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chool\Project\P1-1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2820832475040614E-2"/>
          <c:y val="0.20152355248262219"/>
          <c:w val="0.92480143008755422"/>
          <c:h val="0.6727633724573601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Sheet1!$M$1</c:f>
              <c:strCache>
                <c:ptCount val="1"/>
                <c:pt idx="0">
                  <c:v>Power Output (W)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Sheet1!$B$2:$B$29965</c:f>
            </c:numRef>
          </c:xVal>
          <c:yVal>
            <c:numRef>
              <c:f>Sheet1!$M$2:$M$29965</c:f>
              <c:numCache>
                <c:formatCode>General</c:formatCode>
                <c:ptCount val="2996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1609.356</c:v>
                </c:pt>
                <c:pt idx="1070">
                  <c:v>1619.297</c:v>
                </c:pt>
                <c:pt idx="1071">
                  <c:v>1649.0129999999999</c:v>
                </c:pt>
                <c:pt idx="1072">
                  <c:v>1715.106</c:v>
                </c:pt>
                <c:pt idx="1073">
                  <c:v>1774.5909999999999</c:v>
                </c:pt>
                <c:pt idx="1074">
                  <c:v>1834.075</c:v>
                </c:pt>
                <c:pt idx="1075">
                  <c:v>1890.2809999999999</c:v>
                </c:pt>
                <c:pt idx="1076">
                  <c:v>1946.434</c:v>
                </c:pt>
                <c:pt idx="1077">
                  <c:v>1996.0309999999999</c:v>
                </c:pt>
                <c:pt idx="1078">
                  <c:v>2042.297</c:v>
                </c:pt>
                <c:pt idx="1079">
                  <c:v>2081.953</c:v>
                </c:pt>
                <c:pt idx="1080">
                  <c:v>2118.2779999999998</c:v>
                </c:pt>
                <c:pt idx="1081">
                  <c:v>2151.3249999999998</c:v>
                </c:pt>
                <c:pt idx="1082">
                  <c:v>2181.0940000000001</c:v>
                </c:pt>
                <c:pt idx="1083">
                  <c:v>2204.1999999999998</c:v>
                </c:pt>
                <c:pt idx="1084">
                  <c:v>2227.3589999999999</c:v>
                </c:pt>
                <c:pt idx="1085">
                  <c:v>2247.1880000000001</c:v>
                </c:pt>
                <c:pt idx="1086">
                  <c:v>2260.3530000000001</c:v>
                </c:pt>
                <c:pt idx="1087">
                  <c:v>2273.5720000000001</c:v>
                </c:pt>
                <c:pt idx="1088">
                  <c:v>2290.1219999999998</c:v>
                </c:pt>
                <c:pt idx="1089">
                  <c:v>2293.4</c:v>
                </c:pt>
                <c:pt idx="1090">
                  <c:v>2300.0100000000002</c:v>
                </c:pt>
                <c:pt idx="1091">
                  <c:v>2309.9499999999998</c:v>
                </c:pt>
                <c:pt idx="1092">
                  <c:v>2313.2809999999999</c:v>
                </c:pt>
                <c:pt idx="1093">
                  <c:v>2309.9499999999998</c:v>
                </c:pt>
                <c:pt idx="1094">
                  <c:v>2309.9499999999998</c:v>
                </c:pt>
                <c:pt idx="1095">
                  <c:v>2306.6190000000001</c:v>
                </c:pt>
                <c:pt idx="1096">
                  <c:v>2303.3409999999999</c:v>
                </c:pt>
                <c:pt idx="1097">
                  <c:v>2300.0100000000002</c:v>
                </c:pt>
                <c:pt idx="1098">
                  <c:v>2293.4</c:v>
                </c:pt>
                <c:pt idx="1099">
                  <c:v>2286.7910000000002</c:v>
                </c:pt>
                <c:pt idx="1100">
                  <c:v>2280.181</c:v>
                </c:pt>
                <c:pt idx="1101">
                  <c:v>2273.5720000000001</c:v>
                </c:pt>
                <c:pt idx="1102">
                  <c:v>2263.6840000000002</c:v>
                </c:pt>
                <c:pt idx="1103">
                  <c:v>2253.7440000000001</c:v>
                </c:pt>
                <c:pt idx="1104">
                  <c:v>2243.8560000000002</c:v>
                </c:pt>
                <c:pt idx="1105">
                  <c:v>2230.6379999999999</c:v>
                </c:pt>
                <c:pt idx="1106">
                  <c:v>2220.6970000000001</c:v>
                </c:pt>
                <c:pt idx="1107">
                  <c:v>2207.4780000000001</c:v>
                </c:pt>
                <c:pt idx="1108">
                  <c:v>2197.5909999999999</c:v>
                </c:pt>
                <c:pt idx="1109">
                  <c:v>2184.3719999999998</c:v>
                </c:pt>
                <c:pt idx="1110">
                  <c:v>2167.875</c:v>
                </c:pt>
                <c:pt idx="1111">
                  <c:v>2154.6559999999999</c:v>
                </c:pt>
                <c:pt idx="1112">
                  <c:v>2141.4380000000001</c:v>
                </c:pt>
                <c:pt idx="1113">
                  <c:v>2128.2190000000001</c:v>
                </c:pt>
                <c:pt idx="1114">
                  <c:v>2115</c:v>
                </c:pt>
                <c:pt idx="1115">
                  <c:v>2101.7809999999999</c:v>
                </c:pt>
                <c:pt idx="1116">
                  <c:v>2088.5630000000001</c:v>
                </c:pt>
                <c:pt idx="1117">
                  <c:v>2072.0129999999999</c:v>
                </c:pt>
                <c:pt idx="1118">
                  <c:v>2058.7939999999999</c:v>
                </c:pt>
                <c:pt idx="1119">
                  <c:v>2045.575</c:v>
                </c:pt>
                <c:pt idx="1120">
                  <c:v>2029.0250000000001</c:v>
                </c:pt>
                <c:pt idx="1121">
                  <c:v>2019.1379999999999</c:v>
                </c:pt>
                <c:pt idx="1122">
                  <c:v>2002.588</c:v>
                </c:pt>
                <c:pt idx="1123">
                  <c:v>1992.7</c:v>
                </c:pt>
                <c:pt idx="1124">
                  <c:v>1976.15</c:v>
                </c:pt>
                <c:pt idx="1125">
                  <c:v>1966.2629999999999</c:v>
                </c:pt>
                <c:pt idx="1126">
                  <c:v>1949.713</c:v>
                </c:pt>
                <c:pt idx="1127">
                  <c:v>1936.4939999999999</c:v>
                </c:pt>
                <c:pt idx="1128">
                  <c:v>1926.606</c:v>
                </c:pt>
                <c:pt idx="1129">
                  <c:v>1916.7190000000001</c:v>
                </c:pt>
                <c:pt idx="1130">
                  <c:v>1903.5</c:v>
                </c:pt>
                <c:pt idx="1131">
                  <c:v>1890.2280000000001</c:v>
                </c:pt>
                <c:pt idx="1132">
                  <c:v>1880.3409999999999</c:v>
                </c:pt>
                <c:pt idx="1133">
                  <c:v>1863.7909999999999</c:v>
                </c:pt>
                <c:pt idx="1134">
                  <c:v>1857.2339999999999</c:v>
                </c:pt>
                <c:pt idx="1135">
                  <c:v>1844.0160000000001</c:v>
                </c:pt>
                <c:pt idx="1136">
                  <c:v>1834.075</c:v>
                </c:pt>
                <c:pt idx="1137">
                  <c:v>1824.1880000000001</c:v>
                </c:pt>
                <c:pt idx="1138">
                  <c:v>1814.2470000000001</c:v>
                </c:pt>
                <c:pt idx="1139">
                  <c:v>1801.028</c:v>
                </c:pt>
                <c:pt idx="1140">
                  <c:v>1791.1410000000001</c:v>
                </c:pt>
                <c:pt idx="1141">
                  <c:v>1781.2</c:v>
                </c:pt>
                <c:pt idx="1142">
                  <c:v>1771.3130000000001</c:v>
                </c:pt>
                <c:pt idx="1143">
                  <c:v>1764.65</c:v>
                </c:pt>
                <c:pt idx="1144">
                  <c:v>1751.4839999999999</c:v>
                </c:pt>
                <c:pt idx="1145">
                  <c:v>1744.8219999999999</c:v>
                </c:pt>
                <c:pt idx="1146">
                  <c:v>1731.6559999999999</c:v>
                </c:pt>
                <c:pt idx="1147">
                  <c:v>1721.7159999999999</c:v>
                </c:pt>
                <c:pt idx="1148">
                  <c:v>1718.385</c:v>
                </c:pt>
                <c:pt idx="1149">
                  <c:v>1705.2190000000001</c:v>
                </c:pt>
                <c:pt idx="1150">
                  <c:v>1698.6089999999999</c:v>
                </c:pt>
                <c:pt idx="1151">
                  <c:v>1688.6690000000001</c:v>
                </c:pt>
                <c:pt idx="1152">
                  <c:v>1682.06</c:v>
                </c:pt>
                <c:pt idx="1153">
                  <c:v>1675.45</c:v>
                </c:pt>
                <c:pt idx="1154">
                  <c:v>1665.5630000000001</c:v>
                </c:pt>
                <c:pt idx="1155">
                  <c:v>1658.9</c:v>
                </c:pt>
                <c:pt idx="1156">
                  <c:v>1652.2909999999999</c:v>
                </c:pt>
                <c:pt idx="1157">
                  <c:v>1645.682</c:v>
                </c:pt>
                <c:pt idx="1158">
                  <c:v>1639.0719999999999</c:v>
                </c:pt>
                <c:pt idx="1159">
                  <c:v>1632.463</c:v>
                </c:pt>
                <c:pt idx="1160">
                  <c:v>1625.8530000000001</c:v>
                </c:pt>
                <c:pt idx="1161">
                  <c:v>1615.9659999999999</c:v>
                </c:pt>
                <c:pt idx="1162">
                  <c:v>1612.635</c:v>
                </c:pt>
                <c:pt idx="1163">
                  <c:v>1602.7470000000001</c:v>
                </c:pt>
                <c:pt idx="1164">
                  <c:v>1599.4159999999999</c:v>
                </c:pt>
                <c:pt idx="1165">
                  <c:v>1592.807</c:v>
                </c:pt>
                <c:pt idx="1166">
                  <c:v>1586.1969999999999</c:v>
                </c:pt>
                <c:pt idx="1167">
                  <c:v>1579.588</c:v>
                </c:pt>
                <c:pt idx="1168">
                  <c:v>1572.9780000000001</c:v>
                </c:pt>
                <c:pt idx="1169">
                  <c:v>1569.7</c:v>
                </c:pt>
                <c:pt idx="1170">
                  <c:v>1563.0909999999999</c:v>
                </c:pt>
                <c:pt idx="1171">
                  <c:v>1556.481</c:v>
                </c:pt>
                <c:pt idx="1172">
                  <c:v>1553.15</c:v>
                </c:pt>
                <c:pt idx="1173">
                  <c:v>1546.5409999999999</c:v>
                </c:pt>
                <c:pt idx="1174">
                  <c:v>1543.2629999999999</c:v>
                </c:pt>
                <c:pt idx="1175">
                  <c:v>1536.653</c:v>
                </c:pt>
                <c:pt idx="1176">
                  <c:v>1530.0440000000001</c:v>
                </c:pt>
                <c:pt idx="1177">
                  <c:v>1526.713</c:v>
                </c:pt>
                <c:pt idx="1178">
                  <c:v>1523.4349999999999</c:v>
                </c:pt>
                <c:pt idx="1179">
                  <c:v>1516.825</c:v>
                </c:pt>
                <c:pt idx="1180">
                  <c:v>1513.4939999999999</c:v>
                </c:pt>
                <c:pt idx="1181">
                  <c:v>1510.2159999999999</c:v>
                </c:pt>
                <c:pt idx="1182">
                  <c:v>1503.606</c:v>
                </c:pt>
                <c:pt idx="1183">
                  <c:v>1500.2750000000001</c:v>
                </c:pt>
                <c:pt idx="1184">
                  <c:v>1496.9970000000001</c:v>
                </c:pt>
                <c:pt idx="1185">
                  <c:v>1493.6659999999999</c:v>
                </c:pt>
                <c:pt idx="1186">
                  <c:v>1490.3879999999999</c:v>
                </c:pt>
                <c:pt idx="1187">
                  <c:v>1483.778</c:v>
                </c:pt>
                <c:pt idx="1188">
                  <c:v>1480.4469999999999</c:v>
                </c:pt>
                <c:pt idx="1189">
                  <c:v>1477.1690000000001</c:v>
                </c:pt>
                <c:pt idx="1190">
                  <c:v>1473.838</c:v>
                </c:pt>
                <c:pt idx="1191">
                  <c:v>1470.56</c:v>
                </c:pt>
                <c:pt idx="1192">
                  <c:v>1467.2280000000001</c:v>
                </c:pt>
                <c:pt idx="1193">
                  <c:v>1463.95</c:v>
                </c:pt>
                <c:pt idx="1194">
                  <c:v>1457.3409999999999</c:v>
                </c:pt>
                <c:pt idx="1195">
                  <c:v>1457.3409999999999</c:v>
                </c:pt>
                <c:pt idx="1196">
                  <c:v>1450.731</c:v>
                </c:pt>
                <c:pt idx="1197">
                  <c:v>1450.731</c:v>
                </c:pt>
                <c:pt idx="1198">
                  <c:v>1447.453</c:v>
                </c:pt>
                <c:pt idx="1199">
                  <c:v>1444.1220000000001</c:v>
                </c:pt>
                <c:pt idx="1200">
                  <c:v>1440.8440000000001</c:v>
                </c:pt>
                <c:pt idx="1201">
                  <c:v>1437.5129999999999</c:v>
                </c:pt>
                <c:pt idx="1202">
                  <c:v>1434.2339999999999</c:v>
                </c:pt>
                <c:pt idx="1203">
                  <c:v>1427.5719999999999</c:v>
                </c:pt>
                <c:pt idx="1204">
                  <c:v>1427.5719999999999</c:v>
                </c:pt>
                <c:pt idx="1205">
                  <c:v>1424.2940000000001</c:v>
                </c:pt>
                <c:pt idx="1206">
                  <c:v>1420.963</c:v>
                </c:pt>
                <c:pt idx="1207">
                  <c:v>1417.6849999999999</c:v>
                </c:pt>
                <c:pt idx="1208">
                  <c:v>1417.6849999999999</c:v>
                </c:pt>
                <c:pt idx="1209">
                  <c:v>1414.3530000000001</c:v>
                </c:pt>
                <c:pt idx="1210">
                  <c:v>1411.075</c:v>
                </c:pt>
                <c:pt idx="1211">
                  <c:v>1407.7439999999999</c:v>
                </c:pt>
                <c:pt idx="1212">
                  <c:v>1407.7439999999999</c:v>
                </c:pt>
                <c:pt idx="1213">
                  <c:v>1401.1880000000001</c:v>
                </c:pt>
                <c:pt idx="1214">
                  <c:v>1401.135</c:v>
                </c:pt>
                <c:pt idx="1215">
                  <c:v>1401.135</c:v>
                </c:pt>
                <c:pt idx="1216">
                  <c:v>1397.856</c:v>
                </c:pt>
                <c:pt idx="1217">
                  <c:v>1391.2470000000001</c:v>
                </c:pt>
                <c:pt idx="1218">
                  <c:v>1391.2470000000001</c:v>
                </c:pt>
                <c:pt idx="1219">
                  <c:v>1387.9690000000001</c:v>
                </c:pt>
                <c:pt idx="1220">
                  <c:v>1387.9690000000001</c:v>
                </c:pt>
                <c:pt idx="1221">
                  <c:v>1387.9159999999999</c:v>
                </c:pt>
                <c:pt idx="1222">
                  <c:v>1387.9159999999999</c:v>
                </c:pt>
                <c:pt idx="1223">
                  <c:v>1384.6379999999999</c:v>
                </c:pt>
                <c:pt idx="1224">
                  <c:v>1384.6379999999999</c:v>
                </c:pt>
                <c:pt idx="1225">
                  <c:v>1381.307</c:v>
                </c:pt>
                <c:pt idx="1226">
                  <c:v>1381.307</c:v>
                </c:pt>
                <c:pt idx="1227">
                  <c:v>1374.75</c:v>
                </c:pt>
                <c:pt idx="1228">
                  <c:v>1374.6969999999999</c:v>
                </c:pt>
                <c:pt idx="1229">
                  <c:v>1374.6969999999999</c:v>
                </c:pt>
                <c:pt idx="1230">
                  <c:v>1371.4190000000001</c:v>
                </c:pt>
                <c:pt idx="1231">
                  <c:v>1371.4190000000001</c:v>
                </c:pt>
                <c:pt idx="1232">
                  <c:v>1368.088</c:v>
                </c:pt>
                <c:pt idx="1233">
                  <c:v>1368.088</c:v>
                </c:pt>
                <c:pt idx="1234">
                  <c:v>1364.81</c:v>
                </c:pt>
                <c:pt idx="1235">
                  <c:v>1364.81</c:v>
                </c:pt>
                <c:pt idx="1236">
                  <c:v>1364.81</c:v>
                </c:pt>
                <c:pt idx="1237">
                  <c:v>1361.4780000000001</c:v>
                </c:pt>
                <c:pt idx="1238">
                  <c:v>1361.4780000000001</c:v>
                </c:pt>
                <c:pt idx="1239">
                  <c:v>1358.2</c:v>
                </c:pt>
                <c:pt idx="1240">
                  <c:v>1358.2</c:v>
                </c:pt>
                <c:pt idx="1241">
                  <c:v>1358.2</c:v>
                </c:pt>
                <c:pt idx="1242">
                  <c:v>1354.8689999999999</c:v>
                </c:pt>
                <c:pt idx="1243">
                  <c:v>1354.8689999999999</c:v>
                </c:pt>
                <c:pt idx="1244">
                  <c:v>1354.8689999999999</c:v>
                </c:pt>
                <c:pt idx="1245">
                  <c:v>1351.5909999999999</c:v>
                </c:pt>
                <c:pt idx="1246">
                  <c:v>1351.5909999999999</c:v>
                </c:pt>
                <c:pt idx="1247">
                  <c:v>1344.981</c:v>
                </c:pt>
                <c:pt idx="1248">
                  <c:v>1344.981</c:v>
                </c:pt>
                <c:pt idx="1249">
                  <c:v>1344.981</c:v>
                </c:pt>
                <c:pt idx="1250">
                  <c:v>1344.981</c:v>
                </c:pt>
                <c:pt idx="1251">
                  <c:v>1341.703</c:v>
                </c:pt>
                <c:pt idx="1252">
                  <c:v>1341.703</c:v>
                </c:pt>
                <c:pt idx="1253">
                  <c:v>1341.703</c:v>
                </c:pt>
                <c:pt idx="1254">
                  <c:v>1341.703</c:v>
                </c:pt>
                <c:pt idx="1255">
                  <c:v>1338.3720000000001</c:v>
                </c:pt>
                <c:pt idx="1256">
                  <c:v>1338.3720000000001</c:v>
                </c:pt>
                <c:pt idx="1257">
                  <c:v>1335.0940000000001</c:v>
                </c:pt>
                <c:pt idx="1258">
                  <c:v>1331.7629999999999</c:v>
                </c:pt>
                <c:pt idx="1259">
                  <c:v>1335.0940000000001</c:v>
                </c:pt>
                <c:pt idx="1260">
                  <c:v>1335.0940000000001</c:v>
                </c:pt>
                <c:pt idx="1261">
                  <c:v>1331.7629999999999</c:v>
                </c:pt>
                <c:pt idx="1262">
                  <c:v>1331.7629999999999</c:v>
                </c:pt>
                <c:pt idx="1263">
                  <c:v>1325.153</c:v>
                </c:pt>
                <c:pt idx="1264">
                  <c:v>1328.4839999999999</c:v>
                </c:pt>
                <c:pt idx="1265">
                  <c:v>1328.4839999999999</c:v>
                </c:pt>
                <c:pt idx="1266">
                  <c:v>1328.4839999999999</c:v>
                </c:pt>
                <c:pt idx="1267">
                  <c:v>1328.4839999999999</c:v>
                </c:pt>
                <c:pt idx="1268">
                  <c:v>1325.153</c:v>
                </c:pt>
                <c:pt idx="1269">
                  <c:v>1325.153</c:v>
                </c:pt>
                <c:pt idx="1270">
                  <c:v>1325.153</c:v>
                </c:pt>
                <c:pt idx="1271">
                  <c:v>1325.153</c:v>
                </c:pt>
                <c:pt idx="1272">
                  <c:v>1318.5440000000001</c:v>
                </c:pt>
                <c:pt idx="1273">
                  <c:v>1325.153</c:v>
                </c:pt>
                <c:pt idx="1274">
                  <c:v>1318.5440000000001</c:v>
                </c:pt>
                <c:pt idx="1275">
                  <c:v>1318.5440000000001</c:v>
                </c:pt>
                <c:pt idx="1276">
                  <c:v>1321.875</c:v>
                </c:pt>
                <c:pt idx="1277">
                  <c:v>1321.875</c:v>
                </c:pt>
                <c:pt idx="1278">
                  <c:v>1318.5440000000001</c:v>
                </c:pt>
                <c:pt idx="1279">
                  <c:v>1318.5440000000001</c:v>
                </c:pt>
                <c:pt idx="1280">
                  <c:v>1318.5440000000001</c:v>
                </c:pt>
                <c:pt idx="1281">
                  <c:v>1321.8219999999999</c:v>
                </c:pt>
                <c:pt idx="1282">
                  <c:v>1321.8219999999999</c:v>
                </c:pt>
                <c:pt idx="1283">
                  <c:v>1318.5440000000001</c:v>
                </c:pt>
                <c:pt idx="1284">
                  <c:v>1318.5440000000001</c:v>
                </c:pt>
                <c:pt idx="1285">
                  <c:v>1318.5440000000001</c:v>
                </c:pt>
                <c:pt idx="1286">
                  <c:v>1318.5440000000001</c:v>
                </c:pt>
                <c:pt idx="1287">
                  <c:v>1318.5440000000001</c:v>
                </c:pt>
                <c:pt idx="1288">
                  <c:v>1315.213</c:v>
                </c:pt>
                <c:pt idx="1289">
                  <c:v>1318.5440000000001</c:v>
                </c:pt>
                <c:pt idx="1290">
                  <c:v>1315.213</c:v>
                </c:pt>
                <c:pt idx="1291">
                  <c:v>1318.5440000000001</c:v>
                </c:pt>
                <c:pt idx="1292">
                  <c:v>1318.5440000000001</c:v>
                </c:pt>
                <c:pt idx="1293">
                  <c:v>1315.2660000000001</c:v>
                </c:pt>
                <c:pt idx="1294">
                  <c:v>1315.2660000000001</c:v>
                </c:pt>
                <c:pt idx="1295">
                  <c:v>1315.2660000000001</c:v>
                </c:pt>
                <c:pt idx="1296">
                  <c:v>1315.2660000000001</c:v>
                </c:pt>
                <c:pt idx="1297">
                  <c:v>1315.2660000000001</c:v>
                </c:pt>
                <c:pt idx="1298">
                  <c:v>1311.9349999999999</c:v>
                </c:pt>
                <c:pt idx="1299">
                  <c:v>1308.6030000000001</c:v>
                </c:pt>
                <c:pt idx="1300">
                  <c:v>1308.6030000000001</c:v>
                </c:pt>
                <c:pt idx="1301">
                  <c:v>1311.9349999999999</c:v>
                </c:pt>
                <c:pt idx="1302">
                  <c:v>1308.6030000000001</c:v>
                </c:pt>
                <c:pt idx="1303">
                  <c:v>1308.6030000000001</c:v>
                </c:pt>
                <c:pt idx="1304">
                  <c:v>1308.6030000000001</c:v>
                </c:pt>
                <c:pt idx="1305">
                  <c:v>1308.6030000000001</c:v>
                </c:pt>
                <c:pt idx="1306">
                  <c:v>1308.6030000000001</c:v>
                </c:pt>
                <c:pt idx="1307">
                  <c:v>1308.6030000000001</c:v>
                </c:pt>
                <c:pt idx="1308">
                  <c:v>1305.325</c:v>
                </c:pt>
                <c:pt idx="1309">
                  <c:v>1305.325</c:v>
                </c:pt>
                <c:pt idx="1310">
                  <c:v>1305.325</c:v>
                </c:pt>
                <c:pt idx="1311">
                  <c:v>1305.325</c:v>
                </c:pt>
                <c:pt idx="1312">
                  <c:v>1305.325</c:v>
                </c:pt>
                <c:pt idx="1313">
                  <c:v>1305.325</c:v>
                </c:pt>
                <c:pt idx="1314">
                  <c:v>1305.325</c:v>
                </c:pt>
                <c:pt idx="1315">
                  <c:v>1305.325</c:v>
                </c:pt>
                <c:pt idx="1316">
                  <c:v>1305.325</c:v>
                </c:pt>
                <c:pt idx="1317">
                  <c:v>1305.325</c:v>
                </c:pt>
                <c:pt idx="1318">
                  <c:v>1305.325</c:v>
                </c:pt>
                <c:pt idx="1319">
                  <c:v>1305.325</c:v>
                </c:pt>
                <c:pt idx="1320">
                  <c:v>1301.9939999999999</c:v>
                </c:pt>
                <c:pt idx="1321">
                  <c:v>1301.9939999999999</c:v>
                </c:pt>
                <c:pt idx="1322">
                  <c:v>1301.9939999999999</c:v>
                </c:pt>
                <c:pt idx="1323">
                  <c:v>1301.9939999999999</c:v>
                </c:pt>
                <c:pt idx="1324">
                  <c:v>1301.9939999999999</c:v>
                </c:pt>
                <c:pt idx="1325">
                  <c:v>1305.325</c:v>
                </c:pt>
                <c:pt idx="1326">
                  <c:v>1305.325</c:v>
                </c:pt>
                <c:pt idx="1327">
                  <c:v>1308.6030000000001</c:v>
                </c:pt>
                <c:pt idx="1328">
                  <c:v>1311.9349999999999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1665.51</c:v>
                </c:pt>
                <c:pt idx="1363">
                  <c:v>1668.8409999999999</c:v>
                </c:pt>
                <c:pt idx="1364">
                  <c:v>1695.278</c:v>
                </c:pt>
                <c:pt idx="1365">
                  <c:v>1741.5440000000001</c:v>
                </c:pt>
                <c:pt idx="1366">
                  <c:v>1791.1410000000001</c:v>
                </c:pt>
                <c:pt idx="1367">
                  <c:v>1847.2940000000001</c:v>
                </c:pt>
                <c:pt idx="1368">
                  <c:v>1896.8910000000001</c:v>
                </c:pt>
                <c:pt idx="1369">
                  <c:v>1946.434</c:v>
                </c:pt>
                <c:pt idx="1370">
                  <c:v>1992.7</c:v>
                </c:pt>
                <c:pt idx="1371">
                  <c:v>2032.356</c:v>
                </c:pt>
                <c:pt idx="1372">
                  <c:v>2068.681</c:v>
                </c:pt>
                <c:pt idx="1373">
                  <c:v>2101.7280000000001</c:v>
                </c:pt>
                <c:pt idx="1374">
                  <c:v>2134.7750000000001</c:v>
                </c:pt>
                <c:pt idx="1375">
                  <c:v>2164.5439999999999</c:v>
                </c:pt>
                <c:pt idx="1376">
                  <c:v>2187.65</c:v>
                </c:pt>
                <c:pt idx="1377">
                  <c:v>2207.4780000000001</c:v>
                </c:pt>
                <c:pt idx="1378">
                  <c:v>2227.306</c:v>
                </c:pt>
                <c:pt idx="1379">
                  <c:v>2243.8560000000002</c:v>
                </c:pt>
                <c:pt idx="1380">
                  <c:v>2257.0749999999998</c:v>
                </c:pt>
                <c:pt idx="1381">
                  <c:v>2266.9630000000002</c:v>
                </c:pt>
                <c:pt idx="1382">
                  <c:v>2276.9029999999998</c:v>
                </c:pt>
                <c:pt idx="1383">
                  <c:v>2286.7910000000002</c:v>
                </c:pt>
                <c:pt idx="1384">
                  <c:v>2293.4</c:v>
                </c:pt>
                <c:pt idx="1385">
                  <c:v>2296.7310000000002</c:v>
                </c:pt>
                <c:pt idx="1386">
                  <c:v>2296.7310000000002</c:v>
                </c:pt>
                <c:pt idx="1387">
                  <c:v>2300.0100000000002</c:v>
                </c:pt>
                <c:pt idx="1388">
                  <c:v>2300.0100000000002</c:v>
                </c:pt>
                <c:pt idx="1389">
                  <c:v>2296.7310000000002</c:v>
                </c:pt>
                <c:pt idx="1390">
                  <c:v>2293.4</c:v>
                </c:pt>
                <c:pt idx="1391">
                  <c:v>2290.1219999999998</c:v>
                </c:pt>
                <c:pt idx="1392">
                  <c:v>2286.7910000000002</c:v>
                </c:pt>
                <c:pt idx="1393">
                  <c:v>2280.181</c:v>
                </c:pt>
                <c:pt idx="1394">
                  <c:v>2273.5720000000001</c:v>
                </c:pt>
                <c:pt idx="1395">
                  <c:v>2266.9630000000002</c:v>
                </c:pt>
                <c:pt idx="1396">
                  <c:v>2260.3530000000001</c:v>
                </c:pt>
                <c:pt idx="1397">
                  <c:v>2253.7440000000001</c:v>
                </c:pt>
                <c:pt idx="1398">
                  <c:v>2243.8560000000002</c:v>
                </c:pt>
                <c:pt idx="1399">
                  <c:v>2237.2469999999998</c:v>
                </c:pt>
                <c:pt idx="1400">
                  <c:v>2230.6379999999999</c:v>
                </c:pt>
                <c:pt idx="1401">
                  <c:v>2220.75</c:v>
                </c:pt>
                <c:pt idx="1402">
                  <c:v>2207.4780000000001</c:v>
                </c:pt>
                <c:pt idx="1403">
                  <c:v>2194.2600000000002</c:v>
                </c:pt>
                <c:pt idx="1404">
                  <c:v>2184.3719999999998</c:v>
                </c:pt>
                <c:pt idx="1405">
                  <c:v>2171.1529999999998</c:v>
                </c:pt>
                <c:pt idx="1406">
                  <c:v>2164.5439999999999</c:v>
                </c:pt>
                <c:pt idx="1407">
                  <c:v>2151.3249999999998</c:v>
                </c:pt>
                <c:pt idx="1408">
                  <c:v>2141.3850000000002</c:v>
                </c:pt>
                <c:pt idx="1409">
                  <c:v>2128.1660000000002</c:v>
                </c:pt>
                <c:pt idx="1410">
                  <c:v>2114.9470000000001</c:v>
                </c:pt>
                <c:pt idx="1411">
                  <c:v>2105.0590000000002</c:v>
                </c:pt>
                <c:pt idx="1412">
                  <c:v>2095.1190000000001</c:v>
                </c:pt>
                <c:pt idx="1413">
                  <c:v>2081.9</c:v>
                </c:pt>
                <c:pt idx="1414">
                  <c:v>2072.0129999999999</c:v>
                </c:pt>
                <c:pt idx="1415">
                  <c:v>2062.0720000000001</c:v>
                </c:pt>
                <c:pt idx="1416">
                  <c:v>2052.1840000000002</c:v>
                </c:pt>
                <c:pt idx="1417">
                  <c:v>2035.6880000000001</c:v>
                </c:pt>
                <c:pt idx="1418">
                  <c:v>2029.0250000000001</c:v>
                </c:pt>
                <c:pt idx="1419">
                  <c:v>2015.8589999999999</c:v>
                </c:pt>
                <c:pt idx="1420">
                  <c:v>2005.9190000000001</c:v>
                </c:pt>
                <c:pt idx="1421">
                  <c:v>1992.7</c:v>
                </c:pt>
                <c:pt idx="1422">
                  <c:v>1986.0909999999999</c:v>
                </c:pt>
                <c:pt idx="1423">
                  <c:v>1972.8720000000001</c:v>
                </c:pt>
                <c:pt idx="1424">
                  <c:v>1962.9839999999999</c:v>
                </c:pt>
                <c:pt idx="1425">
                  <c:v>1953.0440000000001</c:v>
                </c:pt>
                <c:pt idx="1426">
                  <c:v>1943.1559999999999</c:v>
                </c:pt>
                <c:pt idx="1427">
                  <c:v>1936.547</c:v>
                </c:pt>
                <c:pt idx="1428">
                  <c:v>1926.606</c:v>
                </c:pt>
                <c:pt idx="1429">
                  <c:v>1916.7190000000001</c:v>
                </c:pt>
                <c:pt idx="1430">
                  <c:v>1906.778</c:v>
                </c:pt>
                <c:pt idx="1431">
                  <c:v>1900.1690000000001</c:v>
                </c:pt>
                <c:pt idx="1432">
                  <c:v>1890.2809999999999</c:v>
                </c:pt>
                <c:pt idx="1433">
                  <c:v>1880.3409999999999</c:v>
                </c:pt>
                <c:pt idx="1434">
                  <c:v>1873.731</c:v>
                </c:pt>
                <c:pt idx="1435">
                  <c:v>1863.8440000000001</c:v>
                </c:pt>
                <c:pt idx="1436">
                  <c:v>1857.2339999999999</c:v>
                </c:pt>
                <c:pt idx="1437">
                  <c:v>1847.2940000000001</c:v>
                </c:pt>
                <c:pt idx="1438">
                  <c:v>1840.684</c:v>
                </c:pt>
                <c:pt idx="1439">
                  <c:v>1834.075</c:v>
                </c:pt>
                <c:pt idx="1440">
                  <c:v>1827.4659999999999</c:v>
                </c:pt>
                <c:pt idx="1441">
                  <c:v>1824.135</c:v>
                </c:pt>
                <c:pt idx="1442">
                  <c:v>1814.2470000000001</c:v>
                </c:pt>
                <c:pt idx="1443">
                  <c:v>1804.3589999999999</c:v>
                </c:pt>
                <c:pt idx="1444">
                  <c:v>1797.75</c:v>
                </c:pt>
                <c:pt idx="1445">
                  <c:v>1791.1410000000001</c:v>
                </c:pt>
                <c:pt idx="1446">
                  <c:v>1784.5309999999999</c:v>
                </c:pt>
                <c:pt idx="1447">
                  <c:v>1777.922</c:v>
                </c:pt>
                <c:pt idx="1448">
                  <c:v>1771.3130000000001</c:v>
                </c:pt>
                <c:pt idx="1449">
                  <c:v>1767.981</c:v>
                </c:pt>
                <c:pt idx="1450">
                  <c:v>1761.3720000000001</c:v>
                </c:pt>
                <c:pt idx="1451">
                  <c:v>1754.7629999999999</c:v>
                </c:pt>
                <c:pt idx="1452">
                  <c:v>1748.153</c:v>
                </c:pt>
                <c:pt idx="1453">
                  <c:v>1744.875</c:v>
                </c:pt>
                <c:pt idx="1454">
                  <c:v>1738.2660000000001</c:v>
                </c:pt>
                <c:pt idx="1455">
                  <c:v>1734.934</c:v>
                </c:pt>
                <c:pt idx="1456">
                  <c:v>1728.325</c:v>
                </c:pt>
                <c:pt idx="1457">
                  <c:v>1721.7159999999999</c:v>
                </c:pt>
                <c:pt idx="1458">
                  <c:v>1718.4380000000001</c:v>
                </c:pt>
                <c:pt idx="1459">
                  <c:v>1715.106</c:v>
                </c:pt>
                <c:pt idx="1460">
                  <c:v>1708.4970000000001</c:v>
                </c:pt>
                <c:pt idx="1461">
                  <c:v>1701.8879999999999</c:v>
                </c:pt>
                <c:pt idx="1462">
                  <c:v>1698.6089999999999</c:v>
                </c:pt>
                <c:pt idx="1463">
                  <c:v>1695.278</c:v>
                </c:pt>
                <c:pt idx="1464">
                  <c:v>1692</c:v>
                </c:pt>
                <c:pt idx="1465">
                  <c:v>1685.3910000000001</c:v>
                </c:pt>
                <c:pt idx="1466">
                  <c:v>1682.06</c:v>
                </c:pt>
                <c:pt idx="1467">
                  <c:v>1675.45</c:v>
                </c:pt>
                <c:pt idx="1468">
                  <c:v>1672.1189999999999</c:v>
                </c:pt>
                <c:pt idx="1469">
                  <c:v>1665.51</c:v>
                </c:pt>
                <c:pt idx="1470">
                  <c:v>1665.5630000000001</c:v>
                </c:pt>
                <c:pt idx="1471">
                  <c:v>1662.231</c:v>
                </c:pt>
                <c:pt idx="1472">
                  <c:v>1658.953</c:v>
                </c:pt>
                <c:pt idx="1473">
                  <c:v>1655.6220000000001</c:v>
                </c:pt>
                <c:pt idx="1474">
                  <c:v>1652.3440000000001</c:v>
                </c:pt>
                <c:pt idx="1475">
                  <c:v>1649.0129999999999</c:v>
                </c:pt>
                <c:pt idx="1476">
                  <c:v>1645.7339999999999</c:v>
                </c:pt>
                <c:pt idx="1477">
                  <c:v>1639.0719999999999</c:v>
                </c:pt>
                <c:pt idx="1478">
                  <c:v>1639.125</c:v>
                </c:pt>
                <c:pt idx="1479">
                  <c:v>1635.7940000000001</c:v>
                </c:pt>
                <c:pt idx="1480">
                  <c:v>1629.1849999999999</c:v>
                </c:pt>
                <c:pt idx="1481">
                  <c:v>1629.1849999999999</c:v>
                </c:pt>
                <c:pt idx="1482">
                  <c:v>1625.9059999999999</c:v>
                </c:pt>
                <c:pt idx="1483">
                  <c:v>1622.575</c:v>
                </c:pt>
                <c:pt idx="1484">
                  <c:v>1619.297</c:v>
                </c:pt>
                <c:pt idx="1485">
                  <c:v>1612.635</c:v>
                </c:pt>
                <c:pt idx="1486">
                  <c:v>1612.635</c:v>
                </c:pt>
                <c:pt idx="1487">
                  <c:v>1609.356</c:v>
                </c:pt>
                <c:pt idx="1488">
                  <c:v>1606.0250000000001</c:v>
                </c:pt>
                <c:pt idx="1489">
                  <c:v>1602.7470000000001</c:v>
                </c:pt>
                <c:pt idx="1490">
                  <c:v>1602.7470000000001</c:v>
                </c:pt>
                <c:pt idx="1491">
                  <c:v>1599.4159999999999</c:v>
                </c:pt>
                <c:pt idx="1492">
                  <c:v>1596.1379999999999</c:v>
                </c:pt>
                <c:pt idx="1493">
                  <c:v>1592.807</c:v>
                </c:pt>
                <c:pt idx="1494">
                  <c:v>1592.807</c:v>
                </c:pt>
                <c:pt idx="1495">
                  <c:v>1589.528</c:v>
                </c:pt>
                <c:pt idx="1496">
                  <c:v>1589.528</c:v>
                </c:pt>
                <c:pt idx="1497">
                  <c:v>1586.1969999999999</c:v>
                </c:pt>
                <c:pt idx="1498">
                  <c:v>1582.9190000000001</c:v>
                </c:pt>
                <c:pt idx="1499">
                  <c:v>1582.9190000000001</c:v>
                </c:pt>
                <c:pt idx="1500">
                  <c:v>1579.588</c:v>
                </c:pt>
                <c:pt idx="1501">
                  <c:v>1582.9190000000001</c:v>
                </c:pt>
                <c:pt idx="1502">
                  <c:v>1579.6410000000001</c:v>
                </c:pt>
                <c:pt idx="1503">
                  <c:v>1579.6410000000001</c:v>
                </c:pt>
                <c:pt idx="1504">
                  <c:v>1576.31</c:v>
                </c:pt>
                <c:pt idx="1505">
                  <c:v>1573.0309999999999</c:v>
                </c:pt>
                <c:pt idx="1506">
                  <c:v>1573.0309999999999</c:v>
                </c:pt>
                <c:pt idx="1507">
                  <c:v>1569.7</c:v>
                </c:pt>
                <c:pt idx="1508">
                  <c:v>1569.7</c:v>
                </c:pt>
                <c:pt idx="1509">
                  <c:v>1566.422</c:v>
                </c:pt>
                <c:pt idx="1510">
                  <c:v>1566.422</c:v>
                </c:pt>
                <c:pt idx="1511">
                  <c:v>1563.0909999999999</c:v>
                </c:pt>
                <c:pt idx="1512">
                  <c:v>1563.0909999999999</c:v>
                </c:pt>
                <c:pt idx="1513">
                  <c:v>1566.3689999999999</c:v>
                </c:pt>
                <c:pt idx="1514">
                  <c:v>1559.8130000000001</c:v>
                </c:pt>
                <c:pt idx="1515">
                  <c:v>1559.8130000000001</c:v>
                </c:pt>
                <c:pt idx="1516">
                  <c:v>1556.481</c:v>
                </c:pt>
                <c:pt idx="1517">
                  <c:v>1559.76</c:v>
                </c:pt>
                <c:pt idx="1518">
                  <c:v>1556.481</c:v>
                </c:pt>
                <c:pt idx="1519">
                  <c:v>1556.481</c:v>
                </c:pt>
                <c:pt idx="1520">
                  <c:v>1553.203</c:v>
                </c:pt>
                <c:pt idx="1521">
                  <c:v>1553.15</c:v>
                </c:pt>
                <c:pt idx="1522">
                  <c:v>1553.15</c:v>
                </c:pt>
                <c:pt idx="1523">
                  <c:v>1553.15</c:v>
                </c:pt>
                <c:pt idx="1524">
                  <c:v>1546.5940000000001</c:v>
                </c:pt>
                <c:pt idx="1525">
                  <c:v>1549.8720000000001</c:v>
                </c:pt>
                <c:pt idx="1526">
                  <c:v>1543.2629999999999</c:v>
                </c:pt>
                <c:pt idx="1527">
                  <c:v>1543.2629999999999</c:v>
                </c:pt>
                <c:pt idx="1528">
                  <c:v>1543.2629999999999</c:v>
                </c:pt>
                <c:pt idx="1529">
                  <c:v>1539.9839999999999</c:v>
                </c:pt>
                <c:pt idx="1530">
                  <c:v>1539.9839999999999</c:v>
                </c:pt>
                <c:pt idx="1531">
                  <c:v>1539.9839999999999</c:v>
                </c:pt>
                <c:pt idx="1532">
                  <c:v>1536.653</c:v>
                </c:pt>
                <c:pt idx="1533">
                  <c:v>1536.653</c:v>
                </c:pt>
                <c:pt idx="1534">
                  <c:v>1533.3219999999999</c:v>
                </c:pt>
                <c:pt idx="1535">
                  <c:v>1530.0440000000001</c:v>
                </c:pt>
                <c:pt idx="1536">
                  <c:v>1533.375</c:v>
                </c:pt>
                <c:pt idx="1537">
                  <c:v>1533.375</c:v>
                </c:pt>
                <c:pt idx="1538">
                  <c:v>1526.713</c:v>
                </c:pt>
                <c:pt idx="1539">
                  <c:v>1526.713</c:v>
                </c:pt>
                <c:pt idx="1540">
                  <c:v>1526.713</c:v>
                </c:pt>
                <c:pt idx="1541">
                  <c:v>1523.4349999999999</c:v>
                </c:pt>
                <c:pt idx="1542">
                  <c:v>1523.4349999999999</c:v>
                </c:pt>
                <c:pt idx="1543">
                  <c:v>1523.4349999999999</c:v>
                </c:pt>
                <c:pt idx="1544">
                  <c:v>1523.4349999999999</c:v>
                </c:pt>
                <c:pt idx="1545">
                  <c:v>1520.1030000000001</c:v>
                </c:pt>
                <c:pt idx="1546">
                  <c:v>1520.1030000000001</c:v>
                </c:pt>
                <c:pt idx="1547">
                  <c:v>1520.1030000000001</c:v>
                </c:pt>
                <c:pt idx="1548">
                  <c:v>1520.1030000000001</c:v>
                </c:pt>
                <c:pt idx="1549">
                  <c:v>1516.825</c:v>
                </c:pt>
                <c:pt idx="1550">
                  <c:v>1516.825</c:v>
                </c:pt>
                <c:pt idx="1551">
                  <c:v>1513.4939999999999</c:v>
                </c:pt>
                <c:pt idx="1552">
                  <c:v>1516.825</c:v>
                </c:pt>
                <c:pt idx="1553">
                  <c:v>1513.4939999999999</c:v>
                </c:pt>
                <c:pt idx="1554">
                  <c:v>1513.4939999999999</c:v>
                </c:pt>
                <c:pt idx="1555">
                  <c:v>1516.825</c:v>
                </c:pt>
                <c:pt idx="1556">
                  <c:v>1510.2159999999999</c:v>
                </c:pt>
                <c:pt idx="1557">
                  <c:v>1510.2159999999999</c:v>
                </c:pt>
                <c:pt idx="1558">
                  <c:v>1510.2159999999999</c:v>
                </c:pt>
                <c:pt idx="1559">
                  <c:v>1510.2159999999999</c:v>
                </c:pt>
                <c:pt idx="1560">
                  <c:v>1506.885</c:v>
                </c:pt>
                <c:pt idx="1561">
                  <c:v>1506.885</c:v>
                </c:pt>
                <c:pt idx="1562">
                  <c:v>1506.885</c:v>
                </c:pt>
                <c:pt idx="1563">
                  <c:v>1506.885</c:v>
                </c:pt>
                <c:pt idx="1564">
                  <c:v>1506.885</c:v>
                </c:pt>
                <c:pt idx="1565">
                  <c:v>1503.606</c:v>
                </c:pt>
                <c:pt idx="1566">
                  <c:v>1503.606</c:v>
                </c:pt>
                <c:pt idx="1567">
                  <c:v>1503.606</c:v>
                </c:pt>
                <c:pt idx="1568">
                  <c:v>1503.606</c:v>
                </c:pt>
                <c:pt idx="1569">
                  <c:v>1503.606</c:v>
                </c:pt>
                <c:pt idx="1570">
                  <c:v>1500.2750000000001</c:v>
                </c:pt>
                <c:pt idx="1571">
                  <c:v>1500.2750000000001</c:v>
                </c:pt>
                <c:pt idx="1572">
                  <c:v>1500.2750000000001</c:v>
                </c:pt>
                <c:pt idx="1573">
                  <c:v>1500.2750000000001</c:v>
                </c:pt>
                <c:pt idx="1574">
                  <c:v>1500.2750000000001</c:v>
                </c:pt>
                <c:pt idx="1575">
                  <c:v>1500.2750000000001</c:v>
                </c:pt>
                <c:pt idx="1576">
                  <c:v>1500.2750000000001</c:v>
                </c:pt>
                <c:pt idx="1577">
                  <c:v>1496.9970000000001</c:v>
                </c:pt>
                <c:pt idx="1578">
                  <c:v>1496.9970000000001</c:v>
                </c:pt>
                <c:pt idx="1579">
                  <c:v>1496.9970000000001</c:v>
                </c:pt>
                <c:pt idx="1580">
                  <c:v>1496.9970000000001</c:v>
                </c:pt>
                <c:pt idx="1581">
                  <c:v>1496.9970000000001</c:v>
                </c:pt>
                <c:pt idx="1582">
                  <c:v>1496.9970000000001</c:v>
                </c:pt>
                <c:pt idx="1583">
                  <c:v>1500.328</c:v>
                </c:pt>
                <c:pt idx="1584">
                  <c:v>1496.9970000000001</c:v>
                </c:pt>
                <c:pt idx="1585">
                  <c:v>1496.9970000000001</c:v>
                </c:pt>
                <c:pt idx="1586">
                  <c:v>1493.6659999999999</c:v>
                </c:pt>
                <c:pt idx="1587">
                  <c:v>1496.9970000000001</c:v>
                </c:pt>
                <c:pt idx="1588">
                  <c:v>1496.9970000000001</c:v>
                </c:pt>
                <c:pt idx="1589">
                  <c:v>1496.9970000000001</c:v>
                </c:pt>
                <c:pt idx="1590">
                  <c:v>1496.9970000000001</c:v>
                </c:pt>
                <c:pt idx="1591">
                  <c:v>1493.6659999999999</c:v>
                </c:pt>
                <c:pt idx="1592">
                  <c:v>1496.9970000000001</c:v>
                </c:pt>
                <c:pt idx="1593">
                  <c:v>1496.9970000000001</c:v>
                </c:pt>
                <c:pt idx="1594">
                  <c:v>1493.6659999999999</c:v>
                </c:pt>
                <c:pt idx="1595">
                  <c:v>1493.6659999999999</c:v>
                </c:pt>
                <c:pt idx="1596">
                  <c:v>1493.6659999999999</c:v>
                </c:pt>
                <c:pt idx="1597">
                  <c:v>1493.6659999999999</c:v>
                </c:pt>
                <c:pt idx="1598">
                  <c:v>1490.3879999999999</c:v>
                </c:pt>
                <c:pt idx="1599">
                  <c:v>1493.6659999999999</c:v>
                </c:pt>
                <c:pt idx="1600">
                  <c:v>1493.6659999999999</c:v>
                </c:pt>
                <c:pt idx="1601">
                  <c:v>1490.3879999999999</c:v>
                </c:pt>
                <c:pt idx="1602">
                  <c:v>1493.6659999999999</c:v>
                </c:pt>
                <c:pt idx="1603">
                  <c:v>1490.3879999999999</c:v>
                </c:pt>
                <c:pt idx="1604">
                  <c:v>1490.3879999999999</c:v>
                </c:pt>
                <c:pt idx="1605">
                  <c:v>1490.3879999999999</c:v>
                </c:pt>
                <c:pt idx="1606">
                  <c:v>1490.3879999999999</c:v>
                </c:pt>
                <c:pt idx="1607">
                  <c:v>1490.3879999999999</c:v>
                </c:pt>
                <c:pt idx="1608">
                  <c:v>1487.057</c:v>
                </c:pt>
                <c:pt idx="1609">
                  <c:v>1490.3879999999999</c:v>
                </c:pt>
                <c:pt idx="1610">
                  <c:v>1490.3879999999999</c:v>
                </c:pt>
                <c:pt idx="1611">
                  <c:v>1487.057</c:v>
                </c:pt>
                <c:pt idx="1612">
                  <c:v>1483.778</c:v>
                </c:pt>
                <c:pt idx="1613">
                  <c:v>1490.3879999999999</c:v>
                </c:pt>
                <c:pt idx="1614">
                  <c:v>1490.3879999999999</c:v>
                </c:pt>
                <c:pt idx="1615">
                  <c:v>1490.3879999999999</c:v>
                </c:pt>
                <c:pt idx="1616">
                  <c:v>1490.3879999999999</c:v>
                </c:pt>
                <c:pt idx="1617">
                  <c:v>1490.3879999999999</c:v>
                </c:pt>
                <c:pt idx="1618">
                  <c:v>1490.3879999999999</c:v>
                </c:pt>
                <c:pt idx="1619">
                  <c:v>1487.1089999999999</c:v>
                </c:pt>
                <c:pt idx="1620">
                  <c:v>1490.3879999999999</c:v>
                </c:pt>
                <c:pt idx="1621">
                  <c:v>1487.1089999999999</c:v>
                </c:pt>
                <c:pt idx="1622">
                  <c:v>1487.057</c:v>
                </c:pt>
                <c:pt idx="1623">
                  <c:v>1490.3879999999999</c:v>
                </c:pt>
                <c:pt idx="1624">
                  <c:v>1483.778</c:v>
                </c:pt>
                <c:pt idx="1625">
                  <c:v>1487.057</c:v>
                </c:pt>
                <c:pt idx="1626">
                  <c:v>1487.057</c:v>
                </c:pt>
                <c:pt idx="1627">
                  <c:v>1483.778</c:v>
                </c:pt>
                <c:pt idx="1628">
                  <c:v>1487.057</c:v>
                </c:pt>
                <c:pt idx="1629">
                  <c:v>1487.057</c:v>
                </c:pt>
                <c:pt idx="1630">
                  <c:v>1487.057</c:v>
                </c:pt>
                <c:pt idx="1631">
                  <c:v>1487.057</c:v>
                </c:pt>
                <c:pt idx="1632">
                  <c:v>1487.057</c:v>
                </c:pt>
                <c:pt idx="1633">
                  <c:v>1487.057</c:v>
                </c:pt>
                <c:pt idx="1634">
                  <c:v>1487.057</c:v>
                </c:pt>
                <c:pt idx="1635">
                  <c:v>1487.057</c:v>
                </c:pt>
                <c:pt idx="1636">
                  <c:v>1490.3879999999999</c:v>
                </c:pt>
                <c:pt idx="1637">
                  <c:v>1490.3879999999999</c:v>
                </c:pt>
                <c:pt idx="1638">
                  <c:v>1490.3879999999999</c:v>
                </c:pt>
                <c:pt idx="1639">
                  <c:v>1490.3879999999999</c:v>
                </c:pt>
                <c:pt idx="1640">
                  <c:v>1490.3879999999999</c:v>
                </c:pt>
                <c:pt idx="1641">
                  <c:v>1487.1089999999999</c:v>
                </c:pt>
                <c:pt idx="1642">
                  <c:v>1490.3879999999999</c:v>
                </c:pt>
                <c:pt idx="1643">
                  <c:v>1490.3879999999999</c:v>
                </c:pt>
                <c:pt idx="1644">
                  <c:v>1490.3879999999999</c:v>
                </c:pt>
                <c:pt idx="1645">
                  <c:v>1490.3879999999999</c:v>
                </c:pt>
                <c:pt idx="1646">
                  <c:v>1490.3879999999999</c:v>
                </c:pt>
                <c:pt idx="1647">
                  <c:v>1490.3879999999999</c:v>
                </c:pt>
                <c:pt idx="1648">
                  <c:v>1490.3879999999999</c:v>
                </c:pt>
                <c:pt idx="1649">
                  <c:v>1490.3879999999999</c:v>
                </c:pt>
                <c:pt idx="1650">
                  <c:v>1490.3879999999999</c:v>
                </c:pt>
                <c:pt idx="1651">
                  <c:v>1490.3879999999999</c:v>
                </c:pt>
                <c:pt idx="1652">
                  <c:v>1490.3879999999999</c:v>
                </c:pt>
                <c:pt idx="1653">
                  <c:v>1490.3879999999999</c:v>
                </c:pt>
                <c:pt idx="1654">
                  <c:v>1490.3879999999999</c:v>
                </c:pt>
                <c:pt idx="1655">
                  <c:v>1490.3879999999999</c:v>
                </c:pt>
                <c:pt idx="1656">
                  <c:v>1490.3879999999999</c:v>
                </c:pt>
                <c:pt idx="1657">
                  <c:v>1490.3879999999999</c:v>
                </c:pt>
                <c:pt idx="1658">
                  <c:v>1490.3879999999999</c:v>
                </c:pt>
                <c:pt idx="1659">
                  <c:v>1490.3879999999999</c:v>
                </c:pt>
                <c:pt idx="1660">
                  <c:v>1490.3879999999999</c:v>
                </c:pt>
                <c:pt idx="1661">
                  <c:v>1490.3879999999999</c:v>
                </c:pt>
                <c:pt idx="1662">
                  <c:v>1493.7190000000001</c:v>
                </c:pt>
                <c:pt idx="1663">
                  <c:v>1493.7190000000001</c:v>
                </c:pt>
                <c:pt idx="1664">
                  <c:v>1493.7190000000001</c:v>
                </c:pt>
                <c:pt idx="1665">
                  <c:v>1493.7190000000001</c:v>
                </c:pt>
                <c:pt idx="1666">
                  <c:v>1493.7190000000001</c:v>
                </c:pt>
                <c:pt idx="1667">
                  <c:v>1493.7190000000001</c:v>
                </c:pt>
                <c:pt idx="1668">
                  <c:v>1493.7190000000001</c:v>
                </c:pt>
                <c:pt idx="1669">
                  <c:v>1493.7190000000001</c:v>
                </c:pt>
                <c:pt idx="1670">
                  <c:v>1493.7190000000001</c:v>
                </c:pt>
                <c:pt idx="1671">
                  <c:v>1493.7190000000001</c:v>
                </c:pt>
                <c:pt idx="1672">
                  <c:v>1493.7190000000001</c:v>
                </c:pt>
                <c:pt idx="1673">
                  <c:v>1493.7190000000001</c:v>
                </c:pt>
                <c:pt idx="1674">
                  <c:v>1496.9970000000001</c:v>
                </c:pt>
                <c:pt idx="1675">
                  <c:v>1496.9970000000001</c:v>
                </c:pt>
                <c:pt idx="1676">
                  <c:v>1493.7190000000001</c:v>
                </c:pt>
                <c:pt idx="1677">
                  <c:v>1496.9970000000001</c:v>
                </c:pt>
                <c:pt idx="1678">
                  <c:v>1496.9970000000001</c:v>
                </c:pt>
                <c:pt idx="1679">
                  <c:v>1500.2750000000001</c:v>
                </c:pt>
                <c:pt idx="1680">
                  <c:v>1496.9970000000001</c:v>
                </c:pt>
                <c:pt idx="1681">
                  <c:v>1496.9970000000001</c:v>
                </c:pt>
                <c:pt idx="1682">
                  <c:v>1496.9970000000001</c:v>
                </c:pt>
                <c:pt idx="1683">
                  <c:v>1500.2750000000001</c:v>
                </c:pt>
                <c:pt idx="1684">
                  <c:v>1500.2750000000001</c:v>
                </c:pt>
                <c:pt idx="1685">
                  <c:v>1500.2750000000001</c:v>
                </c:pt>
                <c:pt idx="1686">
                  <c:v>1500.2750000000001</c:v>
                </c:pt>
                <c:pt idx="1687">
                  <c:v>1503.606</c:v>
                </c:pt>
                <c:pt idx="1688">
                  <c:v>1503.606</c:v>
                </c:pt>
                <c:pt idx="1689">
                  <c:v>1503.606</c:v>
                </c:pt>
                <c:pt idx="1690">
                  <c:v>1503.606</c:v>
                </c:pt>
                <c:pt idx="1691">
                  <c:v>1503.606</c:v>
                </c:pt>
                <c:pt idx="1692">
                  <c:v>1503.606</c:v>
                </c:pt>
                <c:pt idx="1693">
                  <c:v>1503.606</c:v>
                </c:pt>
                <c:pt idx="1694">
                  <c:v>1503.606</c:v>
                </c:pt>
                <c:pt idx="1695">
                  <c:v>1506.885</c:v>
                </c:pt>
                <c:pt idx="1696">
                  <c:v>1500.328</c:v>
                </c:pt>
                <c:pt idx="1697">
                  <c:v>1503.606</c:v>
                </c:pt>
                <c:pt idx="1698">
                  <c:v>1503.606</c:v>
                </c:pt>
                <c:pt idx="1699">
                  <c:v>1503.606</c:v>
                </c:pt>
                <c:pt idx="1700">
                  <c:v>1506.885</c:v>
                </c:pt>
                <c:pt idx="1701">
                  <c:v>1503.606</c:v>
                </c:pt>
                <c:pt idx="1702">
                  <c:v>1503.606</c:v>
                </c:pt>
                <c:pt idx="1703">
                  <c:v>1503.606</c:v>
                </c:pt>
                <c:pt idx="1704">
                  <c:v>1503.606</c:v>
                </c:pt>
                <c:pt idx="1705">
                  <c:v>1503.606</c:v>
                </c:pt>
                <c:pt idx="1706">
                  <c:v>1500.2750000000001</c:v>
                </c:pt>
                <c:pt idx="1707">
                  <c:v>1503.606</c:v>
                </c:pt>
                <c:pt idx="1708">
                  <c:v>1500.2750000000001</c:v>
                </c:pt>
                <c:pt idx="1709">
                  <c:v>1500.2750000000001</c:v>
                </c:pt>
                <c:pt idx="1710">
                  <c:v>1503.606</c:v>
                </c:pt>
                <c:pt idx="1711">
                  <c:v>1503.606</c:v>
                </c:pt>
                <c:pt idx="1712">
                  <c:v>1503.606</c:v>
                </c:pt>
                <c:pt idx="1713">
                  <c:v>1503.606</c:v>
                </c:pt>
                <c:pt idx="1714">
                  <c:v>1503.606</c:v>
                </c:pt>
                <c:pt idx="1715">
                  <c:v>1503.606</c:v>
                </c:pt>
                <c:pt idx="1716">
                  <c:v>1503.606</c:v>
                </c:pt>
                <c:pt idx="1717">
                  <c:v>1503.606</c:v>
                </c:pt>
                <c:pt idx="1718">
                  <c:v>1503.606</c:v>
                </c:pt>
                <c:pt idx="1719">
                  <c:v>1506.885</c:v>
                </c:pt>
                <c:pt idx="1720">
                  <c:v>1506.885</c:v>
                </c:pt>
                <c:pt idx="1721">
                  <c:v>1506.885</c:v>
                </c:pt>
                <c:pt idx="1722">
                  <c:v>1506.885</c:v>
                </c:pt>
                <c:pt idx="1723">
                  <c:v>1506.885</c:v>
                </c:pt>
                <c:pt idx="1724">
                  <c:v>1506.885</c:v>
                </c:pt>
                <c:pt idx="1725">
                  <c:v>1506.885</c:v>
                </c:pt>
                <c:pt idx="1726">
                  <c:v>1506.885</c:v>
                </c:pt>
                <c:pt idx="1727">
                  <c:v>1506.885</c:v>
                </c:pt>
                <c:pt idx="1728">
                  <c:v>1506.885</c:v>
                </c:pt>
                <c:pt idx="1729">
                  <c:v>1506.885</c:v>
                </c:pt>
                <c:pt idx="1730">
                  <c:v>1506.885</c:v>
                </c:pt>
                <c:pt idx="1731">
                  <c:v>1506.885</c:v>
                </c:pt>
                <c:pt idx="1732">
                  <c:v>1513.547</c:v>
                </c:pt>
                <c:pt idx="1733">
                  <c:v>1510.2159999999999</c:v>
                </c:pt>
                <c:pt idx="1734">
                  <c:v>1513.547</c:v>
                </c:pt>
                <c:pt idx="1735">
                  <c:v>1513.547</c:v>
                </c:pt>
                <c:pt idx="1736">
                  <c:v>1513.547</c:v>
                </c:pt>
                <c:pt idx="1737">
                  <c:v>1513.547</c:v>
                </c:pt>
                <c:pt idx="1738">
                  <c:v>1513.547</c:v>
                </c:pt>
                <c:pt idx="1739">
                  <c:v>1513.547</c:v>
                </c:pt>
                <c:pt idx="1740">
                  <c:v>1513.547</c:v>
                </c:pt>
                <c:pt idx="1741">
                  <c:v>1513.547</c:v>
                </c:pt>
                <c:pt idx="1742">
                  <c:v>1513.547</c:v>
                </c:pt>
                <c:pt idx="1743">
                  <c:v>1516.825</c:v>
                </c:pt>
                <c:pt idx="1744">
                  <c:v>1520.1030000000001</c:v>
                </c:pt>
                <c:pt idx="1745">
                  <c:v>1516.825</c:v>
                </c:pt>
                <c:pt idx="1746">
                  <c:v>1520.1030000000001</c:v>
                </c:pt>
                <c:pt idx="1747">
                  <c:v>1516.825</c:v>
                </c:pt>
                <c:pt idx="1748">
                  <c:v>1516.825</c:v>
                </c:pt>
                <c:pt idx="1749">
                  <c:v>1516.825</c:v>
                </c:pt>
                <c:pt idx="1750">
                  <c:v>1520.1030000000001</c:v>
                </c:pt>
                <c:pt idx="1751">
                  <c:v>1516.825</c:v>
                </c:pt>
                <c:pt idx="1752">
                  <c:v>1523.4349999999999</c:v>
                </c:pt>
                <c:pt idx="1753">
                  <c:v>1516.825</c:v>
                </c:pt>
                <c:pt idx="1754">
                  <c:v>1520.1559999999999</c:v>
                </c:pt>
                <c:pt idx="1755">
                  <c:v>1520.1559999999999</c:v>
                </c:pt>
                <c:pt idx="1756">
                  <c:v>1523.4349999999999</c:v>
                </c:pt>
                <c:pt idx="1757">
                  <c:v>1520.1559999999999</c:v>
                </c:pt>
                <c:pt idx="1758">
                  <c:v>1520.1559999999999</c:v>
                </c:pt>
                <c:pt idx="1759">
                  <c:v>1520.1559999999999</c:v>
                </c:pt>
                <c:pt idx="1760">
                  <c:v>1520.1559999999999</c:v>
                </c:pt>
                <c:pt idx="1761">
                  <c:v>1520.1559999999999</c:v>
                </c:pt>
                <c:pt idx="1762">
                  <c:v>1523.4349999999999</c:v>
                </c:pt>
                <c:pt idx="1763">
                  <c:v>1523.4349999999999</c:v>
                </c:pt>
                <c:pt idx="1764">
                  <c:v>1523.4349999999999</c:v>
                </c:pt>
                <c:pt idx="1765">
                  <c:v>1523.4349999999999</c:v>
                </c:pt>
                <c:pt idx="1766">
                  <c:v>1520.1030000000001</c:v>
                </c:pt>
                <c:pt idx="1767">
                  <c:v>1520.1030000000001</c:v>
                </c:pt>
                <c:pt idx="1768">
                  <c:v>1523.4349999999999</c:v>
                </c:pt>
                <c:pt idx="1769">
                  <c:v>1520.1030000000001</c:v>
                </c:pt>
                <c:pt idx="1770">
                  <c:v>1520.1030000000001</c:v>
                </c:pt>
                <c:pt idx="1771">
                  <c:v>1523.4349999999999</c:v>
                </c:pt>
                <c:pt idx="1772">
                  <c:v>1523.4349999999999</c:v>
                </c:pt>
                <c:pt idx="1773">
                  <c:v>1523.4349999999999</c:v>
                </c:pt>
                <c:pt idx="1774">
                  <c:v>1523.4349999999999</c:v>
                </c:pt>
                <c:pt idx="1775">
                  <c:v>1523.4349999999999</c:v>
                </c:pt>
                <c:pt idx="1776">
                  <c:v>1523.4349999999999</c:v>
                </c:pt>
                <c:pt idx="1777">
                  <c:v>1523.4349999999999</c:v>
                </c:pt>
                <c:pt idx="1778">
                  <c:v>1523.4349999999999</c:v>
                </c:pt>
                <c:pt idx="1779">
                  <c:v>1523.4349999999999</c:v>
                </c:pt>
                <c:pt idx="1780">
                  <c:v>1523.4349999999999</c:v>
                </c:pt>
                <c:pt idx="1781">
                  <c:v>1526.713</c:v>
                </c:pt>
                <c:pt idx="1782">
                  <c:v>1526.713</c:v>
                </c:pt>
                <c:pt idx="1783">
                  <c:v>1526.713</c:v>
                </c:pt>
                <c:pt idx="1784">
                  <c:v>1526.713</c:v>
                </c:pt>
                <c:pt idx="1785">
                  <c:v>1526.713</c:v>
                </c:pt>
                <c:pt idx="1786">
                  <c:v>1530.0440000000001</c:v>
                </c:pt>
                <c:pt idx="1787">
                  <c:v>1526.713</c:v>
                </c:pt>
                <c:pt idx="1788">
                  <c:v>1530.0440000000001</c:v>
                </c:pt>
                <c:pt idx="1789">
                  <c:v>1530.0440000000001</c:v>
                </c:pt>
                <c:pt idx="1790">
                  <c:v>1533.375</c:v>
                </c:pt>
                <c:pt idx="1791">
                  <c:v>1530.0440000000001</c:v>
                </c:pt>
                <c:pt idx="1792">
                  <c:v>1533.375</c:v>
                </c:pt>
                <c:pt idx="1793">
                  <c:v>1533.375</c:v>
                </c:pt>
                <c:pt idx="1794">
                  <c:v>1533.375</c:v>
                </c:pt>
                <c:pt idx="1795">
                  <c:v>1533.375</c:v>
                </c:pt>
                <c:pt idx="1796">
                  <c:v>1533.375</c:v>
                </c:pt>
                <c:pt idx="1797">
                  <c:v>1533.375</c:v>
                </c:pt>
                <c:pt idx="1798">
                  <c:v>1533.375</c:v>
                </c:pt>
                <c:pt idx="1799">
                  <c:v>1533.375</c:v>
                </c:pt>
                <c:pt idx="1800">
                  <c:v>1533.375</c:v>
                </c:pt>
                <c:pt idx="1801">
                  <c:v>1533.375</c:v>
                </c:pt>
                <c:pt idx="1802">
                  <c:v>1533.375</c:v>
                </c:pt>
                <c:pt idx="1803">
                  <c:v>1536.653</c:v>
                </c:pt>
                <c:pt idx="1804">
                  <c:v>1533.375</c:v>
                </c:pt>
                <c:pt idx="1805">
                  <c:v>1533.375</c:v>
                </c:pt>
                <c:pt idx="1806">
                  <c:v>1536.653</c:v>
                </c:pt>
                <c:pt idx="1807">
                  <c:v>1536.653</c:v>
                </c:pt>
                <c:pt idx="1808">
                  <c:v>1533.375</c:v>
                </c:pt>
                <c:pt idx="1809">
                  <c:v>1536.653</c:v>
                </c:pt>
                <c:pt idx="1810">
                  <c:v>1536.653</c:v>
                </c:pt>
                <c:pt idx="1811">
                  <c:v>1536.653</c:v>
                </c:pt>
                <c:pt idx="1812">
                  <c:v>1536.653</c:v>
                </c:pt>
                <c:pt idx="1813">
                  <c:v>1536.653</c:v>
                </c:pt>
                <c:pt idx="1814">
                  <c:v>1536.653</c:v>
                </c:pt>
                <c:pt idx="1815">
                  <c:v>1536.653</c:v>
                </c:pt>
                <c:pt idx="1816">
                  <c:v>1536.653</c:v>
                </c:pt>
                <c:pt idx="1817">
                  <c:v>1536.653</c:v>
                </c:pt>
                <c:pt idx="1818">
                  <c:v>1536.653</c:v>
                </c:pt>
                <c:pt idx="1819">
                  <c:v>1539.9839999999999</c:v>
                </c:pt>
                <c:pt idx="1820">
                  <c:v>1539.9839999999999</c:v>
                </c:pt>
                <c:pt idx="1821">
                  <c:v>1539.9839999999999</c:v>
                </c:pt>
                <c:pt idx="1822">
                  <c:v>1539.9839999999999</c:v>
                </c:pt>
                <c:pt idx="1823">
                  <c:v>1539.9839999999999</c:v>
                </c:pt>
                <c:pt idx="1824">
                  <c:v>1539.9839999999999</c:v>
                </c:pt>
                <c:pt idx="1825">
                  <c:v>1539.9839999999999</c:v>
                </c:pt>
                <c:pt idx="1826">
                  <c:v>1539.9839999999999</c:v>
                </c:pt>
                <c:pt idx="1827">
                  <c:v>1539.9839999999999</c:v>
                </c:pt>
                <c:pt idx="1828">
                  <c:v>1539.9839999999999</c:v>
                </c:pt>
                <c:pt idx="1829">
                  <c:v>1539.9839999999999</c:v>
                </c:pt>
                <c:pt idx="1830">
                  <c:v>1539.9839999999999</c:v>
                </c:pt>
                <c:pt idx="1831">
                  <c:v>1543.2629999999999</c:v>
                </c:pt>
                <c:pt idx="1832">
                  <c:v>1543.2629999999999</c:v>
                </c:pt>
                <c:pt idx="1833">
                  <c:v>1543.2629999999999</c:v>
                </c:pt>
                <c:pt idx="1834">
                  <c:v>1543.2629999999999</c:v>
                </c:pt>
                <c:pt idx="1835">
                  <c:v>1543.2629999999999</c:v>
                </c:pt>
                <c:pt idx="1836">
                  <c:v>1543.2629999999999</c:v>
                </c:pt>
                <c:pt idx="1837">
                  <c:v>1543.2629999999999</c:v>
                </c:pt>
                <c:pt idx="1838">
                  <c:v>1543.2629999999999</c:v>
                </c:pt>
                <c:pt idx="1839">
                  <c:v>1543.2629999999999</c:v>
                </c:pt>
                <c:pt idx="1840">
                  <c:v>1543.2629999999999</c:v>
                </c:pt>
                <c:pt idx="1841">
                  <c:v>1546.5940000000001</c:v>
                </c:pt>
                <c:pt idx="1842">
                  <c:v>1546.5940000000001</c:v>
                </c:pt>
                <c:pt idx="1843">
                  <c:v>1546.5940000000001</c:v>
                </c:pt>
                <c:pt idx="1844">
                  <c:v>1546.5940000000001</c:v>
                </c:pt>
                <c:pt idx="1845">
                  <c:v>1546.5940000000001</c:v>
                </c:pt>
                <c:pt idx="1846">
                  <c:v>1546.5940000000001</c:v>
                </c:pt>
                <c:pt idx="1847">
                  <c:v>1549.8720000000001</c:v>
                </c:pt>
                <c:pt idx="1848">
                  <c:v>1549.8720000000001</c:v>
                </c:pt>
                <c:pt idx="1849">
                  <c:v>1549.8720000000001</c:v>
                </c:pt>
                <c:pt idx="1850">
                  <c:v>1546.5940000000001</c:v>
                </c:pt>
                <c:pt idx="1851">
                  <c:v>1549.8720000000001</c:v>
                </c:pt>
                <c:pt idx="1852">
                  <c:v>1549.8720000000001</c:v>
                </c:pt>
                <c:pt idx="1853">
                  <c:v>1546.5940000000001</c:v>
                </c:pt>
                <c:pt idx="1854">
                  <c:v>1546.5940000000001</c:v>
                </c:pt>
                <c:pt idx="1855">
                  <c:v>1549.8720000000001</c:v>
                </c:pt>
                <c:pt idx="1856">
                  <c:v>1549.8720000000001</c:v>
                </c:pt>
                <c:pt idx="1857">
                  <c:v>1549.8720000000001</c:v>
                </c:pt>
                <c:pt idx="1858">
                  <c:v>1549.8720000000001</c:v>
                </c:pt>
                <c:pt idx="1859">
                  <c:v>1549.8720000000001</c:v>
                </c:pt>
                <c:pt idx="1860">
                  <c:v>1549.8720000000001</c:v>
                </c:pt>
                <c:pt idx="1861">
                  <c:v>1549.8720000000001</c:v>
                </c:pt>
                <c:pt idx="1862">
                  <c:v>1549.8720000000001</c:v>
                </c:pt>
                <c:pt idx="1863">
                  <c:v>1549.8720000000001</c:v>
                </c:pt>
                <c:pt idx="1864">
                  <c:v>1549.8720000000001</c:v>
                </c:pt>
                <c:pt idx="1865">
                  <c:v>1549.8720000000001</c:v>
                </c:pt>
                <c:pt idx="1866">
                  <c:v>1549.8720000000001</c:v>
                </c:pt>
                <c:pt idx="1867">
                  <c:v>1553.203</c:v>
                </c:pt>
                <c:pt idx="1868">
                  <c:v>1553.203</c:v>
                </c:pt>
                <c:pt idx="1869">
                  <c:v>1553.203</c:v>
                </c:pt>
                <c:pt idx="1870">
                  <c:v>1553.203</c:v>
                </c:pt>
                <c:pt idx="1871">
                  <c:v>1553.203</c:v>
                </c:pt>
                <c:pt idx="1872">
                  <c:v>1556.481</c:v>
                </c:pt>
                <c:pt idx="1873">
                  <c:v>1553.203</c:v>
                </c:pt>
                <c:pt idx="1874">
                  <c:v>1556.481</c:v>
                </c:pt>
                <c:pt idx="1875">
                  <c:v>1553.203</c:v>
                </c:pt>
                <c:pt idx="1876">
                  <c:v>1553.203</c:v>
                </c:pt>
                <c:pt idx="1877">
                  <c:v>1553.203</c:v>
                </c:pt>
                <c:pt idx="1878">
                  <c:v>1553.203</c:v>
                </c:pt>
                <c:pt idx="1879">
                  <c:v>1553.203</c:v>
                </c:pt>
                <c:pt idx="1880">
                  <c:v>1556.481</c:v>
                </c:pt>
                <c:pt idx="1881">
                  <c:v>1559.76</c:v>
                </c:pt>
                <c:pt idx="1882">
                  <c:v>1556.481</c:v>
                </c:pt>
                <c:pt idx="1883">
                  <c:v>1556.481</c:v>
                </c:pt>
                <c:pt idx="1884">
                  <c:v>1556.481</c:v>
                </c:pt>
                <c:pt idx="1885">
                  <c:v>1556.481</c:v>
                </c:pt>
                <c:pt idx="1886">
                  <c:v>1556.481</c:v>
                </c:pt>
                <c:pt idx="1887">
                  <c:v>1556.481</c:v>
                </c:pt>
                <c:pt idx="1888">
                  <c:v>1556.481</c:v>
                </c:pt>
                <c:pt idx="1889">
                  <c:v>1556.481</c:v>
                </c:pt>
                <c:pt idx="1890">
                  <c:v>1556.481</c:v>
                </c:pt>
                <c:pt idx="1891">
                  <c:v>1556.481</c:v>
                </c:pt>
                <c:pt idx="1892">
                  <c:v>1556.481</c:v>
                </c:pt>
                <c:pt idx="1893">
                  <c:v>1556.481</c:v>
                </c:pt>
                <c:pt idx="1894">
                  <c:v>1556.481</c:v>
                </c:pt>
                <c:pt idx="1895">
                  <c:v>1556.481</c:v>
                </c:pt>
                <c:pt idx="1896">
                  <c:v>1559.8130000000001</c:v>
                </c:pt>
                <c:pt idx="1897">
                  <c:v>1559.8130000000001</c:v>
                </c:pt>
                <c:pt idx="1898">
                  <c:v>1559.8130000000001</c:v>
                </c:pt>
                <c:pt idx="1899">
                  <c:v>1563.0909999999999</c:v>
                </c:pt>
                <c:pt idx="1900">
                  <c:v>1563.0909999999999</c:v>
                </c:pt>
                <c:pt idx="1901">
                  <c:v>1559.8130000000001</c:v>
                </c:pt>
                <c:pt idx="1902">
                  <c:v>1563.0909999999999</c:v>
                </c:pt>
                <c:pt idx="1903">
                  <c:v>1563.0909999999999</c:v>
                </c:pt>
                <c:pt idx="1904">
                  <c:v>1559.8130000000001</c:v>
                </c:pt>
                <c:pt idx="1905">
                  <c:v>1559.8130000000001</c:v>
                </c:pt>
                <c:pt idx="1906">
                  <c:v>1563.0909999999999</c:v>
                </c:pt>
                <c:pt idx="1907">
                  <c:v>1563.0909999999999</c:v>
                </c:pt>
                <c:pt idx="1908">
                  <c:v>1563.0909999999999</c:v>
                </c:pt>
                <c:pt idx="1909">
                  <c:v>1563.0909999999999</c:v>
                </c:pt>
                <c:pt idx="1910">
                  <c:v>1559.8130000000001</c:v>
                </c:pt>
                <c:pt idx="1911">
                  <c:v>1566.3689999999999</c:v>
                </c:pt>
                <c:pt idx="1912">
                  <c:v>1563.0909999999999</c:v>
                </c:pt>
                <c:pt idx="1913">
                  <c:v>1563.0909999999999</c:v>
                </c:pt>
                <c:pt idx="1914">
                  <c:v>1566.3689999999999</c:v>
                </c:pt>
                <c:pt idx="1915">
                  <c:v>1566.3689999999999</c:v>
                </c:pt>
                <c:pt idx="1916">
                  <c:v>1566.3689999999999</c:v>
                </c:pt>
                <c:pt idx="1917">
                  <c:v>1566.3689999999999</c:v>
                </c:pt>
                <c:pt idx="1918">
                  <c:v>1566.3689999999999</c:v>
                </c:pt>
                <c:pt idx="1919">
                  <c:v>1566.3689999999999</c:v>
                </c:pt>
                <c:pt idx="1920">
                  <c:v>1566.3689999999999</c:v>
                </c:pt>
                <c:pt idx="1921">
                  <c:v>1566.3689999999999</c:v>
                </c:pt>
                <c:pt idx="1922">
                  <c:v>1566.3689999999999</c:v>
                </c:pt>
                <c:pt idx="1923">
                  <c:v>1566.3689999999999</c:v>
                </c:pt>
                <c:pt idx="1924">
                  <c:v>1566.3689999999999</c:v>
                </c:pt>
                <c:pt idx="1925">
                  <c:v>1566.3689999999999</c:v>
                </c:pt>
                <c:pt idx="1926">
                  <c:v>1566.3689999999999</c:v>
                </c:pt>
                <c:pt idx="1927">
                  <c:v>1566.3689999999999</c:v>
                </c:pt>
                <c:pt idx="1928">
                  <c:v>1566.3689999999999</c:v>
                </c:pt>
                <c:pt idx="1929">
                  <c:v>1566.3689999999999</c:v>
                </c:pt>
                <c:pt idx="1930">
                  <c:v>1566.3689999999999</c:v>
                </c:pt>
                <c:pt idx="1931">
                  <c:v>1563.0909999999999</c:v>
                </c:pt>
                <c:pt idx="1932">
                  <c:v>1566.3689999999999</c:v>
                </c:pt>
                <c:pt idx="1933">
                  <c:v>1563.0909999999999</c:v>
                </c:pt>
                <c:pt idx="1934">
                  <c:v>1563.0909999999999</c:v>
                </c:pt>
                <c:pt idx="1935">
                  <c:v>1563.0909999999999</c:v>
                </c:pt>
                <c:pt idx="1936">
                  <c:v>1563.0909999999999</c:v>
                </c:pt>
                <c:pt idx="1937">
                  <c:v>1563.0909999999999</c:v>
                </c:pt>
                <c:pt idx="1938">
                  <c:v>1563.0909999999999</c:v>
                </c:pt>
                <c:pt idx="1939">
                  <c:v>1563.0909999999999</c:v>
                </c:pt>
                <c:pt idx="1940">
                  <c:v>1563.0909999999999</c:v>
                </c:pt>
                <c:pt idx="1941">
                  <c:v>1563.0909999999999</c:v>
                </c:pt>
                <c:pt idx="1942">
                  <c:v>1563.0909999999999</c:v>
                </c:pt>
                <c:pt idx="1943">
                  <c:v>1563.0909999999999</c:v>
                </c:pt>
                <c:pt idx="1944">
                  <c:v>1566.422</c:v>
                </c:pt>
                <c:pt idx="1945">
                  <c:v>1563.0909999999999</c:v>
                </c:pt>
                <c:pt idx="1946">
                  <c:v>1563.0909999999999</c:v>
                </c:pt>
                <c:pt idx="1947">
                  <c:v>1559.76</c:v>
                </c:pt>
                <c:pt idx="1948">
                  <c:v>1566.422</c:v>
                </c:pt>
                <c:pt idx="1949">
                  <c:v>1563.0909999999999</c:v>
                </c:pt>
                <c:pt idx="1950">
                  <c:v>1563.0909999999999</c:v>
                </c:pt>
                <c:pt idx="1951">
                  <c:v>1563.0909999999999</c:v>
                </c:pt>
                <c:pt idx="1952">
                  <c:v>1563.0909999999999</c:v>
                </c:pt>
                <c:pt idx="1953">
                  <c:v>1563.0909999999999</c:v>
                </c:pt>
                <c:pt idx="1954">
                  <c:v>1563.0909999999999</c:v>
                </c:pt>
                <c:pt idx="1955">
                  <c:v>1563.0909999999999</c:v>
                </c:pt>
                <c:pt idx="1956">
                  <c:v>1563.0909999999999</c:v>
                </c:pt>
                <c:pt idx="1957">
                  <c:v>1559.8130000000001</c:v>
                </c:pt>
                <c:pt idx="1958">
                  <c:v>1559.8130000000001</c:v>
                </c:pt>
                <c:pt idx="1959">
                  <c:v>1559.8130000000001</c:v>
                </c:pt>
                <c:pt idx="1960">
                  <c:v>1559.8130000000001</c:v>
                </c:pt>
                <c:pt idx="1961">
                  <c:v>1559.8130000000001</c:v>
                </c:pt>
                <c:pt idx="1962">
                  <c:v>1559.8130000000001</c:v>
                </c:pt>
                <c:pt idx="1963">
                  <c:v>1559.8130000000001</c:v>
                </c:pt>
                <c:pt idx="1964">
                  <c:v>1559.8130000000001</c:v>
                </c:pt>
                <c:pt idx="1965">
                  <c:v>1559.8130000000001</c:v>
                </c:pt>
                <c:pt idx="1966">
                  <c:v>1559.8130000000001</c:v>
                </c:pt>
                <c:pt idx="1967">
                  <c:v>1559.8130000000001</c:v>
                </c:pt>
                <c:pt idx="1968">
                  <c:v>1563.0909999999999</c:v>
                </c:pt>
                <c:pt idx="1969">
                  <c:v>1563.0909999999999</c:v>
                </c:pt>
                <c:pt idx="1970">
                  <c:v>1563.0909999999999</c:v>
                </c:pt>
                <c:pt idx="1971">
                  <c:v>1563.0909999999999</c:v>
                </c:pt>
                <c:pt idx="1972">
                  <c:v>1563.0909999999999</c:v>
                </c:pt>
                <c:pt idx="1973">
                  <c:v>1563.0909999999999</c:v>
                </c:pt>
                <c:pt idx="1974">
                  <c:v>1563.0909999999999</c:v>
                </c:pt>
                <c:pt idx="1975">
                  <c:v>1563.0909999999999</c:v>
                </c:pt>
                <c:pt idx="1976">
                  <c:v>1563.0909999999999</c:v>
                </c:pt>
                <c:pt idx="1977">
                  <c:v>1563.0909999999999</c:v>
                </c:pt>
                <c:pt idx="1978">
                  <c:v>1563.0909999999999</c:v>
                </c:pt>
                <c:pt idx="1979">
                  <c:v>1563.0909999999999</c:v>
                </c:pt>
                <c:pt idx="1980">
                  <c:v>1563.0909999999999</c:v>
                </c:pt>
                <c:pt idx="1981">
                  <c:v>1563.0909999999999</c:v>
                </c:pt>
                <c:pt idx="1982">
                  <c:v>1566.3689999999999</c:v>
                </c:pt>
                <c:pt idx="1983">
                  <c:v>1563.0909999999999</c:v>
                </c:pt>
                <c:pt idx="1984">
                  <c:v>1563.0909999999999</c:v>
                </c:pt>
                <c:pt idx="1985">
                  <c:v>1566.422</c:v>
                </c:pt>
                <c:pt idx="1986">
                  <c:v>1566.422</c:v>
                </c:pt>
                <c:pt idx="1987">
                  <c:v>1566.422</c:v>
                </c:pt>
                <c:pt idx="1988">
                  <c:v>1566.422</c:v>
                </c:pt>
                <c:pt idx="1989">
                  <c:v>1566.422</c:v>
                </c:pt>
                <c:pt idx="1990">
                  <c:v>1566.422</c:v>
                </c:pt>
                <c:pt idx="1991">
                  <c:v>1566.422</c:v>
                </c:pt>
                <c:pt idx="1992">
                  <c:v>1566.422</c:v>
                </c:pt>
                <c:pt idx="1993">
                  <c:v>1566.422</c:v>
                </c:pt>
                <c:pt idx="1994">
                  <c:v>1566.422</c:v>
                </c:pt>
                <c:pt idx="1995">
                  <c:v>1566.422</c:v>
                </c:pt>
                <c:pt idx="1996">
                  <c:v>1566.422</c:v>
                </c:pt>
                <c:pt idx="1997">
                  <c:v>1566.422</c:v>
                </c:pt>
                <c:pt idx="1998">
                  <c:v>1572.9780000000001</c:v>
                </c:pt>
                <c:pt idx="1999">
                  <c:v>1572.9780000000001</c:v>
                </c:pt>
                <c:pt idx="2000">
                  <c:v>1572.9780000000001</c:v>
                </c:pt>
                <c:pt idx="2001">
                  <c:v>1572.9780000000001</c:v>
                </c:pt>
                <c:pt idx="2002">
                  <c:v>1572.9780000000001</c:v>
                </c:pt>
                <c:pt idx="2003">
                  <c:v>1569.7</c:v>
                </c:pt>
                <c:pt idx="2004">
                  <c:v>1572.9780000000001</c:v>
                </c:pt>
                <c:pt idx="2005">
                  <c:v>1569.7</c:v>
                </c:pt>
                <c:pt idx="2006">
                  <c:v>1569.7</c:v>
                </c:pt>
                <c:pt idx="2007">
                  <c:v>1569.7</c:v>
                </c:pt>
                <c:pt idx="2008">
                  <c:v>1569.7</c:v>
                </c:pt>
                <c:pt idx="2009">
                  <c:v>1569.7</c:v>
                </c:pt>
                <c:pt idx="2010">
                  <c:v>1569.7</c:v>
                </c:pt>
                <c:pt idx="2011">
                  <c:v>1569.7</c:v>
                </c:pt>
                <c:pt idx="2012">
                  <c:v>1569.7</c:v>
                </c:pt>
                <c:pt idx="2013">
                  <c:v>1573.0309999999999</c:v>
                </c:pt>
                <c:pt idx="2014">
                  <c:v>1573.0309999999999</c:v>
                </c:pt>
                <c:pt idx="2015">
                  <c:v>1569.7</c:v>
                </c:pt>
                <c:pt idx="2016">
                  <c:v>1569.7</c:v>
                </c:pt>
                <c:pt idx="2017">
                  <c:v>1576.31</c:v>
                </c:pt>
                <c:pt idx="2018">
                  <c:v>1573.0309999999999</c:v>
                </c:pt>
                <c:pt idx="2019">
                  <c:v>1573.0309999999999</c:v>
                </c:pt>
                <c:pt idx="2020">
                  <c:v>1573.0309999999999</c:v>
                </c:pt>
                <c:pt idx="2021">
                  <c:v>1573.0309999999999</c:v>
                </c:pt>
                <c:pt idx="2022">
                  <c:v>1573.0309999999999</c:v>
                </c:pt>
                <c:pt idx="2023">
                  <c:v>1573.0309999999999</c:v>
                </c:pt>
                <c:pt idx="2024">
                  <c:v>1573.0309999999999</c:v>
                </c:pt>
                <c:pt idx="2025">
                  <c:v>1576.31</c:v>
                </c:pt>
                <c:pt idx="2026">
                  <c:v>1576.31</c:v>
                </c:pt>
                <c:pt idx="2027">
                  <c:v>1576.31</c:v>
                </c:pt>
                <c:pt idx="2028">
                  <c:v>1576.31</c:v>
                </c:pt>
                <c:pt idx="2029">
                  <c:v>1579.588</c:v>
                </c:pt>
                <c:pt idx="2030">
                  <c:v>1579.588</c:v>
                </c:pt>
                <c:pt idx="2031">
                  <c:v>1579.588</c:v>
                </c:pt>
                <c:pt idx="2032">
                  <c:v>1579.588</c:v>
                </c:pt>
                <c:pt idx="2033">
                  <c:v>1579.588</c:v>
                </c:pt>
                <c:pt idx="2034">
                  <c:v>1579.588</c:v>
                </c:pt>
                <c:pt idx="2035">
                  <c:v>1579.588</c:v>
                </c:pt>
                <c:pt idx="2036">
                  <c:v>1579.588</c:v>
                </c:pt>
                <c:pt idx="2037">
                  <c:v>1579.588</c:v>
                </c:pt>
                <c:pt idx="2038">
                  <c:v>1582.9190000000001</c:v>
                </c:pt>
                <c:pt idx="2039">
                  <c:v>1582.9190000000001</c:v>
                </c:pt>
                <c:pt idx="2040">
                  <c:v>1582.9190000000001</c:v>
                </c:pt>
                <c:pt idx="2041">
                  <c:v>1582.9190000000001</c:v>
                </c:pt>
                <c:pt idx="2042">
                  <c:v>1582.9190000000001</c:v>
                </c:pt>
                <c:pt idx="2043">
                  <c:v>1582.9190000000001</c:v>
                </c:pt>
                <c:pt idx="2044">
                  <c:v>1582.9190000000001</c:v>
                </c:pt>
                <c:pt idx="2045">
                  <c:v>1586.1969999999999</c:v>
                </c:pt>
                <c:pt idx="2046">
                  <c:v>1582.9190000000001</c:v>
                </c:pt>
                <c:pt idx="2047">
                  <c:v>1586.1969999999999</c:v>
                </c:pt>
                <c:pt idx="2048">
                  <c:v>1586.1969999999999</c:v>
                </c:pt>
                <c:pt idx="2049">
                  <c:v>1586.1969999999999</c:v>
                </c:pt>
                <c:pt idx="2050">
                  <c:v>1589.528</c:v>
                </c:pt>
                <c:pt idx="2051">
                  <c:v>1589.528</c:v>
                </c:pt>
                <c:pt idx="2052">
                  <c:v>1586.1969999999999</c:v>
                </c:pt>
                <c:pt idx="2053">
                  <c:v>1586.1969999999999</c:v>
                </c:pt>
                <c:pt idx="2054">
                  <c:v>1586.1969999999999</c:v>
                </c:pt>
                <c:pt idx="2055">
                  <c:v>1589.528</c:v>
                </c:pt>
                <c:pt idx="2056">
                  <c:v>1592.8589999999999</c:v>
                </c:pt>
                <c:pt idx="2057">
                  <c:v>1586.1969999999999</c:v>
                </c:pt>
                <c:pt idx="2058">
                  <c:v>1586.1969999999999</c:v>
                </c:pt>
                <c:pt idx="2059">
                  <c:v>1586.1969999999999</c:v>
                </c:pt>
                <c:pt idx="2060">
                  <c:v>1589.528</c:v>
                </c:pt>
                <c:pt idx="2061">
                  <c:v>1589.528</c:v>
                </c:pt>
                <c:pt idx="2062">
                  <c:v>1589.528</c:v>
                </c:pt>
                <c:pt idx="2063">
                  <c:v>1589.528</c:v>
                </c:pt>
                <c:pt idx="2064">
                  <c:v>1589.528</c:v>
                </c:pt>
                <c:pt idx="2065">
                  <c:v>1589.528</c:v>
                </c:pt>
                <c:pt idx="2066">
                  <c:v>1589.528</c:v>
                </c:pt>
                <c:pt idx="2067">
                  <c:v>1589.528</c:v>
                </c:pt>
                <c:pt idx="2068">
                  <c:v>1589.528</c:v>
                </c:pt>
                <c:pt idx="2069">
                  <c:v>1589.528</c:v>
                </c:pt>
                <c:pt idx="2070">
                  <c:v>1589.528</c:v>
                </c:pt>
                <c:pt idx="2071">
                  <c:v>1592.807</c:v>
                </c:pt>
                <c:pt idx="2072">
                  <c:v>1592.807</c:v>
                </c:pt>
                <c:pt idx="2073">
                  <c:v>1592.807</c:v>
                </c:pt>
                <c:pt idx="2074">
                  <c:v>1592.807</c:v>
                </c:pt>
                <c:pt idx="2075">
                  <c:v>1589.528</c:v>
                </c:pt>
                <c:pt idx="2076">
                  <c:v>1592.807</c:v>
                </c:pt>
                <c:pt idx="2077">
                  <c:v>1592.807</c:v>
                </c:pt>
                <c:pt idx="2078">
                  <c:v>1592.807</c:v>
                </c:pt>
                <c:pt idx="2079">
                  <c:v>1589.528</c:v>
                </c:pt>
                <c:pt idx="2080">
                  <c:v>1592.807</c:v>
                </c:pt>
                <c:pt idx="2081">
                  <c:v>1592.807</c:v>
                </c:pt>
                <c:pt idx="2082">
                  <c:v>1592.807</c:v>
                </c:pt>
                <c:pt idx="2083">
                  <c:v>1592.807</c:v>
                </c:pt>
                <c:pt idx="2084">
                  <c:v>1592.807</c:v>
                </c:pt>
                <c:pt idx="2085">
                  <c:v>1592.807</c:v>
                </c:pt>
                <c:pt idx="2086">
                  <c:v>1592.807</c:v>
                </c:pt>
                <c:pt idx="2087">
                  <c:v>1592.807</c:v>
                </c:pt>
                <c:pt idx="2088">
                  <c:v>1592.807</c:v>
                </c:pt>
                <c:pt idx="2089">
                  <c:v>1596.1379999999999</c:v>
                </c:pt>
                <c:pt idx="2090">
                  <c:v>1596.1379999999999</c:v>
                </c:pt>
                <c:pt idx="2091">
                  <c:v>1596.1379999999999</c:v>
                </c:pt>
                <c:pt idx="2092">
                  <c:v>1596.1379999999999</c:v>
                </c:pt>
                <c:pt idx="2093">
                  <c:v>1596.1379999999999</c:v>
                </c:pt>
                <c:pt idx="2094">
                  <c:v>1596.1379999999999</c:v>
                </c:pt>
                <c:pt idx="2095">
                  <c:v>1596.1379999999999</c:v>
                </c:pt>
                <c:pt idx="2096">
                  <c:v>1596.1379999999999</c:v>
                </c:pt>
                <c:pt idx="2097">
                  <c:v>1596.1379999999999</c:v>
                </c:pt>
                <c:pt idx="2098">
                  <c:v>1596.1379999999999</c:v>
                </c:pt>
                <c:pt idx="2099">
                  <c:v>1596.1379999999999</c:v>
                </c:pt>
                <c:pt idx="2100">
                  <c:v>1596.1379999999999</c:v>
                </c:pt>
                <c:pt idx="2101">
                  <c:v>1596.1379999999999</c:v>
                </c:pt>
                <c:pt idx="2102">
                  <c:v>1596.1379999999999</c:v>
                </c:pt>
                <c:pt idx="2103">
                  <c:v>1599.4690000000001</c:v>
                </c:pt>
                <c:pt idx="2104">
                  <c:v>1599.4690000000001</c:v>
                </c:pt>
                <c:pt idx="2105">
                  <c:v>1596.1379999999999</c:v>
                </c:pt>
                <c:pt idx="2106">
                  <c:v>1599.4690000000001</c:v>
                </c:pt>
                <c:pt idx="2107">
                  <c:v>1596.1379999999999</c:v>
                </c:pt>
                <c:pt idx="2108">
                  <c:v>1599.4690000000001</c:v>
                </c:pt>
                <c:pt idx="2109">
                  <c:v>1599.4690000000001</c:v>
                </c:pt>
                <c:pt idx="2110">
                  <c:v>1599.4690000000001</c:v>
                </c:pt>
                <c:pt idx="2111">
                  <c:v>1599.4690000000001</c:v>
                </c:pt>
                <c:pt idx="2112">
                  <c:v>1602.7470000000001</c:v>
                </c:pt>
                <c:pt idx="2113">
                  <c:v>1602.7470000000001</c:v>
                </c:pt>
                <c:pt idx="2114">
                  <c:v>1602.7470000000001</c:v>
                </c:pt>
                <c:pt idx="2115">
                  <c:v>1602.7470000000001</c:v>
                </c:pt>
                <c:pt idx="2116">
                  <c:v>1602.7470000000001</c:v>
                </c:pt>
                <c:pt idx="2117">
                  <c:v>1602.7470000000001</c:v>
                </c:pt>
                <c:pt idx="2118">
                  <c:v>1602.7470000000001</c:v>
                </c:pt>
                <c:pt idx="2119">
                  <c:v>1602.7470000000001</c:v>
                </c:pt>
                <c:pt idx="2120">
                  <c:v>1602.7470000000001</c:v>
                </c:pt>
                <c:pt idx="2121">
                  <c:v>1602.7470000000001</c:v>
                </c:pt>
                <c:pt idx="2122">
                  <c:v>1602.7470000000001</c:v>
                </c:pt>
                <c:pt idx="2123">
                  <c:v>1602.7470000000001</c:v>
                </c:pt>
                <c:pt idx="2124">
                  <c:v>1602.7470000000001</c:v>
                </c:pt>
                <c:pt idx="2125">
                  <c:v>1602.7470000000001</c:v>
                </c:pt>
                <c:pt idx="2126">
                  <c:v>1602.7470000000001</c:v>
                </c:pt>
                <c:pt idx="2127">
                  <c:v>1599.4159999999999</c:v>
                </c:pt>
                <c:pt idx="2128">
                  <c:v>1599.4159999999999</c:v>
                </c:pt>
                <c:pt idx="2129">
                  <c:v>1602.7470000000001</c:v>
                </c:pt>
                <c:pt idx="2130">
                  <c:v>1602.7470000000001</c:v>
                </c:pt>
                <c:pt idx="2131">
                  <c:v>1602.7470000000001</c:v>
                </c:pt>
                <c:pt idx="2132">
                  <c:v>1602.7470000000001</c:v>
                </c:pt>
                <c:pt idx="2133">
                  <c:v>1602.7470000000001</c:v>
                </c:pt>
                <c:pt idx="2134">
                  <c:v>1606.078</c:v>
                </c:pt>
                <c:pt idx="2135">
                  <c:v>1606.078</c:v>
                </c:pt>
                <c:pt idx="2136">
                  <c:v>1606.078</c:v>
                </c:pt>
                <c:pt idx="2137">
                  <c:v>1602.7470000000001</c:v>
                </c:pt>
                <c:pt idx="2138">
                  <c:v>1606.078</c:v>
                </c:pt>
                <c:pt idx="2139">
                  <c:v>1606.078</c:v>
                </c:pt>
                <c:pt idx="2140">
                  <c:v>1606.078</c:v>
                </c:pt>
                <c:pt idx="2141">
                  <c:v>1606.078</c:v>
                </c:pt>
                <c:pt idx="2142">
                  <c:v>1606.078</c:v>
                </c:pt>
                <c:pt idx="2143">
                  <c:v>1606.078</c:v>
                </c:pt>
                <c:pt idx="2144">
                  <c:v>1602.7470000000001</c:v>
                </c:pt>
                <c:pt idx="2145">
                  <c:v>1606.0250000000001</c:v>
                </c:pt>
                <c:pt idx="2146">
                  <c:v>1602.7470000000001</c:v>
                </c:pt>
                <c:pt idx="2147">
                  <c:v>1606.0250000000001</c:v>
                </c:pt>
                <c:pt idx="2148">
                  <c:v>1602.7470000000001</c:v>
                </c:pt>
                <c:pt idx="2149">
                  <c:v>1606.0250000000001</c:v>
                </c:pt>
                <c:pt idx="2150">
                  <c:v>1602.7470000000001</c:v>
                </c:pt>
                <c:pt idx="2151">
                  <c:v>1606.0250000000001</c:v>
                </c:pt>
                <c:pt idx="2152">
                  <c:v>1606.0250000000001</c:v>
                </c:pt>
                <c:pt idx="2153">
                  <c:v>1606.0250000000001</c:v>
                </c:pt>
                <c:pt idx="2154">
                  <c:v>1606.0250000000001</c:v>
                </c:pt>
                <c:pt idx="2155">
                  <c:v>1606.0250000000001</c:v>
                </c:pt>
                <c:pt idx="2156">
                  <c:v>1606.0250000000001</c:v>
                </c:pt>
                <c:pt idx="2157">
                  <c:v>1606.0250000000001</c:v>
                </c:pt>
                <c:pt idx="2158">
                  <c:v>1606.0250000000001</c:v>
                </c:pt>
                <c:pt idx="2159">
                  <c:v>1606.0250000000001</c:v>
                </c:pt>
                <c:pt idx="2160">
                  <c:v>1606.0250000000001</c:v>
                </c:pt>
                <c:pt idx="2161">
                  <c:v>1609.356</c:v>
                </c:pt>
                <c:pt idx="2162">
                  <c:v>1609.356</c:v>
                </c:pt>
                <c:pt idx="2163">
                  <c:v>1606.0250000000001</c:v>
                </c:pt>
                <c:pt idx="2164">
                  <c:v>1602.7470000000001</c:v>
                </c:pt>
                <c:pt idx="2165">
                  <c:v>1609.356</c:v>
                </c:pt>
                <c:pt idx="2166">
                  <c:v>1609.356</c:v>
                </c:pt>
                <c:pt idx="2167">
                  <c:v>1609.356</c:v>
                </c:pt>
                <c:pt idx="2168">
                  <c:v>1609.356</c:v>
                </c:pt>
                <c:pt idx="2169">
                  <c:v>1609.356</c:v>
                </c:pt>
                <c:pt idx="2170">
                  <c:v>1609.356</c:v>
                </c:pt>
                <c:pt idx="2171">
                  <c:v>1609.356</c:v>
                </c:pt>
                <c:pt idx="2172">
                  <c:v>1609.356</c:v>
                </c:pt>
                <c:pt idx="2173">
                  <c:v>1609.356</c:v>
                </c:pt>
                <c:pt idx="2174">
                  <c:v>1609.356</c:v>
                </c:pt>
                <c:pt idx="2175">
                  <c:v>1609.356</c:v>
                </c:pt>
                <c:pt idx="2176">
                  <c:v>1609.356</c:v>
                </c:pt>
                <c:pt idx="2177">
                  <c:v>1609.356</c:v>
                </c:pt>
                <c:pt idx="2178">
                  <c:v>1609.356</c:v>
                </c:pt>
                <c:pt idx="2179">
                  <c:v>1612.635</c:v>
                </c:pt>
                <c:pt idx="2180">
                  <c:v>1609.356</c:v>
                </c:pt>
                <c:pt idx="2181">
                  <c:v>1609.356</c:v>
                </c:pt>
                <c:pt idx="2182">
                  <c:v>1609.356</c:v>
                </c:pt>
                <c:pt idx="2183">
                  <c:v>1612.635</c:v>
                </c:pt>
                <c:pt idx="2184">
                  <c:v>1609.356</c:v>
                </c:pt>
                <c:pt idx="2185">
                  <c:v>1612.635</c:v>
                </c:pt>
                <c:pt idx="2186">
                  <c:v>1612.635</c:v>
                </c:pt>
                <c:pt idx="2187">
                  <c:v>1612.635</c:v>
                </c:pt>
                <c:pt idx="2188">
                  <c:v>1612.635</c:v>
                </c:pt>
                <c:pt idx="2189">
                  <c:v>1612.635</c:v>
                </c:pt>
                <c:pt idx="2190">
                  <c:v>1612.635</c:v>
                </c:pt>
                <c:pt idx="2191">
                  <c:v>1612.635</c:v>
                </c:pt>
                <c:pt idx="2192">
                  <c:v>1612.635</c:v>
                </c:pt>
                <c:pt idx="2193">
                  <c:v>1609.356</c:v>
                </c:pt>
                <c:pt idx="2194">
                  <c:v>1609.356</c:v>
                </c:pt>
                <c:pt idx="2195">
                  <c:v>1612.635</c:v>
                </c:pt>
                <c:pt idx="2196">
                  <c:v>1609.356</c:v>
                </c:pt>
                <c:pt idx="2197">
                  <c:v>1609.356</c:v>
                </c:pt>
                <c:pt idx="2198">
                  <c:v>1609.356</c:v>
                </c:pt>
                <c:pt idx="2199">
                  <c:v>1609.356</c:v>
                </c:pt>
                <c:pt idx="2200">
                  <c:v>1615.9659999999999</c:v>
                </c:pt>
                <c:pt idx="2201">
                  <c:v>1612.635</c:v>
                </c:pt>
                <c:pt idx="2202">
                  <c:v>1612.635</c:v>
                </c:pt>
                <c:pt idx="2203">
                  <c:v>1612.6880000000001</c:v>
                </c:pt>
                <c:pt idx="2204">
                  <c:v>1612.6880000000001</c:v>
                </c:pt>
                <c:pt idx="2205">
                  <c:v>1612.6880000000001</c:v>
                </c:pt>
                <c:pt idx="2206">
                  <c:v>1612.6880000000001</c:v>
                </c:pt>
                <c:pt idx="2207">
                  <c:v>1615.9659999999999</c:v>
                </c:pt>
                <c:pt idx="2208">
                  <c:v>1612.6880000000001</c:v>
                </c:pt>
                <c:pt idx="2209">
                  <c:v>1612.6880000000001</c:v>
                </c:pt>
                <c:pt idx="2210">
                  <c:v>1615.9659999999999</c:v>
                </c:pt>
                <c:pt idx="2211">
                  <c:v>1612.6880000000001</c:v>
                </c:pt>
                <c:pt idx="2212">
                  <c:v>1615.9659999999999</c:v>
                </c:pt>
                <c:pt idx="2213">
                  <c:v>1615.9659999999999</c:v>
                </c:pt>
                <c:pt idx="2214">
                  <c:v>1615.9659999999999</c:v>
                </c:pt>
                <c:pt idx="2215">
                  <c:v>1615.9659999999999</c:v>
                </c:pt>
                <c:pt idx="2216">
                  <c:v>1615.9659999999999</c:v>
                </c:pt>
                <c:pt idx="2217">
                  <c:v>1619.297</c:v>
                </c:pt>
                <c:pt idx="2218">
                  <c:v>1615.9659999999999</c:v>
                </c:pt>
                <c:pt idx="2219">
                  <c:v>1619.297</c:v>
                </c:pt>
                <c:pt idx="2220">
                  <c:v>1619.297</c:v>
                </c:pt>
                <c:pt idx="2221">
                  <c:v>1619.297</c:v>
                </c:pt>
                <c:pt idx="2222">
                  <c:v>1619.297</c:v>
                </c:pt>
                <c:pt idx="2223">
                  <c:v>1619.297</c:v>
                </c:pt>
                <c:pt idx="2224">
                  <c:v>1619.297</c:v>
                </c:pt>
                <c:pt idx="2225">
                  <c:v>1619.297</c:v>
                </c:pt>
                <c:pt idx="2226">
                  <c:v>1619.297</c:v>
                </c:pt>
                <c:pt idx="2227">
                  <c:v>1625.8530000000001</c:v>
                </c:pt>
                <c:pt idx="2228">
                  <c:v>1622.575</c:v>
                </c:pt>
                <c:pt idx="2229">
                  <c:v>1625.8530000000001</c:v>
                </c:pt>
                <c:pt idx="2230">
                  <c:v>1625.8530000000001</c:v>
                </c:pt>
                <c:pt idx="2231">
                  <c:v>1625.8530000000001</c:v>
                </c:pt>
                <c:pt idx="2232">
                  <c:v>1625.8530000000001</c:v>
                </c:pt>
                <c:pt idx="2233">
                  <c:v>1625.8530000000001</c:v>
                </c:pt>
                <c:pt idx="2234">
                  <c:v>1625.8530000000001</c:v>
                </c:pt>
                <c:pt idx="2235">
                  <c:v>1629.1849999999999</c:v>
                </c:pt>
                <c:pt idx="2236">
                  <c:v>1629.1849999999999</c:v>
                </c:pt>
                <c:pt idx="2237">
                  <c:v>1629.1849999999999</c:v>
                </c:pt>
                <c:pt idx="2238">
                  <c:v>1629.1849999999999</c:v>
                </c:pt>
                <c:pt idx="2239">
                  <c:v>1629.1849999999999</c:v>
                </c:pt>
                <c:pt idx="2240">
                  <c:v>1632.463</c:v>
                </c:pt>
                <c:pt idx="2241">
                  <c:v>1632.463</c:v>
                </c:pt>
                <c:pt idx="2242">
                  <c:v>1632.463</c:v>
                </c:pt>
                <c:pt idx="2243">
                  <c:v>1632.463</c:v>
                </c:pt>
                <c:pt idx="2244">
                  <c:v>1632.463</c:v>
                </c:pt>
                <c:pt idx="2245">
                  <c:v>1632.463</c:v>
                </c:pt>
                <c:pt idx="2246">
                  <c:v>1629.1849999999999</c:v>
                </c:pt>
                <c:pt idx="2247">
                  <c:v>1632.463</c:v>
                </c:pt>
                <c:pt idx="2248">
                  <c:v>1635.7940000000001</c:v>
                </c:pt>
                <c:pt idx="2249">
                  <c:v>1632.5160000000001</c:v>
                </c:pt>
                <c:pt idx="2250">
                  <c:v>1632.5160000000001</c:v>
                </c:pt>
                <c:pt idx="2251">
                  <c:v>1632.5160000000001</c:v>
                </c:pt>
                <c:pt idx="2252">
                  <c:v>1632.5160000000001</c:v>
                </c:pt>
                <c:pt idx="2253">
                  <c:v>1632.5160000000001</c:v>
                </c:pt>
                <c:pt idx="2254">
                  <c:v>1635.7940000000001</c:v>
                </c:pt>
                <c:pt idx="2255">
                  <c:v>1629.1849999999999</c:v>
                </c:pt>
                <c:pt idx="2256">
                  <c:v>1632.463</c:v>
                </c:pt>
                <c:pt idx="2257">
                  <c:v>1635.7940000000001</c:v>
                </c:pt>
                <c:pt idx="2258">
                  <c:v>1635.7940000000001</c:v>
                </c:pt>
                <c:pt idx="2259">
                  <c:v>1632.463</c:v>
                </c:pt>
                <c:pt idx="2260">
                  <c:v>1639.125</c:v>
                </c:pt>
                <c:pt idx="2261">
                  <c:v>1632.463</c:v>
                </c:pt>
                <c:pt idx="2262">
                  <c:v>1639.125</c:v>
                </c:pt>
                <c:pt idx="2263">
                  <c:v>1639.125</c:v>
                </c:pt>
                <c:pt idx="2264">
                  <c:v>1639.125</c:v>
                </c:pt>
                <c:pt idx="2265">
                  <c:v>1635.7940000000001</c:v>
                </c:pt>
                <c:pt idx="2266">
                  <c:v>1635.7940000000001</c:v>
                </c:pt>
                <c:pt idx="2267">
                  <c:v>1639.125</c:v>
                </c:pt>
                <c:pt idx="2268">
                  <c:v>1642.403</c:v>
                </c:pt>
                <c:pt idx="2269">
                  <c:v>1642.403</c:v>
                </c:pt>
                <c:pt idx="2270">
                  <c:v>1642.403</c:v>
                </c:pt>
                <c:pt idx="2271">
                  <c:v>1642.403</c:v>
                </c:pt>
                <c:pt idx="2272">
                  <c:v>1642.403</c:v>
                </c:pt>
                <c:pt idx="2273">
                  <c:v>1642.403</c:v>
                </c:pt>
                <c:pt idx="2274">
                  <c:v>1642.403</c:v>
                </c:pt>
                <c:pt idx="2275">
                  <c:v>1642.403</c:v>
                </c:pt>
                <c:pt idx="2276">
                  <c:v>1642.403</c:v>
                </c:pt>
                <c:pt idx="2277">
                  <c:v>1642.403</c:v>
                </c:pt>
                <c:pt idx="2278">
                  <c:v>1645.7339999999999</c:v>
                </c:pt>
                <c:pt idx="2279">
                  <c:v>1645.7339999999999</c:v>
                </c:pt>
                <c:pt idx="2280">
                  <c:v>1645.7339999999999</c:v>
                </c:pt>
                <c:pt idx="2281">
                  <c:v>1649.0129999999999</c:v>
                </c:pt>
                <c:pt idx="2282">
                  <c:v>1645.7339999999999</c:v>
                </c:pt>
                <c:pt idx="2283">
                  <c:v>1645.7339999999999</c:v>
                </c:pt>
                <c:pt idx="2284">
                  <c:v>1645.7339999999999</c:v>
                </c:pt>
                <c:pt idx="2285">
                  <c:v>1645.7339999999999</c:v>
                </c:pt>
                <c:pt idx="2286">
                  <c:v>1645.7339999999999</c:v>
                </c:pt>
                <c:pt idx="2287">
                  <c:v>1649.0129999999999</c:v>
                </c:pt>
                <c:pt idx="2288">
                  <c:v>1645.7339999999999</c:v>
                </c:pt>
                <c:pt idx="2289">
                  <c:v>1649.0129999999999</c:v>
                </c:pt>
                <c:pt idx="2290">
                  <c:v>1649.0129999999999</c:v>
                </c:pt>
                <c:pt idx="2291">
                  <c:v>1649.0129999999999</c:v>
                </c:pt>
                <c:pt idx="2292">
                  <c:v>1649.0129999999999</c:v>
                </c:pt>
                <c:pt idx="2293">
                  <c:v>1649.0129999999999</c:v>
                </c:pt>
                <c:pt idx="2294">
                  <c:v>1649.0129999999999</c:v>
                </c:pt>
                <c:pt idx="2295">
                  <c:v>1649.0129999999999</c:v>
                </c:pt>
                <c:pt idx="2296">
                  <c:v>1649.0129999999999</c:v>
                </c:pt>
                <c:pt idx="2297">
                  <c:v>1652.2909999999999</c:v>
                </c:pt>
                <c:pt idx="2298">
                  <c:v>1649.0129999999999</c:v>
                </c:pt>
                <c:pt idx="2299">
                  <c:v>1649.0129999999999</c:v>
                </c:pt>
                <c:pt idx="2300">
                  <c:v>1652.2909999999999</c:v>
                </c:pt>
                <c:pt idx="2301">
                  <c:v>1649.0129999999999</c:v>
                </c:pt>
                <c:pt idx="2302">
                  <c:v>1649.0129999999999</c:v>
                </c:pt>
                <c:pt idx="2303">
                  <c:v>1649.0129999999999</c:v>
                </c:pt>
                <c:pt idx="2304">
                  <c:v>1649.0129999999999</c:v>
                </c:pt>
                <c:pt idx="2305">
                  <c:v>1649.0129999999999</c:v>
                </c:pt>
                <c:pt idx="2306">
                  <c:v>1655.6220000000001</c:v>
                </c:pt>
                <c:pt idx="2307">
                  <c:v>1655.6220000000001</c:v>
                </c:pt>
                <c:pt idx="2308">
                  <c:v>1655.6220000000001</c:v>
                </c:pt>
                <c:pt idx="2309">
                  <c:v>1655.6220000000001</c:v>
                </c:pt>
                <c:pt idx="2310">
                  <c:v>1655.6220000000001</c:v>
                </c:pt>
                <c:pt idx="2311">
                  <c:v>1655.6220000000001</c:v>
                </c:pt>
                <c:pt idx="2312">
                  <c:v>1655.6220000000001</c:v>
                </c:pt>
                <c:pt idx="2313">
                  <c:v>1655.6220000000001</c:v>
                </c:pt>
                <c:pt idx="2314">
                  <c:v>1655.6220000000001</c:v>
                </c:pt>
                <c:pt idx="2315">
                  <c:v>1655.6220000000001</c:v>
                </c:pt>
                <c:pt idx="2316">
                  <c:v>1655.6220000000001</c:v>
                </c:pt>
                <c:pt idx="2317">
                  <c:v>1655.6220000000001</c:v>
                </c:pt>
                <c:pt idx="2318">
                  <c:v>1655.6220000000001</c:v>
                </c:pt>
                <c:pt idx="2319">
                  <c:v>1655.6220000000001</c:v>
                </c:pt>
                <c:pt idx="2320">
                  <c:v>1655.6220000000001</c:v>
                </c:pt>
                <c:pt idx="2321">
                  <c:v>1655.6220000000001</c:v>
                </c:pt>
                <c:pt idx="2322">
                  <c:v>1658.9</c:v>
                </c:pt>
                <c:pt idx="2323">
                  <c:v>1655.6220000000001</c:v>
                </c:pt>
                <c:pt idx="2324">
                  <c:v>1655.6220000000001</c:v>
                </c:pt>
                <c:pt idx="2325">
                  <c:v>1655.6220000000001</c:v>
                </c:pt>
                <c:pt idx="2326">
                  <c:v>1655.6220000000001</c:v>
                </c:pt>
                <c:pt idx="2327">
                  <c:v>1655.6220000000001</c:v>
                </c:pt>
                <c:pt idx="2328">
                  <c:v>1655.6220000000001</c:v>
                </c:pt>
                <c:pt idx="2329">
                  <c:v>1655.6220000000001</c:v>
                </c:pt>
                <c:pt idx="2330">
                  <c:v>1655.6220000000001</c:v>
                </c:pt>
                <c:pt idx="2331">
                  <c:v>1655.6220000000001</c:v>
                </c:pt>
                <c:pt idx="2332">
                  <c:v>1655.6220000000001</c:v>
                </c:pt>
                <c:pt idx="2333">
                  <c:v>1655.6220000000001</c:v>
                </c:pt>
                <c:pt idx="2334">
                  <c:v>1655.6220000000001</c:v>
                </c:pt>
                <c:pt idx="2335">
                  <c:v>1655.6220000000001</c:v>
                </c:pt>
                <c:pt idx="2336">
                  <c:v>1655.6220000000001</c:v>
                </c:pt>
                <c:pt idx="2337">
                  <c:v>1655.6220000000001</c:v>
                </c:pt>
                <c:pt idx="2338">
                  <c:v>1658.953</c:v>
                </c:pt>
                <c:pt idx="2339">
                  <c:v>1655.6220000000001</c:v>
                </c:pt>
                <c:pt idx="2340">
                  <c:v>1658.953</c:v>
                </c:pt>
                <c:pt idx="2341">
                  <c:v>1658.953</c:v>
                </c:pt>
                <c:pt idx="2342">
                  <c:v>1658.953</c:v>
                </c:pt>
                <c:pt idx="2343">
                  <c:v>1658.953</c:v>
                </c:pt>
                <c:pt idx="2344">
                  <c:v>1658.953</c:v>
                </c:pt>
                <c:pt idx="2345">
                  <c:v>1658.953</c:v>
                </c:pt>
                <c:pt idx="2346">
                  <c:v>1658.953</c:v>
                </c:pt>
                <c:pt idx="2347">
                  <c:v>1658.953</c:v>
                </c:pt>
                <c:pt idx="2348">
                  <c:v>1662.231</c:v>
                </c:pt>
                <c:pt idx="2349">
                  <c:v>1662.231</c:v>
                </c:pt>
                <c:pt idx="2350">
                  <c:v>1662.231</c:v>
                </c:pt>
                <c:pt idx="2351">
                  <c:v>1662.231</c:v>
                </c:pt>
                <c:pt idx="2352">
                  <c:v>1662.231</c:v>
                </c:pt>
                <c:pt idx="2353">
                  <c:v>1662.231</c:v>
                </c:pt>
                <c:pt idx="2354">
                  <c:v>1662.231</c:v>
                </c:pt>
                <c:pt idx="2355">
                  <c:v>1662.231</c:v>
                </c:pt>
                <c:pt idx="2356">
                  <c:v>1665.5630000000001</c:v>
                </c:pt>
                <c:pt idx="2357">
                  <c:v>1665.5630000000001</c:v>
                </c:pt>
                <c:pt idx="2358">
                  <c:v>1665.5630000000001</c:v>
                </c:pt>
                <c:pt idx="2359">
                  <c:v>1665.5630000000001</c:v>
                </c:pt>
                <c:pt idx="2360">
                  <c:v>1665.5630000000001</c:v>
                </c:pt>
                <c:pt idx="2361">
                  <c:v>1665.5630000000001</c:v>
                </c:pt>
                <c:pt idx="2362">
                  <c:v>1665.5630000000001</c:v>
                </c:pt>
                <c:pt idx="2363">
                  <c:v>1665.5630000000001</c:v>
                </c:pt>
                <c:pt idx="2364">
                  <c:v>1665.5630000000001</c:v>
                </c:pt>
                <c:pt idx="2365">
                  <c:v>1665.5630000000001</c:v>
                </c:pt>
                <c:pt idx="2366">
                  <c:v>1665.5630000000001</c:v>
                </c:pt>
                <c:pt idx="2367">
                  <c:v>1665.51</c:v>
                </c:pt>
                <c:pt idx="2368">
                  <c:v>1662.231</c:v>
                </c:pt>
                <c:pt idx="2369">
                  <c:v>1668.8409999999999</c:v>
                </c:pt>
                <c:pt idx="2370">
                  <c:v>1668.8409999999999</c:v>
                </c:pt>
                <c:pt idx="2371">
                  <c:v>1668.8409999999999</c:v>
                </c:pt>
                <c:pt idx="2372">
                  <c:v>1668.8409999999999</c:v>
                </c:pt>
                <c:pt idx="2373">
                  <c:v>1668.8409999999999</c:v>
                </c:pt>
                <c:pt idx="2374">
                  <c:v>1668.8409999999999</c:v>
                </c:pt>
                <c:pt idx="2375">
                  <c:v>1668.8409999999999</c:v>
                </c:pt>
                <c:pt idx="2376">
                  <c:v>1672.172</c:v>
                </c:pt>
                <c:pt idx="2377">
                  <c:v>1665.51</c:v>
                </c:pt>
                <c:pt idx="2378">
                  <c:v>1668.8409999999999</c:v>
                </c:pt>
                <c:pt idx="2379">
                  <c:v>1672.172</c:v>
                </c:pt>
                <c:pt idx="2380">
                  <c:v>1672.172</c:v>
                </c:pt>
                <c:pt idx="2381">
                  <c:v>1672.172</c:v>
                </c:pt>
                <c:pt idx="2382">
                  <c:v>1668.8409999999999</c:v>
                </c:pt>
                <c:pt idx="2383">
                  <c:v>1672.172</c:v>
                </c:pt>
                <c:pt idx="2384">
                  <c:v>1672.172</c:v>
                </c:pt>
                <c:pt idx="2385">
                  <c:v>1672.172</c:v>
                </c:pt>
                <c:pt idx="2386">
                  <c:v>1672.172</c:v>
                </c:pt>
                <c:pt idx="2387">
                  <c:v>1672.172</c:v>
                </c:pt>
                <c:pt idx="2388">
                  <c:v>1672.172</c:v>
                </c:pt>
                <c:pt idx="2389">
                  <c:v>1675.45</c:v>
                </c:pt>
                <c:pt idx="2390">
                  <c:v>1675.45</c:v>
                </c:pt>
                <c:pt idx="2391">
                  <c:v>1675.45</c:v>
                </c:pt>
                <c:pt idx="2392">
                  <c:v>1675.45</c:v>
                </c:pt>
                <c:pt idx="2393">
                  <c:v>1675.45</c:v>
                </c:pt>
                <c:pt idx="2394">
                  <c:v>1675.45</c:v>
                </c:pt>
                <c:pt idx="2395">
                  <c:v>1675.45</c:v>
                </c:pt>
                <c:pt idx="2396">
                  <c:v>1675.45</c:v>
                </c:pt>
                <c:pt idx="2397">
                  <c:v>1675.45</c:v>
                </c:pt>
                <c:pt idx="2398">
                  <c:v>1675.45</c:v>
                </c:pt>
                <c:pt idx="2399">
                  <c:v>1675.45</c:v>
                </c:pt>
                <c:pt idx="2400">
                  <c:v>1678.7809999999999</c:v>
                </c:pt>
                <c:pt idx="2401">
                  <c:v>1678.7809999999999</c:v>
                </c:pt>
                <c:pt idx="2402">
                  <c:v>1678.7809999999999</c:v>
                </c:pt>
                <c:pt idx="2403">
                  <c:v>1678.7809999999999</c:v>
                </c:pt>
                <c:pt idx="2404">
                  <c:v>1678.7809999999999</c:v>
                </c:pt>
                <c:pt idx="2405">
                  <c:v>1678.7809999999999</c:v>
                </c:pt>
                <c:pt idx="2406">
                  <c:v>1678.7809999999999</c:v>
                </c:pt>
                <c:pt idx="2407">
                  <c:v>1678.7809999999999</c:v>
                </c:pt>
                <c:pt idx="2408">
                  <c:v>1678.7809999999999</c:v>
                </c:pt>
                <c:pt idx="2409">
                  <c:v>1678.7809999999999</c:v>
                </c:pt>
                <c:pt idx="2410">
                  <c:v>1678.7809999999999</c:v>
                </c:pt>
                <c:pt idx="2411">
                  <c:v>1678.7809999999999</c:v>
                </c:pt>
                <c:pt idx="2412">
                  <c:v>1682.06</c:v>
                </c:pt>
                <c:pt idx="2413">
                  <c:v>1678.7809999999999</c:v>
                </c:pt>
                <c:pt idx="2414">
                  <c:v>1682.06</c:v>
                </c:pt>
                <c:pt idx="2415">
                  <c:v>1685.338</c:v>
                </c:pt>
                <c:pt idx="2416">
                  <c:v>1685.338</c:v>
                </c:pt>
                <c:pt idx="2417">
                  <c:v>1685.338</c:v>
                </c:pt>
                <c:pt idx="2418">
                  <c:v>1685.338</c:v>
                </c:pt>
                <c:pt idx="2419">
                  <c:v>1685.338</c:v>
                </c:pt>
                <c:pt idx="2420">
                  <c:v>1685.338</c:v>
                </c:pt>
                <c:pt idx="2421">
                  <c:v>1685.338</c:v>
                </c:pt>
                <c:pt idx="2422">
                  <c:v>1685.338</c:v>
                </c:pt>
                <c:pt idx="2423">
                  <c:v>1685.338</c:v>
                </c:pt>
                <c:pt idx="2424">
                  <c:v>1685.338</c:v>
                </c:pt>
                <c:pt idx="2425">
                  <c:v>1688.6690000000001</c:v>
                </c:pt>
                <c:pt idx="2426">
                  <c:v>1682.06</c:v>
                </c:pt>
                <c:pt idx="2427">
                  <c:v>1688.6690000000001</c:v>
                </c:pt>
                <c:pt idx="2428">
                  <c:v>1682.06</c:v>
                </c:pt>
                <c:pt idx="2429">
                  <c:v>1688.6690000000001</c:v>
                </c:pt>
                <c:pt idx="2430">
                  <c:v>1685.3910000000001</c:v>
                </c:pt>
                <c:pt idx="2431">
                  <c:v>1685.3910000000001</c:v>
                </c:pt>
                <c:pt idx="2432">
                  <c:v>1685.3910000000001</c:v>
                </c:pt>
                <c:pt idx="2433">
                  <c:v>1688.6690000000001</c:v>
                </c:pt>
                <c:pt idx="2434">
                  <c:v>1688.6690000000001</c:v>
                </c:pt>
                <c:pt idx="2435">
                  <c:v>1688.6690000000001</c:v>
                </c:pt>
                <c:pt idx="2436">
                  <c:v>1688.6690000000001</c:v>
                </c:pt>
                <c:pt idx="2437">
                  <c:v>1691.9469999999999</c:v>
                </c:pt>
                <c:pt idx="2438">
                  <c:v>1691.9469999999999</c:v>
                </c:pt>
                <c:pt idx="2439">
                  <c:v>1691.9469999999999</c:v>
                </c:pt>
                <c:pt idx="2440">
                  <c:v>1691.9469999999999</c:v>
                </c:pt>
                <c:pt idx="2441">
                  <c:v>1691.9469999999999</c:v>
                </c:pt>
                <c:pt idx="2442">
                  <c:v>1691.9469999999999</c:v>
                </c:pt>
                <c:pt idx="2443">
                  <c:v>1691.9469999999999</c:v>
                </c:pt>
                <c:pt idx="2444">
                  <c:v>1691.9469999999999</c:v>
                </c:pt>
                <c:pt idx="2445">
                  <c:v>1695.278</c:v>
                </c:pt>
                <c:pt idx="2446">
                  <c:v>1691.9469999999999</c:v>
                </c:pt>
                <c:pt idx="2447">
                  <c:v>1695.278</c:v>
                </c:pt>
                <c:pt idx="2448">
                  <c:v>1691.9469999999999</c:v>
                </c:pt>
                <c:pt idx="2449">
                  <c:v>1695.278</c:v>
                </c:pt>
                <c:pt idx="2450">
                  <c:v>1691.9469999999999</c:v>
                </c:pt>
                <c:pt idx="2451">
                  <c:v>1695.278</c:v>
                </c:pt>
                <c:pt idx="2452">
                  <c:v>1691.9469999999999</c:v>
                </c:pt>
                <c:pt idx="2453">
                  <c:v>1695.278</c:v>
                </c:pt>
                <c:pt idx="2454">
                  <c:v>1695.278</c:v>
                </c:pt>
                <c:pt idx="2455">
                  <c:v>1695.278</c:v>
                </c:pt>
                <c:pt idx="2456">
                  <c:v>1695.278</c:v>
                </c:pt>
                <c:pt idx="2457">
                  <c:v>1695.278</c:v>
                </c:pt>
                <c:pt idx="2458">
                  <c:v>1695.278</c:v>
                </c:pt>
                <c:pt idx="2459">
                  <c:v>1695.278</c:v>
                </c:pt>
                <c:pt idx="2460">
                  <c:v>1695.278</c:v>
                </c:pt>
                <c:pt idx="2461">
                  <c:v>1695.278</c:v>
                </c:pt>
                <c:pt idx="2462">
                  <c:v>1695.278</c:v>
                </c:pt>
                <c:pt idx="2463">
                  <c:v>1695.278</c:v>
                </c:pt>
                <c:pt idx="2464">
                  <c:v>1695.278</c:v>
                </c:pt>
                <c:pt idx="2465">
                  <c:v>1695.278</c:v>
                </c:pt>
                <c:pt idx="2466">
                  <c:v>1695.278</c:v>
                </c:pt>
                <c:pt idx="2467">
                  <c:v>1695.278</c:v>
                </c:pt>
                <c:pt idx="2468">
                  <c:v>1695.278</c:v>
                </c:pt>
                <c:pt idx="2469">
                  <c:v>1695.278</c:v>
                </c:pt>
                <c:pt idx="2470">
                  <c:v>1695.278</c:v>
                </c:pt>
                <c:pt idx="2471">
                  <c:v>1695.278</c:v>
                </c:pt>
                <c:pt idx="2472">
                  <c:v>1695.278</c:v>
                </c:pt>
                <c:pt idx="2473">
                  <c:v>1695.278</c:v>
                </c:pt>
                <c:pt idx="2474">
                  <c:v>1692</c:v>
                </c:pt>
                <c:pt idx="2475">
                  <c:v>1698.557</c:v>
                </c:pt>
                <c:pt idx="2476">
                  <c:v>1692</c:v>
                </c:pt>
                <c:pt idx="2477">
                  <c:v>1692</c:v>
                </c:pt>
                <c:pt idx="2478">
                  <c:v>1698.557</c:v>
                </c:pt>
                <c:pt idx="2479">
                  <c:v>1692</c:v>
                </c:pt>
                <c:pt idx="2480">
                  <c:v>1695.278</c:v>
                </c:pt>
                <c:pt idx="2481">
                  <c:v>1695.278</c:v>
                </c:pt>
                <c:pt idx="2482">
                  <c:v>1695.278</c:v>
                </c:pt>
                <c:pt idx="2483">
                  <c:v>1695.278</c:v>
                </c:pt>
                <c:pt idx="2484">
                  <c:v>1695.278</c:v>
                </c:pt>
                <c:pt idx="2485">
                  <c:v>1695.278</c:v>
                </c:pt>
                <c:pt idx="2486">
                  <c:v>1695.278</c:v>
                </c:pt>
                <c:pt idx="2487">
                  <c:v>1695.278</c:v>
                </c:pt>
                <c:pt idx="2488">
                  <c:v>1695.278</c:v>
                </c:pt>
                <c:pt idx="2489">
                  <c:v>1698.6089999999999</c:v>
                </c:pt>
                <c:pt idx="2490">
                  <c:v>1695.278</c:v>
                </c:pt>
                <c:pt idx="2491">
                  <c:v>1695.278</c:v>
                </c:pt>
                <c:pt idx="2492">
                  <c:v>1698.6089999999999</c:v>
                </c:pt>
                <c:pt idx="2493">
                  <c:v>1698.6089999999999</c:v>
                </c:pt>
                <c:pt idx="2494">
                  <c:v>1698.6089999999999</c:v>
                </c:pt>
                <c:pt idx="2495">
                  <c:v>1698.6089999999999</c:v>
                </c:pt>
                <c:pt idx="2496">
                  <c:v>1698.6089999999999</c:v>
                </c:pt>
                <c:pt idx="2497">
                  <c:v>1698.6089999999999</c:v>
                </c:pt>
                <c:pt idx="2498">
                  <c:v>1698.6089999999999</c:v>
                </c:pt>
                <c:pt idx="2499">
                  <c:v>1698.6089999999999</c:v>
                </c:pt>
                <c:pt idx="2500">
                  <c:v>1698.6089999999999</c:v>
                </c:pt>
                <c:pt idx="2501">
                  <c:v>1701.8879999999999</c:v>
                </c:pt>
                <c:pt idx="2502">
                  <c:v>1701.8879999999999</c:v>
                </c:pt>
                <c:pt idx="2503">
                  <c:v>1701.8879999999999</c:v>
                </c:pt>
                <c:pt idx="2504">
                  <c:v>1701.8879999999999</c:v>
                </c:pt>
                <c:pt idx="2505">
                  <c:v>1701.8879999999999</c:v>
                </c:pt>
                <c:pt idx="2506">
                  <c:v>1701.8879999999999</c:v>
                </c:pt>
                <c:pt idx="2507">
                  <c:v>1701.8879999999999</c:v>
                </c:pt>
                <c:pt idx="2508">
                  <c:v>1701.8879999999999</c:v>
                </c:pt>
                <c:pt idx="2509">
                  <c:v>1705.2190000000001</c:v>
                </c:pt>
                <c:pt idx="2510">
                  <c:v>1701.8879999999999</c:v>
                </c:pt>
                <c:pt idx="2511">
                  <c:v>1701.8879999999999</c:v>
                </c:pt>
                <c:pt idx="2512">
                  <c:v>1705.2190000000001</c:v>
                </c:pt>
                <c:pt idx="2513">
                  <c:v>1705.2190000000001</c:v>
                </c:pt>
                <c:pt idx="2514">
                  <c:v>1705.2190000000001</c:v>
                </c:pt>
                <c:pt idx="2515">
                  <c:v>1705.2190000000001</c:v>
                </c:pt>
                <c:pt idx="2516">
                  <c:v>1705.2190000000001</c:v>
                </c:pt>
                <c:pt idx="2517">
                  <c:v>1705.2190000000001</c:v>
                </c:pt>
                <c:pt idx="2518">
                  <c:v>1705.2190000000001</c:v>
                </c:pt>
                <c:pt idx="2519">
                  <c:v>1708.4970000000001</c:v>
                </c:pt>
                <c:pt idx="2520">
                  <c:v>1711.7750000000001</c:v>
                </c:pt>
                <c:pt idx="2521">
                  <c:v>1708.4970000000001</c:v>
                </c:pt>
                <c:pt idx="2522">
                  <c:v>1708.4970000000001</c:v>
                </c:pt>
                <c:pt idx="2523">
                  <c:v>1708.4970000000001</c:v>
                </c:pt>
                <c:pt idx="2524">
                  <c:v>1708.4970000000001</c:v>
                </c:pt>
                <c:pt idx="2525">
                  <c:v>1708.4970000000001</c:v>
                </c:pt>
                <c:pt idx="2526">
                  <c:v>1708.4970000000001</c:v>
                </c:pt>
                <c:pt idx="2527">
                  <c:v>1708.4970000000001</c:v>
                </c:pt>
                <c:pt idx="2528">
                  <c:v>1708.4970000000001</c:v>
                </c:pt>
                <c:pt idx="2529">
                  <c:v>1711.828</c:v>
                </c:pt>
                <c:pt idx="2530">
                  <c:v>1711.828</c:v>
                </c:pt>
                <c:pt idx="2531">
                  <c:v>1711.828</c:v>
                </c:pt>
                <c:pt idx="2532">
                  <c:v>1711.828</c:v>
                </c:pt>
                <c:pt idx="2533">
                  <c:v>1711.828</c:v>
                </c:pt>
                <c:pt idx="2534">
                  <c:v>1711.828</c:v>
                </c:pt>
                <c:pt idx="2535">
                  <c:v>1711.828</c:v>
                </c:pt>
                <c:pt idx="2536">
                  <c:v>1715.106</c:v>
                </c:pt>
                <c:pt idx="2537">
                  <c:v>1711.828</c:v>
                </c:pt>
                <c:pt idx="2538">
                  <c:v>1715.106</c:v>
                </c:pt>
                <c:pt idx="2539">
                  <c:v>1715.106</c:v>
                </c:pt>
                <c:pt idx="2540">
                  <c:v>1718.385</c:v>
                </c:pt>
                <c:pt idx="2541">
                  <c:v>1718.385</c:v>
                </c:pt>
                <c:pt idx="2542">
                  <c:v>1718.385</c:v>
                </c:pt>
                <c:pt idx="2543">
                  <c:v>1718.385</c:v>
                </c:pt>
                <c:pt idx="2544">
                  <c:v>1715.106</c:v>
                </c:pt>
                <c:pt idx="2545">
                  <c:v>1718.385</c:v>
                </c:pt>
                <c:pt idx="2546">
                  <c:v>1715.106</c:v>
                </c:pt>
                <c:pt idx="2547">
                  <c:v>1715.106</c:v>
                </c:pt>
                <c:pt idx="2548">
                  <c:v>1715.106</c:v>
                </c:pt>
                <c:pt idx="2549">
                  <c:v>1718.4380000000001</c:v>
                </c:pt>
                <c:pt idx="2550">
                  <c:v>1718.4380000000001</c:v>
                </c:pt>
                <c:pt idx="2551">
                  <c:v>1715.106</c:v>
                </c:pt>
                <c:pt idx="2552">
                  <c:v>1718.4380000000001</c:v>
                </c:pt>
                <c:pt idx="2553">
                  <c:v>1715.106</c:v>
                </c:pt>
                <c:pt idx="2554">
                  <c:v>1718.4380000000001</c:v>
                </c:pt>
                <c:pt idx="2555">
                  <c:v>1715.106</c:v>
                </c:pt>
                <c:pt idx="2556">
                  <c:v>1715.106</c:v>
                </c:pt>
                <c:pt idx="2557">
                  <c:v>1718.4380000000001</c:v>
                </c:pt>
                <c:pt idx="2558">
                  <c:v>1718.385</c:v>
                </c:pt>
                <c:pt idx="2559">
                  <c:v>1721.7159999999999</c:v>
                </c:pt>
                <c:pt idx="2560">
                  <c:v>1721.7159999999999</c:v>
                </c:pt>
                <c:pt idx="2561">
                  <c:v>1721.7159999999999</c:v>
                </c:pt>
                <c:pt idx="2562">
                  <c:v>1721.7159999999999</c:v>
                </c:pt>
                <c:pt idx="2563">
                  <c:v>1718.385</c:v>
                </c:pt>
                <c:pt idx="2564">
                  <c:v>1721.7159999999999</c:v>
                </c:pt>
                <c:pt idx="2565">
                  <c:v>1718.385</c:v>
                </c:pt>
                <c:pt idx="2566">
                  <c:v>1718.385</c:v>
                </c:pt>
                <c:pt idx="2567">
                  <c:v>1718.385</c:v>
                </c:pt>
                <c:pt idx="2568">
                  <c:v>1721.7159999999999</c:v>
                </c:pt>
                <c:pt idx="2569">
                  <c:v>1721.7159999999999</c:v>
                </c:pt>
                <c:pt idx="2570">
                  <c:v>1721.7159999999999</c:v>
                </c:pt>
                <c:pt idx="2571">
                  <c:v>1721.7159999999999</c:v>
                </c:pt>
                <c:pt idx="2572">
                  <c:v>1721.7159999999999</c:v>
                </c:pt>
                <c:pt idx="2573">
                  <c:v>1721.7159999999999</c:v>
                </c:pt>
                <c:pt idx="2574">
                  <c:v>1725.047</c:v>
                </c:pt>
                <c:pt idx="2575">
                  <c:v>1721.7159999999999</c:v>
                </c:pt>
                <c:pt idx="2576">
                  <c:v>1721.7159999999999</c:v>
                </c:pt>
                <c:pt idx="2577">
                  <c:v>1721.7159999999999</c:v>
                </c:pt>
                <c:pt idx="2578">
                  <c:v>1721.7159999999999</c:v>
                </c:pt>
                <c:pt idx="2579">
                  <c:v>1721.7159999999999</c:v>
                </c:pt>
                <c:pt idx="2580">
                  <c:v>1721.7159999999999</c:v>
                </c:pt>
                <c:pt idx="2581">
                  <c:v>1721.7159999999999</c:v>
                </c:pt>
                <c:pt idx="2582">
                  <c:v>1721.7159999999999</c:v>
                </c:pt>
                <c:pt idx="2583">
                  <c:v>1721.7159999999999</c:v>
                </c:pt>
                <c:pt idx="2584">
                  <c:v>1711.7750000000001</c:v>
                </c:pt>
                <c:pt idx="2585">
                  <c:v>1708.4970000000001</c:v>
                </c:pt>
                <c:pt idx="2586">
                  <c:v>1708.4970000000001</c:v>
                </c:pt>
                <c:pt idx="2587">
                  <c:v>1701.8879999999999</c:v>
                </c:pt>
                <c:pt idx="2588">
                  <c:v>1701.8879999999999</c:v>
                </c:pt>
                <c:pt idx="2589">
                  <c:v>1701.8879999999999</c:v>
                </c:pt>
                <c:pt idx="2590">
                  <c:v>1698.6089999999999</c:v>
                </c:pt>
                <c:pt idx="2591">
                  <c:v>1695.278</c:v>
                </c:pt>
                <c:pt idx="2592">
                  <c:v>1692</c:v>
                </c:pt>
                <c:pt idx="2593">
                  <c:v>1692</c:v>
                </c:pt>
                <c:pt idx="2594">
                  <c:v>1688.6690000000001</c:v>
                </c:pt>
                <c:pt idx="2595">
                  <c:v>1688.6690000000001</c:v>
                </c:pt>
                <c:pt idx="2596">
                  <c:v>1688.6690000000001</c:v>
                </c:pt>
                <c:pt idx="2597">
                  <c:v>1688.6690000000001</c:v>
                </c:pt>
                <c:pt idx="2598">
                  <c:v>1688.6690000000001</c:v>
                </c:pt>
                <c:pt idx="2599">
                  <c:v>1688.6690000000001</c:v>
                </c:pt>
                <c:pt idx="2600">
                  <c:v>1688.6690000000001</c:v>
                </c:pt>
                <c:pt idx="2601">
                  <c:v>1688.6690000000001</c:v>
                </c:pt>
                <c:pt idx="2602">
                  <c:v>1688.6690000000001</c:v>
                </c:pt>
                <c:pt idx="2603">
                  <c:v>1688.6690000000001</c:v>
                </c:pt>
                <c:pt idx="2604">
                  <c:v>1688.6690000000001</c:v>
                </c:pt>
                <c:pt idx="2605">
                  <c:v>1692</c:v>
                </c:pt>
                <c:pt idx="2606">
                  <c:v>1692</c:v>
                </c:pt>
                <c:pt idx="2607">
                  <c:v>1692</c:v>
                </c:pt>
                <c:pt idx="2608">
                  <c:v>1692</c:v>
                </c:pt>
                <c:pt idx="2609">
                  <c:v>1695.278</c:v>
                </c:pt>
                <c:pt idx="2610">
                  <c:v>1691.9469999999999</c:v>
                </c:pt>
                <c:pt idx="2611">
                  <c:v>1691.9469999999999</c:v>
                </c:pt>
                <c:pt idx="2612">
                  <c:v>1691.9469999999999</c:v>
                </c:pt>
                <c:pt idx="2613">
                  <c:v>1695.278</c:v>
                </c:pt>
                <c:pt idx="2614">
                  <c:v>1698.6089999999999</c:v>
                </c:pt>
                <c:pt idx="2615">
                  <c:v>1695.278</c:v>
                </c:pt>
                <c:pt idx="2616">
                  <c:v>1701.8879999999999</c:v>
                </c:pt>
                <c:pt idx="2617">
                  <c:v>1701.8879999999999</c:v>
                </c:pt>
                <c:pt idx="2618">
                  <c:v>1701.8879999999999</c:v>
                </c:pt>
                <c:pt idx="2619">
                  <c:v>1705.2190000000001</c:v>
                </c:pt>
                <c:pt idx="2620">
                  <c:v>1705.2190000000001</c:v>
                </c:pt>
                <c:pt idx="2621">
                  <c:v>1705.2190000000001</c:v>
                </c:pt>
                <c:pt idx="2622">
                  <c:v>1705.2190000000001</c:v>
                </c:pt>
                <c:pt idx="2623">
                  <c:v>1708.4970000000001</c:v>
                </c:pt>
                <c:pt idx="2624">
                  <c:v>1708.4970000000001</c:v>
                </c:pt>
                <c:pt idx="2625">
                  <c:v>1708.4970000000001</c:v>
                </c:pt>
                <c:pt idx="2626">
                  <c:v>1715.106</c:v>
                </c:pt>
                <c:pt idx="2627">
                  <c:v>1711.828</c:v>
                </c:pt>
                <c:pt idx="2628">
                  <c:v>1711.828</c:v>
                </c:pt>
                <c:pt idx="2629">
                  <c:v>1715.106</c:v>
                </c:pt>
                <c:pt idx="2630">
                  <c:v>1715.106</c:v>
                </c:pt>
                <c:pt idx="2631">
                  <c:v>1718.385</c:v>
                </c:pt>
                <c:pt idx="2632">
                  <c:v>1718.385</c:v>
                </c:pt>
                <c:pt idx="2633">
                  <c:v>1721.7159999999999</c:v>
                </c:pt>
                <c:pt idx="2634">
                  <c:v>1718.4380000000001</c:v>
                </c:pt>
                <c:pt idx="2635">
                  <c:v>1718.4380000000001</c:v>
                </c:pt>
                <c:pt idx="2636">
                  <c:v>1721.7159999999999</c:v>
                </c:pt>
                <c:pt idx="2637">
                  <c:v>1724.9939999999999</c:v>
                </c:pt>
                <c:pt idx="2638">
                  <c:v>1724.9939999999999</c:v>
                </c:pt>
                <c:pt idx="2639">
                  <c:v>1724.9939999999999</c:v>
                </c:pt>
                <c:pt idx="2640">
                  <c:v>1724.9939999999999</c:v>
                </c:pt>
                <c:pt idx="2641">
                  <c:v>1724.9939999999999</c:v>
                </c:pt>
                <c:pt idx="2642">
                  <c:v>1724.9939999999999</c:v>
                </c:pt>
                <c:pt idx="2643">
                  <c:v>1721.7159999999999</c:v>
                </c:pt>
                <c:pt idx="2644">
                  <c:v>1724.9939999999999</c:v>
                </c:pt>
                <c:pt idx="2645">
                  <c:v>1728.325</c:v>
                </c:pt>
                <c:pt idx="2646">
                  <c:v>1725.047</c:v>
                </c:pt>
                <c:pt idx="2647">
                  <c:v>1725.047</c:v>
                </c:pt>
                <c:pt idx="2648">
                  <c:v>1725.047</c:v>
                </c:pt>
                <c:pt idx="2649">
                  <c:v>1725.047</c:v>
                </c:pt>
                <c:pt idx="2650">
                  <c:v>1725.047</c:v>
                </c:pt>
                <c:pt idx="2651">
                  <c:v>1725.047</c:v>
                </c:pt>
                <c:pt idx="2652">
                  <c:v>1725.047</c:v>
                </c:pt>
                <c:pt idx="2653">
                  <c:v>1728.325</c:v>
                </c:pt>
                <c:pt idx="2654">
                  <c:v>1728.325</c:v>
                </c:pt>
                <c:pt idx="2655">
                  <c:v>1728.325</c:v>
                </c:pt>
                <c:pt idx="2656">
                  <c:v>1728.325</c:v>
                </c:pt>
                <c:pt idx="2657">
                  <c:v>1728.325</c:v>
                </c:pt>
                <c:pt idx="2658">
                  <c:v>1728.325</c:v>
                </c:pt>
                <c:pt idx="2659">
                  <c:v>1728.325</c:v>
                </c:pt>
                <c:pt idx="2660">
                  <c:v>1731.6559999999999</c:v>
                </c:pt>
                <c:pt idx="2661">
                  <c:v>1728.325</c:v>
                </c:pt>
                <c:pt idx="2662">
                  <c:v>1734.934</c:v>
                </c:pt>
                <c:pt idx="2663">
                  <c:v>1731.6559999999999</c:v>
                </c:pt>
                <c:pt idx="2664">
                  <c:v>1731.6559999999999</c:v>
                </c:pt>
                <c:pt idx="2665">
                  <c:v>1731.6559999999999</c:v>
                </c:pt>
                <c:pt idx="2666">
                  <c:v>1731.6559999999999</c:v>
                </c:pt>
                <c:pt idx="2667">
                  <c:v>1731.6559999999999</c:v>
                </c:pt>
                <c:pt idx="2668">
                  <c:v>1731.6559999999999</c:v>
                </c:pt>
                <c:pt idx="2669">
                  <c:v>1731.6559999999999</c:v>
                </c:pt>
                <c:pt idx="2670">
                  <c:v>1731.6559999999999</c:v>
                </c:pt>
                <c:pt idx="2671">
                  <c:v>1731.6559999999999</c:v>
                </c:pt>
                <c:pt idx="2672">
                  <c:v>1734.934</c:v>
                </c:pt>
                <c:pt idx="2673">
                  <c:v>1734.934</c:v>
                </c:pt>
                <c:pt idx="2674">
                  <c:v>1731.6030000000001</c:v>
                </c:pt>
                <c:pt idx="2675">
                  <c:v>1734.934</c:v>
                </c:pt>
                <c:pt idx="2676">
                  <c:v>1731.6030000000001</c:v>
                </c:pt>
                <c:pt idx="2677">
                  <c:v>1731.6030000000001</c:v>
                </c:pt>
                <c:pt idx="2678">
                  <c:v>1731.6030000000001</c:v>
                </c:pt>
                <c:pt idx="2679">
                  <c:v>1734.934</c:v>
                </c:pt>
                <c:pt idx="2680">
                  <c:v>1731.6030000000001</c:v>
                </c:pt>
                <c:pt idx="2681">
                  <c:v>1734.934</c:v>
                </c:pt>
                <c:pt idx="2682">
                  <c:v>1734.934</c:v>
                </c:pt>
                <c:pt idx="2683">
                  <c:v>1734.934</c:v>
                </c:pt>
                <c:pt idx="2684">
                  <c:v>1731.6559999999999</c:v>
                </c:pt>
                <c:pt idx="2685">
                  <c:v>1731.6559999999999</c:v>
                </c:pt>
                <c:pt idx="2686">
                  <c:v>1731.6559999999999</c:v>
                </c:pt>
                <c:pt idx="2687">
                  <c:v>1731.6559999999999</c:v>
                </c:pt>
                <c:pt idx="2688">
                  <c:v>1731.6559999999999</c:v>
                </c:pt>
                <c:pt idx="2689">
                  <c:v>1734.934</c:v>
                </c:pt>
                <c:pt idx="2690">
                  <c:v>1734.934</c:v>
                </c:pt>
                <c:pt idx="2691">
                  <c:v>1734.934</c:v>
                </c:pt>
                <c:pt idx="2692">
                  <c:v>1734.934</c:v>
                </c:pt>
                <c:pt idx="2693">
                  <c:v>1734.934</c:v>
                </c:pt>
                <c:pt idx="2694">
                  <c:v>1738.213</c:v>
                </c:pt>
                <c:pt idx="2695">
                  <c:v>1734.934</c:v>
                </c:pt>
                <c:pt idx="2696">
                  <c:v>1734.934</c:v>
                </c:pt>
                <c:pt idx="2697">
                  <c:v>1734.934</c:v>
                </c:pt>
                <c:pt idx="2698">
                  <c:v>1734.934</c:v>
                </c:pt>
                <c:pt idx="2699">
                  <c:v>1738.2660000000001</c:v>
                </c:pt>
                <c:pt idx="2700">
                  <c:v>1731.6030000000001</c:v>
                </c:pt>
                <c:pt idx="2701">
                  <c:v>1731.6030000000001</c:v>
                </c:pt>
                <c:pt idx="2702">
                  <c:v>1731.6030000000001</c:v>
                </c:pt>
                <c:pt idx="2703">
                  <c:v>1731.6030000000001</c:v>
                </c:pt>
                <c:pt idx="2704">
                  <c:v>1731.6030000000001</c:v>
                </c:pt>
                <c:pt idx="2705">
                  <c:v>1734.934</c:v>
                </c:pt>
                <c:pt idx="2706">
                  <c:v>1734.934</c:v>
                </c:pt>
                <c:pt idx="2707">
                  <c:v>1731.6030000000001</c:v>
                </c:pt>
                <c:pt idx="2708">
                  <c:v>1731.6030000000001</c:v>
                </c:pt>
                <c:pt idx="2709">
                  <c:v>1731.6030000000001</c:v>
                </c:pt>
                <c:pt idx="2710">
                  <c:v>1731.6030000000001</c:v>
                </c:pt>
                <c:pt idx="2711">
                  <c:v>1731.6030000000001</c:v>
                </c:pt>
                <c:pt idx="2712">
                  <c:v>1734.934</c:v>
                </c:pt>
                <c:pt idx="2713">
                  <c:v>1734.934</c:v>
                </c:pt>
                <c:pt idx="2714">
                  <c:v>1734.934</c:v>
                </c:pt>
                <c:pt idx="2715">
                  <c:v>1734.934</c:v>
                </c:pt>
                <c:pt idx="2716">
                  <c:v>1734.934</c:v>
                </c:pt>
                <c:pt idx="2717">
                  <c:v>1734.934</c:v>
                </c:pt>
                <c:pt idx="2718">
                  <c:v>1734.934</c:v>
                </c:pt>
                <c:pt idx="2719">
                  <c:v>1734.934</c:v>
                </c:pt>
                <c:pt idx="2720">
                  <c:v>1734.934</c:v>
                </c:pt>
                <c:pt idx="2721">
                  <c:v>1734.934</c:v>
                </c:pt>
                <c:pt idx="2722">
                  <c:v>1734.934</c:v>
                </c:pt>
                <c:pt idx="2723">
                  <c:v>1734.934</c:v>
                </c:pt>
                <c:pt idx="2724">
                  <c:v>1734.934</c:v>
                </c:pt>
                <c:pt idx="2725">
                  <c:v>1734.934</c:v>
                </c:pt>
                <c:pt idx="2726">
                  <c:v>1734.934</c:v>
                </c:pt>
                <c:pt idx="2727">
                  <c:v>1734.934</c:v>
                </c:pt>
                <c:pt idx="2728">
                  <c:v>1734.934</c:v>
                </c:pt>
                <c:pt idx="2729">
                  <c:v>1734.934</c:v>
                </c:pt>
                <c:pt idx="2730">
                  <c:v>1738.2660000000001</c:v>
                </c:pt>
                <c:pt idx="2731">
                  <c:v>1734.934</c:v>
                </c:pt>
                <c:pt idx="2732">
                  <c:v>1734.934</c:v>
                </c:pt>
                <c:pt idx="2733">
                  <c:v>1734.934</c:v>
                </c:pt>
                <c:pt idx="2734">
                  <c:v>1734.934</c:v>
                </c:pt>
                <c:pt idx="2735">
                  <c:v>1738.213</c:v>
                </c:pt>
                <c:pt idx="2736">
                  <c:v>1734.934</c:v>
                </c:pt>
                <c:pt idx="2737">
                  <c:v>1734.934</c:v>
                </c:pt>
                <c:pt idx="2738">
                  <c:v>1738.213</c:v>
                </c:pt>
                <c:pt idx="2739">
                  <c:v>1738.213</c:v>
                </c:pt>
                <c:pt idx="2740">
                  <c:v>1738.213</c:v>
                </c:pt>
                <c:pt idx="2741">
                  <c:v>1738.213</c:v>
                </c:pt>
                <c:pt idx="2742">
                  <c:v>1738.213</c:v>
                </c:pt>
                <c:pt idx="2743">
                  <c:v>1741.5440000000001</c:v>
                </c:pt>
                <c:pt idx="2744">
                  <c:v>1741.5440000000001</c:v>
                </c:pt>
                <c:pt idx="2745">
                  <c:v>1741.5440000000001</c:v>
                </c:pt>
                <c:pt idx="2746">
                  <c:v>1744.875</c:v>
                </c:pt>
                <c:pt idx="2747">
                  <c:v>1744.875</c:v>
                </c:pt>
                <c:pt idx="2748">
                  <c:v>1744.875</c:v>
                </c:pt>
                <c:pt idx="2749">
                  <c:v>1744.875</c:v>
                </c:pt>
                <c:pt idx="2750">
                  <c:v>1744.875</c:v>
                </c:pt>
                <c:pt idx="2751">
                  <c:v>1748.153</c:v>
                </c:pt>
                <c:pt idx="2752">
                  <c:v>1744.875</c:v>
                </c:pt>
                <c:pt idx="2753">
                  <c:v>1748.153</c:v>
                </c:pt>
                <c:pt idx="2754">
                  <c:v>1748.153</c:v>
                </c:pt>
                <c:pt idx="2755">
                  <c:v>1751.431</c:v>
                </c:pt>
                <c:pt idx="2756">
                  <c:v>1748.153</c:v>
                </c:pt>
                <c:pt idx="2757">
                  <c:v>1748.153</c:v>
                </c:pt>
                <c:pt idx="2758">
                  <c:v>1748.153</c:v>
                </c:pt>
                <c:pt idx="2759">
                  <c:v>1748.153</c:v>
                </c:pt>
                <c:pt idx="2760">
                  <c:v>1748.153</c:v>
                </c:pt>
                <c:pt idx="2761">
                  <c:v>1748.153</c:v>
                </c:pt>
                <c:pt idx="2762">
                  <c:v>1748.153</c:v>
                </c:pt>
                <c:pt idx="2763">
                  <c:v>1748.153</c:v>
                </c:pt>
                <c:pt idx="2764">
                  <c:v>1744.875</c:v>
                </c:pt>
                <c:pt idx="2765">
                  <c:v>1744.875</c:v>
                </c:pt>
                <c:pt idx="2766">
                  <c:v>1748.153</c:v>
                </c:pt>
                <c:pt idx="2767">
                  <c:v>1744.875</c:v>
                </c:pt>
                <c:pt idx="2768">
                  <c:v>1744.875</c:v>
                </c:pt>
                <c:pt idx="2769">
                  <c:v>1744.875</c:v>
                </c:pt>
                <c:pt idx="2770">
                  <c:v>1748.153</c:v>
                </c:pt>
                <c:pt idx="2771">
                  <c:v>1748.153</c:v>
                </c:pt>
                <c:pt idx="2772">
                  <c:v>1748.153</c:v>
                </c:pt>
                <c:pt idx="2773">
                  <c:v>1748.153</c:v>
                </c:pt>
                <c:pt idx="2774">
                  <c:v>1748.153</c:v>
                </c:pt>
                <c:pt idx="2775">
                  <c:v>1748.153</c:v>
                </c:pt>
                <c:pt idx="2776">
                  <c:v>1748.153</c:v>
                </c:pt>
                <c:pt idx="2777">
                  <c:v>1748.153</c:v>
                </c:pt>
                <c:pt idx="2778">
                  <c:v>1751.431</c:v>
                </c:pt>
                <c:pt idx="2779">
                  <c:v>1748.153</c:v>
                </c:pt>
                <c:pt idx="2780">
                  <c:v>1748.153</c:v>
                </c:pt>
                <c:pt idx="2781">
                  <c:v>1751.431</c:v>
                </c:pt>
                <c:pt idx="2782">
                  <c:v>1751.431</c:v>
                </c:pt>
                <c:pt idx="2783">
                  <c:v>1751.431</c:v>
                </c:pt>
                <c:pt idx="2784">
                  <c:v>1751.431</c:v>
                </c:pt>
                <c:pt idx="2785">
                  <c:v>1751.431</c:v>
                </c:pt>
                <c:pt idx="2786">
                  <c:v>1748.153</c:v>
                </c:pt>
                <c:pt idx="2787">
                  <c:v>1744.8219999999999</c:v>
                </c:pt>
                <c:pt idx="2788">
                  <c:v>1741.5440000000001</c:v>
                </c:pt>
                <c:pt idx="2789">
                  <c:v>1731.6030000000001</c:v>
                </c:pt>
                <c:pt idx="2790">
                  <c:v>1724.9939999999999</c:v>
                </c:pt>
                <c:pt idx="2791">
                  <c:v>1711.828</c:v>
                </c:pt>
                <c:pt idx="2792">
                  <c:v>1705.1659999999999</c:v>
                </c:pt>
                <c:pt idx="2793">
                  <c:v>1685.3910000000001</c:v>
                </c:pt>
                <c:pt idx="2794">
                  <c:v>1672.172</c:v>
                </c:pt>
                <c:pt idx="2795">
                  <c:v>1658.953</c:v>
                </c:pt>
                <c:pt idx="2796">
                  <c:v>1642.403</c:v>
                </c:pt>
                <c:pt idx="2797">
                  <c:v>1625.9059999999999</c:v>
                </c:pt>
                <c:pt idx="2798">
                  <c:v>1609.356</c:v>
                </c:pt>
                <c:pt idx="2799">
                  <c:v>1592.8589999999999</c:v>
                </c:pt>
                <c:pt idx="2800">
                  <c:v>1576.31</c:v>
                </c:pt>
                <c:pt idx="2801">
                  <c:v>1559.8130000000001</c:v>
                </c:pt>
                <c:pt idx="2802">
                  <c:v>1546.5940000000001</c:v>
                </c:pt>
                <c:pt idx="2803">
                  <c:v>1536.653</c:v>
                </c:pt>
                <c:pt idx="2804">
                  <c:v>1530.0440000000001</c:v>
                </c:pt>
                <c:pt idx="2805">
                  <c:v>1523.4349999999999</c:v>
                </c:pt>
                <c:pt idx="2806">
                  <c:v>1516.825</c:v>
                </c:pt>
                <c:pt idx="2807">
                  <c:v>1513.4939999999999</c:v>
                </c:pt>
                <c:pt idx="2808">
                  <c:v>1506.9380000000001</c:v>
                </c:pt>
                <c:pt idx="2809">
                  <c:v>1503.606</c:v>
                </c:pt>
                <c:pt idx="2810">
                  <c:v>1503.606</c:v>
                </c:pt>
                <c:pt idx="2811">
                  <c:v>1503.606</c:v>
                </c:pt>
                <c:pt idx="2812">
                  <c:v>1503.606</c:v>
                </c:pt>
                <c:pt idx="2813">
                  <c:v>1503.606</c:v>
                </c:pt>
                <c:pt idx="2814">
                  <c:v>1506.9380000000001</c:v>
                </c:pt>
                <c:pt idx="2815">
                  <c:v>1506.9380000000001</c:v>
                </c:pt>
                <c:pt idx="2816">
                  <c:v>1510.2159999999999</c:v>
                </c:pt>
                <c:pt idx="2817">
                  <c:v>1510.2159999999999</c:v>
                </c:pt>
                <c:pt idx="2818">
                  <c:v>1513.547</c:v>
                </c:pt>
                <c:pt idx="2819">
                  <c:v>1513.4939999999999</c:v>
                </c:pt>
                <c:pt idx="2820">
                  <c:v>1520.1559999999999</c:v>
                </c:pt>
                <c:pt idx="2821">
                  <c:v>1520.1030000000001</c:v>
                </c:pt>
                <c:pt idx="2822">
                  <c:v>1526.713</c:v>
                </c:pt>
                <c:pt idx="2823">
                  <c:v>1530.0440000000001</c:v>
                </c:pt>
                <c:pt idx="2824">
                  <c:v>1533.3219999999999</c:v>
                </c:pt>
                <c:pt idx="2825">
                  <c:v>1536.653</c:v>
                </c:pt>
                <c:pt idx="2826">
                  <c:v>1539.932</c:v>
                </c:pt>
                <c:pt idx="2827">
                  <c:v>1549.8720000000001</c:v>
                </c:pt>
                <c:pt idx="2828">
                  <c:v>1553.203</c:v>
                </c:pt>
                <c:pt idx="2829">
                  <c:v>1556.481</c:v>
                </c:pt>
                <c:pt idx="2830">
                  <c:v>1563.0909999999999</c:v>
                </c:pt>
                <c:pt idx="2831">
                  <c:v>1566.422</c:v>
                </c:pt>
                <c:pt idx="2832">
                  <c:v>1569.7</c:v>
                </c:pt>
                <c:pt idx="2833">
                  <c:v>1576.31</c:v>
                </c:pt>
                <c:pt idx="2834">
                  <c:v>1579.6410000000001</c:v>
                </c:pt>
                <c:pt idx="2835">
                  <c:v>1576.31</c:v>
                </c:pt>
                <c:pt idx="2836">
                  <c:v>1579.588</c:v>
                </c:pt>
                <c:pt idx="2837">
                  <c:v>1579.588</c:v>
                </c:pt>
                <c:pt idx="2838">
                  <c:v>1579.588</c:v>
                </c:pt>
                <c:pt idx="2839">
                  <c:v>1579.588</c:v>
                </c:pt>
                <c:pt idx="2840">
                  <c:v>1582.9190000000001</c:v>
                </c:pt>
                <c:pt idx="2841">
                  <c:v>1582.9190000000001</c:v>
                </c:pt>
                <c:pt idx="2842">
                  <c:v>1586.1969999999999</c:v>
                </c:pt>
                <c:pt idx="2843">
                  <c:v>1586.1969999999999</c:v>
                </c:pt>
                <c:pt idx="2844">
                  <c:v>1589.528</c:v>
                </c:pt>
                <c:pt idx="2845">
                  <c:v>1592.807</c:v>
                </c:pt>
                <c:pt idx="2846">
                  <c:v>1596.1379999999999</c:v>
                </c:pt>
                <c:pt idx="2847">
                  <c:v>1599.4159999999999</c:v>
                </c:pt>
                <c:pt idx="2848">
                  <c:v>1602.7470000000001</c:v>
                </c:pt>
                <c:pt idx="2849">
                  <c:v>1606.0250000000001</c:v>
                </c:pt>
                <c:pt idx="2850">
                  <c:v>1609.356</c:v>
                </c:pt>
                <c:pt idx="2851">
                  <c:v>1612.635</c:v>
                </c:pt>
                <c:pt idx="2852">
                  <c:v>1619.2439999999999</c:v>
                </c:pt>
                <c:pt idx="2853">
                  <c:v>1622.575</c:v>
                </c:pt>
                <c:pt idx="2854">
                  <c:v>1625.8530000000001</c:v>
                </c:pt>
                <c:pt idx="2855">
                  <c:v>1625.8530000000001</c:v>
                </c:pt>
                <c:pt idx="2856">
                  <c:v>1635.7940000000001</c:v>
                </c:pt>
                <c:pt idx="2857">
                  <c:v>1632.463</c:v>
                </c:pt>
                <c:pt idx="2858">
                  <c:v>1635.7940000000001</c:v>
                </c:pt>
                <c:pt idx="2859">
                  <c:v>1645.7339999999999</c:v>
                </c:pt>
                <c:pt idx="2860">
                  <c:v>1645.682</c:v>
                </c:pt>
                <c:pt idx="2861">
                  <c:v>1649.0129999999999</c:v>
                </c:pt>
                <c:pt idx="2862">
                  <c:v>1652.3440000000001</c:v>
                </c:pt>
                <c:pt idx="2863">
                  <c:v>1655.6220000000001</c:v>
                </c:pt>
                <c:pt idx="2864">
                  <c:v>1658.953</c:v>
                </c:pt>
                <c:pt idx="2865">
                  <c:v>1662.231</c:v>
                </c:pt>
                <c:pt idx="2866">
                  <c:v>1665.5630000000001</c:v>
                </c:pt>
                <c:pt idx="2867">
                  <c:v>1668.8409999999999</c:v>
                </c:pt>
                <c:pt idx="2868">
                  <c:v>1672.172</c:v>
                </c:pt>
                <c:pt idx="2869">
                  <c:v>1675.45</c:v>
                </c:pt>
                <c:pt idx="2870">
                  <c:v>1675.45</c:v>
                </c:pt>
                <c:pt idx="2871">
                  <c:v>1678.7809999999999</c:v>
                </c:pt>
                <c:pt idx="2872">
                  <c:v>1682.06</c:v>
                </c:pt>
                <c:pt idx="2873">
                  <c:v>1685.3910000000001</c:v>
                </c:pt>
                <c:pt idx="2874">
                  <c:v>1688.6690000000001</c:v>
                </c:pt>
                <c:pt idx="2875">
                  <c:v>1688.6690000000001</c:v>
                </c:pt>
                <c:pt idx="2876">
                  <c:v>1692</c:v>
                </c:pt>
                <c:pt idx="2877">
                  <c:v>1698.557</c:v>
                </c:pt>
                <c:pt idx="2878">
                  <c:v>1701.8879999999999</c:v>
                </c:pt>
                <c:pt idx="2879">
                  <c:v>1701.8879999999999</c:v>
                </c:pt>
                <c:pt idx="2880">
                  <c:v>1701.8879999999999</c:v>
                </c:pt>
                <c:pt idx="2881">
                  <c:v>1705.2190000000001</c:v>
                </c:pt>
                <c:pt idx="2882">
                  <c:v>1711.7750000000001</c:v>
                </c:pt>
                <c:pt idx="2883">
                  <c:v>1715.106</c:v>
                </c:pt>
                <c:pt idx="2884">
                  <c:v>1715.106</c:v>
                </c:pt>
                <c:pt idx="2885">
                  <c:v>1718.385</c:v>
                </c:pt>
                <c:pt idx="2886">
                  <c:v>1721.7159999999999</c:v>
                </c:pt>
                <c:pt idx="2887">
                  <c:v>1721.7159999999999</c:v>
                </c:pt>
                <c:pt idx="2888">
                  <c:v>1724.9939999999999</c:v>
                </c:pt>
                <c:pt idx="2889">
                  <c:v>1728.325</c:v>
                </c:pt>
                <c:pt idx="2890">
                  <c:v>1728.325</c:v>
                </c:pt>
                <c:pt idx="2891">
                  <c:v>1731.6030000000001</c:v>
                </c:pt>
                <c:pt idx="2892">
                  <c:v>1731.6030000000001</c:v>
                </c:pt>
                <c:pt idx="2893">
                  <c:v>1734.934</c:v>
                </c:pt>
                <c:pt idx="2894">
                  <c:v>1734.934</c:v>
                </c:pt>
                <c:pt idx="2895">
                  <c:v>1738.213</c:v>
                </c:pt>
                <c:pt idx="2896">
                  <c:v>1738.213</c:v>
                </c:pt>
                <c:pt idx="2897">
                  <c:v>1741.5440000000001</c:v>
                </c:pt>
                <c:pt idx="2898">
                  <c:v>1748.153</c:v>
                </c:pt>
                <c:pt idx="2899">
                  <c:v>1744.8219999999999</c:v>
                </c:pt>
                <c:pt idx="2900">
                  <c:v>1744.8219999999999</c:v>
                </c:pt>
                <c:pt idx="2901">
                  <c:v>1748.153</c:v>
                </c:pt>
                <c:pt idx="2902">
                  <c:v>1744.875</c:v>
                </c:pt>
                <c:pt idx="2903">
                  <c:v>1748.153</c:v>
                </c:pt>
                <c:pt idx="2904">
                  <c:v>1748.153</c:v>
                </c:pt>
                <c:pt idx="2905">
                  <c:v>1748.153</c:v>
                </c:pt>
                <c:pt idx="2906">
                  <c:v>1751.4839999999999</c:v>
                </c:pt>
                <c:pt idx="2907">
                  <c:v>1751.4839999999999</c:v>
                </c:pt>
                <c:pt idx="2908">
                  <c:v>1751.4839999999999</c:v>
                </c:pt>
                <c:pt idx="2909">
                  <c:v>1748.153</c:v>
                </c:pt>
                <c:pt idx="2910">
                  <c:v>1748.153</c:v>
                </c:pt>
                <c:pt idx="2911">
                  <c:v>1751.431</c:v>
                </c:pt>
                <c:pt idx="2912">
                  <c:v>1751.431</c:v>
                </c:pt>
                <c:pt idx="2913">
                  <c:v>1751.431</c:v>
                </c:pt>
                <c:pt idx="2914">
                  <c:v>1751.431</c:v>
                </c:pt>
                <c:pt idx="2915">
                  <c:v>1748.153</c:v>
                </c:pt>
                <c:pt idx="2916">
                  <c:v>1748.153</c:v>
                </c:pt>
                <c:pt idx="2917">
                  <c:v>1751.4839999999999</c:v>
                </c:pt>
                <c:pt idx="2918">
                  <c:v>1751.4839999999999</c:v>
                </c:pt>
                <c:pt idx="2919">
                  <c:v>1751.4839999999999</c:v>
                </c:pt>
                <c:pt idx="2920">
                  <c:v>1751.4839999999999</c:v>
                </c:pt>
                <c:pt idx="2921">
                  <c:v>1751.4839999999999</c:v>
                </c:pt>
                <c:pt idx="2922">
                  <c:v>1751.431</c:v>
                </c:pt>
                <c:pt idx="2923">
                  <c:v>1754.7629999999999</c:v>
                </c:pt>
                <c:pt idx="2924">
                  <c:v>1754.7629999999999</c:v>
                </c:pt>
                <c:pt idx="2925">
                  <c:v>1754.7629999999999</c:v>
                </c:pt>
                <c:pt idx="2926">
                  <c:v>1754.7629999999999</c:v>
                </c:pt>
                <c:pt idx="2927">
                  <c:v>1758.0940000000001</c:v>
                </c:pt>
                <c:pt idx="2928">
                  <c:v>1758.0940000000001</c:v>
                </c:pt>
                <c:pt idx="2929">
                  <c:v>1761.3720000000001</c:v>
                </c:pt>
                <c:pt idx="2930">
                  <c:v>1761.3720000000001</c:v>
                </c:pt>
                <c:pt idx="2931">
                  <c:v>1764.65</c:v>
                </c:pt>
                <c:pt idx="2932">
                  <c:v>1764.65</c:v>
                </c:pt>
                <c:pt idx="2933">
                  <c:v>1764.65</c:v>
                </c:pt>
                <c:pt idx="2934">
                  <c:v>1764.65</c:v>
                </c:pt>
                <c:pt idx="2935">
                  <c:v>1764.65</c:v>
                </c:pt>
                <c:pt idx="2936">
                  <c:v>1771.3130000000001</c:v>
                </c:pt>
                <c:pt idx="2937">
                  <c:v>1767.981</c:v>
                </c:pt>
                <c:pt idx="2938">
                  <c:v>1767.981</c:v>
                </c:pt>
                <c:pt idx="2939">
                  <c:v>1767.981</c:v>
                </c:pt>
                <c:pt idx="2940">
                  <c:v>1767.981</c:v>
                </c:pt>
                <c:pt idx="2941">
                  <c:v>1767.981</c:v>
                </c:pt>
                <c:pt idx="2942">
                  <c:v>1771.26</c:v>
                </c:pt>
                <c:pt idx="2943">
                  <c:v>1771.26</c:v>
                </c:pt>
                <c:pt idx="2944">
                  <c:v>1771.26</c:v>
                </c:pt>
                <c:pt idx="2945">
                  <c:v>1774.5909999999999</c:v>
                </c:pt>
                <c:pt idx="2946">
                  <c:v>1774.5909999999999</c:v>
                </c:pt>
                <c:pt idx="2947">
                  <c:v>1774.5909999999999</c:v>
                </c:pt>
                <c:pt idx="2948">
                  <c:v>1774.5909999999999</c:v>
                </c:pt>
                <c:pt idx="2949">
                  <c:v>1774.5909999999999</c:v>
                </c:pt>
                <c:pt idx="2950">
                  <c:v>1777.8689999999999</c:v>
                </c:pt>
                <c:pt idx="2951">
                  <c:v>1774.5909999999999</c:v>
                </c:pt>
                <c:pt idx="2952">
                  <c:v>1777.8689999999999</c:v>
                </c:pt>
                <c:pt idx="2953">
                  <c:v>1777.8689999999999</c:v>
                </c:pt>
                <c:pt idx="2954">
                  <c:v>1774.5909999999999</c:v>
                </c:pt>
                <c:pt idx="2955">
                  <c:v>1777.8689999999999</c:v>
                </c:pt>
                <c:pt idx="2956">
                  <c:v>1781.2</c:v>
                </c:pt>
                <c:pt idx="2957">
                  <c:v>1781.2</c:v>
                </c:pt>
                <c:pt idx="2958">
                  <c:v>1781.2</c:v>
                </c:pt>
                <c:pt idx="2959">
                  <c:v>1781.2</c:v>
                </c:pt>
                <c:pt idx="2960">
                  <c:v>1784.4780000000001</c:v>
                </c:pt>
                <c:pt idx="2961">
                  <c:v>1784.4780000000001</c:v>
                </c:pt>
                <c:pt idx="2962">
                  <c:v>1784.4780000000001</c:v>
                </c:pt>
                <c:pt idx="2963">
                  <c:v>1784.4780000000001</c:v>
                </c:pt>
                <c:pt idx="2964">
                  <c:v>1784.4780000000001</c:v>
                </c:pt>
                <c:pt idx="2965">
                  <c:v>1784.4780000000001</c:v>
                </c:pt>
                <c:pt idx="2966">
                  <c:v>1784.4780000000001</c:v>
                </c:pt>
                <c:pt idx="2967">
                  <c:v>1787.809</c:v>
                </c:pt>
                <c:pt idx="2968">
                  <c:v>1787.809</c:v>
                </c:pt>
                <c:pt idx="2969">
                  <c:v>1787.809</c:v>
                </c:pt>
                <c:pt idx="2970">
                  <c:v>1787.809</c:v>
                </c:pt>
                <c:pt idx="2971">
                  <c:v>1791.088</c:v>
                </c:pt>
                <c:pt idx="2972">
                  <c:v>1787.809</c:v>
                </c:pt>
                <c:pt idx="2973">
                  <c:v>1791.088</c:v>
                </c:pt>
                <c:pt idx="2974">
                  <c:v>1791.088</c:v>
                </c:pt>
                <c:pt idx="2975">
                  <c:v>1791.088</c:v>
                </c:pt>
                <c:pt idx="2976">
                  <c:v>1791.088</c:v>
                </c:pt>
                <c:pt idx="2977">
                  <c:v>1791.088</c:v>
                </c:pt>
                <c:pt idx="2978">
                  <c:v>1794.4190000000001</c:v>
                </c:pt>
                <c:pt idx="2979">
                  <c:v>1794.4190000000001</c:v>
                </c:pt>
                <c:pt idx="2980">
                  <c:v>1791.1410000000001</c:v>
                </c:pt>
                <c:pt idx="2981">
                  <c:v>1794.4190000000001</c:v>
                </c:pt>
                <c:pt idx="2982">
                  <c:v>1794.4190000000001</c:v>
                </c:pt>
                <c:pt idx="2983">
                  <c:v>1794.4190000000001</c:v>
                </c:pt>
                <c:pt idx="2984">
                  <c:v>1791.1410000000001</c:v>
                </c:pt>
                <c:pt idx="2985">
                  <c:v>1794.4190000000001</c:v>
                </c:pt>
                <c:pt idx="2986">
                  <c:v>1794.4190000000001</c:v>
                </c:pt>
                <c:pt idx="2987">
                  <c:v>1794.4190000000001</c:v>
                </c:pt>
                <c:pt idx="2988">
                  <c:v>1794.4190000000001</c:v>
                </c:pt>
                <c:pt idx="2989">
                  <c:v>1794.4190000000001</c:v>
                </c:pt>
                <c:pt idx="2990">
                  <c:v>1794.4190000000001</c:v>
                </c:pt>
                <c:pt idx="2991">
                  <c:v>1794.4190000000001</c:v>
                </c:pt>
                <c:pt idx="2992">
                  <c:v>1794.4190000000001</c:v>
                </c:pt>
                <c:pt idx="2993">
                  <c:v>1794.4190000000001</c:v>
                </c:pt>
                <c:pt idx="2994">
                  <c:v>1794.4190000000001</c:v>
                </c:pt>
                <c:pt idx="2995">
                  <c:v>1794.4190000000001</c:v>
                </c:pt>
                <c:pt idx="2996">
                  <c:v>1801.028</c:v>
                </c:pt>
                <c:pt idx="2997">
                  <c:v>1794.4190000000001</c:v>
                </c:pt>
                <c:pt idx="2998">
                  <c:v>1794.4190000000001</c:v>
                </c:pt>
                <c:pt idx="2999">
                  <c:v>1794.4190000000001</c:v>
                </c:pt>
                <c:pt idx="3000">
                  <c:v>1794.4190000000001</c:v>
                </c:pt>
                <c:pt idx="3001">
                  <c:v>1794.4190000000001</c:v>
                </c:pt>
                <c:pt idx="3002">
                  <c:v>1794.4190000000001</c:v>
                </c:pt>
                <c:pt idx="3003">
                  <c:v>1797.75</c:v>
                </c:pt>
                <c:pt idx="3004">
                  <c:v>1797.75</c:v>
                </c:pt>
                <c:pt idx="3005">
                  <c:v>1794.4190000000001</c:v>
                </c:pt>
                <c:pt idx="3006">
                  <c:v>1794.4190000000001</c:v>
                </c:pt>
                <c:pt idx="3007">
                  <c:v>1794.4190000000001</c:v>
                </c:pt>
                <c:pt idx="3008">
                  <c:v>1794.4190000000001</c:v>
                </c:pt>
                <c:pt idx="3009">
                  <c:v>1797.75</c:v>
                </c:pt>
                <c:pt idx="3010">
                  <c:v>1794.4190000000001</c:v>
                </c:pt>
                <c:pt idx="3011">
                  <c:v>1797.6969999999999</c:v>
                </c:pt>
                <c:pt idx="3012">
                  <c:v>1794.4190000000001</c:v>
                </c:pt>
                <c:pt idx="3013">
                  <c:v>1794.4190000000001</c:v>
                </c:pt>
                <c:pt idx="3014">
                  <c:v>1797.6969999999999</c:v>
                </c:pt>
                <c:pt idx="3015">
                  <c:v>1794.4190000000001</c:v>
                </c:pt>
                <c:pt idx="3016">
                  <c:v>1794.4190000000001</c:v>
                </c:pt>
                <c:pt idx="3017">
                  <c:v>1794.4190000000001</c:v>
                </c:pt>
                <c:pt idx="3018">
                  <c:v>1794.4190000000001</c:v>
                </c:pt>
                <c:pt idx="3019">
                  <c:v>1794.4190000000001</c:v>
                </c:pt>
                <c:pt idx="3020">
                  <c:v>1794.4190000000001</c:v>
                </c:pt>
                <c:pt idx="3021">
                  <c:v>1794.4190000000001</c:v>
                </c:pt>
                <c:pt idx="3022">
                  <c:v>1794.4190000000001</c:v>
                </c:pt>
                <c:pt idx="3023">
                  <c:v>1794.4190000000001</c:v>
                </c:pt>
                <c:pt idx="3024">
                  <c:v>1794.4190000000001</c:v>
                </c:pt>
                <c:pt idx="3025">
                  <c:v>1794.4190000000001</c:v>
                </c:pt>
                <c:pt idx="3026">
                  <c:v>1794.4190000000001</c:v>
                </c:pt>
                <c:pt idx="3027">
                  <c:v>1794.4190000000001</c:v>
                </c:pt>
                <c:pt idx="3028">
                  <c:v>1794.4190000000001</c:v>
                </c:pt>
                <c:pt idx="3029">
                  <c:v>1794.4190000000001</c:v>
                </c:pt>
                <c:pt idx="3030">
                  <c:v>1794.4190000000001</c:v>
                </c:pt>
                <c:pt idx="3031">
                  <c:v>1791.1410000000001</c:v>
                </c:pt>
                <c:pt idx="3032">
                  <c:v>1794.4190000000001</c:v>
                </c:pt>
                <c:pt idx="3033">
                  <c:v>1794.4190000000001</c:v>
                </c:pt>
                <c:pt idx="3034">
                  <c:v>1794.4190000000001</c:v>
                </c:pt>
                <c:pt idx="3035">
                  <c:v>1794.4190000000001</c:v>
                </c:pt>
                <c:pt idx="3036">
                  <c:v>1794.4190000000001</c:v>
                </c:pt>
                <c:pt idx="3037">
                  <c:v>1791.1410000000001</c:v>
                </c:pt>
                <c:pt idx="3038">
                  <c:v>1791.1410000000001</c:v>
                </c:pt>
                <c:pt idx="3039">
                  <c:v>1787.809</c:v>
                </c:pt>
                <c:pt idx="3040">
                  <c:v>1794.4190000000001</c:v>
                </c:pt>
                <c:pt idx="3041">
                  <c:v>1787.809</c:v>
                </c:pt>
                <c:pt idx="3042">
                  <c:v>1791.1410000000001</c:v>
                </c:pt>
                <c:pt idx="3043">
                  <c:v>1791.1410000000001</c:v>
                </c:pt>
                <c:pt idx="3044">
                  <c:v>1791.1410000000001</c:v>
                </c:pt>
                <c:pt idx="3045">
                  <c:v>1794.4190000000001</c:v>
                </c:pt>
                <c:pt idx="3046">
                  <c:v>1794.4190000000001</c:v>
                </c:pt>
                <c:pt idx="3047">
                  <c:v>1797.6969999999999</c:v>
                </c:pt>
                <c:pt idx="3048">
                  <c:v>1797.6969999999999</c:v>
                </c:pt>
                <c:pt idx="3049">
                  <c:v>1797.6969999999999</c:v>
                </c:pt>
                <c:pt idx="3050">
                  <c:v>1797.6969999999999</c:v>
                </c:pt>
                <c:pt idx="3051">
                  <c:v>1797.6969999999999</c:v>
                </c:pt>
                <c:pt idx="3052">
                  <c:v>1797.6969999999999</c:v>
                </c:pt>
                <c:pt idx="3053">
                  <c:v>1801.028</c:v>
                </c:pt>
                <c:pt idx="3054">
                  <c:v>1801.028</c:v>
                </c:pt>
                <c:pt idx="3055">
                  <c:v>1801.028</c:v>
                </c:pt>
                <c:pt idx="3056">
                  <c:v>1804.3589999999999</c:v>
                </c:pt>
                <c:pt idx="3057">
                  <c:v>1801.028</c:v>
                </c:pt>
                <c:pt idx="3058">
                  <c:v>1801.028</c:v>
                </c:pt>
                <c:pt idx="3059">
                  <c:v>1801.028</c:v>
                </c:pt>
                <c:pt idx="3060">
                  <c:v>1801.028</c:v>
                </c:pt>
                <c:pt idx="3061">
                  <c:v>1801.028</c:v>
                </c:pt>
                <c:pt idx="3062">
                  <c:v>1804.3589999999999</c:v>
                </c:pt>
                <c:pt idx="3063">
                  <c:v>1801.028</c:v>
                </c:pt>
                <c:pt idx="3064">
                  <c:v>1804.306</c:v>
                </c:pt>
                <c:pt idx="3065">
                  <c:v>1801.028</c:v>
                </c:pt>
                <c:pt idx="3066">
                  <c:v>1804.306</c:v>
                </c:pt>
                <c:pt idx="3067">
                  <c:v>1801.028</c:v>
                </c:pt>
                <c:pt idx="3068">
                  <c:v>1804.306</c:v>
                </c:pt>
                <c:pt idx="3069">
                  <c:v>1801.028</c:v>
                </c:pt>
                <c:pt idx="3070">
                  <c:v>1801.028</c:v>
                </c:pt>
                <c:pt idx="3071">
                  <c:v>1801.028</c:v>
                </c:pt>
                <c:pt idx="3072">
                  <c:v>1801.028</c:v>
                </c:pt>
                <c:pt idx="3073">
                  <c:v>1797.75</c:v>
                </c:pt>
                <c:pt idx="3074">
                  <c:v>1797.75</c:v>
                </c:pt>
                <c:pt idx="3075">
                  <c:v>1801.028</c:v>
                </c:pt>
                <c:pt idx="3076">
                  <c:v>1797.6969999999999</c:v>
                </c:pt>
                <c:pt idx="3077">
                  <c:v>1801.028</c:v>
                </c:pt>
                <c:pt idx="3078">
                  <c:v>1801.028</c:v>
                </c:pt>
                <c:pt idx="3079">
                  <c:v>1801.028</c:v>
                </c:pt>
                <c:pt idx="3080">
                  <c:v>1801.028</c:v>
                </c:pt>
                <c:pt idx="3081">
                  <c:v>1801.028</c:v>
                </c:pt>
                <c:pt idx="3082">
                  <c:v>1797.6969999999999</c:v>
                </c:pt>
                <c:pt idx="3083">
                  <c:v>1801.028</c:v>
                </c:pt>
                <c:pt idx="3084">
                  <c:v>1801.028</c:v>
                </c:pt>
                <c:pt idx="3085">
                  <c:v>1801.028</c:v>
                </c:pt>
                <c:pt idx="3086">
                  <c:v>1801.028</c:v>
                </c:pt>
                <c:pt idx="3087">
                  <c:v>1804.3589999999999</c:v>
                </c:pt>
                <c:pt idx="3088">
                  <c:v>1804.3589999999999</c:v>
                </c:pt>
                <c:pt idx="3089">
                  <c:v>1804.3589999999999</c:v>
                </c:pt>
                <c:pt idx="3090">
                  <c:v>1804.3589999999999</c:v>
                </c:pt>
                <c:pt idx="3091">
                  <c:v>1804.3589999999999</c:v>
                </c:pt>
                <c:pt idx="3092">
                  <c:v>1804.3589999999999</c:v>
                </c:pt>
                <c:pt idx="3093">
                  <c:v>1804.3589999999999</c:v>
                </c:pt>
                <c:pt idx="3094">
                  <c:v>1804.3589999999999</c:v>
                </c:pt>
                <c:pt idx="3095">
                  <c:v>1804.3589999999999</c:v>
                </c:pt>
                <c:pt idx="3096">
                  <c:v>1807.6379999999999</c:v>
                </c:pt>
                <c:pt idx="3097">
                  <c:v>1804.3589999999999</c:v>
                </c:pt>
                <c:pt idx="3098">
                  <c:v>1807.6379999999999</c:v>
                </c:pt>
                <c:pt idx="3099">
                  <c:v>1804.306</c:v>
                </c:pt>
                <c:pt idx="3100">
                  <c:v>1807.6379999999999</c:v>
                </c:pt>
                <c:pt idx="3101">
                  <c:v>1804.306</c:v>
                </c:pt>
                <c:pt idx="3102">
                  <c:v>1804.306</c:v>
                </c:pt>
                <c:pt idx="3103">
                  <c:v>1804.306</c:v>
                </c:pt>
                <c:pt idx="3104">
                  <c:v>1804.306</c:v>
                </c:pt>
                <c:pt idx="3105">
                  <c:v>1804.306</c:v>
                </c:pt>
                <c:pt idx="3106">
                  <c:v>1807.6379999999999</c:v>
                </c:pt>
                <c:pt idx="3107">
                  <c:v>1804.306</c:v>
                </c:pt>
                <c:pt idx="3108">
                  <c:v>1807.6379999999999</c:v>
                </c:pt>
                <c:pt idx="3109">
                  <c:v>1807.6379999999999</c:v>
                </c:pt>
                <c:pt idx="3110">
                  <c:v>1807.6379999999999</c:v>
                </c:pt>
                <c:pt idx="3111">
                  <c:v>1807.6379999999999</c:v>
                </c:pt>
                <c:pt idx="3112">
                  <c:v>1807.6379999999999</c:v>
                </c:pt>
                <c:pt idx="3113">
                  <c:v>1804.3589999999999</c:v>
                </c:pt>
                <c:pt idx="3114">
                  <c:v>1810.9159999999999</c:v>
                </c:pt>
                <c:pt idx="3115">
                  <c:v>1807.6379999999999</c:v>
                </c:pt>
                <c:pt idx="3116">
                  <c:v>1807.6379999999999</c:v>
                </c:pt>
                <c:pt idx="3117">
                  <c:v>1807.6379999999999</c:v>
                </c:pt>
                <c:pt idx="3118">
                  <c:v>1807.6379999999999</c:v>
                </c:pt>
                <c:pt idx="3119">
                  <c:v>1807.6379999999999</c:v>
                </c:pt>
                <c:pt idx="3120">
                  <c:v>1804.306</c:v>
                </c:pt>
                <c:pt idx="3121">
                  <c:v>1804.306</c:v>
                </c:pt>
                <c:pt idx="3122">
                  <c:v>1807.6379999999999</c:v>
                </c:pt>
                <c:pt idx="3123">
                  <c:v>1807.6379999999999</c:v>
                </c:pt>
                <c:pt idx="3124">
                  <c:v>1807.6379999999999</c:v>
                </c:pt>
                <c:pt idx="3125">
                  <c:v>1807.6379999999999</c:v>
                </c:pt>
                <c:pt idx="3126">
                  <c:v>1807.6379999999999</c:v>
                </c:pt>
                <c:pt idx="3127">
                  <c:v>1807.6379999999999</c:v>
                </c:pt>
                <c:pt idx="3128">
                  <c:v>1807.6379999999999</c:v>
                </c:pt>
                <c:pt idx="3129">
                  <c:v>1807.6379999999999</c:v>
                </c:pt>
                <c:pt idx="3130">
                  <c:v>1807.6379999999999</c:v>
                </c:pt>
                <c:pt idx="3131">
                  <c:v>1810.9159999999999</c:v>
                </c:pt>
                <c:pt idx="3132">
                  <c:v>1810.9159999999999</c:v>
                </c:pt>
                <c:pt idx="3133">
                  <c:v>1814.2470000000001</c:v>
                </c:pt>
                <c:pt idx="3134">
                  <c:v>1814.2470000000001</c:v>
                </c:pt>
                <c:pt idx="3135">
                  <c:v>1814.2470000000001</c:v>
                </c:pt>
                <c:pt idx="3136">
                  <c:v>1814.2470000000001</c:v>
                </c:pt>
                <c:pt idx="3137">
                  <c:v>1817.5250000000001</c:v>
                </c:pt>
                <c:pt idx="3138">
                  <c:v>1820.856</c:v>
                </c:pt>
                <c:pt idx="3139">
                  <c:v>1817.5250000000001</c:v>
                </c:pt>
                <c:pt idx="3140">
                  <c:v>1817.5250000000001</c:v>
                </c:pt>
                <c:pt idx="3141">
                  <c:v>1817.5250000000001</c:v>
                </c:pt>
                <c:pt idx="3142">
                  <c:v>1817.5250000000001</c:v>
                </c:pt>
                <c:pt idx="3143">
                  <c:v>1817.5250000000001</c:v>
                </c:pt>
                <c:pt idx="3144">
                  <c:v>1817.5250000000001</c:v>
                </c:pt>
                <c:pt idx="3145">
                  <c:v>1817.5250000000001</c:v>
                </c:pt>
                <c:pt idx="3146">
                  <c:v>1817.5250000000001</c:v>
                </c:pt>
                <c:pt idx="3147">
                  <c:v>1817.5250000000001</c:v>
                </c:pt>
                <c:pt idx="3148">
                  <c:v>1817.5250000000001</c:v>
                </c:pt>
                <c:pt idx="3149">
                  <c:v>1817.5250000000001</c:v>
                </c:pt>
                <c:pt idx="3150">
                  <c:v>1817.578</c:v>
                </c:pt>
                <c:pt idx="3151">
                  <c:v>1817.5250000000001</c:v>
                </c:pt>
                <c:pt idx="3152">
                  <c:v>1814.2470000000001</c:v>
                </c:pt>
                <c:pt idx="3153">
                  <c:v>1817.578</c:v>
                </c:pt>
                <c:pt idx="3154">
                  <c:v>1817.5250000000001</c:v>
                </c:pt>
                <c:pt idx="3155">
                  <c:v>1820.856</c:v>
                </c:pt>
                <c:pt idx="3156">
                  <c:v>1817.5250000000001</c:v>
                </c:pt>
                <c:pt idx="3157">
                  <c:v>1817.5250000000001</c:v>
                </c:pt>
                <c:pt idx="3158">
                  <c:v>1820.856</c:v>
                </c:pt>
                <c:pt idx="3159">
                  <c:v>1820.856</c:v>
                </c:pt>
                <c:pt idx="3160">
                  <c:v>1820.856</c:v>
                </c:pt>
                <c:pt idx="3161">
                  <c:v>1820.856</c:v>
                </c:pt>
                <c:pt idx="3162">
                  <c:v>1820.856</c:v>
                </c:pt>
                <c:pt idx="3163">
                  <c:v>1820.856</c:v>
                </c:pt>
                <c:pt idx="3164">
                  <c:v>1820.856</c:v>
                </c:pt>
                <c:pt idx="3165">
                  <c:v>1820.856</c:v>
                </c:pt>
                <c:pt idx="3166">
                  <c:v>1817.578</c:v>
                </c:pt>
                <c:pt idx="3167">
                  <c:v>1814.2470000000001</c:v>
                </c:pt>
                <c:pt idx="3168">
                  <c:v>1814.2470000000001</c:v>
                </c:pt>
                <c:pt idx="3169">
                  <c:v>1810.9159999999999</c:v>
                </c:pt>
                <c:pt idx="3170">
                  <c:v>1804.3589999999999</c:v>
                </c:pt>
                <c:pt idx="3171">
                  <c:v>1804.3589999999999</c:v>
                </c:pt>
                <c:pt idx="3172">
                  <c:v>1797.75</c:v>
                </c:pt>
                <c:pt idx="3173">
                  <c:v>1794.4190000000001</c:v>
                </c:pt>
                <c:pt idx="3174">
                  <c:v>1791.1410000000001</c:v>
                </c:pt>
                <c:pt idx="3175">
                  <c:v>1787.809</c:v>
                </c:pt>
                <c:pt idx="3176">
                  <c:v>1787.809</c:v>
                </c:pt>
                <c:pt idx="3177">
                  <c:v>1784.5309999999999</c:v>
                </c:pt>
                <c:pt idx="3178">
                  <c:v>1781.2</c:v>
                </c:pt>
                <c:pt idx="3179">
                  <c:v>1781.2</c:v>
                </c:pt>
                <c:pt idx="3180">
                  <c:v>1781.2</c:v>
                </c:pt>
                <c:pt idx="3181">
                  <c:v>1784.4780000000001</c:v>
                </c:pt>
                <c:pt idx="3182">
                  <c:v>1781.2</c:v>
                </c:pt>
                <c:pt idx="3183">
                  <c:v>1781.2</c:v>
                </c:pt>
                <c:pt idx="3184">
                  <c:v>1781.2</c:v>
                </c:pt>
                <c:pt idx="3185">
                  <c:v>1781.2</c:v>
                </c:pt>
                <c:pt idx="3186">
                  <c:v>1781.2</c:v>
                </c:pt>
                <c:pt idx="3187">
                  <c:v>1781.2</c:v>
                </c:pt>
                <c:pt idx="3188">
                  <c:v>1777.922</c:v>
                </c:pt>
                <c:pt idx="3189">
                  <c:v>1777.922</c:v>
                </c:pt>
                <c:pt idx="3190">
                  <c:v>1781.2</c:v>
                </c:pt>
                <c:pt idx="3191">
                  <c:v>1781.2</c:v>
                </c:pt>
                <c:pt idx="3192">
                  <c:v>1781.2</c:v>
                </c:pt>
                <c:pt idx="3193">
                  <c:v>1781.2</c:v>
                </c:pt>
                <c:pt idx="3194">
                  <c:v>1781.2</c:v>
                </c:pt>
                <c:pt idx="3195">
                  <c:v>1781.2</c:v>
                </c:pt>
                <c:pt idx="3196">
                  <c:v>1781.2</c:v>
                </c:pt>
                <c:pt idx="3197">
                  <c:v>1781.2</c:v>
                </c:pt>
                <c:pt idx="3198">
                  <c:v>1781.2</c:v>
                </c:pt>
                <c:pt idx="3199">
                  <c:v>1781.2</c:v>
                </c:pt>
                <c:pt idx="3200">
                  <c:v>1784.4780000000001</c:v>
                </c:pt>
                <c:pt idx="3201">
                  <c:v>1784.4780000000001</c:v>
                </c:pt>
                <c:pt idx="3202">
                  <c:v>1784.4780000000001</c:v>
                </c:pt>
                <c:pt idx="3203">
                  <c:v>1784.4780000000001</c:v>
                </c:pt>
                <c:pt idx="3204">
                  <c:v>1787.809</c:v>
                </c:pt>
                <c:pt idx="3205">
                  <c:v>1787.809</c:v>
                </c:pt>
                <c:pt idx="3206">
                  <c:v>1787.809</c:v>
                </c:pt>
                <c:pt idx="3207">
                  <c:v>1791.1410000000001</c:v>
                </c:pt>
                <c:pt idx="3208">
                  <c:v>1791.1410000000001</c:v>
                </c:pt>
                <c:pt idx="3209">
                  <c:v>1791.1410000000001</c:v>
                </c:pt>
                <c:pt idx="3210">
                  <c:v>1794.4190000000001</c:v>
                </c:pt>
                <c:pt idx="3211">
                  <c:v>1794.4190000000001</c:v>
                </c:pt>
                <c:pt idx="3212">
                  <c:v>1797.6969999999999</c:v>
                </c:pt>
                <c:pt idx="3213">
                  <c:v>1794.4190000000001</c:v>
                </c:pt>
                <c:pt idx="3214">
                  <c:v>1797.75</c:v>
                </c:pt>
                <c:pt idx="3215">
                  <c:v>1797.75</c:v>
                </c:pt>
                <c:pt idx="3216">
                  <c:v>1797.75</c:v>
                </c:pt>
                <c:pt idx="3217">
                  <c:v>1797.75</c:v>
                </c:pt>
                <c:pt idx="3218">
                  <c:v>1797.75</c:v>
                </c:pt>
                <c:pt idx="3219">
                  <c:v>1801.028</c:v>
                </c:pt>
                <c:pt idx="3220">
                  <c:v>1801.028</c:v>
                </c:pt>
                <c:pt idx="3221">
                  <c:v>1801.028</c:v>
                </c:pt>
                <c:pt idx="3222">
                  <c:v>1801.028</c:v>
                </c:pt>
                <c:pt idx="3223">
                  <c:v>1804.306</c:v>
                </c:pt>
                <c:pt idx="3224">
                  <c:v>1807.6379999999999</c:v>
                </c:pt>
                <c:pt idx="3225">
                  <c:v>1807.6379999999999</c:v>
                </c:pt>
                <c:pt idx="3226">
                  <c:v>1804.3589999999999</c:v>
                </c:pt>
                <c:pt idx="3227">
                  <c:v>1807.6379999999999</c:v>
                </c:pt>
                <c:pt idx="3228">
                  <c:v>1804.3589999999999</c:v>
                </c:pt>
                <c:pt idx="3229">
                  <c:v>1804.3589999999999</c:v>
                </c:pt>
                <c:pt idx="3230">
                  <c:v>1807.6379999999999</c:v>
                </c:pt>
                <c:pt idx="3231">
                  <c:v>1807.6379999999999</c:v>
                </c:pt>
                <c:pt idx="3232">
                  <c:v>1807.6379999999999</c:v>
                </c:pt>
                <c:pt idx="3233">
                  <c:v>1810.9159999999999</c:v>
                </c:pt>
                <c:pt idx="3234">
                  <c:v>1807.6379999999999</c:v>
                </c:pt>
                <c:pt idx="3235">
                  <c:v>1810.9159999999999</c:v>
                </c:pt>
                <c:pt idx="3236">
                  <c:v>1810.9690000000001</c:v>
                </c:pt>
                <c:pt idx="3237">
                  <c:v>1814.2470000000001</c:v>
                </c:pt>
                <c:pt idx="3238">
                  <c:v>1814.2470000000001</c:v>
                </c:pt>
                <c:pt idx="3239">
                  <c:v>1814.2470000000001</c:v>
                </c:pt>
                <c:pt idx="3240">
                  <c:v>1814.2470000000001</c:v>
                </c:pt>
                <c:pt idx="3241">
                  <c:v>1817.5250000000001</c:v>
                </c:pt>
                <c:pt idx="3242">
                  <c:v>1820.856</c:v>
                </c:pt>
                <c:pt idx="3243">
                  <c:v>1820.856</c:v>
                </c:pt>
                <c:pt idx="3244">
                  <c:v>1820.856</c:v>
                </c:pt>
                <c:pt idx="3245">
                  <c:v>1820.856</c:v>
                </c:pt>
                <c:pt idx="3246">
                  <c:v>1817.5250000000001</c:v>
                </c:pt>
                <c:pt idx="3247">
                  <c:v>1820.856</c:v>
                </c:pt>
                <c:pt idx="3248">
                  <c:v>1820.856</c:v>
                </c:pt>
                <c:pt idx="3249">
                  <c:v>1820.856</c:v>
                </c:pt>
                <c:pt idx="3250">
                  <c:v>1820.856</c:v>
                </c:pt>
                <c:pt idx="3251">
                  <c:v>1824.135</c:v>
                </c:pt>
                <c:pt idx="3252">
                  <c:v>1824.135</c:v>
                </c:pt>
                <c:pt idx="3253">
                  <c:v>1820.856</c:v>
                </c:pt>
                <c:pt idx="3254">
                  <c:v>1824.135</c:v>
                </c:pt>
                <c:pt idx="3255">
                  <c:v>1820.856</c:v>
                </c:pt>
                <c:pt idx="3256">
                  <c:v>1820.856</c:v>
                </c:pt>
                <c:pt idx="3257">
                  <c:v>1820.856</c:v>
                </c:pt>
                <c:pt idx="3258">
                  <c:v>1824.1880000000001</c:v>
                </c:pt>
                <c:pt idx="3259">
                  <c:v>1824.1880000000001</c:v>
                </c:pt>
                <c:pt idx="3260">
                  <c:v>1824.1880000000001</c:v>
                </c:pt>
                <c:pt idx="3261">
                  <c:v>1824.1880000000001</c:v>
                </c:pt>
                <c:pt idx="3262">
                  <c:v>1827.4659999999999</c:v>
                </c:pt>
                <c:pt idx="3263">
                  <c:v>1827.4659999999999</c:v>
                </c:pt>
                <c:pt idx="3264">
                  <c:v>1824.135</c:v>
                </c:pt>
                <c:pt idx="3265">
                  <c:v>1824.135</c:v>
                </c:pt>
                <c:pt idx="3266">
                  <c:v>1824.135</c:v>
                </c:pt>
                <c:pt idx="3267">
                  <c:v>1824.135</c:v>
                </c:pt>
                <c:pt idx="3268">
                  <c:v>1827.4659999999999</c:v>
                </c:pt>
                <c:pt idx="3269">
                  <c:v>1827.4659999999999</c:v>
                </c:pt>
                <c:pt idx="3270">
                  <c:v>1827.4659999999999</c:v>
                </c:pt>
                <c:pt idx="3271">
                  <c:v>1827.4659999999999</c:v>
                </c:pt>
                <c:pt idx="3272">
                  <c:v>1830.797</c:v>
                </c:pt>
                <c:pt idx="3273">
                  <c:v>1834.075</c:v>
                </c:pt>
                <c:pt idx="3274">
                  <c:v>1834.075</c:v>
                </c:pt>
                <c:pt idx="3275">
                  <c:v>1834.075</c:v>
                </c:pt>
                <c:pt idx="3276">
                  <c:v>1834.075</c:v>
                </c:pt>
                <c:pt idx="3277">
                  <c:v>1834.075</c:v>
                </c:pt>
                <c:pt idx="3278">
                  <c:v>1834.075</c:v>
                </c:pt>
                <c:pt idx="3279">
                  <c:v>1834.075</c:v>
                </c:pt>
                <c:pt idx="3280">
                  <c:v>1834.075</c:v>
                </c:pt>
                <c:pt idx="3281">
                  <c:v>1834.075</c:v>
                </c:pt>
                <c:pt idx="3282">
                  <c:v>1830.797</c:v>
                </c:pt>
                <c:pt idx="3283">
                  <c:v>1830.797</c:v>
                </c:pt>
                <c:pt idx="3284">
                  <c:v>1824.1880000000001</c:v>
                </c:pt>
                <c:pt idx="3285">
                  <c:v>1817.5250000000001</c:v>
                </c:pt>
                <c:pt idx="3286">
                  <c:v>1814.2470000000001</c:v>
                </c:pt>
                <c:pt idx="3287">
                  <c:v>1814.2470000000001</c:v>
                </c:pt>
                <c:pt idx="3288">
                  <c:v>1804.306</c:v>
                </c:pt>
                <c:pt idx="3289">
                  <c:v>1804.3589999999999</c:v>
                </c:pt>
                <c:pt idx="3290">
                  <c:v>1804.3589999999999</c:v>
                </c:pt>
                <c:pt idx="3291">
                  <c:v>1797.6969999999999</c:v>
                </c:pt>
                <c:pt idx="3292">
                  <c:v>1797.6969999999999</c:v>
                </c:pt>
                <c:pt idx="3293">
                  <c:v>1797.75</c:v>
                </c:pt>
                <c:pt idx="3294">
                  <c:v>1797.75</c:v>
                </c:pt>
                <c:pt idx="3295">
                  <c:v>1794.4190000000001</c:v>
                </c:pt>
                <c:pt idx="3296">
                  <c:v>1791.088</c:v>
                </c:pt>
                <c:pt idx="3297">
                  <c:v>1794.4190000000001</c:v>
                </c:pt>
                <c:pt idx="3298">
                  <c:v>1791.088</c:v>
                </c:pt>
                <c:pt idx="3299">
                  <c:v>1791.088</c:v>
                </c:pt>
                <c:pt idx="3300">
                  <c:v>1794.4190000000001</c:v>
                </c:pt>
                <c:pt idx="3301">
                  <c:v>1787.809</c:v>
                </c:pt>
                <c:pt idx="3302">
                  <c:v>1791.1410000000001</c:v>
                </c:pt>
                <c:pt idx="3303">
                  <c:v>1791.1410000000001</c:v>
                </c:pt>
                <c:pt idx="3304">
                  <c:v>1791.1410000000001</c:v>
                </c:pt>
                <c:pt idx="3305">
                  <c:v>1791.1410000000001</c:v>
                </c:pt>
                <c:pt idx="3306">
                  <c:v>1791.1410000000001</c:v>
                </c:pt>
                <c:pt idx="3307">
                  <c:v>1791.1410000000001</c:v>
                </c:pt>
                <c:pt idx="3308">
                  <c:v>1791.1410000000001</c:v>
                </c:pt>
                <c:pt idx="3309">
                  <c:v>1794.4190000000001</c:v>
                </c:pt>
                <c:pt idx="3310">
                  <c:v>1794.4190000000001</c:v>
                </c:pt>
                <c:pt idx="3311">
                  <c:v>1794.4190000000001</c:v>
                </c:pt>
                <c:pt idx="3312">
                  <c:v>1794.4190000000001</c:v>
                </c:pt>
                <c:pt idx="3313">
                  <c:v>1794.4190000000001</c:v>
                </c:pt>
                <c:pt idx="3314">
                  <c:v>1794.4190000000001</c:v>
                </c:pt>
                <c:pt idx="3315">
                  <c:v>1797.75</c:v>
                </c:pt>
                <c:pt idx="3316">
                  <c:v>1797.75</c:v>
                </c:pt>
                <c:pt idx="3317">
                  <c:v>1797.75</c:v>
                </c:pt>
                <c:pt idx="3318">
                  <c:v>1797.75</c:v>
                </c:pt>
                <c:pt idx="3319">
                  <c:v>1801.028</c:v>
                </c:pt>
                <c:pt idx="3320">
                  <c:v>1801.028</c:v>
                </c:pt>
                <c:pt idx="3321">
                  <c:v>1801.028</c:v>
                </c:pt>
                <c:pt idx="3322">
                  <c:v>1801.028</c:v>
                </c:pt>
                <c:pt idx="3323">
                  <c:v>1804.3589999999999</c:v>
                </c:pt>
                <c:pt idx="3324">
                  <c:v>1804.3589999999999</c:v>
                </c:pt>
                <c:pt idx="3325">
                  <c:v>1807.6379999999999</c:v>
                </c:pt>
                <c:pt idx="3326">
                  <c:v>1804.3589999999999</c:v>
                </c:pt>
                <c:pt idx="3327">
                  <c:v>1804.3589999999999</c:v>
                </c:pt>
                <c:pt idx="3328">
                  <c:v>1807.6379999999999</c:v>
                </c:pt>
                <c:pt idx="3329">
                  <c:v>1807.6379999999999</c:v>
                </c:pt>
                <c:pt idx="3330">
                  <c:v>1807.6379999999999</c:v>
                </c:pt>
                <c:pt idx="3331">
                  <c:v>1810.9690000000001</c:v>
                </c:pt>
                <c:pt idx="3332">
                  <c:v>1810.9690000000001</c:v>
                </c:pt>
                <c:pt idx="3333">
                  <c:v>1810.9690000000001</c:v>
                </c:pt>
                <c:pt idx="3334">
                  <c:v>1810.9690000000001</c:v>
                </c:pt>
                <c:pt idx="3335">
                  <c:v>1814.2470000000001</c:v>
                </c:pt>
                <c:pt idx="3336">
                  <c:v>1814.2470000000001</c:v>
                </c:pt>
                <c:pt idx="3337">
                  <c:v>1814.2470000000001</c:v>
                </c:pt>
                <c:pt idx="3338">
                  <c:v>1814.2470000000001</c:v>
                </c:pt>
                <c:pt idx="3339">
                  <c:v>1814.2470000000001</c:v>
                </c:pt>
                <c:pt idx="3340">
                  <c:v>1814.2470000000001</c:v>
                </c:pt>
                <c:pt idx="3341">
                  <c:v>1817.578</c:v>
                </c:pt>
                <c:pt idx="3342">
                  <c:v>1817.578</c:v>
                </c:pt>
                <c:pt idx="3343">
                  <c:v>1817.578</c:v>
                </c:pt>
                <c:pt idx="3344">
                  <c:v>1817.578</c:v>
                </c:pt>
                <c:pt idx="3345">
                  <c:v>1820.856</c:v>
                </c:pt>
                <c:pt idx="3346">
                  <c:v>1820.856</c:v>
                </c:pt>
                <c:pt idx="3347">
                  <c:v>1820.856</c:v>
                </c:pt>
                <c:pt idx="3348">
                  <c:v>1820.856</c:v>
                </c:pt>
                <c:pt idx="3349">
                  <c:v>1820.856</c:v>
                </c:pt>
                <c:pt idx="3350">
                  <c:v>1820.856</c:v>
                </c:pt>
                <c:pt idx="3351">
                  <c:v>1820.856</c:v>
                </c:pt>
                <c:pt idx="3352">
                  <c:v>1827.4659999999999</c:v>
                </c:pt>
                <c:pt idx="3353">
                  <c:v>1824.1880000000001</c:v>
                </c:pt>
                <c:pt idx="3354">
                  <c:v>1824.1880000000001</c:v>
                </c:pt>
                <c:pt idx="3355">
                  <c:v>1824.1880000000001</c:v>
                </c:pt>
                <c:pt idx="3356">
                  <c:v>1824.1880000000001</c:v>
                </c:pt>
                <c:pt idx="3357">
                  <c:v>1827.4659999999999</c:v>
                </c:pt>
                <c:pt idx="3358">
                  <c:v>1827.4659999999999</c:v>
                </c:pt>
                <c:pt idx="3359">
                  <c:v>1824.1880000000001</c:v>
                </c:pt>
                <c:pt idx="3360">
                  <c:v>1827.4659999999999</c:v>
                </c:pt>
                <c:pt idx="3361">
                  <c:v>1827.4659999999999</c:v>
                </c:pt>
                <c:pt idx="3362">
                  <c:v>1827.4659999999999</c:v>
                </c:pt>
                <c:pt idx="3363">
                  <c:v>1827.4659999999999</c:v>
                </c:pt>
                <c:pt idx="3364">
                  <c:v>1827.4659999999999</c:v>
                </c:pt>
                <c:pt idx="3365">
                  <c:v>1827.4659999999999</c:v>
                </c:pt>
                <c:pt idx="3366">
                  <c:v>1827.4659999999999</c:v>
                </c:pt>
                <c:pt idx="3367">
                  <c:v>1827.4659999999999</c:v>
                </c:pt>
                <c:pt idx="3368">
                  <c:v>1827.4659999999999</c:v>
                </c:pt>
                <c:pt idx="3369">
                  <c:v>1827.4659999999999</c:v>
                </c:pt>
                <c:pt idx="3370">
                  <c:v>1824.135</c:v>
                </c:pt>
                <c:pt idx="3371">
                  <c:v>1827.4659999999999</c:v>
                </c:pt>
                <c:pt idx="3372">
                  <c:v>1827.4659999999999</c:v>
                </c:pt>
                <c:pt idx="3373">
                  <c:v>1827.4659999999999</c:v>
                </c:pt>
                <c:pt idx="3374">
                  <c:v>1827.4659999999999</c:v>
                </c:pt>
                <c:pt idx="3375">
                  <c:v>1827.4659999999999</c:v>
                </c:pt>
                <c:pt idx="3376">
                  <c:v>1827.4659999999999</c:v>
                </c:pt>
                <c:pt idx="3377">
                  <c:v>1827.4659999999999</c:v>
                </c:pt>
                <c:pt idx="3378">
                  <c:v>1830.797</c:v>
                </c:pt>
                <c:pt idx="3379">
                  <c:v>1827.4659999999999</c:v>
                </c:pt>
                <c:pt idx="3380">
                  <c:v>1830.797</c:v>
                </c:pt>
                <c:pt idx="3381">
                  <c:v>1830.797</c:v>
                </c:pt>
                <c:pt idx="3382">
                  <c:v>1830.797</c:v>
                </c:pt>
                <c:pt idx="3383">
                  <c:v>1830.797</c:v>
                </c:pt>
                <c:pt idx="3384">
                  <c:v>1830.797</c:v>
                </c:pt>
                <c:pt idx="3385">
                  <c:v>1830.797</c:v>
                </c:pt>
                <c:pt idx="3386">
                  <c:v>1830.797</c:v>
                </c:pt>
                <c:pt idx="3387">
                  <c:v>1827.4659999999999</c:v>
                </c:pt>
                <c:pt idx="3388">
                  <c:v>1827.4659999999999</c:v>
                </c:pt>
                <c:pt idx="3389">
                  <c:v>1830.797</c:v>
                </c:pt>
                <c:pt idx="3390">
                  <c:v>1827.4659999999999</c:v>
                </c:pt>
                <c:pt idx="3391">
                  <c:v>1827.4659999999999</c:v>
                </c:pt>
                <c:pt idx="3392">
                  <c:v>1830.797</c:v>
                </c:pt>
                <c:pt idx="3393">
                  <c:v>1830.7439999999999</c:v>
                </c:pt>
                <c:pt idx="3394">
                  <c:v>1830.7439999999999</c:v>
                </c:pt>
                <c:pt idx="3395">
                  <c:v>1830.7439999999999</c:v>
                </c:pt>
                <c:pt idx="3396">
                  <c:v>1830.7439999999999</c:v>
                </c:pt>
                <c:pt idx="3397">
                  <c:v>1834.075</c:v>
                </c:pt>
                <c:pt idx="3398">
                  <c:v>1834.075</c:v>
                </c:pt>
                <c:pt idx="3399">
                  <c:v>1834.075</c:v>
                </c:pt>
                <c:pt idx="3400">
                  <c:v>1834.075</c:v>
                </c:pt>
                <c:pt idx="3401">
                  <c:v>1834.075</c:v>
                </c:pt>
                <c:pt idx="3402">
                  <c:v>1837.3530000000001</c:v>
                </c:pt>
                <c:pt idx="3403">
                  <c:v>1837.3530000000001</c:v>
                </c:pt>
                <c:pt idx="3404">
                  <c:v>1834.075</c:v>
                </c:pt>
                <c:pt idx="3405">
                  <c:v>1837.3530000000001</c:v>
                </c:pt>
                <c:pt idx="3406">
                  <c:v>1837.3530000000001</c:v>
                </c:pt>
                <c:pt idx="3407">
                  <c:v>1837.3530000000001</c:v>
                </c:pt>
                <c:pt idx="3408">
                  <c:v>1837.3530000000001</c:v>
                </c:pt>
                <c:pt idx="3409">
                  <c:v>1840.684</c:v>
                </c:pt>
                <c:pt idx="3410">
                  <c:v>1840.684</c:v>
                </c:pt>
                <c:pt idx="3411">
                  <c:v>1840.684</c:v>
                </c:pt>
                <c:pt idx="3412">
                  <c:v>1840.684</c:v>
                </c:pt>
                <c:pt idx="3413">
                  <c:v>1840.684</c:v>
                </c:pt>
                <c:pt idx="3414">
                  <c:v>1840.684</c:v>
                </c:pt>
                <c:pt idx="3415">
                  <c:v>1840.684</c:v>
                </c:pt>
                <c:pt idx="3416">
                  <c:v>1844.0160000000001</c:v>
                </c:pt>
                <c:pt idx="3417">
                  <c:v>1843.963</c:v>
                </c:pt>
                <c:pt idx="3418">
                  <c:v>1843.963</c:v>
                </c:pt>
                <c:pt idx="3419">
                  <c:v>1847.2940000000001</c:v>
                </c:pt>
                <c:pt idx="3420">
                  <c:v>1843.963</c:v>
                </c:pt>
                <c:pt idx="3421">
                  <c:v>1843.963</c:v>
                </c:pt>
                <c:pt idx="3422">
                  <c:v>1843.963</c:v>
                </c:pt>
                <c:pt idx="3423">
                  <c:v>1843.963</c:v>
                </c:pt>
                <c:pt idx="3424">
                  <c:v>1843.963</c:v>
                </c:pt>
                <c:pt idx="3425">
                  <c:v>1843.963</c:v>
                </c:pt>
                <c:pt idx="3426">
                  <c:v>1843.963</c:v>
                </c:pt>
                <c:pt idx="3427">
                  <c:v>1843.963</c:v>
                </c:pt>
                <c:pt idx="3428">
                  <c:v>1843.963</c:v>
                </c:pt>
                <c:pt idx="3429">
                  <c:v>1843.963</c:v>
                </c:pt>
                <c:pt idx="3430">
                  <c:v>1843.963</c:v>
                </c:pt>
                <c:pt idx="3431">
                  <c:v>1847.2940000000001</c:v>
                </c:pt>
                <c:pt idx="3432">
                  <c:v>1843.963</c:v>
                </c:pt>
                <c:pt idx="3433">
                  <c:v>1850.625</c:v>
                </c:pt>
                <c:pt idx="3434">
                  <c:v>1847.2940000000001</c:v>
                </c:pt>
                <c:pt idx="3435">
                  <c:v>1843.963</c:v>
                </c:pt>
                <c:pt idx="3436">
                  <c:v>1847.2940000000001</c:v>
                </c:pt>
                <c:pt idx="3437">
                  <c:v>1850.625</c:v>
                </c:pt>
                <c:pt idx="3438">
                  <c:v>1847.2940000000001</c:v>
                </c:pt>
                <c:pt idx="3439">
                  <c:v>1850.625</c:v>
                </c:pt>
                <c:pt idx="3440">
                  <c:v>1850.625</c:v>
                </c:pt>
                <c:pt idx="3441">
                  <c:v>1850.625</c:v>
                </c:pt>
                <c:pt idx="3442">
                  <c:v>1847.2940000000001</c:v>
                </c:pt>
                <c:pt idx="3443">
                  <c:v>1847.2940000000001</c:v>
                </c:pt>
                <c:pt idx="3444">
                  <c:v>1850.625</c:v>
                </c:pt>
                <c:pt idx="3445">
                  <c:v>1850.625</c:v>
                </c:pt>
                <c:pt idx="3446">
                  <c:v>1847.2940000000001</c:v>
                </c:pt>
                <c:pt idx="3447">
                  <c:v>1847.2940000000001</c:v>
                </c:pt>
                <c:pt idx="3448">
                  <c:v>1847.2940000000001</c:v>
                </c:pt>
                <c:pt idx="3449">
                  <c:v>1847.2940000000001</c:v>
                </c:pt>
                <c:pt idx="3450">
                  <c:v>1847.2940000000001</c:v>
                </c:pt>
                <c:pt idx="3451">
                  <c:v>1847.2940000000001</c:v>
                </c:pt>
                <c:pt idx="3452">
                  <c:v>1847.2940000000001</c:v>
                </c:pt>
                <c:pt idx="3453">
                  <c:v>1847.2940000000001</c:v>
                </c:pt>
                <c:pt idx="3454">
                  <c:v>1844.0160000000001</c:v>
                </c:pt>
                <c:pt idx="3455">
                  <c:v>1844.0160000000001</c:v>
                </c:pt>
                <c:pt idx="3456">
                  <c:v>1847.2940000000001</c:v>
                </c:pt>
                <c:pt idx="3457">
                  <c:v>1844.0160000000001</c:v>
                </c:pt>
                <c:pt idx="3458">
                  <c:v>1844.0160000000001</c:v>
                </c:pt>
                <c:pt idx="3459">
                  <c:v>1844.0160000000001</c:v>
                </c:pt>
                <c:pt idx="3460">
                  <c:v>1847.2940000000001</c:v>
                </c:pt>
                <c:pt idx="3461">
                  <c:v>1844.0160000000001</c:v>
                </c:pt>
                <c:pt idx="3462">
                  <c:v>1844.0160000000001</c:v>
                </c:pt>
                <c:pt idx="3463">
                  <c:v>1847.2940000000001</c:v>
                </c:pt>
                <c:pt idx="3464">
                  <c:v>1847.2940000000001</c:v>
                </c:pt>
                <c:pt idx="3465">
                  <c:v>1844.0160000000001</c:v>
                </c:pt>
                <c:pt idx="3466">
                  <c:v>1847.2940000000001</c:v>
                </c:pt>
                <c:pt idx="3467">
                  <c:v>1847.2940000000001</c:v>
                </c:pt>
                <c:pt idx="3468">
                  <c:v>1847.2940000000001</c:v>
                </c:pt>
                <c:pt idx="3469">
                  <c:v>1847.2940000000001</c:v>
                </c:pt>
                <c:pt idx="3470">
                  <c:v>1844.0160000000001</c:v>
                </c:pt>
                <c:pt idx="3471">
                  <c:v>1847.2940000000001</c:v>
                </c:pt>
                <c:pt idx="3472">
                  <c:v>1847.2940000000001</c:v>
                </c:pt>
                <c:pt idx="3473">
                  <c:v>1843.963</c:v>
                </c:pt>
                <c:pt idx="3474">
                  <c:v>1847.2940000000001</c:v>
                </c:pt>
                <c:pt idx="3475">
                  <c:v>1843.963</c:v>
                </c:pt>
                <c:pt idx="3476">
                  <c:v>1840.684</c:v>
                </c:pt>
                <c:pt idx="3477">
                  <c:v>1840.684</c:v>
                </c:pt>
                <c:pt idx="3478">
                  <c:v>1840.684</c:v>
                </c:pt>
                <c:pt idx="3479">
                  <c:v>1847.2940000000001</c:v>
                </c:pt>
                <c:pt idx="3480">
                  <c:v>1840.684</c:v>
                </c:pt>
                <c:pt idx="3481">
                  <c:v>1847.2940000000001</c:v>
                </c:pt>
                <c:pt idx="3482">
                  <c:v>1840.684</c:v>
                </c:pt>
                <c:pt idx="3483">
                  <c:v>1844.0160000000001</c:v>
                </c:pt>
                <c:pt idx="3484">
                  <c:v>1847.2940000000001</c:v>
                </c:pt>
                <c:pt idx="3485">
                  <c:v>1844.0160000000001</c:v>
                </c:pt>
                <c:pt idx="3486">
                  <c:v>1844.0160000000001</c:v>
                </c:pt>
                <c:pt idx="3487">
                  <c:v>1844.0160000000001</c:v>
                </c:pt>
                <c:pt idx="3488">
                  <c:v>1844.0160000000001</c:v>
                </c:pt>
                <c:pt idx="3489">
                  <c:v>1844.0160000000001</c:v>
                </c:pt>
                <c:pt idx="3490">
                  <c:v>1844.0160000000001</c:v>
                </c:pt>
                <c:pt idx="3491">
                  <c:v>1844.0160000000001</c:v>
                </c:pt>
                <c:pt idx="3492">
                  <c:v>1844.0160000000001</c:v>
                </c:pt>
                <c:pt idx="3493">
                  <c:v>1844.0160000000001</c:v>
                </c:pt>
                <c:pt idx="3494">
                  <c:v>1844.0160000000001</c:v>
                </c:pt>
                <c:pt idx="3495">
                  <c:v>1844.0160000000001</c:v>
                </c:pt>
                <c:pt idx="3496">
                  <c:v>1844.0160000000001</c:v>
                </c:pt>
                <c:pt idx="3497">
                  <c:v>1844.0160000000001</c:v>
                </c:pt>
                <c:pt idx="3498">
                  <c:v>1844.0160000000001</c:v>
                </c:pt>
                <c:pt idx="3499">
                  <c:v>1844.0160000000001</c:v>
                </c:pt>
                <c:pt idx="3500">
                  <c:v>1844.0160000000001</c:v>
                </c:pt>
                <c:pt idx="3501">
                  <c:v>1847.2940000000001</c:v>
                </c:pt>
                <c:pt idx="3502">
                  <c:v>1840.684</c:v>
                </c:pt>
                <c:pt idx="3503">
                  <c:v>1840.684</c:v>
                </c:pt>
                <c:pt idx="3504">
                  <c:v>1840.684</c:v>
                </c:pt>
                <c:pt idx="3505">
                  <c:v>1843.963</c:v>
                </c:pt>
                <c:pt idx="3506">
                  <c:v>1843.963</c:v>
                </c:pt>
                <c:pt idx="3507">
                  <c:v>1840.684</c:v>
                </c:pt>
                <c:pt idx="3508">
                  <c:v>1843.963</c:v>
                </c:pt>
                <c:pt idx="3509">
                  <c:v>1843.963</c:v>
                </c:pt>
                <c:pt idx="3510">
                  <c:v>1843.963</c:v>
                </c:pt>
                <c:pt idx="3511">
                  <c:v>1843.963</c:v>
                </c:pt>
                <c:pt idx="3512">
                  <c:v>1840.684</c:v>
                </c:pt>
                <c:pt idx="3513">
                  <c:v>1843.963</c:v>
                </c:pt>
                <c:pt idx="3514">
                  <c:v>1843.963</c:v>
                </c:pt>
                <c:pt idx="3515">
                  <c:v>1843.963</c:v>
                </c:pt>
                <c:pt idx="3516">
                  <c:v>1843.963</c:v>
                </c:pt>
                <c:pt idx="3517">
                  <c:v>1840.684</c:v>
                </c:pt>
                <c:pt idx="3518">
                  <c:v>1840.684</c:v>
                </c:pt>
                <c:pt idx="3519">
                  <c:v>1837.4059999999999</c:v>
                </c:pt>
                <c:pt idx="3520">
                  <c:v>1840.684</c:v>
                </c:pt>
                <c:pt idx="3521">
                  <c:v>1840.684</c:v>
                </c:pt>
                <c:pt idx="3522">
                  <c:v>1840.684</c:v>
                </c:pt>
                <c:pt idx="3523">
                  <c:v>1840.684</c:v>
                </c:pt>
                <c:pt idx="3524">
                  <c:v>1840.684</c:v>
                </c:pt>
                <c:pt idx="3525">
                  <c:v>1837.3530000000001</c:v>
                </c:pt>
                <c:pt idx="3526">
                  <c:v>1837.3530000000001</c:v>
                </c:pt>
                <c:pt idx="3527">
                  <c:v>1837.4059999999999</c:v>
                </c:pt>
                <c:pt idx="3528">
                  <c:v>1840.684</c:v>
                </c:pt>
                <c:pt idx="3529">
                  <c:v>1834.075</c:v>
                </c:pt>
                <c:pt idx="3530">
                  <c:v>1837.4059999999999</c:v>
                </c:pt>
                <c:pt idx="3531">
                  <c:v>1834.075</c:v>
                </c:pt>
                <c:pt idx="3532">
                  <c:v>1837.3530000000001</c:v>
                </c:pt>
                <c:pt idx="3533">
                  <c:v>1837.3530000000001</c:v>
                </c:pt>
                <c:pt idx="3534">
                  <c:v>1834.075</c:v>
                </c:pt>
                <c:pt idx="3535">
                  <c:v>1834.075</c:v>
                </c:pt>
                <c:pt idx="3536">
                  <c:v>1834.075</c:v>
                </c:pt>
                <c:pt idx="3537">
                  <c:v>1834.075</c:v>
                </c:pt>
                <c:pt idx="3538">
                  <c:v>1830.797</c:v>
                </c:pt>
                <c:pt idx="3539">
                  <c:v>1830.797</c:v>
                </c:pt>
                <c:pt idx="3540">
                  <c:v>1830.797</c:v>
                </c:pt>
                <c:pt idx="3541">
                  <c:v>1834.075</c:v>
                </c:pt>
                <c:pt idx="3542">
                  <c:v>1830.797</c:v>
                </c:pt>
                <c:pt idx="3543">
                  <c:v>1834.075</c:v>
                </c:pt>
                <c:pt idx="3544">
                  <c:v>1830.797</c:v>
                </c:pt>
                <c:pt idx="3545">
                  <c:v>1830.797</c:v>
                </c:pt>
                <c:pt idx="3546">
                  <c:v>1830.797</c:v>
                </c:pt>
                <c:pt idx="3547">
                  <c:v>1830.797</c:v>
                </c:pt>
                <c:pt idx="3548">
                  <c:v>1830.797</c:v>
                </c:pt>
                <c:pt idx="3549">
                  <c:v>1827.4659999999999</c:v>
                </c:pt>
                <c:pt idx="3550">
                  <c:v>1834.075</c:v>
                </c:pt>
                <c:pt idx="3551">
                  <c:v>1827.4659999999999</c:v>
                </c:pt>
                <c:pt idx="3552">
                  <c:v>1827.4659999999999</c:v>
                </c:pt>
                <c:pt idx="3553">
                  <c:v>1827.4659999999999</c:v>
                </c:pt>
                <c:pt idx="3554">
                  <c:v>1830.7439999999999</c:v>
                </c:pt>
                <c:pt idx="3555">
                  <c:v>1827.4659999999999</c:v>
                </c:pt>
                <c:pt idx="3556">
                  <c:v>1827.4659999999999</c:v>
                </c:pt>
                <c:pt idx="3557">
                  <c:v>1830.7439999999999</c:v>
                </c:pt>
                <c:pt idx="3558">
                  <c:v>1830.7439999999999</c:v>
                </c:pt>
                <c:pt idx="3559">
                  <c:v>1830.7439999999999</c:v>
                </c:pt>
                <c:pt idx="3560">
                  <c:v>1830.7439999999999</c:v>
                </c:pt>
                <c:pt idx="3561">
                  <c:v>1830.7439999999999</c:v>
                </c:pt>
                <c:pt idx="3562">
                  <c:v>1830.7439999999999</c:v>
                </c:pt>
                <c:pt idx="3563">
                  <c:v>1830.7439999999999</c:v>
                </c:pt>
                <c:pt idx="3564">
                  <c:v>1827.4659999999999</c:v>
                </c:pt>
                <c:pt idx="3565">
                  <c:v>1824.1880000000001</c:v>
                </c:pt>
                <c:pt idx="3566">
                  <c:v>1830.7439999999999</c:v>
                </c:pt>
                <c:pt idx="3567">
                  <c:v>1827.4659999999999</c:v>
                </c:pt>
                <c:pt idx="3568">
                  <c:v>1827.4659999999999</c:v>
                </c:pt>
                <c:pt idx="3569">
                  <c:v>1827.4659999999999</c:v>
                </c:pt>
                <c:pt idx="3570">
                  <c:v>1827.4659999999999</c:v>
                </c:pt>
                <c:pt idx="3571">
                  <c:v>1824.1880000000001</c:v>
                </c:pt>
                <c:pt idx="3572">
                  <c:v>1827.4659999999999</c:v>
                </c:pt>
                <c:pt idx="3573">
                  <c:v>1827.4659999999999</c:v>
                </c:pt>
                <c:pt idx="3574">
                  <c:v>1824.1880000000001</c:v>
                </c:pt>
                <c:pt idx="3575">
                  <c:v>1824.1880000000001</c:v>
                </c:pt>
                <c:pt idx="3576">
                  <c:v>1827.4659999999999</c:v>
                </c:pt>
                <c:pt idx="3577">
                  <c:v>1827.4659999999999</c:v>
                </c:pt>
                <c:pt idx="3578">
                  <c:v>1824.1880000000001</c:v>
                </c:pt>
                <c:pt idx="3579">
                  <c:v>1827.4659999999999</c:v>
                </c:pt>
                <c:pt idx="3580">
                  <c:v>1827.4659999999999</c:v>
                </c:pt>
                <c:pt idx="3581">
                  <c:v>1824.1880000000001</c:v>
                </c:pt>
                <c:pt idx="3582">
                  <c:v>1824.1880000000001</c:v>
                </c:pt>
                <c:pt idx="3583">
                  <c:v>1824.1880000000001</c:v>
                </c:pt>
                <c:pt idx="3584">
                  <c:v>1827.4659999999999</c:v>
                </c:pt>
                <c:pt idx="3585">
                  <c:v>1827.4659999999999</c:v>
                </c:pt>
                <c:pt idx="3586">
                  <c:v>1824.1880000000001</c:v>
                </c:pt>
                <c:pt idx="3587">
                  <c:v>1824.1880000000001</c:v>
                </c:pt>
                <c:pt idx="3588">
                  <c:v>1824.1880000000001</c:v>
                </c:pt>
                <c:pt idx="3589">
                  <c:v>1824.1880000000001</c:v>
                </c:pt>
                <c:pt idx="3590">
                  <c:v>1820.856</c:v>
                </c:pt>
                <c:pt idx="3591">
                  <c:v>1824.135</c:v>
                </c:pt>
                <c:pt idx="3592">
                  <c:v>1820.856</c:v>
                </c:pt>
                <c:pt idx="3593">
                  <c:v>1824.135</c:v>
                </c:pt>
                <c:pt idx="3594">
                  <c:v>1824.135</c:v>
                </c:pt>
                <c:pt idx="3595">
                  <c:v>1820.856</c:v>
                </c:pt>
                <c:pt idx="3596">
                  <c:v>1824.135</c:v>
                </c:pt>
                <c:pt idx="3597">
                  <c:v>1820.856</c:v>
                </c:pt>
                <c:pt idx="3598">
                  <c:v>1824.135</c:v>
                </c:pt>
                <c:pt idx="3599">
                  <c:v>1820.856</c:v>
                </c:pt>
                <c:pt idx="3600">
                  <c:v>1820.856</c:v>
                </c:pt>
                <c:pt idx="3601">
                  <c:v>1824.135</c:v>
                </c:pt>
                <c:pt idx="3602">
                  <c:v>1820.856</c:v>
                </c:pt>
                <c:pt idx="3603">
                  <c:v>1824.135</c:v>
                </c:pt>
                <c:pt idx="3604">
                  <c:v>1824.135</c:v>
                </c:pt>
                <c:pt idx="3605">
                  <c:v>1824.135</c:v>
                </c:pt>
                <c:pt idx="3606">
                  <c:v>1820.856</c:v>
                </c:pt>
                <c:pt idx="3607">
                  <c:v>1824.135</c:v>
                </c:pt>
                <c:pt idx="3608">
                  <c:v>1824.135</c:v>
                </c:pt>
                <c:pt idx="3609">
                  <c:v>1824.135</c:v>
                </c:pt>
                <c:pt idx="3610">
                  <c:v>1820.856</c:v>
                </c:pt>
                <c:pt idx="3611">
                  <c:v>1824.135</c:v>
                </c:pt>
                <c:pt idx="3612">
                  <c:v>1820.856</c:v>
                </c:pt>
                <c:pt idx="3613">
                  <c:v>1820.856</c:v>
                </c:pt>
                <c:pt idx="3614">
                  <c:v>1820.856</c:v>
                </c:pt>
                <c:pt idx="3615">
                  <c:v>1820.856</c:v>
                </c:pt>
                <c:pt idx="3616">
                  <c:v>1820.856</c:v>
                </c:pt>
                <c:pt idx="3617">
                  <c:v>1820.856</c:v>
                </c:pt>
                <c:pt idx="3618">
                  <c:v>1820.856</c:v>
                </c:pt>
                <c:pt idx="3619">
                  <c:v>1820.856</c:v>
                </c:pt>
                <c:pt idx="3620">
                  <c:v>1820.856</c:v>
                </c:pt>
                <c:pt idx="3621">
                  <c:v>1820.856</c:v>
                </c:pt>
                <c:pt idx="3622">
                  <c:v>1820.856</c:v>
                </c:pt>
                <c:pt idx="3623">
                  <c:v>1824.135</c:v>
                </c:pt>
                <c:pt idx="3624">
                  <c:v>1824.135</c:v>
                </c:pt>
                <c:pt idx="3625">
                  <c:v>1820.856</c:v>
                </c:pt>
                <c:pt idx="3626">
                  <c:v>1824.135</c:v>
                </c:pt>
                <c:pt idx="3627">
                  <c:v>1824.135</c:v>
                </c:pt>
                <c:pt idx="3628">
                  <c:v>1820.856</c:v>
                </c:pt>
                <c:pt idx="3629">
                  <c:v>1824.135</c:v>
                </c:pt>
                <c:pt idx="3630">
                  <c:v>1824.135</c:v>
                </c:pt>
                <c:pt idx="3631">
                  <c:v>1827.4659999999999</c:v>
                </c:pt>
                <c:pt idx="3632">
                  <c:v>1824.135</c:v>
                </c:pt>
                <c:pt idx="3633">
                  <c:v>1827.4659999999999</c:v>
                </c:pt>
                <c:pt idx="3634">
                  <c:v>1824.135</c:v>
                </c:pt>
                <c:pt idx="3635">
                  <c:v>1827.4659999999999</c:v>
                </c:pt>
                <c:pt idx="3636">
                  <c:v>1827.4659999999999</c:v>
                </c:pt>
                <c:pt idx="3637">
                  <c:v>1827.4659999999999</c:v>
                </c:pt>
                <c:pt idx="3638">
                  <c:v>1827.4659999999999</c:v>
                </c:pt>
                <c:pt idx="3639">
                  <c:v>1827.4659999999999</c:v>
                </c:pt>
                <c:pt idx="3640">
                  <c:v>1827.4659999999999</c:v>
                </c:pt>
                <c:pt idx="3641">
                  <c:v>1830.7439999999999</c:v>
                </c:pt>
                <c:pt idx="3642">
                  <c:v>1834.075</c:v>
                </c:pt>
                <c:pt idx="3643">
                  <c:v>1830.7439999999999</c:v>
                </c:pt>
                <c:pt idx="3644">
                  <c:v>1834.075</c:v>
                </c:pt>
                <c:pt idx="3645">
                  <c:v>1834.075</c:v>
                </c:pt>
                <c:pt idx="3646">
                  <c:v>1834.075</c:v>
                </c:pt>
                <c:pt idx="3647">
                  <c:v>1834.075</c:v>
                </c:pt>
                <c:pt idx="3648">
                  <c:v>1834.075</c:v>
                </c:pt>
                <c:pt idx="3649">
                  <c:v>1834.075</c:v>
                </c:pt>
                <c:pt idx="3650">
                  <c:v>1834.075</c:v>
                </c:pt>
                <c:pt idx="3651">
                  <c:v>1834.075</c:v>
                </c:pt>
                <c:pt idx="3652">
                  <c:v>1837.4059999999999</c:v>
                </c:pt>
                <c:pt idx="3653">
                  <c:v>1834.075</c:v>
                </c:pt>
                <c:pt idx="3654">
                  <c:v>1837.4059999999999</c:v>
                </c:pt>
                <c:pt idx="3655">
                  <c:v>1837.4059999999999</c:v>
                </c:pt>
                <c:pt idx="3656">
                  <c:v>1837.4059999999999</c:v>
                </c:pt>
                <c:pt idx="3657">
                  <c:v>1834.075</c:v>
                </c:pt>
                <c:pt idx="3658">
                  <c:v>1837.4059999999999</c:v>
                </c:pt>
                <c:pt idx="3659">
                  <c:v>1834.075</c:v>
                </c:pt>
                <c:pt idx="3660">
                  <c:v>1837.4059999999999</c:v>
                </c:pt>
                <c:pt idx="3661">
                  <c:v>1840.684</c:v>
                </c:pt>
                <c:pt idx="3662">
                  <c:v>1837.3530000000001</c:v>
                </c:pt>
                <c:pt idx="3663">
                  <c:v>1837.4059999999999</c:v>
                </c:pt>
                <c:pt idx="3664">
                  <c:v>1837.3530000000001</c:v>
                </c:pt>
                <c:pt idx="3665">
                  <c:v>1837.3530000000001</c:v>
                </c:pt>
                <c:pt idx="3666">
                  <c:v>1837.3530000000001</c:v>
                </c:pt>
                <c:pt idx="3667">
                  <c:v>1840.684</c:v>
                </c:pt>
                <c:pt idx="3668">
                  <c:v>1840.684</c:v>
                </c:pt>
                <c:pt idx="3669">
                  <c:v>1837.3530000000001</c:v>
                </c:pt>
                <c:pt idx="3670">
                  <c:v>1840.684</c:v>
                </c:pt>
                <c:pt idx="3671">
                  <c:v>1840.684</c:v>
                </c:pt>
                <c:pt idx="3672">
                  <c:v>1840.684</c:v>
                </c:pt>
                <c:pt idx="3673">
                  <c:v>1840.684</c:v>
                </c:pt>
                <c:pt idx="3674">
                  <c:v>1840.684</c:v>
                </c:pt>
                <c:pt idx="3675">
                  <c:v>1840.684</c:v>
                </c:pt>
                <c:pt idx="3676">
                  <c:v>1840.684</c:v>
                </c:pt>
                <c:pt idx="3677">
                  <c:v>1840.684</c:v>
                </c:pt>
                <c:pt idx="3678">
                  <c:v>1840.684</c:v>
                </c:pt>
                <c:pt idx="3679">
                  <c:v>1840.684</c:v>
                </c:pt>
                <c:pt idx="3680">
                  <c:v>1840.684</c:v>
                </c:pt>
                <c:pt idx="3681">
                  <c:v>1840.684</c:v>
                </c:pt>
                <c:pt idx="3682">
                  <c:v>1840.684</c:v>
                </c:pt>
                <c:pt idx="3683">
                  <c:v>1840.684</c:v>
                </c:pt>
                <c:pt idx="3684">
                  <c:v>1840.684</c:v>
                </c:pt>
                <c:pt idx="3685">
                  <c:v>1840.684</c:v>
                </c:pt>
                <c:pt idx="3686">
                  <c:v>1840.684</c:v>
                </c:pt>
                <c:pt idx="3687">
                  <c:v>1840.684</c:v>
                </c:pt>
                <c:pt idx="3688">
                  <c:v>1840.684</c:v>
                </c:pt>
                <c:pt idx="3689">
                  <c:v>1840.684</c:v>
                </c:pt>
                <c:pt idx="3690">
                  <c:v>1840.684</c:v>
                </c:pt>
                <c:pt idx="3691">
                  <c:v>1840.684</c:v>
                </c:pt>
                <c:pt idx="3692">
                  <c:v>1840.684</c:v>
                </c:pt>
                <c:pt idx="3693">
                  <c:v>1840.684</c:v>
                </c:pt>
                <c:pt idx="3694">
                  <c:v>1840.684</c:v>
                </c:pt>
                <c:pt idx="3695">
                  <c:v>1840.684</c:v>
                </c:pt>
                <c:pt idx="3696">
                  <c:v>1840.684</c:v>
                </c:pt>
                <c:pt idx="3697">
                  <c:v>1843.963</c:v>
                </c:pt>
                <c:pt idx="3698">
                  <c:v>1840.684</c:v>
                </c:pt>
                <c:pt idx="3699">
                  <c:v>1840.684</c:v>
                </c:pt>
                <c:pt idx="3700">
                  <c:v>1840.684</c:v>
                </c:pt>
                <c:pt idx="3701">
                  <c:v>1840.684</c:v>
                </c:pt>
                <c:pt idx="3702">
                  <c:v>1840.684</c:v>
                </c:pt>
                <c:pt idx="3703">
                  <c:v>1840.684</c:v>
                </c:pt>
                <c:pt idx="3704">
                  <c:v>1840.684</c:v>
                </c:pt>
                <c:pt idx="3705">
                  <c:v>1840.684</c:v>
                </c:pt>
                <c:pt idx="3706">
                  <c:v>1844.0160000000001</c:v>
                </c:pt>
                <c:pt idx="3707">
                  <c:v>1840.684</c:v>
                </c:pt>
                <c:pt idx="3708">
                  <c:v>1844.0160000000001</c:v>
                </c:pt>
                <c:pt idx="3709">
                  <c:v>1844.0160000000001</c:v>
                </c:pt>
                <c:pt idx="3710">
                  <c:v>1847.2940000000001</c:v>
                </c:pt>
                <c:pt idx="3711">
                  <c:v>1844.0160000000001</c:v>
                </c:pt>
                <c:pt idx="3712">
                  <c:v>1844.0160000000001</c:v>
                </c:pt>
                <c:pt idx="3713">
                  <c:v>1847.2940000000001</c:v>
                </c:pt>
                <c:pt idx="3714">
                  <c:v>1844.0160000000001</c:v>
                </c:pt>
                <c:pt idx="3715">
                  <c:v>1844.0160000000001</c:v>
                </c:pt>
                <c:pt idx="3716">
                  <c:v>1844.0160000000001</c:v>
                </c:pt>
                <c:pt idx="3717">
                  <c:v>1844.0160000000001</c:v>
                </c:pt>
                <c:pt idx="3718">
                  <c:v>1844.0160000000001</c:v>
                </c:pt>
                <c:pt idx="3719">
                  <c:v>1844.0160000000001</c:v>
                </c:pt>
                <c:pt idx="3720">
                  <c:v>1844.0160000000001</c:v>
                </c:pt>
                <c:pt idx="3721">
                  <c:v>1844.0160000000001</c:v>
                </c:pt>
                <c:pt idx="3722">
                  <c:v>1847.2940000000001</c:v>
                </c:pt>
                <c:pt idx="3723">
                  <c:v>1847.2940000000001</c:v>
                </c:pt>
                <c:pt idx="3724">
                  <c:v>1847.2940000000001</c:v>
                </c:pt>
                <c:pt idx="3725">
                  <c:v>1847.2940000000001</c:v>
                </c:pt>
                <c:pt idx="3726">
                  <c:v>1847.2940000000001</c:v>
                </c:pt>
                <c:pt idx="3727">
                  <c:v>1847.2940000000001</c:v>
                </c:pt>
                <c:pt idx="3728">
                  <c:v>1847.2940000000001</c:v>
                </c:pt>
                <c:pt idx="3729">
                  <c:v>1847.2940000000001</c:v>
                </c:pt>
                <c:pt idx="3730">
                  <c:v>1847.2940000000001</c:v>
                </c:pt>
                <c:pt idx="3731">
                  <c:v>1847.2940000000001</c:v>
                </c:pt>
                <c:pt idx="3732">
                  <c:v>1850.625</c:v>
                </c:pt>
                <c:pt idx="3733">
                  <c:v>1843.963</c:v>
                </c:pt>
                <c:pt idx="3734">
                  <c:v>1847.2940000000001</c:v>
                </c:pt>
                <c:pt idx="3735">
                  <c:v>1847.2940000000001</c:v>
                </c:pt>
                <c:pt idx="3736">
                  <c:v>1847.2940000000001</c:v>
                </c:pt>
                <c:pt idx="3737">
                  <c:v>1850.625</c:v>
                </c:pt>
                <c:pt idx="3738">
                  <c:v>1850.625</c:v>
                </c:pt>
                <c:pt idx="3739">
                  <c:v>1847.2940000000001</c:v>
                </c:pt>
                <c:pt idx="3740">
                  <c:v>1850.625</c:v>
                </c:pt>
                <c:pt idx="3741">
                  <c:v>1850.625</c:v>
                </c:pt>
                <c:pt idx="3742">
                  <c:v>1850.625</c:v>
                </c:pt>
                <c:pt idx="3743">
                  <c:v>1847.2940000000001</c:v>
                </c:pt>
                <c:pt idx="3744">
                  <c:v>1850.625</c:v>
                </c:pt>
                <c:pt idx="3745">
                  <c:v>1847.2940000000001</c:v>
                </c:pt>
                <c:pt idx="3746">
                  <c:v>1850.625</c:v>
                </c:pt>
                <c:pt idx="3747">
                  <c:v>1850.625</c:v>
                </c:pt>
                <c:pt idx="3748">
                  <c:v>1847.2940000000001</c:v>
                </c:pt>
                <c:pt idx="3749">
                  <c:v>1847.2940000000001</c:v>
                </c:pt>
                <c:pt idx="3750">
                  <c:v>1847.2940000000001</c:v>
                </c:pt>
                <c:pt idx="3751">
                  <c:v>1847.2940000000001</c:v>
                </c:pt>
                <c:pt idx="3752">
                  <c:v>1847.2940000000001</c:v>
                </c:pt>
                <c:pt idx="3753">
                  <c:v>1847.2940000000001</c:v>
                </c:pt>
                <c:pt idx="3754">
                  <c:v>1847.2940000000001</c:v>
                </c:pt>
                <c:pt idx="3755">
                  <c:v>1847.2940000000001</c:v>
                </c:pt>
                <c:pt idx="3756">
                  <c:v>1843.963</c:v>
                </c:pt>
                <c:pt idx="3757">
                  <c:v>1843.963</c:v>
                </c:pt>
                <c:pt idx="3758">
                  <c:v>1847.2940000000001</c:v>
                </c:pt>
                <c:pt idx="3759">
                  <c:v>1847.2940000000001</c:v>
                </c:pt>
                <c:pt idx="3760">
                  <c:v>1843.963</c:v>
                </c:pt>
                <c:pt idx="3761">
                  <c:v>1843.963</c:v>
                </c:pt>
                <c:pt idx="3762">
                  <c:v>1843.963</c:v>
                </c:pt>
                <c:pt idx="3763">
                  <c:v>1844.0160000000001</c:v>
                </c:pt>
                <c:pt idx="3764">
                  <c:v>1843.963</c:v>
                </c:pt>
                <c:pt idx="3765">
                  <c:v>1844.0160000000001</c:v>
                </c:pt>
                <c:pt idx="3766">
                  <c:v>1844.0160000000001</c:v>
                </c:pt>
                <c:pt idx="3767">
                  <c:v>1844.0160000000001</c:v>
                </c:pt>
                <c:pt idx="3768">
                  <c:v>1847.2940000000001</c:v>
                </c:pt>
                <c:pt idx="3769">
                  <c:v>1844.0160000000001</c:v>
                </c:pt>
                <c:pt idx="3770">
                  <c:v>1844.0160000000001</c:v>
                </c:pt>
                <c:pt idx="3771">
                  <c:v>1844.0160000000001</c:v>
                </c:pt>
                <c:pt idx="3772">
                  <c:v>1844.0160000000001</c:v>
                </c:pt>
                <c:pt idx="3773">
                  <c:v>1844.0160000000001</c:v>
                </c:pt>
                <c:pt idx="3774">
                  <c:v>1844.0160000000001</c:v>
                </c:pt>
                <c:pt idx="3775">
                  <c:v>1844.0160000000001</c:v>
                </c:pt>
                <c:pt idx="3776">
                  <c:v>1844.0160000000001</c:v>
                </c:pt>
                <c:pt idx="3777">
                  <c:v>1844.0160000000001</c:v>
                </c:pt>
                <c:pt idx="3778">
                  <c:v>1844.0160000000001</c:v>
                </c:pt>
                <c:pt idx="3779">
                  <c:v>1844.0160000000001</c:v>
                </c:pt>
                <c:pt idx="3780">
                  <c:v>1844.0160000000001</c:v>
                </c:pt>
                <c:pt idx="3781">
                  <c:v>1844.0160000000001</c:v>
                </c:pt>
                <c:pt idx="3782">
                  <c:v>1844.0160000000001</c:v>
                </c:pt>
                <c:pt idx="3783">
                  <c:v>1840.684</c:v>
                </c:pt>
                <c:pt idx="3784">
                  <c:v>1844.0160000000001</c:v>
                </c:pt>
                <c:pt idx="3785">
                  <c:v>1840.684</c:v>
                </c:pt>
                <c:pt idx="3786">
                  <c:v>1844.0160000000001</c:v>
                </c:pt>
                <c:pt idx="3787">
                  <c:v>1840.684</c:v>
                </c:pt>
                <c:pt idx="3788">
                  <c:v>1840.684</c:v>
                </c:pt>
                <c:pt idx="3789">
                  <c:v>1840.684</c:v>
                </c:pt>
                <c:pt idx="3790">
                  <c:v>1840.684</c:v>
                </c:pt>
                <c:pt idx="3791">
                  <c:v>1844.0160000000001</c:v>
                </c:pt>
                <c:pt idx="3792">
                  <c:v>1840.684</c:v>
                </c:pt>
                <c:pt idx="3793">
                  <c:v>1840.684</c:v>
                </c:pt>
                <c:pt idx="3794">
                  <c:v>1840.684</c:v>
                </c:pt>
                <c:pt idx="3795">
                  <c:v>1840.684</c:v>
                </c:pt>
                <c:pt idx="3796">
                  <c:v>1840.684</c:v>
                </c:pt>
                <c:pt idx="3797">
                  <c:v>1840.684</c:v>
                </c:pt>
                <c:pt idx="3798">
                  <c:v>1840.684</c:v>
                </c:pt>
                <c:pt idx="3799">
                  <c:v>1840.684</c:v>
                </c:pt>
                <c:pt idx="3800">
                  <c:v>1843.963</c:v>
                </c:pt>
                <c:pt idx="3801">
                  <c:v>1843.963</c:v>
                </c:pt>
                <c:pt idx="3802">
                  <c:v>1840.684</c:v>
                </c:pt>
                <c:pt idx="3803">
                  <c:v>1843.963</c:v>
                </c:pt>
                <c:pt idx="3804">
                  <c:v>1843.963</c:v>
                </c:pt>
                <c:pt idx="3805">
                  <c:v>1843.963</c:v>
                </c:pt>
                <c:pt idx="3806">
                  <c:v>1843.963</c:v>
                </c:pt>
                <c:pt idx="3807">
                  <c:v>1843.963</c:v>
                </c:pt>
                <c:pt idx="3808">
                  <c:v>1843.963</c:v>
                </c:pt>
                <c:pt idx="3809">
                  <c:v>1843.963</c:v>
                </c:pt>
                <c:pt idx="3810">
                  <c:v>1843.963</c:v>
                </c:pt>
                <c:pt idx="3811">
                  <c:v>1843.963</c:v>
                </c:pt>
                <c:pt idx="3812">
                  <c:v>1843.963</c:v>
                </c:pt>
                <c:pt idx="3813">
                  <c:v>1843.963</c:v>
                </c:pt>
                <c:pt idx="3814">
                  <c:v>1843.963</c:v>
                </c:pt>
                <c:pt idx="3815">
                  <c:v>1843.963</c:v>
                </c:pt>
                <c:pt idx="3816">
                  <c:v>1843.963</c:v>
                </c:pt>
                <c:pt idx="3817">
                  <c:v>1843.963</c:v>
                </c:pt>
                <c:pt idx="3818">
                  <c:v>1840.684</c:v>
                </c:pt>
                <c:pt idx="3819">
                  <c:v>1840.684</c:v>
                </c:pt>
                <c:pt idx="3820">
                  <c:v>1840.684</c:v>
                </c:pt>
                <c:pt idx="3821">
                  <c:v>1840.684</c:v>
                </c:pt>
                <c:pt idx="3822">
                  <c:v>1840.684</c:v>
                </c:pt>
                <c:pt idx="3823">
                  <c:v>1840.684</c:v>
                </c:pt>
                <c:pt idx="3824">
                  <c:v>1840.684</c:v>
                </c:pt>
                <c:pt idx="3825">
                  <c:v>1843.963</c:v>
                </c:pt>
                <c:pt idx="3826">
                  <c:v>1843.963</c:v>
                </c:pt>
                <c:pt idx="3827">
                  <c:v>1843.963</c:v>
                </c:pt>
                <c:pt idx="3828">
                  <c:v>1843.963</c:v>
                </c:pt>
                <c:pt idx="3829">
                  <c:v>1843.963</c:v>
                </c:pt>
                <c:pt idx="3830">
                  <c:v>1840.684</c:v>
                </c:pt>
                <c:pt idx="3831">
                  <c:v>1843.963</c:v>
                </c:pt>
                <c:pt idx="3832">
                  <c:v>1843.963</c:v>
                </c:pt>
                <c:pt idx="3833">
                  <c:v>1840.684</c:v>
                </c:pt>
                <c:pt idx="3834">
                  <c:v>1840.684</c:v>
                </c:pt>
                <c:pt idx="3835">
                  <c:v>1840.684</c:v>
                </c:pt>
                <c:pt idx="3836">
                  <c:v>1840.684</c:v>
                </c:pt>
                <c:pt idx="3837">
                  <c:v>1840.684</c:v>
                </c:pt>
                <c:pt idx="3838">
                  <c:v>1837.4059999999999</c:v>
                </c:pt>
                <c:pt idx="3839">
                  <c:v>1840.684</c:v>
                </c:pt>
                <c:pt idx="3840">
                  <c:v>1840.684</c:v>
                </c:pt>
                <c:pt idx="3841">
                  <c:v>1837.3530000000001</c:v>
                </c:pt>
                <c:pt idx="3842">
                  <c:v>1837.4059999999999</c:v>
                </c:pt>
                <c:pt idx="3843">
                  <c:v>1837.4059999999999</c:v>
                </c:pt>
                <c:pt idx="3844">
                  <c:v>1840.684</c:v>
                </c:pt>
                <c:pt idx="3845">
                  <c:v>1840.684</c:v>
                </c:pt>
                <c:pt idx="3846">
                  <c:v>1840.684</c:v>
                </c:pt>
                <c:pt idx="3847">
                  <c:v>1837.3530000000001</c:v>
                </c:pt>
                <c:pt idx="3848">
                  <c:v>1840.684</c:v>
                </c:pt>
                <c:pt idx="3849">
                  <c:v>1837.3530000000001</c:v>
                </c:pt>
                <c:pt idx="3850">
                  <c:v>1840.684</c:v>
                </c:pt>
                <c:pt idx="3851">
                  <c:v>1837.4059999999999</c:v>
                </c:pt>
                <c:pt idx="3852">
                  <c:v>1840.684</c:v>
                </c:pt>
                <c:pt idx="3853">
                  <c:v>1840.684</c:v>
                </c:pt>
                <c:pt idx="3854">
                  <c:v>1834.075</c:v>
                </c:pt>
                <c:pt idx="3855">
                  <c:v>1837.3530000000001</c:v>
                </c:pt>
                <c:pt idx="3856">
                  <c:v>1837.3530000000001</c:v>
                </c:pt>
                <c:pt idx="3857">
                  <c:v>1834.075</c:v>
                </c:pt>
                <c:pt idx="3858">
                  <c:v>1837.3530000000001</c:v>
                </c:pt>
                <c:pt idx="3859">
                  <c:v>1834.075</c:v>
                </c:pt>
                <c:pt idx="3860">
                  <c:v>1834.075</c:v>
                </c:pt>
                <c:pt idx="3861">
                  <c:v>1837.3530000000001</c:v>
                </c:pt>
                <c:pt idx="3862">
                  <c:v>1837.3530000000001</c:v>
                </c:pt>
                <c:pt idx="3863">
                  <c:v>1834.075</c:v>
                </c:pt>
                <c:pt idx="3864">
                  <c:v>1834.075</c:v>
                </c:pt>
                <c:pt idx="3865">
                  <c:v>1834.075</c:v>
                </c:pt>
                <c:pt idx="3866">
                  <c:v>1834.075</c:v>
                </c:pt>
                <c:pt idx="3867">
                  <c:v>1837.3530000000001</c:v>
                </c:pt>
                <c:pt idx="3868">
                  <c:v>1837.3530000000001</c:v>
                </c:pt>
                <c:pt idx="3869">
                  <c:v>1837.3530000000001</c:v>
                </c:pt>
                <c:pt idx="3870">
                  <c:v>1834.075</c:v>
                </c:pt>
                <c:pt idx="3871">
                  <c:v>1834.075</c:v>
                </c:pt>
                <c:pt idx="3872">
                  <c:v>1834.075</c:v>
                </c:pt>
                <c:pt idx="3873">
                  <c:v>1837.3530000000001</c:v>
                </c:pt>
                <c:pt idx="3874">
                  <c:v>1837.3530000000001</c:v>
                </c:pt>
                <c:pt idx="3875">
                  <c:v>1837.3530000000001</c:v>
                </c:pt>
                <c:pt idx="3876">
                  <c:v>1834.075</c:v>
                </c:pt>
                <c:pt idx="3877">
                  <c:v>1837.3530000000001</c:v>
                </c:pt>
                <c:pt idx="3878">
                  <c:v>1837.3530000000001</c:v>
                </c:pt>
                <c:pt idx="3879">
                  <c:v>1834.075</c:v>
                </c:pt>
                <c:pt idx="3880">
                  <c:v>1837.3530000000001</c:v>
                </c:pt>
                <c:pt idx="3881">
                  <c:v>1837.3530000000001</c:v>
                </c:pt>
                <c:pt idx="3882">
                  <c:v>1837.3530000000001</c:v>
                </c:pt>
                <c:pt idx="3883">
                  <c:v>1837.3530000000001</c:v>
                </c:pt>
                <c:pt idx="3884">
                  <c:v>1837.3530000000001</c:v>
                </c:pt>
                <c:pt idx="3885">
                  <c:v>1837.3530000000001</c:v>
                </c:pt>
                <c:pt idx="3886">
                  <c:v>1837.3530000000001</c:v>
                </c:pt>
                <c:pt idx="3887">
                  <c:v>1840.684</c:v>
                </c:pt>
                <c:pt idx="3888">
                  <c:v>1840.684</c:v>
                </c:pt>
                <c:pt idx="3889">
                  <c:v>1840.684</c:v>
                </c:pt>
                <c:pt idx="3890">
                  <c:v>1840.684</c:v>
                </c:pt>
                <c:pt idx="3891">
                  <c:v>1840.684</c:v>
                </c:pt>
                <c:pt idx="3892">
                  <c:v>1840.684</c:v>
                </c:pt>
                <c:pt idx="3893">
                  <c:v>1840.684</c:v>
                </c:pt>
                <c:pt idx="3894">
                  <c:v>1840.684</c:v>
                </c:pt>
                <c:pt idx="3895">
                  <c:v>1840.684</c:v>
                </c:pt>
                <c:pt idx="3896">
                  <c:v>1840.684</c:v>
                </c:pt>
                <c:pt idx="3897">
                  <c:v>1840.684</c:v>
                </c:pt>
                <c:pt idx="3898">
                  <c:v>1840.684</c:v>
                </c:pt>
                <c:pt idx="3899">
                  <c:v>1840.684</c:v>
                </c:pt>
                <c:pt idx="3900">
                  <c:v>1840.684</c:v>
                </c:pt>
                <c:pt idx="3901">
                  <c:v>1840.684</c:v>
                </c:pt>
                <c:pt idx="3902">
                  <c:v>1840.684</c:v>
                </c:pt>
                <c:pt idx="3903">
                  <c:v>1840.684</c:v>
                </c:pt>
                <c:pt idx="3904">
                  <c:v>1840.684</c:v>
                </c:pt>
                <c:pt idx="3905">
                  <c:v>1840.684</c:v>
                </c:pt>
                <c:pt idx="3906">
                  <c:v>1840.684</c:v>
                </c:pt>
                <c:pt idx="3907">
                  <c:v>1840.684</c:v>
                </c:pt>
                <c:pt idx="3908">
                  <c:v>1840.684</c:v>
                </c:pt>
                <c:pt idx="3909">
                  <c:v>1840.684</c:v>
                </c:pt>
                <c:pt idx="3910">
                  <c:v>1840.684</c:v>
                </c:pt>
                <c:pt idx="3911">
                  <c:v>1837.3530000000001</c:v>
                </c:pt>
                <c:pt idx="3912">
                  <c:v>1844.0160000000001</c:v>
                </c:pt>
                <c:pt idx="3913">
                  <c:v>1840.684</c:v>
                </c:pt>
                <c:pt idx="3914">
                  <c:v>1844.0160000000001</c:v>
                </c:pt>
                <c:pt idx="3915">
                  <c:v>1840.684</c:v>
                </c:pt>
                <c:pt idx="3916">
                  <c:v>1840.684</c:v>
                </c:pt>
                <c:pt idx="3917">
                  <c:v>1840.684</c:v>
                </c:pt>
                <c:pt idx="3918">
                  <c:v>1840.684</c:v>
                </c:pt>
                <c:pt idx="3919">
                  <c:v>1840.684</c:v>
                </c:pt>
                <c:pt idx="3920">
                  <c:v>1840.684</c:v>
                </c:pt>
                <c:pt idx="3921">
                  <c:v>1844.0160000000001</c:v>
                </c:pt>
                <c:pt idx="3922">
                  <c:v>1837.3530000000001</c:v>
                </c:pt>
                <c:pt idx="3923">
                  <c:v>1844.0160000000001</c:v>
                </c:pt>
                <c:pt idx="3924">
                  <c:v>1840.684</c:v>
                </c:pt>
                <c:pt idx="3925">
                  <c:v>1840.684</c:v>
                </c:pt>
                <c:pt idx="3926">
                  <c:v>1840.684</c:v>
                </c:pt>
                <c:pt idx="3927">
                  <c:v>1840.684</c:v>
                </c:pt>
                <c:pt idx="3928">
                  <c:v>1840.684</c:v>
                </c:pt>
                <c:pt idx="3929">
                  <c:v>1840.684</c:v>
                </c:pt>
                <c:pt idx="3930">
                  <c:v>1840.684</c:v>
                </c:pt>
                <c:pt idx="3931">
                  <c:v>1840.684</c:v>
                </c:pt>
                <c:pt idx="3932">
                  <c:v>1843.963</c:v>
                </c:pt>
                <c:pt idx="3933">
                  <c:v>1843.963</c:v>
                </c:pt>
                <c:pt idx="3934">
                  <c:v>1843.963</c:v>
                </c:pt>
                <c:pt idx="3935">
                  <c:v>1843.963</c:v>
                </c:pt>
                <c:pt idx="3936">
                  <c:v>1843.963</c:v>
                </c:pt>
                <c:pt idx="3937">
                  <c:v>1843.963</c:v>
                </c:pt>
                <c:pt idx="3938">
                  <c:v>1843.963</c:v>
                </c:pt>
                <c:pt idx="3939">
                  <c:v>1843.963</c:v>
                </c:pt>
                <c:pt idx="3940">
                  <c:v>1843.963</c:v>
                </c:pt>
                <c:pt idx="3941">
                  <c:v>1843.963</c:v>
                </c:pt>
                <c:pt idx="3942">
                  <c:v>1847.2940000000001</c:v>
                </c:pt>
                <c:pt idx="3943">
                  <c:v>1847.2940000000001</c:v>
                </c:pt>
                <c:pt idx="3944">
                  <c:v>1847.2940000000001</c:v>
                </c:pt>
                <c:pt idx="3945">
                  <c:v>1843.963</c:v>
                </c:pt>
                <c:pt idx="3946">
                  <c:v>1847.2940000000001</c:v>
                </c:pt>
                <c:pt idx="3947">
                  <c:v>1847.2940000000001</c:v>
                </c:pt>
                <c:pt idx="3948">
                  <c:v>1847.2940000000001</c:v>
                </c:pt>
                <c:pt idx="3949">
                  <c:v>1847.2940000000001</c:v>
                </c:pt>
                <c:pt idx="3950">
                  <c:v>1847.2940000000001</c:v>
                </c:pt>
                <c:pt idx="3951">
                  <c:v>1847.2940000000001</c:v>
                </c:pt>
                <c:pt idx="3952">
                  <c:v>1847.2940000000001</c:v>
                </c:pt>
                <c:pt idx="3953">
                  <c:v>1850.5719999999999</c:v>
                </c:pt>
                <c:pt idx="3954">
                  <c:v>1850.5719999999999</c:v>
                </c:pt>
                <c:pt idx="3955">
                  <c:v>1850.5719999999999</c:v>
                </c:pt>
                <c:pt idx="3956">
                  <c:v>1850.5719999999999</c:v>
                </c:pt>
                <c:pt idx="3957">
                  <c:v>1850.5719999999999</c:v>
                </c:pt>
                <c:pt idx="3958">
                  <c:v>1850.5719999999999</c:v>
                </c:pt>
                <c:pt idx="3959">
                  <c:v>1850.5719999999999</c:v>
                </c:pt>
                <c:pt idx="3960">
                  <c:v>1850.5719999999999</c:v>
                </c:pt>
                <c:pt idx="3961">
                  <c:v>1850.5719999999999</c:v>
                </c:pt>
                <c:pt idx="3962">
                  <c:v>1853.903</c:v>
                </c:pt>
                <c:pt idx="3963">
                  <c:v>1850.5719999999999</c:v>
                </c:pt>
                <c:pt idx="3964">
                  <c:v>1850.5719999999999</c:v>
                </c:pt>
                <c:pt idx="3965">
                  <c:v>1853.903</c:v>
                </c:pt>
                <c:pt idx="3966">
                  <c:v>1853.903</c:v>
                </c:pt>
                <c:pt idx="3967">
                  <c:v>1853.903</c:v>
                </c:pt>
                <c:pt idx="3968">
                  <c:v>1853.903</c:v>
                </c:pt>
                <c:pt idx="3969">
                  <c:v>1853.903</c:v>
                </c:pt>
                <c:pt idx="3970">
                  <c:v>1853.903</c:v>
                </c:pt>
                <c:pt idx="3971">
                  <c:v>1853.903</c:v>
                </c:pt>
                <c:pt idx="3972">
                  <c:v>1853.903</c:v>
                </c:pt>
                <c:pt idx="3973">
                  <c:v>1853.903</c:v>
                </c:pt>
                <c:pt idx="3974">
                  <c:v>1853.903</c:v>
                </c:pt>
                <c:pt idx="3975">
                  <c:v>1857.181</c:v>
                </c:pt>
                <c:pt idx="3976">
                  <c:v>1853.903</c:v>
                </c:pt>
                <c:pt idx="3977">
                  <c:v>1853.903</c:v>
                </c:pt>
                <c:pt idx="3978">
                  <c:v>1857.181</c:v>
                </c:pt>
                <c:pt idx="3979">
                  <c:v>1857.181</c:v>
                </c:pt>
                <c:pt idx="3980">
                  <c:v>1857.181</c:v>
                </c:pt>
                <c:pt idx="3981">
                  <c:v>1857.181</c:v>
                </c:pt>
                <c:pt idx="3982">
                  <c:v>1857.181</c:v>
                </c:pt>
                <c:pt idx="3983">
                  <c:v>1857.181</c:v>
                </c:pt>
                <c:pt idx="3984">
                  <c:v>1860.5129999999999</c:v>
                </c:pt>
                <c:pt idx="3985">
                  <c:v>1857.181</c:v>
                </c:pt>
                <c:pt idx="3986">
                  <c:v>1857.181</c:v>
                </c:pt>
                <c:pt idx="3987">
                  <c:v>1860.5129999999999</c:v>
                </c:pt>
                <c:pt idx="3988">
                  <c:v>1857.181</c:v>
                </c:pt>
                <c:pt idx="3989">
                  <c:v>1860.5129999999999</c:v>
                </c:pt>
                <c:pt idx="3990">
                  <c:v>1857.181</c:v>
                </c:pt>
                <c:pt idx="3991">
                  <c:v>1860.5129999999999</c:v>
                </c:pt>
                <c:pt idx="3992">
                  <c:v>1857.181</c:v>
                </c:pt>
                <c:pt idx="3993">
                  <c:v>1863.8440000000001</c:v>
                </c:pt>
                <c:pt idx="3994">
                  <c:v>1860.5129999999999</c:v>
                </c:pt>
                <c:pt idx="3995">
                  <c:v>1860.5129999999999</c:v>
                </c:pt>
                <c:pt idx="3996">
                  <c:v>1860.5129999999999</c:v>
                </c:pt>
                <c:pt idx="3997">
                  <c:v>1860.5129999999999</c:v>
                </c:pt>
                <c:pt idx="3998">
                  <c:v>1860.5129999999999</c:v>
                </c:pt>
                <c:pt idx="3999">
                  <c:v>1863.8440000000001</c:v>
                </c:pt>
                <c:pt idx="4000">
                  <c:v>1863.8440000000001</c:v>
                </c:pt>
                <c:pt idx="4001">
                  <c:v>1863.8440000000001</c:v>
                </c:pt>
                <c:pt idx="4002">
                  <c:v>1863.8440000000001</c:v>
                </c:pt>
                <c:pt idx="4003">
                  <c:v>1863.8440000000001</c:v>
                </c:pt>
                <c:pt idx="4004">
                  <c:v>1863.8440000000001</c:v>
                </c:pt>
                <c:pt idx="4005">
                  <c:v>1863.8440000000001</c:v>
                </c:pt>
                <c:pt idx="4006">
                  <c:v>1863.8440000000001</c:v>
                </c:pt>
                <c:pt idx="4007">
                  <c:v>1863.8440000000001</c:v>
                </c:pt>
                <c:pt idx="4008">
                  <c:v>1863.8440000000001</c:v>
                </c:pt>
                <c:pt idx="4009">
                  <c:v>1863.8440000000001</c:v>
                </c:pt>
                <c:pt idx="4010">
                  <c:v>1863.8440000000001</c:v>
                </c:pt>
                <c:pt idx="4011">
                  <c:v>1863.8440000000001</c:v>
                </c:pt>
                <c:pt idx="4012">
                  <c:v>1860.5129999999999</c:v>
                </c:pt>
                <c:pt idx="4013">
                  <c:v>1863.8440000000001</c:v>
                </c:pt>
                <c:pt idx="4014">
                  <c:v>1860.5129999999999</c:v>
                </c:pt>
                <c:pt idx="4015">
                  <c:v>1863.7909999999999</c:v>
                </c:pt>
                <c:pt idx="4016">
                  <c:v>1863.7909999999999</c:v>
                </c:pt>
                <c:pt idx="4017">
                  <c:v>1860.5129999999999</c:v>
                </c:pt>
                <c:pt idx="4018">
                  <c:v>1860.5129999999999</c:v>
                </c:pt>
                <c:pt idx="4019">
                  <c:v>1860.5129999999999</c:v>
                </c:pt>
                <c:pt idx="4020">
                  <c:v>1860.5129999999999</c:v>
                </c:pt>
                <c:pt idx="4021">
                  <c:v>1860.5129999999999</c:v>
                </c:pt>
                <c:pt idx="4022">
                  <c:v>1860.5129999999999</c:v>
                </c:pt>
                <c:pt idx="4023">
                  <c:v>1863.7909999999999</c:v>
                </c:pt>
                <c:pt idx="4024">
                  <c:v>1863.7909999999999</c:v>
                </c:pt>
                <c:pt idx="4025">
                  <c:v>1863.7909999999999</c:v>
                </c:pt>
                <c:pt idx="4026">
                  <c:v>1863.7909999999999</c:v>
                </c:pt>
                <c:pt idx="4027">
                  <c:v>1863.7909999999999</c:v>
                </c:pt>
                <c:pt idx="4028">
                  <c:v>1863.7909999999999</c:v>
                </c:pt>
                <c:pt idx="4029">
                  <c:v>1863.7909999999999</c:v>
                </c:pt>
                <c:pt idx="4030">
                  <c:v>1863.7909999999999</c:v>
                </c:pt>
                <c:pt idx="4031">
                  <c:v>1863.7909999999999</c:v>
                </c:pt>
                <c:pt idx="4032">
                  <c:v>1863.7909999999999</c:v>
                </c:pt>
                <c:pt idx="4033">
                  <c:v>1860.5129999999999</c:v>
                </c:pt>
                <c:pt idx="4034">
                  <c:v>1860.5129999999999</c:v>
                </c:pt>
                <c:pt idx="4035">
                  <c:v>1860.5129999999999</c:v>
                </c:pt>
                <c:pt idx="4036">
                  <c:v>1863.7909999999999</c:v>
                </c:pt>
                <c:pt idx="4037">
                  <c:v>1863.7909999999999</c:v>
                </c:pt>
                <c:pt idx="4038">
                  <c:v>1863.7909999999999</c:v>
                </c:pt>
                <c:pt idx="4039">
                  <c:v>1863.7909999999999</c:v>
                </c:pt>
                <c:pt idx="4040">
                  <c:v>1860.5129999999999</c:v>
                </c:pt>
                <c:pt idx="4041">
                  <c:v>1863.7909999999999</c:v>
                </c:pt>
                <c:pt idx="4042">
                  <c:v>1863.7909999999999</c:v>
                </c:pt>
                <c:pt idx="4043">
                  <c:v>1863.7909999999999</c:v>
                </c:pt>
                <c:pt idx="4044">
                  <c:v>1863.7909999999999</c:v>
                </c:pt>
                <c:pt idx="4045">
                  <c:v>1863.7909999999999</c:v>
                </c:pt>
                <c:pt idx="4046">
                  <c:v>1867.1220000000001</c:v>
                </c:pt>
                <c:pt idx="4047">
                  <c:v>1863.7909999999999</c:v>
                </c:pt>
                <c:pt idx="4048">
                  <c:v>1863.7909999999999</c:v>
                </c:pt>
                <c:pt idx="4049">
                  <c:v>1863.7909999999999</c:v>
                </c:pt>
                <c:pt idx="4050">
                  <c:v>1863.7909999999999</c:v>
                </c:pt>
                <c:pt idx="4051">
                  <c:v>1867.1220000000001</c:v>
                </c:pt>
                <c:pt idx="4052">
                  <c:v>1863.7909999999999</c:v>
                </c:pt>
                <c:pt idx="4053">
                  <c:v>1863.7909999999999</c:v>
                </c:pt>
                <c:pt idx="4054">
                  <c:v>1867.1220000000001</c:v>
                </c:pt>
                <c:pt idx="4055">
                  <c:v>1863.7909999999999</c:v>
                </c:pt>
                <c:pt idx="4056">
                  <c:v>1867.1220000000001</c:v>
                </c:pt>
                <c:pt idx="4057">
                  <c:v>1863.7909999999999</c:v>
                </c:pt>
                <c:pt idx="4058">
                  <c:v>1863.7909999999999</c:v>
                </c:pt>
                <c:pt idx="4059">
                  <c:v>1863.7909999999999</c:v>
                </c:pt>
                <c:pt idx="4060">
                  <c:v>1863.7909999999999</c:v>
                </c:pt>
                <c:pt idx="4061">
                  <c:v>1863.7909999999999</c:v>
                </c:pt>
                <c:pt idx="4062">
                  <c:v>1863.7909999999999</c:v>
                </c:pt>
                <c:pt idx="4063">
                  <c:v>1867.1220000000001</c:v>
                </c:pt>
                <c:pt idx="4064">
                  <c:v>1867.1220000000001</c:v>
                </c:pt>
                <c:pt idx="4065">
                  <c:v>1867.1220000000001</c:v>
                </c:pt>
                <c:pt idx="4066">
                  <c:v>1867.1220000000001</c:v>
                </c:pt>
                <c:pt idx="4067">
                  <c:v>1867.1220000000001</c:v>
                </c:pt>
                <c:pt idx="4068">
                  <c:v>1867.1220000000001</c:v>
                </c:pt>
                <c:pt idx="4069">
                  <c:v>1867.1220000000001</c:v>
                </c:pt>
                <c:pt idx="4070">
                  <c:v>1867.1220000000001</c:v>
                </c:pt>
                <c:pt idx="4071">
                  <c:v>1867.1220000000001</c:v>
                </c:pt>
                <c:pt idx="4072">
                  <c:v>1867.1220000000001</c:v>
                </c:pt>
                <c:pt idx="4073">
                  <c:v>1867.1220000000001</c:v>
                </c:pt>
                <c:pt idx="4074">
                  <c:v>1867.1220000000001</c:v>
                </c:pt>
                <c:pt idx="4075">
                  <c:v>1867.1220000000001</c:v>
                </c:pt>
                <c:pt idx="4076">
                  <c:v>1870.4</c:v>
                </c:pt>
                <c:pt idx="4077">
                  <c:v>1870.4</c:v>
                </c:pt>
                <c:pt idx="4078">
                  <c:v>1870.4</c:v>
                </c:pt>
                <c:pt idx="4079">
                  <c:v>1870.4</c:v>
                </c:pt>
                <c:pt idx="4080">
                  <c:v>1870.4</c:v>
                </c:pt>
                <c:pt idx="4081">
                  <c:v>1870.4</c:v>
                </c:pt>
                <c:pt idx="4082">
                  <c:v>1870.4</c:v>
                </c:pt>
                <c:pt idx="4083">
                  <c:v>1870.4</c:v>
                </c:pt>
                <c:pt idx="4084">
                  <c:v>1870.4</c:v>
                </c:pt>
                <c:pt idx="4085">
                  <c:v>1870.4</c:v>
                </c:pt>
                <c:pt idx="4086">
                  <c:v>1870.4</c:v>
                </c:pt>
                <c:pt idx="4087">
                  <c:v>1873.731</c:v>
                </c:pt>
                <c:pt idx="4088">
                  <c:v>1873.731</c:v>
                </c:pt>
                <c:pt idx="4089">
                  <c:v>1873.731</c:v>
                </c:pt>
                <c:pt idx="4090">
                  <c:v>1873.731</c:v>
                </c:pt>
                <c:pt idx="4091">
                  <c:v>1873.731</c:v>
                </c:pt>
                <c:pt idx="4092">
                  <c:v>1877.01</c:v>
                </c:pt>
                <c:pt idx="4093">
                  <c:v>1873.731</c:v>
                </c:pt>
                <c:pt idx="4094">
                  <c:v>1873.731</c:v>
                </c:pt>
                <c:pt idx="4095">
                  <c:v>1873.731</c:v>
                </c:pt>
                <c:pt idx="4096">
                  <c:v>1873.731</c:v>
                </c:pt>
                <c:pt idx="4097">
                  <c:v>1873.731</c:v>
                </c:pt>
                <c:pt idx="4098">
                  <c:v>1873.731</c:v>
                </c:pt>
                <c:pt idx="4099">
                  <c:v>1873.731</c:v>
                </c:pt>
                <c:pt idx="4100">
                  <c:v>1870.4</c:v>
                </c:pt>
                <c:pt idx="4101">
                  <c:v>1873.731</c:v>
                </c:pt>
                <c:pt idx="4102">
                  <c:v>1870.4</c:v>
                </c:pt>
                <c:pt idx="4103">
                  <c:v>1870.4</c:v>
                </c:pt>
                <c:pt idx="4104">
                  <c:v>1870.4</c:v>
                </c:pt>
                <c:pt idx="4105">
                  <c:v>1873.731</c:v>
                </c:pt>
                <c:pt idx="4106">
                  <c:v>1873.731</c:v>
                </c:pt>
                <c:pt idx="4107">
                  <c:v>1873.731</c:v>
                </c:pt>
                <c:pt idx="4108">
                  <c:v>1873.731</c:v>
                </c:pt>
                <c:pt idx="4109">
                  <c:v>1873.731</c:v>
                </c:pt>
                <c:pt idx="4110">
                  <c:v>1873.731</c:v>
                </c:pt>
                <c:pt idx="4111">
                  <c:v>1873.731</c:v>
                </c:pt>
                <c:pt idx="4112">
                  <c:v>1873.731</c:v>
                </c:pt>
                <c:pt idx="4113">
                  <c:v>1873.731</c:v>
                </c:pt>
                <c:pt idx="4114">
                  <c:v>1873.731</c:v>
                </c:pt>
                <c:pt idx="4115">
                  <c:v>1873.731</c:v>
                </c:pt>
                <c:pt idx="4116">
                  <c:v>1873.731</c:v>
                </c:pt>
                <c:pt idx="4117">
                  <c:v>1873.731</c:v>
                </c:pt>
                <c:pt idx="4118">
                  <c:v>1873.731</c:v>
                </c:pt>
                <c:pt idx="4119">
                  <c:v>1877.01</c:v>
                </c:pt>
                <c:pt idx="4120">
                  <c:v>1873.731</c:v>
                </c:pt>
                <c:pt idx="4121">
                  <c:v>1873.731</c:v>
                </c:pt>
                <c:pt idx="4122">
                  <c:v>1877.0630000000001</c:v>
                </c:pt>
                <c:pt idx="4123">
                  <c:v>1873.731</c:v>
                </c:pt>
                <c:pt idx="4124">
                  <c:v>1873.731</c:v>
                </c:pt>
                <c:pt idx="4125">
                  <c:v>1877.0630000000001</c:v>
                </c:pt>
                <c:pt idx="4126">
                  <c:v>1873.731</c:v>
                </c:pt>
                <c:pt idx="4127">
                  <c:v>1873.731</c:v>
                </c:pt>
                <c:pt idx="4128">
                  <c:v>1877.0630000000001</c:v>
                </c:pt>
                <c:pt idx="4129">
                  <c:v>1877.0630000000001</c:v>
                </c:pt>
                <c:pt idx="4130">
                  <c:v>1877.0630000000001</c:v>
                </c:pt>
                <c:pt idx="4131">
                  <c:v>1870.4</c:v>
                </c:pt>
                <c:pt idx="4132">
                  <c:v>1877.0630000000001</c:v>
                </c:pt>
                <c:pt idx="4133">
                  <c:v>1873.731</c:v>
                </c:pt>
                <c:pt idx="4134">
                  <c:v>1877.0630000000001</c:v>
                </c:pt>
                <c:pt idx="4135">
                  <c:v>1877.0630000000001</c:v>
                </c:pt>
                <c:pt idx="4136">
                  <c:v>1870.4</c:v>
                </c:pt>
                <c:pt idx="4137">
                  <c:v>1877.0630000000001</c:v>
                </c:pt>
                <c:pt idx="4138">
                  <c:v>1873.731</c:v>
                </c:pt>
                <c:pt idx="4139">
                  <c:v>1877.0630000000001</c:v>
                </c:pt>
                <c:pt idx="4140">
                  <c:v>1873.731</c:v>
                </c:pt>
                <c:pt idx="4141">
                  <c:v>1873.731</c:v>
                </c:pt>
                <c:pt idx="4142">
                  <c:v>1873.731</c:v>
                </c:pt>
                <c:pt idx="4143">
                  <c:v>1873.731</c:v>
                </c:pt>
                <c:pt idx="4144">
                  <c:v>1877.0630000000001</c:v>
                </c:pt>
                <c:pt idx="4145">
                  <c:v>1873.731</c:v>
                </c:pt>
                <c:pt idx="4146">
                  <c:v>1877.0630000000001</c:v>
                </c:pt>
                <c:pt idx="4147">
                  <c:v>1877.0630000000001</c:v>
                </c:pt>
                <c:pt idx="4148">
                  <c:v>1877.0630000000001</c:v>
                </c:pt>
                <c:pt idx="4149">
                  <c:v>1877.0630000000001</c:v>
                </c:pt>
                <c:pt idx="4150">
                  <c:v>1873.731</c:v>
                </c:pt>
                <c:pt idx="4151">
                  <c:v>1877.0630000000001</c:v>
                </c:pt>
                <c:pt idx="4152">
                  <c:v>1877.0630000000001</c:v>
                </c:pt>
                <c:pt idx="4153">
                  <c:v>1877.0630000000001</c:v>
                </c:pt>
                <c:pt idx="4154">
                  <c:v>1873.731</c:v>
                </c:pt>
                <c:pt idx="4155">
                  <c:v>1873.731</c:v>
                </c:pt>
                <c:pt idx="4156">
                  <c:v>1877.0630000000001</c:v>
                </c:pt>
                <c:pt idx="4157">
                  <c:v>1877.0630000000001</c:v>
                </c:pt>
                <c:pt idx="4158">
                  <c:v>1873.731</c:v>
                </c:pt>
                <c:pt idx="4159">
                  <c:v>1877.0630000000001</c:v>
                </c:pt>
                <c:pt idx="4160">
                  <c:v>1873.731</c:v>
                </c:pt>
                <c:pt idx="4161">
                  <c:v>1877.0630000000001</c:v>
                </c:pt>
                <c:pt idx="4162">
                  <c:v>1877.0630000000001</c:v>
                </c:pt>
                <c:pt idx="4163">
                  <c:v>1877.0630000000001</c:v>
                </c:pt>
                <c:pt idx="4164">
                  <c:v>1877.0630000000001</c:v>
                </c:pt>
                <c:pt idx="4165">
                  <c:v>1877.0630000000001</c:v>
                </c:pt>
                <c:pt idx="4166">
                  <c:v>1877.0630000000001</c:v>
                </c:pt>
                <c:pt idx="4167">
                  <c:v>1877.0630000000001</c:v>
                </c:pt>
                <c:pt idx="4168">
                  <c:v>1877.0630000000001</c:v>
                </c:pt>
                <c:pt idx="4169">
                  <c:v>1877.0630000000001</c:v>
                </c:pt>
                <c:pt idx="4170">
                  <c:v>1877.0630000000001</c:v>
                </c:pt>
                <c:pt idx="4171">
                  <c:v>1877.0630000000001</c:v>
                </c:pt>
                <c:pt idx="4172">
                  <c:v>1877.0630000000001</c:v>
                </c:pt>
                <c:pt idx="4173">
                  <c:v>1873.731</c:v>
                </c:pt>
                <c:pt idx="4174">
                  <c:v>1877.0630000000001</c:v>
                </c:pt>
                <c:pt idx="4175">
                  <c:v>1873.731</c:v>
                </c:pt>
                <c:pt idx="4176">
                  <c:v>1873.731</c:v>
                </c:pt>
                <c:pt idx="4177">
                  <c:v>1873.731</c:v>
                </c:pt>
                <c:pt idx="4178">
                  <c:v>1873.731</c:v>
                </c:pt>
                <c:pt idx="4179">
                  <c:v>1870.4</c:v>
                </c:pt>
                <c:pt idx="4180">
                  <c:v>1870.4</c:v>
                </c:pt>
                <c:pt idx="4181">
                  <c:v>1870.4</c:v>
                </c:pt>
                <c:pt idx="4182">
                  <c:v>1873.731</c:v>
                </c:pt>
                <c:pt idx="4183">
                  <c:v>1873.731</c:v>
                </c:pt>
                <c:pt idx="4184">
                  <c:v>1873.731</c:v>
                </c:pt>
                <c:pt idx="4185">
                  <c:v>1873.731</c:v>
                </c:pt>
                <c:pt idx="4186">
                  <c:v>1873.731</c:v>
                </c:pt>
                <c:pt idx="4187">
                  <c:v>1873.731</c:v>
                </c:pt>
                <c:pt idx="4188">
                  <c:v>1873.731</c:v>
                </c:pt>
                <c:pt idx="4189">
                  <c:v>1873.731</c:v>
                </c:pt>
                <c:pt idx="4190">
                  <c:v>1873.731</c:v>
                </c:pt>
                <c:pt idx="4191">
                  <c:v>1873.731</c:v>
                </c:pt>
                <c:pt idx="4192">
                  <c:v>1873.731</c:v>
                </c:pt>
                <c:pt idx="4193">
                  <c:v>1873.731</c:v>
                </c:pt>
                <c:pt idx="4194">
                  <c:v>1873.731</c:v>
                </c:pt>
                <c:pt idx="4195">
                  <c:v>1873.731</c:v>
                </c:pt>
                <c:pt idx="4196">
                  <c:v>1873.731</c:v>
                </c:pt>
                <c:pt idx="4197">
                  <c:v>1873.731</c:v>
                </c:pt>
                <c:pt idx="4198">
                  <c:v>1873.731</c:v>
                </c:pt>
                <c:pt idx="4199">
                  <c:v>1873.731</c:v>
                </c:pt>
                <c:pt idx="4200">
                  <c:v>1873.731</c:v>
                </c:pt>
                <c:pt idx="4201">
                  <c:v>1873.731</c:v>
                </c:pt>
                <c:pt idx="4202">
                  <c:v>1873.731</c:v>
                </c:pt>
                <c:pt idx="4203">
                  <c:v>1873.731</c:v>
                </c:pt>
                <c:pt idx="4204">
                  <c:v>1873.731</c:v>
                </c:pt>
                <c:pt idx="4205">
                  <c:v>1873.731</c:v>
                </c:pt>
                <c:pt idx="4206">
                  <c:v>1873.731</c:v>
                </c:pt>
                <c:pt idx="4207">
                  <c:v>1873.731</c:v>
                </c:pt>
                <c:pt idx="4208">
                  <c:v>1873.731</c:v>
                </c:pt>
                <c:pt idx="4209">
                  <c:v>1873.731</c:v>
                </c:pt>
                <c:pt idx="4210">
                  <c:v>1873.731</c:v>
                </c:pt>
                <c:pt idx="4211">
                  <c:v>1873.731</c:v>
                </c:pt>
                <c:pt idx="4212">
                  <c:v>1873.731</c:v>
                </c:pt>
                <c:pt idx="4213">
                  <c:v>1873.731</c:v>
                </c:pt>
                <c:pt idx="4214">
                  <c:v>1873.731</c:v>
                </c:pt>
                <c:pt idx="4215">
                  <c:v>1873.731</c:v>
                </c:pt>
                <c:pt idx="4216">
                  <c:v>1867.1220000000001</c:v>
                </c:pt>
                <c:pt idx="4217">
                  <c:v>1863.8440000000001</c:v>
                </c:pt>
                <c:pt idx="4218">
                  <c:v>1863.8440000000001</c:v>
                </c:pt>
                <c:pt idx="4219">
                  <c:v>1857.2339999999999</c:v>
                </c:pt>
                <c:pt idx="4220">
                  <c:v>1853.903</c:v>
                </c:pt>
                <c:pt idx="4221">
                  <c:v>1847.2940000000001</c:v>
                </c:pt>
                <c:pt idx="4222">
                  <c:v>1844.0160000000001</c:v>
                </c:pt>
                <c:pt idx="4223">
                  <c:v>1840.684</c:v>
                </c:pt>
                <c:pt idx="4224">
                  <c:v>1837.4059999999999</c:v>
                </c:pt>
                <c:pt idx="4225">
                  <c:v>1837.4059999999999</c:v>
                </c:pt>
                <c:pt idx="4226">
                  <c:v>1834.075</c:v>
                </c:pt>
                <c:pt idx="4227">
                  <c:v>1834.075</c:v>
                </c:pt>
                <c:pt idx="4228">
                  <c:v>1830.797</c:v>
                </c:pt>
                <c:pt idx="4229">
                  <c:v>1830.797</c:v>
                </c:pt>
                <c:pt idx="4230">
                  <c:v>1827.4659999999999</c:v>
                </c:pt>
                <c:pt idx="4231">
                  <c:v>1827.4659999999999</c:v>
                </c:pt>
                <c:pt idx="4232">
                  <c:v>1827.4659999999999</c:v>
                </c:pt>
                <c:pt idx="4233">
                  <c:v>1824.1880000000001</c:v>
                </c:pt>
                <c:pt idx="4234">
                  <c:v>1824.1880000000001</c:v>
                </c:pt>
                <c:pt idx="4235">
                  <c:v>1824.1880000000001</c:v>
                </c:pt>
                <c:pt idx="4236">
                  <c:v>1824.1880000000001</c:v>
                </c:pt>
                <c:pt idx="4237">
                  <c:v>1824.1880000000001</c:v>
                </c:pt>
                <c:pt idx="4238">
                  <c:v>1824.1880000000001</c:v>
                </c:pt>
                <c:pt idx="4239">
                  <c:v>1824.1880000000001</c:v>
                </c:pt>
                <c:pt idx="4240">
                  <c:v>1820.856</c:v>
                </c:pt>
                <c:pt idx="4241">
                  <c:v>1824.135</c:v>
                </c:pt>
                <c:pt idx="4242">
                  <c:v>1820.856</c:v>
                </c:pt>
                <c:pt idx="4243">
                  <c:v>1820.856</c:v>
                </c:pt>
                <c:pt idx="4244">
                  <c:v>1824.135</c:v>
                </c:pt>
                <c:pt idx="4245">
                  <c:v>1820.856</c:v>
                </c:pt>
                <c:pt idx="4246">
                  <c:v>1820.856</c:v>
                </c:pt>
                <c:pt idx="4247">
                  <c:v>1820.856</c:v>
                </c:pt>
                <c:pt idx="4248">
                  <c:v>1820.856</c:v>
                </c:pt>
                <c:pt idx="4249">
                  <c:v>1820.856</c:v>
                </c:pt>
                <c:pt idx="4250">
                  <c:v>1824.135</c:v>
                </c:pt>
                <c:pt idx="4251">
                  <c:v>1827.4659999999999</c:v>
                </c:pt>
                <c:pt idx="4252">
                  <c:v>1824.135</c:v>
                </c:pt>
                <c:pt idx="4253">
                  <c:v>1824.1880000000001</c:v>
                </c:pt>
                <c:pt idx="4254">
                  <c:v>1827.4659999999999</c:v>
                </c:pt>
                <c:pt idx="4255">
                  <c:v>1824.1880000000001</c:v>
                </c:pt>
                <c:pt idx="4256">
                  <c:v>1827.4659999999999</c:v>
                </c:pt>
                <c:pt idx="4257">
                  <c:v>1827.4659999999999</c:v>
                </c:pt>
                <c:pt idx="4258">
                  <c:v>1827.4659999999999</c:v>
                </c:pt>
                <c:pt idx="4259">
                  <c:v>1827.4659999999999</c:v>
                </c:pt>
                <c:pt idx="4260">
                  <c:v>1827.4659999999999</c:v>
                </c:pt>
                <c:pt idx="4261">
                  <c:v>1824.1880000000001</c:v>
                </c:pt>
                <c:pt idx="4262">
                  <c:v>1824.1880000000001</c:v>
                </c:pt>
                <c:pt idx="4263">
                  <c:v>1824.1880000000001</c:v>
                </c:pt>
                <c:pt idx="4264">
                  <c:v>1824.1880000000001</c:v>
                </c:pt>
                <c:pt idx="4265">
                  <c:v>1824.1880000000001</c:v>
                </c:pt>
                <c:pt idx="4266">
                  <c:v>1824.1880000000001</c:v>
                </c:pt>
                <c:pt idx="4267">
                  <c:v>1824.1880000000001</c:v>
                </c:pt>
                <c:pt idx="4268">
                  <c:v>1827.4659999999999</c:v>
                </c:pt>
                <c:pt idx="4269">
                  <c:v>1827.4659999999999</c:v>
                </c:pt>
                <c:pt idx="4270">
                  <c:v>1827.4659999999999</c:v>
                </c:pt>
                <c:pt idx="4271">
                  <c:v>1827.4659999999999</c:v>
                </c:pt>
                <c:pt idx="4272">
                  <c:v>1827.4659999999999</c:v>
                </c:pt>
                <c:pt idx="4273">
                  <c:v>1830.797</c:v>
                </c:pt>
                <c:pt idx="4274">
                  <c:v>1834.075</c:v>
                </c:pt>
                <c:pt idx="4275">
                  <c:v>1830.797</c:v>
                </c:pt>
                <c:pt idx="4276">
                  <c:v>1830.797</c:v>
                </c:pt>
                <c:pt idx="4277">
                  <c:v>1834.075</c:v>
                </c:pt>
                <c:pt idx="4278">
                  <c:v>1834.075</c:v>
                </c:pt>
                <c:pt idx="4279">
                  <c:v>1837.3530000000001</c:v>
                </c:pt>
                <c:pt idx="4280">
                  <c:v>1834.075</c:v>
                </c:pt>
                <c:pt idx="4281">
                  <c:v>1834.075</c:v>
                </c:pt>
                <c:pt idx="4282">
                  <c:v>1834.075</c:v>
                </c:pt>
                <c:pt idx="4283">
                  <c:v>1837.4059999999999</c:v>
                </c:pt>
                <c:pt idx="4284">
                  <c:v>1837.4059999999999</c:v>
                </c:pt>
                <c:pt idx="4285">
                  <c:v>1837.4059999999999</c:v>
                </c:pt>
                <c:pt idx="4286">
                  <c:v>1837.4059999999999</c:v>
                </c:pt>
                <c:pt idx="4287">
                  <c:v>1837.4059999999999</c:v>
                </c:pt>
                <c:pt idx="4288">
                  <c:v>1837.4059999999999</c:v>
                </c:pt>
                <c:pt idx="4289">
                  <c:v>1840.684</c:v>
                </c:pt>
                <c:pt idx="4290">
                  <c:v>1840.684</c:v>
                </c:pt>
                <c:pt idx="4291">
                  <c:v>1840.684</c:v>
                </c:pt>
                <c:pt idx="4292">
                  <c:v>1840.684</c:v>
                </c:pt>
                <c:pt idx="4293">
                  <c:v>1840.684</c:v>
                </c:pt>
                <c:pt idx="4294">
                  <c:v>1844.0160000000001</c:v>
                </c:pt>
                <c:pt idx="4295">
                  <c:v>1840.684</c:v>
                </c:pt>
                <c:pt idx="4296">
                  <c:v>1844.0160000000001</c:v>
                </c:pt>
                <c:pt idx="4297">
                  <c:v>1844.0160000000001</c:v>
                </c:pt>
                <c:pt idx="4298">
                  <c:v>1844.0160000000001</c:v>
                </c:pt>
                <c:pt idx="4299">
                  <c:v>1844.0160000000001</c:v>
                </c:pt>
                <c:pt idx="4300">
                  <c:v>1844.0160000000001</c:v>
                </c:pt>
                <c:pt idx="4301">
                  <c:v>1847.2940000000001</c:v>
                </c:pt>
                <c:pt idx="4302">
                  <c:v>1847.2940000000001</c:v>
                </c:pt>
                <c:pt idx="4303">
                  <c:v>1847.2940000000001</c:v>
                </c:pt>
                <c:pt idx="4304">
                  <c:v>1847.2940000000001</c:v>
                </c:pt>
                <c:pt idx="4305">
                  <c:v>1847.2940000000001</c:v>
                </c:pt>
                <c:pt idx="4306">
                  <c:v>1847.2940000000001</c:v>
                </c:pt>
                <c:pt idx="4307">
                  <c:v>1850.625</c:v>
                </c:pt>
                <c:pt idx="4308">
                  <c:v>1850.625</c:v>
                </c:pt>
                <c:pt idx="4309">
                  <c:v>1850.625</c:v>
                </c:pt>
                <c:pt idx="4310">
                  <c:v>1850.625</c:v>
                </c:pt>
                <c:pt idx="4311">
                  <c:v>1853.903</c:v>
                </c:pt>
                <c:pt idx="4312">
                  <c:v>1853.903</c:v>
                </c:pt>
                <c:pt idx="4313">
                  <c:v>1853.903</c:v>
                </c:pt>
                <c:pt idx="4314">
                  <c:v>1853.903</c:v>
                </c:pt>
                <c:pt idx="4315">
                  <c:v>1853.903</c:v>
                </c:pt>
                <c:pt idx="4316">
                  <c:v>1853.903</c:v>
                </c:pt>
                <c:pt idx="4317">
                  <c:v>1853.903</c:v>
                </c:pt>
                <c:pt idx="4318">
                  <c:v>1853.903</c:v>
                </c:pt>
                <c:pt idx="4319">
                  <c:v>1857.2339999999999</c:v>
                </c:pt>
                <c:pt idx="4320">
                  <c:v>1857.2339999999999</c:v>
                </c:pt>
                <c:pt idx="4321">
                  <c:v>1857.2339999999999</c:v>
                </c:pt>
                <c:pt idx="4322">
                  <c:v>1860.5129999999999</c:v>
                </c:pt>
                <c:pt idx="4323">
                  <c:v>1863.7909999999999</c:v>
                </c:pt>
                <c:pt idx="4324">
                  <c:v>1860.5129999999999</c:v>
                </c:pt>
                <c:pt idx="4325">
                  <c:v>1863.7909999999999</c:v>
                </c:pt>
                <c:pt idx="4326">
                  <c:v>1863.7909999999999</c:v>
                </c:pt>
                <c:pt idx="4327">
                  <c:v>1863.7909999999999</c:v>
                </c:pt>
                <c:pt idx="4328">
                  <c:v>1863.7909999999999</c:v>
                </c:pt>
                <c:pt idx="4329">
                  <c:v>1863.7909999999999</c:v>
                </c:pt>
                <c:pt idx="4330">
                  <c:v>1867.1220000000001</c:v>
                </c:pt>
                <c:pt idx="4331">
                  <c:v>1867.1220000000001</c:v>
                </c:pt>
                <c:pt idx="4332">
                  <c:v>1863.8440000000001</c:v>
                </c:pt>
                <c:pt idx="4333">
                  <c:v>1867.1220000000001</c:v>
                </c:pt>
                <c:pt idx="4334">
                  <c:v>1867.1220000000001</c:v>
                </c:pt>
                <c:pt idx="4335">
                  <c:v>1867.1220000000001</c:v>
                </c:pt>
                <c:pt idx="4336">
                  <c:v>1867.1220000000001</c:v>
                </c:pt>
                <c:pt idx="4337">
                  <c:v>1867.1220000000001</c:v>
                </c:pt>
                <c:pt idx="4338">
                  <c:v>1867.1220000000001</c:v>
                </c:pt>
                <c:pt idx="4339">
                  <c:v>1867.1220000000001</c:v>
                </c:pt>
                <c:pt idx="4340">
                  <c:v>1867.1220000000001</c:v>
                </c:pt>
                <c:pt idx="4341">
                  <c:v>1867.1220000000001</c:v>
                </c:pt>
                <c:pt idx="4342">
                  <c:v>1863.7909999999999</c:v>
                </c:pt>
                <c:pt idx="4343">
                  <c:v>1863.7909999999999</c:v>
                </c:pt>
                <c:pt idx="4344">
                  <c:v>1860.5129999999999</c:v>
                </c:pt>
                <c:pt idx="4345">
                  <c:v>1860.5129999999999</c:v>
                </c:pt>
                <c:pt idx="4346">
                  <c:v>1857.181</c:v>
                </c:pt>
                <c:pt idx="4347">
                  <c:v>1853.903</c:v>
                </c:pt>
                <c:pt idx="4348">
                  <c:v>1853.903</c:v>
                </c:pt>
                <c:pt idx="4349">
                  <c:v>1847.2940000000001</c:v>
                </c:pt>
                <c:pt idx="4350">
                  <c:v>1847.2940000000001</c:v>
                </c:pt>
                <c:pt idx="4351">
                  <c:v>1844.0160000000001</c:v>
                </c:pt>
                <c:pt idx="4352">
                  <c:v>1837.4059999999999</c:v>
                </c:pt>
                <c:pt idx="4353">
                  <c:v>1837.4059999999999</c:v>
                </c:pt>
                <c:pt idx="4354">
                  <c:v>1837.3530000000001</c:v>
                </c:pt>
                <c:pt idx="4355">
                  <c:v>1837.3530000000001</c:v>
                </c:pt>
                <c:pt idx="4356">
                  <c:v>1834.075</c:v>
                </c:pt>
                <c:pt idx="4357">
                  <c:v>1830.7439999999999</c:v>
                </c:pt>
                <c:pt idx="4358">
                  <c:v>1827.4659999999999</c:v>
                </c:pt>
                <c:pt idx="4359">
                  <c:v>1824.135</c:v>
                </c:pt>
                <c:pt idx="4360">
                  <c:v>1820.856</c:v>
                </c:pt>
                <c:pt idx="4361">
                  <c:v>1814.2470000000001</c:v>
                </c:pt>
                <c:pt idx="4362">
                  <c:v>1807.6379999999999</c:v>
                </c:pt>
                <c:pt idx="4363">
                  <c:v>1797.6969999999999</c:v>
                </c:pt>
                <c:pt idx="4364">
                  <c:v>1787.809</c:v>
                </c:pt>
                <c:pt idx="4365">
                  <c:v>1777.8689999999999</c:v>
                </c:pt>
                <c:pt idx="4366">
                  <c:v>1764.65</c:v>
                </c:pt>
                <c:pt idx="4367">
                  <c:v>1754.7629999999999</c:v>
                </c:pt>
                <c:pt idx="4368">
                  <c:v>1741.5440000000001</c:v>
                </c:pt>
                <c:pt idx="4369">
                  <c:v>1728.325</c:v>
                </c:pt>
                <c:pt idx="4370">
                  <c:v>1718.385</c:v>
                </c:pt>
                <c:pt idx="4371">
                  <c:v>1705.1659999999999</c:v>
                </c:pt>
                <c:pt idx="4372">
                  <c:v>1695.278</c:v>
                </c:pt>
                <c:pt idx="4373">
                  <c:v>1688.6690000000001</c:v>
                </c:pt>
                <c:pt idx="4374">
                  <c:v>1678.7280000000001</c:v>
                </c:pt>
                <c:pt idx="4375">
                  <c:v>1668.8409999999999</c:v>
                </c:pt>
                <c:pt idx="4376">
                  <c:v>1665.5630000000001</c:v>
                </c:pt>
                <c:pt idx="4377">
                  <c:v>1662.231</c:v>
                </c:pt>
                <c:pt idx="4378">
                  <c:v>1658.953</c:v>
                </c:pt>
                <c:pt idx="4379">
                  <c:v>1655.6220000000001</c:v>
                </c:pt>
                <c:pt idx="4380">
                  <c:v>1655.6220000000001</c:v>
                </c:pt>
                <c:pt idx="4381">
                  <c:v>1655.6220000000001</c:v>
                </c:pt>
                <c:pt idx="4382">
                  <c:v>1652.3440000000001</c:v>
                </c:pt>
                <c:pt idx="4383">
                  <c:v>1652.3440000000001</c:v>
                </c:pt>
                <c:pt idx="4384">
                  <c:v>1655.6220000000001</c:v>
                </c:pt>
                <c:pt idx="4385">
                  <c:v>1655.6220000000001</c:v>
                </c:pt>
                <c:pt idx="4386">
                  <c:v>1655.6220000000001</c:v>
                </c:pt>
                <c:pt idx="4387">
                  <c:v>1655.6220000000001</c:v>
                </c:pt>
                <c:pt idx="4388">
                  <c:v>1655.6220000000001</c:v>
                </c:pt>
                <c:pt idx="4389">
                  <c:v>1658.953</c:v>
                </c:pt>
                <c:pt idx="4390">
                  <c:v>1658.953</c:v>
                </c:pt>
                <c:pt idx="4391">
                  <c:v>1662.231</c:v>
                </c:pt>
                <c:pt idx="4392">
                  <c:v>1658.953</c:v>
                </c:pt>
                <c:pt idx="4393">
                  <c:v>1655.6220000000001</c:v>
                </c:pt>
                <c:pt idx="4394">
                  <c:v>1655.6220000000001</c:v>
                </c:pt>
                <c:pt idx="4395">
                  <c:v>1649.0129999999999</c:v>
                </c:pt>
                <c:pt idx="4396">
                  <c:v>1645.682</c:v>
                </c:pt>
                <c:pt idx="4397">
                  <c:v>1645.682</c:v>
                </c:pt>
                <c:pt idx="4398">
                  <c:v>1645.682</c:v>
                </c:pt>
                <c:pt idx="4399">
                  <c:v>1642.403</c:v>
                </c:pt>
                <c:pt idx="4400">
                  <c:v>1642.403</c:v>
                </c:pt>
                <c:pt idx="4401">
                  <c:v>1642.403</c:v>
                </c:pt>
                <c:pt idx="4402">
                  <c:v>1639.0719999999999</c:v>
                </c:pt>
                <c:pt idx="4403">
                  <c:v>1639.0719999999999</c:v>
                </c:pt>
                <c:pt idx="4404">
                  <c:v>1639.0719999999999</c:v>
                </c:pt>
                <c:pt idx="4405">
                  <c:v>1639.0719999999999</c:v>
                </c:pt>
                <c:pt idx="4406">
                  <c:v>1642.403</c:v>
                </c:pt>
                <c:pt idx="4407">
                  <c:v>1642.403</c:v>
                </c:pt>
                <c:pt idx="4408">
                  <c:v>1642.403</c:v>
                </c:pt>
                <c:pt idx="4409">
                  <c:v>1635.7940000000001</c:v>
                </c:pt>
                <c:pt idx="4410">
                  <c:v>1635.7940000000001</c:v>
                </c:pt>
                <c:pt idx="4411">
                  <c:v>1635.7940000000001</c:v>
                </c:pt>
                <c:pt idx="4412">
                  <c:v>1635.7940000000001</c:v>
                </c:pt>
                <c:pt idx="4413">
                  <c:v>1632.463</c:v>
                </c:pt>
                <c:pt idx="4414">
                  <c:v>1632.463</c:v>
                </c:pt>
                <c:pt idx="4415">
                  <c:v>1632.463</c:v>
                </c:pt>
                <c:pt idx="4416">
                  <c:v>1629.1849999999999</c:v>
                </c:pt>
                <c:pt idx="4417">
                  <c:v>1629.1849999999999</c:v>
                </c:pt>
                <c:pt idx="4418">
                  <c:v>1625.8530000000001</c:v>
                </c:pt>
                <c:pt idx="4419">
                  <c:v>1625.8530000000001</c:v>
                </c:pt>
                <c:pt idx="4420">
                  <c:v>1622.575</c:v>
                </c:pt>
                <c:pt idx="4421">
                  <c:v>1619.2439999999999</c:v>
                </c:pt>
                <c:pt idx="4422">
                  <c:v>1619.2439999999999</c:v>
                </c:pt>
                <c:pt idx="4423">
                  <c:v>1615.9659999999999</c:v>
                </c:pt>
                <c:pt idx="4424">
                  <c:v>1612.635</c:v>
                </c:pt>
                <c:pt idx="4425">
                  <c:v>1612.635</c:v>
                </c:pt>
                <c:pt idx="4426">
                  <c:v>1609.356</c:v>
                </c:pt>
                <c:pt idx="4427">
                  <c:v>1606.0250000000001</c:v>
                </c:pt>
                <c:pt idx="4428">
                  <c:v>1602.7470000000001</c:v>
                </c:pt>
                <c:pt idx="4429">
                  <c:v>1599.4159999999999</c:v>
                </c:pt>
                <c:pt idx="4430">
                  <c:v>1596.1379999999999</c:v>
                </c:pt>
                <c:pt idx="4431">
                  <c:v>1596.1379999999999</c:v>
                </c:pt>
                <c:pt idx="4432">
                  <c:v>1589.528</c:v>
                </c:pt>
                <c:pt idx="4433">
                  <c:v>1586.1969999999999</c:v>
                </c:pt>
                <c:pt idx="4434">
                  <c:v>1586.25</c:v>
                </c:pt>
                <c:pt idx="4435">
                  <c:v>1582.9190000000001</c:v>
                </c:pt>
                <c:pt idx="4436">
                  <c:v>1579.6410000000001</c:v>
                </c:pt>
                <c:pt idx="4437">
                  <c:v>1576.31</c:v>
                </c:pt>
                <c:pt idx="4438">
                  <c:v>1569.7</c:v>
                </c:pt>
                <c:pt idx="4439">
                  <c:v>1566.422</c:v>
                </c:pt>
                <c:pt idx="4440">
                  <c:v>1563.0909999999999</c:v>
                </c:pt>
                <c:pt idx="4441">
                  <c:v>1559.8130000000001</c:v>
                </c:pt>
                <c:pt idx="4442">
                  <c:v>1556.481</c:v>
                </c:pt>
                <c:pt idx="4443">
                  <c:v>1546.5409999999999</c:v>
                </c:pt>
                <c:pt idx="4444">
                  <c:v>1546.5940000000001</c:v>
                </c:pt>
                <c:pt idx="4445">
                  <c:v>1543.2629999999999</c:v>
                </c:pt>
                <c:pt idx="4446">
                  <c:v>1539.9839999999999</c:v>
                </c:pt>
                <c:pt idx="4447">
                  <c:v>1533.3219999999999</c:v>
                </c:pt>
                <c:pt idx="4448">
                  <c:v>1526.713</c:v>
                </c:pt>
                <c:pt idx="4449">
                  <c:v>1526.7660000000001</c:v>
                </c:pt>
                <c:pt idx="4450">
                  <c:v>1523.4349999999999</c:v>
                </c:pt>
                <c:pt idx="4451">
                  <c:v>1520.1559999999999</c:v>
                </c:pt>
                <c:pt idx="4452">
                  <c:v>1510.2159999999999</c:v>
                </c:pt>
                <c:pt idx="4453">
                  <c:v>1510.2159999999999</c:v>
                </c:pt>
                <c:pt idx="4454">
                  <c:v>1506.9380000000001</c:v>
                </c:pt>
                <c:pt idx="4455">
                  <c:v>1500.328</c:v>
                </c:pt>
                <c:pt idx="4456">
                  <c:v>1496.9970000000001</c:v>
                </c:pt>
                <c:pt idx="4457">
                  <c:v>1493.7190000000001</c:v>
                </c:pt>
                <c:pt idx="4458">
                  <c:v>1490.3879999999999</c:v>
                </c:pt>
                <c:pt idx="4459">
                  <c:v>1483.778</c:v>
                </c:pt>
                <c:pt idx="4460">
                  <c:v>1480.5</c:v>
                </c:pt>
                <c:pt idx="4461">
                  <c:v>1477.1690000000001</c:v>
                </c:pt>
                <c:pt idx="4462">
                  <c:v>1473.8910000000001</c:v>
                </c:pt>
                <c:pt idx="4463">
                  <c:v>1470.56</c:v>
                </c:pt>
                <c:pt idx="4464">
                  <c:v>1463.95</c:v>
                </c:pt>
                <c:pt idx="4465">
                  <c:v>1460.672</c:v>
                </c:pt>
                <c:pt idx="4466">
                  <c:v>1457.3409999999999</c:v>
                </c:pt>
                <c:pt idx="4467">
                  <c:v>1450.731</c:v>
                </c:pt>
                <c:pt idx="4468">
                  <c:v>1450.731</c:v>
                </c:pt>
                <c:pt idx="4469">
                  <c:v>1444.1220000000001</c:v>
                </c:pt>
                <c:pt idx="4470">
                  <c:v>1440.8440000000001</c:v>
                </c:pt>
                <c:pt idx="4471">
                  <c:v>1440.8440000000001</c:v>
                </c:pt>
                <c:pt idx="4472">
                  <c:v>1434.2339999999999</c:v>
                </c:pt>
                <c:pt idx="4473">
                  <c:v>1430.903</c:v>
                </c:pt>
                <c:pt idx="4474">
                  <c:v>1427.625</c:v>
                </c:pt>
                <c:pt idx="4475">
                  <c:v>1424.2940000000001</c:v>
                </c:pt>
                <c:pt idx="4476">
                  <c:v>1421.0160000000001</c:v>
                </c:pt>
                <c:pt idx="4477">
                  <c:v>1417.6849999999999</c:v>
                </c:pt>
                <c:pt idx="4478">
                  <c:v>1414.4059999999999</c:v>
                </c:pt>
                <c:pt idx="4479">
                  <c:v>1411.075</c:v>
                </c:pt>
                <c:pt idx="4480">
                  <c:v>1407.797</c:v>
                </c:pt>
                <c:pt idx="4481">
                  <c:v>1404.4659999999999</c:v>
                </c:pt>
                <c:pt idx="4482">
                  <c:v>1401.1880000000001</c:v>
                </c:pt>
                <c:pt idx="4483">
                  <c:v>1397.856</c:v>
                </c:pt>
                <c:pt idx="4484">
                  <c:v>1394.578</c:v>
                </c:pt>
                <c:pt idx="4485">
                  <c:v>1391.2470000000001</c:v>
                </c:pt>
                <c:pt idx="4486">
                  <c:v>1391.2470000000001</c:v>
                </c:pt>
                <c:pt idx="4487">
                  <c:v>1391.2470000000001</c:v>
                </c:pt>
                <c:pt idx="4488">
                  <c:v>1391.2470000000001</c:v>
                </c:pt>
                <c:pt idx="4489">
                  <c:v>1387.9159999999999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1758.0409999999999</c:v>
                </c:pt>
                <c:pt idx="4520">
                  <c:v>1767.981</c:v>
                </c:pt>
                <c:pt idx="4521">
                  <c:v>1797.6969999999999</c:v>
                </c:pt>
                <c:pt idx="4522">
                  <c:v>1847.2940000000001</c:v>
                </c:pt>
                <c:pt idx="4523">
                  <c:v>1903.4469999999999</c:v>
                </c:pt>
                <c:pt idx="4524">
                  <c:v>1966.2629999999999</c:v>
                </c:pt>
                <c:pt idx="4525">
                  <c:v>2022.4159999999999</c:v>
                </c:pt>
                <c:pt idx="4526">
                  <c:v>2078.6219999999998</c:v>
                </c:pt>
                <c:pt idx="4527">
                  <c:v>2134.7750000000001</c:v>
                </c:pt>
                <c:pt idx="4528">
                  <c:v>2181.0410000000002</c:v>
                </c:pt>
                <c:pt idx="4529">
                  <c:v>2227.306</c:v>
                </c:pt>
                <c:pt idx="4530">
                  <c:v>2266.9630000000002</c:v>
                </c:pt>
                <c:pt idx="4531">
                  <c:v>2303.3409999999999</c:v>
                </c:pt>
                <c:pt idx="4532">
                  <c:v>2336.3879999999999</c:v>
                </c:pt>
                <c:pt idx="4533">
                  <c:v>2369.4340000000002</c:v>
                </c:pt>
                <c:pt idx="4534">
                  <c:v>2395.8719999999998</c:v>
                </c:pt>
                <c:pt idx="4535">
                  <c:v>2418.9780000000001</c:v>
                </c:pt>
                <c:pt idx="4536">
                  <c:v>2445.4690000000001</c:v>
                </c:pt>
                <c:pt idx="4537">
                  <c:v>2465.297</c:v>
                </c:pt>
                <c:pt idx="4538">
                  <c:v>2481.7939999999999</c:v>
                </c:pt>
                <c:pt idx="4539">
                  <c:v>2491.681</c:v>
                </c:pt>
                <c:pt idx="4540">
                  <c:v>2504.953</c:v>
                </c:pt>
                <c:pt idx="4541">
                  <c:v>2514.8409999999999</c:v>
                </c:pt>
                <c:pt idx="4542">
                  <c:v>2524.7809999999999</c:v>
                </c:pt>
                <c:pt idx="4543">
                  <c:v>2531.3910000000001</c:v>
                </c:pt>
                <c:pt idx="4544">
                  <c:v>2534.6689999999999</c:v>
                </c:pt>
                <c:pt idx="4545">
                  <c:v>2538</c:v>
                </c:pt>
                <c:pt idx="4546">
                  <c:v>2541.2779999999998</c:v>
                </c:pt>
                <c:pt idx="4547">
                  <c:v>2541.2779999999998</c:v>
                </c:pt>
                <c:pt idx="4548">
                  <c:v>2541.2779999999998</c:v>
                </c:pt>
                <c:pt idx="4549">
                  <c:v>2541.2779999999998</c:v>
                </c:pt>
                <c:pt idx="4550">
                  <c:v>2538</c:v>
                </c:pt>
                <c:pt idx="4551">
                  <c:v>2534.6689999999999</c:v>
                </c:pt>
                <c:pt idx="4552">
                  <c:v>2531.3910000000001</c:v>
                </c:pt>
                <c:pt idx="4553">
                  <c:v>2524.7809999999999</c:v>
                </c:pt>
                <c:pt idx="4554">
                  <c:v>2521.4499999999998</c:v>
                </c:pt>
                <c:pt idx="4555">
                  <c:v>2514.8409999999999</c:v>
                </c:pt>
                <c:pt idx="4556">
                  <c:v>2508.2310000000002</c:v>
                </c:pt>
                <c:pt idx="4557">
                  <c:v>2501.6219999999998</c:v>
                </c:pt>
                <c:pt idx="4558">
                  <c:v>2495.0129999999999</c:v>
                </c:pt>
                <c:pt idx="4559">
                  <c:v>2485.125</c:v>
                </c:pt>
                <c:pt idx="4560">
                  <c:v>2478.5160000000001</c:v>
                </c:pt>
                <c:pt idx="4561">
                  <c:v>2468.5749999999998</c:v>
                </c:pt>
                <c:pt idx="4562">
                  <c:v>2461.9659999999999</c:v>
                </c:pt>
                <c:pt idx="4563">
                  <c:v>2452.078</c:v>
                </c:pt>
                <c:pt idx="4564">
                  <c:v>2442.1379999999999</c:v>
                </c:pt>
                <c:pt idx="4565">
                  <c:v>2432.25</c:v>
                </c:pt>
                <c:pt idx="4566">
                  <c:v>2418.9780000000001</c:v>
                </c:pt>
                <c:pt idx="4567">
                  <c:v>2409.0909999999999</c:v>
                </c:pt>
                <c:pt idx="4568">
                  <c:v>2399.15</c:v>
                </c:pt>
                <c:pt idx="4569">
                  <c:v>2389.2629999999999</c:v>
                </c:pt>
                <c:pt idx="4570">
                  <c:v>2382.6529999999998</c:v>
                </c:pt>
                <c:pt idx="4571">
                  <c:v>2372.7130000000002</c:v>
                </c:pt>
                <c:pt idx="4572">
                  <c:v>2362.8249999999998</c:v>
                </c:pt>
                <c:pt idx="4573">
                  <c:v>2349.6060000000002</c:v>
                </c:pt>
                <c:pt idx="4574">
                  <c:v>2342.9969999999998</c:v>
                </c:pt>
                <c:pt idx="4575">
                  <c:v>2333.056</c:v>
                </c:pt>
                <c:pt idx="4576">
                  <c:v>2323.1689999999999</c:v>
                </c:pt>
                <c:pt idx="4577">
                  <c:v>2313.2280000000001</c:v>
                </c:pt>
                <c:pt idx="4578">
                  <c:v>2306.6190000000001</c:v>
                </c:pt>
                <c:pt idx="4579">
                  <c:v>2296.7310000000002</c:v>
                </c:pt>
                <c:pt idx="4580">
                  <c:v>2286.7910000000002</c:v>
                </c:pt>
                <c:pt idx="4581">
                  <c:v>2276.9029999999998</c:v>
                </c:pt>
                <c:pt idx="4582">
                  <c:v>2270.2939999999999</c:v>
                </c:pt>
                <c:pt idx="4583">
                  <c:v>2260.3530000000001</c:v>
                </c:pt>
                <c:pt idx="4584">
                  <c:v>2253.7440000000001</c:v>
                </c:pt>
                <c:pt idx="4585">
                  <c:v>2243.8560000000002</c:v>
                </c:pt>
                <c:pt idx="4586">
                  <c:v>2237.2469999999998</c:v>
                </c:pt>
                <c:pt idx="4587">
                  <c:v>2227.306</c:v>
                </c:pt>
                <c:pt idx="4588">
                  <c:v>2220.6970000000001</c:v>
                </c:pt>
                <c:pt idx="4589">
                  <c:v>2214.0880000000002</c:v>
                </c:pt>
                <c:pt idx="4590">
                  <c:v>2204.1999999999998</c:v>
                </c:pt>
                <c:pt idx="4591">
                  <c:v>2197.5909999999999</c:v>
                </c:pt>
                <c:pt idx="4592">
                  <c:v>2190.9810000000002</c:v>
                </c:pt>
                <c:pt idx="4593">
                  <c:v>2181.0410000000002</c:v>
                </c:pt>
                <c:pt idx="4594">
                  <c:v>2174.431</c:v>
                </c:pt>
                <c:pt idx="4595">
                  <c:v>2167.8220000000001</c:v>
                </c:pt>
                <c:pt idx="4596">
                  <c:v>2164.5439999999999</c:v>
                </c:pt>
                <c:pt idx="4597">
                  <c:v>2151.3249999999998</c:v>
                </c:pt>
                <c:pt idx="4598">
                  <c:v>2144.7159999999999</c:v>
                </c:pt>
                <c:pt idx="4599">
                  <c:v>2141.4380000000001</c:v>
                </c:pt>
                <c:pt idx="4600">
                  <c:v>2134.828</c:v>
                </c:pt>
                <c:pt idx="4601">
                  <c:v>2124.8879999999999</c:v>
                </c:pt>
                <c:pt idx="4602">
                  <c:v>2121.6089999999999</c:v>
                </c:pt>
                <c:pt idx="4603">
                  <c:v>2115</c:v>
                </c:pt>
                <c:pt idx="4604">
                  <c:v>2108.3910000000001</c:v>
                </c:pt>
                <c:pt idx="4605">
                  <c:v>2101.7809999999999</c:v>
                </c:pt>
                <c:pt idx="4606">
                  <c:v>2095.172</c:v>
                </c:pt>
                <c:pt idx="4607">
                  <c:v>2091.8409999999999</c:v>
                </c:pt>
                <c:pt idx="4608">
                  <c:v>2085.2310000000002</c:v>
                </c:pt>
                <c:pt idx="4609">
                  <c:v>2078.6219999999998</c:v>
                </c:pt>
                <c:pt idx="4610">
                  <c:v>2075.3440000000001</c:v>
                </c:pt>
                <c:pt idx="4611">
                  <c:v>2068.7339999999999</c:v>
                </c:pt>
                <c:pt idx="4612">
                  <c:v>2062.125</c:v>
                </c:pt>
                <c:pt idx="4613">
                  <c:v>2058.7939999999999</c:v>
                </c:pt>
                <c:pt idx="4614">
                  <c:v>2052.1840000000002</c:v>
                </c:pt>
                <c:pt idx="4615">
                  <c:v>2045.575</c:v>
                </c:pt>
                <c:pt idx="4616">
                  <c:v>2042.297</c:v>
                </c:pt>
                <c:pt idx="4617">
                  <c:v>2038.9659999999999</c:v>
                </c:pt>
                <c:pt idx="4618">
                  <c:v>2032.356</c:v>
                </c:pt>
                <c:pt idx="4619">
                  <c:v>2029.078</c:v>
                </c:pt>
                <c:pt idx="4620">
                  <c:v>2025.7470000000001</c:v>
                </c:pt>
                <c:pt idx="4621">
                  <c:v>2019.1379999999999</c:v>
                </c:pt>
                <c:pt idx="4622">
                  <c:v>2015.8589999999999</c:v>
                </c:pt>
                <c:pt idx="4623">
                  <c:v>2012.528</c:v>
                </c:pt>
                <c:pt idx="4624">
                  <c:v>2005.9190000000001</c:v>
                </c:pt>
                <c:pt idx="4625">
                  <c:v>2005.9190000000001</c:v>
                </c:pt>
                <c:pt idx="4626">
                  <c:v>1999.309</c:v>
                </c:pt>
                <c:pt idx="4627">
                  <c:v>1999.309</c:v>
                </c:pt>
                <c:pt idx="4628">
                  <c:v>1996.0309999999999</c:v>
                </c:pt>
                <c:pt idx="4629">
                  <c:v>1989.3689999999999</c:v>
                </c:pt>
                <c:pt idx="4630">
                  <c:v>1989.3689999999999</c:v>
                </c:pt>
                <c:pt idx="4631">
                  <c:v>1989.422</c:v>
                </c:pt>
                <c:pt idx="4632">
                  <c:v>1982.76</c:v>
                </c:pt>
                <c:pt idx="4633">
                  <c:v>1979.481</c:v>
                </c:pt>
                <c:pt idx="4634">
                  <c:v>1976.15</c:v>
                </c:pt>
                <c:pt idx="4635">
                  <c:v>1972.8720000000001</c:v>
                </c:pt>
                <c:pt idx="4636">
                  <c:v>1972.8720000000001</c:v>
                </c:pt>
                <c:pt idx="4637">
                  <c:v>1969.5409999999999</c:v>
                </c:pt>
                <c:pt idx="4638">
                  <c:v>1966.2629999999999</c:v>
                </c:pt>
                <c:pt idx="4639">
                  <c:v>1966.2629999999999</c:v>
                </c:pt>
                <c:pt idx="4640">
                  <c:v>1962.931</c:v>
                </c:pt>
                <c:pt idx="4641">
                  <c:v>1962.931</c:v>
                </c:pt>
                <c:pt idx="4642">
                  <c:v>1959.653</c:v>
                </c:pt>
                <c:pt idx="4643">
                  <c:v>1956.3219999999999</c:v>
                </c:pt>
                <c:pt idx="4644">
                  <c:v>1953.0440000000001</c:v>
                </c:pt>
                <c:pt idx="4645">
                  <c:v>1953.0440000000001</c:v>
                </c:pt>
                <c:pt idx="4646">
                  <c:v>1949.713</c:v>
                </c:pt>
                <c:pt idx="4647">
                  <c:v>1949.713</c:v>
                </c:pt>
                <c:pt idx="4648">
                  <c:v>1949.713</c:v>
                </c:pt>
                <c:pt idx="4649">
                  <c:v>1946.434</c:v>
                </c:pt>
                <c:pt idx="4650">
                  <c:v>1943.1559999999999</c:v>
                </c:pt>
                <c:pt idx="4651">
                  <c:v>1939.825</c:v>
                </c:pt>
                <c:pt idx="4652">
                  <c:v>1939.825</c:v>
                </c:pt>
                <c:pt idx="4653">
                  <c:v>1939.825</c:v>
                </c:pt>
                <c:pt idx="4654">
                  <c:v>1936.547</c:v>
                </c:pt>
                <c:pt idx="4655">
                  <c:v>1936.547</c:v>
                </c:pt>
                <c:pt idx="4656">
                  <c:v>1936.4939999999999</c:v>
                </c:pt>
                <c:pt idx="4657">
                  <c:v>1933.2159999999999</c:v>
                </c:pt>
                <c:pt idx="4658">
                  <c:v>1933.2159999999999</c:v>
                </c:pt>
                <c:pt idx="4659">
                  <c:v>1933.2159999999999</c:v>
                </c:pt>
                <c:pt idx="4660">
                  <c:v>1933.2159999999999</c:v>
                </c:pt>
                <c:pt idx="4661">
                  <c:v>1933.2159999999999</c:v>
                </c:pt>
                <c:pt idx="4662">
                  <c:v>1933.2159999999999</c:v>
                </c:pt>
                <c:pt idx="4663">
                  <c:v>1926.606</c:v>
                </c:pt>
                <c:pt idx="4664">
                  <c:v>1926.606</c:v>
                </c:pt>
                <c:pt idx="4665">
                  <c:v>1926.606</c:v>
                </c:pt>
                <c:pt idx="4666">
                  <c:v>1926.606</c:v>
                </c:pt>
                <c:pt idx="4667">
                  <c:v>1926.606</c:v>
                </c:pt>
                <c:pt idx="4668">
                  <c:v>1923.328</c:v>
                </c:pt>
                <c:pt idx="4669">
                  <c:v>1923.328</c:v>
                </c:pt>
                <c:pt idx="4670">
                  <c:v>1919.9970000000001</c:v>
                </c:pt>
                <c:pt idx="4671">
                  <c:v>1919.9970000000001</c:v>
                </c:pt>
                <c:pt idx="4672">
                  <c:v>1919.9970000000001</c:v>
                </c:pt>
                <c:pt idx="4673">
                  <c:v>1919.9970000000001</c:v>
                </c:pt>
                <c:pt idx="4674">
                  <c:v>1916.7190000000001</c:v>
                </c:pt>
                <c:pt idx="4675">
                  <c:v>1916.7190000000001</c:v>
                </c:pt>
                <c:pt idx="4676">
                  <c:v>1916.7190000000001</c:v>
                </c:pt>
                <c:pt idx="4677">
                  <c:v>1913.3879999999999</c:v>
                </c:pt>
                <c:pt idx="4678">
                  <c:v>1913.3879999999999</c:v>
                </c:pt>
                <c:pt idx="4679">
                  <c:v>1913.3879999999999</c:v>
                </c:pt>
                <c:pt idx="4680">
                  <c:v>1910.1089999999999</c:v>
                </c:pt>
                <c:pt idx="4681">
                  <c:v>1910.1089999999999</c:v>
                </c:pt>
                <c:pt idx="4682">
                  <c:v>1910.1089999999999</c:v>
                </c:pt>
                <c:pt idx="4683">
                  <c:v>1910.1089999999999</c:v>
                </c:pt>
                <c:pt idx="4684">
                  <c:v>1906.778</c:v>
                </c:pt>
                <c:pt idx="4685">
                  <c:v>1906.778</c:v>
                </c:pt>
                <c:pt idx="4686">
                  <c:v>1906.778</c:v>
                </c:pt>
                <c:pt idx="4687">
                  <c:v>1906.778</c:v>
                </c:pt>
                <c:pt idx="4688">
                  <c:v>1906.778</c:v>
                </c:pt>
                <c:pt idx="4689">
                  <c:v>1903.5</c:v>
                </c:pt>
                <c:pt idx="4690">
                  <c:v>1903.5</c:v>
                </c:pt>
                <c:pt idx="4691">
                  <c:v>1903.5</c:v>
                </c:pt>
                <c:pt idx="4692">
                  <c:v>1903.5</c:v>
                </c:pt>
                <c:pt idx="4693">
                  <c:v>1900.1690000000001</c:v>
                </c:pt>
                <c:pt idx="4694">
                  <c:v>1906.778</c:v>
                </c:pt>
                <c:pt idx="4695">
                  <c:v>1903.4469999999999</c:v>
                </c:pt>
                <c:pt idx="4696">
                  <c:v>1903.4469999999999</c:v>
                </c:pt>
                <c:pt idx="4697">
                  <c:v>1903.4469999999999</c:v>
                </c:pt>
                <c:pt idx="4698">
                  <c:v>1900.1690000000001</c:v>
                </c:pt>
                <c:pt idx="4699">
                  <c:v>1900.1690000000001</c:v>
                </c:pt>
                <c:pt idx="4700">
                  <c:v>1900.1690000000001</c:v>
                </c:pt>
                <c:pt idx="4701">
                  <c:v>1900.1690000000001</c:v>
                </c:pt>
                <c:pt idx="4702">
                  <c:v>1900.1690000000001</c:v>
                </c:pt>
                <c:pt idx="4703">
                  <c:v>1900.1690000000001</c:v>
                </c:pt>
                <c:pt idx="4704">
                  <c:v>1896.838</c:v>
                </c:pt>
                <c:pt idx="4705">
                  <c:v>1896.838</c:v>
                </c:pt>
                <c:pt idx="4706">
                  <c:v>1896.838</c:v>
                </c:pt>
                <c:pt idx="4707">
                  <c:v>1896.838</c:v>
                </c:pt>
                <c:pt idx="4708">
                  <c:v>1893.559</c:v>
                </c:pt>
                <c:pt idx="4709">
                  <c:v>1893.559</c:v>
                </c:pt>
                <c:pt idx="4710">
                  <c:v>1893.559</c:v>
                </c:pt>
                <c:pt idx="4711">
                  <c:v>1890.2280000000001</c:v>
                </c:pt>
                <c:pt idx="4712">
                  <c:v>1890.2280000000001</c:v>
                </c:pt>
                <c:pt idx="4713">
                  <c:v>1890.2280000000001</c:v>
                </c:pt>
                <c:pt idx="4714">
                  <c:v>1886.95</c:v>
                </c:pt>
                <c:pt idx="4715">
                  <c:v>1886.95</c:v>
                </c:pt>
                <c:pt idx="4716">
                  <c:v>1886.95</c:v>
                </c:pt>
                <c:pt idx="4717">
                  <c:v>1886.95</c:v>
                </c:pt>
                <c:pt idx="4718">
                  <c:v>1886.95</c:v>
                </c:pt>
                <c:pt idx="4719">
                  <c:v>1883.6189999999999</c:v>
                </c:pt>
                <c:pt idx="4720">
                  <c:v>1883.6189999999999</c:v>
                </c:pt>
                <c:pt idx="4721">
                  <c:v>1880.3409999999999</c:v>
                </c:pt>
                <c:pt idx="4722">
                  <c:v>1883.6189999999999</c:v>
                </c:pt>
                <c:pt idx="4723">
                  <c:v>1877.0630000000001</c:v>
                </c:pt>
                <c:pt idx="4724">
                  <c:v>1877.0630000000001</c:v>
                </c:pt>
                <c:pt idx="4725">
                  <c:v>1880.3409999999999</c:v>
                </c:pt>
                <c:pt idx="4726">
                  <c:v>1877.01</c:v>
                </c:pt>
                <c:pt idx="4727">
                  <c:v>1880.3409999999999</c:v>
                </c:pt>
                <c:pt idx="4728">
                  <c:v>1877.01</c:v>
                </c:pt>
                <c:pt idx="4729">
                  <c:v>1877.01</c:v>
                </c:pt>
                <c:pt idx="4730">
                  <c:v>1877.01</c:v>
                </c:pt>
                <c:pt idx="4731">
                  <c:v>1877.01</c:v>
                </c:pt>
                <c:pt idx="4732">
                  <c:v>1877.01</c:v>
                </c:pt>
                <c:pt idx="4733">
                  <c:v>1873.731</c:v>
                </c:pt>
                <c:pt idx="4734">
                  <c:v>1873.731</c:v>
                </c:pt>
                <c:pt idx="4735">
                  <c:v>1873.731</c:v>
                </c:pt>
                <c:pt idx="4736">
                  <c:v>1873.731</c:v>
                </c:pt>
                <c:pt idx="4737">
                  <c:v>1873.731</c:v>
                </c:pt>
                <c:pt idx="4738">
                  <c:v>1873.731</c:v>
                </c:pt>
                <c:pt idx="4739">
                  <c:v>1873.731</c:v>
                </c:pt>
                <c:pt idx="4740">
                  <c:v>1873.731</c:v>
                </c:pt>
                <c:pt idx="4741">
                  <c:v>1870.4</c:v>
                </c:pt>
                <c:pt idx="4742">
                  <c:v>1870.4</c:v>
                </c:pt>
                <c:pt idx="4743">
                  <c:v>1870.4</c:v>
                </c:pt>
                <c:pt idx="4744">
                  <c:v>1870.4</c:v>
                </c:pt>
                <c:pt idx="4745">
                  <c:v>1870.4</c:v>
                </c:pt>
                <c:pt idx="4746">
                  <c:v>1870.4</c:v>
                </c:pt>
                <c:pt idx="4747">
                  <c:v>1867.1220000000001</c:v>
                </c:pt>
                <c:pt idx="4748">
                  <c:v>1867.1220000000001</c:v>
                </c:pt>
                <c:pt idx="4749">
                  <c:v>1867.1220000000001</c:v>
                </c:pt>
                <c:pt idx="4750">
                  <c:v>1867.1220000000001</c:v>
                </c:pt>
                <c:pt idx="4751">
                  <c:v>1867.1220000000001</c:v>
                </c:pt>
                <c:pt idx="4752">
                  <c:v>1867.1220000000001</c:v>
                </c:pt>
                <c:pt idx="4753">
                  <c:v>1867.1220000000001</c:v>
                </c:pt>
                <c:pt idx="4754">
                  <c:v>1863.7909999999999</c:v>
                </c:pt>
                <c:pt idx="4755">
                  <c:v>1863.7909999999999</c:v>
                </c:pt>
                <c:pt idx="4756">
                  <c:v>1863.7909999999999</c:v>
                </c:pt>
                <c:pt idx="4757">
                  <c:v>1860.5129999999999</c:v>
                </c:pt>
                <c:pt idx="4758">
                  <c:v>1860.5129999999999</c:v>
                </c:pt>
                <c:pt idx="4759">
                  <c:v>1860.5129999999999</c:v>
                </c:pt>
                <c:pt idx="4760">
                  <c:v>1860.5129999999999</c:v>
                </c:pt>
                <c:pt idx="4761">
                  <c:v>1860.5129999999999</c:v>
                </c:pt>
                <c:pt idx="4762">
                  <c:v>1857.181</c:v>
                </c:pt>
                <c:pt idx="4763">
                  <c:v>1857.181</c:v>
                </c:pt>
                <c:pt idx="4764">
                  <c:v>1853.903</c:v>
                </c:pt>
                <c:pt idx="4765">
                  <c:v>1850.5719999999999</c:v>
                </c:pt>
                <c:pt idx="4766">
                  <c:v>1843.963</c:v>
                </c:pt>
                <c:pt idx="4767">
                  <c:v>1840.684</c:v>
                </c:pt>
                <c:pt idx="4768">
                  <c:v>1830.797</c:v>
                </c:pt>
                <c:pt idx="4769">
                  <c:v>1827.4659999999999</c:v>
                </c:pt>
                <c:pt idx="4770">
                  <c:v>1820.856</c:v>
                </c:pt>
                <c:pt idx="4771">
                  <c:v>1817.5250000000001</c:v>
                </c:pt>
                <c:pt idx="4772">
                  <c:v>1810.9690000000001</c:v>
                </c:pt>
                <c:pt idx="4773">
                  <c:v>1804.3589999999999</c:v>
                </c:pt>
                <c:pt idx="4774">
                  <c:v>1797.75</c:v>
                </c:pt>
                <c:pt idx="4775">
                  <c:v>1794.4190000000001</c:v>
                </c:pt>
                <c:pt idx="4776">
                  <c:v>1787.809</c:v>
                </c:pt>
                <c:pt idx="4777">
                  <c:v>1784.5309999999999</c:v>
                </c:pt>
                <c:pt idx="4778">
                  <c:v>1781.2</c:v>
                </c:pt>
                <c:pt idx="4779">
                  <c:v>1777.922</c:v>
                </c:pt>
                <c:pt idx="4780">
                  <c:v>1774.5909999999999</c:v>
                </c:pt>
                <c:pt idx="4781">
                  <c:v>1774.5909999999999</c:v>
                </c:pt>
                <c:pt idx="4782">
                  <c:v>1771.3130000000001</c:v>
                </c:pt>
                <c:pt idx="4783">
                  <c:v>1767.981</c:v>
                </c:pt>
                <c:pt idx="4784">
                  <c:v>1767.981</c:v>
                </c:pt>
                <c:pt idx="4785">
                  <c:v>1767.981</c:v>
                </c:pt>
                <c:pt idx="4786">
                  <c:v>1764.703</c:v>
                </c:pt>
                <c:pt idx="4787">
                  <c:v>1764.703</c:v>
                </c:pt>
                <c:pt idx="4788">
                  <c:v>1764.703</c:v>
                </c:pt>
                <c:pt idx="4789">
                  <c:v>1764.703</c:v>
                </c:pt>
                <c:pt idx="4790">
                  <c:v>1764.703</c:v>
                </c:pt>
                <c:pt idx="4791">
                  <c:v>1764.703</c:v>
                </c:pt>
                <c:pt idx="4792">
                  <c:v>1764.703</c:v>
                </c:pt>
                <c:pt idx="4793">
                  <c:v>1764.703</c:v>
                </c:pt>
                <c:pt idx="4794">
                  <c:v>1767.981</c:v>
                </c:pt>
                <c:pt idx="4795">
                  <c:v>1767.981</c:v>
                </c:pt>
                <c:pt idx="4796">
                  <c:v>1767.981</c:v>
                </c:pt>
                <c:pt idx="4797">
                  <c:v>1764.703</c:v>
                </c:pt>
                <c:pt idx="4798">
                  <c:v>1771.26</c:v>
                </c:pt>
                <c:pt idx="4799">
                  <c:v>1767.981</c:v>
                </c:pt>
                <c:pt idx="4800">
                  <c:v>1767.981</c:v>
                </c:pt>
                <c:pt idx="4801">
                  <c:v>1767.981</c:v>
                </c:pt>
                <c:pt idx="4802">
                  <c:v>1771.3130000000001</c:v>
                </c:pt>
                <c:pt idx="4803">
                  <c:v>1771.3130000000001</c:v>
                </c:pt>
                <c:pt idx="4804">
                  <c:v>1771.3130000000001</c:v>
                </c:pt>
                <c:pt idx="4805">
                  <c:v>1771.3130000000001</c:v>
                </c:pt>
                <c:pt idx="4806">
                  <c:v>1771.3130000000001</c:v>
                </c:pt>
                <c:pt idx="4807">
                  <c:v>1774.5909999999999</c:v>
                </c:pt>
                <c:pt idx="4808">
                  <c:v>1777.8689999999999</c:v>
                </c:pt>
                <c:pt idx="4809">
                  <c:v>1777.8689999999999</c:v>
                </c:pt>
                <c:pt idx="4810">
                  <c:v>1774.5909999999999</c:v>
                </c:pt>
                <c:pt idx="4811">
                  <c:v>1774.5909999999999</c:v>
                </c:pt>
                <c:pt idx="4812">
                  <c:v>1777.8689999999999</c:v>
                </c:pt>
                <c:pt idx="4813">
                  <c:v>1777.8689999999999</c:v>
                </c:pt>
                <c:pt idx="4814">
                  <c:v>1777.8689999999999</c:v>
                </c:pt>
                <c:pt idx="4815">
                  <c:v>1777.8689999999999</c:v>
                </c:pt>
                <c:pt idx="4816">
                  <c:v>1777.8689999999999</c:v>
                </c:pt>
                <c:pt idx="4817">
                  <c:v>1781.2</c:v>
                </c:pt>
                <c:pt idx="4818">
                  <c:v>1777.922</c:v>
                </c:pt>
                <c:pt idx="4819">
                  <c:v>1777.922</c:v>
                </c:pt>
                <c:pt idx="4820">
                  <c:v>1777.922</c:v>
                </c:pt>
                <c:pt idx="4821">
                  <c:v>1777.922</c:v>
                </c:pt>
                <c:pt idx="4822">
                  <c:v>1777.922</c:v>
                </c:pt>
                <c:pt idx="4823">
                  <c:v>1777.922</c:v>
                </c:pt>
                <c:pt idx="4824">
                  <c:v>1777.922</c:v>
                </c:pt>
                <c:pt idx="4825">
                  <c:v>1774.5909999999999</c:v>
                </c:pt>
                <c:pt idx="4826">
                  <c:v>1777.922</c:v>
                </c:pt>
                <c:pt idx="4827">
                  <c:v>1777.922</c:v>
                </c:pt>
                <c:pt idx="4828">
                  <c:v>1777.922</c:v>
                </c:pt>
                <c:pt idx="4829">
                  <c:v>1777.922</c:v>
                </c:pt>
                <c:pt idx="4830">
                  <c:v>1781.2</c:v>
                </c:pt>
                <c:pt idx="4831">
                  <c:v>1781.2</c:v>
                </c:pt>
                <c:pt idx="4832">
                  <c:v>1781.2</c:v>
                </c:pt>
                <c:pt idx="4833">
                  <c:v>1781.2</c:v>
                </c:pt>
                <c:pt idx="4834">
                  <c:v>1781.2</c:v>
                </c:pt>
                <c:pt idx="4835">
                  <c:v>1781.2</c:v>
                </c:pt>
                <c:pt idx="4836">
                  <c:v>1781.2</c:v>
                </c:pt>
                <c:pt idx="4837">
                  <c:v>1781.2</c:v>
                </c:pt>
                <c:pt idx="4838">
                  <c:v>1781.2</c:v>
                </c:pt>
                <c:pt idx="4839">
                  <c:v>1781.2</c:v>
                </c:pt>
                <c:pt idx="4840">
                  <c:v>1781.2</c:v>
                </c:pt>
                <c:pt idx="4841">
                  <c:v>1781.2</c:v>
                </c:pt>
                <c:pt idx="4842">
                  <c:v>1784.5309999999999</c:v>
                </c:pt>
                <c:pt idx="4843">
                  <c:v>1781.2</c:v>
                </c:pt>
                <c:pt idx="4844">
                  <c:v>1784.5309999999999</c:v>
                </c:pt>
                <c:pt idx="4845">
                  <c:v>1784.4780000000001</c:v>
                </c:pt>
                <c:pt idx="4846">
                  <c:v>1781.2</c:v>
                </c:pt>
                <c:pt idx="4847">
                  <c:v>1784.5309999999999</c:v>
                </c:pt>
                <c:pt idx="4848">
                  <c:v>1784.5309999999999</c:v>
                </c:pt>
                <c:pt idx="4849">
                  <c:v>1784.5309999999999</c:v>
                </c:pt>
                <c:pt idx="4850">
                  <c:v>1784.5309999999999</c:v>
                </c:pt>
                <c:pt idx="4851">
                  <c:v>1787.809</c:v>
                </c:pt>
                <c:pt idx="4852">
                  <c:v>1787.809</c:v>
                </c:pt>
                <c:pt idx="4853">
                  <c:v>1784.5309999999999</c:v>
                </c:pt>
                <c:pt idx="4854">
                  <c:v>1787.809</c:v>
                </c:pt>
                <c:pt idx="4855">
                  <c:v>1787.809</c:v>
                </c:pt>
                <c:pt idx="4856">
                  <c:v>1787.809</c:v>
                </c:pt>
                <c:pt idx="4857">
                  <c:v>1787.809</c:v>
                </c:pt>
                <c:pt idx="4858">
                  <c:v>1787.809</c:v>
                </c:pt>
                <c:pt idx="4859">
                  <c:v>1787.809</c:v>
                </c:pt>
                <c:pt idx="4860">
                  <c:v>1787.809</c:v>
                </c:pt>
                <c:pt idx="4861">
                  <c:v>1784.5309999999999</c:v>
                </c:pt>
                <c:pt idx="4862">
                  <c:v>1787.809</c:v>
                </c:pt>
                <c:pt idx="4863">
                  <c:v>1787.809</c:v>
                </c:pt>
                <c:pt idx="4864">
                  <c:v>1784.5309999999999</c:v>
                </c:pt>
                <c:pt idx="4865">
                  <c:v>1791.088</c:v>
                </c:pt>
                <c:pt idx="4866">
                  <c:v>1791.088</c:v>
                </c:pt>
                <c:pt idx="4867">
                  <c:v>1791.088</c:v>
                </c:pt>
                <c:pt idx="4868">
                  <c:v>1791.088</c:v>
                </c:pt>
                <c:pt idx="4869">
                  <c:v>1791.088</c:v>
                </c:pt>
                <c:pt idx="4870">
                  <c:v>1791.088</c:v>
                </c:pt>
                <c:pt idx="4871">
                  <c:v>1787.809</c:v>
                </c:pt>
                <c:pt idx="4872">
                  <c:v>1791.088</c:v>
                </c:pt>
                <c:pt idx="4873">
                  <c:v>1787.809</c:v>
                </c:pt>
                <c:pt idx="4874">
                  <c:v>1791.088</c:v>
                </c:pt>
                <c:pt idx="4875">
                  <c:v>1787.809</c:v>
                </c:pt>
                <c:pt idx="4876">
                  <c:v>1787.809</c:v>
                </c:pt>
                <c:pt idx="4877">
                  <c:v>1791.088</c:v>
                </c:pt>
                <c:pt idx="4878">
                  <c:v>1791.088</c:v>
                </c:pt>
                <c:pt idx="4879">
                  <c:v>1787.809</c:v>
                </c:pt>
                <c:pt idx="4880">
                  <c:v>1791.088</c:v>
                </c:pt>
                <c:pt idx="4881">
                  <c:v>1791.088</c:v>
                </c:pt>
                <c:pt idx="4882">
                  <c:v>1787.809</c:v>
                </c:pt>
                <c:pt idx="4883">
                  <c:v>1791.088</c:v>
                </c:pt>
                <c:pt idx="4884">
                  <c:v>1787.809</c:v>
                </c:pt>
                <c:pt idx="4885">
                  <c:v>1787.809</c:v>
                </c:pt>
                <c:pt idx="4886">
                  <c:v>1787.809</c:v>
                </c:pt>
                <c:pt idx="4887">
                  <c:v>1787.809</c:v>
                </c:pt>
                <c:pt idx="4888">
                  <c:v>1787.809</c:v>
                </c:pt>
                <c:pt idx="4889">
                  <c:v>1787.809</c:v>
                </c:pt>
                <c:pt idx="4890">
                  <c:v>1787.809</c:v>
                </c:pt>
                <c:pt idx="4891">
                  <c:v>1787.809</c:v>
                </c:pt>
                <c:pt idx="4892">
                  <c:v>1791.1410000000001</c:v>
                </c:pt>
                <c:pt idx="4893">
                  <c:v>1784.4780000000001</c:v>
                </c:pt>
                <c:pt idx="4894">
                  <c:v>1784.4780000000001</c:v>
                </c:pt>
                <c:pt idx="4895">
                  <c:v>1787.809</c:v>
                </c:pt>
                <c:pt idx="4896">
                  <c:v>1787.809</c:v>
                </c:pt>
                <c:pt idx="4897">
                  <c:v>1787.809</c:v>
                </c:pt>
                <c:pt idx="4898">
                  <c:v>1787.809</c:v>
                </c:pt>
                <c:pt idx="4899">
                  <c:v>1787.809</c:v>
                </c:pt>
                <c:pt idx="4900">
                  <c:v>1787.809</c:v>
                </c:pt>
                <c:pt idx="4901">
                  <c:v>1787.809</c:v>
                </c:pt>
                <c:pt idx="4902">
                  <c:v>1787.809</c:v>
                </c:pt>
                <c:pt idx="4903">
                  <c:v>1787.809</c:v>
                </c:pt>
                <c:pt idx="4904">
                  <c:v>1787.809</c:v>
                </c:pt>
                <c:pt idx="4905">
                  <c:v>1787.809</c:v>
                </c:pt>
                <c:pt idx="4906">
                  <c:v>1787.809</c:v>
                </c:pt>
                <c:pt idx="4907">
                  <c:v>1787.809</c:v>
                </c:pt>
                <c:pt idx="4908">
                  <c:v>1791.088</c:v>
                </c:pt>
                <c:pt idx="4909">
                  <c:v>1787.809</c:v>
                </c:pt>
                <c:pt idx="4910">
                  <c:v>1791.088</c:v>
                </c:pt>
                <c:pt idx="4911">
                  <c:v>1787.809</c:v>
                </c:pt>
                <c:pt idx="4912">
                  <c:v>1787.809</c:v>
                </c:pt>
                <c:pt idx="4913">
                  <c:v>1787.809</c:v>
                </c:pt>
                <c:pt idx="4914">
                  <c:v>1787.809</c:v>
                </c:pt>
                <c:pt idx="4915">
                  <c:v>1791.088</c:v>
                </c:pt>
                <c:pt idx="4916">
                  <c:v>1791.088</c:v>
                </c:pt>
                <c:pt idx="4917">
                  <c:v>1794.4190000000001</c:v>
                </c:pt>
                <c:pt idx="4918">
                  <c:v>1791.088</c:v>
                </c:pt>
                <c:pt idx="4919">
                  <c:v>1791.088</c:v>
                </c:pt>
                <c:pt idx="4920">
                  <c:v>1791.088</c:v>
                </c:pt>
                <c:pt idx="4921">
                  <c:v>1794.4190000000001</c:v>
                </c:pt>
                <c:pt idx="4922">
                  <c:v>1791.088</c:v>
                </c:pt>
                <c:pt idx="4923">
                  <c:v>1791.088</c:v>
                </c:pt>
                <c:pt idx="4924">
                  <c:v>1791.088</c:v>
                </c:pt>
                <c:pt idx="4925">
                  <c:v>1791.088</c:v>
                </c:pt>
                <c:pt idx="4926">
                  <c:v>1791.088</c:v>
                </c:pt>
                <c:pt idx="4927">
                  <c:v>1791.088</c:v>
                </c:pt>
                <c:pt idx="4928">
                  <c:v>1794.4190000000001</c:v>
                </c:pt>
                <c:pt idx="4929">
                  <c:v>1794.4190000000001</c:v>
                </c:pt>
                <c:pt idx="4930">
                  <c:v>1791.088</c:v>
                </c:pt>
                <c:pt idx="4931">
                  <c:v>1794.4190000000001</c:v>
                </c:pt>
                <c:pt idx="4932">
                  <c:v>1794.4190000000001</c:v>
                </c:pt>
                <c:pt idx="4933">
                  <c:v>1791.1410000000001</c:v>
                </c:pt>
                <c:pt idx="4934">
                  <c:v>1794.4190000000001</c:v>
                </c:pt>
                <c:pt idx="4935">
                  <c:v>1794.4190000000001</c:v>
                </c:pt>
                <c:pt idx="4936">
                  <c:v>1794.4190000000001</c:v>
                </c:pt>
                <c:pt idx="4937">
                  <c:v>1794.4190000000001</c:v>
                </c:pt>
                <c:pt idx="4938">
                  <c:v>1794.4190000000001</c:v>
                </c:pt>
                <c:pt idx="4939">
                  <c:v>1797.6969999999999</c:v>
                </c:pt>
                <c:pt idx="4940">
                  <c:v>1797.6969999999999</c:v>
                </c:pt>
                <c:pt idx="4941">
                  <c:v>1797.6969999999999</c:v>
                </c:pt>
                <c:pt idx="4942">
                  <c:v>1794.4190000000001</c:v>
                </c:pt>
                <c:pt idx="4943">
                  <c:v>1797.6969999999999</c:v>
                </c:pt>
                <c:pt idx="4944">
                  <c:v>1797.6969999999999</c:v>
                </c:pt>
                <c:pt idx="4945">
                  <c:v>1797.6969999999999</c:v>
                </c:pt>
                <c:pt idx="4946">
                  <c:v>1797.6969999999999</c:v>
                </c:pt>
                <c:pt idx="4947">
                  <c:v>1797.6969999999999</c:v>
                </c:pt>
                <c:pt idx="4948">
                  <c:v>1797.6969999999999</c:v>
                </c:pt>
                <c:pt idx="4949">
                  <c:v>1797.6969999999999</c:v>
                </c:pt>
                <c:pt idx="4950">
                  <c:v>1797.6969999999999</c:v>
                </c:pt>
                <c:pt idx="4951">
                  <c:v>1801.028</c:v>
                </c:pt>
                <c:pt idx="4952">
                  <c:v>1801.028</c:v>
                </c:pt>
                <c:pt idx="4953">
                  <c:v>1801.028</c:v>
                </c:pt>
                <c:pt idx="4954">
                  <c:v>1801.028</c:v>
                </c:pt>
                <c:pt idx="4955">
                  <c:v>1804.3589999999999</c:v>
                </c:pt>
                <c:pt idx="4956">
                  <c:v>1804.3589999999999</c:v>
                </c:pt>
                <c:pt idx="4957">
                  <c:v>1804.3589999999999</c:v>
                </c:pt>
                <c:pt idx="4958">
                  <c:v>1804.3589999999999</c:v>
                </c:pt>
                <c:pt idx="4959">
                  <c:v>1804.3589999999999</c:v>
                </c:pt>
                <c:pt idx="4960">
                  <c:v>1804.3589999999999</c:v>
                </c:pt>
                <c:pt idx="4961">
                  <c:v>1804.3589999999999</c:v>
                </c:pt>
                <c:pt idx="4962">
                  <c:v>1804.3589999999999</c:v>
                </c:pt>
                <c:pt idx="4963">
                  <c:v>1804.3589999999999</c:v>
                </c:pt>
                <c:pt idx="4964">
                  <c:v>1804.3589999999999</c:v>
                </c:pt>
                <c:pt idx="4965">
                  <c:v>1804.3589999999999</c:v>
                </c:pt>
                <c:pt idx="4966">
                  <c:v>1804.3589999999999</c:v>
                </c:pt>
                <c:pt idx="4967">
                  <c:v>1804.3589999999999</c:v>
                </c:pt>
                <c:pt idx="4968">
                  <c:v>1804.3589999999999</c:v>
                </c:pt>
                <c:pt idx="4969">
                  <c:v>1804.3589999999999</c:v>
                </c:pt>
                <c:pt idx="4970">
                  <c:v>1804.3589999999999</c:v>
                </c:pt>
                <c:pt idx="4971">
                  <c:v>1804.3589999999999</c:v>
                </c:pt>
                <c:pt idx="4972">
                  <c:v>1804.3589999999999</c:v>
                </c:pt>
                <c:pt idx="4973">
                  <c:v>1804.3589999999999</c:v>
                </c:pt>
                <c:pt idx="4974">
                  <c:v>1804.3589999999999</c:v>
                </c:pt>
                <c:pt idx="4975">
                  <c:v>1804.3589999999999</c:v>
                </c:pt>
                <c:pt idx="4976">
                  <c:v>1804.3589999999999</c:v>
                </c:pt>
                <c:pt idx="4977">
                  <c:v>1804.3589999999999</c:v>
                </c:pt>
                <c:pt idx="4978">
                  <c:v>1807.6379999999999</c:v>
                </c:pt>
                <c:pt idx="4979">
                  <c:v>1804.3589999999999</c:v>
                </c:pt>
                <c:pt idx="4980">
                  <c:v>1807.6379999999999</c:v>
                </c:pt>
                <c:pt idx="4981">
                  <c:v>1804.3589999999999</c:v>
                </c:pt>
                <c:pt idx="4982">
                  <c:v>1807.6379999999999</c:v>
                </c:pt>
                <c:pt idx="4983">
                  <c:v>1807.6379999999999</c:v>
                </c:pt>
                <c:pt idx="4984">
                  <c:v>1804.3589999999999</c:v>
                </c:pt>
                <c:pt idx="4985">
                  <c:v>1807.6379999999999</c:v>
                </c:pt>
                <c:pt idx="4986">
                  <c:v>1804.3589999999999</c:v>
                </c:pt>
                <c:pt idx="4987">
                  <c:v>1804.3589999999999</c:v>
                </c:pt>
                <c:pt idx="4988">
                  <c:v>1804.3589999999999</c:v>
                </c:pt>
                <c:pt idx="4989">
                  <c:v>1804.3589999999999</c:v>
                </c:pt>
                <c:pt idx="4990">
                  <c:v>1804.3589999999999</c:v>
                </c:pt>
                <c:pt idx="4991">
                  <c:v>1804.3589999999999</c:v>
                </c:pt>
                <c:pt idx="4992">
                  <c:v>1804.3589999999999</c:v>
                </c:pt>
                <c:pt idx="4993">
                  <c:v>1804.3589999999999</c:v>
                </c:pt>
                <c:pt idx="4994">
                  <c:v>1804.3589999999999</c:v>
                </c:pt>
                <c:pt idx="4995">
                  <c:v>1804.3589999999999</c:v>
                </c:pt>
                <c:pt idx="4996">
                  <c:v>1804.3589999999999</c:v>
                </c:pt>
                <c:pt idx="4997">
                  <c:v>1804.3589999999999</c:v>
                </c:pt>
                <c:pt idx="4998">
                  <c:v>1804.3589999999999</c:v>
                </c:pt>
                <c:pt idx="4999">
                  <c:v>1804.3589999999999</c:v>
                </c:pt>
                <c:pt idx="5000">
                  <c:v>1804.3589999999999</c:v>
                </c:pt>
                <c:pt idx="5001">
                  <c:v>1804.3589999999999</c:v>
                </c:pt>
                <c:pt idx="5002">
                  <c:v>1801.028</c:v>
                </c:pt>
                <c:pt idx="5003">
                  <c:v>1804.3589999999999</c:v>
                </c:pt>
                <c:pt idx="5004">
                  <c:v>1801.028</c:v>
                </c:pt>
                <c:pt idx="5005">
                  <c:v>1804.3589999999999</c:v>
                </c:pt>
                <c:pt idx="5006">
                  <c:v>1801.028</c:v>
                </c:pt>
                <c:pt idx="5007">
                  <c:v>1804.3589999999999</c:v>
                </c:pt>
                <c:pt idx="5008">
                  <c:v>1797.6969999999999</c:v>
                </c:pt>
                <c:pt idx="5009">
                  <c:v>1801.028</c:v>
                </c:pt>
                <c:pt idx="5010">
                  <c:v>1801.028</c:v>
                </c:pt>
                <c:pt idx="5011">
                  <c:v>1801.028</c:v>
                </c:pt>
                <c:pt idx="5012">
                  <c:v>1801.028</c:v>
                </c:pt>
                <c:pt idx="5013">
                  <c:v>1801.028</c:v>
                </c:pt>
                <c:pt idx="5014">
                  <c:v>1801.028</c:v>
                </c:pt>
                <c:pt idx="5015">
                  <c:v>1801.028</c:v>
                </c:pt>
                <c:pt idx="5016">
                  <c:v>1801.028</c:v>
                </c:pt>
                <c:pt idx="5017">
                  <c:v>1801.028</c:v>
                </c:pt>
                <c:pt idx="5018">
                  <c:v>1801.028</c:v>
                </c:pt>
                <c:pt idx="5019">
                  <c:v>1801.028</c:v>
                </c:pt>
                <c:pt idx="5020">
                  <c:v>1801.028</c:v>
                </c:pt>
                <c:pt idx="5021">
                  <c:v>1797.75</c:v>
                </c:pt>
                <c:pt idx="5022">
                  <c:v>1801.028</c:v>
                </c:pt>
                <c:pt idx="5023">
                  <c:v>1801.028</c:v>
                </c:pt>
                <c:pt idx="5024">
                  <c:v>1797.75</c:v>
                </c:pt>
                <c:pt idx="5025">
                  <c:v>1801.028</c:v>
                </c:pt>
                <c:pt idx="5026">
                  <c:v>1801.028</c:v>
                </c:pt>
                <c:pt idx="5027">
                  <c:v>1801.028</c:v>
                </c:pt>
                <c:pt idx="5028">
                  <c:v>1801.028</c:v>
                </c:pt>
                <c:pt idx="5029">
                  <c:v>1801.028</c:v>
                </c:pt>
                <c:pt idx="5030">
                  <c:v>1801.028</c:v>
                </c:pt>
                <c:pt idx="5031">
                  <c:v>1801.028</c:v>
                </c:pt>
                <c:pt idx="5032">
                  <c:v>1801.028</c:v>
                </c:pt>
                <c:pt idx="5033">
                  <c:v>1801.028</c:v>
                </c:pt>
                <c:pt idx="5034">
                  <c:v>1801.028</c:v>
                </c:pt>
                <c:pt idx="5035">
                  <c:v>1801.028</c:v>
                </c:pt>
                <c:pt idx="5036">
                  <c:v>1801.028</c:v>
                </c:pt>
                <c:pt idx="5037">
                  <c:v>1801.028</c:v>
                </c:pt>
                <c:pt idx="5038">
                  <c:v>1801.028</c:v>
                </c:pt>
                <c:pt idx="5039">
                  <c:v>1797.6969999999999</c:v>
                </c:pt>
                <c:pt idx="5040">
                  <c:v>1801.028</c:v>
                </c:pt>
                <c:pt idx="5041">
                  <c:v>1801.028</c:v>
                </c:pt>
                <c:pt idx="5042">
                  <c:v>1797.6969999999999</c:v>
                </c:pt>
                <c:pt idx="5043">
                  <c:v>1804.3589999999999</c:v>
                </c:pt>
                <c:pt idx="5044">
                  <c:v>1801.028</c:v>
                </c:pt>
                <c:pt idx="5045">
                  <c:v>1804.3589999999999</c:v>
                </c:pt>
                <c:pt idx="5046">
                  <c:v>1804.3589999999999</c:v>
                </c:pt>
                <c:pt idx="5047">
                  <c:v>1804.3589999999999</c:v>
                </c:pt>
                <c:pt idx="5048">
                  <c:v>1804.3589999999999</c:v>
                </c:pt>
                <c:pt idx="5049">
                  <c:v>1804.3589999999999</c:v>
                </c:pt>
                <c:pt idx="5050">
                  <c:v>1804.3589999999999</c:v>
                </c:pt>
                <c:pt idx="5051">
                  <c:v>1804.3589999999999</c:v>
                </c:pt>
                <c:pt idx="5052">
                  <c:v>1804.3589999999999</c:v>
                </c:pt>
                <c:pt idx="5053">
                  <c:v>1804.3589999999999</c:v>
                </c:pt>
                <c:pt idx="5054">
                  <c:v>1804.3589999999999</c:v>
                </c:pt>
                <c:pt idx="5055">
                  <c:v>1804.3589999999999</c:v>
                </c:pt>
                <c:pt idx="5056">
                  <c:v>1804.3589999999999</c:v>
                </c:pt>
                <c:pt idx="5057">
                  <c:v>1804.3589999999999</c:v>
                </c:pt>
                <c:pt idx="5058">
                  <c:v>1804.3589999999999</c:v>
                </c:pt>
                <c:pt idx="5059">
                  <c:v>1801.028</c:v>
                </c:pt>
                <c:pt idx="5060">
                  <c:v>1801.028</c:v>
                </c:pt>
                <c:pt idx="5061">
                  <c:v>1801.028</c:v>
                </c:pt>
                <c:pt idx="5062">
                  <c:v>1801.028</c:v>
                </c:pt>
                <c:pt idx="5063">
                  <c:v>1801.028</c:v>
                </c:pt>
                <c:pt idx="5064">
                  <c:v>1801.028</c:v>
                </c:pt>
                <c:pt idx="5065">
                  <c:v>1801.028</c:v>
                </c:pt>
                <c:pt idx="5066">
                  <c:v>1801.028</c:v>
                </c:pt>
                <c:pt idx="5067">
                  <c:v>1801.028</c:v>
                </c:pt>
                <c:pt idx="5068">
                  <c:v>1801.028</c:v>
                </c:pt>
                <c:pt idx="5069">
                  <c:v>1801.028</c:v>
                </c:pt>
                <c:pt idx="5070">
                  <c:v>1801.028</c:v>
                </c:pt>
                <c:pt idx="5071">
                  <c:v>1801.028</c:v>
                </c:pt>
                <c:pt idx="5072">
                  <c:v>1801.028</c:v>
                </c:pt>
                <c:pt idx="5073">
                  <c:v>1801.028</c:v>
                </c:pt>
                <c:pt idx="5074">
                  <c:v>1801.028</c:v>
                </c:pt>
                <c:pt idx="5075">
                  <c:v>1797.6969999999999</c:v>
                </c:pt>
                <c:pt idx="5076">
                  <c:v>1797.6969999999999</c:v>
                </c:pt>
                <c:pt idx="5077">
                  <c:v>1797.6969999999999</c:v>
                </c:pt>
                <c:pt idx="5078">
                  <c:v>1797.6969999999999</c:v>
                </c:pt>
                <c:pt idx="5079">
                  <c:v>1797.6969999999999</c:v>
                </c:pt>
                <c:pt idx="5080">
                  <c:v>1797.6969999999999</c:v>
                </c:pt>
                <c:pt idx="5081">
                  <c:v>1794.4190000000001</c:v>
                </c:pt>
                <c:pt idx="5082">
                  <c:v>1794.4190000000001</c:v>
                </c:pt>
                <c:pt idx="5083">
                  <c:v>1794.4190000000001</c:v>
                </c:pt>
                <c:pt idx="5084">
                  <c:v>1794.4190000000001</c:v>
                </c:pt>
                <c:pt idx="5085">
                  <c:v>1794.4190000000001</c:v>
                </c:pt>
                <c:pt idx="5086">
                  <c:v>1794.4190000000001</c:v>
                </c:pt>
                <c:pt idx="5087">
                  <c:v>1794.4190000000001</c:v>
                </c:pt>
                <c:pt idx="5088">
                  <c:v>1794.4190000000001</c:v>
                </c:pt>
                <c:pt idx="5089">
                  <c:v>1791.1410000000001</c:v>
                </c:pt>
                <c:pt idx="5090">
                  <c:v>1794.4190000000001</c:v>
                </c:pt>
                <c:pt idx="5091">
                  <c:v>1794.4190000000001</c:v>
                </c:pt>
                <c:pt idx="5092">
                  <c:v>1794.4190000000001</c:v>
                </c:pt>
                <c:pt idx="5093">
                  <c:v>1791.1410000000001</c:v>
                </c:pt>
                <c:pt idx="5094">
                  <c:v>1794.4190000000001</c:v>
                </c:pt>
                <c:pt idx="5095">
                  <c:v>1791.1410000000001</c:v>
                </c:pt>
                <c:pt idx="5096">
                  <c:v>1794.4190000000001</c:v>
                </c:pt>
                <c:pt idx="5097">
                  <c:v>1794.4190000000001</c:v>
                </c:pt>
                <c:pt idx="5098">
                  <c:v>1791.1410000000001</c:v>
                </c:pt>
                <c:pt idx="5099">
                  <c:v>1791.1410000000001</c:v>
                </c:pt>
                <c:pt idx="5100">
                  <c:v>1791.1410000000001</c:v>
                </c:pt>
                <c:pt idx="5101">
                  <c:v>1791.1410000000001</c:v>
                </c:pt>
                <c:pt idx="5102">
                  <c:v>1791.1410000000001</c:v>
                </c:pt>
                <c:pt idx="5103">
                  <c:v>1791.1410000000001</c:v>
                </c:pt>
                <c:pt idx="5104">
                  <c:v>1791.1410000000001</c:v>
                </c:pt>
                <c:pt idx="5105">
                  <c:v>1791.1410000000001</c:v>
                </c:pt>
                <c:pt idx="5106">
                  <c:v>1791.1410000000001</c:v>
                </c:pt>
                <c:pt idx="5107">
                  <c:v>1791.1410000000001</c:v>
                </c:pt>
                <c:pt idx="5108">
                  <c:v>1791.1410000000001</c:v>
                </c:pt>
                <c:pt idx="5109">
                  <c:v>1791.1410000000001</c:v>
                </c:pt>
                <c:pt idx="5110">
                  <c:v>1791.1410000000001</c:v>
                </c:pt>
                <c:pt idx="5111">
                  <c:v>1791.1410000000001</c:v>
                </c:pt>
                <c:pt idx="5112">
                  <c:v>1791.1410000000001</c:v>
                </c:pt>
                <c:pt idx="5113">
                  <c:v>1791.1410000000001</c:v>
                </c:pt>
                <c:pt idx="5114">
                  <c:v>1791.1410000000001</c:v>
                </c:pt>
                <c:pt idx="5115">
                  <c:v>1791.1410000000001</c:v>
                </c:pt>
                <c:pt idx="5116">
                  <c:v>1791.1410000000001</c:v>
                </c:pt>
                <c:pt idx="5117">
                  <c:v>1791.1410000000001</c:v>
                </c:pt>
                <c:pt idx="5118">
                  <c:v>1791.1410000000001</c:v>
                </c:pt>
                <c:pt idx="5119">
                  <c:v>1794.4190000000001</c:v>
                </c:pt>
                <c:pt idx="5120">
                  <c:v>1791.1410000000001</c:v>
                </c:pt>
                <c:pt idx="5121">
                  <c:v>1794.4190000000001</c:v>
                </c:pt>
                <c:pt idx="5122">
                  <c:v>1794.4190000000001</c:v>
                </c:pt>
                <c:pt idx="5123">
                  <c:v>1794.4190000000001</c:v>
                </c:pt>
                <c:pt idx="5124">
                  <c:v>1791.1410000000001</c:v>
                </c:pt>
                <c:pt idx="5125">
                  <c:v>1794.4190000000001</c:v>
                </c:pt>
                <c:pt idx="5126">
                  <c:v>1794.4190000000001</c:v>
                </c:pt>
                <c:pt idx="5127">
                  <c:v>1794.4190000000001</c:v>
                </c:pt>
                <c:pt idx="5128">
                  <c:v>1794.4190000000001</c:v>
                </c:pt>
                <c:pt idx="5129">
                  <c:v>1794.4190000000001</c:v>
                </c:pt>
                <c:pt idx="5130">
                  <c:v>1794.4190000000001</c:v>
                </c:pt>
                <c:pt idx="5131">
                  <c:v>1791.1410000000001</c:v>
                </c:pt>
                <c:pt idx="5132">
                  <c:v>1791.1410000000001</c:v>
                </c:pt>
                <c:pt idx="5133">
                  <c:v>1791.1410000000001</c:v>
                </c:pt>
                <c:pt idx="5134">
                  <c:v>1791.1410000000001</c:v>
                </c:pt>
                <c:pt idx="5135">
                  <c:v>1794.4190000000001</c:v>
                </c:pt>
                <c:pt idx="5136">
                  <c:v>1791.1410000000001</c:v>
                </c:pt>
                <c:pt idx="5137">
                  <c:v>1791.1410000000001</c:v>
                </c:pt>
                <c:pt idx="5138">
                  <c:v>1794.4190000000001</c:v>
                </c:pt>
                <c:pt idx="5139">
                  <c:v>1794.4190000000001</c:v>
                </c:pt>
                <c:pt idx="5140">
                  <c:v>1794.4190000000001</c:v>
                </c:pt>
                <c:pt idx="5141">
                  <c:v>1791.1410000000001</c:v>
                </c:pt>
                <c:pt idx="5142">
                  <c:v>1791.1410000000001</c:v>
                </c:pt>
                <c:pt idx="5143">
                  <c:v>1787.809</c:v>
                </c:pt>
                <c:pt idx="5144">
                  <c:v>1787.809</c:v>
                </c:pt>
                <c:pt idx="5145">
                  <c:v>1787.809</c:v>
                </c:pt>
                <c:pt idx="5146">
                  <c:v>1784.5309999999999</c:v>
                </c:pt>
                <c:pt idx="5147">
                  <c:v>1784.4780000000001</c:v>
                </c:pt>
                <c:pt idx="5148">
                  <c:v>1777.922</c:v>
                </c:pt>
                <c:pt idx="5149">
                  <c:v>1774.5909999999999</c:v>
                </c:pt>
                <c:pt idx="5150">
                  <c:v>1777.8689999999999</c:v>
                </c:pt>
                <c:pt idx="5151">
                  <c:v>1774.5909999999999</c:v>
                </c:pt>
                <c:pt idx="5152">
                  <c:v>1771.3130000000001</c:v>
                </c:pt>
                <c:pt idx="5153">
                  <c:v>1767.981</c:v>
                </c:pt>
                <c:pt idx="5154">
                  <c:v>1771.3130000000001</c:v>
                </c:pt>
                <c:pt idx="5155">
                  <c:v>1767.981</c:v>
                </c:pt>
                <c:pt idx="5156">
                  <c:v>1767.981</c:v>
                </c:pt>
                <c:pt idx="5157">
                  <c:v>1767.981</c:v>
                </c:pt>
                <c:pt idx="5158">
                  <c:v>1771.26</c:v>
                </c:pt>
                <c:pt idx="5159">
                  <c:v>1767.981</c:v>
                </c:pt>
                <c:pt idx="5160">
                  <c:v>1767.981</c:v>
                </c:pt>
                <c:pt idx="5161">
                  <c:v>1767.981</c:v>
                </c:pt>
                <c:pt idx="5162">
                  <c:v>1764.703</c:v>
                </c:pt>
                <c:pt idx="5163">
                  <c:v>1761.3720000000001</c:v>
                </c:pt>
                <c:pt idx="5164">
                  <c:v>1761.3720000000001</c:v>
                </c:pt>
                <c:pt idx="5165">
                  <c:v>1761.3720000000001</c:v>
                </c:pt>
                <c:pt idx="5166">
                  <c:v>1764.65</c:v>
                </c:pt>
                <c:pt idx="5167">
                  <c:v>1764.65</c:v>
                </c:pt>
                <c:pt idx="5168">
                  <c:v>1761.3720000000001</c:v>
                </c:pt>
                <c:pt idx="5169">
                  <c:v>1761.3720000000001</c:v>
                </c:pt>
                <c:pt idx="5170">
                  <c:v>1761.3720000000001</c:v>
                </c:pt>
                <c:pt idx="5171">
                  <c:v>1761.3720000000001</c:v>
                </c:pt>
                <c:pt idx="5172">
                  <c:v>1761.3720000000001</c:v>
                </c:pt>
                <c:pt idx="5173">
                  <c:v>1761.3720000000001</c:v>
                </c:pt>
                <c:pt idx="5174">
                  <c:v>1761.3720000000001</c:v>
                </c:pt>
                <c:pt idx="5175">
                  <c:v>1764.65</c:v>
                </c:pt>
                <c:pt idx="5176">
                  <c:v>1761.3720000000001</c:v>
                </c:pt>
                <c:pt idx="5177">
                  <c:v>1764.65</c:v>
                </c:pt>
                <c:pt idx="5178">
                  <c:v>1764.65</c:v>
                </c:pt>
                <c:pt idx="5179">
                  <c:v>1761.3720000000001</c:v>
                </c:pt>
                <c:pt idx="5180">
                  <c:v>1764.703</c:v>
                </c:pt>
                <c:pt idx="5181">
                  <c:v>1764.703</c:v>
                </c:pt>
                <c:pt idx="5182">
                  <c:v>1764.703</c:v>
                </c:pt>
                <c:pt idx="5183">
                  <c:v>1767.981</c:v>
                </c:pt>
                <c:pt idx="5184">
                  <c:v>1764.703</c:v>
                </c:pt>
                <c:pt idx="5185">
                  <c:v>1767.981</c:v>
                </c:pt>
                <c:pt idx="5186">
                  <c:v>1767.981</c:v>
                </c:pt>
                <c:pt idx="5187">
                  <c:v>1767.981</c:v>
                </c:pt>
                <c:pt idx="5188">
                  <c:v>1771.26</c:v>
                </c:pt>
                <c:pt idx="5189">
                  <c:v>1767.981</c:v>
                </c:pt>
                <c:pt idx="5190">
                  <c:v>1767.981</c:v>
                </c:pt>
                <c:pt idx="5191">
                  <c:v>1767.981</c:v>
                </c:pt>
                <c:pt idx="5192">
                  <c:v>1771.3130000000001</c:v>
                </c:pt>
                <c:pt idx="5193">
                  <c:v>1771.3130000000001</c:v>
                </c:pt>
                <c:pt idx="5194">
                  <c:v>1771.3130000000001</c:v>
                </c:pt>
                <c:pt idx="5195">
                  <c:v>1771.3130000000001</c:v>
                </c:pt>
                <c:pt idx="5196">
                  <c:v>1771.3130000000001</c:v>
                </c:pt>
                <c:pt idx="5197">
                  <c:v>1771.3130000000001</c:v>
                </c:pt>
                <c:pt idx="5198">
                  <c:v>1774.5909999999999</c:v>
                </c:pt>
                <c:pt idx="5199">
                  <c:v>1774.5909999999999</c:v>
                </c:pt>
                <c:pt idx="5200">
                  <c:v>1774.5909999999999</c:v>
                </c:pt>
                <c:pt idx="5201">
                  <c:v>1774.5909999999999</c:v>
                </c:pt>
                <c:pt idx="5202">
                  <c:v>1774.5909999999999</c:v>
                </c:pt>
                <c:pt idx="5203">
                  <c:v>1774.5909999999999</c:v>
                </c:pt>
                <c:pt idx="5204">
                  <c:v>1777.922</c:v>
                </c:pt>
                <c:pt idx="5205">
                  <c:v>1777.922</c:v>
                </c:pt>
                <c:pt idx="5206">
                  <c:v>1777.922</c:v>
                </c:pt>
                <c:pt idx="5207">
                  <c:v>1777.922</c:v>
                </c:pt>
                <c:pt idx="5208">
                  <c:v>1777.922</c:v>
                </c:pt>
                <c:pt idx="5209">
                  <c:v>1781.2</c:v>
                </c:pt>
                <c:pt idx="5210">
                  <c:v>1777.922</c:v>
                </c:pt>
                <c:pt idx="5211">
                  <c:v>1781.2</c:v>
                </c:pt>
                <c:pt idx="5212">
                  <c:v>1781.2</c:v>
                </c:pt>
                <c:pt idx="5213">
                  <c:v>1781.2</c:v>
                </c:pt>
                <c:pt idx="5214">
                  <c:v>1781.2</c:v>
                </c:pt>
                <c:pt idx="5215">
                  <c:v>1784.5309999999999</c:v>
                </c:pt>
                <c:pt idx="5216">
                  <c:v>1781.2</c:v>
                </c:pt>
                <c:pt idx="5217">
                  <c:v>1781.2</c:v>
                </c:pt>
                <c:pt idx="5218">
                  <c:v>1784.5309999999999</c:v>
                </c:pt>
                <c:pt idx="5219">
                  <c:v>1784.5309999999999</c:v>
                </c:pt>
                <c:pt idx="5220">
                  <c:v>1784.5309999999999</c:v>
                </c:pt>
                <c:pt idx="5221">
                  <c:v>1784.5309999999999</c:v>
                </c:pt>
                <c:pt idx="5222">
                  <c:v>1784.5309999999999</c:v>
                </c:pt>
                <c:pt idx="5223">
                  <c:v>1784.5309999999999</c:v>
                </c:pt>
                <c:pt idx="5224">
                  <c:v>1784.5309999999999</c:v>
                </c:pt>
                <c:pt idx="5225">
                  <c:v>1784.5309999999999</c:v>
                </c:pt>
                <c:pt idx="5226">
                  <c:v>1784.5309999999999</c:v>
                </c:pt>
                <c:pt idx="5227">
                  <c:v>1784.5309999999999</c:v>
                </c:pt>
                <c:pt idx="5228">
                  <c:v>1784.5309999999999</c:v>
                </c:pt>
                <c:pt idx="5229">
                  <c:v>1781.2</c:v>
                </c:pt>
                <c:pt idx="5230">
                  <c:v>1781.2</c:v>
                </c:pt>
                <c:pt idx="5231">
                  <c:v>1777.922</c:v>
                </c:pt>
                <c:pt idx="5232">
                  <c:v>1777.922</c:v>
                </c:pt>
                <c:pt idx="5233">
                  <c:v>1774.5909999999999</c:v>
                </c:pt>
                <c:pt idx="5234">
                  <c:v>1774.5909999999999</c:v>
                </c:pt>
                <c:pt idx="5235">
                  <c:v>1771.3130000000001</c:v>
                </c:pt>
                <c:pt idx="5236">
                  <c:v>1771.3130000000001</c:v>
                </c:pt>
                <c:pt idx="5237">
                  <c:v>1771.3130000000001</c:v>
                </c:pt>
                <c:pt idx="5238">
                  <c:v>1771.3130000000001</c:v>
                </c:pt>
                <c:pt idx="5239">
                  <c:v>1771.26</c:v>
                </c:pt>
                <c:pt idx="5240">
                  <c:v>1767.981</c:v>
                </c:pt>
                <c:pt idx="5241">
                  <c:v>1767.981</c:v>
                </c:pt>
                <c:pt idx="5242">
                  <c:v>1767.981</c:v>
                </c:pt>
                <c:pt idx="5243">
                  <c:v>1767.981</c:v>
                </c:pt>
                <c:pt idx="5244">
                  <c:v>1767.981</c:v>
                </c:pt>
                <c:pt idx="5245">
                  <c:v>1767.981</c:v>
                </c:pt>
                <c:pt idx="5246">
                  <c:v>1771.26</c:v>
                </c:pt>
                <c:pt idx="5247">
                  <c:v>1767.981</c:v>
                </c:pt>
                <c:pt idx="5248">
                  <c:v>1767.981</c:v>
                </c:pt>
                <c:pt idx="5249">
                  <c:v>1767.981</c:v>
                </c:pt>
                <c:pt idx="5250">
                  <c:v>1767.981</c:v>
                </c:pt>
                <c:pt idx="5251">
                  <c:v>1767.981</c:v>
                </c:pt>
                <c:pt idx="5252">
                  <c:v>1767.981</c:v>
                </c:pt>
                <c:pt idx="5253">
                  <c:v>1767.981</c:v>
                </c:pt>
                <c:pt idx="5254">
                  <c:v>1771.3130000000001</c:v>
                </c:pt>
                <c:pt idx="5255">
                  <c:v>1771.3130000000001</c:v>
                </c:pt>
                <c:pt idx="5256">
                  <c:v>1771.3130000000001</c:v>
                </c:pt>
                <c:pt idx="5257">
                  <c:v>1771.3130000000001</c:v>
                </c:pt>
                <c:pt idx="5258">
                  <c:v>1771.3130000000001</c:v>
                </c:pt>
                <c:pt idx="5259">
                  <c:v>1771.3130000000001</c:v>
                </c:pt>
                <c:pt idx="5260">
                  <c:v>1771.3130000000001</c:v>
                </c:pt>
                <c:pt idx="5261">
                  <c:v>1774.5909999999999</c:v>
                </c:pt>
                <c:pt idx="5262">
                  <c:v>1774.5909999999999</c:v>
                </c:pt>
                <c:pt idx="5263">
                  <c:v>1774.5909999999999</c:v>
                </c:pt>
                <c:pt idx="5264">
                  <c:v>1777.8689999999999</c:v>
                </c:pt>
                <c:pt idx="5265">
                  <c:v>1777.8689999999999</c:v>
                </c:pt>
                <c:pt idx="5266">
                  <c:v>1777.8689999999999</c:v>
                </c:pt>
                <c:pt idx="5267">
                  <c:v>1774.5909999999999</c:v>
                </c:pt>
                <c:pt idx="5268">
                  <c:v>1777.922</c:v>
                </c:pt>
                <c:pt idx="5269">
                  <c:v>1777.922</c:v>
                </c:pt>
                <c:pt idx="5270">
                  <c:v>1781.2</c:v>
                </c:pt>
                <c:pt idx="5271">
                  <c:v>1781.2</c:v>
                </c:pt>
                <c:pt idx="5272">
                  <c:v>1777.922</c:v>
                </c:pt>
                <c:pt idx="5273">
                  <c:v>1777.922</c:v>
                </c:pt>
                <c:pt idx="5274">
                  <c:v>1777.922</c:v>
                </c:pt>
                <c:pt idx="5275">
                  <c:v>1781.2</c:v>
                </c:pt>
                <c:pt idx="5276">
                  <c:v>1781.2</c:v>
                </c:pt>
                <c:pt idx="5277">
                  <c:v>1781.2</c:v>
                </c:pt>
                <c:pt idx="5278">
                  <c:v>1781.2</c:v>
                </c:pt>
                <c:pt idx="5279">
                  <c:v>1781.2</c:v>
                </c:pt>
                <c:pt idx="5280">
                  <c:v>1784.4780000000001</c:v>
                </c:pt>
                <c:pt idx="5281">
                  <c:v>1781.2</c:v>
                </c:pt>
                <c:pt idx="5282">
                  <c:v>1784.4780000000001</c:v>
                </c:pt>
                <c:pt idx="5283">
                  <c:v>1784.5309999999999</c:v>
                </c:pt>
                <c:pt idx="5284">
                  <c:v>1784.5309999999999</c:v>
                </c:pt>
                <c:pt idx="5285">
                  <c:v>1784.5309999999999</c:v>
                </c:pt>
                <c:pt idx="5286">
                  <c:v>1784.5309999999999</c:v>
                </c:pt>
                <c:pt idx="5287">
                  <c:v>1784.5309999999999</c:v>
                </c:pt>
                <c:pt idx="5288">
                  <c:v>1784.5309999999999</c:v>
                </c:pt>
                <c:pt idx="5289">
                  <c:v>1784.5309999999999</c:v>
                </c:pt>
                <c:pt idx="5290">
                  <c:v>1784.5309999999999</c:v>
                </c:pt>
                <c:pt idx="5291">
                  <c:v>1784.5309999999999</c:v>
                </c:pt>
                <c:pt idx="5292">
                  <c:v>1787.809</c:v>
                </c:pt>
                <c:pt idx="5293">
                  <c:v>1787.809</c:v>
                </c:pt>
                <c:pt idx="5294">
                  <c:v>1787.809</c:v>
                </c:pt>
                <c:pt idx="5295">
                  <c:v>1787.809</c:v>
                </c:pt>
                <c:pt idx="5296">
                  <c:v>1787.809</c:v>
                </c:pt>
                <c:pt idx="5297">
                  <c:v>1791.088</c:v>
                </c:pt>
                <c:pt idx="5298">
                  <c:v>1787.809</c:v>
                </c:pt>
                <c:pt idx="5299">
                  <c:v>1787.809</c:v>
                </c:pt>
                <c:pt idx="5300">
                  <c:v>1787.809</c:v>
                </c:pt>
                <c:pt idx="5301">
                  <c:v>1787.809</c:v>
                </c:pt>
                <c:pt idx="5302">
                  <c:v>1787.809</c:v>
                </c:pt>
                <c:pt idx="5303">
                  <c:v>1787.809</c:v>
                </c:pt>
                <c:pt idx="5304">
                  <c:v>1787.809</c:v>
                </c:pt>
                <c:pt idx="5305">
                  <c:v>1787.809</c:v>
                </c:pt>
                <c:pt idx="5306">
                  <c:v>1787.809</c:v>
                </c:pt>
                <c:pt idx="5307">
                  <c:v>1791.1410000000001</c:v>
                </c:pt>
                <c:pt idx="5308">
                  <c:v>1791.1410000000001</c:v>
                </c:pt>
                <c:pt idx="5309">
                  <c:v>1791.1410000000001</c:v>
                </c:pt>
                <c:pt idx="5310">
                  <c:v>1787.809</c:v>
                </c:pt>
                <c:pt idx="5311">
                  <c:v>1787.809</c:v>
                </c:pt>
                <c:pt idx="5312">
                  <c:v>1791.1410000000001</c:v>
                </c:pt>
                <c:pt idx="5313">
                  <c:v>1791.1410000000001</c:v>
                </c:pt>
                <c:pt idx="5314">
                  <c:v>1791.1410000000001</c:v>
                </c:pt>
                <c:pt idx="5315">
                  <c:v>1791.1410000000001</c:v>
                </c:pt>
                <c:pt idx="5316">
                  <c:v>1791.1410000000001</c:v>
                </c:pt>
                <c:pt idx="5317">
                  <c:v>1791.1410000000001</c:v>
                </c:pt>
                <c:pt idx="5318">
                  <c:v>1791.1410000000001</c:v>
                </c:pt>
                <c:pt idx="5319">
                  <c:v>1791.1410000000001</c:v>
                </c:pt>
                <c:pt idx="5320">
                  <c:v>1787.8620000000001</c:v>
                </c:pt>
                <c:pt idx="5321">
                  <c:v>1787.8620000000001</c:v>
                </c:pt>
                <c:pt idx="5322">
                  <c:v>1791.1410000000001</c:v>
                </c:pt>
                <c:pt idx="5323">
                  <c:v>1791.1410000000001</c:v>
                </c:pt>
                <c:pt idx="5324">
                  <c:v>1787.8620000000001</c:v>
                </c:pt>
                <c:pt idx="5325">
                  <c:v>1791.1410000000001</c:v>
                </c:pt>
                <c:pt idx="5326">
                  <c:v>1787.8620000000001</c:v>
                </c:pt>
                <c:pt idx="5327">
                  <c:v>1791.1410000000001</c:v>
                </c:pt>
                <c:pt idx="5328">
                  <c:v>1787.8620000000001</c:v>
                </c:pt>
                <c:pt idx="5329">
                  <c:v>1791.1410000000001</c:v>
                </c:pt>
                <c:pt idx="5330">
                  <c:v>1791.1410000000001</c:v>
                </c:pt>
                <c:pt idx="5331">
                  <c:v>1791.1410000000001</c:v>
                </c:pt>
                <c:pt idx="5332">
                  <c:v>1791.1410000000001</c:v>
                </c:pt>
                <c:pt idx="5333">
                  <c:v>1791.1410000000001</c:v>
                </c:pt>
                <c:pt idx="5334">
                  <c:v>1794.4190000000001</c:v>
                </c:pt>
                <c:pt idx="5335">
                  <c:v>1794.4190000000001</c:v>
                </c:pt>
                <c:pt idx="5336">
                  <c:v>1791.1410000000001</c:v>
                </c:pt>
                <c:pt idx="5337">
                  <c:v>1791.1410000000001</c:v>
                </c:pt>
                <c:pt idx="5338">
                  <c:v>1791.1410000000001</c:v>
                </c:pt>
                <c:pt idx="5339">
                  <c:v>1791.1410000000001</c:v>
                </c:pt>
                <c:pt idx="5340">
                  <c:v>1791.1410000000001</c:v>
                </c:pt>
                <c:pt idx="5341">
                  <c:v>1791.1410000000001</c:v>
                </c:pt>
                <c:pt idx="5342">
                  <c:v>1794.4190000000001</c:v>
                </c:pt>
                <c:pt idx="5343">
                  <c:v>1791.1410000000001</c:v>
                </c:pt>
                <c:pt idx="5344">
                  <c:v>1791.1410000000001</c:v>
                </c:pt>
                <c:pt idx="5345">
                  <c:v>1791.1410000000001</c:v>
                </c:pt>
                <c:pt idx="5346">
                  <c:v>1791.1410000000001</c:v>
                </c:pt>
                <c:pt idx="5347">
                  <c:v>1791.1410000000001</c:v>
                </c:pt>
                <c:pt idx="5348">
                  <c:v>1791.1410000000001</c:v>
                </c:pt>
                <c:pt idx="5349">
                  <c:v>1794.472</c:v>
                </c:pt>
                <c:pt idx="5350">
                  <c:v>1797.75</c:v>
                </c:pt>
                <c:pt idx="5351">
                  <c:v>1794.472</c:v>
                </c:pt>
                <c:pt idx="5352">
                  <c:v>1794.472</c:v>
                </c:pt>
                <c:pt idx="5353">
                  <c:v>1794.472</c:v>
                </c:pt>
                <c:pt idx="5354">
                  <c:v>1794.472</c:v>
                </c:pt>
                <c:pt idx="5355">
                  <c:v>1797.75</c:v>
                </c:pt>
                <c:pt idx="5356">
                  <c:v>1794.472</c:v>
                </c:pt>
                <c:pt idx="5357">
                  <c:v>1794.4190000000001</c:v>
                </c:pt>
                <c:pt idx="5358">
                  <c:v>1794.4190000000001</c:v>
                </c:pt>
                <c:pt idx="5359">
                  <c:v>1794.4190000000001</c:v>
                </c:pt>
                <c:pt idx="5360">
                  <c:v>1794.4190000000001</c:v>
                </c:pt>
                <c:pt idx="5361">
                  <c:v>1794.4190000000001</c:v>
                </c:pt>
                <c:pt idx="5362">
                  <c:v>1797.75</c:v>
                </c:pt>
                <c:pt idx="5363">
                  <c:v>1797.75</c:v>
                </c:pt>
                <c:pt idx="5364">
                  <c:v>1794.4190000000001</c:v>
                </c:pt>
                <c:pt idx="5365">
                  <c:v>1797.75</c:v>
                </c:pt>
                <c:pt idx="5366">
                  <c:v>1797.75</c:v>
                </c:pt>
                <c:pt idx="5367">
                  <c:v>1797.75</c:v>
                </c:pt>
                <c:pt idx="5368">
                  <c:v>1797.75</c:v>
                </c:pt>
                <c:pt idx="5369">
                  <c:v>1797.75</c:v>
                </c:pt>
                <c:pt idx="5370">
                  <c:v>1797.75</c:v>
                </c:pt>
                <c:pt idx="5371">
                  <c:v>1804.3589999999999</c:v>
                </c:pt>
                <c:pt idx="5372">
                  <c:v>1804.3589999999999</c:v>
                </c:pt>
                <c:pt idx="5373">
                  <c:v>1804.3589999999999</c:v>
                </c:pt>
                <c:pt idx="5374">
                  <c:v>1804.3589999999999</c:v>
                </c:pt>
                <c:pt idx="5375">
                  <c:v>1801.028</c:v>
                </c:pt>
                <c:pt idx="5376">
                  <c:v>1804.3589999999999</c:v>
                </c:pt>
                <c:pt idx="5377">
                  <c:v>1804.3589999999999</c:v>
                </c:pt>
                <c:pt idx="5378">
                  <c:v>1804.3589999999999</c:v>
                </c:pt>
                <c:pt idx="5379">
                  <c:v>1804.3589999999999</c:v>
                </c:pt>
                <c:pt idx="5380">
                  <c:v>1804.3589999999999</c:v>
                </c:pt>
                <c:pt idx="5381">
                  <c:v>1804.3589999999999</c:v>
                </c:pt>
                <c:pt idx="5382">
                  <c:v>1804.3589999999999</c:v>
                </c:pt>
                <c:pt idx="5383">
                  <c:v>1804.3589999999999</c:v>
                </c:pt>
                <c:pt idx="5384">
                  <c:v>1804.3589999999999</c:v>
                </c:pt>
                <c:pt idx="5385">
                  <c:v>1804.3589999999999</c:v>
                </c:pt>
                <c:pt idx="5386">
                  <c:v>1804.3589999999999</c:v>
                </c:pt>
                <c:pt idx="5387">
                  <c:v>1797.75</c:v>
                </c:pt>
                <c:pt idx="5388">
                  <c:v>1801.028</c:v>
                </c:pt>
                <c:pt idx="5389">
                  <c:v>1797.75</c:v>
                </c:pt>
                <c:pt idx="5390">
                  <c:v>1797.75</c:v>
                </c:pt>
                <c:pt idx="5391">
                  <c:v>1801.028</c:v>
                </c:pt>
                <c:pt idx="5392">
                  <c:v>1801.028</c:v>
                </c:pt>
                <c:pt idx="5393">
                  <c:v>1801.0809999999999</c:v>
                </c:pt>
                <c:pt idx="5394">
                  <c:v>1797.75</c:v>
                </c:pt>
                <c:pt idx="5395">
                  <c:v>1801.0809999999999</c:v>
                </c:pt>
                <c:pt idx="5396">
                  <c:v>1801.0809999999999</c:v>
                </c:pt>
                <c:pt idx="5397">
                  <c:v>1797.75</c:v>
                </c:pt>
                <c:pt idx="5398">
                  <c:v>1797.75</c:v>
                </c:pt>
                <c:pt idx="5399">
                  <c:v>1797.75</c:v>
                </c:pt>
                <c:pt idx="5400">
                  <c:v>1801.0809999999999</c:v>
                </c:pt>
                <c:pt idx="5401">
                  <c:v>1797.75</c:v>
                </c:pt>
                <c:pt idx="5402">
                  <c:v>1801.0809999999999</c:v>
                </c:pt>
                <c:pt idx="5403">
                  <c:v>1801.0809999999999</c:v>
                </c:pt>
                <c:pt idx="5404">
                  <c:v>1801.0809999999999</c:v>
                </c:pt>
                <c:pt idx="5405">
                  <c:v>1801.0809999999999</c:v>
                </c:pt>
                <c:pt idx="5406">
                  <c:v>1797.75</c:v>
                </c:pt>
                <c:pt idx="5407">
                  <c:v>1797.75</c:v>
                </c:pt>
                <c:pt idx="5408">
                  <c:v>1797.75</c:v>
                </c:pt>
                <c:pt idx="5409">
                  <c:v>1797.75</c:v>
                </c:pt>
                <c:pt idx="5410">
                  <c:v>1797.75</c:v>
                </c:pt>
                <c:pt idx="5411">
                  <c:v>1797.75</c:v>
                </c:pt>
                <c:pt idx="5412">
                  <c:v>1797.75</c:v>
                </c:pt>
                <c:pt idx="5413">
                  <c:v>1797.75</c:v>
                </c:pt>
                <c:pt idx="5414">
                  <c:v>1797.75</c:v>
                </c:pt>
                <c:pt idx="5415">
                  <c:v>1797.75</c:v>
                </c:pt>
                <c:pt idx="5416">
                  <c:v>1797.75</c:v>
                </c:pt>
                <c:pt idx="5417">
                  <c:v>1797.75</c:v>
                </c:pt>
                <c:pt idx="5418">
                  <c:v>1797.75</c:v>
                </c:pt>
                <c:pt idx="5419">
                  <c:v>1797.75</c:v>
                </c:pt>
                <c:pt idx="5420">
                  <c:v>1797.75</c:v>
                </c:pt>
                <c:pt idx="5421">
                  <c:v>1797.75</c:v>
                </c:pt>
                <c:pt idx="5422">
                  <c:v>1797.75</c:v>
                </c:pt>
                <c:pt idx="5423">
                  <c:v>1797.75</c:v>
                </c:pt>
                <c:pt idx="5424">
                  <c:v>1801.0809999999999</c:v>
                </c:pt>
                <c:pt idx="5425">
                  <c:v>1797.75</c:v>
                </c:pt>
                <c:pt idx="5426">
                  <c:v>1801.0809999999999</c:v>
                </c:pt>
                <c:pt idx="5427">
                  <c:v>1801.0809999999999</c:v>
                </c:pt>
                <c:pt idx="5428">
                  <c:v>1801.0809999999999</c:v>
                </c:pt>
                <c:pt idx="5429">
                  <c:v>1797.75</c:v>
                </c:pt>
                <c:pt idx="5430">
                  <c:v>1797.75</c:v>
                </c:pt>
                <c:pt idx="5431">
                  <c:v>1797.75</c:v>
                </c:pt>
                <c:pt idx="5432">
                  <c:v>1797.75</c:v>
                </c:pt>
                <c:pt idx="5433">
                  <c:v>1801.0809999999999</c:v>
                </c:pt>
                <c:pt idx="5434">
                  <c:v>1801.0809999999999</c:v>
                </c:pt>
                <c:pt idx="5435">
                  <c:v>1797.75</c:v>
                </c:pt>
                <c:pt idx="5436">
                  <c:v>1801.0809999999999</c:v>
                </c:pt>
                <c:pt idx="5437">
                  <c:v>1797.75</c:v>
                </c:pt>
                <c:pt idx="5438">
                  <c:v>1801.0809999999999</c:v>
                </c:pt>
                <c:pt idx="5439">
                  <c:v>1801.0809999999999</c:v>
                </c:pt>
                <c:pt idx="5440">
                  <c:v>1801.0809999999999</c:v>
                </c:pt>
                <c:pt idx="5441">
                  <c:v>1801.0809999999999</c:v>
                </c:pt>
                <c:pt idx="5442">
                  <c:v>1801.0809999999999</c:v>
                </c:pt>
                <c:pt idx="5443">
                  <c:v>1801.0809999999999</c:v>
                </c:pt>
                <c:pt idx="5444">
                  <c:v>1801.0809999999999</c:v>
                </c:pt>
                <c:pt idx="5445">
                  <c:v>1801.0809999999999</c:v>
                </c:pt>
                <c:pt idx="5446">
                  <c:v>1797.75</c:v>
                </c:pt>
                <c:pt idx="5447">
                  <c:v>1801.0809999999999</c:v>
                </c:pt>
                <c:pt idx="5448">
                  <c:v>1801.0809999999999</c:v>
                </c:pt>
                <c:pt idx="5449">
                  <c:v>1801.0809999999999</c:v>
                </c:pt>
                <c:pt idx="5450">
                  <c:v>1801.0809999999999</c:v>
                </c:pt>
                <c:pt idx="5451">
                  <c:v>1801.0809999999999</c:v>
                </c:pt>
                <c:pt idx="5452">
                  <c:v>1794.4190000000001</c:v>
                </c:pt>
                <c:pt idx="5453">
                  <c:v>1797.75</c:v>
                </c:pt>
                <c:pt idx="5454">
                  <c:v>1797.75</c:v>
                </c:pt>
                <c:pt idx="5455">
                  <c:v>1797.75</c:v>
                </c:pt>
                <c:pt idx="5456">
                  <c:v>1794.472</c:v>
                </c:pt>
                <c:pt idx="5457">
                  <c:v>1794.472</c:v>
                </c:pt>
                <c:pt idx="5458">
                  <c:v>1794.472</c:v>
                </c:pt>
                <c:pt idx="5459">
                  <c:v>1794.472</c:v>
                </c:pt>
                <c:pt idx="5460">
                  <c:v>1791.1410000000001</c:v>
                </c:pt>
                <c:pt idx="5461">
                  <c:v>1791.1410000000001</c:v>
                </c:pt>
                <c:pt idx="5462">
                  <c:v>1791.1410000000001</c:v>
                </c:pt>
                <c:pt idx="5463">
                  <c:v>1791.1410000000001</c:v>
                </c:pt>
                <c:pt idx="5464">
                  <c:v>1791.1410000000001</c:v>
                </c:pt>
                <c:pt idx="5465">
                  <c:v>1787.8620000000001</c:v>
                </c:pt>
                <c:pt idx="5466">
                  <c:v>1787.8620000000001</c:v>
                </c:pt>
                <c:pt idx="5467">
                  <c:v>1791.1410000000001</c:v>
                </c:pt>
                <c:pt idx="5468">
                  <c:v>1787.8620000000001</c:v>
                </c:pt>
                <c:pt idx="5469">
                  <c:v>1787.8620000000001</c:v>
                </c:pt>
                <c:pt idx="5470">
                  <c:v>1787.8620000000001</c:v>
                </c:pt>
                <c:pt idx="5471">
                  <c:v>1787.8620000000001</c:v>
                </c:pt>
                <c:pt idx="5472">
                  <c:v>1784.5309999999999</c:v>
                </c:pt>
                <c:pt idx="5473">
                  <c:v>1784.5309999999999</c:v>
                </c:pt>
                <c:pt idx="5474">
                  <c:v>1781.2529999999999</c:v>
                </c:pt>
                <c:pt idx="5475">
                  <c:v>1781.2529999999999</c:v>
                </c:pt>
                <c:pt idx="5476">
                  <c:v>1777.922</c:v>
                </c:pt>
                <c:pt idx="5477">
                  <c:v>1774.644</c:v>
                </c:pt>
                <c:pt idx="5478">
                  <c:v>1771.3130000000001</c:v>
                </c:pt>
                <c:pt idx="5479">
                  <c:v>1771.3130000000001</c:v>
                </c:pt>
                <c:pt idx="5480">
                  <c:v>1768.0340000000001</c:v>
                </c:pt>
                <c:pt idx="5481">
                  <c:v>1761.3720000000001</c:v>
                </c:pt>
                <c:pt idx="5482">
                  <c:v>1764.703</c:v>
                </c:pt>
                <c:pt idx="5483">
                  <c:v>1761.425</c:v>
                </c:pt>
                <c:pt idx="5484">
                  <c:v>1761.425</c:v>
                </c:pt>
                <c:pt idx="5485">
                  <c:v>1754.7629999999999</c:v>
                </c:pt>
                <c:pt idx="5486">
                  <c:v>1754.7629999999999</c:v>
                </c:pt>
                <c:pt idx="5487">
                  <c:v>1758.0940000000001</c:v>
                </c:pt>
                <c:pt idx="5488">
                  <c:v>1751.4839999999999</c:v>
                </c:pt>
                <c:pt idx="5489">
                  <c:v>1751.4839999999999</c:v>
                </c:pt>
                <c:pt idx="5490">
                  <c:v>1748.153</c:v>
                </c:pt>
                <c:pt idx="5491">
                  <c:v>1748.153</c:v>
                </c:pt>
                <c:pt idx="5492">
                  <c:v>1748.153</c:v>
                </c:pt>
                <c:pt idx="5493">
                  <c:v>1748.153</c:v>
                </c:pt>
                <c:pt idx="5494">
                  <c:v>1748.153</c:v>
                </c:pt>
                <c:pt idx="5495">
                  <c:v>1744.875</c:v>
                </c:pt>
                <c:pt idx="5496">
                  <c:v>1744.875</c:v>
                </c:pt>
                <c:pt idx="5497">
                  <c:v>1744.875</c:v>
                </c:pt>
                <c:pt idx="5498">
                  <c:v>1744.875</c:v>
                </c:pt>
                <c:pt idx="5499">
                  <c:v>1744.875</c:v>
                </c:pt>
                <c:pt idx="5500">
                  <c:v>1744.875</c:v>
                </c:pt>
                <c:pt idx="5501">
                  <c:v>1744.875</c:v>
                </c:pt>
                <c:pt idx="5502">
                  <c:v>1744.875</c:v>
                </c:pt>
                <c:pt idx="5503">
                  <c:v>1744.875</c:v>
                </c:pt>
                <c:pt idx="5504">
                  <c:v>1744.875</c:v>
                </c:pt>
                <c:pt idx="5505">
                  <c:v>1741.5440000000001</c:v>
                </c:pt>
                <c:pt idx="5506">
                  <c:v>1744.875</c:v>
                </c:pt>
                <c:pt idx="5507">
                  <c:v>1741.5440000000001</c:v>
                </c:pt>
                <c:pt idx="5508">
                  <c:v>1741.5440000000001</c:v>
                </c:pt>
                <c:pt idx="5509">
                  <c:v>1741.5440000000001</c:v>
                </c:pt>
                <c:pt idx="5510">
                  <c:v>1741.5440000000001</c:v>
                </c:pt>
                <c:pt idx="5511">
                  <c:v>1741.5440000000001</c:v>
                </c:pt>
                <c:pt idx="5512">
                  <c:v>1741.5440000000001</c:v>
                </c:pt>
                <c:pt idx="5513">
                  <c:v>1741.5440000000001</c:v>
                </c:pt>
                <c:pt idx="5514">
                  <c:v>1741.5440000000001</c:v>
                </c:pt>
                <c:pt idx="5515">
                  <c:v>1741.5440000000001</c:v>
                </c:pt>
                <c:pt idx="5516">
                  <c:v>1738.2660000000001</c:v>
                </c:pt>
                <c:pt idx="5517">
                  <c:v>1738.2660000000001</c:v>
                </c:pt>
                <c:pt idx="5518">
                  <c:v>1741.5440000000001</c:v>
                </c:pt>
                <c:pt idx="5519">
                  <c:v>1741.5440000000001</c:v>
                </c:pt>
                <c:pt idx="5520">
                  <c:v>1741.5440000000001</c:v>
                </c:pt>
                <c:pt idx="5521">
                  <c:v>1741.5440000000001</c:v>
                </c:pt>
                <c:pt idx="5522">
                  <c:v>1741.5440000000001</c:v>
                </c:pt>
                <c:pt idx="5523">
                  <c:v>1741.5440000000001</c:v>
                </c:pt>
                <c:pt idx="5524">
                  <c:v>1741.5440000000001</c:v>
                </c:pt>
                <c:pt idx="5525">
                  <c:v>1741.5440000000001</c:v>
                </c:pt>
                <c:pt idx="5526">
                  <c:v>1744.875</c:v>
                </c:pt>
                <c:pt idx="5527">
                  <c:v>1744.875</c:v>
                </c:pt>
                <c:pt idx="5528">
                  <c:v>1744.875</c:v>
                </c:pt>
                <c:pt idx="5529">
                  <c:v>1744.875</c:v>
                </c:pt>
                <c:pt idx="5530">
                  <c:v>1744.875</c:v>
                </c:pt>
                <c:pt idx="5531">
                  <c:v>1741.5440000000001</c:v>
                </c:pt>
                <c:pt idx="5532">
                  <c:v>1741.5440000000001</c:v>
                </c:pt>
                <c:pt idx="5533">
                  <c:v>1741.5440000000001</c:v>
                </c:pt>
                <c:pt idx="5534">
                  <c:v>1741.5440000000001</c:v>
                </c:pt>
                <c:pt idx="5535">
                  <c:v>1741.5440000000001</c:v>
                </c:pt>
                <c:pt idx="5536">
                  <c:v>1741.5440000000001</c:v>
                </c:pt>
                <c:pt idx="5537">
                  <c:v>1741.5440000000001</c:v>
                </c:pt>
                <c:pt idx="5538">
                  <c:v>1741.5440000000001</c:v>
                </c:pt>
                <c:pt idx="5539">
                  <c:v>1741.5440000000001</c:v>
                </c:pt>
                <c:pt idx="5540">
                  <c:v>1741.5440000000001</c:v>
                </c:pt>
                <c:pt idx="5541">
                  <c:v>1741.5440000000001</c:v>
                </c:pt>
                <c:pt idx="5542">
                  <c:v>1741.5440000000001</c:v>
                </c:pt>
                <c:pt idx="5543">
                  <c:v>1741.5440000000001</c:v>
                </c:pt>
                <c:pt idx="5544">
                  <c:v>1741.5440000000001</c:v>
                </c:pt>
                <c:pt idx="5545">
                  <c:v>1744.875</c:v>
                </c:pt>
                <c:pt idx="5546">
                  <c:v>1741.5440000000001</c:v>
                </c:pt>
                <c:pt idx="5547">
                  <c:v>1741.5440000000001</c:v>
                </c:pt>
                <c:pt idx="5548">
                  <c:v>1744.875</c:v>
                </c:pt>
                <c:pt idx="5549">
                  <c:v>1741.597</c:v>
                </c:pt>
                <c:pt idx="5550">
                  <c:v>1744.875</c:v>
                </c:pt>
                <c:pt idx="5551">
                  <c:v>1741.597</c:v>
                </c:pt>
                <c:pt idx="5552">
                  <c:v>1744.875</c:v>
                </c:pt>
                <c:pt idx="5553">
                  <c:v>1741.597</c:v>
                </c:pt>
                <c:pt idx="5554">
                  <c:v>1741.597</c:v>
                </c:pt>
                <c:pt idx="5555">
                  <c:v>1741.597</c:v>
                </c:pt>
                <c:pt idx="5556">
                  <c:v>1741.597</c:v>
                </c:pt>
                <c:pt idx="5557">
                  <c:v>1741.597</c:v>
                </c:pt>
                <c:pt idx="5558">
                  <c:v>1744.875</c:v>
                </c:pt>
                <c:pt idx="5559">
                  <c:v>1741.597</c:v>
                </c:pt>
                <c:pt idx="5560">
                  <c:v>1744.875</c:v>
                </c:pt>
                <c:pt idx="5561">
                  <c:v>1744.875</c:v>
                </c:pt>
                <c:pt idx="5562">
                  <c:v>1744.875</c:v>
                </c:pt>
                <c:pt idx="5563">
                  <c:v>1744.875</c:v>
                </c:pt>
                <c:pt idx="5564">
                  <c:v>1741.5440000000001</c:v>
                </c:pt>
                <c:pt idx="5565">
                  <c:v>1744.875</c:v>
                </c:pt>
                <c:pt idx="5566">
                  <c:v>1744.875</c:v>
                </c:pt>
                <c:pt idx="5567">
                  <c:v>1744.875</c:v>
                </c:pt>
                <c:pt idx="5568">
                  <c:v>1748.2059999999999</c:v>
                </c:pt>
                <c:pt idx="5569">
                  <c:v>1748.2059999999999</c:v>
                </c:pt>
                <c:pt idx="5570">
                  <c:v>1744.875</c:v>
                </c:pt>
                <c:pt idx="5571">
                  <c:v>1744.875</c:v>
                </c:pt>
                <c:pt idx="5572">
                  <c:v>1748.2059999999999</c:v>
                </c:pt>
                <c:pt idx="5573">
                  <c:v>1744.875</c:v>
                </c:pt>
                <c:pt idx="5574">
                  <c:v>1751.4839999999999</c:v>
                </c:pt>
                <c:pt idx="5575">
                  <c:v>1748.2059999999999</c:v>
                </c:pt>
                <c:pt idx="5576">
                  <c:v>1748.153</c:v>
                </c:pt>
                <c:pt idx="5577">
                  <c:v>1748.2059999999999</c:v>
                </c:pt>
                <c:pt idx="5578">
                  <c:v>1744.875</c:v>
                </c:pt>
                <c:pt idx="5579">
                  <c:v>1748.2059999999999</c:v>
                </c:pt>
                <c:pt idx="5580">
                  <c:v>1744.875</c:v>
                </c:pt>
                <c:pt idx="5581">
                  <c:v>1741.5440000000001</c:v>
                </c:pt>
                <c:pt idx="5582">
                  <c:v>1744.875</c:v>
                </c:pt>
                <c:pt idx="5583">
                  <c:v>1741.597</c:v>
                </c:pt>
                <c:pt idx="5584">
                  <c:v>1741.597</c:v>
                </c:pt>
                <c:pt idx="5585">
                  <c:v>1741.597</c:v>
                </c:pt>
                <c:pt idx="5586">
                  <c:v>1741.597</c:v>
                </c:pt>
                <c:pt idx="5587">
                  <c:v>1738.2660000000001</c:v>
                </c:pt>
                <c:pt idx="5588">
                  <c:v>1734.934</c:v>
                </c:pt>
                <c:pt idx="5589">
                  <c:v>1741.597</c:v>
                </c:pt>
                <c:pt idx="5590">
                  <c:v>1734.934</c:v>
                </c:pt>
                <c:pt idx="5591">
                  <c:v>1738.2660000000001</c:v>
                </c:pt>
                <c:pt idx="5592">
                  <c:v>1734.934</c:v>
                </c:pt>
                <c:pt idx="5593">
                  <c:v>1734.9870000000001</c:v>
                </c:pt>
                <c:pt idx="5594">
                  <c:v>1731.6559999999999</c:v>
                </c:pt>
                <c:pt idx="5595">
                  <c:v>1731.6559999999999</c:v>
                </c:pt>
                <c:pt idx="5596">
                  <c:v>1728.325</c:v>
                </c:pt>
                <c:pt idx="5597">
                  <c:v>1725.047</c:v>
                </c:pt>
                <c:pt idx="5598">
                  <c:v>1725.047</c:v>
                </c:pt>
                <c:pt idx="5599">
                  <c:v>1721.769</c:v>
                </c:pt>
                <c:pt idx="5600">
                  <c:v>1711.828</c:v>
                </c:pt>
                <c:pt idx="5601">
                  <c:v>1705.2190000000001</c:v>
                </c:pt>
                <c:pt idx="5602">
                  <c:v>1698.6089999999999</c:v>
                </c:pt>
                <c:pt idx="5603">
                  <c:v>1688.6690000000001</c:v>
                </c:pt>
                <c:pt idx="5604">
                  <c:v>1678.7809999999999</c:v>
                </c:pt>
                <c:pt idx="5605">
                  <c:v>1668.8409999999999</c:v>
                </c:pt>
                <c:pt idx="5606">
                  <c:v>1662.2840000000001</c:v>
                </c:pt>
                <c:pt idx="5607">
                  <c:v>1655.675</c:v>
                </c:pt>
                <c:pt idx="5608">
                  <c:v>1642.403</c:v>
                </c:pt>
                <c:pt idx="5609">
                  <c:v>1632.5160000000001</c:v>
                </c:pt>
                <c:pt idx="5610">
                  <c:v>1629.2370000000001</c:v>
                </c:pt>
                <c:pt idx="5611">
                  <c:v>1615.9659999999999</c:v>
                </c:pt>
                <c:pt idx="5612">
                  <c:v>1609.356</c:v>
                </c:pt>
                <c:pt idx="5613">
                  <c:v>1606.078</c:v>
                </c:pt>
                <c:pt idx="5614">
                  <c:v>1596.1379999999999</c:v>
                </c:pt>
                <c:pt idx="5615">
                  <c:v>1586.25</c:v>
                </c:pt>
                <c:pt idx="5616">
                  <c:v>1576.31</c:v>
                </c:pt>
                <c:pt idx="5617">
                  <c:v>1566.422</c:v>
                </c:pt>
                <c:pt idx="5618">
                  <c:v>1556.481</c:v>
                </c:pt>
                <c:pt idx="5619">
                  <c:v>1546.5940000000001</c:v>
                </c:pt>
                <c:pt idx="5620">
                  <c:v>1536.653</c:v>
                </c:pt>
                <c:pt idx="5621">
                  <c:v>1530.0440000000001</c:v>
                </c:pt>
                <c:pt idx="5622">
                  <c:v>1520.1559999999999</c:v>
                </c:pt>
                <c:pt idx="5623">
                  <c:v>1513.547</c:v>
                </c:pt>
                <c:pt idx="5624">
                  <c:v>1506.9380000000001</c:v>
                </c:pt>
                <c:pt idx="5625">
                  <c:v>1500.328</c:v>
                </c:pt>
                <c:pt idx="5626">
                  <c:v>1490.3879999999999</c:v>
                </c:pt>
                <c:pt idx="5627">
                  <c:v>1483.778</c:v>
                </c:pt>
                <c:pt idx="5628">
                  <c:v>1477.1690000000001</c:v>
                </c:pt>
                <c:pt idx="5629">
                  <c:v>1473.8910000000001</c:v>
                </c:pt>
                <c:pt idx="5630">
                  <c:v>1470.56</c:v>
                </c:pt>
                <c:pt idx="5631">
                  <c:v>1467.2809999999999</c:v>
                </c:pt>
                <c:pt idx="5632">
                  <c:v>1463.95</c:v>
                </c:pt>
                <c:pt idx="5633">
                  <c:v>1463.95</c:v>
                </c:pt>
                <c:pt idx="5634">
                  <c:v>1463.95</c:v>
                </c:pt>
                <c:pt idx="5635">
                  <c:v>1463.95</c:v>
                </c:pt>
                <c:pt idx="5636">
                  <c:v>1467.2809999999999</c:v>
                </c:pt>
                <c:pt idx="5637">
                  <c:v>1467.2809999999999</c:v>
                </c:pt>
                <c:pt idx="5638">
                  <c:v>1467.2809999999999</c:v>
                </c:pt>
                <c:pt idx="5639">
                  <c:v>1470.56</c:v>
                </c:pt>
                <c:pt idx="5640">
                  <c:v>1473.8910000000001</c:v>
                </c:pt>
                <c:pt idx="5641">
                  <c:v>1477.1690000000001</c:v>
                </c:pt>
                <c:pt idx="5642">
                  <c:v>1480.5</c:v>
                </c:pt>
                <c:pt idx="5643">
                  <c:v>1483.778</c:v>
                </c:pt>
                <c:pt idx="5644">
                  <c:v>1487.1089999999999</c:v>
                </c:pt>
                <c:pt idx="5645">
                  <c:v>1490.3879999999999</c:v>
                </c:pt>
                <c:pt idx="5646">
                  <c:v>1493.7190000000001</c:v>
                </c:pt>
                <c:pt idx="5647">
                  <c:v>1496.9970000000001</c:v>
                </c:pt>
                <c:pt idx="5648">
                  <c:v>1503.606</c:v>
                </c:pt>
                <c:pt idx="5649">
                  <c:v>1506.9380000000001</c:v>
                </c:pt>
                <c:pt idx="5650">
                  <c:v>1510.2159999999999</c:v>
                </c:pt>
                <c:pt idx="5651">
                  <c:v>1516.825</c:v>
                </c:pt>
                <c:pt idx="5652">
                  <c:v>1520.1559999999999</c:v>
                </c:pt>
                <c:pt idx="5653">
                  <c:v>1523.4349999999999</c:v>
                </c:pt>
                <c:pt idx="5654">
                  <c:v>1523.4349999999999</c:v>
                </c:pt>
                <c:pt idx="5655">
                  <c:v>1526.7660000000001</c:v>
                </c:pt>
                <c:pt idx="5656">
                  <c:v>1526.7660000000001</c:v>
                </c:pt>
                <c:pt idx="5657">
                  <c:v>1530.0440000000001</c:v>
                </c:pt>
                <c:pt idx="5658">
                  <c:v>1530.0440000000001</c:v>
                </c:pt>
                <c:pt idx="5659">
                  <c:v>1530.0440000000001</c:v>
                </c:pt>
                <c:pt idx="5660">
                  <c:v>1526.7660000000001</c:v>
                </c:pt>
                <c:pt idx="5661">
                  <c:v>1520.1559999999999</c:v>
                </c:pt>
                <c:pt idx="5662">
                  <c:v>1513.547</c:v>
                </c:pt>
                <c:pt idx="5663">
                  <c:v>1506.9380000000001</c:v>
                </c:pt>
                <c:pt idx="5664">
                  <c:v>1500.328</c:v>
                </c:pt>
                <c:pt idx="5665">
                  <c:v>1487.1089999999999</c:v>
                </c:pt>
                <c:pt idx="5666">
                  <c:v>1483.8309999999999</c:v>
                </c:pt>
                <c:pt idx="5667">
                  <c:v>1470.56</c:v>
                </c:pt>
                <c:pt idx="5668">
                  <c:v>1463.95</c:v>
                </c:pt>
                <c:pt idx="5669">
                  <c:v>1460.672</c:v>
                </c:pt>
                <c:pt idx="5670">
                  <c:v>1454.0630000000001</c:v>
                </c:pt>
                <c:pt idx="5671">
                  <c:v>1454.0630000000001</c:v>
                </c:pt>
                <c:pt idx="5672">
                  <c:v>1450.7840000000001</c:v>
                </c:pt>
                <c:pt idx="5673">
                  <c:v>1447.453</c:v>
                </c:pt>
                <c:pt idx="5674">
                  <c:v>1447.453</c:v>
                </c:pt>
                <c:pt idx="5675">
                  <c:v>1450.7840000000001</c:v>
                </c:pt>
                <c:pt idx="5676">
                  <c:v>1450.7840000000001</c:v>
                </c:pt>
                <c:pt idx="5677">
                  <c:v>1450.7840000000001</c:v>
                </c:pt>
                <c:pt idx="5678">
                  <c:v>1454.0630000000001</c:v>
                </c:pt>
                <c:pt idx="5679">
                  <c:v>1457.394</c:v>
                </c:pt>
                <c:pt idx="5680">
                  <c:v>1460.672</c:v>
                </c:pt>
                <c:pt idx="5681">
                  <c:v>1464.0029999999999</c:v>
                </c:pt>
                <c:pt idx="5682">
                  <c:v>1467.2809999999999</c:v>
                </c:pt>
                <c:pt idx="5683">
                  <c:v>1470.6120000000001</c:v>
                </c:pt>
                <c:pt idx="5684">
                  <c:v>1473.8910000000001</c:v>
                </c:pt>
                <c:pt idx="5685">
                  <c:v>1480.5</c:v>
                </c:pt>
                <c:pt idx="5686">
                  <c:v>1483.8309999999999</c:v>
                </c:pt>
                <c:pt idx="5687">
                  <c:v>1487.1089999999999</c:v>
                </c:pt>
                <c:pt idx="5688">
                  <c:v>1493.7190000000001</c:v>
                </c:pt>
                <c:pt idx="5689">
                  <c:v>1497.05</c:v>
                </c:pt>
                <c:pt idx="5690">
                  <c:v>1500.328</c:v>
                </c:pt>
                <c:pt idx="5691">
                  <c:v>1506.9380000000001</c:v>
                </c:pt>
                <c:pt idx="5692">
                  <c:v>1506.9380000000001</c:v>
                </c:pt>
                <c:pt idx="5693">
                  <c:v>1506.9380000000001</c:v>
                </c:pt>
                <c:pt idx="5694">
                  <c:v>1506.9380000000001</c:v>
                </c:pt>
                <c:pt idx="5695">
                  <c:v>1503.6590000000001</c:v>
                </c:pt>
                <c:pt idx="5696">
                  <c:v>1497.05</c:v>
                </c:pt>
                <c:pt idx="5697">
                  <c:v>1490.44</c:v>
                </c:pt>
                <c:pt idx="5698">
                  <c:v>1483.8309999999999</c:v>
                </c:pt>
                <c:pt idx="5699">
                  <c:v>1473.8910000000001</c:v>
                </c:pt>
                <c:pt idx="5700">
                  <c:v>1464.0029999999999</c:v>
                </c:pt>
                <c:pt idx="5701">
                  <c:v>1454.0630000000001</c:v>
                </c:pt>
                <c:pt idx="5702">
                  <c:v>1444.175</c:v>
                </c:pt>
                <c:pt idx="5703">
                  <c:v>1434.2339999999999</c:v>
                </c:pt>
                <c:pt idx="5704">
                  <c:v>1427.625</c:v>
                </c:pt>
                <c:pt idx="5705">
                  <c:v>1417.7370000000001</c:v>
                </c:pt>
                <c:pt idx="5706">
                  <c:v>1411.1279999999999</c:v>
                </c:pt>
                <c:pt idx="5707">
                  <c:v>1401.1880000000001</c:v>
                </c:pt>
                <c:pt idx="5708">
                  <c:v>1397.9090000000001</c:v>
                </c:pt>
                <c:pt idx="5709">
                  <c:v>1391.3</c:v>
                </c:pt>
                <c:pt idx="5710">
                  <c:v>1391.3</c:v>
                </c:pt>
                <c:pt idx="5711">
                  <c:v>1387.9690000000001</c:v>
                </c:pt>
                <c:pt idx="5712">
                  <c:v>1387.9690000000001</c:v>
                </c:pt>
                <c:pt idx="5713">
                  <c:v>1384.69</c:v>
                </c:pt>
                <c:pt idx="5714">
                  <c:v>1384.69</c:v>
                </c:pt>
                <c:pt idx="5715">
                  <c:v>1387.9690000000001</c:v>
                </c:pt>
                <c:pt idx="5716">
                  <c:v>1387.9690000000001</c:v>
                </c:pt>
                <c:pt idx="5717">
                  <c:v>1391.3</c:v>
                </c:pt>
                <c:pt idx="5718">
                  <c:v>1394.578</c:v>
                </c:pt>
                <c:pt idx="5719">
                  <c:v>1394.578</c:v>
                </c:pt>
                <c:pt idx="5720">
                  <c:v>1401.1880000000001</c:v>
                </c:pt>
                <c:pt idx="5721">
                  <c:v>1401.1880000000001</c:v>
                </c:pt>
                <c:pt idx="5722">
                  <c:v>1404.519</c:v>
                </c:pt>
                <c:pt idx="5723">
                  <c:v>1411.1279999999999</c:v>
                </c:pt>
                <c:pt idx="5724">
                  <c:v>1417.6849999999999</c:v>
                </c:pt>
                <c:pt idx="5725">
                  <c:v>1421.0160000000001</c:v>
                </c:pt>
                <c:pt idx="5726">
                  <c:v>1424.347</c:v>
                </c:pt>
                <c:pt idx="5727">
                  <c:v>1427.625</c:v>
                </c:pt>
                <c:pt idx="5728">
                  <c:v>1427.625</c:v>
                </c:pt>
                <c:pt idx="5729">
                  <c:v>1430.9559999999999</c:v>
                </c:pt>
                <c:pt idx="5730">
                  <c:v>1430.9559999999999</c:v>
                </c:pt>
                <c:pt idx="5731">
                  <c:v>1434.2339999999999</c:v>
                </c:pt>
                <c:pt idx="5732">
                  <c:v>1430.903</c:v>
                </c:pt>
                <c:pt idx="5733">
                  <c:v>1424.347</c:v>
                </c:pt>
                <c:pt idx="5734">
                  <c:v>1424.2940000000001</c:v>
                </c:pt>
                <c:pt idx="5735">
                  <c:v>1421.0160000000001</c:v>
                </c:pt>
                <c:pt idx="5736">
                  <c:v>1411.1279999999999</c:v>
                </c:pt>
                <c:pt idx="5737">
                  <c:v>1411.075</c:v>
                </c:pt>
                <c:pt idx="5738">
                  <c:v>1407.797</c:v>
                </c:pt>
                <c:pt idx="5739">
                  <c:v>1401.1880000000001</c:v>
                </c:pt>
                <c:pt idx="5740">
                  <c:v>1397.856</c:v>
                </c:pt>
                <c:pt idx="5741">
                  <c:v>1394.578</c:v>
                </c:pt>
                <c:pt idx="5742">
                  <c:v>1397.856</c:v>
                </c:pt>
                <c:pt idx="5743">
                  <c:v>1397.856</c:v>
                </c:pt>
                <c:pt idx="5744">
                  <c:v>1394.578</c:v>
                </c:pt>
                <c:pt idx="5745">
                  <c:v>1394.578</c:v>
                </c:pt>
                <c:pt idx="5746">
                  <c:v>1391.3</c:v>
                </c:pt>
                <c:pt idx="5747">
                  <c:v>1394.578</c:v>
                </c:pt>
                <c:pt idx="5748">
                  <c:v>1391.2470000000001</c:v>
                </c:pt>
                <c:pt idx="5749">
                  <c:v>1391.2470000000001</c:v>
                </c:pt>
                <c:pt idx="5750">
                  <c:v>1391.2470000000001</c:v>
                </c:pt>
                <c:pt idx="5751">
                  <c:v>1391.2470000000001</c:v>
                </c:pt>
                <c:pt idx="5752">
                  <c:v>1387.9690000000001</c:v>
                </c:pt>
                <c:pt idx="5753">
                  <c:v>1394.578</c:v>
                </c:pt>
                <c:pt idx="5754">
                  <c:v>1394.578</c:v>
                </c:pt>
                <c:pt idx="5755">
                  <c:v>1397.856</c:v>
                </c:pt>
                <c:pt idx="5756">
                  <c:v>1401.1880000000001</c:v>
                </c:pt>
                <c:pt idx="5757">
                  <c:v>1404.4659999999999</c:v>
                </c:pt>
                <c:pt idx="5758">
                  <c:v>1407.797</c:v>
                </c:pt>
                <c:pt idx="5759">
                  <c:v>1411.075</c:v>
                </c:pt>
                <c:pt idx="5760">
                  <c:v>1411.075</c:v>
                </c:pt>
                <c:pt idx="5761">
                  <c:v>1407.797</c:v>
                </c:pt>
                <c:pt idx="5762">
                  <c:v>1407.797</c:v>
                </c:pt>
                <c:pt idx="5763">
                  <c:v>1404.4659999999999</c:v>
                </c:pt>
                <c:pt idx="5764">
                  <c:v>1397.856</c:v>
                </c:pt>
                <c:pt idx="5765">
                  <c:v>1394.578</c:v>
                </c:pt>
                <c:pt idx="5766">
                  <c:v>1391.2470000000001</c:v>
                </c:pt>
                <c:pt idx="5767">
                  <c:v>1387.9690000000001</c:v>
                </c:pt>
                <c:pt idx="5768">
                  <c:v>1387.9690000000001</c:v>
                </c:pt>
                <c:pt idx="5769">
                  <c:v>1384.6379999999999</c:v>
                </c:pt>
                <c:pt idx="5770">
                  <c:v>1384.6379999999999</c:v>
                </c:pt>
                <c:pt idx="5771">
                  <c:v>1384.6379999999999</c:v>
                </c:pt>
                <c:pt idx="5772">
                  <c:v>1387.9690000000001</c:v>
                </c:pt>
                <c:pt idx="5773">
                  <c:v>1387.9690000000001</c:v>
                </c:pt>
                <c:pt idx="5774">
                  <c:v>1387.9690000000001</c:v>
                </c:pt>
                <c:pt idx="5775">
                  <c:v>1391.2470000000001</c:v>
                </c:pt>
                <c:pt idx="5776">
                  <c:v>1394.578</c:v>
                </c:pt>
                <c:pt idx="5777">
                  <c:v>1397.856</c:v>
                </c:pt>
                <c:pt idx="5778">
                  <c:v>1397.856</c:v>
                </c:pt>
                <c:pt idx="5779">
                  <c:v>1401.1880000000001</c:v>
                </c:pt>
                <c:pt idx="5780">
                  <c:v>1404.4659999999999</c:v>
                </c:pt>
                <c:pt idx="5781">
                  <c:v>1407.797</c:v>
                </c:pt>
                <c:pt idx="5782">
                  <c:v>1404.519</c:v>
                </c:pt>
                <c:pt idx="5783">
                  <c:v>1411.075</c:v>
                </c:pt>
                <c:pt idx="5784">
                  <c:v>1407.797</c:v>
                </c:pt>
                <c:pt idx="5785">
                  <c:v>1417.6849999999999</c:v>
                </c:pt>
                <c:pt idx="5786">
                  <c:v>1417.6849999999999</c:v>
                </c:pt>
                <c:pt idx="5787">
                  <c:v>1417.7370000000001</c:v>
                </c:pt>
                <c:pt idx="5788">
                  <c:v>1424.2940000000001</c:v>
                </c:pt>
                <c:pt idx="5789">
                  <c:v>1430.903</c:v>
                </c:pt>
                <c:pt idx="5790">
                  <c:v>1434.2339999999999</c:v>
                </c:pt>
                <c:pt idx="5791">
                  <c:v>1437.5129999999999</c:v>
                </c:pt>
                <c:pt idx="5792">
                  <c:v>1440.8440000000001</c:v>
                </c:pt>
                <c:pt idx="5793">
                  <c:v>1440.8440000000001</c:v>
                </c:pt>
                <c:pt idx="5794">
                  <c:v>1447.453</c:v>
                </c:pt>
                <c:pt idx="5795">
                  <c:v>1450.7840000000001</c:v>
                </c:pt>
                <c:pt idx="5796">
                  <c:v>1454.0630000000001</c:v>
                </c:pt>
                <c:pt idx="5797">
                  <c:v>1460.672</c:v>
                </c:pt>
                <c:pt idx="5798">
                  <c:v>1464.0029999999999</c:v>
                </c:pt>
                <c:pt idx="5799">
                  <c:v>1470.56</c:v>
                </c:pt>
                <c:pt idx="5800">
                  <c:v>1470.6120000000001</c:v>
                </c:pt>
                <c:pt idx="5801">
                  <c:v>1477.1690000000001</c:v>
                </c:pt>
                <c:pt idx="5802">
                  <c:v>1480.5</c:v>
                </c:pt>
                <c:pt idx="5803">
                  <c:v>1483.8309999999999</c:v>
                </c:pt>
                <c:pt idx="5804">
                  <c:v>1487.1089999999999</c:v>
                </c:pt>
                <c:pt idx="5805">
                  <c:v>1493.7190000000001</c:v>
                </c:pt>
                <c:pt idx="5806">
                  <c:v>1493.7190000000001</c:v>
                </c:pt>
                <c:pt idx="5807">
                  <c:v>1493.7190000000001</c:v>
                </c:pt>
                <c:pt idx="5808">
                  <c:v>1500.328</c:v>
                </c:pt>
                <c:pt idx="5809">
                  <c:v>1503.6590000000001</c:v>
                </c:pt>
                <c:pt idx="5810">
                  <c:v>1506.9380000000001</c:v>
                </c:pt>
                <c:pt idx="5811">
                  <c:v>1510.269</c:v>
                </c:pt>
                <c:pt idx="5812">
                  <c:v>1513.547</c:v>
                </c:pt>
                <c:pt idx="5813">
                  <c:v>1516.8779999999999</c:v>
                </c:pt>
                <c:pt idx="5814">
                  <c:v>1523.4349999999999</c:v>
                </c:pt>
                <c:pt idx="5815">
                  <c:v>1523.4870000000001</c:v>
                </c:pt>
                <c:pt idx="5816">
                  <c:v>1526.7660000000001</c:v>
                </c:pt>
                <c:pt idx="5817">
                  <c:v>1530.097</c:v>
                </c:pt>
                <c:pt idx="5818">
                  <c:v>1533.375</c:v>
                </c:pt>
                <c:pt idx="5819">
                  <c:v>1536.7059999999999</c:v>
                </c:pt>
                <c:pt idx="5820">
                  <c:v>1539.9839999999999</c:v>
                </c:pt>
                <c:pt idx="5821">
                  <c:v>1543.3150000000001</c:v>
                </c:pt>
                <c:pt idx="5822">
                  <c:v>1546.5940000000001</c:v>
                </c:pt>
                <c:pt idx="5823">
                  <c:v>1549.925</c:v>
                </c:pt>
                <c:pt idx="5824">
                  <c:v>1553.203</c:v>
                </c:pt>
                <c:pt idx="5825">
                  <c:v>1556.5340000000001</c:v>
                </c:pt>
                <c:pt idx="5826">
                  <c:v>1559.8130000000001</c:v>
                </c:pt>
                <c:pt idx="5827">
                  <c:v>1563.144</c:v>
                </c:pt>
                <c:pt idx="5828">
                  <c:v>1563.144</c:v>
                </c:pt>
                <c:pt idx="5829">
                  <c:v>1569.7529999999999</c:v>
                </c:pt>
                <c:pt idx="5830">
                  <c:v>1569.7529999999999</c:v>
                </c:pt>
                <c:pt idx="5831">
                  <c:v>1573.0309999999999</c:v>
                </c:pt>
                <c:pt idx="5832">
                  <c:v>1576.3620000000001</c:v>
                </c:pt>
                <c:pt idx="5833">
                  <c:v>1576.31</c:v>
                </c:pt>
                <c:pt idx="5834">
                  <c:v>1579.6410000000001</c:v>
                </c:pt>
                <c:pt idx="5835">
                  <c:v>1582.972</c:v>
                </c:pt>
                <c:pt idx="5836">
                  <c:v>1582.9190000000001</c:v>
                </c:pt>
                <c:pt idx="5837">
                  <c:v>1586.25</c:v>
                </c:pt>
                <c:pt idx="5838">
                  <c:v>1586.25</c:v>
                </c:pt>
                <c:pt idx="5839">
                  <c:v>1592.8589999999999</c:v>
                </c:pt>
                <c:pt idx="5840">
                  <c:v>1592.8589999999999</c:v>
                </c:pt>
                <c:pt idx="5841">
                  <c:v>1599.4690000000001</c:v>
                </c:pt>
                <c:pt idx="5842">
                  <c:v>1602.8</c:v>
                </c:pt>
                <c:pt idx="5843">
                  <c:v>1606.078</c:v>
                </c:pt>
                <c:pt idx="5844">
                  <c:v>1606.078</c:v>
                </c:pt>
                <c:pt idx="5845">
                  <c:v>1609.4090000000001</c:v>
                </c:pt>
                <c:pt idx="5846">
                  <c:v>1612.6880000000001</c:v>
                </c:pt>
                <c:pt idx="5847">
                  <c:v>1612.6880000000001</c:v>
                </c:pt>
                <c:pt idx="5848">
                  <c:v>1619.297</c:v>
                </c:pt>
                <c:pt idx="5849">
                  <c:v>1615.9659999999999</c:v>
                </c:pt>
                <c:pt idx="5850">
                  <c:v>1619.297</c:v>
                </c:pt>
                <c:pt idx="5851">
                  <c:v>1622.575</c:v>
                </c:pt>
                <c:pt idx="5852">
                  <c:v>1625.9059999999999</c:v>
                </c:pt>
                <c:pt idx="5853">
                  <c:v>1629.1849999999999</c:v>
                </c:pt>
                <c:pt idx="5854">
                  <c:v>1629.1849999999999</c:v>
                </c:pt>
                <c:pt idx="5855">
                  <c:v>1632.5160000000001</c:v>
                </c:pt>
                <c:pt idx="5856">
                  <c:v>1635.7940000000001</c:v>
                </c:pt>
                <c:pt idx="5857">
                  <c:v>1639.125</c:v>
                </c:pt>
                <c:pt idx="5858">
                  <c:v>1642.403</c:v>
                </c:pt>
                <c:pt idx="5859">
                  <c:v>1645.7339999999999</c:v>
                </c:pt>
                <c:pt idx="5860">
                  <c:v>1645.7339999999999</c:v>
                </c:pt>
                <c:pt idx="5861">
                  <c:v>1649.0129999999999</c:v>
                </c:pt>
                <c:pt idx="5862">
                  <c:v>1652.3440000000001</c:v>
                </c:pt>
                <c:pt idx="5863">
                  <c:v>1655.6220000000001</c:v>
                </c:pt>
                <c:pt idx="5864">
                  <c:v>1655.6220000000001</c:v>
                </c:pt>
                <c:pt idx="5865">
                  <c:v>1658.953</c:v>
                </c:pt>
                <c:pt idx="5866">
                  <c:v>1662.231</c:v>
                </c:pt>
                <c:pt idx="5867">
                  <c:v>1662.231</c:v>
                </c:pt>
                <c:pt idx="5868">
                  <c:v>1665.5630000000001</c:v>
                </c:pt>
                <c:pt idx="5869">
                  <c:v>1668.8409999999999</c:v>
                </c:pt>
                <c:pt idx="5870">
                  <c:v>1672.172</c:v>
                </c:pt>
                <c:pt idx="5871">
                  <c:v>1672.172</c:v>
                </c:pt>
                <c:pt idx="5872">
                  <c:v>1675.45</c:v>
                </c:pt>
                <c:pt idx="5873">
                  <c:v>1678.7809999999999</c:v>
                </c:pt>
                <c:pt idx="5874">
                  <c:v>1678.7809999999999</c:v>
                </c:pt>
                <c:pt idx="5875">
                  <c:v>1678.7809999999999</c:v>
                </c:pt>
                <c:pt idx="5876">
                  <c:v>1682.1120000000001</c:v>
                </c:pt>
                <c:pt idx="5877">
                  <c:v>1682.1120000000001</c:v>
                </c:pt>
                <c:pt idx="5878">
                  <c:v>1685.3910000000001</c:v>
                </c:pt>
                <c:pt idx="5879">
                  <c:v>1685.3910000000001</c:v>
                </c:pt>
                <c:pt idx="5880">
                  <c:v>1688.722</c:v>
                </c:pt>
                <c:pt idx="5881">
                  <c:v>1695.278</c:v>
                </c:pt>
                <c:pt idx="5882">
                  <c:v>1692</c:v>
                </c:pt>
                <c:pt idx="5883">
                  <c:v>1695.3309999999999</c:v>
                </c:pt>
                <c:pt idx="5884">
                  <c:v>1695.3309999999999</c:v>
                </c:pt>
                <c:pt idx="5885">
                  <c:v>1698.6089999999999</c:v>
                </c:pt>
                <c:pt idx="5886">
                  <c:v>1698.6089999999999</c:v>
                </c:pt>
                <c:pt idx="5887">
                  <c:v>1701.8879999999999</c:v>
                </c:pt>
                <c:pt idx="5888">
                  <c:v>1701.8879999999999</c:v>
                </c:pt>
                <c:pt idx="5889">
                  <c:v>1698.6089999999999</c:v>
                </c:pt>
                <c:pt idx="5890">
                  <c:v>1701.8879999999999</c:v>
                </c:pt>
                <c:pt idx="5891">
                  <c:v>1698.6089999999999</c:v>
                </c:pt>
                <c:pt idx="5892">
                  <c:v>1698.6089999999999</c:v>
                </c:pt>
                <c:pt idx="5893">
                  <c:v>1692</c:v>
                </c:pt>
                <c:pt idx="5894">
                  <c:v>1692</c:v>
                </c:pt>
                <c:pt idx="5895">
                  <c:v>1695.278</c:v>
                </c:pt>
                <c:pt idx="5896">
                  <c:v>1688.722</c:v>
                </c:pt>
                <c:pt idx="5897">
                  <c:v>1688.722</c:v>
                </c:pt>
                <c:pt idx="5898">
                  <c:v>1688.722</c:v>
                </c:pt>
                <c:pt idx="5899">
                  <c:v>1688.722</c:v>
                </c:pt>
                <c:pt idx="5900">
                  <c:v>1688.722</c:v>
                </c:pt>
                <c:pt idx="5901">
                  <c:v>1688.722</c:v>
                </c:pt>
                <c:pt idx="5902">
                  <c:v>1692</c:v>
                </c:pt>
                <c:pt idx="5903">
                  <c:v>1688.722</c:v>
                </c:pt>
                <c:pt idx="5904">
                  <c:v>1692</c:v>
                </c:pt>
                <c:pt idx="5905">
                  <c:v>1692</c:v>
                </c:pt>
                <c:pt idx="5906">
                  <c:v>1692</c:v>
                </c:pt>
                <c:pt idx="5907">
                  <c:v>1692</c:v>
                </c:pt>
                <c:pt idx="5908">
                  <c:v>1695.3309999999999</c:v>
                </c:pt>
                <c:pt idx="5909">
                  <c:v>1695.3309999999999</c:v>
                </c:pt>
                <c:pt idx="5910">
                  <c:v>1695.3309999999999</c:v>
                </c:pt>
                <c:pt idx="5911">
                  <c:v>1701.8879999999999</c:v>
                </c:pt>
                <c:pt idx="5912">
                  <c:v>1698.6089999999999</c:v>
                </c:pt>
                <c:pt idx="5913">
                  <c:v>1701.941</c:v>
                </c:pt>
                <c:pt idx="5914">
                  <c:v>1701.941</c:v>
                </c:pt>
                <c:pt idx="5915">
                  <c:v>1701.941</c:v>
                </c:pt>
                <c:pt idx="5916">
                  <c:v>1705.2190000000001</c:v>
                </c:pt>
                <c:pt idx="5917">
                  <c:v>1705.2190000000001</c:v>
                </c:pt>
                <c:pt idx="5918">
                  <c:v>1708.55</c:v>
                </c:pt>
                <c:pt idx="5919">
                  <c:v>1708.55</c:v>
                </c:pt>
                <c:pt idx="5920">
                  <c:v>1708.55</c:v>
                </c:pt>
                <c:pt idx="5921">
                  <c:v>1711.828</c:v>
                </c:pt>
                <c:pt idx="5922">
                  <c:v>1711.828</c:v>
                </c:pt>
                <c:pt idx="5923">
                  <c:v>1711.828</c:v>
                </c:pt>
                <c:pt idx="5924">
                  <c:v>1711.828</c:v>
                </c:pt>
                <c:pt idx="5925">
                  <c:v>1711.828</c:v>
                </c:pt>
                <c:pt idx="5926">
                  <c:v>1715.106</c:v>
                </c:pt>
                <c:pt idx="5927">
                  <c:v>1715.106</c:v>
                </c:pt>
                <c:pt idx="5928">
                  <c:v>1715.106</c:v>
                </c:pt>
                <c:pt idx="5929">
                  <c:v>1718.4380000000001</c:v>
                </c:pt>
                <c:pt idx="5930">
                  <c:v>1718.4380000000001</c:v>
                </c:pt>
                <c:pt idx="5931">
                  <c:v>1721.7159999999999</c:v>
                </c:pt>
                <c:pt idx="5932">
                  <c:v>1721.7159999999999</c:v>
                </c:pt>
                <c:pt idx="5933">
                  <c:v>1721.7159999999999</c:v>
                </c:pt>
                <c:pt idx="5934">
                  <c:v>1721.7159999999999</c:v>
                </c:pt>
                <c:pt idx="5935">
                  <c:v>1725.047</c:v>
                </c:pt>
                <c:pt idx="5936">
                  <c:v>1725.047</c:v>
                </c:pt>
                <c:pt idx="5937">
                  <c:v>1728.325</c:v>
                </c:pt>
                <c:pt idx="5938">
                  <c:v>1728.325</c:v>
                </c:pt>
                <c:pt idx="5939">
                  <c:v>1728.325</c:v>
                </c:pt>
                <c:pt idx="5940">
                  <c:v>1731.6559999999999</c:v>
                </c:pt>
                <c:pt idx="5941">
                  <c:v>1731.6559999999999</c:v>
                </c:pt>
                <c:pt idx="5942">
                  <c:v>1731.6559999999999</c:v>
                </c:pt>
                <c:pt idx="5943">
                  <c:v>1731.6559999999999</c:v>
                </c:pt>
                <c:pt idx="5944">
                  <c:v>1734.934</c:v>
                </c:pt>
                <c:pt idx="5945">
                  <c:v>1734.934</c:v>
                </c:pt>
                <c:pt idx="5946">
                  <c:v>1734.934</c:v>
                </c:pt>
                <c:pt idx="5947">
                  <c:v>1741.597</c:v>
                </c:pt>
                <c:pt idx="5948">
                  <c:v>1738.2660000000001</c:v>
                </c:pt>
                <c:pt idx="5949">
                  <c:v>1738.2660000000001</c:v>
                </c:pt>
                <c:pt idx="5950">
                  <c:v>1738.2660000000001</c:v>
                </c:pt>
                <c:pt idx="5951">
                  <c:v>1741.5440000000001</c:v>
                </c:pt>
                <c:pt idx="5952">
                  <c:v>1741.5440000000001</c:v>
                </c:pt>
                <c:pt idx="5953">
                  <c:v>1741.5440000000001</c:v>
                </c:pt>
                <c:pt idx="5954">
                  <c:v>1741.5440000000001</c:v>
                </c:pt>
                <c:pt idx="5955">
                  <c:v>1744.875</c:v>
                </c:pt>
                <c:pt idx="5956">
                  <c:v>1744.875</c:v>
                </c:pt>
                <c:pt idx="5957">
                  <c:v>1744.875</c:v>
                </c:pt>
                <c:pt idx="5958">
                  <c:v>1744.875</c:v>
                </c:pt>
                <c:pt idx="5959">
                  <c:v>1748.153</c:v>
                </c:pt>
                <c:pt idx="5960">
                  <c:v>1748.153</c:v>
                </c:pt>
                <c:pt idx="5961">
                  <c:v>1748.153</c:v>
                </c:pt>
                <c:pt idx="5962">
                  <c:v>1748.153</c:v>
                </c:pt>
                <c:pt idx="5963">
                  <c:v>1748.153</c:v>
                </c:pt>
                <c:pt idx="5964">
                  <c:v>1751.4839999999999</c:v>
                </c:pt>
                <c:pt idx="5965">
                  <c:v>1751.4839999999999</c:v>
                </c:pt>
                <c:pt idx="5966">
                  <c:v>1751.4839999999999</c:v>
                </c:pt>
                <c:pt idx="5967">
                  <c:v>1751.4839999999999</c:v>
                </c:pt>
                <c:pt idx="5968">
                  <c:v>1751.4839999999999</c:v>
                </c:pt>
                <c:pt idx="5969">
                  <c:v>1751.4839999999999</c:v>
                </c:pt>
                <c:pt idx="5970">
                  <c:v>1754.816</c:v>
                </c:pt>
                <c:pt idx="5971">
                  <c:v>1754.816</c:v>
                </c:pt>
                <c:pt idx="5972">
                  <c:v>1758.0940000000001</c:v>
                </c:pt>
                <c:pt idx="5973">
                  <c:v>1754.7629999999999</c:v>
                </c:pt>
                <c:pt idx="5974">
                  <c:v>1758.0940000000001</c:v>
                </c:pt>
                <c:pt idx="5975">
                  <c:v>1761.425</c:v>
                </c:pt>
                <c:pt idx="5976">
                  <c:v>1761.425</c:v>
                </c:pt>
                <c:pt idx="5977">
                  <c:v>1761.425</c:v>
                </c:pt>
                <c:pt idx="5978">
                  <c:v>1758.0940000000001</c:v>
                </c:pt>
                <c:pt idx="5979">
                  <c:v>1758.0940000000001</c:v>
                </c:pt>
                <c:pt idx="5980">
                  <c:v>1758.0940000000001</c:v>
                </c:pt>
                <c:pt idx="5981">
                  <c:v>1754.7629999999999</c:v>
                </c:pt>
                <c:pt idx="5982">
                  <c:v>1748.153</c:v>
                </c:pt>
                <c:pt idx="5983">
                  <c:v>1744.875</c:v>
                </c:pt>
                <c:pt idx="5984">
                  <c:v>1734.934</c:v>
                </c:pt>
                <c:pt idx="5985">
                  <c:v>1725.047</c:v>
                </c:pt>
                <c:pt idx="5986">
                  <c:v>1711.828</c:v>
                </c:pt>
                <c:pt idx="5987">
                  <c:v>1705.2190000000001</c:v>
                </c:pt>
                <c:pt idx="5988">
                  <c:v>1692</c:v>
                </c:pt>
                <c:pt idx="5989">
                  <c:v>1682.059</c:v>
                </c:pt>
                <c:pt idx="5990">
                  <c:v>1675.45</c:v>
                </c:pt>
                <c:pt idx="5991">
                  <c:v>1665.5630000000001</c:v>
                </c:pt>
                <c:pt idx="5992">
                  <c:v>1658.953</c:v>
                </c:pt>
                <c:pt idx="5993">
                  <c:v>1652.3440000000001</c:v>
                </c:pt>
                <c:pt idx="5994">
                  <c:v>1645.7339999999999</c:v>
                </c:pt>
                <c:pt idx="5995">
                  <c:v>1642.4559999999999</c:v>
                </c:pt>
                <c:pt idx="5996">
                  <c:v>1642.403</c:v>
                </c:pt>
                <c:pt idx="5997">
                  <c:v>1639.125</c:v>
                </c:pt>
                <c:pt idx="5998">
                  <c:v>1639.125</c:v>
                </c:pt>
                <c:pt idx="5999">
                  <c:v>1635.7940000000001</c:v>
                </c:pt>
                <c:pt idx="6000">
                  <c:v>1639.125</c:v>
                </c:pt>
                <c:pt idx="6001">
                  <c:v>1635.7940000000001</c:v>
                </c:pt>
                <c:pt idx="6002">
                  <c:v>1639.125</c:v>
                </c:pt>
                <c:pt idx="6003">
                  <c:v>1639.125</c:v>
                </c:pt>
                <c:pt idx="6004">
                  <c:v>1639.125</c:v>
                </c:pt>
                <c:pt idx="6005">
                  <c:v>1642.403</c:v>
                </c:pt>
                <c:pt idx="6006">
                  <c:v>1642.403</c:v>
                </c:pt>
                <c:pt idx="6007">
                  <c:v>1645.7339999999999</c:v>
                </c:pt>
                <c:pt idx="6008">
                  <c:v>1649.0129999999999</c:v>
                </c:pt>
                <c:pt idx="6009">
                  <c:v>1649.0129999999999</c:v>
                </c:pt>
                <c:pt idx="6010">
                  <c:v>1655.675</c:v>
                </c:pt>
                <c:pt idx="6011">
                  <c:v>1655.675</c:v>
                </c:pt>
                <c:pt idx="6012">
                  <c:v>1658.953</c:v>
                </c:pt>
                <c:pt idx="6013">
                  <c:v>1662.2840000000001</c:v>
                </c:pt>
                <c:pt idx="6014">
                  <c:v>1662.2840000000001</c:v>
                </c:pt>
                <c:pt idx="6015">
                  <c:v>1662.231</c:v>
                </c:pt>
                <c:pt idx="6016">
                  <c:v>1662.231</c:v>
                </c:pt>
                <c:pt idx="6017">
                  <c:v>1672.172</c:v>
                </c:pt>
                <c:pt idx="6018">
                  <c:v>1668.8409999999999</c:v>
                </c:pt>
                <c:pt idx="6019">
                  <c:v>1675.5029999999999</c:v>
                </c:pt>
                <c:pt idx="6020">
                  <c:v>1678.7809999999999</c:v>
                </c:pt>
                <c:pt idx="6021">
                  <c:v>1678.7809999999999</c:v>
                </c:pt>
                <c:pt idx="6022">
                  <c:v>1685.3910000000001</c:v>
                </c:pt>
                <c:pt idx="6023">
                  <c:v>1685.3910000000001</c:v>
                </c:pt>
                <c:pt idx="6024">
                  <c:v>1685.3910000000001</c:v>
                </c:pt>
                <c:pt idx="6025">
                  <c:v>1688.6690000000001</c:v>
                </c:pt>
                <c:pt idx="6026">
                  <c:v>1692</c:v>
                </c:pt>
                <c:pt idx="6027">
                  <c:v>1695.3309999999999</c:v>
                </c:pt>
                <c:pt idx="6028">
                  <c:v>1698.6089999999999</c:v>
                </c:pt>
                <c:pt idx="6029">
                  <c:v>1698.6089999999999</c:v>
                </c:pt>
                <c:pt idx="6030">
                  <c:v>1701.941</c:v>
                </c:pt>
                <c:pt idx="6031">
                  <c:v>1701.8879999999999</c:v>
                </c:pt>
                <c:pt idx="6032">
                  <c:v>1708.55</c:v>
                </c:pt>
                <c:pt idx="6033">
                  <c:v>1708.55</c:v>
                </c:pt>
                <c:pt idx="6034">
                  <c:v>1708.55</c:v>
                </c:pt>
                <c:pt idx="6035">
                  <c:v>1711.828</c:v>
                </c:pt>
                <c:pt idx="6036">
                  <c:v>1715.1590000000001</c:v>
                </c:pt>
                <c:pt idx="6037">
                  <c:v>1711.828</c:v>
                </c:pt>
                <c:pt idx="6038">
                  <c:v>1715.1590000000001</c:v>
                </c:pt>
                <c:pt idx="6039">
                  <c:v>1718.4380000000001</c:v>
                </c:pt>
                <c:pt idx="6040">
                  <c:v>1718.4380000000001</c:v>
                </c:pt>
                <c:pt idx="6041">
                  <c:v>1721.769</c:v>
                </c:pt>
                <c:pt idx="6042">
                  <c:v>1721.769</c:v>
                </c:pt>
                <c:pt idx="6043">
                  <c:v>1725.047</c:v>
                </c:pt>
                <c:pt idx="6044">
                  <c:v>1725.047</c:v>
                </c:pt>
                <c:pt idx="6045">
                  <c:v>1725.047</c:v>
                </c:pt>
                <c:pt idx="6046">
                  <c:v>1725.047</c:v>
                </c:pt>
                <c:pt idx="6047">
                  <c:v>1728.3779999999999</c:v>
                </c:pt>
                <c:pt idx="6048">
                  <c:v>1728.3779999999999</c:v>
                </c:pt>
                <c:pt idx="6049">
                  <c:v>1728.3779999999999</c:v>
                </c:pt>
                <c:pt idx="6050">
                  <c:v>1731.6559999999999</c:v>
                </c:pt>
                <c:pt idx="6051">
                  <c:v>1728.3779999999999</c:v>
                </c:pt>
                <c:pt idx="6052">
                  <c:v>1728.3779999999999</c:v>
                </c:pt>
                <c:pt idx="6053">
                  <c:v>1731.6559999999999</c:v>
                </c:pt>
                <c:pt idx="6054">
                  <c:v>1731.6559999999999</c:v>
                </c:pt>
                <c:pt idx="6055">
                  <c:v>1731.6559999999999</c:v>
                </c:pt>
                <c:pt idx="6056">
                  <c:v>1731.6559999999999</c:v>
                </c:pt>
                <c:pt idx="6057">
                  <c:v>1731.6559999999999</c:v>
                </c:pt>
                <c:pt idx="6058">
                  <c:v>1731.6559999999999</c:v>
                </c:pt>
                <c:pt idx="6059">
                  <c:v>1731.6559999999999</c:v>
                </c:pt>
                <c:pt idx="6060">
                  <c:v>1731.6559999999999</c:v>
                </c:pt>
                <c:pt idx="6061">
                  <c:v>1731.6559999999999</c:v>
                </c:pt>
                <c:pt idx="6062">
                  <c:v>1731.6559999999999</c:v>
                </c:pt>
                <c:pt idx="6063">
                  <c:v>1731.6559999999999</c:v>
                </c:pt>
                <c:pt idx="6064">
                  <c:v>1731.6559999999999</c:v>
                </c:pt>
                <c:pt idx="6065">
                  <c:v>1731.6559999999999</c:v>
                </c:pt>
                <c:pt idx="6066">
                  <c:v>1734.9870000000001</c:v>
                </c:pt>
                <c:pt idx="6067">
                  <c:v>1731.6559999999999</c:v>
                </c:pt>
                <c:pt idx="6068">
                  <c:v>1731.6559999999999</c:v>
                </c:pt>
                <c:pt idx="6069">
                  <c:v>1731.6559999999999</c:v>
                </c:pt>
                <c:pt idx="6070">
                  <c:v>1731.6559999999999</c:v>
                </c:pt>
                <c:pt idx="6071">
                  <c:v>1734.9870000000001</c:v>
                </c:pt>
                <c:pt idx="6072">
                  <c:v>1731.6559999999999</c:v>
                </c:pt>
                <c:pt idx="6073">
                  <c:v>1734.9870000000001</c:v>
                </c:pt>
                <c:pt idx="6074">
                  <c:v>1731.6559999999999</c:v>
                </c:pt>
                <c:pt idx="6075">
                  <c:v>1734.9870000000001</c:v>
                </c:pt>
                <c:pt idx="6076">
                  <c:v>1734.9870000000001</c:v>
                </c:pt>
                <c:pt idx="6077">
                  <c:v>1734.9870000000001</c:v>
                </c:pt>
                <c:pt idx="6078">
                  <c:v>1731.6559999999999</c:v>
                </c:pt>
                <c:pt idx="6079">
                  <c:v>1731.6559999999999</c:v>
                </c:pt>
                <c:pt idx="6080">
                  <c:v>1731.6559999999999</c:v>
                </c:pt>
                <c:pt idx="6081">
                  <c:v>1734.9870000000001</c:v>
                </c:pt>
                <c:pt idx="6082">
                  <c:v>1734.9870000000001</c:v>
                </c:pt>
                <c:pt idx="6083">
                  <c:v>1734.9870000000001</c:v>
                </c:pt>
                <c:pt idx="6084">
                  <c:v>1731.6559999999999</c:v>
                </c:pt>
                <c:pt idx="6085">
                  <c:v>1734.9870000000001</c:v>
                </c:pt>
                <c:pt idx="6086">
                  <c:v>1734.9870000000001</c:v>
                </c:pt>
                <c:pt idx="6087">
                  <c:v>1734.9870000000001</c:v>
                </c:pt>
                <c:pt idx="6088">
                  <c:v>1734.9870000000001</c:v>
                </c:pt>
                <c:pt idx="6089">
                  <c:v>1734.9870000000001</c:v>
                </c:pt>
                <c:pt idx="6090">
                  <c:v>1734.9870000000001</c:v>
                </c:pt>
                <c:pt idx="6091">
                  <c:v>1734.9870000000001</c:v>
                </c:pt>
                <c:pt idx="6092">
                  <c:v>1734.9870000000001</c:v>
                </c:pt>
                <c:pt idx="6093">
                  <c:v>1731.6559999999999</c:v>
                </c:pt>
                <c:pt idx="6094">
                  <c:v>1728.3779999999999</c:v>
                </c:pt>
                <c:pt idx="6095">
                  <c:v>1721.769</c:v>
                </c:pt>
                <c:pt idx="6096">
                  <c:v>1715.1590000000001</c:v>
                </c:pt>
                <c:pt idx="6097">
                  <c:v>1708.55</c:v>
                </c:pt>
                <c:pt idx="6098">
                  <c:v>1698.6089999999999</c:v>
                </c:pt>
                <c:pt idx="6099">
                  <c:v>1688.722</c:v>
                </c:pt>
                <c:pt idx="6100">
                  <c:v>1678.7809999999999</c:v>
                </c:pt>
                <c:pt idx="6101">
                  <c:v>1668.894</c:v>
                </c:pt>
                <c:pt idx="6102">
                  <c:v>1655.675</c:v>
                </c:pt>
                <c:pt idx="6103">
                  <c:v>1642.4559999999999</c:v>
                </c:pt>
                <c:pt idx="6104">
                  <c:v>1625.9059999999999</c:v>
                </c:pt>
                <c:pt idx="6105">
                  <c:v>1616.019</c:v>
                </c:pt>
                <c:pt idx="6106">
                  <c:v>1602.8</c:v>
                </c:pt>
                <c:pt idx="6107">
                  <c:v>1589.5809999999999</c:v>
                </c:pt>
                <c:pt idx="6108">
                  <c:v>1579.6410000000001</c:v>
                </c:pt>
                <c:pt idx="6109">
                  <c:v>1569.7529999999999</c:v>
                </c:pt>
                <c:pt idx="6110">
                  <c:v>1563.144</c:v>
                </c:pt>
                <c:pt idx="6111">
                  <c:v>1556.5340000000001</c:v>
                </c:pt>
                <c:pt idx="6112">
                  <c:v>1549.925</c:v>
                </c:pt>
                <c:pt idx="6113">
                  <c:v>1546.5940000000001</c:v>
                </c:pt>
                <c:pt idx="6114">
                  <c:v>1539.9839999999999</c:v>
                </c:pt>
                <c:pt idx="6115">
                  <c:v>1536.653</c:v>
                </c:pt>
                <c:pt idx="6116">
                  <c:v>1536.653</c:v>
                </c:pt>
                <c:pt idx="6117">
                  <c:v>1533.375</c:v>
                </c:pt>
                <c:pt idx="6118">
                  <c:v>1536.7059999999999</c:v>
                </c:pt>
                <c:pt idx="6119">
                  <c:v>1539.9839999999999</c:v>
                </c:pt>
                <c:pt idx="6120">
                  <c:v>1536.653</c:v>
                </c:pt>
                <c:pt idx="6121">
                  <c:v>1536.653</c:v>
                </c:pt>
                <c:pt idx="6122">
                  <c:v>1539.9839999999999</c:v>
                </c:pt>
                <c:pt idx="6123">
                  <c:v>1539.9839999999999</c:v>
                </c:pt>
                <c:pt idx="6124">
                  <c:v>1543.2629999999999</c:v>
                </c:pt>
                <c:pt idx="6125">
                  <c:v>1546.5940000000001</c:v>
                </c:pt>
                <c:pt idx="6126">
                  <c:v>1546.5940000000001</c:v>
                </c:pt>
                <c:pt idx="6127">
                  <c:v>1549.8720000000001</c:v>
                </c:pt>
                <c:pt idx="6128">
                  <c:v>1553.203</c:v>
                </c:pt>
                <c:pt idx="6129">
                  <c:v>1556.481</c:v>
                </c:pt>
                <c:pt idx="6130">
                  <c:v>1559.8130000000001</c:v>
                </c:pt>
                <c:pt idx="6131">
                  <c:v>1563.0909999999999</c:v>
                </c:pt>
                <c:pt idx="6132">
                  <c:v>1566.422</c:v>
                </c:pt>
                <c:pt idx="6133">
                  <c:v>1569.7</c:v>
                </c:pt>
                <c:pt idx="6134">
                  <c:v>1573.0309999999999</c:v>
                </c:pt>
                <c:pt idx="6135">
                  <c:v>1576.31</c:v>
                </c:pt>
                <c:pt idx="6136">
                  <c:v>1579.6410000000001</c:v>
                </c:pt>
                <c:pt idx="6137">
                  <c:v>1582.9190000000001</c:v>
                </c:pt>
                <c:pt idx="6138">
                  <c:v>1586.25</c:v>
                </c:pt>
                <c:pt idx="6139">
                  <c:v>1589.528</c:v>
                </c:pt>
                <c:pt idx="6140">
                  <c:v>1592.8589999999999</c:v>
                </c:pt>
                <c:pt idx="6141">
                  <c:v>1596.1379999999999</c:v>
                </c:pt>
                <c:pt idx="6142">
                  <c:v>1599.4690000000001</c:v>
                </c:pt>
                <c:pt idx="6143">
                  <c:v>1602.7470000000001</c:v>
                </c:pt>
                <c:pt idx="6144">
                  <c:v>1606.078</c:v>
                </c:pt>
                <c:pt idx="6145">
                  <c:v>1609.356</c:v>
                </c:pt>
                <c:pt idx="6146">
                  <c:v>1615.9659999999999</c:v>
                </c:pt>
                <c:pt idx="6147">
                  <c:v>1615.9659999999999</c:v>
                </c:pt>
                <c:pt idx="6148">
                  <c:v>1616.019</c:v>
                </c:pt>
                <c:pt idx="6149">
                  <c:v>1619.297</c:v>
                </c:pt>
                <c:pt idx="6150">
                  <c:v>1622.6279999999999</c:v>
                </c:pt>
                <c:pt idx="6151">
                  <c:v>1625.9059999999999</c:v>
                </c:pt>
                <c:pt idx="6152">
                  <c:v>1632.5160000000001</c:v>
                </c:pt>
                <c:pt idx="6153">
                  <c:v>1635.7940000000001</c:v>
                </c:pt>
                <c:pt idx="6154">
                  <c:v>1639.125</c:v>
                </c:pt>
                <c:pt idx="6155">
                  <c:v>1639.125</c:v>
                </c:pt>
                <c:pt idx="6156">
                  <c:v>1639.125</c:v>
                </c:pt>
                <c:pt idx="6157">
                  <c:v>1642.4559999999999</c:v>
                </c:pt>
                <c:pt idx="6158">
                  <c:v>1649.0129999999999</c:v>
                </c:pt>
                <c:pt idx="6159">
                  <c:v>1649.0129999999999</c:v>
                </c:pt>
                <c:pt idx="6160">
                  <c:v>1649.0650000000001</c:v>
                </c:pt>
                <c:pt idx="6161">
                  <c:v>1655.6220000000001</c:v>
                </c:pt>
                <c:pt idx="6162">
                  <c:v>1655.675</c:v>
                </c:pt>
                <c:pt idx="6163">
                  <c:v>1658.953</c:v>
                </c:pt>
                <c:pt idx="6164">
                  <c:v>1662.231</c:v>
                </c:pt>
                <c:pt idx="6165">
                  <c:v>1665.5630000000001</c:v>
                </c:pt>
                <c:pt idx="6166">
                  <c:v>1668.8409999999999</c:v>
                </c:pt>
                <c:pt idx="6167">
                  <c:v>1668.8409999999999</c:v>
                </c:pt>
                <c:pt idx="6168">
                  <c:v>1672.172</c:v>
                </c:pt>
                <c:pt idx="6169">
                  <c:v>1675.45</c:v>
                </c:pt>
                <c:pt idx="6170">
                  <c:v>1675.45</c:v>
                </c:pt>
                <c:pt idx="6171">
                  <c:v>1678.7809999999999</c:v>
                </c:pt>
                <c:pt idx="6172">
                  <c:v>1682.059</c:v>
                </c:pt>
                <c:pt idx="6173">
                  <c:v>1682.059</c:v>
                </c:pt>
                <c:pt idx="6174">
                  <c:v>1685.3910000000001</c:v>
                </c:pt>
                <c:pt idx="6175">
                  <c:v>1688.6690000000001</c:v>
                </c:pt>
                <c:pt idx="6176">
                  <c:v>1688.6690000000001</c:v>
                </c:pt>
                <c:pt idx="6177">
                  <c:v>1692</c:v>
                </c:pt>
                <c:pt idx="6178">
                  <c:v>1692</c:v>
                </c:pt>
                <c:pt idx="6179">
                  <c:v>1688.6690000000001</c:v>
                </c:pt>
                <c:pt idx="6180">
                  <c:v>1685.3910000000001</c:v>
                </c:pt>
                <c:pt idx="6181">
                  <c:v>1682.059</c:v>
                </c:pt>
                <c:pt idx="6182">
                  <c:v>1678.7809999999999</c:v>
                </c:pt>
                <c:pt idx="6183">
                  <c:v>1672.172</c:v>
                </c:pt>
                <c:pt idx="6184">
                  <c:v>1665.5630000000001</c:v>
                </c:pt>
                <c:pt idx="6185">
                  <c:v>1658.953</c:v>
                </c:pt>
                <c:pt idx="6186">
                  <c:v>1649.0650000000001</c:v>
                </c:pt>
                <c:pt idx="6187">
                  <c:v>1645.7339999999999</c:v>
                </c:pt>
                <c:pt idx="6188">
                  <c:v>1639.125</c:v>
                </c:pt>
                <c:pt idx="6189">
                  <c:v>1632.5160000000001</c:v>
                </c:pt>
                <c:pt idx="6190">
                  <c:v>1625.9059999999999</c:v>
                </c:pt>
                <c:pt idx="6191">
                  <c:v>1622.575</c:v>
                </c:pt>
                <c:pt idx="6192">
                  <c:v>1619.297</c:v>
                </c:pt>
                <c:pt idx="6193">
                  <c:v>1619.297</c:v>
                </c:pt>
                <c:pt idx="6194">
                  <c:v>1612.6880000000001</c:v>
                </c:pt>
                <c:pt idx="6195">
                  <c:v>1612.6880000000001</c:v>
                </c:pt>
                <c:pt idx="6196">
                  <c:v>1609.4090000000001</c:v>
                </c:pt>
                <c:pt idx="6197">
                  <c:v>1612.6880000000001</c:v>
                </c:pt>
                <c:pt idx="6198">
                  <c:v>1609.4090000000001</c:v>
                </c:pt>
                <c:pt idx="6199">
                  <c:v>1612.6880000000001</c:v>
                </c:pt>
                <c:pt idx="6200">
                  <c:v>1612.6880000000001</c:v>
                </c:pt>
                <c:pt idx="6201">
                  <c:v>1609.4090000000001</c:v>
                </c:pt>
                <c:pt idx="6202">
                  <c:v>1615.9659999999999</c:v>
                </c:pt>
                <c:pt idx="6203">
                  <c:v>1615.9659999999999</c:v>
                </c:pt>
                <c:pt idx="6204">
                  <c:v>1619.297</c:v>
                </c:pt>
                <c:pt idx="6205">
                  <c:v>1616.019</c:v>
                </c:pt>
                <c:pt idx="6206">
                  <c:v>1619.297</c:v>
                </c:pt>
                <c:pt idx="6207">
                  <c:v>1619.297</c:v>
                </c:pt>
                <c:pt idx="6208">
                  <c:v>1625.9059999999999</c:v>
                </c:pt>
                <c:pt idx="6209">
                  <c:v>1625.9059999999999</c:v>
                </c:pt>
                <c:pt idx="6210">
                  <c:v>1625.9059999999999</c:v>
                </c:pt>
                <c:pt idx="6211">
                  <c:v>1629.2370000000001</c:v>
                </c:pt>
                <c:pt idx="6212">
                  <c:v>1635.7940000000001</c:v>
                </c:pt>
                <c:pt idx="6213">
                  <c:v>1632.5160000000001</c:v>
                </c:pt>
                <c:pt idx="6214">
                  <c:v>1639.125</c:v>
                </c:pt>
                <c:pt idx="6215">
                  <c:v>1642.403</c:v>
                </c:pt>
                <c:pt idx="6216">
                  <c:v>1645.7339999999999</c:v>
                </c:pt>
                <c:pt idx="6217">
                  <c:v>1642.4559999999999</c:v>
                </c:pt>
                <c:pt idx="6218">
                  <c:v>1649.0129999999999</c:v>
                </c:pt>
                <c:pt idx="6219">
                  <c:v>1649.0129999999999</c:v>
                </c:pt>
                <c:pt idx="6220">
                  <c:v>1652.3440000000001</c:v>
                </c:pt>
                <c:pt idx="6221">
                  <c:v>1655.6220000000001</c:v>
                </c:pt>
                <c:pt idx="6222">
                  <c:v>1658.953</c:v>
                </c:pt>
                <c:pt idx="6223">
                  <c:v>1662.231</c:v>
                </c:pt>
                <c:pt idx="6224">
                  <c:v>1662.231</c:v>
                </c:pt>
                <c:pt idx="6225">
                  <c:v>1665.5630000000001</c:v>
                </c:pt>
                <c:pt idx="6226">
                  <c:v>1665.5630000000001</c:v>
                </c:pt>
                <c:pt idx="6227">
                  <c:v>1668.8409999999999</c:v>
                </c:pt>
                <c:pt idx="6228">
                  <c:v>1672.172</c:v>
                </c:pt>
                <c:pt idx="6229">
                  <c:v>1668.894</c:v>
                </c:pt>
                <c:pt idx="6230">
                  <c:v>1672.172</c:v>
                </c:pt>
                <c:pt idx="6231">
                  <c:v>1678.7809999999999</c:v>
                </c:pt>
                <c:pt idx="6232">
                  <c:v>1678.7809999999999</c:v>
                </c:pt>
                <c:pt idx="6233">
                  <c:v>1678.7809999999999</c:v>
                </c:pt>
                <c:pt idx="6234">
                  <c:v>1685.3910000000001</c:v>
                </c:pt>
                <c:pt idx="6235">
                  <c:v>1685.3910000000001</c:v>
                </c:pt>
                <c:pt idx="6236">
                  <c:v>1688.6690000000001</c:v>
                </c:pt>
                <c:pt idx="6237">
                  <c:v>1685.3910000000001</c:v>
                </c:pt>
                <c:pt idx="6238">
                  <c:v>1692</c:v>
                </c:pt>
                <c:pt idx="6239">
                  <c:v>1692</c:v>
                </c:pt>
                <c:pt idx="6240">
                  <c:v>1695.278</c:v>
                </c:pt>
                <c:pt idx="6241">
                  <c:v>1698.6089999999999</c:v>
                </c:pt>
                <c:pt idx="6242">
                  <c:v>1698.6089999999999</c:v>
                </c:pt>
                <c:pt idx="6243">
                  <c:v>1701.8879999999999</c:v>
                </c:pt>
                <c:pt idx="6244">
                  <c:v>1701.8879999999999</c:v>
                </c:pt>
                <c:pt idx="6245">
                  <c:v>1701.8879999999999</c:v>
                </c:pt>
                <c:pt idx="6246">
                  <c:v>1705.2190000000001</c:v>
                </c:pt>
                <c:pt idx="6247">
                  <c:v>1705.2190000000001</c:v>
                </c:pt>
                <c:pt idx="6248">
                  <c:v>1708.4970000000001</c:v>
                </c:pt>
                <c:pt idx="6249">
                  <c:v>1708.4970000000001</c:v>
                </c:pt>
                <c:pt idx="6250">
                  <c:v>1708.4970000000001</c:v>
                </c:pt>
                <c:pt idx="6251">
                  <c:v>1708.55</c:v>
                </c:pt>
                <c:pt idx="6252">
                  <c:v>1711.828</c:v>
                </c:pt>
                <c:pt idx="6253">
                  <c:v>1711.828</c:v>
                </c:pt>
                <c:pt idx="6254">
                  <c:v>1715.106</c:v>
                </c:pt>
                <c:pt idx="6255">
                  <c:v>1715.106</c:v>
                </c:pt>
                <c:pt idx="6256">
                  <c:v>1715.106</c:v>
                </c:pt>
                <c:pt idx="6257">
                  <c:v>1715.106</c:v>
                </c:pt>
                <c:pt idx="6258">
                  <c:v>1718.4380000000001</c:v>
                </c:pt>
                <c:pt idx="6259">
                  <c:v>1718.4380000000001</c:v>
                </c:pt>
                <c:pt idx="6260">
                  <c:v>1715.1590000000001</c:v>
                </c:pt>
                <c:pt idx="6261">
                  <c:v>1721.7159999999999</c:v>
                </c:pt>
                <c:pt idx="6262">
                  <c:v>1721.7159999999999</c:v>
                </c:pt>
                <c:pt idx="6263">
                  <c:v>1721.7159999999999</c:v>
                </c:pt>
                <c:pt idx="6264">
                  <c:v>1725.047</c:v>
                </c:pt>
                <c:pt idx="6265">
                  <c:v>1725.047</c:v>
                </c:pt>
                <c:pt idx="6266">
                  <c:v>1725.047</c:v>
                </c:pt>
                <c:pt idx="6267">
                  <c:v>1725.047</c:v>
                </c:pt>
                <c:pt idx="6268">
                  <c:v>1728.325</c:v>
                </c:pt>
                <c:pt idx="6269">
                  <c:v>1728.325</c:v>
                </c:pt>
                <c:pt idx="6270">
                  <c:v>1728.325</c:v>
                </c:pt>
                <c:pt idx="6271">
                  <c:v>1728.325</c:v>
                </c:pt>
                <c:pt idx="6272">
                  <c:v>1731.6559999999999</c:v>
                </c:pt>
                <c:pt idx="6273">
                  <c:v>1731.6559999999999</c:v>
                </c:pt>
                <c:pt idx="6274">
                  <c:v>1731.6559999999999</c:v>
                </c:pt>
                <c:pt idx="6275">
                  <c:v>1731.6559999999999</c:v>
                </c:pt>
                <c:pt idx="6276">
                  <c:v>1731.6559999999999</c:v>
                </c:pt>
                <c:pt idx="6277">
                  <c:v>1731.6559999999999</c:v>
                </c:pt>
                <c:pt idx="6278">
                  <c:v>1734.934</c:v>
                </c:pt>
                <c:pt idx="6279">
                  <c:v>1734.934</c:v>
                </c:pt>
                <c:pt idx="6280">
                  <c:v>1734.9870000000001</c:v>
                </c:pt>
                <c:pt idx="6281">
                  <c:v>1734.9870000000001</c:v>
                </c:pt>
                <c:pt idx="6282">
                  <c:v>1738.2660000000001</c:v>
                </c:pt>
                <c:pt idx="6283">
                  <c:v>1738.2660000000001</c:v>
                </c:pt>
                <c:pt idx="6284">
                  <c:v>1738.2660000000001</c:v>
                </c:pt>
                <c:pt idx="6285">
                  <c:v>1738.2660000000001</c:v>
                </c:pt>
                <c:pt idx="6286">
                  <c:v>1738.2660000000001</c:v>
                </c:pt>
                <c:pt idx="6287">
                  <c:v>1741.597</c:v>
                </c:pt>
                <c:pt idx="6288">
                  <c:v>1741.597</c:v>
                </c:pt>
                <c:pt idx="6289">
                  <c:v>1741.597</c:v>
                </c:pt>
                <c:pt idx="6290">
                  <c:v>1741.597</c:v>
                </c:pt>
                <c:pt idx="6291">
                  <c:v>1744.875</c:v>
                </c:pt>
                <c:pt idx="6292">
                  <c:v>1744.875</c:v>
                </c:pt>
                <c:pt idx="6293">
                  <c:v>1744.875</c:v>
                </c:pt>
                <c:pt idx="6294">
                  <c:v>1744.875</c:v>
                </c:pt>
                <c:pt idx="6295">
                  <c:v>1748.2059999999999</c:v>
                </c:pt>
                <c:pt idx="6296">
                  <c:v>1748.2059999999999</c:v>
                </c:pt>
                <c:pt idx="6297">
                  <c:v>1748.2059999999999</c:v>
                </c:pt>
                <c:pt idx="6298">
                  <c:v>1751.4839999999999</c:v>
                </c:pt>
                <c:pt idx="6299">
                  <c:v>1751.4839999999999</c:v>
                </c:pt>
                <c:pt idx="6300">
                  <c:v>1751.4839999999999</c:v>
                </c:pt>
                <c:pt idx="6301">
                  <c:v>1751.4839999999999</c:v>
                </c:pt>
                <c:pt idx="6302">
                  <c:v>1751.4839999999999</c:v>
                </c:pt>
                <c:pt idx="6303">
                  <c:v>1751.4839999999999</c:v>
                </c:pt>
                <c:pt idx="6304">
                  <c:v>1751.4839999999999</c:v>
                </c:pt>
                <c:pt idx="6305">
                  <c:v>1751.4839999999999</c:v>
                </c:pt>
                <c:pt idx="6306">
                  <c:v>1751.4839999999999</c:v>
                </c:pt>
                <c:pt idx="6307">
                  <c:v>1751.4839999999999</c:v>
                </c:pt>
                <c:pt idx="6308">
                  <c:v>1748.153</c:v>
                </c:pt>
                <c:pt idx="6309">
                  <c:v>1748.2059999999999</c:v>
                </c:pt>
                <c:pt idx="6310">
                  <c:v>1748.2059999999999</c:v>
                </c:pt>
                <c:pt idx="6311">
                  <c:v>1748.2059999999999</c:v>
                </c:pt>
                <c:pt idx="6312">
                  <c:v>1744.875</c:v>
                </c:pt>
                <c:pt idx="6313">
                  <c:v>1744.875</c:v>
                </c:pt>
                <c:pt idx="6314">
                  <c:v>1744.875</c:v>
                </c:pt>
                <c:pt idx="6315">
                  <c:v>1741.597</c:v>
                </c:pt>
                <c:pt idx="6316">
                  <c:v>1738.2660000000001</c:v>
                </c:pt>
                <c:pt idx="6317">
                  <c:v>1734.9870000000001</c:v>
                </c:pt>
                <c:pt idx="6318">
                  <c:v>1734.9870000000001</c:v>
                </c:pt>
                <c:pt idx="6319">
                  <c:v>1731.6559999999999</c:v>
                </c:pt>
                <c:pt idx="6320">
                  <c:v>1728.3779999999999</c:v>
                </c:pt>
                <c:pt idx="6321">
                  <c:v>1728.3779999999999</c:v>
                </c:pt>
                <c:pt idx="6322">
                  <c:v>1721.7159999999999</c:v>
                </c:pt>
                <c:pt idx="6323">
                  <c:v>1721.769</c:v>
                </c:pt>
                <c:pt idx="6324">
                  <c:v>1718.4380000000001</c:v>
                </c:pt>
                <c:pt idx="6325">
                  <c:v>1718.4380000000001</c:v>
                </c:pt>
                <c:pt idx="6326">
                  <c:v>1715.106</c:v>
                </c:pt>
                <c:pt idx="6327">
                  <c:v>1715.106</c:v>
                </c:pt>
                <c:pt idx="6328">
                  <c:v>1718.4380000000001</c:v>
                </c:pt>
                <c:pt idx="6329">
                  <c:v>1718.4380000000001</c:v>
                </c:pt>
                <c:pt idx="6330">
                  <c:v>1715.106</c:v>
                </c:pt>
                <c:pt idx="6331">
                  <c:v>1715.106</c:v>
                </c:pt>
                <c:pt idx="6332">
                  <c:v>1718.4380000000001</c:v>
                </c:pt>
                <c:pt idx="6333">
                  <c:v>1718.4380000000001</c:v>
                </c:pt>
                <c:pt idx="6334">
                  <c:v>1718.4380000000001</c:v>
                </c:pt>
                <c:pt idx="6335">
                  <c:v>1718.4380000000001</c:v>
                </c:pt>
                <c:pt idx="6336">
                  <c:v>1718.4380000000001</c:v>
                </c:pt>
                <c:pt idx="6337">
                  <c:v>1721.769</c:v>
                </c:pt>
                <c:pt idx="6338">
                  <c:v>1721.769</c:v>
                </c:pt>
                <c:pt idx="6339">
                  <c:v>1721.769</c:v>
                </c:pt>
                <c:pt idx="6340">
                  <c:v>1721.769</c:v>
                </c:pt>
                <c:pt idx="6341">
                  <c:v>1725.047</c:v>
                </c:pt>
                <c:pt idx="6342">
                  <c:v>1725.047</c:v>
                </c:pt>
                <c:pt idx="6343">
                  <c:v>1725.047</c:v>
                </c:pt>
                <c:pt idx="6344">
                  <c:v>1725.047</c:v>
                </c:pt>
                <c:pt idx="6345">
                  <c:v>1725.047</c:v>
                </c:pt>
                <c:pt idx="6346">
                  <c:v>1725.047</c:v>
                </c:pt>
                <c:pt idx="6347">
                  <c:v>1728.3779999999999</c:v>
                </c:pt>
                <c:pt idx="6348">
                  <c:v>1725.047</c:v>
                </c:pt>
                <c:pt idx="6349">
                  <c:v>1725.047</c:v>
                </c:pt>
                <c:pt idx="6350">
                  <c:v>1731.6559999999999</c:v>
                </c:pt>
                <c:pt idx="6351">
                  <c:v>1731.6559999999999</c:v>
                </c:pt>
                <c:pt idx="6352">
                  <c:v>1731.6559999999999</c:v>
                </c:pt>
                <c:pt idx="6353">
                  <c:v>1731.6559999999999</c:v>
                </c:pt>
                <c:pt idx="6354">
                  <c:v>1734.9870000000001</c:v>
                </c:pt>
                <c:pt idx="6355">
                  <c:v>1734.9870000000001</c:v>
                </c:pt>
                <c:pt idx="6356">
                  <c:v>1734.9870000000001</c:v>
                </c:pt>
                <c:pt idx="6357">
                  <c:v>1734.9870000000001</c:v>
                </c:pt>
                <c:pt idx="6358">
                  <c:v>1738.2660000000001</c:v>
                </c:pt>
                <c:pt idx="6359">
                  <c:v>1734.934</c:v>
                </c:pt>
                <c:pt idx="6360">
                  <c:v>1738.2660000000001</c:v>
                </c:pt>
                <c:pt idx="6361">
                  <c:v>1741.597</c:v>
                </c:pt>
                <c:pt idx="6362">
                  <c:v>1741.597</c:v>
                </c:pt>
                <c:pt idx="6363">
                  <c:v>1741.597</c:v>
                </c:pt>
                <c:pt idx="6364">
                  <c:v>1741.597</c:v>
                </c:pt>
                <c:pt idx="6365">
                  <c:v>1744.875</c:v>
                </c:pt>
                <c:pt idx="6366">
                  <c:v>1744.875</c:v>
                </c:pt>
                <c:pt idx="6367">
                  <c:v>1744.875</c:v>
                </c:pt>
                <c:pt idx="6368">
                  <c:v>1744.875</c:v>
                </c:pt>
                <c:pt idx="6369">
                  <c:v>1748.2059999999999</c:v>
                </c:pt>
                <c:pt idx="6370">
                  <c:v>1748.2059999999999</c:v>
                </c:pt>
                <c:pt idx="6371">
                  <c:v>1748.2059999999999</c:v>
                </c:pt>
                <c:pt idx="6372">
                  <c:v>1751.4839999999999</c:v>
                </c:pt>
                <c:pt idx="6373">
                  <c:v>1751.4839999999999</c:v>
                </c:pt>
                <c:pt idx="6374">
                  <c:v>1748.153</c:v>
                </c:pt>
                <c:pt idx="6375">
                  <c:v>1748.153</c:v>
                </c:pt>
                <c:pt idx="6376">
                  <c:v>1751.4839999999999</c:v>
                </c:pt>
                <c:pt idx="6377">
                  <c:v>1751.4839999999999</c:v>
                </c:pt>
                <c:pt idx="6378">
                  <c:v>1754.7629999999999</c:v>
                </c:pt>
                <c:pt idx="6379">
                  <c:v>1751.4839999999999</c:v>
                </c:pt>
                <c:pt idx="6380">
                  <c:v>1754.7629999999999</c:v>
                </c:pt>
                <c:pt idx="6381">
                  <c:v>1754.7629999999999</c:v>
                </c:pt>
                <c:pt idx="6382">
                  <c:v>1754.7629999999999</c:v>
                </c:pt>
                <c:pt idx="6383">
                  <c:v>1754.7629999999999</c:v>
                </c:pt>
                <c:pt idx="6384">
                  <c:v>1758.0940000000001</c:v>
                </c:pt>
                <c:pt idx="6385">
                  <c:v>1758.0940000000001</c:v>
                </c:pt>
                <c:pt idx="6386">
                  <c:v>1761.425</c:v>
                </c:pt>
                <c:pt idx="6387">
                  <c:v>1758.0940000000001</c:v>
                </c:pt>
                <c:pt idx="6388">
                  <c:v>1761.425</c:v>
                </c:pt>
                <c:pt idx="6389">
                  <c:v>1754.7629999999999</c:v>
                </c:pt>
                <c:pt idx="6390">
                  <c:v>1754.7629999999999</c:v>
                </c:pt>
                <c:pt idx="6391">
                  <c:v>1751.4839999999999</c:v>
                </c:pt>
                <c:pt idx="6392">
                  <c:v>1751.4839999999999</c:v>
                </c:pt>
                <c:pt idx="6393">
                  <c:v>1751.4839999999999</c:v>
                </c:pt>
                <c:pt idx="6394">
                  <c:v>1748.153</c:v>
                </c:pt>
                <c:pt idx="6395">
                  <c:v>1748.153</c:v>
                </c:pt>
                <c:pt idx="6396">
                  <c:v>1748.153</c:v>
                </c:pt>
                <c:pt idx="6397">
                  <c:v>1748.153</c:v>
                </c:pt>
                <c:pt idx="6398">
                  <c:v>1751.4839999999999</c:v>
                </c:pt>
                <c:pt idx="6399">
                  <c:v>1748.2059999999999</c:v>
                </c:pt>
                <c:pt idx="6400">
                  <c:v>1744.875</c:v>
                </c:pt>
                <c:pt idx="6401">
                  <c:v>1744.875</c:v>
                </c:pt>
                <c:pt idx="6402">
                  <c:v>1744.875</c:v>
                </c:pt>
                <c:pt idx="6403">
                  <c:v>1744.875</c:v>
                </c:pt>
                <c:pt idx="6404">
                  <c:v>1748.153</c:v>
                </c:pt>
                <c:pt idx="6405">
                  <c:v>1748.153</c:v>
                </c:pt>
                <c:pt idx="6406">
                  <c:v>1748.153</c:v>
                </c:pt>
                <c:pt idx="6407">
                  <c:v>1744.875</c:v>
                </c:pt>
                <c:pt idx="6408">
                  <c:v>1744.875</c:v>
                </c:pt>
                <c:pt idx="6409">
                  <c:v>1744.875</c:v>
                </c:pt>
                <c:pt idx="6410">
                  <c:v>1741.5440000000001</c:v>
                </c:pt>
                <c:pt idx="6411">
                  <c:v>1741.5440000000001</c:v>
                </c:pt>
                <c:pt idx="6412">
                  <c:v>1744.875</c:v>
                </c:pt>
                <c:pt idx="6413">
                  <c:v>1738.2660000000001</c:v>
                </c:pt>
                <c:pt idx="6414">
                  <c:v>1738.2660000000001</c:v>
                </c:pt>
                <c:pt idx="6415">
                  <c:v>1738.2660000000001</c:v>
                </c:pt>
                <c:pt idx="6416">
                  <c:v>1738.2660000000001</c:v>
                </c:pt>
                <c:pt idx="6417">
                  <c:v>1738.2660000000001</c:v>
                </c:pt>
                <c:pt idx="6418">
                  <c:v>1738.2660000000001</c:v>
                </c:pt>
                <c:pt idx="6419">
                  <c:v>1738.2660000000001</c:v>
                </c:pt>
                <c:pt idx="6420">
                  <c:v>1738.2660000000001</c:v>
                </c:pt>
                <c:pt idx="6421">
                  <c:v>1738.2660000000001</c:v>
                </c:pt>
                <c:pt idx="6422">
                  <c:v>1738.2660000000001</c:v>
                </c:pt>
                <c:pt idx="6423">
                  <c:v>1738.2660000000001</c:v>
                </c:pt>
                <c:pt idx="6424">
                  <c:v>1738.2660000000001</c:v>
                </c:pt>
                <c:pt idx="6425">
                  <c:v>1738.2660000000001</c:v>
                </c:pt>
                <c:pt idx="6426">
                  <c:v>1741.5440000000001</c:v>
                </c:pt>
                <c:pt idx="6427">
                  <c:v>1741.5440000000001</c:v>
                </c:pt>
                <c:pt idx="6428">
                  <c:v>1741.5440000000001</c:v>
                </c:pt>
                <c:pt idx="6429">
                  <c:v>1741.5440000000001</c:v>
                </c:pt>
                <c:pt idx="6430">
                  <c:v>1744.875</c:v>
                </c:pt>
                <c:pt idx="6431">
                  <c:v>1741.5440000000001</c:v>
                </c:pt>
                <c:pt idx="6432">
                  <c:v>1741.5440000000001</c:v>
                </c:pt>
                <c:pt idx="6433">
                  <c:v>1741.5440000000001</c:v>
                </c:pt>
                <c:pt idx="6434">
                  <c:v>1738.2660000000001</c:v>
                </c:pt>
                <c:pt idx="6435">
                  <c:v>1738.2660000000001</c:v>
                </c:pt>
                <c:pt idx="6436">
                  <c:v>1734.934</c:v>
                </c:pt>
                <c:pt idx="6437">
                  <c:v>1731.6559999999999</c:v>
                </c:pt>
                <c:pt idx="6438">
                  <c:v>1728.325</c:v>
                </c:pt>
                <c:pt idx="6439">
                  <c:v>1721.7159999999999</c:v>
                </c:pt>
                <c:pt idx="6440">
                  <c:v>1715.1590000000001</c:v>
                </c:pt>
                <c:pt idx="6441">
                  <c:v>1715.106</c:v>
                </c:pt>
                <c:pt idx="6442">
                  <c:v>1711.828</c:v>
                </c:pt>
                <c:pt idx="6443">
                  <c:v>1708.4970000000001</c:v>
                </c:pt>
                <c:pt idx="6444">
                  <c:v>1701.8879999999999</c:v>
                </c:pt>
                <c:pt idx="6445">
                  <c:v>1698.6089999999999</c:v>
                </c:pt>
                <c:pt idx="6446">
                  <c:v>1692</c:v>
                </c:pt>
                <c:pt idx="6447">
                  <c:v>1685.3910000000001</c:v>
                </c:pt>
                <c:pt idx="6448">
                  <c:v>1678.7809999999999</c:v>
                </c:pt>
                <c:pt idx="6449">
                  <c:v>1668.894</c:v>
                </c:pt>
                <c:pt idx="6450">
                  <c:v>1662.231</c:v>
                </c:pt>
                <c:pt idx="6451">
                  <c:v>1652.3440000000001</c:v>
                </c:pt>
                <c:pt idx="6452">
                  <c:v>1645.7339999999999</c:v>
                </c:pt>
                <c:pt idx="6453">
                  <c:v>1629.2370000000001</c:v>
                </c:pt>
                <c:pt idx="6454">
                  <c:v>1619.297</c:v>
                </c:pt>
                <c:pt idx="6455">
                  <c:v>1606.078</c:v>
                </c:pt>
                <c:pt idx="6456">
                  <c:v>1592.8589999999999</c:v>
                </c:pt>
                <c:pt idx="6457">
                  <c:v>1579.6410000000001</c:v>
                </c:pt>
                <c:pt idx="6458">
                  <c:v>1566.422</c:v>
                </c:pt>
                <c:pt idx="6459">
                  <c:v>1556.5340000000001</c:v>
                </c:pt>
                <c:pt idx="6460">
                  <c:v>1539.9839999999999</c:v>
                </c:pt>
                <c:pt idx="6461">
                  <c:v>1530.097</c:v>
                </c:pt>
                <c:pt idx="6462">
                  <c:v>1516.8779999999999</c:v>
                </c:pt>
                <c:pt idx="6463">
                  <c:v>1503.6590000000001</c:v>
                </c:pt>
                <c:pt idx="6464">
                  <c:v>1490.44</c:v>
                </c:pt>
                <c:pt idx="6465">
                  <c:v>1480.5</c:v>
                </c:pt>
                <c:pt idx="6466">
                  <c:v>1467.2809999999999</c:v>
                </c:pt>
                <c:pt idx="6467">
                  <c:v>1457.394</c:v>
                </c:pt>
                <c:pt idx="6468">
                  <c:v>1444.175</c:v>
                </c:pt>
                <c:pt idx="6469">
                  <c:v>1430.9559999999999</c:v>
                </c:pt>
                <c:pt idx="6470">
                  <c:v>1417.7370000000001</c:v>
                </c:pt>
                <c:pt idx="6471">
                  <c:v>1407.797</c:v>
                </c:pt>
                <c:pt idx="6472">
                  <c:v>1394.578</c:v>
                </c:pt>
                <c:pt idx="6473">
                  <c:v>1381.3589999999999</c:v>
                </c:pt>
                <c:pt idx="6474">
                  <c:v>1368.1410000000001</c:v>
                </c:pt>
                <c:pt idx="6475">
                  <c:v>1354.922</c:v>
                </c:pt>
                <c:pt idx="6476">
                  <c:v>1338.425</c:v>
                </c:pt>
                <c:pt idx="6477">
                  <c:v>1325.2059999999999</c:v>
                </c:pt>
                <c:pt idx="6478">
                  <c:v>1311.9870000000001</c:v>
                </c:pt>
                <c:pt idx="6479">
                  <c:v>1298.769</c:v>
                </c:pt>
                <c:pt idx="6480">
                  <c:v>1282.2190000000001</c:v>
                </c:pt>
                <c:pt idx="6481">
                  <c:v>1269</c:v>
                </c:pt>
                <c:pt idx="6482">
                  <c:v>1255.7809999999999</c:v>
                </c:pt>
                <c:pt idx="6483">
                  <c:v>1242.5630000000001</c:v>
                </c:pt>
                <c:pt idx="6484">
                  <c:v>1229.3440000000001</c:v>
                </c:pt>
                <c:pt idx="6485">
                  <c:v>1216.125</c:v>
                </c:pt>
                <c:pt idx="6486">
                  <c:v>1202.9059999999999</c:v>
                </c:pt>
                <c:pt idx="6487">
                  <c:v>1193.019</c:v>
                </c:pt>
                <c:pt idx="6488">
                  <c:v>1183.078</c:v>
                </c:pt>
                <c:pt idx="6489">
                  <c:v>1176.4690000000001</c:v>
                </c:pt>
                <c:pt idx="6490">
                  <c:v>1173.19</c:v>
                </c:pt>
                <c:pt idx="6491">
                  <c:v>1169.8589999999999</c:v>
                </c:pt>
                <c:pt idx="6492">
                  <c:v>1169.8589999999999</c:v>
                </c:pt>
                <c:pt idx="6493">
                  <c:v>1169.8589999999999</c:v>
                </c:pt>
                <c:pt idx="6494">
                  <c:v>1169.8589999999999</c:v>
                </c:pt>
                <c:pt idx="6495">
                  <c:v>1169.8589999999999</c:v>
                </c:pt>
                <c:pt idx="6496">
                  <c:v>1173.19</c:v>
                </c:pt>
                <c:pt idx="6497">
                  <c:v>1176.4690000000001</c:v>
                </c:pt>
                <c:pt idx="6498">
                  <c:v>1183.078</c:v>
                </c:pt>
                <c:pt idx="6499">
                  <c:v>1192.9659999999999</c:v>
                </c:pt>
                <c:pt idx="6500">
                  <c:v>1199.575</c:v>
                </c:pt>
                <c:pt idx="6501">
                  <c:v>1202.9059999999999</c:v>
                </c:pt>
                <c:pt idx="6502">
                  <c:v>1209.5160000000001</c:v>
                </c:pt>
                <c:pt idx="6503">
                  <c:v>1216.125</c:v>
                </c:pt>
                <c:pt idx="6504">
                  <c:v>1222.7339999999999</c:v>
                </c:pt>
                <c:pt idx="6505">
                  <c:v>1229.3440000000001</c:v>
                </c:pt>
                <c:pt idx="6506">
                  <c:v>1232.675</c:v>
                </c:pt>
                <c:pt idx="6507">
                  <c:v>1235.953</c:v>
                </c:pt>
                <c:pt idx="6508">
                  <c:v>1239.2840000000001</c:v>
                </c:pt>
                <c:pt idx="6509">
                  <c:v>1239.2840000000001</c:v>
                </c:pt>
                <c:pt idx="6510">
                  <c:v>1242.5630000000001</c:v>
                </c:pt>
                <c:pt idx="6511">
                  <c:v>1242.5630000000001</c:v>
                </c:pt>
                <c:pt idx="6512">
                  <c:v>1245.894</c:v>
                </c:pt>
                <c:pt idx="6513">
                  <c:v>1249.172</c:v>
                </c:pt>
                <c:pt idx="6514">
                  <c:v>0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0</c:v>
                </c:pt>
                <c:pt idx="6519">
                  <c:v>0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</c:v>
                </c:pt>
                <c:pt idx="6527">
                  <c:v>0</c:v>
                </c:pt>
                <c:pt idx="6528">
                  <c:v>0</c:v>
                </c:pt>
                <c:pt idx="6529">
                  <c:v>0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0</c:v>
                </c:pt>
                <c:pt idx="6534">
                  <c:v>0</c:v>
                </c:pt>
                <c:pt idx="6535">
                  <c:v>0</c:v>
                </c:pt>
                <c:pt idx="6536">
                  <c:v>0</c:v>
                </c:pt>
                <c:pt idx="6537">
                  <c:v>0</c:v>
                </c:pt>
                <c:pt idx="6538">
                  <c:v>0</c:v>
                </c:pt>
                <c:pt idx="6539">
                  <c:v>0</c:v>
                </c:pt>
                <c:pt idx="6540">
                  <c:v>0</c:v>
                </c:pt>
                <c:pt idx="6541">
                  <c:v>0</c:v>
                </c:pt>
                <c:pt idx="6542">
                  <c:v>0</c:v>
                </c:pt>
                <c:pt idx="6543">
                  <c:v>0</c:v>
                </c:pt>
                <c:pt idx="6544">
                  <c:v>0</c:v>
                </c:pt>
                <c:pt idx="6545">
                  <c:v>0</c:v>
                </c:pt>
                <c:pt idx="6546">
                  <c:v>0</c:v>
                </c:pt>
                <c:pt idx="6547">
                  <c:v>0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1860.566</c:v>
                </c:pt>
                <c:pt idx="6564">
                  <c:v>1870.453</c:v>
                </c:pt>
                <c:pt idx="6565">
                  <c:v>1900.222</c:v>
                </c:pt>
                <c:pt idx="6566">
                  <c:v>1949.7660000000001</c:v>
                </c:pt>
                <c:pt idx="6567">
                  <c:v>2009.25</c:v>
                </c:pt>
                <c:pt idx="6568">
                  <c:v>2072.0659999999998</c:v>
                </c:pt>
                <c:pt idx="6569">
                  <c:v>2131.5500000000002</c:v>
                </c:pt>
                <c:pt idx="6570">
                  <c:v>2191.0340000000001</c:v>
                </c:pt>
                <c:pt idx="6571">
                  <c:v>2243.9090000000001</c:v>
                </c:pt>
                <c:pt idx="6572">
                  <c:v>2293.453</c:v>
                </c:pt>
                <c:pt idx="6573">
                  <c:v>2339.7190000000001</c:v>
                </c:pt>
                <c:pt idx="6574">
                  <c:v>2382.7060000000001</c:v>
                </c:pt>
                <c:pt idx="6575">
                  <c:v>2422.3620000000001</c:v>
                </c:pt>
                <c:pt idx="6576">
                  <c:v>2455.4090000000001</c:v>
                </c:pt>
                <c:pt idx="6577">
                  <c:v>2488.4560000000001</c:v>
                </c:pt>
                <c:pt idx="6578">
                  <c:v>2514.8939999999998</c:v>
                </c:pt>
                <c:pt idx="6579">
                  <c:v>2541.3310000000001</c:v>
                </c:pt>
                <c:pt idx="6580">
                  <c:v>2564.4380000000001</c:v>
                </c:pt>
                <c:pt idx="6581">
                  <c:v>2580.9870000000001</c:v>
                </c:pt>
                <c:pt idx="6582">
                  <c:v>2597.4839999999999</c:v>
                </c:pt>
                <c:pt idx="6583">
                  <c:v>2610.703</c:v>
                </c:pt>
                <c:pt idx="6584">
                  <c:v>2620.6439999999998</c:v>
                </c:pt>
                <c:pt idx="6585">
                  <c:v>2630.5309999999999</c:v>
                </c:pt>
                <c:pt idx="6586">
                  <c:v>2640.4720000000002</c:v>
                </c:pt>
                <c:pt idx="6587">
                  <c:v>2643.75</c:v>
                </c:pt>
                <c:pt idx="6588">
                  <c:v>2647.0810000000001</c:v>
                </c:pt>
                <c:pt idx="6589">
                  <c:v>2650.3589999999999</c:v>
                </c:pt>
                <c:pt idx="6590">
                  <c:v>2650.3589999999999</c:v>
                </c:pt>
                <c:pt idx="6591">
                  <c:v>2650.3589999999999</c:v>
                </c:pt>
                <c:pt idx="6592">
                  <c:v>2650.3589999999999</c:v>
                </c:pt>
                <c:pt idx="6593">
                  <c:v>2643.75</c:v>
                </c:pt>
                <c:pt idx="6594">
                  <c:v>2640.4720000000002</c:v>
                </c:pt>
                <c:pt idx="6595">
                  <c:v>2637.1410000000001</c:v>
                </c:pt>
                <c:pt idx="6596">
                  <c:v>2630.5309999999999</c:v>
                </c:pt>
                <c:pt idx="6597">
                  <c:v>2627.2530000000002</c:v>
                </c:pt>
                <c:pt idx="6598">
                  <c:v>2617.3130000000001</c:v>
                </c:pt>
                <c:pt idx="6599">
                  <c:v>2610.703</c:v>
                </c:pt>
                <c:pt idx="6600">
                  <c:v>2600.8159999999998</c:v>
                </c:pt>
                <c:pt idx="6601">
                  <c:v>2594.2060000000001</c:v>
                </c:pt>
                <c:pt idx="6602">
                  <c:v>2584.2660000000001</c:v>
                </c:pt>
                <c:pt idx="6603">
                  <c:v>2574.3780000000002</c:v>
                </c:pt>
                <c:pt idx="6604">
                  <c:v>2564.4380000000001</c:v>
                </c:pt>
                <c:pt idx="6605">
                  <c:v>2551.2190000000001</c:v>
                </c:pt>
                <c:pt idx="6606">
                  <c:v>2541.3310000000001</c:v>
                </c:pt>
                <c:pt idx="6607">
                  <c:v>2531.3910000000001</c:v>
                </c:pt>
                <c:pt idx="6608">
                  <c:v>2518.172</c:v>
                </c:pt>
                <c:pt idx="6609">
                  <c:v>2508.2840000000001</c:v>
                </c:pt>
                <c:pt idx="6610">
                  <c:v>2495.0659999999998</c:v>
                </c:pt>
                <c:pt idx="6611">
                  <c:v>2485.125</c:v>
                </c:pt>
                <c:pt idx="6612">
                  <c:v>2471.9059999999999</c:v>
                </c:pt>
                <c:pt idx="6613">
                  <c:v>2462.0189999999998</c:v>
                </c:pt>
                <c:pt idx="6614">
                  <c:v>2448.8000000000002</c:v>
                </c:pt>
                <c:pt idx="6615">
                  <c:v>2438.8589999999999</c:v>
                </c:pt>
                <c:pt idx="6616">
                  <c:v>2425.6410000000001</c:v>
                </c:pt>
                <c:pt idx="6617">
                  <c:v>2412.422</c:v>
                </c:pt>
                <c:pt idx="6618">
                  <c:v>2402.5340000000001</c:v>
                </c:pt>
                <c:pt idx="6619">
                  <c:v>2389.3159999999998</c:v>
                </c:pt>
                <c:pt idx="6620">
                  <c:v>2376.0970000000002</c:v>
                </c:pt>
                <c:pt idx="6621">
                  <c:v>2366.1559999999999</c:v>
                </c:pt>
                <c:pt idx="6622">
                  <c:v>2352.9380000000001</c:v>
                </c:pt>
                <c:pt idx="6623">
                  <c:v>2343.0500000000002</c:v>
                </c:pt>
                <c:pt idx="6624">
                  <c:v>2329.8310000000001</c:v>
                </c:pt>
                <c:pt idx="6625">
                  <c:v>2319.8910000000001</c:v>
                </c:pt>
                <c:pt idx="6626">
                  <c:v>2310.0030000000002</c:v>
                </c:pt>
                <c:pt idx="6627">
                  <c:v>2296.7840000000001</c:v>
                </c:pt>
                <c:pt idx="6628">
                  <c:v>2286.8440000000001</c:v>
                </c:pt>
                <c:pt idx="6629">
                  <c:v>2273.625</c:v>
                </c:pt>
                <c:pt idx="6630">
                  <c:v>2263.7370000000001</c:v>
                </c:pt>
                <c:pt idx="6631">
                  <c:v>2253.797</c:v>
                </c:pt>
                <c:pt idx="6632">
                  <c:v>2243.9090000000001</c:v>
                </c:pt>
                <c:pt idx="6633">
                  <c:v>2233.9690000000001</c:v>
                </c:pt>
                <c:pt idx="6634">
                  <c:v>2220.75</c:v>
                </c:pt>
                <c:pt idx="6635">
                  <c:v>2210.8620000000001</c:v>
                </c:pt>
                <c:pt idx="6636">
                  <c:v>2200.922</c:v>
                </c:pt>
                <c:pt idx="6637">
                  <c:v>2191.0340000000001</c:v>
                </c:pt>
                <c:pt idx="6638">
                  <c:v>2181.0940000000001</c:v>
                </c:pt>
                <c:pt idx="6639">
                  <c:v>2171.2060000000001</c:v>
                </c:pt>
                <c:pt idx="6640">
                  <c:v>2164.5970000000002</c:v>
                </c:pt>
                <c:pt idx="6641">
                  <c:v>2154.6559999999999</c:v>
                </c:pt>
                <c:pt idx="6642">
                  <c:v>2144.7689999999998</c:v>
                </c:pt>
                <c:pt idx="6643">
                  <c:v>2134.828</c:v>
                </c:pt>
                <c:pt idx="6644">
                  <c:v>2128.2190000000001</c:v>
                </c:pt>
                <c:pt idx="6645">
                  <c:v>2118.3310000000001</c:v>
                </c:pt>
                <c:pt idx="6646">
                  <c:v>2111.7220000000002</c:v>
                </c:pt>
                <c:pt idx="6647">
                  <c:v>2101.7809999999999</c:v>
                </c:pt>
                <c:pt idx="6648">
                  <c:v>2091.8939999999998</c:v>
                </c:pt>
                <c:pt idx="6649">
                  <c:v>2085.2840000000001</c:v>
                </c:pt>
                <c:pt idx="6650">
                  <c:v>2078.6750000000002</c:v>
                </c:pt>
                <c:pt idx="6651">
                  <c:v>2068.7339999999999</c:v>
                </c:pt>
                <c:pt idx="6652">
                  <c:v>2062.125</c:v>
                </c:pt>
                <c:pt idx="6653">
                  <c:v>2055.5160000000001</c:v>
                </c:pt>
                <c:pt idx="6654">
                  <c:v>2045.6279999999999</c:v>
                </c:pt>
                <c:pt idx="6655">
                  <c:v>2039.019</c:v>
                </c:pt>
                <c:pt idx="6656">
                  <c:v>2032.4090000000001</c:v>
                </c:pt>
                <c:pt idx="6657">
                  <c:v>2025.8</c:v>
                </c:pt>
                <c:pt idx="6658">
                  <c:v>2019.191</c:v>
                </c:pt>
                <c:pt idx="6659">
                  <c:v>2012.5809999999999</c:v>
                </c:pt>
                <c:pt idx="6660">
                  <c:v>2005.972</c:v>
                </c:pt>
                <c:pt idx="6661">
                  <c:v>1999.3620000000001</c:v>
                </c:pt>
                <c:pt idx="6662">
                  <c:v>1992.7529999999999</c:v>
                </c:pt>
                <c:pt idx="6663">
                  <c:v>1986.144</c:v>
                </c:pt>
                <c:pt idx="6664">
                  <c:v>1982.8130000000001</c:v>
                </c:pt>
                <c:pt idx="6665">
                  <c:v>1976.203</c:v>
                </c:pt>
                <c:pt idx="6666">
                  <c:v>1969.5940000000001</c:v>
                </c:pt>
                <c:pt idx="6667">
                  <c:v>1962.9839999999999</c:v>
                </c:pt>
                <c:pt idx="6668">
                  <c:v>1956.375</c:v>
                </c:pt>
                <c:pt idx="6669">
                  <c:v>1949.7660000000001</c:v>
                </c:pt>
                <c:pt idx="6670">
                  <c:v>1943.1559999999999</c:v>
                </c:pt>
                <c:pt idx="6671">
                  <c:v>1939.825</c:v>
                </c:pt>
                <c:pt idx="6672">
                  <c:v>1936.547</c:v>
                </c:pt>
                <c:pt idx="6673">
                  <c:v>1929.9380000000001</c:v>
                </c:pt>
                <c:pt idx="6674">
                  <c:v>1923.328</c:v>
                </c:pt>
                <c:pt idx="6675">
                  <c:v>1919.9970000000001</c:v>
                </c:pt>
                <c:pt idx="6676">
                  <c:v>1913.3879999999999</c:v>
                </c:pt>
                <c:pt idx="6677">
                  <c:v>1910.1089999999999</c:v>
                </c:pt>
                <c:pt idx="6678">
                  <c:v>1903.5</c:v>
                </c:pt>
                <c:pt idx="6679">
                  <c:v>1900.1690000000001</c:v>
                </c:pt>
                <c:pt idx="6680">
                  <c:v>1896.8910000000001</c:v>
                </c:pt>
                <c:pt idx="6681">
                  <c:v>1890.2809999999999</c:v>
                </c:pt>
                <c:pt idx="6682">
                  <c:v>1886.95</c:v>
                </c:pt>
                <c:pt idx="6683">
                  <c:v>1880.3409999999999</c:v>
                </c:pt>
                <c:pt idx="6684">
                  <c:v>1877.0630000000001</c:v>
                </c:pt>
                <c:pt idx="6685">
                  <c:v>1873.731</c:v>
                </c:pt>
                <c:pt idx="6686">
                  <c:v>1867.1220000000001</c:v>
                </c:pt>
                <c:pt idx="6687">
                  <c:v>1863.8440000000001</c:v>
                </c:pt>
                <c:pt idx="6688">
                  <c:v>1860.5129999999999</c:v>
                </c:pt>
                <c:pt idx="6689">
                  <c:v>1857.2339999999999</c:v>
                </c:pt>
                <c:pt idx="6690">
                  <c:v>1850.625</c:v>
                </c:pt>
                <c:pt idx="6691">
                  <c:v>1847.2940000000001</c:v>
                </c:pt>
                <c:pt idx="6692">
                  <c:v>1844.0160000000001</c:v>
                </c:pt>
                <c:pt idx="6693">
                  <c:v>1840.684</c:v>
                </c:pt>
                <c:pt idx="6694">
                  <c:v>1837.4059999999999</c:v>
                </c:pt>
                <c:pt idx="6695">
                  <c:v>1834.075</c:v>
                </c:pt>
                <c:pt idx="6696">
                  <c:v>1830.797</c:v>
                </c:pt>
                <c:pt idx="6697">
                  <c:v>1824.1880000000001</c:v>
                </c:pt>
                <c:pt idx="6698">
                  <c:v>1824.1880000000001</c:v>
                </c:pt>
                <c:pt idx="6699">
                  <c:v>1817.578</c:v>
                </c:pt>
                <c:pt idx="6700">
                  <c:v>1814.2470000000001</c:v>
                </c:pt>
                <c:pt idx="6701">
                  <c:v>1810.9690000000001</c:v>
                </c:pt>
                <c:pt idx="6702">
                  <c:v>1807.6379999999999</c:v>
                </c:pt>
                <c:pt idx="6703">
                  <c:v>1807.6379999999999</c:v>
                </c:pt>
                <c:pt idx="6704">
                  <c:v>1804.3589999999999</c:v>
                </c:pt>
                <c:pt idx="6705">
                  <c:v>1797.75</c:v>
                </c:pt>
                <c:pt idx="6706">
                  <c:v>1794.4190000000001</c:v>
                </c:pt>
                <c:pt idx="6707">
                  <c:v>1791.1410000000001</c:v>
                </c:pt>
                <c:pt idx="6708">
                  <c:v>1791.1410000000001</c:v>
                </c:pt>
                <c:pt idx="6709">
                  <c:v>1787.809</c:v>
                </c:pt>
                <c:pt idx="6710">
                  <c:v>1784.5309999999999</c:v>
                </c:pt>
                <c:pt idx="6711">
                  <c:v>1781.2</c:v>
                </c:pt>
                <c:pt idx="6712">
                  <c:v>1777.922</c:v>
                </c:pt>
                <c:pt idx="6713">
                  <c:v>1774.5909999999999</c:v>
                </c:pt>
                <c:pt idx="6714">
                  <c:v>1771.3130000000001</c:v>
                </c:pt>
                <c:pt idx="6715">
                  <c:v>1767.981</c:v>
                </c:pt>
                <c:pt idx="6716">
                  <c:v>1767.981</c:v>
                </c:pt>
                <c:pt idx="6717">
                  <c:v>1764.703</c:v>
                </c:pt>
                <c:pt idx="6718">
                  <c:v>1761.3720000000001</c:v>
                </c:pt>
                <c:pt idx="6719">
                  <c:v>1761.3720000000001</c:v>
                </c:pt>
                <c:pt idx="6720">
                  <c:v>1758.0940000000001</c:v>
                </c:pt>
                <c:pt idx="6721">
                  <c:v>1754.7629999999999</c:v>
                </c:pt>
                <c:pt idx="6722">
                  <c:v>1751.4839999999999</c:v>
                </c:pt>
                <c:pt idx="6723">
                  <c:v>1751.4839999999999</c:v>
                </c:pt>
                <c:pt idx="6724">
                  <c:v>1748.153</c:v>
                </c:pt>
                <c:pt idx="6725">
                  <c:v>1748.153</c:v>
                </c:pt>
                <c:pt idx="6726">
                  <c:v>1744.875</c:v>
                </c:pt>
                <c:pt idx="6727">
                  <c:v>1741.5440000000001</c:v>
                </c:pt>
                <c:pt idx="6728">
                  <c:v>1741.5440000000001</c:v>
                </c:pt>
                <c:pt idx="6729">
                  <c:v>1738.2660000000001</c:v>
                </c:pt>
                <c:pt idx="6730">
                  <c:v>1738.2660000000001</c:v>
                </c:pt>
                <c:pt idx="6731">
                  <c:v>1734.934</c:v>
                </c:pt>
                <c:pt idx="6732">
                  <c:v>1728.3779999999999</c:v>
                </c:pt>
                <c:pt idx="6733">
                  <c:v>1731.6559999999999</c:v>
                </c:pt>
                <c:pt idx="6734">
                  <c:v>1725.047</c:v>
                </c:pt>
                <c:pt idx="6735">
                  <c:v>1728.325</c:v>
                </c:pt>
                <c:pt idx="6736">
                  <c:v>1725.047</c:v>
                </c:pt>
                <c:pt idx="6737">
                  <c:v>1725.047</c:v>
                </c:pt>
                <c:pt idx="6738">
                  <c:v>1721.7159999999999</c:v>
                </c:pt>
                <c:pt idx="6739">
                  <c:v>1721.7159999999999</c:v>
                </c:pt>
                <c:pt idx="6740">
                  <c:v>1718.4380000000001</c:v>
                </c:pt>
                <c:pt idx="6741">
                  <c:v>1718.4380000000001</c:v>
                </c:pt>
                <c:pt idx="6742">
                  <c:v>1715.106</c:v>
                </c:pt>
                <c:pt idx="6743">
                  <c:v>1715.106</c:v>
                </c:pt>
                <c:pt idx="6744">
                  <c:v>1711.828</c:v>
                </c:pt>
                <c:pt idx="6745">
                  <c:v>1711.828</c:v>
                </c:pt>
                <c:pt idx="6746">
                  <c:v>1711.828</c:v>
                </c:pt>
                <c:pt idx="6747">
                  <c:v>1708.4970000000001</c:v>
                </c:pt>
                <c:pt idx="6748">
                  <c:v>1701.941</c:v>
                </c:pt>
                <c:pt idx="6749">
                  <c:v>1701.941</c:v>
                </c:pt>
                <c:pt idx="6750">
                  <c:v>1705.2190000000001</c:v>
                </c:pt>
                <c:pt idx="6751">
                  <c:v>1698.6089999999999</c:v>
                </c:pt>
                <c:pt idx="6752">
                  <c:v>1701.8879999999999</c:v>
                </c:pt>
                <c:pt idx="6753">
                  <c:v>1698.6089999999999</c:v>
                </c:pt>
                <c:pt idx="6754">
                  <c:v>1695.3309999999999</c:v>
                </c:pt>
                <c:pt idx="6755">
                  <c:v>1695.3309999999999</c:v>
                </c:pt>
                <c:pt idx="6756">
                  <c:v>1692</c:v>
                </c:pt>
                <c:pt idx="6757">
                  <c:v>1692</c:v>
                </c:pt>
                <c:pt idx="6758">
                  <c:v>1692</c:v>
                </c:pt>
                <c:pt idx="6759">
                  <c:v>1688.722</c:v>
                </c:pt>
                <c:pt idx="6760">
                  <c:v>1688.722</c:v>
                </c:pt>
                <c:pt idx="6761">
                  <c:v>1688.722</c:v>
                </c:pt>
                <c:pt idx="6762">
                  <c:v>1688.722</c:v>
                </c:pt>
                <c:pt idx="6763">
                  <c:v>1685.3910000000001</c:v>
                </c:pt>
                <c:pt idx="6764">
                  <c:v>1685.3910000000001</c:v>
                </c:pt>
                <c:pt idx="6765">
                  <c:v>1682.1120000000001</c:v>
                </c:pt>
                <c:pt idx="6766">
                  <c:v>1682.1120000000001</c:v>
                </c:pt>
                <c:pt idx="6767">
                  <c:v>1682.1120000000001</c:v>
                </c:pt>
                <c:pt idx="6768">
                  <c:v>1682.1120000000001</c:v>
                </c:pt>
                <c:pt idx="6769">
                  <c:v>1682.1120000000001</c:v>
                </c:pt>
                <c:pt idx="6770">
                  <c:v>1678.7809999999999</c:v>
                </c:pt>
                <c:pt idx="6771">
                  <c:v>1678.7809999999999</c:v>
                </c:pt>
                <c:pt idx="6772">
                  <c:v>1678.7809999999999</c:v>
                </c:pt>
                <c:pt idx="6773">
                  <c:v>1678.7809999999999</c:v>
                </c:pt>
                <c:pt idx="6774">
                  <c:v>1678.7809999999999</c:v>
                </c:pt>
                <c:pt idx="6775">
                  <c:v>1675.5029999999999</c:v>
                </c:pt>
                <c:pt idx="6776">
                  <c:v>1675.5029999999999</c:v>
                </c:pt>
                <c:pt idx="6777">
                  <c:v>1675.5029999999999</c:v>
                </c:pt>
                <c:pt idx="6778">
                  <c:v>1675.5029999999999</c:v>
                </c:pt>
                <c:pt idx="6779">
                  <c:v>1675.5029999999999</c:v>
                </c:pt>
                <c:pt idx="6780">
                  <c:v>1675.5029999999999</c:v>
                </c:pt>
                <c:pt idx="6781">
                  <c:v>1675.5029999999999</c:v>
                </c:pt>
                <c:pt idx="6782">
                  <c:v>1678.7809999999999</c:v>
                </c:pt>
                <c:pt idx="6783">
                  <c:v>1672.172</c:v>
                </c:pt>
                <c:pt idx="6784">
                  <c:v>1672.172</c:v>
                </c:pt>
                <c:pt idx="6785">
                  <c:v>1672.172</c:v>
                </c:pt>
                <c:pt idx="6786">
                  <c:v>1672.172</c:v>
                </c:pt>
                <c:pt idx="6787">
                  <c:v>1672.172</c:v>
                </c:pt>
                <c:pt idx="6788">
                  <c:v>1672.172</c:v>
                </c:pt>
                <c:pt idx="6789">
                  <c:v>1672.172</c:v>
                </c:pt>
                <c:pt idx="6790">
                  <c:v>1668.894</c:v>
                </c:pt>
                <c:pt idx="6791">
                  <c:v>1672.172</c:v>
                </c:pt>
                <c:pt idx="6792">
                  <c:v>1668.894</c:v>
                </c:pt>
                <c:pt idx="6793">
                  <c:v>1668.894</c:v>
                </c:pt>
                <c:pt idx="6794">
                  <c:v>1668.894</c:v>
                </c:pt>
                <c:pt idx="6795">
                  <c:v>1668.894</c:v>
                </c:pt>
                <c:pt idx="6796">
                  <c:v>1668.894</c:v>
                </c:pt>
                <c:pt idx="6797">
                  <c:v>1665.5619999999999</c:v>
                </c:pt>
                <c:pt idx="6798">
                  <c:v>1665.5619999999999</c:v>
                </c:pt>
                <c:pt idx="6799">
                  <c:v>1665.5619999999999</c:v>
                </c:pt>
                <c:pt idx="6800">
                  <c:v>1665.5619999999999</c:v>
                </c:pt>
                <c:pt idx="6801">
                  <c:v>1665.5619999999999</c:v>
                </c:pt>
                <c:pt idx="6802">
                  <c:v>1665.5619999999999</c:v>
                </c:pt>
                <c:pt idx="6803">
                  <c:v>1665.5619999999999</c:v>
                </c:pt>
                <c:pt idx="6804">
                  <c:v>1662.2840000000001</c:v>
                </c:pt>
                <c:pt idx="6805">
                  <c:v>1662.2840000000001</c:v>
                </c:pt>
                <c:pt idx="6806">
                  <c:v>1662.2840000000001</c:v>
                </c:pt>
                <c:pt idx="6807">
                  <c:v>1662.2840000000001</c:v>
                </c:pt>
                <c:pt idx="6808">
                  <c:v>1655.6220000000001</c:v>
                </c:pt>
                <c:pt idx="6809">
                  <c:v>1655.6220000000001</c:v>
                </c:pt>
                <c:pt idx="6810">
                  <c:v>1658.953</c:v>
                </c:pt>
                <c:pt idx="6811">
                  <c:v>1655.6220000000001</c:v>
                </c:pt>
                <c:pt idx="6812">
                  <c:v>1655.6220000000001</c:v>
                </c:pt>
                <c:pt idx="6813">
                  <c:v>1658.953</c:v>
                </c:pt>
                <c:pt idx="6814">
                  <c:v>1652.3440000000001</c:v>
                </c:pt>
                <c:pt idx="6815">
                  <c:v>1655.675</c:v>
                </c:pt>
                <c:pt idx="6816">
                  <c:v>1655.675</c:v>
                </c:pt>
                <c:pt idx="6817">
                  <c:v>1655.675</c:v>
                </c:pt>
                <c:pt idx="6818">
                  <c:v>1652.3440000000001</c:v>
                </c:pt>
                <c:pt idx="6819">
                  <c:v>1652.3440000000001</c:v>
                </c:pt>
                <c:pt idx="6820">
                  <c:v>1652.3440000000001</c:v>
                </c:pt>
                <c:pt idx="6821">
                  <c:v>1652.3440000000001</c:v>
                </c:pt>
                <c:pt idx="6822">
                  <c:v>1649.0129999999999</c:v>
                </c:pt>
                <c:pt idx="6823">
                  <c:v>1652.3440000000001</c:v>
                </c:pt>
                <c:pt idx="6824">
                  <c:v>1649.0650000000001</c:v>
                </c:pt>
                <c:pt idx="6825">
                  <c:v>1649.0650000000001</c:v>
                </c:pt>
                <c:pt idx="6826">
                  <c:v>1649.0650000000001</c:v>
                </c:pt>
                <c:pt idx="6827">
                  <c:v>1649.0650000000001</c:v>
                </c:pt>
                <c:pt idx="6828">
                  <c:v>1649.0650000000001</c:v>
                </c:pt>
                <c:pt idx="6829">
                  <c:v>1645.7339999999999</c:v>
                </c:pt>
                <c:pt idx="6830">
                  <c:v>1645.7339999999999</c:v>
                </c:pt>
                <c:pt idx="6831">
                  <c:v>1645.7339999999999</c:v>
                </c:pt>
                <c:pt idx="6832">
                  <c:v>1645.7339999999999</c:v>
                </c:pt>
                <c:pt idx="6833">
                  <c:v>1645.7339999999999</c:v>
                </c:pt>
                <c:pt idx="6834">
                  <c:v>1645.7339999999999</c:v>
                </c:pt>
                <c:pt idx="6835">
                  <c:v>1642.4559999999999</c:v>
                </c:pt>
                <c:pt idx="6836">
                  <c:v>1645.7339999999999</c:v>
                </c:pt>
                <c:pt idx="6837">
                  <c:v>1642.4559999999999</c:v>
                </c:pt>
                <c:pt idx="6838">
                  <c:v>1642.4559999999999</c:v>
                </c:pt>
                <c:pt idx="6839">
                  <c:v>1642.4559999999999</c:v>
                </c:pt>
                <c:pt idx="6840">
                  <c:v>1642.4559999999999</c:v>
                </c:pt>
                <c:pt idx="6841">
                  <c:v>1642.4559999999999</c:v>
                </c:pt>
                <c:pt idx="6842">
                  <c:v>1639.125</c:v>
                </c:pt>
                <c:pt idx="6843">
                  <c:v>1639.125</c:v>
                </c:pt>
                <c:pt idx="6844">
                  <c:v>1639.125</c:v>
                </c:pt>
                <c:pt idx="6845">
                  <c:v>1639.125</c:v>
                </c:pt>
                <c:pt idx="6846">
                  <c:v>1639.125</c:v>
                </c:pt>
                <c:pt idx="6847">
                  <c:v>1639.125</c:v>
                </c:pt>
                <c:pt idx="6848">
                  <c:v>1639.125</c:v>
                </c:pt>
                <c:pt idx="6849">
                  <c:v>1639.125</c:v>
                </c:pt>
                <c:pt idx="6850">
                  <c:v>1639.125</c:v>
                </c:pt>
                <c:pt idx="6851">
                  <c:v>1639.125</c:v>
                </c:pt>
                <c:pt idx="6852">
                  <c:v>1639.125</c:v>
                </c:pt>
                <c:pt idx="6853">
                  <c:v>1639.125</c:v>
                </c:pt>
                <c:pt idx="6854">
                  <c:v>1639.125</c:v>
                </c:pt>
                <c:pt idx="6855">
                  <c:v>1635.847</c:v>
                </c:pt>
                <c:pt idx="6856">
                  <c:v>1635.847</c:v>
                </c:pt>
                <c:pt idx="6857">
                  <c:v>1639.125</c:v>
                </c:pt>
                <c:pt idx="6858">
                  <c:v>1639.125</c:v>
                </c:pt>
                <c:pt idx="6859">
                  <c:v>1639.125</c:v>
                </c:pt>
                <c:pt idx="6860">
                  <c:v>1639.125</c:v>
                </c:pt>
                <c:pt idx="6861">
                  <c:v>1639.125</c:v>
                </c:pt>
                <c:pt idx="6862">
                  <c:v>1639.125</c:v>
                </c:pt>
                <c:pt idx="6863">
                  <c:v>1639.125</c:v>
                </c:pt>
                <c:pt idx="6864">
                  <c:v>1635.847</c:v>
                </c:pt>
                <c:pt idx="6865">
                  <c:v>1639.125</c:v>
                </c:pt>
                <c:pt idx="6866">
                  <c:v>1635.847</c:v>
                </c:pt>
                <c:pt idx="6867">
                  <c:v>1639.125</c:v>
                </c:pt>
                <c:pt idx="6868">
                  <c:v>1635.847</c:v>
                </c:pt>
                <c:pt idx="6869">
                  <c:v>1635.847</c:v>
                </c:pt>
                <c:pt idx="6870">
                  <c:v>1635.847</c:v>
                </c:pt>
                <c:pt idx="6871">
                  <c:v>1639.125</c:v>
                </c:pt>
                <c:pt idx="6872">
                  <c:v>1635.847</c:v>
                </c:pt>
                <c:pt idx="6873">
                  <c:v>1635.847</c:v>
                </c:pt>
                <c:pt idx="6874">
                  <c:v>1635.847</c:v>
                </c:pt>
                <c:pt idx="6875">
                  <c:v>1635.847</c:v>
                </c:pt>
                <c:pt idx="6876">
                  <c:v>1635.847</c:v>
                </c:pt>
                <c:pt idx="6877">
                  <c:v>1635.847</c:v>
                </c:pt>
                <c:pt idx="6878">
                  <c:v>1635.847</c:v>
                </c:pt>
                <c:pt idx="6879">
                  <c:v>1635.847</c:v>
                </c:pt>
                <c:pt idx="6880">
                  <c:v>1635.847</c:v>
                </c:pt>
                <c:pt idx="6881">
                  <c:v>1635.847</c:v>
                </c:pt>
                <c:pt idx="6882">
                  <c:v>1635.847</c:v>
                </c:pt>
                <c:pt idx="6883">
                  <c:v>1635.847</c:v>
                </c:pt>
                <c:pt idx="6884">
                  <c:v>1632.5160000000001</c:v>
                </c:pt>
                <c:pt idx="6885">
                  <c:v>1632.5160000000001</c:v>
                </c:pt>
                <c:pt idx="6886">
                  <c:v>1632.5160000000001</c:v>
                </c:pt>
                <c:pt idx="6887">
                  <c:v>1632.5160000000001</c:v>
                </c:pt>
                <c:pt idx="6888">
                  <c:v>1632.5160000000001</c:v>
                </c:pt>
                <c:pt idx="6889">
                  <c:v>1629.2370000000001</c:v>
                </c:pt>
                <c:pt idx="6890">
                  <c:v>1629.2370000000001</c:v>
                </c:pt>
                <c:pt idx="6891">
                  <c:v>1629.2370000000001</c:v>
                </c:pt>
                <c:pt idx="6892">
                  <c:v>1629.2370000000001</c:v>
                </c:pt>
                <c:pt idx="6893">
                  <c:v>1629.2370000000001</c:v>
                </c:pt>
                <c:pt idx="6894">
                  <c:v>1629.2370000000001</c:v>
                </c:pt>
                <c:pt idx="6895">
                  <c:v>1625.9059999999999</c:v>
                </c:pt>
                <c:pt idx="6896">
                  <c:v>1625.9059999999999</c:v>
                </c:pt>
                <c:pt idx="6897">
                  <c:v>1622.575</c:v>
                </c:pt>
                <c:pt idx="6898">
                  <c:v>1625.9059999999999</c:v>
                </c:pt>
                <c:pt idx="6899">
                  <c:v>1625.9059999999999</c:v>
                </c:pt>
                <c:pt idx="6900">
                  <c:v>1625.9059999999999</c:v>
                </c:pt>
                <c:pt idx="6901">
                  <c:v>1622.575</c:v>
                </c:pt>
                <c:pt idx="6902">
                  <c:v>1625.9059999999999</c:v>
                </c:pt>
                <c:pt idx="6903">
                  <c:v>1622.6279999999999</c:v>
                </c:pt>
                <c:pt idx="6904">
                  <c:v>1619.297</c:v>
                </c:pt>
                <c:pt idx="6905">
                  <c:v>1619.297</c:v>
                </c:pt>
                <c:pt idx="6906">
                  <c:v>1619.297</c:v>
                </c:pt>
                <c:pt idx="6907">
                  <c:v>1615.9659999999999</c:v>
                </c:pt>
                <c:pt idx="6908">
                  <c:v>1616.019</c:v>
                </c:pt>
                <c:pt idx="6909">
                  <c:v>1609.356</c:v>
                </c:pt>
                <c:pt idx="6910">
                  <c:v>1606.078</c:v>
                </c:pt>
                <c:pt idx="6911">
                  <c:v>1599.4690000000001</c:v>
                </c:pt>
                <c:pt idx="6912">
                  <c:v>1599.4690000000001</c:v>
                </c:pt>
                <c:pt idx="6913">
                  <c:v>1589.528</c:v>
                </c:pt>
                <c:pt idx="6914">
                  <c:v>1589.5809999999999</c:v>
                </c:pt>
                <c:pt idx="6915">
                  <c:v>1579.6410000000001</c:v>
                </c:pt>
                <c:pt idx="6916">
                  <c:v>1579.6410000000001</c:v>
                </c:pt>
                <c:pt idx="6917">
                  <c:v>1573.0309999999999</c:v>
                </c:pt>
                <c:pt idx="6918">
                  <c:v>1569.7</c:v>
                </c:pt>
                <c:pt idx="6919">
                  <c:v>1566.422</c:v>
                </c:pt>
                <c:pt idx="6920">
                  <c:v>1563.0909999999999</c:v>
                </c:pt>
                <c:pt idx="6921">
                  <c:v>1563.0909999999999</c:v>
                </c:pt>
                <c:pt idx="6922">
                  <c:v>1559.8130000000001</c:v>
                </c:pt>
                <c:pt idx="6923">
                  <c:v>1559.8130000000001</c:v>
                </c:pt>
                <c:pt idx="6924">
                  <c:v>1556.481</c:v>
                </c:pt>
                <c:pt idx="6925">
                  <c:v>1556.481</c:v>
                </c:pt>
                <c:pt idx="6926">
                  <c:v>1556.481</c:v>
                </c:pt>
                <c:pt idx="6927">
                  <c:v>1556.481</c:v>
                </c:pt>
                <c:pt idx="6928">
                  <c:v>1553.203</c:v>
                </c:pt>
                <c:pt idx="6929">
                  <c:v>1553.203</c:v>
                </c:pt>
                <c:pt idx="6930">
                  <c:v>1553.203</c:v>
                </c:pt>
                <c:pt idx="6931">
                  <c:v>1553.203</c:v>
                </c:pt>
                <c:pt idx="6932">
                  <c:v>1553.203</c:v>
                </c:pt>
                <c:pt idx="6933">
                  <c:v>1553.203</c:v>
                </c:pt>
                <c:pt idx="6934">
                  <c:v>1553.203</c:v>
                </c:pt>
                <c:pt idx="6935">
                  <c:v>1553.203</c:v>
                </c:pt>
                <c:pt idx="6936">
                  <c:v>1553.203</c:v>
                </c:pt>
                <c:pt idx="6937">
                  <c:v>1556.481</c:v>
                </c:pt>
                <c:pt idx="6938">
                  <c:v>1553.203</c:v>
                </c:pt>
                <c:pt idx="6939">
                  <c:v>1556.481</c:v>
                </c:pt>
                <c:pt idx="6940">
                  <c:v>1556.481</c:v>
                </c:pt>
                <c:pt idx="6941">
                  <c:v>1556.481</c:v>
                </c:pt>
                <c:pt idx="6942">
                  <c:v>1559.8130000000001</c:v>
                </c:pt>
                <c:pt idx="6943">
                  <c:v>1556.481</c:v>
                </c:pt>
                <c:pt idx="6944">
                  <c:v>1556.481</c:v>
                </c:pt>
                <c:pt idx="6945">
                  <c:v>1556.481</c:v>
                </c:pt>
                <c:pt idx="6946">
                  <c:v>1556.481</c:v>
                </c:pt>
                <c:pt idx="6947">
                  <c:v>1553.203</c:v>
                </c:pt>
                <c:pt idx="6948">
                  <c:v>1556.5340000000001</c:v>
                </c:pt>
                <c:pt idx="6949">
                  <c:v>1549.8720000000001</c:v>
                </c:pt>
                <c:pt idx="6950">
                  <c:v>1546.5940000000001</c:v>
                </c:pt>
                <c:pt idx="6951">
                  <c:v>1539.9839999999999</c:v>
                </c:pt>
                <c:pt idx="6952">
                  <c:v>1536.653</c:v>
                </c:pt>
                <c:pt idx="6953">
                  <c:v>1526.7660000000001</c:v>
                </c:pt>
                <c:pt idx="6954">
                  <c:v>1520.1559999999999</c:v>
                </c:pt>
                <c:pt idx="6955">
                  <c:v>1516.825</c:v>
                </c:pt>
                <c:pt idx="6956">
                  <c:v>1510.2159999999999</c:v>
                </c:pt>
                <c:pt idx="6957">
                  <c:v>1503.606</c:v>
                </c:pt>
                <c:pt idx="6958">
                  <c:v>1503.6590000000001</c:v>
                </c:pt>
                <c:pt idx="6959">
                  <c:v>1496.9970000000001</c:v>
                </c:pt>
                <c:pt idx="6960">
                  <c:v>1493.7190000000001</c:v>
                </c:pt>
                <c:pt idx="6961">
                  <c:v>1490.3879999999999</c:v>
                </c:pt>
                <c:pt idx="6962">
                  <c:v>1487.1089999999999</c:v>
                </c:pt>
                <c:pt idx="6963">
                  <c:v>1487.1089999999999</c:v>
                </c:pt>
                <c:pt idx="6964">
                  <c:v>1487.1089999999999</c:v>
                </c:pt>
                <c:pt idx="6965">
                  <c:v>1483.778</c:v>
                </c:pt>
                <c:pt idx="6966">
                  <c:v>1483.778</c:v>
                </c:pt>
                <c:pt idx="6967">
                  <c:v>1483.778</c:v>
                </c:pt>
                <c:pt idx="6968">
                  <c:v>1483.778</c:v>
                </c:pt>
                <c:pt idx="6969">
                  <c:v>1483.778</c:v>
                </c:pt>
                <c:pt idx="6970">
                  <c:v>1483.778</c:v>
                </c:pt>
                <c:pt idx="6971">
                  <c:v>1483.778</c:v>
                </c:pt>
                <c:pt idx="6972">
                  <c:v>1487.1089999999999</c:v>
                </c:pt>
                <c:pt idx="6973">
                  <c:v>1487.1089999999999</c:v>
                </c:pt>
                <c:pt idx="6974">
                  <c:v>1487.1089999999999</c:v>
                </c:pt>
                <c:pt idx="6975">
                  <c:v>1487.1089999999999</c:v>
                </c:pt>
                <c:pt idx="6976">
                  <c:v>1490.3879999999999</c:v>
                </c:pt>
                <c:pt idx="6977">
                  <c:v>1490.3879999999999</c:v>
                </c:pt>
                <c:pt idx="6978">
                  <c:v>1490.3879999999999</c:v>
                </c:pt>
                <c:pt idx="6979">
                  <c:v>1493.7190000000001</c:v>
                </c:pt>
                <c:pt idx="6980">
                  <c:v>1493.7190000000001</c:v>
                </c:pt>
                <c:pt idx="6981">
                  <c:v>1493.7190000000001</c:v>
                </c:pt>
                <c:pt idx="6982">
                  <c:v>1496.9970000000001</c:v>
                </c:pt>
                <c:pt idx="6983">
                  <c:v>1496.9970000000001</c:v>
                </c:pt>
                <c:pt idx="6984">
                  <c:v>1500.328</c:v>
                </c:pt>
                <c:pt idx="6985">
                  <c:v>1500.328</c:v>
                </c:pt>
                <c:pt idx="6986">
                  <c:v>1500.328</c:v>
                </c:pt>
                <c:pt idx="6987">
                  <c:v>1503.606</c:v>
                </c:pt>
                <c:pt idx="6988">
                  <c:v>1503.606</c:v>
                </c:pt>
                <c:pt idx="6989">
                  <c:v>1506.9380000000001</c:v>
                </c:pt>
                <c:pt idx="6990">
                  <c:v>1506.9380000000001</c:v>
                </c:pt>
                <c:pt idx="6991">
                  <c:v>1510.2159999999999</c:v>
                </c:pt>
                <c:pt idx="6992">
                  <c:v>1510.2159999999999</c:v>
                </c:pt>
                <c:pt idx="6993">
                  <c:v>1513.547</c:v>
                </c:pt>
                <c:pt idx="6994">
                  <c:v>1513.547</c:v>
                </c:pt>
                <c:pt idx="6995">
                  <c:v>1516.825</c:v>
                </c:pt>
                <c:pt idx="6996">
                  <c:v>1516.825</c:v>
                </c:pt>
                <c:pt idx="6997">
                  <c:v>1516.825</c:v>
                </c:pt>
                <c:pt idx="6998">
                  <c:v>1520.1559999999999</c:v>
                </c:pt>
                <c:pt idx="6999">
                  <c:v>1520.1559999999999</c:v>
                </c:pt>
                <c:pt idx="7000">
                  <c:v>1520.1559999999999</c:v>
                </c:pt>
                <c:pt idx="7001">
                  <c:v>1523.4349999999999</c:v>
                </c:pt>
                <c:pt idx="7002">
                  <c:v>1523.4349999999999</c:v>
                </c:pt>
                <c:pt idx="7003">
                  <c:v>1523.4349999999999</c:v>
                </c:pt>
                <c:pt idx="7004">
                  <c:v>1526.7660000000001</c:v>
                </c:pt>
                <c:pt idx="7005">
                  <c:v>1526.7660000000001</c:v>
                </c:pt>
                <c:pt idx="7006">
                  <c:v>1526.7660000000001</c:v>
                </c:pt>
                <c:pt idx="7007">
                  <c:v>1530.0440000000001</c:v>
                </c:pt>
                <c:pt idx="7008">
                  <c:v>1530.0440000000001</c:v>
                </c:pt>
                <c:pt idx="7009">
                  <c:v>1530.0440000000001</c:v>
                </c:pt>
                <c:pt idx="7010">
                  <c:v>1533.375</c:v>
                </c:pt>
                <c:pt idx="7011">
                  <c:v>1533.375</c:v>
                </c:pt>
                <c:pt idx="7012">
                  <c:v>1533.375</c:v>
                </c:pt>
                <c:pt idx="7013">
                  <c:v>1533.375</c:v>
                </c:pt>
                <c:pt idx="7014">
                  <c:v>1533.375</c:v>
                </c:pt>
                <c:pt idx="7015">
                  <c:v>1533.375</c:v>
                </c:pt>
                <c:pt idx="7016">
                  <c:v>1533.375</c:v>
                </c:pt>
                <c:pt idx="7017">
                  <c:v>1536.653</c:v>
                </c:pt>
                <c:pt idx="7018">
                  <c:v>1536.653</c:v>
                </c:pt>
                <c:pt idx="7019">
                  <c:v>1533.375</c:v>
                </c:pt>
                <c:pt idx="7020">
                  <c:v>1539.9839999999999</c:v>
                </c:pt>
                <c:pt idx="7021">
                  <c:v>1536.7059999999999</c:v>
                </c:pt>
                <c:pt idx="7022">
                  <c:v>1539.9839999999999</c:v>
                </c:pt>
                <c:pt idx="7023">
                  <c:v>1536.7059999999999</c:v>
                </c:pt>
                <c:pt idx="7024">
                  <c:v>1536.7059999999999</c:v>
                </c:pt>
                <c:pt idx="7025">
                  <c:v>1536.7059999999999</c:v>
                </c:pt>
                <c:pt idx="7026">
                  <c:v>1539.9839999999999</c:v>
                </c:pt>
                <c:pt idx="7027">
                  <c:v>1539.9839999999999</c:v>
                </c:pt>
                <c:pt idx="7028">
                  <c:v>1543.2629999999999</c:v>
                </c:pt>
                <c:pt idx="7029">
                  <c:v>1543.2629999999999</c:v>
                </c:pt>
                <c:pt idx="7030">
                  <c:v>1543.2629999999999</c:v>
                </c:pt>
                <c:pt idx="7031">
                  <c:v>1539.9839999999999</c:v>
                </c:pt>
                <c:pt idx="7032">
                  <c:v>1539.9839999999999</c:v>
                </c:pt>
                <c:pt idx="7033">
                  <c:v>1539.9839999999999</c:v>
                </c:pt>
                <c:pt idx="7034">
                  <c:v>1539.9839999999999</c:v>
                </c:pt>
                <c:pt idx="7035">
                  <c:v>1543.3150000000001</c:v>
                </c:pt>
                <c:pt idx="7036">
                  <c:v>1543.3150000000001</c:v>
                </c:pt>
                <c:pt idx="7037">
                  <c:v>1543.3150000000001</c:v>
                </c:pt>
                <c:pt idx="7038">
                  <c:v>1543.3150000000001</c:v>
                </c:pt>
                <c:pt idx="7039">
                  <c:v>1543.3150000000001</c:v>
                </c:pt>
                <c:pt idx="7040">
                  <c:v>1543.3150000000001</c:v>
                </c:pt>
                <c:pt idx="7041">
                  <c:v>1543.3150000000001</c:v>
                </c:pt>
                <c:pt idx="7042">
                  <c:v>1543.3150000000001</c:v>
                </c:pt>
                <c:pt idx="7043">
                  <c:v>1543.3150000000001</c:v>
                </c:pt>
                <c:pt idx="7044">
                  <c:v>1543.3150000000001</c:v>
                </c:pt>
                <c:pt idx="7045">
                  <c:v>1543.3150000000001</c:v>
                </c:pt>
                <c:pt idx="7046">
                  <c:v>1543.3150000000001</c:v>
                </c:pt>
                <c:pt idx="7047">
                  <c:v>1543.3150000000001</c:v>
                </c:pt>
                <c:pt idx="7048">
                  <c:v>1546.5940000000001</c:v>
                </c:pt>
                <c:pt idx="7049">
                  <c:v>1543.3150000000001</c:v>
                </c:pt>
                <c:pt idx="7050">
                  <c:v>1543.3150000000001</c:v>
                </c:pt>
                <c:pt idx="7051">
                  <c:v>1543.3150000000001</c:v>
                </c:pt>
                <c:pt idx="7052">
                  <c:v>1543.3150000000001</c:v>
                </c:pt>
                <c:pt idx="7053">
                  <c:v>1543.3150000000001</c:v>
                </c:pt>
                <c:pt idx="7054">
                  <c:v>1543.3150000000001</c:v>
                </c:pt>
                <c:pt idx="7055">
                  <c:v>1543.3150000000001</c:v>
                </c:pt>
                <c:pt idx="7056">
                  <c:v>1543.3150000000001</c:v>
                </c:pt>
                <c:pt idx="7057">
                  <c:v>1543.3150000000001</c:v>
                </c:pt>
                <c:pt idx="7058">
                  <c:v>1543.3150000000001</c:v>
                </c:pt>
                <c:pt idx="7059">
                  <c:v>1543.3150000000001</c:v>
                </c:pt>
                <c:pt idx="7060">
                  <c:v>1543.3150000000001</c:v>
                </c:pt>
                <c:pt idx="7061">
                  <c:v>1543.3150000000001</c:v>
                </c:pt>
                <c:pt idx="7062">
                  <c:v>1543.3150000000001</c:v>
                </c:pt>
                <c:pt idx="7063">
                  <c:v>1543.3150000000001</c:v>
                </c:pt>
                <c:pt idx="7064">
                  <c:v>1543.3150000000001</c:v>
                </c:pt>
                <c:pt idx="7065">
                  <c:v>1543.3150000000001</c:v>
                </c:pt>
                <c:pt idx="7066">
                  <c:v>1539.9839999999999</c:v>
                </c:pt>
                <c:pt idx="7067">
                  <c:v>1543.3150000000001</c:v>
                </c:pt>
                <c:pt idx="7068">
                  <c:v>1539.9839999999999</c:v>
                </c:pt>
                <c:pt idx="7069">
                  <c:v>1539.9839999999999</c:v>
                </c:pt>
                <c:pt idx="7070">
                  <c:v>1539.9839999999999</c:v>
                </c:pt>
                <c:pt idx="7071">
                  <c:v>1539.9839999999999</c:v>
                </c:pt>
                <c:pt idx="7072">
                  <c:v>1539.9839999999999</c:v>
                </c:pt>
                <c:pt idx="7073">
                  <c:v>1539.9839999999999</c:v>
                </c:pt>
                <c:pt idx="7074">
                  <c:v>1539.9839999999999</c:v>
                </c:pt>
                <c:pt idx="7075">
                  <c:v>1536.7059999999999</c:v>
                </c:pt>
                <c:pt idx="7076">
                  <c:v>1539.9839999999999</c:v>
                </c:pt>
                <c:pt idx="7077">
                  <c:v>1536.7059999999999</c:v>
                </c:pt>
                <c:pt idx="7078">
                  <c:v>1536.7059999999999</c:v>
                </c:pt>
                <c:pt idx="7079">
                  <c:v>1536.7059999999999</c:v>
                </c:pt>
                <c:pt idx="7080">
                  <c:v>1536.7059999999999</c:v>
                </c:pt>
                <c:pt idx="7081">
                  <c:v>1536.7059999999999</c:v>
                </c:pt>
                <c:pt idx="7082">
                  <c:v>1536.7059999999999</c:v>
                </c:pt>
                <c:pt idx="7083">
                  <c:v>1536.7059999999999</c:v>
                </c:pt>
                <c:pt idx="7084">
                  <c:v>1536.7059999999999</c:v>
                </c:pt>
                <c:pt idx="7085">
                  <c:v>1533.375</c:v>
                </c:pt>
                <c:pt idx="7086">
                  <c:v>1533.375</c:v>
                </c:pt>
                <c:pt idx="7087">
                  <c:v>1533.375</c:v>
                </c:pt>
                <c:pt idx="7088">
                  <c:v>1533.375</c:v>
                </c:pt>
                <c:pt idx="7089">
                  <c:v>1533.375</c:v>
                </c:pt>
                <c:pt idx="7090">
                  <c:v>1533.375</c:v>
                </c:pt>
                <c:pt idx="7091">
                  <c:v>1530.097</c:v>
                </c:pt>
                <c:pt idx="7092">
                  <c:v>1530.097</c:v>
                </c:pt>
                <c:pt idx="7093">
                  <c:v>1530.097</c:v>
                </c:pt>
                <c:pt idx="7094">
                  <c:v>1530.097</c:v>
                </c:pt>
                <c:pt idx="7095">
                  <c:v>1530.097</c:v>
                </c:pt>
                <c:pt idx="7096">
                  <c:v>1530.097</c:v>
                </c:pt>
                <c:pt idx="7097">
                  <c:v>1526.7660000000001</c:v>
                </c:pt>
                <c:pt idx="7098">
                  <c:v>1526.7660000000001</c:v>
                </c:pt>
                <c:pt idx="7099">
                  <c:v>1526.7660000000001</c:v>
                </c:pt>
                <c:pt idx="7100">
                  <c:v>1526.7660000000001</c:v>
                </c:pt>
                <c:pt idx="7101">
                  <c:v>1526.7660000000001</c:v>
                </c:pt>
                <c:pt idx="7102">
                  <c:v>1526.7660000000001</c:v>
                </c:pt>
                <c:pt idx="7103">
                  <c:v>1526.7660000000001</c:v>
                </c:pt>
                <c:pt idx="7104">
                  <c:v>1523.4870000000001</c:v>
                </c:pt>
                <c:pt idx="7105">
                  <c:v>1523.4870000000001</c:v>
                </c:pt>
                <c:pt idx="7106">
                  <c:v>1523.4870000000001</c:v>
                </c:pt>
                <c:pt idx="7107">
                  <c:v>1523.4870000000001</c:v>
                </c:pt>
                <c:pt idx="7108">
                  <c:v>1523.4870000000001</c:v>
                </c:pt>
                <c:pt idx="7109">
                  <c:v>1523.4870000000001</c:v>
                </c:pt>
                <c:pt idx="7110">
                  <c:v>1523.4870000000001</c:v>
                </c:pt>
                <c:pt idx="7111">
                  <c:v>1523.4870000000001</c:v>
                </c:pt>
                <c:pt idx="7112">
                  <c:v>1520.1559999999999</c:v>
                </c:pt>
                <c:pt idx="7113">
                  <c:v>1520.1559999999999</c:v>
                </c:pt>
                <c:pt idx="7114">
                  <c:v>1520.1559999999999</c:v>
                </c:pt>
                <c:pt idx="7115">
                  <c:v>1520.1559999999999</c:v>
                </c:pt>
                <c:pt idx="7116">
                  <c:v>1520.1559999999999</c:v>
                </c:pt>
                <c:pt idx="7117">
                  <c:v>1516.8779999999999</c:v>
                </c:pt>
                <c:pt idx="7118">
                  <c:v>1516.8779999999999</c:v>
                </c:pt>
                <c:pt idx="7119">
                  <c:v>1516.8779999999999</c:v>
                </c:pt>
                <c:pt idx="7120">
                  <c:v>1516.8779999999999</c:v>
                </c:pt>
                <c:pt idx="7121">
                  <c:v>1516.8779999999999</c:v>
                </c:pt>
                <c:pt idx="7122">
                  <c:v>1516.8779999999999</c:v>
                </c:pt>
                <c:pt idx="7123">
                  <c:v>1516.8779999999999</c:v>
                </c:pt>
                <c:pt idx="7124">
                  <c:v>1513.547</c:v>
                </c:pt>
                <c:pt idx="7125">
                  <c:v>1513.547</c:v>
                </c:pt>
                <c:pt idx="7126">
                  <c:v>1513.547</c:v>
                </c:pt>
                <c:pt idx="7127">
                  <c:v>1513.547</c:v>
                </c:pt>
                <c:pt idx="7128">
                  <c:v>1513.547</c:v>
                </c:pt>
                <c:pt idx="7129">
                  <c:v>1513.547</c:v>
                </c:pt>
                <c:pt idx="7130">
                  <c:v>1510.269</c:v>
                </c:pt>
                <c:pt idx="7131">
                  <c:v>1510.269</c:v>
                </c:pt>
                <c:pt idx="7132">
                  <c:v>1510.269</c:v>
                </c:pt>
                <c:pt idx="7133">
                  <c:v>1510.269</c:v>
                </c:pt>
                <c:pt idx="7134">
                  <c:v>1510.269</c:v>
                </c:pt>
                <c:pt idx="7135">
                  <c:v>1510.269</c:v>
                </c:pt>
                <c:pt idx="7136">
                  <c:v>1506.9380000000001</c:v>
                </c:pt>
                <c:pt idx="7137">
                  <c:v>1506.9380000000001</c:v>
                </c:pt>
                <c:pt idx="7138">
                  <c:v>1506.9380000000001</c:v>
                </c:pt>
                <c:pt idx="7139">
                  <c:v>1506.9380000000001</c:v>
                </c:pt>
                <c:pt idx="7140">
                  <c:v>1506.9380000000001</c:v>
                </c:pt>
                <c:pt idx="7141">
                  <c:v>1506.9380000000001</c:v>
                </c:pt>
                <c:pt idx="7142">
                  <c:v>1503.6590000000001</c:v>
                </c:pt>
                <c:pt idx="7143">
                  <c:v>1503.6590000000001</c:v>
                </c:pt>
                <c:pt idx="7144">
                  <c:v>1503.6590000000001</c:v>
                </c:pt>
                <c:pt idx="7145">
                  <c:v>1500.328</c:v>
                </c:pt>
                <c:pt idx="7146">
                  <c:v>1500.328</c:v>
                </c:pt>
                <c:pt idx="7147">
                  <c:v>1500.328</c:v>
                </c:pt>
                <c:pt idx="7148">
                  <c:v>1500.328</c:v>
                </c:pt>
                <c:pt idx="7149">
                  <c:v>1500.328</c:v>
                </c:pt>
                <c:pt idx="7150">
                  <c:v>1500.328</c:v>
                </c:pt>
                <c:pt idx="7151">
                  <c:v>1500.328</c:v>
                </c:pt>
                <c:pt idx="7152">
                  <c:v>1497.05</c:v>
                </c:pt>
                <c:pt idx="7153">
                  <c:v>1497.05</c:v>
                </c:pt>
                <c:pt idx="7154">
                  <c:v>1497.05</c:v>
                </c:pt>
                <c:pt idx="7155">
                  <c:v>1493.7190000000001</c:v>
                </c:pt>
                <c:pt idx="7156">
                  <c:v>1497.05</c:v>
                </c:pt>
                <c:pt idx="7157">
                  <c:v>1497.05</c:v>
                </c:pt>
                <c:pt idx="7158">
                  <c:v>1493.7190000000001</c:v>
                </c:pt>
                <c:pt idx="7159">
                  <c:v>1493.7190000000001</c:v>
                </c:pt>
                <c:pt idx="7160">
                  <c:v>1493.7190000000001</c:v>
                </c:pt>
                <c:pt idx="7161">
                  <c:v>1490.3879999999999</c:v>
                </c:pt>
                <c:pt idx="7162">
                  <c:v>1493.7190000000001</c:v>
                </c:pt>
                <c:pt idx="7163">
                  <c:v>1493.7190000000001</c:v>
                </c:pt>
                <c:pt idx="7164">
                  <c:v>1490.44</c:v>
                </c:pt>
                <c:pt idx="7165">
                  <c:v>1493.7190000000001</c:v>
                </c:pt>
                <c:pt idx="7166">
                  <c:v>1493.7190000000001</c:v>
                </c:pt>
                <c:pt idx="7167">
                  <c:v>1487.1089999999999</c:v>
                </c:pt>
                <c:pt idx="7168">
                  <c:v>1490.44</c:v>
                </c:pt>
                <c:pt idx="7169">
                  <c:v>1490.44</c:v>
                </c:pt>
                <c:pt idx="7170">
                  <c:v>1490.44</c:v>
                </c:pt>
                <c:pt idx="7171">
                  <c:v>1490.44</c:v>
                </c:pt>
                <c:pt idx="7172">
                  <c:v>1487.1089999999999</c:v>
                </c:pt>
                <c:pt idx="7173">
                  <c:v>1487.1089999999999</c:v>
                </c:pt>
                <c:pt idx="7174">
                  <c:v>1490.44</c:v>
                </c:pt>
                <c:pt idx="7175">
                  <c:v>1487.1089999999999</c:v>
                </c:pt>
                <c:pt idx="7176">
                  <c:v>1483.778</c:v>
                </c:pt>
                <c:pt idx="7177">
                  <c:v>1483.778</c:v>
                </c:pt>
                <c:pt idx="7178">
                  <c:v>1483.778</c:v>
                </c:pt>
                <c:pt idx="7179">
                  <c:v>1483.778</c:v>
                </c:pt>
                <c:pt idx="7180">
                  <c:v>1480.5</c:v>
                </c:pt>
                <c:pt idx="7181">
                  <c:v>1480.5</c:v>
                </c:pt>
                <c:pt idx="7182">
                  <c:v>1480.5</c:v>
                </c:pt>
                <c:pt idx="7183">
                  <c:v>1477.1690000000001</c:v>
                </c:pt>
                <c:pt idx="7184">
                  <c:v>1477.1690000000001</c:v>
                </c:pt>
                <c:pt idx="7185">
                  <c:v>1477.1690000000001</c:v>
                </c:pt>
                <c:pt idx="7186">
                  <c:v>1477.1690000000001</c:v>
                </c:pt>
                <c:pt idx="7187">
                  <c:v>1477.1690000000001</c:v>
                </c:pt>
                <c:pt idx="7188">
                  <c:v>1473.8910000000001</c:v>
                </c:pt>
                <c:pt idx="7189">
                  <c:v>1473.8910000000001</c:v>
                </c:pt>
                <c:pt idx="7190">
                  <c:v>1473.8910000000001</c:v>
                </c:pt>
                <c:pt idx="7191">
                  <c:v>1473.8910000000001</c:v>
                </c:pt>
                <c:pt idx="7192">
                  <c:v>1470.56</c:v>
                </c:pt>
                <c:pt idx="7193">
                  <c:v>1470.56</c:v>
                </c:pt>
                <c:pt idx="7194">
                  <c:v>1470.56</c:v>
                </c:pt>
                <c:pt idx="7195">
                  <c:v>1470.56</c:v>
                </c:pt>
                <c:pt idx="7196">
                  <c:v>1467.2809999999999</c:v>
                </c:pt>
                <c:pt idx="7197">
                  <c:v>1467.2809999999999</c:v>
                </c:pt>
                <c:pt idx="7198">
                  <c:v>1463.95</c:v>
                </c:pt>
                <c:pt idx="7199">
                  <c:v>1463.95</c:v>
                </c:pt>
                <c:pt idx="7200">
                  <c:v>1460.672</c:v>
                </c:pt>
                <c:pt idx="7201">
                  <c:v>1460.672</c:v>
                </c:pt>
                <c:pt idx="7202">
                  <c:v>1457.3409999999999</c:v>
                </c:pt>
                <c:pt idx="7203">
                  <c:v>1457.3409999999999</c:v>
                </c:pt>
                <c:pt idx="7204">
                  <c:v>1454.0630000000001</c:v>
                </c:pt>
                <c:pt idx="7205">
                  <c:v>1450.731</c:v>
                </c:pt>
                <c:pt idx="7206">
                  <c:v>1450.731</c:v>
                </c:pt>
                <c:pt idx="7207">
                  <c:v>1447.453</c:v>
                </c:pt>
                <c:pt idx="7208">
                  <c:v>1447.453</c:v>
                </c:pt>
                <c:pt idx="7209">
                  <c:v>1447.453</c:v>
                </c:pt>
                <c:pt idx="7210">
                  <c:v>1444.1220000000001</c:v>
                </c:pt>
                <c:pt idx="7211">
                  <c:v>1444.1220000000001</c:v>
                </c:pt>
                <c:pt idx="7212">
                  <c:v>1440.8440000000001</c:v>
                </c:pt>
                <c:pt idx="7213">
                  <c:v>1440.8440000000001</c:v>
                </c:pt>
                <c:pt idx="7214">
                  <c:v>1440.8440000000001</c:v>
                </c:pt>
                <c:pt idx="7215">
                  <c:v>1437.5129999999999</c:v>
                </c:pt>
                <c:pt idx="7216">
                  <c:v>1437.5129999999999</c:v>
                </c:pt>
                <c:pt idx="7217">
                  <c:v>1437.5129999999999</c:v>
                </c:pt>
                <c:pt idx="7218">
                  <c:v>1434.2339999999999</c:v>
                </c:pt>
                <c:pt idx="7219">
                  <c:v>1434.2339999999999</c:v>
                </c:pt>
                <c:pt idx="7220">
                  <c:v>1430.903</c:v>
                </c:pt>
                <c:pt idx="7221">
                  <c:v>1430.903</c:v>
                </c:pt>
                <c:pt idx="7222">
                  <c:v>1427.625</c:v>
                </c:pt>
                <c:pt idx="7223">
                  <c:v>1427.625</c:v>
                </c:pt>
                <c:pt idx="7224">
                  <c:v>1427.625</c:v>
                </c:pt>
                <c:pt idx="7225">
                  <c:v>1427.625</c:v>
                </c:pt>
                <c:pt idx="7226">
                  <c:v>1424.2940000000001</c:v>
                </c:pt>
                <c:pt idx="7227">
                  <c:v>1424.2940000000001</c:v>
                </c:pt>
                <c:pt idx="7228">
                  <c:v>1424.2940000000001</c:v>
                </c:pt>
                <c:pt idx="7229">
                  <c:v>1421.0160000000001</c:v>
                </c:pt>
                <c:pt idx="7230">
                  <c:v>1421.0160000000001</c:v>
                </c:pt>
                <c:pt idx="7231">
                  <c:v>1421.0160000000001</c:v>
                </c:pt>
                <c:pt idx="7232">
                  <c:v>1417.6849999999999</c:v>
                </c:pt>
                <c:pt idx="7233">
                  <c:v>1417.6849999999999</c:v>
                </c:pt>
                <c:pt idx="7234">
                  <c:v>1417.6849999999999</c:v>
                </c:pt>
                <c:pt idx="7235">
                  <c:v>1414.4059999999999</c:v>
                </c:pt>
                <c:pt idx="7236">
                  <c:v>1414.4059999999999</c:v>
                </c:pt>
                <c:pt idx="7237">
                  <c:v>1414.4059999999999</c:v>
                </c:pt>
                <c:pt idx="7238">
                  <c:v>1411.075</c:v>
                </c:pt>
                <c:pt idx="7239">
                  <c:v>1411.075</c:v>
                </c:pt>
                <c:pt idx="7240">
                  <c:v>1411.075</c:v>
                </c:pt>
                <c:pt idx="7241">
                  <c:v>1407.797</c:v>
                </c:pt>
                <c:pt idx="7242">
                  <c:v>1407.797</c:v>
                </c:pt>
                <c:pt idx="7243">
                  <c:v>1407.797</c:v>
                </c:pt>
                <c:pt idx="7244">
                  <c:v>1407.797</c:v>
                </c:pt>
                <c:pt idx="7245">
                  <c:v>1404.4659999999999</c:v>
                </c:pt>
                <c:pt idx="7246">
                  <c:v>1404.4659999999999</c:v>
                </c:pt>
                <c:pt idx="7247">
                  <c:v>1404.4659999999999</c:v>
                </c:pt>
                <c:pt idx="7248">
                  <c:v>1401.1880000000001</c:v>
                </c:pt>
                <c:pt idx="7249">
                  <c:v>1401.1880000000001</c:v>
                </c:pt>
                <c:pt idx="7250">
                  <c:v>1401.1880000000001</c:v>
                </c:pt>
                <c:pt idx="7251">
                  <c:v>1397.856</c:v>
                </c:pt>
                <c:pt idx="7252">
                  <c:v>1397.856</c:v>
                </c:pt>
                <c:pt idx="7253">
                  <c:v>1397.856</c:v>
                </c:pt>
                <c:pt idx="7254">
                  <c:v>1397.856</c:v>
                </c:pt>
                <c:pt idx="7255">
                  <c:v>1394.578</c:v>
                </c:pt>
                <c:pt idx="7256">
                  <c:v>1394.578</c:v>
                </c:pt>
                <c:pt idx="7257">
                  <c:v>1394.578</c:v>
                </c:pt>
                <c:pt idx="7258">
                  <c:v>1391.2470000000001</c:v>
                </c:pt>
                <c:pt idx="7259">
                  <c:v>1391.2470000000001</c:v>
                </c:pt>
                <c:pt idx="7260">
                  <c:v>1387.9690000000001</c:v>
                </c:pt>
                <c:pt idx="7261">
                  <c:v>1391.2470000000001</c:v>
                </c:pt>
                <c:pt idx="7262">
                  <c:v>1387.9690000000001</c:v>
                </c:pt>
                <c:pt idx="7263">
                  <c:v>1387.9690000000001</c:v>
                </c:pt>
                <c:pt idx="7264">
                  <c:v>1387.9690000000001</c:v>
                </c:pt>
                <c:pt idx="7265">
                  <c:v>1384.6379999999999</c:v>
                </c:pt>
                <c:pt idx="7266">
                  <c:v>1387.9690000000001</c:v>
                </c:pt>
                <c:pt idx="7267">
                  <c:v>1381.3589999999999</c:v>
                </c:pt>
                <c:pt idx="7268">
                  <c:v>1381.3589999999999</c:v>
                </c:pt>
                <c:pt idx="7269">
                  <c:v>1381.3589999999999</c:v>
                </c:pt>
                <c:pt idx="7270">
                  <c:v>1384.69</c:v>
                </c:pt>
                <c:pt idx="7271">
                  <c:v>1387.9690000000001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0</c:v>
                </c:pt>
                <c:pt idx="7285">
                  <c:v>0</c:v>
                </c:pt>
                <c:pt idx="7286">
                  <c:v>0</c:v>
                </c:pt>
                <c:pt idx="7287">
                  <c:v>0</c:v>
                </c:pt>
                <c:pt idx="7288">
                  <c:v>0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0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1834.1279999999999</c:v>
                </c:pt>
                <c:pt idx="7309">
                  <c:v>1840.7370000000001</c:v>
                </c:pt>
                <c:pt idx="7310">
                  <c:v>1863.8440000000001</c:v>
                </c:pt>
                <c:pt idx="7311">
                  <c:v>1900.222</c:v>
                </c:pt>
                <c:pt idx="7312">
                  <c:v>1943.1559999999999</c:v>
                </c:pt>
                <c:pt idx="7313">
                  <c:v>1989.422</c:v>
                </c:pt>
                <c:pt idx="7314">
                  <c:v>2032.4090000000001</c:v>
                </c:pt>
                <c:pt idx="7315">
                  <c:v>2075.3440000000001</c:v>
                </c:pt>
                <c:pt idx="7316">
                  <c:v>2115</c:v>
                </c:pt>
                <c:pt idx="7317">
                  <c:v>2151.3249999999998</c:v>
                </c:pt>
                <c:pt idx="7318">
                  <c:v>2181.0940000000001</c:v>
                </c:pt>
                <c:pt idx="7319">
                  <c:v>2210.8090000000002</c:v>
                </c:pt>
                <c:pt idx="7320">
                  <c:v>2237.2469999999998</c:v>
                </c:pt>
                <c:pt idx="7321">
                  <c:v>2260.4059999999999</c:v>
                </c:pt>
                <c:pt idx="7322">
                  <c:v>2280.2339999999999</c:v>
                </c:pt>
                <c:pt idx="7323">
                  <c:v>2296.7310000000002</c:v>
                </c:pt>
                <c:pt idx="7324">
                  <c:v>2309.9499999999998</c:v>
                </c:pt>
                <c:pt idx="7325">
                  <c:v>2323.1689999999999</c:v>
                </c:pt>
                <c:pt idx="7326">
                  <c:v>2333.1089999999999</c:v>
                </c:pt>
                <c:pt idx="7327">
                  <c:v>2336.4409999999998</c:v>
                </c:pt>
                <c:pt idx="7328">
                  <c:v>2346.328</c:v>
                </c:pt>
                <c:pt idx="7329">
                  <c:v>2349.6060000000002</c:v>
                </c:pt>
                <c:pt idx="7330">
                  <c:v>2352.9380000000001</c:v>
                </c:pt>
                <c:pt idx="7331">
                  <c:v>2352.9380000000001</c:v>
                </c:pt>
                <c:pt idx="7332">
                  <c:v>2349.6590000000001</c:v>
                </c:pt>
                <c:pt idx="7333">
                  <c:v>2349.6060000000002</c:v>
                </c:pt>
                <c:pt idx="7334">
                  <c:v>2349.6060000000002</c:v>
                </c:pt>
                <c:pt idx="7335">
                  <c:v>2342.9969999999998</c:v>
                </c:pt>
                <c:pt idx="7336">
                  <c:v>2339.7190000000001</c:v>
                </c:pt>
                <c:pt idx="7337">
                  <c:v>2333.1089999999999</c:v>
                </c:pt>
                <c:pt idx="7338">
                  <c:v>2323.1689999999999</c:v>
                </c:pt>
                <c:pt idx="7339">
                  <c:v>2316.5590000000002</c:v>
                </c:pt>
                <c:pt idx="7340">
                  <c:v>2309.9499999999998</c:v>
                </c:pt>
                <c:pt idx="7341">
                  <c:v>2300.0630000000001</c:v>
                </c:pt>
                <c:pt idx="7342">
                  <c:v>2290.1219999999998</c:v>
                </c:pt>
                <c:pt idx="7343">
                  <c:v>2280.2339999999999</c:v>
                </c:pt>
                <c:pt idx="7344">
                  <c:v>2270.2939999999999</c:v>
                </c:pt>
                <c:pt idx="7345">
                  <c:v>2257.0749999999998</c:v>
                </c:pt>
                <c:pt idx="7346">
                  <c:v>2247.1880000000001</c:v>
                </c:pt>
                <c:pt idx="7347">
                  <c:v>2233.9690000000001</c:v>
                </c:pt>
                <c:pt idx="7348">
                  <c:v>2224.0279999999998</c:v>
                </c:pt>
                <c:pt idx="7349">
                  <c:v>2210.8090000000002</c:v>
                </c:pt>
                <c:pt idx="7350">
                  <c:v>2197.5909999999999</c:v>
                </c:pt>
                <c:pt idx="7351">
                  <c:v>2184.3719999999998</c:v>
                </c:pt>
                <c:pt idx="7352">
                  <c:v>2171.1529999999998</c:v>
                </c:pt>
                <c:pt idx="7353">
                  <c:v>2161.2660000000001</c:v>
                </c:pt>
                <c:pt idx="7354">
                  <c:v>2148.047</c:v>
                </c:pt>
                <c:pt idx="7355">
                  <c:v>2138.1590000000001</c:v>
                </c:pt>
                <c:pt idx="7356">
                  <c:v>2121.6089999999999</c:v>
                </c:pt>
                <c:pt idx="7357">
                  <c:v>2108.3910000000001</c:v>
                </c:pt>
                <c:pt idx="7358">
                  <c:v>2095.172</c:v>
                </c:pt>
                <c:pt idx="7359">
                  <c:v>2081.953</c:v>
                </c:pt>
                <c:pt idx="7360">
                  <c:v>2068.7339999999999</c:v>
                </c:pt>
                <c:pt idx="7361">
                  <c:v>2058.7939999999999</c:v>
                </c:pt>
                <c:pt idx="7362">
                  <c:v>2045.575</c:v>
                </c:pt>
                <c:pt idx="7363">
                  <c:v>2035.6880000000001</c:v>
                </c:pt>
                <c:pt idx="7364">
                  <c:v>2019.1379999999999</c:v>
                </c:pt>
                <c:pt idx="7365">
                  <c:v>2005.9190000000001</c:v>
                </c:pt>
                <c:pt idx="7366">
                  <c:v>1999.3620000000001</c:v>
                </c:pt>
                <c:pt idx="7367">
                  <c:v>1986.0909999999999</c:v>
                </c:pt>
                <c:pt idx="7368">
                  <c:v>1976.203</c:v>
                </c:pt>
                <c:pt idx="7369">
                  <c:v>1962.9839999999999</c:v>
                </c:pt>
                <c:pt idx="7370">
                  <c:v>1953.097</c:v>
                </c:pt>
                <c:pt idx="7371">
                  <c:v>1936.547</c:v>
                </c:pt>
                <c:pt idx="7372">
                  <c:v>1929.9380000000001</c:v>
                </c:pt>
                <c:pt idx="7373">
                  <c:v>1916.7190000000001</c:v>
                </c:pt>
                <c:pt idx="7374">
                  <c:v>1903.5</c:v>
                </c:pt>
                <c:pt idx="7375">
                  <c:v>1893.559</c:v>
                </c:pt>
                <c:pt idx="7376">
                  <c:v>1883.672</c:v>
                </c:pt>
                <c:pt idx="7377">
                  <c:v>1877.0630000000001</c:v>
                </c:pt>
                <c:pt idx="7378">
                  <c:v>1863.8440000000001</c:v>
                </c:pt>
                <c:pt idx="7379">
                  <c:v>1853.903</c:v>
                </c:pt>
                <c:pt idx="7380">
                  <c:v>1844.0160000000001</c:v>
                </c:pt>
                <c:pt idx="7381">
                  <c:v>1830.797</c:v>
                </c:pt>
                <c:pt idx="7382">
                  <c:v>1820.856</c:v>
                </c:pt>
                <c:pt idx="7383">
                  <c:v>1814.2470000000001</c:v>
                </c:pt>
                <c:pt idx="7384">
                  <c:v>1804.3589999999999</c:v>
                </c:pt>
                <c:pt idx="7385">
                  <c:v>1797.75</c:v>
                </c:pt>
                <c:pt idx="7386">
                  <c:v>1791.1410000000001</c:v>
                </c:pt>
                <c:pt idx="7387">
                  <c:v>1777.922</c:v>
                </c:pt>
                <c:pt idx="7388">
                  <c:v>1771.3130000000001</c:v>
                </c:pt>
                <c:pt idx="7389">
                  <c:v>1758.0940000000001</c:v>
                </c:pt>
                <c:pt idx="7390">
                  <c:v>1751.4839999999999</c:v>
                </c:pt>
                <c:pt idx="7391">
                  <c:v>1744.875</c:v>
                </c:pt>
                <c:pt idx="7392">
                  <c:v>1734.934</c:v>
                </c:pt>
                <c:pt idx="7393">
                  <c:v>1728.3779999999999</c:v>
                </c:pt>
                <c:pt idx="7394">
                  <c:v>1718.4380000000001</c:v>
                </c:pt>
                <c:pt idx="7395">
                  <c:v>1708.4970000000001</c:v>
                </c:pt>
                <c:pt idx="7396">
                  <c:v>1701.8879999999999</c:v>
                </c:pt>
                <c:pt idx="7397">
                  <c:v>1698.6089999999999</c:v>
                </c:pt>
                <c:pt idx="7398">
                  <c:v>1692</c:v>
                </c:pt>
                <c:pt idx="7399">
                  <c:v>1678.7809999999999</c:v>
                </c:pt>
                <c:pt idx="7400">
                  <c:v>1672.172</c:v>
                </c:pt>
                <c:pt idx="7401">
                  <c:v>1665.5630000000001</c:v>
                </c:pt>
                <c:pt idx="7402">
                  <c:v>1658.953</c:v>
                </c:pt>
                <c:pt idx="7403">
                  <c:v>1652.3440000000001</c:v>
                </c:pt>
                <c:pt idx="7404">
                  <c:v>1645.7339999999999</c:v>
                </c:pt>
                <c:pt idx="7405">
                  <c:v>1639.125</c:v>
                </c:pt>
                <c:pt idx="7406">
                  <c:v>1632.5160000000001</c:v>
                </c:pt>
                <c:pt idx="7407">
                  <c:v>1625.9059999999999</c:v>
                </c:pt>
                <c:pt idx="7408">
                  <c:v>1615.9659999999999</c:v>
                </c:pt>
                <c:pt idx="7409">
                  <c:v>1612.6880000000001</c:v>
                </c:pt>
                <c:pt idx="7410">
                  <c:v>1602.7470000000001</c:v>
                </c:pt>
                <c:pt idx="7411">
                  <c:v>1599.4690000000001</c:v>
                </c:pt>
                <c:pt idx="7412">
                  <c:v>1586.25</c:v>
                </c:pt>
                <c:pt idx="7413">
                  <c:v>1579.6410000000001</c:v>
                </c:pt>
                <c:pt idx="7414">
                  <c:v>1573.0309999999999</c:v>
                </c:pt>
                <c:pt idx="7415">
                  <c:v>1563.0909999999999</c:v>
                </c:pt>
                <c:pt idx="7416">
                  <c:v>1559.8130000000001</c:v>
                </c:pt>
                <c:pt idx="7417">
                  <c:v>1549.8720000000001</c:v>
                </c:pt>
                <c:pt idx="7418">
                  <c:v>1543.2629999999999</c:v>
                </c:pt>
                <c:pt idx="7419">
                  <c:v>1543.3150000000001</c:v>
                </c:pt>
                <c:pt idx="7420">
                  <c:v>1533.375</c:v>
                </c:pt>
                <c:pt idx="7421">
                  <c:v>1526.7660000000001</c:v>
                </c:pt>
                <c:pt idx="7422">
                  <c:v>1520.1559999999999</c:v>
                </c:pt>
                <c:pt idx="7423">
                  <c:v>1520.1559999999999</c:v>
                </c:pt>
                <c:pt idx="7424">
                  <c:v>1510.2159999999999</c:v>
                </c:pt>
                <c:pt idx="7425">
                  <c:v>1506.9380000000001</c:v>
                </c:pt>
                <c:pt idx="7426">
                  <c:v>1500.328</c:v>
                </c:pt>
                <c:pt idx="7427">
                  <c:v>1496.9970000000001</c:v>
                </c:pt>
                <c:pt idx="7428">
                  <c:v>1493.7190000000001</c:v>
                </c:pt>
                <c:pt idx="7429">
                  <c:v>1487.1089999999999</c:v>
                </c:pt>
                <c:pt idx="7430">
                  <c:v>1483.778</c:v>
                </c:pt>
                <c:pt idx="7431">
                  <c:v>1480.5</c:v>
                </c:pt>
                <c:pt idx="7432">
                  <c:v>1477.1690000000001</c:v>
                </c:pt>
                <c:pt idx="7433">
                  <c:v>1473.8910000000001</c:v>
                </c:pt>
                <c:pt idx="7434">
                  <c:v>1470.56</c:v>
                </c:pt>
                <c:pt idx="7435">
                  <c:v>1463.95</c:v>
                </c:pt>
                <c:pt idx="7436">
                  <c:v>1460.672</c:v>
                </c:pt>
                <c:pt idx="7437">
                  <c:v>1457.3409999999999</c:v>
                </c:pt>
                <c:pt idx="7438">
                  <c:v>1454.0630000000001</c:v>
                </c:pt>
                <c:pt idx="7439">
                  <c:v>1450.731</c:v>
                </c:pt>
                <c:pt idx="7440">
                  <c:v>1450.731</c:v>
                </c:pt>
                <c:pt idx="7441">
                  <c:v>1444.1220000000001</c:v>
                </c:pt>
                <c:pt idx="7442">
                  <c:v>1440.8440000000001</c:v>
                </c:pt>
                <c:pt idx="7443">
                  <c:v>1437.5129999999999</c:v>
                </c:pt>
                <c:pt idx="7444">
                  <c:v>1430.903</c:v>
                </c:pt>
                <c:pt idx="7445">
                  <c:v>1424.2940000000001</c:v>
                </c:pt>
                <c:pt idx="7446">
                  <c:v>1417.6849999999999</c:v>
                </c:pt>
                <c:pt idx="7447">
                  <c:v>1407.797</c:v>
                </c:pt>
                <c:pt idx="7448">
                  <c:v>1401.1880000000001</c:v>
                </c:pt>
                <c:pt idx="7449">
                  <c:v>1391.2470000000001</c:v>
                </c:pt>
                <c:pt idx="7450">
                  <c:v>1381.3589999999999</c:v>
                </c:pt>
                <c:pt idx="7451">
                  <c:v>1371.4190000000001</c:v>
                </c:pt>
                <c:pt idx="7452">
                  <c:v>1361.5309999999999</c:v>
                </c:pt>
                <c:pt idx="7453">
                  <c:v>1354.922</c:v>
                </c:pt>
                <c:pt idx="7454">
                  <c:v>1348.3130000000001</c:v>
                </c:pt>
                <c:pt idx="7455">
                  <c:v>1344.981</c:v>
                </c:pt>
                <c:pt idx="7456">
                  <c:v>1338.3720000000001</c:v>
                </c:pt>
                <c:pt idx="7457">
                  <c:v>1331.7629999999999</c:v>
                </c:pt>
                <c:pt idx="7458">
                  <c:v>1328.4839999999999</c:v>
                </c:pt>
                <c:pt idx="7459">
                  <c:v>1325.153</c:v>
                </c:pt>
                <c:pt idx="7460">
                  <c:v>1321.875</c:v>
                </c:pt>
                <c:pt idx="7461">
                  <c:v>1318.5440000000001</c:v>
                </c:pt>
                <c:pt idx="7462">
                  <c:v>1315.2660000000001</c:v>
                </c:pt>
                <c:pt idx="7463">
                  <c:v>1311.9349999999999</c:v>
                </c:pt>
                <c:pt idx="7464">
                  <c:v>1308.6559999999999</c:v>
                </c:pt>
                <c:pt idx="7465">
                  <c:v>1305.325</c:v>
                </c:pt>
                <c:pt idx="7466">
                  <c:v>1305.325</c:v>
                </c:pt>
                <c:pt idx="7467">
                  <c:v>1305.325</c:v>
                </c:pt>
                <c:pt idx="7468">
                  <c:v>1302.047</c:v>
                </c:pt>
                <c:pt idx="7469">
                  <c:v>1298.7159999999999</c:v>
                </c:pt>
                <c:pt idx="7470">
                  <c:v>1298.7159999999999</c:v>
                </c:pt>
                <c:pt idx="7471">
                  <c:v>1298.7159999999999</c:v>
                </c:pt>
                <c:pt idx="7472">
                  <c:v>1295.4380000000001</c:v>
                </c:pt>
                <c:pt idx="7473">
                  <c:v>1295.4380000000001</c:v>
                </c:pt>
                <c:pt idx="7474">
                  <c:v>1292.106</c:v>
                </c:pt>
                <c:pt idx="7475">
                  <c:v>1292.106</c:v>
                </c:pt>
                <c:pt idx="7476">
                  <c:v>1292.106</c:v>
                </c:pt>
                <c:pt idx="7477">
                  <c:v>1292.106</c:v>
                </c:pt>
                <c:pt idx="7478">
                  <c:v>1288.828</c:v>
                </c:pt>
                <c:pt idx="7479">
                  <c:v>1288.828</c:v>
                </c:pt>
                <c:pt idx="7480">
                  <c:v>1288.828</c:v>
                </c:pt>
                <c:pt idx="7481">
                  <c:v>1285.4970000000001</c:v>
                </c:pt>
                <c:pt idx="7482">
                  <c:v>1285.4970000000001</c:v>
                </c:pt>
                <c:pt idx="7483">
                  <c:v>1285.4970000000001</c:v>
                </c:pt>
                <c:pt idx="7484">
                  <c:v>1285.4970000000001</c:v>
                </c:pt>
                <c:pt idx="7485">
                  <c:v>1285.4970000000001</c:v>
                </c:pt>
                <c:pt idx="7486">
                  <c:v>1285.4970000000001</c:v>
                </c:pt>
                <c:pt idx="7487">
                  <c:v>1285.4970000000001</c:v>
                </c:pt>
                <c:pt idx="7488">
                  <c:v>1282.2190000000001</c:v>
                </c:pt>
                <c:pt idx="7489">
                  <c:v>1282.2190000000001</c:v>
                </c:pt>
                <c:pt idx="7490">
                  <c:v>1282.2190000000001</c:v>
                </c:pt>
                <c:pt idx="7491">
                  <c:v>1282.2190000000001</c:v>
                </c:pt>
                <c:pt idx="7492">
                  <c:v>1282.2190000000001</c:v>
                </c:pt>
                <c:pt idx="7493">
                  <c:v>1282.2190000000001</c:v>
                </c:pt>
                <c:pt idx="7494">
                  <c:v>1278.8879999999999</c:v>
                </c:pt>
                <c:pt idx="7495">
                  <c:v>1275.6089999999999</c:v>
                </c:pt>
                <c:pt idx="7496">
                  <c:v>1278.8879999999999</c:v>
                </c:pt>
                <c:pt idx="7497">
                  <c:v>1278.8879999999999</c:v>
                </c:pt>
                <c:pt idx="7498">
                  <c:v>1278.8879999999999</c:v>
                </c:pt>
                <c:pt idx="7499">
                  <c:v>1278.8879999999999</c:v>
                </c:pt>
                <c:pt idx="7500">
                  <c:v>1272.3309999999999</c:v>
                </c:pt>
                <c:pt idx="7501">
                  <c:v>1275.6089999999999</c:v>
                </c:pt>
                <c:pt idx="7502">
                  <c:v>1275.6089999999999</c:v>
                </c:pt>
                <c:pt idx="7503">
                  <c:v>1272.3309999999999</c:v>
                </c:pt>
                <c:pt idx="7504">
                  <c:v>1275.6089999999999</c:v>
                </c:pt>
                <c:pt idx="7505">
                  <c:v>1272.278</c:v>
                </c:pt>
                <c:pt idx="7506">
                  <c:v>1269</c:v>
                </c:pt>
                <c:pt idx="7507">
                  <c:v>1269</c:v>
                </c:pt>
                <c:pt idx="7508">
                  <c:v>1269</c:v>
                </c:pt>
                <c:pt idx="7509">
                  <c:v>1269</c:v>
                </c:pt>
                <c:pt idx="7510">
                  <c:v>1269</c:v>
                </c:pt>
                <c:pt idx="7511">
                  <c:v>1269</c:v>
                </c:pt>
                <c:pt idx="7512">
                  <c:v>1269</c:v>
                </c:pt>
                <c:pt idx="7513">
                  <c:v>1269</c:v>
                </c:pt>
                <c:pt idx="7514">
                  <c:v>1269</c:v>
                </c:pt>
                <c:pt idx="7515">
                  <c:v>1272.3309999999999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0</c:v>
                </c:pt>
                <c:pt idx="7533">
                  <c:v>0</c:v>
                </c:pt>
                <c:pt idx="7534">
                  <c:v>0</c:v>
                </c:pt>
                <c:pt idx="7535">
                  <c:v>0</c:v>
                </c:pt>
                <c:pt idx="7536">
                  <c:v>0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0</c:v>
                </c:pt>
                <c:pt idx="7545">
                  <c:v>0</c:v>
                </c:pt>
                <c:pt idx="7546">
                  <c:v>0</c:v>
                </c:pt>
                <c:pt idx="7547">
                  <c:v>0</c:v>
                </c:pt>
                <c:pt idx="7548">
                  <c:v>0</c:v>
                </c:pt>
                <c:pt idx="7549">
                  <c:v>0</c:v>
                </c:pt>
                <c:pt idx="7550">
                  <c:v>0</c:v>
                </c:pt>
                <c:pt idx="7551">
                  <c:v>0</c:v>
                </c:pt>
                <c:pt idx="7552">
                  <c:v>0</c:v>
                </c:pt>
                <c:pt idx="7553">
                  <c:v>0</c:v>
                </c:pt>
                <c:pt idx="7554">
                  <c:v>0</c:v>
                </c:pt>
                <c:pt idx="7555">
                  <c:v>0</c:v>
                </c:pt>
                <c:pt idx="7556">
                  <c:v>0</c:v>
                </c:pt>
                <c:pt idx="7557">
                  <c:v>1791.1410000000001</c:v>
                </c:pt>
                <c:pt idx="7558">
                  <c:v>1797.75</c:v>
                </c:pt>
                <c:pt idx="7559">
                  <c:v>1817.578</c:v>
                </c:pt>
                <c:pt idx="7560">
                  <c:v>1853.903</c:v>
                </c:pt>
                <c:pt idx="7561">
                  <c:v>1896.8910000000001</c:v>
                </c:pt>
                <c:pt idx="7562">
                  <c:v>1943.1559999999999</c:v>
                </c:pt>
                <c:pt idx="7563">
                  <c:v>1986.0909999999999</c:v>
                </c:pt>
                <c:pt idx="7564">
                  <c:v>2025.7470000000001</c:v>
                </c:pt>
                <c:pt idx="7565">
                  <c:v>2062.125</c:v>
                </c:pt>
                <c:pt idx="7566">
                  <c:v>2098.4499999999998</c:v>
                </c:pt>
                <c:pt idx="7567">
                  <c:v>2128.2190000000001</c:v>
                </c:pt>
                <c:pt idx="7568">
                  <c:v>2154.6559999999999</c:v>
                </c:pt>
                <c:pt idx="7569">
                  <c:v>2177.7629999999999</c:v>
                </c:pt>
                <c:pt idx="7570">
                  <c:v>2200.922</c:v>
                </c:pt>
                <c:pt idx="7571">
                  <c:v>2220.75</c:v>
                </c:pt>
                <c:pt idx="7572">
                  <c:v>2233.9690000000001</c:v>
                </c:pt>
                <c:pt idx="7573">
                  <c:v>2247.1880000000001</c:v>
                </c:pt>
                <c:pt idx="7574">
                  <c:v>2257.0749999999998</c:v>
                </c:pt>
                <c:pt idx="7575">
                  <c:v>2267.0160000000001</c:v>
                </c:pt>
                <c:pt idx="7576">
                  <c:v>2273.625</c:v>
                </c:pt>
                <c:pt idx="7577">
                  <c:v>2276.9029999999998</c:v>
                </c:pt>
                <c:pt idx="7578">
                  <c:v>2283.5129999999999</c:v>
                </c:pt>
                <c:pt idx="7579">
                  <c:v>2283.5129999999999</c:v>
                </c:pt>
                <c:pt idx="7580">
                  <c:v>2283.5129999999999</c:v>
                </c:pt>
                <c:pt idx="7581">
                  <c:v>2280.2339999999999</c:v>
                </c:pt>
                <c:pt idx="7582">
                  <c:v>2276.9029999999998</c:v>
                </c:pt>
                <c:pt idx="7583">
                  <c:v>2273.625</c:v>
                </c:pt>
                <c:pt idx="7584">
                  <c:v>2267.0160000000001</c:v>
                </c:pt>
                <c:pt idx="7585">
                  <c:v>2260.4059999999999</c:v>
                </c:pt>
                <c:pt idx="7586">
                  <c:v>2253.797</c:v>
                </c:pt>
                <c:pt idx="7587">
                  <c:v>2247.1880000000001</c:v>
                </c:pt>
                <c:pt idx="7588">
                  <c:v>2237.2469999999998</c:v>
                </c:pt>
                <c:pt idx="7589">
                  <c:v>2227.3589999999999</c:v>
                </c:pt>
                <c:pt idx="7590">
                  <c:v>2217.4189999999999</c:v>
                </c:pt>
                <c:pt idx="7591">
                  <c:v>2207.5309999999999</c:v>
                </c:pt>
                <c:pt idx="7592">
                  <c:v>2194.3130000000001</c:v>
                </c:pt>
                <c:pt idx="7593">
                  <c:v>2184.3719999999998</c:v>
                </c:pt>
                <c:pt idx="7594">
                  <c:v>2171.1529999999998</c:v>
                </c:pt>
                <c:pt idx="7595">
                  <c:v>2157.9340000000002</c:v>
                </c:pt>
                <c:pt idx="7596">
                  <c:v>2148.047</c:v>
                </c:pt>
                <c:pt idx="7597">
                  <c:v>2134.828</c:v>
                </c:pt>
                <c:pt idx="7598">
                  <c:v>2121.6089999999999</c:v>
                </c:pt>
                <c:pt idx="7599">
                  <c:v>2105.1120000000001</c:v>
                </c:pt>
                <c:pt idx="7600">
                  <c:v>2095.172</c:v>
                </c:pt>
                <c:pt idx="7601">
                  <c:v>2081.953</c:v>
                </c:pt>
                <c:pt idx="7602">
                  <c:v>2068.7339999999999</c:v>
                </c:pt>
                <c:pt idx="7603">
                  <c:v>2055.5160000000001</c:v>
                </c:pt>
                <c:pt idx="7604">
                  <c:v>2038.9659999999999</c:v>
                </c:pt>
                <c:pt idx="7605">
                  <c:v>2029.078</c:v>
                </c:pt>
                <c:pt idx="7606">
                  <c:v>2012.528</c:v>
                </c:pt>
                <c:pt idx="7607">
                  <c:v>1999.309</c:v>
                </c:pt>
                <c:pt idx="7608">
                  <c:v>1982.8130000000001</c:v>
                </c:pt>
                <c:pt idx="7609">
                  <c:v>1969.5940000000001</c:v>
                </c:pt>
                <c:pt idx="7610">
                  <c:v>1956.375</c:v>
                </c:pt>
                <c:pt idx="7611">
                  <c:v>1943.1559999999999</c:v>
                </c:pt>
                <c:pt idx="7612">
                  <c:v>1929.9380000000001</c:v>
                </c:pt>
                <c:pt idx="7613">
                  <c:v>1916.7190000000001</c:v>
                </c:pt>
                <c:pt idx="7614">
                  <c:v>1910.1089999999999</c:v>
                </c:pt>
                <c:pt idx="7615">
                  <c:v>1893.6120000000001</c:v>
                </c:pt>
                <c:pt idx="7616">
                  <c:v>1880.394</c:v>
                </c:pt>
                <c:pt idx="7617">
                  <c:v>1867.175</c:v>
                </c:pt>
                <c:pt idx="7618">
                  <c:v>1853.9559999999999</c:v>
                </c:pt>
                <c:pt idx="7619">
                  <c:v>1844.0160000000001</c:v>
                </c:pt>
                <c:pt idx="7620">
                  <c:v>1830.797</c:v>
                </c:pt>
                <c:pt idx="7621">
                  <c:v>1817.578</c:v>
                </c:pt>
                <c:pt idx="7622">
                  <c:v>1807.691</c:v>
                </c:pt>
                <c:pt idx="7623">
                  <c:v>1794.472</c:v>
                </c:pt>
                <c:pt idx="7624">
                  <c:v>1784.5309999999999</c:v>
                </c:pt>
                <c:pt idx="7625">
                  <c:v>1774.644</c:v>
                </c:pt>
                <c:pt idx="7626">
                  <c:v>1761.425</c:v>
                </c:pt>
                <c:pt idx="7627">
                  <c:v>1751.4839999999999</c:v>
                </c:pt>
                <c:pt idx="7628">
                  <c:v>1741.597</c:v>
                </c:pt>
                <c:pt idx="7629">
                  <c:v>1731.6559999999999</c:v>
                </c:pt>
                <c:pt idx="7630">
                  <c:v>1718.4380000000001</c:v>
                </c:pt>
                <c:pt idx="7631">
                  <c:v>1711.828</c:v>
                </c:pt>
                <c:pt idx="7632">
                  <c:v>1698.6089999999999</c:v>
                </c:pt>
                <c:pt idx="7633">
                  <c:v>1692</c:v>
                </c:pt>
                <c:pt idx="7634">
                  <c:v>1682.1120000000001</c:v>
                </c:pt>
                <c:pt idx="7635">
                  <c:v>1672.172</c:v>
                </c:pt>
                <c:pt idx="7636">
                  <c:v>1665.5630000000001</c:v>
                </c:pt>
                <c:pt idx="7637">
                  <c:v>1652.3440000000001</c:v>
                </c:pt>
                <c:pt idx="7638">
                  <c:v>1645.7339999999999</c:v>
                </c:pt>
                <c:pt idx="7639">
                  <c:v>1635.847</c:v>
                </c:pt>
                <c:pt idx="7640">
                  <c:v>1625.9059999999999</c:v>
                </c:pt>
                <c:pt idx="7641">
                  <c:v>1619.297</c:v>
                </c:pt>
                <c:pt idx="7642">
                  <c:v>1612.6880000000001</c:v>
                </c:pt>
                <c:pt idx="7643">
                  <c:v>1599.4690000000001</c:v>
                </c:pt>
                <c:pt idx="7644">
                  <c:v>1596.1379999999999</c:v>
                </c:pt>
                <c:pt idx="7645">
                  <c:v>1582.972</c:v>
                </c:pt>
                <c:pt idx="7646">
                  <c:v>1576.3620000000001</c:v>
                </c:pt>
                <c:pt idx="7647">
                  <c:v>1573.0309999999999</c:v>
                </c:pt>
                <c:pt idx="7648">
                  <c:v>1563.0909999999999</c:v>
                </c:pt>
                <c:pt idx="7649">
                  <c:v>1556.481</c:v>
                </c:pt>
                <c:pt idx="7650">
                  <c:v>1549.8720000000001</c:v>
                </c:pt>
                <c:pt idx="7651">
                  <c:v>1539.9839999999999</c:v>
                </c:pt>
                <c:pt idx="7652">
                  <c:v>1536.653</c:v>
                </c:pt>
                <c:pt idx="7653">
                  <c:v>1530.0440000000001</c:v>
                </c:pt>
                <c:pt idx="7654">
                  <c:v>1523.4349999999999</c:v>
                </c:pt>
                <c:pt idx="7655">
                  <c:v>1516.825</c:v>
                </c:pt>
                <c:pt idx="7656">
                  <c:v>1506.9380000000001</c:v>
                </c:pt>
                <c:pt idx="7657">
                  <c:v>1503.606</c:v>
                </c:pt>
                <c:pt idx="7658">
                  <c:v>1496.9970000000001</c:v>
                </c:pt>
                <c:pt idx="7659">
                  <c:v>1490.3879999999999</c:v>
                </c:pt>
                <c:pt idx="7660">
                  <c:v>1483.778</c:v>
                </c:pt>
                <c:pt idx="7661">
                  <c:v>1473.8910000000001</c:v>
                </c:pt>
                <c:pt idx="7662">
                  <c:v>1473.8910000000001</c:v>
                </c:pt>
                <c:pt idx="7663">
                  <c:v>1464.0029999999999</c:v>
                </c:pt>
                <c:pt idx="7664">
                  <c:v>1460.672</c:v>
                </c:pt>
                <c:pt idx="7665">
                  <c:v>1457.3409999999999</c:v>
                </c:pt>
                <c:pt idx="7666">
                  <c:v>1450.731</c:v>
                </c:pt>
                <c:pt idx="7667">
                  <c:v>1444.1220000000001</c:v>
                </c:pt>
                <c:pt idx="7668">
                  <c:v>1440.8440000000001</c:v>
                </c:pt>
                <c:pt idx="7669">
                  <c:v>1434.2339999999999</c:v>
                </c:pt>
                <c:pt idx="7670">
                  <c:v>1430.903</c:v>
                </c:pt>
                <c:pt idx="7671">
                  <c:v>1421.0160000000001</c:v>
                </c:pt>
                <c:pt idx="7672">
                  <c:v>1414.4059999999999</c:v>
                </c:pt>
                <c:pt idx="7673">
                  <c:v>1411.1279999999999</c:v>
                </c:pt>
                <c:pt idx="7674">
                  <c:v>1407.797</c:v>
                </c:pt>
                <c:pt idx="7675">
                  <c:v>1404.4659999999999</c:v>
                </c:pt>
                <c:pt idx="7676">
                  <c:v>1397.9090000000001</c:v>
                </c:pt>
                <c:pt idx="7677">
                  <c:v>1394.578</c:v>
                </c:pt>
                <c:pt idx="7678">
                  <c:v>1391.2470000000001</c:v>
                </c:pt>
                <c:pt idx="7679">
                  <c:v>1387.9690000000001</c:v>
                </c:pt>
                <c:pt idx="7680">
                  <c:v>1384.6379999999999</c:v>
                </c:pt>
                <c:pt idx="7681">
                  <c:v>1378.028</c:v>
                </c:pt>
                <c:pt idx="7682">
                  <c:v>1374.75</c:v>
                </c:pt>
                <c:pt idx="7683">
                  <c:v>1371.4190000000001</c:v>
                </c:pt>
                <c:pt idx="7684">
                  <c:v>1361.5309999999999</c:v>
                </c:pt>
                <c:pt idx="7685">
                  <c:v>1358.2529999999999</c:v>
                </c:pt>
                <c:pt idx="7686">
                  <c:v>1354.922</c:v>
                </c:pt>
                <c:pt idx="7687">
                  <c:v>1351.644</c:v>
                </c:pt>
                <c:pt idx="7688">
                  <c:v>1351.5909999999999</c:v>
                </c:pt>
                <c:pt idx="7689">
                  <c:v>1348.3130000000001</c:v>
                </c:pt>
                <c:pt idx="7690">
                  <c:v>1341.703</c:v>
                </c:pt>
                <c:pt idx="7691">
                  <c:v>1341.703</c:v>
                </c:pt>
                <c:pt idx="7692">
                  <c:v>1338.3720000000001</c:v>
                </c:pt>
                <c:pt idx="7693">
                  <c:v>1331.8150000000001</c:v>
                </c:pt>
                <c:pt idx="7694">
                  <c:v>1328.4839999999999</c:v>
                </c:pt>
                <c:pt idx="7695">
                  <c:v>1325.153</c:v>
                </c:pt>
                <c:pt idx="7696">
                  <c:v>1318.597</c:v>
                </c:pt>
                <c:pt idx="7697">
                  <c:v>1318.5440000000001</c:v>
                </c:pt>
                <c:pt idx="7698">
                  <c:v>1311.9870000000001</c:v>
                </c:pt>
                <c:pt idx="7699">
                  <c:v>1311.9870000000001</c:v>
                </c:pt>
                <c:pt idx="7700">
                  <c:v>1305.3779999999999</c:v>
                </c:pt>
                <c:pt idx="7701">
                  <c:v>1305.3779999999999</c:v>
                </c:pt>
                <c:pt idx="7702">
                  <c:v>1302.047</c:v>
                </c:pt>
                <c:pt idx="7703">
                  <c:v>1298.769</c:v>
                </c:pt>
                <c:pt idx="7704">
                  <c:v>1295.4380000000001</c:v>
                </c:pt>
                <c:pt idx="7705">
                  <c:v>1295.4380000000001</c:v>
                </c:pt>
                <c:pt idx="7706">
                  <c:v>1288.828</c:v>
                </c:pt>
                <c:pt idx="7707">
                  <c:v>1288.828</c:v>
                </c:pt>
                <c:pt idx="7708">
                  <c:v>1285.55</c:v>
                </c:pt>
                <c:pt idx="7709">
                  <c:v>1282.2190000000001</c:v>
                </c:pt>
                <c:pt idx="7710">
                  <c:v>1278.94</c:v>
                </c:pt>
                <c:pt idx="7711">
                  <c:v>1275.6089999999999</c:v>
                </c:pt>
                <c:pt idx="7712">
                  <c:v>1272.3309999999999</c:v>
                </c:pt>
                <c:pt idx="7713">
                  <c:v>1272.3309999999999</c:v>
                </c:pt>
                <c:pt idx="7714">
                  <c:v>1269</c:v>
                </c:pt>
                <c:pt idx="7715">
                  <c:v>1265.722</c:v>
                </c:pt>
                <c:pt idx="7716">
                  <c:v>1265.722</c:v>
                </c:pt>
                <c:pt idx="7717">
                  <c:v>1259.1120000000001</c:v>
                </c:pt>
                <c:pt idx="7718">
                  <c:v>1259.1120000000001</c:v>
                </c:pt>
                <c:pt idx="7719">
                  <c:v>1255.7809999999999</c:v>
                </c:pt>
                <c:pt idx="7720">
                  <c:v>1255.7809999999999</c:v>
                </c:pt>
                <c:pt idx="7721">
                  <c:v>1252.5029999999999</c:v>
                </c:pt>
                <c:pt idx="7722">
                  <c:v>1249.172</c:v>
                </c:pt>
                <c:pt idx="7723">
                  <c:v>1245.894</c:v>
                </c:pt>
                <c:pt idx="7724">
                  <c:v>1245.894</c:v>
                </c:pt>
                <c:pt idx="7725">
                  <c:v>1242.5630000000001</c:v>
                </c:pt>
                <c:pt idx="7726">
                  <c:v>1242.5630000000001</c:v>
                </c:pt>
                <c:pt idx="7727">
                  <c:v>1239.2840000000001</c:v>
                </c:pt>
                <c:pt idx="7728">
                  <c:v>1235.953</c:v>
                </c:pt>
                <c:pt idx="7729">
                  <c:v>1232.675</c:v>
                </c:pt>
                <c:pt idx="7730">
                  <c:v>1232.675</c:v>
                </c:pt>
                <c:pt idx="7731">
                  <c:v>1229.3440000000001</c:v>
                </c:pt>
                <c:pt idx="7732">
                  <c:v>1229.3440000000001</c:v>
                </c:pt>
                <c:pt idx="7733">
                  <c:v>1229.3440000000001</c:v>
                </c:pt>
                <c:pt idx="7734">
                  <c:v>1222.7339999999999</c:v>
                </c:pt>
                <c:pt idx="7735">
                  <c:v>1222.7339999999999</c:v>
                </c:pt>
                <c:pt idx="7736">
                  <c:v>1222.7339999999999</c:v>
                </c:pt>
                <c:pt idx="7737">
                  <c:v>1222.7339999999999</c:v>
                </c:pt>
                <c:pt idx="7738">
                  <c:v>1222.7339999999999</c:v>
                </c:pt>
                <c:pt idx="7739">
                  <c:v>1226.0650000000001</c:v>
                </c:pt>
                <c:pt idx="7740">
                  <c:v>0</c:v>
                </c:pt>
                <c:pt idx="7741">
                  <c:v>0</c:v>
                </c:pt>
                <c:pt idx="7742">
                  <c:v>0</c:v>
                </c:pt>
                <c:pt idx="7743">
                  <c:v>0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0</c:v>
                </c:pt>
                <c:pt idx="7770">
                  <c:v>0</c:v>
                </c:pt>
                <c:pt idx="7771">
                  <c:v>0</c:v>
                </c:pt>
                <c:pt idx="7772">
                  <c:v>0</c:v>
                </c:pt>
                <c:pt idx="7773">
                  <c:v>0</c:v>
                </c:pt>
                <c:pt idx="7774">
                  <c:v>0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0</c:v>
                </c:pt>
                <c:pt idx="7781">
                  <c:v>0</c:v>
                </c:pt>
                <c:pt idx="7782">
                  <c:v>0</c:v>
                </c:pt>
                <c:pt idx="7783">
                  <c:v>0</c:v>
                </c:pt>
                <c:pt idx="7784">
                  <c:v>0</c:v>
                </c:pt>
                <c:pt idx="7785">
                  <c:v>1758.0940000000001</c:v>
                </c:pt>
                <c:pt idx="7786">
                  <c:v>1764.703</c:v>
                </c:pt>
                <c:pt idx="7787">
                  <c:v>1781.2529999999999</c:v>
                </c:pt>
                <c:pt idx="7788">
                  <c:v>1814.3</c:v>
                </c:pt>
                <c:pt idx="7789">
                  <c:v>1853.9559999999999</c:v>
                </c:pt>
                <c:pt idx="7790">
                  <c:v>1893.6120000000001</c:v>
                </c:pt>
                <c:pt idx="7791">
                  <c:v>1929.9380000000001</c:v>
                </c:pt>
                <c:pt idx="7792">
                  <c:v>1966.316</c:v>
                </c:pt>
                <c:pt idx="7793">
                  <c:v>1999.3620000000001</c:v>
                </c:pt>
                <c:pt idx="7794">
                  <c:v>2029.078</c:v>
                </c:pt>
                <c:pt idx="7795">
                  <c:v>2055.5160000000001</c:v>
                </c:pt>
                <c:pt idx="7796">
                  <c:v>2078.6750000000002</c:v>
                </c:pt>
                <c:pt idx="7797">
                  <c:v>2098.5030000000002</c:v>
                </c:pt>
                <c:pt idx="7798">
                  <c:v>2118.3310000000001</c:v>
                </c:pt>
                <c:pt idx="7799">
                  <c:v>2131.5500000000002</c:v>
                </c:pt>
                <c:pt idx="7800">
                  <c:v>2144.7689999999998</c:v>
                </c:pt>
                <c:pt idx="7801">
                  <c:v>2154.6559999999999</c:v>
                </c:pt>
                <c:pt idx="7802">
                  <c:v>2164.5970000000002</c:v>
                </c:pt>
                <c:pt idx="7803">
                  <c:v>2171.2060000000001</c:v>
                </c:pt>
                <c:pt idx="7804">
                  <c:v>2174.4839999999999</c:v>
                </c:pt>
                <c:pt idx="7805">
                  <c:v>2174.4839999999999</c:v>
                </c:pt>
                <c:pt idx="7806">
                  <c:v>2177.8159999999998</c:v>
                </c:pt>
                <c:pt idx="7807">
                  <c:v>2177.8159999999998</c:v>
                </c:pt>
                <c:pt idx="7808">
                  <c:v>2177.8159999999998</c:v>
                </c:pt>
                <c:pt idx="7809">
                  <c:v>2171.2060000000001</c:v>
                </c:pt>
                <c:pt idx="7810">
                  <c:v>2167.875</c:v>
                </c:pt>
                <c:pt idx="7811">
                  <c:v>2161.2660000000001</c:v>
                </c:pt>
                <c:pt idx="7812">
                  <c:v>2157.9870000000001</c:v>
                </c:pt>
                <c:pt idx="7813">
                  <c:v>2148.047</c:v>
                </c:pt>
                <c:pt idx="7814">
                  <c:v>2141.4380000000001</c:v>
                </c:pt>
                <c:pt idx="7815">
                  <c:v>2131.5500000000002</c:v>
                </c:pt>
                <c:pt idx="7816">
                  <c:v>2121.6089999999999</c:v>
                </c:pt>
                <c:pt idx="7817">
                  <c:v>2111.6689999999999</c:v>
                </c:pt>
                <c:pt idx="7818">
                  <c:v>2101.7809999999999</c:v>
                </c:pt>
                <c:pt idx="7819">
                  <c:v>2091.8939999999998</c:v>
                </c:pt>
                <c:pt idx="7820">
                  <c:v>2078.6750000000002</c:v>
                </c:pt>
                <c:pt idx="7821">
                  <c:v>2068.7339999999999</c:v>
                </c:pt>
                <c:pt idx="7822">
                  <c:v>2055.5160000000001</c:v>
                </c:pt>
                <c:pt idx="7823">
                  <c:v>2042.297</c:v>
                </c:pt>
                <c:pt idx="7824">
                  <c:v>2029.078</c:v>
                </c:pt>
                <c:pt idx="7825">
                  <c:v>2015.8589999999999</c:v>
                </c:pt>
                <c:pt idx="7826">
                  <c:v>2002.6410000000001</c:v>
                </c:pt>
                <c:pt idx="7827">
                  <c:v>1989.422</c:v>
                </c:pt>
                <c:pt idx="7828">
                  <c:v>1976.203</c:v>
                </c:pt>
                <c:pt idx="7829">
                  <c:v>1962.9839999999999</c:v>
                </c:pt>
                <c:pt idx="7830">
                  <c:v>1949.7660000000001</c:v>
                </c:pt>
                <c:pt idx="7831">
                  <c:v>1936.547</c:v>
                </c:pt>
                <c:pt idx="7832">
                  <c:v>1923.328</c:v>
                </c:pt>
                <c:pt idx="7833">
                  <c:v>1906.8309999999999</c:v>
                </c:pt>
                <c:pt idx="7834">
                  <c:v>1893.6120000000001</c:v>
                </c:pt>
                <c:pt idx="7835">
                  <c:v>1880.394</c:v>
                </c:pt>
                <c:pt idx="7836">
                  <c:v>1867.175</c:v>
                </c:pt>
                <c:pt idx="7837">
                  <c:v>1853.9559999999999</c:v>
                </c:pt>
                <c:pt idx="7838">
                  <c:v>1840.7370000000001</c:v>
                </c:pt>
                <c:pt idx="7839">
                  <c:v>1827.519</c:v>
                </c:pt>
                <c:pt idx="7840">
                  <c:v>1814.3</c:v>
                </c:pt>
                <c:pt idx="7841">
                  <c:v>1801.0809999999999</c:v>
                </c:pt>
                <c:pt idx="7842">
                  <c:v>1787.8620000000001</c:v>
                </c:pt>
                <c:pt idx="7843">
                  <c:v>1774.644</c:v>
                </c:pt>
                <c:pt idx="7844">
                  <c:v>1761.425</c:v>
                </c:pt>
                <c:pt idx="7845">
                  <c:v>1748.2059999999999</c:v>
                </c:pt>
                <c:pt idx="7846">
                  <c:v>1738.2660000000001</c:v>
                </c:pt>
                <c:pt idx="7847">
                  <c:v>1725.047</c:v>
                </c:pt>
                <c:pt idx="7848">
                  <c:v>1711.828</c:v>
                </c:pt>
                <c:pt idx="7849">
                  <c:v>1698.6089999999999</c:v>
                </c:pt>
                <c:pt idx="7850">
                  <c:v>1688.722</c:v>
                </c:pt>
                <c:pt idx="7851">
                  <c:v>1678.7809999999999</c:v>
                </c:pt>
                <c:pt idx="7852">
                  <c:v>1665.5619999999999</c:v>
                </c:pt>
                <c:pt idx="7853">
                  <c:v>1655.675</c:v>
                </c:pt>
                <c:pt idx="7854">
                  <c:v>1642.4559999999999</c:v>
                </c:pt>
                <c:pt idx="7855">
                  <c:v>1632.5160000000001</c:v>
                </c:pt>
                <c:pt idx="7856">
                  <c:v>1622.6279999999999</c:v>
                </c:pt>
                <c:pt idx="7857">
                  <c:v>1609.4090000000001</c:v>
                </c:pt>
                <c:pt idx="7858">
                  <c:v>1599.4690000000001</c:v>
                </c:pt>
                <c:pt idx="7859">
                  <c:v>1589.5809999999999</c:v>
                </c:pt>
                <c:pt idx="7860">
                  <c:v>1579.6410000000001</c:v>
                </c:pt>
                <c:pt idx="7861">
                  <c:v>1569.7529999999999</c:v>
                </c:pt>
                <c:pt idx="7862">
                  <c:v>1559.8130000000001</c:v>
                </c:pt>
                <c:pt idx="7863">
                  <c:v>1549.925</c:v>
                </c:pt>
                <c:pt idx="7864">
                  <c:v>1539.9839999999999</c:v>
                </c:pt>
                <c:pt idx="7865">
                  <c:v>1533.375</c:v>
                </c:pt>
                <c:pt idx="7866">
                  <c:v>1523.4870000000001</c:v>
                </c:pt>
                <c:pt idx="7867">
                  <c:v>1513.547</c:v>
                </c:pt>
                <c:pt idx="7868">
                  <c:v>1503.6590000000001</c:v>
                </c:pt>
                <c:pt idx="7869">
                  <c:v>1497.05</c:v>
                </c:pt>
                <c:pt idx="7870">
                  <c:v>1487.1089999999999</c:v>
                </c:pt>
                <c:pt idx="7871">
                  <c:v>1480.5</c:v>
                </c:pt>
                <c:pt idx="7872">
                  <c:v>1470.6120000000001</c:v>
                </c:pt>
                <c:pt idx="7873">
                  <c:v>1464.0029999999999</c:v>
                </c:pt>
                <c:pt idx="7874">
                  <c:v>1454.0630000000001</c:v>
                </c:pt>
                <c:pt idx="7875">
                  <c:v>1447.453</c:v>
                </c:pt>
                <c:pt idx="7876">
                  <c:v>1440.8440000000001</c:v>
                </c:pt>
                <c:pt idx="7877">
                  <c:v>1434.2339999999999</c:v>
                </c:pt>
                <c:pt idx="7878">
                  <c:v>1424.347</c:v>
                </c:pt>
                <c:pt idx="7879">
                  <c:v>1417.7370000000001</c:v>
                </c:pt>
                <c:pt idx="7880">
                  <c:v>1411.1279999999999</c:v>
                </c:pt>
                <c:pt idx="7881">
                  <c:v>1404.519</c:v>
                </c:pt>
                <c:pt idx="7882">
                  <c:v>1397.9090000000001</c:v>
                </c:pt>
                <c:pt idx="7883">
                  <c:v>1391.3</c:v>
                </c:pt>
                <c:pt idx="7884">
                  <c:v>1384.69</c:v>
                </c:pt>
                <c:pt idx="7885">
                  <c:v>1374.75</c:v>
                </c:pt>
                <c:pt idx="7886">
                  <c:v>1371.472</c:v>
                </c:pt>
                <c:pt idx="7887">
                  <c:v>1364.8620000000001</c:v>
                </c:pt>
                <c:pt idx="7888">
                  <c:v>1358.2529999999999</c:v>
                </c:pt>
                <c:pt idx="7889">
                  <c:v>1351.644</c:v>
                </c:pt>
                <c:pt idx="7890">
                  <c:v>1345.0340000000001</c:v>
                </c:pt>
                <c:pt idx="7891">
                  <c:v>1338.425</c:v>
                </c:pt>
                <c:pt idx="7892">
                  <c:v>1335.0940000000001</c:v>
                </c:pt>
                <c:pt idx="7893">
                  <c:v>1328.4839999999999</c:v>
                </c:pt>
                <c:pt idx="7894">
                  <c:v>1325.2059999999999</c:v>
                </c:pt>
                <c:pt idx="7895">
                  <c:v>1318.597</c:v>
                </c:pt>
                <c:pt idx="7896">
                  <c:v>1311.9870000000001</c:v>
                </c:pt>
                <c:pt idx="7897">
                  <c:v>1308.6559999999999</c:v>
                </c:pt>
                <c:pt idx="7898">
                  <c:v>1302.047</c:v>
                </c:pt>
                <c:pt idx="7899">
                  <c:v>1295.4380000000001</c:v>
                </c:pt>
                <c:pt idx="7900">
                  <c:v>1292.1590000000001</c:v>
                </c:pt>
                <c:pt idx="7901">
                  <c:v>1288.828</c:v>
                </c:pt>
                <c:pt idx="7902">
                  <c:v>1282.2190000000001</c:v>
                </c:pt>
                <c:pt idx="7903">
                  <c:v>1275.6089999999999</c:v>
                </c:pt>
                <c:pt idx="7904">
                  <c:v>1272.3309999999999</c:v>
                </c:pt>
                <c:pt idx="7905">
                  <c:v>1265.722</c:v>
                </c:pt>
                <c:pt idx="7906">
                  <c:v>1262.3910000000001</c:v>
                </c:pt>
                <c:pt idx="7907">
                  <c:v>1259.1120000000001</c:v>
                </c:pt>
                <c:pt idx="7908">
                  <c:v>1255.7809999999999</c:v>
                </c:pt>
                <c:pt idx="7909">
                  <c:v>1249.172</c:v>
                </c:pt>
                <c:pt idx="7910">
                  <c:v>1245.894</c:v>
                </c:pt>
                <c:pt idx="7911">
                  <c:v>1239.231</c:v>
                </c:pt>
                <c:pt idx="7912">
                  <c:v>1232.6220000000001</c:v>
                </c:pt>
                <c:pt idx="7913">
                  <c:v>1232.675</c:v>
                </c:pt>
                <c:pt idx="7914">
                  <c:v>1226.0129999999999</c:v>
                </c:pt>
                <c:pt idx="7915">
                  <c:v>1226.0650000000001</c:v>
                </c:pt>
                <c:pt idx="7916">
                  <c:v>1222.7339999999999</c:v>
                </c:pt>
                <c:pt idx="7917">
                  <c:v>1216.125</c:v>
                </c:pt>
                <c:pt idx="7918">
                  <c:v>1209.5160000000001</c:v>
                </c:pt>
                <c:pt idx="7919">
                  <c:v>1206.1849999999999</c:v>
                </c:pt>
                <c:pt idx="7920">
                  <c:v>1206.2370000000001</c:v>
                </c:pt>
                <c:pt idx="7921">
                  <c:v>1202.9059999999999</c:v>
                </c:pt>
                <c:pt idx="7922">
                  <c:v>1196.297</c:v>
                </c:pt>
                <c:pt idx="7923">
                  <c:v>1192.9659999999999</c:v>
                </c:pt>
                <c:pt idx="7924">
                  <c:v>1193.019</c:v>
                </c:pt>
                <c:pt idx="7925">
                  <c:v>1186.4090000000001</c:v>
                </c:pt>
                <c:pt idx="7926">
                  <c:v>1183.078</c:v>
                </c:pt>
                <c:pt idx="7927">
                  <c:v>1179.7470000000001</c:v>
                </c:pt>
                <c:pt idx="7928">
                  <c:v>1179.8</c:v>
                </c:pt>
                <c:pt idx="7929">
                  <c:v>1173.19</c:v>
                </c:pt>
                <c:pt idx="7930">
                  <c:v>1173.19</c:v>
                </c:pt>
                <c:pt idx="7931">
                  <c:v>1166.5809999999999</c:v>
                </c:pt>
                <c:pt idx="7932">
                  <c:v>1163.25</c:v>
                </c:pt>
                <c:pt idx="7933">
                  <c:v>1163.25</c:v>
                </c:pt>
                <c:pt idx="7934">
                  <c:v>1156.6410000000001</c:v>
                </c:pt>
                <c:pt idx="7935">
                  <c:v>1153.31</c:v>
                </c:pt>
                <c:pt idx="7936">
                  <c:v>1153.31</c:v>
                </c:pt>
                <c:pt idx="7937">
                  <c:v>1153.3620000000001</c:v>
                </c:pt>
                <c:pt idx="7938">
                  <c:v>1153.3620000000001</c:v>
                </c:pt>
                <c:pt idx="7939">
                  <c:v>1156.6410000000001</c:v>
                </c:pt>
                <c:pt idx="7940">
                  <c:v>0</c:v>
                </c:pt>
                <c:pt idx="7941">
                  <c:v>0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0</c:v>
                </c:pt>
                <c:pt idx="7949">
                  <c:v>0</c:v>
                </c:pt>
                <c:pt idx="7950">
                  <c:v>0</c:v>
                </c:pt>
                <c:pt idx="7951">
                  <c:v>0</c:v>
                </c:pt>
                <c:pt idx="7952">
                  <c:v>0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0</c:v>
                </c:pt>
                <c:pt idx="7957">
                  <c:v>0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0</c:v>
                </c:pt>
                <c:pt idx="7966">
                  <c:v>0</c:v>
                </c:pt>
                <c:pt idx="7967">
                  <c:v>0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</c:v>
                </c:pt>
                <c:pt idx="7976">
                  <c:v>0</c:v>
                </c:pt>
                <c:pt idx="7977">
                  <c:v>0</c:v>
                </c:pt>
                <c:pt idx="7978">
                  <c:v>0</c:v>
                </c:pt>
                <c:pt idx="7979">
                  <c:v>0</c:v>
                </c:pt>
                <c:pt idx="7980">
                  <c:v>0</c:v>
                </c:pt>
                <c:pt idx="7981">
                  <c:v>0</c:v>
                </c:pt>
                <c:pt idx="7982">
                  <c:v>0</c:v>
                </c:pt>
                <c:pt idx="7983">
                  <c:v>0</c:v>
                </c:pt>
                <c:pt idx="7984">
                  <c:v>0</c:v>
                </c:pt>
                <c:pt idx="7985">
                  <c:v>0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1672.172</c:v>
                </c:pt>
                <c:pt idx="7995">
                  <c:v>1675.5029999999999</c:v>
                </c:pt>
                <c:pt idx="7996">
                  <c:v>1692</c:v>
                </c:pt>
                <c:pt idx="7997">
                  <c:v>1721.769</c:v>
                </c:pt>
                <c:pt idx="7998">
                  <c:v>1754.816</c:v>
                </c:pt>
                <c:pt idx="7999">
                  <c:v>1791.1410000000001</c:v>
                </c:pt>
                <c:pt idx="8000">
                  <c:v>1824.1880000000001</c:v>
                </c:pt>
                <c:pt idx="8001">
                  <c:v>1853.9559999999999</c:v>
                </c:pt>
                <c:pt idx="8002">
                  <c:v>1883.672</c:v>
                </c:pt>
                <c:pt idx="8003">
                  <c:v>1906.8309999999999</c:v>
                </c:pt>
                <c:pt idx="8004">
                  <c:v>1929.9380000000001</c:v>
                </c:pt>
                <c:pt idx="8005">
                  <c:v>1949.7660000000001</c:v>
                </c:pt>
                <c:pt idx="8006">
                  <c:v>1966.316</c:v>
                </c:pt>
                <c:pt idx="8007">
                  <c:v>1982.8130000000001</c:v>
                </c:pt>
                <c:pt idx="8008">
                  <c:v>1992.7529999999999</c:v>
                </c:pt>
                <c:pt idx="8009">
                  <c:v>2002.6410000000001</c:v>
                </c:pt>
                <c:pt idx="8010">
                  <c:v>2015.8589999999999</c:v>
                </c:pt>
                <c:pt idx="8011">
                  <c:v>2015.8589999999999</c:v>
                </c:pt>
                <c:pt idx="8012">
                  <c:v>2022.4690000000001</c:v>
                </c:pt>
                <c:pt idx="8013">
                  <c:v>2022.4690000000001</c:v>
                </c:pt>
                <c:pt idx="8014">
                  <c:v>2022.4690000000001</c:v>
                </c:pt>
                <c:pt idx="8015">
                  <c:v>2022.4690000000001</c:v>
                </c:pt>
                <c:pt idx="8016">
                  <c:v>2022.4690000000001</c:v>
                </c:pt>
                <c:pt idx="8017">
                  <c:v>2019.191</c:v>
                </c:pt>
                <c:pt idx="8018">
                  <c:v>2012.5809999999999</c:v>
                </c:pt>
                <c:pt idx="8019">
                  <c:v>2009.25</c:v>
                </c:pt>
                <c:pt idx="8020">
                  <c:v>2005.9190000000001</c:v>
                </c:pt>
                <c:pt idx="8021">
                  <c:v>1992.7529999999999</c:v>
                </c:pt>
                <c:pt idx="8022">
                  <c:v>1989.422</c:v>
                </c:pt>
                <c:pt idx="8023">
                  <c:v>1976.203</c:v>
                </c:pt>
                <c:pt idx="8024">
                  <c:v>1966.316</c:v>
                </c:pt>
                <c:pt idx="8025">
                  <c:v>1959.653</c:v>
                </c:pt>
                <c:pt idx="8026">
                  <c:v>1949.7660000000001</c:v>
                </c:pt>
                <c:pt idx="8027">
                  <c:v>1936.547</c:v>
                </c:pt>
                <c:pt idx="8028">
                  <c:v>1926.606</c:v>
                </c:pt>
                <c:pt idx="8029">
                  <c:v>1913.3879999999999</c:v>
                </c:pt>
                <c:pt idx="8030">
                  <c:v>1896.8910000000001</c:v>
                </c:pt>
                <c:pt idx="8031">
                  <c:v>1890.2809999999999</c:v>
                </c:pt>
                <c:pt idx="8032">
                  <c:v>1877.0630000000001</c:v>
                </c:pt>
                <c:pt idx="8033">
                  <c:v>1863.8440000000001</c:v>
                </c:pt>
                <c:pt idx="8034">
                  <c:v>1847.347</c:v>
                </c:pt>
                <c:pt idx="8035">
                  <c:v>1837.4059999999999</c:v>
                </c:pt>
                <c:pt idx="8036">
                  <c:v>1824.1880000000001</c:v>
                </c:pt>
                <c:pt idx="8037">
                  <c:v>1807.6379999999999</c:v>
                </c:pt>
                <c:pt idx="8038">
                  <c:v>1794.4190000000001</c:v>
                </c:pt>
                <c:pt idx="8039">
                  <c:v>1777.922</c:v>
                </c:pt>
                <c:pt idx="8040">
                  <c:v>1764.703</c:v>
                </c:pt>
                <c:pt idx="8041">
                  <c:v>1754.7629999999999</c:v>
                </c:pt>
                <c:pt idx="8042">
                  <c:v>1738.2660000000001</c:v>
                </c:pt>
                <c:pt idx="8043">
                  <c:v>1725.047</c:v>
                </c:pt>
                <c:pt idx="8044">
                  <c:v>1711.828</c:v>
                </c:pt>
                <c:pt idx="8045">
                  <c:v>1698.6089999999999</c:v>
                </c:pt>
                <c:pt idx="8046">
                  <c:v>1682.1120000000001</c:v>
                </c:pt>
                <c:pt idx="8047">
                  <c:v>1672.172</c:v>
                </c:pt>
                <c:pt idx="8048">
                  <c:v>1655.675</c:v>
                </c:pt>
                <c:pt idx="8049">
                  <c:v>1642.403</c:v>
                </c:pt>
                <c:pt idx="8050">
                  <c:v>1632.5160000000001</c:v>
                </c:pt>
                <c:pt idx="8051">
                  <c:v>1619.297</c:v>
                </c:pt>
                <c:pt idx="8052">
                  <c:v>1606.078</c:v>
                </c:pt>
                <c:pt idx="8053">
                  <c:v>1592.8589999999999</c:v>
                </c:pt>
                <c:pt idx="8054">
                  <c:v>1576.3620000000001</c:v>
                </c:pt>
                <c:pt idx="8055">
                  <c:v>1566.422</c:v>
                </c:pt>
                <c:pt idx="8056">
                  <c:v>1553.203</c:v>
                </c:pt>
                <c:pt idx="8057">
                  <c:v>1539.9839999999999</c:v>
                </c:pt>
                <c:pt idx="8058">
                  <c:v>1530.0440000000001</c:v>
                </c:pt>
                <c:pt idx="8059">
                  <c:v>1513.547</c:v>
                </c:pt>
                <c:pt idx="8060">
                  <c:v>1506.9380000000001</c:v>
                </c:pt>
                <c:pt idx="8061">
                  <c:v>1493.7190000000001</c:v>
                </c:pt>
                <c:pt idx="8062">
                  <c:v>1480.5</c:v>
                </c:pt>
                <c:pt idx="8063">
                  <c:v>1470.56</c:v>
                </c:pt>
                <c:pt idx="8064">
                  <c:v>1460.672</c:v>
                </c:pt>
                <c:pt idx="8065">
                  <c:v>1447.453</c:v>
                </c:pt>
                <c:pt idx="8066">
                  <c:v>1437.5129999999999</c:v>
                </c:pt>
                <c:pt idx="8067">
                  <c:v>1427.625</c:v>
                </c:pt>
                <c:pt idx="8068">
                  <c:v>1414.4059999999999</c:v>
                </c:pt>
                <c:pt idx="8069">
                  <c:v>1404.519</c:v>
                </c:pt>
                <c:pt idx="8070">
                  <c:v>1394.578</c:v>
                </c:pt>
                <c:pt idx="8071">
                  <c:v>1387.9690000000001</c:v>
                </c:pt>
                <c:pt idx="8072">
                  <c:v>1378.028</c:v>
                </c:pt>
                <c:pt idx="8073">
                  <c:v>1368.1410000000001</c:v>
                </c:pt>
                <c:pt idx="8074">
                  <c:v>1358.2</c:v>
                </c:pt>
                <c:pt idx="8075">
                  <c:v>1348.3130000000001</c:v>
                </c:pt>
                <c:pt idx="8076">
                  <c:v>1335.0940000000001</c:v>
                </c:pt>
                <c:pt idx="8077">
                  <c:v>1328.4839999999999</c:v>
                </c:pt>
                <c:pt idx="8078">
                  <c:v>1318.597</c:v>
                </c:pt>
                <c:pt idx="8079">
                  <c:v>1308.6559999999999</c:v>
                </c:pt>
                <c:pt idx="8080">
                  <c:v>1302.047</c:v>
                </c:pt>
                <c:pt idx="8081">
                  <c:v>1292.1590000000001</c:v>
                </c:pt>
                <c:pt idx="8082">
                  <c:v>1282.2190000000001</c:v>
                </c:pt>
                <c:pt idx="8083">
                  <c:v>1275.6089999999999</c:v>
                </c:pt>
                <c:pt idx="8084">
                  <c:v>1269</c:v>
                </c:pt>
                <c:pt idx="8085">
                  <c:v>1262.3910000000001</c:v>
                </c:pt>
                <c:pt idx="8086">
                  <c:v>1249.172</c:v>
                </c:pt>
                <c:pt idx="8087">
                  <c:v>1242.5630000000001</c:v>
                </c:pt>
                <c:pt idx="8088">
                  <c:v>1235.953</c:v>
                </c:pt>
                <c:pt idx="8089">
                  <c:v>1229.3440000000001</c:v>
                </c:pt>
                <c:pt idx="8090">
                  <c:v>1222.7339999999999</c:v>
                </c:pt>
                <c:pt idx="8091">
                  <c:v>1212.847</c:v>
                </c:pt>
                <c:pt idx="8092">
                  <c:v>1206.2370000000001</c:v>
                </c:pt>
                <c:pt idx="8093">
                  <c:v>1199.6279999999999</c:v>
                </c:pt>
                <c:pt idx="8094">
                  <c:v>1189.6880000000001</c:v>
                </c:pt>
                <c:pt idx="8095">
                  <c:v>1183.078</c:v>
                </c:pt>
                <c:pt idx="8096">
                  <c:v>1176.4690000000001</c:v>
                </c:pt>
                <c:pt idx="8097">
                  <c:v>1173.19</c:v>
                </c:pt>
                <c:pt idx="8098">
                  <c:v>1166.5809999999999</c:v>
                </c:pt>
                <c:pt idx="8099">
                  <c:v>1159.972</c:v>
                </c:pt>
                <c:pt idx="8100">
                  <c:v>1153.3620000000001</c:v>
                </c:pt>
                <c:pt idx="8101">
                  <c:v>1146.7529999999999</c:v>
                </c:pt>
                <c:pt idx="8102">
                  <c:v>1140.144</c:v>
                </c:pt>
                <c:pt idx="8103">
                  <c:v>1133.5340000000001</c:v>
                </c:pt>
                <c:pt idx="8104">
                  <c:v>1126.925</c:v>
                </c:pt>
                <c:pt idx="8105">
                  <c:v>1120.3150000000001</c:v>
                </c:pt>
                <c:pt idx="8106">
                  <c:v>1116.9839999999999</c:v>
                </c:pt>
                <c:pt idx="8107">
                  <c:v>1110.375</c:v>
                </c:pt>
                <c:pt idx="8108">
                  <c:v>1103.7660000000001</c:v>
                </c:pt>
                <c:pt idx="8109">
                  <c:v>1100.4870000000001</c:v>
                </c:pt>
                <c:pt idx="8110">
                  <c:v>1093.8779999999999</c:v>
                </c:pt>
                <c:pt idx="8111">
                  <c:v>1087.269</c:v>
                </c:pt>
                <c:pt idx="8112">
                  <c:v>1083.9380000000001</c:v>
                </c:pt>
                <c:pt idx="8113">
                  <c:v>1080.6590000000001</c:v>
                </c:pt>
                <c:pt idx="8114">
                  <c:v>1077.328</c:v>
                </c:pt>
                <c:pt idx="8115">
                  <c:v>1074.05</c:v>
                </c:pt>
                <c:pt idx="8116">
                  <c:v>1074.05</c:v>
                </c:pt>
                <c:pt idx="8117">
                  <c:v>1074.05</c:v>
                </c:pt>
                <c:pt idx="8118">
                  <c:v>0</c:v>
                </c:pt>
                <c:pt idx="8119">
                  <c:v>0</c:v>
                </c:pt>
                <c:pt idx="8120">
                  <c:v>0</c:v>
                </c:pt>
                <c:pt idx="8121">
                  <c:v>0</c:v>
                </c:pt>
                <c:pt idx="8122">
                  <c:v>0</c:v>
                </c:pt>
                <c:pt idx="8123">
                  <c:v>0</c:v>
                </c:pt>
                <c:pt idx="8124">
                  <c:v>0</c:v>
                </c:pt>
                <c:pt idx="8125">
                  <c:v>0</c:v>
                </c:pt>
                <c:pt idx="8126">
                  <c:v>0</c:v>
                </c:pt>
                <c:pt idx="8127">
                  <c:v>0</c:v>
                </c:pt>
                <c:pt idx="8128">
                  <c:v>0</c:v>
                </c:pt>
                <c:pt idx="8129">
                  <c:v>0</c:v>
                </c:pt>
                <c:pt idx="8130">
                  <c:v>0</c:v>
                </c:pt>
                <c:pt idx="8131">
                  <c:v>0</c:v>
                </c:pt>
                <c:pt idx="8132">
                  <c:v>0</c:v>
                </c:pt>
                <c:pt idx="8133">
                  <c:v>0</c:v>
                </c:pt>
                <c:pt idx="8134">
                  <c:v>0</c:v>
                </c:pt>
                <c:pt idx="8135">
                  <c:v>0</c:v>
                </c:pt>
                <c:pt idx="8136">
                  <c:v>0</c:v>
                </c:pt>
                <c:pt idx="8137">
                  <c:v>0</c:v>
                </c:pt>
                <c:pt idx="8138">
                  <c:v>0</c:v>
                </c:pt>
                <c:pt idx="8139">
                  <c:v>0</c:v>
                </c:pt>
                <c:pt idx="8140">
                  <c:v>0</c:v>
                </c:pt>
                <c:pt idx="8141">
                  <c:v>0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</c:v>
                </c:pt>
                <c:pt idx="8146">
                  <c:v>0</c:v>
                </c:pt>
                <c:pt idx="8147">
                  <c:v>0</c:v>
                </c:pt>
                <c:pt idx="8148">
                  <c:v>0</c:v>
                </c:pt>
                <c:pt idx="8149">
                  <c:v>0</c:v>
                </c:pt>
                <c:pt idx="8150">
                  <c:v>0</c:v>
                </c:pt>
                <c:pt idx="8151">
                  <c:v>0</c:v>
                </c:pt>
                <c:pt idx="8152">
                  <c:v>0</c:v>
                </c:pt>
                <c:pt idx="8153">
                  <c:v>0</c:v>
                </c:pt>
                <c:pt idx="8154">
                  <c:v>0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0</c:v>
                </c:pt>
                <c:pt idx="8161">
                  <c:v>0</c:v>
                </c:pt>
                <c:pt idx="8162">
                  <c:v>0</c:v>
                </c:pt>
                <c:pt idx="8163">
                  <c:v>0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0</c:v>
                </c:pt>
                <c:pt idx="8191">
                  <c:v>0</c:v>
                </c:pt>
                <c:pt idx="8192">
                  <c:v>0</c:v>
                </c:pt>
                <c:pt idx="8193">
                  <c:v>0</c:v>
                </c:pt>
                <c:pt idx="8194">
                  <c:v>0</c:v>
                </c:pt>
                <c:pt idx="8195">
                  <c:v>0</c:v>
                </c:pt>
                <c:pt idx="8196">
                  <c:v>0</c:v>
                </c:pt>
                <c:pt idx="8197">
                  <c:v>0</c:v>
                </c:pt>
                <c:pt idx="8198">
                  <c:v>0</c:v>
                </c:pt>
                <c:pt idx="8199">
                  <c:v>0</c:v>
                </c:pt>
                <c:pt idx="8200">
                  <c:v>0</c:v>
                </c:pt>
                <c:pt idx="8201">
                  <c:v>0</c:v>
                </c:pt>
                <c:pt idx="8202">
                  <c:v>0</c:v>
                </c:pt>
                <c:pt idx="8203">
                  <c:v>0</c:v>
                </c:pt>
                <c:pt idx="8204">
                  <c:v>0</c:v>
                </c:pt>
                <c:pt idx="8205">
                  <c:v>0</c:v>
                </c:pt>
                <c:pt idx="8206">
                  <c:v>0</c:v>
                </c:pt>
                <c:pt idx="8207">
                  <c:v>0</c:v>
                </c:pt>
                <c:pt idx="8208">
                  <c:v>0</c:v>
                </c:pt>
                <c:pt idx="8209">
                  <c:v>0</c:v>
                </c:pt>
                <c:pt idx="8210">
                  <c:v>0</c:v>
                </c:pt>
                <c:pt idx="8211">
                  <c:v>0</c:v>
                </c:pt>
                <c:pt idx="8212">
                  <c:v>0</c:v>
                </c:pt>
                <c:pt idx="8213">
                  <c:v>0</c:v>
                </c:pt>
                <c:pt idx="8214">
                  <c:v>0</c:v>
                </c:pt>
                <c:pt idx="8215">
                  <c:v>0</c:v>
                </c:pt>
                <c:pt idx="8216">
                  <c:v>0</c:v>
                </c:pt>
                <c:pt idx="8217">
                  <c:v>0</c:v>
                </c:pt>
                <c:pt idx="8218">
                  <c:v>0</c:v>
                </c:pt>
                <c:pt idx="8219">
                  <c:v>0</c:v>
                </c:pt>
                <c:pt idx="8220">
                  <c:v>0</c:v>
                </c:pt>
                <c:pt idx="8221">
                  <c:v>0</c:v>
                </c:pt>
                <c:pt idx="8222">
                  <c:v>0</c:v>
                </c:pt>
                <c:pt idx="8223">
                  <c:v>0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0</c:v>
                </c:pt>
                <c:pt idx="8251">
                  <c:v>0</c:v>
                </c:pt>
                <c:pt idx="8252">
                  <c:v>0</c:v>
                </c:pt>
                <c:pt idx="8253">
                  <c:v>0</c:v>
                </c:pt>
                <c:pt idx="8254">
                  <c:v>0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0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0</c:v>
                </c:pt>
                <c:pt idx="8272">
                  <c:v>0</c:v>
                </c:pt>
                <c:pt idx="8273">
                  <c:v>0</c:v>
                </c:pt>
                <c:pt idx="8274">
                  <c:v>0</c:v>
                </c:pt>
                <c:pt idx="8275">
                  <c:v>0</c:v>
                </c:pt>
                <c:pt idx="8276">
                  <c:v>0</c:v>
                </c:pt>
                <c:pt idx="8277">
                  <c:v>0</c:v>
                </c:pt>
                <c:pt idx="8278">
                  <c:v>0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</c:v>
                </c:pt>
                <c:pt idx="8290">
                  <c:v>0</c:v>
                </c:pt>
                <c:pt idx="8291">
                  <c:v>0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0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0</c:v>
                </c:pt>
                <c:pt idx="8305">
                  <c:v>0</c:v>
                </c:pt>
                <c:pt idx="8306">
                  <c:v>0</c:v>
                </c:pt>
                <c:pt idx="8307">
                  <c:v>0</c:v>
                </c:pt>
                <c:pt idx="8308">
                  <c:v>0</c:v>
                </c:pt>
                <c:pt idx="8309">
                  <c:v>0</c:v>
                </c:pt>
                <c:pt idx="8310">
                  <c:v>0</c:v>
                </c:pt>
                <c:pt idx="8311">
                  <c:v>0</c:v>
                </c:pt>
                <c:pt idx="8312">
                  <c:v>0</c:v>
                </c:pt>
                <c:pt idx="8313">
                  <c:v>0</c:v>
                </c:pt>
                <c:pt idx="8314">
                  <c:v>0</c:v>
                </c:pt>
                <c:pt idx="8315">
                  <c:v>0</c:v>
                </c:pt>
                <c:pt idx="8316">
                  <c:v>0</c:v>
                </c:pt>
                <c:pt idx="8317">
                  <c:v>0</c:v>
                </c:pt>
                <c:pt idx="8318">
                  <c:v>0</c:v>
                </c:pt>
                <c:pt idx="8319">
                  <c:v>0</c:v>
                </c:pt>
                <c:pt idx="8320">
                  <c:v>0</c:v>
                </c:pt>
                <c:pt idx="8321">
                  <c:v>0</c:v>
                </c:pt>
                <c:pt idx="8322">
                  <c:v>0</c:v>
                </c:pt>
                <c:pt idx="8323">
                  <c:v>0</c:v>
                </c:pt>
                <c:pt idx="8324">
                  <c:v>0</c:v>
                </c:pt>
                <c:pt idx="8325">
                  <c:v>0</c:v>
                </c:pt>
                <c:pt idx="8326">
                  <c:v>0</c:v>
                </c:pt>
                <c:pt idx="8327">
                  <c:v>0</c:v>
                </c:pt>
                <c:pt idx="8328">
                  <c:v>0</c:v>
                </c:pt>
                <c:pt idx="8329">
                  <c:v>0</c:v>
                </c:pt>
                <c:pt idx="8330">
                  <c:v>0</c:v>
                </c:pt>
                <c:pt idx="8331">
                  <c:v>0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0</c:v>
                </c:pt>
                <c:pt idx="8337">
                  <c:v>0</c:v>
                </c:pt>
                <c:pt idx="8338">
                  <c:v>0</c:v>
                </c:pt>
                <c:pt idx="8339">
                  <c:v>0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0</c:v>
                </c:pt>
                <c:pt idx="8378">
                  <c:v>0</c:v>
                </c:pt>
                <c:pt idx="8379">
                  <c:v>0</c:v>
                </c:pt>
                <c:pt idx="8380">
                  <c:v>0</c:v>
                </c:pt>
                <c:pt idx="8381">
                  <c:v>0</c:v>
                </c:pt>
                <c:pt idx="8382">
                  <c:v>0</c:v>
                </c:pt>
                <c:pt idx="8383">
                  <c:v>0</c:v>
                </c:pt>
                <c:pt idx="8384">
                  <c:v>0</c:v>
                </c:pt>
                <c:pt idx="8385">
                  <c:v>0</c:v>
                </c:pt>
                <c:pt idx="8386">
                  <c:v>0</c:v>
                </c:pt>
                <c:pt idx="8387">
                  <c:v>0</c:v>
                </c:pt>
                <c:pt idx="8388">
                  <c:v>0</c:v>
                </c:pt>
                <c:pt idx="8389">
                  <c:v>0</c:v>
                </c:pt>
                <c:pt idx="8390">
                  <c:v>0</c:v>
                </c:pt>
                <c:pt idx="8391">
                  <c:v>0</c:v>
                </c:pt>
                <c:pt idx="8392">
                  <c:v>0</c:v>
                </c:pt>
                <c:pt idx="8393">
                  <c:v>0</c:v>
                </c:pt>
                <c:pt idx="8394">
                  <c:v>0</c:v>
                </c:pt>
                <c:pt idx="8395">
                  <c:v>0</c:v>
                </c:pt>
                <c:pt idx="8396">
                  <c:v>0</c:v>
                </c:pt>
                <c:pt idx="8397">
                  <c:v>0</c:v>
                </c:pt>
                <c:pt idx="8398">
                  <c:v>0</c:v>
                </c:pt>
                <c:pt idx="8399">
                  <c:v>0</c:v>
                </c:pt>
                <c:pt idx="8400">
                  <c:v>0</c:v>
                </c:pt>
                <c:pt idx="8401">
                  <c:v>0</c:v>
                </c:pt>
                <c:pt idx="8402">
                  <c:v>0</c:v>
                </c:pt>
                <c:pt idx="8403">
                  <c:v>0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</c:v>
                </c:pt>
                <c:pt idx="8424">
                  <c:v>0</c:v>
                </c:pt>
                <c:pt idx="8425">
                  <c:v>0</c:v>
                </c:pt>
                <c:pt idx="8426">
                  <c:v>0</c:v>
                </c:pt>
                <c:pt idx="8427">
                  <c:v>0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0</c:v>
                </c:pt>
                <c:pt idx="8432">
                  <c:v>0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0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</c:v>
                </c:pt>
                <c:pt idx="8454">
                  <c:v>0</c:v>
                </c:pt>
                <c:pt idx="8455">
                  <c:v>0</c:v>
                </c:pt>
                <c:pt idx="8456">
                  <c:v>0</c:v>
                </c:pt>
                <c:pt idx="8457">
                  <c:v>0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0</c:v>
                </c:pt>
                <c:pt idx="8482">
                  <c:v>0</c:v>
                </c:pt>
                <c:pt idx="8483">
                  <c:v>0</c:v>
                </c:pt>
                <c:pt idx="8484">
                  <c:v>0</c:v>
                </c:pt>
                <c:pt idx="8485">
                  <c:v>0</c:v>
                </c:pt>
                <c:pt idx="8486">
                  <c:v>0</c:v>
                </c:pt>
                <c:pt idx="8487">
                  <c:v>0</c:v>
                </c:pt>
                <c:pt idx="8488">
                  <c:v>0</c:v>
                </c:pt>
                <c:pt idx="8489">
                  <c:v>0</c:v>
                </c:pt>
                <c:pt idx="8490">
                  <c:v>0</c:v>
                </c:pt>
                <c:pt idx="8491">
                  <c:v>0</c:v>
                </c:pt>
                <c:pt idx="8492">
                  <c:v>0</c:v>
                </c:pt>
                <c:pt idx="8493">
                  <c:v>0</c:v>
                </c:pt>
                <c:pt idx="8494">
                  <c:v>0</c:v>
                </c:pt>
                <c:pt idx="8495">
                  <c:v>0</c:v>
                </c:pt>
                <c:pt idx="8496">
                  <c:v>0</c:v>
                </c:pt>
                <c:pt idx="8497">
                  <c:v>0</c:v>
                </c:pt>
                <c:pt idx="8498">
                  <c:v>0</c:v>
                </c:pt>
                <c:pt idx="8499">
                  <c:v>0</c:v>
                </c:pt>
                <c:pt idx="8500">
                  <c:v>0</c:v>
                </c:pt>
                <c:pt idx="8501">
                  <c:v>0</c:v>
                </c:pt>
                <c:pt idx="8502">
                  <c:v>0</c:v>
                </c:pt>
                <c:pt idx="8503">
                  <c:v>0</c:v>
                </c:pt>
                <c:pt idx="8504">
                  <c:v>0</c:v>
                </c:pt>
                <c:pt idx="8505">
                  <c:v>0</c:v>
                </c:pt>
                <c:pt idx="8506">
                  <c:v>0</c:v>
                </c:pt>
                <c:pt idx="8507">
                  <c:v>0</c:v>
                </c:pt>
                <c:pt idx="8508">
                  <c:v>0</c:v>
                </c:pt>
                <c:pt idx="8509">
                  <c:v>0</c:v>
                </c:pt>
                <c:pt idx="8510">
                  <c:v>0</c:v>
                </c:pt>
                <c:pt idx="8511">
                  <c:v>0</c:v>
                </c:pt>
                <c:pt idx="8512">
                  <c:v>0</c:v>
                </c:pt>
                <c:pt idx="8513">
                  <c:v>0</c:v>
                </c:pt>
                <c:pt idx="8514">
                  <c:v>0</c:v>
                </c:pt>
                <c:pt idx="8515">
                  <c:v>0</c:v>
                </c:pt>
                <c:pt idx="8516">
                  <c:v>0</c:v>
                </c:pt>
                <c:pt idx="8517">
                  <c:v>0</c:v>
                </c:pt>
                <c:pt idx="8518">
                  <c:v>0</c:v>
                </c:pt>
                <c:pt idx="8519">
                  <c:v>0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0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0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</c:v>
                </c:pt>
                <c:pt idx="8553">
                  <c:v>0</c:v>
                </c:pt>
                <c:pt idx="8554">
                  <c:v>0</c:v>
                </c:pt>
                <c:pt idx="8555">
                  <c:v>0</c:v>
                </c:pt>
                <c:pt idx="8556">
                  <c:v>0</c:v>
                </c:pt>
                <c:pt idx="8557">
                  <c:v>0</c:v>
                </c:pt>
                <c:pt idx="8558">
                  <c:v>0</c:v>
                </c:pt>
                <c:pt idx="8559">
                  <c:v>0</c:v>
                </c:pt>
                <c:pt idx="8560">
                  <c:v>0</c:v>
                </c:pt>
                <c:pt idx="8561">
                  <c:v>0</c:v>
                </c:pt>
                <c:pt idx="8562">
                  <c:v>0</c:v>
                </c:pt>
                <c:pt idx="8563">
                  <c:v>0</c:v>
                </c:pt>
                <c:pt idx="8564">
                  <c:v>0</c:v>
                </c:pt>
                <c:pt idx="8565">
                  <c:v>0</c:v>
                </c:pt>
                <c:pt idx="8566">
                  <c:v>0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</c:v>
                </c:pt>
                <c:pt idx="8572">
                  <c:v>0</c:v>
                </c:pt>
                <c:pt idx="8573">
                  <c:v>0</c:v>
                </c:pt>
                <c:pt idx="8574">
                  <c:v>0</c:v>
                </c:pt>
                <c:pt idx="8575">
                  <c:v>0</c:v>
                </c:pt>
                <c:pt idx="8576">
                  <c:v>0</c:v>
                </c:pt>
                <c:pt idx="8577">
                  <c:v>0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0</c:v>
                </c:pt>
                <c:pt idx="8605">
                  <c:v>0</c:v>
                </c:pt>
                <c:pt idx="8606">
                  <c:v>0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0</c:v>
                </c:pt>
                <c:pt idx="8625">
                  <c:v>0</c:v>
                </c:pt>
                <c:pt idx="8626">
                  <c:v>0</c:v>
                </c:pt>
                <c:pt idx="8627">
                  <c:v>0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</c:v>
                </c:pt>
                <c:pt idx="8632">
                  <c:v>0</c:v>
                </c:pt>
                <c:pt idx="8633">
                  <c:v>0</c:v>
                </c:pt>
                <c:pt idx="8634">
                  <c:v>0</c:v>
                </c:pt>
                <c:pt idx="8635">
                  <c:v>0</c:v>
                </c:pt>
                <c:pt idx="8636">
                  <c:v>0</c:v>
                </c:pt>
                <c:pt idx="8637">
                  <c:v>0</c:v>
                </c:pt>
                <c:pt idx="8638">
                  <c:v>0</c:v>
                </c:pt>
                <c:pt idx="8639">
                  <c:v>0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</c:v>
                </c:pt>
                <c:pt idx="8665">
                  <c:v>0</c:v>
                </c:pt>
                <c:pt idx="8666">
                  <c:v>0</c:v>
                </c:pt>
                <c:pt idx="8667">
                  <c:v>0</c:v>
                </c:pt>
                <c:pt idx="8668">
                  <c:v>0</c:v>
                </c:pt>
                <c:pt idx="8669">
                  <c:v>0</c:v>
                </c:pt>
                <c:pt idx="8670">
                  <c:v>0</c:v>
                </c:pt>
                <c:pt idx="8671">
                  <c:v>0</c:v>
                </c:pt>
                <c:pt idx="8672">
                  <c:v>0</c:v>
                </c:pt>
                <c:pt idx="8673">
                  <c:v>0</c:v>
                </c:pt>
                <c:pt idx="8674">
                  <c:v>0</c:v>
                </c:pt>
                <c:pt idx="8675">
                  <c:v>0</c:v>
                </c:pt>
                <c:pt idx="8676">
                  <c:v>0</c:v>
                </c:pt>
                <c:pt idx="8677">
                  <c:v>0</c:v>
                </c:pt>
                <c:pt idx="8678">
                  <c:v>0</c:v>
                </c:pt>
                <c:pt idx="8679">
                  <c:v>0</c:v>
                </c:pt>
                <c:pt idx="8680">
                  <c:v>0</c:v>
                </c:pt>
                <c:pt idx="8681">
                  <c:v>0</c:v>
                </c:pt>
                <c:pt idx="8682">
                  <c:v>0</c:v>
                </c:pt>
                <c:pt idx="8683">
                  <c:v>0</c:v>
                </c:pt>
                <c:pt idx="8684">
                  <c:v>0</c:v>
                </c:pt>
                <c:pt idx="8685">
                  <c:v>0</c:v>
                </c:pt>
                <c:pt idx="8686">
                  <c:v>0</c:v>
                </c:pt>
                <c:pt idx="8687">
                  <c:v>0</c:v>
                </c:pt>
                <c:pt idx="8688">
                  <c:v>0</c:v>
                </c:pt>
                <c:pt idx="8689">
                  <c:v>0</c:v>
                </c:pt>
                <c:pt idx="8690">
                  <c:v>0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0</c:v>
                </c:pt>
                <c:pt idx="8700">
                  <c:v>0</c:v>
                </c:pt>
                <c:pt idx="8701">
                  <c:v>0</c:v>
                </c:pt>
                <c:pt idx="8702">
                  <c:v>0</c:v>
                </c:pt>
                <c:pt idx="8703">
                  <c:v>0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0</c:v>
                </c:pt>
                <c:pt idx="8752">
                  <c:v>0</c:v>
                </c:pt>
                <c:pt idx="8753">
                  <c:v>0</c:v>
                </c:pt>
                <c:pt idx="8754">
                  <c:v>0</c:v>
                </c:pt>
                <c:pt idx="8755">
                  <c:v>0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0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0</c:v>
                </c:pt>
                <c:pt idx="8775">
                  <c:v>0</c:v>
                </c:pt>
                <c:pt idx="8776">
                  <c:v>0</c:v>
                </c:pt>
                <c:pt idx="8777">
                  <c:v>0</c:v>
                </c:pt>
                <c:pt idx="8778">
                  <c:v>0</c:v>
                </c:pt>
                <c:pt idx="8779">
                  <c:v>0</c:v>
                </c:pt>
                <c:pt idx="8780">
                  <c:v>0</c:v>
                </c:pt>
                <c:pt idx="8781">
                  <c:v>0</c:v>
                </c:pt>
                <c:pt idx="8782">
                  <c:v>0</c:v>
                </c:pt>
                <c:pt idx="8783">
                  <c:v>0</c:v>
                </c:pt>
                <c:pt idx="8784">
                  <c:v>0</c:v>
                </c:pt>
                <c:pt idx="8785">
                  <c:v>0</c:v>
                </c:pt>
                <c:pt idx="8786">
                  <c:v>0</c:v>
                </c:pt>
                <c:pt idx="8787">
                  <c:v>0</c:v>
                </c:pt>
                <c:pt idx="8788">
                  <c:v>0</c:v>
                </c:pt>
                <c:pt idx="8789">
                  <c:v>0</c:v>
                </c:pt>
                <c:pt idx="8790">
                  <c:v>0</c:v>
                </c:pt>
                <c:pt idx="8791">
                  <c:v>0</c:v>
                </c:pt>
                <c:pt idx="8792">
                  <c:v>0</c:v>
                </c:pt>
                <c:pt idx="8793">
                  <c:v>0</c:v>
                </c:pt>
                <c:pt idx="8794">
                  <c:v>0</c:v>
                </c:pt>
                <c:pt idx="8795">
                  <c:v>0</c:v>
                </c:pt>
                <c:pt idx="8796">
                  <c:v>0</c:v>
                </c:pt>
                <c:pt idx="8797">
                  <c:v>0</c:v>
                </c:pt>
                <c:pt idx="8798">
                  <c:v>0</c:v>
                </c:pt>
                <c:pt idx="8799">
                  <c:v>0</c:v>
                </c:pt>
                <c:pt idx="8800">
                  <c:v>0</c:v>
                </c:pt>
                <c:pt idx="8801">
                  <c:v>0</c:v>
                </c:pt>
                <c:pt idx="8802">
                  <c:v>0</c:v>
                </c:pt>
                <c:pt idx="8803">
                  <c:v>0</c:v>
                </c:pt>
                <c:pt idx="8804">
                  <c:v>0</c:v>
                </c:pt>
                <c:pt idx="8805">
                  <c:v>0</c:v>
                </c:pt>
                <c:pt idx="8806">
                  <c:v>0</c:v>
                </c:pt>
                <c:pt idx="8807">
                  <c:v>0</c:v>
                </c:pt>
                <c:pt idx="8808">
                  <c:v>0</c:v>
                </c:pt>
                <c:pt idx="8809">
                  <c:v>0</c:v>
                </c:pt>
                <c:pt idx="8810">
                  <c:v>0</c:v>
                </c:pt>
                <c:pt idx="8811">
                  <c:v>0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0</c:v>
                </c:pt>
                <c:pt idx="8816">
                  <c:v>0</c:v>
                </c:pt>
                <c:pt idx="8817">
                  <c:v>0</c:v>
                </c:pt>
                <c:pt idx="8818">
                  <c:v>0</c:v>
                </c:pt>
                <c:pt idx="8819">
                  <c:v>0</c:v>
                </c:pt>
                <c:pt idx="8820">
                  <c:v>0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0</c:v>
                </c:pt>
                <c:pt idx="8851">
                  <c:v>0</c:v>
                </c:pt>
                <c:pt idx="8852">
                  <c:v>0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0</c:v>
                </c:pt>
                <c:pt idx="8857">
                  <c:v>0</c:v>
                </c:pt>
                <c:pt idx="8858">
                  <c:v>0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0</c:v>
                </c:pt>
                <c:pt idx="8863">
                  <c:v>0</c:v>
                </c:pt>
                <c:pt idx="8864">
                  <c:v>0</c:v>
                </c:pt>
                <c:pt idx="8865">
                  <c:v>0</c:v>
                </c:pt>
                <c:pt idx="8866">
                  <c:v>0</c:v>
                </c:pt>
                <c:pt idx="8867">
                  <c:v>0</c:v>
                </c:pt>
                <c:pt idx="8868">
                  <c:v>0</c:v>
                </c:pt>
                <c:pt idx="8869">
                  <c:v>0</c:v>
                </c:pt>
                <c:pt idx="8870">
                  <c:v>0</c:v>
                </c:pt>
                <c:pt idx="8871">
                  <c:v>0</c:v>
                </c:pt>
                <c:pt idx="8872">
                  <c:v>0</c:v>
                </c:pt>
                <c:pt idx="8873">
                  <c:v>0</c:v>
                </c:pt>
                <c:pt idx="8874">
                  <c:v>0</c:v>
                </c:pt>
                <c:pt idx="8875">
                  <c:v>0</c:v>
                </c:pt>
                <c:pt idx="8876">
                  <c:v>0</c:v>
                </c:pt>
                <c:pt idx="8877">
                  <c:v>0</c:v>
                </c:pt>
                <c:pt idx="8878">
                  <c:v>0</c:v>
                </c:pt>
                <c:pt idx="8879">
                  <c:v>0</c:v>
                </c:pt>
                <c:pt idx="8880">
                  <c:v>0</c:v>
                </c:pt>
                <c:pt idx="8881">
                  <c:v>0</c:v>
                </c:pt>
                <c:pt idx="8882">
                  <c:v>0</c:v>
                </c:pt>
                <c:pt idx="8883">
                  <c:v>0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0</c:v>
                </c:pt>
                <c:pt idx="8905">
                  <c:v>0</c:v>
                </c:pt>
                <c:pt idx="8906">
                  <c:v>0</c:v>
                </c:pt>
                <c:pt idx="8907">
                  <c:v>0</c:v>
                </c:pt>
                <c:pt idx="8908">
                  <c:v>0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</c:v>
                </c:pt>
                <c:pt idx="8918">
                  <c:v>0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</c:v>
                </c:pt>
                <c:pt idx="8930">
                  <c:v>0</c:v>
                </c:pt>
                <c:pt idx="8931">
                  <c:v>0</c:v>
                </c:pt>
                <c:pt idx="8932">
                  <c:v>0</c:v>
                </c:pt>
                <c:pt idx="8933">
                  <c:v>0</c:v>
                </c:pt>
                <c:pt idx="8934">
                  <c:v>0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</c:v>
                </c:pt>
                <c:pt idx="8939">
                  <c:v>0</c:v>
                </c:pt>
                <c:pt idx="8940">
                  <c:v>0</c:v>
                </c:pt>
                <c:pt idx="8941">
                  <c:v>0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0</c:v>
                </c:pt>
                <c:pt idx="8971">
                  <c:v>0</c:v>
                </c:pt>
                <c:pt idx="8972">
                  <c:v>0</c:v>
                </c:pt>
                <c:pt idx="8973">
                  <c:v>0</c:v>
                </c:pt>
                <c:pt idx="8974">
                  <c:v>0</c:v>
                </c:pt>
                <c:pt idx="8975">
                  <c:v>0</c:v>
                </c:pt>
                <c:pt idx="8976">
                  <c:v>0</c:v>
                </c:pt>
                <c:pt idx="8977">
                  <c:v>0</c:v>
                </c:pt>
                <c:pt idx="8978">
                  <c:v>0</c:v>
                </c:pt>
                <c:pt idx="8979">
                  <c:v>0</c:v>
                </c:pt>
                <c:pt idx="8980">
                  <c:v>0</c:v>
                </c:pt>
                <c:pt idx="8981">
                  <c:v>0</c:v>
                </c:pt>
                <c:pt idx="8982">
                  <c:v>0</c:v>
                </c:pt>
                <c:pt idx="8983">
                  <c:v>0</c:v>
                </c:pt>
                <c:pt idx="8984">
                  <c:v>0</c:v>
                </c:pt>
                <c:pt idx="8985">
                  <c:v>0</c:v>
                </c:pt>
                <c:pt idx="8986">
                  <c:v>0</c:v>
                </c:pt>
                <c:pt idx="8987">
                  <c:v>0</c:v>
                </c:pt>
                <c:pt idx="8988">
                  <c:v>0</c:v>
                </c:pt>
                <c:pt idx="8989">
                  <c:v>0</c:v>
                </c:pt>
                <c:pt idx="8990">
                  <c:v>0</c:v>
                </c:pt>
                <c:pt idx="8991">
                  <c:v>0</c:v>
                </c:pt>
                <c:pt idx="8992">
                  <c:v>0</c:v>
                </c:pt>
                <c:pt idx="8993">
                  <c:v>0</c:v>
                </c:pt>
                <c:pt idx="8994">
                  <c:v>0</c:v>
                </c:pt>
                <c:pt idx="8995">
                  <c:v>0</c:v>
                </c:pt>
                <c:pt idx="8996">
                  <c:v>0</c:v>
                </c:pt>
                <c:pt idx="8997">
                  <c:v>0</c:v>
                </c:pt>
                <c:pt idx="8998">
                  <c:v>0</c:v>
                </c:pt>
                <c:pt idx="8999">
                  <c:v>0</c:v>
                </c:pt>
                <c:pt idx="9000">
                  <c:v>0</c:v>
                </c:pt>
                <c:pt idx="9001">
                  <c:v>0</c:v>
                </c:pt>
                <c:pt idx="9002">
                  <c:v>0</c:v>
                </c:pt>
                <c:pt idx="9003">
                  <c:v>0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0</c:v>
                </c:pt>
                <c:pt idx="9014">
                  <c:v>0</c:v>
                </c:pt>
                <c:pt idx="9015">
                  <c:v>0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</c:v>
                </c:pt>
                <c:pt idx="9021">
                  <c:v>0</c:v>
                </c:pt>
                <c:pt idx="9022">
                  <c:v>0</c:v>
                </c:pt>
                <c:pt idx="9023">
                  <c:v>0</c:v>
                </c:pt>
                <c:pt idx="9024">
                  <c:v>0</c:v>
                </c:pt>
                <c:pt idx="9025">
                  <c:v>0</c:v>
                </c:pt>
                <c:pt idx="9026">
                  <c:v>0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0</c:v>
                </c:pt>
                <c:pt idx="9031">
                  <c:v>0</c:v>
                </c:pt>
                <c:pt idx="9032">
                  <c:v>0</c:v>
                </c:pt>
                <c:pt idx="9033">
                  <c:v>0</c:v>
                </c:pt>
                <c:pt idx="9034">
                  <c:v>0</c:v>
                </c:pt>
                <c:pt idx="9035">
                  <c:v>0</c:v>
                </c:pt>
                <c:pt idx="9036">
                  <c:v>0</c:v>
                </c:pt>
                <c:pt idx="9037">
                  <c:v>0</c:v>
                </c:pt>
                <c:pt idx="9038">
                  <c:v>0</c:v>
                </c:pt>
                <c:pt idx="9039">
                  <c:v>0</c:v>
                </c:pt>
                <c:pt idx="9040">
                  <c:v>0</c:v>
                </c:pt>
                <c:pt idx="9041">
                  <c:v>0</c:v>
                </c:pt>
                <c:pt idx="9042">
                  <c:v>0</c:v>
                </c:pt>
                <c:pt idx="9043">
                  <c:v>0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0</c:v>
                </c:pt>
                <c:pt idx="9050">
                  <c:v>0</c:v>
                </c:pt>
                <c:pt idx="9051">
                  <c:v>0</c:v>
                </c:pt>
                <c:pt idx="9052">
                  <c:v>0</c:v>
                </c:pt>
                <c:pt idx="9053">
                  <c:v>0</c:v>
                </c:pt>
                <c:pt idx="9054">
                  <c:v>0</c:v>
                </c:pt>
                <c:pt idx="9055">
                  <c:v>0</c:v>
                </c:pt>
                <c:pt idx="9056">
                  <c:v>0</c:v>
                </c:pt>
                <c:pt idx="9057">
                  <c:v>0</c:v>
                </c:pt>
                <c:pt idx="9058">
                  <c:v>0</c:v>
                </c:pt>
                <c:pt idx="9059">
                  <c:v>0</c:v>
                </c:pt>
                <c:pt idx="9060">
                  <c:v>0</c:v>
                </c:pt>
                <c:pt idx="9061">
                  <c:v>0</c:v>
                </c:pt>
                <c:pt idx="9062">
                  <c:v>0</c:v>
                </c:pt>
                <c:pt idx="9063">
                  <c:v>0</c:v>
                </c:pt>
                <c:pt idx="9064">
                  <c:v>0</c:v>
                </c:pt>
                <c:pt idx="9065">
                  <c:v>0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</c:v>
                </c:pt>
                <c:pt idx="9077">
                  <c:v>0</c:v>
                </c:pt>
                <c:pt idx="9078">
                  <c:v>0</c:v>
                </c:pt>
                <c:pt idx="9079">
                  <c:v>0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</c:v>
                </c:pt>
                <c:pt idx="9088">
                  <c:v>0</c:v>
                </c:pt>
                <c:pt idx="9089">
                  <c:v>0</c:v>
                </c:pt>
                <c:pt idx="9090">
                  <c:v>0</c:v>
                </c:pt>
                <c:pt idx="9091">
                  <c:v>0</c:v>
                </c:pt>
                <c:pt idx="9092">
                  <c:v>0</c:v>
                </c:pt>
                <c:pt idx="9093">
                  <c:v>0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0</c:v>
                </c:pt>
                <c:pt idx="9099">
                  <c:v>0</c:v>
                </c:pt>
                <c:pt idx="9100">
                  <c:v>0</c:v>
                </c:pt>
                <c:pt idx="9101">
                  <c:v>0</c:v>
                </c:pt>
                <c:pt idx="9102">
                  <c:v>0</c:v>
                </c:pt>
                <c:pt idx="9103">
                  <c:v>0</c:v>
                </c:pt>
                <c:pt idx="9104">
                  <c:v>0</c:v>
                </c:pt>
                <c:pt idx="9105">
                  <c:v>0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0</c:v>
                </c:pt>
                <c:pt idx="9113">
                  <c:v>0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0</c:v>
                </c:pt>
                <c:pt idx="9119">
                  <c:v>0</c:v>
                </c:pt>
                <c:pt idx="9120">
                  <c:v>0</c:v>
                </c:pt>
                <c:pt idx="9121">
                  <c:v>0</c:v>
                </c:pt>
                <c:pt idx="9122">
                  <c:v>0</c:v>
                </c:pt>
                <c:pt idx="9123">
                  <c:v>0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0</c:v>
                </c:pt>
                <c:pt idx="9150">
                  <c:v>0</c:v>
                </c:pt>
                <c:pt idx="9151">
                  <c:v>0</c:v>
                </c:pt>
                <c:pt idx="9152">
                  <c:v>0</c:v>
                </c:pt>
                <c:pt idx="9153">
                  <c:v>0</c:v>
                </c:pt>
                <c:pt idx="9154">
                  <c:v>0</c:v>
                </c:pt>
                <c:pt idx="9155">
                  <c:v>0</c:v>
                </c:pt>
                <c:pt idx="9156">
                  <c:v>0</c:v>
                </c:pt>
                <c:pt idx="9157">
                  <c:v>0</c:v>
                </c:pt>
                <c:pt idx="9158">
                  <c:v>0</c:v>
                </c:pt>
                <c:pt idx="9159">
                  <c:v>0</c:v>
                </c:pt>
                <c:pt idx="9160">
                  <c:v>0</c:v>
                </c:pt>
                <c:pt idx="9161">
                  <c:v>0</c:v>
                </c:pt>
                <c:pt idx="9162">
                  <c:v>0</c:v>
                </c:pt>
                <c:pt idx="9163">
                  <c:v>0</c:v>
                </c:pt>
                <c:pt idx="9164">
                  <c:v>0</c:v>
                </c:pt>
                <c:pt idx="9165">
                  <c:v>0</c:v>
                </c:pt>
                <c:pt idx="9166">
                  <c:v>0</c:v>
                </c:pt>
                <c:pt idx="9167">
                  <c:v>0</c:v>
                </c:pt>
                <c:pt idx="9168">
                  <c:v>0</c:v>
                </c:pt>
                <c:pt idx="9169">
                  <c:v>0</c:v>
                </c:pt>
                <c:pt idx="9170">
                  <c:v>0</c:v>
                </c:pt>
                <c:pt idx="9171">
                  <c:v>0</c:v>
                </c:pt>
                <c:pt idx="9172">
                  <c:v>0</c:v>
                </c:pt>
                <c:pt idx="9173">
                  <c:v>0</c:v>
                </c:pt>
                <c:pt idx="9174">
                  <c:v>0</c:v>
                </c:pt>
                <c:pt idx="9175">
                  <c:v>0</c:v>
                </c:pt>
                <c:pt idx="9176">
                  <c:v>0</c:v>
                </c:pt>
                <c:pt idx="9177">
                  <c:v>0</c:v>
                </c:pt>
                <c:pt idx="9178">
                  <c:v>0</c:v>
                </c:pt>
                <c:pt idx="9179">
                  <c:v>0</c:v>
                </c:pt>
                <c:pt idx="9180">
                  <c:v>0</c:v>
                </c:pt>
                <c:pt idx="9181">
                  <c:v>0</c:v>
                </c:pt>
                <c:pt idx="9182">
                  <c:v>0</c:v>
                </c:pt>
                <c:pt idx="9183">
                  <c:v>0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</c:v>
                </c:pt>
                <c:pt idx="9196">
                  <c:v>0</c:v>
                </c:pt>
                <c:pt idx="9197">
                  <c:v>0</c:v>
                </c:pt>
                <c:pt idx="9198">
                  <c:v>0</c:v>
                </c:pt>
                <c:pt idx="9199">
                  <c:v>0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0</c:v>
                </c:pt>
                <c:pt idx="9205">
                  <c:v>0</c:v>
                </c:pt>
                <c:pt idx="9206">
                  <c:v>0</c:v>
                </c:pt>
                <c:pt idx="9207">
                  <c:v>0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</c:v>
                </c:pt>
                <c:pt idx="9214">
                  <c:v>0</c:v>
                </c:pt>
                <c:pt idx="9215">
                  <c:v>0</c:v>
                </c:pt>
                <c:pt idx="9216">
                  <c:v>0</c:v>
                </c:pt>
                <c:pt idx="9217">
                  <c:v>0</c:v>
                </c:pt>
                <c:pt idx="9218">
                  <c:v>0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0</c:v>
                </c:pt>
                <c:pt idx="9224">
                  <c:v>0</c:v>
                </c:pt>
                <c:pt idx="9225">
                  <c:v>0</c:v>
                </c:pt>
                <c:pt idx="9226">
                  <c:v>1738.213</c:v>
                </c:pt>
                <c:pt idx="9227">
                  <c:v>1744.8219999999999</c:v>
                </c:pt>
                <c:pt idx="9228">
                  <c:v>1771.26</c:v>
                </c:pt>
                <c:pt idx="9229">
                  <c:v>1817.5250000000001</c:v>
                </c:pt>
                <c:pt idx="9230">
                  <c:v>1870.4</c:v>
                </c:pt>
                <c:pt idx="9231">
                  <c:v>1926.606</c:v>
                </c:pt>
                <c:pt idx="9232">
                  <c:v>1979.481</c:v>
                </c:pt>
                <c:pt idx="9233">
                  <c:v>2029.0250000000001</c:v>
                </c:pt>
                <c:pt idx="9234">
                  <c:v>2075.2910000000002</c:v>
                </c:pt>
                <c:pt idx="9235">
                  <c:v>2121.556</c:v>
                </c:pt>
                <c:pt idx="9236">
                  <c:v>2157.9340000000002</c:v>
                </c:pt>
                <c:pt idx="9237">
                  <c:v>2190.9810000000002</c:v>
                </c:pt>
                <c:pt idx="9238">
                  <c:v>2224.0279999999998</c:v>
                </c:pt>
                <c:pt idx="9239">
                  <c:v>2250.4659999999999</c:v>
                </c:pt>
                <c:pt idx="9240">
                  <c:v>2273.5720000000001</c:v>
                </c:pt>
                <c:pt idx="9241">
                  <c:v>2296.7310000000002</c:v>
                </c:pt>
                <c:pt idx="9242">
                  <c:v>2313.2280000000001</c:v>
                </c:pt>
                <c:pt idx="9243">
                  <c:v>2326.4470000000001</c:v>
                </c:pt>
                <c:pt idx="9244">
                  <c:v>2339.6660000000002</c:v>
                </c:pt>
                <c:pt idx="9245">
                  <c:v>2346.2750000000001</c:v>
                </c:pt>
                <c:pt idx="9246">
                  <c:v>2352.8850000000002</c:v>
                </c:pt>
                <c:pt idx="9247">
                  <c:v>2359.4940000000001</c:v>
                </c:pt>
                <c:pt idx="9248">
                  <c:v>2362.8249999999998</c:v>
                </c:pt>
                <c:pt idx="9249">
                  <c:v>2362.8249999999998</c:v>
                </c:pt>
                <c:pt idx="9250">
                  <c:v>2359.4940000000001</c:v>
                </c:pt>
                <c:pt idx="9251">
                  <c:v>2356.2159999999999</c:v>
                </c:pt>
                <c:pt idx="9252">
                  <c:v>2352.8850000000002</c:v>
                </c:pt>
                <c:pt idx="9253">
                  <c:v>2346.2750000000001</c:v>
                </c:pt>
                <c:pt idx="9254">
                  <c:v>2339.6660000000002</c:v>
                </c:pt>
                <c:pt idx="9255">
                  <c:v>2326.5</c:v>
                </c:pt>
                <c:pt idx="9256">
                  <c:v>2323.1689999999999</c:v>
                </c:pt>
                <c:pt idx="9257">
                  <c:v>2309.9499999999998</c:v>
                </c:pt>
                <c:pt idx="9258">
                  <c:v>2296.7310000000002</c:v>
                </c:pt>
                <c:pt idx="9259">
                  <c:v>2286.8440000000001</c:v>
                </c:pt>
                <c:pt idx="9260">
                  <c:v>2273.625</c:v>
                </c:pt>
                <c:pt idx="9261">
                  <c:v>2260.4059999999999</c:v>
                </c:pt>
                <c:pt idx="9262">
                  <c:v>2250.4659999999999</c:v>
                </c:pt>
                <c:pt idx="9263">
                  <c:v>2230.6379999999999</c:v>
                </c:pt>
                <c:pt idx="9264">
                  <c:v>2217.4189999999999</c:v>
                </c:pt>
                <c:pt idx="9265">
                  <c:v>2204.1999999999998</c:v>
                </c:pt>
                <c:pt idx="9266">
                  <c:v>2187.703</c:v>
                </c:pt>
                <c:pt idx="9267">
                  <c:v>2171.1529999999998</c:v>
                </c:pt>
                <c:pt idx="9268">
                  <c:v>2154.6559999999999</c:v>
                </c:pt>
                <c:pt idx="9269">
                  <c:v>2141.4380000000001</c:v>
                </c:pt>
                <c:pt idx="9270">
                  <c:v>2124.8879999999999</c:v>
                </c:pt>
                <c:pt idx="9271">
                  <c:v>2105.0590000000002</c:v>
                </c:pt>
                <c:pt idx="9272">
                  <c:v>2091.8409999999999</c:v>
                </c:pt>
                <c:pt idx="9273">
                  <c:v>2072.0129999999999</c:v>
                </c:pt>
                <c:pt idx="9274">
                  <c:v>2058.7939999999999</c:v>
                </c:pt>
                <c:pt idx="9275">
                  <c:v>2042.297</c:v>
                </c:pt>
                <c:pt idx="9276">
                  <c:v>2025.7470000000001</c:v>
                </c:pt>
                <c:pt idx="9277">
                  <c:v>2005.9190000000001</c:v>
                </c:pt>
                <c:pt idx="9278">
                  <c:v>1996.0309999999999</c:v>
                </c:pt>
                <c:pt idx="9279">
                  <c:v>1976.15</c:v>
                </c:pt>
                <c:pt idx="9280">
                  <c:v>1959.653</c:v>
                </c:pt>
                <c:pt idx="9281">
                  <c:v>1943.1030000000001</c:v>
                </c:pt>
                <c:pt idx="9282">
                  <c:v>1929.9380000000001</c:v>
                </c:pt>
                <c:pt idx="9283">
                  <c:v>1910.056</c:v>
                </c:pt>
                <c:pt idx="9284">
                  <c:v>1896.838</c:v>
                </c:pt>
                <c:pt idx="9285">
                  <c:v>1877.01</c:v>
                </c:pt>
                <c:pt idx="9286">
                  <c:v>1863.7909999999999</c:v>
                </c:pt>
                <c:pt idx="9287">
                  <c:v>1847.2940000000001</c:v>
                </c:pt>
                <c:pt idx="9288">
                  <c:v>1830.7439999999999</c:v>
                </c:pt>
                <c:pt idx="9289">
                  <c:v>1817.5250000000001</c:v>
                </c:pt>
                <c:pt idx="9290">
                  <c:v>1801.028</c:v>
                </c:pt>
                <c:pt idx="9291">
                  <c:v>1787.809</c:v>
                </c:pt>
                <c:pt idx="9292">
                  <c:v>1777.922</c:v>
                </c:pt>
                <c:pt idx="9293">
                  <c:v>1761.3720000000001</c:v>
                </c:pt>
                <c:pt idx="9294">
                  <c:v>1748.153</c:v>
                </c:pt>
                <c:pt idx="9295">
                  <c:v>1734.934</c:v>
                </c:pt>
                <c:pt idx="9296">
                  <c:v>1721.7159999999999</c:v>
                </c:pt>
                <c:pt idx="9297">
                  <c:v>1711.828</c:v>
                </c:pt>
                <c:pt idx="9298">
                  <c:v>1701.8879999999999</c:v>
                </c:pt>
                <c:pt idx="9299">
                  <c:v>1685.338</c:v>
                </c:pt>
                <c:pt idx="9300">
                  <c:v>1675.45</c:v>
                </c:pt>
                <c:pt idx="9301">
                  <c:v>1665.51</c:v>
                </c:pt>
                <c:pt idx="9302">
                  <c:v>1655.6220000000001</c:v>
                </c:pt>
                <c:pt idx="9303">
                  <c:v>1645.682</c:v>
                </c:pt>
                <c:pt idx="9304">
                  <c:v>1635.7940000000001</c:v>
                </c:pt>
                <c:pt idx="9305">
                  <c:v>1625.8530000000001</c:v>
                </c:pt>
                <c:pt idx="9306">
                  <c:v>1615.9659999999999</c:v>
                </c:pt>
                <c:pt idx="9307">
                  <c:v>1609.356</c:v>
                </c:pt>
                <c:pt idx="9308">
                  <c:v>1599.4159999999999</c:v>
                </c:pt>
                <c:pt idx="9309">
                  <c:v>1592.807</c:v>
                </c:pt>
                <c:pt idx="9310">
                  <c:v>1586.1969999999999</c:v>
                </c:pt>
                <c:pt idx="9311">
                  <c:v>1576.31</c:v>
                </c:pt>
                <c:pt idx="9312">
                  <c:v>1566.3689999999999</c:v>
                </c:pt>
                <c:pt idx="9313">
                  <c:v>1559.76</c:v>
                </c:pt>
                <c:pt idx="9314">
                  <c:v>1553.15</c:v>
                </c:pt>
                <c:pt idx="9315">
                  <c:v>1539.9839999999999</c:v>
                </c:pt>
                <c:pt idx="9316">
                  <c:v>1533.375</c:v>
                </c:pt>
                <c:pt idx="9317">
                  <c:v>1526.7660000000001</c:v>
                </c:pt>
                <c:pt idx="9318">
                  <c:v>1520.1559999999999</c:v>
                </c:pt>
                <c:pt idx="9319">
                  <c:v>1513.547</c:v>
                </c:pt>
                <c:pt idx="9320">
                  <c:v>1503.606</c:v>
                </c:pt>
                <c:pt idx="9321">
                  <c:v>1500.328</c:v>
                </c:pt>
                <c:pt idx="9322">
                  <c:v>1493.7190000000001</c:v>
                </c:pt>
                <c:pt idx="9323">
                  <c:v>1487.1089999999999</c:v>
                </c:pt>
                <c:pt idx="9324">
                  <c:v>1480.5</c:v>
                </c:pt>
                <c:pt idx="9325">
                  <c:v>1473.8910000000001</c:v>
                </c:pt>
                <c:pt idx="9326">
                  <c:v>1467.2809999999999</c:v>
                </c:pt>
                <c:pt idx="9327">
                  <c:v>1463.95</c:v>
                </c:pt>
                <c:pt idx="9328">
                  <c:v>1457.3409999999999</c:v>
                </c:pt>
                <c:pt idx="9329">
                  <c:v>1454.0630000000001</c:v>
                </c:pt>
                <c:pt idx="9330">
                  <c:v>1447.453</c:v>
                </c:pt>
                <c:pt idx="9331">
                  <c:v>1440.8440000000001</c:v>
                </c:pt>
                <c:pt idx="9332">
                  <c:v>1434.2339999999999</c:v>
                </c:pt>
                <c:pt idx="9333">
                  <c:v>1434.182</c:v>
                </c:pt>
                <c:pt idx="9334">
                  <c:v>1424.2940000000001</c:v>
                </c:pt>
                <c:pt idx="9335">
                  <c:v>1421.0160000000001</c:v>
                </c:pt>
                <c:pt idx="9336">
                  <c:v>1417.6849999999999</c:v>
                </c:pt>
                <c:pt idx="9337">
                  <c:v>1414.3530000000001</c:v>
                </c:pt>
                <c:pt idx="9338">
                  <c:v>1411.075</c:v>
                </c:pt>
                <c:pt idx="9339">
                  <c:v>1401.1880000000001</c:v>
                </c:pt>
                <c:pt idx="9340">
                  <c:v>1397.856</c:v>
                </c:pt>
                <c:pt idx="9341">
                  <c:v>1394.5250000000001</c:v>
                </c:pt>
                <c:pt idx="9342">
                  <c:v>1387.9690000000001</c:v>
                </c:pt>
                <c:pt idx="9343">
                  <c:v>1387.9159999999999</c:v>
                </c:pt>
                <c:pt idx="9344">
                  <c:v>1381.3589999999999</c:v>
                </c:pt>
                <c:pt idx="9345">
                  <c:v>1381.307</c:v>
                </c:pt>
                <c:pt idx="9346">
                  <c:v>1374.6969999999999</c:v>
                </c:pt>
                <c:pt idx="9347">
                  <c:v>1368.1410000000001</c:v>
                </c:pt>
                <c:pt idx="9348">
                  <c:v>1364.81</c:v>
                </c:pt>
                <c:pt idx="9349">
                  <c:v>1364.81</c:v>
                </c:pt>
                <c:pt idx="9350">
                  <c:v>1361.4780000000001</c:v>
                </c:pt>
                <c:pt idx="9351">
                  <c:v>1358.2</c:v>
                </c:pt>
                <c:pt idx="9352">
                  <c:v>1351.5909999999999</c:v>
                </c:pt>
                <c:pt idx="9353">
                  <c:v>1348.3130000000001</c:v>
                </c:pt>
                <c:pt idx="9354">
                  <c:v>1348.26</c:v>
                </c:pt>
                <c:pt idx="9355">
                  <c:v>1341.703</c:v>
                </c:pt>
                <c:pt idx="9356">
                  <c:v>1338.3720000000001</c:v>
                </c:pt>
                <c:pt idx="9357">
                  <c:v>1338.3720000000001</c:v>
                </c:pt>
                <c:pt idx="9358">
                  <c:v>1335.0940000000001</c:v>
                </c:pt>
                <c:pt idx="9359">
                  <c:v>1335.0409999999999</c:v>
                </c:pt>
                <c:pt idx="9360">
                  <c:v>1331.7629999999999</c:v>
                </c:pt>
                <c:pt idx="9361">
                  <c:v>1328.4839999999999</c:v>
                </c:pt>
                <c:pt idx="9362">
                  <c:v>1325.153</c:v>
                </c:pt>
                <c:pt idx="9363">
                  <c:v>1325.153</c:v>
                </c:pt>
                <c:pt idx="9364">
                  <c:v>1321.875</c:v>
                </c:pt>
                <c:pt idx="9365">
                  <c:v>1321.875</c:v>
                </c:pt>
                <c:pt idx="9366">
                  <c:v>1315.213</c:v>
                </c:pt>
                <c:pt idx="9367">
                  <c:v>1311.9349999999999</c:v>
                </c:pt>
                <c:pt idx="9368">
                  <c:v>1315.2660000000001</c:v>
                </c:pt>
                <c:pt idx="9369">
                  <c:v>1311.9349999999999</c:v>
                </c:pt>
                <c:pt idx="9370">
                  <c:v>1311.9349999999999</c:v>
                </c:pt>
                <c:pt idx="9371">
                  <c:v>1308.6559999999999</c:v>
                </c:pt>
                <c:pt idx="9372">
                  <c:v>1308.6559999999999</c:v>
                </c:pt>
                <c:pt idx="9373">
                  <c:v>1305.325</c:v>
                </c:pt>
                <c:pt idx="9374">
                  <c:v>1305.325</c:v>
                </c:pt>
                <c:pt idx="9375">
                  <c:v>1302.047</c:v>
                </c:pt>
                <c:pt idx="9376">
                  <c:v>1302.047</c:v>
                </c:pt>
                <c:pt idx="9377">
                  <c:v>1298.7159999999999</c:v>
                </c:pt>
                <c:pt idx="9378">
                  <c:v>1298.7159999999999</c:v>
                </c:pt>
                <c:pt idx="9379">
                  <c:v>1295.4380000000001</c:v>
                </c:pt>
                <c:pt idx="9380">
                  <c:v>1295.4380000000001</c:v>
                </c:pt>
                <c:pt idx="9381">
                  <c:v>1292.106</c:v>
                </c:pt>
                <c:pt idx="9382">
                  <c:v>1292.106</c:v>
                </c:pt>
                <c:pt idx="9383">
                  <c:v>1292.106</c:v>
                </c:pt>
                <c:pt idx="9384">
                  <c:v>1288.828</c:v>
                </c:pt>
                <c:pt idx="9385">
                  <c:v>1288.828</c:v>
                </c:pt>
                <c:pt idx="9386">
                  <c:v>1288.828</c:v>
                </c:pt>
                <c:pt idx="9387">
                  <c:v>1285.4970000000001</c:v>
                </c:pt>
                <c:pt idx="9388">
                  <c:v>1285.4970000000001</c:v>
                </c:pt>
                <c:pt idx="9389">
                  <c:v>1282.2190000000001</c:v>
                </c:pt>
                <c:pt idx="9390">
                  <c:v>1282.2190000000001</c:v>
                </c:pt>
                <c:pt idx="9391">
                  <c:v>1282.2190000000001</c:v>
                </c:pt>
                <c:pt idx="9392">
                  <c:v>1278.8879999999999</c:v>
                </c:pt>
                <c:pt idx="9393">
                  <c:v>1278.8879999999999</c:v>
                </c:pt>
                <c:pt idx="9394">
                  <c:v>1282.1659999999999</c:v>
                </c:pt>
                <c:pt idx="9395">
                  <c:v>1278.8879999999999</c:v>
                </c:pt>
                <c:pt idx="9396">
                  <c:v>1278.8879999999999</c:v>
                </c:pt>
                <c:pt idx="9397">
                  <c:v>1275.6089999999999</c:v>
                </c:pt>
                <c:pt idx="9398">
                  <c:v>1275.6089999999999</c:v>
                </c:pt>
                <c:pt idx="9399">
                  <c:v>1275.6089999999999</c:v>
                </c:pt>
                <c:pt idx="9400">
                  <c:v>1272.278</c:v>
                </c:pt>
                <c:pt idx="9401">
                  <c:v>1275.557</c:v>
                </c:pt>
                <c:pt idx="9402">
                  <c:v>1272.278</c:v>
                </c:pt>
                <c:pt idx="9403">
                  <c:v>1272.278</c:v>
                </c:pt>
                <c:pt idx="9404">
                  <c:v>1272.278</c:v>
                </c:pt>
                <c:pt idx="9405">
                  <c:v>1272.278</c:v>
                </c:pt>
                <c:pt idx="9406">
                  <c:v>1272.278</c:v>
                </c:pt>
                <c:pt idx="9407">
                  <c:v>1272.278</c:v>
                </c:pt>
                <c:pt idx="9408">
                  <c:v>1272.278</c:v>
                </c:pt>
                <c:pt idx="9409">
                  <c:v>1272.278</c:v>
                </c:pt>
                <c:pt idx="9410">
                  <c:v>1272.278</c:v>
                </c:pt>
                <c:pt idx="9411">
                  <c:v>1272.278</c:v>
                </c:pt>
                <c:pt idx="9412">
                  <c:v>1272.278</c:v>
                </c:pt>
                <c:pt idx="9413">
                  <c:v>1268.9469999999999</c:v>
                </c:pt>
                <c:pt idx="9414">
                  <c:v>1268.9469999999999</c:v>
                </c:pt>
                <c:pt idx="9415">
                  <c:v>1272.278</c:v>
                </c:pt>
                <c:pt idx="9416">
                  <c:v>1272.278</c:v>
                </c:pt>
                <c:pt idx="9417">
                  <c:v>1272.278</c:v>
                </c:pt>
                <c:pt idx="9418">
                  <c:v>0</c:v>
                </c:pt>
                <c:pt idx="9419">
                  <c:v>0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</c:v>
                </c:pt>
                <c:pt idx="9435">
                  <c:v>0</c:v>
                </c:pt>
                <c:pt idx="9436">
                  <c:v>0</c:v>
                </c:pt>
                <c:pt idx="9437">
                  <c:v>0</c:v>
                </c:pt>
                <c:pt idx="9438">
                  <c:v>0</c:v>
                </c:pt>
                <c:pt idx="9439">
                  <c:v>0</c:v>
                </c:pt>
                <c:pt idx="9440">
                  <c:v>0</c:v>
                </c:pt>
                <c:pt idx="9441">
                  <c:v>0</c:v>
                </c:pt>
                <c:pt idx="9442">
                  <c:v>0</c:v>
                </c:pt>
                <c:pt idx="9443">
                  <c:v>0</c:v>
                </c:pt>
                <c:pt idx="9444">
                  <c:v>0</c:v>
                </c:pt>
                <c:pt idx="9445">
                  <c:v>0</c:v>
                </c:pt>
                <c:pt idx="9446">
                  <c:v>0</c:v>
                </c:pt>
                <c:pt idx="9447">
                  <c:v>0</c:v>
                </c:pt>
                <c:pt idx="9448">
                  <c:v>0</c:v>
                </c:pt>
                <c:pt idx="9449">
                  <c:v>0</c:v>
                </c:pt>
                <c:pt idx="9450">
                  <c:v>0</c:v>
                </c:pt>
                <c:pt idx="9451">
                  <c:v>0</c:v>
                </c:pt>
                <c:pt idx="9452">
                  <c:v>0</c:v>
                </c:pt>
                <c:pt idx="9453">
                  <c:v>1695.278</c:v>
                </c:pt>
                <c:pt idx="9454">
                  <c:v>1701.8879999999999</c:v>
                </c:pt>
                <c:pt idx="9455">
                  <c:v>1728.325</c:v>
                </c:pt>
                <c:pt idx="9456">
                  <c:v>1771.26</c:v>
                </c:pt>
                <c:pt idx="9457">
                  <c:v>1824.135</c:v>
                </c:pt>
                <c:pt idx="9458">
                  <c:v>1877.01</c:v>
                </c:pt>
                <c:pt idx="9459">
                  <c:v>1926.606</c:v>
                </c:pt>
                <c:pt idx="9460">
                  <c:v>1976.15</c:v>
                </c:pt>
                <c:pt idx="9461">
                  <c:v>2022.4159999999999</c:v>
                </c:pt>
                <c:pt idx="9462">
                  <c:v>2065.4029999999998</c:v>
                </c:pt>
                <c:pt idx="9463">
                  <c:v>2101.7280000000001</c:v>
                </c:pt>
                <c:pt idx="9464">
                  <c:v>2138.1060000000002</c:v>
                </c:pt>
                <c:pt idx="9465">
                  <c:v>2167.8220000000001</c:v>
                </c:pt>
                <c:pt idx="9466">
                  <c:v>2194.2600000000002</c:v>
                </c:pt>
                <c:pt idx="9467">
                  <c:v>2217.4189999999999</c:v>
                </c:pt>
                <c:pt idx="9468">
                  <c:v>2240.5250000000001</c:v>
                </c:pt>
                <c:pt idx="9469">
                  <c:v>2257.0749999999998</c:v>
                </c:pt>
                <c:pt idx="9470">
                  <c:v>2273.5720000000001</c:v>
                </c:pt>
                <c:pt idx="9471">
                  <c:v>2286.7910000000002</c:v>
                </c:pt>
                <c:pt idx="9472">
                  <c:v>2296.7310000000002</c:v>
                </c:pt>
                <c:pt idx="9473">
                  <c:v>2309.9499999999998</c:v>
                </c:pt>
                <c:pt idx="9474">
                  <c:v>2316.5590000000002</c:v>
                </c:pt>
                <c:pt idx="9475">
                  <c:v>2323.1689999999999</c:v>
                </c:pt>
                <c:pt idx="9476">
                  <c:v>2326.4470000000001</c:v>
                </c:pt>
                <c:pt idx="9477">
                  <c:v>2326.4470000000001</c:v>
                </c:pt>
                <c:pt idx="9478">
                  <c:v>2326.4470000000001</c:v>
                </c:pt>
                <c:pt idx="9479">
                  <c:v>2326.4470000000001</c:v>
                </c:pt>
                <c:pt idx="9480">
                  <c:v>2326.4470000000001</c:v>
                </c:pt>
                <c:pt idx="9481">
                  <c:v>2323.1689999999999</c:v>
                </c:pt>
                <c:pt idx="9482">
                  <c:v>2319.8380000000002</c:v>
                </c:pt>
                <c:pt idx="9483">
                  <c:v>2313.2280000000001</c:v>
                </c:pt>
                <c:pt idx="9484">
                  <c:v>2306.6190000000001</c:v>
                </c:pt>
                <c:pt idx="9485">
                  <c:v>2300.0100000000002</c:v>
                </c:pt>
                <c:pt idx="9486">
                  <c:v>2293.4</c:v>
                </c:pt>
                <c:pt idx="9487">
                  <c:v>2286.7910000000002</c:v>
                </c:pt>
                <c:pt idx="9488">
                  <c:v>2276.9029999999998</c:v>
                </c:pt>
                <c:pt idx="9489">
                  <c:v>2263.6840000000002</c:v>
                </c:pt>
                <c:pt idx="9490">
                  <c:v>2257.0749999999998</c:v>
                </c:pt>
                <c:pt idx="9491">
                  <c:v>2247.1880000000001</c:v>
                </c:pt>
                <c:pt idx="9492">
                  <c:v>2237.2469999999998</c:v>
                </c:pt>
                <c:pt idx="9493">
                  <c:v>2227.3589999999999</c:v>
                </c:pt>
                <c:pt idx="9494">
                  <c:v>2217.4189999999999</c:v>
                </c:pt>
                <c:pt idx="9495">
                  <c:v>2204.1999999999998</c:v>
                </c:pt>
                <c:pt idx="9496">
                  <c:v>2194.3130000000001</c:v>
                </c:pt>
                <c:pt idx="9497">
                  <c:v>2184.3719999999998</c:v>
                </c:pt>
                <c:pt idx="9498">
                  <c:v>2171.1529999999998</c:v>
                </c:pt>
                <c:pt idx="9499">
                  <c:v>2161.2660000000001</c:v>
                </c:pt>
                <c:pt idx="9500">
                  <c:v>2148.047</c:v>
                </c:pt>
                <c:pt idx="9501">
                  <c:v>2138.1060000000002</c:v>
                </c:pt>
                <c:pt idx="9502">
                  <c:v>2124.8879999999999</c:v>
                </c:pt>
                <c:pt idx="9503">
                  <c:v>2115</c:v>
                </c:pt>
                <c:pt idx="9504">
                  <c:v>2101.7809999999999</c:v>
                </c:pt>
                <c:pt idx="9505">
                  <c:v>2091.8409999999999</c:v>
                </c:pt>
                <c:pt idx="9506">
                  <c:v>2075.2910000000002</c:v>
                </c:pt>
                <c:pt idx="9507">
                  <c:v>2065.4029999999998</c:v>
                </c:pt>
                <c:pt idx="9508">
                  <c:v>2058.7939999999999</c:v>
                </c:pt>
                <c:pt idx="9509">
                  <c:v>2045.575</c:v>
                </c:pt>
                <c:pt idx="9510">
                  <c:v>2032.356</c:v>
                </c:pt>
                <c:pt idx="9511">
                  <c:v>2022.4159999999999</c:v>
                </c:pt>
                <c:pt idx="9512">
                  <c:v>2009.1969999999999</c:v>
                </c:pt>
                <c:pt idx="9513">
                  <c:v>1999.309</c:v>
                </c:pt>
                <c:pt idx="9514">
                  <c:v>1989.3689999999999</c:v>
                </c:pt>
                <c:pt idx="9515">
                  <c:v>1979.481</c:v>
                </c:pt>
                <c:pt idx="9516">
                  <c:v>1969.5409999999999</c:v>
                </c:pt>
                <c:pt idx="9517">
                  <c:v>1959.653</c:v>
                </c:pt>
                <c:pt idx="9518">
                  <c:v>1949.713</c:v>
                </c:pt>
                <c:pt idx="9519">
                  <c:v>1939.825</c:v>
                </c:pt>
                <c:pt idx="9520">
                  <c:v>1929.885</c:v>
                </c:pt>
                <c:pt idx="9521">
                  <c:v>1919.9970000000001</c:v>
                </c:pt>
                <c:pt idx="9522">
                  <c:v>1910.056</c:v>
                </c:pt>
                <c:pt idx="9523">
                  <c:v>1900.1690000000001</c:v>
                </c:pt>
                <c:pt idx="9524">
                  <c:v>1890.2280000000001</c:v>
                </c:pt>
                <c:pt idx="9525">
                  <c:v>1883.6189999999999</c:v>
                </c:pt>
                <c:pt idx="9526">
                  <c:v>1873.731</c:v>
                </c:pt>
                <c:pt idx="9527">
                  <c:v>1863.7909999999999</c:v>
                </c:pt>
                <c:pt idx="9528">
                  <c:v>1857.181</c:v>
                </c:pt>
                <c:pt idx="9529">
                  <c:v>1847.2940000000001</c:v>
                </c:pt>
                <c:pt idx="9530">
                  <c:v>1840.684</c:v>
                </c:pt>
                <c:pt idx="9531">
                  <c:v>1830.7439999999999</c:v>
                </c:pt>
                <c:pt idx="9532">
                  <c:v>1824.135</c:v>
                </c:pt>
                <c:pt idx="9533">
                  <c:v>1817.5250000000001</c:v>
                </c:pt>
                <c:pt idx="9534">
                  <c:v>1807.6379999999999</c:v>
                </c:pt>
                <c:pt idx="9535">
                  <c:v>1801.028</c:v>
                </c:pt>
                <c:pt idx="9536">
                  <c:v>1794.4190000000001</c:v>
                </c:pt>
                <c:pt idx="9537">
                  <c:v>1787.809</c:v>
                </c:pt>
                <c:pt idx="9538">
                  <c:v>1781.2</c:v>
                </c:pt>
                <c:pt idx="9539">
                  <c:v>1771.26</c:v>
                </c:pt>
                <c:pt idx="9540">
                  <c:v>1764.65</c:v>
                </c:pt>
                <c:pt idx="9541">
                  <c:v>1758.0409999999999</c:v>
                </c:pt>
                <c:pt idx="9542">
                  <c:v>1751.431</c:v>
                </c:pt>
                <c:pt idx="9543">
                  <c:v>1744.875</c:v>
                </c:pt>
                <c:pt idx="9544">
                  <c:v>1741.5440000000001</c:v>
                </c:pt>
                <c:pt idx="9545">
                  <c:v>1734.934</c:v>
                </c:pt>
                <c:pt idx="9546">
                  <c:v>1725.047</c:v>
                </c:pt>
                <c:pt idx="9547">
                  <c:v>1718.4380000000001</c:v>
                </c:pt>
                <c:pt idx="9548">
                  <c:v>1715.106</c:v>
                </c:pt>
                <c:pt idx="9549">
                  <c:v>1708.4970000000001</c:v>
                </c:pt>
                <c:pt idx="9550">
                  <c:v>1701.8879999999999</c:v>
                </c:pt>
                <c:pt idx="9551">
                  <c:v>1698.6089999999999</c:v>
                </c:pt>
                <c:pt idx="9552">
                  <c:v>1692</c:v>
                </c:pt>
                <c:pt idx="9553">
                  <c:v>1685.3910000000001</c:v>
                </c:pt>
                <c:pt idx="9554">
                  <c:v>1682.06</c:v>
                </c:pt>
                <c:pt idx="9555">
                  <c:v>1678.7809999999999</c:v>
                </c:pt>
                <c:pt idx="9556">
                  <c:v>1672.172</c:v>
                </c:pt>
                <c:pt idx="9557">
                  <c:v>1668.8409999999999</c:v>
                </c:pt>
                <c:pt idx="9558">
                  <c:v>1662.231</c:v>
                </c:pt>
                <c:pt idx="9559">
                  <c:v>1658.953</c:v>
                </c:pt>
                <c:pt idx="9560">
                  <c:v>1655.6220000000001</c:v>
                </c:pt>
                <c:pt idx="9561">
                  <c:v>1652.3440000000001</c:v>
                </c:pt>
                <c:pt idx="9562">
                  <c:v>1645.7339999999999</c:v>
                </c:pt>
                <c:pt idx="9563">
                  <c:v>1642.403</c:v>
                </c:pt>
                <c:pt idx="9564">
                  <c:v>1635.7940000000001</c:v>
                </c:pt>
                <c:pt idx="9565">
                  <c:v>1635.7940000000001</c:v>
                </c:pt>
                <c:pt idx="9566">
                  <c:v>1632.5160000000001</c:v>
                </c:pt>
                <c:pt idx="9567">
                  <c:v>1625.9059999999999</c:v>
                </c:pt>
                <c:pt idx="9568">
                  <c:v>1622.575</c:v>
                </c:pt>
                <c:pt idx="9569">
                  <c:v>1619.297</c:v>
                </c:pt>
                <c:pt idx="9570">
                  <c:v>1615.9659999999999</c:v>
                </c:pt>
                <c:pt idx="9571">
                  <c:v>1612.6880000000001</c:v>
                </c:pt>
                <c:pt idx="9572">
                  <c:v>1609.356</c:v>
                </c:pt>
                <c:pt idx="9573">
                  <c:v>1606.078</c:v>
                </c:pt>
                <c:pt idx="9574">
                  <c:v>1602.7470000000001</c:v>
                </c:pt>
                <c:pt idx="9575">
                  <c:v>1599.4690000000001</c:v>
                </c:pt>
                <c:pt idx="9576">
                  <c:v>1596.1379999999999</c:v>
                </c:pt>
                <c:pt idx="9577">
                  <c:v>1592.8589999999999</c:v>
                </c:pt>
                <c:pt idx="9578">
                  <c:v>1592.8589999999999</c:v>
                </c:pt>
                <c:pt idx="9579">
                  <c:v>1589.528</c:v>
                </c:pt>
                <c:pt idx="9580">
                  <c:v>1586.25</c:v>
                </c:pt>
                <c:pt idx="9581">
                  <c:v>1582.9190000000001</c:v>
                </c:pt>
                <c:pt idx="9582">
                  <c:v>1579.6410000000001</c:v>
                </c:pt>
                <c:pt idx="9583">
                  <c:v>1579.588</c:v>
                </c:pt>
                <c:pt idx="9584">
                  <c:v>1573.0309999999999</c:v>
                </c:pt>
                <c:pt idx="9585">
                  <c:v>1573.0309999999999</c:v>
                </c:pt>
                <c:pt idx="9586">
                  <c:v>1569.7</c:v>
                </c:pt>
                <c:pt idx="9587">
                  <c:v>1566.422</c:v>
                </c:pt>
                <c:pt idx="9588">
                  <c:v>1563.0909999999999</c:v>
                </c:pt>
                <c:pt idx="9589">
                  <c:v>1559.8130000000001</c:v>
                </c:pt>
                <c:pt idx="9590">
                  <c:v>1556.481</c:v>
                </c:pt>
                <c:pt idx="9591">
                  <c:v>1556.481</c:v>
                </c:pt>
                <c:pt idx="9592">
                  <c:v>1553.203</c:v>
                </c:pt>
                <c:pt idx="9593">
                  <c:v>1549.8720000000001</c:v>
                </c:pt>
                <c:pt idx="9594">
                  <c:v>1549.8720000000001</c:v>
                </c:pt>
                <c:pt idx="9595">
                  <c:v>1546.5940000000001</c:v>
                </c:pt>
                <c:pt idx="9596">
                  <c:v>1543.2629999999999</c:v>
                </c:pt>
                <c:pt idx="9597">
                  <c:v>1543.2629999999999</c:v>
                </c:pt>
                <c:pt idx="9598">
                  <c:v>1543.2629999999999</c:v>
                </c:pt>
                <c:pt idx="9599">
                  <c:v>1539.9839999999999</c:v>
                </c:pt>
                <c:pt idx="9600">
                  <c:v>1536.653</c:v>
                </c:pt>
                <c:pt idx="9601">
                  <c:v>1533.3219999999999</c:v>
                </c:pt>
                <c:pt idx="9602">
                  <c:v>1533.375</c:v>
                </c:pt>
                <c:pt idx="9603">
                  <c:v>1530.0440000000001</c:v>
                </c:pt>
                <c:pt idx="9604">
                  <c:v>1526.713</c:v>
                </c:pt>
                <c:pt idx="9605">
                  <c:v>1523.4349999999999</c:v>
                </c:pt>
                <c:pt idx="9606">
                  <c:v>1526.7660000000001</c:v>
                </c:pt>
                <c:pt idx="9607">
                  <c:v>1520.1030000000001</c:v>
                </c:pt>
                <c:pt idx="9608">
                  <c:v>1520.1030000000001</c:v>
                </c:pt>
                <c:pt idx="9609">
                  <c:v>1516.825</c:v>
                </c:pt>
                <c:pt idx="9610">
                  <c:v>1516.825</c:v>
                </c:pt>
                <c:pt idx="9611">
                  <c:v>1520.1559999999999</c:v>
                </c:pt>
                <c:pt idx="9612">
                  <c:v>1516.825</c:v>
                </c:pt>
                <c:pt idx="9613">
                  <c:v>1516.825</c:v>
                </c:pt>
                <c:pt idx="9614">
                  <c:v>1513.547</c:v>
                </c:pt>
                <c:pt idx="9615">
                  <c:v>1513.547</c:v>
                </c:pt>
                <c:pt idx="9616">
                  <c:v>1510.2159999999999</c:v>
                </c:pt>
                <c:pt idx="9617">
                  <c:v>1510.2159999999999</c:v>
                </c:pt>
                <c:pt idx="9618">
                  <c:v>1506.9380000000001</c:v>
                </c:pt>
                <c:pt idx="9619">
                  <c:v>1506.9380000000001</c:v>
                </c:pt>
                <c:pt idx="9620">
                  <c:v>1506.9380000000001</c:v>
                </c:pt>
                <c:pt idx="9621">
                  <c:v>1503.606</c:v>
                </c:pt>
                <c:pt idx="9622">
                  <c:v>1503.606</c:v>
                </c:pt>
                <c:pt idx="9623">
                  <c:v>1503.606</c:v>
                </c:pt>
                <c:pt idx="9624">
                  <c:v>1500.328</c:v>
                </c:pt>
                <c:pt idx="9625">
                  <c:v>1500.328</c:v>
                </c:pt>
                <c:pt idx="9626">
                  <c:v>1500.328</c:v>
                </c:pt>
                <c:pt idx="9627">
                  <c:v>1496.9970000000001</c:v>
                </c:pt>
                <c:pt idx="9628">
                  <c:v>1496.9970000000001</c:v>
                </c:pt>
                <c:pt idx="9629">
                  <c:v>1493.6659999999999</c:v>
                </c:pt>
                <c:pt idx="9630">
                  <c:v>1496.9970000000001</c:v>
                </c:pt>
                <c:pt idx="9631">
                  <c:v>1493.7190000000001</c:v>
                </c:pt>
                <c:pt idx="9632">
                  <c:v>1493.7190000000001</c:v>
                </c:pt>
                <c:pt idx="9633">
                  <c:v>1493.7190000000001</c:v>
                </c:pt>
                <c:pt idx="9634">
                  <c:v>1490.3879999999999</c:v>
                </c:pt>
                <c:pt idx="9635">
                  <c:v>1490.3879999999999</c:v>
                </c:pt>
                <c:pt idx="9636">
                  <c:v>1490.3879999999999</c:v>
                </c:pt>
                <c:pt idx="9637">
                  <c:v>1490.3879999999999</c:v>
                </c:pt>
                <c:pt idx="9638">
                  <c:v>1490.3879999999999</c:v>
                </c:pt>
                <c:pt idx="9639">
                  <c:v>1487.1089999999999</c:v>
                </c:pt>
                <c:pt idx="9640">
                  <c:v>1487.1089999999999</c:v>
                </c:pt>
                <c:pt idx="9641">
                  <c:v>1487.1089999999999</c:v>
                </c:pt>
                <c:pt idx="9642">
                  <c:v>1487.1089999999999</c:v>
                </c:pt>
                <c:pt idx="9643">
                  <c:v>1487.1089999999999</c:v>
                </c:pt>
                <c:pt idx="9644">
                  <c:v>1483.778</c:v>
                </c:pt>
                <c:pt idx="9645">
                  <c:v>1483.778</c:v>
                </c:pt>
                <c:pt idx="9646">
                  <c:v>1483.778</c:v>
                </c:pt>
                <c:pt idx="9647">
                  <c:v>1480.5</c:v>
                </c:pt>
                <c:pt idx="9648">
                  <c:v>1480.5</c:v>
                </c:pt>
                <c:pt idx="9649">
                  <c:v>1480.5</c:v>
                </c:pt>
                <c:pt idx="9650">
                  <c:v>1480.5</c:v>
                </c:pt>
                <c:pt idx="9651">
                  <c:v>1480.5</c:v>
                </c:pt>
                <c:pt idx="9652">
                  <c:v>1480.5</c:v>
                </c:pt>
                <c:pt idx="9653">
                  <c:v>1477.1690000000001</c:v>
                </c:pt>
                <c:pt idx="9654">
                  <c:v>1477.1690000000001</c:v>
                </c:pt>
                <c:pt idx="9655">
                  <c:v>1477.1690000000001</c:v>
                </c:pt>
                <c:pt idx="9656">
                  <c:v>1477.1690000000001</c:v>
                </c:pt>
                <c:pt idx="9657">
                  <c:v>1477.1690000000001</c:v>
                </c:pt>
                <c:pt idx="9658">
                  <c:v>1473.8910000000001</c:v>
                </c:pt>
                <c:pt idx="9659">
                  <c:v>1477.1690000000001</c:v>
                </c:pt>
                <c:pt idx="9660">
                  <c:v>1473.8910000000001</c:v>
                </c:pt>
                <c:pt idx="9661">
                  <c:v>1473.8910000000001</c:v>
                </c:pt>
                <c:pt idx="9662">
                  <c:v>1473.8910000000001</c:v>
                </c:pt>
                <c:pt idx="9663">
                  <c:v>1473.8910000000001</c:v>
                </c:pt>
                <c:pt idx="9664">
                  <c:v>1473.8910000000001</c:v>
                </c:pt>
                <c:pt idx="9665">
                  <c:v>1473.8910000000001</c:v>
                </c:pt>
                <c:pt idx="9666">
                  <c:v>1473.8910000000001</c:v>
                </c:pt>
                <c:pt idx="9667">
                  <c:v>1470.56</c:v>
                </c:pt>
                <c:pt idx="9668">
                  <c:v>1470.56</c:v>
                </c:pt>
                <c:pt idx="9669">
                  <c:v>1470.56</c:v>
                </c:pt>
                <c:pt idx="9670">
                  <c:v>1470.56</c:v>
                </c:pt>
                <c:pt idx="9671">
                  <c:v>1470.56</c:v>
                </c:pt>
                <c:pt idx="9672">
                  <c:v>1470.56</c:v>
                </c:pt>
                <c:pt idx="9673">
                  <c:v>1467.2809999999999</c:v>
                </c:pt>
                <c:pt idx="9674">
                  <c:v>1467.2809999999999</c:v>
                </c:pt>
                <c:pt idx="9675">
                  <c:v>1467.2809999999999</c:v>
                </c:pt>
                <c:pt idx="9676">
                  <c:v>1463.95</c:v>
                </c:pt>
                <c:pt idx="9677">
                  <c:v>1463.95</c:v>
                </c:pt>
                <c:pt idx="9678">
                  <c:v>1467.2809999999999</c:v>
                </c:pt>
                <c:pt idx="9679">
                  <c:v>1467.2809999999999</c:v>
                </c:pt>
                <c:pt idx="9680">
                  <c:v>1463.95</c:v>
                </c:pt>
                <c:pt idx="9681">
                  <c:v>1463.95</c:v>
                </c:pt>
                <c:pt idx="9682">
                  <c:v>1463.95</c:v>
                </c:pt>
                <c:pt idx="9683">
                  <c:v>1463.95</c:v>
                </c:pt>
                <c:pt idx="9684">
                  <c:v>1463.95</c:v>
                </c:pt>
                <c:pt idx="9685">
                  <c:v>1463.95</c:v>
                </c:pt>
                <c:pt idx="9686">
                  <c:v>1467.2280000000001</c:v>
                </c:pt>
                <c:pt idx="9687">
                  <c:v>1463.95</c:v>
                </c:pt>
                <c:pt idx="9688">
                  <c:v>1463.95</c:v>
                </c:pt>
                <c:pt idx="9689">
                  <c:v>1463.95</c:v>
                </c:pt>
                <c:pt idx="9690">
                  <c:v>1463.95</c:v>
                </c:pt>
                <c:pt idx="9691">
                  <c:v>1460.672</c:v>
                </c:pt>
                <c:pt idx="9692">
                  <c:v>1463.95</c:v>
                </c:pt>
                <c:pt idx="9693">
                  <c:v>1460.672</c:v>
                </c:pt>
                <c:pt idx="9694">
                  <c:v>1460.672</c:v>
                </c:pt>
                <c:pt idx="9695">
                  <c:v>1460.672</c:v>
                </c:pt>
                <c:pt idx="9696">
                  <c:v>1460.672</c:v>
                </c:pt>
                <c:pt idx="9697">
                  <c:v>1460.672</c:v>
                </c:pt>
                <c:pt idx="9698">
                  <c:v>1457.3409999999999</c:v>
                </c:pt>
                <c:pt idx="9699">
                  <c:v>1457.3409999999999</c:v>
                </c:pt>
                <c:pt idx="9700">
                  <c:v>1457.3409999999999</c:v>
                </c:pt>
                <c:pt idx="9701">
                  <c:v>1457.3409999999999</c:v>
                </c:pt>
                <c:pt idx="9702">
                  <c:v>1460.672</c:v>
                </c:pt>
                <c:pt idx="9703">
                  <c:v>1454.01</c:v>
                </c:pt>
                <c:pt idx="9704">
                  <c:v>1454.01</c:v>
                </c:pt>
                <c:pt idx="9705">
                  <c:v>1454.01</c:v>
                </c:pt>
                <c:pt idx="9706">
                  <c:v>1454.01</c:v>
                </c:pt>
                <c:pt idx="9707">
                  <c:v>1457.3409999999999</c:v>
                </c:pt>
                <c:pt idx="9708">
                  <c:v>1454.01</c:v>
                </c:pt>
                <c:pt idx="9709">
                  <c:v>1454.01</c:v>
                </c:pt>
                <c:pt idx="9710">
                  <c:v>1454.01</c:v>
                </c:pt>
                <c:pt idx="9711">
                  <c:v>1454.01</c:v>
                </c:pt>
                <c:pt idx="9712">
                  <c:v>1454.01</c:v>
                </c:pt>
                <c:pt idx="9713">
                  <c:v>1454.01</c:v>
                </c:pt>
                <c:pt idx="9714">
                  <c:v>1454.01</c:v>
                </c:pt>
                <c:pt idx="9715">
                  <c:v>1454.01</c:v>
                </c:pt>
                <c:pt idx="9716">
                  <c:v>1454.01</c:v>
                </c:pt>
                <c:pt idx="9717">
                  <c:v>1454.01</c:v>
                </c:pt>
                <c:pt idx="9718">
                  <c:v>1454.01</c:v>
                </c:pt>
                <c:pt idx="9719">
                  <c:v>1454.01</c:v>
                </c:pt>
                <c:pt idx="9720">
                  <c:v>1454.01</c:v>
                </c:pt>
                <c:pt idx="9721">
                  <c:v>1454.01</c:v>
                </c:pt>
                <c:pt idx="9722">
                  <c:v>1454.01</c:v>
                </c:pt>
                <c:pt idx="9723">
                  <c:v>1454.01</c:v>
                </c:pt>
                <c:pt idx="9724">
                  <c:v>1454.01</c:v>
                </c:pt>
                <c:pt idx="9725">
                  <c:v>1454.01</c:v>
                </c:pt>
                <c:pt idx="9726">
                  <c:v>1454.01</c:v>
                </c:pt>
                <c:pt idx="9727">
                  <c:v>1454.01</c:v>
                </c:pt>
                <c:pt idx="9728">
                  <c:v>1454.01</c:v>
                </c:pt>
                <c:pt idx="9729">
                  <c:v>1454.01</c:v>
                </c:pt>
                <c:pt idx="9730">
                  <c:v>1454.01</c:v>
                </c:pt>
                <c:pt idx="9731">
                  <c:v>1454.01</c:v>
                </c:pt>
                <c:pt idx="9732">
                  <c:v>1454.01</c:v>
                </c:pt>
                <c:pt idx="9733">
                  <c:v>1454.01</c:v>
                </c:pt>
                <c:pt idx="9734">
                  <c:v>1454.01</c:v>
                </c:pt>
                <c:pt idx="9735">
                  <c:v>1454.01</c:v>
                </c:pt>
                <c:pt idx="9736">
                  <c:v>1454.01</c:v>
                </c:pt>
                <c:pt idx="9737">
                  <c:v>1450.731</c:v>
                </c:pt>
                <c:pt idx="9738">
                  <c:v>1454.01</c:v>
                </c:pt>
                <c:pt idx="9739">
                  <c:v>1450.731</c:v>
                </c:pt>
                <c:pt idx="9740">
                  <c:v>1450.731</c:v>
                </c:pt>
                <c:pt idx="9741">
                  <c:v>1450.731</c:v>
                </c:pt>
                <c:pt idx="9742">
                  <c:v>1450.731</c:v>
                </c:pt>
                <c:pt idx="9743">
                  <c:v>1450.731</c:v>
                </c:pt>
                <c:pt idx="9744">
                  <c:v>1450.731</c:v>
                </c:pt>
                <c:pt idx="9745">
                  <c:v>1454.0630000000001</c:v>
                </c:pt>
                <c:pt idx="9746">
                  <c:v>1450.731</c:v>
                </c:pt>
                <c:pt idx="9747">
                  <c:v>1450.731</c:v>
                </c:pt>
                <c:pt idx="9748">
                  <c:v>1450.731</c:v>
                </c:pt>
                <c:pt idx="9749">
                  <c:v>1450.731</c:v>
                </c:pt>
                <c:pt idx="9750">
                  <c:v>1450.731</c:v>
                </c:pt>
                <c:pt idx="9751">
                  <c:v>1450.731</c:v>
                </c:pt>
                <c:pt idx="9752">
                  <c:v>1450.731</c:v>
                </c:pt>
                <c:pt idx="9753">
                  <c:v>1450.731</c:v>
                </c:pt>
                <c:pt idx="9754">
                  <c:v>1450.731</c:v>
                </c:pt>
                <c:pt idx="9755">
                  <c:v>1450.731</c:v>
                </c:pt>
                <c:pt idx="9756">
                  <c:v>1450.731</c:v>
                </c:pt>
                <c:pt idx="9757">
                  <c:v>1450.731</c:v>
                </c:pt>
                <c:pt idx="9758">
                  <c:v>1450.731</c:v>
                </c:pt>
                <c:pt idx="9759">
                  <c:v>1450.731</c:v>
                </c:pt>
                <c:pt idx="9760">
                  <c:v>1454.0630000000001</c:v>
                </c:pt>
                <c:pt idx="9761">
                  <c:v>1450.731</c:v>
                </c:pt>
                <c:pt idx="9762">
                  <c:v>1454.0630000000001</c:v>
                </c:pt>
                <c:pt idx="9763">
                  <c:v>1454.0630000000001</c:v>
                </c:pt>
                <c:pt idx="9764">
                  <c:v>1454.0630000000001</c:v>
                </c:pt>
                <c:pt idx="9765">
                  <c:v>1457.3409999999999</c:v>
                </c:pt>
                <c:pt idx="9766">
                  <c:v>1457.3409999999999</c:v>
                </c:pt>
                <c:pt idx="9767">
                  <c:v>1457.3409999999999</c:v>
                </c:pt>
                <c:pt idx="9768">
                  <c:v>1457.3409999999999</c:v>
                </c:pt>
                <c:pt idx="9769">
                  <c:v>1457.3409999999999</c:v>
                </c:pt>
                <c:pt idx="9770">
                  <c:v>1454.0630000000001</c:v>
                </c:pt>
                <c:pt idx="9771">
                  <c:v>1454.0630000000001</c:v>
                </c:pt>
                <c:pt idx="9772">
                  <c:v>1454.0630000000001</c:v>
                </c:pt>
                <c:pt idx="9773">
                  <c:v>1450.731</c:v>
                </c:pt>
                <c:pt idx="9774">
                  <c:v>1450.731</c:v>
                </c:pt>
                <c:pt idx="9775">
                  <c:v>1450.731</c:v>
                </c:pt>
                <c:pt idx="9776">
                  <c:v>1454.01</c:v>
                </c:pt>
                <c:pt idx="9777">
                  <c:v>1450.731</c:v>
                </c:pt>
                <c:pt idx="9778">
                  <c:v>1450.731</c:v>
                </c:pt>
                <c:pt idx="9779">
                  <c:v>1450.731</c:v>
                </c:pt>
                <c:pt idx="9780">
                  <c:v>1454.01</c:v>
                </c:pt>
                <c:pt idx="9781">
                  <c:v>1450.731</c:v>
                </c:pt>
                <c:pt idx="9782">
                  <c:v>1454.0630000000001</c:v>
                </c:pt>
                <c:pt idx="9783">
                  <c:v>1457.3409999999999</c:v>
                </c:pt>
                <c:pt idx="9784">
                  <c:v>1454.0630000000001</c:v>
                </c:pt>
                <c:pt idx="9785">
                  <c:v>1457.3409999999999</c:v>
                </c:pt>
                <c:pt idx="9786">
                  <c:v>1454.0630000000001</c:v>
                </c:pt>
                <c:pt idx="9787">
                  <c:v>1454.0630000000001</c:v>
                </c:pt>
                <c:pt idx="9788">
                  <c:v>1457.3409999999999</c:v>
                </c:pt>
                <c:pt idx="9789">
                  <c:v>1457.3409999999999</c:v>
                </c:pt>
                <c:pt idx="9790">
                  <c:v>1460.6189999999999</c:v>
                </c:pt>
                <c:pt idx="9791">
                  <c:v>1460.6189999999999</c:v>
                </c:pt>
                <c:pt idx="9792">
                  <c:v>1460.6189999999999</c:v>
                </c:pt>
                <c:pt idx="9793">
                  <c:v>1463.95</c:v>
                </c:pt>
                <c:pt idx="9794">
                  <c:v>1460.672</c:v>
                </c:pt>
                <c:pt idx="9795">
                  <c:v>1463.95</c:v>
                </c:pt>
                <c:pt idx="9796">
                  <c:v>1467.2280000000001</c:v>
                </c:pt>
                <c:pt idx="9797">
                  <c:v>1463.95</c:v>
                </c:pt>
                <c:pt idx="9798">
                  <c:v>1470.56</c:v>
                </c:pt>
                <c:pt idx="9799">
                  <c:v>1467.2809999999999</c:v>
                </c:pt>
                <c:pt idx="9800">
                  <c:v>1470.56</c:v>
                </c:pt>
                <c:pt idx="9801">
                  <c:v>1473.838</c:v>
                </c:pt>
                <c:pt idx="9802">
                  <c:v>1470.56</c:v>
                </c:pt>
                <c:pt idx="9803">
                  <c:v>1473.838</c:v>
                </c:pt>
                <c:pt idx="9804">
                  <c:v>1473.8910000000001</c:v>
                </c:pt>
                <c:pt idx="9805">
                  <c:v>1473.8910000000001</c:v>
                </c:pt>
                <c:pt idx="9806">
                  <c:v>1477.1690000000001</c:v>
                </c:pt>
                <c:pt idx="9807">
                  <c:v>1477.1690000000001</c:v>
                </c:pt>
                <c:pt idx="9808">
                  <c:v>1477.1690000000001</c:v>
                </c:pt>
                <c:pt idx="9809">
                  <c:v>1480.5</c:v>
                </c:pt>
                <c:pt idx="9810">
                  <c:v>1483.778</c:v>
                </c:pt>
                <c:pt idx="9811">
                  <c:v>1483.778</c:v>
                </c:pt>
                <c:pt idx="9812">
                  <c:v>1483.778</c:v>
                </c:pt>
                <c:pt idx="9813">
                  <c:v>1487.1089999999999</c:v>
                </c:pt>
                <c:pt idx="9814">
                  <c:v>1487.1089999999999</c:v>
                </c:pt>
                <c:pt idx="9815">
                  <c:v>1487.1089999999999</c:v>
                </c:pt>
                <c:pt idx="9816">
                  <c:v>1487.1089999999999</c:v>
                </c:pt>
                <c:pt idx="9817">
                  <c:v>1490.3879999999999</c:v>
                </c:pt>
                <c:pt idx="9818">
                  <c:v>1490.3879999999999</c:v>
                </c:pt>
                <c:pt idx="9819">
                  <c:v>1487.057</c:v>
                </c:pt>
                <c:pt idx="9820">
                  <c:v>1487.057</c:v>
                </c:pt>
                <c:pt idx="9821">
                  <c:v>1490.3879999999999</c:v>
                </c:pt>
                <c:pt idx="9822">
                  <c:v>1487.057</c:v>
                </c:pt>
                <c:pt idx="9823">
                  <c:v>1490.3879999999999</c:v>
                </c:pt>
                <c:pt idx="9824">
                  <c:v>1490.3879999999999</c:v>
                </c:pt>
                <c:pt idx="9825">
                  <c:v>1490.3879999999999</c:v>
                </c:pt>
                <c:pt idx="9826">
                  <c:v>1490.3879999999999</c:v>
                </c:pt>
                <c:pt idx="9827">
                  <c:v>1490.3879999999999</c:v>
                </c:pt>
                <c:pt idx="9828">
                  <c:v>1490.3879999999999</c:v>
                </c:pt>
                <c:pt idx="9829">
                  <c:v>1493.6659999999999</c:v>
                </c:pt>
                <c:pt idx="9830">
                  <c:v>1493.6659999999999</c:v>
                </c:pt>
                <c:pt idx="9831">
                  <c:v>1493.6659999999999</c:v>
                </c:pt>
                <c:pt idx="9832">
                  <c:v>1490.3879999999999</c:v>
                </c:pt>
                <c:pt idx="9833">
                  <c:v>1490.3879999999999</c:v>
                </c:pt>
                <c:pt idx="9834">
                  <c:v>1493.7190000000001</c:v>
                </c:pt>
                <c:pt idx="9835">
                  <c:v>1493.7190000000001</c:v>
                </c:pt>
                <c:pt idx="9836">
                  <c:v>1493.7190000000001</c:v>
                </c:pt>
                <c:pt idx="9837">
                  <c:v>1493.7190000000001</c:v>
                </c:pt>
                <c:pt idx="9838">
                  <c:v>1493.7190000000001</c:v>
                </c:pt>
                <c:pt idx="9839">
                  <c:v>1493.7190000000001</c:v>
                </c:pt>
                <c:pt idx="9840">
                  <c:v>1493.7190000000001</c:v>
                </c:pt>
                <c:pt idx="9841">
                  <c:v>1493.7190000000001</c:v>
                </c:pt>
                <c:pt idx="9842">
                  <c:v>1493.7190000000001</c:v>
                </c:pt>
                <c:pt idx="9843">
                  <c:v>1496.9970000000001</c:v>
                </c:pt>
                <c:pt idx="9844">
                  <c:v>1496.9970000000001</c:v>
                </c:pt>
                <c:pt idx="9845">
                  <c:v>1493.7190000000001</c:v>
                </c:pt>
                <c:pt idx="9846">
                  <c:v>1496.9970000000001</c:v>
                </c:pt>
                <c:pt idx="9847">
                  <c:v>1496.9970000000001</c:v>
                </c:pt>
                <c:pt idx="9848">
                  <c:v>1493.7190000000001</c:v>
                </c:pt>
                <c:pt idx="9849">
                  <c:v>1490.3879999999999</c:v>
                </c:pt>
                <c:pt idx="9850">
                  <c:v>1496.9970000000001</c:v>
                </c:pt>
                <c:pt idx="9851">
                  <c:v>1493.6659999999999</c:v>
                </c:pt>
                <c:pt idx="9852">
                  <c:v>1496.9970000000001</c:v>
                </c:pt>
                <c:pt idx="9853">
                  <c:v>1496.9970000000001</c:v>
                </c:pt>
                <c:pt idx="9854">
                  <c:v>1496.9970000000001</c:v>
                </c:pt>
                <c:pt idx="9855">
                  <c:v>1500.328</c:v>
                </c:pt>
                <c:pt idx="9856">
                  <c:v>1496.9970000000001</c:v>
                </c:pt>
                <c:pt idx="9857">
                  <c:v>1496.9970000000001</c:v>
                </c:pt>
                <c:pt idx="9858">
                  <c:v>1496.9970000000001</c:v>
                </c:pt>
                <c:pt idx="9859">
                  <c:v>1500.2750000000001</c:v>
                </c:pt>
                <c:pt idx="9860">
                  <c:v>1500.2750000000001</c:v>
                </c:pt>
                <c:pt idx="9861">
                  <c:v>1500.2750000000001</c:v>
                </c:pt>
                <c:pt idx="9862">
                  <c:v>1500.2750000000001</c:v>
                </c:pt>
                <c:pt idx="9863">
                  <c:v>1500.2750000000001</c:v>
                </c:pt>
                <c:pt idx="9864">
                  <c:v>1500.2750000000001</c:v>
                </c:pt>
                <c:pt idx="9865">
                  <c:v>1500.2750000000001</c:v>
                </c:pt>
                <c:pt idx="9866">
                  <c:v>1500.2750000000001</c:v>
                </c:pt>
                <c:pt idx="9867">
                  <c:v>1500.2750000000001</c:v>
                </c:pt>
                <c:pt idx="9868">
                  <c:v>1503.606</c:v>
                </c:pt>
                <c:pt idx="9869">
                  <c:v>1503.606</c:v>
                </c:pt>
                <c:pt idx="9870">
                  <c:v>1500.2750000000001</c:v>
                </c:pt>
                <c:pt idx="9871">
                  <c:v>1503.606</c:v>
                </c:pt>
                <c:pt idx="9872">
                  <c:v>1503.606</c:v>
                </c:pt>
                <c:pt idx="9873">
                  <c:v>1500.2750000000001</c:v>
                </c:pt>
                <c:pt idx="9874">
                  <c:v>1500.2750000000001</c:v>
                </c:pt>
                <c:pt idx="9875">
                  <c:v>1503.606</c:v>
                </c:pt>
                <c:pt idx="9876">
                  <c:v>1500.2750000000001</c:v>
                </c:pt>
                <c:pt idx="9877">
                  <c:v>1500.2750000000001</c:v>
                </c:pt>
                <c:pt idx="9878">
                  <c:v>1496.9970000000001</c:v>
                </c:pt>
                <c:pt idx="9879">
                  <c:v>1496.9970000000001</c:v>
                </c:pt>
                <c:pt idx="9880">
                  <c:v>1496.9970000000001</c:v>
                </c:pt>
                <c:pt idx="9881">
                  <c:v>1493.6659999999999</c:v>
                </c:pt>
                <c:pt idx="9882">
                  <c:v>1493.6659999999999</c:v>
                </c:pt>
                <c:pt idx="9883">
                  <c:v>1493.6659999999999</c:v>
                </c:pt>
                <c:pt idx="9884">
                  <c:v>1493.6659999999999</c:v>
                </c:pt>
                <c:pt idx="9885">
                  <c:v>1493.6659999999999</c:v>
                </c:pt>
                <c:pt idx="9886">
                  <c:v>1493.6659999999999</c:v>
                </c:pt>
                <c:pt idx="9887">
                  <c:v>1493.7190000000001</c:v>
                </c:pt>
                <c:pt idx="9888">
                  <c:v>1493.7190000000001</c:v>
                </c:pt>
                <c:pt idx="9889">
                  <c:v>1496.9970000000001</c:v>
                </c:pt>
                <c:pt idx="9890">
                  <c:v>1493.7190000000001</c:v>
                </c:pt>
                <c:pt idx="9891">
                  <c:v>1493.7190000000001</c:v>
                </c:pt>
                <c:pt idx="9892">
                  <c:v>1493.7190000000001</c:v>
                </c:pt>
                <c:pt idx="9893">
                  <c:v>1493.7190000000001</c:v>
                </c:pt>
                <c:pt idx="9894">
                  <c:v>1496.9970000000001</c:v>
                </c:pt>
                <c:pt idx="9895">
                  <c:v>1496.9970000000001</c:v>
                </c:pt>
                <c:pt idx="9896">
                  <c:v>1496.9970000000001</c:v>
                </c:pt>
                <c:pt idx="9897">
                  <c:v>1496.9970000000001</c:v>
                </c:pt>
                <c:pt idx="9898">
                  <c:v>1493.7190000000001</c:v>
                </c:pt>
                <c:pt idx="9899">
                  <c:v>1496.9970000000001</c:v>
                </c:pt>
                <c:pt idx="9900">
                  <c:v>1493.7190000000001</c:v>
                </c:pt>
                <c:pt idx="9901">
                  <c:v>1496.9970000000001</c:v>
                </c:pt>
                <c:pt idx="9902">
                  <c:v>1496.9970000000001</c:v>
                </c:pt>
                <c:pt idx="9903">
                  <c:v>1496.9970000000001</c:v>
                </c:pt>
                <c:pt idx="9904">
                  <c:v>1496.9970000000001</c:v>
                </c:pt>
                <c:pt idx="9905">
                  <c:v>1496.9970000000001</c:v>
                </c:pt>
                <c:pt idx="9906">
                  <c:v>1496.9970000000001</c:v>
                </c:pt>
                <c:pt idx="9907">
                  <c:v>1496.9970000000001</c:v>
                </c:pt>
                <c:pt idx="9908">
                  <c:v>1496.9970000000001</c:v>
                </c:pt>
                <c:pt idx="9909">
                  <c:v>1496.9970000000001</c:v>
                </c:pt>
                <c:pt idx="9910">
                  <c:v>1500.2750000000001</c:v>
                </c:pt>
                <c:pt idx="9911">
                  <c:v>1500.2750000000001</c:v>
                </c:pt>
                <c:pt idx="9912">
                  <c:v>1500.2750000000001</c:v>
                </c:pt>
                <c:pt idx="9913">
                  <c:v>1493.7190000000001</c:v>
                </c:pt>
                <c:pt idx="9914">
                  <c:v>1500.2750000000001</c:v>
                </c:pt>
                <c:pt idx="9915">
                  <c:v>1500.2750000000001</c:v>
                </c:pt>
                <c:pt idx="9916">
                  <c:v>1496.9970000000001</c:v>
                </c:pt>
                <c:pt idx="9917">
                  <c:v>1500.2750000000001</c:v>
                </c:pt>
                <c:pt idx="9918">
                  <c:v>1500.2750000000001</c:v>
                </c:pt>
                <c:pt idx="9919">
                  <c:v>1500.2750000000001</c:v>
                </c:pt>
                <c:pt idx="9920">
                  <c:v>1496.9970000000001</c:v>
                </c:pt>
                <c:pt idx="9921">
                  <c:v>1500.2750000000001</c:v>
                </c:pt>
                <c:pt idx="9922">
                  <c:v>1500.2750000000001</c:v>
                </c:pt>
                <c:pt idx="9923">
                  <c:v>1503.606</c:v>
                </c:pt>
                <c:pt idx="9924">
                  <c:v>1500.2750000000001</c:v>
                </c:pt>
                <c:pt idx="9925">
                  <c:v>1503.606</c:v>
                </c:pt>
                <c:pt idx="9926">
                  <c:v>1500.2750000000001</c:v>
                </c:pt>
                <c:pt idx="9927">
                  <c:v>1503.606</c:v>
                </c:pt>
                <c:pt idx="9928">
                  <c:v>1500.2750000000001</c:v>
                </c:pt>
                <c:pt idx="9929">
                  <c:v>1500.2750000000001</c:v>
                </c:pt>
                <c:pt idx="9930">
                  <c:v>1503.606</c:v>
                </c:pt>
                <c:pt idx="9931">
                  <c:v>1503.606</c:v>
                </c:pt>
                <c:pt idx="9932">
                  <c:v>1503.606</c:v>
                </c:pt>
                <c:pt idx="9933">
                  <c:v>1503.606</c:v>
                </c:pt>
                <c:pt idx="9934">
                  <c:v>1503.606</c:v>
                </c:pt>
                <c:pt idx="9935">
                  <c:v>1503.606</c:v>
                </c:pt>
                <c:pt idx="9936">
                  <c:v>1503.606</c:v>
                </c:pt>
                <c:pt idx="9937">
                  <c:v>1506.885</c:v>
                </c:pt>
                <c:pt idx="9938">
                  <c:v>1506.885</c:v>
                </c:pt>
                <c:pt idx="9939">
                  <c:v>1506.885</c:v>
                </c:pt>
                <c:pt idx="9940">
                  <c:v>1506.885</c:v>
                </c:pt>
                <c:pt idx="9941">
                  <c:v>1506.885</c:v>
                </c:pt>
                <c:pt idx="9942">
                  <c:v>1506.885</c:v>
                </c:pt>
                <c:pt idx="9943">
                  <c:v>1506.885</c:v>
                </c:pt>
                <c:pt idx="9944">
                  <c:v>1506.885</c:v>
                </c:pt>
                <c:pt idx="9945">
                  <c:v>1506.885</c:v>
                </c:pt>
                <c:pt idx="9946">
                  <c:v>1510.2159999999999</c:v>
                </c:pt>
                <c:pt idx="9947">
                  <c:v>1510.2159999999999</c:v>
                </c:pt>
                <c:pt idx="9948">
                  <c:v>1510.2159999999999</c:v>
                </c:pt>
                <c:pt idx="9949">
                  <c:v>1510.2159999999999</c:v>
                </c:pt>
                <c:pt idx="9950">
                  <c:v>1510.2159999999999</c:v>
                </c:pt>
                <c:pt idx="9951">
                  <c:v>1513.547</c:v>
                </c:pt>
                <c:pt idx="9952">
                  <c:v>1513.547</c:v>
                </c:pt>
                <c:pt idx="9953">
                  <c:v>1513.547</c:v>
                </c:pt>
                <c:pt idx="9954">
                  <c:v>1513.547</c:v>
                </c:pt>
                <c:pt idx="9955">
                  <c:v>1516.825</c:v>
                </c:pt>
                <c:pt idx="9956">
                  <c:v>1516.825</c:v>
                </c:pt>
                <c:pt idx="9957">
                  <c:v>1516.825</c:v>
                </c:pt>
                <c:pt idx="9958">
                  <c:v>1516.825</c:v>
                </c:pt>
                <c:pt idx="9959">
                  <c:v>1516.825</c:v>
                </c:pt>
                <c:pt idx="9960">
                  <c:v>1516.825</c:v>
                </c:pt>
                <c:pt idx="9961">
                  <c:v>1516.825</c:v>
                </c:pt>
                <c:pt idx="9962">
                  <c:v>1516.825</c:v>
                </c:pt>
                <c:pt idx="9963">
                  <c:v>1516.825</c:v>
                </c:pt>
                <c:pt idx="9964">
                  <c:v>1516.825</c:v>
                </c:pt>
                <c:pt idx="9965">
                  <c:v>1516.825</c:v>
                </c:pt>
                <c:pt idx="9966">
                  <c:v>1516.825</c:v>
                </c:pt>
                <c:pt idx="9967">
                  <c:v>1520.1559999999999</c:v>
                </c:pt>
                <c:pt idx="9968">
                  <c:v>1516.825</c:v>
                </c:pt>
                <c:pt idx="9969">
                  <c:v>1520.1559999999999</c:v>
                </c:pt>
                <c:pt idx="9970">
                  <c:v>1516.825</c:v>
                </c:pt>
                <c:pt idx="9971">
                  <c:v>1516.825</c:v>
                </c:pt>
                <c:pt idx="9972">
                  <c:v>1516.825</c:v>
                </c:pt>
                <c:pt idx="9973">
                  <c:v>1516.825</c:v>
                </c:pt>
                <c:pt idx="9974">
                  <c:v>1516.825</c:v>
                </c:pt>
                <c:pt idx="9975">
                  <c:v>1516.825</c:v>
                </c:pt>
                <c:pt idx="9976">
                  <c:v>1516.825</c:v>
                </c:pt>
                <c:pt idx="9977">
                  <c:v>1516.825</c:v>
                </c:pt>
                <c:pt idx="9978">
                  <c:v>1516.825</c:v>
                </c:pt>
                <c:pt idx="9979">
                  <c:v>1516.825</c:v>
                </c:pt>
                <c:pt idx="9980">
                  <c:v>1516.825</c:v>
                </c:pt>
                <c:pt idx="9981">
                  <c:v>1516.825</c:v>
                </c:pt>
                <c:pt idx="9982">
                  <c:v>1516.825</c:v>
                </c:pt>
                <c:pt idx="9983">
                  <c:v>1513.547</c:v>
                </c:pt>
                <c:pt idx="9984">
                  <c:v>1516.825</c:v>
                </c:pt>
                <c:pt idx="9985">
                  <c:v>1516.825</c:v>
                </c:pt>
                <c:pt idx="9986">
                  <c:v>1513.547</c:v>
                </c:pt>
                <c:pt idx="9987">
                  <c:v>1516.825</c:v>
                </c:pt>
                <c:pt idx="9988">
                  <c:v>1513.4939999999999</c:v>
                </c:pt>
                <c:pt idx="9989">
                  <c:v>1516.825</c:v>
                </c:pt>
                <c:pt idx="9990">
                  <c:v>1513.4939999999999</c:v>
                </c:pt>
                <c:pt idx="9991">
                  <c:v>1513.4939999999999</c:v>
                </c:pt>
                <c:pt idx="9992">
                  <c:v>1513.4939999999999</c:v>
                </c:pt>
                <c:pt idx="9993">
                  <c:v>1516.825</c:v>
                </c:pt>
                <c:pt idx="9994">
                  <c:v>1516.825</c:v>
                </c:pt>
                <c:pt idx="9995">
                  <c:v>1516.825</c:v>
                </c:pt>
                <c:pt idx="9996">
                  <c:v>1516.825</c:v>
                </c:pt>
                <c:pt idx="9997">
                  <c:v>1516.825</c:v>
                </c:pt>
                <c:pt idx="9998">
                  <c:v>1516.825</c:v>
                </c:pt>
                <c:pt idx="9999">
                  <c:v>1516.825</c:v>
                </c:pt>
                <c:pt idx="10000">
                  <c:v>1516.825</c:v>
                </c:pt>
                <c:pt idx="10001">
                  <c:v>1516.825</c:v>
                </c:pt>
                <c:pt idx="10002">
                  <c:v>1516.825</c:v>
                </c:pt>
                <c:pt idx="10003">
                  <c:v>1520.1559999999999</c:v>
                </c:pt>
                <c:pt idx="10004">
                  <c:v>1520.1559999999999</c:v>
                </c:pt>
                <c:pt idx="10005">
                  <c:v>1516.825</c:v>
                </c:pt>
                <c:pt idx="10006">
                  <c:v>1520.1559999999999</c:v>
                </c:pt>
                <c:pt idx="10007">
                  <c:v>1520.1559999999999</c:v>
                </c:pt>
                <c:pt idx="10008">
                  <c:v>1520.1559999999999</c:v>
                </c:pt>
                <c:pt idx="10009">
                  <c:v>1520.1559999999999</c:v>
                </c:pt>
                <c:pt idx="10010">
                  <c:v>1520.1559999999999</c:v>
                </c:pt>
                <c:pt idx="10011">
                  <c:v>1520.1559999999999</c:v>
                </c:pt>
                <c:pt idx="10012">
                  <c:v>1516.825</c:v>
                </c:pt>
                <c:pt idx="10013">
                  <c:v>1520.1559999999999</c:v>
                </c:pt>
                <c:pt idx="10014">
                  <c:v>1516.825</c:v>
                </c:pt>
                <c:pt idx="10015">
                  <c:v>1516.825</c:v>
                </c:pt>
                <c:pt idx="10016">
                  <c:v>1520.1559999999999</c:v>
                </c:pt>
                <c:pt idx="10017">
                  <c:v>1516.825</c:v>
                </c:pt>
                <c:pt idx="10018">
                  <c:v>1516.825</c:v>
                </c:pt>
                <c:pt idx="10019">
                  <c:v>1520.1559999999999</c:v>
                </c:pt>
                <c:pt idx="10020">
                  <c:v>1516.825</c:v>
                </c:pt>
                <c:pt idx="10021">
                  <c:v>1520.1030000000001</c:v>
                </c:pt>
                <c:pt idx="10022">
                  <c:v>1516.825</c:v>
                </c:pt>
                <c:pt idx="10023">
                  <c:v>1516.825</c:v>
                </c:pt>
                <c:pt idx="10024">
                  <c:v>1520.1030000000001</c:v>
                </c:pt>
                <c:pt idx="10025">
                  <c:v>1516.825</c:v>
                </c:pt>
                <c:pt idx="10026">
                  <c:v>1516.825</c:v>
                </c:pt>
                <c:pt idx="10027">
                  <c:v>1516.825</c:v>
                </c:pt>
                <c:pt idx="10028">
                  <c:v>1516.825</c:v>
                </c:pt>
                <c:pt idx="10029">
                  <c:v>1516.825</c:v>
                </c:pt>
                <c:pt idx="10030">
                  <c:v>1516.825</c:v>
                </c:pt>
                <c:pt idx="10031">
                  <c:v>1516.825</c:v>
                </c:pt>
                <c:pt idx="10032">
                  <c:v>1516.825</c:v>
                </c:pt>
                <c:pt idx="10033">
                  <c:v>1516.825</c:v>
                </c:pt>
                <c:pt idx="10034">
                  <c:v>1516.825</c:v>
                </c:pt>
                <c:pt idx="10035">
                  <c:v>1520.1559999999999</c:v>
                </c:pt>
                <c:pt idx="10036">
                  <c:v>1520.1559999999999</c:v>
                </c:pt>
                <c:pt idx="10037">
                  <c:v>1516.825</c:v>
                </c:pt>
                <c:pt idx="10038">
                  <c:v>1520.1559999999999</c:v>
                </c:pt>
                <c:pt idx="10039">
                  <c:v>1516.825</c:v>
                </c:pt>
                <c:pt idx="10040">
                  <c:v>1513.4939999999999</c:v>
                </c:pt>
                <c:pt idx="10041">
                  <c:v>1516.825</c:v>
                </c:pt>
                <c:pt idx="10042">
                  <c:v>1516.825</c:v>
                </c:pt>
                <c:pt idx="10043">
                  <c:v>1516.825</c:v>
                </c:pt>
                <c:pt idx="10044">
                  <c:v>1516.825</c:v>
                </c:pt>
                <c:pt idx="10045">
                  <c:v>1520.1559999999999</c:v>
                </c:pt>
                <c:pt idx="10046">
                  <c:v>1520.1559999999999</c:v>
                </c:pt>
                <c:pt idx="10047">
                  <c:v>1520.1559999999999</c:v>
                </c:pt>
                <c:pt idx="10048">
                  <c:v>1520.1559999999999</c:v>
                </c:pt>
                <c:pt idx="10049">
                  <c:v>1520.1559999999999</c:v>
                </c:pt>
                <c:pt idx="10050">
                  <c:v>1520.1559999999999</c:v>
                </c:pt>
                <c:pt idx="10051">
                  <c:v>1520.1559999999999</c:v>
                </c:pt>
                <c:pt idx="10052">
                  <c:v>1516.825</c:v>
                </c:pt>
                <c:pt idx="10053">
                  <c:v>1520.1559999999999</c:v>
                </c:pt>
                <c:pt idx="10054">
                  <c:v>1516.825</c:v>
                </c:pt>
                <c:pt idx="10055">
                  <c:v>1520.1559999999999</c:v>
                </c:pt>
                <c:pt idx="10056">
                  <c:v>1516.825</c:v>
                </c:pt>
                <c:pt idx="10057">
                  <c:v>1520.1559999999999</c:v>
                </c:pt>
                <c:pt idx="10058">
                  <c:v>1520.1559999999999</c:v>
                </c:pt>
                <c:pt idx="10059">
                  <c:v>1523.4349999999999</c:v>
                </c:pt>
                <c:pt idx="10060">
                  <c:v>1520.1559999999999</c:v>
                </c:pt>
                <c:pt idx="10061">
                  <c:v>1523.4349999999999</c:v>
                </c:pt>
                <c:pt idx="10062">
                  <c:v>1523.4349999999999</c:v>
                </c:pt>
                <c:pt idx="10063">
                  <c:v>1520.1559999999999</c:v>
                </c:pt>
                <c:pt idx="10064">
                  <c:v>1523.4349999999999</c:v>
                </c:pt>
                <c:pt idx="10065">
                  <c:v>1523.4349999999999</c:v>
                </c:pt>
                <c:pt idx="10066">
                  <c:v>1520.1559999999999</c:v>
                </c:pt>
                <c:pt idx="10067">
                  <c:v>1526.713</c:v>
                </c:pt>
                <c:pt idx="10068">
                  <c:v>1523.4349999999999</c:v>
                </c:pt>
                <c:pt idx="10069">
                  <c:v>1523.4349999999999</c:v>
                </c:pt>
                <c:pt idx="10070">
                  <c:v>1523.4349999999999</c:v>
                </c:pt>
                <c:pt idx="10071">
                  <c:v>1523.4349999999999</c:v>
                </c:pt>
                <c:pt idx="10072">
                  <c:v>1523.4349999999999</c:v>
                </c:pt>
                <c:pt idx="10073">
                  <c:v>1523.4349999999999</c:v>
                </c:pt>
                <c:pt idx="10074">
                  <c:v>1520.1030000000001</c:v>
                </c:pt>
                <c:pt idx="10075">
                  <c:v>1520.1030000000001</c:v>
                </c:pt>
                <c:pt idx="10076">
                  <c:v>1520.1030000000001</c:v>
                </c:pt>
                <c:pt idx="10077">
                  <c:v>1520.1030000000001</c:v>
                </c:pt>
                <c:pt idx="10078">
                  <c:v>1520.1030000000001</c:v>
                </c:pt>
                <c:pt idx="10079">
                  <c:v>1516.825</c:v>
                </c:pt>
                <c:pt idx="10080">
                  <c:v>1516.825</c:v>
                </c:pt>
                <c:pt idx="10081">
                  <c:v>1513.4939999999999</c:v>
                </c:pt>
                <c:pt idx="10082">
                  <c:v>1513.4939999999999</c:v>
                </c:pt>
                <c:pt idx="10083">
                  <c:v>1513.4939999999999</c:v>
                </c:pt>
                <c:pt idx="10084">
                  <c:v>1510.2159999999999</c:v>
                </c:pt>
                <c:pt idx="10085">
                  <c:v>1513.4939999999999</c:v>
                </c:pt>
                <c:pt idx="10086">
                  <c:v>1510.2159999999999</c:v>
                </c:pt>
                <c:pt idx="10087">
                  <c:v>1510.2159999999999</c:v>
                </c:pt>
                <c:pt idx="10088">
                  <c:v>1510.2159999999999</c:v>
                </c:pt>
                <c:pt idx="10089">
                  <c:v>1510.2159999999999</c:v>
                </c:pt>
                <c:pt idx="10090">
                  <c:v>1510.2159999999999</c:v>
                </c:pt>
                <c:pt idx="10091">
                  <c:v>1513.547</c:v>
                </c:pt>
                <c:pt idx="10092">
                  <c:v>1510.2159999999999</c:v>
                </c:pt>
                <c:pt idx="10093">
                  <c:v>1510.2159999999999</c:v>
                </c:pt>
                <c:pt idx="10094">
                  <c:v>1510.2159999999999</c:v>
                </c:pt>
                <c:pt idx="10095">
                  <c:v>1506.885</c:v>
                </c:pt>
                <c:pt idx="10096">
                  <c:v>1510.2159999999999</c:v>
                </c:pt>
                <c:pt idx="10097">
                  <c:v>1510.2159999999999</c:v>
                </c:pt>
                <c:pt idx="10098">
                  <c:v>1510.2159999999999</c:v>
                </c:pt>
                <c:pt idx="10099">
                  <c:v>1506.9380000000001</c:v>
                </c:pt>
                <c:pt idx="10100">
                  <c:v>1506.9380000000001</c:v>
                </c:pt>
                <c:pt idx="10101">
                  <c:v>1506.9380000000001</c:v>
                </c:pt>
                <c:pt idx="10102">
                  <c:v>1506.9380000000001</c:v>
                </c:pt>
                <c:pt idx="10103">
                  <c:v>1506.9380000000001</c:v>
                </c:pt>
                <c:pt idx="10104">
                  <c:v>1506.9380000000001</c:v>
                </c:pt>
                <c:pt idx="10105">
                  <c:v>1510.2159999999999</c:v>
                </c:pt>
                <c:pt idx="10106">
                  <c:v>1510.2159999999999</c:v>
                </c:pt>
                <c:pt idx="10107">
                  <c:v>1510.2159999999999</c:v>
                </c:pt>
                <c:pt idx="10108">
                  <c:v>1510.2159999999999</c:v>
                </c:pt>
                <c:pt idx="10109">
                  <c:v>1510.2159999999999</c:v>
                </c:pt>
                <c:pt idx="10110">
                  <c:v>1510.2159999999999</c:v>
                </c:pt>
                <c:pt idx="10111">
                  <c:v>1510.2159999999999</c:v>
                </c:pt>
                <c:pt idx="10112">
                  <c:v>1513.4939999999999</c:v>
                </c:pt>
                <c:pt idx="10113">
                  <c:v>1510.2159999999999</c:v>
                </c:pt>
                <c:pt idx="10114">
                  <c:v>1510.2159999999999</c:v>
                </c:pt>
                <c:pt idx="10115">
                  <c:v>1513.547</c:v>
                </c:pt>
                <c:pt idx="10116">
                  <c:v>1513.547</c:v>
                </c:pt>
                <c:pt idx="10117">
                  <c:v>1513.547</c:v>
                </c:pt>
                <c:pt idx="10118">
                  <c:v>1513.547</c:v>
                </c:pt>
                <c:pt idx="10119">
                  <c:v>1510.2159999999999</c:v>
                </c:pt>
                <c:pt idx="10120">
                  <c:v>1510.2159999999999</c:v>
                </c:pt>
                <c:pt idx="10121">
                  <c:v>1510.2159999999999</c:v>
                </c:pt>
                <c:pt idx="10122">
                  <c:v>1513.4939999999999</c:v>
                </c:pt>
                <c:pt idx="10123">
                  <c:v>1513.4939999999999</c:v>
                </c:pt>
                <c:pt idx="10124">
                  <c:v>1510.2159999999999</c:v>
                </c:pt>
                <c:pt idx="10125">
                  <c:v>1510.2159999999999</c:v>
                </c:pt>
                <c:pt idx="10126">
                  <c:v>1510.2159999999999</c:v>
                </c:pt>
                <c:pt idx="10127">
                  <c:v>1510.2159999999999</c:v>
                </c:pt>
                <c:pt idx="10128">
                  <c:v>1510.2159999999999</c:v>
                </c:pt>
                <c:pt idx="10129">
                  <c:v>1513.547</c:v>
                </c:pt>
                <c:pt idx="10130">
                  <c:v>1510.2159999999999</c:v>
                </c:pt>
                <c:pt idx="10131">
                  <c:v>1513.547</c:v>
                </c:pt>
                <c:pt idx="10132">
                  <c:v>1510.2159999999999</c:v>
                </c:pt>
                <c:pt idx="10133">
                  <c:v>1510.2159999999999</c:v>
                </c:pt>
                <c:pt idx="10134">
                  <c:v>1510.2159999999999</c:v>
                </c:pt>
                <c:pt idx="10135">
                  <c:v>1510.2159999999999</c:v>
                </c:pt>
                <c:pt idx="10136">
                  <c:v>1506.9380000000001</c:v>
                </c:pt>
                <c:pt idx="10137">
                  <c:v>1506.9380000000001</c:v>
                </c:pt>
                <c:pt idx="10138">
                  <c:v>1510.2159999999999</c:v>
                </c:pt>
                <c:pt idx="10139">
                  <c:v>1510.2159999999999</c:v>
                </c:pt>
                <c:pt idx="10140">
                  <c:v>1510.2159999999999</c:v>
                </c:pt>
                <c:pt idx="10141">
                  <c:v>1510.2159999999999</c:v>
                </c:pt>
                <c:pt idx="10142">
                  <c:v>1510.2159999999999</c:v>
                </c:pt>
                <c:pt idx="10143">
                  <c:v>1510.2159999999999</c:v>
                </c:pt>
                <c:pt idx="10144">
                  <c:v>1506.885</c:v>
                </c:pt>
                <c:pt idx="10145">
                  <c:v>1506.885</c:v>
                </c:pt>
                <c:pt idx="10146">
                  <c:v>1506.885</c:v>
                </c:pt>
                <c:pt idx="10147">
                  <c:v>1506.885</c:v>
                </c:pt>
                <c:pt idx="10148">
                  <c:v>1510.2159999999999</c:v>
                </c:pt>
                <c:pt idx="10149">
                  <c:v>1506.885</c:v>
                </c:pt>
                <c:pt idx="10150">
                  <c:v>1510.2159999999999</c:v>
                </c:pt>
                <c:pt idx="10151">
                  <c:v>1510.2159999999999</c:v>
                </c:pt>
                <c:pt idx="10152">
                  <c:v>1510.2159999999999</c:v>
                </c:pt>
                <c:pt idx="10153">
                  <c:v>1510.2159999999999</c:v>
                </c:pt>
                <c:pt idx="10154">
                  <c:v>1510.2159999999999</c:v>
                </c:pt>
                <c:pt idx="10155">
                  <c:v>1513.547</c:v>
                </c:pt>
                <c:pt idx="10156">
                  <c:v>1513.547</c:v>
                </c:pt>
                <c:pt idx="10157">
                  <c:v>1516.825</c:v>
                </c:pt>
                <c:pt idx="10158">
                  <c:v>1516.825</c:v>
                </c:pt>
                <c:pt idx="10159">
                  <c:v>1516.825</c:v>
                </c:pt>
                <c:pt idx="10160">
                  <c:v>1516.825</c:v>
                </c:pt>
                <c:pt idx="10161">
                  <c:v>1523.4349999999999</c:v>
                </c:pt>
                <c:pt idx="10162">
                  <c:v>1523.4349999999999</c:v>
                </c:pt>
                <c:pt idx="10163">
                  <c:v>1523.4349999999999</c:v>
                </c:pt>
                <c:pt idx="10164">
                  <c:v>1526.713</c:v>
                </c:pt>
                <c:pt idx="10165">
                  <c:v>1526.713</c:v>
                </c:pt>
                <c:pt idx="10166">
                  <c:v>1526.713</c:v>
                </c:pt>
                <c:pt idx="10167">
                  <c:v>1526.713</c:v>
                </c:pt>
                <c:pt idx="10168">
                  <c:v>1526.713</c:v>
                </c:pt>
                <c:pt idx="10169">
                  <c:v>1526.713</c:v>
                </c:pt>
                <c:pt idx="10170">
                  <c:v>1530.0440000000001</c:v>
                </c:pt>
                <c:pt idx="10171">
                  <c:v>1530.0440000000001</c:v>
                </c:pt>
                <c:pt idx="10172">
                  <c:v>1533.375</c:v>
                </c:pt>
                <c:pt idx="10173">
                  <c:v>1530.0440000000001</c:v>
                </c:pt>
                <c:pt idx="10174">
                  <c:v>1533.375</c:v>
                </c:pt>
                <c:pt idx="10175">
                  <c:v>1536.653</c:v>
                </c:pt>
                <c:pt idx="10176">
                  <c:v>1536.653</c:v>
                </c:pt>
                <c:pt idx="10177">
                  <c:v>1536.653</c:v>
                </c:pt>
                <c:pt idx="10178">
                  <c:v>1536.653</c:v>
                </c:pt>
                <c:pt idx="10179">
                  <c:v>1539.9839999999999</c:v>
                </c:pt>
                <c:pt idx="10180">
                  <c:v>1539.9839999999999</c:v>
                </c:pt>
                <c:pt idx="10181">
                  <c:v>1539.9839999999999</c:v>
                </c:pt>
                <c:pt idx="10182">
                  <c:v>1543.2629999999999</c:v>
                </c:pt>
                <c:pt idx="10183">
                  <c:v>1543.2629999999999</c:v>
                </c:pt>
                <c:pt idx="10184">
                  <c:v>1543.2629999999999</c:v>
                </c:pt>
                <c:pt idx="10185">
                  <c:v>1543.2629999999999</c:v>
                </c:pt>
                <c:pt idx="10186">
                  <c:v>1543.2629999999999</c:v>
                </c:pt>
                <c:pt idx="10187">
                  <c:v>1543.2629999999999</c:v>
                </c:pt>
                <c:pt idx="10188">
                  <c:v>1543.2629999999999</c:v>
                </c:pt>
                <c:pt idx="10189">
                  <c:v>1543.2629999999999</c:v>
                </c:pt>
                <c:pt idx="10190">
                  <c:v>1543.2629999999999</c:v>
                </c:pt>
                <c:pt idx="10191">
                  <c:v>1543.2629999999999</c:v>
                </c:pt>
                <c:pt idx="10192">
                  <c:v>1543.2629999999999</c:v>
                </c:pt>
                <c:pt idx="10193">
                  <c:v>1543.2629999999999</c:v>
                </c:pt>
                <c:pt idx="10194">
                  <c:v>1539.9839999999999</c:v>
                </c:pt>
                <c:pt idx="10195">
                  <c:v>1539.9839999999999</c:v>
                </c:pt>
                <c:pt idx="10196">
                  <c:v>1539.9839999999999</c:v>
                </c:pt>
                <c:pt idx="10197">
                  <c:v>1543.2629999999999</c:v>
                </c:pt>
                <c:pt idx="10198">
                  <c:v>1539.9839999999999</c:v>
                </c:pt>
                <c:pt idx="10199">
                  <c:v>1543.2629999999999</c:v>
                </c:pt>
                <c:pt idx="10200">
                  <c:v>1543.2629999999999</c:v>
                </c:pt>
                <c:pt idx="10201">
                  <c:v>1543.2629999999999</c:v>
                </c:pt>
                <c:pt idx="10202">
                  <c:v>1543.2629999999999</c:v>
                </c:pt>
                <c:pt idx="10203">
                  <c:v>1546.5409999999999</c:v>
                </c:pt>
                <c:pt idx="10204">
                  <c:v>1546.5409999999999</c:v>
                </c:pt>
                <c:pt idx="10205">
                  <c:v>1546.5409999999999</c:v>
                </c:pt>
                <c:pt idx="10206">
                  <c:v>1546.5409999999999</c:v>
                </c:pt>
                <c:pt idx="10207">
                  <c:v>1546.5409999999999</c:v>
                </c:pt>
                <c:pt idx="10208">
                  <c:v>1546.5409999999999</c:v>
                </c:pt>
                <c:pt idx="10209">
                  <c:v>1546.5409999999999</c:v>
                </c:pt>
                <c:pt idx="10210">
                  <c:v>1546.5409999999999</c:v>
                </c:pt>
                <c:pt idx="10211">
                  <c:v>1546.5409999999999</c:v>
                </c:pt>
                <c:pt idx="10212">
                  <c:v>1546.5409999999999</c:v>
                </c:pt>
                <c:pt idx="10213">
                  <c:v>1546.5409999999999</c:v>
                </c:pt>
                <c:pt idx="10214">
                  <c:v>1546.5409999999999</c:v>
                </c:pt>
                <c:pt idx="10215">
                  <c:v>1543.2629999999999</c:v>
                </c:pt>
                <c:pt idx="10216">
                  <c:v>1543.2629999999999</c:v>
                </c:pt>
                <c:pt idx="10217">
                  <c:v>1546.5409999999999</c:v>
                </c:pt>
                <c:pt idx="10218">
                  <c:v>1543.2629999999999</c:v>
                </c:pt>
                <c:pt idx="10219">
                  <c:v>1543.2629999999999</c:v>
                </c:pt>
                <c:pt idx="10220">
                  <c:v>1543.2629999999999</c:v>
                </c:pt>
                <c:pt idx="10221">
                  <c:v>1543.2629999999999</c:v>
                </c:pt>
                <c:pt idx="10222">
                  <c:v>1543.2629999999999</c:v>
                </c:pt>
                <c:pt idx="10223">
                  <c:v>1546.5409999999999</c:v>
                </c:pt>
                <c:pt idx="10224">
                  <c:v>1546.5409999999999</c:v>
                </c:pt>
                <c:pt idx="10225">
                  <c:v>1546.5409999999999</c:v>
                </c:pt>
                <c:pt idx="10226">
                  <c:v>1546.5409999999999</c:v>
                </c:pt>
                <c:pt idx="10227">
                  <c:v>1546.5409999999999</c:v>
                </c:pt>
                <c:pt idx="10228">
                  <c:v>1546.5409999999999</c:v>
                </c:pt>
                <c:pt idx="10229">
                  <c:v>1546.5409999999999</c:v>
                </c:pt>
                <c:pt idx="10230">
                  <c:v>1546.5409999999999</c:v>
                </c:pt>
                <c:pt idx="10231">
                  <c:v>1546.5409999999999</c:v>
                </c:pt>
                <c:pt idx="10232">
                  <c:v>1549.8720000000001</c:v>
                </c:pt>
                <c:pt idx="10233">
                  <c:v>1546.5409999999999</c:v>
                </c:pt>
                <c:pt idx="10234">
                  <c:v>1549.8720000000001</c:v>
                </c:pt>
                <c:pt idx="10235">
                  <c:v>1549.8720000000001</c:v>
                </c:pt>
                <c:pt idx="10236">
                  <c:v>1546.5940000000001</c:v>
                </c:pt>
                <c:pt idx="10237">
                  <c:v>1549.8720000000001</c:v>
                </c:pt>
                <c:pt idx="10238">
                  <c:v>1546.5940000000001</c:v>
                </c:pt>
                <c:pt idx="10239">
                  <c:v>1549.8720000000001</c:v>
                </c:pt>
                <c:pt idx="10240">
                  <c:v>1549.8720000000001</c:v>
                </c:pt>
                <c:pt idx="10241">
                  <c:v>1549.8720000000001</c:v>
                </c:pt>
                <c:pt idx="10242">
                  <c:v>1549.8720000000001</c:v>
                </c:pt>
                <c:pt idx="10243">
                  <c:v>1549.8720000000001</c:v>
                </c:pt>
                <c:pt idx="10244">
                  <c:v>1549.8720000000001</c:v>
                </c:pt>
                <c:pt idx="10245">
                  <c:v>1549.8720000000001</c:v>
                </c:pt>
                <c:pt idx="10246">
                  <c:v>1549.8720000000001</c:v>
                </c:pt>
                <c:pt idx="10247">
                  <c:v>1556.481</c:v>
                </c:pt>
                <c:pt idx="10248">
                  <c:v>1553.203</c:v>
                </c:pt>
                <c:pt idx="10249">
                  <c:v>1556.481</c:v>
                </c:pt>
                <c:pt idx="10250">
                  <c:v>1556.481</c:v>
                </c:pt>
                <c:pt idx="10251">
                  <c:v>1556.481</c:v>
                </c:pt>
                <c:pt idx="10252">
                  <c:v>1556.481</c:v>
                </c:pt>
                <c:pt idx="10253">
                  <c:v>1556.481</c:v>
                </c:pt>
                <c:pt idx="10254">
                  <c:v>1556.481</c:v>
                </c:pt>
                <c:pt idx="10255">
                  <c:v>1556.481</c:v>
                </c:pt>
                <c:pt idx="10256">
                  <c:v>1556.481</c:v>
                </c:pt>
                <c:pt idx="10257">
                  <c:v>1556.481</c:v>
                </c:pt>
                <c:pt idx="10258">
                  <c:v>1559.8130000000001</c:v>
                </c:pt>
                <c:pt idx="10259">
                  <c:v>1556.481</c:v>
                </c:pt>
                <c:pt idx="10260">
                  <c:v>1559.76</c:v>
                </c:pt>
                <c:pt idx="10261">
                  <c:v>1563.0909999999999</c:v>
                </c:pt>
                <c:pt idx="10262">
                  <c:v>1563.0909999999999</c:v>
                </c:pt>
                <c:pt idx="10263">
                  <c:v>1566.422</c:v>
                </c:pt>
                <c:pt idx="10264">
                  <c:v>1563.0909999999999</c:v>
                </c:pt>
                <c:pt idx="10265">
                  <c:v>1566.422</c:v>
                </c:pt>
                <c:pt idx="10266">
                  <c:v>1566.422</c:v>
                </c:pt>
                <c:pt idx="10267">
                  <c:v>1569.7</c:v>
                </c:pt>
                <c:pt idx="10268">
                  <c:v>1566.422</c:v>
                </c:pt>
                <c:pt idx="10269">
                  <c:v>1569.7</c:v>
                </c:pt>
                <c:pt idx="10270">
                  <c:v>1569.7</c:v>
                </c:pt>
                <c:pt idx="10271">
                  <c:v>1572.9780000000001</c:v>
                </c:pt>
                <c:pt idx="10272">
                  <c:v>1572.9780000000001</c:v>
                </c:pt>
                <c:pt idx="10273">
                  <c:v>1572.9780000000001</c:v>
                </c:pt>
                <c:pt idx="10274">
                  <c:v>1572.9780000000001</c:v>
                </c:pt>
                <c:pt idx="10275">
                  <c:v>1572.9780000000001</c:v>
                </c:pt>
                <c:pt idx="10276">
                  <c:v>1572.9780000000001</c:v>
                </c:pt>
                <c:pt idx="10277">
                  <c:v>1572.9780000000001</c:v>
                </c:pt>
                <c:pt idx="10278">
                  <c:v>1572.9780000000001</c:v>
                </c:pt>
                <c:pt idx="10279">
                  <c:v>1572.9780000000001</c:v>
                </c:pt>
                <c:pt idx="10280">
                  <c:v>1572.9780000000001</c:v>
                </c:pt>
                <c:pt idx="10281">
                  <c:v>1576.31</c:v>
                </c:pt>
                <c:pt idx="10282">
                  <c:v>1572.9780000000001</c:v>
                </c:pt>
                <c:pt idx="10283">
                  <c:v>1576.31</c:v>
                </c:pt>
                <c:pt idx="10284">
                  <c:v>1576.31</c:v>
                </c:pt>
                <c:pt idx="10285">
                  <c:v>1579.6410000000001</c:v>
                </c:pt>
                <c:pt idx="10286">
                  <c:v>1579.6410000000001</c:v>
                </c:pt>
                <c:pt idx="10287">
                  <c:v>1579.6410000000001</c:v>
                </c:pt>
                <c:pt idx="10288">
                  <c:v>1579.6410000000001</c:v>
                </c:pt>
                <c:pt idx="10289">
                  <c:v>1579.6410000000001</c:v>
                </c:pt>
                <c:pt idx="10290">
                  <c:v>1576.31</c:v>
                </c:pt>
                <c:pt idx="10291">
                  <c:v>1579.6410000000001</c:v>
                </c:pt>
                <c:pt idx="10292">
                  <c:v>1579.6410000000001</c:v>
                </c:pt>
                <c:pt idx="10293">
                  <c:v>1579.6410000000001</c:v>
                </c:pt>
                <c:pt idx="10294">
                  <c:v>1579.6410000000001</c:v>
                </c:pt>
                <c:pt idx="10295">
                  <c:v>1579.6410000000001</c:v>
                </c:pt>
                <c:pt idx="10296">
                  <c:v>1579.6410000000001</c:v>
                </c:pt>
                <c:pt idx="10297">
                  <c:v>1582.9190000000001</c:v>
                </c:pt>
                <c:pt idx="10298">
                  <c:v>1579.6410000000001</c:v>
                </c:pt>
                <c:pt idx="10299">
                  <c:v>1582.9190000000001</c:v>
                </c:pt>
                <c:pt idx="10300">
                  <c:v>1582.9190000000001</c:v>
                </c:pt>
                <c:pt idx="10301">
                  <c:v>1579.588</c:v>
                </c:pt>
                <c:pt idx="10302">
                  <c:v>1579.588</c:v>
                </c:pt>
                <c:pt idx="10303">
                  <c:v>1579.588</c:v>
                </c:pt>
                <c:pt idx="10304">
                  <c:v>1579.588</c:v>
                </c:pt>
                <c:pt idx="10305">
                  <c:v>1579.588</c:v>
                </c:pt>
                <c:pt idx="10306">
                  <c:v>1579.588</c:v>
                </c:pt>
                <c:pt idx="10307">
                  <c:v>1579.588</c:v>
                </c:pt>
                <c:pt idx="10308">
                  <c:v>1579.588</c:v>
                </c:pt>
                <c:pt idx="10309">
                  <c:v>1582.9190000000001</c:v>
                </c:pt>
                <c:pt idx="10310">
                  <c:v>1582.9190000000001</c:v>
                </c:pt>
                <c:pt idx="10311">
                  <c:v>1582.9190000000001</c:v>
                </c:pt>
                <c:pt idx="10312">
                  <c:v>1582.9190000000001</c:v>
                </c:pt>
                <c:pt idx="10313">
                  <c:v>1582.9190000000001</c:v>
                </c:pt>
                <c:pt idx="10314">
                  <c:v>1586.25</c:v>
                </c:pt>
                <c:pt idx="10315">
                  <c:v>1586.25</c:v>
                </c:pt>
                <c:pt idx="10316">
                  <c:v>1586.25</c:v>
                </c:pt>
                <c:pt idx="10317">
                  <c:v>1586.25</c:v>
                </c:pt>
                <c:pt idx="10318">
                  <c:v>1582.9190000000001</c:v>
                </c:pt>
                <c:pt idx="10319">
                  <c:v>1582.9190000000001</c:v>
                </c:pt>
                <c:pt idx="10320">
                  <c:v>1582.9190000000001</c:v>
                </c:pt>
                <c:pt idx="10321">
                  <c:v>1582.9190000000001</c:v>
                </c:pt>
                <c:pt idx="10322">
                  <c:v>1582.9190000000001</c:v>
                </c:pt>
                <c:pt idx="10323">
                  <c:v>1582.9190000000001</c:v>
                </c:pt>
                <c:pt idx="10324">
                  <c:v>1586.1969999999999</c:v>
                </c:pt>
                <c:pt idx="10325">
                  <c:v>1586.1969999999999</c:v>
                </c:pt>
                <c:pt idx="10326">
                  <c:v>1582.9190000000001</c:v>
                </c:pt>
                <c:pt idx="10327">
                  <c:v>1586.1969999999999</c:v>
                </c:pt>
                <c:pt idx="10328">
                  <c:v>1586.1969999999999</c:v>
                </c:pt>
                <c:pt idx="10329">
                  <c:v>1586.1969999999999</c:v>
                </c:pt>
                <c:pt idx="10330">
                  <c:v>1586.1969999999999</c:v>
                </c:pt>
                <c:pt idx="10331">
                  <c:v>1586.1969999999999</c:v>
                </c:pt>
                <c:pt idx="10332">
                  <c:v>1586.1969999999999</c:v>
                </c:pt>
                <c:pt idx="10333">
                  <c:v>1586.1969999999999</c:v>
                </c:pt>
                <c:pt idx="10334">
                  <c:v>1586.1969999999999</c:v>
                </c:pt>
                <c:pt idx="10335">
                  <c:v>1586.1969999999999</c:v>
                </c:pt>
                <c:pt idx="10336">
                  <c:v>1586.1969999999999</c:v>
                </c:pt>
                <c:pt idx="10337">
                  <c:v>1589.528</c:v>
                </c:pt>
                <c:pt idx="10338">
                  <c:v>1592.8589999999999</c:v>
                </c:pt>
                <c:pt idx="10339">
                  <c:v>1589.528</c:v>
                </c:pt>
                <c:pt idx="10340">
                  <c:v>1589.528</c:v>
                </c:pt>
                <c:pt idx="10341">
                  <c:v>1589.528</c:v>
                </c:pt>
                <c:pt idx="10342">
                  <c:v>1592.8589999999999</c:v>
                </c:pt>
                <c:pt idx="10343">
                  <c:v>1589.528</c:v>
                </c:pt>
                <c:pt idx="10344">
                  <c:v>1589.528</c:v>
                </c:pt>
                <c:pt idx="10345">
                  <c:v>1589.528</c:v>
                </c:pt>
                <c:pt idx="10346">
                  <c:v>1589.528</c:v>
                </c:pt>
                <c:pt idx="10347">
                  <c:v>1589.528</c:v>
                </c:pt>
                <c:pt idx="10348">
                  <c:v>1589.528</c:v>
                </c:pt>
                <c:pt idx="10349">
                  <c:v>1589.528</c:v>
                </c:pt>
                <c:pt idx="10350">
                  <c:v>1592.807</c:v>
                </c:pt>
                <c:pt idx="10351">
                  <c:v>1592.807</c:v>
                </c:pt>
                <c:pt idx="10352">
                  <c:v>1589.528</c:v>
                </c:pt>
                <c:pt idx="10353">
                  <c:v>1592.807</c:v>
                </c:pt>
                <c:pt idx="10354">
                  <c:v>1592.807</c:v>
                </c:pt>
                <c:pt idx="10355">
                  <c:v>1592.807</c:v>
                </c:pt>
                <c:pt idx="10356">
                  <c:v>1592.807</c:v>
                </c:pt>
                <c:pt idx="10357">
                  <c:v>1592.807</c:v>
                </c:pt>
                <c:pt idx="10358">
                  <c:v>1592.807</c:v>
                </c:pt>
                <c:pt idx="10359">
                  <c:v>1592.807</c:v>
                </c:pt>
                <c:pt idx="10360">
                  <c:v>1592.807</c:v>
                </c:pt>
                <c:pt idx="10361">
                  <c:v>1592.807</c:v>
                </c:pt>
                <c:pt idx="10362">
                  <c:v>1592.807</c:v>
                </c:pt>
                <c:pt idx="10363">
                  <c:v>1592.807</c:v>
                </c:pt>
                <c:pt idx="10364">
                  <c:v>1592.807</c:v>
                </c:pt>
                <c:pt idx="10365">
                  <c:v>1592.807</c:v>
                </c:pt>
                <c:pt idx="10366">
                  <c:v>1596.1379999999999</c:v>
                </c:pt>
                <c:pt idx="10367">
                  <c:v>1592.807</c:v>
                </c:pt>
                <c:pt idx="10368">
                  <c:v>1599.4690000000001</c:v>
                </c:pt>
                <c:pt idx="10369">
                  <c:v>1592.807</c:v>
                </c:pt>
                <c:pt idx="10370">
                  <c:v>1596.1379999999999</c:v>
                </c:pt>
                <c:pt idx="10371">
                  <c:v>1592.807</c:v>
                </c:pt>
                <c:pt idx="10372">
                  <c:v>1596.1379999999999</c:v>
                </c:pt>
                <c:pt idx="10373">
                  <c:v>1596.1379999999999</c:v>
                </c:pt>
                <c:pt idx="10374">
                  <c:v>1596.1379999999999</c:v>
                </c:pt>
                <c:pt idx="10375">
                  <c:v>1592.8589999999999</c:v>
                </c:pt>
                <c:pt idx="10376">
                  <c:v>1592.8589999999999</c:v>
                </c:pt>
                <c:pt idx="10377">
                  <c:v>1592.8589999999999</c:v>
                </c:pt>
                <c:pt idx="10378">
                  <c:v>1592.8589999999999</c:v>
                </c:pt>
                <c:pt idx="10379">
                  <c:v>1592.8589999999999</c:v>
                </c:pt>
                <c:pt idx="10380">
                  <c:v>1592.8589999999999</c:v>
                </c:pt>
                <c:pt idx="10381">
                  <c:v>1592.8589999999999</c:v>
                </c:pt>
                <c:pt idx="10382">
                  <c:v>1592.8589999999999</c:v>
                </c:pt>
                <c:pt idx="10383">
                  <c:v>1592.8589999999999</c:v>
                </c:pt>
                <c:pt idx="10384">
                  <c:v>1592.8589999999999</c:v>
                </c:pt>
                <c:pt idx="10385">
                  <c:v>1592.8589999999999</c:v>
                </c:pt>
                <c:pt idx="10386">
                  <c:v>1596.1379999999999</c:v>
                </c:pt>
                <c:pt idx="10387">
                  <c:v>1596.1379999999999</c:v>
                </c:pt>
                <c:pt idx="10388">
                  <c:v>1596.1379999999999</c:v>
                </c:pt>
                <c:pt idx="10389">
                  <c:v>1596.1379999999999</c:v>
                </c:pt>
                <c:pt idx="10390">
                  <c:v>1596.1379999999999</c:v>
                </c:pt>
                <c:pt idx="10391">
                  <c:v>1599.4159999999999</c:v>
                </c:pt>
                <c:pt idx="10392">
                  <c:v>1599.4159999999999</c:v>
                </c:pt>
                <c:pt idx="10393">
                  <c:v>1599.4159999999999</c:v>
                </c:pt>
                <c:pt idx="10394">
                  <c:v>1599.4159999999999</c:v>
                </c:pt>
                <c:pt idx="10395">
                  <c:v>1599.4159999999999</c:v>
                </c:pt>
                <c:pt idx="10396">
                  <c:v>1602.7470000000001</c:v>
                </c:pt>
                <c:pt idx="10397">
                  <c:v>1602.7470000000001</c:v>
                </c:pt>
                <c:pt idx="10398">
                  <c:v>1602.7470000000001</c:v>
                </c:pt>
                <c:pt idx="10399">
                  <c:v>1602.7470000000001</c:v>
                </c:pt>
                <c:pt idx="10400">
                  <c:v>1602.7470000000001</c:v>
                </c:pt>
                <c:pt idx="10401">
                  <c:v>1602.7470000000001</c:v>
                </c:pt>
                <c:pt idx="10402">
                  <c:v>1602.7470000000001</c:v>
                </c:pt>
                <c:pt idx="10403">
                  <c:v>1606.078</c:v>
                </c:pt>
                <c:pt idx="10404">
                  <c:v>1602.7470000000001</c:v>
                </c:pt>
                <c:pt idx="10405">
                  <c:v>1602.7470000000001</c:v>
                </c:pt>
                <c:pt idx="10406">
                  <c:v>1602.7470000000001</c:v>
                </c:pt>
                <c:pt idx="10407">
                  <c:v>1606.078</c:v>
                </c:pt>
                <c:pt idx="10408">
                  <c:v>1606.078</c:v>
                </c:pt>
                <c:pt idx="10409">
                  <c:v>1606.078</c:v>
                </c:pt>
                <c:pt idx="10410">
                  <c:v>1606.078</c:v>
                </c:pt>
                <c:pt idx="10411">
                  <c:v>1606.078</c:v>
                </c:pt>
                <c:pt idx="10412">
                  <c:v>1606.078</c:v>
                </c:pt>
                <c:pt idx="10413">
                  <c:v>1606.078</c:v>
                </c:pt>
                <c:pt idx="10414">
                  <c:v>1606.078</c:v>
                </c:pt>
                <c:pt idx="10415">
                  <c:v>1606.078</c:v>
                </c:pt>
                <c:pt idx="10416">
                  <c:v>1606.078</c:v>
                </c:pt>
                <c:pt idx="10417">
                  <c:v>1606.078</c:v>
                </c:pt>
                <c:pt idx="10418">
                  <c:v>1606.078</c:v>
                </c:pt>
                <c:pt idx="10419">
                  <c:v>1609.356</c:v>
                </c:pt>
                <c:pt idx="10420">
                  <c:v>1606.0250000000001</c:v>
                </c:pt>
                <c:pt idx="10421">
                  <c:v>1602.7470000000001</c:v>
                </c:pt>
                <c:pt idx="10422">
                  <c:v>1606.0250000000001</c:v>
                </c:pt>
                <c:pt idx="10423">
                  <c:v>1609.356</c:v>
                </c:pt>
                <c:pt idx="10424">
                  <c:v>1609.356</c:v>
                </c:pt>
                <c:pt idx="10425">
                  <c:v>1609.356</c:v>
                </c:pt>
                <c:pt idx="10426">
                  <c:v>1609.356</c:v>
                </c:pt>
                <c:pt idx="10427">
                  <c:v>1609.356</c:v>
                </c:pt>
                <c:pt idx="10428">
                  <c:v>1609.356</c:v>
                </c:pt>
                <c:pt idx="10429">
                  <c:v>1609.356</c:v>
                </c:pt>
                <c:pt idx="10430">
                  <c:v>1609.356</c:v>
                </c:pt>
                <c:pt idx="10431">
                  <c:v>1609.356</c:v>
                </c:pt>
                <c:pt idx="10432">
                  <c:v>1609.356</c:v>
                </c:pt>
                <c:pt idx="10433">
                  <c:v>1612.635</c:v>
                </c:pt>
                <c:pt idx="10434">
                  <c:v>1612.635</c:v>
                </c:pt>
                <c:pt idx="10435">
                  <c:v>1612.635</c:v>
                </c:pt>
                <c:pt idx="10436">
                  <c:v>1612.635</c:v>
                </c:pt>
                <c:pt idx="10437">
                  <c:v>1615.9659999999999</c:v>
                </c:pt>
                <c:pt idx="10438">
                  <c:v>1612.635</c:v>
                </c:pt>
                <c:pt idx="10439">
                  <c:v>1619.297</c:v>
                </c:pt>
                <c:pt idx="10440">
                  <c:v>1619.297</c:v>
                </c:pt>
                <c:pt idx="10441">
                  <c:v>1619.297</c:v>
                </c:pt>
                <c:pt idx="10442">
                  <c:v>1619.297</c:v>
                </c:pt>
                <c:pt idx="10443">
                  <c:v>1619.297</c:v>
                </c:pt>
                <c:pt idx="10444">
                  <c:v>1619.297</c:v>
                </c:pt>
                <c:pt idx="10445">
                  <c:v>1615.9659999999999</c:v>
                </c:pt>
                <c:pt idx="10446">
                  <c:v>1615.9659999999999</c:v>
                </c:pt>
                <c:pt idx="10447">
                  <c:v>1615.9659999999999</c:v>
                </c:pt>
                <c:pt idx="10448">
                  <c:v>1615.9659999999999</c:v>
                </c:pt>
                <c:pt idx="10449">
                  <c:v>1615.9659999999999</c:v>
                </c:pt>
                <c:pt idx="10450">
                  <c:v>1615.9659999999999</c:v>
                </c:pt>
                <c:pt idx="10451">
                  <c:v>1615.9659999999999</c:v>
                </c:pt>
                <c:pt idx="10452">
                  <c:v>1612.6880000000001</c:v>
                </c:pt>
                <c:pt idx="10453">
                  <c:v>1615.9659999999999</c:v>
                </c:pt>
                <c:pt idx="10454">
                  <c:v>1612.6880000000001</c:v>
                </c:pt>
                <c:pt idx="10455">
                  <c:v>1612.635</c:v>
                </c:pt>
                <c:pt idx="10456">
                  <c:v>1612.6880000000001</c:v>
                </c:pt>
                <c:pt idx="10457">
                  <c:v>1612.6880000000001</c:v>
                </c:pt>
                <c:pt idx="10458">
                  <c:v>1615.9659999999999</c:v>
                </c:pt>
                <c:pt idx="10459">
                  <c:v>1612.6880000000001</c:v>
                </c:pt>
                <c:pt idx="10460">
                  <c:v>1612.6880000000001</c:v>
                </c:pt>
                <c:pt idx="10461">
                  <c:v>1612.6880000000001</c:v>
                </c:pt>
                <c:pt idx="10462">
                  <c:v>1612.6880000000001</c:v>
                </c:pt>
                <c:pt idx="10463">
                  <c:v>1612.6880000000001</c:v>
                </c:pt>
                <c:pt idx="10464">
                  <c:v>1612.6880000000001</c:v>
                </c:pt>
                <c:pt idx="10465">
                  <c:v>1612.6880000000001</c:v>
                </c:pt>
                <c:pt idx="10466">
                  <c:v>1615.9659999999999</c:v>
                </c:pt>
                <c:pt idx="10467">
                  <c:v>1612.6880000000001</c:v>
                </c:pt>
                <c:pt idx="10468">
                  <c:v>1615.9659999999999</c:v>
                </c:pt>
                <c:pt idx="10469">
                  <c:v>1612.6880000000001</c:v>
                </c:pt>
                <c:pt idx="10470">
                  <c:v>1615.9659999999999</c:v>
                </c:pt>
                <c:pt idx="10471">
                  <c:v>1615.9659999999999</c:v>
                </c:pt>
                <c:pt idx="10472">
                  <c:v>1615.9659999999999</c:v>
                </c:pt>
                <c:pt idx="10473">
                  <c:v>1619.2439999999999</c:v>
                </c:pt>
                <c:pt idx="10474">
                  <c:v>1615.9659999999999</c:v>
                </c:pt>
                <c:pt idx="10475">
                  <c:v>1615.9659999999999</c:v>
                </c:pt>
                <c:pt idx="10476">
                  <c:v>1615.9659999999999</c:v>
                </c:pt>
                <c:pt idx="10477">
                  <c:v>1615.9659999999999</c:v>
                </c:pt>
                <c:pt idx="10478">
                  <c:v>1615.9659999999999</c:v>
                </c:pt>
                <c:pt idx="10479">
                  <c:v>1615.9659999999999</c:v>
                </c:pt>
                <c:pt idx="10480">
                  <c:v>1615.9659999999999</c:v>
                </c:pt>
                <c:pt idx="10481">
                  <c:v>1615.9659999999999</c:v>
                </c:pt>
                <c:pt idx="10482">
                  <c:v>1615.9659999999999</c:v>
                </c:pt>
                <c:pt idx="10483">
                  <c:v>1615.9659999999999</c:v>
                </c:pt>
                <c:pt idx="10484">
                  <c:v>1619.2439999999999</c:v>
                </c:pt>
                <c:pt idx="10485">
                  <c:v>1619.2439999999999</c:v>
                </c:pt>
                <c:pt idx="10486">
                  <c:v>1615.9659999999999</c:v>
                </c:pt>
                <c:pt idx="10487">
                  <c:v>1615.9659999999999</c:v>
                </c:pt>
                <c:pt idx="10488">
                  <c:v>1615.9659999999999</c:v>
                </c:pt>
                <c:pt idx="10489">
                  <c:v>1615.9659999999999</c:v>
                </c:pt>
                <c:pt idx="10490">
                  <c:v>1615.9659999999999</c:v>
                </c:pt>
                <c:pt idx="10491">
                  <c:v>1615.9659999999999</c:v>
                </c:pt>
                <c:pt idx="10492">
                  <c:v>1619.2439999999999</c:v>
                </c:pt>
                <c:pt idx="10493">
                  <c:v>1615.9659999999999</c:v>
                </c:pt>
                <c:pt idx="10494">
                  <c:v>1615.9659999999999</c:v>
                </c:pt>
                <c:pt idx="10495">
                  <c:v>1619.2439999999999</c:v>
                </c:pt>
                <c:pt idx="10496">
                  <c:v>1615.9659999999999</c:v>
                </c:pt>
                <c:pt idx="10497">
                  <c:v>1615.9659999999999</c:v>
                </c:pt>
                <c:pt idx="10498">
                  <c:v>1615.9659999999999</c:v>
                </c:pt>
                <c:pt idx="10499">
                  <c:v>1612.6880000000001</c:v>
                </c:pt>
                <c:pt idx="10500">
                  <c:v>1615.9659999999999</c:v>
                </c:pt>
                <c:pt idx="10501">
                  <c:v>1615.9659999999999</c:v>
                </c:pt>
                <c:pt idx="10502">
                  <c:v>1619.2439999999999</c:v>
                </c:pt>
                <c:pt idx="10503">
                  <c:v>1612.6880000000001</c:v>
                </c:pt>
                <c:pt idx="10504">
                  <c:v>1612.6880000000001</c:v>
                </c:pt>
                <c:pt idx="10505">
                  <c:v>1612.6880000000001</c:v>
                </c:pt>
                <c:pt idx="10506">
                  <c:v>1612.6880000000001</c:v>
                </c:pt>
                <c:pt idx="10507">
                  <c:v>1612.6880000000001</c:v>
                </c:pt>
                <c:pt idx="10508">
                  <c:v>1615.9659999999999</c:v>
                </c:pt>
                <c:pt idx="10509">
                  <c:v>1612.6880000000001</c:v>
                </c:pt>
                <c:pt idx="10510">
                  <c:v>1612.6880000000001</c:v>
                </c:pt>
                <c:pt idx="10511">
                  <c:v>1612.6880000000001</c:v>
                </c:pt>
                <c:pt idx="10512">
                  <c:v>1612.6880000000001</c:v>
                </c:pt>
                <c:pt idx="10513">
                  <c:v>1612.6880000000001</c:v>
                </c:pt>
                <c:pt idx="10514">
                  <c:v>1615.9659999999999</c:v>
                </c:pt>
                <c:pt idx="10515">
                  <c:v>1615.9659999999999</c:v>
                </c:pt>
                <c:pt idx="10516">
                  <c:v>1615.9659999999999</c:v>
                </c:pt>
                <c:pt idx="10517">
                  <c:v>1615.9659999999999</c:v>
                </c:pt>
                <c:pt idx="10518">
                  <c:v>1615.9659999999999</c:v>
                </c:pt>
                <c:pt idx="10519">
                  <c:v>1612.635</c:v>
                </c:pt>
                <c:pt idx="10520">
                  <c:v>1615.9659999999999</c:v>
                </c:pt>
                <c:pt idx="10521">
                  <c:v>1612.635</c:v>
                </c:pt>
                <c:pt idx="10522">
                  <c:v>1612.635</c:v>
                </c:pt>
                <c:pt idx="10523">
                  <c:v>1612.635</c:v>
                </c:pt>
                <c:pt idx="10524">
                  <c:v>1612.635</c:v>
                </c:pt>
                <c:pt idx="10525">
                  <c:v>1612.635</c:v>
                </c:pt>
                <c:pt idx="10526">
                  <c:v>1615.9659999999999</c:v>
                </c:pt>
                <c:pt idx="10527">
                  <c:v>1615.9659999999999</c:v>
                </c:pt>
                <c:pt idx="10528">
                  <c:v>1615.9659999999999</c:v>
                </c:pt>
                <c:pt idx="10529">
                  <c:v>1615.9659999999999</c:v>
                </c:pt>
                <c:pt idx="10530">
                  <c:v>1615.9659999999999</c:v>
                </c:pt>
                <c:pt idx="10531">
                  <c:v>1615.9659999999999</c:v>
                </c:pt>
                <c:pt idx="10532">
                  <c:v>1615.9659999999999</c:v>
                </c:pt>
                <c:pt idx="10533">
                  <c:v>1615.9659999999999</c:v>
                </c:pt>
                <c:pt idx="10534">
                  <c:v>1615.9659999999999</c:v>
                </c:pt>
                <c:pt idx="10535">
                  <c:v>1612.6880000000001</c:v>
                </c:pt>
                <c:pt idx="10536">
                  <c:v>1612.6880000000001</c:v>
                </c:pt>
                <c:pt idx="10537">
                  <c:v>1615.9659999999999</c:v>
                </c:pt>
                <c:pt idx="10538">
                  <c:v>1615.9659999999999</c:v>
                </c:pt>
                <c:pt idx="10539">
                  <c:v>1619.2439999999999</c:v>
                </c:pt>
                <c:pt idx="10540">
                  <c:v>1619.2439999999999</c:v>
                </c:pt>
                <c:pt idx="10541">
                  <c:v>1619.2439999999999</c:v>
                </c:pt>
                <c:pt idx="10542">
                  <c:v>1619.2439999999999</c:v>
                </c:pt>
                <c:pt idx="10543">
                  <c:v>1619.2439999999999</c:v>
                </c:pt>
                <c:pt idx="10544">
                  <c:v>1615.9659999999999</c:v>
                </c:pt>
                <c:pt idx="10545">
                  <c:v>1612.6880000000001</c:v>
                </c:pt>
                <c:pt idx="10546">
                  <c:v>1615.9659999999999</c:v>
                </c:pt>
                <c:pt idx="10547">
                  <c:v>1615.9659999999999</c:v>
                </c:pt>
                <c:pt idx="10548">
                  <c:v>1615.9659999999999</c:v>
                </c:pt>
                <c:pt idx="10549">
                  <c:v>1612.635</c:v>
                </c:pt>
                <c:pt idx="10550">
                  <c:v>1612.635</c:v>
                </c:pt>
                <c:pt idx="10551">
                  <c:v>1612.635</c:v>
                </c:pt>
                <c:pt idx="10552">
                  <c:v>1612.635</c:v>
                </c:pt>
                <c:pt idx="10553">
                  <c:v>1619.297</c:v>
                </c:pt>
                <c:pt idx="10554">
                  <c:v>1619.297</c:v>
                </c:pt>
                <c:pt idx="10555">
                  <c:v>1615.9659999999999</c:v>
                </c:pt>
                <c:pt idx="10556">
                  <c:v>1619.297</c:v>
                </c:pt>
                <c:pt idx="10557">
                  <c:v>1619.297</c:v>
                </c:pt>
                <c:pt idx="10558">
                  <c:v>1622.575</c:v>
                </c:pt>
                <c:pt idx="10559">
                  <c:v>1622.575</c:v>
                </c:pt>
                <c:pt idx="10560">
                  <c:v>1619.297</c:v>
                </c:pt>
                <c:pt idx="10561">
                  <c:v>1619.297</c:v>
                </c:pt>
                <c:pt idx="10562">
                  <c:v>1622.575</c:v>
                </c:pt>
                <c:pt idx="10563">
                  <c:v>1619.297</c:v>
                </c:pt>
                <c:pt idx="10564">
                  <c:v>1622.575</c:v>
                </c:pt>
                <c:pt idx="10565">
                  <c:v>1622.575</c:v>
                </c:pt>
                <c:pt idx="10566">
                  <c:v>1622.575</c:v>
                </c:pt>
                <c:pt idx="10567">
                  <c:v>1625.8530000000001</c:v>
                </c:pt>
                <c:pt idx="10568">
                  <c:v>1625.9059999999999</c:v>
                </c:pt>
                <c:pt idx="10569">
                  <c:v>1625.8530000000001</c:v>
                </c:pt>
                <c:pt idx="10570">
                  <c:v>1625.8530000000001</c:v>
                </c:pt>
                <c:pt idx="10571">
                  <c:v>1629.1849999999999</c:v>
                </c:pt>
                <c:pt idx="10572">
                  <c:v>1629.1849999999999</c:v>
                </c:pt>
                <c:pt idx="10573">
                  <c:v>1629.1849999999999</c:v>
                </c:pt>
                <c:pt idx="10574">
                  <c:v>1629.1849999999999</c:v>
                </c:pt>
                <c:pt idx="10575">
                  <c:v>1629.1849999999999</c:v>
                </c:pt>
                <c:pt idx="10576">
                  <c:v>1629.1849999999999</c:v>
                </c:pt>
                <c:pt idx="10577">
                  <c:v>1629.1849999999999</c:v>
                </c:pt>
                <c:pt idx="10578">
                  <c:v>1629.1849999999999</c:v>
                </c:pt>
                <c:pt idx="10579">
                  <c:v>1632.5160000000001</c:v>
                </c:pt>
                <c:pt idx="10580">
                  <c:v>1629.1849999999999</c:v>
                </c:pt>
                <c:pt idx="10581">
                  <c:v>1629.1849999999999</c:v>
                </c:pt>
                <c:pt idx="10582">
                  <c:v>1629.1849999999999</c:v>
                </c:pt>
                <c:pt idx="10583">
                  <c:v>1629.1849999999999</c:v>
                </c:pt>
                <c:pt idx="10584">
                  <c:v>1622.575</c:v>
                </c:pt>
                <c:pt idx="10585">
                  <c:v>1622.575</c:v>
                </c:pt>
                <c:pt idx="10586">
                  <c:v>1622.575</c:v>
                </c:pt>
                <c:pt idx="10587">
                  <c:v>1619.2439999999999</c:v>
                </c:pt>
                <c:pt idx="10588">
                  <c:v>1619.2439999999999</c:v>
                </c:pt>
                <c:pt idx="10589">
                  <c:v>1619.2439999999999</c:v>
                </c:pt>
                <c:pt idx="10590">
                  <c:v>1619.2439999999999</c:v>
                </c:pt>
                <c:pt idx="10591">
                  <c:v>1612.6880000000001</c:v>
                </c:pt>
                <c:pt idx="10592">
                  <c:v>1615.9659999999999</c:v>
                </c:pt>
                <c:pt idx="10593">
                  <c:v>1612.6880000000001</c:v>
                </c:pt>
                <c:pt idx="10594">
                  <c:v>1612.6880000000001</c:v>
                </c:pt>
                <c:pt idx="10595">
                  <c:v>1612.6880000000001</c:v>
                </c:pt>
                <c:pt idx="10596">
                  <c:v>1612.6880000000001</c:v>
                </c:pt>
                <c:pt idx="10597">
                  <c:v>1612.6880000000001</c:v>
                </c:pt>
                <c:pt idx="10598">
                  <c:v>1609.356</c:v>
                </c:pt>
                <c:pt idx="10599">
                  <c:v>1609.356</c:v>
                </c:pt>
                <c:pt idx="10600">
                  <c:v>1609.356</c:v>
                </c:pt>
                <c:pt idx="10601">
                  <c:v>1609.356</c:v>
                </c:pt>
                <c:pt idx="10602">
                  <c:v>1609.356</c:v>
                </c:pt>
                <c:pt idx="10603">
                  <c:v>1606.078</c:v>
                </c:pt>
                <c:pt idx="10604">
                  <c:v>1606.078</c:v>
                </c:pt>
                <c:pt idx="10605">
                  <c:v>1606.078</c:v>
                </c:pt>
                <c:pt idx="10606">
                  <c:v>1609.356</c:v>
                </c:pt>
                <c:pt idx="10607">
                  <c:v>1606.0250000000001</c:v>
                </c:pt>
                <c:pt idx="10608">
                  <c:v>1606.0250000000001</c:v>
                </c:pt>
                <c:pt idx="10609">
                  <c:v>1606.0250000000001</c:v>
                </c:pt>
                <c:pt idx="10610">
                  <c:v>1609.356</c:v>
                </c:pt>
                <c:pt idx="10611">
                  <c:v>1609.356</c:v>
                </c:pt>
                <c:pt idx="10612">
                  <c:v>1609.356</c:v>
                </c:pt>
                <c:pt idx="10613">
                  <c:v>1612.6880000000001</c:v>
                </c:pt>
                <c:pt idx="10614">
                  <c:v>1612.6880000000001</c:v>
                </c:pt>
                <c:pt idx="10615">
                  <c:v>1612.6880000000001</c:v>
                </c:pt>
                <c:pt idx="10616">
                  <c:v>1612.6880000000001</c:v>
                </c:pt>
                <c:pt idx="10617">
                  <c:v>1612.6880000000001</c:v>
                </c:pt>
                <c:pt idx="10618">
                  <c:v>1612.6880000000001</c:v>
                </c:pt>
                <c:pt idx="10619">
                  <c:v>1612.6880000000001</c:v>
                </c:pt>
                <c:pt idx="10620">
                  <c:v>1615.9659999999999</c:v>
                </c:pt>
                <c:pt idx="10621">
                  <c:v>1615.9659999999999</c:v>
                </c:pt>
                <c:pt idx="10622">
                  <c:v>1615.9659999999999</c:v>
                </c:pt>
                <c:pt idx="10623">
                  <c:v>1619.297</c:v>
                </c:pt>
                <c:pt idx="10624">
                  <c:v>1619.2439999999999</c:v>
                </c:pt>
                <c:pt idx="10625">
                  <c:v>1622.575</c:v>
                </c:pt>
                <c:pt idx="10626">
                  <c:v>1622.575</c:v>
                </c:pt>
                <c:pt idx="10627">
                  <c:v>1622.575</c:v>
                </c:pt>
                <c:pt idx="10628">
                  <c:v>1622.575</c:v>
                </c:pt>
                <c:pt idx="10629">
                  <c:v>1622.575</c:v>
                </c:pt>
                <c:pt idx="10630">
                  <c:v>1622.575</c:v>
                </c:pt>
                <c:pt idx="10631">
                  <c:v>1625.9059999999999</c:v>
                </c:pt>
                <c:pt idx="10632">
                  <c:v>1629.1849999999999</c:v>
                </c:pt>
                <c:pt idx="10633">
                  <c:v>1625.8530000000001</c:v>
                </c:pt>
                <c:pt idx="10634">
                  <c:v>1629.1849999999999</c:v>
                </c:pt>
                <c:pt idx="10635">
                  <c:v>1629.1849999999999</c:v>
                </c:pt>
                <c:pt idx="10636">
                  <c:v>1629.1849999999999</c:v>
                </c:pt>
                <c:pt idx="10637">
                  <c:v>1629.1849999999999</c:v>
                </c:pt>
                <c:pt idx="10638">
                  <c:v>1632.5160000000001</c:v>
                </c:pt>
                <c:pt idx="10639">
                  <c:v>1632.5160000000001</c:v>
                </c:pt>
                <c:pt idx="10640">
                  <c:v>1632.5160000000001</c:v>
                </c:pt>
                <c:pt idx="10641">
                  <c:v>1635.7940000000001</c:v>
                </c:pt>
                <c:pt idx="10642">
                  <c:v>1635.7940000000001</c:v>
                </c:pt>
                <c:pt idx="10643">
                  <c:v>1635.7940000000001</c:v>
                </c:pt>
                <c:pt idx="10644">
                  <c:v>1635.7940000000001</c:v>
                </c:pt>
                <c:pt idx="10645">
                  <c:v>1639.0719999999999</c:v>
                </c:pt>
                <c:pt idx="10646">
                  <c:v>1635.7940000000001</c:v>
                </c:pt>
                <c:pt idx="10647">
                  <c:v>1639.0719999999999</c:v>
                </c:pt>
                <c:pt idx="10648">
                  <c:v>1639.0719999999999</c:v>
                </c:pt>
                <c:pt idx="10649">
                  <c:v>1639.0719999999999</c:v>
                </c:pt>
                <c:pt idx="10650">
                  <c:v>1639.0719999999999</c:v>
                </c:pt>
                <c:pt idx="10651">
                  <c:v>1639.0719999999999</c:v>
                </c:pt>
                <c:pt idx="10652">
                  <c:v>1639.0719999999999</c:v>
                </c:pt>
                <c:pt idx="10653">
                  <c:v>1639.0719999999999</c:v>
                </c:pt>
                <c:pt idx="10654">
                  <c:v>1639.0719999999999</c:v>
                </c:pt>
                <c:pt idx="10655">
                  <c:v>1639.125</c:v>
                </c:pt>
                <c:pt idx="10656">
                  <c:v>1639.125</c:v>
                </c:pt>
                <c:pt idx="10657">
                  <c:v>1642.403</c:v>
                </c:pt>
                <c:pt idx="10658">
                  <c:v>1635.7940000000001</c:v>
                </c:pt>
                <c:pt idx="10659">
                  <c:v>1642.403</c:v>
                </c:pt>
                <c:pt idx="10660">
                  <c:v>1642.403</c:v>
                </c:pt>
                <c:pt idx="10661">
                  <c:v>1639.125</c:v>
                </c:pt>
                <c:pt idx="10662">
                  <c:v>1642.403</c:v>
                </c:pt>
                <c:pt idx="10663">
                  <c:v>1642.403</c:v>
                </c:pt>
                <c:pt idx="10664">
                  <c:v>1642.403</c:v>
                </c:pt>
                <c:pt idx="10665">
                  <c:v>1642.403</c:v>
                </c:pt>
                <c:pt idx="10666">
                  <c:v>1642.403</c:v>
                </c:pt>
                <c:pt idx="10667">
                  <c:v>1642.403</c:v>
                </c:pt>
                <c:pt idx="10668">
                  <c:v>1642.403</c:v>
                </c:pt>
                <c:pt idx="10669">
                  <c:v>1645.682</c:v>
                </c:pt>
                <c:pt idx="10670">
                  <c:v>1642.403</c:v>
                </c:pt>
                <c:pt idx="10671">
                  <c:v>1642.403</c:v>
                </c:pt>
                <c:pt idx="10672">
                  <c:v>1642.403</c:v>
                </c:pt>
                <c:pt idx="10673">
                  <c:v>1649.0129999999999</c:v>
                </c:pt>
                <c:pt idx="10674">
                  <c:v>1645.682</c:v>
                </c:pt>
                <c:pt idx="10675">
                  <c:v>1642.403</c:v>
                </c:pt>
                <c:pt idx="10676">
                  <c:v>1645.682</c:v>
                </c:pt>
                <c:pt idx="10677">
                  <c:v>1645.682</c:v>
                </c:pt>
                <c:pt idx="10678">
                  <c:v>1645.682</c:v>
                </c:pt>
                <c:pt idx="10679">
                  <c:v>1645.682</c:v>
                </c:pt>
                <c:pt idx="10680">
                  <c:v>1645.682</c:v>
                </c:pt>
                <c:pt idx="10681">
                  <c:v>1645.682</c:v>
                </c:pt>
                <c:pt idx="10682">
                  <c:v>1645.682</c:v>
                </c:pt>
                <c:pt idx="10683">
                  <c:v>1645.682</c:v>
                </c:pt>
                <c:pt idx="10684">
                  <c:v>1645.682</c:v>
                </c:pt>
                <c:pt idx="10685">
                  <c:v>1645.682</c:v>
                </c:pt>
                <c:pt idx="10686">
                  <c:v>1649.0129999999999</c:v>
                </c:pt>
                <c:pt idx="10687">
                  <c:v>1649.0129999999999</c:v>
                </c:pt>
                <c:pt idx="10688">
                  <c:v>1649.0129999999999</c:v>
                </c:pt>
                <c:pt idx="10689">
                  <c:v>1649.0129999999999</c:v>
                </c:pt>
                <c:pt idx="10690">
                  <c:v>1649.0129999999999</c:v>
                </c:pt>
                <c:pt idx="10691">
                  <c:v>1649.0129999999999</c:v>
                </c:pt>
                <c:pt idx="10692">
                  <c:v>1649.0129999999999</c:v>
                </c:pt>
                <c:pt idx="10693">
                  <c:v>1649.0129999999999</c:v>
                </c:pt>
                <c:pt idx="10694">
                  <c:v>1649.0129999999999</c:v>
                </c:pt>
                <c:pt idx="10695">
                  <c:v>1652.2909999999999</c:v>
                </c:pt>
                <c:pt idx="10696">
                  <c:v>1652.2909999999999</c:v>
                </c:pt>
                <c:pt idx="10697">
                  <c:v>1652.2909999999999</c:v>
                </c:pt>
                <c:pt idx="10698">
                  <c:v>1652.2909999999999</c:v>
                </c:pt>
                <c:pt idx="10699">
                  <c:v>1652.2909999999999</c:v>
                </c:pt>
                <c:pt idx="10700">
                  <c:v>1652.2909999999999</c:v>
                </c:pt>
                <c:pt idx="10701">
                  <c:v>1652.2909999999999</c:v>
                </c:pt>
                <c:pt idx="10702">
                  <c:v>1652.2909999999999</c:v>
                </c:pt>
                <c:pt idx="10703">
                  <c:v>1652.2909999999999</c:v>
                </c:pt>
                <c:pt idx="10704">
                  <c:v>1652.2909999999999</c:v>
                </c:pt>
                <c:pt idx="10705">
                  <c:v>1652.2909999999999</c:v>
                </c:pt>
                <c:pt idx="10706">
                  <c:v>1652.2909999999999</c:v>
                </c:pt>
                <c:pt idx="10707">
                  <c:v>1652.2909999999999</c:v>
                </c:pt>
                <c:pt idx="10708">
                  <c:v>1652.2909999999999</c:v>
                </c:pt>
                <c:pt idx="10709">
                  <c:v>1655.6220000000001</c:v>
                </c:pt>
                <c:pt idx="10710">
                  <c:v>1655.6220000000001</c:v>
                </c:pt>
                <c:pt idx="10711">
                  <c:v>1652.3440000000001</c:v>
                </c:pt>
                <c:pt idx="10712">
                  <c:v>1655.6220000000001</c:v>
                </c:pt>
                <c:pt idx="10713">
                  <c:v>1652.3440000000001</c:v>
                </c:pt>
                <c:pt idx="10714">
                  <c:v>1652.3440000000001</c:v>
                </c:pt>
                <c:pt idx="10715">
                  <c:v>1652.3440000000001</c:v>
                </c:pt>
                <c:pt idx="10716">
                  <c:v>1652.3440000000001</c:v>
                </c:pt>
                <c:pt idx="10717">
                  <c:v>1652.3440000000001</c:v>
                </c:pt>
                <c:pt idx="10718">
                  <c:v>1652.3440000000001</c:v>
                </c:pt>
                <c:pt idx="10719">
                  <c:v>1652.3440000000001</c:v>
                </c:pt>
                <c:pt idx="10720">
                  <c:v>1652.3440000000001</c:v>
                </c:pt>
                <c:pt idx="10721">
                  <c:v>1652.3440000000001</c:v>
                </c:pt>
                <c:pt idx="10722">
                  <c:v>1655.6220000000001</c:v>
                </c:pt>
                <c:pt idx="10723">
                  <c:v>1655.6220000000001</c:v>
                </c:pt>
                <c:pt idx="10724">
                  <c:v>1655.6220000000001</c:v>
                </c:pt>
                <c:pt idx="10725">
                  <c:v>1655.6220000000001</c:v>
                </c:pt>
                <c:pt idx="10726">
                  <c:v>1655.6220000000001</c:v>
                </c:pt>
                <c:pt idx="10727">
                  <c:v>1655.6220000000001</c:v>
                </c:pt>
                <c:pt idx="10728">
                  <c:v>1655.6220000000001</c:v>
                </c:pt>
                <c:pt idx="10729">
                  <c:v>1658.9</c:v>
                </c:pt>
                <c:pt idx="10730">
                  <c:v>1655.6220000000001</c:v>
                </c:pt>
                <c:pt idx="10731">
                  <c:v>1658.9</c:v>
                </c:pt>
                <c:pt idx="10732">
                  <c:v>1658.9</c:v>
                </c:pt>
                <c:pt idx="10733">
                  <c:v>1658.9</c:v>
                </c:pt>
                <c:pt idx="10734">
                  <c:v>1658.9</c:v>
                </c:pt>
                <c:pt idx="10735">
                  <c:v>1658.9</c:v>
                </c:pt>
                <c:pt idx="10736">
                  <c:v>1658.9</c:v>
                </c:pt>
                <c:pt idx="10737">
                  <c:v>1658.9</c:v>
                </c:pt>
                <c:pt idx="10738">
                  <c:v>1658.9</c:v>
                </c:pt>
                <c:pt idx="10739">
                  <c:v>1658.9</c:v>
                </c:pt>
                <c:pt idx="10740">
                  <c:v>1658.9</c:v>
                </c:pt>
                <c:pt idx="10741">
                  <c:v>1658.9</c:v>
                </c:pt>
                <c:pt idx="10742">
                  <c:v>1658.9</c:v>
                </c:pt>
                <c:pt idx="10743">
                  <c:v>1658.9</c:v>
                </c:pt>
                <c:pt idx="10744">
                  <c:v>1662.231</c:v>
                </c:pt>
                <c:pt idx="10745">
                  <c:v>1662.231</c:v>
                </c:pt>
                <c:pt idx="10746">
                  <c:v>1662.231</c:v>
                </c:pt>
                <c:pt idx="10747">
                  <c:v>1662.231</c:v>
                </c:pt>
                <c:pt idx="10748">
                  <c:v>1662.231</c:v>
                </c:pt>
                <c:pt idx="10749">
                  <c:v>1658.9</c:v>
                </c:pt>
                <c:pt idx="10750">
                  <c:v>1662.231</c:v>
                </c:pt>
                <c:pt idx="10751">
                  <c:v>1658.9</c:v>
                </c:pt>
                <c:pt idx="10752">
                  <c:v>1658.9</c:v>
                </c:pt>
                <c:pt idx="10753">
                  <c:v>1662.231</c:v>
                </c:pt>
                <c:pt idx="10754">
                  <c:v>1658.9</c:v>
                </c:pt>
                <c:pt idx="10755">
                  <c:v>1655.6220000000001</c:v>
                </c:pt>
                <c:pt idx="10756">
                  <c:v>1658.953</c:v>
                </c:pt>
                <c:pt idx="10757">
                  <c:v>1655.6220000000001</c:v>
                </c:pt>
                <c:pt idx="10758">
                  <c:v>1658.953</c:v>
                </c:pt>
                <c:pt idx="10759">
                  <c:v>1655.6220000000001</c:v>
                </c:pt>
                <c:pt idx="10760">
                  <c:v>1655.6220000000001</c:v>
                </c:pt>
                <c:pt idx="10761">
                  <c:v>1658.953</c:v>
                </c:pt>
                <c:pt idx="10762">
                  <c:v>1658.953</c:v>
                </c:pt>
                <c:pt idx="10763">
                  <c:v>1658.953</c:v>
                </c:pt>
                <c:pt idx="10764">
                  <c:v>1658.953</c:v>
                </c:pt>
                <c:pt idx="10765">
                  <c:v>1658.953</c:v>
                </c:pt>
                <c:pt idx="10766">
                  <c:v>1658.953</c:v>
                </c:pt>
                <c:pt idx="10767">
                  <c:v>1658.953</c:v>
                </c:pt>
                <c:pt idx="10768">
                  <c:v>1658.953</c:v>
                </c:pt>
                <c:pt idx="10769">
                  <c:v>1658.953</c:v>
                </c:pt>
                <c:pt idx="10770">
                  <c:v>1662.231</c:v>
                </c:pt>
                <c:pt idx="10771">
                  <c:v>1662.231</c:v>
                </c:pt>
                <c:pt idx="10772">
                  <c:v>1662.231</c:v>
                </c:pt>
                <c:pt idx="10773">
                  <c:v>1662.231</c:v>
                </c:pt>
                <c:pt idx="10774">
                  <c:v>1662.231</c:v>
                </c:pt>
                <c:pt idx="10775">
                  <c:v>1658.953</c:v>
                </c:pt>
                <c:pt idx="10776">
                  <c:v>1662.231</c:v>
                </c:pt>
                <c:pt idx="10777">
                  <c:v>1662.231</c:v>
                </c:pt>
                <c:pt idx="10778">
                  <c:v>1662.231</c:v>
                </c:pt>
                <c:pt idx="10779">
                  <c:v>1665.51</c:v>
                </c:pt>
                <c:pt idx="10780">
                  <c:v>1665.51</c:v>
                </c:pt>
                <c:pt idx="10781">
                  <c:v>1665.51</c:v>
                </c:pt>
                <c:pt idx="10782">
                  <c:v>1665.51</c:v>
                </c:pt>
                <c:pt idx="10783">
                  <c:v>1665.51</c:v>
                </c:pt>
                <c:pt idx="10784">
                  <c:v>1665.51</c:v>
                </c:pt>
                <c:pt idx="10785">
                  <c:v>1665.51</c:v>
                </c:pt>
                <c:pt idx="10786">
                  <c:v>1665.51</c:v>
                </c:pt>
                <c:pt idx="10787">
                  <c:v>1665.51</c:v>
                </c:pt>
                <c:pt idx="10788">
                  <c:v>1665.51</c:v>
                </c:pt>
                <c:pt idx="10789">
                  <c:v>1665.51</c:v>
                </c:pt>
                <c:pt idx="10790">
                  <c:v>1665.51</c:v>
                </c:pt>
                <c:pt idx="10791">
                  <c:v>1665.51</c:v>
                </c:pt>
                <c:pt idx="10792">
                  <c:v>1668.8409999999999</c:v>
                </c:pt>
                <c:pt idx="10793">
                  <c:v>1668.8409999999999</c:v>
                </c:pt>
                <c:pt idx="10794">
                  <c:v>1665.51</c:v>
                </c:pt>
                <c:pt idx="10795">
                  <c:v>1668.8409999999999</c:v>
                </c:pt>
                <c:pt idx="10796">
                  <c:v>1662.231</c:v>
                </c:pt>
                <c:pt idx="10797">
                  <c:v>1665.5630000000001</c:v>
                </c:pt>
                <c:pt idx="10798">
                  <c:v>1665.5630000000001</c:v>
                </c:pt>
                <c:pt idx="10799">
                  <c:v>1665.5630000000001</c:v>
                </c:pt>
                <c:pt idx="10800">
                  <c:v>1665.5630000000001</c:v>
                </c:pt>
                <c:pt idx="10801">
                  <c:v>1665.5630000000001</c:v>
                </c:pt>
                <c:pt idx="10802">
                  <c:v>1665.5630000000001</c:v>
                </c:pt>
                <c:pt idx="10803">
                  <c:v>1665.5630000000001</c:v>
                </c:pt>
                <c:pt idx="10804">
                  <c:v>1665.5630000000001</c:v>
                </c:pt>
                <c:pt idx="10805">
                  <c:v>1665.5630000000001</c:v>
                </c:pt>
                <c:pt idx="10806">
                  <c:v>1665.5630000000001</c:v>
                </c:pt>
                <c:pt idx="10807">
                  <c:v>1665.5630000000001</c:v>
                </c:pt>
                <c:pt idx="10808">
                  <c:v>1665.5630000000001</c:v>
                </c:pt>
                <c:pt idx="10809">
                  <c:v>1662.231</c:v>
                </c:pt>
                <c:pt idx="10810">
                  <c:v>1665.5630000000001</c:v>
                </c:pt>
                <c:pt idx="10811">
                  <c:v>1662.231</c:v>
                </c:pt>
                <c:pt idx="10812">
                  <c:v>1662.231</c:v>
                </c:pt>
                <c:pt idx="10813">
                  <c:v>1665.5630000000001</c:v>
                </c:pt>
                <c:pt idx="10814">
                  <c:v>1665.5630000000001</c:v>
                </c:pt>
                <c:pt idx="10815">
                  <c:v>1665.5630000000001</c:v>
                </c:pt>
                <c:pt idx="10816">
                  <c:v>1668.8409999999999</c:v>
                </c:pt>
                <c:pt idx="10817">
                  <c:v>1668.8409999999999</c:v>
                </c:pt>
                <c:pt idx="10818">
                  <c:v>1665.51</c:v>
                </c:pt>
                <c:pt idx="10819">
                  <c:v>1665.51</c:v>
                </c:pt>
                <c:pt idx="10820">
                  <c:v>1665.51</c:v>
                </c:pt>
                <c:pt idx="10821">
                  <c:v>1662.231</c:v>
                </c:pt>
                <c:pt idx="10822">
                  <c:v>1665.51</c:v>
                </c:pt>
                <c:pt idx="10823">
                  <c:v>1662.231</c:v>
                </c:pt>
                <c:pt idx="10824">
                  <c:v>1662.231</c:v>
                </c:pt>
                <c:pt idx="10825">
                  <c:v>1662.231</c:v>
                </c:pt>
                <c:pt idx="10826">
                  <c:v>1662.231</c:v>
                </c:pt>
                <c:pt idx="10827">
                  <c:v>1662.231</c:v>
                </c:pt>
                <c:pt idx="10828">
                  <c:v>1662.231</c:v>
                </c:pt>
                <c:pt idx="10829">
                  <c:v>1662.231</c:v>
                </c:pt>
                <c:pt idx="10830">
                  <c:v>1662.231</c:v>
                </c:pt>
                <c:pt idx="10831">
                  <c:v>1662.231</c:v>
                </c:pt>
                <c:pt idx="10832">
                  <c:v>1665.51</c:v>
                </c:pt>
                <c:pt idx="10833">
                  <c:v>1662.231</c:v>
                </c:pt>
                <c:pt idx="10834">
                  <c:v>1665.51</c:v>
                </c:pt>
                <c:pt idx="10835">
                  <c:v>1665.51</c:v>
                </c:pt>
                <c:pt idx="10836">
                  <c:v>1668.8409999999999</c:v>
                </c:pt>
                <c:pt idx="10837">
                  <c:v>1668.8409999999999</c:v>
                </c:pt>
                <c:pt idx="10838">
                  <c:v>1672.172</c:v>
                </c:pt>
                <c:pt idx="10839">
                  <c:v>1672.172</c:v>
                </c:pt>
                <c:pt idx="10840">
                  <c:v>1668.8409999999999</c:v>
                </c:pt>
                <c:pt idx="10841">
                  <c:v>1672.172</c:v>
                </c:pt>
                <c:pt idx="10842">
                  <c:v>1672.172</c:v>
                </c:pt>
                <c:pt idx="10843">
                  <c:v>1672.172</c:v>
                </c:pt>
                <c:pt idx="10844">
                  <c:v>1672.172</c:v>
                </c:pt>
                <c:pt idx="10845">
                  <c:v>1672.172</c:v>
                </c:pt>
                <c:pt idx="10846">
                  <c:v>1672.172</c:v>
                </c:pt>
                <c:pt idx="10847">
                  <c:v>1672.172</c:v>
                </c:pt>
                <c:pt idx="10848">
                  <c:v>1672.172</c:v>
                </c:pt>
                <c:pt idx="10849">
                  <c:v>1672.172</c:v>
                </c:pt>
                <c:pt idx="10850">
                  <c:v>1675.45</c:v>
                </c:pt>
                <c:pt idx="10851">
                  <c:v>1675.45</c:v>
                </c:pt>
                <c:pt idx="10852">
                  <c:v>1675.45</c:v>
                </c:pt>
                <c:pt idx="10853">
                  <c:v>1672.172</c:v>
                </c:pt>
                <c:pt idx="10854">
                  <c:v>1675.45</c:v>
                </c:pt>
                <c:pt idx="10855">
                  <c:v>1675.45</c:v>
                </c:pt>
                <c:pt idx="10856">
                  <c:v>1678.7280000000001</c:v>
                </c:pt>
                <c:pt idx="10857">
                  <c:v>1678.7280000000001</c:v>
                </c:pt>
                <c:pt idx="10858">
                  <c:v>1678.7280000000001</c:v>
                </c:pt>
                <c:pt idx="10859">
                  <c:v>1678.7280000000001</c:v>
                </c:pt>
                <c:pt idx="10860">
                  <c:v>1678.7280000000001</c:v>
                </c:pt>
                <c:pt idx="10861">
                  <c:v>1678.7280000000001</c:v>
                </c:pt>
                <c:pt idx="10862">
                  <c:v>1678.7280000000001</c:v>
                </c:pt>
                <c:pt idx="10863">
                  <c:v>1678.7280000000001</c:v>
                </c:pt>
                <c:pt idx="10864">
                  <c:v>1678.7280000000001</c:v>
                </c:pt>
                <c:pt idx="10865">
                  <c:v>1678.7280000000001</c:v>
                </c:pt>
                <c:pt idx="10866">
                  <c:v>1678.7280000000001</c:v>
                </c:pt>
                <c:pt idx="10867">
                  <c:v>1678.7280000000001</c:v>
                </c:pt>
                <c:pt idx="10868">
                  <c:v>1678.7280000000001</c:v>
                </c:pt>
                <c:pt idx="10869">
                  <c:v>1678.7280000000001</c:v>
                </c:pt>
                <c:pt idx="10870">
                  <c:v>1678.7280000000001</c:v>
                </c:pt>
                <c:pt idx="10871">
                  <c:v>1678.7280000000001</c:v>
                </c:pt>
                <c:pt idx="10872">
                  <c:v>1678.7280000000001</c:v>
                </c:pt>
                <c:pt idx="10873">
                  <c:v>1678.7280000000001</c:v>
                </c:pt>
                <c:pt idx="10874">
                  <c:v>1678.7280000000001</c:v>
                </c:pt>
                <c:pt idx="10875">
                  <c:v>1678.7280000000001</c:v>
                </c:pt>
                <c:pt idx="10876">
                  <c:v>1682.06</c:v>
                </c:pt>
                <c:pt idx="10877">
                  <c:v>1682.06</c:v>
                </c:pt>
                <c:pt idx="10878">
                  <c:v>1682.06</c:v>
                </c:pt>
                <c:pt idx="10879">
                  <c:v>1678.7280000000001</c:v>
                </c:pt>
                <c:pt idx="10880">
                  <c:v>1682.06</c:v>
                </c:pt>
                <c:pt idx="10881">
                  <c:v>1682.06</c:v>
                </c:pt>
                <c:pt idx="10882">
                  <c:v>1678.7280000000001</c:v>
                </c:pt>
                <c:pt idx="10883">
                  <c:v>1682.06</c:v>
                </c:pt>
                <c:pt idx="10884">
                  <c:v>1682.06</c:v>
                </c:pt>
                <c:pt idx="10885">
                  <c:v>1678.7280000000001</c:v>
                </c:pt>
                <c:pt idx="10886">
                  <c:v>1678.7280000000001</c:v>
                </c:pt>
                <c:pt idx="10887">
                  <c:v>1682.06</c:v>
                </c:pt>
                <c:pt idx="10888">
                  <c:v>1678.7809999999999</c:v>
                </c:pt>
                <c:pt idx="10889">
                  <c:v>1678.7809999999999</c:v>
                </c:pt>
                <c:pt idx="10890">
                  <c:v>1678.7809999999999</c:v>
                </c:pt>
                <c:pt idx="10891">
                  <c:v>1678.7809999999999</c:v>
                </c:pt>
                <c:pt idx="10892">
                  <c:v>1678.7809999999999</c:v>
                </c:pt>
                <c:pt idx="10893">
                  <c:v>1678.7809999999999</c:v>
                </c:pt>
                <c:pt idx="10894">
                  <c:v>1678.7809999999999</c:v>
                </c:pt>
                <c:pt idx="10895">
                  <c:v>1678.7809999999999</c:v>
                </c:pt>
                <c:pt idx="10896">
                  <c:v>1678.7809999999999</c:v>
                </c:pt>
                <c:pt idx="10897">
                  <c:v>1675.45</c:v>
                </c:pt>
                <c:pt idx="10898">
                  <c:v>1675.45</c:v>
                </c:pt>
                <c:pt idx="10899">
                  <c:v>1678.7809999999999</c:v>
                </c:pt>
                <c:pt idx="10900">
                  <c:v>1675.45</c:v>
                </c:pt>
                <c:pt idx="10901">
                  <c:v>1678.7280000000001</c:v>
                </c:pt>
                <c:pt idx="10902">
                  <c:v>1682.06</c:v>
                </c:pt>
                <c:pt idx="10903">
                  <c:v>1675.45</c:v>
                </c:pt>
                <c:pt idx="10904">
                  <c:v>1678.7809999999999</c:v>
                </c:pt>
                <c:pt idx="10905">
                  <c:v>1682.06</c:v>
                </c:pt>
                <c:pt idx="10906">
                  <c:v>1682.06</c:v>
                </c:pt>
                <c:pt idx="10907">
                  <c:v>1682.06</c:v>
                </c:pt>
                <c:pt idx="10908">
                  <c:v>1682.06</c:v>
                </c:pt>
                <c:pt idx="10909">
                  <c:v>1685.338</c:v>
                </c:pt>
                <c:pt idx="10910">
                  <c:v>1682.06</c:v>
                </c:pt>
                <c:pt idx="10911">
                  <c:v>1682.06</c:v>
                </c:pt>
                <c:pt idx="10912">
                  <c:v>1685.338</c:v>
                </c:pt>
                <c:pt idx="10913">
                  <c:v>1682.06</c:v>
                </c:pt>
                <c:pt idx="10914">
                  <c:v>1682.06</c:v>
                </c:pt>
                <c:pt idx="10915">
                  <c:v>1685.338</c:v>
                </c:pt>
                <c:pt idx="10916">
                  <c:v>1685.338</c:v>
                </c:pt>
                <c:pt idx="10917">
                  <c:v>1685.338</c:v>
                </c:pt>
                <c:pt idx="10918">
                  <c:v>1685.338</c:v>
                </c:pt>
                <c:pt idx="10919">
                  <c:v>1688.6690000000001</c:v>
                </c:pt>
                <c:pt idx="10920">
                  <c:v>1685.338</c:v>
                </c:pt>
                <c:pt idx="10921">
                  <c:v>1685.338</c:v>
                </c:pt>
                <c:pt idx="10922">
                  <c:v>1685.338</c:v>
                </c:pt>
                <c:pt idx="10923">
                  <c:v>1685.338</c:v>
                </c:pt>
                <c:pt idx="10924">
                  <c:v>1688.6690000000001</c:v>
                </c:pt>
                <c:pt idx="10925">
                  <c:v>1685.338</c:v>
                </c:pt>
                <c:pt idx="10926">
                  <c:v>1688.6690000000001</c:v>
                </c:pt>
                <c:pt idx="10927">
                  <c:v>1685.338</c:v>
                </c:pt>
                <c:pt idx="10928">
                  <c:v>1688.6690000000001</c:v>
                </c:pt>
                <c:pt idx="10929">
                  <c:v>1688.6690000000001</c:v>
                </c:pt>
                <c:pt idx="10930">
                  <c:v>1685.338</c:v>
                </c:pt>
                <c:pt idx="10931">
                  <c:v>1688.6690000000001</c:v>
                </c:pt>
                <c:pt idx="10932">
                  <c:v>1688.6690000000001</c:v>
                </c:pt>
                <c:pt idx="10933">
                  <c:v>1688.6690000000001</c:v>
                </c:pt>
                <c:pt idx="10934">
                  <c:v>1688.6690000000001</c:v>
                </c:pt>
                <c:pt idx="10935">
                  <c:v>1688.6690000000001</c:v>
                </c:pt>
                <c:pt idx="10936">
                  <c:v>1688.6690000000001</c:v>
                </c:pt>
                <c:pt idx="10937">
                  <c:v>1688.6690000000001</c:v>
                </c:pt>
                <c:pt idx="10938">
                  <c:v>1688.6690000000001</c:v>
                </c:pt>
                <c:pt idx="10939">
                  <c:v>1685.3910000000001</c:v>
                </c:pt>
                <c:pt idx="10940">
                  <c:v>1688.6690000000001</c:v>
                </c:pt>
                <c:pt idx="10941">
                  <c:v>1685.3910000000001</c:v>
                </c:pt>
                <c:pt idx="10942">
                  <c:v>1685.3910000000001</c:v>
                </c:pt>
                <c:pt idx="10943">
                  <c:v>1688.6690000000001</c:v>
                </c:pt>
                <c:pt idx="10944">
                  <c:v>1685.3910000000001</c:v>
                </c:pt>
                <c:pt idx="10945">
                  <c:v>1688.6690000000001</c:v>
                </c:pt>
                <c:pt idx="10946">
                  <c:v>1685.3910000000001</c:v>
                </c:pt>
                <c:pt idx="10947">
                  <c:v>1685.3910000000001</c:v>
                </c:pt>
                <c:pt idx="10948">
                  <c:v>1688.6690000000001</c:v>
                </c:pt>
                <c:pt idx="10949">
                  <c:v>1685.3910000000001</c:v>
                </c:pt>
                <c:pt idx="10950">
                  <c:v>1685.3910000000001</c:v>
                </c:pt>
                <c:pt idx="10951">
                  <c:v>1685.3910000000001</c:v>
                </c:pt>
                <c:pt idx="10952">
                  <c:v>1685.3910000000001</c:v>
                </c:pt>
                <c:pt idx="10953">
                  <c:v>1685.3910000000001</c:v>
                </c:pt>
                <c:pt idx="10954">
                  <c:v>1685.3910000000001</c:v>
                </c:pt>
                <c:pt idx="10955">
                  <c:v>1688.6690000000001</c:v>
                </c:pt>
                <c:pt idx="10956">
                  <c:v>1685.3910000000001</c:v>
                </c:pt>
                <c:pt idx="10957">
                  <c:v>1688.6690000000001</c:v>
                </c:pt>
                <c:pt idx="10958">
                  <c:v>1685.3910000000001</c:v>
                </c:pt>
                <c:pt idx="10959">
                  <c:v>1688.6690000000001</c:v>
                </c:pt>
                <c:pt idx="10960">
                  <c:v>1685.338</c:v>
                </c:pt>
                <c:pt idx="10961">
                  <c:v>1685.338</c:v>
                </c:pt>
                <c:pt idx="10962">
                  <c:v>1682.06</c:v>
                </c:pt>
                <c:pt idx="10963">
                  <c:v>1685.338</c:v>
                </c:pt>
                <c:pt idx="10964">
                  <c:v>1685.338</c:v>
                </c:pt>
                <c:pt idx="10965">
                  <c:v>1685.338</c:v>
                </c:pt>
                <c:pt idx="10966">
                  <c:v>1685.338</c:v>
                </c:pt>
                <c:pt idx="10967">
                  <c:v>1685.338</c:v>
                </c:pt>
                <c:pt idx="10968">
                  <c:v>1685.338</c:v>
                </c:pt>
                <c:pt idx="10969">
                  <c:v>1685.338</c:v>
                </c:pt>
                <c:pt idx="10970">
                  <c:v>1688.6690000000001</c:v>
                </c:pt>
                <c:pt idx="10971">
                  <c:v>1688.6690000000001</c:v>
                </c:pt>
                <c:pt idx="10972">
                  <c:v>1688.6690000000001</c:v>
                </c:pt>
                <c:pt idx="10973">
                  <c:v>1685.338</c:v>
                </c:pt>
                <c:pt idx="10974">
                  <c:v>1685.338</c:v>
                </c:pt>
                <c:pt idx="10975">
                  <c:v>1685.338</c:v>
                </c:pt>
                <c:pt idx="10976">
                  <c:v>1685.338</c:v>
                </c:pt>
                <c:pt idx="10977">
                  <c:v>1685.338</c:v>
                </c:pt>
                <c:pt idx="10978">
                  <c:v>1685.338</c:v>
                </c:pt>
                <c:pt idx="10979">
                  <c:v>1685.338</c:v>
                </c:pt>
                <c:pt idx="10980">
                  <c:v>1685.338</c:v>
                </c:pt>
                <c:pt idx="10981">
                  <c:v>1685.338</c:v>
                </c:pt>
                <c:pt idx="10982">
                  <c:v>1685.338</c:v>
                </c:pt>
                <c:pt idx="10983">
                  <c:v>1685.338</c:v>
                </c:pt>
                <c:pt idx="10984">
                  <c:v>1685.338</c:v>
                </c:pt>
                <c:pt idx="10985">
                  <c:v>1685.338</c:v>
                </c:pt>
                <c:pt idx="10986">
                  <c:v>1685.338</c:v>
                </c:pt>
                <c:pt idx="10987">
                  <c:v>1685.338</c:v>
                </c:pt>
                <c:pt idx="10988">
                  <c:v>1685.338</c:v>
                </c:pt>
                <c:pt idx="10989">
                  <c:v>1685.338</c:v>
                </c:pt>
                <c:pt idx="10990">
                  <c:v>1685.338</c:v>
                </c:pt>
                <c:pt idx="10991">
                  <c:v>1685.338</c:v>
                </c:pt>
                <c:pt idx="10992">
                  <c:v>1685.338</c:v>
                </c:pt>
                <c:pt idx="10993">
                  <c:v>1692</c:v>
                </c:pt>
                <c:pt idx="10994">
                  <c:v>1685.338</c:v>
                </c:pt>
                <c:pt idx="10995">
                  <c:v>1692</c:v>
                </c:pt>
                <c:pt idx="10996">
                  <c:v>1692</c:v>
                </c:pt>
                <c:pt idx="10997">
                  <c:v>1688.6690000000001</c:v>
                </c:pt>
                <c:pt idx="10998">
                  <c:v>1692</c:v>
                </c:pt>
                <c:pt idx="10999">
                  <c:v>1692</c:v>
                </c:pt>
                <c:pt idx="11000">
                  <c:v>1685.338</c:v>
                </c:pt>
                <c:pt idx="11001">
                  <c:v>1688.6690000000001</c:v>
                </c:pt>
                <c:pt idx="11002">
                  <c:v>1688.6690000000001</c:v>
                </c:pt>
                <c:pt idx="11003">
                  <c:v>1692</c:v>
                </c:pt>
                <c:pt idx="11004">
                  <c:v>1688.6690000000001</c:v>
                </c:pt>
                <c:pt idx="11005">
                  <c:v>1692</c:v>
                </c:pt>
                <c:pt idx="11006">
                  <c:v>1688.6690000000001</c:v>
                </c:pt>
                <c:pt idx="11007">
                  <c:v>1692</c:v>
                </c:pt>
                <c:pt idx="11008">
                  <c:v>1692</c:v>
                </c:pt>
                <c:pt idx="11009">
                  <c:v>1692</c:v>
                </c:pt>
                <c:pt idx="11010">
                  <c:v>1692</c:v>
                </c:pt>
                <c:pt idx="11011">
                  <c:v>1692</c:v>
                </c:pt>
                <c:pt idx="11012">
                  <c:v>1695.278</c:v>
                </c:pt>
                <c:pt idx="11013">
                  <c:v>1692</c:v>
                </c:pt>
                <c:pt idx="11014">
                  <c:v>1695.278</c:v>
                </c:pt>
                <c:pt idx="11015">
                  <c:v>1695.278</c:v>
                </c:pt>
                <c:pt idx="11016">
                  <c:v>1695.278</c:v>
                </c:pt>
                <c:pt idx="11017">
                  <c:v>1695.278</c:v>
                </c:pt>
                <c:pt idx="11018">
                  <c:v>1698.557</c:v>
                </c:pt>
                <c:pt idx="11019">
                  <c:v>1698.6089999999999</c:v>
                </c:pt>
                <c:pt idx="11020">
                  <c:v>1698.6089999999999</c:v>
                </c:pt>
                <c:pt idx="11021">
                  <c:v>1698.6089999999999</c:v>
                </c:pt>
                <c:pt idx="11022">
                  <c:v>1698.6089999999999</c:v>
                </c:pt>
                <c:pt idx="11023">
                  <c:v>1698.6089999999999</c:v>
                </c:pt>
                <c:pt idx="11024">
                  <c:v>1698.6089999999999</c:v>
                </c:pt>
                <c:pt idx="11025">
                  <c:v>1698.6089999999999</c:v>
                </c:pt>
                <c:pt idx="11026">
                  <c:v>1698.6089999999999</c:v>
                </c:pt>
                <c:pt idx="11027">
                  <c:v>1701.8879999999999</c:v>
                </c:pt>
                <c:pt idx="11028">
                  <c:v>1698.6089999999999</c:v>
                </c:pt>
                <c:pt idx="11029">
                  <c:v>1698.6089999999999</c:v>
                </c:pt>
                <c:pt idx="11030">
                  <c:v>1698.6089999999999</c:v>
                </c:pt>
                <c:pt idx="11031">
                  <c:v>1698.6089999999999</c:v>
                </c:pt>
                <c:pt idx="11032">
                  <c:v>1695.278</c:v>
                </c:pt>
                <c:pt idx="11033">
                  <c:v>1695.278</c:v>
                </c:pt>
                <c:pt idx="11034">
                  <c:v>1698.557</c:v>
                </c:pt>
                <c:pt idx="11035">
                  <c:v>1695.278</c:v>
                </c:pt>
                <c:pt idx="11036">
                  <c:v>1692</c:v>
                </c:pt>
                <c:pt idx="11037">
                  <c:v>1692</c:v>
                </c:pt>
                <c:pt idx="11038">
                  <c:v>1692</c:v>
                </c:pt>
                <c:pt idx="11039">
                  <c:v>1695.278</c:v>
                </c:pt>
                <c:pt idx="11040">
                  <c:v>1688.6690000000001</c:v>
                </c:pt>
                <c:pt idx="11041">
                  <c:v>1688.6690000000001</c:v>
                </c:pt>
                <c:pt idx="11042">
                  <c:v>1691.9469999999999</c:v>
                </c:pt>
                <c:pt idx="11043">
                  <c:v>1688.6690000000001</c:v>
                </c:pt>
                <c:pt idx="11044">
                  <c:v>1691.9469999999999</c:v>
                </c:pt>
                <c:pt idx="11045">
                  <c:v>1691.9469999999999</c:v>
                </c:pt>
                <c:pt idx="11046">
                  <c:v>1691.9469999999999</c:v>
                </c:pt>
                <c:pt idx="11047">
                  <c:v>1691.9469999999999</c:v>
                </c:pt>
                <c:pt idx="11048">
                  <c:v>1691.9469999999999</c:v>
                </c:pt>
                <c:pt idx="11049">
                  <c:v>1691.9469999999999</c:v>
                </c:pt>
                <c:pt idx="11050">
                  <c:v>1691.9469999999999</c:v>
                </c:pt>
                <c:pt idx="11051">
                  <c:v>1691.9469999999999</c:v>
                </c:pt>
                <c:pt idx="11052">
                  <c:v>1691.9469999999999</c:v>
                </c:pt>
                <c:pt idx="11053">
                  <c:v>1691.9469999999999</c:v>
                </c:pt>
                <c:pt idx="11054">
                  <c:v>1691.9469999999999</c:v>
                </c:pt>
                <c:pt idx="11055">
                  <c:v>1691.9469999999999</c:v>
                </c:pt>
                <c:pt idx="11056">
                  <c:v>1691.9469999999999</c:v>
                </c:pt>
                <c:pt idx="11057">
                  <c:v>1688.6690000000001</c:v>
                </c:pt>
                <c:pt idx="11058">
                  <c:v>1691.9469999999999</c:v>
                </c:pt>
                <c:pt idx="11059">
                  <c:v>1688.6690000000001</c:v>
                </c:pt>
                <c:pt idx="11060">
                  <c:v>1688.6690000000001</c:v>
                </c:pt>
                <c:pt idx="11061">
                  <c:v>1691.9469999999999</c:v>
                </c:pt>
                <c:pt idx="11062">
                  <c:v>1695.278</c:v>
                </c:pt>
                <c:pt idx="11063">
                  <c:v>1692</c:v>
                </c:pt>
                <c:pt idx="11064">
                  <c:v>1695.278</c:v>
                </c:pt>
                <c:pt idx="11065">
                  <c:v>1692</c:v>
                </c:pt>
                <c:pt idx="11066">
                  <c:v>1692</c:v>
                </c:pt>
                <c:pt idx="11067">
                  <c:v>1695.278</c:v>
                </c:pt>
                <c:pt idx="11068">
                  <c:v>1695.278</c:v>
                </c:pt>
                <c:pt idx="11069">
                  <c:v>1695.278</c:v>
                </c:pt>
                <c:pt idx="11070">
                  <c:v>1695.278</c:v>
                </c:pt>
                <c:pt idx="11071">
                  <c:v>1695.278</c:v>
                </c:pt>
                <c:pt idx="11072">
                  <c:v>1695.278</c:v>
                </c:pt>
                <c:pt idx="11073">
                  <c:v>1695.278</c:v>
                </c:pt>
                <c:pt idx="11074">
                  <c:v>1695.278</c:v>
                </c:pt>
                <c:pt idx="11075">
                  <c:v>1695.278</c:v>
                </c:pt>
                <c:pt idx="11076">
                  <c:v>1698.557</c:v>
                </c:pt>
                <c:pt idx="11077">
                  <c:v>1695.278</c:v>
                </c:pt>
                <c:pt idx="11078">
                  <c:v>1698.6089999999999</c:v>
                </c:pt>
                <c:pt idx="11079">
                  <c:v>1701.8879999999999</c:v>
                </c:pt>
                <c:pt idx="11080">
                  <c:v>1701.8879999999999</c:v>
                </c:pt>
                <c:pt idx="11081">
                  <c:v>1701.8879999999999</c:v>
                </c:pt>
                <c:pt idx="11082">
                  <c:v>1701.8879999999999</c:v>
                </c:pt>
                <c:pt idx="11083">
                  <c:v>1701.8879999999999</c:v>
                </c:pt>
                <c:pt idx="11084">
                  <c:v>1701.8879999999999</c:v>
                </c:pt>
                <c:pt idx="11085">
                  <c:v>1701.8879999999999</c:v>
                </c:pt>
                <c:pt idx="11086">
                  <c:v>1705.1659999999999</c:v>
                </c:pt>
                <c:pt idx="11087">
                  <c:v>1701.8879999999999</c:v>
                </c:pt>
                <c:pt idx="11088">
                  <c:v>1701.8879999999999</c:v>
                </c:pt>
                <c:pt idx="11089">
                  <c:v>1708.4970000000001</c:v>
                </c:pt>
                <c:pt idx="11090">
                  <c:v>1708.4970000000001</c:v>
                </c:pt>
                <c:pt idx="11091">
                  <c:v>1708.4970000000001</c:v>
                </c:pt>
                <c:pt idx="11092">
                  <c:v>1708.4970000000001</c:v>
                </c:pt>
                <c:pt idx="11093">
                  <c:v>1708.4970000000001</c:v>
                </c:pt>
                <c:pt idx="11094">
                  <c:v>1705.2190000000001</c:v>
                </c:pt>
                <c:pt idx="11095">
                  <c:v>1708.4970000000001</c:v>
                </c:pt>
                <c:pt idx="11096">
                  <c:v>1705.2190000000001</c:v>
                </c:pt>
                <c:pt idx="11097">
                  <c:v>1705.2190000000001</c:v>
                </c:pt>
                <c:pt idx="11098">
                  <c:v>1708.4970000000001</c:v>
                </c:pt>
                <c:pt idx="11099">
                  <c:v>1705.2190000000001</c:v>
                </c:pt>
                <c:pt idx="11100">
                  <c:v>1705.2190000000001</c:v>
                </c:pt>
                <c:pt idx="11101">
                  <c:v>1711.7750000000001</c:v>
                </c:pt>
                <c:pt idx="11102">
                  <c:v>1711.7750000000001</c:v>
                </c:pt>
                <c:pt idx="11103">
                  <c:v>1708.4970000000001</c:v>
                </c:pt>
                <c:pt idx="11104">
                  <c:v>1708.4970000000001</c:v>
                </c:pt>
                <c:pt idx="11105">
                  <c:v>1708.4970000000001</c:v>
                </c:pt>
                <c:pt idx="11106">
                  <c:v>1708.4970000000001</c:v>
                </c:pt>
                <c:pt idx="11107">
                  <c:v>1711.7750000000001</c:v>
                </c:pt>
                <c:pt idx="11108">
                  <c:v>1708.4970000000001</c:v>
                </c:pt>
                <c:pt idx="11109">
                  <c:v>1711.7750000000001</c:v>
                </c:pt>
                <c:pt idx="11110">
                  <c:v>1711.7750000000001</c:v>
                </c:pt>
                <c:pt idx="11111">
                  <c:v>1711.7750000000001</c:v>
                </c:pt>
                <c:pt idx="11112">
                  <c:v>1711.7750000000001</c:v>
                </c:pt>
                <c:pt idx="11113">
                  <c:v>1711.7750000000001</c:v>
                </c:pt>
                <c:pt idx="11114">
                  <c:v>1711.7750000000001</c:v>
                </c:pt>
                <c:pt idx="11115">
                  <c:v>1711.7750000000001</c:v>
                </c:pt>
                <c:pt idx="11116">
                  <c:v>1715.106</c:v>
                </c:pt>
                <c:pt idx="11117">
                  <c:v>1715.106</c:v>
                </c:pt>
                <c:pt idx="11118">
                  <c:v>1718.4380000000001</c:v>
                </c:pt>
                <c:pt idx="11119">
                  <c:v>1715.106</c:v>
                </c:pt>
                <c:pt idx="11120">
                  <c:v>1715.106</c:v>
                </c:pt>
                <c:pt idx="11121">
                  <c:v>1715.106</c:v>
                </c:pt>
                <c:pt idx="11122">
                  <c:v>1718.4380000000001</c:v>
                </c:pt>
                <c:pt idx="11123">
                  <c:v>1715.106</c:v>
                </c:pt>
                <c:pt idx="11124">
                  <c:v>1715.106</c:v>
                </c:pt>
                <c:pt idx="11125">
                  <c:v>1715.106</c:v>
                </c:pt>
                <c:pt idx="11126">
                  <c:v>1715.106</c:v>
                </c:pt>
                <c:pt idx="11127">
                  <c:v>1715.106</c:v>
                </c:pt>
                <c:pt idx="11128">
                  <c:v>1715.106</c:v>
                </c:pt>
                <c:pt idx="11129">
                  <c:v>1715.106</c:v>
                </c:pt>
                <c:pt idx="11130">
                  <c:v>1718.4380000000001</c:v>
                </c:pt>
                <c:pt idx="11131">
                  <c:v>1715.106</c:v>
                </c:pt>
                <c:pt idx="11132">
                  <c:v>1718.4380000000001</c:v>
                </c:pt>
                <c:pt idx="11133">
                  <c:v>1715.106</c:v>
                </c:pt>
                <c:pt idx="11134">
                  <c:v>1718.385</c:v>
                </c:pt>
                <c:pt idx="11135">
                  <c:v>1721.7159999999999</c:v>
                </c:pt>
                <c:pt idx="11136">
                  <c:v>1718.385</c:v>
                </c:pt>
                <c:pt idx="11137">
                  <c:v>1718.385</c:v>
                </c:pt>
                <c:pt idx="11138">
                  <c:v>1718.385</c:v>
                </c:pt>
                <c:pt idx="11139">
                  <c:v>1718.385</c:v>
                </c:pt>
                <c:pt idx="11140">
                  <c:v>1721.7159999999999</c:v>
                </c:pt>
                <c:pt idx="11141">
                  <c:v>1718.385</c:v>
                </c:pt>
                <c:pt idx="11142">
                  <c:v>1718.385</c:v>
                </c:pt>
                <c:pt idx="11143">
                  <c:v>1718.385</c:v>
                </c:pt>
                <c:pt idx="11144">
                  <c:v>1718.385</c:v>
                </c:pt>
                <c:pt idx="11145">
                  <c:v>1721.7159999999999</c:v>
                </c:pt>
                <c:pt idx="11146">
                  <c:v>1725.047</c:v>
                </c:pt>
                <c:pt idx="11147">
                  <c:v>1721.7159999999999</c:v>
                </c:pt>
                <c:pt idx="11148">
                  <c:v>1721.7159999999999</c:v>
                </c:pt>
                <c:pt idx="11149">
                  <c:v>1721.7159999999999</c:v>
                </c:pt>
                <c:pt idx="11150">
                  <c:v>1725.047</c:v>
                </c:pt>
                <c:pt idx="11151">
                  <c:v>1725.047</c:v>
                </c:pt>
                <c:pt idx="11152">
                  <c:v>1721.7159999999999</c:v>
                </c:pt>
                <c:pt idx="11153">
                  <c:v>1725.047</c:v>
                </c:pt>
                <c:pt idx="11154">
                  <c:v>1721.7159999999999</c:v>
                </c:pt>
                <c:pt idx="11155">
                  <c:v>1725.047</c:v>
                </c:pt>
                <c:pt idx="11156">
                  <c:v>1721.7159999999999</c:v>
                </c:pt>
                <c:pt idx="11157">
                  <c:v>1721.7159999999999</c:v>
                </c:pt>
                <c:pt idx="11158">
                  <c:v>1725.047</c:v>
                </c:pt>
                <c:pt idx="11159">
                  <c:v>1721.7159999999999</c:v>
                </c:pt>
                <c:pt idx="11160">
                  <c:v>1721.7159999999999</c:v>
                </c:pt>
                <c:pt idx="11161">
                  <c:v>1721.7159999999999</c:v>
                </c:pt>
                <c:pt idx="11162">
                  <c:v>1721.7159999999999</c:v>
                </c:pt>
                <c:pt idx="11163">
                  <c:v>1721.7159999999999</c:v>
                </c:pt>
                <c:pt idx="11164">
                  <c:v>1721.7159999999999</c:v>
                </c:pt>
                <c:pt idx="11165">
                  <c:v>1721.7159999999999</c:v>
                </c:pt>
                <c:pt idx="11166">
                  <c:v>1721.7159999999999</c:v>
                </c:pt>
                <c:pt idx="11167">
                  <c:v>1718.385</c:v>
                </c:pt>
                <c:pt idx="11168">
                  <c:v>1718.385</c:v>
                </c:pt>
                <c:pt idx="11169">
                  <c:v>1718.385</c:v>
                </c:pt>
                <c:pt idx="11170">
                  <c:v>1718.385</c:v>
                </c:pt>
                <c:pt idx="11171">
                  <c:v>1718.385</c:v>
                </c:pt>
                <c:pt idx="11172">
                  <c:v>1718.385</c:v>
                </c:pt>
                <c:pt idx="11173">
                  <c:v>1718.385</c:v>
                </c:pt>
                <c:pt idx="11174">
                  <c:v>1718.385</c:v>
                </c:pt>
                <c:pt idx="11175">
                  <c:v>1718.385</c:v>
                </c:pt>
                <c:pt idx="11176">
                  <c:v>1721.7159999999999</c:v>
                </c:pt>
                <c:pt idx="11177">
                  <c:v>1718.385</c:v>
                </c:pt>
                <c:pt idx="11178">
                  <c:v>1718.385</c:v>
                </c:pt>
                <c:pt idx="11179">
                  <c:v>1718.385</c:v>
                </c:pt>
                <c:pt idx="11180">
                  <c:v>1718.385</c:v>
                </c:pt>
                <c:pt idx="11181">
                  <c:v>1718.385</c:v>
                </c:pt>
                <c:pt idx="11182">
                  <c:v>1718.385</c:v>
                </c:pt>
                <c:pt idx="11183">
                  <c:v>1718.385</c:v>
                </c:pt>
                <c:pt idx="11184">
                  <c:v>1718.385</c:v>
                </c:pt>
                <c:pt idx="11185">
                  <c:v>1718.385</c:v>
                </c:pt>
                <c:pt idx="11186">
                  <c:v>1718.385</c:v>
                </c:pt>
                <c:pt idx="11187">
                  <c:v>1718.385</c:v>
                </c:pt>
                <c:pt idx="11188">
                  <c:v>1718.385</c:v>
                </c:pt>
                <c:pt idx="11189">
                  <c:v>1718.385</c:v>
                </c:pt>
                <c:pt idx="11190">
                  <c:v>1721.7159999999999</c:v>
                </c:pt>
                <c:pt idx="11191">
                  <c:v>1718.385</c:v>
                </c:pt>
                <c:pt idx="11192">
                  <c:v>1718.385</c:v>
                </c:pt>
                <c:pt idx="11193">
                  <c:v>1718.385</c:v>
                </c:pt>
                <c:pt idx="11194">
                  <c:v>1718.385</c:v>
                </c:pt>
                <c:pt idx="11195">
                  <c:v>1721.7159999999999</c:v>
                </c:pt>
                <c:pt idx="11196">
                  <c:v>1721.7159999999999</c:v>
                </c:pt>
                <c:pt idx="11197">
                  <c:v>1725.047</c:v>
                </c:pt>
                <c:pt idx="11198">
                  <c:v>1721.7159999999999</c:v>
                </c:pt>
                <c:pt idx="11199">
                  <c:v>1718.385</c:v>
                </c:pt>
                <c:pt idx="11200">
                  <c:v>1721.7159999999999</c:v>
                </c:pt>
                <c:pt idx="11201">
                  <c:v>1721.7159999999999</c:v>
                </c:pt>
                <c:pt idx="11202">
                  <c:v>1721.7159999999999</c:v>
                </c:pt>
                <c:pt idx="11203">
                  <c:v>1718.385</c:v>
                </c:pt>
                <c:pt idx="11204">
                  <c:v>1721.7159999999999</c:v>
                </c:pt>
                <c:pt idx="11205">
                  <c:v>1721.7159999999999</c:v>
                </c:pt>
                <c:pt idx="11206">
                  <c:v>1718.385</c:v>
                </c:pt>
                <c:pt idx="11207">
                  <c:v>1718.385</c:v>
                </c:pt>
                <c:pt idx="11208">
                  <c:v>1718.385</c:v>
                </c:pt>
                <c:pt idx="11209">
                  <c:v>1718.385</c:v>
                </c:pt>
                <c:pt idx="11210">
                  <c:v>1718.385</c:v>
                </c:pt>
                <c:pt idx="11211">
                  <c:v>1718.385</c:v>
                </c:pt>
                <c:pt idx="11212">
                  <c:v>1718.385</c:v>
                </c:pt>
                <c:pt idx="11213">
                  <c:v>1718.4380000000001</c:v>
                </c:pt>
                <c:pt idx="11214">
                  <c:v>1721.7159999999999</c:v>
                </c:pt>
                <c:pt idx="11215">
                  <c:v>1718.4380000000001</c:v>
                </c:pt>
                <c:pt idx="11216">
                  <c:v>1715.106</c:v>
                </c:pt>
                <c:pt idx="11217">
                  <c:v>1718.4380000000001</c:v>
                </c:pt>
                <c:pt idx="11218">
                  <c:v>1718.4380000000001</c:v>
                </c:pt>
                <c:pt idx="11219">
                  <c:v>1718.4380000000001</c:v>
                </c:pt>
                <c:pt idx="11220">
                  <c:v>1718.4380000000001</c:v>
                </c:pt>
                <c:pt idx="11221">
                  <c:v>1715.106</c:v>
                </c:pt>
                <c:pt idx="11222">
                  <c:v>1715.106</c:v>
                </c:pt>
                <c:pt idx="11223">
                  <c:v>1718.4380000000001</c:v>
                </c:pt>
                <c:pt idx="11224">
                  <c:v>1715.106</c:v>
                </c:pt>
                <c:pt idx="11225">
                  <c:v>1718.4380000000001</c:v>
                </c:pt>
                <c:pt idx="11226">
                  <c:v>1721.7159999999999</c:v>
                </c:pt>
                <c:pt idx="11227">
                  <c:v>1718.4380000000001</c:v>
                </c:pt>
                <c:pt idx="11228">
                  <c:v>1715.106</c:v>
                </c:pt>
                <c:pt idx="11229">
                  <c:v>1718.385</c:v>
                </c:pt>
                <c:pt idx="11230">
                  <c:v>1721.7159999999999</c:v>
                </c:pt>
                <c:pt idx="11231">
                  <c:v>1718.385</c:v>
                </c:pt>
                <c:pt idx="11232">
                  <c:v>1718.385</c:v>
                </c:pt>
                <c:pt idx="11233">
                  <c:v>1718.385</c:v>
                </c:pt>
                <c:pt idx="11234">
                  <c:v>1718.385</c:v>
                </c:pt>
                <c:pt idx="11235">
                  <c:v>1718.385</c:v>
                </c:pt>
                <c:pt idx="11236">
                  <c:v>1718.385</c:v>
                </c:pt>
                <c:pt idx="11237">
                  <c:v>1715.106</c:v>
                </c:pt>
                <c:pt idx="11238">
                  <c:v>1718.4380000000001</c:v>
                </c:pt>
                <c:pt idx="11239">
                  <c:v>1715.106</c:v>
                </c:pt>
                <c:pt idx="11240">
                  <c:v>1718.4380000000001</c:v>
                </c:pt>
                <c:pt idx="11241">
                  <c:v>1715.106</c:v>
                </c:pt>
                <c:pt idx="11242">
                  <c:v>1721.7159999999999</c:v>
                </c:pt>
                <c:pt idx="11243">
                  <c:v>1718.4380000000001</c:v>
                </c:pt>
                <c:pt idx="11244">
                  <c:v>1718.4380000000001</c:v>
                </c:pt>
                <c:pt idx="11245">
                  <c:v>1718.4380000000001</c:v>
                </c:pt>
                <c:pt idx="11246">
                  <c:v>1718.4380000000001</c:v>
                </c:pt>
                <c:pt idx="11247">
                  <c:v>1718.4380000000001</c:v>
                </c:pt>
                <c:pt idx="11248">
                  <c:v>1718.4380000000001</c:v>
                </c:pt>
                <c:pt idx="11249">
                  <c:v>1718.4380000000001</c:v>
                </c:pt>
                <c:pt idx="11250">
                  <c:v>1718.4380000000001</c:v>
                </c:pt>
                <c:pt idx="11251">
                  <c:v>1721.7159999999999</c:v>
                </c:pt>
                <c:pt idx="11252">
                  <c:v>1718.4380000000001</c:v>
                </c:pt>
                <c:pt idx="11253">
                  <c:v>1715.106</c:v>
                </c:pt>
                <c:pt idx="11254">
                  <c:v>1718.385</c:v>
                </c:pt>
                <c:pt idx="11255">
                  <c:v>1718.385</c:v>
                </c:pt>
                <c:pt idx="11256">
                  <c:v>1718.385</c:v>
                </c:pt>
                <c:pt idx="11257">
                  <c:v>1718.385</c:v>
                </c:pt>
                <c:pt idx="11258">
                  <c:v>1718.385</c:v>
                </c:pt>
                <c:pt idx="11259">
                  <c:v>1718.385</c:v>
                </c:pt>
                <c:pt idx="11260">
                  <c:v>1718.385</c:v>
                </c:pt>
                <c:pt idx="11261">
                  <c:v>1718.385</c:v>
                </c:pt>
                <c:pt idx="11262">
                  <c:v>1718.385</c:v>
                </c:pt>
                <c:pt idx="11263">
                  <c:v>1718.385</c:v>
                </c:pt>
                <c:pt idx="11264">
                  <c:v>1721.7159999999999</c:v>
                </c:pt>
                <c:pt idx="11265">
                  <c:v>1721.7159999999999</c:v>
                </c:pt>
                <c:pt idx="11266">
                  <c:v>1721.7159999999999</c:v>
                </c:pt>
                <c:pt idx="11267">
                  <c:v>1721.7159999999999</c:v>
                </c:pt>
                <c:pt idx="11268">
                  <c:v>1721.7159999999999</c:v>
                </c:pt>
                <c:pt idx="11269">
                  <c:v>1728.325</c:v>
                </c:pt>
                <c:pt idx="11270">
                  <c:v>1724.9939999999999</c:v>
                </c:pt>
                <c:pt idx="11271">
                  <c:v>1728.325</c:v>
                </c:pt>
                <c:pt idx="11272">
                  <c:v>1731.6559999999999</c:v>
                </c:pt>
                <c:pt idx="11273">
                  <c:v>1731.6559999999999</c:v>
                </c:pt>
                <c:pt idx="11274">
                  <c:v>1731.6559999999999</c:v>
                </c:pt>
                <c:pt idx="11275">
                  <c:v>1728.325</c:v>
                </c:pt>
                <c:pt idx="11276">
                  <c:v>1731.6559999999999</c:v>
                </c:pt>
                <c:pt idx="11277">
                  <c:v>1731.6559999999999</c:v>
                </c:pt>
                <c:pt idx="11278">
                  <c:v>1731.6559999999999</c:v>
                </c:pt>
                <c:pt idx="11279">
                  <c:v>1731.6559999999999</c:v>
                </c:pt>
                <c:pt idx="11280">
                  <c:v>1731.6559999999999</c:v>
                </c:pt>
                <c:pt idx="11281">
                  <c:v>1728.325</c:v>
                </c:pt>
                <c:pt idx="11282">
                  <c:v>1728.325</c:v>
                </c:pt>
                <c:pt idx="11283">
                  <c:v>1728.325</c:v>
                </c:pt>
                <c:pt idx="11284">
                  <c:v>1728.325</c:v>
                </c:pt>
                <c:pt idx="11285">
                  <c:v>1728.325</c:v>
                </c:pt>
                <c:pt idx="11286">
                  <c:v>1728.325</c:v>
                </c:pt>
                <c:pt idx="11287">
                  <c:v>1728.325</c:v>
                </c:pt>
                <c:pt idx="11288">
                  <c:v>1728.325</c:v>
                </c:pt>
                <c:pt idx="11289">
                  <c:v>1728.325</c:v>
                </c:pt>
                <c:pt idx="11290">
                  <c:v>1728.325</c:v>
                </c:pt>
                <c:pt idx="11291">
                  <c:v>1728.325</c:v>
                </c:pt>
                <c:pt idx="11292">
                  <c:v>1728.325</c:v>
                </c:pt>
                <c:pt idx="11293">
                  <c:v>1728.325</c:v>
                </c:pt>
                <c:pt idx="11294">
                  <c:v>1725.047</c:v>
                </c:pt>
                <c:pt idx="11295">
                  <c:v>1728.325</c:v>
                </c:pt>
                <c:pt idx="11296">
                  <c:v>1725.047</c:v>
                </c:pt>
                <c:pt idx="11297">
                  <c:v>1728.325</c:v>
                </c:pt>
                <c:pt idx="11298">
                  <c:v>1728.325</c:v>
                </c:pt>
                <c:pt idx="11299">
                  <c:v>1728.325</c:v>
                </c:pt>
                <c:pt idx="11300">
                  <c:v>1728.325</c:v>
                </c:pt>
                <c:pt idx="11301">
                  <c:v>1731.6030000000001</c:v>
                </c:pt>
                <c:pt idx="11302">
                  <c:v>1728.325</c:v>
                </c:pt>
                <c:pt idx="11303">
                  <c:v>1731.6030000000001</c:v>
                </c:pt>
                <c:pt idx="11304">
                  <c:v>1731.6030000000001</c:v>
                </c:pt>
                <c:pt idx="11305">
                  <c:v>1734.934</c:v>
                </c:pt>
                <c:pt idx="11306">
                  <c:v>1728.325</c:v>
                </c:pt>
                <c:pt idx="11307">
                  <c:v>1731.6030000000001</c:v>
                </c:pt>
                <c:pt idx="11308">
                  <c:v>1731.6030000000001</c:v>
                </c:pt>
                <c:pt idx="11309">
                  <c:v>1731.6030000000001</c:v>
                </c:pt>
                <c:pt idx="11310">
                  <c:v>1731.6030000000001</c:v>
                </c:pt>
                <c:pt idx="11311">
                  <c:v>1731.6030000000001</c:v>
                </c:pt>
                <c:pt idx="11312">
                  <c:v>1731.6030000000001</c:v>
                </c:pt>
                <c:pt idx="11313">
                  <c:v>1731.6030000000001</c:v>
                </c:pt>
                <c:pt idx="11314">
                  <c:v>1731.6030000000001</c:v>
                </c:pt>
                <c:pt idx="11315">
                  <c:v>1731.6030000000001</c:v>
                </c:pt>
                <c:pt idx="11316">
                  <c:v>1731.6030000000001</c:v>
                </c:pt>
                <c:pt idx="11317">
                  <c:v>1731.6030000000001</c:v>
                </c:pt>
                <c:pt idx="11318">
                  <c:v>1734.934</c:v>
                </c:pt>
                <c:pt idx="11319">
                  <c:v>1731.6030000000001</c:v>
                </c:pt>
                <c:pt idx="11320">
                  <c:v>1731.6030000000001</c:v>
                </c:pt>
                <c:pt idx="11321">
                  <c:v>1731.6030000000001</c:v>
                </c:pt>
                <c:pt idx="11322">
                  <c:v>1734.934</c:v>
                </c:pt>
                <c:pt idx="11323">
                  <c:v>1734.934</c:v>
                </c:pt>
                <c:pt idx="11324">
                  <c:v>1734.934</c:v>
                </c:pt>
                <c:pt idx="11325">
                  <c:v>1734.934</c:v>
                </c:pt>
                <c:pt idx="11326">
                  <c:v>1738.2660000000001</c:v>
                </c:pt>
                <c:pt idx="11327">
                  <c:v>1738.2660000000001</c:v>
                </c:pt>
                <c:pt idx="11328">
                  <c:v>1734.934</c:v>
                </c:pt>
                <c:pt idx="11329">
                  <c:v>1738.2660000000001</c:v>
                </c:pt>
                <c:pt idx="11330">
                  <c:v>1738.2660000000001</c:v>
                </c:pt>
                <c:pt idx="11331">
                  <c:v>1738.2660000000001</c:v>
                </c:pt>
                <c:pt idx="11332">
                  <c:v>1738.2660000000001</c:v>
                </c:pt>
                <c:pt idx="11333">
                  <c:v>1738.2660000000001</c:v>
                </c:pt>
                <c:pt idx="11334">
                  <c:v>1738.2660000000001</c:v>
                </c:pt>
                <c:pt idx="11335">
                  <c:v>1741.5440000000001</c:v>
                </c:pt>
                <c:pt idx="11336">
                  <c:v>1738.2660000000001</c:v>
                </c:pt>
                <c:pt idx="11337">
                  <c:v>1738.2660000000001</c:v>
                </c:pt>
                <c:pt idx="11338">
                  <c:v>1734.934</c:v>
                </c:pt>
                <c:pt idx="11339">
                  <c:v>1734.934</c:v>
                </c:pt>
                <c:pt idx="11340">
                  <c:v>1734.934</c:v>
                </c:pt>
                <c:pt idx="11341">
                  <c:v>1734.934</c:v>
                </c:pt>
                <c:pt idx="11342">
                  <c:v>1738.2660000000001</c:v>
                </c:pt>
                <c:pt idx="11343">
                  <c:v>1741.5440000000001</c:v>
                </c:pt>
                <c:pt idx="11344">
                  <c:v>1734.934</c:v>
                </c:pt>
                <c:pt idx="11345">
                  <c:v>1738.2660000000001</c:v>
                </c:pt>
                <c:pt idx="11346">
                  <c:v>1738.2660000000001</c:v>
                </c:pt>
                <c:pt idx="11347">
                  <c:v>1738.2660000000001</c:v>
                </c:pt>
                <c:pt idx="11348">
                  <c:v>1738.2660000000001</c:v>
                </c:pt>
                <c:pt idx="11349">
                  <c:v>1738.2660000000001</c:v>
                </c:pt>
                <c:pt idx="11350">
                  <c:v>1738.2660000000001</c:v>
                </c:pt>
                <c:pt idx="11351">
                  <c:v>1738.2660000000001</c:v>
                </c:pt>
                <c:pt idx="11352">
                  <c:v>1738.2660000000001</c:v>
                </c:pt>
                <c:pt idx="11353">
                  <c:v>1738.2660000000001</c:v>
                </c:pt>
                <c:pt idx="11354">
                  <c:v>1741.5440000000001</c:v>
                </c:pt>
                <c:pt idx="11355">
                  <c:v>1741.5440000000001</c:v>
                </c:pt>
                <c:pt idx="11356">
                  <c:v>1741.5440000000001</c:v>
                </c:pt>
                <c:pt idx="11357">
                  <c:v>1741.5440000000001</c:v>
                </c:pt>
                <c:pt idx="11358">
                  <c:v>1741.5440000000001</c:v>
                </c:pt>
                <c:pt idx="11359">
                  <c:v>1741.5440000000001</c:v>
                </c:pt>
                <c:pt idx="11360">
                  <c:v>1741.5440000000001</c:v>
                </c:pt>
                <c:pt idx="11361">
                  <c:v>1741.5440000000001</c:v>
                </c:pt>
                <c:pt idx="11362">
                  <c:v>1741.5440000000001</c:v>
                </c:pt>
                <c:pt idx="11363">
                  <c:v>1741.5440000000001</c:v>
                </c:pt>
                <c:pt idx="11364">
                  <c:v>1741.5440000000001</c:v>
                </c:pt>
                <c:pt idx="11365">
                  <c:v>1741.5440000000001</c:v>
                </c:pt>
                <c:pt idx="11366">
                  <c:v>1741.5440000000001</c:v>
                </c:pt>
                <c:pt idx="11367">
                  <c:v>1741.5440000000001</c:v>
                </c:pt>
                <c:pt idx="11368">
                  <c:v>1741.5440000000001</c:v>
                </c:pt>
                <c:pt idx="11369">
                  <c:v>1741.5440000000001</c:v>
                </c:pt>
                <c:pt idx="11370">
                  <c:v>1738.2660000000001</c:v>
                </c:pt>
                <c:pt idx="11371">
                  <c:v>1738.2660000000001</c:v>
                </c:pt>
                <c:pt idx="11372">
                  <c:v>1738.2660000000001</c:v>
                </c:pt>
                <c:pt idx="11373">
                  <c:v>1738.2660000000001</c:v>
                </c:pt>
                <c:pt idx="11374">
                  <c:v>1734.934</c:v>
                </c:pt>
                <c:pt idx="11375">
                  <c:v>1734.934</c:v>
                </c:pt>
                <c:pt idx="11376">
                  <c:v>1734.934</c:v>
                </c:pt>
                <c:pt idx="11377">
                  <c:v>1734.934</c:v>
                </c:pt>
                <c:pt idx="11378">
                  <c:v>1734.934</c:v>
                </c:pt>
                <c:pt idx="11379">
                  <c:v>1734.934</c:v>
                </c:pt>
                <c:pt idx="11380">
                  <c:v>1734.934</c:v>
                </c:pt>
                <c:pt idx="11381">
                  <c:v>1734.934</c:v>
                </c:pt>
                <c:pt idx="11382">
                  <c:v>1734.934</c:v>
                </c:pt>
                <c:pt idx="11383">
                  <c:v>1734.934</c:v>
                </c:pt>
                <c:pt idx="11384">
                  <c:v>1734.934</c:v>
                </c:pt>
                <c:pt idx="11385">
                  <c:v>1734.934</c:v>
                </c:pt>
                <c:pt idx="11386">
                  <c:v>1734.934</c:v>
                </c:pt>
                <c:pt idx="11387">
                  <c:v>1734.934</c:v>
                </c:pt>
                <c:pt idx="11388">
                  <c:v>1731.6030000000001</c:v>
                </c:pt>
                <c:pt idx="11389">
                  <c:v>1738.2660000000001</c:v>
                </c:pt>
                <c:pt idx="11390">
                  <c:v>1738.2660000000001</c:v>
                </c:pt>
                <c:pt idx="11391">
                  <c:v>1738.2660000000001</c:v>
                </c:pt>
                <c:pt idx="11392">
                  <c:v>1734.934</c:v>
                </c:pt>
                <c:pt idx="11393">
                  <c:v>1734.934</c:v>
                </c:pt>
                <c:pt idx="11394">
                  <c:v>1734.934</c:v>
                </c:pt>
                <c:pt idx="11395">
                  <c:v>1738.2660000000001</c:v>
                </c:pt>
                <c:pt idx="11396">
                  <c:v>1738.2660000000001</c:v>
                </c:pt>
                <c:pt idx="11397">
                  <c:v>1734.934</c:v>
                </c:pt>
                <c:pt idx="11398">
                  <c:v>1734.934</c:v>
                </c:pt>
                <c:pt idx="11399">
                  <c:v>1734.934</c:v>
                </c:pt>
                <c:pt idx="11400">
                  <c:v>1734.934</c:v>
                </c:pt>
                <c:pt idx="11401">
                  <c:v>1734.934</c:v>
                </c:pt>
                <c:pt idx="11402">
                  <c:v>1734.934</c:v>
                </c:pt>
                <c:pt idx="11403">
                  <c:v>1731.6030000000001</c:v>
                </c:pt>
                <c:pt idx="11404">
                  <c:v>1731.6030000000001</c:v>
                </c:pt>
                <c:pt idx="11405">
                  <c:v>1731.6030000000001</c:v>
                </c:pt>
                <c:pt idx="11406">
                  <c:v>1734.934</c:v>
                </c:pt>
                <c:pt idx="11407">
                  <c:v>1731.6030000000001</c:v>
                </c:pt>
                <c:pt idx="11408">
                  <c:v>1734.934</c:v>
                </c:pt>
                <c:pt idx="11409">
                  <c:v>1734.934</c:v>
                </c:pt>
                <c:pt idx="11410">
                  <c:v>1731.6030000000001</c:v>
                </c:pt>
                <c:pt idx="11411">
                  <c:v>1731.6030000000001</c:v>
                </c:pt>
                <c:pt idx="11412">
                  <c:v>1731.6030000000001</c:v>
                </c:pt>
                <c:pt idx="11413">
                  <c:v>1731.6030000000001</c:v>
                </c:pt>
                <c:pt idx="11414">
                  <c:v>1731.6030000000001</c:v>
                </c:pt>
                <c:pt idx="11415">
                  <c:v>1731.6030000000001</c:v>
                </c:pt>
                <c:pt idx="11416">
                  <c:v>1728.325</c:v>
                </c:pt>
                <c:pt idx="11417">
                  <c:v>1728.325</c:v>
                </c:pt>
                <c:pt idx="11418">
                  <c:v>1728.325</c:v>
                </c:pt>
                <c:pt idx="11419">
                  <c:v>1728.325</c:v>
                </c:pt>
                <c:pt idx="11420">
                  <c:v>1728.325</c:v>
                </c:pt>
                <c:pt idx="11421">
                  <c:v>1728.325</c:v>
                </c:pt>
                <c:pt idx="11422">
                  <c:v>1731.6559999999999</c:v>
                </c:pt>
                <c:pt idx="11423">
                  <c:v>1728.325</c:v>
                </c:pt>
                <c:pt idx="11424">
                  <c:v>1724.9939999999999</c:v>
                </c:pt>
                <c:pt idx="11425">
                  <c:v>1724.9939999999999</c:v>
                </c:pt>
                <c:pt idx="11426">
                  <c:v>1724.9939999999999</c:v>
                </c:pt>
                <c:pt idx="11427">
                  <c:v>1731.6559999999999</c:v>
                </c:pt>
                <c:pt idx="11428">
                  <c:v>1728.325</c:v>
                </c:pt>
                <c:pt idx="11429">
                  <c:v>1731.6559999999999</c:v>
                </c:pt>
                <c:pt idx="11430">
                  <c:v>1731.6559999999999</c:v>
                </c:pt>
                <c:pt idx="11431">
                  <c:v>1731.6559999999999</c:v>
                </c:pt>
                <c:pt idx="11432">
                  <c:v>1731.6559999999999</c:v>
                </c:pt>
                <c:pt idx="11433">
                  <c:v>1728.325</c:v>
                </c:pt>
                <c:pt idx="11434">
                  <c:v>1731.6559999999999</c:v>
                </c:pt>
                <c:pt idx="11435">
                  <c:v>1731.6559999999999</c:v>
                </c:pt>
                <c:pt idx="11436">
                  <c:v>1728.325</c:v>
                </c:pt>
                <c:pt idx="11437">
                  <c:v>1728.325</c:v>
                </c:pt>
                <c:pt idx="11438">
                  <c:v>1731.6559999999999</c:v>
                </c:pt>
                <c:pt idx="11439">
                  <c:v>1728.325</c:v>
                </c:pt>
                <c:pt idx="11440">
                  <c:v>1731.6559999999999</c:v>
                </c:pt>
                <c:pt idx="11441">
                  <c:v>1728.325</c:v>
                </c:pt>
                <c:pt idx="11442">
                  <c:v>1731.6559999999999</c:v>
                </c:pt>
                <c:pt idx="11443">
                  <c:v>1728.325</c:v>
                </c:pt>
                <c:pt idx="11444">
                  <c:v>1731.6559999999999</c:v>
                </c:pt>
                <c:pt idx="11445">
                  <c:v>1734.934</c:v>
                </c:pt>
                <c:pt idx="11446">
                  <c:v>1734.934</c:v>
                </c:pt>
                <c:pt idx="11447">
                  <c:v>1731.6559999999999</c:v>
                </c:pt>
                <c:pt idx="11448">
                  <c:v>1731.6559999999999</c:v>
                </c:pt>
                <c:pt idx="11449">
                  <c:v>1728.325</c:v>
                </c:pt>
                <c:pt idx="11450">
                  <c:v>1731.6030000000001</c:v>
                </c:pt>
                <c:pt idx="11451">
                  <c:v>1731.6030000000001</c:v>
                </c:pt>
                <c:pt idx="11452">
                  <c:v>1731.6030000000001</c:v>
                </c:pt>
                <c:pt idx="11453">
                  <c:v>1731.6030000000001</c:v>
                </c:pt>
                <c:pt idx="11454">
                  <c:v>1731.6030000000001</c:v>
                </c:pt>
                <c:pt idx="11455">
                  <c:v>1731.6030000000001</c:v>
                </c:pt>
                <c:pt idx="11456">
                  <c:v>1731.6030000000001</c:v>
                </c:pt>
                <c:pt idx="11457">
                  <c:v>1731.6030000000001</c:v>
                </c:pt>
                <c:pt idx="11458">
                  <c:v>1731.6030000000001</c:v>
                </c:pt>
                <c:pt idx="11459">
                  <c:v>1731.6030000000001</c:v>
                </c:pt>
                <c:pt idx="11460">
                  <c:v>1731.6030000000001</c:v>
                </c:pt>
                <c:pt idx="11461">
                  <c:v>1731.6559999999999</c:v>
                </c:pt>
                <c:pt idx="11462">
                  <c:v>1728.325</c:v>
                </c:pt>
                <c:pt idx="11463">
                  <c:v>1734.934</c:v>
                </c:pt>
                <c:pt idx="11464">
                  <c:v>1731.6559999999999</c:v>
                </c:pt>
                <c:pt idx="11465">
                  <c:v>1734.934</c:v>
                </c:pt>
                <c:pt idx="11466">
                  <c:v>1734.934</c:v>
                </c:pt>
                <c:pt idx="11467">
                  <c:v>1734.934</c:v>
                </c:pt>
                <c:pt idx="11468">
                  <c:v>1734.934</c:v>
                </c:pt>
                <c:pt idx="11469">
                  <c:v>1734.934</c:v>
                </c:pt>
                <c:pt idx="11470">
                  <c:v>1734.934</c:v>
                </c:pt>
                <c:pt idx="11471">
                  <c:v>1734.934</c:v>
                </c:pt>
                <c:pt idx="11472">
                  <c:v>1734.934</c:v>
                </c:pt>
                <c:pt idx="11473">
                  <c:v>1738.213</c:v>
                </c:pt>
                <c:pt idx="11474">
                  <c:v>1738.213</c:v>
                </c:pt>
                <c:pt idx="11475">
                  <c:v>1738.213</c:v>
                </c:pt>
                <c:pt idx="11476">
                  <c:v>1741.5440000000001</c:v>
                </c:pt>
                <c:pt idx="11477">
                  <c:v>1741.5440000000001</c:v>
                </c:pt>
                <c:pt idx="11478">
                  <c:v>1741.5440000000001</c:v>
                </c:pt>
                <c:pt idx="11479">
                  <c:v>1741.5440000000001</c:v>
                </c:pt>
                <c:pt idx="11480">
                  <c:v>1741.5440000000001</c:v>
                </c:pt>
                <c:pt idx="11481">
                  <c:v>1741.5440000000001</c:v>
                </c:pt>
                <c:pt idx="11482">
                  <c:v>1738.213</c:v>
                </c:pt>
                <c:pt idx="11483">
                  <c:v>1741.5440000000001</c:v>
                </c:pt>
                <c:pt idx="11484">
                  <c:v>1741.5440000000001</c:v>
                </c:pt>
                <c:pt idx="11485">
                  <c:v>1741.5440000000001</c:v>
                </c:pt>
                <c:pt idx="11486">
                  <c:v>1741.5440000000001</c:v>
                </c:pt>
                <c:pt idx="11487">
                  <c:v>1741.5440000000001</c:v>
                </c:pt>
                <c:pt idx="11488">
                  <c:v>1741.5440000000001</c:v>
                </c:pt>
                <c:pt idx="11489">
                  <c:v>1741.5440000000001</c:v>
                </c:pt>
                <c:pt idx="11490">
                  <c:v>1741.5440000000001</c:v>
                </c:pt>
                <c:pt idx="11491">
                  <c:v>1741.5440000000001</c:v>
                </c:pt>
                <c:pt idx="11492">
                  <c:v>1744.8219999999999</c:v>
                </c:pt>
                <c:pt idx="11493">
                  <c:v>1744.8219999999999</c:v>
                </c:pt>
                <c:pt idx="11494">
                  <c:v>1748.153</c:v>
                </c:pt>
                <c:pt idx="11495">
                  <c:v>1744.8219999999999</c:v>
                </c:pt>
                <c:pt idx="11496">
                  <c:v>1744.8219999999999</c:v>
                </c:pt>
                <c:pt idx="11497">
                  <c:v>1744.8219999999999</c:v>
                </c:pt>
                <c:pt idx="11498">
                  <c:v>1744.8219999999999</c:v>
                </c:pt>
                <c:pt idx="11499">
                  <c:v>1748.153</c:v>
                </c:pt>
                <c:pt idx="11500">
                  <c:v>1748.153</c:v>
                </c:pt>
                <c:pt idx="11501">
                  <c:v>1744.8219999999999</c:v>
                </c:pt>
                <c:pt idx="11502">
                  <c:v>1744.8219999999999</c:v>
                </c:pt>
                <c:pt idx="11503">
                  <c:v>1744.8219999999999</c:v>
                </c:pt>
                <c:pt idx="11504">
                  <c:v>1748.153</c:v>
                </c:pt>
                <c:pt idx="11505">
                  <c:v>1744.8219999999999</c:v>
                </c:pt>
                <c:pt idx="11506">
                  <c:v>1744.8219999999999</c:v>
                </c:pt>
                <c:pt idx="11507">
                  <c:v>1744.8219999999999</c:v>
                </c:pt>
                <c:pt idx="11508">
                  <c:v>1744.8219999999999</c:v>
                </c:pt>
                <c:pt idx="11509">
                  <c:v>1744.8219999999999</c:v>
                </c:pt>
                <c:pt idx="11510">
                  <c:v>1744.8219999999999</c:v>
                </c:pt>
                <c:pt idx="11511">
                  <c:v>1748.153</c:v>
                </c:pt>
                <c:pt idx="11512">
                  <c:v>1744.8219999999999</c:v>
                </c:pt>
                <c:pt idx="11513">
                  <c:v>1744.8219999999999</c:v>
                </c:pt>
                <c:pt idx="11514">
                  <c:v>1744.8219999999999</c:v>
                </c:pt>
                <c:pt idx="11515">
                  <c:v>1748.153</c:v>
                </c:pt>
                <c:pt idx="11516">
                  <c:v>1748.153</c:v>
                </c:pt>
                <c:pt idx="11517">
                  <c:v>1744.8219999999999</c:v>
                </c:pt>
                <c:pt idx="11518">
                  <c:v>1744.8219999999999</c:v>
                </c:pt>
                <c:pt idx="11519">
                  <c:v>1744.8219999999999</c:v>
                </c:pt>
                <c:pt idx="11520">
                  <c:v>1744.8219999999999</c:v>
                </c:pt>
                <c:pt idx="11521">
                  <c:v>1744.8219999999999</c:v>
                </c:pt>
                <c:pt idx="11522">
                  <c:v>1744.8219999999999</c:v>
                </c:pt>
                <c:pt idx="11523">
                  <c:v>1744.8219999999999</c:v>
                </c:pt>
                <c:pt idx="11524">
                  <c:v>1744.8219999999999</c:v>
                </c:pt>
                <c:pt idx="11525">
                  <c:v>1748.153</c:v>
                </c:pt>
                <c:pt idx="11526">
                  <c:v>1744.8219999999999</c:v>
                </c:pt>
                <c:pt idx="11527">
                  <c:v>1748.153</c:v>
                </c:pt>
                <c:pt idx="11528">
                  <c:v>1748.153</c:v>
                </c:pt>
                <c:pt idx="11529">
                  <c:v>1748.153</c:v>
                </c:pt>
                <c:pt idx="11530">
                  <c:v>1748.153</c:v>
                </c:pt>
                <c:pt idx="11531">
                  <c:v>1748.153</c:v>
                </c:pt>
                <c:pt idx="11532">
                  <c:v>1751.4839999999999</c:v>
                </c:pt>
                <c:pt idx="11533">
                  <c:v>1748.153</c:v>
                </c:pt>
                <c:pt idx="11534">
                  <c:v>1748.153</c:v>
                </c:pt>
                <c:pt idx="11535">
                  <c:v>1748.153</c:v>
                </c:pt>
                <c:pt idx="11536">
                  <c:v>1748.153</c:v>
                </c:pt>
                <c:pt idx="11537">
                  <c:v>1751.4839999999999</c:v>
                </c:pt>
                <c:pt idx="11538">
                  <c:v>1748.153</c:v>
                </c:pt>
                <c:pt idx="11539">
                  <c:v>1751.432</c:v>
                </c:pt>
                <c:pt idx="11540">
                  <c:v>1748.153</c:v>
                </c:pt>
                <c:pt idx="11541">
                  <c:v>1754.7629999999999</c:v>
                </c:pt>
                <c:pt idx="11542">
                  <c:v>1751.432</c:v>
                </c:pt>
                <c:pt idx="11543">
                  <c:v>1751.432</c:v>
                </c:pt>
                <c:pt idx="11544">
                  <c:v>1751.432</c:v>
                </c:pt>
                <c:pt idx="11545">
                  <c:v>1751.432</c:v>
                </c:pt>
                <c:pt idx="11546">
                  <c:v>1751.432</c:v>
                </c:pt>
                <c:pt idx="11547">
                  <c:v>1748.153</c:v>
                </c:pt>
                <c:pt idx="11548">
                  <c:v>1751.432</c:v>
                </c:pt>
                <c:pt idx="11549">
                  <c:v>1748.153</c:v>
                </c:pt>
                <c:pt idx="11550">
                  <c:v>1751.432</c:v>
                </c:pt>
                <c:pt idx="11551">
                  <c:v>1754.7629999999999</c:v>
                </c:pt>
                <c:pt idx="11552">
                  <c:v>1751.432</c:v>
                </c:pt>
                <c:pt idx="11553">
                  <c:v>1751.432</c:v>
                </c:pt>
                <c:pt idx="11554">
                  <c:v>1751.432</c:v>
                </c:pt>
                <c:pt idx="11555">
                  <c:v>1751.432</c:v>
                </c:pt>
                <c:pt idx="11556">
                  <c:v>1751.432</c:v>
                </c:pt>
                <c:pt idx="11557">
                  <c:v>1751.432</c:v>
                </c:pt>
                <c:pt idx="11558">
                  <c:v>1751.432</c:v>
                </c:pt>
                <c:pt idx="11559">
                  <c:v>1751.432</c:v>
                </c:pt>
                <c:pt idx="11560">
                  <c:v>1751.432</c:v>
                </c:pt>
                <c:pt idx="11561">
                  <c:v>1751.432</c:v>
                </c:pt>
                <c:pt idx="11562">
                  <c:v>1751.432</c:v>
                </c:pt>
                <c:pt idx="11563">
                  <c:v>1751.432</c:v>
                </c:pt>
                <c:pt idx="11564">
                  <c:v>1751.432</c:v>
                </c:pt>
                <c:pt idx="11565">
                  <c:v>1751.432</c:v>
                </c:pt>
                <c:pt idx="11566">
                  <c:v>1751.432</c:v>
                </c:pt>
                <c:pt idx="11567">
                  <c:v>1751.432</c:v>
                </c:pt>
                <c:pt idx="11568">
                  <c:v>1751.432</c:v>
                </c:pt>
                <c:pt idx="11569">
                  <c:v>1751.432</c:v>
                </c:pt>
                <c:pt idx="11570">
                  <c:v>1751.432</c:v>
                </c:pt>
                <c:pt idx="11571">
                  <c:v>1751.432</c:v>
                </c:pt>
                <c:pt idx="11572">
                  <c:v>1751.432</c:v>
                </c:pt>
                <c:pt idx="11573">
                  <c:v>1751.432</c:v>
                </c:pt>
                <c:pt idx="11574">
                  <c:v>1751.432</c:v>
                </c:pt>
                <c:pt idx="11575">
                  <c:v>1751.432</c:v>
                </c:pt>
                <c:pt idx="11576">
                  <c:v>1751.432</c:v>
                </c:pt>
                <c:pt idx="11577">
                  <c:v>1751.432</c:v>
                </c:pt>
                <c:pt idx="11578">
                  <c:v>1751.432</c:v>
                </c:pt>
                <c:pt idx="11579">
                  <c:v>1751.432</c:v>
                </c:pt>
                <c:pt idx="11580">
                  <c:v>1751.432</c:v>
                </c:pt>
                <c:pt idx="11581">
                  <c:v>1751.432</c:v>
                </c:pt>
                <c:pt idx="11582">
                  <c:v>1751.432</c:v>
                </c:pt>
                <c:pt idx="11583">
                  <c:v>1751.432</c:v>
                </c:pt>
                <c:pt idx="11584">
                  <c:v>1751.432</c:v>
                </c:pt>
                <c:pt idx="11585">
                  <c:v>1751.432</c:v>
                </c:pt>
                <c:pt idx="11586">
                  <c:v>1751.432</c:v>
                </c:pt>
                <c:pt idx="11587">
                  <c:v>1751.432</c:v>
                </c:pt>
                <c:pt idx="11588">
                  <c:v>1751.432</c:v>
                </c:pt>
                <c:pt idx="11589">
                  <c:v>1751.432</c:v>
                </c:pt>
                <c:pt idx="11590">
                  <c:v>1748.153</c:v>
                </c:pt>
                <c:pt idx="11591">
                  <c:v>1748.153</c:v>
                </c:pt>
                <c:pt idx="11592">
                  <c:v>1748.153</c:v>
                </c:pt>
                <c:pt idx="11593">
                  <c:v>1744.875</c:v>
                </c:pt>
                <c:pt idx="11594">
                  <c:v>1751.432</c:v>
                </c:pt>
                <c:pt idx="11595">
                  <c:v>1748.153</c:v>
                </c:pt>
                <c:pt idx="11596">
                  <c:v>1748.153</c:v>
                </c:pt>
                <c:pt idx="11597">
                  <c:v>1748.153</c:v>
                </c:pt>
                <c:pt idx="11598">
                  <c:v>1751.432</c:v>
                </c:pt>
                <c:pt idx="11599">
                  <c:v>1751.432</c:v>
                </c:pt>
                <c:pt idx="11600">
                  <c:v>1751.4839999999999</c:v>
                </c:pt>
                <c:pt idx="11601">
                  <c:v>1748.153</c:v>
                </c:pt>
                <c:pt idx="11602">
                  <c:v>1748.153</c:v>
                </c:pt>
                <c:pt idx="11603">
                  <c:v>1748.153</c:v>
                </c:pt>
                <c:pt idx="11604">
                  <c:v>1751.432</c:v>
                </c:pt>
                <c:pt idx="11605">
                  <c:v>1748.153</c:v>
                </c:pt>
                <c:pt idx="11606">
                  <c:v>1748.153</c:v>
                </c:pt>
                <c:pt idx="11607">
                  <c:v>1744.875</c:v>
                </c:pt>
                <c:pt idx="11608">
                  <c:v>1744.875</c:v>
                </c:pt>
                <c:pt idx="11609">
                  <c:v>1744.875</c:v>
                </c:pt>
                <c:pt idx="11610">
                  <c:v>1744.875</c:v>
                </c:pt>
                <c:pt idx="11611">
                  <c:v>1744.875</c:v>
                </c:pt>
                <c:pt idx="11612">
                  <c:v>1744.875</c:v>
                </c:pt>
                <c:pt idx="11613">
                  <c:v>1748.153</c:v>
                </c:pt>
                <c:pt idx="11614">
                  <c:v>1748.153</c:v>
                </c:pt>
                <c:pt idx="11615">
                  <c:v>1744.875</c:v>
                </c:pt>
                <c:pt idx="11616">
                  <c:v>1744.875</c:v>
                </c:pt>
                <c:pt idx="11617">
                  <c:v>1744.875</c:v>
                </c:pt>
                <c:pt idx="11618">
                  <c:v>1744.875</c:v>
                </c:pt>
                <c:pt idx="11619">
                  <c:v>1744.875</c:v>
                </c:pt>
                <c:pt idx="11620">
                  <c:v>1744.875</c:v>
                </c:pt>
                <c:pt idx="11621">
                  <c:v>1744.875</c:v>
                </c:pt>
                <c:pt idx="11622">
                  <c:v>1744.875</c:v>
                </c:pt>
                <c:pt idx="11623">
                  <c:v>1748.153</c:v>
                </c:pt>
                <c:pt idx="11624">
                  <c:v>1744.875</c:v>
                </c:pt>
                <c:pt idx="11625">
                  <c:v>1748.153</c:v>
                </c:pt>
                <c:pt idx="11626">
                  <c:v>1748.153</c:v>
                </c:pt>
                <c:pt idx="11627">
                  <c:v>1748.153</c:v>
                </c:pt>
                <c:pt idx="11628">
                  <c:v>1748.153</c:v>
                </c:pt>
                <c:pt idx="11629">
                  <c:v>1748.153</c:v>
                </c:pt>
                <c:pt idx="11630">
                  <c:v>1744.8219999999999</c:v>
                </c:pt>
                <c:pt idx="11631">
                  <c:v>1744.8219999999999</c:v>
                </c:pt>
                <c:pt idx="11632">
                  <c:v>1744.8219999999999</c:v>
                </c:pt>
                <c:pt idx="11633">
                  <c:v>1744.8219999999999</c:v>
                </c:pt>
                <c:pt idx="11634">
                  <c:v>1744.8219999999999</c:v>
                </c:pt>
                <c:pt idx="11635">
                  <c:v>1744.8219999999999</c:v>
                </c:pt>
                <c:pt idx="11636">
                  <c:v>1748.153</c:v>
                </c:pt>
                <c:pt idx="11637">
                  <c:v>1748.153</c:v>
                </c:pt>
                <c:pt idx="11638">
                  <c:v>1748.153</c:v>
                </c:pt>
                <c:pt idx="11639">
                  <c:v>1744.8219999999999</c:v>
                </c:pt>
                <c:pt idx="11640">
                  <c:v>1748.153</c:v>
                </c:pt>
                <c:pt idx="11641">
                  <c:v>1748.153</c:v>
                </c:pt>
                <c:pt idx="11642">
                  <c:v>1748.153</c:v>
                </c:pt>
                <c:pt idx="11643">
                  <c:v>1751.4839999999999</c:v>
                </c:pt>
                <c:pt idx="11644">
                  <c:v>1748.153</c:v>
                </c:pt>
                <c:pt idx="11645">
                  <c:v>1751.432</c:v>
                </c:pt>
                <c:pt idx="11646">
                  <c:v>1754.7629999999999</c:v>
                </c:pt>
                <c:pt idx="11647">
                  <c:v>1754.7629999999999</c:v>
                </c:pt>
                <c:pt idx="11648">
                  <c:v>1751.432</c:v>
                </c:pt>
                <c:pt idx="11649">
                  <c:v>1754.7629999999999</c:v>
                </c:pt>
                <c:pt idx="11650">
                  <c:v>1754.7629999999999</c:v>
                </c:pt>
                <c:pt idx="11651">
                  <c:v>1754.7629999999999</c:v>
                </c:pt>
                <c:pt idx="11652">
                  <c:v>1754.7629999999999</c:v>
                </c:pt>
                <c:pt idx="11653">
                  <c:v>1754.7629999999999</c:v>
                </c:pt>
                <c:pt idx="11654">
                  <c:v>1754.7629999999999</c:v>
                </c:pt>
                <c:pt idx="11655">
                  <c:v>1754.7629999999999</c:v>
                </c:pt>
                <c:pt idx="11656">
                  <c:v>1754.7629999999999</c:v>
                </c:pt>
                <c:pt idx="11657">
                  <c:v>1754.7629999999999</c:v>
                </c:pt>
                <c:pt idx="11658">
                  <c:v>1754.7629999999999</c:v>
                </c:pt>
                <c:pt idx="11659">
                  <c:v>1754.7629999999999</c:v>
                </c:pt>
                <c:pt idx="11660">
                  <c:v>1754.7629999999999</c:v>
                </c:pt>
                <c:pt idx="11661">
                  <c:v>1754.7629999999999</c:v>
                </c:pt>
                <c:pt idx="11662">
                  <c:v>1754.7629999999999</c:v>
                </c:pt>
                <c:pt idx="11663">
                  <c:v>1754.7629999999999</c:v>
                </c:pt>
                <c:pt idx="11664">
                  <c:v>1754.7629999999999</c:v>
                </c:pt>
                <c:pt idx="11665">
                  <c:v>1754.7629999999999</c:v>
                </c:pt>
                <c:pt idx="11666">
                  <c:v>1754.7629999999999</c:v>
                </c:pt>
                <c:pt idx="11667">
                  <c:v>1754.7629999999999</c:v>
                </c:pt>
                <c:pt idx="11668">
                  <c:v>1754.7629999999999</c:v>
                </c:pt>
                <c:pt idx="11669">
                  <c:v>1754.7629999999999</c:v>
                </c:pt>
                <c:pt idx="11670">
                  <c:v>1758.0940000000001</c:v>
                </c:pt>
                <c:pt idx="11671">
                  <c:v>1754.7629999999999</c:v>
                </c:pt>
                <c:pt idx="11672">
                  <c:v>1754.7629999999999</c:v>
                </c:pt>
                <c:pt idx="11673">
                  <c:v>1754.7629999999999</c:v>
                </c:pt>
                <c:pt idx="11674">
                  <c:v>1754.7629999999999</c:v>
                </c:pt>
                <c:pt idx="11675">
                  <c:v>1754.7629999999999</c:v>
                </c:pt>
                <c:pt idx="11676">
                  <c:v>1754.7629999999999</c:v>
                </c:pt>
                <c:pt idx="11677">
                  <c:v>1754.7629999999999</c:v>
                </c:pt>
                <c:pt idx="11678">
                  <c:v>1754.7629999999999</c:v>
                </c:pt>
                <c:pt idx="11679">
                  <c:v>1754.7629999999999</c:v>
                </c:pt>
                <c:pt idx="11680">
                  <c:v>1754.7629999999999</c:v>
                </c:pt>
                <c:pt idx="11681">
                  <c:v>1754.7629999999999</c:v>
                </c:pt>
                <c:pt idx="11682">
                  <c:v>1754.7629999999999</c:v>
                </c:pt>
                <c:pt idx="11683">
                  <c:v>1754.7629999999999</c:v>
                </c:pt>
                <c:pt idx="11684">
                  <c:v>1754.7629999999999</c:v>
                </c:pt>
                <c:pt idx="11685">
                  <c:v>1754.7629999999999</c:v>
                </c:pt>
                <c:pt idx="11686">
                  <c:v>1754.7629999999999</c:v>
                </c:pt>
                <c:pt idx="11687">
                  <c:v>1754.7629999999999</c:v>
                </c:pt>
                <c:pt idx="11688">
                  <c:v>1754.7629999999999</c:v>
                </c:pt>
                <c:pt idx="11689">
                  <c:v>1754.7629999999999</c:v>
                </c:pt>
                <c:pt idx="11690">
                  <c:v>1754.7629999999999</c:v>
                </c:pt>
                <c:pt idx="11691">
                  <c:v>1754.7629999999999</c:v>
                </c:pt>
                <c:pt idx="11692">
                  <c:v>1754.7629999999999</c:v>
                </c:pt>
                <c:pt idx="11693">
                  <c:v>1754.7629999999999</c:v>
                </c:pt>
                <c:pt idx="11694">
                  <c:v>1754.7629999999999</c:v>
                </c:pt>
                <c:pt idx="11695">
                  <c:v>1754.7629999999999</c:v>
                </c:pt>
                <c:pt idx="11696">
                  <c:v>1754.7629999999999</c:v>
                </c:pt>
                <c:pt idx="11697">
                  <c:v>1754.7629999999999</c:v>
                </c:pt>
                <c:pt idx="11698">
                  <c:v>1754.7629999999999</c:v>
                </c:pt>
                <c:pt idx="11699">
                  <c:v>1754.7629999999999</c:v>
                </c:pt>
                <c:pt idx="11700">
                  <c:v>1754.7629999999999</c:v>
                </c:pt>
                <c:pt idx="11701">
                  <c:v>1754.7629999999999</c:v>
                </c:pt>
                <c:pt idx="11702">
                  <c:v>1751.4839999999999</c:v>
                </c:pt>
                <c:pt idx="11703">
                  <c:v>1754.7629999999999</c:v>
                </c:pt>
                <c:pt idx="11704">
                  <c:v>1751.4839999999999</c:v>
                </c:pt>
                <c:pt idx="11705">
                  <c:v>1754.7629999999999</c:v>
                </c:pt>
                <c:pt idx="11706">
                  <c:v>1754.7629999999999</c:v>
                </c:pt>
                <c:pt idx="11707">
                  <c:v>1751.4839999999999</c:v>
                </c:pt>
                <c:pt idx="11708">
                  <c:v>1754.7629999999999</c:v>
                </c:pt>
                <c:pt idx="11709">
                  <c:v>1754.7629999999999</c:v>
                </c:pt>
                <c:pt idx="11710">
                  <c:v>1754.7629999999999</c:v>
                </c:pt>
                <c:pt idx="11711">
                  <c:v>1754.7629999999999</c:v>
                </c:pt>
                <c:pt idx="11712">
                  <c:v>1754.7629999999999</c:v>
                </c:pt>
                <c:pt idx="11713">
                  <c:v>1754.7629999999999</c:v>
                </c:pt>
                <c:pt idx="11714">
                  <c:v>1754.7629999999999</c:v>
                </c:pt>
                <c:pt idx="11715">
                  <c:v>1754.7629999999999</c:v>
                </c:pt>
                <c:pt idx="11716">
                  <c:v>1754.7629999999999</c:v>
                </c:pt>
                <c:pt idx="11717">
                  <c:v>1754.7629999999999</c:v>
                </c:pt>
                <c:pt idx="11718">
                  <c:v>1754.7629999999999</c:v>
                </c:pt>
                <c:pt idx="11719">
                  <c:v>1754.7629999999999</c:v>
                </c:pt>
                <c:pt idx="11720">
                  <c:v>1754.7629999999999</c:v>
                </c:pt>
                <c:pt idx="11721">
                  <c:v>1754.7629999999999</c:v>
                </c:pt>
                <c:pt idx="11722">
                  <c:v>1754.7629999999999</c:v>
                </c:pt>
                <c:pt idx="11723">
                  <c:v>1754.7629999999999</c:v>
                </c:pt>
                <c:pt idx="11724">
                  <c:v>1754.7629999999999</c:v>
                </c:pt>
                <c:pt idx="11725">
                  <c:v>1754.7629999999999</c:v>
                </c:pt>
                <c:pt idx="11726">
                  <c:v>1754.7629999999999</c:v>
                </c:pt>
                <c:pt idx="11727">
                  <c:v>1754.7629999999999</c:v>
                </c:pt>
                <c:pt idx="11728">
                  <c:v>1754.7629999999999</c:v>
                </c:pt>
                <c:pt idx="11729">
                  <c:v>1754.7629999999999</c:v>
                </c:pt>
                <c:pt idx="11730">
                  <c:v>1758.0940000000001</c:v>
                </c:pt>
                <c:pt idx="11731">
                  <c:v>1754.7629999999999</c:v>
                </c:pt>
                <c:pt idx="11732">
                  <c:v>1758.0940000000001</c:v>
                </c:pt>
                <c:pt idx="11733">
                  <c:v>1758.0940000000001</c:v>
                </c:pt>
                <c:pt idx="11734">
                  <c:v>1751.432</c:v>
                </c:pt>
                <c:pt idx="11735">
                  <c:v>1751.432</c:v>
                </c:pt>
                <c:pt idx="11736">
                  <c:v>1751.432</c:v>
                </c:pt>
                <c:pt idx="11737">
                  <c:v>1754.7629999999999</c:v>
                </c:pt>
                <c:pt idx="11738">
                  <c:v>1751.432</c:v>
                </c:pt>
                <c:pt idx="11739">
                  <c:v>1754.7629999999999</c:v>
                </c:pt>
                <c:pt idx="11740">
                  <c:v>1754.7629999999999</c:v>
                </c:pt>
                <c:pt idx="11741">
                  <c:v>1751.432</c:v>
                </c:pt>
                <c:pt idx="11742">
                  <c:v>1751.432</c:v>
                </c:pt>
                <c:pt idx="11743">
                  <c:v>1751.432</c:v>
                </c:pt>
                <c:pt idx="11744">
                  <c:v>1751.432</c:v>
                </c:pt>
                <c:pt idx="11745">
                  <c:v>1754.7629999999999</c:v>
                </c:pt>
                <c:pt idx="11746">
                  <c:v>1751.432</c:v>
                </c:pt>
                <c:pt idx="11747">
                  <c:v>1751.432</c:v>
                </c:pt>
                <c:pt idx="11748">
                  <c:v>1751.432</c:v>
                </c:pt>
                <c:pt idx="11749">
                  <c:v>1751.432</c:v>
                </c:pt>
                <c:pt idx="11750">
                  <c:v>1751.432</c:v>
                </c:pt>
                <c:pt idx="11751">
                  <c:v>1751.432</c:v>
                </c:pt>
                <c:pt idx="11752">
                  <c:v>1751.432</c:v>
                </c:pt>
                <c:pt idx="11753">
                  <c:v>1751.432</c:v>
                </c:pt>
                <c:pt idx="11754">
                  <c:v>1751.432</c:v>
                </c:pt>
                <c:pt idx="11755">
                  <c:v>1751.432</c:v>
                </c:pt>
                <c:pt idx="11756">
                  <c:v>1754.7629999999999</c:v>
                </c:pt>
                <c:pt idx="11757">
                  <c:v>1751.432</c:v>
                </c:pt>
                <c:pt idx="11758">
                  <c:v>1751.432</c:v>
                </c:pt>
                <c:pt idx="11759">
                  <c:v>1751.432</c:v>
                </c:pt>
                <c:pt idx="11760">
                  <c:v>1751.432</c:v>
                </c:pt>
                <c:pt idx="11761">
                  <c:v>1751.432</c:v>
                </c:pt>
                <c:pt idx="11762">
                  <c:v>1751.432</c:v>
                </c:pt>
                <c:pt idx="11763">
                  <c:v>1751.432</c:v>
                </c:pt>
                <c:pt idx="11764">
                  <c:v>1751.432</c:v>
                </c:pt>
                <c:pt idx="11765">
                  <c:v>1751.432</c:v>
                </c:pt>
                <c:pt idx="11766">
                  <c:v>1751.432</c:v>
                </c:pt>
                <c:pt idx="11767">
                  <c:v>1751.432</c:v>
                </c:pt>
                <c:pt idx="11768">
                  <c:v>1751.432</c:v>
                </c:pt>
                <c:pt idx="11769">
                  <c:v>1751.432</c:v>
                </c:pt>
                <c:pt idx="11770">
                  <c:v>1751.432</c:v>
                </c:pt>
                <c:pt idx="11771">
                  <c:v>1754.7629999999999</c:v>
                </c:pt>
                <c:pt idx="11772">
                  <c:v>1751.432</c:v>
                </c:pt>
                <c:pt idx="11773">
                  <c:v>1754.7629999999999</c:v>
                </c:pt>
                <c:pt idx="11774">
                  <c:v>1754.7629999999999</c:v>
                </c:pt>
                <c:pt idx="11775">
                  <c:v>1758.0940000000001</c:v>
                </c:pt>
                <c:pt idx="11776">
                  <c:v>1751.432</c:v>
                </c:pt>
                <c:pt idx="11777">
                  <c:v>1754.7629999999999</c:v>
                </c:pt>
                <c:pt idx="11778">
                  <c:v>1758.0940000000001</c:v>
                </c:pt>
                <c:pt idx="11779">
                  <c:v>1758.0940000000001</c:v>
                </c:pt>
                <c:pt idx="11780">
                  <c:v>1758.0940000000001</c:v>
                </c:pt>
                <c:pt idx="11781">
                  <c:v>1754.7629999999999</c:v>
                </c:pt>
                <c:pt idx="11782">
                  <c:v>1754.7629999999999</c:v>
                </c:pt>
                <c:pt idx="11783">
                  <c:v>1758.0940000000001</c:v>
                </c:pt>
                <c:pt idx="11784">
                  <c:v>1758.0940000000001</c:v>
                </c:pt>
                <c:pt idx="11785">
                  <c:v>1754.7629999999999</c:v>
                </c:pt>
                <c:pt idx="11786">
                  <c:v>1754.7629999999999</c:v>
                </c:pt>
                <c:pt idx="11787">
                  <c:v>1754.7629999999999</c:v>
                </c:pt>
                <c:pt idx="11788">
                  <c:v>1754.7629999999999</c:v>
                </c:pt>
                <c:pt idx="11789">
                  <c:v>1754.7629999999999</c:v>
                </c:pt>
                <c:pt idx="11790">
                  <c:v>1754.7629999999999</c:v>
                </c:pt>
                <c:pt idx="11791">
                  <c:v>1754.7629999999999</c:v>
                </c:pt>
                <c:pt idx="11792">
                  <c:v>1754.7629999999999</c:v>
                </c:pt>
                <c:pt idx="11793">
                  <c:v>1754.7629999999999</c:v>
                </c:pt>
                <c:pt idx="11794">
                  <c:v>1754.7629999999999</c:v>
                </c:pt>
                <c:pt idx="11795">
                  <c:v>1754.7629999999999</c:v>
                </c:pt>
                <c:pt idx="11796">
                  <c:v>1751.4839999999999</c:v>
                </c:pt>
                <c:pt idx="11797">
                  <c:v>1751.4839999999999</c:v>
                </c:pt>
                <c:pt idx="11798">
                  <c:v>1751.4839999999999</c:v>
                </c:pt>
                <c:pt idx="11799">
                  <c:v>1751.4839999999999</c:v>
                </c:pt>
                <c:pt idx="11800">
                  <c:v>1751.4839999999999</c:v>
                </c:pt>
                <c:pt idx="11801">
                  <c:v>1751.4839999999999</c:v>
                </c:pt>
                <c:pt idx="11802">
                  <c:v>1751.4839999999999</c:v>
                </c:pt>
                <c:pt idx="11803">
                  <c:v>1754.7629999999999</c:v>
                </c:pt>
                <c:pt idx="11804">
                  <c:v>1751.4839999999999</c:v>
                </c:pt>
                <c:pt idx="11805">
                  <c:v>1748.153</c:v>
                </c:pt>
                <c:pt idx="11806">
                  <c:v>1751.4839999999999</c:v>
                </c:pt>
                <c:pt idx="11807">
                  <c:v>1751.4839999999999</c:v>
                </c:pt>
                <c:pt idx="11808">
                  <c:v>1751.4839999999999</c:v>
                </c:pt>
                <c:pt idx="11809">
                  <c:v>1754.7629999999999</c:v>
                </c:pt>
                <c:pt idx="11810">
                  <c:v>1751.4839999999999</c:v>
                </c:pt>
                <c:pt idx="11811">
                  <c:v>1751.4839999999999</c:v>
                </c:pt>
                <c:pt idx="11812">
                  <c:v>1751.4839999999999</c:v>
                </c:pt>
                <c:pt idx="11813">
                  <c:v>1751.4839999999999</c:v>
                </c:pt>
                <c:pt idx="11814">
                  <c:v>1751.4839999999999</c:v>
                </c:pt>
                <c:pt idx="11815">
                  <c:v>1754.7629999999999</c:v>
                </c:pt>
                <c:pt idx="11816">
                  <c:v>1751.4839999999999</c:v>
                </c:pt>
                <c:pt idx="11817">
                  <c:v>1751.4839999999999</c:v>
                </c:pt>
                <c:pt idx="11818">
                  <c:v>1754.7629999999999</c:v>
                </c:pt>
                <c:pt idx="11819">
                  <c:v>1754.7629999999999</c:v>
                </c:pt>
                <c:pt idx="11820">
                  <c:v>1754.7629999999999</c:v>
                </c:pt>
                <c:pt idx="11821">
                  <c:v>1754.7629999999999</c:v>
                </c:pt>
                <c:pt idx="11822">
                  <c:v>1754.7629999999999</c:v>
                </c:pt>
                <c:pt idx="11823">
                  <c:v>1754.7629999999999</c:v>
                </c:pt>
                <c:pt idx="11824">
                  <c:v>1754.7629999999999</c:v>
                </c:pt>
                <c:pt idx="11825">
                  <c:v>1754.7629999999999</c:v>
                </c:pt>
                <c:pt idx="11826">
                  <c:v>1754.7629999999999</c:v>
                </c:pt>
                <c:pt idx="11827">
                  <c:v>1754.7629999999999</c:v>
                </c:pt>
                <c:pt idx="11828">
                  <c:v>1754.7629999999999</c:v>
                </c:pt>
                <c:pt idx="11829">
                  <c:v>1754.7629999999999</c:v>
                </c:pt>
                <c:pt idx="11830">
                  <c:v>1754.7629999999999</c:v>
                </c:pt>
                <c:pt idx="11831">
                  <c:v>1751.432</c:v>
                </c:pt>
                <c:pt idx="11832">
                  <c:v>1754.7629999999999</c:v>
                </c:pt>
                <c:pt idx="11833">
                  <c:v>1754.7629999999999</c:v>
                </c:pt>
                <c:pt idx="11834">
                  <c:v>1754.7629999999999</c:v>
                </c:pt>
                <c:pt idx="11835">
                  <c:v>1754.7629999999999</c:v>
                </c:pt>
                <c:pt idx="11836">
                  <c:v>1754.7629999999999</c:v>
                </c:pt>
                <c:pt idx="11837">
                  <c:v>1754.7629999999999</c:v>
                </c:pt>
                <c:pt idx="11838">
                  <c:v>1754.7629999999999</c:v>
                </c:pt>
                <c:pt idx="11839">
                  <c:v>1754.7629999999999</c:v>
                </c:pt>
                <c:pt idx="11840">
                  <c:v>1754.7629999999999</c:v>
                </c:pt>
                <c:pt idx="11841">
                  <c:v>1754.7629999999999</c:v>
                </c:pt>
                <c:pt idx="11842">
                  <c:v>1754.7629999999999</c:v>
                </c:pt>
                <c:pt idx="11843">
                  <c:v>1754.7629999999999</c:v>
                </c:pt>
                <c:pt idx="11844">
                  <c:v>1754.7629999999999</c:v>
                </c:pt>
                <c:pt idx="11845">
                  <c:v>1754.7629999999999</c:v>
                </c:pt>
                <c:pt idx="11846">
                  <c:v>1754.7629999999999</c:v>
                </c:pt>
                <c:pt idx="11847">
                  <c:v>1754.7629999999999</c:v>
                </c:pt>
                <c:pt idx="11848">
                  <c:v>1754.7629999999999</c:v>
                </c:pt>
                <c:pt idx="11849">
                  <c:v>1754.7629999999999</c:v>
                </c:pt>
                <c:pt idx="11850">
                  <c:v>1758.0409999999999</c:v>
                </c:pt>
                <c:pt idx="11851">
                  <c:v>1754.7629999999999</c:v>
                </c:pt>
                <c:pt idx="11852">
                  <c:v>1758.0409999999999</c:v>
                </c:pt>
                <c:pt idx="11853">
                  <c:v>1758.0409999999999</c:v>
                </c:pt>
                <c:pt idx="11854">
                  <c:v>1754.7629999999999</c:v>
                </c:pt>
                <c:pt idx="11855">
                  <c:v>1758.0409999999999</c:v>
                </c:pt>
                <c:pt idx="11856">
                  <c:v>1758.0409999999999</c:v>
                </c:pt>
                <c:pt idx="11857">
                  <c:v>1758.0409999999999</c:v>
                </c:pt>
                <c:pt idx="11858">
                  <c:v>1758.0409999999999</c:v>
                </c:pt>
                <c:pt idx="11859">
                  <c:v>1758.0409999999999</c:v>
                </c:pt>
                <c:pt idx="11860">
                  <c:v>1758.0409999999999</c:v>
                </c:pt>
                <c:pt idx="11861">
                  <c:v>1754.7629999999999</c:v>
                </c:pt>
                <c:pt idx="11862">
                  <c:v>1758.0409999999999</c:v>
                </c:pt>
                <c:pt idx="11863">
                  <c:v>1758.0409999999999</c:v>
                </c:pt>
                <c:pt idx="11864">
                  <c:v>1758.0409999999999</c:v>
                </c:pt>
                <c:pt idx="11865">
                  <c:v>1758.0409999999999</c:v>
                </c:pt>
                <c:pt idx="11866">
                  <c:v>1758.0409999999999</c:v>
                </c:pt>
                <c:pt idx="11867">
                  <c:v>1758.0409999999999</c:v>
                </c:pt>
                <c:pt idx="11868">
                  <c:v>1758.0409999999999</c:v>
                </c:pt>
                <c:pt idx="11869">
                  <c:v>1758.0409999999999</c:v>
                </c:pt>
                <c:pt idx="11870">
                  <c:v>1758.0409999999999</c:v>
                </c:pt>
                <c:pt idx="11871">
                  <c:v>1758.0409999999999</c:v>
                </c:pt>
                <c:pt idx="11872">
                  <c:v>1758.0409999999999</c:v>
                </c:pt>
                <c:pt idx="11873">
                  <c:v>1758.0409999999999</c:v>
                </c:pt>
                <c:pt idx="11874">
                  <c:v>1758.0409999999999</c:v>
                </c:pt>
                <c:pt idx="11875">
                  <c:v>1758.0409999999999</c:v>
                </c:pt>
                <c:pt idx="11876">
                  <c:v>1758.0409999999999</c:v>
                </c:pt>
                <c:pt idx="11877">
                  <c:v>1754.7629999999999</c:v>
                </c:pt>
                <c:pt idx="11878">
                  <c:v>1751.4839999999999</c:v>
                </c:pt>
                <c:pt idx="11879">
                  <c:v>1751.4839999999999</c:v>
                </c:pt>
                <c:pt idx="11880">
                  <c:v>1751.4839999999999</c:v>
                </c:pt>
                <c:pt idx="11881">
                  <c:v>1751.4839999999999</c:v>
                </c:pt>
                <c:pt idx="11882">
                  <c:v>1751.4839999999999</c:v>
                </c:pt>
                <c:pt idx="11883">
                  <c:v>1751.4839999999999</c:v>
                </c:pt>
                <c:pt idx="11884">
                  <c:v>1751.4839999999999</c:v>
                </c:pt>
                <c:pt idx="11885">
                  <c:v>1748.153</c:v>
                </c:pt>
                <c:pt idx="11886">
                  <c:v>1748.153</c:v>
                </c:pt>
                <c:pt idx="11887">
                  <c:v>1748.153</c:v>
                </c:pt>
                <c:pt idx="11888">
                  <c:v>1748.153</c:v>
                </c:pt>
                <c:pt idx="11889">
                  <c:v>1748.153</c:v>
                </c:pt>
                <c:pt idx="11890">
                  <c:v>1748.153</c:v>
                </c:pt>
                <c:pt idx="11891">
                  <c:v>1751.432</c:v>
                </c:pt>
                <c:pt idx="11892">
                  <c:v>1751.432</c:v>
                </c:pt>
                <c:pt idx="11893">
                  <c:v>1748.153</c:v>
                </c:pt>
                <c:pt idx="11894">
                  <c:v>1748.153</c:v>
                </c:pt>
                <c:pt idx="11895">
                  <c:v>1748.153</c:v>
                </c:pt>
                <c:pt idx="11896">
                  <c:v>1748.153</c:v>
                </c:pt>
                <c:pt idx="11897">
                  <c:v>1748.153</c:v>
                </c:pt>
                <c:pt idx="11898">
                  <c:v>1748.153</c:v>
                </c:pt>
                <c:pt idx="11899">
                  <c:v>1748.153</c:v>
                </c:pt>
                <c:pt idx="11900">
                  <c:v>1748.153</c:v>
                </c:pt>
                <c:pt idx="11901">
                  <c:v>1748.153</c:v>
                </c:pt>
                <c:pt idx="11902">
                  <c:v>1751.4839999999999</c:v>
                </c:pt>
                <c:pt idx="11903">
                  <c:v>1751.4839999999999</c:v>
                </c:pt>
                <c:pt idx="11904">
                  <c:v>1751.4839999999999</c:v>
                </c:pt>
                <c:pt idx="11905">
                  <c:v>1748.153</c:v>
                </c:pt>
                <c:pt idx="11906">
                  <c:v>1748.153</c:v>
                </c:pt>
                <c:pt idx="11907">
                  <c:v>1744.8219999999999</c:v>
                </c:pt>
                <c:pt idx="11908">
                  <c:v>1748.153</c:v>
                </c:pt>
                <c:pt idx="11909">
                  <c:v>1748.153</c:v>
                </c:pt>
                <c:pt idx="11910">
                  <c:v>1748.153</c:v>
                </c:pt>
                <c:pt idx="11911">
                  <c:v>1744.8219999999999</c:v>
                </c:pt>
                <c:pt idx="11912">
                  <c:v>1748.153</c:v>
                </c:pt>
                <c:pt idx="11913">
                  <c:v>1741.5440000000001</c:v>
                </c:pt>
                <c:pt idx="11914">
                  <c:v>1744.8219999999999</c:v>
                </c:pt>
                <c:pt idx="11915">
                  <c:v>1744.8219999999999</c:v>
                </c:pt>
                <c:pt idx="11916">
                  <c:v>1741.5440000000001</c:v>
                </c:pt>
                <c:pt idx="11917">
                  <c:v>1741.5440000000001</c:v>
                </c:pt>
                <c:pt idx="11918">
                  <c:v>1741.5440000000001</c:v>
                </c:pt>
                <c:pt idx="11919">
                  <c:v>1741.5440000000001</c:v>
                </c:pt>
                <c:pt idx="11920">
                  <c:v>1741.5440000000001</c:v>
                </c:pt>
                <c:pt idx="11921">
                  <c:v>1738.213</c:v>
                </c:pt>
                <c:pt idx="11922">
                  <c:v>1741.5440000000001</c:v>
                </c:pt>
                <c:pt idx="11923">
                  <c:v>1738.2660000000001</c:v>
                </c:pt>
                <c:pt idx="11924">
                  <c:v>1734.934</c:v>
                </c:pt>
                <c:pt idx="11925">
                  <c:v>1734.934</c:v>
                </c:pt>
                <c:pt idx="11926">
                  <c:v>1731.6559999999999</c:v>
                </c:pt>
                <c:pt idx="11927">
                  <c:v>1731.6559999999999</c:v>
                </c:pt>
                <c:pt idx="11928">
                  <c:v>1728.325</c:v>
                </c:pt>
                <c:pt idx="11929">
                  <c:v>1728.325</c:v>
                </c:pt>
                <c:pt idx="11930">
                  <c:v>1725.047</c:v>
                </c:pt>
                <c:pt idx="11931">
                  <c:v>1725.047</c:v>
                </c:pt>
                <c:pt idx="11932">
                  <c:v>1721.7159999999999</c:v>
                </c:pt>
                <c:pt idx="11933">
                  <c:v>1721.7159999999999</c:v>
                </c:pt>
                <c:pt idx="11934">
                  <c:v>1721.7159999999999</c:v>
                </c:pt>
                <c:pt idx="11935">
                  <c:v>1718.4380000000001</c:v>
                </c:pt>
                <c:pt idx="11936">
                  <c:v>1718.4380000000001</c:v>
                </c:pt>
                <c:pt idx="11937">
                  <c:v>1718.4380000000001</c:v>
                </c:pt>
                <c:pt idx="11938">
                  <c:v>1718.4380000000001</c:v>
                </c:pt>
                <c:pt idx="11939">
                  <c:v>1715.106</c:v>
                </c:pt>
                <c:pt idx="11940">
                  <c:v>1715.106</c:v>
                </c:pt>
                <c:pt idx="11941">
                  <c:v>1715.106</c:v>
                </c:pt>
                <c:pt idx="11942">
                  <c:v>1711.828</c:v>
                </c:pt>
                <c:pt idx="11943">
                  <c:v>1711.7750000000001</c:v>
                </c:pt>
                <c:pt idx="11944">
                  <c:v>1708.4970000000001</c:v>
                </c:pt>
                <c:pt idx="11945">
                  <c:v>1705.2190000000001</c:v>
                </c:pt>
                <c:pt idx="11946">
                  <c:v>1701.8879999999999</c:v>
                </c:pt>
                <c:pt idx="11947">
                  <c:v>1701.8879999999999</c:v>
                </c:pt>
                <c:pt idx="11948">
                  <c:v>1701.8879999999999</c:v>
                </c:pt>
                <c:pt idx="11949">
                  <c:v>1701.8879999999999</c:v>
                </c:pt>
                <c:pt idx="11950">
                  <c:v>1698.6089999999999</c:v>
                </c:pt>
                <c:pt idx="11951">
                  <c:v>1698.6089999999999</c:v>
                </c:pt>
                <c:pt idx="11952">
                  <c:v>1698.6089999999999</c:v>
                </c:pt>
                <c:pt idx="11953">
                  <c:v>1695.278</c:v>
                </c:pt>
                <c:pt idx="11954">
                  <c:v>1695.278</c:v>
                </c:pt>
                <c:pt idx="11955">
                  <c:v>1692</c:v>
                </c:pt>
                <c:pt idx="11956">
                  <c:v>1692</c:v>
                </c:pt>
                <c:pt idx="11957">
                  <c:v>1692</c:v>
                </c:pt>
                <c:pt idx="11958">
                  <c:v>1688.6690000000001</c:v>
                </c:pt>
                <c:pt idx="11959">
                  <c:v>1688.6690000000001</c:v>
                </c:pt>
                <c:pt idx="11960">
                  <c:v>1688.6690000000001</c:v>
                </c:pt>
                <c:pt idx="11961">
                  <c:v>1688.6690000000001</c:v>
                </c:pt>
                <c:pt idx="11962">
                  <c:v>1685.338</c:v>
                </c:pt>
                <c:pt idx="11963">
                  <c:v>1682.06</c:v>
                </c:pt>
                <c:pt idx="11964">
                  <c:v>1678.7280000000001</c:v>
                </c:pt>
                <c:pt idx="11965">
                  <c:v>1678.7280000000001</c:v>
                </c:pt>
                <c:pt idx="11966">
                  <c:v>1675.45</c:v>
                </c:pt>
                <c:pt idx="11967">
                  <c:v>1675.45</c:v>
                </c:pt>
                <c:pt idx="11968">
                  <c:v>1672.1189999999999</c:v>
                </c:pt>
                <c:pt idx="11969">
                  <c:v>1672.1189999999999</c:v>
                </c:pt>
                <c:pt idx="11970">
                  <c:v>1668.8409999999999</c:v>
                </c:pt>
                <c:pt idx="11971">
                  <c:v>1668.8409999999999</c:v>
                </c:pt>
                <c:pt idx="11972">
                  <c:v>1665.51</c:v>
                </c:pt>
                <c:pt idx="11973">
                  <c:v>1665.51</c:v>
                </c:pt>
                <c:pt idx="11974">
                  <c:v>1665.51</c:v>
                </c:pt>
                <c:pt idx="11975">
                  <c:v>1662.231</c:v>
                </c:pt>
                <c:pt idx="11976">
                  <c:v>1658.9</c:v>
                </c:pt>
                <c:pt idx="11977">
                  <c:v>1655.6220000000001</c:v>
                </c:pt>
                <c:pt idx="11978">
                  <c:v>1655.6220000000001</c:v>
                </c:pt>
                <c:pt idx="11979">
                  <c:v>1652.2909999999999</c:v>
                </c:pt>
                <c:pt idx="11980">
                  <c:v>1652.2909999999999</c:v>
                </c:pt>
                <c:pt idx="11981">
                  <c:v>1649.0129999999999</c:v>
                </c:pt>
                <c:pt idx="11982">
                  <c:v>1645.682</c:v>
                </c:pt>
                <c:pt idx="11983">
                  <c:v>1645.682</c:v>
                </c:pt>
                <c:pt idx="11984">
                  <c:v>1642.403</c:v>
                </c:pt>
                <c:pt idx="11985">
                  <c:v>1642.403</c:v>
                </c:pt>
                <c:pt idx="11986">
                  <c:v>1642.403</c:v>
                </c:pt>
                <c:pt idx="11987">
                  <c:v>1639.0719999999999</c:v>
                </c:pt>
                <c:pt idx="11988">
                  <c:v>1639.0719999999999</c:v>
                </c:pt>
                <c:pt idx="11989">
                  <c:v>1635.7940000000001</c:v>
                </c:pt>
                <c:pt idx="11990">
                  <c:v>1639.125</c:v>
                </c:pt>
                <c:pt idx="11991">
                  <c:v>1635.7940000000001</c:v>
                </c:pt>
                <c:pt idx="11992">
                  <c:v>1632.463</c:v>
                </c:pt>
                <c:pt idx="11993">
                  <c:v>1632.463</c:v>
                </c:pt>
                <c:pt idx="11994">
                  <c:v>1632.463</c:v>
                </c:pt>
                <c:pt idx="11995">
                  <c:v>1629.1849999999999</c:v>
                </c:pt>
                <c:pt idx="11996">
                  <c:v>1629.1849999999999</c:v>
                </c:pt>
                <c:pt idx="11997">
                  <c:v>1629.1849999999999</c:v>
                </c:pt>
                <c:pt idx="11998">
                  <c:v>1629.1849999999999</c:v>
                </c:pt>
                <c:pt idx="11999">
                  <c:v>1629.1849999999999</c:v>
                </c:pt>
                <c:pt idx="12000">
                  <c:v>1625.8530000000001</c:v>
                </c:pt>
                <c:pt idx="12001">
                  <c:v>1625.8530000000001</c:v>
                </c:pt>
                <c:pt idx="12002">
                  <c:v>1625.8530000000001</c:v>
                </c:pt>
                <c:pt idx="12003">
                  <c:v>1622.575</c:v>
                </c:pt>
                <c:pt idx="12004">
                  <c:v>1622.575</c:v>
                </c:pt>
                <c:pt idx="12005">
                  <c:v>1622.575</c:v>
                </c:pt>
                <c:pt idx="12006">
                  <c:v>1625.9059999999999</c:v>
                </c:pt>
                <c:pt idx="12007">
                  <c:v>1622.575</c:v>
                </c:pt>
                <c:pt idx="12008">
                  <c:v>1622.575</c:v>
                </c:pt>
                <c:pt idx="12009">
                  <c:v>1622.575</c:v>
                </c:pt>
                <c:pt idx="12010">
                  <c:v>1622.575</c:v>
                </c:pt>
                <c:pt idx="12011">
                  <c:v>1615.9659999999999</c:v>
                </c:pt>
                <c:pt idx="12012">
                  <c:v>1619.297</c:v>
                </c:pt>
                <c:pt idx="12013">
                  <c:v>1615.9659999999999</c:v>
                </c:pt>
                <c:pt idx="12014">
                  <c:v>1615.9659999999999</c:v>
                </c:pt>
                <c:pt idx="12015">
                  <c:v>1612.6880000000001</c:v>
                </c:pt>
                <c:pt idx="12016">
                  <c:v>1612.6880000000001</c:v>
                </c:pt>
                <c:pt idx="12017">
                  <c:v>1612.6880000000001</c:v>
                </c:pt>
                <c:pt idx="12018">
                  <c:v>1612.6880000000001</c:v>
                </c:pt>
                <c:pt idx="12019">
                  <c:v>1612.6880000000001</c:v>
                </c:pt>
                <c:pt idx="12020">
                  <c:v>1615.9659999999999</c:v>
                </c:pt>
                <c:pt idx="12021">
                  <c:v>1612.6880000000001</c:v>
                </c:pt>
                <c:pt idx="12022">
                  <c:v>1615.9659999999999</c:v>
                </c:pt>
                <c:pt idx="12023">
                  <c:v>1615.9659999999999</c:v>
                </c:pt>
                <c:pt idx="12024">
                  <c:v>1619.297</c:v>
                </c:pt>
                <c:pt idx="12025">
                  <c:v>1619.297</c:v>
                </c:pt>
                <c:pt idx="12026">
                  <c:v>1622.575</c:v>
                </c:pt>
                <c:pt idx="12027">
                  <c:v>1622.575</c:v>
                </c:pt>
                <c:pt idx="12028">
                  <c:v>1622.575</c:v>
                </c:pt>
                <c:pt idx="12029">
                  <c:v>1622.575</c:v>
                </c:pt>
                <c:pt idx="12030">
                  <c:v>1625.9059999999999</c:v>
                </c:pt>
                <c:pt idx="12031">
                  <c:v>1625.9059999999999</c:v>
                </c:pt>
                <c:pt idx="12032">
                  <c:v>1625.9059999999999</c:v>
                </c:pt>
                <c:pt idx="12033">
                  <c:v>1625.9059999999999</c:v>
                </c:pt>
                <c:pt idx="12034">
                  <c:v>1629.1849999999999</c:v>
                </c:pt>
                <c:pt idx="12035">
                  <c:v>1629.1849999999999</c:v>
                </c:pt>
                <c:pt idx="12036">
                  <c:v>1632.5160000000001</c:v>
                </c:pt>
                <c:pt idx="12037">
                  <c:v>1629.1849999999999</c:v>
                </c:pt>
                <c:pt idx="12038">
                  <c:v>1629.1849999999999</c:v>
                </c:pt>
                <c:pt idx="12039">
                  <c:v>1632.5160000000001</c:v>
                </c:pt>
                <c:pt idx="12040">
                  <c:v>1632.463</c:v>
                </c:pt>
                <c:pt idx="12041">
                  <c:v>1635.7940000000001</c:v>
                </c:pt>
                <c:pt idx="12042">
                  <c:v>1639.125</c:v>
                </c:pt>
                <c:pt idx="12043">
                  <c:v>1639.125</c:v>
                </c:pt>
                <c:pt idx="12044">
                  <c:v>1639.125</c:v>
                </c:pt>
                <c:pt idx="12045">
                  <c:v>1639.125</c:v>
                </c:pt>
                <c:pt idx="12046">
                  <c:v>1639.125</c:v>
                </c:pt>
                <c:pt idx="12047">
                  <c:v>1642.403</c:v>
                </c:pt>
                <c:pt idx="12048">
                  <c:v>1642.403</c:v>
                </c:pt>
                <c:pt idx="12049">
                  <c:v>1645.682</c:v>
                </c:pt>
                <c:pt idx="12050">
                  <c:v>1645.682</c:v>
                </c:pt>
                <c:pt idx="12051">
                  <c:v>1645.682</c:v>
                </c:pt>
                <c:pt idx="12052">
                  <c:v>1645.682</c:v>
                </c:pt>
                <c:pt idx="12053">
                  <c:v>1649.0129999999999</c:v>
                </c:pt>
                <c:pt idx="12054">
                  <c:v>1649.0129999999999</c:v>
                </c:pt>
                <c:pt idx="12055">
                  <c:v>1652.2909999999999</c:v>
                </c:pt>
                <c:pt idx="12056">
                  <c:v>1652.2909999999999</c:v>
                </c:pt>
                <c:pt idx="12057">
                  <c:v>1652.2909999999999</c:v>
                </c:pt>
                <c:pt idx="12058">
                  <c:v>1652.2909999999999</c:v>
                </c:pt>
                <c:pt idx="12059">
                  <c:v>1652.2909999999999</c:v>
                </c:pt>
                <c:pt idx="12060">
                  <c:v>1655.6220000000001</c:v>
                </c:pt>
                <c:pt idx="12061">
                  <c:v>1655.6220000000001</c:v>
                </c:pt>
                <c:pt idx="12062">
                  <c:v>1655.6220000000001</c:v>
                </c:pt>
                <c:pt idx="12063">
                  <c:v>1655.6220000000001</c:v>
                </c:pt>
                <c:pt idx="12064">
                  <c:v>1652.3440000000001</c:v>
                </c:pt>
                <c:pt idx="12065">
                  <c:v>1652.3440000000001</c:v>
                </c:pt>
                <c:pt idx="12066">
                  <c:v>1652.3440000000001</c:v>
                </c:pt>
                <c:pt idx="12067">
                  <c:v>1652.3440000000001</c:v>
                </c:pt>
                <c:pt idx="12068">
                  <c:v>1652.3440000000001</c:v>
                </c:pt>
                <c:pt idx="12069">
                  <c:v>1649.0129999999999</c:v>
                </c:pt>
                <c:pt idx="12070">
                  <c:v>1649.0129999999999</c:v>
                </c:pt>
                <c:pt idx="12071">
                  <c:v>1655.6220000000001</c:v>
                </c:pt>
                <c:pt idx="12072">
                  <c:v>1655.6220000000001</c:v>
                </c:pt>
                <c:pt idx="12073">
                  <c:v>1655.6220000000001</c:v>
                </c:pt>
                <c:pt idx="12074">
                  <c:v>1655.6220000000001</c:v>
                </c:pt>
                <c:pt idx="12075">
                  <c:v>1658.9</c:v>
                </c:pt>
                <c:pt idx="12076">
                  <c:v>1658.9</c:v>
                </c:pt>
                <c:pt idx="12077">
                  <c:v>1658.9</c:v>
                </c:pt>
                <c:pt idx="12078">
                  <c:v>1658.9</c:v>
                </c:pt>
                <c:pt idx="12079">
                  <c:v>1658.9</c:v>
                </c:pt>
                <c:pt idx="12080">
                  <c:v>1658.9</c:v>
                </c:pt>
                <c:pt idx="12081">
                  <c:v>1658.9</c:v>
                </c:pt>
                <c:pt idx="12082">
                  <c:v>1655.6220000000001</c:v>
                </c:pt>
                <c:pt idx="12083">
                  <c:v>1655.6220000000001</c:v>
                </c:pt>
                <c:pt idx="12084">
                  <c:v>1655.6220000000001</c:v>
                </c:pt>
                <c:pt idx="12085">
                  <c:v>1652.2909999999999</c:v>
                </c:pt>
                <c:pt idx="12086">
                  <c:v>1652.2909999999999</c:v>
                </c:pt>
                <c:pt idx="12087">
                  <c:v>1649.0129999999999</c:v>
                </c:pt>
                <c:pt idx="12088">
                  <c:v>1649.0129999999999</c:v>
                </c:pt>
                <c:pt idx="12089">
                  <c:v>1649.0129999999999</c:v>
                </c:pt>
                <c:pt idx="12090">
                  <c:v>1645.682</c:v>
                </c:pt>
                <c:pt idx="12091">
                  <c:v>1645.682</c:v>
                </c:pt>
                <c:pt idx="12092">
                  <c:v>1642.403</c:v>
                </c:pt>
                <c:pt idx="12093">
                  <c:v>1642.403</c:v>
                </c:pt>
                <c:pt idx="12094">
                  <c:v>1639.0719999999999</c:v>
                </c:pt>
                <c:pt idx="12095">
                  <c:v>1639.0719999999999</c:v>
                </c:pt>
                <c:pt idx="12096">
                  <c:v>1635.7940000000001</c:v>
                </c:pt>
                <c:pt idx="12097">
                  <c:v>1632.463</c:v>
                </c:pt>
                <c:pt idx="12098">
                  <c:v>1632.463</c:v>
                </c:pt>
                <c:pt idx="12099">
                  <c:v>1629.1849999999999</c:v>
                </c:pt>
                <c:pt idx="12100">
                  <c:v>1629.1849999999999</c:v>
                </c:pt>
                <c:pt idx="12101">
                  <c:v>1625.8530000000001</c:v>
                </c:pt>
                <c:pt idx="12102">
                  <c:v>1622.575</c:v>
                </c:pt>
                <c:pt idx="12103">
                  <c:v>1622.575</c:v>
                </c:pt>
                <c:pt idx="12104">
                  <c:v>1619.2439999999999</c:v>
                </c:pt>
                <c:pt idx="12105">
                  <c:v>1615.9659999999999</c:v>
                </c:pt>
                <c:pt idx="12106">
                  <c:v>1612.635</c:v>
                </c:pt>
                <c:pt idx="12107">
                  <c:v>1612.635</c:v>
                </c:pt>
                <c:pt idx="12108">
                  <c:v>1609.356</c:v>
                </c:pt>
                <c:pt idx="12109">
                  <c:v>1606.0250000000001</c:v>
                </c:pt>
                <c:pt idx="12110">
                  <c:v>1602.7470000000001</c:v>
                </c:pt>
                <c:pt idx="12111">
                  <c:v>1602.7470000000001</c:v>
                </c:pt>
                <c:pt idx="12112">
                  <c:v>1599.4690000000001</c:v>
                </c:pt>
                <c:pt idx="12113">
                  <c:v>1592.807</c:v>
                </c:pt>
                <c:pt idx="12114">
                  <c:v>1592.8589999999999</c:v>
                </c:pt>
                <c:pt idx="12115">
                  <c:v>1589.528</c:v>
                </c:pt>
                <c:pt idx="12116">
                  <c:v>1582.9190000000001</c:v>
                </c:pt>
                <c:pt idx="12117">
                  <c:v>1579.588</c:v>
                </c:pt>
                <c:pt idx="12118">
                  <c:v>1579.588</c:v>
                </c:pt>
                <c:pt idx="12119">
                  <c:v>1579.588</c:v>
                </c:pt>
                <c:pt idx="12120">
                  <c:v>1582.9190000000001</c:v>
                </c:pt>
                <c:pt idx="12121">
                  <c:v>0</c:v>
                </c:pt>
                <c:pt idx="12122">
                  <c:v>0</c:v>
                </c:pt>
                <c:pt idx="12123">
                  <c:v>0</c:v>
                </c:pt>
                <c:pt idx="12124">
                  <c:v>0</c:v>
                </c:pt>
                <c:pt idx="12125">
                  <c:v>0</c:v>
                </c:pt>
                <c:pt idx="12126">
                  <c:v>0</c:v>
                </c:pt>
                <c:pt idx="12127">
                  <c:v>0</c:v>
                </c:pt>
                <c:pt idx="12128">
                  <c:v>0</c:v>
                </c:pt>
                <c:pt idx="12129">
                  <c:v>0</c:v>
                </c:pt>
                <c:pt idx="12130">
                  <c:v>0</c:v>
                </c:pt>
                <c:pt idx="12131">
                  <c:v>0</c:v>
                </c:pt>
                <c:pt idx="12132">
                  <c:v>0</c:v>
                </c:pt>
                <c:pt idx="12133">
                  <c:v>0</c:v>
                </c:pt>
                <c:pt idx="12134">
                  <c:v>0</c:v>
                </c:pt>
                <c:pt idx="12135">
                  <c:v>0</c:v>
                </c:pt>
                <c:pt idx="12136">
                  <c:v>0</c:v>
                </c:pt>
                <c:pt idx="12137">
                  <c:v>0</c:v>
                </c:pt>
                <c:pt idx="12138">
                  <c:v>0</c:v>
                </c:pt>
                <c:pt idx="12139">
                  <c:v>0</c:v>
                </c:pt>
                <c:pt idx="12140">
                  <c:v>0</c:v>
                </c:pt>
                <c:pt idx="12141">
                  <c:v>0</c:v>
                </c:pt>
                <c:pt idx="12142">
                  <c:v>0</c:v>
                </c:pt>
                <c:pt idx="12143">
                  <c:v>0</c:v>
                </c:pt>
                <c:pt idx="12144">
                  <c:v>0</c:v>
                </c:pt>
                <c:pt idx="12145">
                  <c:v>0</c:v>
                </c:pt>
                <c:pt idx="12146">
                  <c:v>0</c:v>
                </c:pt>
                <c:pt idx="12147">
                  <c:v>0</c:v>
                </c:pt>
                <c:pt idx="12148">
                  <c:v>0</c:v>
                </c:pt>
                <c:pt idx="12149">
                  <c:v>0</c:v>
                </c:pt>
                <c:pt idx="12150">
                  <c:v>0</c:v>
                </c:pt>
                <c:pt idx="12151">
                  <c:v>0</c:v>
                </c:pt>
                <c:pt idx="12152">
                  <c:v>0</c:v>
                </c:pt>
                <c:pt idx="12153">
                  <c:v>0</c:v>
                </c:pt>
                <c:pt idx="12154">
                  <c:v>0</c:v>
                </c:pt>
                <c:pt idx="12155">
                  <c:v>1936.547</c:v>
                </c:pt>
                <c:pt idx="12156">
                  <c:v>1946.434</c:v>
                </c:pt>
                <c:pt idx="12157">
                  <c:v>1972.8720000000001</c:v>
                </c:pt>
                <c:pt idx="12158">
                  <c:v>2019.1379999999999</c:v>
                </c:pt>
                <c:pt idx="12159">
                  <c:v>2072.0129999999999</c:v>
                </c:pt>
                <c:pt idx="12160">
                  <c:v>2131.4969999999998</c:v>
                </c:pt>
                <c:pt idx="12161">
                  <c:v>2184.3719999999998</c:v>
                </c:pt>
                <c:pt idx="12162">
                  <c:v>2240.5250000000001</c:v>
                </c:pt>
                <c:pt idx="12163">
                  <c:v>2290.1219999999998</c:v>
                </c:pt>
                <c:pt idx="12164">
                  <c:v>2336.3879999999999</c:v>
                </c:pt>
                <c:pt idx="12165">
                  <c:v>2376.0439999999999</c:v>
                </c:pt>
                <c:pt idx="12166">
                  <c:v>2415.6999999999998</c:v>
                </c:pt>
                <c:pt idx="12167">
                  <c:v>2452.0250000000001</c:v>
                </c:pt>
                <c:pt idx="12168">
                  <c:v>2478.5160000000001</c:v>
                </c:pt>
                <c:pt idx="12169">
                  <c:v>2511.5100000000002</c:v>
                </c:pt>
                <c:pt idx="12170">
                  <c:v>2534.6689999999999</c:v>
                </c:pt>
                <c:pt idx="12171">
                  <c:v>2554.4969999999998</c:v>
                </c:pt>
                <c:pt idx="12172">
                  <c:v>2574.3249999999998</c:v>
                </c:pt>
                <c:pt idx="12173">
                  <c:v>2590.8220000000001</c:v>
                </c:pt>
                <c:pt idx="12174">
                  <c:v>2604.0940000000001</c:v>
                </c:pt>
                <c:pt idx="12175">
                  <c:v>2613.9810000000002</c:v>
                </c:pt>
                <c:pt idx="12176">
                  <c:v>2623.922</c:v>
                </c:pt>
                <c:pt idx="12177">
                  <c:v>2633.8090000000002</c:v>
                </c:pt>
                <c:pt idx="12178">
                  <c:v>2637.1410000000001</c:v>
                </c:pt>
                <c:pt idx="12179">
                  <c:v>2643.75</c:v>
                </c:pt>
                <c:pt idx="12180">
                  <c:v>2643.75</c:v>
                </c:pt>
                <c:pt idx="12181">
                  <c:v>2643.6970000000001</c:v>
                </c:pt>
                <c:pt idx="12182">
                  <c:v>2647.0279999999998</c:v>
                </c:pt>
                <c:pt idx="12183">
                  <c:v>2643.75</c:v>
                </c:pt>
                <c:pt idx="12184">
                  <c:v>2643.75</c:v>
                </c:pt>
                <c:pt idx="12185">
                  <c:v>2640.4189999999999</c:v>
                </c:pt>
                <c:pt idx="12186">
                  <c:v>2633.8090000000002</c:v>
                </c:pt>
                <c:pt idx="12187">
                  <c:v>2627.2</c:v>
                </c:pt>
                <c:pt idx="12188">
                  <c:v>2623.922</c:v>
                </c:pt>
                <c:pt idx="12189">
                  <c:v>2617.3130000000001</c:v>
                </c:pt>
                <c:pt idx="12190">
                  <c:v>2607.3719999999998</c:v>
                </c:pt>
                <c:pt idx="12191">
                  <c:v>2600.7629999999999</c:v>
                </c:pt>
                <c:pt idx="12192">
                  <c:v>2590.875</c:v>
                </c:pt>
                <c:pt idx="12193">
                  <c:v>2577.6030000000001</c:v>
                </c:pt>
                <c:pt idx="12194">
                  <c:v>2567.7159999999999</c:v>
                </c:pt>
                <c:pt idx="12195">
                  <c:v>2557.7750000000001</c:v>
                </c:pt>
                <c:pt idx="12196">
                  <c:v>2547.8879999999999</c:v>
                </c:pt>
                <c:pt idx="12197">
                  <c:v>2537.9470000000001</c:v>
                </c:pt>
                <c:pt idx="12198">
                  <c:v>2528.0590000000002</c:v>
                </c:pt>
                <c:pt idx="12199">
                  <c:v>2518.1190000000001</c:v>
                </c:pt>
                <c:pt idx="12200">
                  <c:v>2504.9</c:v>
                </c:pt>
                <c:pt idx="12201">
                  <c:v>2495.0129999999999</c:v>
                </c:pt>
                <c:pt idx="12202">
                  <c:v>2481.7939999999999</c:v>
                </c:pt>
                <c:pt idx="12203">
                  <c:v>2471.8530000000001</c:v>
                </c:pt>
                <c:pt idx="12204">
                  <c:v>2458.6350000000002</c:v>
                </c:pt>
                <c:pt idx="12205">
                  <c:v>2448.7469999999998</c:v>
                </c:pt>
                <c:pt idx="12206">
                  <c:v>2435.5279999999998</c:v>
                </c:pt>
                <c:pt idx="12207">
                  <c:v>2422.3090000000002</c:v>
                </c:pt>
                <c:pt idx="12208">
                  <c:v>2412.3690000000001</c:v>
                </c:pt>
                <c:pt idx="12209">
                  <c:v>2399.15</c:v>
                </c:pt>
                <c:pt idx="12210">
                  <c:v>2385.9839999999999</c:v>
                </c:pt>
                <c:pt idx="12211">
                  <c:v>2376.0439999999999</c:v>
                </c:pt>
                <c:pt idx="12212">
                  <c:v>2366.1030000000001</c:v>
                </c:pt>
                <c:pt idx="12213">
                  <c:v>2352.8850000000002</c:v>
                </c:pt>
                <c:pt idx="12214">
                  <c:v>2342.9969999999998</c:v>
                </c:pt>
                <c:pt idx="12215">
                  <c:v>2329.7779999999998</c:v>
                </c:pt>
                <c:pt idx="12216">
                  <c:v>2319.8380000000002</c:v>
                </c:pt>
                <c:pt idx="12217">
                  <c:v>2309.9499999999998</c:v>
                </c:pt>
                <c:pt idx="12218">
                  <c:v>2300.0100000000002</c:v>
                </c:pt>
                <c:pt idx="12219">
                  <c:v>2286.7910000000002</c:v>
                </c:pt>
                <c:pt idx="12220">
                  <c:v>2276.9029999999998</c:v>
                </c:pt>
                <c:pt idx="12221">
                  <c:v>2266.9630000000002</c:v>
                </c:pt>
                <c:pt idx="12222">
                  <c:v>2257.0749999999998</c:v>
                </c:pt>
                <c:pt idx="12223">
                  <c:v>2243.8560000000002</c:v>
                </c:pt>
                <c:pt idx="12224">
                  <c:v>2237.2469999999998</c:v>
                </c:pt>
                <c:pt idx="12225">
                  <c:v>2227.3589999999999</c:v>
                </c:pt>
                <c:pt idx="12226">
                  <c:v>2214.0880000000002</c:v>
                </c:pt>
                <c:pt idx="12227">
                  <c:v>2204.1999999999998</c:v>
                </c:pt>
                <c:pt idx="12228">
                  <c:v>2197.5909999999999</c:v>
                </c:pt>
                <c:pt idx="12229">
                  <c:v>2187.703</c:v>
                </c:pt>
                <c:pt idx="12230">
                  <c:v>2181.0940000000001</c:v>
                </c:pt>
                <c:pt idx="12231">
                  <c:v>2171.1529999999998</c:v>
                </c:pt>
                <c:pt idx="12232">
                  <c:v>2161.2660000000001</c:v>
                </c:pt>
                <c:pt idx="12233">
                  <c:v>2151.3249999999998</c:v>
                </c:pt>
                <c:pt idx="12234">
                  <c:v>2144.7159999999999</c:v>
                </c:pt>
                <c:pt idx="12235">
                  <c:v>2134.828</c:v>
                </c:pt>
                <c:pt idx="12236">
                  <c:v>2124.8879999999999</c:v>
                </c:pt>
                <c:pt idx="12237">
                  <c:v>2118.2779999999998</c:v>
                </c:pt>
                <c:pt idx="12238">
                  <c:v>2108.3910000000001</c:v>
                </c:pt>
                <c:pt idx="12239">
                  <c:v>2101.7809999999999</c:v>
                </c:pt>
                <c:pt idx="12240">
                  <c:v>2095.172</c:v>
                </c:pt>
                <c:pt idx="12241">
                  <c:v>2085.2310000000002</c:v>
                </c:pt>
                <c:pt idx="12242">
                  <c:v>2078.6219999999998</c:v>
                </c:pt>
                <c:pt idx="12243">
                  <c:v>2072.0129999999999</c:v>
                </c:pt>
                <c:pt idx="12244">
                  <c:v>2065.4029999999998</c:v>
                </c:pt>
                <c:pt idx="12245">
                  <c:v>2058.7939999999999</c:v>
                </c:pt>
                <c:pt idx="12246">
                  <c:v>2052.1840000000002</c:v>
                </c:pt>
                <c:pt idx="12247">
                  <c:v>2045.575</c:v>
                </c:pt>
                <c:pt idx="12248">
                  <c:v>2038.9659999999999</c:v>
                </c:pt>
                <c:pt idx="12249">
                  <c:v>2032.356</c:v>
                </c:pt>
                <c:pt idx="12250">
                  <c:v>2025.7470000000001</c:v>
                </c:pt>
                <c:pt idx="12251">
                  <c:v>2019.1379999999999</c:v>
                </c:pt>
                <c:pt idx="12252">
                  <c:v>2012.528</c:v>
                </c:pt>
                <c:pt idx="12253">
                  <c:v>2005.9190000000001</c:v>
                </c:pt>
                <c:pt idx="12254">
                  <c:v>2005.9190000000001</c:v>
                </c:pt>
                <c:pt idx="12255">
                  <c:v>1996.0309999999999</c:v>
                </c:pt>
                <c:pt idx="12256">
                  <c:v>1989.422</c:v>
                </c:pt>
                <c:pt idx="12257">
                  <c:v>1982.8130000000001</c:v>
                </c:pt>
                <c:pt idx="12258">
                  <c:v>1979.481</c:v>
                </c:pt>
                <c:pt idx="12259">
                  <c:v>1972.8720000000001</c:v>
                </c:pt>
                <c:pt idx="12260">
                  <c:v>1969.5940000000001</c:v>
                </c:pt>
                <c:pt idx="12261">
                  <c:v>1966.2629999999999</c:v>
                </c:pt>
                <c:pt idx="12262">
                  <c:v>1962.931</c:v>
                </c:pt>
                <c:pt idx="12263">
                  <c:v>1959.653</c:v>
                </c:pt>
                <c:pt idx="12264">
                  <c:v>1949.7660000000001</c:v>
                </c:pt>
                <c:pt idx="12265">
                  <c:v>1946.434</c:v>
                </c:pt>
                <c:pt idx="12266">
                  <c:v>1943.1559999999999</c:v>
                </c:pt>
                <c:pt idx="12267">
                  <c:v>1939.825</c:v>
                </c:pt>
                <c:pt idx="12268">
                  <c:v>1933.2159999999999</c:v>
                </c:pt>
                <c:pt idx="12269">
                  <c:v>1929.9380000000001</c:v>
                </c:pt>
                <c:pt idx="12270">
                  <c:v>1926.606</c:v>
                </c:pt>
                <c:pt idx="12271">
                  <c:v>1923.328</c:v>
                </c:pt>
                <c:pt idx="12272">
                  <c:v>1919.9970000000001</c:v>
                </c:pt>
                <c:pt idx="12273">
                  <c:v>1916.7190000000001</c:v>
                </c:pt>
                <c:pt idx="12274">
                  <c:v>1916.6659999999999</c:v>
                </c:pt>
                <c:pt idx="12275">
                  <c:v>1913.3879999999999</c:v>
                </c:pt>
                <c:pt idx="12276">
                  <c:v>1910.056</c:v>
                </c:pt>
                <c:pt idx="12277">
                  <c:v>1906.778</c:v>
                </c:pt>
                <c:pt idx="12278">
                  <c:v>1903.4469999999999</c:v>
                </c:pt>
                <c:pt idx="12279">
                  <c:v>1900.1690000000001</c:v>
                </c:pt>
                <c:pt idx="12280">
                  <c:v>1896.838</c:v>
                </c:pt>
                <c:pt idx="12281">
                  <c:v>1896.838</c:v>
                </c:pt>
                <c:pt idx="12282">
                  <c:v>1893.559</c:v>
                </c:pt>
                <c:pt idx="12283">
                  <c:v>1893.559</c:v>
                </c:pt>
                <c:pt idx="12284">
                  <c:v>1890.2280000000001</c:v>
                </c:pt>
                <c:pt idx="12285">
                  <c:v>1893.559</c:v>
                </c:pt>
                <c:pt idx="12286">
                  <c:v>1890.2809999999999</c:v>
                </c:pt>
                <c:pt idx="12287">
                  <c:v>1886.95</c:v>
                </c:pt>
                <c:pt idx="12288">
                  <c:v>1880.3409999999999</c:v>
                </c:pt>
                <c:pt idx="12289">
                  <c:v>1880.3409999999999</c:v>
                </c:pt>
                <c:pt idx="12290">
                  <c:v>1877.01</c:v>
                </c:pt>
                <c:pt idx="12291">
                  <c:v>1873.731</c:v>
                </c:pt>
                <c:pt idx="12292">
                  <c:v>1873.731</c:v>
                </c:pt>
                <c:pt idx="12293">
                  <c:v>1870.453</c:v>
                </c:pt>
                <c:pt idx="12294">
                  <c:v>1867.1220000000001</c:v>
                </c:pt>
                <c:pt idx="12295">
                  <c:v>1863.7909999999999</c:v>
                </c:pt>
                <c:pt idx="12296">
                  <c:v>1860.5129999999999</c:v>
                </c:pt>
                <c:pt idx="12297">
                  <c:v>1860.5129999999999</c:v>
                </c:pt>
                <c:pt idx="12298">
                  <c:v>1860.5129999999999</c:v>
                </c:pt>
                <c:pt idx="12299">
                  <c:v>1857.181</c:v>
                </c:pt>
                <c:pt idx="12300">
                  <c:v>1857.181</c:v>
                </c:pt>
                <c:pt idx="12301">
                  <c:v>1853.903</c:v>
                </c:pt>
                <c:pt idx="12302">
                  <c:v>1853.903</c:v>
                </c:pt>
                <c:pt idx="12303">
                  <c:v>1850.5719999999999</c:v>
                </c:pt>
                <c:pt idx="12304">
                  <c:v>1850.5719999999999</c:v>
                </c:pt>
                <c:pt idx="12305">
                  <c:v>1850.5719999999999</c:v>
                </c:pt>
                <c:pt idx="12306">
                  <c:v>1847.2940000000001</c:v>
                </c:pt>
                <c:pt idx="12307">
                  <c:v>1850.625</c:v>
                </c:pt>
                <c:pt idx="12308">
                  <c:v>1850.625</c:v>
                </c:pt>
                <c:pt idx="12309">
                  <c:v>1847.2940000000001</c:v>
                </c:pt>
                <c:pt idx="12310">
                  <c:v>1847.2940000000001</c:v>
                </c:pt>
                <c:pt idx="12311">
                  <c:v>1844.0160000000001</c:v>
                </c:pt>
                <c:pt idx="12312">
                  <c:v>1844.0160000000001</c:v>
                </c:pt>
                <c:pt idx="12313">
                  <c:v>1844.0160000000001</c:v>
                </c:pt>
                <c:pt idx="12314">
                  <c:v>1843.963</c:v>
                </c:pt>
                <c:pt idx="12315">
                  <c:v>1840.684</c:v>
                </c:pt>
                <c:pt idx="12316">
                  <c:v>1843.963</c:v>
                </c:pt>
                <c:pt idx="12317">
                  <c:v>1840.684</c:v>
                </c:pt>
                <c:pt idx="12318">
                  <c:v>1837.4059999999999</c:v>
                </c:pt>
                <c:pt idx="12319">
                  <c:v>1840.684</c:v>
                </c:pt>
                <c:pt idx="12320">
                  <c:v>1834.075</c:v>
                </c:pt>
                <c:pt idx="12321">
                  <c:v>1834.075</c:v>
                </c:pt>
                <c:pt idx="12322">
                  <c:v>1837.3530000000001</c:v>
                </c:pt>
                <c:pt idx="12323">
                  <c:v>1830.797</c:v>
                </c:pt>
                <c:pt idx="12324">
                  <c:v>1830.797</c:v>
                </c:pt>
                <c:pt idx="12325">
                  <c:v>1830.7439999999999</c:v>
                </c:pt>
                <c:pt idx="12326">
                  <c:v>1827.4659999999999</c:v>
                </c:pt>
                <c:pt idx="12327">
                  <c:v>1830.7439999999999</c:v>
                </c:pt>
                <c:pt idx="12328">
                  <c:v>1830.7439999999999</c:v>
                </c:pt>
                <c:pt idx="12329">
                  <c:v>1824.1880000000001</c:v>
                </c:pt>
                <c:pt idx="12330">
                  <c:v>1827.4659999999999</c:v>
                </c:pt>
                <c:pt idx="12331">
                  <c:v>1820.856</c:v>
                </c:pt>
                <c:pt idx="12332">
                  <c:v>1824.135</c:v>
                </c:pt>
                <c:pt idx="12333">
                  <c:v>1820.856</c:v>
                </c:pt>
                <c:pt idx="12334">
                  <c:v>1820.856</c:v>
                </c:pt>
                <c:pt idx="12335">
                  <c:v>1817.578</c:v>
                </c:pt>
                <c:pt idx="12336">
                  <c:v>1820.856</c:v>
                </c:pt>
                <c:pt idx="12337">
                  <c:v>1817.578</c:v>
                </c:pt>
                <c:pt idx="12338">
                  <c:v>1814.2470000000001</c:v>
                </c:pt>
                <c:pt idx="12339">
                  <c:v>1814.2470000000001</c:v>
                </c:pt>
                <c:pt idx="12340">
                  <c:v>1814.2470000000001</c:v>
                </c:pt>
                <c:pt idx="12341">
                  <c:v>1814.2470000000001</c:v>
                </c:pt>
                <c:pt idx="12342">
                  <c:v>1807.6379999999999</c:v>
                </c:pt>
                <c:pt idx="12343">
                  <c:v>1810.9690000000001</c:v>
                </c:pt>
                <c:pt idx="12344">
                  <c:v>1810.9690000000001</c:v>
                </c:pt>
                <c:pt idx="12345">
                  <c:v>1807.6379999999999</c:v>
                </c:pt>
                <c:pt idx="12346">
                  <c:v>1804.307</c:v>
                </c:pt>
                <c:pt idx="12347">
                  <c:v>1804.307</c:v>
                </c:pt>
                <c:pt idx="12348">
                  <c:v>1804.307</c:v>
                </c:pt>
                <c:pt idx="12349">
                  <c:v>1804.307</c:v>
                </c:pt>
                <c:pt idx="12350">
                  <c:v>1804.307</c:v>
                </c:pt>
                <c:pt idx="12351">
                  <c:v>1801.028</c:v>
                </c:pt>
                <c:pt idx="12352">
                  <c:v>1801.028</c:v>
                </c:pt>
                <c:pt idx="12353">
                  <c:v>1804.3589999999999</c:v>
                </c:pt>
                <c:pt idx="12354">
                  <c:v>1804.3589999999999</c:v>
                </c:pt>
                <c:pt idx="12355">
                  <c:v>1804.3589999999999</c:v>
                </c:pt>
                <c:pt idx="12356">
                  <c:v>1804.3589999999999</c:v>
                </c:pt>
                <c:pt idx="12357">
                  <c:v>1804.3589999999999</c:v>
                </c:pt>
                <c:pt idx="12358">
                  <c:v>1801.028</c:v>
                </c:pt>
                <c:pt idx="12359">
                  <c:v>1801.028</c:v>
                </c:pt>
                <c:pt idx="12360">
                  <c:v>1801.028</c:v>
                </c:pt>
                <c:pt idx="12361">
                  <c:v>1801.028</c:v>
                </c:pt>
                <c:pt idx="12362">
                  <c:v>1801.028</c:v>
                </c:pt>
                <c:pt idx="12363">
                  <c:v>1801.028</c:v>
                </c:pt>
                <c:pt idx="12364">
                  <c:v>1801.028</c:v>
                </c:pt>
                <c:pt idx="12365">
                  <c:v>1797.75</c:v>
                </c:pt>
                <c:pt idx="12366">
                  <c:v>1797.75</c:v>
                </c:pt>
                <c:pt idx="12367">
                  <c:v>1797.75</c:v>
                </c:pt>
                <c:pt idx="12368">
                  <c:v>1797.75</c:v>
                </c:pt>
                <c:pt idx="12369">
                  <c:v>1797.75</c:v>
                </c:pt>
                <c:pt idx="12370">
                  <c:v>1801.028</c:v>
                </c:pt>
                <c:pt idx="12371">
                  <c:v>1797.75</c:v>
                </c:pt>
                <c:pt idx="12372">
                  <c:v>1801.028</c:v>
                </c:pt>
                <c:pt idx="12373">
                  <c:v>1801.028</c:v>
                </c:pt>
                <c:pt idx="12374">
                  <c:v>1797.6969999999999</c:v>
                </c:pt>
                <c:pt idx="12375">
                  <c:v>1804.3589999999999</c:v>
                </c:pt>
                <c:pt idx="12376">
                  <c:v>1801.028</c:v>
                </c:pt>
                <c:pt idx="12377">
                  <c:v>1797.6969999999999</c:v>
                </c:pt>
                <c:pt idx="12378">
                  <c:v>1801.028</c:v>
                </c:pt>
                <c:pt idx="12379">
                  <c:v>1801.028</c:v>
                </c:pt>
                <c:pt idx="12380">
                  <c:v>1801.028</c:v>
                </c:pt>
                <c:pt idx="12381">
                  <c:v>1801.028</c:v>
                </c:pt>
                <c:pt idx="12382">
                  <c:v>1801.028</c:v>
                </c:pt>
                <c:pt idx="12383">
                  <c:v>1801.028</c:v>
                </c:pt>
                <c:pt idx="12384">
                  <c:v>1801.028</c:v>
                </c:pt>
                <c:pt idx="12385">
                  <c:v>1801.028</c:v>
                </c:pt>
                <c:pt idx="12386">
                  <c:v>1801.028</c:v>
                </c:pt>
                <c:pt idx="12387">
                  <c:v>1797.6969999999999</c:v>
                </c:pt>
                <c:pt idx="12388">
                  <c:v>1801.028</c:v>
                </c:pt>
                <c:pt idx="12389">
                  <c:v>1797.6969999999999</c:v>
                </c:pt>
                <c:pt idx="12390">
                  <c:v>1797.6969999999999</c:v>
                </c:pt>
                <c:pt idx="12391">
                  <c:v>1794.4190000000001</c:v>
                </c:pt>
                <c:pt idx="12392">
                  <c:v>1794.4190000000001</c:v>
                </c:pt>
                <c:pt idx="12393">
                  <c:v>1797.6969999999999</c:v>
                </c:pt>
                <c:pt idx="12394">
                  <c:v>1797.6969999999999</c:v>
                </c:pt>
                <c:pt idx="12395">
                  <c:v>1794.4190000000001</c:v>
                </c:pt>
                <c:pt idx="12396">
                  <c:v>1797.75</c:v>
                </c:pt>
                <c:pt idx="12397">
                  <c:v>1794.4190000000001</c:v>
                </c:pt>
                <c:pt idx="12398">
                  <c:v>1794.4190000000001</c:v>
                </c:pt>
                <c:pt idx="12399">
                  <c:v>1797.75</c:v>
                </c:pt>
                <c:pt idx="12400">
                  <c:v>1797.75</c:v>
                </c:pt>
                <c:pt idx="12401">
                  <c:v>1794.4190000000001</c:v>
                </c:pt>
                <c:pt idx="12402">
                  <c:v>1797.75</c:v>
                </c:pt>
                <c:pt idx="12403">
                  <c:v>1794.4190000000001</c:v>
                </c:pt>
                <c:pt idx="12404">
                  <c:v>1797.75</c:v>
                </c:pt>
                <c:pt idx="12405">
                  <c:v>1794.4190000000001</c:v>
                </c:pt>
                <c:pt idx="12406">
                  <c:v>1794.4190000000001</c:v>
                </c:pt>
                <c:pt idx="12407">
                  <c:v>1797.75</c:v>
                </c:pt>
                <c:pt idx="12408">
                  <c:v>1794.4190000000001</c:v>
                </c:pt>
                <c:pt idx="12409">
                  <c:v>1794.4190000000001</c:v>
                </c:pt>
                <c:pt idx="12410">
                  <c:v>1794.4190000000001</c:v>
                </c:pt>
                <c:pt idx="12411">
                  <c:v>1794.4190000000001</c:v>
                </c:pt>
                <c:pt idx="12412">
                  <c:v>1794.4190000000001</c:v>
                </c:pt>
                <c:pt idx="12413">
                  <c:v>1794.4190000000001</c:v>
                </c:pt>
                <c:pt idx="12414">
                  <c:v>1794.4190000000001</c:v>
                </c:pt>
                <c:pt idx="12415">
                  <c:v>1794.4190000000001</c:v>
                </c:pt>
                <c:pt idx="12416">
                  <c:v>1794.4190000000001</c:v>
                </c:pt>
                <c:pt idx="12417">
                  <c:v>1794.4190000000001</c:v>
                </c:pt>
                <c:pt idx="12418">
                  <c:v>1794.4190000000001</c:v>
                </c:pt>
                <c:pt idx="12419">
                  <c:v>1794.4190000000001</c:v>
                </c:pt>
                <c:pt idx="12420">
                  <c:v>1791.1410000000001</c:v>
                </c:pt>
                <c:pt idx="12421">
                  <c:v>1791.1410000000001</c:v>
                </c:pt>
                <c:pt idx="12422">
                  <c:v>1791.1410000000001</c:v>
                </c:pt>
                <c:pt idx="12423">
                  <c:v>1794.4190000000001</c:v>
                </c:pt>
                <c:pt idx="12424">
                  <c:v>1794.4190000000001</c:v>
                </c:pt>
                <c:pt idx="12425">
                  <c:v>1794.4190000000001</c:v>
                </c:pt>
                <c:pt idx="12426">
                  <c:v>1791.1410000000001</c:v>
                </c:pt>
                <c:pt idx="12427">
                  <c:v>1794.4190000000001</c:v>
                </c:pt>
                <c:pt idx="12428">
                  <c:v>1794.4190000000001</c:v>
                </c:pt>
                <c:pt idx="12429">
                  <c:v>1791.1410000000001</c:v>
                </c:pt>
                <c:pt idx="12430">
                  <c:v>1791.1410000000001</c:v>
                </c:pt>
                <c:pt idx="12431">
                  <c:v>1791.1410000000001</c:v>
                </c:pt>
                <c:pt idx="12432">
                  <c:v>1791.1410000000001</c:v>
                </c:pt>
                <c:pt idx="12433">
                  <c:v>1791.1410000000001</c:v>
                </c:pt>
                <c:pt idx="12434">
                  <c:v>1787.809</c:v>
                </c:pt>
                <c:pt idx="12435">
                  <c:v>1784.4780000000001</c:v>
                </c:pt>
                <c:pt idx="12436">
                  <c:v>1784.4780000000001</c:v>
                </c:pt>
                <c:pt idx="12437">
                  <c:v>1787.809</c:v>
                </c:pt>
                <c:pt idx="12438">
                  <c:v>1784.4780000000001</c:v>
                </c:pt>
                <c:pt idx="12439">
                  <c:v>1784.4780000000001</c:v>
                </c:pt>
                <c:pt idx="12440">
                  <c:v>1784.4780000000001</c:v>
                </c:pt>
                <c:pt idx="12441">
                  <c:v>1784.4780000000001</c:v>
                </c:pt>
                <c:pt idx="12442">
                  <c:v>1784.4780000000001</c:v>
                </c:pt>
                <c:pt idx="12443">
                  <c:v>1784.4780000000001</c:v>
                </c:pt>
                <c:pt idx="12444">
                  <c:v>1784.4780000000001</c:v>
                </c:pt>
                <c:pt idx="12445">
                  <c:v>1787.809</c:v>
                </c:pt>
                <c:pt idx="12446">
                  <c:v>1787.809</c:v>
                </c:pt>
                <c:pt idx="12447">
                  <c:v>1787.809</c:v>
                </c:pt>
                <c:pt idx="12448">
                  <c:v>1787.809</c:v>
                </c:pt>
                <c:pt idx="12449">
                  <c:v>1784.4780000000001</c:v>
                </c:pt>
                <c:pt idx="12450">
                  <c:v>1787.809</c:v>
                </c:pt>
                <c:pt idx="12451">
                  <c:v>1784.4780000000001</c:v>
                </c:pt>
                <c:pt idx="12452">
                  <c:v>1787.809</c:v>
                </c:pt>
                <c:pt idx="12453">
                  <c:v>1787.809</c:v>
                </c:pt>
                <c:pt idx="12454">
                  <c:v>1787.809</c:v>
                </c:pt>
                <c:pt idx="12455">
                  <c:v>1787.809</c:v>
                </c:pt>
                <c:pt idx="12456">
                  <c:v>1787.809</c:v>
                </c:pt>
                <c:pt idx="12457">
                  <c:v>1787.809</c:v>
                </c:pt>
                <c:pt idx="12458">
                  <c:v>1787.809</c:v>
                </c:pt>
                <c:pt idx="12459">
                  <c:v>1787.809</c:v>
                </c:pt>
                <c:pt idx="12460">
                  <c:v>1787.809</c:v>
                </c:pt>
                <c:pt idx="12461">
                  <c:v>1787.809</c:v>
                </c:pt>
                <c:pt idx="12462">
                  <c:v>1784.4780000000001</c:v>
                </c:pt>
                <c:pt idx="12463">
                  <c:v>1784.4780000000001</c:v>
                </c:pt>
                <c:pt idx="12464">
                  <c:v>1784.4780000000001</c:v>
                </c:pt>
                <c:pt idx="12465">
                  <c:v>1781.2</c:v>
                </c:pt>
                <c:pt idx="12466">
                  <c:v>1781.2</c:v>
                </c:pt>
                <c:pt idx="12467">
                  <c:v>1784.4780000000001</c:v>
                </c:pt>
                <c:pt idx="12468">
                  <c:v>1781.2</c:v>
                </c:pt>
                <c:pt idx="12469">
                  <c:v>1781.2</c:v>
                </c:pt>
                <c:pt idx="12470">
                  <c:v>1781.2</c:v>
                </c:pt>
                <c:pt idx="12471">
                  <c:v>1781.2</c:v>
                </c:pt>
                <c:pt idx="12472">
                  <c:v>1781.2</c:v>
                </c:pt>
                <c:pt idx="12473">
                  <c:v>1781.2</c:v>
                </c:pt>
                <c:pt idx="12474">
                  <c:v>1781.2</c:v>
                </c:pt>
                <c:pt idx="12475">
                  <c:v>1781.2</c:v>
                </c:pt>
                <c:pt idx="12476">
                  <c:v>1781.2</c:v>
                </c:pt>
                <c:pt idx="12477">
                  <c:v>1781.2</c:v>
                </c:pt>
                <c:pt idx="12478">
                  <c:v>1777.922</c:v>
                </c:pt>
                <c:pt idx="12479">
                  <c:v>1777.922</c:v>
                </c:pt>
                <c:pt idx="12480">
                  <c:v>1781.2</c:v>
                </c:pt>
                <c:pt idx="12481">
                  <c:v>1777.922</c:v>
                </c:pt>
                <c:pt idx="12482">
                  <c:v>1781.2</c:v>
                </c:pt>
                <c:pt idx="12483">
                  <c:v>1781.2</c:v>
                </c:pt>
                <c:pt idx="12484">
                  <c:v>1781.2</c:v>
                </c:pt>
                <c:pt idx="12485">
                  <c:v>1781.2</c:v>
                </c:pt>
                <c:pt idx="12486">
                  <c:v>1781.2</c:v>
                </c:pt>
                <c:pt idx="12487">
                  <c:v>1781.2</c:v>
                </c:pt>
                <c:pt idx="12488">
                  <c:v>1781.2</c:v>
                </c:pt>
                <c:pt idx="12489">
                  <c:v>1781.2</c:v>
                </c:pt>
                <c:pt idx="12490">
                  <c:v>1781.2</c:v>
                </c:pt>
                <c:pt idx="12491">
                  <c:v>1777.8689999999999</c:v>
                </c:pt>
                <c:pt idx="12492">
                  <c:v>1781.2</c:v>
                </c:pt>
                <c:pt idx="12493">
                  <c:v>1784.5309999999999</c:v>
                </c:pt>
                <c:pt idx="12494">
                  <c:v>1781.2</c:v>
                </c:pt>
                <c:pt idx="12495">
                  <c:v>1777.8689999999999</c:v>
                </c:pt>
                <c:pt idx="12496">
                  <c:v>1777.8689999999999</c:v>
                </c:pt>
                <c:pt idx="12497">
                  <c:v>1784.5309999999999</c:v>
                </c:pt>
                <c:pt idx="12498">
                  <c:v>1781.2</c:v>
                </c:pt>
                <c:pt idx="12499">
                  <c:v>1777.8689999999999</c:v>
                </c:pt>
                <c:pt idx="12500">
                  <c:v>1777.8689999999999</c:v>
                </c:pt>
                <c:pt idx="12501">
                  <c:v>1777.8689999999999</c:v>
                </c:pt>
                <c:pt idx="12502">
                  <c:v>1777.8689999999999</c:v>
                </c:pt>
                <c:pt idx="12503">
                  <c:v>1777.8689999999999</c:v>
                </c:pt>
                <c:pt idx="12504">
                  <c:v>1777.8689999999999</c:v>
                </c:pt>
                <c:pt idx="12505">
                  <c:v>1774.5909999999999</c:v>
                </c:pt>
                <c:pt idx="12506">
                  <c:v>1774.5909999999999</c:v>
                </c:pt>
                <c:pt idx="12507">
                  <c:v>1774.5909999999999</c:v>
                </c:pt>
                <c:pt idx="12508">
                  <c:v>1774.5909999999999</c:v>
                </c:pt>
                <c:pt idx="12509">
                  <c:v>1771.26</c:v>
                </c:pt>
                <c:pt idx="12510">
                  <c:v>1771.26</c:v>
                </c:pt>
                <c:pt idx="12511">
                  <c:v>1771.26</c:v>
                </c:pt>
                <c:pt idx="12512">
                  <c:v>1771.26</c:v>
                </c:pt>
                <c:pt idx="12513">
                  <c:v>1771.26</c:v>
                </c:pt>
                <c:pt idx="12514">
                  <c:v>1771.26</c:v>
                </c:pt>
                <c:pt idx="12515">
                  <c:v>1771.26</c:v>
                </c:pt>
                <c:pt idx="12516">
                  <c:v>1771.26</c:v>
                </c:pt>
                <c:pt idx="12517">
                  <c:v>1767.981</c:v>
                </c:pt>
                <c:pt idx="12518">
                  <c:v>1767.981</c:v>
                </c:pt>
                <c:pt idx="12519">
                  <c:v>1767.981</c:v>
                </c:pt>
                <c:pt idx="12520">
                  <c:v>1767.981</c:v>
                </c:pt>
                <c:pt idx="12521">
                  <c:v>1767.981</c:v>
                </c:pt>
                <c:pt idx="12522">
                  <c:v>1767.981</c:v>
                </c:pt>
                <c:pt idx="12523">
                  <c:v>1767.981</c:v>
                </c:pt>
                <c:pt idx="12524">
                  <c:v>1767.981</c:v>
                </c:pt>
                <c:pt idx="12525">
                  <c:v>1767.981</c:v>
                </c:pt>
                <c:pt idx="12526">
                  <c:v>1764.703</c:v>
                </c:pt>
                <c:pt idx="12527">
                  <c:v>1767.981</c:v>
                </c:pt>
                <c:pt idx="12528">
                  <c:v>1767.981</c:v>
                </c:pt>
                <c:pt idx="12529">
                  <c:v>1767.981</c:v>
                </c:pt>
                <c:pt idx="12530">
                  <c:v>1767.981</c:v>
                </c:pt>
                <c:pt idx="12531">
                  <c:v>1767.981</c:v>
                </c:pt>
                <c:pt idx="12532">
                  <c:v>1764.703</c:v>
                </c:pt>
                <c:pt idx="12533">
                  <c:v>1767.981</c:v>
                </c:pt>
                <c:pt idx="12534">
                  <c:v>1767.981</c:v>
                </c:pt>
                <c:pt idx="12535">
                  <c:v>1767.981</c:v>
                </c:pt>
                <c:pt idx="12536">
                  <c:v>1767.981</c:v>
                </c:pt>
                <c:pt idx="12537">
                  <c:v>1767.981</c:v>
                </c:pt>
                <c:pt idx="12538">
                  <c:v>1767.981</c:v>
                </c:pt>
                <c:pt idx="12539">
                  <c:v>1767.981</c:v>
                </c:pt>
                <c:pt idx="12540">
                  <c:v>1767.981</c:v>
                </c:pt>
                <c:pt idx="12541">
                  <c:v>1767.981</c:v>
                </c:pt>
                <c:pt idx="12542">
                  <c:v>1767.981</c:v>
                </c:pt>
                <c:pt idx="12543">
                  <c:v>1767.981</c:v>
                </c:pt>
                <c:pt idx="12544">
                  <c:v>1767.981</c:v>
                </c:pt>
                <c:pt idx="12545">
                  <c:v>1764.65</c:v>
                </c:pt>
                <c:pt idx="12546">
                  <c:v>1767.981</c:v>
                </c:pt>
                <c:pt idx="12547">
                  <c:v>1767.981</c:v>
                </c:pt>
                <c:pt idx="12548">
                  <c:v>1767.981</c:v>
                </c:pt>
                <c:pt idx="12549">
                  <c:v>1764.65</c:v>
                </c:pt>
                <c:pt idx="12550">
                  <c:v>1764.65</c:v>
                </c:pt>
                <c:pt idx="12551">
                  <c:v>1764.65</c:v>
                </c:pt>
                <c:pt idx="12552">
                  <c:v>1764.65</c:v>
                </c:pt>
                <c:pt idx="12553">
                  <c:v>1767.981</c:v>
                </c:pt>
                <c:pt idx="12554">
                  <c:v>1764.65</c:v>
                </c:pt>
                <c:pt idx="12555">
                  <c:v>1764.65</c:v>
                </c:pt>
                <c:pt idx="12556">
                  <c:v>1764.65</c:v>
                </c:pt>
                <c:pt idx="12557">
                  <c:v>1764.65</c:v>
                </c:pt>
                <c:pt idx="12558">
                  <c:v>1764.65</c:v>
                </c:pt>
                <c:pt idx="12559">
                  <c:v>1767.981</c:v>
                </c:pt>
                <c:pt idx="12560">
                  <c:v>1771.3130000000001</c:v>
                </c:pt>
                <c:pt idx="12561">
                  <c:v>1771.3130000000001</c:v>
                </c:pt>
                <c:pt idx="12562">
                  <c:v>1764.65</c:v>
                </c:pt>
                <c:pt idx="12563">
                  <c:v>1764.65</c:v>
                </c:pt>
                <c:pt idx="12564">
                  <c:v>1764.65</c:v>
                </c:pt>
                <c:pt idx="12565">
                  <c:v>1767.981</c:v>
                </c:pt>
                <c:pt idx="12566">
                  <c:v>1764.65</c:v>
                </c:pt>
                <c:pt idx="12567">
                  <c:v>1767.981</c:v>
                </c:pt>
                <c:pt idx="12568">
                  <c:v>1764.65</c:v>
                </c:pt>
                <c:pt idx="12569">
                  <c:v>1764.65</c:v>
                </c:pt>
                <c:pt idx="12570">
                  <c:v>1764.65</c:v>
                </c:pt>
                <c:pt idx="12571">
                  <c:v>1764.65</c:v>
                </c:pt>
                <c:pt idx="12572">
                  <c:v>1764.65</c:v>
                </c:pt>
                <c:pt idx="12573">
                  <c:v>1764.65</c:v>
                </c:pt>
                <c:pt idx="12574">
                  <c:v>1764.65</c:v>
                </c:pt>
                <c:pt idx="12575">
                  <c:v>1764.65</c:v>
                </c:pt>
                <c:pt idx="12576">
                  <c:v>1764.65</c:v>
                </c:pt>
                <c:pt idx="12577">
                  <c:v>1764.65</c:v>
                </c:pt>
                <c:pt idx="12578">
                  <c:v>1764.65</c:v>
                </c:pt>
                <c:pt idx="12579">
                  <c:v>1764.65</c:v>
                </c:pt>
                <c:pt idx="12580">
                  <c:v>1767.981</c:v>
                </c:pt>
                <c:pt idx="12581">
                  <c:v>1767.981</c:v>
                </c:pt>
                <c:pt idx="12582">
                  <c:v>1767.981</c:v>
                </c:pt>
                <c:pt idx="12583">
                  <c:v>1767.981</c:v>
                </c:pt>
                <c:pt idx="12584">
                  <c:v>1767.981</c:v>
                </c:pt>
                <c:pt idx="12585">
                  <c:v>1767.981</c:v>
                </c:pt>
                <c:pt idx="12586">
                  <c:v>1767.981</c:v>
                </c:pt>
                <c:pt idx="12587">
                  <c:v>1767.981</c:v>
                </c:pt>
                <c:pt idx="12588">
                  <c:v>1767.981</c:v>
                </c:pt>
                <c:pt idx="12589">
                  <c:v>1764.703</c:v>
                </c:pt>
                <c:pt idx="12590">
                  <c:v>1767.981</c:v>
                </c:pt>
                <c:pt idx="12591">
                  <c:v>1767.981</c:v>
                </c:pt>
                <c:pt idx="12592">
                  <c:v>1767.981</c:v>
                </c:pt>
                <c:pt idx="12593">
                  <c:v>1764.703</c:v>
                </c:pt>
                <c:pt idx="12594">
                  <c:v>1764.703</c:v>
                </c:pt>
                <c:pt idx="12595">
                  <c:v>1764.703</c:v>
                </c:pt>
                <c:pt idx="12596">
                  <c:v>1767.981</c:v>
                </c:pt>
                <c:pt idx="12597">
                  <c:v>1767.981</c:v>
                </c:pt>
                <c:pt idx="12598">
                  <c:v>1764.703</c:v>
                </c:pt>
                <c:pt idx="12599">
                  <c:v>1764.703</c:v>
                </c:pt>
                <c:pt idx="12600">
                  <c:v>1764.703</c:v>
                </c:pt>
                <c:pt idx="12601">
                  <c:v>1764.703</c:v>
                </c:pt>
                <c:pt idx="12602">
                  <c:v>1764.703</c:v>
                </c:pt>
                <c:pt idx="12603">
                  <c:v>1764.703</c:v>
                </c:pt>
                <c:pt idx="12604">
                  <c:v>1764.703</c:v>
                </c:pt>
                <c:pt idx="12605">
                  <c:v>1764.703</c:v>
                </c:pt>
                <c:pt idx="12606">
                  <c:v>1767.981</c:v>
                </c:pt>
                <c:pt idx="12607">
                  <c:v>1767.981</c:v>
                </c:pt>
                <c:pt idx="12608">
                  <c:v>1767.981</c:v>
                </c:pt>
                <c:pt idx="12609">
                  <c:v>1767.981</c:v>
                </c:pt>
                <c:pt idx="12610">
                  <c:v>1764.65</c:v>
                </c:pt>
                <c:pt idx="12611">
                  <c:v>1764.703</c:v>
                </c:pt>
                <c:pt idx="12612">
                  <c:v>1764.703</c:v>
                </c:pt>
                <c:pt idx="12613">
                  <c:v>1764.703</c:v>
                </c:pt>
                <c:pt idx="12614">
                  <c:v>1761.3720000000001</c:v>
                </c:pt>
                <c:pt idx="12615">
                  <c:v>1761.3720000000001</c:v>
                </c:pt>
                <c:pt idx="12616">
                  <c:v>1758.0409999999999</c:v>
                </c:pt>
                <c:pt idx="12617">
                  <c:v>1761.3720000000001</c:v>
                </c:pt>
                <c:pt idx="12618">
                  <c:v>1758.0409999999999</c:v>
                </c:pt>
                <c:pt idx="12619">
                  <c:v>1758.0409999999999</c:v>
                </c:pt>
                <c:pt idx="12620">
                  <c:v>1758.0409999999999</c:v>
                </c:pt>
                <c:pt idx="12621">
                  <c:v>1758.0409999999999</c:v>
                </c:pt>
                <c:pt idx="12622">
                  <c:v>1758.0409999999999</c:v>
                </c:pt>
                <c:pt idx="12623">
                  <c:v>1758.0409999999999</c:v>
                </c:pt>
                <c:pt idx="12624">
                  <c:v>1758.0409999999999</c:v>
                </c:pt>
                <c:pt idx="12625">
                  <c:v>1758.0409999999999</c:v>
                </c:pt>
                <c:pt idx="12626">
                  <c:v>1758.0409999999999</c:v>
                </c:pt>
                <c:pt idx="12627">
                  <c:v>1758.0409999999999</c:v>
                </c:pt>
                <c:pt idx="12628">
                  <c:v>1758.0409999999999</c:v>
                </c:pt>
                <c:pt idx="12629">
                  <c:v>1758.0409999999999</c:v>
                </c:pt>
                <c:pt idx="12630">
                  <c:v>1758.0409999999999</c:v>
                </c:pt>
                <c:pt idx="12631">
                  <c:v>1758.0409999999999</c:v>
                </c:pt>
                <c:pt idx="12632">
                  <c:v>1758.0409999999999</c:v>
                </c:pt>
                <c:pt idx="12633">
                  <c:v>1758.0409999999999</c:v>
                </c:pt>
                <c:pt idx="12634">
                  <c:v>1758.0409999999999</c:v>
                </c:pt>
                <c:pt idx="12635">
                  <c:v>1758.0409999999999</c:v>
                </c:pt>
                <c:pt idx="12636">
                  <c:v>1758.0409999999999</c:v>
                </c:pt>
                <c:pt idx="12637">
                  <c:v>1758.0409999999999</c:v>
                </c:pt>
                <c:pt idx="12638">
                  <c:v>1758.0409999999999</c:v>
                </c:pt>
                <c:pt idx="12639">
                  <c:v>1758.0409999999999</c:v>
                </c:pt>
                <c:pt idx="12640">
                  <c:v>1758.0409999999999</c:v>
                </c:pt>
                <c:pt idx="12641">
                  <c:v>1751.4839999999999</c:v>
                </c:pt>
                <c:pt idx="12642">
                  <c:v>1758.0409999999999</c:v>
                </c:pt>
                <c:pt idx="12643">
                  <c:v>1758.0409999999999</c:v>
                </c:pt>
                <c:pt idx="12644">
                  <c:v>1758.0409999999999</c:v>
                </c:pt>
                <c:pt idx="12645">
                  <c:v>1758.0409999999999</c:v>
                </c:pt>
                <c:pt idx="12646">
                  <c:v>1754.7629999999999</c:v>
                </c:pt>
                <c:pt idx="12647">
                  <c:v>1758.0409999999999</c:v>
                </c:pt>
                <c:pt idx="12648">
                  <c:v>1754.7629999999999</c:v>
                </c:pt>
                <c:pt idx="12649">
                  <c:v>1758.0409999999999</c:v>
                </c:pt>
                <c:pt idx="12650">
                  <c:v>1758.0409999999999</c:v>
                </c:pt>
                <c:pt idx="12651">
                  <c:v>1758.0409999999999</c:v>
                </c:pt>
                <c:pt idx="12652">
                  <c:v>1758.0940000000001</c:v>
                </c:pt>
                <c:pt idx="12653">
                  <c:v>1758.0409999999999</c:v>
                </c:pt>
                <c:pt idx="12654">
                  <c:v>1754.7629999999999</c:v>
                </c:pt>
                <c:pt idx="12655">
                  <c:v>1754.7629999999999</c:v>
                </c:pt>
                <c:pt idx="12656">
                  <c:v>1754.7629999999999</c:v>
                </c:pt>
                <c:pt idx="12657">
                  <c:v>1754.7629999999999</c:v>
                </c:pt>
                <c:pt idx="12658">
                  <c:v>1754.7629999999999</c:v>
                </c:pt>
                <c:pt idx="12659">
                  <c:v>1754.7629999999999</c:v>
                </c:pt>
                <c:pt idx="12660">
                  <c:v>1758.0940000000001</c:v>
                </c:pt>
                <c:pt idx="12661">
                  <c:v>1758.0940000000001</c:v>
                </c:pt>
                <c:pt idx="12662">
                  <c:v>1758.0940000000001</c:v>
                </c:pt>
                <c:pt idx="12663">
                  <c:v>1758.0940000000001</c:v>
                </c:pt>
                <c:pt idx="12664">
                  <c:v>1758.0940000000001</c:v>
                </c:pt>
                <c:pt idx="12665">
                  <c:v>1758.0940000000001</c:v>
                </c:pt>
                <c:pt idx="12666">
                  <c:v>1758.0940000000001</c:v>
                </c:pt>
                <c:pt idx="12667">
                  <c:v>1758.0940000000001</c:v>
                </c:pt>
                <c:pt idx="12668">
                  <c:v>1758.0940000000001</c:v>
                </c:pt>
                <c:pt idx="12669">
                  <c:v>1758.0940000000001</c:v>
                </c:pt>
                <c:pt idx="12670">
                  <c:v>1758.0940000000001</c:v>
                </c:pt>
                <c:pt idx="12671">
                  <c:v>1754.7629999999999</c:v>
                </c:pt>
                <c:pt idx="12672">
                  <c:v>1758.0940000000001</c:v>
                </c:pt>
                <c:pt idx="12673">
                  <c:v>1758.0940000000001</c:v>
                </c:pt>
                <c:pt idx="12674">
                  <c:v>1754.7629999999999</c:v>
                </c:pt>
                <c:pt idx="12675">
                  <c:v>1758.0940000000001</c:v>
                </c:pt>
                <c:pt idx="12676">
                  <c:v>1758.0940000000001</c:v>
                </c:pt>
                <c:pt idx="12677">
                  <c:v>1758.0940000000001</c:v>
                </c:pt>
                <c:pt idx="12678">
                  <c:v>1758.0940000000001</c:v>
                </c:pt>
                <c:pt idx="12679">
                  <c:v>1758.0940000000001</c:v>
                </c:pt>
                <c:pt idx="12680">
                  <c:v>1758.0940000000001</c:v>
                </c:pt>
                <c:pt idx="12681">
                  <c:v>1758.0940000000001</c:v>
                </c:pt>
                <c:pt idx="12682">
                  <c:v>1758.0940000000001</c:v>
                </c:pt>
                <c:pt idx="12683">
                  <c:v>1758.0940000000001</c:v>
                </c:pt>
                <c:pt idx="12684">
                  <c:v>1758.0940000000001</c:v>
                </c:pt>
                <c:pt idx="12685">
                  <c:v>1758.0940000000001</c:v>
                </c:pt>
                <c:pt idx="12686">
                  <c:v>1754.7629999999999</c:v>
                </c:pt>
                <c:pt idx="12687">
                  <c:v>1761.3720000000001</c:v>
                </c:pt>
                <c:pt idx="12688">
                  <c:v>1761.3720000000001</c:v>
                </c:pt>
                <c:pt idx="12689">
                  <c:v>1761.3720000000001</c:v>
                </c:pt>
                <c:pt idx="12690">
                  <c:v>1758.0409999999999</c:v>
                </c:pt>
                <c:pt idx="12691">
                  <c:v>1758.0409999999999</c:v>
                </c:pt>
                <c:pt idx="12692">
                  <c:v>1761.3720000000001</c:v>
                </c:pt>
                <c:pt idx="12693">
                  <c:v>1758.0409999999999</c:v>
                </c:pt>
                <c:pt idx="12694">
                  <c:v>1761.3720000000001</c:v>
                </c:pt>
                <c:pt idx="12695">
                  <c:v>1761.3720000000001</c:v>
                </c:pt>
                <c:pt idx="12696">
                  <c:v>1758.0409999999999</c:v>
                </c:pt>
                <c:pt idx="12697">
                  <c:v>1761.3720000000001</c:v>
                </c:pt>
                <c:pt idx="12698">
                  <c:v>1758.0940000000001</c:v>
                </c:pt>
                <c:pt idx="12699">
                  <c:v>1758.0409999999999</c:v>
                </c:pt>
                <c:pt idx="12700">
                  <c:v>1758.0409999999999</c:v>
                </c:pt>
                <c:pt idx="12701">
                  <c:v>1758.0409999999999</c:v>
                </c:pt>
                <c:pt idx="12702">
                  <c:v>1758.0409999999999</c:v>
                </c:pt>
                <c:pt idx="12703">
                  <c:v>1758.0409999999999</c:v>
                </c:pt>
                <c:pt idx="12704">
                  <c:v>1758.0409999999999</c:v>
                </c:pt>
                <c:pt idx="12705">
                  <c:v>1758.0409999999999</c:v>
                </c:pt>
                <c:pt idx="12706">
                  <c:v>1754.7629999999999</c:v>
                </c:pt>
                <c:pt idx="12707">
                  <c:v>1754.7629999999999</c:v>
                </c:pt>
                <c:pt idx="12708">
                  <c:v>1754.7629999999999</c:v>
                </c:pt>
                <c:pt idx="12709">
                  <c:v>1754.7629999999999</c:v>
                </c:pt>
                <c:pt idx="12710">
                  <c:v>1754.7629999999999</c:v>
                </c:pt>
                <c:pt idx="12711">
                  <c:v>1754.7629999999999</c:v>
                </c:pt>
                <c:pt idx="12712">
                  <c:v>1751.432</c:v>
                </c:pt>
                <c:pt idx="12713">
                  <c:v>1754.7629999999999</c:v>
                </c:pt>
                <c:pt idx="12714">
                  <c:v>1754.7629999999999</c:v>
                </c:pt>
                <c:pt idx="12715">
                  <c:v>1754.7629999999999</c:v>
                </c:pt>
                <c:pt idx="12716">
                  <c:v>1754.7629999999999</c:v>
                </c:pt>
                <c:pt idx="12717">
                  <c:v>1754.7629999999999</c:v>
                </c:pt>
                <c:pt idx="12718">
                  <c:v>1751.4839999999999</c:v>
                </c:pt>
                <c:pt idx="12719">
                  <c:v>1754.7629999999999</c:v>
                </c:pt>
                <c:pt idx="12720">
                  <c:v>1754.7629999999999</c:v>
                </c:pt>
                <c:pt idx="12721">
                  <c:v>1754.7629999999999</c:v>
                </c:pt>
                <c:pt idx="12722">
                  <c:v>1754.7629999999999</c:v>
                </c:pt>
                <c:pt idx="12723">
                  <c:v>1751.4839999999999</c:v>
                </c:pt>
                <c:pt idx="12724">
                  <c:v>1754.7629999999999</c:v>
                </c:pt>
                <c:pt idx="12725">
                  <c:v>1754.7629999999999</c:v>
                </c:pt>
                <c:pt idx="12726">
                  <c:v>1751.4839999999999</c:v>
                </c:pt>
                <c:pt idx="12727">
                  <c:v>1754.7629999999999</c:v>
                </c:pt>
                <c:pt idx="12728">
                  <c:v>1751.4839999999999</c:v>
                </c:pt>
                <c:pt idx="12729">
                  <c:v>1751.4839999999999</c:v>
                </c:pt>
                <c:pt idx="12730">
                  <c:v>1754.7629999999999</c:v>
                </c:pt>
                <c:pt idx="12731">
                  <c:v>1754.7629999999999</c:v>
                </c:pt>
                <c:pt idx="12732">
                  <c:v>1751.4839999999999</c:v>
                </c:pt>
                <c:pt idx="12733">
                  <c:v>1751.4839999999999</c:v>
                </c:pt>
                <c:pt idx="12734">
                  <c:v>1751.4839999999999</c:v>
                </c:pt>
                <c:pt idx="12735">
                  <c:v>1748.153</c:v>
                </c:pt>
                <c:pt idx="12736">
                  <c:v>1748.153</c:v>
                </c:pt>
                <c:pt idx="12737">
                  <c:v>1748.153</c:v>
                </c:pt>
                <c:pt idx="12738">
                  <c:v>1748.153</c:v>
                </c:pt>
                <c:pt idx="12739">
                  <c:v>1748.153</c:v>
                </c:pt>
                <c:pt idx="12740">
                  <c:v>1748.153</c:v>
                </c:pt>
                <c:pt idx="12741">
                  <c:v>1748.153</c:v>
                </c:pt>
                <c:pt idx="12742">
                  <c:v>1751.432</c:v>
                </c:pt>
                <c:pt idx="12743">
                  <c:v>1748.153</c:v>
                </c:pt>
                <c:pt idx="12744">
                  <c:v>1748.153</c:v>
                </c:pt>
                <c:pt idx="12745">
                  <c:v>1748.153</c:v>
                </c:pt>
                <c:pt idx="12746">
                  <c:v>1744.875</c:v>
                </c:pt>
                <c:pt idx="12747">
                  <c:v>1748.153</c:v>
                </c:pt>
                <c:pt idx="12748">
                  <c:v>1748.153</c:v>
                </c:pt>
                <c:pt idx="12749">
                  <c:v>1748.153</c:v>
                </c:pt>
                <c:pt idx="12750">
                  <c:v>1748.153</c:v>
                </c:pt>
                <c:pt idx="12751">
                  <c:v>1748.153</c:v>
                </c:pt>
                <c:pt idx="12752">
                  <c:v>1748.153</c:v>
                </c:pt>
                <c:pt idx="12753">
                  <c:v>1748.153</c:v>
                </c:pt>
                <c:pt idx="12754">
                  <c:v>1748.153</c:v>
                </c:pt>
                <c:pt idx="12755">
                  <c:v>1748.153</c:v>
                </c:pt>
                <c:pt idx="12756">
                  <c:v>1751.4839999999999</c:v>
                </c:pt>
                <c:pt idx="12757">
                  <c:v>1751.4839999999999</c:v>
                </c:pt>
                <c:pt idx="12758">
                  <c:v>1748.153</c:v>
                </c:pt>
                <c:pt idx="12759">
                  <c:v>1748.153</c:v>
                </c:pt>
                <c:pt idx="12760">
                  <c:v>1748.153</c:v>
                </c:pt>
                <c:pt idx="12761">
                  <c:v>1748.153</c:v>
                </c:pt>
                <c:pt idx="12762">
                  <c:v>1748.153</c:v>
                </c:pt>
                <c:pt idx="12763">
                  <c:v>1744.875</c:v>
                </c:pt>
                <c:pt idx="12764">
                  <c:v>1748.153</c:v>
                </c:pt>
                <c:pt idx="12765">
                  <c:v>1748.153</c:v>
                </c:pt>
                <c:pt idx="12766">
                  <c:v>1744.8219999999999</c:v>
                </c:pt>
                <c:pt idx="12767">
                  <c:v>1744.8219999999999</c:v>
                </c:pt>
                <c:pt idx="12768">
                  <c:v>1744.8219999999999</c:v>
                </c:pt>
                <c:pt idx="12769">
                  <c:v>1744.8219999999999</c:v>
                </c:pt>
                <c:pt idx="12770">
                  <c:v>1744.8219999999999</c:v>
                </c:pt>
                <c:pt idx="12771">
                  <c:v>1751.4839999999999</c:v>
                </c:pt>
                <c:pt idx="12772">
                  <c:v>1744.8219999999999</c:v>
                </c:pt>
                <c:pt idx="12773">
                  <c:v>1744.8219999999999</c:v>
                </c:pt>
                <c:pt idx="12774">
                  <c:v>1748.153</c:v>
                </c:pt>
                <c:pt idx="12775">
                  <c:v>1748.153</c:v>
                </c:pt>
                <c:pt idx="12776">
                  <c:v>1748.153</c:v>
                </c:pt>
                <c:pt idx="12777">
                  <c:v>1748.153</c:v>
                </c:pt>
                <c:pt idx="12778">
                  <c:v>1748.153</c:v>
                </c:pt>
                <c:pt idx="12779">
                  <c:v>1748.153</c:v>
                </c:pt>
                <c:pt idx="12780">
                  <c:v>1748.153</c:v>
                </c:pt>
                <c:pt idx="12781">
                  <c:v>1744.8219999999999</c:v>
                </c:pt>
                <c:pt idx="12782">
                  <c:v>1744.8219999999999</c:v>
                </c:pt>
                <c:pt idx="12783">
                  <c:v>1748.153</c:v>
                </c:pt>
                <c:pt idx="12784">
                  <c:v>1744.8219999999999</c:v>
                </c:pt>
                <c:pt idx="12785">
                  <c:v>1744.8219999999999</c:v>
                </c:pt>
                <c:pt idx="12786">
                  <c:v>1748.153</c:v>
                </c:pt>
                <c:pt idx="12787">
                  <c:v>1748.153</c:v>
                </c:pt>
                <c:pt idx="12788">
                  <c:v>1744.8219999999999</c:v>
                </c:pt>
                <c:pt idx="12789">
                  <c:v>1744.8219999999999</c:v>
                </c:pt>
                <c:pt idx="12790">
                  <c:v>1744.8219999999999</c:v>
                </c:pt>
                <c:pt idx="12791">
                  <c:v>1744.8219999999999</c:v>
                </c:pt>
                <c:pt idx="12792">
                  <c:v>1744.8219999999999</c:v>
                </c:pt>
                <c:pt idx="12793">
                  <c:v>1744.8219999999999</c:v>
                </c:pt>
                <c:pt idx="12794">
                  <c:v>1744.8219999999999</c:v>
                </c:pt>
                <c:pt idx="12795">
                  <c:v>1744.8219999999999</c:v>
                </c:pt>
                <c:pt idx="12796">
                  <c:v>1744.8219999999999</c:v>
                </c:pt>
                <c:pt idx="12797">
                  <c:v>1741.5440000000001</c:v>
                </c:pt>
                <c:pt idx="12798">
                  <c:v>1744.8219999999999</c:v>
                </c:pt>
                <c:pt idx="12799">
                  <c:v>1744.8219999999999</c:v>
                </c:pt>
                <c:pt idx="12800">
                  <c:v>1744.8219999999999</c:v>
                </c:pt>
                <c:pt idx="12801">
                  <c:v>1741.5440000000001</c:v>
                </c:pt>
                <c:pt idx="12802">
                  <c:v>1744.8219999999999</c:v>
                </c:pt>
                <c:pt idx="12803">
                  <c:v>1744.8219999999999</c:v>
                </c:pt>
                <c:pt idx="12804">
                  <c:v>1744.8219999999999</c:v>
                </c:pt>
                <c:pt idx="12805">
                  <c:v>1741.5440000000001</c:v>
                </c:pt>
                <c:pt idx="12806">
                  <c:v>1741.5440000000001</c:v>
                </c:pt>
                <c:pt idx="12807">
                  <c:v>1741.5440000000001</c:v>
                </c:pt>
                <c:pt idx="12808">
                  <c:v>1744.8219999999999</c:v>
                </c:pt>
                <c:pt idx="12809">
                  <c:v>1741.5440000000001</c:v>
                </c:pt>
                <c:pt idx="12810">
                  <c:v>1744.8219999999999</c:v>
                </c:pt>
                <c:pt idx="12811">
                  <c:v>1741.5440000000001</c:v>
                </c:pt>
                <c:pt idx="12812">
                  <c:v>1741.5440000000001</c:v>
                </c:pt>
                <c:pt idx="12813">
                  <c:v>1741.5440000000001</c:v>
                </c:pt>
                <c:pt idx="12814">
                  <c:v>1738.2660000000001</c:v>
                </c:pt>
                <c:pt idx="12815">
                  <c:v>1741.5440000000001</c:v>
                </c:pt>
                <c:pt idx="12816">
                  <c:v>1741.5440000000001</c:v>
                </c:pt>
                <c:pt idx="12817">
                  <c:v>1738.2660000000001</c:v>
                </c:pt>
                <c:pt idx="12818">
                  <c:v>1738.2660000000001</c:v>
                </c:pt>
                <c:pt idx="12819">
                  <c:v>1738.2660000000001</c:v>
                </c:pt>
                <c:pt idx="12820">
                  <c:v>1738.2660000000001</c:v>
                </c:pt>
                <c:pt idx="12821">
                  <c:v>1738.2660000000001</c:v>
                </c:pt>
                <c:pt idx="12822">
                  <c:v>1741.5440000000001</c:v>
                </c:pt>
                <c:pt idx="12823">
                  <c:v>1734.934</c:v>
                </c:pt>
                <c:pt idx="12824">
                  <c:v>1738.213</c:v>
                </c:pt>
                <c:pt idx="12825">
                  <c:v>1738.213</c:v>
                </c:pt>
                <c:pt idx="12826">
                  <c:v>1734.934</c:v>
                </c:pt>
                <c:pt idx="12827">
                  <c:v>1738.213</c:v>
                </c:pt>
                <c:pt idx="12828">
                  <c:v>1734.934</c:v>
                </c:pt>
                <c:pt idx="12829">
                  <c:v>1734.934</c:v>
                </c:pt>
                <c:pt idx="12830">
                  <c:v>1741.5440000000001</c:v>
                </c:pt>
                <c:pt idx="12831">
                  <c:v>1734.934</c:v>
                </c:pt>
                <c:pt idx="12832">
                  <c:v>1734.934</c:v>
                </c:pt>
                <c:pt idx="12833">
                  <c:v>1738.2660000000001</c:v>
                </c:pt>
                <c:pt idx="12834">
                  <c:v>1741.5440000000001</c:v>
                </c:pt>
                <c:pt idx="12835">
                  <c:v>1741.5440000000001</c:v>
                </c:pt>
                <c:pt idx="12836">
                  <c:v>1738.2660000000001</c:v>
                </c:pt>
                <c:pt idx="12837">
                  <c:v>1741.5440000000001</c:v>
                </c:pt>
                <c:pt idx="12838">
                  <c:v>1741.5440000000001</c:v>
                </c:pt>
                <c:pt idx="12839">
                  <c:v>1738.2660000000001</c:v>
                </c:pt>
                <c:pt idx="12840">
                  <c:v>1741.5440000000001</c:v>
                </c:pt>
                <c:pt idx="12841">
                  <c:v>1738.2660000000001</c:v>
                </c:pt>
                <c:pt idx="12842">
                  <c:v>1738.2660000000001</c:v>
                </c:pt>
                <c:pt idx="12843">
                  <c:v>1741.5440000000001</c:v>
                </c:pt>
                <c:pt idx="12844">
                  <c:v>1741.5440000000001</c:v>
                </c:pt>
                <c:pt idx="12845">
                  <c:v>1738.2660000000001</c:v>
                </c:pt>
                <c:pt idx="12846">
                  <c:v>1741.5440000000001</c:v>
                </c:pt>
                <c:pt idx="12847">
                  <c:v>1741.5440000000001</c:v>
                </c:pt>
                <c:pt idx="12848">
                  <c:v>1741.5440000000001</c:v>
                </c:pt>
                <c:pt idx="12849">
                  <c:v>1741.5440000000001</c:v>
                </c:pt>
                <c:pt idx="12850">
                  <c:v>1741.5440000000001</c:v>
                </c:pt>
                <c:pt idx="12851">
                  <c:v>1741.5440000000001</c:v>
                </c:pt>
                <c:pt idx="12852">
                  <c:v>1741.5440000000001</c:v>
                </c:pt>
                <c:pt idx="12853">
                  <c:v>1741.5440000000001</c:v>
                </c:pt>
                <c:pt idx="12854">
                  <c:v>1741.5440000000001</c:v>
                </c:pt>
                <c:pt idx="12855">
                  <c:v>1744.875</c:v>
                </c:pt>
                <c:pt idx="12856">
                  <c:v>1741.5440000000001</c:v>
                </c:pt>
                <c:pt idx="12857">
                  <c:v>1741.5440000000001</c:v>
                </c:pt>
                <c:pt idx="12858">
                  <c:v>1741.5440000000001</c:v>
                </c:pt>
                <c:pt idx="12859">
                  <c:v>1744.875</c:v>
                </c:pt>
                <c:pt idx="12860">
                  <c:v>1741.5440000000001</c:v>
                </c:pt>
                <c:pt idx="12861">
                  <c:v>1741.5440000000001</c:v>
                </c:pt>
                <c:pt idx="12862">
                  <c:v>1741.5440000000001</c:v>
                </c:pt>
                <c:pt idx="12863">
                  <c:v>1741.5440000000001</c:v>
                </c:pt>
                <c:pt idx="12864">
                  <c:v>1741.5440000000001</c:v>
                </c:pt>
                <c:pt idx="12865">
                  <c:v>1741.5440000000001</c:v>
                </c:pt>
                <c:pt idx="12866">
                  <c:v>1741.5440000000001</c:v>
                </c:pt>
                <c:pt idx="12867">
                  <c:v>1741.5440000000001</c:v>
                </c:pt>
                <c:pt idx="12868">
                  <c:v>1744.8219999999999</c:v>
                </c:pt>
                <c:pt idx="12869">
                  <c:v>1741.5440000000001</c:v>
                </c:pt>
                <c:pt idx="12870">
                  <c:v>1741.5440000000001</c:v>
                </c:pt>
                <c:pt idx="12871">
                  <c:v>1744.8219999999999</c:v>
                </c:pt>
                <c:pt idx="12872">
                  <c:v>1741.5440000000001</c:v>
                </c:pt>
                <c:pt idx="12873">
                  <c:v>1744.8219999999999</c:v>
                </c:pt>
                <c:pt idx="12874">
                  <c:v>1744.8219999999999</c:v>
                </c:pt>
                <c:pt idx="12875">
                  <c:v>1744.8219999999999</c:v>
                </c:pt>
                <c:pt idx="12876">
                  <c:v>1744.8219999999999</c:v>
                </c:pt>
                <c:pt idx="12877">
                  <c:v>1744.8219999999999</c:v>
                </c:pt>
                <c:pt idx="12878">
                  <c:v>1744.8219999999999</c:v>
                </c:pt>
                <c:pt idx="12879">
                  <c:v>1744.8219999999999</c:v>
                </c:pt>
                <c:pt idx="12880">
                  <c:v>1744.8219999999999</c:v>
                </c:pt>
                <c:pt idx="12881">
                  <c:v>1744.8219999999999</c:v>
                </c:pt>
                <c:pt idx="12882">
                  <c:v>1741.5440000000001</c:v>
                </c:pt>
                <c:pt idx="12883">
                  <c:v>1741.5440000000001</c:v>
                </c:pt>
                <c:pt idx="12884">
                  <c:v>1741.5440000000001</c:v>
                </c:pt>
                <c:pt idx="12885">
                  <c:v>1741.5440000000001</c:v>
                </c:pt>
                <c:pt idx="12886">
                  <c:v>1741.5440000000001</c:v>
                </c:pt>
                <c:pt idx="12887">
                  <c:v>1741.5440000000001</c:v>
                </c:pt>
                <c:pt idx="12888">
                  <c:v>1738.2660000000001</c:v>
                </c:pt>
                <c:pt idx="12889">
                  <c:v>1741.5440000000001</c:v>
                </c:pt>
                <c:pt idx="12890">
                  <c:v>1738.2660000000001</c:v>
                </c:pt>
                <c:pt idx="12891">
                  <c:v>1741.5440000000001</c:v>
                </c:pt>
                <c:pt idx="12892">
                  <c:v>1738.2660000000001</c:v>
                </c:pt>
                <c:pt idx="12893">
                  <c:v>1741.5440000000001</c:v>
                </c:pt>
                <c:pt idx="12894">
                  <c:v>1738.213</c:v>
                </c:pt>
                <c:pt idx="12895">
                  <c:v>1734.934</c:v>
                </c:pt>
                <c:pt idx="12896">
                  <c:v>1734.934</c:v>
                </c:pt>
                <c:pt idx="12897">
                  <c:v>1734.934</c:v>
                </c:pt>
                <c:pt idx="12898">
                  <c:v>1734.934</c:v>
                </c:pt>
                <c:pt idx="12899">
                  <c:v>1734.934</c:v>
                </c:pt>
                <c:pt idx="12900">
                  <c:v>1734.934</c:v>
                </c:pt>
                <c:pt idx="12901">
                  <c:v>1738.2660000000001</c:v>
                </c:pt>
                <c:pt idx="12902">
                  <c:v>1734.934</c:v>
                </c:pt>
                <c:pt idx="12903">
                  <c:v>1734.934</c:v>
                </c:pt>
                <c:pt idx="12904">
                  <c:v>1734.934</c:v>
                </c:pt>
                <c:pt idx="12905">
                  <c:v>1734.934</c:v>
                </c:pt>
                <c:pt idx="12906">
                  <c:v>1734.934</c:v>
                </c:pt>
                <c:pt idx="12907">
                  <c:v>1734.934</c:v>
                </c:pt>
                <c:pt idx="12908">
                  <c:v>1734.934</c:v>
                </c:pt>
                <c:pt idx="12909">
                  <c:v>1738.2660000000001</c:v>
                </c:pt>
                <c:pt idx="12910">
                  <c:v>1734.934</c:v>
                </c:pt>
                <c:pt idx="12911">
                  <c:v>1738.2660000000001</c:v>
                </c:pt>
                <c:pt idx="12912">
                  <c:v>1738.2660000000001</c:v>
                </c:pt>
                <c:pt idx="12913">
                  <c:v>1738.2660000000001</c:v>
                </c:pt>
                <c:pt idx="12914">
                  <c:v>1741.5440000000001</c:v>
                </c:pt>
                <c:pt idx="12915">
                  <c:v>1738.2660000000001</c:v>
                </c:pt>
                <c:pt idx="12916">
                  <c:v>1738.2660000000001</c:v>
                </c:pt>
                <c:pt idx="12917">
                  <c:v>1738.2660000000001</c:v>
                </c:pt>
                <c:pt idx="12918">
                  <c:v>1738.2660000000001</c:v>
                </c:pt>
                <c:pt idx="12919">
                  <c:v>1738.2660000000001</c:v>
                </c:pt>
                <c:pt idx="12920">
                  <c:v>1738.2660000000001</c:v>
                </c:pt>
                <c:pt idx="12921">
                  <c:v>1741.5440000000001</c:v>
                </c:pt>
                <c:pt idx="12922">
                  <c:v>1738.2660000000001</c:v>
                </c:pt>
                <c:pt idx="12923">
                  <c:v>1738.2660000000001</c:v>
                </c:pt>
                <c:pt idx="12924">
                  <c:v>1738.2660000000001</c:v>
                </c:pt>
                <c:pt idx="12925">
                  <c:v>1738.2660000000001</c:v>
                </c:pt>
                <c:pt idx="12926">
                  <c:v>1738.2660000000001</c:v>
                </c:pt>
                <c:pt idx="12927">
                  <c:v>1738.2660000000001</c:v>
                </c:pt>
                <c:pt idx="12928">
                  <c:v>1738.2660000000001</c:v>
                </c:pt>
                <c:pt idx="12929">
                  <c:v>1738.2660000000001</c:v>
                </c:pt>
                <c:pt idx="12930">
                  <c:v>1738.2660000000001</c:v>
                </c:pt>
                <c:pt idx="12931">
                  <c:v>1738.2660000000001</c:v>
                </c:pt>
                <c:pt idx="12932">
                  <c:v>1738.2660000000001</c:v>
                </c:pt>
                <c:pt idx="12933">
                  <c:v>1738.2660000000001</c:v>
                </c:pt>
                <c:pt idx="12934">
                  <c:v>1738.2660000000001</c:v>
                </c:pt>
                <c:pt idx="12935">
                  <c:v>1738.2660000000001</c:v>
                </c:pt>
                <c:pt idx="12936">
                  <c:v>1738.2660000000001</c:v>
                </c:pt>
                <c:pt idx="12937">
                  <c:v>1738.2660000000001</c:v>
                </c:pt>
                <c:pt idx="12938">
                  <c:v>1738.2660000000001</c:v>
                </c:pt>
                <c:pt idx="12939">
                  <c:v>1738.2660000000001</c:v>
                </c:pt>
                <c:pt idx="12940">
                  <c:v>1738.2660000000001</c:v>
                </c:pt>
                <c:pt idx="12941">
                  <c:v>1738.2660000000001</c:v>
                </c:pt>
                <c:pt idx="12942">
                  <c:v>1738.2660000000001</c:v>
                </c:pt>
                <c:pt idx="12943">
                  <c:v>1738.2660000000001</c:v>
                </c:pt>
                <c:pt idx="12944">
                  <c:v>1734.934</c:v>
                </c:pt>
                <c:pt idx="12945">
                  <c:v>1738.2660000000001</c:v>
                </c:pt>
                <c:pt idx="12946">
                  <c:v>1734.934</c:v>
                </c:pt>
                <c:pt idx="12947">
                  <c:v>1738.2660000000001</c:v>
                </c:pt>
                <c:pt idx="12948">
                  <c:v>1738.2660000000001</c:v>
                </c:pt>
                <c:pt idx="12949">
                  <c:v>1734.934</c:v>
                </c:pt>
                <c:pt idx="12950">
                  <c:v>1731.6030000000001</c:v>
                </c:pt>
                <c:pt idx="12951">
                  <c:v>1731.6030000000001</c:v>
                </c:pt>
                <c:pt idx="12952">
                  <c:v>1731.6030000000001</c:v>
                </c:pt>
                <c:pt idx="12953">
                  <c:v>1731.6030000000001</c:v>
                </c:pt>
                <c:pt idx="12954">
                  <c:v>1731.6030000000001</c:v>
                </c:pt>
                <c:pt idx="12955">
                  <c:v>1731.6030000000001</c:v>
                </c:pt>
                <c:pt idx="12956">
                  <c:v>1731.6030000000001</c:v>
                </c:pt>
                <c:pt idx="12957">
                  <c:v>1731.6030000000001</c:v>
                </c:pt>
                <c:pt idx="12958">
                  <c:v>1731.6030000000001</c:v>
                </c:pt>
                <c:pt idx="12959">
                  <c:v>1731.6030000000001</c:v>
                </c:pt>
                <c:pt idx="12960">
                  <c:v>1734.934</c:v>
                </c:pt>
                <c:pt idx="12961">
                  <c:v>1734.934</c:v>
                </c:pt>
                <c:pt idx="12962">
                  <c:v>1731.6030000000001</c:v>
                </c:pt>
                <c:pt idx="12963">
                  <c:v>1734.934</c:v>
                </c:pt>
                <c:pt idx="12964">
                  <c:v>1734.934</c:v>
                </c:pt>
                <c:pt idx="12965">
                  <c:v>1734.934</c:v>
                </c:pt>
                <c:pt idx="12966">
                  <c:v>1734.934</c:v>
                </c:pt>
                <c:pt idx="12967">
                  <c:v>1734.934</c:v>
                </c:pt>
                <c:pt idx="12968">
                  <c:v>1734.934</c:v>
                </c:pt>
                <c:pt idx="12969">
                  <c:v>1734.934</c:v>
                </c:pt>
                <c:pt idx="12970">
                  <c:v>1734.934</c:v>
                </c:pt>
                <c:pt idx="12971">
                  <c:v>1734.934</c:v>
                </c:pt>
                <c:pt idx="12972">
                  <c:v>1734.934</c:v>
                </c:pt>
                <c:pt idx="12973">
                  <c:v>1734.934</c:v>
                </c:pt>
                <c:pt idx="12974">
                  <c:v>1734.934</c:v>
                </c:pt>
                <c:pt idx="12975">
                  <c:v>1734.934</c:v>
                </c:pt>
                <c:pt idx="12976">
                  <c:v>1734.934</c:v>
                </c:pt>
                <c:pt idx="12977">
                  <c:v>1731.6030000000001</c:v>
                </c:pt>
                <c:pt idx="12978">
                  <c:v>1731.6559999999999</c:v>
                </c:pt>
                <c:pt idx="12979">
                  <c:v>1734.934</c:v>
                </c:pt>
                <c:pt idx="12980">
                  <c:v>1731.6559999999999</c:v>
                </c:pt>
                <c:pt idx="12981">
                  <c:v>1731.6559999999999</c:v>
                </c:pt>
                <c:pt idx="12982">
                  <c:v>1734.934</c:v>
                </c:pt>
                <c:pt idx="12983">
                  <c:v>1731.6559999999999</c:v>
                </c:pt>
                <c:pt idx="12984">
                  <c:v>1731.6559999999999</c:v>
                </c:pt>
                <c:pt idx="12985">
                  <c:v>1731.6559999999999</c:v>
                </c:pt>
                <c:pt idx="12986">
                  <c:v>1728.325</c:v>
                </c:pt>
                <c:pt idx="12987">
                  <c:v>1731.6559999999999</c:v>
                </c:pt>
                <c:pt idx="12988">
                  <c:v>1731.6559999999999</c:v>
                </c:pt>
                <c:pt idx="12989">
                  <c:v>1731.6559999999999</c:v>
                </c:pt>
                <c:pt idx="12990">
                  <c:v>1728.325</c:v>
                </c:pt>
                <c:pt idx="12991">
                  <c:v>1731.6559999999999</c:v>
                </c:pt>
                <c:pt idx="12992">
                  <c:v>1731.6559999999999</c:v>
                </c:pt>
                <c:pt idx="12993">
                  <c:v>1731.6559999999999</c:v>
                </c:pt>
                <c:pt idx="12994">
                  <c:v>1731.6559999999999</c:v>
                </c:pt>
                <c:pt idx="12995">
                  <c:v>1728.325</c:v>
                </c:pt>
                <c:pt idx="12996">
                  <c:v>1728.325</c:v>
                </c:pt>
                <c:pt idx="12997">
                  <c:v>1731.6559999999999</c:v>
                </c:pt>
                <c:pt idx="12998">
                  <c:v>1724.9939999999999</c:v>
                </c:pt>
                <c:pt idx="12999">
                  <c:v>1731.6559999999999</c:v>
                </c:pt>
                <c:pt idx="13000">
                  <c:v>1728.325</c:v>
                </c:pt>
                <c:pt idx="13001">
                  <c:v>1731.6559999999999</c:v>
                </c:pt>
                <c:pt idx="13002">
                  <c:v>1724.9939999999999</c:v>
                </c:pt>
                <c:pt idx="13003">
                  <c:v>1728.325</c:v>
                </c:pt>
                <c:pt idx="13004">
                  <c:v>1731.6559999999999</c:v>
                </c:pt>
                <c:pt idx="13005">
                  <c:v>1724.9939999999999</c:v>
                </c:pt>
                <c:pt idx="13006">
                  <c:v>1728.325</c:v>
                </c:pt>
                <c:pt idx="13007">
                  <c:v>1728.325</c:v>
                </c:pt>
                <c:pt idx="13008">
                  <c:v>1728.325</c:v>
                </c:pt>
                <c:pt idx="13009">
                  <c:v>1724.9939999999999</c:v>
                </c:pt>
                <c:pt idx="13010">
                  <c:v>1724.9939999999999</c:v>
                </c:pt>
                <c:pt idx="13011">
                  <c:v>1724.9939999999999</c:v>
                </c:pt>
                <c:pt idx="13012">
                  <c:v>1728.325</c:v>
                </c:pt>
                <c:pt idx="13013">
                  <c:v>1724.9939999999999</c:v>
                </c:pt>
                <c:pt idx="13014">
                  <c:v>1724.9939999999999</c:v>
                </c:pt>
                <c:pt idx="13015">
                  <c:v>1724.9939999999999</c:v>
                </c:pt>
                <c:pt idx="13016">
                  <c:v>1724.9939999999999</c:v>
                </c:pt>
                <c:pt idx="13017">
                  <c:v>1724.9939999999999</c:v>
                </c:pt>
                <c:pt idx="13018">
                  <c:v>1724.9939999999999</c:v>
                </c:pt>
                <c:pt idx="13019">
                  <c:v>1724.9939999999999</c:v>
                </c:pt>
                <c:pt idx="13020">
                  <c:v>1724.9939999999999</c:v>
                </c:pt>
                <c:pt idx="13021">
                  <c:v>1724.9939999999999</c:v>
                </c:pt>
                <c:pt idx="13022">
                  <c:v>1724.9939999999999</c:v>
                </c:pt>
                <c:pt idx="13023">
                  <c:v>1724.9939999999999</c:v>
                </c:pt>
                <c:pt idx="13024">
                  <c:v>1724.9939999999999</c:v>
                </c:pt>
                <c:pt idx="13025">
                  <c:v>1724.9939999999999</c:v>
                </c:pt>
                <c:pt idx="13026">
                  <c:v>1721.7159999999999</c:v>
                </c:pt>
                <c:pt idx="13027">
                  <c:v>1721.7159999999999</c:v>
                </c:pt>
                <c:pt idx="13028">
                  <c:v>1721.7159999999999</c:v>
                </c:pt>
                <c:pt idx="13029">
                  <c:v>1721.7159999999999</c:v>
                </c:pt>
                <c:pt idx="13030">
                  <c:v>1718.4380000000001</c:v>
                </c:pt>
                <c:pt idx="13031">
                  <c:v>1718.4380000000001</c:v>
                </c:pt>
                <c:pt idx="13032">
                  <c:v>1718.4380000000001</c:v>
                </c:pt>
                <c:pt idx="13033">
                  <c:v>1718.4380000000001</c:v>
                </c:pt>
                <c:pt idx="13034">
                  <c:v>1718.4380000000001</c:v>
                </c:pt>
                <c:pt idx="13035">
                  <c:v>1718.4380000000001</c:v>
                </c:pt>
                <c:pt idx="13036">
                  <c:v>1718.4380000000001</c:v>
                </c:pt>
                <c:pt idx="13037">
                  <c:v>1718.4380000000001</c:v>
                </c:pt>
                <c:pt idx="13038">
                  <c:v>1718.4380000000001</c:v>
                </c:pt>
                <c:pt idx="13039">
                  <c:v>1718.4380000000001</c:v>
                </c:pt>
                <c:pt idx="13040">
                  <c:v>1718.4380000000001</c:v>
                </c:pt>
                <c:pt idx="13041">
                  <c:v>1718.4380000000001</c:v>
                </c:pt>
                <c:pt idx="13042">
                  <c:v>1718.4380000000001</c:v>
                </c:pt>
                <c:pt idx="13043">
                  <c:v>1718.4380000000001</c:v>
                </c:pt>
                <c:pt idx="13044">
                  <c:v>1718.4380000000001</c:v>
                </c:pt>
                <c:pt idx="13045">
                  <c:v>1718.4380000000001</c:v>
                </c:pt>
                <c:pt idx="13046">
                  <c:v>1718.4380000000001</c:v>
                </c:pt>
                <c:pt idx="13047">
                  <c:v>1718.4380000000001</c:v>
                </c:pt>
                <c:pt idx="13048">
                  <c:v>1718.4380000000001</c:v>
                </c:pt>
                <c:pt idx="13049">
                  <c:v>1718.4380000000001</c:v>
                </c:pt>
                <c:pt idx="13050">
                  <c:v>1718.4380000000001</c:v>
                </c:pt>
                <c:pt idx="13051">
                  <c:v>1718.4380000000001</c:v>
                </c:pt>
                <c:pt idx="13052">
                  <c:v>1718.4380000000001</c:v>
                </c:pt>
                <c:pt idx="13053">
                  <c:v>1718.4380000000001</c:v>
                </c:pt>
                <c:pt idx="13054">
                  <c:v>1718.4380000000001</c:v>
                </c:pt>
                <c:pt idx="13055">
                  <c:v>1718.4380000000001</c:v>
                </c:pt>
                <c:pt idx="13056">
                  <c:v>1718.4380000000001</c:v>
                </c:pt>
                <c:pt idx="13057">
                  <c:v>1718.4380000000001</c:v>
                </c:pt>
                <c:pt idx="13058">
                  <c:v>1718.4380000000001</c:v>
                </c:pt>
                <c:pt idx="13059">
                  <c:v>1721.7159999999999</c:v>
                </c:pt>
                <c:pt idx="13060">
                  <c:v>1721.7159999999999</c:v>
                </c:pt>
                <c:pt idx="13061">
                  <c:v>1721.7159999999999</c:v>
                </c:pt>
                <c:pt idx="13062">
                  <c:v>1721.7159999999999</c:v>
                </c:pt>
                <c:pt idx="13063">
                  <c:v>1721.7159999999999</c:v>
                </c:pt>
                <c:pt idx="13064">
                  <c:v>1721.7159999999999</c:v>
                </c:pt>
                <c:pt idx="13065">
                  <c:v>1721.7159999999999</c:v>
                </c:pt>
                <c:pt idx="13066">
                  <c:v>1721.7159999999999</c:v>
                </c:pt>
                <c:pt idx="13067">
                  <c:v>1721.7159999999999</c:v>
                </c:pt>
                <c:pt idx="13068">
                  <c:v>1721.7159999999999</c:v>
                </c:pt>
                <c:pt idx="13069">
                  <c:v>1721.7159999999999</c:v>
                </c:pt>
                <c:pt idx="13070">
                  <c:v>1721.7159999999999</c:v>
                </c:pt>
                <c:pt idx="13071">
                  <c:v>1721.7159999999999</c:v>
                </c:pt>
                <c:pt idx="13072">
                  <c:v>1721.7159999999999</c:v>
                </c:pt>
                <c:pt idx="13073">
                  <c:v>1718.4380000000001</c:v>
                </c:pt>
                <c:pt idx="13074">
                  <c:v>1718.4380000000001</c:v>
                </c:pt>
                <c:pt idx="13075">
                  <c:v>1718.4380000000001</c:v>
                </c:pt>
                <c:pt idx="13076">
                  <c:v>1718.4380000000001</c:v>
                </c:pt>
                <c:pt idx="13077">
                  <c:v>1718.4380000000001</c:v>
                </c:pt>
                <c:pt idx="13078">
                  <c:v>1718.385</c:v>
                </c:pt>
                <c:pt idx="13079">
                  <c:v>1718.385</c:v>
                </c:pt>
                <c:pt idx="13080">
                  <c:v>1721.7159999999999</c:v>
                </c:pt>
                <c:pt idx="13081">
                  <c:v>1721.7159999999999</c:v>
                </c:pt>
                <c:pt idx="13082">
                  <c:v>1718.385</c:v>
                </c:pt>
                <c:pt idx="13083">
                  <c:v>1721.7159999999999</c:v>
                </c:pt>
                <c:pt idx="13084">
                  <c:v>1718.385</c:v>
                </c:pt>
                <c:pt idx="13085">
                  <c:v>1718.385</c:v>
                </c:pt>
                <c:pt idx="13086">
                  <c:v>1718.385</c:v>
                </c:pt>
                <c:pt idx="13087">
                  <c:v>1725.047</c:v>
                </c:pt>
                <c:pt idx="13088">
                  <c:v>1721.7159999999999</c:v>
                </c:pt>
                <c:pt idx="13089">
                  <c:v>1721.7159999999999</c:v>
                </c:pt>
                <c:pt idx="13090">
                  <c:v>1721.7159999999999</c:v>
                </c:pt>
                <c:pt idx="13091">
                  <c:v>1725.047</c:v>
                </c:pt>
                <c:pt idx="13092">
                  <c:v>1725.047</c:v>
                </c:pt>
                <c:pt idx="13093">
                  <c:v>1721.7159999999999</c:v>
                </c:pt>
                <c:pt idx="13094">
                  <c:v>1721.7159999999999</c:v>
                </c:pt>
                <c:pt idx="13095">
                  <c:v>1721.7159999999999</c:v>
                </c:pt>
                <c:pt idx="13096">
                  <c:v>1721.7159999999999</c:v>
                </c:pt>
                <c:pt idx="13097">
                  <c:v>1721.7159999999999</c:v>
                </c:pt>
                <c:pt idx="13098">
                  <c:v>1724.9939999999999</c:v>
                </c:pt>
                <c:pt idx="13099">
                  <c:v>1724.9939999999999</c:v>
                </c:pt>
                <c:pt idx="13100">
                  <c:v>1724.9939999999999</c:v>
                </c:pt>
                <c:pt idx="13101">
                  <c:v>1721.7159999999999</c:v>
                </c:pt>
                <c:pt idx="13102">
                  <c:v>1721.7159999999999</c:v>
                </c:pt>
                <c:pt idx="13103">
                  <c:v>1721.7159999999999</c:v>
                </c:pt>
                <c:pt idx="13104">
                  <c:v>1724.9939999999999</c:v>
                </c:pt>
                <c:pt idx="13105">
                  <c:v>1721.7159999999999</c:v>
                </c:pt>
                <c:pt idx="13106">
                  <c:v>1721.7159999999999</c:v>
                </c:pt>
                <c:pt idx="13107">
                  <c:v>1721.7159999999999</c:v>
                </c:pt>
                <c:pt idx="13108">
                  <c:v>1721.7159999999999</c:v>
                </c:pt>
                <c:pt idx="13109">
                  <c:v>1721.7159999999999</c:v>
                </c:pt>
                <c:pt idx="13110">
                  <c:v>1721.7159999999999</c:v>
                </c:pt>
                <c:pt idx="13111">
                  <c:v>1721.7159999999999</c:v>
                </c:pt>
                <c:pt idx="13112">
                  <c:v>1721.7159999999999</c:v>
                </c:pt>
                <c:pt idx="13113">
                  <c:v>1721.7159999999999</c:v>
                </c:pt>
                <c:pt idx="13114">
                  <c:v>1718.385</c:v>
                </c:pt>
                <c:pt idx="13115">
                  <c:v>1715.106</c:v>
                </c:pt>
                <c:pt idx="13116">
                  <c:v>1718.385</c:v>
                </c:pt>
                <c:pt idx="13117">
                  <c:v>1718.385</c:v>
                </c:pt>
                <c:pt idx="13118">
                  <c:v>1718.4380000000001</c:v>
                </c:pt>
                <c:pt idx="13119">
                  <c:v>1718.385</c:v>
                </c:pt>
                <c:pt idx="13120">
                  <c:v>1718.4380000000001</c:v>
                </c:pt>
                <c:pt idx="13121">
                  <c:v>1715.106</c:v>
                </c:pt>
                <c:pt idx="13122">
                  <c:v>1718.4380000000001</c:v>
                </c:pt>
                <c:pt idx="13123">
                  <c:v>1715.106</c:v>
                </c:pt>
                <c:pt idx="13124">
                  <c:v>1718.4380000000001</c:v>
                </c:pt>
                <c:pt idx="13125">
                  <c:v>1718.4380000000001</c:v>
                </c:pt>
                <c:pt idx="13126">
                  <c:v>1718.4380000000001</c:v>
                </c:pt>
                <c:pt idx="13127">
                  <c:v>1718.4380000000001</c:v>
                </c:pt>
                <c:pt idx="13128">
                  <c:v>1715.106</c:v>
                </c:pt>
                <c:pt idx="13129">
                  <c:v>1718.4380000000001</c:v>
                </c:pt>
                <c:pt idx="13130">
                  <c:v>1718.4380000000001</c:v>
                </c:pt>
                <c:pt idx="13131">
                  <c:v>1718.4380000000001</c:v>
                </c:pt>
                <c:pt idx="13132">
                  <c:v>1718.4380000000001</c:v>
                </c:pt>
                <c:pt idx="13133">
                  <c:v>1718.4380000000001</c:v>
                </c:pt>
                <c:pt idx="13134">
                  <c:v>1718.4380000000001</c:v>
                </c:pt>
                <c:pt idx="13135">
                  <c:v>1718.4380000000001</c:v>
                </c:pt>
                <c:pt idx="13136">
                  <c:v>1721.7159999999999</c:v>
                </c:pt>
                <c:pt idx="13137">
                  <c:v>1721.7159999999999</c:v>
                </c:pt>
                <c:pt idx="13138">
                  <c:v>1721.7159999999999</c:v>
                </c:pt>
                <c:pt idx="13139">
                  <c:v>1721.7159999999999</c:v>
                </c:pt>
                <c:pt idx="13140">
                  <c:v>1721.7159999999999</c:v>
                </c:pt>
                <c:pt idx="13141">
                  <c:v>1718.4380000000001</c:v>
                </c:pt>
                <c:pt idx="13142">
                  <c:v>1718.4380000000001</c:v>
                </c:pt>
                <c:pt idx="13143">
                  <c:v>1715.106</c:v>
                </c:pt>
                <c:pt idx="13144">
                  <c:v>1718.4380000000001</c:v>
                </c:pt>
                <c:pt idx="13145">
                  <c:v>1718.4380000000001</c:v>
                </c:pt>
                <c:pt idx="13146">
                  <c:v>1718.4380000000001</c:v>
                </c:pt>
                <c:pt idx="13147">
                  <c:v>1715.106</c:v>
                </c:pt>
                <c:pt idx="13148">
                  <c:v>1718.4380000000001</c:v>
                </c:pt>
                <c:pt idx="13149">
                  <c:v>1718.4380000000001</c:v>
                </c:pt>
                <c:pt idx="13150">
                  <c:v>1721.7159999999999</c:v>
                </c:pt>
                <c:pt idx="13151">
                  <c:v>1721.7159999999999</c:v>
                </c:pt>
                <c:pt idx="13152">
                  <c:v>1715.106</c:v>
                </c:pt>
                <c:pt idx="13153">
                  <c:v>1718.385</c:v>
                </c:pt>
                <c:pt idx="13154">
                  <c:v>1721.7159999999999</c:v>
                </c:pt>
                <c:pt idx="13155">
                  <c:v>1721.7159999999999</c:v>
                </c:pt>
                <c:pt idx="13156">
                  <c:v>1718.4380000000001</c:v>
                </c:pt>
                <c:pt idx="13157">
                  <c:v>1718.4380000000001</c:v>
                </c:pt>
                <c:pt idx="13158">
                  <c:v>1718.4380000000001</c:v>
                </c:pt>
                <c:pt idx="13159">
                  <c:v>1715.106</c:v>
                </c:pt>
                <c:pt idx="13160">
                  <c:v>1715.106</c:v>
                </c:pt>
                <c:pt idx="13161">
                  <c:v>1715.106</c:v>
                </c:pt>
                <c:pt idx="13162">
                  <c:v>1718.4380000000001</c:v>
                </c:pt>
                <c:pt idx="13163">
                  <c:v>1715.106</c:v>
                </c:pt>
                <c:pt idx="13164">
                  <c:v>1718.4380000000001</c:v>
                </c:pt>
                <c:pt idx="13165">
                  <c:v>1715.106</c:v>
                </c:pt>
                <c:pt idx="13166">
                  <c:v>1715.106</c:v>
                </c:pt>
                <c:pt idx="13167">
                  <c:v>1715.106</c:v>
                </c:pt>
                <c:pt idx="13168">
                  <c:v>1715.106</c:v>
                </c:pt>
                <c:pt idx="13169">
                  <c:v>1715.106</c:v>
                </c:pt>
                <c:pt idx="13170">
                  <c:v>1715.106</c:v>
                </c:pt>
                <c:pt idx="13171">
                  <c:v>1715.106</c:v>
                </c:pt>
                <c:pt idx="13172">
                  <c:v>1715.106</c:v>
                </c:pt>
                <c:pt idx="13173">
                  <c:v>1715.106</c:v>
                </c:pt>
                <c:pt idx="13174">
                  <c:v>1715.106</c:v>
                </c:pt>
                <c:pt idx="13175">
                  <c:v>1715.106</c:v>
                </c:pt>
                <c:pt idx="13176">
                  <c:v>1715.106</c:v>
                </c:pt>
                <c:pt idx="13177">
                  <c:v>1715.106</c:v>
                </c:pt>
                <c:pt idx="13178">
                  <c:v>1715.106</c:v>
                </c:pt>
                <c:pt idx="13179">
                  <c:v>1715.106</c:v>
                </c:pt>
                <c:pt idx="13180">
                  <c:v>1715.106</c:v>
                </c:pt>
                <c:pt idx="13181">
                  <c:v>1715.106</c:v>
                </c:pt>
                <c:pt idx="13182">
                  <c:v>1715.106</c:v>
                </c:pt>
                <c:pt idx="13183">
                  <c:v>1715.106</c:v>
                </c:pt>
                <c:pt idx="13184">
                  <c:v>1715.106</c:v>
                </c:pt>
                <c:pt idx="13185">
                  <c:v>1715.106</c:v>
                </c:pt>
                <c:pt idx="13186">
                  <c:v>1715.106</c:v>
                </c:pt>
                <c:pt idx="13187">
                  <c:v>1715.106</c:v>
                </c:pt>
                <c:pt idx="13188">
                  <c:v>1715.106</c:v>
                </c:pt>
                <c:pt idx="13189">
                  <c:v>1715.106</c:v>
                </c:pt>
                <c:pt idx="13190">
                  <c:v>1715.106</c:v>
                </c:pt>
                <c:pt idx="13191">
                  <c:v>1711.7750000000001</c:v>
                </c:pt>
                <c:pt idx="13192">
                  <c:v>1708.4970000000001</c:v>
                </c:pt>
                <c:pt idx="13193">
                  <c:v>1708.4970000000001</c:v>
                </c:pt>
                <c:pt idx="13194">
                  <c:v>1711.7750000000001</c:v>
                </c:pt>
                <c:pt idx="13195">
                  <c:v>1711.828</c:v>
                </c:pt>
                <c:pt idx="13196">
                  <c:v>1708.4970000000001</c:v>
                </c:pt>
                <c:pt idx="13197">
                  <c:v>1711.828</c:v>
                </c:pt>
                <c:pt idx="13198">
                  <c:v>1708.4970000000001</c:v>
                </c:pt>
                <c:pt idx="13199">
                  <c:v>1711.7750000000001</c:v>
                </c:pt>
                <c:pt idx="13200">
                  <c:v>1708.4970000000001</c:v>
                </c:pt>
                <c:pt idx="13201">
                  <c:v>1708.4970000000001</c:v>
                </c:pt>
                <c:pt idx="13202">
                  <c:v>1708.4970000000001</c:v>
                </c:pt>
                <c:pt idx="13203">
                  <c:v>1708.4970000000001</c:v>
                </c:pt>
                <c:pt idx="13204">
                  <c:v>1711.828</c:v>
                </c:pt>
                <c:pt idx="13205">
                  <c:v>1711.828</c:v>
                </c:pt>
                <c:pt idx="13206">
                  <c:v>1708.4970000000001</c:v>
                </c:pt>
                <c:pt idx="13207">
                  <c:v>1708.4970000000001</c:v>
                </c:pt>
                <c:pt idx="13208">
                  <c:v>1708.4970000000001</c:v>
                </c:pt>
                <c:pt idx="13209">
                  <c:v>1708.4970000000001</c:v>
                </c:pt>
                <c:pt idx="13210">
                  <c:v>1708.4970000000001</c:v>
                </c:pt>
                <c:pt idx="13211">
                  <c:v>1708.4970000000001</c:v>
                </c:pt>
                <c:pt idx="13212">
                  <c:v>1708.4970000000001</c:v>
                </c:pt>
                <c:pt idx="13213">
                  <c:v>1711.828</c:v>
                </c:pt>
                <c:pt idx="13214">
                  <c:v>1708.4970000000001</c:v>
                </c:pt>
                <c:pt idx="13215">
                  <c:v>1708.4970000000001</c:v>
                </c:pt>
                <c:pt idx="13216">
                  <c:v>1708.4970000000001</c:v>
                </c:pt>
                <c:pt idx="13217">
                  <c:v>1708.4970000000001</c:v>
                </c:pt>
                <c:pt idx="13218">
                  <c:v>1708.4970000000001</c:v>
                </c:pt>
                <c:pt idx="13219">
                  <c:v>1708.4970000000001</c:v>
                </c:pt>
                <c:pt idx="13220">
                  <c:v>1708.4970000000001</c:v>
                </c:pt>
                <c:pt idx="13221">
                  <c:v>1708.4970000000001</c:v>
                </c:pt>
                <c:pt idx="13222">
                  <c:v>1708.4970000000001</c:v>
                </c:pt>
                <c:pt idx="13223">
                  <c:v>1708.4970000000001</c:v>
                </c:pt>
                <c:pt idx="13224">
                  <c:v>1708.4970000000001</c:v>
                </c:pt>
                <c:pt idx="13225">
                  <c:v>1708.4970000000001</c:v>
                </c:pt>
                <c:pt idx="13226">
                  <c:v>1708.4970000000001</c:v>
                </c:pt>
                <c:pt idx="13227">
                  <c:v>1708.4970000000001</c:v>
                </c:pt>
                <c:pt idx="13228">
                  <c:v>1708.4970000000001</c:v>
                </c:pt>
                <c:pt idx="13229">
                  <c:v>1708.4970000000001</c:v>
                </c:pt>
                <c:pt idx="13230">
                  <c:v>1708.4970000000001</c:v>
                </c:pt>
                <c:pt idx="13231">
                  <c:v>1705.1659999999999</c:v>
                </c:pt>
                <c:pt idx="13232">
                  <c:v>1705.1659999999999</c:v>
                </c:pt>
                <c:pt idx="13233">
                  <c:v>1705.1659999999999</c:v>
                </c:pt>
                <c:pt idx="13234">
                  <c:v>1705.1659999999999</c:v>
                </c:pt>
                <c:pt idx="13235">
                  <c:v>1705.1659999999999</c:v>
                </c:pt>
                <c:pt idx="13236">
                  <c:v>1705.1659999999999</c:v>
                </c:pt>
                <c:pt idx="13237">
                  <c:v>1705.1659999999999</c:v>
                </c:pt>
                <c:pt idx="13238">
                  <c:v>1705.1659999999999</c:v>
                </c:pt>
                <c:pt idx="13239">
                  <c:v>1705.1659999999999</c:v>
                </c:pt>
                <c:pt idx="13240">
                  <c:v>1708.4970000000001</c:v>
                </c:pt>
                <c:pt idx="13241">
                  <c:v>1705.1659999999999</c:v>
                </c:pt>
                <c:pt idx="13242">
                  <c:v>1705.1659999999999</c:v>
                </c:pt>
                <c:pt idx="13243">
                  <c:v>1705.1659999999999</c:v>
                </c:pt>
                <c:pt idx="13244">
                  <c:v>1705.1659999999999</c:v>
                </c:pt>
                <c:pt idx="13245">
                  <c:v>1705.1659999999999</c:v>
                </c:pt>
                <c:pt idx="13246">
                  <c:v>1705.1659999999999</c:v>
                </c:pt>
                <c:pt idx="13247">
                  <c:v>1701.8879999999999</c:v>
                </c:pt>
                <c:pt idx="13248">
                  <c:v>1701.8879999999999</c:v>
                </c:pt>
                <c:pt idx="13249">
                  <c:v>1701.8879999999999</c:v>
                </c:pt>
                <c:pt idx="13250">
                  <c:v>1705.1659999999999</c:v>
                </c:pt>
                <c:pt idx="13251">
                  <c:v>1705.1659999999999</c:v>
                </c:pt>
                <c:pt idx="13252">
                  <c:v>1701.8879999999999</c:v>
                </c:pt>
                <c:pt idx="13253">
                  <c:v>1701.8879999999999</c:v>
                </c:pt>
                <c:pt idx="13254">
                  <c:v>1701.8879999999999</c:v>
                </c:pt>
                <c:pt idx="13255">
                  <c:v>1701.8879999999999</c:v>
                </c:pt>
                <c:pt idx="13256">
                  <c:v>1698.6089999999999</c:v>
                </c:pt>
                <c:pt idx="13257">
                  <c:v>1701.8879999999999</c:v>
                </c:pt>
                <c:pt idx="13258">
                  <c:v>1698.557</c:v>
                </c:pt>
                <c:pt idx="13259">
                  <c:v>1698.557</c:v>
                </c:pt>
                <c:pt idx="13260">
                  <c:v>1695.278</c:v>
                </c:pt>
                <c:pt idx="13261">
                  <c:v>1695.278</c:v>
                </c:pt>
                <c:pt idx="13262">
                  <c:v>1695.278</c:v>
                </c:pt>
                <c:pt idx="13263">
                  <c:v>1692</c:v>
                </c:pt>
                <c:pt idx="13264">
                  <c:v>1698.557</c:v>
                </c:pt>
                <c:pt idx="13265">
                  <c:v>1698.557</c:v>
                </c:pt>
                <c:pt idx="13266">
                  <c:v>1695.278</c:v>
                </c:pt>
                <c:pt idx="13267">
                  <c:v>1695.278</c:v>
                </c:pt>
                <c:pt idx="13268">
                  <c:v>1695.278</c:v>
                </c:pt>
                <c:pt idx="13269">
                  <c:v>1695.278</c:v>
                </c:pt>
                <c:pt idx="13270">
                  <c:v>1695.278</c:v>
                </c:pt>
                <c:pt idx="13271">
                  <c:v>1695.278</c:v>
                </c:pt>
                <c:pt idx="13272">
                  <c:v>1695.278</c:v>
                </c:pt>
                <c:pt idx="13273">
                  <c:v>1698.6089999999999</c:v>
                </c:pt>
                <c:pt idx="13274">
                  <c:v>1698.6089999999999</c:v>
                </c:pt>
                <c:pt idx="13275">
                  <c:v>1695.278</c:v>
                </c:pt>
                <c:pt idx="13276">
                  <c:v>1698.6089999999999</c:v>
                </c:pt>
                <c:pt idx="13277">
                  <c:v>1695.278</c:v>
                </c:pt>
                <c:pt idx="13278">
                  <c:v>1695.278</c:v>
                </c:pt>
                <c:pt idx="13279">
                  <c:v>1695.278</c:v>
                </c:pt>
                <c:pt idx="13280">
                  <c:v>1695.278</c:v>
                </c:pt>
                <c:pt idx="13281">
                  <c:v>1695.278</c:v>
                </c:pt>
                <c:pt idx="13282">
                  <c:v>1695.278</c:v>
                </c:pt>
                <c:pt idx="13283">
                  <c:v>1692</c:v>
                </c:pt>
                <c:pt idx="13284">
                  <c:v>1692</c:v>
                </c:pt>
                <c:pt idx="13285">
                  <c:v>1695.278</c:v>
                </c:pt>
                <c:pt idx="13286">
                  <c:v>1692</c:v>
                </c:pt>
                <c:pt idx="13287">
                  <c:v>1692</c:v>
                </c:pt>
                <c:pt idx="13288">
                  <c:v>1695.278</c:v>
                </c:pt>
                <c:pt idx="13289">
                  <c:v>1695.278</c:v>
                </c:pt>
                <c:pt idx="13290">
                  <c:v>1695.278</c:v>
                </c:pt>
                <c:pt idx="13291">
                  <c:v>1695.278</c:v>
                </c:pt>
                <c:pt idx="13292">
                  <c:v>1695.278</c:v>
                </c:pt>
                <c:pt idx="13293">
                  <c:v>1695.278</c:v>
                </c:pt>
                <c:pt idx="13294">
                  <c:v>1695.278</c:v>
                </c:pt>
                <c:pt idx="13295">
                  <c:v>1695.278</c:v>
                </c:pt>
                <c:pt idx="13296">
                  <c:v>1695.278</c:v>
                </c:pt>
                <c:pt idx="13297">
                  <c:v>1695.278</c:v>
                </c:pt>
                <c:pt idx="13298">
                  <c:v>1695.278</c:v>
                </c:pt>
                <c:pt idx="13299">
                  <c:v>1695.278</c:v>
                </c:pt>
                <c:pt idx="13300">
                  <c:v>1695.278</c:v>
                </c:pt>
                <c:pt idx="13301">
                  <c:v>1695.278</c:v>
                </c:pt>
                <c:pt idx="13302">
                  <c:v>1695.278</c:v>
                </c:pt>
                <c:pt idx="13303">
                  <c:v>1695.278</c:v>
                </c:pt>
                <c:pt idx="13304">
                  <c:v>1695.278</c:v>
                </c:pt>
                <c:pt idx="13305">
                  <c:v>1691.9469999999999</c:v>
                </c:pt>
                <c:pt idx="13306">
                  <c:v>1698.6089999999999</c:v>
                </c:pt>
                <c:pt idx="13307">
                  <c:v>1695.278</c:v>
                </c:pt>
                <c:pt idx="13308">
                  <c:v>1695.278</c:v>
                </c:pt>
                <c:pt idx="13309">
                  <c:v>1691.9469999999999</c:v>
                </c:pt>
                <c:pt idx="13310">
                  <c:v>1695.278</c:v>
                </c:pt>
                <c:pt idx="13311">
                  <c:v>1695.278</c:v>
                </c:pt>
                <c:pt idx="13312">
                  <c:v>1691.9469999999999</c:v>
                </c:pt>
                <c:pt idx="13313">
                  <c:v>1688.6690000000001</c:v>
                </c:pt>
                <c:pt idx="13314">
                  <c:v>1692</c:v>
                </c:pt>
                <c:pt idx="13315">
                  <c:v>1692</c:v>
                </c:pt>
                <c:pt idx="13316">
                  <c:v>1692</c:v>
                </c:pt>
                <c:pt idx="13317">
                  <c:v>1688.6690000000001</c:v>
                </c:pt>
                <c:pt idx="13318">
                  <c:v>1688.6690000000001</c:v>
                </c:pt>
                <c:pt idx="13319">
                  <c:v>1688.6690000000001</c:v>
                </c:pt>
                <c:pt idx="13320">
                  <c:v>1688.6690000000001</c:v>
                </c:pt>
                <c:pt idx="13321">
                  <c:v>1688.6690000000001</c:v>
                </c:pt>
                <c:pt idx="13322">
                  <c:v>1691.9469999999999</c:v>
                </c:pt>
                <c:pt idx="13323">
                  <c:v>1691.9469999999999</c:v>
                </c:pt>
                <c:pt idx="13324">
                  <c:v>1692</c:v>
                </c:pt>
                <c:pt idx="13325">
                  <c:v>1688.6690000000001</c:v>
                </c:pt>
                <c:pt idx="13326">
                  <c:v>1691.9469999999999</c:v>
                </c:pt>
                <c:pt idx="13327">
                  <c:v>1688.6690000000001</c:v>
                </c:pt>
                <c:pt idx="13328">
                  <c:v>1691.9469999999999</c:v>
                </c:pt>
                <c:pt idx="13329">
                  <c:v>1691.9469999999999</c:v>
                </c:pt>
                <c:pt idx="13330">
                  <c:v>1691.9469999999999</c:v>
                </c:pt>
                <c:pt idx="13331">
                  <c:v>1691.9469999999999</c:v>
                </c:pt>
                <c:pt idx="13332">
                  <c:v>1695.278</c:v>
                </c:pt>
                <c:pt idx="13333">
                  <c:v>1695.278</c:v>
                </c:pt>
                <c:pt idx="13334">
                  <c:v>1691.9469999999999</c:v>
                </c:pt>
                <c:pt idx="13335">
                  <c:v>1691.9469999999999</c:v>
                </c:pt>
                <c:pt idx="13336">
                  <c:v>1691.9469999999999</c:v>
                </c:pt>
                <c:pt idx="13337">
                  <c:v>1691.9469999999999</c:v>
                </c:pt>
                <c:pt idx="13338">
                  <c:v>1691.9469999999999</c:v>
                </c:pt>
                <c:pt idx="13339">
                  <c:v>1695.278</c:v>
                </c:pt>
                <c:pt idx="13340">
                  <c:v>1695.278</c:v>
                </c:pt>
                <c:pt idx="13341">
                  <c:v>1695.278</c:v>
                </c:pt>
                <c:pt idx="13342">
                  <c:v>1695.278</c:v>
                </c:pt>
                <c:pt idx="13343">
                  <c:v>1695.278</c:v>
                </c:pt>
                <c:pt idx="13344">
                  <c:v>1695.278</c:v>
                </c:pt>
                <c:pt idx="13345">
                  <c:v>1698.6089999999999</c:v>
                </c:pt>
                <c:pt idx="13346">
                  <c:v>1695.278</c:v>
                </c:pt>
                <c:pt idx="13347">
                  <c:v>1695.278</c:v>
                </c:pt>
                <c:pt idx="13348">
                  <c:v>1698.6089999999999</c:v>
                </c:pt>
                <c:pt idx="13349">
                  <c:v>1698.6089999999999</c:v>
                </c:pt>
                <c:pt idx="13350">
                  <c:v>1695.278</c:v>
                </c:pt>
                <c:pt idx="13351">
                  <c:v>1695.278</c:v>
                </c:pt>
                <c:pt idx="13352">
                  <c:v>1695.278</c:v>
                </c:pt>
                <c:pt idx="13353">
                  <c:v>1695.278</c:v>
                </c:pt>
                <c:pt idx="13354">
                  <c:v>1695.278</c:v>
                </c:pt>
                <c:pt idx="13355">
                  <c:v>1695.278</c:v>
                </c:pt>
                <c:pt idx="13356">
                  <c:v>1691.9469999999999</c:v>
                </c:pt>
                <c:pt idx="13357">
                  <c:v>1691.9469999999999</c:v>
                </c:pt>
                <c:pt idx="13358">
                  <c:v>1691.9469999999999</c:v>
                </c:pt>
                <c:pt idx="13359">
                  <c:v>1691.9469999999999</c:v>
                </c:pt>
                <c:pt idx="13360">
                  <c:v>1691.9469999999999</c:v>
                </c:pt>
                <c:pt idx="13361">
                  <c:v>1691.9469999999999</c:v>
                </c:pt>
                <c:pt idx="13362">
                  <c:v>1691.9469999999999</c:v>
                </c:pt>
                <c:pt idx="13363">
                  <c:v>1691.9469999999999</c:v>
                </c:pt>
                <c:pt idx="13364">
                  <c:v>1691.9469999999999</c:v>
                </c:pt>
                <c:pt idx="13365">
                  <c:v>1691.9469999999999</c:v>
                </c:pt>
                <c:pt idx="13366">
                  <c:v>1691.9469999999999</c:v>
                </c:pt>
                <c:pt idx="13367">
                  <c:v>1691.9469999999999</c:v>
                </c:pt>
                <c:pt idx="13368">
                  <c:v>1692</c:v>
                </c:pt>
                <c:pt idx="13369">
                  <c:v>1691.9469999999999</c:v>
                </c:pt>
                <c:pt idx="13370">
                  <c:v>1691.9469999999999</c:v>
                </c:pt>
                <c:pt idx="13371">
                  <c:v>1688.6690000000001</c:v>
                </c:pt>
                <c:pt idx="13372">
                  <c:v>1688.6690000000001</c:v>
                </c:pt>
                <c:pt idx="13373">
                  <c:v>1688.6690000000001</c:v>
                </c:pt>
                <c:pt idx="13374">
                  <c:v>1692</c:v>
                </c:pt>
                <c:pt idx="13375">
                  <c:v>1692</c:v>
                </c:pt>
                <c:pt idx="13376">
                  <c:v>1692</c:v>
                </c:pt>
                <c:pt idx="13377">
                  <c:v>1692</c:v>
                </c:pt>
                <c:pt idx="13378">
                  <c:v>1692</c:v>
                </c:pt>
                <c:pt idx="13379">
                  <c:v>1688.6690000000001</c:v>
                </c:pt>
                <c:pt idx="13380">
                  <c:v>1692</c:v>
                </c:pt>
                <c:pt idx="13381">
                  <c:v>1692</c:v>
                </c:pt>
                <c:pt idx="13382">
                  <c:v>1692</c:v>
                </c:pt>
                <c:pt idx="13383">
                  <c:v>1692</c:v>
                </c:pt>
                <c:pt idx="13384">
                  <c:v>1688.6690000000001</c:v>
                </c:pt>
                <c:pt idx="13385">
                  <c:v>1688.6690000000001</c:v>
                </c:pt>
                <c:pt idx="13386">
                  <c:v>1688.6690000000001</c:v>
                </c:pt>
                <c:pt idx="13387">
                  <c:v>1688.6690000000001</c:v>
                </c:pt>
                <c:pt idx="13388">
                  <c:v>1688.6690000000001</c:v>
                </c:pt>
                <c:pt idx="13389">
                  <c:v>1688.6690000000001</c:v>
                </c:pt>
                <c:pt idx="13390">
                  <c:v>1688.6690000000001</c:v>
                </c:pt>
                <c:pt idx="13391">
                  <c:v>1688.6690000000001</c:v>
                </c:pt>
                <c:pt idx="13392">
                  <c:v>1688.6690000000001</c:v>
                </c:pt>
                <c:pt idx="13393">
                  <c:v>1688.6690000000001</c:v>
                </c:pt>
                <c:pt idx="13394">
                  <c:v>1688.6690000000001</c:v>
                </c:pt>
                <c:pt idx="13395">
                  <c:v>1688.6690000000001</c:v>
                </c:pt>
                <c:pt idx="13396">
                  <c:v>1688.6690000000001</c:v>
                </c:pt>
                <c:pt idx="13397">
                  <c:v>1688.6690000000001</c:v>
                </c:pt>
                <c:pt idx="13398">
                  <c:v>1688.6690000000001</c:v>
                </c:pt>
                <c:pt idx="13399">
                  <c:v>1685.338</c:v>
                </c:pt>
                <c:pt idx="13400">
                  <c:v>1692</c:v>
                </c:pt>
                <c:pt idx="13401">
                  <c:v>1692</c:v>
                </c:pt>
                <c:pt idx="13402">
                  <c:v>1692</c:v>
                </c:pt>
                <c:pt idx="13403">
                  <c:v>1688.6690000000001</c:v>
                </c:pt>
                <c:pt idx="13404">
                  <c:v>1692</c:v>
                </c:pt>
                <c:pt idx="13405">
                  <c:v>1692</c:v>
                </c:pt>
                <c:pt idx="13406">
                  <c:v>1692</c:v>
                </c:pt>
                <c:pt idx="13407">
                  <c:v>1688.6690000000001</c:v>
                </c:pt>
                <c:pt idx="13408">
                  <c:v>1692</c:v>
                </c:pt>
                <c:pt idx="13409">
                  <c:v>1692</c:v>
                </c:pt>
                <c:pt idx="13410">
                  <c:v>1692</c:v>
                </c:pt>
                <c:pt idx="13411">
                  <c:v>1692</c:v>
                </c:pt>
                <c:pt idx="13412">
                  <c:v>1688.6690000000001</c:v>
                </c:pt>
                <c:pt idx="13413">
                  <c:v>1688.6690000000001</c:v>
                </c:pt>
                <c:pt idx="13414">
                  <c:v>1685.338</c:v>
                </c:pt>
                <c:pt idx="13415">
                  <c:v>1692</c:v>
                </c:pt>
                <c:pt idx="13416">
                  <c:v>1692</c:v>
                </c:pt>
                <c:pt idx="13417">
                  <c:v>1688.6690000000001</c:v>
                </c:pt>
                <c:pt idx="13418">
                  <c:v>1688.6690000000001</c:v>
                </c:pt>
                <c:pt idx="13419">
                  <c:v>1685.338</c:v>
                </c:pt>
                <c:pt idx="13420">
                  <c:v>1685.338</c:v>
                </c:pt>
                <c:pt idx="13421">
                  <c:v>1688.6690000000001</c:v>
                </c:pt>
                <c:pt idx="13422">
                  <c:v>1685.338</c:v>
                </c:pt>
                <c:pt idx="13423">
                  <c:v>1685.338</c:v>
                </c:pt>
                <c:pt idx="13424">
                  <c:v>1685.338</c:v>
                </c:pt>
                <c:pt idx="13425">
                  <c:v>1685.338</c:v>
                </c:pt>
                <c:pt idx="13426">
                  <c:v>1685.338</c:v>
                </c:pt>
                <c:pt idx="13427">
                  <c:v>1685.338</c:v>
                </c:pt>
                <c:pt idx="13428">
                  <c:v>1685.338</c:v>
                </c:pt>
                <c:pt idx="13429">
                  <c:v>1685.338</c:v>
                </c:pt>
                <c:pt idx="13430">
                  <c:v>1685.338</c:v>
                </c:pt>
                <c:pt idx="13431">
                  <c:v>1685.338</c:v>
                </c:pt>
                <c:pt idx="13432">
                  <c:v>1685.338</c:v>
                </c:pt>
                <c:pt idx="13433">
                  <c:v>1685.338</c:v>
                </c:pt>
                <c:pt idx="13434">
                  <c:v>1685.338</c:v>
                </c:pt>
                <c:pt idx="13435">
                  <c:v>1685.338</c:v>
                </c:pt>
                <c:pt idx="13436">
                  <c:v>1685.338</c:v>
                </c:pt>
                <c:pt idx="13437">
                  <c:v>1685.338</c:v>
                </c:pt>
                <c:pt idx="13438">
                  <c:v>1685.338</c:v>
                </c:pt>
                <c:pt idx="13439">
                  <c:v>1685.338</c:v>
                </c:pt>
                <c:pt idx="13440">
                  <c:v>1685.338</c:v>
                </c:pt>
                <c:pt idx="13441">
                  <c:v>1685.338</c:v>
                </c:pt>
                <c:pt idx="13442">
                  <c:v>1685.338</c:v>
                </c:pt>
                <c:pt idx="13443">
                  <c:v>1685.338</c:v>
                </c:pt>
                <c:pt idx="13444">
                  <c:v>1682.06</c:v>
                </c:pt>
                <c:pt idx="13445">
                  <c:v>1678.7809999999999</c:v>
                </c:pt>
                <c:pt idx="13446">
                  <c:v>1678.7809999999999</c:v>
                </c:pt>
                <c:pt idx="13447">
                  <c:v>1678.7809999999999</c:v>
                </c:pt>
                <c:pt idx="13448">
                  <c:v>1678.7809999999999</c:v>
                </c:pt>
                <c:pt idx="13449">
                  <c:v>1675.45</c:v>
                </c:pt>
                <c:pt idx="13450">
                  <c:v>1678.7809999999999</c:v>
                </c:pt>
                <c:pt idx="13451">
                  <c:v>1675.45</c:v>
                </c:pt>
                <c:pt idx="13452">
                  <c:v>1675.45</c:v>
                </c:pt>
                <c:pt idx="13453">
                  <c:v>1678.7809999999999</c:v>
                </c:pt>
                <c:pt idx="13454">
                  <c:v>1678.7809999999999</c:v>
                </c:pt>
                <c:pt idx="13455">
                  <c:v>1675.45</c:v>
                </c:pt>
                <c:pt idx="13456">
                  <c:v>1678.7809999999999</c:v>
                </c:pt>
                <c:pt idx="13457">
                  <c:v>1675.45</c:v>
                </c:pt>
                <c:pt idx="13458">
                  <c:v>1678.7809999999999</c:v>
                </c:pt>
                <c:pt idx="13459">
                  <c:v>1678.7809999999999</c:v>
                </c:pt>
                <c:pt idx="13460">
                  <c:v>1678.7809999999999</c:v>
                </c:pt>
                <c:pt idx="13461">
                  <c:v>1675.45</c:v>
                </c:pt>
                <c:pt idx="13462">
                  <c:v>1678.7809999999999</c:v>
                </c:pt>
                <c:pt idx="13463">
                  <c:v>1675.45</c:v>
                </c:pt>
                <c:pt idx="13464">
                  <c:v>1678.7280000000001</c:v>
                </c:pt>
                <c:pt idx="13465">
                  <c:v>1678.7280000000001</c:v>
                </c:pt>
                <c:pt idx="13466">
                  <c:v>1678.7280000000001</c:v>
                </c:pt>
                <c:pt idx="13467">
                  <c:v>1678.7280000000001</c:v>
                </c:pt>
                <c:pt idx="13468">
                  <c:v>1678.7280000000001</c:v>
                </c:pt>
                <c:pt idx="13469">
                  <c:v>1678.7280000000001</c:v>
                </c:pt>
                <c:pt idx="13470">
                  <c:v>1678.7280000000001</c:v>
                </c:pt>
                <c:pt idx="13471">
                  <c:v>1678.7280000000001</c:v>
                </c:pt>
                <c:pt idx="13472">
                  <c:v>1678.7280000000001</c:v>
                </c:pt>
                <c:pt idx="13473">
                  <c:v>1678.7280000000001</c:v>
                </c:pt>
                <c:pt idx="13474">
                  <c:v>1678.7280000000001</c:v>
                </c:pt>
                <c:pt idx="13475">
                  <c:v>1678.7280000000001</c:v>
                </c:pt>
                <c:pt idx="13476">
                  <c:v>1678.7280000000001</c:v>
                </c:pt>
                <c:pt idx="13477">
                  <c:v>1675.45</c:v>
                </c:pt>
                <c:pt idx="13478">
                  <c:v>1675.45</c:v>
                </c:pt>
                <c:pt idx="13479">
                  <c:v>1678.7280000000001</c:v>
                </c:pt>
                <c:pt idx="13480">
                  <c:v>1675.45</c:v>
                </c:pt>
                <c:pt idx="13481">
                  <c:v>1675.45</c:v>
                </c:pt>
                <c:pt idx="13482">
                  <c:v>1675.45</c:v>
                </c:pt>
                <c:pt idx="13483">
                  <c:v>1675.45</c:v>
                </c:pt>
                <c:pt idx="13484">
                  <c:v>1675.45</c:v>
                </c:pt>
                <c:pt idx="13485">
                  <c:v>1672.172</c:v>
                </c:pt>
                <c:pt idx="13486">
                  <c:v>1672.172</c:v>
                </c:pt>
                <c:pt idx="13487">
                  <c:v>1672.172</c:v>
                </c:pt>
                <c:pt idx="13488">
                  <c:v>1672.172</c:v>
                </c:pt>
                <c:pt idx="13489">
                  <c:v>1672.172</c:v>
                </c:pt>
                <c:pt idx="13490">
                  <c:v>1675.45</c:v>
                </c:pt>
                <c:pt idx="13491">
                  <c:v>1675.45</c:v>
                </c:pt>
                <c:pt idx="13492">
                  <c:v>1675.45</c:v>
                </c:pt>
                <c:pt idx="13493">
                  <c:v>1672.1189999999999</c:v>
                </c:pt>
                <c:pt idx="13494">
                  <c:v>1675.45</c:v>
                </c:pt>
                <c:pt idx="13495">
                  <c:v>1672.1189999999999</c:v>
                </c:pt>
                <c:pt idx="13496">
                  <c:v>1675.45</c:v>
                </c:pt>
                <c:pt idx="13497">
                  <c:v>1672.1189999999999</c:v>
                </c:pt>
                <c:pt idx="13498">
                  <c:v>1672.1189999999999</c:v>
                </c:pt>
                <c:pt idx="13499">
                  <c:v>1672.1189999999999</c:v>
                </c:pt>
                <c:pt idx="13500">
                  <c:v>1672.1189999999999</c:v>
                </c:pt>
                <c:pt idx="13501">
                  <c:v>1672.1189999999999</c:v>
                </c:pt>
                <c:pt idx="13502">
                  <c:v>1675.45</c:v>
                </c:pt>
                <c:pt idx="13503">
                  <c:v>1675.45</c:v>
                </c:pt>
                <c:pt idx="13504">
                  <c:v>1675.45</c:v>
                </c:pt>
                <c:pt idx="13505">
                  <c:v>1675.45</c:v>
                </c:pt>
                <c:pt idx="13506">
                  <c:v>1675.45</c:v>
                </c:pt>
                <c:pt idx="13507">
                  <c:v>1675.45</c:v>
                </c:pt>
                <c:pt idx="13508">
                  <c:v>1675.45</c:v>
                </c:pt>
                <c:pt idx="13509">
                  <c:v>1675.45</c:v>
                </c:pt>
                <c:pt idx="13510">
                  <c:v>1675.45</c:v>
                </c:pt>
                <c:pt idx="13511">
                  <c:v>1675.45</c:v>
                </c:pt>
                <c:pt idx="13512">
                  <c:v>1675.45</c:v>
                </c:pt>
                <c:pt idx="13513">
                  <c:v>1672.172</c:v>
                </c:pt>
                <c:pt idx="13514">
                  <c:v>1668.8409999999999</c:v>
                </c:pt>
                <c:pt idx="13515">
                  <c:v>1672.1189999999999</c:v>
                </c:pt>
                <c:pt idx="13516">
                  <c:v>1672.1189999999999</c:v>
                </c:pt>
                <c:pt idx="13517">
                  <c:v>1668.8409999999999</c:v>
                </c:pt>
                <c:pt idx="13518">
                  <c:v>1668.8409999999999</c:v>
                </c:pt>
                <c:pt idx="13519">
                  <c:v>1665.5630000000001</c:v>
                </c:pt>
                <c:pt idx="13520">
                  <c:v>1665.5630000000001</c:v>
                </c:pt>
                <c:pt idx="13521">
                  <c:v>1662.231</c:v>
                </c:pt>
                <c:pt idx="13522">
                  <c:v>1662.231</c:v>
                </c:pt>
                <c:pt idx="13523">
                  <c:v>1658.953</c:v>
                </c:pt>
                <c:pt idx="13524">
                  <c:v>1658.953</c:v>
                </c:pt>
                <c:pt idx="13525">
                  <c:v>1658.953</c:v>
                </c:pt>
                <c:pt idx="13526">
                  <c:v>1658.953</c:v>
                </c:pt>
                <c:pt idx="13527">
                  <c:v>1658.953</c:v>
                </c:pt>
                <c:pt idx="13528">
                  <c:v>1658.953</c:v>
                </c:pt>
                <c:pt idx="13529">
                  <c:v>1658.953</c:v>
                </c:pt>
                <c:pt idx="13530">
                  <c:v>1658.953</c:v>
                </c:pt>
                <c:pt idx="13531">
                  <c:v>1658.953</c:v>
                </c:pt>
                <c:pt idx="13532">
                  <c:v>1662.231</c:v>
                </c:pt>
                <c:pt idx="13533">
                  <c:v>1658.9</c:v>
                </c:pt>
                <c:pt idx="13534">
                  <c:v>1658.9</c:v>
                </c:pt>
                <c:pt idx="13535">
                  <c:v>1658.9</c:v>
                </c:pt>
                <c:pt idx="13536">
                  <c:v>1662.231</c:v>
                </c:pt>
                <c:pt idx="13537">
                  <c:v>1658.9</c:v>
                </c:pt>
                <c:pt idx="13538">
                  <c:v>1658.9</c:v>
                </c:pt>
                <c:pt idx="13539">
                  <c:v>1662.231</c:v>
                </c:pt>
                <c:pt idx="13540">
                  <c:v>1662.231</c:v>
                </c:pt>
                <c:pt idx="13541">
                  <c:v>1662.231</c:v>
                </c:pt>
                <c:pt idx="13542">
                  <c:v>1662.231</c:v>
                </c:pt>
                <c:pt idx="13543">
                  <c:v>1662.231</c:v>
                </c:pt>
                <c:pt idx="13544">
                  <c:v>1662.231</c:v>
                </c:pt>
                <c:pt idx="13545">
                  <c:v>1665.51</c:v>
                </c:pt>
                <c:pt idx="13546">
                  <c:v>1662.231</c:v>
                </c:pt>
                <c:pt idx="13547">
                  <c:v>1662.231</c:v>
                </c:pt>
                <c:pt idx="13548">
                  <c:v>1662.231</c:v>
                </c:pt>
                <c:pt idx="13549">
                  <c:v>1662.231</c:v>
                </c:pt>
                <c:pt idx="13550">
                  <c:v>1662.231</c:v>
                </c:pt>
                <c:pt idx="13551">
                  <c:v>1662.231</c:v>
                </c:pt>
                <c:pt idx="13552">
                  <c:v>1662.231</c:v>
                </c:pt>
                <c:pt idx="13553">
                  <c:v>1662.231</c:v>
                </c:pt>
                <c:pt idx="13554">
                  <c:v>1662.231</c:v>
                </c:pt>
                <c:pt idx="13555">
                  <c:v>1658.953</c:v>
                </c:pt>
                <c:pt idx="13556">
                  <c:v>1658.953</c:v>
                </c:pt>
                <c:pt idx="13557">
                  <c:v>1658.953</c:v>
                </c:pt>
                <c:pt idx="13558">
                  <c:v>1658.953</c:v>
                </c:pt>
                <c:pt idx="13559">
                  <c:v>1658.953</c:v>
                </c:pt>
                <c:pt idx="13560">
                  <c:v>1658.953</c:v>
                </c:pt>
                <c:pt idx="13561">
                  <c:v>1658.953</c:v>
                </c:pt>
                <c:pt idx="13562">
                  <c:v>1658.953</c:v>
                </c:pt>
                <c:pt idx="13563">
                  <c:v>1658.953</c:v>
                </c:pt>
                <c:pt idx="13564">
                  <c:v>1655.6220000000001</c:v>
                </c:pt>
                <c:pt idx="13565">
                  <c:v>1658.953</c:v>
                </c:pt>
                <c:pt idx="13566">
                  <c:v>1655.6220000000001</c:v>
                </c:pt>
                <c:pt idx="13567">
                  <c:v>1655.6220000000001</c:v>
                </c:pt>
                <c:pt idx="13568">
                  <c:v>1655.6220000000001</c:v>
                </c:pt>
                <c:pt idx="13569">
                  <c:v>1655.6220000000001</c:v>
                </c:pt>
                <c:pt idx="13570">
                  <c:v>1655.6220000000001</c:v>
                </c:pt>
                <c:pt idx="13571">
                  <c:v>1655.6220000000001</c:v>
                </c:pt>
                <c:pt idx="13572">
                  <c:v>1658.953</c:v>
                </c:pt>
                <c:pt idx="13573">
                  <c:v>1658.953</c:v>
                </c:pt>
                <c:pt idx="13574">
                  <c:v>1655.6220000000001</c:v>
                </c:pt>
                <c:pt idx="13575">
                  <c:v>1655.6220000000001</c:v>
                </c:pt>
                <c:pt idx="13576">
                  <c:v>1655.6220000000001</c:v>
                </c:pt>
                <c:pt idx="13577">
                  <c:v>1655.6220000000001</c:v>
                </c:pt>
                <c:pt idx="13578">
                  <c:v>1655.6220000000001</c:v>
                </c:pt>
                <c:pt idx="13579">
                  <c:v>1655.6220000000001</c:v>
                </c:pt>
                <c:pt idx="13580">
                  <c:v>1655.6220000000001</c:v>
                </c:pt>
                <c:pt idx="13581">
                  <c:v>1655.6220000000001</c:v>
                </c:pt>
                <c:pt idx="13582">
                  <c:v>1655.6220000000001</c:v>
                </c:pt>
                <c:pt idx="13583">
                  <c:v>1655.6220000000001</c:v>
                </c:pt>
                <c:pt idx="13584">
                  <c:v>1655.6220000000001</c:v>
                </c:pt>
                <c:pt idx="13585">
                  <c:v>1655.6220000000001</c:v>
                </c:pt>
                <c:pt idx="13586">
                  <c:v>1655.6220000000001</c:v>
                </c:pt>
                <c:pt idx="13587">
                  <c:v>1658.9</c:v>
                </c:pt>
                <c:pt idx="13588">
                  <c:v>1658.9</c:v>
                </c:pt>
                <c:pt idx="13589">
                  <c:v>1658.9</c:v>
                </c:pt>
                <c:pt idx="13590">
                  <c:v>1658.9</c:v>
                </c:pt>
                <c:pt idx="13591">
                  <c:v>1658.9</c:v>
                </c:pt>
                <c:pt idx="13592">
                  <c:v>1658.9</c:v>
                </c:pt>
                <c:pt idx="13593">
                  <c:v>1655.6220000000001</c:v>
                </c:pt>
                <c:pt idx="13594">
                  <c:v>1655.6220000000001</c:v>
                </c:pt>
                <c:pt idx="13595">
                  <c:v>1658.9</c:v>
                </c:pt>
                <c:pt idx="13596">
                  <c:v>1655.6220000000001</c:v>
                </c:pt>
                <c:pt idx="13597">
                  <c:v>1655.6220000000001</c:v>
                </c:pt>
                <c:pt idx="13598">
                  <c:v>1658.9</c:v>
                </c:pt>
                <c:pt idx="13599">
                  <c:v>1655.6220000000001</c:v>
                </c:pt>
                <c:pt idx="13600">
                  <c:v>1655.6220000000001</c:v>
                </c:pt>
                <c:pt idx="13601">
                  <c:v>1655.6220000000001</c:v>
                </c:pt>
                <c:pt idx="13602">
                  <c:v>1655.6220000000001</c:v>
                </c:pt>
                <c:pt idx="13603">
                  <c:v>1655.6220000000001</c:v>
                </c:pt>
                <c:pt idx="13604">
                  <c:v>1655.6220000000001</c:v>
                </c:pt>
                <c:pt idx="13605">
                  <c:v>1655.6220000000001</c:v>
                </c:pt>
                <c:pt idx="13606">
                  <c:v>1655.6220000000001</c:v>
                </c:pt>
                <c:pt idx="13607">
                  <c:v>1652.2909999999999</c:v>
                </c:pt>
                <c:pt idx="13608">
                  <c:v>1655.6220000000001</c:v>
                </c:pt>
                <c:pt idx="13609">
                  <c:v>1655.6220000000001</c:v>
                </c:pt>
                <c:pt idx="13610">
                  <c:v>1655.6220000000001</c:v>
                </c:pt>
                <c:pt idx="13611">
                  <c:v>1652.2909999999999</c:v>
                </c:pt>
                <c:pt idx="13612">
                  <c:v>1652.2909999999999</c:v>
                </c:pt>
                <c:pt idx="13613">
                  <c:v>1652.2909999999999</c:v>
                </c:pt>
                <c:pt idx="13614">
                  <c:v>1652.2909999999999</c:v>
                </c:pt>
                <c:pt idx="13615">
                  <c:v>1652.2909999999999</c:v>
                </c:pt>
                <c:pt idx="13616">
                  <c:v>1652.2909999999999</c:v>
                </c:pt>
                <c:pt idx="13617">
                  <c:v>1652.2909999999999</c:v>
                </c:pt>
                <c:pt idx="13618">
                  <c:v>1652.2909999999999</c:v>
                </c:pt>
                <c:pt idx="13619">
                  <c:v>1655.6220000000001</c:v>
                </c:pt>
                <c:pt idx="13620">
                  <c:v>1652.2909999999999</c:v>
                </c:pt>
                <c:pt idx="13621">
                  <c:v>1652.2909999999999</c:v>
                </c:pt>
                <c:pt idx="13622">
                  <c:v>1652.2909999999999</c:v>
                </c:pt>
                <c:pt idx="13623">
                  <c:v>1652.2909999999999</c:v>
                </c:pt>
                <c:pt idx="13624">
                  <c:v>1652.2909999999999</c:v>
                </c:pt>
                <c:pt idx="13625">
                  <c:v>1652.2909999999999</c:v>
                </c:pt>
                <c:pt idx="13626">
                  <c:v>1652.2909999999999</c:v>
                </c:pt>
                <c:pt idx="13627">
                  <c:v>1649.0129999999999</c:v>
                </c:pt>
                <c:pt idx="13628">
                  <c:v>1649.0129999999999</c:v>
                </c:pt>
                <c:pt idx="13629">
                  <c:v>1652.2909999999999</c:v>
                </c:pt>
                <c:pt idx="13630">
                  <c:v>1649.0129999999999</c:v>
                </c:pt>
                <c:pt idx="13631">
                  <c:v>1649.0129999999999</c:v>
                </c:pt>
                <c:pt idx="13632">
                  <c:v>1652.2909999999999</c:v>
                </c:pt>
                <c:pt idx="13633">
                  <c:v>1649.0129999999999</c:v>
                </c:pt>
                <c:pt idx="13634">
                  <c:v>1652.2909999999999</c:v>
                </c:pt>
                <c:pt idx="13635">
                  <c:v>1652.2909999999999</c:v>
                </c:pt>
                <c:pt idx="13636">
                  <c:v>1652.2909999999999</c:v>
                </c:pt>
                <c:pt idx="13637">
                  <c:v>1652.2909999999999</c:v>
                </c:pt>
                <c:pt idx="13638">
                  <c:v>1652.2909999999999</c:v>
                </c:pt>
                <c:pt idx="13639">
                  <c:v>1652.2909999999999</c:v>
                </c:pt>
                <c:pt idx="13640">
                  <c:v>1649.0129999999999</c:v>
                </c:pt>
                <c:pt idx="13641">
                  <c:v>1649.0129999999999</c:v>
                </c:pt>
                <c:pt idx="13642">
                  <c:v>1652.2909999999999</c:v>
                </c:pt>
                <c:pt idx="13643">
                  <c:v>1649.0129999999999</c:v>
                </c:pt>
                <c:pt idx="13644">
                  <c:v>1649.0129999999999</c:v>
                </c:pt>
                <c:pt idx="13645">
                  <c:v>1649.0129999999999</c:v>
                </c:pt>
                <c:pt idx="13646">
                  <c:v>1649.0129999999999</c:v>
                </c:pt>
                <c:pt idx="13647">
                  <c:v>1649.0129999999999</c:v>
                </c:pt>
                <c:pt idx="13648">
                  <c:v>1649.0129999999999</c:v>
                </c:pt>
                <c:pt idx="13649">
                  <c:v>1649.0129999999999</c:v>
                </c:pt>
                <c:pt idx="13650">
                  <c:v>1649.0129999999999</c:v>
                </c:pt>
                <c:pt idx="13651">
                  <c:v>1649.0129999999999</c:v>
                </c:pt>
                <c:pt idx="13652">
                  <c:v>1649.0129999999999</c:v>
                </c:pt>
                <c:pt idx="13653">
                  <c:v>1649.0129999999999</c:v>
                </c:pt>
                <c:pt idx="13654">
                  <c:v>1649.0129999999999</c:v>
                </c:pt>
                <c:pt idx="13655">
                  <c:v>1649.0129999999999</c:v>
                </c:pt>
                <c:pt idx="13656">
                  <c:v>1649.0129999999999</c:v>
                </c:pt>
                <c:pt idx="13657">
                  <c:v>1649.0129999999999</c:v>
                </c:pt>
                <c:pt idx="13658">
                  <c:v>1649.0129999999999</c:v>
                </c:pt>
                <c:pt idx="13659">
                  <c:v>1649.0129999999999</c:v>
                </c:pt>
                <c:pt idx="13660">
                  <c:v>1649.0129999999999</c:v>
                </c:pt>
                <c:pt idx="13661">
                  <c:v>1649.0129999999999</c:v>
                </c:pt>
                <c:pt idx="13662">
                  <c:v>1645.7339999999999</c:v>
                </c:pt>
                <c:pt idx="13663">
                  <c:v>1649.0129999999999</c:v>
                </c:pt>
                <c:pt idx="13664">
                  <c:v>1649.0129999999999</c:v>
                </c:pt>
                <c:pt idx="13665">
                  <c:v>1649.0129999999999</c:v>
                </c:pt>
                <c:pt idx="13666">
                  <c:v>1645.682</c:v>
                </c:pt>
                <c:pt idx="13667">
                  <c:v>1649.0129999999999</c:v>
                </c:pt>
                <c:pt idx="13668">
                  <c:v>1649.0129999999999</c:v>
                </c:pt>
                <c:pt idx="13669">
                  <c:v>1642.403</c:v>
                </c:pt>
                <c:pt idx="13670">
                  <c:v>1642.403</c:v>
                </c:pt>
                <c:pt idx="13671">
                  <c:v>1645.682</c:v>
                </c:pt>
                <c:pt idx="13672">
                  <c:v>1645.682</c:v>
                </c:pt>
                <c:pt idx="13673">
                  <c:v>1645.682</c:v>
                </c:pt>
                <c:pt idx="13674">
                  <c:v>1645.682</c:v>
                </c:pt>
                <c:pt idx="13675">
                  <c:v>1645.682</c:v>
                </c:pt>
                <c:pt idx="13676">
                  <c:v>1645.682</c:v>
                </c:pt>
                <c:pt idx="13677">
                  <c:v>1649.0129999999999</c:v>
                </c:pt>
                <c:pt idx="13678">
                  <c:v>1649.0129999999999</c:v>
                </c:pt>
                <c:pt idx="13679">
                  <c:v>1649.0129999999999</c:v>
                </c:pt>
                <c:pt idx="13680">
                  <c:v>1645.682</c:v>
                </c:pt>
                <c:pt idx="13681">
                  <c:v>1645.682</c:v>
                </c:pt>
                <c:pt idx="13682">
                  <c:v>1645.682</c:v>
                </c:pt>
                <c:pt idx="13683">
                  <c:v>1649.0129999999999</c:v>
                </c:pt>
                <c:pt idx="13684">
                  <c:v>1645.682</c:v>
                </c:pt>
                <c:pt idx="13685">
                  <c:v>1645.682</c:v>
                </c:pt>
                <c:pt idx="13686">
                  <c:v>1642.403</c:v>
                </c:pt>
                <c:pt idx="13687">
                  <c:v>1645.682</c:v>
                </c:pt>
                <c:pt idx="13688">
                  <c:v>1642.403</c:v>
                </c:pt>
                <c:pt idx="13689">
                  <c:v>1639.125</c:v>
                </c:pt>
                <c:pt idx="13690">
                  <c:v>1642.403</c:v>
                </c:pt>
                <c:pt idx="13691">
                  <c:v>1642.403</c:v>
                </c:pt>
                <c:pt idx="13692">
                  <c:v>1639.125</c:v>
                </c:pt>
                <c:pt idx="13693">
                  <c:v>1639.125</c:v>
                </c:pt>
                <c:pt idx="13694">
                  <c:v>1639.125</c:v>
                </c:pt>
                <c:pt idx="13695">
                  <c:v>1635.7940000000001</c:v>
                </c:pt>
                <c:pt idx="13696">
                  <c:v>1639.125</c:v>
                </c:pt>
                <c:pt idx="13697">
                  <c:v>1639.125</c:v>
                </c:pt>
                <c:pt idx="13698">
                  <c:v>1639.125</c:v>
                </c:pt>
                <c:pt idx="13699">
                  <c:v>1639.125</c:v>
                </c:pt>
                <c:pt idx="13700">
                  <c:v>1635.7940000000001</c:v>
                </c:pt>
                <c:pt idx="13701">
                  <c:v>1635.7940000000001</c:v>
                </c:pt>
                <c:pt idx="13702">
                  <c:v>1635.7940000000001</c:v>
                </c:pt>
                <c:pt idx="13703">
                  <c:v>1635.7940000000001</c:v>
                </c:pt>
                <c:pt idx="13704">
                  <c:v>1635.7940000000001</c:v>
                </c:pt>
                <c:pt idx="13705">
                  <c:v>1635.7940000000001</c:v>
                </c:pt>
                <c:pt idx="13706">
                  <c:v>1635.7940000000001</c:v>
                </c:pt>
                <c:pt idx="13707">
                  <c:v>1635.7940000000001</c:v>
                </c:pt>
                <c:pt idx="13708">
                  <c:v>1635.7940000000001</c:v>
                </c:pt>
                <c:pt idx="13709">
                  <c:v>1635.7940000000001</c:v>
                </c:pt>
                <c:pt idx="13710">
                  <c:v>1635.7940000000001</c:v>
                </c:pt>
                <c:pt idx="13711">
                  <c:v>1635.7940000000001</c:v>
                </c:pt>
                <c:pt idx="13712">
                  <c:v>1639.125</c:v>
                </c:pt>
                <c:pt idx="13713">
                  <c:v>1635.7940000000001</c:v>
                </c:pt>
                <c:pt idx="13714">
                  <c:v>1635.7940000000001</c:v>
                </c:pt>
                <c:pt idx="13715">
                  <c:v>1639.125</c:v>
                </c:pt>
                <c:pt idx="13716">
                  <c:v>1639.125</c:v>
                </c:pt>
                <c:pt idx="13717">
                  <c:v>1635.7940000000001</c:v>
                </c:pt>
                <c:pt idx="13718">
                  <c:v>1635.7940000000001</c:v>
                </c:pt>
                <c:pt idx="13719">
                  <c:v>1635.7940000000001</c:v>
                </c:pt>
                <c:pt idx="13720">
                  <c:v>1635.7940000000001</c:v>
                </c:pt>
                <c:pt idx="13721">
                  <c:v>1635.7940000000001</c:v>
                </c:pt>
                <c:pt idx="13722">
                  <c:v>1632.5160000000001</c:v>
                </c:pt>
                <c:pt idx="13723">
                  <c:v>1632.5160000000001</c:v>
                </c:pt>
                <c:pt idx="13724">
                  <c:v>1629.1849999999999</c:v>
                </c:pt>
                <c:pt idx="13725">
                  <c:v>1632.5160000000001</c:v>
                </c:pt>
                <c:pt idx="13726">
                  <c:v>1629.1849999999999</c:v>
                </c:pt>
                <c:pt idx="13727">
                  <c:v>1625.8530000000001</c:v>
                </c:pt>
                <c:pt idx="13728">
                  <c:v>1632.5160000000001</c:v>
                </c:pt>
                <c:pt idx="13729">
                  <c:v>1629.1849999999999</c:v>
                </c:pt>
                <c:pt idx="13730">
                  <c:v>1629.1849999999999</c:v>
                </c:pt>
                <c:pt idx="13731">
                  <c:v>1629.1849999999999</c:v>
                </c:pt>
                <c:pt idx="13732">
                  <c:v>1629.1849999999999</c:v>
                </c:pt>
                <c:pt idx="13733">
                  <c:v>1629.1849999999999</c:v>
                </c:pt>
                <c:pt idx="13734">
                  <c:v>1632.463</c:v>
                </c:pt>
                <c:pt idx="13735">
                  <c:v>1632.463</c:v>
                </c:pt>
                <c:pt idx="13736">
                  <c:v>1632.463</c:v>
                </c:pt>
                <c:pt idx="13737">
                  <c:v>1632.463</c:v>
                </c:pt>
                <c:pt idx="13738">
                  <c:v>1632.463</c:v>
                </c:pt>
                <c:pt idx="13739">
                  <c:v>1632.463</c:v>
                </c:pt>
                <c:pt idx="13740">
                  <c:v>1632.463</c:v>
                </c:pt>
                <c:pt idx="13741">
                  <c:v>1635.7940000000001</c:v>
                </c:pt>
                <c:pt idx="13742">
                  <c:v>1635.7940000000001</c:v>
                </c:pt>
                <c:pt idx="13743">
                  <c:v>1635.7940000000001</c:v>
                </c:pt>
                <c:pt idx="13744">
                  <c:v>1635.7940000000001</c:v>
                </c:pt>
                <c:pt idx="13745">
                  <c:v>1635.7940000000001</c:v>
                </c:pt>
                <c:pt idx="13746">
                  <c:v>1635.7940000000001</c:v>
                </c:pt>
                <c:pt idx="13747">
                  <c:v>1635.7940000000001</c:v>
                </c:pt>
                <c:pt idx="13748">
                  <c:v>1632.463</c:v>
                </c:pt>
                <c:pt idx="13749">
                  <c:v>1632.463</c:v>
                </c:pt>
                <c:pt idx="13750">
                  <c:v>1632.463</c:v>
                </c:pt>
                <c:pt idx="13751">
                  <c:v>1632.463</c:v>
                </c:pt>
                <c:pt idx="13752">
                  <c:v>1632.463</c:v>
                </c:pt>
                <c:pt idx="13753">
                  <c:v>1632.463</c:v>
                </c:pt>
                <c:pt idx="13754">
                  <c:v>1629.1849999999999</c:v>
                </c:pt>
                <c:pt idx="13755">
                  <c:v>1629.1849999999999</c:v>
                </c:pt>
                <c:pt idx="13756">
                  <c:v>1632.463</c:v>
                </c:pt>
                <c:pt idx="13757">
                  <c:v>1632.463</c:v>
                </c:pt>
                <c:pt idx="13758">
                  <c:v>1632.463</c:v>
                </c:pt>
                <c:pt idx="13759">
                  <c:v>1629.1849999999999</c:v>
                </c:pt>
                <c:pt idx="13760">
                  <c:v>1629.1849999999999</c:v>
                </c:pt>
                <c:pt idx="13761">
                  <c:v>1629.1849999999999</c:v>
                </c:pt>
                <c:pt idx="13762">
                  <c:v>1629.1849999999999</c:v>
                </c:pt>
                <c:pt idx="13763">
                  <c:v>1629.1849999999999</c:v>
                </c:pt>
                <c:pt idx="13764">
                  <c:v>1629.1849999999999</c:v>
                </c:pt>
                <c:pt idx="13765">
                  <c:v>1629.1849999999999</c:v>
                </c:pt>
                <c:pt idx="13766">
                  <c:v>1629.1849999999999</c:v>
                </c:pt>
                <c:pt idx="13767">
                  <c:v>1629.1849999999999</c:v>
                </c:pt>
                <c:pt idx="13768">
                  <c:v>1629.1849999999999</c:v>
                </c:pt>
                <c:pt idx="13769">
                  <c:v>1629.1849999999999</c:v>
                </c:pt>
                <c:pt idx="13770">
                  <c:v>1629.1849999999999</c:v>
                </c:pt>
                <c:pt idx="13771">
                  <c:v>1629.1849999999999</c:v>
                </c:pt>
                <c:pt idx="13772">
                  <c:v>1629.1849999999999</c:v>
                </c:pt>
                <c:pt idx="13773">
                  <c:v>1629.1849999999999</c:v>
                </c:pt>
                <c:pt idx="13774">
                  <c:v>1629.1849999999999</c:v>
                </c:pt>
                <c:pt idx="13775">
                  <c:v>1629.1849999999999</c:v>
                </c:pt>
                <c:pt idx="13776">
                  <c:v>1629.1849999999999</c:v>
                </c:pt>
                <c:pt idx="13777">
                  <c:v>1629.1849999999999</c:v>
                </c:pt>
                <c:pt idx="13778">
                  <c:v>1629.1849999999999</c:v>
                </c:pt>
                <c:pt idx="13779">
                  <c:v>1629.1849999999999</c:v>
                </c:pt>
                <c:pt idx="13780">
                  <c:v>1632.5160000000001</c:v>
                </c:pt>
                <c:pt idx="13781">
                  <c:v>1629.1849999999999</c:v>
                </c:pt>
                <c:pt idx="13782">
                  <c:v>1629.1849999999999</c:v>
                </c:pt>
                <c:pt idx="13783">
                  <c:v>1632.5160000000001</c:v>
                </c:pt>
                <c:pt idx="13784">
                  <c:v>1632.5160000000001</c:v>
                </c:pt>
                <c:pt idx="13785">
                  <c:v>1632.5160000000001</c:v>
                </c:pt>
                <c:pt idx="13786">
                  <c:v>1632.5160000000001</c:v>
                </c:pt>
                <c:pt idx="13787">
                  <c:v>1632.5160000000001</c:v>
                </c:pt>
                <c:pt idx="13788">
                  <c:v>1629.1849999999999</c:v>
                </c:pt>
                <c:pt idx="13789">
                  <c:v>1629.1849999999999</c:v>
                </c:pt>
                <c:pt idx="13790">
                  <c:v>1632.463</c:v>
                </c:pt>
                <c:pt idx="13791">
                  <c:v>1629.1849999999999</c:v>
                </c:pt>
                <c:pt idx="13792">
                  <c:v>1629.1849999999999</c:v>
                </c:pt>
                <c:pt idx="13793">
                  <c:v>1629.1849999999999</c:v>
                </c:pt>
                <c:pt idx="13794">
                  <c:v>1632.463</c:v>
                </c:pt>
                <c:pt idx="13795">
                  <c:v>1632.463</c:v>
                </c:pt>
                <c:pt idx="13796">
                  <c:v>1629.1849999999999</c:v>
                </c:pt>
                <c:pt idx="13797">
                  <c:v>1632.463</c:v>
                </c:pt>
                <c:pt idx="13798">
                  <c:v>1632.463</c:v>
                </c:pt>
                <c:pt idx="13799">
                  <c:v>1629.1849999999999</c:v>
                </c:pt>
                <c:pt idx="13800">
                  <c:v>1632.463</c:v>
                </c:pt>
                <c:pt idx="13801">
                  <c:v>1632.463</c:v>
                </c:pt>
                <c:pt idx="13802">
                  <c:v>1629.1849999999999</c:v>
                </c:pt>
                <c:pt idx="13803">
                  <c:v>1632.463</c:v>
                </c:pt>
                <c:pt idx="13804">
                  <c:v>1632.5160000000001</c:v>
                </c:pt>
                <c:pt idx="13805">
                  <c:v>1629.1849999999999</c:v>
                </c:pt>
                <c:pt idx="13806">
                  <c:v>1632.5160000000001</c:v>
                </c:pt>
                <c:pt idx="13807">
                  <c:v>1629.1849999999999</c:v>
                </c:pt>
                <c:pt idx="13808">
                  <c:v>1629.1849999999999</c:v>
                </c:pt>
                <c:pt idx="13809">
                  <c:v>1629.1849999999999</c:v>
                </c:pt>
                <c:pt idx="13810">
                  <c:v>1629.1849999999999</c:v>
                </c:pt>
                <c:pt idx="13811">
                  <c:v>1629.1849999999999</c:v>
                </c:pt>
                <c:pt idx="13812">
                  <c:v>1629.1849999999999</c:v>
                </c:pt>
                <c:pt idx="13813">
                  <c:v>1629.1849999999999</c:v>
                </c:pt>
                <c:pt idx="13814">
                  <c:v>1625.9059999999999</c:v>
                </c:pt>
                <c:pt idx="13815">
                  <c:v>1625.9059999999999</c:v>
                </c:pt>
                <c:pt idx="13816">
                  <c:v>1622.575</c:v>
                </c:pt>
                <c:pt idx="13817">
                  <c:v>1622.575</c:v>
                </c:pt>
                <c:pt idx="13818">
                  <c:v>1622.575</c:v>
                </c:pt>
                <c:pt idx="13819">
                  <c:v>1622.575</c:v>
                </c:pt>
                <c:pt idx="13820">
                  <c:v>1622.575</c:v>
                </c:pt>
                <c:pt idx="13821">
                  <c:v>1619.2439999999999</c:v>
                </c:pt>
                <c:pt idx="13822">
                  <c:v>1622.575</c:v>
                </c:pt>
                <c:pt idx="13823">
                  <c:v>1622.575</c:v>
                </c:pt>
                <c:pt idx="13824">
                  <c:v>1622.575</c:v>
                </c:pt>
                <c:pt idx="13825">
                  <c:v>1622.575</c:v>
                </c:pt>
                <c:pt idx="13826">
                  <c:v>1622.575</c:v>
                </c:pt>
                <c:pt idx="13827">
                  <c:v>1622.575</c:v>
                </c:pt>
                <c:pt idx="13828">
                  <c:v>1622.575</c:v>
                </c:pt>
                <c:pt idx="13829">
                  <c:v>1622.575</c:v>
                </c:pt>
                <c:pt idx="13830">
                  <c:v>1622.575</c:v>
                </c:pt>
                <c:pt idx="13831">
                  <c:v>1619.2439999999999</c:v>
                </c:pt>
                <c:pt idx="13832">
                  <c:v>1619.2439999999999</c:v>
                </c:pt>
                <c:pt idx="13833">
                  <c:v>1615.9659999999999</c:v>
                </c:pt>
                <c:pt idx="13834">
                  <c:v>1619.2439999999999</c:v>
                </c:pt>
                <c:pt idx="13835">
                  <c:v>1619.2439999999999</c:v>
                </c:pt>
                <c:pt idx="13836">
                  <c:v>1619.2439999999999</c:v>
                </c:pt>
                <c:pt idx="13837">
                  <c:v>1615.9659999999999</c:v>
                </c:pt>
                <c:pt idx="13838">
                  <c:v>1615.9659999999999</c:v>
                </c:pt>
                <c:pt idx="13839">
                  <c:v>1615.9659999999999</c:v>
                </c:pt>
                <c:pt idx="13840">
                  <c:v>1615.9659999999999</c:v>
                </c:pt>
                <c:pt idx="13841">
                  <c:v>1615.9659999999999</c:v>
                </c:pt>
                <c:pt idx="13842">
                  <c:v>1615.9659999999999</c:v>
                </c:pt>
                <c:pt idx="13843">
                  <c:v>1615.9659999999999</c:v>
                </c:pt>
                <c:pt idx="13844">
                  <c:v>1615.9659999999999</c:v>
                </c:pt>
                <c:pt idx="13845">
                  <c:v>1615.9659999999999</c:v>
                </c:pt>
                <c:pt idx="13846">
                  <c:v>1615.9659999999999</c:v>
                </c:pt>
                <c:pt idx="13847">
                  <c:v>1615.9659999999999</c:v>
                </c:pt>
                <c:pt idx="13848">
                  <c:v>1615.9659999999999</c:v>
                </c:pt>
                <c:pt idx="13849">
                  <c:v>1615.9659999999999</c:v>
                </c:pt>
                <c:pt idx="13850">
                  <c:v>1615.9659999999999</c:v>
                </c:pt>
                <c:pt idx="13851">
                  <c:v>1619.2439999999999</c:v>
                </c:pt>
                <c:pt idx="13852">
                  <c:v>1615.9659999999999</c:v>
                </c:pt>
                <c:pt idx="13853">
                  <c:v>1615.9659999999999</c:v>
                </c:pt>
                <c:pt idx="13854">
                  <c:v>1612.6880000000001</c:v>
                </c:pt>
                <c:pt idx="13855">
                  <c:v>1615.9659999999999</c:v>
                </c:pt>
                <c:pt idx="13856">
                  <c:v>1615.9659999999999</c:v>
                </c:pt>
                <c:pt idx="13857">
                  <c:v>1615.9659999999999</c:v>
                </c:pt>
                <c:pt idx="13858">
                  <c:v>1615.9659999999999</c:v>
                </c:pt>
                <c:pt idx="13859">
                  <c:v>1615.9659999999999</c:v>
                </c:pt>
                <c:pt idx="13860">
                  <c:v>1615.9659999999999</c:v>
                </c:pt>
                <c:pt idx="13861">
                  <c:v>1619.2439999999999</c:v>
                </c:pt>
                <c:pt idx="13862">
                  <c:v>1615.9659999999999</c:v>
                </c:pt>
                <c:pt idx="13863">
                  <c:v>1619.297</c:v>
                </c:pt>
                <c:pt idx="13864">
                  <c:v>1619.297</c:v>
                </c:pt>
                <c:pt idx="13865">
                  <c:v>1622.575</c:v>
                </c:pt>
                <c:pt idx="13866">
                  <c:v>1619.297</c:v>
                </c:pt>
                <c:pt idx="13867">
                  <c:v>1619.297</c:v>
                </c:pt>
                <c:pt idx="13868">
                  <c:v>1619.297</c:v>
                </c:pt>
                <c:pt idx="13869">
                  <c:v>1619.297</c:v>
                </c:pt>
                <c:pt idx="13870">
                  <c:v>1619.297</c:v>
                </c:pt>
                <c:pt idx="13871">
                  <c:v>1619.297</c:v>
                </c:pt>
                <c:pt idx="13872">
                  <c:v>1619.297</c:v>
                </c:pt>
                <c:pt idx="13873">
                  <c:v>1619.297</c:v>
                </c:pt>
                <c:pt idx="13874">
                  <c:v>1615.9659999999999</c:v>
                </c:pt>
                <c:pt idx="13875">
                  <c:v>1615.9659999999999</c:v>
                </c:pt>
                <c:pt idx="13876">
                  <c:v>1615.9659999999999</c:v>
                </c:pt>
                <c:pt idx="13877">
                  <c:v>1612.6880000000001</c:v>
                </c:pt>
                <c:pt idx="13878">
                  <c:v>1612.6880000000001</c:v>
                </c:pt>
                <c:pt idx="13879">
                  <c:v>1609.356</c:v>
                </c:pt>
                <c:pt idx="13880">
                  <c:v>1612.6880000000001</c:v>
                </c:pt>
                <c:pt idx="13881">
                  <c:v>1609.356</c:v>
                </c:pt>
                <c:pt idx="13882">
                  <c:v>1609.356</c:v>
                </c:pt>
                <c:pt idx="13883">
                  <c:v>1609.356</c:v>
                </c:pt>
                <c:pt idx="13884">
                  <c:v>1609.356</c:v>
                </c:pt>
                <c:pt idx="13885">
                  <c:v>1609.356</c:v>
                </c:pt>
                <c:pt idx="13886">
                  <c:v>1609.356</c:v>
                </c:pt>
                <c:pt idx="13887">
                  <c:v>1609.356</c:v>
                </c:pt>
                <c:pt idx="13888">
                  <c:v>1609.356</c:v>
                </c:pt>
                <c:pt idx="13889">
                  <c:v>1609.356</c:v>
                </c:pt>
                <c:pt idx="13890">
                  <c:v>1609.356</c:v>
                </c:pt>
                <c:pt idx="13891">
                  <c:v>1606.0250000000001</c:v>
                </c:pt>
                <c:pt idx="13892">
                  <c:v>1606.0250000000001</c:v>
                </c:pt>
                <c:pt idx="13893">
                  <c:v>1609.356</c:v>
                </c:pt>
                <c:pt idx="13894">
                  <c:v>1609.356</c:v>
                </c:pt>
                <c:pt idx="13895">
                  <c:v>1612.6880000000001</c:v>
                </c:pt>
                <c:pt idx="13896">
                  <c:v>1612.6880000000001</c:v>
                </c:pt>
                <c:pt idx="13897">
                  <c:v>1609.356</c:v>
                </c:pt>
                <c:pt idx="13898">
                  <c:v>1612.6880000000001</c:v>
                </c:pt>
                <c:pt idx="13899">
                  <c:v>1612.6880000000001</c:v>
                </c:pt>
                <c:pt idx="13900">
                  <c:v>1612.6880000000001</c:v>
                </c:pt>
                <c:pt idx="13901">
                  <c:v>1609.356</c:v>
                </c:pt>
                <c:pt idx="13902">
                  <c:v>1612.635</c:v>
                </c:pt>
                <c:pt idx="13903">
                  <c:v>1612.635</c:v>
                </c:pt>
                <c:pt idx="13904">
                  <c:v>1612.635</c:v>
                </c:pt>
                <c:pt idx="13905">
                  <c:v>1615.9659999999999</c:v>
                </c:pt>
                <c:pt idx="13906">
                  <c:v>1615.9659999999999</c:v>
                </c:pt>
                <c:pt idx="13907">
                  <c:v>1615.9659999999999</c:v>
                </c:pt>
                <c:pt idx="13908">
                  <c:v>1615.9659999999999</c:v>
                </c:pt>
                <c:pt idx="13909">
                  <c:v>1615.9659999999999</c:v>
                </c:pt>
                <c:pt idx="13910">
                  <c:v>1615.9659999999999</c:v>
                </c:pt>
                <c:pt idx="13911">
                  <c:v>1615.9659999999999</c:v>
                </c:pt>
                <c:pt idx="13912">
                  <c:v>1612.635</c:v>
                </c:pt>
                <c:pt idx="13913">
                  <c:v>1612.635</c:v>
                </c:pt>
                <c:pt idx="13914">
                  <c:v>1612.635</c:v>
                </c:pt>
                <c:pt idx="13915">
                  <c:v>1612.635</c:v>
                </c:pt>
                <c:pt idx="13916">
                  <c:v>1612.635</c:v>
                </c:pt>
                <c:pt idx="13917">
                  <c:v>1612.635</c:v>
                </c:pt>
                <c:pt idx="13918">
                  <c:v>1615.9659999999999</c:v>
                </c:pt>
                <c:pt idx="13919">
                  <c:v>1612.635</c:v>
                </c:pt>
                <c:pt idx="13920">
                  <c:v>1615.9659999999999</c:v>
                </c:pt>
                <c:pt idx="13921">
                  <c:v>1615.9659999999999</c:v>
                </c:pt>
                <c:pt idx="13922">
                  <c:v>1615.9659999999999</c:v>
                </c:pt>
                <c:pt idx="13923">
                  <c:v>1615.9659999999999</c:v>
                </c:pt>
                <c:pt idx="13924">
                  <c:v>1615.9659999999999</c:v>
                </c:pt>
                <c:pt idx="13925">
                  <c:v>1615.9659999999999</c:v>
                </c:pt>
                <c:pt idx="13926">
                  <c:v>1615.9659999999999</c:v>
                </c:pt>
                <c:pt idx="13927">
                  <c:v>1615.9659999999999</c:v>
                </c:pt>
                <c:pt idx="13928">
                  <c:v>1612.635</c:v>
                </c:pt>
                <c:pt idx="13929">
                  <c:v>1612.635</c:v>
                </c:pt>
                <c:pt idx="13930">
                  <c:v>1609.356</c:v>
                </c:pt>
                <c:pt idx="13931">
                  <c:v>1609.356</c:v>
                </c:pt>
                <c:pt idx="13932">
                  <c:v>1606.0250000000001</c:v>
                </c:pt>
                <c:pt idx="13933">
                  <c:v>1602.7470000000001</c:v>
                </c:pt>
                <c:pt idx="13934">
                  <c:v>1602.7470000000001</c:v>
                </c:pt>
                <c:pt idx="13935">
                  <c:v>1602.7470000000001</c:v>
                </c:pt>
                <c:pt idx="13936">
                  <c:v>1599.4690000000001</c:v>
                </c:pt>
                <c:pt idx="13937">
                  <c:v>1602.7470000000001</c:v>
                </c:pt>
                <c:pt idx="13938">
                  <c:v>1596.1379999999999</c:v>
                </c:pt>
                <c:pt idx="13939">
                  <c:v>1599.4159999999999</c:v>
                </c:pt>
                <c:pt idx="13940">
                  <c:v>1599.4159999999999</c:v>
                </c:pt>
                <c:pt idx="13941">
                  <c:v>1599.4159999999999</c:v>
                </c:pt>
                <c:pt idx="13942">
                  <c:v>1596.1379999999999</c:v>
                </c:pt>
                <c:pt idx="13943">
                  <c:v>1596.1379999999999</c:v>
                </c:pt>
                <c:pt idx="13944">
                  <c:v>1596.1379999999999</c:v>
                </c:pt>
                <c:pt idx="13945">
                  <c:v>1596.1379999999999</c:v>
                </c:pt>
                <c:pt idx="13946">
                  <c:v>1596.1379999999999</c:v>
                </c:pt>
                <c:pt idx="13947">
                  <c:v>1592.8589999999999</c:v>
                </c:pt>
                <c:pt idx="13948">
                  <c:v>1596.1379999999999</c:v>
                </c:pt>
                <c:pt idx="13949">
                  <c:v>1596.1379999999999</c:v>
                </c:pt>
                <c:pt idx="13950">
                  <c:v>1596.1379999999999</c:v>
                </c:pt>
                <c:pt idx="13951">
                  <c:v>1596.1379999999999</c:v>
                </c:pt>
                <c:pt idx="13952">
                  <c:v>1596.1379999999999</c:v>
                </c:pt>
                <c:pt idx="13953">
                  <c:v>1592.8589999999999</c:v>
                </c:pt>
                <c:pt idx="13954">
                  <c:v>1596.1379999999999</c:v>
                </c:pt>
                <c:pt idx="13955">
                  <c:v>1592.8589999999999</c:v>
                </c:pt>
                <c:pt idx="13956">
                  <c:v>1596.1379999999999</c:v>
                </c:pt>
                <c:pt idx="13957">
                  <c:v>1592.8589999999999</c:v>
                </c:pt>
                <c:pt idx="13958">
                  <c:v>1592.8589999999999</c:v>
                </c:pt>
                <c:pt idx="13959">
                  <c:v>1592.8589999999999</c:v>
                </c:pt>
                <c:pt idx="13960">
                  <c:v>1592.8589999999999</c:v>
                </c:pt>
                <c:pt idx="13961">
                  <c:v>1592.8589999999999</c:v>
                </c:pt>
                <c:pt idx="13962">
                  <c:v>1592.8589999999999</c:v>
                </c:pt>
                <c:pt idx="13963">
                  <c:v>1596.1379999999999</c:v>
                </c:pt>
                <c:pt idx="13964">
                  <c:v>1596.1379999999999</c:v>
                </c:pt>
                <c:pt idx="13965">
                  <c:v>1599.4690000000001</c:v>
                </c:pt>
                <c:pt idx="13966">
                  <c:v>1599.4690000000001</c:v>
                </c:pt>
                <c:pt idx="13967">
                  <c:v>1599.4690000000001</c:v>
                </c:pt>
                <c:pt idx="13968">
                  <c:v>1602.7470000000001</c:v>
                </c:pt>
                <c:pt idx="13969">
                  <c:v>1599.4159999999999</c:v>
                </c:pt>
                <c:pt idx="13970">
                  <c:v>1599.4690000000001</c:v>
                </c:pt>
                <c:pt idx="13971">
                  <c:v>1599.4159999999999</c:v>
                </c:pt>
                <c:pt idx="13972">
                  <c:v>1599.4159999999999</c:v>
                </c:pt>
                <c:pt idx="13973">
                  <c:v>1599.4159999999999</c:v>
                </c:pt>
                <c:pt idx="13974">
                  <c:v>1599.4159999999999</c:v>
                </c:pt>
                <c:pt idx="13975">
                  <c:v>1602.7470000000001</c:v>
                </c:pt>
                <c:pt idx="13976">
                  <c:v>1599.4159999999999</c:v>
                </c:pt>
                <c:pt idx="13977">
                  <c:v>1599.4159999999999</c:v>
                </c:pt>
                <c:pt idx="13978">
                  <c:v>1599.4159999999999</c:v>
                </c:pt>
                <c:pt idx="13979">
                  <c:v>1599.4159999999999</c:v>
                </c:pt>
                <c:pt idx="13980">
                  <c:v>1602.7470000000001</c:v>
                </c:pt>
                <c:pt idx="13981">
                  <c:v>1602.7470000000001</c:v>
                </c:pt>
                <c:pt idx="13982">
                  <c:v>1599.4159999999999</c:v>
                </c:pt>
                <c:pt idx="13983">
                  <c:v>1602.7470000000001</c:v>
                </c:pt>
                <c:pt idx="13984">
                  <c:v>1599.4159999999999</c:v>
                </c:pt>
                <c:pt idx="13985">
                  <c:v>1599.4159999999999</c:v>
                </c:pt>
                <c:pt idx="13986">
                  <c:v>1599.4159999999999</c:v>
                </c:pt>
                <c:pt idx="13987">
                  <c:v>1596.1379999999999</c:v>
                </c:pt>
                <c:pt idx="13988">
                  <c:v>1592.8589999999999</c:v>
                </c:pt>
                <c:pt idx="13989">
                  <c:v>1592.8589999999999</c:v>
                </c:pt>
                <c:pt idx="13990">
                  <c:v>1592.8589999999999</c:v>
                </c:pt>
                <c:pt idx="13991">
                  <c:v>1592.8589999999999</c:v>
                </c:pt>
                <c:pt idx="13992">
                  <c:v>1589.528</c:v>
                </c:pt>
                <c:pt idx="13993">
                  <c:v>1589.528</c:v>
                </c:pt>
                <c:pt idx="13994">
                  <c:v>1589.528</c:v>
                </c:pt>
                <c:pt idx="13995">
                  <c:v>1589.528</c:v>
                </c:pt>
                <c:pt idx="13996">
                  <c:v>1589.528</c:v>
                </c:pt>
                <c:pt idx="13997">
                  <c:v>1589.528</c:v>
                </c:pt>
                <c:pt idx="13998">
                  <c:v>1589.528</c:v>
                </c:pt>
                <c:pt idx="13999">
                  <c:v>1586.25</c:v>
                </c:pt>
                <c:pt idx="14000">
                  <c:v>1586.25</c:v>
                </c:pt>
                <c:pt idx="14001">
                  <c:v>1589.528</c:v>
                </c:pt>
                <c:pt idx="14002">
                  <c:v>1589.528</c:v>
                </c:pt>
                <c:pt idx="14003">
                  <c:v>1589.528</c:v>
                </c:pt>
                <c:pt idx="14004">
                  <c:v>1589.528</c:v>
                </c:pt>
                <c:pt idx="14005">
                  <c:v>1586.1969999999999</c:v>
                </c:pt>
                <c:pt idx="14006">
                  <c:v>1589.528</c:v>
                </c:pt>
                <c:pt idx="14007">
                  <c:v>1592.8589999999999</c:v>
                </c:pt>
                <c:pt idx="14008">
                  <c:v>1589.528</c:v>
                </c:pt>
                <c:pt idx="14009">
                  <c:v>1589.528</c:v>
                </c:pt>
                <c:pt idx="14010">
                  <c:v>1592.807</c:v>
                </c:pt>
                <c:pt idx="14011">
                  <c:v>1592.807</c:v>
                </c:pt>
                <c:pt idx="14012">
                  <c:v>1592.807</c:v>
                </c:pt>
                <c:pt idx="14013">
                  <c:v>1592.807</c:v>
                </c:pt>
                <c:pt idx="14014">
                  <c:v>1589.528</c:v>
                </c:pt>
                <c:pt idx="14015">
                  <c:v>1592.807</c:v>
                </c:pt>
                <c:pt idx="14016">
                  <c:v>1592.807</c:v>
                </c:pt>
                <c:pt idx="14017">
                  <c:v>1589.528</c:v>
                </c:pt>
                <c:pt idx="14018">
                  <c:v>1589.528</c:v>
                </c:pt>
                <c:pt idx="14019">
                  <c:v>1589.528</c:v>
                </c:pt>
                <c:pt idx="14020">
                  <c:v>1592.807</c:v>
                </c:pt>
                <c:pt idx="14021">
                  <c:v>1589.528</c:v>
                </c:pt>
                <c:pt idx="14022">
                  <c:v>1589.528</c:v>
                </c:pt>
                <c:pt idx="14023">
                  <c:v>1589.528</c:v>
                </c:pt>
                <c:pt idx="14024">
                  <c:v>1589.528</c:v>
                </c:pt>
                <c:pt idx="14025">
                  <c:v>1589.528</c:v>
                </c:pt>
                <c:pt idx="14026">
                  <c:v>1592.8589999999999</c:v>
                </c:pt>
                <c:pt idx="14027">
                  <c:v>1592.8589999999999</c:v>
                </c:pt>
                <c:pt idx="14028">
                  <c:v>1592.8589999999999</c:v>
                </c:pt>
                <c:pt idx="14029">
                  <c:v>1589.528</c:v>
                </c:pt>
                <c:pt idx="14030">
                  <c:v>1589.528</c:v>
                </c:pt>
                <c:pt idx="14031">
                  <c:v>1589.528</c:v>
                </c:pt>
                <c:pt idx="14032">
                  <c:v>1586.1969999999999</c:v>
                </c:pt>
                <c:pt idx="14033">
                  <c:v>1586.1969999999999</c:v>
                </c:pt>
                <c:pt idx="14034">
                  <c:v>1586.1969999999999</c:v>
                </c:pt>
                <c:pt idx="14035">
                  <c:v>1586.1969999999999</c:v>
                </c:pt>
                <c:pt idx="14036">
                  <c:v>1586.1969999999999</c:v>
                </c:pt>
                <c:pt idx="14037">
                  <c:v>1582.9190000000001</c:v>
                </c:pt>
                <c:pt idx="14038">
                  <c:v>1582.9190000000001</c:v>
                </c:pt>
                <c:pt idx="14039">
                  <c:v>1582.9190000000001</c:v>
                </c:pt>
                <c:pt idx="14040">
                  <c:v>1582.9190000000001</c:v>
                </c:pt>
                <c:pt idx="14041">
                  <c:v>1582.9190000000001</c:v>
                </c:pt>
                <c:pt idx="14042">
                  <c:v>1586.25</c:v>
                </c:pt>
                <c:pt idx="14043">
                  <c:v>1582.9190000000001</c:v>
                </c:pt>
                <c:pt idx="14044">
                  <c:v>1586.25</c:v>
                </c:pt>
                <c:pt idx="14045">
                  <c:v>1586.25</c:v>
                </c:pt>
                <c:pt idx="14046">
                  <c:v>1582.9190000000001</c:v>
                </c:pt>
                <c:pt idx="14047">
                  <c:v>1582.9190000000001</c:v>
                </c:pt>
                <c:pt idx="14048">
                  <c:v>1582.9190000000001</c:v>
                </c:pt>
                <c:pt idx="14049">
                  <c:v>1582.9190000000001</c:v>
                </c:pt>
                <c:pt idx="14050">
                  <c:v>1582.9190000000001</c:v>
                </c:pt>
                <c:pt idx="14051">
                  <c:v>1582.9190000000001</c:v>
                </c:pt>
                <c:pt idx="14052">
                  <c:v>1582.9190000000001</c:v>
                </c:pt>
                <c:pt idx="14053">
                  <c:v>1582.9190000000001</c:v>
                </c:pt>
                <c:pt idx="14054">
                  <c:v>1579.6410000000001</c:v>
                </c:pt>
                <c:pt idx="14055">
                  <c:v>1582.9190000000001</c:v>
                </c:pt>
                <c:pt idx="14056">
                  <c:v>1582.9190000000001</c:v>
                </c:pt>
                <c:pt idx="14057">
                  <c:v>1582.9190000000001</c:v>
                </c:pt>
                <c:pt idx="14058">
                  <c:v>1582.9190000000001</c:v>
                </c:pt>
                <c:pt idx="14059">
                  <c:v>1582.9190000000001</c:v>
                </c:pt>
                <c:pt idx="14060">
                  <c:v>1582.9190000000001</c:v>
                </c:pt>
                <c:pt idx="14061">
                  <c:v>1582.9190000000001</c:v>
                </c:pt>
                <c:pt idx="14062">
                  <c:v>1582.9190000000001</c:v>
                </c:pt>
                <c:pt idx="14063">
                  <c:v>1582.9190000000001</c:v>
                </c:pt>
                <c:pt idx="14064">
                  <c:v>1579.588</c:v>
                </c:pt>
                <c:pt idx="14065">
                  <c:v>1576.31</c:v>
                </c:pt>
                <c:pt idx="14066">
                  <c:v>1576.31</c:v>
                </c:pt>
                <c:pt idx="14067">
                  <c:v>1579.588</c:v>
                </c:pt>
                <c:pt idx="14068">
                  <c:v>1576.31</c:v>
                </c:pt>
                <c:pt idx="14069">
                  <c:v>1579.588</c:v>
                </c:pt>
                <c:pt idx="14070">
                  <c:v>1576.31</c:v>
                </c:pt>
                <c:pt idx="14071">
                  <c:v>1576.31</c:v>
                </c:pt>
                <c:pt idx="14072">
                  <c:v>1579.588</c:v>
                </c:pt>
                <c:pt idx="14073">
                  <c:v>1579.588</c:v>
                </c:pt>
                <c:pt idx="14074">
                  <c:v>1579.588</c:v>
                </c:pt>
                <c:pt idx="14075">
                  <c:v>1579.588</c:v>
                </c:pt>
                <c:pt idx="14076">
                  <c:v>1579.588</c:v>
                </c:pt>
                <c:pt idx="14077">
                  <c:v>1576.31</c:v>
                </c:pt>
                <c:pt idx="14078">
                  <c:v>1576.31</c:v>
                </c:pt>
                <c:pt idx="14079">
                  <c:v>1576.31</c:v>
                </c:pt>
                <c:pt idx="14080">
                  <c:v>1576.31</c:v>
                </c:pt>
                <c:pt idx="14081">
                  <c:v>1576.31</c:v>
                </c:pt>
                <c:pt idx="14082">
                  <c:v>1576.31</c:v>
                </c:pt>
                <c:pt idx="14083">
                  <c:v>1579.6410000000001</c:v>
                </c:pt>
                <c:pt idx="14084">
                  <c:v>1576.31</c:v>
                </c:pt>
                <c:pt idx="14085">
                  <c:v>1579.588</c:v>
                </c:pt>
                <c:pt idx="14086">
                  <c:v>1582.9190000000001</c:v>
                </c:pt>
                <c:pt idx="14087">
                  <c:v>1582.9190000000001</c:v>
                </c:pt>
                <c:pt idx="14088">
                  <c:v>0</c:v>
                </c:pt>
                <c:pt idx="14089">
                  <c:v>0</c:v>
                </c:pt>
                <c:pt idx="14090">
                  <c:v>0</c:v>
                </c:pt>
                <c:pt idx="14091">
                  <c:v>0</c:v>
                </c:pt>
                <c:pt idx="14092">
                  <c:v>0</c:v>
                </c:pt>
                <c:pt idx="14093">
                  <c:v>0</c:v>
                </c:pt>
                <c:pt idx="14094">
                  <c:v>0</c:v>
                </c:pt>
                <c:pt idx="14095">
                  <c:v>0</c:v>
                </c:pt>
                <c:pt idx="14096">
                  <c:v>0</c:v>
                </c:pt>
                <c:pt idx="14097">
                  <c:v>0</c:v>
                </c:pt>
                <c:pt idx="14098">
                  <c:v>0</c:v>
                </c:pt>
                <c:pt idx="14099">
                  <c:v>0</c:v>
                </c:pt>
                <c:pt idx="14100">
                  <c:v>0</c:v>
                </c:pt>
                <c:pt idx="14101">
                  <c:v>0</c:v>
                </c:pt>
                <c:pt idx="14102">
                  <c:v>0</c:v>
                </c:pt>
                <c:pt idx="14103">
                  <c:v>0</c:v>
                </c:pt>
                <c:pt idx="14104">
                  <c:v>0</c:v>
                </c:pt>
                <c:pt idx="14105">
                  <c:v>0</c:v>
                </c:pt>
                <c:pt idx="14106">
                  <c:v>0</c:v>
                </c:pt>
                <c:pt idx="14107">
                  <c:v>0</c:v>
                </c:pt>
                <c:pt idx="14108">
                  <c:v>0</c:v>
                </c:pt>
                <c:pt idx="14109">
                  <c:v>0</c:v>
                </c:pt>
                <c:pt idx="14110">
                  <c:v>0</c:v>
                </c:pt>
                <c:pt idx="14111">
                  <c:v>0</c:v>
                </c:pt>
                <c:pt idx="14112">
                  <c:v>0</c:v>
                </c:pt>
                <c:pt idx="14113">
                  <c:v>0</c:v>
                </c:pt>
                <c:pt idx="14114">
                  <c:v>0</c:v>
                </c:pt>
                <c:pt idx="14115">
                  <c:v>0</c:v>
                </c:pt>
                <c:pt idx="14116">
                  <c:v>0</c:v>
                </c:pt>
                <c:pt idx="14117">
                  <c:v>0</c:v>
                </c:pt>
                <c:pt idx="14118">
                  <c:v>0</c:v>
                </c:pt>
                <c:pt idx="14119">
                  <c:v>0</c:v>
                </c:pt>
                <c:pt idx="14120">
                  <c:v>0</c:v>
                </c:pt>
                <c:pt idx="14121">
                  <c:v>2045.575</c:v>
                </c:pt>
                <c:pt idx="14122">
                  <c:v>2052.1840000000002</c:v>
                </c:pt>
                <c:pt idx="14123">
                  <c:v>2075.3440000000001</c:v>
                </c:pt>
                <c:pt idx="14124">
                  <c:v>2115</c:v>
                </c:pt>
                <c:pt idx="14125">
                  <c:v>2161.2660000000001</c:v>
                </c:pt>
                <c:pt idx="14126">
                  <c:v>2210.8090000000002</c:v>
                </c:pt>
                <c:pt idx="14127">
                  <c:v>2257.0749999999998</c:v>
                </c:pt>
                <c:pt idx="14128">
                  <c:v>2303.3409999999999</c:v>
                </c:pt>
                <c:pt idx="14129">
                  <c:v>2349.6060000000002</c:v>
                </c:pt>
                <c:pt idx="14130">
                  <c:v>2385.931</c:v>
                </c:pt>
                <c:pt idx="14131">
                  <c:v>2418.9780000000001</c:v>
                </c:pt>
                <c:pt idx="14132">
                  <c:v>2455.3560000000002</c:v>
                </c:pt>
                <c:pt idx="14133">
                  <c:v>2481.7939999999999</c:v>
                </c:pt>
                <c:pt idx="14134">
                  <c:v>2508.2310000000002</c:v>
                </c:pt>
                <c:pt idx="14135">
                  <c:v>2531.3380000000002</c:v>
                </c:pt>
                <c:pt idx="14136">
                  <c:v>2551.1660000000002</c:v>
                </c:pt>
                <c:pt idx="14137">
                  <c:v>2567.7159999999999</c:v>
                </c:pt>
                <c:pt idx="14138">
                  <c:v>2580.9340000000002</c:v>
                </c:pt>
                <c:pt idx="14139">
                  <c:v>2594.1529999999998</c:v>
                </c:pt>
                <c:pt idx="14140">
                  <c:v>2604.0410000000002</c:v>
                </c:pt>
                <c:pt idx="14141">
                  <c:v>2613.9810000000002</c:v>
                </c:pt>
                <c:pt idx="14142">
                  <c:v>2617.3130000000001</c:v>
                </c:pt>
                <c:pt idx="14143">
                  <c:v>2620.5909999999999</c:v>
                </c:pt>
                <c:pt idx="14144">
                  <c:v>2623.922</c:v>
                </c:pt>
                <c:pt idx="14145">
                  <c:v>2623.922</c:v>
                </c:pt>
                <c:pt idx="14146">
                  <c:v>2627.2</c:v>
                </c:pt>
                <c:pt idx="14147">
                  <c:v>2623.8690000000001</c:v>
                </c:pt>
                <c:pt idx="14148">
                  <c:v>2620.5909999999999</c:v>
                </c:pt>
                <c:pt idx="14149">
                  <c:v>2620.5909999999999</c:v>
                </c:pt>
                <c:pt idx="14150">
                  <c:v>2610.65</c:v>
                </c:pt>
                <c:pt idx="14151">
                  <c:v>2604.0410000000002</c:v>
                </c:pt>
                <c:pt idx="14152">
                  <c:v>2597.431</c:v>
                </c:pt>
                <c:pt idx="14153">
                  <c:v>2594.1529999999998</c:v>
                </c:pt>
                <c:pt idx="14154">
                  <c:v>2584.2660000000001</c:v>
                </c:pt>
                <c:pt idx="14155">
                  <c:v>2574.3249999999998</c:v>
                </c:pt>
                <c:pt idx="14156">
                  <c:v>2564.4380000000001</c:v>
                </c:pt>
                <c:pt idx="14157">
                  <c:v>2554.4969999999998</c:v>
                </c:pt>
                <c:pt idx="14158">
                  <c:v>2544.6089999999999</c:v>
                </c:pt>
                <c:pt idx="14159">
                  <c:v>2531.3910000000001</c:v>
                </c:pt>
                <c:pt idx="14160">
                  <c:v>2521.4499999999998</c:v>
                </c:pt>
                <c:pt idx="14161">
                  <c:v>2508.2310000000002</c:v>
                </c:pt>
                <c:pt idx="14162">
                  <c:v>2498.2910000000002</c:v>
                </c:pt>
                <c:pt idx="14163">
                  <c:v>2488.4029999999998</c:v>
                </c:pt>
                <c:pt idx="14164">
                  <c:v>2475.1840000000002</c:v>
                </c:pt>
                <c:pt idx="14165">
                  <c:v>2461.9659999999999</c:v>
                </c:pt>
                <c:pt idx="14166">
                  <c:v>2448.7469999999998</c:v>
                </c:pt>
                <c:pt idx="14167">
                  <c:v>2435.5279999999998</c:v>
                </c:pt>
                <c:pt idx="14168">
                  <c:v>2422.3090000000002</c:v>
                </c:pt>
                <c:pt idx="14169">
                  <c:v>2412.3690000000001</c:v>
                </c:pt>
                <c:pt idx="14170">
                  <c:v>2399.15</c:v>
                </c:pt>
                <c:pt idx="14171">
                  <c:v>2385.931</c:v>
                </c:pt>
                <c:pt idx="14172">
                  <c:v>2369.4340000000002</c:v>
                </c:pt>
                <c:pt idx="14173">
                  <c:v>2356.2159999999999</c:v>
                </c:pt>
                <c:pt idx="14174">
                  <c:v>2342.9969999999998</c:v>
                </c:pt>
                <c:pt idx="14175">
                  <c:v>2326.4470000000001</c:v>
                </c:pt>
                <c:pt idx="14176">
                  <c:v>2313.2280000000001</c:v>
                </c:pt>
                <c:pt idx="14177">
                  <c:v>2303.3409999999999</c:v>
                </c:pt>
                <c:pt idx="14178">
                  <c:v>2290.1219999999998</c:v>
                </c:pt>
                <c:pt idx="14179">
                  <c:v>2276.9029999999998</c:v>
                </c:pt>
                <c:pt idx="14180">
                  <c:v>2263.6840000000002</c:v>
                </c:pt>
                <c:pt idx="14181">
                  <c:v>2253.7440000000001</c:v>
                </c:pt>
                <c:pt idx="14182">
                  <c:v>2240.5250000000001</c:v>
                </c:pt>
                <c:pt idx="14183">
                  <c:v>2227.306</c:v>
                </c:pt>
                <c:pt idx="14184">
                  <c:v>2217.4189999999999</c:v>
                </c:pt>
                <c:pt idx="14185">
                  <c:v>2204.1999999999998</c:v>
                </c:pt>
                <c:pt idx="14186">
                  <c:v>2194.2600000000002</c:v>
                </c:pt>
                <c:pt idx="14187">
                  <c:v>2184.3719999999998</c:v>
                </c:pt>
                <c:pt idx="14188">
                  <c:v>2171.1529999999998</c:v>
                </c:pt>
                <c:pt idx="14189">
                  <c:v>2161.2130000000002</c:v>
                </c:pt>
                <c:pt idx="14190">
                  <c:v>2154.6559999999999</c:v>
                </c:pt>
                <c:pt idx="14191">
                  <c:v>2144.7159999999999</c:v>
                </c:pt>
                <c:pt idx="14192">
                  <c:v>2131.4969999999998</c:v>
                </c:pt>
                <c:pt idx="14193">
                  <c:v>2121.6089999999999</c:v>
                </c:pt>
                <c:pt idx="14194">
                  <c:v>2111.6689999999999</c:v>
                </c:pt>
                <c:pt idx="14195">
                  <c:v>2101.7809999999999</c:v>
                </c:pt>
                <c:pt idx="14196">
                  <c:v>2091.8409999999999</c:v>
                </c:pt>
                <c:pt idx="14197">
                  <c:v>2078.6219999999998</c:v>
                </c:pt>
                <c:pt idx="14198">
                  <c:v>2072.0129999999999</c:v>
                </c:pt>
                <c:pt idx="14199">
                  <c:v>2062.0720000000001</c:v>
                </c:pt>
                <c:pt idx="14200">
                  <c:v>2052.1840000000002</c:v>
                </c:pt>
                <c:pt idx="14201">
                  <c:v>2042.2439999999999</c:v>
                </c:pt>
                <c:pt idx="14202">
                  <c:v>2035.635</c:v>
                </c:pt>
                <c:pt idx="14203">
                  <c:v>2025.7470000000001</c:v>
                </c:pt>
                <c:pt idx="14204">
                  <c:v>2015.806</c:v>
                </c:pt>
                <c:pt idx="14205">
                  <c:v>2009.1969999999999</c:v>
                </c:pt>
                <c:pt idx="14206">
                  <c:v>1999.309</c:v>
                </c:pt>
                <c:pt idx="14207">
                  <c:v>1992.7</c:v>
                </c:pt>
                <c:pt idx="14208">
                  <c:v>1986.0909999999999</c:v>
                </c:pt>
                <c:pt idx="14209">
                  <c:v>1976.15</c:v>
                </c:pt>
                <c:pt idx="14210">
                  <c:v>1972.8720000000001</c:v>
                </c:pt>
                <c:pt idx="14211">
                  <c:v>1962.9839999999999</c:v>
                </c:pt>
                <c:pt idx="14212">
                  <c:v>1956.375</c:v>
                </c:pt>
                <c:pt idx="14213">
                  <c:v>1949.7660000000001</c:v>
                </c:pt>
                <c:pt idx="14214">
                  <c:v>1943.1559999999999</c:v>
                </c:pt>
                <c:pt idx="14215">
                  <c:v>1936.547</c:v>
                </c:pt>
                <c:pt idx="14216">
                  <c:v>1929.9380000000001</c:v>
                </c:pt>
                <c:pt idx="14217">
                  <c:v>1926.606</c:v>
                </c:pt>
                <c:pt idx="14218">
                  <c:v>1919.9970000000001</c:v>
                </c:pt>
                <c:pt idx="14219">
                  <c:v>1910.1089999999999</c:v>
                </c:pt>
                <c:pt idx="14220">
                  <c:v>1903.5</c:v>
                </c:pt>
                <c:pt idx="14221">
                  <c:v>1896.8910000000001</c:v>
                </c:pt>
                <c:pt idx="14222">
                  <c:v>1886.95</c:v>
                </c:pt>
                <c:pt idx="14223">
                  <c:v>1883.6189999999999</c:v>
                </c:pt>
                <c:pt idx="14224">
                  <c:v>1880.3409999999999</c:v>
                </c:pt>
                <c:pt idx="14225">
                  <c:v>1873.731</c:v>
                </c:pt>
                <c:pt idx="14226">
                  <c:v>1867.1220000000001</c:v>
                </c:pt>
                <c:pt idx="14227">
                  <c:v>1860.5129999999999</c:v>
                </c:pt>
                <c:pt idx="14228">
                  <c:v>1857.2339999999999</c:v>
                </c:pt>
                <c:pt idx="14229">
                  <c:v>1853.903</c:v>
                </c:pt>
                <c:pt idx="14230">
                  <c:v>1847.2940000000001</c:v>
                </c:pt>
                <c:pt idx="14231">
                  <c:v>1840.684</c:v>
                </c:pt>
                <c:pt idx="14232">
                  <c:v>1837.4059999999999</c:v>
                </c:pt>
                <c:pt idx="14233">
                  <c:v>1834.075</c:v>
                </c:pt>
                <c:pt idx="14234">
                  <c:v>1827.4659999999999</c:v>
                </c:pt>
                <c:pt idx="14235">
                  <c:v>1824.1880000000001</c:v>
                </c:pt>
                <c:pt idx="14236">
                  <c:v>1817.578</c:v>
                </c:pt>
                <c:pt idx="14237">
                  <c:v>1814.2470000000001</c:v>
                </c:pt>
                <c:pt idx="14238">
                  <c:v>1810.9159999999999</c:v>
                </c:pt>
                <c:pt idx="14239">
                  <c:v>1807.6379999999999</c:v>
                </c:pt>
                <c:pt idx="14240">
                  <c:v>1804.306</c:v>
                </c:pt>
                <c:pt idx="14241">
                  <c:v>1801.028</c:v>
                </c:pt>
                <c:pt idx="14242">
                  <c:v>1794.4190000000001</c:v>
                </c:pt>
                <c:pt idx="14243">
                  <c:v>1791.088</c:v>
                </c:pt>
                <c:pt idx="14244">
                  <c:v>1787.809</c:v>
                </c:pt>
                <c:pt idx="14245">
                  <c:v>1784.4780000000001</c:v>
                </c:pt>
                <c:pt idx="14246">
                  <c:v>1781.2</c:v>
                </c:pt>
                <c:pt idx="14247">
                  <c:v>1777.8689999999999</c:v>
                </c:pt>
                <c:pt idx="14248">
                  <c:v>1767.981</c:v>
                </c:pt>
                <c:pt idx="14249">
                  <c:v>1764.703</c:v>
                </c:pt>
                <c:pt idx="14250">
                  <c:v>1761.3720000000001</c:v>
                </c:pt>
                <c:pt idx="14251">
                  <c:v>1758.0940000000001</c:v>
                </c:pt>
                <c:pt idx="14252">
                  <c:v>1754.7629999999999</c:v>
                </c:pt>
                <c:pt idx="14253">
                  <c:v>1751.4839999999999</c:v>
                </c:pt>
                <c:pt idx="14254">
                  <c:v>1748.153</c:v>
                </c:pt>
                <c:pt idx="14255">
                  <c:v>1744.875</c:v>
                </c:pt>
                <c:pt idx="14256">
                  <c:v>1738.2660000000001</c:v>
                </c:pt>
                <c:pt idx="14257">
                  <c:v>1741.5440000000001</c:v>
                </c:pt>
                <c:pt idx="14258">
                  <c:v>1734.934</c:v>
                </c:pt>
                <c:pt idx="14259">
                  <c:v>1731.6030000000001</c:v>
                </c:pt>
                <c:pt idx="14260">
                  <c:v>1728.325</c:v>
                </c:pt>
                <c:pt idx="14261">
                  <c:v>1724.9939999999999</c:v>
                </c:pt>
                <c:pt idx="14262">
                  <c:v>1721.7159999999999</c:v>
                </c:pt>
                <c:pt idx="14263">
                  <c:v>1718.385</c:v>
                </c:pt>
                <c:pt idx="14264">
                  <c:v>1718.385</c:v>
                </c:pt>
                <c:pt idx="14265">
                  <c:v>1718.4380000000001</c:v>
                </c:pt>
                <c:pt idx="14266">
                  <c:v>1715.106</c:v>
                </c:pt>
                <c:pt idx="14267">
                  <c:v>1711.828</c:v>
                </c:pt>
                <c:pt idx="14268">
                  <c:v>1708.4970000000001</c:v>
                </c:pt>
                <c:pt idx="14269">
                  <c:v>1705.2190000000001</c:v>
                </c:pt>
                <c:pt idx="14270">
                  <c:v>1701.8879999999999</c:v>
                </c:pt>
                <c:pt idx="14271">
                  <c:v>1698.6089999999999</c:v>
                </c:pt>
                <c:pt idx="14272">
                  <c:v>1698.6089999999999</c:v>
                </c:pt>
                <c:pt idx="14273">
                  <c:v>1695.278</c:v>
                </c:pt>
                <c:pt idx="14274">
                  <c:v>1692</c:v>
                </c:pt>
                <c:pt idx="14275">
                  <c:v>1688.6690000000001</c:v>
                </c:pt>
                <c:pt idx="14276">
                  <c:v>1685.3910000000001</c:v>
                </c:pt>
                <c:pt idx="14277">
                  <c:v>1685.3910000000001</c:v>
                </c:pt>
                <c:pt idx="14278">
                  <c:v>1682.06</c:v>
                </c:pt>
                <c:pt idx="14279">
                  <c:v>1678.7809999999999</c:v>
                </c:pt>
                <c:pt idx="14280">
                  <c:v>1675.45</c:v>
                </c:pt>
                <c:pt idx="14281">
                  <c:v>1675.45</c:v>
                </c:pt>
                <c:pt idx="14282">
                  <c:v>1672.172</c:v>
                </c:pt>
                <c:pt idx="14283">
                  <c:v>1672.172</c:v>
                </c:pt>
                <c:pt idx="14284">
                  <c:v>1668.8409999999999</c:v>
                </c:pt>
                <c:pt idx="14285">
                  <c:v>1665.5630000000001</c:v>
                </c:pt>
                <c:pt idx="14286">
                  <c:v>1662.231</c:v>
                </c:pt>
                <c:pt idx="14287">
                  <c:v>1662.231</c:v>
                </c:pt>
                <c:pt idx="14288">
                  <c:v>1655.6220000000001</c:v>
                </c:pt>
                <c:pt idx="14289">
                  <c:v>1655.6220000000001</c:v>
                </c:pt>
                <c:pt idx="14290">
                  <c:v>1652.3440000000001</c:v>
                </c:pt>
                <c:pt idx="14291">
                  <c:v>1652.3440000000001</c:v>
                </c:pt>
                <c:pt idx="14292">
                  <c:v>1649.0129999999999</c:v>
                </c:pt>
                <c:pt idx="14293">
                  <c:v>1649.0129999999999</c:v>
                </c:pt>
                <c:pt idx="14294">
                  <c:v>1645.7339999999999</c:v>
                </c:pt>
                <c:pt idx="14295">
                  <c:v>1642.403</c:v>
                </c:pt>
                <c:pt idx="14296">
                  <c:v>1642.403</c:v>
                </c:pt>
                <c:pt idx="14297">
                  <c:v>1639.125</c:v>
                </c:pt>
                <c:pt idx="14298">
                  <c:v>1639.125</c:v>
                </c:pt>
                <c:pt idx="14299">
                  <c:v>1632.463</c:v>
                </c:pt>
                <c:pt idx="14300">
                  <c:v>1635.7940000000001</c:v>
                </c:pt>
                <c:pt idx="14301">
                  <c:v>1632.5160000000001</c:v>
                </c:pt>
                <c:pt idx="14302">
                  <c:v>1632.5160000000001</c:v>
                </c:pt>
                <c:pt idx="14303">
                  <c:v>1629.1849999999999</c:v>
                </c:pt>
                <c:pt idx="14304">
                  <c:v>1625.9059999999999</c:v>
                </c:pt>
                <c:pt idx="14305">
                  <c:v>1622.575</c:v>
                </c:pt>
                <c:pt idx="14306">
                  <c:v>1619.2439999999999</c:v>
                </c:pt>
                <c:pt idx="14307">
                  <c:v>1619.2439999999999</c:v>
                </c:pt>
                <c:pt idx="14308">
                  <c:v>1615.9659999999999</c:v>
                </c:pt>
                <c:pt idx="14309">
                  <c:v>1615.9659999999999</c:v>
                </c:pt>
                <c:pt idx="14310">
                  <c:v>1612.635</c:v>
                </c:pt>
                <c:pt idx="14311">
                  <c:v>1612.635</c:v>
                </c:pt>
                <c:pt idx="14312">
                  <c:v>1612.635</c:v>
                </c:pt>
                <c:pt idx="14313">
                  <c:v>1609.356</c:v>
                </c:pt>
                <c:pt idx="14314">
                  <c:v>1606.0250000000001</c:v>
                </c:pt>
                <c:pt idx="14315">
                  <c:v>1606.0250000000001</c:v>
                </c:pt>
                <c:pt idx="14316">
                  <c:v>1602.7470000000001</c:v>
                </c:pt>
                <c:pt idx="14317">
                  <c:v>1606.078</c:v>
                </c:pt>
                <c:pt idx="14318">
                  <c:v>1602.7470000000001</c:v>
                </c:pt>
                <c:pt idx="14319">
                  <c:v>1602.7470000000001</c:v>
                </c:pt>
                <c:pt idx="14320">
                  <c:v>1599.4690000000001</c:v>
                </c:pt>
                <c:pt idx="14321">
                  <c:v>1599.4690000000001</c:v>
                </c:pt>
                <c:pt idx="14322">
                  <c:v>1599.4690000000001</c:v>
                </c:pt>
                <c:pt idx="14323">
                  <c:v>1596.1379999999999</c:v>
                </c:pt>
                <c:pt idx="14324">
                  <c:v>1596.1379999999999</c:v>
                </c:pt>
                <c:pt idx="14325">
                  <c:v>1592.8589999999999</c:v>
                </c:pt>
                <c:pt idx="14326">
                  <c:v>1589.528</c:v>
                </c:pt>
                <c:pt idx="14327">
                  <c:v>1586.1969999999999</c:v>
                </c:pt>
                <c:pt idx="14328">
                  <c:v>1586.1969999999999</c:v>
                </c:pt>
                <c:pt idx="14329">
                  <c:v>1586.1969999999999</c:v>
                </c:pt>
                <c:pt idx="14330">
                  <c:v>1586.25</c:v>
                </c:pt>
                <c:pt idx="14331">
                  <c:v>1582.9190000000001</c:v>
                </c:pt>
                <c:pt idx="14332">
                  <c:v>1582.9190000000001</c:v>
                </c:pt>
                <c:pt idx="14333">
                  <c:v>1582.9190000000001</c:v>
                </c:pt>
                <c:pt idx="14334">
                  <c:v>1579.588</c:v>
                </c:pt>
                <c:pt idx="14335">
                  <c:v>1576.31</c:v>
                </c:pt>
                <c:pt idx="14336">
                  <c:v>1576.31</c:v>
                </c:pt>
                <c:pt idx="14337">
                  <c:v>1576.31</c:v>
                </c:pt>
                <c:pt idx="14338">
                  <c:v>1572.9780000000001</c:v>
                </c:pt>
                <c:pt idx="14339">
                  <c:v>1572.9780000000001</c:v>
                </c:pt>
                <c:pt idx="14340">
                  <c:v>1572.9780000000001</c:v>
                </c:pt>
                <c:pt idx="14341">
                  <c:v>1573.0309999999999</c:v>
                </c:pt>
                <c:pt idx="14342">
                  <c:v>1569.7</c:v>
                </c:pt>
                <c:pt idx="14343">
                  <c:v>1569.7</c:v>
                </c:pt>
                <c:pt idx="14344">
                  <c:v>1569.7</c:v>
                </c:pt>
                <c:pt idx="14345">
                  <c:v>1566.3689999999999</c:v>
                </c:pt>
                <c:pt idx="14346">
                  <c:v>1569.7</c:v>
                </c:pt>
                <c:pt idx="14347">
                  <c:v>1563.0909999999999</c:v>
                </c:pt>
                <c:pt idx="14348">
                  <c:v>1566.422</c:v>
                </c:pt>
                <c:pt idx="14349">
                  <c:v>1563.0909999999999</c:v>
                </c:pt>
                <c:pt idx="14350">
                  <c:v>1563.0909999999999</c:v>
                </c:pt>
                <c:pt idx="14351">
                  <c:v>1563.0909999999999</c:v>
                </c:pt>
                <c:pt idx="14352">
                  <c:v>1556.481</c:v>
                </c:pt>
                <c:pt idx="14353">
                  <c:v>1559.8130000000001</c:v>
                </c:pt>
                <c:pt idx="14354">
                  <c:v>1559.8130000000001</c:v>
                </c:pt>
                <c:pt idx="14355">
                  <c:v>1559.8130000000001</c:v>
                </c:pt>
                <c:pt idx="14356">
                  <c:v>1556.481</c:v>
                </c:pt>
                <c:pt idx="14357">
                  <c:v>1559.76</c:v>
                </c:pt>
                <c:pt idx="14358">
                  <c:v>1553.203</c:v>
                </c:pt>
                <c:pt idx="14359">
                  <c:v>1553.203</c:v>
                </c:pt>
                <c:pt idx="14360">
                  <c:v>1549.8720000000001</c:v>
                </c:pt>
                <c:pt idx="14361">
                  <c:v>1549.8720000000001</c:v>
                </c:pt>
                <c:pt idx="14362">
                  <c:v>1549.8720000000001</c:v>
                </c:pt>
                <c:pt idx="14363">
                  <c:v>1549.8720000000001</c:v>
                </c:pt>
                <c:pt idx="14364">
                  <c:v>1549.8720000000001</c:v>
                </c:pt>
                <c:pt idx="14365">
                  <c:v>1546.5940000000001</c:v>
                </c:pt>
                <c:pt idx="14366">
                  <c:v>1546.5940000000001</c:v>
                </c:pt>
                <c:pt idx="14367">
                  <c:v>1546.5940000000001</c:v>
                </c:pt>
                <c:pt idx="14368">
                  <c:v>1543.2629999999999</c:v>
                </c:pt>
                <c:pt idx="14369">
                  <c:v>1543.2629999999999</c:v>
                </c:pt>
                <c:pt idx="14370">
                  <c:v>1546.5409999999999</c:v>
                </c:pt>
                <c:pt idx="14371">
                  <c:v>1543.2629999999999</c:v>
                </c:pt>
                <c:pt idx="14372">
                  <c:v>1543.2629999999999</c:v>
                </c:pt>
                <c:pt idx="14373">
                  <c:v>1539.9839999999999</c:v>
                </c:pt>
                <c:pt idx="14374">
                  <c:v>1539.9839999999999</c:v>
                </c:pt>
                <c:pt idx="14375">
                  <c:v>1536.653</c:v>
                </c:pt>
                <c:pt idx="14376">
                  <c:v>1536.653</c:v>
                </c:pt>
                <c:pt idx="14377">
                  <c:v>1536.653</c:v>
                </c:pt>
                <c:pt idx="14378">
                  <c:v>1536.653</c:v>
                </c:pt>
                <c:pt idx="14379">
                  <c:v>1536.653</c:v>
                </c:pt>
                <c:pt idx="14380">
                  <c:v>1533.375</c:v>
                </c:pt>
                <c:pt idx="14381">
                  <c:v>1530.0440000000001</c:v>
                </c:pt>
                <c:pt idx="14382">
                  <c:v>1533.375</c:v>
                </c:pt>
                <c:pt idx="14383">
                  <c:v>1526.713</c:v>
                </c:pt>
                <c:pt idx="14384">
                  <c:v>1530.0440000000001</c:v>
                </c:pt>
                <c:pt idx="14385">
                  <c:v>1530.0440000000001</c:v>
                </c:pt>
                <c:pt idx="14386">
                  <c:v>1530.0440000000001</c:v>
                </c:pt>
                <c:pt idx="14387">
                  <c:v>1526.7660000000001</c:v>
                </c:pt>
                <c:pt idx="14388">
                  <c:v>1530.0440000000001</c:v>
                </c:pt>
                <c:pt idx="14389">
                  <c:v>1526.7660000000001</c:v>
                </c:pt>
                <c:pt idx="14390">
                  <c:v>1526.7660000000001</c:v>
                </c:pt>
                <c:pt idx="14391">
                  <c:v>1526.7660000000001</c:v>
                </c:pt>
                <c:pt idx="14392">
                  <c:v>1523.4349999999999</c:v>
                </c:pt>
                <c:pt idx="14393">
                  <c:v>1523.4349999999999</c:v>
                </c:pt>
                <c:pt idx="14394">
                  <c:v>1523.4349999999999</c:v>
                </c:pt>
                <c:pt idx="14395">
                  <c:v>1523.4349999999999</c:v>
                </c:pt>
                <c:pt idx="14396">
                  <c:v>1523.4349999999999</c:v>
                </c:pt>
                <c:pt idx="14397">
                  <c:v>1520.1559999999999</c:v>
                </c:pt>
                <c:pt idx="14398">
                  <c:v>1516.825</c:v>
                </c:pt>
                <c:pt idx="14399">
                  <c:v>1516.825</c:v>
                </c:pt>
                <c:pt idx="14400">
                  <c:v>1520.1559999999999</c:v>
                </c:pt>
                <c:pt idx="14401">
                  <c:v>1520.1559999999999</c:v>
                </c:pt>
                <c:pt idx="14402">
                  <c:v>1516.825</c:v>
                </c:pt>
                <c:pt idx="14403">
                  <c:v>1523.4349999999999</c:v>
                </c:pt>
                <c:pt idx="14404">
                  <c:v>1523.4349999999999</c:v>
                </c:pt>
                <c:pt idx="14405">
                  <c:v>1526.7660000000001</c:v>
                </c:pt>
                <c:pt idx="14406">
                  <c:v>0</c:v>
                </c:pt>
                <c:pt idx="14407">
                  <c:v>0</c:v>
                </c:pt>
                <c:pt idx="14408">
                  <c:v>0</c:v>
                </c:pt>
                <c:pt idx="14409">
                  <c:v>0</c:v>
                </c:pt>
                <c:pt idx="14410">
                  <c:v>0</c:v>
                </c:pt>
                <c:pt idx="14411">
                  <c:v>0</c:v>
                </c:pt>
                <c:pt idx="14412">
                  <c:v>0</c:v>
                </c:pt>
                <c:pt idx="14413">
                  <c:v>0</c:v>
                </c:pt>
                <c:pt idx="14414">
                  <c:v>0</c:v>
                </c:pt>
                <c:pt idx="14415">
                  <c:v>0</c:v>
                </c:pt>
                <c:pt idx="14416">
                  <c:v>0</c:v>
                </c:pt>
                <c:pt idx="14417">
                  <c:v>0</c:v>
                </c:pt>
                <c:pt idx="14418">
                  <c:v>0</c:v>
                </c:pt>
                <c:pt idx="14419">
                  <c:v>0</c:v>
                </c:pt>
                <c:pt idx="14420">
                  <c:v>0</c:v>
                </c:pt>
                <c:pt idx="14421">
                  <c:v>0</c:v>
                </c:pt>
                <c:pt idx="14422">
                  <c:v>0</c:v>
                </c:pt>
                <c:pt idx="14423">
                  <c:v>0</c:v>
                </c:pt>
                <c:pt idx="14424">
                  <c:v>0</c:v>
                </c:pt>
                <c:pt idx="14425">
                  <c:v>0</c:v>
                </c:pt>
                <c:pt idx="14426">
                  <c:v>0</c:v>
                </c:pt>
                <c:pt idx="14427">
                  <c:v>0</c:v>
                </c:pt>
                <c:pt idx="14428">
                  <c:v>0</c:v>
                </c:pt>
                <c:pt idx="14429">
                  <c:v>0</c:v>
                </c:pt>
                <c:pt idx="14430">
                  <c:v>0</c:v>
                </c:pt>
                <c:pt idx="14431">
                  <c:v>0</c:v>
                </c:pt>
                <c:pt idx="14432">
                  <c:v>0</c:v>
                </c:pt>
                <c:pt idx="14433">
                  <c:v>0</c:v>
                </c:pt>
                <c:pt idx="14434">
                  <c:v>0</c:v>
                </c:pt>
                <c:pt idx="14435">
                  <c:v>0</c:v>
                </c:pt>
                <c:pt idx="14436">
                  <c:v>0</c:v>
                </c:pt>
                <c:pt idx="14437">
                  <c:v>0</c:v>
                </c:pt>
                <c:pt idx="14438">
                  <c:v>0</c:v>
                </c:pt>
                <c:pt idx="14439">
                  <c:v>0</c:v>
                </c:pt>
                <c:pt idx="14440">
                  <c:v>0</c:v>
                </c:pt>
                <c:pt idx="14441">
                  <c:v>2081.953</c:v>
                </c:pt>
                <c:pt idx="14442">
                  <c:v>2091.8409999999999</c:v>
                </c:pt>
                <c:pt idx="14443">
                  <c:v>2111.6689999999999</c:v>
                </c:pt>
                <c:pt idx="14444">
                  <c:v>2144.7159999999999</c:v>
                </c:pt>
                <c:pt idx="14445">
                  <c:v>2190.9810000000002</c:v>
                </c:pt>
                <c:pt idx="14446">
                  <c:v>2233.9690000000001</c:v>
                </c:pt>
                <c:pt idx="14447">
                  <c:v>2276.9029999999998</c:v>
                </c:pt>
                <c:pt idx="14448">
                  <c:v>2323.1689999999999</c:v>
                </c:pt>
                <c:pt idx="14449">
                  <c:v>2359.4940000000001</c:v>
                </c:pt>
                <c:pt idx="14450">
                  <c:v>2392.5940000000001</c:v>
                </c:pt>
                <c:pt idx="14451">
                  <c:v>2428.9189999999999</c:v>
                </c:pt>
                <c:pt idx="14452">
                  <c:v>2455.3560000000002</c:v>
                </c:pt>
                <c:pt idx="14453">
                  <c:v>2481.7939999999999</c:v>
                </c:pt>
                <c:pt idx="14454">
                  <c:v>2501.6219999999998</c:v>
                </c:pt>
                <c:pt idx="14455">
                  <c:v>2524.7280000000001</c:v>
                </c:pt>
                <c:pt idx="14456">
                  <c:v>2537.9470000000001</c:v>
                </c:pt>
                <c:pt idx="14457">
                  <c:v>2554.4969999999998</c:v>
                </c:pt>
                <c:pt idx="14458">
                  <c:v>2564.3850000000002</c:v>
                </c:pt>
                <c:pt idx="14459">
                  <c:v>2577.6559999999999</c:v>
                </c:pt>
                <c:pt idx="14460">
                  <c:v>2584.2660000000001</c:v>
                </c:pt>
                <c:pt idx="14461">
                  <c:v>2587.5439999999999</c:v>
                </c:pt>
                <c:pt idx="14462">
                  <c:v>2594.1529999999998</c:v>
                </c:pt>
                <c:pt idx="14463">
                  <c:v>2597.431</c:v>
                </c:pt>
                <c:pt idx="14464">
                  <c:v>2594.1529999999998</c:v>
                </c:pt>
                <c:pt idx="14465">
                  <c:v>2597.431</c:v>
                </c:pt>
                <c:pt idx="14466">
                  <c:v>2594.1529999999998</c:v>
                </c:pt>
                <c:pt idx="14467">
                  <c:v>2590.8220000000001</c:v>
                </c:pt>
                <c:pt idx="14468">
                  <c:v>2584.2130000000002</c:v>
                </c:pt>
                <c:pt idx="14469">
                  <c:v>2577.6030000000001</c:v>
                </c:pt>
                <c:pt idx="14470">
                  <c:v>2570.9940000000001</c:v>
                </c:pt>
                <c:pt idx="14471">
                  <c:v>2564.3850000000002</c:v>
                </c:pt>
                <c:pt idx="14472">
                  <c:v>2554.4969999999998</c:v>
                </c:pt>
                <c:pt idx="14473">
                  <c:v>2544.556</c:v>
                </c:pt>
                <c:pt idx="14474">
                  <c:v>2534.6689999999999</c:v>
                </c:pt>
                <c:pt idx="14475">
                  <c:v>2524.7280000000001</c:v>
                </c:pt>
                <c:pt idx="14476">
                  <c:v>2511.5100000000002</c:v>
                </c:pt>
                <c:pt idx="14477">
                  <c:v>2501.6219999999998</c:v>
                </c:pt>
                <c:pt idx="14478">
                  <c:v>2491.681</c:v>
                </c:pt>
                <c:pt idx="14479">
                  <c:v>2478.4630000000002</c:v>
                </c:pt>
                <c:pt idx="14480">
                  <c:v>2465.2440000000001</c:v>
                </c:pt>
                <c:pt idx="14481">
                  <c:v>2455.3560000000002</c:v>
                </c:pt>
                <c:pt idx="14482">
                  <c:v>2438.806</c:v>
                </c:pt>
                <c:pt idx="14483">
                  <c:v>2425.5880000000002</c:v>
                </c:pt>
                <c:pt idx="14484">
                  <c:v>2412.3690000000001</c:v>
                </c:pt>
                <c:pt idx="14485">
                  <c:v>2399.15</c:v>
                </c:pt>
                <c:pt idx="14486">
                  <c:v>2385.931</c:v>
                </c:pt>
                <c:pt idx="14487">
                  <c:v>2372.7130000000002</c:v>
                </c:pt>
                <c:pt idx="14488">
                  <c:v>2359.4940000000001</c:v>
                </c:pt>
                <c:pt idx="14489">
                  <c:v>2342.9969999999998</c:v>
                </c:pt>
                <c:pt idx="14490">
                  <c:v>2329.7779999999998</c:v>
                </c:pt>
                <c:pt idx="14491">
                  <c:v>2313.2280000000001</c:v>
                </c:pt>
                <c:pt idx="14492">
                  <c:v>2300.0100000000002</c:v>
                </c:pt>
                <c:pt idx="14493">
                  <c:v>2286.7910000000002</c:v>
                </c:pt>
                <c:pt idx="14494">
                  <c:v>2273.5720000000001</c:v>
                </c:pt>
                <c:pt idx="14495">
                  <c:v>2260.3530000000001</c:v>
                </c:pt>
                <c:pt idx="14496">
                  <c:v>2247.1350000000002</c:v>
                </c:pt>
                <c:pt idx="14497">
                  <c:v>2233.9160000000002</c:v>
                </c:pt>
                <c:pt idx="14498">
                  <c:v>2224.0279999999998</c:v>
                </c:pt>
                <c:pt idx="14499">
                  <c:v>2207.4780000000001</c:v>
                </c:pt>
                <c:pt idx="14500">
                  <c:v>2194.2600000000002</c:v>
                </c:pt>
                <c:pt idx="14501">
                  <c:v>2181.0410000000002</c:v>
                </c:pt>
                <c:pt idx="14502">
                  <c:v>2167.8220000000001</c:v>
                </c:pt>
                <c:pt idx="14503">
                  <c:v>2157.9340000000002</c:v>
                </c:pt>
                <c:pt idx="14504">
                  <c:v>2144.7159999999999</c:v>
                </c:pt>
                <c:pt idx="14505">
                  <c:v>2131.4969999999998</c:v>
                </c:pt>
                <c:pt idx="14506">
                  <c:v>2121.556</c:v>
                </c:pt>
                <c:pt idx="14507">
                  <c:v>2108.3380000000002</c:v>
                </c:pt>
                <c:pt idx="14508">
                  <c:v>2098.4499999999998</c:v>
                </c:pt>
                <c:pt idx="14509">
                  <c:v>2081.953</c:v>
                </c:pt>
                <c:pt idx="14510">
                  <c:v>2075.2910000000002</c:v>
                </c:pt>
                <c:pt idx="14511">
                  <c:v>2062.0720000000001</c:v>
                </c:pt>
                <c:pt idx="14512">
                  <c:v>2052.1840000000002</c:v>
                </c:pt>
                <c:pt idx="14513">
                  <c:v>2042.2439999999999</c:v>
                </c:pt>
                <c:pt idx="14514">
                  <c:v>2032.356</c:v>
                </c:pt>
                <c:pt idx="14515">
                  <c:v>2019.1379999999999</c:v>
                </c:pt>
                <c:pt idx="14516">
                  <c:v>2009.1969999999999</c:v>
                </c:pt>
                <c:pt idx="14517">
                  <c:v>1999.309</c:v>
                </c:pt>
                <c:pt idx="14518">
                  <c:v>1992.7</c:v>
                </c:pt>
                <c:pt idx="14519">
                  <c:v>1982.76</c:v>
                </c:pt>
                <c:pt idx="14520">
                  <c:v>1972.8720000000001</c:v>
                </c:pt>
                <c:pt idx="14521">
                  <c:v>1962.931</c:v>
                </c:pt>
                <c:pt idx="14522">
                  <c:v>1953.0440000000001</c:v>
                </c:pt>
                <c:pt idx="14523">
                  <c:v>1946.434</c:v>
                </c:pt>
                <c:pt idx="14524">
                  <c:v>1933.2159999999999</c:v>
                </c:pt>
                <c:pt idx="14525">
                  <c:v>1923.328</c:v>
                </c:pt>
                <c:pt idx="14526">
                  <c:v>1916.7190000000001</c:v>
                </c:pt>
                <c:pt idx="14527">
                  <c:v>1906.778</c:v>
                </c:pt>
                <c:pt idx="14528">
                  <c:v>1900.1690000000001</c:v>
                </c:pt>
                <c:pt idx="14529">
                  <c:v>1890.2809999999999</c:v>
                </c:pt>
                <c:pt idx="14530">
                  <c:v>1883.672</c:v>
                </c:pt>
                <c:pt idx="14531">
                  <c:v>1877.0630000000001</c:v>
                </c:pt>
                <c:pt idx="14532">
                  <c:v>1867.1220000000001</c:v>
                </c:pt>
                <c:pt idx="14533">
                  <c:v>1860.5129999999999</c:v>
                </c:pt>
                <c:pt idx="14534">
                  <c:v>1857.181</c:v>
                </c:pt>
                <c:pt idx="14535">
                  <c:v>1847.2940000000001</c:v>
                </c:pt>
                <c:pt idx="14536">
                  <c:v>1840.684</c:v>
                </c:pt>
                <c:pt idx="14537">
                  <c:v>1834.075</c:v>
                </c:pt>
                <c:pt idx="14538">
                  <c:v>1827.4659999999999</c:v>
                </c:pt>
                <c:pt idx="14539">
                  <c:v>1820.856</c:v>
                </c:pt>
                <c:pt idx="14540">
                  <c:v>1814.2470000000001</c:v>
                </c:pt>
                <c:pt idx="14541">
                  <c:v>1807.6379999999999</c:v>
                </c:pt>
                <c:pt idx="14542">
                  <c:v>1801.028</c:v>
                </c:pt>
                <c:pt idx="14543">
                  <c:v>1794.4190000000001</c:v>
                </c:pt>
                <c:pt idx="14544">
                  <c:v>1791.088</c:v>
                </c:pt>
                <c:pt idx="14545">
                  <c:v>1784.4780000000001</c:v>
                </c:pt>
                <c:pt idx="14546">
                  <c:v>1781.2</c:v>
                </c:pt>
                <c:pt idx="14547">
                  <c:v>1771.3130000000001</c:v>
                </c:pt>
                <c:pt idx="14548">
                  <c:v>1767.981</c:v>
                </c:pt>
                <c:pt idx="14549">
                  <c:v>1764.65</c:v>
                </c:pt>
                <c:pt idx="14550">
                  <c:v>1758.0409999999999</c:v>
                </c:pt>
                <c:pt idx="14551">
                  <c:v>1754.7629999999999</c:v>
                </c:pt>
                <c:pt idx="14552">
                  <c:v>1748.153</c:v>
                </c:pt>
                <c:pt idx="14553">
                  <c:v>1744.8219999999999</c:v>
                </c:pt>
                <c:pt idx="14554">
                  <c:v>1738.213</c:v>
                </c:pt>
                <c:pt idx="14555">
                  <c:v>1731.6030000000001</c:v>
                </c:pt>
                <c:pt idx="14556">
                  <c:v>1728.325</c:v>
                </c:pt>
                <c:pt idx="14557">
                  <c:v>1724.9939999999999</c:v>
                </c:pt>
                <c:pt idx="14558">
                  <c:v>1715.106</c:v>
                </c:pt>
                <c:pt idx="14559">
                  <c:v>1711.828</c:v>
                </c:pt>
                <c:pt idx="14560">
                  <c:v>1708.4970000000001</c:v>
                </c:pt>
                <c:pt idx="14561">
                  <c:v>1701.8879999999999</c:v>
                </c:pt>
                <c:pt idx="14562">
                  <c:v>1698.6089999999999</c:v>
                </c:pt>
                <c:pt idx="14563">
                  <c:v>1695.278</c:v>
                </c:pt>
                <c:pt idx="14564">
                  <c:v>1688.6690000000001</c:v>
                </c:pt>
                <c:pt idx="14565">
                  <c:v>1685.3910000000001</c:v>
                </c:pt>
                <c:pt idx="14566">
                  <c:v>1682.06</c:v>
                </c:pt>
                <c:pt idx="14567">
                  <c:v>1678.7809999999999</c:v>
                </c:pt>
                <c:pt idx="14568">
                  <c:v>1675.45</c:v>
                </c:pt>
                <c:pt idx="14569">
                  <c:v>1668.8409999999999</c:v>
                </c:pt>
                <c:pt idx="14570">
                  <c:v>1662.231</c:v>
                </c:pt>
                <c:pt idx="14571">
                  <c:v>1658.9</c:v>
                </c:pt>
                <c:pt idx="14572">
                  <c:v>1655.6220000000001</c:v>
                </c:pt>
                <c:pt idx="14573">
                  <c:v>1655.6220000000001</c:v>
                </c:pt>
                <c:pt idx="14574">
                  <c:v>1652.3440000000001</c:v>
                </c:pt>
                <c:pt idx="14575">
                  <c:v>1649.0129999999999</c:v>
                </c:pt>
                <c:pt idx="14576">
                  <c:v>1642.403</c:v>
                </c:pt>
                <c:pt idx="14577">
                  <c:v>1639.0719999999999</c:v>
                </c:pt>
                <c:pt idx="14578">
                  <c:v>1639.125</c:v>
                </c:pt>
                <c:pt idx="14579">
                  <c:v>1635.7940000000001</c:v>
                </c:pt>
                <c:pt idx="14580">
                  <c:v>1632.5160000000001</c:v>
                </c:pt>
                <c:pt idx="14581">
                  <c:v>1629.1849999999999</c:v>
                </c:pt>
                <c:pt idx="14582">
                  <c:v>1625.9059999999999</c:v>
                </c:pt>
                <c:pt idx="14583">
                  <c:v>1622.575</c:v>
                </c:pt>
                <c:pt idx="14584">
                  <c:v>1619.297</c:v>
                </c:pt>
                <c:pt idx="14585">
                  <c:v>1615.9659999999999</c:v>
                </c:pt>
                <c:pt idx="14586">
                  <c:v>1615.9659999999999</c:v>
                </c:pt>
                <c:pt idx="14587">
                  <c:v>1612.635</c:v>
                </c:pt>
                <c:pt idx="14588">
                  <c:v>1606.078</c:v>
                </c:pt>
                <c:pt idx="14589">
                  <c:v>1606.078</c:v>
                </c:pt>
                <c:pt idx="14590">
                  <c:v>1602.7470000000001</c:v>
                </c:pt>
                <c:pt idx="14591">
                  <c:v>1599.4690000000001</c:v>
                </c:pt>
                <c:pt idx="14592">
                  <c:v>1592.807</c:v>
                </c:pt>
                <c:pt idx="14593">
                  <c:v>1589.528</c:v>
                </c:pt>
                <c:pt idx="14594">
                  <c:v>1586.1969999999999</c:v>
                </c:pt>
                <c:pt idx="14595">
                  <c:v>1586.1969999999999</c:v>
                </c:pt>
                <c:pt idx="14596">
                  <c:v>1582.9190000000001</c:v>
                </c:pt>
                <c:pt idx="14597">
                  <c:v>1579.588</c:v>
                </c:pt>
                <c:pt idx="14598">
                  <c:v>1573.0309999999999</c:v>
                </c:pt>
                <c:pt idx="14599">
                  <c:v>1573.0309999999999</c:v>
                </c:pt>
                <c:pt idx="14600">
                  <c:v>1569.7</c:v>
                </c:pt>
                <c:pt idx="14601">
                  <c:v>1566.422</c:v>
                </c:pt>
                <c:pt idx="14602">
                  <c:v>1566.422</c:v>
                </c:pt>
                <c:pt idx="14603">
                  <c:v>1563.0909999999999</c:v>
                </c:pt>
                <c:pt idx="14604">
                  <c:v>1559.8130000000001</c:v>
                </c:pt>
                <c:pt idx="14605">
                  <c:v>1559.8130000000001</c:v>
                </c:pt>
                <c:pt idx="14606">
                  <c:v>1556.481</c:v>
                </c:pt>
                <c:pt idx="14607">
                  <c:v>1553.203</c:v>
                </c:pt>
                <c:pt idx="14608">
                  <c:v>1549.8720000000001</c:v>
                </c:pt>
                <c:pt idx="14609">
                  <c:v>1549.8720000000001</c:v>
                </c:pt>
                <c:pt idx="14610">
                  <c:v>1546.5940000000001</c:v>
                </c:pt>
                <c:pt idx="14611">
                  <c:v>1549.8720000000001</c:v>
                </c:pt>
                <c:pt idx="14612">
                  <c:v>1546.5409999999999</c:v>
                </c:pt>
                <c:pt idx="14613">
                  <c:v>1543.2629999999999</c:v>
                </c:pt>
                <c:pt idx="14614">
                  <c:v>1543.2629999999999</c:v>
                </c:pt>
                <c:pt idx="14615">
                  <c:v>1539.932</c:v>
                </c:pt>
                <c:pt idx="14616">
                  <c:v>1536.653</c:v>
                </c:pt>
                <c:pt idx="14617">
                  <c:v>1536.653</c:v>
                </c:pt>
                <c:pt idx="14618">
                  <c:v>1536.653</c:v>
                </c:pt>
                <c:pt idx="14619">
                  <c:v>1533.3219999999999</c:v>
                </c:pt>
                <c:pt idx="14620">
                  <c:v>1530.0440000000001</c:v>
                </c:pt>
                <c:pt idx="14621">
                  <c:v>1533.375</c:v>
                </c:pt>
                <c:pt idx="14622">
                  <c:v>1526.713</c:v>
                </c:pt>
                <c:pt idx="14623">
                  <c:v>1530.0440000000001</c:v>
                </c:pt>
                <c:pt idx="14624">
                  <c:v>1526.7660000000001</c:v>
                </c:pt>
                <c:pt idx="14625">
                  <c:v>1526.7660000000001</c:v>
                </c:pt>
                <c:pt idx="14626">
                  <c:v>1523.4349999999999</c:v>
                </c:pt>
                <c:pt idx="14627">
                  <c:v>1520.1559999999999</c:v>
                </c:pt>
                <c:pt idx="14628">
                  <c:v>1520.1559999999999</c:v>
                </c:pt>
                <c:pt idx="14629">
                  <c:v>1516.825</c:v>
                </c:pt>
                <c:pt idx="14630">
                  <c:v>1516.825</c:v>
                </c:pt>
                <c:pt idx="14631">
                  <c:v>1513.547</c:v>
                </c:pt>
                <c:pt idx="14632">
                  <c:v>1513.547</c:v>
                </c:pt>
                <c:pt idx="14633">
                  <c:v>1516.825</c:v>
                </c:pt>
                <c:pt idx="14634">
                  <c:v>1513.4939999999999</c:v>
                </c:pt>
                <c:pt idx="14635">
                  <c:v>1510.2159999999999</c:v>
                </c:pt>
                <c:pt idx="14636">
                  <c:v>1510.2159999999999</c:v>
                </c:pt>
                <c:pt idx="14637">
                  <c:v>1506.885</c:v>
                </c:pt>
                <c:pt idx="14638">
                  <c:v>1506.885</c:v>
                </c:pt>
                <c:pt idx="14639">
                  <c:v>1503.606</c:v>
                </c:pt>
                <c:pt idx="14640">
                  <c:v>1500.328</c:v>
                </c:pt>
                <c:pt idx="14641">
                  <c:v>1500.328</c:v>
                </c:pt>
                <c:pt idx="14642">
                  <c:v>1496.9970000000001</c:v>
                </c:pt>
                <c:pt idx="14643">
                  <c:v>1496.9970000000001</c:v>
                </c:pt>
                <c:pt idx="14644">
                  <c:v>1496.9970000000001</c:v>
                </c:pt>
                <c:pt idx="14645">
                  <c:v>1493.7190000000001</c:v>
                </c:pt>
                <c:pt idx="14646">
                  <c:v>1493.6659999999999</c:v>
                </c:pt>
                <c:pt idx="14647">
                  <c:v>1490.3879999999999</c:v>
                </c:pt>
                <c:pt idx="14648">
                  <c:v>1490.3879999999999</c:v>
                </c:pt>
                <c:pt idx="14649">
                  <c:v>1487.1089999999999</c:v>
                </c:pt>
                <c:pt idx="14650">
                  <c:v>1483.778</c:v>
                </c:pt>
                <c:pt idx="14651">
                  <c:v>1483.778</c:v>
                </c:pt>
                <c:pt idx="14652">
                  <c:v>1483.778</c:v>
                </c:pt>
                <c:pt idx="14653">
                  <c:v>1480.5</c:v>
                </c:pt>
                <c:pt idx="14654">
                  <c:v>1480.5</c:v>
                </c:pt>
                <c:pt idx="14655">
                  <c:v>1477.1690000000001</c:v>
                </c:pt>
                <c:pt idx="14656">
                  <c:v>1477.1690000000001</c:v>
                </c:pt>
                <c:pt idx="14657">
                  <c:v>1473.8910000000001</c:v>
                </c:pt>
                <c:pt idx="14658">
                  <c:v>1473.8910000000001</c:v>
                </c:pt>
                <c:pt idx="14659">
                  <c:v>1473.8910000000001</c:v>
                </c:pt>
                <c:pt idx="14660">
                  <c:v>1470.56</c:v>
                </c:pt>
                <c:pt idx="14661">
                  <c:v>1470.56</c:v>
                </c:pt>
                <c:pt idx="14662">
                  <c:v>1467.2809999999999</c:v>
                </c:pt>
                <c:pt idx="14663">
                  <c:v>1467.2809999999999</c:v>
                </c:pt>
                <c:pt idx="14664">
                  <c:v>1463.95</c:v>
                </c:pt>
                <c:pt idx="14665">
                  <c:v>1463.95</c:v>
                </c:pt>
                <c:pt idx="14666">
                  <c:v>1463.95</c:v>
                </c:pt>
                <c:pt idx="14667">
                  <c:v>1463.95</c:v>
                </c:pt>
                <c:pt idx="14668">
                  <c:v>1460.672</c:v>
                </c:pt>
                <c:pt idx="14669">
                  <c:v>1460.672</c:v>
                </c:pt>
                <c:pt idx="14670">
                  <c:v>1460.672</c:v>
                </c:pt>
                <c:pt idx="14671">
                  <c:v>1460.672</c:v>
                </c:pt>
                <c:pt idx="14672">
                  <c:v>1460.672</c:v>
                </c:pt>
                <c:pt idx="14673">
                  <c:v>1460.6189999999999</c:v>
                </c:pt>
                <c:pt idx="14674">
                  <c:v>1463.95</c:v>
                </c:pt>
                <c:pt idx="14675">
                  <c:v>0</c:v>
                </c:pt>
                <c:pt idx="14676">
                  <c:v>0</c:v>
                </c:pt>
                <c:pt idx="14677">
                  <c:v>0</c:v>
                </c:pt>
                <c:pt idx="14678">
                  <c:v>0</c:v>
                </c:pt>
                <c:pt idx="14679">
                  <c:v>0</c:v>
                </c:pt>
                <c:pt idx="14680">
                  <c:v>0</c:v>
                </c:pt>
                <c:pt idx="14681">
                  <c:v>0</c:v>
                </c:pt>
                <c:pt idx="14682">
                  <c:v>0</c:v>
                </c:pt>
                <c:pt idx="14683">
                  <c:v>0</c:v>
                </c:pt>
                <c:pt idx="14684">
                  <c:v>0</c:v>
                </c:pt>
                <c:pt idx="14685">
                  <c:v>0</c:v>
                </c:pt>
                <c:pt idx="14686">
                  <c:v>0</c:v>
                </c:pt>
                <c:pt idx="14687">
                  <c:v>0</c:v>
                </c:pt>
                <c:pt idx="14688">
                  <c:v>0</c:v>
                </c:pt>
                <c:pt idx="14689">
                  <c:v>0</c:v>
                </c:pt>
                <c:pt idx="14690">
                  <c:v>0</c:v>
                </c:pt>
                <c:pt idx="14691">
                  <c:v>0</c:v>
                </c:pt>
                <c:pt idx="14692">
                  <c:v>0</c:v>
                </c:pt>
                <c:pt idx="14693">
                  <c:v>0</c:v>
                </c:pt>
                <c:pt idx="14694">
                  <c:v>0</c:v>
                </c:pt>
                <c:pt idx="14695">
                  <c:v>0</c:v>
                </c:pt>
                <c:pt idx="14696">
                  <c:v>0</c:v>
                </c:pt>
                <c:pt idx="14697">
                  <c:v>0</c:v>
                </c:pt>
                <c:pt idx="14698">
                  <c:v>0</c:v>
                </c:pt>
                <c:pt idx="14699">
                  <c:v>0</c:v>
                </c:pt>
                <c:pt idx="14700">
                  <c:v>0</c:v>
                </c:pt>
                <c:pt idx="14701">
                  <c:v>0</c:v>
                </c:pt>
                <c:pt idx="14702">
                  <c:v>0</c:v>
                </c:pt>
                <c:pt idx="14703">
                  <c:v>0</c:v>
                </c:pt>
                <c:pt idx="14704">
                  <c:v>0</c:v>
                </c:pt>
                <c:pt idx="14705">
                  <c:v>0</c:v>
                </c:pt>
                <c:pt idx="14706">
                  <c:v>0</c:v>
                </c:pt>
                <c:pt idx="14707">
                  <c:v>0</c:v>
                </c:pt>
                <c:pt idx="14708">
                  <c:v>0</c:v>
                </c:pt>
                <c:pt idx="14709">
                  <c:v>0</c:v>
                </c:pt>
                <c:pt idx="14710">
                  <c:v>0</c:v>
                </c:pt>
                <c:pt idx="14711">
                  <c:v>0</c:v>
                </c:pt>
                <c:pt idx="14712">
                  <c:v>2042.297</c:v>
                </c:pt>
                <c:pt idx="14713">
                  <c:v>2048.9059999999999</c:v>
                </c:pt>
                <c:pt idx="14714">
                  <c:v>2068.7339999999999</c:v>
                </c:pt>
                <c:pt idx="14715">
                  <c:v>2105.0590000000002</c:v>
                </c:pt>
                <c:pt idx="14716">
                  <c:v>2148.047</c:v>
                </c:pt>
                <c:pt idx="14717">
                  <c:v>2190.9810000000002</c:v>
                </c:pt>
                <c:pt idx="14718">
                  <c:v>2240.5250000000001</c:v>
                </c:pt>
                <c:pt idx="14719">
                  <c:v>2280.181</c:v>
                </c:pt>
                <c:pt idx="14720">
                  <c:v>2316.5590000000002</c:v>
                </c:pt>
                <c:pt idx="14721">
                  <c:v>2349.6060000000002</c:v>
                </c:pt>
                <c:pt idx="14722">
                  <c:v>2382.6529999999998</c:v>
                </c:pt>
                <c:pt idx="14723">
                  <c:v>2409.0909999999999</c:v>
                </c:pt>
                <c:pt idx="14724">
                  <c:v>2432.1970000000001</c:v>
                </c:pt>
                <c:pt idx="14725">
                  <c:v>2458.6880000000001</c:v>
                </c:pt>
                <c:pt idx="14726">
                  <c:v>2478.5160000000001</c:v>
                </c:pt>
                <c:pt idx="14727">
                  <c:v>2491.7339999999999</c:v>
                </c:pt>
                <c:pt idx="14728">
                  <c:v>2511.5100000000002</c:v>
                </c:pt>
                <c:pt idx="14729">
                  <c:v>2521.4499999999998</c:v>
                </c:pt>
                <c:pt idx="14730">
                  <c:v>2528.0590000000002</c:v>
                </c:pt>
                <c:pt idx="14731">
                  <c:v>2534.6689999999999</c:v>
                </c:pt>
                <c:pt idx="14732">
                  <c:v>2541.2779999999998</c:v>
                </c:pt>
                <c:pt idx="14733">
                  <c:v>2541.2779999999998</c:v>
                </c:pt>
                <c:pt idx="14734">
                  <c:v>2547.8879999999999</c:v>
                </c:pt>
                <c:pt idx="14735">
                  <c:v>2544.6089999999999</c:v>
                </c:pt>
                <c:pt idx="14736">
                  <c:v>2544.6089999999999</c:v>
                </c:pt>
                <c:pt idx="14737">
                  <c:v>2541.2779999999998</c:v>
                </c:pt>
                <c:pt idx="14738">
                  <c:v>2538</c:v>
                </c:pt>
                <c:pt idx="14739">
                  <c:v>2531.3910000000001</c:v>
                </c:pt>
                <c:pt idx="14740">
                  <c:v>2524.7809999999999</c:v>
                </c:pt>
                <c:pt idx="14741">
                  <c:v>2518.172</c:v>
                </c:pt>
                <c:pt idx="14742">
                  <c:v>2508.2310000000002</c:v>
                </c:pt>
                <c:pt idx="14743">
                  <c:v>2498.3440000000001</c:v>
                </c:pt>
                <c:pt idx="14744">
                  <c:v>2491.681</c:v>
                </c:pt>
                <c:pt idx="14745">
                  <c:v>2478.5160000000001</c:v>
                </c:pt>
                <c:pt idx="14746">
                  <c:v>2471.8530000000001</c:v>
                </c:pt>
                <c:pt idx="14747">
                  <c:v>2458.6350000000002</c:v>
                </c:pt>
                <c:pt idx="14748">
                  <c:v>2445.4690000000001</c:v>
                </c:pt>
                <c:pt idx="14749">
                  <c:v>2435.5279999999998</c:v>
                </c:pt>
                <c:pt idx="14750">
                  <c:v>2422.3090000000002</c:v>
                </c:pt>
                <c:pt idx="14751">
                  <c:v>2409.0909999999999</c:v>
                </c:pt>
                <c:pt idx="14752">
                  <c:v>2395.8719999999998</c:v>
                </c:pt>
                <c:pt idx="14753">
                  <c:v>2379.3220000000001</c:v>
                </c:pt>
                <c:pt idx="14754">
                  <c:v>2366.1030000000001</c:v>
                </c:pt>
                <c:pt idx="14755">
                  <c:v>2352.8850000000002</c:v>
                </c:pt>
                <c:pt idx="14756">
                  <c:v>2339.6660000000002</c:v>
                </c:pt>
                <c:pt idx="14757">
                  <c:v>2323.1689999999999</c:v>
                </c:pt>
                <c:pt idx="14758">
                  <c:v>2313.2809999999999</c:v>
                </c:pt>
                <c:pt idx="14759">
                  <c:v>2300.0630000000001</c:v>
                </c:pt>
                <c:pt idx="14760">
                  <c:v>2280.181</c:v>
                </c:pt>
                <c:pt idx="14761">
                  <c:v>2270.2939999999999</c:v>
                </c:pt>
                <c:pt idx="14762">
                  <c:v>2257.0749999999998</c:v>
                </c:pt>
                <c:pt idx="14763">
                  <c:v>2240.578</c:v>
                </c:pt>
                <c:pt idx="14764">
                  <c:v>2227.3589999999999</c:v>
                </c:pt>
                <c:pt idx="14765">
                  <c:v>2214.1410000000001</c:v>
                </c:pt>
                <c:pt idx="14766">
                  <c:v>2197.5909999999999</c:v>
                </c:pt>
                <c:pt idx="14767">
                  <c:v>2184.3719999999998</c:v>
                </c:pt>
                <c:pt idx="14768">
                  <c:v>2171.1529999999998</c:v>
                </c:pt>
                <c:pt idx="14769">
                  <c:v>2154.6030000000001</c:v>
                </c:pt>
                <c:pt idx="14770">
                  <c:v>2141.3850000000002</c:v>
                </c:pt>
                <c:pt idx="14771">
                  <c:v>2128.1660000000002</c:v>
                </c:pt>
                <c:pt idx="14772">
                  <c:v>2114.9470000000001</c:v>
                </c:pt>
                <c:pt idx="14773">
                  <c:v>2101.7280000000001</c:v>
                </c:pt>
                <c:pt idx="14774">
                  <c:v>2088.5100000000002</c:v>
                </c:pt>
                <c:pt idx="14775">
                  <c:v>2075.2910000000002</c:v>
                </c:pt>
                <c:pt idx="14776">
                  <c:v>2062.0720000000001</c:v>
                </c:pt>
                <c:pt idx="14777">
                  <c:v>2048.8530000000001</c:v>
                </c:pt>
                <c:pt idx="14778">
                  <c:v>2038.9659999999999</c:v>
                </c:pt>
                <c:pt idx="14779">
                  <c:v>2025.7470000000001</c:v>
                </c:pt>
                <c:pt idx="14780">
                  <c:v>2012.528</c:v>
                </c:pt>
                <c:pt idx="14781">
                  <c:v>2002.588</c:v>
                </c:pt>
                <c:pt idx="14782">
                  <c:v>1989.3689999999999</c:v>
                </c:pt>
                <c:pt idx="14783">
                  <c:v>1979.481</c:v>
                </c:pt>
                <c:pt idx="14784">
                  <c:v>1966.2629999999999</c:v>
                </c:pt>
                <c:pt idx="14785">
                  <c:v>1956.3219999999999</c:v>
                </c:pt>
                <c:pt idx="14786">
                  <c:v>1946.434</c:v>
                </c:pt>
                <c:pt idx="14787">
                  <c:v>1936.4939999999999</c:v>
                </c:pt>
                <c:pt idx="14788">
                  <c:v>1923.2750000000001</c:v>
                </c:pt>
                <c:pt idx="14789">
                  <c:v>1913.3879999999999</c:v>
                </c:pt>
                <c:pt idx="14790">
                  <c:v>1903.4469999999999</c:v>
                </c:pt>
                <c:pt idx="14791">
                  <c:v>1893.559</c:v>
                </c:pt>
                <c:pt idx="14792">
                  <c:v>1883.6189999999999</c:v>
                </c:pt>
                <c:pt idx="14793">
                  <c:v>1877.01</c:v>
                </c:pt>
                <c:pt idx="14794">
                  <c:v>1863.7909999999999</c:v>
                </c:pt>
                <c:pt idx="14795">
                  <c:v>1853.903</c:v>
                </c:pt>
                <c:pt idx="14796">
                  <c:v>1844.0160000000001</c:v>
                </c:pt>
                <c:pt idx="14797">
                  <c:v>1834.075</c:v>
                </c:pt>
                <c:pt idx="14798">
                  <c:v>1824.1880000000001</c:v>
                </c:pt>
                <c:pt idx="14799">
                  <c:v>1814.2470000000001</c:v>
                </c:pt>
                <c:pt idx="14800">
                  <c:v>1804.306</c:v>
                </c:pt>
                <c:pt idx="14801">
                  <c:v>1797.6969999999999</c:v>
                </c:pt>
                <c:pt idx="14802">
                  <c:v>1787.809</c:v>
                </c:pt>
                <c:pt idx="14803">
                  <c:v>1781.2</c:v>
                </c:pt>
                <c:pt idx="14804">
                  <c:v>1774.5909999999999</c:v>
                </c:pt>
                <c:pt idx="14805">
                  <c:v>1767.981</c:v>
                </c:pt>
                <c:pt idx="14806">
                  <c:v>1761.3720000000001</c:v>
                </c:pt>
                <c:pt idx="14807">
                  <c:v>1754.7629999999999</c:v>
                </c:pt>
                <c:pt idx="14808">
                  <c:v>1744.875</c:v>
                </c:pt>
                <c:pt idx="14809">
                  <c:v>1738.2660000000001</c:v>
                </c:pt>
                <c:pt idx="14810">
                  <c:v>1731.6559999999999</c:v>
                </c:pt>
                <c:pt idx="14811">
                  <c:v>1725.047</c:v>
                </c:pt>
                <c:pt idx="14812">
                  <c:v>1718.4380000000001</c:v>
                </c:pt>
                <c:pt idx="14813">
                  <c:v>1711.828</c:v>
                </c:pt>
                <c:pt idx="14814">
                  <c:v>1708.4970000000001</c:v>
                </c:pt>
                <c:pt idx="14815">
                  <c:v>1701.8879999999999</c:v>
                </c:pt>
                <c:pt idx="14816">
                  <c:v>1698.557</c:v>
                </c:pt>
                <c:pt idx="14817">
                  <c:v>1688.6690000000001</c:v>
                </c:pt>
                <c:pt idx="14818">
                  <c:v>1682.06</c:v>
                </c:pt>
                <c:pt idx="14819">
                  <c:v>1675.45</c:v>
                </c:pt>
                <c:pt idx="14820">
                  <c:v>1675.45</c:v>
                </c:pt>
                <c:pt idx="14821">
                  <c:v>1665.5630000000001</c:v>
                </c:pt>
                <c:pt idx="14822">
                  <c:v>1662.231</c:v>
                </c:pt>
                <c:pt idx="14823">
                  <c:v>1655.6220000000001</c:v>
                </c:pt>
                <c:pt idx="14824">
                  <c:v>1649.0129999999999</c:v>
                </c:pt>
                <c:pt idx="14825">
                  <c:v>1645.682</c:v>
                </c:pt>
                <c:pt idx="14826">
                  <c:v>1639.125</c:v>
                </c:pt>
                <c:pt idx="14827">
                  <c:v>1635.7940000000001</c:v>
                </c:pt>
                <c:pt idx="14828">
                  <c:v>1629.1849999999999</c:v>
                </c:pt>
                <c:pt idx="14829">
                  <c:v>1625.8530000000001</c:v>
                </c:pt>
                <c:pt idx="14830">
                  <c:v>1619.2439999999999</c:v>
                </c:pt>
                <c:pt idx="14831">
                  <c:v>1615.9659999999999</c:v>
                </c:pt>
                <c:pt idx="14832">
                  <c:v>1612.635</c:v>
                </c:pt>
                <c:pt idx="14833">
                  <c:v>1606.0250000000001</c:v>
                </c:pt>
                <c:pt idx="14834">
                  <c:v>1602.7470000000001</c:v>
                </c:pt>
                <c:pt idx="14835">
                  <c:v>1596.1379999999999</c:v>
                </c:pt>
                <c:pt idx="14836">
                  <c:v>1592.807</c:v>
                </c:pt>
                <c:pt idx="14837">
                  <c:v>1589.528</c:v>
                </c:pt>
                <c:pt idx="14838">
                  <c:v>1582.9190000000001</c:v>
                </c:pt>
                <c:pt idx="14839">
                  <c:v>1579.588</c:v>
                </c:pt>
                <c:pt idx="14840">
                  <c:v>1579.6410000000001</c:v>
                </c:pt>
                <c:pt idx="14841">
                  <c:v>1576.31</c:v>
                </c:pt>
                <c:pt idx="14842">
                  <c:v>1569.7</c:v>
                </c:pt>
                <c:pt idx="14843">
                  <c:v>1569.7</c:v>
                </c:pt>
                <c:pt idx="14844">
                  <c:v>1563.0909999999999</c:v>
                </c:pt>
                <c:pt idx="14845">
                  <c:v>1556.481</c:v>
                </c:pt>
                <c:pt idx="14846">
                  <c:v>1553.15</c:v>
                </c:pt>
                <c:pt idx="14847">
                  <c:v>1549.8720000000001</c:v>
                </c:pt>
                <c:pt idx="14848">
                  <c:v>1543.2629999999999</c:v>
                </c:pt>
                <c:pt idx="14849">
                  <c:v>1539.932</c:v>
                </c:pt>
                <c:pt idx="14850">
                  <c:v>1533.375</c:v>
                </c:pt>
                <c:pt idx="14851">
                  <c:v>1533.375</c:v>
                </c:pt>
                <c:pt idx="14852">
                  <c:v>1526.7660000000001</c:v>
                </c:pt>
                <c:pt idx="14853">
                  <c:v>1526.7660000000001</c:v>
                </c:pt>
                <c:pt idx="14854">
                  <c:v>1520.1559999999999</c:v>
                </c:pt>
                <c:pt idx="14855">
                  <c:v>1516.825</c:v>
                </c:pt>
                <c:pt idx="14856">
                  <c:v>1513.547</c:v>
                </c:pt>
                <c:pt idx="14857">
                  <c:v>1510.2159999999999</c:v>
                </c:pt>
                <c:pt idx="14858">
                  <c:v>1506.9380000000001</c:v>
                </c:pt>
                <c:pt idx="14859">
                  <c:v>1503.606</c:v>
                </c:pt>
                <c:pt idx="14860">
                  <c:v>1500.328</c:v>
                </c:pt>
                <c:pt idx="14861">
                  <c:v>1500.328</c:v>
                </c:pt>
                <c:pt idx="14862">
                  <c:v>1496.9970000000001</c:v>
                </c:pt>
                <c:pt idx="14863">
                  <c:v>1493.7190000000001</c:v>
                </c:pt>
                <c:pt idx="14864">
                  <c:v>1490.3879999999999</c:v>
                </c:pt>
                <c:pt idx="14865">
                  <c:v>1490.3879999999999</c:v>
                </c:pt>
                <c:pt idx="14866">
                  <c:v>1487.057</c:v>
                </c:pt>
                <c:pt idx="14867">
                  <c:v>1483.778</c:v>
                </c:pt>
                <c:pt idx="14868">
                  <c:v>1480.4469999999999</c:v>
                </c:pt>
                <c:pt idx="14869">
                  <c:v>1477.1690000000001</c:v>
                </c:pt>
                <c:pt idx="14870">
                  <c:v>1473.838</c:v>
                </c:pt>
                <c:pt idx="14871">
                  <c:v>1470.56</c:v>
                </c:pt>
                <c:pt idx="14872">
                  <c:v>1467.2280000000001</c:v>
                </c:pt>
                <c:pt idx="14873">
                  <c:v>1463.95</c:v>
                </c:pt>
                <c:pt idx="14874">
                  <c:v>1460.6189999999999</c:v>
                </c:pt>
                <c:pt idx="14875">
                  <c:v>1460.6189999999999</c:v>
                </c:pt>
                <c:pt idx="14876">
                  <c:v>1457.3409999999999</c:v>
                </c:pt>
                <c:pt idx="14877">
                  <c:v>1454.01</c:v>
                </c:pt>
                <c:pt idx="14878">
                  <c:v>1454.01</c:v>
                </c:pt>
                <c:pt idx="14879">
                  <c:v>1450.731</c:v>
                </c:pt>
                <c:pt idx="14880">
                  <c:v>1447.4</c:v>
                </c:pt>
                <c:pt idx="14881">
                  <c:v>1447.4</c:v>
                </c:pt>
                <c:pt idx="14882">
                  <c:v>1444.1220000000001</c:v>
                </c:pt>
                <c:pt idx="14883">
                  <c:v>1440.7909999999999</c:v>
                </c:pt>
                <c:pt idx="14884">
                  <c:v>1440.8440000000001</c:v>
                </c:pt>
                <c:pt idx="14885">
                  <c:v>1437.5129999999999</c:v>
                </c:pt>
                <c:pt idx="14886">
                  <c:v>1434.182</c:v>
                </c:pt>
                <c:pt idx="14887">
                  <c:v>1434.182</c:v>
                </c:pt>
                <c:pt idx="14888">
                  <c:v>1430.903</c:v>
                </c:pt>
                <c:pt idx="14889">
                  <c:v>1427.5719999999999</c:v>
                </c:pt>
                <c:pt idx="14890">
                  <c:v>1424.2940000000001</c:v>
                </c:pt>
                <c:pt idx="14891">
                  <c:v>1424.2940000000001</c:v>
                </c:pt>
                <c:pt idx="14892">
                  <c:v>1421.0160000000001</c:v>
                </c:pt>
                <c:pt idx="14893">
                  <c:v>1420.963</c:v>
                </c:pt>
                <c:pt idx="14894">
                  <c:v>1420.963</c:v>
                </c:pt>
                <c:pt idx="14895">
                  <c:v>1417.6849999999999</c:v>
                </c:pt>
                <c:pt idx="14896">
                  <c:v>1417.6849999999999</c:v>
                </c:pt>
                <c:pt idx="14897">
                  <c:v>1414.3530000000001</c:v>
                </c:pt>
                <c:pt idx="14898">
                  <c:v>1414.3530000000001</c:v>
                </c:pt>
                <c:pt idx="14899">
                  <c:v>1411.075</c:v>
                </c:pt>
                <c:pt idx="14900">
                  <c:v>1407.7439999999999</c:v>
                </c:pt>
                <c:pt idx="14901">
                  <c:v>1404.4659999999999</c:v>
                </c:pt>
                <c:pt idx="14902">
                  <c:v>1404.4659999999999</c:v>
                </c:pt>
                <c:pt idx="14903">
                  <c:v>1404.4659999999999</c:v>
                </c:pt>
                <c:pt idx="14904">
                  <c:v>1404.4659999999999</c:v>
                </c:pt>
                <c:pt idx="14905">
                  <c:v>1407.797</c:v>
                </c:pt>
                <c:pt idx="14906">
                  <c:v>1407.797</c:v>
                </c:pt>
                <c:pt idx="14907">
                  <c:v>0</c:v>
                </c:pt>
                <c:pt idx="14908">
                  <c:v>0</c:v>
                </c:pt>
                <c:pt idx="14909">
                  <c:v>0</c:v>
                </c:pt>
                <c:pt idx="14910">
                  <c:v>0</c:v>
                </c:pt>
                <c:pt idx="14911">
                  <c:v>0</c:v>
                </c:pt>
                <c:pt idx="14912">
                  <c:v>0</c:v>
                </c:pt>
                <c:pt idx="14913">
                  <c:v>0</c:v>
                </c:pt>
                <c:pt idx="14914">
                  <c:v>0</c:v>
                </c:pt>
                <c:pt idx="14915">
                  <c:v>0</c:v>
                </c:pt>
                <c:pt idx="14916">
                  <c:v>0</c:v>
                </c:pt>
                <c:pt idx="14917">
                  <c:v>0</c:v>
                </c:pt>
                <c:pt idx="14918">
                  <c:v>0</c:v>
                </c:pt>
                <c:pt idx="14919">
                  <c:v>0</c:v>
                </c:pt>
                <c:pt idx="14920">
                  <c:v>0</c:v>
                </c:pt>
                <c:pt idx="14921">
                  <c:v>0</c:v>
                </c:pt>
                <c:pt idx="14922">
                  <c:v>0</c:v>
                </c:pt>
                <c:pt idx="14923">
                  <c:v>0</c:v>
                </c:pt>
                <c:pt idx="14924">
                  <c:v>0</c:v>
                </c:pt>
                <c:pt idx="14925">
                  <c:v>0</c:v>
                </c:pt>
                <c:pt idx="14926">
                  <c:v>0</c:v>
                </c:pt>
                <c:pt idx="14927">
                  <c:v>0</c:v>
                </c:pt>
                <c:pt idx="14928">
                  <c:v>0</c:v>
                </c:pt>
                <c:pt idx="14929">
                  <c:v>0</c:v>
                </c:pt>
                <c:pt idx="14930">
                  <c:v>0</c:v>
                </c:pt>
                <c:pt idx="14931">
                  <c:v>0</c:v>
                </c:pt>
                <c:pt idx="14932">
                  <c:v>0</c:v>
                </c:pt>
                <c:pt idx="14933">
                  <c:v>0</c:v>
                </c:pt>
                <c:pt idx="14934">
                  <c:v>0</c:v>
                </c:pt>
                <c:pt idx="14935">
                  <c:v>0</c:v>
                </c:pt>
                <c:pt idx="14936">
                  <c:v>0</c:v>
                </c:pt>
                <c:pt idx="14937">
                  <c:v>0</c:v>
                </c:pt>
                <c:pt idx="14938">
                  <c:v>0</c:v>
                </c:pt>
                <c:pt idx="14939">
                  <c:v>0</c:v>
                </c:pt>
                <c:pt idx="14940">
                  <c:v>0</c:v>
                </c:pt>
                <c:pt idx="14941">
                  <c:v>0</c:v>
                </c:pt>
                <c:pt idx="14942">
                  <c:v>0</c:v>
                </c:pt>
                <c:pt idx="14943">
                  <c:v>0</c:v>
                </c:pt>
                <c:pt idx="14944">
                  <c:v>0</c:v>
                </c:pt>
                <c:pt idx="14945">
                  <c:v>0</c:v>
                </c:pt>
                <c:pt idx="14946">
                  <c:v>0</c:v>
                </c:pt>
                <c:pt idx="14947">
                  <c:v>0</c:v>
                </c:pt>
                <c:pt idx="14948">
                  <c:v>2025.7470000000001</c:v>
                </c:pt>
                <c:pt idx="14949">
                  <c:v>2025.7470000000001</c:v>
                </c:pt>
                <c:pt idx="14950">
                  <c:v>2048.8530000000001</c:v>
                </c:pt>
                <c:pt idx="14951">
                  <c:v>2081.9</c:v>
                </c:pt>
                <c:pt idx="14952">
                  <c:v>2121.556</c:v>
                </c:pt>
                <c:pt idx="14953">
                  <c:v>2161.2130000000002</c:v>
                </c:pt>
                <c:pt idx="14954">
                  <c:v>2197.5909999999999</c:v>
                </c:pt>
                <c:pt idx="14955">
                  <c:v>2237.2469999999998</c:v>
                </c:pt>
                <c:pt idx="14956">
                  <c:v>2270.2939999999999</c:v>
                </c:pt>
                <c:pt idx="14957">
                  <c:v>2300.0630000000001</c:v>
                </c:pt>
                <c:pt idx="14958">
                  <c:v>2326.5</c:v>
                </c:pt>
                <c:pt idx="14959">
                  <c:v>2352.8850000000002</c:v>
                </c:pt>
                <c:pt idx="14960">
                  <c:v>2372.7130000000002</c:v>
                </c:pt>
                <c:pt idx="14961">
                  <c:v>2389.2629999999999</c:v>
                </c:pt>
                <c:pt idx="14962">
                  <c:v>2405.7600000000002</c:v>
                </c:pt>
                <c:pt idx="14963">
                  <c:v>2418.9780000000001</c:v>
                </c:pt>
                <c:pt idx="14964">
                  <c:v>2425.5880000000002</c:v>
                </c:pt>
                <c:pt idx="14965">
                  <c:v>2438.8589999999999</c:v>
                </c:pt>
                <c:pt idx="14966">
                  <c:v>2442.1379999999999</c:v>
                </c:pt>
                <c:pt idx="14967">
                  <c:v>2445.4690000000001</c:v>
                </c:pt>
                <c:pt idx="14968">
                  <c:v>2448.7469999999998</c:v>
                </c:pt>
                <c:pt idx="14969">
                  <c:v>2448.7469999999998</c:v>
                </c:pt>
                <c:pt idx="14970">
                  <c:v>2445.4690000000001</c:v>
                </c:pt>
                <c:pt idx="14971">
                  <c:v>2442.1379999999999</c:v>
                </c:pt>
                <c:pt idx="14972">
                  <c:v>2435.5279999999998</c:v>
                </c:pt>
                <c:pt idx="14973">
                  <c:v>2432.25</c:v>
                </c:pt>
                <c:pt idx="14974">
                  <c:v>2425.6410000000001</c:v>
                </c:pt>
                <c:pt idx="14975">
                  <c:v>2415.6999999999998</c:v>
                </c:pt>
                <c:pt idx="14976">
                  <c:v>2409.0909999999999</c:v>
                </c:pt>
                <c:pt idx="14977">
                  <c:v>2399.203</c:v>
                </c:pt>
                <c:pt idx="14978">
                  <c:v>2389.2629999999999</c:v>
                </c:pt>
                <c:pt idx="14979">
                  <c:v>2376.0439999999999</c:v>
                </c:pt>
                <c:pt idx="14980">
                  <c:v>2366.1559999999999</c:v>
                </c:pt>
                <c:pt idx="14981">
                  <c:v>2352.9380000000001</c:v>
                </c:pt>
                <c:pt idx="14982">
                  <c:v>2339.7190000000001</c:v>
                </c:pt>
                <c:pt idx="14983">
                  <c:v>2329.7779999999998</c:v>
                </c:pt>
                <c:pt idx="14984">
                  <c:v>2313.2809999999999</c:v>
                </c:pt>
                <c:pt idx="14985">
                  <c:v>2300.0630000000001</c:v>
                </c:pt>
                <c:pt idx="14986">
                  <c:v>2283.5129999999999</c:v>
                </c:pt>
                <c:pt idx="14987">
                  <c:v>2270.2939999999999</c:v>
                </c:pt>
                <c:pt idx="14988">
                  <c:v>2257.0749999999998</c:v>
                </c:pt>
                <c:pt idx="14989">
                  <c:v>2240.578</c:v>
                </c:pt>
                <c:pt idx="14990">
                  <c:v>2224.0279999999998</c:v>
                </c:pt>
                <c:pt idx="14991">
                  <c:v>2210.8090000000002</c:v>
                </c:pt>
                <c:pt idx="14992">
                  <c:v>2194.3130000000001</c:v>
                </c:pt>
                <c:pt idx="14993">
                  <c:v>2181.0940000000001</c:v>
                </c:pt>
                <c:pt idx="14994">
                  <c:v>2164.5439999999999</c:v>
                </c:pt>
                <c:pt idx="14995">
                  <c:v>2148.047</c:v>
                </c:pt>
                <c:pt idx="14996">
                  <c:v>2131.4969999999998</c:v>
                </c:pt>
                <c:pt idx="14997">
                  <c:v>2118.2779999999998</c:v>
                </c:pt>
                <c:pt idx="14998">
                  <c:v>2105.0590000000002</c:v>
                </c:pt>
                <c:pt idx="14999">
                  <c:v>2088.5630000000001</c:v>
                </c:pt>
                <c:pt idx="15000">
                  <c:v>2072.0129999999999</c:v>
                </c:pt>
                <c:pt idx="15001">
                  <c:v>2058.7939999999999</c:v>
                </c:pt>
                <c:pt idx="15002">
                  <c:v>2042.297</c:v>
                </c:pt>
                <c:pt idx="15003">
                  <c:v>2029.078</c:v>
                </c:pt>
                <c:pt idx="15004">
                  <c:v>2012.528</c:v>
                </c:pt>
                <c:pt idx="15005">
                  <c:v>1999.309</c:v>
                </c:pt>
                <c:pt idx="15006">
                  <c:v>1986.0909999999999</c:v>
                </c:pt>
                <c:pt idx="15007">
                  <c:v>1972.8720000000001</c:v>
                </c:pt>
                <c:pt idx="15008">
                  <c:v>1956.375</c:v>
                </c:pt>
                <c:pt idx="15009">
                  <c:v>1946.434</c:v>
                </c:pt>
                <c:pt idx="15010">
                  <c:v>1936.4939999999999</c:v>
                </c:pt>
                <c:pt idx="15011">
                  <c:v>1923.328</c:v>
                </c:pt>
                <c:pt idx="15012">
                  <c:v>1910.1089999999999</c:v>
                </c:pt>
                <c:pt idx="15013">
                  <c:v>1896.8910000000001</c:v>
                </c:pt>
                <c:pt idx="15014">
                  <c:v>1883.672</c:v>
                </c:pt>
                <c:pt idx="15015">
                  <c:v>1873.731</c:v>
                </c:pt>
                <c:pt idx="15016">
                  <c:v>1860.5129999999999</c:v>
                </c:pt>
                <c:pt idx="15017">
                  <c:v>1847.2940000000001</c:v>
                </c:pt>
                <c:pt idx="15018">
                  <c:v>1834.075</c:v>
                </c:pt>
                <c:pt idx="15019">
                  <c:v>1827.4659999999999</c:v>
                </c:pt>
                <c:pt idx="15020">
                  <c:v>1817.5250000000001</c:v>
                </c:pt>
                <c:pt idx="15021">
                  <c:v>1804.306</c:v>
                </c:pt>
                <c:pt idx="15022">
                  <c:v>1794.4190000000001</c:v>
                </c:pt>
                <c:pt idx="15023">
                  <c:v>1784.4780000000001</c:v>
                </c:pt>
                <c:pt idx="15024">
                  <c:v>1771.26</c:v>
                </c:pt>
                <c:pt idx="15025">
                  <c:v>1761.3720000000001</c:v>
                </c:pt>
                <c:pt idx="15026">
                  <c:v>1751.432</c:v>
                </c:pt>
                <c:pt idx="15027">
                  <c:v>1741.5440000000001</c:v>
                </c:pt>
                <c:pt idx="15028">
                  <c:v>1731.6030000000001</c:v>
                </c:pt>
                <c:pt idx="15029">
                  <c:v>1721.7159999999999</c:v>
                </c:pt>
                <c:pt idx="15030">
                  <c:v>1711.7750000000001</c:v>
                </c:pt>
                <c:pt idx="15031">
                  <c:v>1701.8879999999999</c:v>
                </c:pt>
                <c:pt idx="15032">
                  <c:v>1691.9469999999999</c:v>
                </c:pt>
                <c:pt idx="15033">
                  <c:v>1685.338</c:v>
                </c:pt>
                <c:pt idx="15034">
                  <c:v>1675.45</c:v>
                </c:pt>
                <c:pt idx="15035">
                  <c:v>1665.51</c:v>
                </c:pt>
                <c:pt idx="15036">
                  <c:v>1658.9</c:v>
                </c:pt>
                <c:pt idx="15037">
                  <c:v>1649.0129999999999</c:v>
                </c:pt>
                <c:pt idx="15038">
                  <c:v>1642.403</c:v>
                </c:pt>
                <c:pt idx="15039">
                  <c:v>1632.463</c:v>
                </c:pt>
                <c:pt idx="15040">
                  <c:v>1625.8530000000001</c:v>
                </c:pt>
                <c:pt idx="15041">
                  <c:v>1615.9659999999999</c:v>
                </c:pt>
                <c:pt idx="15042">
                  <c:v>1609.356</c:v>
                </c:pt>
                <c:pt idx="15043">
                  <c:v>1602.7470000000001</c:v>
                </c:pt>
                <c:pt idx="15044">
                  <c:v>1592.807</c:v>
                </c:pt>
                <c:pt idx="15045">
                  <c:v>1586.1969999999999</c:v>
                </c:pt>
                <c:pt idx="15046">
                  <c:v>1579.588</c:v>
                </c:pt>
                <c:pt idx="15047">
                  <c:v>1569.7</c:v>
                </c:pt>
                <c:pt idx="15048">
                  <c:v>1563.0909999999999</c:v>
                </c:pt>
                <c:pt idx="15049">
                  <c:v>1556.481</c:v>
                </c:pt>
                <c:pt idx="15050">
                  <c:v>1549.8720000000001</c:v>
                </c:pt>
                <c:pt idx="15051">
                  <c:v>1543.2629999999999</c:v>
                </c:pt>
                <c:pt idx="15052">
                  <c:v>1536.653</c:v>
                </c:pt>
                <c:pt idx="15053">
                  <c:v>1530.0440000000001</c:v>
                </c:pt>
                <c:pt idx="15054">
                  <c:v>1523.4349999999999</c:v>
                </c:pt>
                <c:pt idx="15055">
                  <c:v>1513.4939999999999</c:v>
                </c:pt>
                <c:pt idx="15056">
                  <c:v>1510.2159999999999</c:v>
                </c:pt>
                <c:pt idx="15057">
                  <c:v>1503.606</c:v>
                </c:pt>
                <c:pt idx="15058">
                  <c:v>1496.9970000000001</c:v>
                </c:pt>
                <c:pt idx="15059">
                  <c:v>1490.3879999999999</c:v>
                </c:pt>
                <c:pt idx="15060">
                  <c:v>1483.778</c:v>
                </c:pt>
                <c:pt idx="15061">
                  <c:v>1477.1690000000001</c:v>
                </c:pt>
                <c:pt idx="15062">
                  <c:v>1473.838</c:v>
                </c:pt>
                <c:pt idx="15063">
                  <c:v>1467.2280000000001</c:v>
                </c:pt>
                <c:pt idx="15064">
                  <c:v>1460.6189999999999</c:v>
                </c:pt>
                <c:pt idx="15065">
                  <c:v>1454.01</c:v>
                </c:pt>
                <c:pt idx="15066">
                  <c:v>1450.731</c:v>
                </c:pt>
                <c:pt idx="15067">
                  <c:v>1444.1220000000001</c:v>
                </c:pt>
                <c:pt idx="15068">
                  <c:v>1440.7909999999999</c:v>
                </c:pt>
                <c:pt idx="15069">
                  <c:v>1434.182</c:v>
                </c:pt>
                <c:pt idx="15070">
                  <c:v>1427.5719999999999</c:v>
                </c:pt>
                <c:pt idx="15071">
                  <c:v>1421.0160000000001</c:v>
                </c:pt>
                <c:pt idx="15072">
                  <c:v>1417.6849999999999</c:v>
                </c:pt>
                <c:pt idx="15073">
                  <c:v>1414.3530000000001</c:v>
                </c:pt>
                <c:pt idx="15074">
                  <c:v>1407.7439999999999</c:v>
                </c:pt>
                <c:pt idx="15075">
                  <c:v>1401.1880000000001</c:v>
                </c:pt>
                <c:pt idx="15076">
                  <c:v>1394.578</c:v>
                </c:pt>
                <c:pt idx="15077">
                  <c:v>1391.2470000000001</c:v>
                </c:pt>
                <c:pt idx="15078">
                  <c:v>1387.9159999999999</c:v>
                </c:pt>
                <c:pt idx="15079">
                  <c:v>1381.3589999999999</c:v>
                </c:pt>
                <c:pt idx="15080">
                  <c:v>1374.75</c:v>
                </c:pt>
                <c:pt idx="15081">
                  <c:v>1374.6969999999999</c:v>
                </c:pt>
                <c:pt idx="15082">
                  <c:v>1371.4190000000001</c:v>
                </c:pt>
                <c:pt idx="15083">
                  <c:v>1364.81</c:v>
                </c:pt>
                <c:pt idx="15084">
                  <c:v>1361.4780000000001</c:v>
                </c:pt>
                <c:pt idx="15085">
                  <c:v>1354.922</c:v>
                </c:pt>
                <c:pt idx="15086">
                  <c:v>1354.8689999999999</c:v>
                </c:pt>
                <c:pt idx="15087">
                  <c:v>1348.3130000000001</c:v>
                </c:pt>
                <c:pt idx="15088">
                  <c:v>1341.703</c:v>
                </c:pt>
                <c:pt idx="15089">
                  <c:v>1338.3720000000001</c:v>
                </c:pt>
                <c:pt idx="15090">
                  <c:v>1335.0940000000001</c:v>
                </c:pt>
                <c:pt idx="15091">
                  <c:v>1331.7629999999999</c:v>
                </c:pt>
                <c:pt idx="15092">
                  <c:v>1328.4839999999999</c:v>
                </c:pt>
                <c:pt idx="15093">
                  <c:v>1321.875</c:v>
                </c:pt>
                <c:pt idx="15094">
                  <c:v>1318.5440000000001</c:v>
                </c:pt>
                <c:pt idx="15095">
                  <c:v>1315.213</c:v>
                </c:pt>
                <c:pt idx="15096">
                  <c:v>1315.213</c:v>
                </c:pt>
                <c:pt idx="15097">
                  <c:v>1315.213</c:v>
                </c:pt>
                <c:pt idx="15098">
                  <c:v>1315.213</c:v>
                </c:pt>
                <c:pt idx="15099">
                  <c:v>0</c:v>
                </c:pt>
                <c:pt idx="15100">
                  <c:v>0</c:v>
                </c:pt>
                <c:pt idx="15101">
                  <c:v>0</c:v>
                </c:pt>
                <c:pt idx="15102">
                  <c:v>0</c:v>
                </c:pt>
                <c:pt idx="15103">
                  <c:v>0</c:v>
                </c:pt>
                <c:pt idx="15104">
                  <c:v>0</c:v>
                </c:pt>
                <c:pt idx="15105">
                  <c:v>0</c:v>
                </c:pt>
                <c:pt idx="15106">
                  <c:v>0</c:v>
                </c:pt>
                <c:pt idx="15107">
                  <c:v>0</c:v>
                </c:pt>
                <c:pt idx="15108">
                  <c:v>0</c:v>
                </c:pt>
                <c:pt idx="15109">
                  <c:v>0</c:v>
                </c:pt>
                <c:pt idx="15110">
                  <c:v>0</c:v>
                </c:pt>
                <c:pt idx="15111">
                  <c:v>0</c:v>
                </c:pt>
                <c:pt idx="15112">
                  <c:v>0</c:v>
                </c:pt>
                <c:pt idx="15113">
                  <c:v>0</c:v>
                </c:pt>
                <c:pt idx="15114">
                  <c:v>0</c:v>
                </c:pt>
                <c:pt idx="15115">
                  <c:v>0</c:v>
                </c:pt>
                <c:pt idx="15116">
                  <c:v>0</c:v>
                </c:pt>
                <c:pt idx="15117">
                  <c:v>0</c:v>
                </c:pt>
                <c:pt idx="15118">
                  <c:v>0</c:v>
                </c:pt>
                <c:pt idx="15119">
                  <c:v>0</c:v>
                </c:pt>
                <c:pt idx="15120">
                  <c:v>0</c:v>
                </c:pt>
                <c:pt idx="15121">
                  <c:v>0</c:v>
                </c:pt>
                <c:pt idx="15122">
                  <c:v>0</c:v>
                </c:pt>
                <c:pt idx="15123">
                  <c:v>0</c:v>
                </c:pt>
                <c:pt idx="15124">
                  <c:v>0</c:v>
                </c:pt>
                <c:pt idx="15125">
                  <c:v>0</c:v>
                </c:pt>
                <c:pt idx="15126">
                  <c:v>0</c:v>
                </c:pt>
                <c:pt idx="15127">
                  <c:v>0</c:v>
                </c:pt>
                <c:pt idx="15128">
                  <c:v>0</c:v>
                </c:pt>
                <c:pt idx="15129">
                  <c:v>0</c:v>
                </c:pt>
                <c:pt idx="15130">
                  <c:v>0</c:v>
                </c:pt>
                <c:pt idx="15131">
                  <c:v>0</c:v>
                </c:pt>
                <c:pt idx="15132">
                  <c:v>0</c:v>
                </c:pt>
                <c:pt idx="15133">
                  <c:v>0</c:v>
                </c:pt>
                <c:pt idx="15134">
                  <c:v>0</c:v>
                </c:pt>
                <c:pt idx="15135">
                  <c:v>0</c:v>
                </c:pt>
                <c:pt idx="15136">
                  <c:v>0</c:v>
                </c:pt>
                <c:pt idx="15137">
                  <c:v>0</c:v>
                </c:pt>
                <c:pt idx="15138">
                  <c:v>0</c:v>
                </c:pt>
                <c:pt idx="15139">
                  <c:v>0</c:v>
                </c:pt>
                <c:pt idx="15140">
                  <c:v>0</c:v>
                </c:pt>
                <c:pt idx="15141">
                  <c:v>0</c:v>
                </c:pt>
                <c:pt idx="15142">
                  <c:v>0</c:v>
                </c:pt>
                <c:pt idx="15143">
                  <c:v>0</c:v>
                </c:pt>
                <c:pt idx="15144">
                  <c:v>0</c:v>
                </c:pt>
                <c:pt idx="15145">
                  <c:v>0</c:v>
                </c:pt>
                <c:pt idx="15146">
                  <c:v>0</c:v>
                </c:pt>
                <c:pt idx="15147">
                  <c:v>0</c:v>
                </c:pt>
                <c:pt idx="15148">
                  <c:v>0</c:v>
                </c:pt>
                <c:pt idx="15149">
                  <c:v>0</c:v>
                </c:pt>
                <c:pt idx="15150">
                  <c:v>0</c:v>
                </c:pt>
                <c:pt idx="15151">
                  <c:v>0</c:v>
                </c:pt>
                <c:pt idx="15152">
                  <c:v>1923.2750000000001</c:v>
                </c:pt>
                <c:pt idx="15153">
                  <c:v>1926.606</c:v>
                </c:pt>
                <c:pt idx="15154">
                  <c:v>1943.1030000000001</c:v>
                </c:pt>
                <c:pt idx="15155">
                  <c:v>1969.5409999999999</c:v>
                </c:pt>
                <c:pt idx="15156">
                  <c:v>2002.588</c:v>
                </c:pt>
                <c:pt idx="15157">
                  <c:v>2035.635</c:v>
                </c:pt>
                <c:pt idx="15158">
                  <c:v>2065.4029999999998</c:v>
                </c:pt>
                <c:pt idx="15159">
                  <c:v>2095.1190000000001</c:v>
                </c:pt>
                <c:pt idx="15160">
                  <c:v>2121.556</c:v>
                </c:pt>
                <c:pt idx="15161">
                  <c:v>2148.047</c:v>
                </c:pt>
                <c:pt idx="15162">
                  <c:v>2167.8220000000001</c:v>
                </c:pt>
                <c:pt idx="15163">
                  <c:v>2187.703</c:v>
                </c:pt>
                <c:pt idx="15164">
                  <c:v>2204.1999999999998</c:v>
                </c:pt>
                <c:pt idx="15165">
                  <c:v>2217.4189999999999</c:v>
                </c:pt>
                <c:pt idx="15166">
                  <c:v>2230.6379999999999</c:v>
                </c:pt>
                <c:pt idx="15167">
                  <c:v>2240.578</c:v>
                </c:pt>
                <c:pt idx="15168">
                  <c:v>2243.8560000000002</c:v>
                </c:pt>
                <c:pt idx="15169">
                  <c:v>2250.4659999999999</c:v>
                </c:pt>
                <c:pt idx="15170">
                  <c:v>2253.797</c:v>
                </c:pt>
                <c:pt idx="15171">
                  <c:v>2253.797</c:v>
                </c:pt>
                <c:pt idx="15172">
                  <c:v>2253.797</c:v>
                </c:pt>
                <c:pt idx="15173">
                  <c:v>2253.797</c:v>
                </c:pt>
                <c:pt idx="15174">
                  <c:v>2250.4659999999999</c:v>
                </c:pt>
                <c:pt idx="15175">
                  <c:v>2247.1880000000001</c:v>
                </c:pt>
                <c:pt idx="15176">
                  <c:v>2240.578</c:v>
                </c:pt>
                <c:pt idx="15177">
                  <c:v>2233.9690000000001</c:v>
                </c:pt>
                <c:pt idx="15178">
                  <c:v>2227.3589999999999</c:v>
                </c:pt>
                <c:pt idx="15179">
                  <c:v>2217.4189999999999</c:v>
                </c:pt>
                <c:pt idx="15180">
                  <c:v>2204.1999999999998</c:v>
                </c:pt>
                <c:pt idx="15181">
                  <c:v>2197.5909999999999</c:v>
                </c:pt>
                <c:pt idx="15182">
                  <c:v>2187.65</c:v>
                </c:pt>
                <c:pt idx="15183">
                  <c:v>2174.431</c:v>
                </c:pt>
                <c:pt idx="15184">
                  <c:v>2164.5439999999999</c:v>
                </c:pt>
                <c:pt idx="15185">
                  <c:v>2151.3249999999998</c:v>
                </c:pt>
                <c:pt idx="15186">
                  <c:v>2138.1060000000002</c:v>
                </c:pt>
                <c:pt idx="15187">
                  <c:v>2124.8879999999999</c:v>
                </c:pt>
                <c:pt idx="15188">
                  <c:v>2114.9470000000001</c:v>
                </c:pt>
                <c:pt idx="15189">
                  <c:v>2101.7280000000001</c:v>
                </c:pt>
                <c:pt idx="15190">
                  <c:v>2088.5100000000002</c:v>
                </c:pt>
                <c:pt idx="15191">
                  <c:v>2072.0129999999999</c:v>
                </c:pt>
                <c:pt idx="15192">
                  <c:v>2058.7939999999999</c:v>
                </c:pt>
                <c:pt idx="15193">
                  <c:v>2042.297</c:v>
                </c:pt>
                <c:pt idx="15194">
                  <c:v>2029.078</c:v>
                </c:pt>
                <c:pt idx="15195">
                  <c:v>2015.806</c:v>
                </c:pt>
                <c:pt idx="15196">
                  <c:v>1999.309</c:v>
                </c:pt>
                <c:pt idx="15197">
                  <c:v>1989.3689999999999</c:v>
                </c:pt>
                <c:pt idx="15198">
                  <c:v>1969.5940000000001</c:v>
                </c:pt>
                <c:pt idx="15199">
                  <c:v>1956.375</c:v>
                </c:pt>
                <c:pt idx="15200">
                  <c:v>1943.1559999999999</c:v>
                </c:pt>
                <c:pt idx="15201">
                  <c:v>1929.885</c:v>
                </c:pt>
                <c:pt idx="15202">
                  <c:v>1916.6659999999999</c:v>
                </c:pt>
                <c:pt idx="15203">
                  <c:v>1900.1690000000001</c:v>
                </c:pt>
                <c:pt idx="15204">
                  <c:v>1883.672</c:v>
                </c:pt>
                <c:pt idx="15205">
                  <c:v>1873.731</c:v>
                </c:pt>
                <c:pt idx="15206">
                  <c:v>1857.2339999999999</c:v>
                </c:pt>
                <c:pt idx="15207">
                  <c:v>1844.0160000000001</c:v>
                </c:pt>
                <c:pt idx="15208">
                  <c:v>1830.797</c:v>
                </c:pt>
                <c:pt idx="15209">
                  <c:v>1817.578</c:v>
                </c:pt>
                <c:pt idx="15210">
                  <c:v>1804.3589999999999</c:v>
                </c:pt>
                <c:pt idx="15211">
                  <c:v>1791.1410000000001</c:v>
                </c:pt>
                <c:pt idx="15212">
                  <c:v>1777.922</c:v>
                </c:pt>
                <c:pt idx="15213">
                  <c:v>1767.981</c:v>
                </c:pt>
                <c:pt idx="15214">
                  <c:v>1754.7629999999999</c:v>
                </c:pt>
                <c:pt idx="15215">
                  <c:v>1741.5440000000001</c:v>
                </c:pt>
                <c:pt idx="15216">
                  <c:v>1734.934</c:v>
                </c:pt>
                <c:pt idx="15217">
                  <c:v>1721.7159999999999</c:v>
                </c:pt>
                <c:pt idx="15218">
                  <c:v>1711.7750000000001</c:v>
                </c:pt>
                <c:pt idx="15219">
                  <c:v>1698.557</c:v>
                </c:pt>
                <c:pt idx="15220">
                  <c:v>1688.6690000000001</c:v>
                </c:pt>
                <c:pt idx="15221">
                  <c:v>1675.45</c:v>
                </c:pt>
                <c:pt idx="15222">
                  <c:v>1665.51</c:v>
                </c:pt>
                <c:pt idx="15223">
                  <c:v>1655.6220000000001</c:v>
                </c:pt>
                <c:pt idx="15224">
                  <c:v>1642.403</c:v>
                </c:pt>
                <c:pt idx="15225">
                  <c:v>1632.5160000000001</c:v>
                </c:pt>
                <c:pt idx="15226">
                  <c:v>1619.297</c:v>
                </c:pt>
                <c:pt idx="15227">
                  <c:v>1609.356</c:v>
                </c:pt>
                <c:pt idx="15228">
                  <c:v>1596.1379999999999</c:v>
                </c:pt>
                <c:pt idx="15229">
                  <c:v>1586.1969999999999</c:v>
                </c:pt>
                <c:pt idx="15230">
                  <c:v>1576.31</c:v>
                </c:pt>
                <c:pt idx="15231">
                  <c:v>1563.0909999999999</c:v>
                </c:pt>
                <c:pt idx="15232">
                  <c:v>1549.8720000000001</c:v>
                </c:pt>
                <c:pt idx="15233">
                  <c:v>1536.653</c:v>
                </c:pt>
                <c:pt idx="15234">
                  <c:v>1516.825</c:v>
                </c:pt>
                <c:pt idx="15235">
                  <c:v>1503.606</c:v>
                </c:pt>
                <c:pt idx="15236">
                  <c:v>1490.3879999999999</c:v>
                </c:pt>
                <c:pt idx="15237">
                  <c:v>1470.56</c:v>
                </c:pt>
                <c:pt idx="15238">
                  <c:v>1457.3409999999999</c:v>
                </c:pt>
                <c:pt idx="15239">
                  <c:v>1434.182</c:v>
                </c:pt>
                <c:pt idx="15240">
                  <c:v>1417.6849999999999</c:v>
                </c:pt>
                <c:pt idx="15241">
                  <c:v>1401.135</c:v>
                </c:pt>
                <c:pt idx="15242">
                  <c:v>1384.6379999999999</c:v>
                </c:pt>
                <c:pt idx="15243">
                  <c:v>1368.088</c:v>
                </c:pt>
                <c:pt idx="15244">
                  <c:v>1354.8689999999999</c:v>
                </c:pt>
                <c:pt idx="15245">
                  <c:v>1335.0940000000001</c:v>
                </c:pt>
                <c:pt idx="15246">
                  <c:v>1318.5440000000001</c:v>
                </c:pt>
                <c:pt idx="15247">
                  <c:v>1305.325</c:v>
                </c:pt>
                <c:pt idx="15248">
                  <c:v>1288.828</c:v>
                </c:pt>
                <c:pt idx="15249">
                  <c:v>1275.6089999999999</c:v>
                </c:pt>
                <c:pt idx="15250">
                  <c:v>1265.6690000000001</c:v>
                </c:pt>
                <c:pt idx="15251">
                  <c:v>1249.1189999999999</c:v>
                </c:pt>
                <c:pt idx="15252">
                  <c:v>1239.231</c:v>
                </c:pt>
                <c:pt idx="15253">
                  <c:v>1229.3440000000001</c:v>
                </c:pt>
                <c:pt idx="15254">
                  <c:v>1216.125</c:v>
                </c:pt>
                <c:pt idx="15255">
                  <c:v>1206.1849999999999</c:v>
                </c:pt>
                <c:pt idx="15256">
                  <c:v>1189.635</c:v>
                </c:pt>
                <c:pt idx="15257">
                  <c:v>1176.4159999999999</c:v>
                </c:pt>
                <c:pt idx="15258">
                  <c:v>1163.1969999999999</c:v>
                </c:pt>
                <c:pt idx="15259">
                  <c:v>1153.31</c:v>
                </c:pt>
                <c:pt idx="15260">
                  <c:v>1140.0909999999999</c:v>
                </c:pt>
                <c:pt idx="15261">
                  <c:v>1126.8720000000001</c:v>
                </c:pt>
                <c:pt idx="15262">
                  <c:v>1120.2629999999999</c:v>
                </c:pt>
                <c:pt idx="15263">
                  <c:v>1107.0440000000001</c:v>
                </c:pt>
                <c:pt idx="15264">
                  <c:v>1103.713</c:v>
                </c:pt>
                <c:pt idx="15265">
                  <c:v>1103.7660000000001</c:v>
                </c:pt>
                <c:pt idx="15266">
                  <c:v>1100.4349999999999</c:v>
                </c:pt>
                <c:pt idx="15267">
                  <c:v>0</c:v>
                </c:pt>
                <c:pt idx="15268">
                  <c:v>0</c:v>
                </c:pt>
                <c:pt idx="15269">
                  <c:v>0</c:v>
                </c:pt>
                <c:pt idx="15270">
                  <c:v>0</c:v>
                </c:pt>
                <c:pt idx="15271">
                  <c:v>0</c:v>
                </c:pt>
                <c:pt idx="15272">
                  <c:v>0</c:v>
                </c:pt>
                <c:pt idx="15273">
                  <c:v>0</c:v>
                </c:pt>
                <c:pt idx="15274">
                  <c:v>0</c:v>
                </c:pt>
                <c:pt idx="15275">
                  <c:v>0</c:v>
                </c:pt>
                <c:pt idx="15276">
                  <c:v>0</c:v>
                </c:pt>
                <c:pt idx="15277">
                  <c:v>0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</c:v>
                </c:pt>
                <c:pt idx="15283">
                  <c:v>0</c:v>
                </c:pt>
                <c:pt idx="15284">
                  <c:v>0</c:v>
                </c:pt>
                <c:pt idx="15285">
                  <c:v>0</c:v>
                </c:pt>
                <c:pt idx="15286">
                  <c:v>0</c:v>
                </c:pt>
                <c:pt idx="15287">
                  <c:v>0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</c:v>
                </c:pt>
                <c:pt idx="15292">
                  <c:v>0</c:v>
                </c:pt>
                <c:pt idx="15293">
                  <c:v>0</c:v>
                </c:pt>
                <c:pt idx="15294">
                  <c:v>0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</c:v>
                </c:pt>
                <c:pt idx="15305">
                  <c:v>0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</c:v>
                </c:pt>
                <c:pt idx="15311">
                  <c:v>0</c:v>
                </c:pt>
                <c:pt idx="15312">
                  <c:v>0</c:v>
                </c:pt>
                <c:pt idx="15313">
                  <c:v>0</c:v>
                </c:pt>
                <c:pt idx="15314">
                  <c:v>0</c:v>
                </c:pt>
                <c:pt idx="15315">
                  <c:v>0</c:v>
                </c:pt>
                <c:pt idx="15316">
                  <c:v>0</c:v>
                </c:pt>
                <c:pt idx="15317">
                  <c:v>0</c:v>
                </c:pt>
                <c:pt idx="15318">
                  <c:v>0</c:v>
                </c:pt>
                <c:pt idx="15319">
                  <c:v>0</c:v>
                </c:pt>
                <c:pt idx="15320">
                  <c:v>0</c:v>
                </c:pt>
                <c:pt idx="15321">
                  <c:v>0</c:v>
                </c:pt>
                <c:pt idx="15322">
                  <c:v>0</c:v>
                </c:pt>
                <c:pt idx="15323">
                  <c:v>0</c:v>
                </c:pt>
                <c:pt idx="15324">
                  <c:v>0</c:v>
                </c:pt>
                <c:pt idx="15325">
                  <c:v>0</c:v>
                </c:pt>
                <c:pt idx="15326">
                  <c:v>0</c:v>
                </c:pt>
                <c:pt idx="15327">
                  <c:v>0</c:v>
                </c:pt>
                <c:pt idx="15328">
                  <c:v>0</c:v>
                </c:pt>
                <c:pt idx="15329">
                  <c:v>0</c:v>
                </c:pt>
                <c:pt idx="15330">
                  <c:v>0</c:v>
                </c:pt>
                <c:pt idx="15331">
                  <c:v>0</c:v>
                </c:pt>
                <c:pt idx="15332">
                  <c:v>0</c:v>
                </c:pt>
                <c:pt idx="15333">
                  <c:v>0</c:v>
                </c:pt>
                <c:pt idx="15334">
                  <c:v>0</c:v>
                </c:pt>
                <c:pt idx="15335">
                  <c:v>0</c:v>
                </c:pt>
                <c:pt idx="15336">
                  <c:v>0</c:v>
                </c:pt>
                <c:pt idx="15337">
                  <c:v>0</c:v>
                </c:pt>
                <c:pt idx="15338">
                  <c:v>0</c:v>
                </c:pt>
                <c:pt idx="15339">
                  <c:v>0</c:v>
                </c:pt>
                <c:pt idx="15340">
                  <c:v>0</c:v>
                </c:pt>
                <c:pt idx="15341">
                  <c:v>0</c:v>
                </c:pt>
                <c:pt idx="15342">
                  <c:v>0</c:v>
                </c:pt>
                <c:pt idx="15343">
                  <c:v>0</c:v>
                </c:pt>
                <c:pt idx="15344">
                  <c:v>0</c:v>
                </c:pt>
                <c:pt idx="15345">
                  <c:v>0</c:v>
                </c:pt>
                <c:pt idx="15346">
                  <c:v>0</c:v>
                </c:pt>
                <c:pt idx="15347">
                  <c:v>0</c:v>
                </c:pt>
                <c:pt idx="15348">
                  <c:v>0</c:v>
                </c:pt>
                <c:pt idx="15349">
                  <c:v>0</c:v>
                </c:pt>
                <c:pt idx="15350">
                  <c:v>0</c:v>
                </c:pt>
                <c:pt idx="15351">
                  <c:v>0</c:v>
                </c:pt>
                <c:pt idx="15352">
                  <c:v>0</c:v>
                </c:pt>
                <c:pt idx="15353">
                  <c:v>0</c:v>
                </c:pt>
                <c:pt idx="15354">
                  <c:v>0</c:v>
                </c:pt>
                <c:pt idx="15355">
                  <c:v>0</c:v>
                </c:pt>
                <c:pt idx="15356">
                  <c:v>0</c:v>
                </c:pt>
                <c:pt idx="15357">
                  <c:v>0</c:v>
                </c:pt>
                <c:pt idx="15358">
                  <c:v>0</c:v>
                </c:pt>
                <c:pt idx="15359">
                  <c:v>0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</c:v>
                </c:pt>
                <c:pt idx="15368">
                  <c:v>0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</c:v>
                </c:pt>
                <c:pt idx="15375">
                  <c:v>0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</c:v>
                </c:pt>
                <c:pt idx="15391">
                  <c:v>0</c:v>
                </c:pt>
                <c:pt idx="15392">
                  <c:v>0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</c:v>
                </c:pt>
                <c:pt idx="15405">
                  <c:v>0</c:v>
                </c:pt>
                <c:pt idx="15406">
                  <c:v>0</c:v>
                </c:pt>
                <c:pt idx="15407">
                  <c:v>0</c:v>
                </c:pt>
                <c:pt idx="15408">
                  <c:v>0</c:v>
                </c:pt>
                <c:pt idx="15409">
                  <c:v>0</c:v>
                </c:pt>
                <c:pt idx="15410">
                  <c:v>0</c:v>
                </c:pt>
                <c:pt idx="15411">
                  <c:v>0</c:v>
                </c:pt>
                <c:pt idx="15412">
                  <c:v>0</c:v>
                </c:pt>
                <c:pt idx="15413">
                  <c:v>0</c:v>
                </c:pt>
                <c:pt idx="15414">
                  <c:v>0</c:v>
                </c:pt>
                <c:pt idx="15415">
                  <c:v>0</c:v>
                </c:pt>
                <c:pt idx="15416">
                  <c:v>0</c:v>
                </c:pt>
                <c:pt idx="15417">
                  <c:v>0</c:v>
                </c:pt>
                <c:pt idx="15418">
                  <c:v>0</c:v>
                </c:pt>
                <c:pt idx="15419">
                  <c:v>0</c:v>
                </c:pt>
                <c:pt idx="15420">
                  <c:v>0</c:v>
                </c:pt>
                <c:pt idx="15421">
                  <c:v>0</c:v>
                </c:pt>
                <c:pt idx="15422">
                  <c:v>0</c:v>
                </c:pt>
                <c:pt idx="15423">
                  <c:v>0</c:v>
                </c:pt>
                <c:pt idx="15424">
                  <c:v>0</c:v>
                </c:pt>
                <c:pt idx="15425">
                  <c:v>0</c:v>
                </c:pt>
                <c:pt idx="15426">
                  <c:v>0</c:v>
                </c:pt>
                <c:pt idx="15427">
                  <c:v>0</c:v>
                </c:pt>
                <c:pt idx="15428">
                  <c:v>0</c:v>
                </c:pt>
                <c:pt idx="15429">
                  <c:v>0</c:v>
                </c:pt>
                <c:pt idx="15430">
                  <c:v>0</c:v>
                </c:pt>
                <c:pt idx="15431">
                  <c:v>0</c:v>
                </c:pt>
                <c:pt idx="15432">
                  <c:v>0</c:v>
                </c:pt>
                <c:pt idx="15433">
                  <c:v>0</c:v>
                </c:pt>
                <c:pt idx="15434">
                  <c:v>0</c:v>
                </c:pt>
                <c:pt idx="15435">
                  <c:v>0</c:v>
                </c:pt>
                <c:pt idx="15436">
                  <c:v>0</c:v>
                </c:pt>
                <c:pt idx="15437">
                  <c:v>0</c:v>
                </c:pt>
                <c:pt idx="15438">
                  <c:v>0</c:v>
                </c:pt>
                <c:pt idx="15439">
                  <c:v>0</c:v>
                </c:pt>
                <c:pt idx="15440">
                  <c:v>0</c:v>
                </c:pt>
                <c:pt idx="15441">
                  <c:v>0</c:v>
                </c:pt>
                <c:pt idx="15442">
                  <c:v>0</c:v>
                </c:pt>
                <c:pt idx="15443">
                  <c:v>0</c:v>
                </c:pt>
                <c:pt idx="15444">
                  <c:v>0</c:v>
                </c:pt>
                <c:pt idx="15445">
                  <c:v>0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</c:v>
                </c:pt>
                <c:pt idx="15451">
                  <c:v>0</c:v>
                </c:pt>
                <c:pt idx="15452">
                  <c:v>0</c:v>
                </c:pt>
                <c:pt idx="15453">
                  <c:v>0</c:v>
                </c:pt>
                <c:pt idx="15454">
                  <c:v>0</c:v>
                </c:pt>
                <c:pt idx="15455">
                  <c:v>0</c:v>
                </c:pt>
                <c:pt idx="15456">
                  <c:v>0</c:v>
                </c:pt>
                <c:pt idx="15457">
                  <c:v>0</c:v>
                </c:pt>
                <c:pt idx="15458">
                  <c:v>0</c:v>
                </c:pt>
                <c:pt idx="15459">
                  <c:v>0</c:v>
                </c:pt>
                <c:pt idx="15460">
                  <c:v>0</c:v>
                </c:pt>
                <c:pt idx="15461">
                  <c:v>0</c:v>
                </c:pt>
                <c:pt idx="15462">
                  <c:v>0</c:v>
                </c:pt>
                <c:pt idx="15463">
                  <c:v>0</c:v>
                </c:pt>
                <c:pt idx="15464">
                  <c:v>0</c:v>
                </c:pt>
                <c:pt idx="15465">
                  <c:v>0</c:v>
                </c:pt>
                <c:pt idx="15466">
                  <c:v>0</c:v>
                </c:pt>
                <c:pt idx="15467">
                  <c:v>0</c:v>
                </c:pt>
                <c:pt idx="15468">
                  <c:v>0</c:v>
                </c:pt>
                <c:pt idx="15469">
                  <c:v>0</c:v>
                </c:pt>
                <c:pt idx="15470">
                  <c:v>0</c:v>
                </c:pt>
                <c:pt idx="15471">
                  <c:v>0</c:v>
                </c:pt>
                <c:pt idx="15472">
                  <c:v>0</c:v>
                </c:pt>
                <c:pt idx="15473">
                  <c:v>0</c:v>
                </c:pt>
                <c:pt idx="15474">
                  <c:v>0</c:v>
                </c:pt>
                <c:pt idx="15475">
                  <c:v>0</c:v>
                </c:pt>
                <c:pt idx="15476">
                  <c:v>0</c:v>
                </c:pt>
                <c:pt idx="15477">
                  <c:v>0</c:v>
                </c:pt>
                <c:pt idx="15478">
                  <c:v>0</c:v>
                </c:pt>
                <c:pt idx="15479">
                  <c:v>0</c:v>
                </c:pt>
                <c:pt idx="15480">
                  <c:v>0</c:v>
                </c:pt>
                <c:pt idx="15481">
                  <c:v>0</c:v>
                </c:pt>
                <c:pt idx="15482">
                  <c:v>0</c:v>
                </c:pt>
                <c:pt idx="15483">
                  <c:v>0</c:v>
                </c:pt>
                <c:pt idx="15484">
                  <c:v>0</c:v>
                </c:pt>
                <c:pt idx="15485">
                  <c:v>0</c:v>
                </c:pt>
                <c:pt idx="15486">
                  <c:v>0</c:v>
                </c:pt>
                <c:pt idx="15487">
                  <c:v>0</c:v>
                </c:pt>
                <c:pt idx="15488">
                  <c:v>0</c:v>
                </c:pt>
                <c:pt idx="15489">
                  <c:v>0</c:v>
                </c:pt>
                <c:pt idx="15490">
                  <c:v>0</c:v>
                </c:pt>
                <c:pt idx="15491">
                  <c:v>0</c:v>
                </c:pt>
                <c:pt idx="15492">
                  <c:v>0</c:v>
                </c:pt>
                <c:pt idx="15493">
                  <c:v>0</c:v>
                </c:pt>
                <c:pt idx="15494">
                  <c:v>0</c:v>
                </c:pt>
                <c:pt idx="15495">
                  <c:v>0</c:v>
                </c:pt>
                <c:pt idx="15496">
                  <c:v>0</c:v>
                </c:pt>
                <c:pt idx="15497">
                  <c:v>0</c:v>
                </c:pt>
                <c:pt idx="15498">
                  <c:v>0</c:v>
                </c:pt>
                <c:pt idx="15499">
                  <c:v>0</c:v>
                </c:pt>
                <c:pt idx="15500">
                  <c:v>0</c:v>
                </c:pt>
                <c:pt idx="15501">
                  <c:v>0</c:v>
                </c:pt>
                <c:pt idx="15502">
                  <c:v>0</c:v>
                </c:pt>
                <c:pt idx="15503">
                  <c:v>0</c:v>
                </c:pt>
                <c:pt idx="15504">
                  <c:v>0</c:v>
                </c:pt>
                <c:pt idx="15505">
                  <c:v>0</c:v>
                </c:pt>
                <c:pt idx="15506">
                  <c:v>0</c:v>
                </c:pt>
                <c:pt idx="15507">
                  <c:v>0</c:v>
                </c:pt>
                <c:pt idx="15508">
                  <c:v>0</c:v>
                </c:pt>
                <c:pt idx="15509">
                  <c:v>0</c:v>
                </c:pt>
                <c:pt idx="15510">
                  <c:v>0</c:v>
                </c:pt>
                <c:pt idx="15511">
                  <c:v>0</c:v>
                </c:pt>
                <c:pt idx="15512">
                  <c:v>0</c:v>
                </c:pt>
                <c:pt idx="15513">
                  <c:v>0</c:v>
                </c:pt>
                <c:pt idx="15514">
                  <c:v>0</c:v>
                </c:pt>
                <c:pt idx="15515">
                  <c:v>0</c:v>
                </c:pt>
                <c:pt idx="15516">
                  <c:v>0</c:v>
                </c:pt>
                <c:pt idx="15517">
                  <c:v>0</c:v>
                </c:pt>
                <c:pt idx="15518">
                  <c:v>0</c:v>
                </c:pt>
                <c:pt idx="15519">
                  <c:v>0</c:v>
                </c:pt>
                <c:pt idx="15520">
                  <c:v>0</c:v>
                </c:pt>
                <c:pt idx="15521">
                  <c:v>0</c:v>
                </c:pt>
                <c:pt idx="15522">
                  <c:v>0</c:v>
                </c:pt>
                <c:pt idx="15523">
                  <c:v>0</c:v>
                </c:pt>
                <c:pt idx="15524">
                  <c:v>0</c:v>
                </c:pt>
                <c:pt idx="15525">
                  <c:v>0</c:v>
                </c:pt>
                <c:pt idx="15526">
                  <c:v>0</c:v>
                </c:pt>
                <c:pt idx="15527">
                  <c:v>0</c:v>
                </c:pt>
                <c:pt idx="15528">
                  <c:v>0</c:v>
                </c:pt>
                <c:pt idx="15529">
                  <c:v>0</c:v>
                </c:pt>
                <c:pt idx="15530">
                  <c:v>0</c:v>
                </c:pt>
                <c:pt idx="15531">
                  <c:v>0</c:v>
                </c:pt>
                <c:pt idx="15532">
                  <c:v>0</c:v>
                </c:pt>
                <c:pt idx="15533">
                  <c:v>0</c:v>
                </c:pt>
                <c:pt idx="15534">
                  <c:v>0</c:v>
                </c:pt>
                <c:pt idx="15535">
                  <c:v>0</c:v>
                </c:pt>
                <c:pt idx="15536">
                  <c:v>0</c:v>
                </c:pt>
                <c:pt idx="15537">
                  <c:v>0</c:v>
                </c:pt>
                <c:pt idx="15538">
                  <c:v>0</c:v>
                </c:pt>
                <c:pt idx="15539">
                  <c:v>0</c:v>
                </c:pt>
                <c:pt idx="15540">
                  <c:v>0</c:v>
                </c:pt>
                <c:pt idx="15541">
                  <c:v>0</c:v>
                </c:pt>
                <c:pt idx="15542">
                  <c:v>0</c:v>
                </c:pt>
                <c:pt idx="15543">
                  <c:v>0</c:v>
                </c:pt>
                <c:pt idx="15544">
                  <c:v>0</c:v>
                </c:pt>
                <c:pt idx="15545">
                  <c:v>0</c:v>
                </c:pt>
                <c:pt idx="15546">
                  <c:v>0</c:v>
                </c:pt>
                <c:pt idx="15547">
                  <c:v>0</c:v>
                </c:pt>
                <c:pt idx="15548">
                  <c:v>0</c:v>
                </c:pt>
                <c:pt idx="15549">
                  <c:v>0</c:v>
                </c:pt>
                <c:pt idx="15550">
                  <c:v>0</c:v>
                </c:pt>
                <c:pt idx="15551">
                  <c:v>0</c:v>
                </c:pt>
                <c:pt idx="15552">
                  <c:v>0</c:v>
                </c:pt>
                <c:pt idx="15553">
                  <c:v>0</c:v>
                </c:pt>
                <c:pt idx="15554">
                  <c:v>0</c:v>
                </c:pt>
                <c:pt idx="15555">
                  <c:v>0</c:v>
                </c:pt>
                <c:pt idx="15556">
                  <c:v>0</c:v>
                </c:pt>
                <c:pt idx="15557">
                  <c:v>0</c:v>
                </c:pt>
                <c:pt idx="15558">
                  <c:v>0</c:v>
                </c:pt>
                <c:pt idx="15559">
                  <c:v>0</c:v>
                </c:pt>
                <c:pt idx="15560">
                  <c:v>0</c:v>
                </c:pt>
                <c:pt idx="15561">
                  <c:v>0</c:v>
                </c:pt>
                <c:pt idx="15562">
                  <c:v>0</c:v>
                </c:pt>
                <c:pt idx="15563">
                  <c:v>0</c:v>
                </c:pt>
                <c:pt idx="15564">
                  <c:v>0</c:v>
                </c:pt>
                <c:pt idx="15565">
                  <c:v>0</c:v>
                </c:pt>
                <c:pt idx="15566">
                  <c:v>0</c:v>
                </c:pt>
                <c:pt idx="15567">
                  <c:v>0</c:v>
                </c:pt>
                <c:pt idx="15568">
                  <c:v>0</c:v>
                </c:pt>
                <c:pt idx="15569">
                  <c:v>0</c:v>
                </c:pt>
                <c:pt idx="15570">
                  <c:v>0</c:v>
                </c:pt>
                <c:pt idx="15571">
                  <c:v>0</c:v>
                </c:pt>
                <c:pt idx="15572">
                  <c:v>0</c:v>
                </c:pt>
                <c:pt idx="15573">
                  <c:v>0</c:v>
                </c:pt>
                <c:pt idx="15574">
                  <c:v>0</c:v>
                </c:pt>
                <c:pt idx="15575">
                  <c:v>0</c:v>
                </c:pt>
                <c:pt idx="15576">
                  <c:v>0</c:v>
                </c:pt>
                <c:pt idx="15577">
                  <c:v>0</c:v>
                </c:pt>
                <c:pt idx="15578">
                  <c:v>0</c:v>
                </c:pt>
                <c:pt idx="15579">
                  <c:v>0</c:v>
                </c:pt>
                <c:pt idx="15580">
                  <c:v>0</c:v>
                </c:pt>
                <c:pt idx="15581">
                  <c:v>0</c:v>
                </c:pt>
                <c:pt idx="15582">
                  <c:v>0</c:v>
                </c:pt>
                <c:pt idx="15583">
                  <c:v>0</c:v>
                </c:pt>
                <c:pt idx="15584">
                  <c:v>0</c:v>
                </c:pt>
                <c:pt idx="15585">
                  <c:v>0</c:v>
                </c:pt>
                <c:pt idx="15586">
                  <c:v>0</c:v>
                </c:pt>
                <c:pt idx="15587">
                  <c:v>0</c:v>
                </c:pt>
                <c:pt idx="15588">
                  <c:v>0</c:v>
                </c:pt>
                <c:pt idx="15589">
                  <c:v>0</c:v>
                </c:pt>
                <c:pt idx="15590">
                  <c:v>0</c:v>
                </c:pt>
                <c:pt idx="15591">
                  <c:v>0</c:v>
                </c:pt>
                <c:pt idx="15592">
                  <c:v>0</c:v>
                </c:pt>
                <c:pt idx="15593">
                  <c:v>0</c:v>
                </c:pt>
                <c:pt idx="15594">
                  <c:v>0</c:v>
                </c:pt>
                <c:pt idx="15595">
                  <c:v>0</c:v>
                </c:pt>
                <c:pt idx="15596">
                  <c:v>0</c:v>
                </c:pt>
                <c:pt idx="15597">
                  <c:v>0</c:v>
                </c:pt>
                <c:pt idx="15598">
                  <c:v>0</c:v>
                </c:pt>
                <c:pt idx="15599">
                  <c:v>0</c:v>
                </c:pt>
                <c:pt idx="15600">
                  <c:v>0</c:v>
                </c:pt>
                <c:pt idx="15601">
                  <c:v>0</c:v>
                </c:pt>
                <c:pt idx="15602">
                  <c:v>0</c:v>
                </c:pt>
                <c:pt idx="15603">
                  <c:v>0</c:v>
                </c:pt>
                <c:pt idx="15604">
                  <c:v>0</c:v>
                </c:pt>
                <c:pt idx="15605">
                  <c:v>0</c:v>
                </c:pt>
                <c:pt idx="15606">
                  <c:v>0</c:v>
                </c:pt>
                <c:pt idx="15607">
                  <c:v>0</c:v>
                </c:pt>
                <c:pt idx="15608">
                  <c:v>0</c:v>
                </c:pt>
                <c:pt idx="15609">
                  <c:v>0</c:v>
                </c:pt>
                <c:pt idx="15610">
                  <c:v>0</c:v>
                </c:pt>
                <c:pt idx="15611">
                  <c:v>0</c:v>
                </c:pt>
                <c:pt idx="15612">
                  <c:v>0</c:v>
                </c:pt>
                <c:pt idx="15613">
                  <c:v>0</c:v>
                </c:pt>
                <c:pt idx="15614">
                  <c:v>0</c:v>
                </c:pt>
                <c:pt idx="15615">
                  <c:v>0</c:v>
                </c:pt>
                <c:pt idx="15616">
                  <c:v>0</c:v>
                </c:pt>
                <c:pt idx="15617">
                  <c:v>0</c:v>
                </c:pt>
                <c:pt idx="15618">
                  <c:v>0</c:v>
                </c:pt>
                <c:pt idx="15619">
                  <c:v>0</c:v>
                </c:pt>
                <c:pt idx="15620">
                  <c:v>0</c:v>
                </c:pt>
                <c:pt idx="15621">
                  <c:v>0</c:v>
                </c:pt>
                <c:pt idx="15622">
                  <c:v>0</c:v>
                </c:pt>
                <c:pt idx="15623">
                  <c:v>0</c:v>
                </c:pt>
                <c:pt idx="15624">
                  <c:v>0</c:v>
                </c:pt>
                <c:pt idx="15625">
                  <c:v>0</c:v>
                </c:pt>
                <c:pt idx="15626">
                  <c:v>0</c:v>
                </c:pt>
                <c:pt idx="15627">
                  <c:v>0</c:v>
                </c:pt>
                <c:pt idx="15628">
                  <c:v>0</c:v>
                </c:pt>
                <c:pt idx="15629">
                  <c:v>0</c:v>
                </c:pt>
                <c:pt idx="15630">
                  <c:v>0</c:v>
                </c:pt>
                <c:pt idx="15631">
                  <c:v>0</c:v>
                </c:pt>
                <c:pt idx="15632">
                  <c:v>0</c:v>
                </c:pt>
                <c:pt idx="15633">
                  <c:v>0</c:v>
                </c:pt>
                <c:pt idx="15634">
                  <c:v>0</c:v>
                </c:pt>
                <c:pt idx="15635">
                  <c:v>0</c:v>
                </c:pt>
                <c:pt idx="15636">
                  <c:v>0</c:v>
                </c:pt>
                <c:pt idx="15637">
                  <c:v>0</c:v>
                </c:pt>
                <c:pt idx="15638">
                  <c:v>0</c:v>
                </c:pt>
                <c:pt idx="15639">
                  <c:v>0</c:v>
                </c:pt>
                <c:pt idx="15640">
                  <c:v>0</c:v>
                </c:pt>
                <c:pt idx="15641">
                  <c:v>0</c:v>
                </c:pt>
                <c:pt idx="15642">
                  <c:v>0</c:v>
                </c:pt>
                <c:pt idx="15643">
                  <c:v>0</c:v>
                </c:pt>
                <c:pt idx="15644">
                  <c:v>0</c:v>
                </c:pt>
                <c:pt idx="15645">
                  <c:v>0</c:v>
                </c:pt>
                <c:pt idx="15646">
                  <c:v>0</c:v>
                </c:pt>
                <c:pt idx="15647">
                  <c:v>0</c:v>
                </c:pt>
                <c:pt idx="15648">
                  <c:v>0</c:v>
                </c:pt>
                <c:pt idx="15649">
                  <c:v>0</c:v>
                </c:pt>
                <c:pt idx="15650">
                  <c:v>0</c:v>
                </c:pt>
                <c:pt idx="15651">
                  <c:v>0</c:v>
                </c:pt>
                <c:pt idx="15652">
                  <c:v>0</c:v>
                </c:pt>
                <c:pt idx="15653">
                  <c:v>0</c:v>
                </c:pt>
                <c:pt idx="15654">
                  <c:v>0</c:v>
                </c:pt>
                <c:pt idx="15655">
                  <c:v>0</c:v>
                </c:pt>
                <c:pt idx="15656">
                  <c:v>0</c:v>
                </c:pt>
                <c:pt idx="15657">
                  <c:v>0</c:v>
                </c:pt>
                <c:pt idx="15658">
                  <c:v>0</c:v>
                </c:pt>
                <c:pt idx="15659">
                  <c:v>0</c:v>
                </c:pt>
                <c:pt idx="15660">
                  <c:v>0</c:v>
                </c:pt>
                <c:pt idx="15661">
                  <c:v>0</c:v>
                </c:pt>
                <c:pt idx="15662">
                  <c:v>0</c:v>
                </c:pt>
                <c:pt idx="15663">
                  <c:v>0</c:v>
                </c:pt>
                <c:pt idx="15664">
                  <c:v>0</c:v>
                </c:pt>
                <c:pt idx="15665">
                  <c:v>0</c:v>
                </c:pt>
                <c:pt idx="15666">
                  <c:v>0</c:v>
                </c:pt>
                <c:pt idx="15667">
                  <c:v>0</c:v>
                </c:pt>
                <c:pt idx="15668">
                  <c:v>0</c:v>
                </c:pt>
                <c:pt idx="15669">
                  <c:v>0</c:v>
                </c:pt>
                <c:pt idx="15670">
                  <c:v>0</c:v>
                </c:pt>
                <c:pt idx="15671">
                  <c:v>0</c:v>
                </c:pt>
                <c:pt idx="15672">
                  <c:v>0</c:v>
                </c:pt>
                <c:pt idx="15673">
                  <c:v>0</c:v>
                </c:pt>
                <c:pt idx="15674">
                  <c:v>0</c:v>
                </c:pt>
                <c:pt idx="15675">
                  <c:v>0</c:v>
                </c:pt>
                <c:pt idx="15676">
                  <c:v>0</c:v>
                </c:pt>
                <c:pt idx="15677">
                  <c:v>0</c:v>
                </c:pt>
                <c:pt idx="15678">
                  <c:v>0</c:v>
                </c:pt>
                <c:pt idx="15679">
                  <c:v>0</c:v>
                </c:pt>
                <c:pt idx="15680">
                  <c:v>0</c:v>
                </c:pt>
                <c:pt idx="15681">
                  <c:v>0</c:v>
                </c:pt>
                <c:pt idx="15682">
                  <c:v>0</c:v>
                </c:pt>
                <c:pt idx="15683">
                  <c:v>0</c:v>
                </c:pt>
                <c:pt idx="15684">
                  <c:v>0</c:v>
                </c:pt>
                <c:pt idx="15685">
                  <c:v>0</c:v>
                </c:pt>
                <c:pt idx="15686">
                  <c:v>0</c:v>
                </c:pt>
                <c:pt idx="15687">
                  <c:v>0</c:v>
                </c:pt>
                <c:pt idx="15688">
                  <c:v>0</c:v>
                </c:pt>
                <c:pt idx="15689">
                  <c:v>0</c:v>
                </c:pt>
                <c:pt idx="15690">
                  <c:v>0</c:v>
                </c:pt>
                <c:pt idx="15691">
                  <c:v>0</c:v>
                </c:pt>
                <c:pt idx="15692">
                  <c:v>0</c:v>
                </c:pt>
                <c:pt idx="15693">
                  <c:v>0</c:v>
                </c:pt>
                <c:pt idx="15694">
                  <c:v>0</c:v>
                </c:pt>
                <c:pt idx="15695">
                  <c:v>0</c:v>
                </c:pt>
                <c:pt idx="15696">
                  <c:v>0</c:v>
                </c:pt>
                <c:pt idx="15697">
                  <c:v>0</c:v>
                </c:pt>
                <c:pt idx="15698">
                  <c:v>0</c:v>
                </c:pt>
                <c:pt idx="15699">
                  <c:v>0</c:v>
                </c:pt>
                <c:pt idx="15700">
                  <c:v>0</c:v>
                </c:pt>
                <c:pt idx="15701">
                  <c:v>0</c:v>
                </c:pt>
                <c:pt idx="15702">
                  <c:v>0</c:v>
                </c:pt>
                <c:pt idx="15703">
                  <c:v>0</c:v>
                </c:pt>
                <c:pt idx="15704">
                  <c:v>0</c:v>
                </c:pt>
                <c:pt idx="15705">
                  <c:v>0</c:v>
                </c:pt>
                <c:pt idx="15706">
                  <c:v>0</c:v>
                </c:pt>
                <c:pt idx="15707">
                  <c:v>0</c:v>
                </c:pt>
                <c:pt idx="15708">
                  <c:v>0</c:v>
                </c:pt>
                <c:pt idx="15709">
                  <c:v>0</c:v>
                </c:pt>
                <c:pt idx="15710">
                  <c:v>0</c:v>
                </c:pt>
                <c:pt idx="15711">
                  <c:v>0</c:v>
                </c:pt>
                <c:pt idx="15712">
                  <c:v>0</c:v>
                </c:pt>
                <c:pt idx="15713">
                  <c:v>0</c:v>
                </c:pt>
                <c:pt idx="15714">
                  <c:v>0</c:v>
                </c:pt>
                <c:pt idx="15715">
                  <c:v>0</c:v>
                </c:pt>
                <c:pt idx="15716">
                  <c:v>0</c:v>
                </c:pt>
                <c:pt idx="15717">
                  <c:v>0</c:v>
                </c:pt>
                <c:pt idx="15718">
                  <c:v>0</c:v>
                </c:pt>
                <c:pt idx="15719">
                  <c:v>0</c:v>
                </c:pt>
                <c:pt idx="15720">
                  <c:v>0</c:v>
                </c:pt>
                <c:pt idx="15721">
                  <c:v>0</c:v>
                </c:pt>
                <c:pt idx="15722">
                  <c:v>0</c:v>
                </c:pt>
                <c:pt idx="15723">
                  <c:v>0</c:v>
                </c:pt>
                <c:pt idx="15724">
                  <c:v>0</c:v>
                </c:pt>
                <c:pt idx="15725">
                  <c:v>0</c:v>
                </c:pt>
                <c:pt idx="15726">
                  <c:v>0</c:v>
                </c:pt>
                <c:pt idx="15727">
                  <c:v>0</c:v>
                </c:pt>
                <c:pt idx="15728">
                  <c:v>0</c:v>
                </c:pt>
                <c:pt idx="15729">
                  <c:v>0</c:v>
                </c:pt>
                <c:pt idx="15730">
                  <c:v>0</c:v>
                </c:pt>
                <c:pt idx="15731">
                  <c:v>0</c:v>
                </c:pt>
                <c:pt idx="15732">
                  <c:v>0</c:v>
                </c:pt>
                <c:pt idx="15733">
                  <c:v>0</c:v>
                </c:pt>
                <c:pt idx="15734">
                  <c:v>0</c:v>
                </c:pt>
                <c:pt idx="15735">
                  <c:v>0</c:v>
                </c:pt>
                <c:pt idx="15736">
                  <c:v>0</c:v>
                </c:pt>
                <c:pt idx="15737">
                  <c:v>0</c:v>
                </c:pt>
                <c:pt idx="15738">
                  <c:v>0</c:v>
                </c:pt>
                <c:pt idx="15739">
                  <c:v>0</c:v>
                </c:pt>
                <c:pt idx="15740">
                  <c:v>0</c:v>
                </c:pt>
                <c:pt idx="15741">
                  <c:v>0</c:v>
                </c:pt>
                <c:pt idx="15742">
                  <c:v>0</c:v>
                </c:pt>
                <c:pt idx="15743">
                  <c:v>0</c:v>
                </c:pt>
                <c:pt idx="15744">
                  <c:v>0</c:v>
                </c:pt>
                <c:pt idx="15745">
                  <c:v>0</c:v>
                </c:pt>
                <c:pt idx="15746">
                  <c:v>0</c:v>
                </c:pt>
                <c:pt idx="15747">
                  <c:v>0</c:v>
                </c:pt>
                <c:pt idx="15748">
                  <c:v>0</c:v>
                </c:pt>
                <c:pt idx="15749">
                  <c:v>0</c:v>
                </c:pt>
                <c:pt idx="15750">
                  <c:v>0</c:v>
                </c:pt>
                <c:pt idx="15751">
                  <c:v>0</c:v>
                </c:pt>
                <c:pt idx="15752">
                  <c:v>0</c:v>
                </c:pt>
                <c:pt idx="15753">
                  <c:v>0</c:v>
                </c:pt>
                <c:pt idx="15754">
                  <c:v>0</c:v>
                </c:pt>
                <c:pt idx="15755">
                  <c:v>0</c:v>
                </c:pt>
                <c:pt idx="15756">
                  <c:v>0</c:v>
                </c:pt>
                <c:pt idx="15757">
                  <c:v>0</c:v>
                </c:pt>
                <c:pt idx="15758">
                  <c:v>0</c:v>
                </c:pt>
                <c:pt idx="15759">
                  <c:v>0</c:v>
                </c:pt>
                <c:pt idx="15760">
                  <c:v>0</c:v>
                </c:pt>
                <c:pt idx="15761">
                  <c:v>0</c:v>
                </c:pt>
                <c:pt idx="15762">
                  <c:v>0</c:v>
                </c:pt>
                <c:pt idx="15763">
                  <c:v>0</c:v>
                </c:pt>
                <c:pt idx="15764">
                  <c:v>0</c:v>
                </c:pt>
                <c:pt idx="15765">
                  <c:v>0</c:v>
                </c:pt>
                <c:pt idx="15766">
                  <c:v>0</c:v>
                </c:pt>
                <c:pt idx="15767">
                  <c:v>0</c:v>
                </c:pt>
                <c:pt idx="15768">
                  <c:v>0</c:v>
                </c:pt>
                <c:pt idx="15769">
                  <c:v>0</c:v>
                </c:pt>
                <c:pt idx="15770">
                  <c:v>0</c:v>
                </c:pt>
                <c:pt idx="15771">
                  <c:v>0</c:v>
                </c:pt>
                <c:pt idx="15772">
                  <c:v>0</c:v>
                </c:pt>
                <c:pt idx="15773">
                  <c:v>0</c:v>
                </c:pt>
                <c:pt idx="15774">
                  <c:v>0</c:v>
                </c:pt>
                <c:pt idx="15775">
                  <c:v>0</c:v>
                </c:pt>
                <c:pt idx="15776">
                  <c:v>0</c:v>
                </c:pt>
                <c:pt idx="15777">
                  <c:v>0</c:v>
                </c:pt>
                <c:pt idx="15778">
                  <c:v>0</c:v>
                </c:pt>
                <c:pt idx="15779">
                  <c:v>0</c:v>
                </c:pt>
                <c:pt idx="15780">
                  <c:v>0</c:v>
                </c:pt>
                <c:pt idx="15781">
                  <c:v>0</c:v>
                </c:pt>
                <c:pt idx="15782">
                  <c:v>0</c:v>
                </c:pt>
                <c:pt idx="15783">
                  <c:v>0</c:v>
                </c:pt>
                <c:pt idx="15784">
                  <c:v>0</c:v>
                </c:pt>
                <c:pt idx="15785">
                  <c:v>0</c:v>
                </c:pt>
                <c:pt idx="15786">
                  <c:v>0</c:v>
                </c:pt>
                <c:pt idx="15787">
                  <c:v>0</c:v>
                </c:pt>
                <c:pt idx="15788">
                  <c:v>0</c:v>
                </c:pt>
                <c:pt idx="15789">
                  <c:v>0</c:v>
                </c:pt>
                <c:pt idx="15790">
                  <c:v>0</c:v>
                </c:pt>
                <c:pt idx="15791">
                  <c:v>0</c:v>
                </c:pt>
                <c:pt idx="15792">
                  <c:v>0</c:v>
                </c:pt>
                <c:pt idx="15793">
                  <c:v>0</c:v>
                </c:pt>
                <c:pt idx="15794">
                  <c:v>0</c:v>
                </c:pt>
                <c:pt idx="15795">
                  <c:v>0</c:v>
                </c:pt>
                <c:pt idx="15796">
                  <c:v>0</c:v>
                </c:pt>
                <c:pt idx="15797">
                  <c:v>0</c:v>
                </c:pt>
                <c:pt idx="15798">
                  <c:v>0</c:v>
                </c:pt>
                <c:pt idx="15799">
                  <c:v>0</c:v>
                </c:pt>
                <c:pt idx="15800">
                  <c:v>0</c:v>
                </c:pt>
                <c:pt idx="15801">
                  <c:v>0</c:v>
                </c:pt>
                <c:pt idx="15802">
                  <c:v>0</c:v>
                </c:pt>
                <c:pt idx="15803">
                  <c:v>0</c:v>
                </c:pt>
                <c:pt idx="15804">
                  <c:v>0</c:v>
                </c:pt>
                <c:pt idx="15805">
                  <c:v>0</c:v>
                </c:pt>
                <c:pt idx="15806">
                  <c:v>0</c:v>
                </c:pt>
                <c:pt idx="15807">
                  <c:v>0</c:v>
                </c:pt>
                <c:pt idx="15808">
                  <c:v>0</c:v>
                </c:pt>
                <c:pt idx="15809">
                  <c:v>0</c:v>
                </c:pt>
                <c:pt idx="15810">
                  <c:v>0</c:v>
                </c:pt>
                <c:pt idx="15811">
                  <c:v>0</c:v>
                </c:pt>
                <c:pt idx="15812">
                  <c:v>0</c:v>
                </c:pt>
                <c:pt idx="15813">
                  <c:v>0</c:v>
                </c:pt>
                <c:pt idx="15814">
                  <c:v>0</c:v>
                </c:pt>
                <c:pt idx="15815">
                  <c:v>0</c:v>
                </c:pt>
                <c:pt idx="15816">
                  <c:v>0</c:v>
                </c:pt>
                <c:pt idx="15817">
                  <c:v>0</c:v>
                </c:pt>
                <c:pt idx="15818">
                  <c:v>0</c:v>
                </c:pt>
                <c:pt idx="15819">
                  <c:v>0</c:v>
                </c:pt>
                <c:pt idx="15820">
                  <c:v>0</c:v>
                </c:pt>
                <c:pt idx="15821">
                  <c:v>0</c:v>
                </c:pt>
                <c:pt idx="15822">
                  <c:v>0</c:v>
                </c:pt>
                <c:pt idx="15823">
                  <c:v>0</c:v>
                </c:pt>
                <c:pt idx="15824">
                  <c:v>0</c:v>
                </c:pt>
                <c:pt idx="15825">
                  <c:v>0</c:v>
                </c:pt>
                <c:pt idx="15826">
                  <c:v>0</c:v>
                </c:pt>
                <c:pt idx="15827">
                  <c:v>0</c:v>
                </c:pt>
                <c:pt idx="15828">
                  <c:v>0</c:v>
                </c:pt>
                <c:pt idx="15829">
                  <c:v>0</c:v>
                </c:pt>
                <c:pt idx="15830">
                  <c:v>0</c:v>
                </c:pt>
                <c:pt idx="15831">
                  <c:v>0</c:v>
                </c:pt>
                <c:pt idx="15832">
                  <c:v>0</c:v>
                </c:pt>
                <c:pt idx="15833">
                  <c:v>0</c:v>
                </c:pt>
                <c:pt idx="15834">
                  <c:v>0</c:v>
                </c:pt>
                <c:pt idx="15835">
                  <c:v>0</c:v>
                </c:pt>
                <c:pt idx="15836">
                  <c:v>0</c:v>
                </c:pt>
                <c:pt idx="15837">
                  <c:v>0</c:v>
                </c:pt>
                <c:pt idx="15838">
                  <c:v>0</c:v>
                </c:pt>
                <c:pt idx="15839">
                  <c:v>0</c:v>
                </c:pt>
                <c:pt idx="15840">
                  <c:v>0</c:v>
                </c:pt>
                <c:pt idx="15841">
                  <c:v>0</c:v>
                </c:pt>
                <c:pt idx="15842">
                  <c:v>0</c:v>
                </c:pt>
                <c:pt idx="15843">
                  <c:v>0</c:v>
                </c:pt>
                <c:pt idx="15844">
                  <c:v>0</c:v>
                </c:pt>
                <c:pt idx="15845">
                  <c:v>0</c:v>
                </c:pt>
                <c:pt idx="15846">
                  <c:v>0</c:v>
                </c:pt>
                <c:pt idx="15847">
                  <c:v>0</c:v>
                </c:pt>
                <c:pt idx="15848">
                  <c:v>0</c:v>
                </c:pt>
                <c:pt idx="15849">
                  <c:v>0</c:v>
                </c:pt>
                <c:pt idx="15850">
                  <c:v>0</c:v>
                </c:pt>
                <c:pt idx="15851">
                  <c:v>0</c:v>
                </c:pt>
                <c:pt idx="15852">
                  <c:v>0</c:v>
                </c:pt>
                <c:pt idx="15853">
                  <c:v>0</c:v>
                </c:pt>
                <c:pt idx="15854">
                  <c:v>0</c:v>
                </c:pt>
                <c:pt idx="15855">
                  <c:v>0</c:v>
                </c:pt>
                <c:pt idx="15856">
                  <c:v>0</c:v>
                </c:pt>
                <c:pt idx="15857">
                  <c:v>0</c:v>
                </c:pt>
                <c:pt idx="15858">
                  <c:v>0</c:v>
                </c:pt>
                <c:pt idx="15859">
                  <c:v>0</c:v>
                </c:pt>
                <c:pt idx="15860">
                  <c:v>0</c:v>
                </c:pt>
                <c:pt idx="15861">
                  <c:v>0</c:v>
                </c:pt>
                <c:pt idx="15862">
                  <c:v>0</c:v>
                </c:pt>
                <c:pt idx="15863">
                  <c:v>0</c:v>
                </c:pt>
                <c:pt idx="15864">
                  <c:v>0</c:v>
                </c:pt>
                <c:pt idx="15865">
                  <c:v>0</c:v>
                </c:pt>
                <c:pt idx="15866">
                  <c:v>0</c:v>
                </c:pt>
                <c:pt idx="15867">
                  <c:v>0</c:v>
                </c:pt>
                <c:pt idx="15868">
                  <c:v>0</c:v>
                </c:pt>
                <c:pt idx="15869">
                  <c:v>0</c:v>
                </c:pt>
                <c:pt idx="15870">
                  <c:v>0</c:v>
                </c:pt>
                <c:pt idx="15871">
                  <c:v>0</c:v>
                </c:pt>
                <c:pt idx="15872">
                  <c:v>0</c:v>
                </c:pt>
                <c:pt idx="15873">
                  <c:v>0</c:v>
                </c:pt>
                <c:pt idx="15874">
                  <c:v>0</c:v>
                </c:pt>
                <c:pt idx="15875">
                  <c:v>0</c:v>
                </c:pt>
                <c:pt idx="15876">
                  <c:v>0</c:v>
                </c:pt>
                <c:pt idx="15877">
                  <c:v>0</c:v>
                </c:pt>
                <c:pt idx="15878">
                  <c:v>0</c:v>
                </c:pt>
                <c:pt idx="15879">
                  <c:v>0</c:v>
                </c:pt>
                <c:pt idx="15880">
                  <c:v>0</c:v>
                </c:pt>
                <c:pt idx="15881">
                  <c:v>0</c:v>
                </c:pt>
                <c:pt idx="15882">
                  <c:v>0</c:v>
                </c:pt>
                <c:pt idx="15883">
                  <c:v>0</c:v>
                </c:pt>
                <c:pt idx="15884">
                  <c:v>0</c:v>
                </c:pt>
                <c:pt idx="15885">
                  <c:v>0</c:v>
                </c:pt>
                <c:pt idx="15886">
                  <c:v>0</c:v>
                </c:pt>
                <c:pt idx="15887">
                  <c:v>0</c:v>
                </c:pt>
                <c:pt idx="15888">
                  <c:v>0</c:v>
                </c:pt>
                <c:pt idx="15889">
                  <c:v>0</c:v>
                </c:pt>
                <c:pt idx="15890">
                  <c:v>0</c:v>
                </c:pt>
                <c:pt idx="15891">
                  <c:v>0</c:v>
                </c:pt>
                <c:pt idx="15892">
                  <c:v>0</c:v>
                </c:pt>
                <c:pt idx="15893">
                  <c:v>0</c:v>
                </c:pt>
                <c:pt idx="15894">
                  <c:v>0</c:v>
                </c:pt>
                <c:pt idx="15895">
                  <c:v>0</c:v>
                </c:pt>
                <c:pt idx="15896">
                  <c:v>0</c:v>
                </c:pt>
                <c:pt idx="15897">
                  <c:v>0</c:v>
                </c:pt>
                <c:pt idx="15898">
                  <c:v>0</c:v>
                </c:pt>
                <c:pt idx="15899">
                  <c:v>0</c:v>
                </c:pt>
                <c:pt idx="15900">
                  <c:v>0</c:v>
                </c:pt>
                <c:pt idx="15901">
                  <c:v>0</c:v>
                </c:pt>
                <c:pt idx="15902">
                  <c:v>0</c:v>
                </c:pt>
                <c:pt idx="15903">
                  <c:v>0</c:v>
                </c:pt>
                <c:pt idx="15904">
                  <c:v>0</c:v>
                </c:pt>
                <c:pt idx="15905">
                  <c:v>0</c:v>
                </c:pt>
                <c:pt idx="15906">
                  <c:v>0</c:v>
                </c:pt>
                <c:pt idx="15907">
                  <c:v>0</c:v>
                </c:pt>
                <c:pt idx="15908">
                  <c:v>0</c:v>
                </c:pt>
                <c:pt idx="15909">
                  <c:v>0</c:v>
                </c:pt>
                <c:pt idx="15910">
                  <c:v>0</c:v>
                </c:pt>
                <c:pt idx="15911">
                  <c:v>0</c:v>
                </c:pt>
                <c:pt idx="15912">
                  <c:v>0</c:v>
                </c:pt>
                <c:pt idx="15913">
                  <c:v>0</c:v>
                </c:pt>
                <c:pt idx="15914">
                  <c:v>0</c:v>
                </c:pt>
                <c:pt idx="15915">
                  <c:v>0</c:v>
                </c:pt>
                <c:pt idx="15916">
                  <c:v>0</c:v>
                </c:pt>
                <c:pt idx="15917">
                  <c:v>0</c:v>
                </c:pt>
                <c:pt idx="15918">
                  <c:v>0</c:v>
                </c:pt>
                <c:pt idx="15919">
                  <c:v>0</c:v>
                </c:pt>
                <c:pt idx="15920">
                  <c:v>0</c:v>
                </c:pt>
                <c:pt idx="15921">
                  <c:v>0</c:v>
                </c:pt>
                <c:pt idx="15922">
                  <c:v>0</c:v>
                </c:pt>
                <c:pt idx="15923">
                  <c:v>0</c:v>
                </c:pt>
                <c:pt idx="15924">
                  <c:v>0</c:v>
                </c:pt>
                <c:pt idx="15925">
                  <c:v>0</c:v>
                </c:pt>
                <c:pt idx="15926">
                  <c:v>0</c:v>
                </c:pt>
                <c:pt idx="15927">
                  <c:v>0</c:v>
                </c:pt>
                <c:pt idx="15928">
                  <c:v>0</c:v>
                </c:pt>
                <c:pt idx="15929">
                  <c:v>0</c:v>
                </c:pt>
                <c:pt idx="15930">
                  <c:v>0</c:v>
                </c:pt>
                <c:pt idx="15931">
                  <c:v>0</c:v>
                </c:pt>
                <c:pt idx="15932">
                  <c:v>0</c:v>
                </c:pt>
                <c:pt idx="15933">
                  <c:v>0</c:v>
                </c:pt>
                <c:pt idx="15934">
                  <c:v>0</c:v>
                </c:pt>
                <c:pt idx="15935">
                  <c:v>0</c:v>
                </c:pt>
                <c:pt idx="15936">
                  <c:v>0</c:v>
                </c:pt>
                <c:pt idx="15937">
                  <c:v>0</c:v>
                </c:pt>
                <c:pt idx="15938">
                  <c:v>0</c:v>
                </c:pt>
                <c:pt idx="15939">
                  <c:v>0</c:v>
                </c:pt>
                <c:pt idx="15940">
                  <c:v>0</c:v>
                </c:pt>
                <c:pt idx="15941">
                  <c:v>0</c:v>
                </c:pt>
                <c:pt idx="15942">
                  <c:v>0</c:v>
                </c:pt>
                <c:pt idx="15943">
                  <c:v>0</c:v>
                </c:pt>
                <c:pt idx="15944">
                  <c:v>0</c:v>
                </c:pt>
                <c:pt idx="15945">
                  <c:v>0</c:v>
                </c:pt>
                <c:pt idx="15946">
                  <c:v>0</c:v>
                </c:pt>
                <c:pt idx="15947">
                  <c:v>0</c:v>
                </c:pt>
                <c:pt idx="15948">
                  <c:v>0</c:v>
                </c:pt>
                <c:pt idx="15949">
                  <c:v>0</c:v>
                </c:pt>
                <c:pt idx="15950">
                  <c:v>0</c:v>
                </c:pt>
                <c:pt idx="15951">
                  <c:v>0</c:v>
                </c:pt>
                <c:pt idx="15952">
                  <c:v>0</c:v>
                </c:pt>
                <c:pt idx="15953">
                  <c:v>0</c:v>
                </c:pt>
                <c:pt idx="15954">
                  <c:v>0</c:v>
                </c:pt>
                <c:pt idx="15955">
                  <c:v>0</c:v>
                </c:pt>
                <c:pt idx="15956">
                  <c:v>0</c:v>
                </c:pt>
                <c:pt idx="15957">
                  <c:v>0</c:v>
                </c:pt>
                <c:pt idx="15958">
                  <c:v>0</c:v>
                </c:pt>
                <c:pt idx="15959">
                  <c:v>0</c:v>
                </c:pt>
                <c:pt idx="15960">
                  <c:v>0</c:v>
                </c:pt>
                <c:pt idx="15961">
                  <c:v>0</c:v>
                </c:pt>
                <c:pt idx="15962">
                  <c:v>0</c:v>
                </c:pt>
                <c:pt idx="15963">
                  <c:v>0</c:v>
                </c:pt>
                <c:pt idx="15964">
                  <c:v>0</c:v>
                </c:pt>
                <c:pt idx="15965">
                  <c:v>0</c:v>
                </c:pt>
                <c:pt idx="15966">
                  <c:v>0</c:v>
                </c:pt>
                <c:pt idx="15967">
                  <c:v>0</c:v>
                </c:pt>
                <c:pt idx="15968">
                  <c:v>0</c:v>
                </c:pt>
                <c:pt idx="15969">
                  <c:v>0</c:v>
                </c:pt>
                <c:pt idx="15970">
                  <c:v>0</c:v>
                </c:pt>
                <c:pt idx="15971">
                  <c:v>0</c:v>
                </c:pt>
                <c:pt idx="15972">
                  <c:v>0</c:v>
                </c:pt>
                <c:pt idx="15973">
                  <c:v>0</c:v>
                </c:pt>
                <c:pt idx="15974">
                  <c:v>0</c:v>
                </c:pt>
                <c:pt idx="15975">
                  <c:v>0</c:v>
                </c:pt>
                <c:pt idx="15976">
                  <c:v>0</c:v>
                </c:pt>
                <c:pt idx="15977">
                  <c:v>0</c:v>
                </c:pt>
                <c:pt idx="15978">
                  <c:v>0</c:v>
                </c:pt>
                <c:pt idx="15979">
                  <c:v>0</c:v>
                </c:pt>
                <c:pt idx="15980">
                  <c:v>0</c:v>
                </c:pt>
                <c:pt idx="15981">
                  <c:v>0</c:v>
                </c:pt>
                <c:pt idx="15982">
                  <c:v>0</c:v>
                </c:pt>
                <c:pt idx="15983">
                  <c:v>0</c:v>
                </c:pt>
                <c:pt idx="15984">
                  <c:v>0</c:v>
                </c:pt>
                <c:pt idx="15985">
                  <c:v>0</c:v>
                </c:pt>
                <c:pt idx="15986">
                  <c:v>0</c:v>
                </c:pt>
                <c:pt idx="15987">
                  <c:v>0</c:v>
                </c:pt>
                <c:pt idx="15988">
                  <c:v>0</c:v>
                </c:pt>
                <c:pt idx="15989">
                  <c:v>0</c:v>
                </c:pt>
                <c:pt idx="15990">
                  <c:v>0</c:v>
                </c:pt>
                <c:pt idx="15991">
                  <c:v>0</c:v>
                </c:pt>
                <c:pt idx="15992">
                  <c:v>0</c:v>
                </c:pt>
                <c:pt idx="15993">
                  <c:v>0</c:v>
                </c:pt>
                <c:pt idx="15994">
                  <c:v>0</c:v>
                </c:pt>
                <c:pt idx="15995">
                  <c:v>0</c:v>
                </c:pt>
                <c:pt idx="15996">
                  <c:v>0</c:v>
                </c:pt>
                <c:pt idx="15997">
                  <c:v>0</c:v>
                </c:pt>
                <c:pt idx="15998">
                  <c:v>0</c:v>
                </c:pt>
                <c:pt idx="15999">
                  <c:v>0</c:v>
                </c:pt>
                <c:pt idx="16000">
                  <c:v>0</c:v>
                </c:pt>
                <c:pt idx="16001">
                  <c:v>0</c:v>
                </c:pt>
                <c:pt idx="16002">
                  <c:v>0</c:v>
                </c:pt>
                <c:pt idx="16003">
                  <c:v>0</c:v>
                </c:pt>
                <c:pt idx="16004">
                  <c:v>0</c:v>
                </c:pt>
                <c:pt idx="16005">
                  <c:v>0</c:v>
                </c:pt>
                <c:pt idx="16006">
                  <c:v>0</c:v>
                </c:pt>
                <c:pt idx="16007">
                  <c:v>0</c:v>
                </c:pt>
                <c:pt idx="16008">
                  <c:v>0</c:v>
                </c:pt>
                <c:pt idx="16009">
                  <c:v>0</c:v>
                </c:pt>
                <c:pt idx="16010">
                  <c:v>0</c:v>
                </c:pt>
                <c:pt idx="16011">
                  <c:v>0</c:v>
                </c:pt>
                <c:pt idx="16012">
                  <c:v>0</c:v>
                </c:pt>
                <c:pt idx="16013">
                  <c:v>0</c:v>
                </c:pt>
                <c:pt idx="16014">
                  <c:v>0</c:v>
                </c:pt>
                <c:pt idx="16015">
                  <c:v>0</c:v>
                </c:pt>
                <c:pt idx="16016">
                  <c:v>0</c:v>
                </c:pt>
                <c:pt idx="16017">
                  <c:v>0</c:v>
                </c:pt>
                <c:pt idx="16018">
                  <c:v>0</c:v>
                </c:pt>
                <c:pt idx="16019">
                  <c:v>0</c:v>
                </c:pt>
                <c:pt idx="16020">
                  <c:v>0</c:v>
                </c:pt>
                <c:pt idx="16021">
                  <c:v>0</c:v>
                </c:pt>
                <c:pt idx="16022">
                  <c:v>0</c:v>
                </c:pt>
                <c:pt idx="16023">
                  <c:v>0</c:v>
                </c:pt>
                <c:pt idx="16024">
                  <c:v>0</c:v>
                </c:pt>
                <c:pt idx="16025">
                  <c:v>0</c:v>
                </c:pt>
                <c:pt idx="16026">
                  <c:v>0</c:v>
                </c:pt>
                <c:pt idx="16027">
                  <c:v>0</c:v>
                </c:pt>
                <c:pt idx="16028">
                  <c:v>0</c:v>
                </c:pt>
                <c:pt idx="16029">
                  <c:v>0</c:v>
                </c:pt>
                <c:pt idx="16030">
                  <c:v>0</c:v>
                </c:pt>
                <c:pt idx="16031">
                  <c:v>0</c:v>
                </c:pt>
                <c:pt idx="16032">
                  <c:v>0</c:v>
                </c:pt>
                <c:pt idx="16033">
                  <c:v>0</c:v>
                </c:pt>
                <c:pt idx="16034">
                  <c:v>0</c:v>
                </c:pt>
                <c:pt idx="16035">
                  <c:v>0</c:v>
                </c:pt>
                <c:pt idx="16036">
                  <c:v>0</c:v>
                </c:pt>
                <c:pt idx="16037">
                  <c:v>0</c:v>
                </c:pt>
                <c:pt idx="16038">
                  <c:v>0</c:v>
                </c:pt>
                <c:pt idx="16039">
                  <c:v>0</c:v>
                </c:pt>
                <c:pt idx="16040">
                  <c:v>0</c:v>
                </c:pt>
                <c:pt idx="16041">
                  <c:v>0</c:v>
                </c:pt>
                <c:pt idx="16042">
                  <c:v>0</c:v>
                </c:pt>
                <c:pt idx="16043">
                  <c:v>0</c:v>
                </c:pt>
                <c:pt idx="16044">
                  <c:v>0</c:v>
                </c:pt>
                <c:pt idx="16045">
                  <c:v>0</c:v>
                </c:pt>
                <c:pt idx="16046">
                  <c:v>0</c:v>
                </c:pt>
                <c:pt idx="16047">
                  <c:v>0</c:v>
                </c:pt>
                <c:pt idx="16048">
                  <c:v>0</c:v>
                </c:pt>
                <c:pt idx="16049">
                  <c:v>0</c:v>
                </c:pt>
                <c:pt idx="16050">
                  <c:v>0</c:v>
                </c:pt>
                <c:pt idx="16051">
                  <c:v>0</c:v>
                </c:pt>
                <c:pt idx="16052">
                  <c:v>0</c:v>
                </c:pt>
                <c:pt idx="16053">
                  <c:v>0</c:v>
                </c:pt>
                <c:pt idx="16054">
                  <c:v>0</c:v>
                </c:pt>
                <c:pt idx="16055">
                  <c:v>0</c:v>
                </c:pt>
                <c:pt idx="16056">
                  <c:v>0</c:v>
                </c:pt>
                <c:pt idx="16057">
                  <c:v>0</c:v>
                </c:pt>
                <c:pt idx="16058">
                  <c:v>0</c:v>
                </c:pt>
                <c:pt idx="16059">
                  <c:v>0</c:v>
                </c:pt>
                <c:pt idx="16060">
                  <c:v>0</c:v>
                </c:pt>
                <c:pt idx="16061">
                  <c:v>0</c:v>
                </c:pt>
                <c:pt idx="16062">
                  <c:v>0</c:v>
                </c:pt>
                <c:pt idx="16063">
                  <c:v>0</c:v>
                </c:pt>
                <c:pt idx="16064">
                  <c:v>0</c:v>
                </c:pt>
                <c:pt idx="16065">
                  <c:v>0</c:v>
                </c:pt>
                <c:pt idx="16066">
                  <c:v>0</c:v>
                </c:pt>
                <c:pt idx="16067">
                  <c:v>0</c:v>
                </c:pt>
                <c:pt idx="16068">
                  <c:v>0</c:v>
                </c:pt>
                <c:pt idx="16069">
                  <c:v>0</c:v>
                </c:pt>
                <c:pt idx="16070">
                  <c:v>0</c:v>
                </c:pt>
                <c:pt idx="16071">
                  <c:v>0</c:v>
                </c:pt>
                <c:pt idx="16072">
                  <c:v>0</c:v>
                </c:pt>
                <c:pt idx="16073">
                  <c:v>0</c:v>
                </c:pt>
                <c:pt idx="16074">
                  <c:v>0</c:v>
                </c:pt>
                <c:pt idx="16075">
                  <c:v>0</c:v>
                </c:pt>
                <c:pt idx="16076">
                  <c:v>0</c:v>
                </c:pt>
                <c:pt idx="16077">
                  <c:v>0</c:v>
                </c:pt>
                <c:pt idx="16078">
                  <c:v>0</c:v>
                </c:pt>
                <c:pt idx="16079">
                  <c:v>0</c:v>
                </c:pt>
                <c:pt idx="16080">
                  <c:v>0</c:v>
                </c:pt>
                <c:pt idx="16081">
                  <c:v>0</c:v>
                </c:pt>
                <c:pt idx="16082">
                  <c:v>0</c:v>
                </c:pt>
                <c:pt idx="16083">
                  <c:v>0</c:v>
                </c:pt>
                <c:pt idx="16084">
                  <c:v>0</c:v>
                </c:pt>
                <c:pt idx="16085">
                  <c:v>0</c:v>
                </c:pt>
                <c:pt idx="16086">
                  <c:v>0</c:v>
                </c:pt>
                <c:pt idx="16087">
                  <c:v>0</c:v>
                </c:pt>
                <c:pt idx="16088">
                  <c:v>0</c:v>
                </c:pt>
                <c:pt idx="16089">
                  <c:v>0</c:v>
                </c:pt>
                <c:pt idx="16090">
                  <c:v>0</c:v>
                </c:pt>
                <c:pt idx="16091">
                  <c:v>0</c:v>
                </c:pt>
                <c:pt idx="16092">
                  <c:v>0</c:v>
                </c:pt>
                <c:pt idx="16093">
                  <c:v>0</c:v>
                </c:pt>
                <c:pt idx="16094">
                  <c:v>0</c:v>
                </c:pt>
                <c:pt idx="16095">
                  <c:v>0</c:v>
                </c:pt>
                <c:pt idx="16096">
                  <c:v>0</c:v>
                </c:pt>
                <c:pt idx="16097">
                  <c:v>0</c:v>
                </c:pt>
                <c:pt idx="16098">
                  <c:v>0</c:v>
                </c:pt>
                <c:pt idx="16099">
                  <c:v>0</c:v>
                </c:pt>
                <c:pt idx="16100">
                  <c:v>0</c:v>
                </c:pt>
                <c:pt idx="16101">
                  <c:v>0</c:v>
                </c:pt>
                <c:pt idx="16102">
                  <c:v>0</c:v>
                </c:pt>
                <c:pt idx="16103">
                  <c:v>0</c:v>
                </c:pt>
                <c:pt idx="16104">
                  <c:v>0</c:v>
                </c:pt>
                <c:pt idx="16105">
                  <c:v>0</c:v>
                </c:pt>
                <c:pt idx="16106">
                  <c:v>0</c:v>
                </c:pt>
                <c:pt idx="16107">
                  <c:v>0</c:v>
                </c:pt>
                <c:pt idx="16108">
                  <c:v>0</c:v>
                </c:pt>
                <c:pt idx="16109">
                  <c:v>0</c:v>
                </c:pt>
                <c:pt idx="16110">
                  <c:v>0</c:v>
                </c:pt>
                <c:pt idx="16111">
                  <c:v>0</c:v>
                </c:pt>
                <c:pt idx="16112">
                  <c:v>0</c:v>
                </c:pt>
                <c:pt idx="16113">
                  <c:v>0</c:v>
                </c:pt>
                <c:pt idx="16114">
                  <c:v>0</c:v>
                </c:pt>
                <c:pt idx="16115">
                  <c:v>0</c:v>
                </c:pt>
                <c:pt idx="16116">
                  <c:v>0</c:v>
                </c:pt>
                <c:pt idx="16117">
                  <c:v>0</c:v>
                </c:pt>
                <c:pt idx="16118">
                  <c:v>0</c:v>
                </c:pt>
                <c:pt idx="16119">
                  <c:v>0</c:v>
                </c:pt>
                <c:pt idx="16120">
                  <c:v>0</c:v>
                </c:pt>
                <c:pt idx="16121">
                  <c:v>0</c:v>
                </c:pt>
                <c:pt idx="16122">
                  <c:v>0</c:v>
                </c:pt>
                <c:pt idx="16123">
                  <c:v>0</c:v>
                </c:pt>
                <c:pt idx="16124">
                  <c:v>0</c:v>
                </c:pt>
                <c:pt idx="16125">
                  <c:v>0</c:v>
                </c:pt>
                <c:pt idx="16126">
                  <c:v>0</c:v>
                </c:pt>
                <c:pt idx="16127">
                  <c:v>0</c:v>
                </c:pt>
                <c:pt idx="16128">
                  <c:v>0</c:v>
                </c:pt>
                <c:pt idx="16129">
                  <c:v>0</c:v>
                </c:pt>
                <c:pt idx="16130">
                  <c:v>0</c:v>
                </c:pt>
                <c:pt idx="16131">
                  <c:v>0</c:v>
                </c:pt>
                <c:pt idx="16132">
                  <c:v>0</c:v>
                </c:pt>
                <c:pt idx="16133">
                  <c:v>0</c:v>
                </c:pt>
                <c:pt idx="16134">
                  <c:v>0</c:v>
                </c:pt>
                <c:pt idx="16135">
                  <c:v>0</c:v>
                </c:pt>
                <c:pt idx="16136">
                  <c:v>0</c:v>
                </c:pt>
                <c:pt idx="16137">
                  <c:v>0</c:v>
                </c:pt>
                <c:pt idx="16138">
                  <c:v>0</c:v>
                </c:pt>
                <c:pt idx="16139">
                  <c:v>0</c:v>
                </c:pt>
                <c:pt idx="16140">
                  <c:v>0</c:v>
                </c:pt>
                <c:pt idx="16141">
                  <c:v>0</c:v>
                </c:pt>
                <c:pt idx="16142">
                  <c:v>0</c:v>
                </c:pt>
                <c:pt idx="16143">
                  <c:v>0</c:v>
                </c:pt>
                <c:pt idx="16144">
                  <c:v>0</c:v>
                </c:pt>
                <c:pt idx="16145">
                  <c:v>0</c:v>
                </c:pt>
                <c:pt idx="16146">
                  <c:v>0</c:v>
                </c:pt>
                <c:pt idx="16147">
                  <c:v>0</c:v>
                </c:pt>
                <c:pt idx="16148">
                  <c:v>0</c:v>
                </c:pt>
                <c:pt idx="16149">
                  <c:v>0</c:v>
                </c:pt>
                <c:pt idx="16150">
                  <c:v>0</c:v>
                </c:pt>
                <c:pt idx="16151">
                  <c:v>0</c:v>
                </c:pt>
                <c:pt idx="16152">
                  <c:v>0</c:v>
                </c:pt>
                <c:pt idx="16153">
                  <c:v>0</c:v>
                </c:pt>
                <c:pt idx="16154">
                  <c:v>0</c:v>
                </c:pt>
                <c:pt idx="16155">
                  <c:v>0</c:v>
                </c:pt>
                <c:pt idx="16156">
                  <c:v>0</c:v>
                </c:pt>
                <c:pt idx="16157">
                  <c:v>0</c:v>
                </c:pt>
                <c:pt idx="16158">
                  <c:v>0</c:v>
                </c:pt>
                <c:pt idx="16159">
                  <c:v>0</c:v>
                </c:pt>
                <c:pt idx="16160">
                  <c:v>0</c:v>
                </c:pt>
                <c:pt idx="16161">
                  <c:v>0</c:v>
                </c:pt>
                <c:pt idx="16162">
                  <c:v>0</c:v>
                </c:pt>
                <c:pt idx="16163">
                  <c:v>0</c:v>
                </c:pt>
                <c:pt idx="16164">
                  <c:v>0</c:v>
                </c:pt>
                <c:pt idx="16165">
                  <c:v>0</c:v>
                </c:pt>
                <c:pt idx="16166">
                  <c:v>0</c:v>
                </c:pt>
                <c:pt idx="16167">
                  <c:v>0</c:v>
                </c:pt>
                <c:pt idx="16168">
                  <c:v>0</c:v>
                </c:pt>
                <c:pt idx="16169">
                  <c:v>0</c:v>
                </c:pt>
                <c:pt idx="16170">
                  <c:v>0</c:v>
                </c:pt>
                <c:pt idx="16171">
                  <c:v>0</c:v>
                </c:pt>
                <c:pt idx="16172">
                  <c:v>0</c:v>
                </c:pt>
                <c:pt idx="16173">
                  <c:v>0</c:v>
                </c:pt>
                <c:pt idx="16174">
                  <c:v>0</c:v>
                </c:pt>
                <c:pt idx="16175">
                  <c:v>0</c:v>
                </c:pt>
                <c:pt idx="16176">
                  <c:v>0</c:v>
                </c:pt>
                <c:pt idx="16177">
                  <c:v>0</c:v>
                </c:pt>
                <c:pt idx="16178">
                  <c:v>0</c:v>
                </c:pt>
                <c:pt idx="16179">
                  <c:v>0</c:v>
                </c:pt>
                <c:pt idx="16180">
                  <c:v>0</c:v>
                </c:pt>
                <c:pt idx="16181">
                  <c:v>0</c:v>
                </c:pt>
                <c:pt idx="16182">
                  <c:v>0</c:v>
                </c:pt>
                <c:pt idx="16183">
                  <c:v>0</c:v>
                </c:pt>
                <c:pt idx="16184">
                  <c:v>0</c:v>
                </c:pt>
                <c:pt idx="16185">
                  <c:v>0</c:v>
                </c:pt>
                <c:pt idx="16186">
                  <c:v>0</c:v>
                </c:pt>
                <c:pt idx="16187">
                  <c:v>0</c:v>
                </c:pt>
                <c:pt idx="16188">
                  <c:v>0</c:v>
                </c:pt>
                <c:pt idx="16189">
                  <c:v>0</c:v>
                </c:pt>
                <c:pt idx="16190">
                  <c:v>0</c:v>
                </c:pt>
                <c:pt idx="16191">
                  <c:v>0</c:v>
                </c:pt>
                <c:pt idx="16192">
                  <c:v>0</c:v>
                </c:pt>
                <c:pt idx="16193">
                  <c:v>0</c:v>
                </c:pt>
                <c:pt idx="16194">
                  <c:v>0</c:v>
                </c:pt>
                <c:pt idx="16195">
                  <c:v>0</c:v>
                </c:pt>
                <c:pt idx="16196">
                  <c:v>0</c:v>
                </c:pt>
                <c:pt idx="16197">
                  <c:v>0</c:v>
                </c:pt>
                <c:pt idx="16198">
                  <c:v>0</c:v>
                </c:pt>
                <c:pt idx="16199">
                  <c:v>0</c:v>
                </c:pt>
                <c:pt idx="16200">
                  <c:v>0</c:v>
                </c:pt>
                <c:pt idx="16201">
                  <c:v>0</c:v>
                </c:pt>
                <c:pt idx="16202">
                  <c:v>0</c:v>
                </c:pt>
                <c:pt idx="16203">
                  <c:v>0</c:v>
                </c:pt>
                <c:pt idx="16204">
                  <c:v>0</c:v>
                </c:pt>
                <c:pt idx="16205">
                  <c:v>0</c:v>
                </c:pt>
                <c:pt idx="16206">
                  <c:v>0</c:v>
                </c:pt>
                <c:pt idx="16207">
                  <c:v>0</c:v>
                </c:pt>
                <c:pt idx="16208">
                  <c:v>0</c:v>
                </c:pt>
                <c:pt idx="16209">
                  <c:v>0</c:v>
                </c:pt>
                <c:pt idx="16210">
                  <c:v>0</c:v>
                </c:pt>
                <c:pt idx="16211">
                  <c:v>0</c:v>
                </c:pt>
                <c:pt idx="16212">
                  <c:v>0</c:v>
                </c:pt>
                <c:pt idx="16213">
                  <c:v>0</c:v>
                </c:pt>
                <c:pt idx="16214">
                  <c:v>0</c:v>
                </c:pt>
                <c:pt idx="16215">
                  <c:v>0</c:v>
                </c:pt>
                <c:pt idx="16216">
                  <c:v>0</c:v>
                </c:pt>
                <c:pt idx="16217">
                  <c:v>0</c:v>
                </c:pt>
                <c:pt idx="16218">
                  <c:v>0</c:v>
                </c:pt>
                <c:pt idx="16219">
                  <c:v>0</c:v>
                </c:pt>
                <c:pt idx="16220">
                  <c:v>0</c:v>
                </c:pt>
                <c:pt idx="16221">
                  <c:v>0</c:v>
                </c:pt>
                <c:pt idx="16222">
                  <c:v>0</c:v>
                </c:pt>
                <c:pt idx="16223">
                  <c:v>0</c:v>
                </c:pt>
                <c:pt idx="16224">
                  <c:v>0</c:v>
                </c:pt>
                <c:pt idx="16225">
                  <c:v>0</c:v>
                </c:pt>
                <c:pt idx="16226">
                  <c:v>0</c:v>
                </c:pt>
                <c:pt idx="16227">
                  <c:v>0</c:v>
                </c:pt>
                <c:pt idx="16228">
                  <c:v>0</c:v>
                </c:pt>
                <c:pt idx="16229">
                  <c:v>0</c:v>
                </c:pt>
                <c:pt idx="16230">
                  <c:v>0</c:v>
                </c:pt>
                <c:pt idx="16231">
                  <c:v>0</c:v>
                </c:pt>
                <c:pt idx="16232">
                  <c:v>0</c:v>
                </c:pt>
                <c:pt idx="16233">
                  <c:v>0</c:v>
                </c:pt>
                <c:pt idx="16234">
                  <c:v>0</c:v>
                </c:pt>
                <c:pt idx="16235">
                  <c:v>0</c:v>
                </c:pt>
                <c:pt idx="16236">
                  <c:v>0</c:v>
                </c:pt>
                <c:pt idx="16237">
                  <c:v>0</c:v>
                </c:pt>
                <c:pt idx="16238">
                  <c:v>0</c:v>
                </c:pt>
                <c:pt idx="16239">
                  <c:v>0</c:v>
                </c:pt>
                <c:pt idx="16240">
                  <c:v>0</c:v>
                </c:pt>
                <c:pt idx="16241">
                  <c:v>0</c:v>
                </c:pt>
                <c:pt idx="16242">
                  <c:v>0</c:v>
                </c:pt>
                <c:pt idx="16243">
                  <c:v>0</c:v>
                </c:pt>
                <c:pt idx="16244">
                  <c:v>0</c:v>
                </c:pt>
                <c:pt idx="16245">
                  <c:v>0</c:v>
                </c:pt>
                <c:pt idx="16246">
                  <c:v>0</c:v>
                </c:pt>
                <c:pt idx="16247">
                  <c:v>0</c:v>
                </c:pt>
                <c:pt idx="16248">
                  <c:v>0</c:v>
                </c:pt>
                <c:pt idx="16249">
                  <c:v>0</c:v>
                </c:pt>
                <c:pt idx="16250">
                  <c:v>0</c:v>
                </c:pt>
                <c:pt idx="16251">
                  <c:v>0</c:v>
                </c:pt>
                <c:pt idx="16252">
                  <c:v>0</c:v>
                </c:pt>
                <c:pt idx="16253">
                  <c:v>0</c:v>
                </c:pt>
                <c:pt idx="16254">
                  <c:v>0</c:v>
                </c:pt>
                <c:pt idx="16255">
                  <c:v>0</c:v>
                </c:pt>
                <c:pt idx="16256">
                  <c:v>0</c:v>
                </c:pt>
                <c:pt idx="16257">
                  <c:v>0</c:v>
                </c:pt>
                <c:pt idx="16258">
                  <c:v>0</c:v>
                </c:pt>
                <c:pt idx="16259">
                  <c:v>0</c:v>
                </c:pt>
                <c:pt idx="16260">
                  <c:v>0</c:v>
                </c:pt>
                <c:pt idx="16261">
                  <c:v>0</c:v>
                </c:pt>
                <c:pt idx="16262">
                  <c:v>0</c:v>
                </c:pt>
                <c:pt idx="16263">
                  <c:v>0</c:v>
                </c:pt>
                <c:pt idx="16264">
                  <c:v>0</c:v>
                </c:pt>
                <c:pt idx="16265">
                  <c:v>0</c:v>
                </c:pt>
                <c:pt idx="16266">
                  <c:v>0</c:v>
                </c:pt>
                <c:pt idx="16267">
                  <c:v>0</c:v>
                </c:pt>
                <c:pt idx="16268">
                  <c:v>0</c:v>
                </c:pt>
                <c:pt idx="16269">
                  <c:v>0</c:v>
                </c:pt>
                <c:pt idx="16270">
                  <c:v>0</c:v>
                </c:pt>
                <c:pt idx="16271">
                  <c:v>0</c:v>
                </c:pt>
                <c:pt idx="16272">
                  <c:v>0</c:v>
                </c:pt>
                <c:pt idx="16273">
                  <c:v>0</c:v>
                </c:pt>
                <c:pt idx="16274">
                  <c:v>0</c:v>
                </c:pt>
                <c:pt idx="16275">
                  <c:v>0</c:v>
                </c:pt>
                <c:pt idx="16276">
                  <c:v>0</c:v>
                </c:pt>
                <c:pt idx="16277">
                  <c:v>0</c:v>
                </c:pt>
                <c:pt idx="16278">
                  <c:v>0</c:v>
                </c:pt>
                <c:pt idx="16279">
                  <c:v>0</c:v>
                </c:pt>
                <c:pt idx="16280">
                  <c:v>0</c:v>
                </c:pt>
                <c:pt idx="16281">
                  <c:v>0</c:v>
                </c:pt>
                <c:pt idx="16282">
                  <c:v>0</c:v>
                </c:pt>
                <c:pt idx="16283">
                  <c:v>0</c:v>
                </c:pt>
                <c:pt idx="16284">
                  <c:v>0</c:v>
                </c:pt>
                <c:pt idx="16285">
                  <c:v>0</c:v>
                </c:pt>
                <c:pt idx="16286">
                  <c:v>0</c:v>
                </c:pt>
                <c:pt idx="16287">
                  <c:v>0</c:v>
                </c:pt>
                <c:pt idx="16288">
                  <c:v>0</c:v>
                </c:pt>
                <c:pt idx="16289">
                  <c:v>0</c:v>
                </c:pt>
                <c:pt idx="16290">
                  <c:v>0</c:v>
                </c:pt>
                <c:pt idx="16291">
                  <c:v>0</c:v>
                </c:pt>
                <c:pt idx="16292">
                  <c:v>0</c:v>
                </c:pt>
                <c:pt idx="16293">
                  <c:v>0</c:v>
                </c:pt>
                <c:pt idx="16294">
                  <c:v>0</c:v>
                </c:pt>
                <c:pt idx="16295">
                  <c:v>0</c:v>
                </c:pt>
                <c:pt idx="16296">
                  <c:v>0</c:v>
                </c:pt>
                <c:pt idx="16297">
                  <c:v>0</c:v>
                </c:pt>
                <c:pt idx="16298">
                  <c:v>0</c:v>
                </c:pt>
                <c:pt idx="16299">
                  <c:v>0</c:v>
                </c:pt>
                <c:pt idx="16300">
                  <c:v>0</c:v>
                </c:pt>
                <c:pt idx="16301">
                  <c:v>0</c:v>
                </c:pt>
                <c:pt idx="16302">
                  <c:v>0</c:v>
                </c:pt>
                <c:pt idx="16303">
                  <c:v>0</c:v>
                </c:pt>
                <c:pt idx="16304">
                  <c:v>0</c:v>
                </c:pt>
                <c:pt idx="16305">
                  <c:v>0</c:v>
                </c:pt>
                <c:pt idx="16306">
                  <c:v>0</c:v>
                </c:pt>
                <c:pt idx="16307">
                  <c:v>0</c:v>
                </c:pt>
                <c:pt idx="16308">
                  <c:v>0</c:v>
                </c:pt>
                <c:pt idx="16309">
                  <c:v>0</c:v>
                </c:pt>
                <c:pt idx="16310">
                  <c:v>0</c:v>
                </c:pt>
                <c:pt idx="16311">
                  <c:v>0</c:v>
                </c:pt>
                <c:pt idx="16312">
                  <c:v>0</c:v>
                </c:pt>
                <c:pt idx="16313">
                  <c:v>0</c:v>
                </c:pt>
                <c:pt idx="16314">
                  <c:v>0</c:v>
                </c:pt>
                <c:pt idx="16315">
                  <c:v>0</c:v>
                </c:pt>
                <c:pt idx="16316">
                  <c:v>0</c:v>
                </c:pt>
                <c:pt idx="16317">
                  <c:v>0</c:v>
                </c:pt>
                <c:pt idx="16318">
                  <c:v>0</c:v>
                </c:pt>
                <c:pt idx="16319">
                  <c:v>0</c:v>
                </c:pt>
                <c:pt idx="16320">
                  <c:v>0</c:v>
                </c:pt>
                <c:pt idx="16321">
                  <c:v>0</c:v>
                </c:pt>
                <c:pt idx="16322">
                  <c:v>0</c:v>
                </c:pt>
                <c:pt idx="16323">
                  <c:v>0</c:v>
                </c:pt>
                <c:pt idx="16324">
                  <c:v>0</c:v>
                </c:pt>
                <c:pt idx="16325">
                  <c:v>0</c:v>
                </c:pt>
                <c:pt idx="16326">
                  <c:v>0</c:v>
                </c:pt>
                <c:pt idx="16327">
                  <c:v>0</c:v>
                </c:pt>
                <c:pt idx="16328">
                  <c:v>0</c:v>
                </c:pt>
                <c:pt idx="16329">
                  <c:v>0</c:v>
                </c:pt>
                <c:pt idx="16330">
                  <c:v>0</c:v>
                </c:pt>
                <c:pt idx="16331">
                  <c:v>0</c:v>
                </c:pt>
                <c:pt idx="16332">
                  <c:v>0</c:v>
                </c:pt>
                <c:pt idx="16333">
                  <c:v>0</c:v>
                </c:pt>
                <c:pt idx="16334">
                  <c:v>0</c:v>
                </c:pt>
                <c:pt idx="16335">
                  <c:v>0</c:v>
                </c:pt>
                <c:pt idx="16336">
                  <c:v>0</c:v>
                </c:pt>
                <c:pt idx="16337">
                  <c:v>0</c:v>
                </c:pt>
                <c:pt idx="16338">
                  <c:v>0</c:v>
                </c:pt>
                <c:pt idx="16339">
                  <c:v>0</c:v>
                </c:pt>
                <c:pt idx="16340">
                  <c:v>0</c:v>
                </c:pt>
                <c:pt idx="16341">
                  <c:v>0</c:v>
                </c:pt>
                <c:pt idx="16342">
                  <c:v>0</c:v>
                </c:pt>
                <c:pt idx="16343">
                  <c:v>0</c:v>
                </c:pt>
                <c:pt idx="16344">
                  <c:v>0</c:v>
                </c:pt>
                <c:pt idx="16345">
                  <c:v>0</c:v>
                </c:pt>
                <c:pt idx="16346">
                  <c:v>0</c:v>
                </c:pt>
                <c:pt idx="16347">
                  <c:v>0</c:v>
                </c:pt>
                <c:pt idx="16348">
                  <c:v>0</c:v>
                </c:pt>
                <c:pt idx="16349">
                  <c:v>0</c:v>
                </c:pt>
                <c:pt idx="16350">
                  <c:v>0</c:v>
                </c:pt>
                <c:pt idx="16351">
                  <c:v>0</c:v>
                </c:pt>
                <c:pt idx="16352">
                  <c:v>0</c:v>
                </c:pt>
                <c:pt idx="16353">
                  <c:v>0</c:v>
                </c:pt>
                <c:pt idx="16354">
                  <c:v>0</c:v>
                </c:pt>
                <c:pt idx="16355">
                  <c:v>0</c:v>
                </c:pt>
                <c:pt idx="16356">
                  <c:v>0</c:v>
                </c:pt>
                <c:pt idx="16357">
                  <c:v>0</c:v>
                </c:pt>
                <c:pt idx="16358">
                  <c:v>0</c:v>
                </c:pt>
                <c:pt idx="16359">
                  <c:v>0</c:v>
                </c:pt>
                <c:pt idx="16360">
                  <c:v>0</c:v>
                </c:pt>
                <c:pt idx="16361">
                  <c:v>0</c:v>
                </c:pt>
                <c:pt idx="16362">
                  <c:v>0</c:v>
                </c:pt>
                <c:pt idx="16363">
                  <c:v>0</c:v>
                </c:pt>
                <c:pt idx="16364">
                  <c:v>0</c:v>
                </c:pt>
                <c:pt idx="16365">
                  <c:v>0</c:v>
                </c:pt>
                <c:pt idx="16366">
                  <c:v>0</c:v>
                </c:pt>
                <c:pt idx="16367">
                  <c:v>0</c:v>
                </c:pt>
                <c:pt idx="16368">
                  <c:v>0</c:v>
                </c:pt>
                <c:pt idx="16369">
                  <c:v>0</c:v>
                </c:pt>
                <c:pt idx="16370">
                  <c:v>0</c:v>
                </c:pt>
                <c:pt idx="16371">
                  <c:v>0</c:v>
                </c:pt>
                <c:pt idx="16372">
                  <c:v>0</c:v>
                </c:pt>
                <c:pt idx="16373">
                  <c:v>0</c:v>
                </c:pt>
                <c:pt idx="16374">
                  <c:v>0</c:v>
                </c:pt>
                <c:pt idx="16375">
                  <c:v>0</c:v>
                </c:pt>
                <c:pt idx="16376">
                  <c:v>0</c:v>
                </c:pt>
                <c:pt idx="16377">
                  <c:v>0</c:v>
                </c:pt>
                <c:pt idx="16378">
                  <c:v>0</c:v>
                </c:pt>
                <c:pt idx="16379">
                  <c:v>0</c:v>
                </c:pt>
                <c:pt idx="16380">
                  <c:v>0</c:v>
                </c:pt>
                <c:pt idx="16381">
                  <c:v>0</c:v>
                </c:pt>
                <c:pt idx="16382">
                  <c:v>0</c:v>
                </c:pt>
                <c:pt idx="16383">
                  <c:v>0</c:v>
                </c:pt>
                <c:pt idx="16384">
                  <c:v>0</c:v>
                </c:pt>
                <c:pt idx="16385">
                  <c:v>0</c:v>
                </c:pt>
                <c:pt idx="16386">
                  <c:v>0</c:v>
                </c:pt>
                <c:pt idx="16387">
                  <c:v>0</c:v>
                </c:pt>
                <c:pt idx="16388">
                  <c:v>1804.3589999999999</c:v>
                </c:pt>
                <c:pt idx="16389">
                  <c:v>1810.9690000000001</c:v>
                </c:pt>
                <c:pt idx="16390">
                  <c:v>1840.684</c:v>
                </c:pt>
                <c:pt idx="16391">
                  <c:v>1886.95</c:v>
                </c:pt>
                <c:pt idx="16392">
                  <c:v>1943.1559999999999</c:v>
                </c:pt>
                <c:pt idx="16393">
                  <c:v>1999.309</c:v>
                </c:pt>
                <c:pt idx="16394">
                  <c:v>2052.1840000000002</c:v>
                </c:pt>
                <c:pt idx="16395">
                  <c:v>2101.7809999999999</c:v>
                </c:pt>
                <c:pt idx="16396">
                  <c:v>2147.9940000000001</c:v>
                </c:pt>
                <c:pt idx="16397">
                  <c:v>2194.3130000000001</c:v>
                </c:pt>
                <c:pt idx="16398">
                  <c:v>2230.6379999999999</c:v>
                </c:pt>
                <c:pt idx="16399">
                  <c:v>2267.0160000000001</c:v>
                </c:pt>
                <c:pt idx="16400">
                  <c:v>2296.7310000000002</c:v>
                </c:pt>
                <c:pt idx="16401">
                  <c:v>2323.1689999999999</c:v>
                </c:pt>
                <c:pt idx="16402">
                  <c:v>2349.6060000000002</c:v>
                </c:pt>
                <c:pt idx="16403">
                  <c:v>2369.4340000000002</c:v>
                </c:pt>
                <c:pt idx="16404">
                  <c:v>2382.6529999999998</c:v>
                </c:pt>
                <c:pt idx="16405">
                  <c:v>2399.203</c:v>
                </c:pt>
                <c:pt idx="16406">
                  <c:v>2412.422</c:v>
                </c:pt>
                <c:pt idx="16407">
                  <c:v>2422.3090000000002</c:v>
                </c:pt>
                <c:pt idx="16408">
                  <c:v>2425.6410000000001</c:v>
                </c:pt>
                <c:pt idx="16409">
                  <c:v>2432.25</c:v>
                </c:pt>
                <c:pt idx="16410">
                  <c:v>2435.5279999999998</c:v>
                </c:pt>
                <c:pt idx="16411">
                  <c:v>2435.5279999999998</c:v>
                </c:pt>
                <c:pt idx="16412">
                  <c:v>2435.5279999999998</c:v>
                </c:pt>
                <c:pt idx="16413">
                  <c:v>2432.25</c:v>
                </c:pt>
                <c:pt idx="16414">
                  <c:v>2428.9189999999999</c:v>
                </c:pt>
                <c:pt idx="16415">
                  <c:v>2425.6410000000001</c:v>
                </c:pt>
                <c:pt idx="16416">
                  <c:v>2419.0309999999999</c:v>
                </c:pt>
                <c:pt idx="16417">
                  <c:v>2412.422</c:v>
                </c:pt>
                <c:pt idx="16418">
                  <c:v>2405.8130000000001</c:v>
                </c:pt>
                <c:pt idx="16419">
                  <c:v>2395.8719999999998</c:v>
                </c:pt>
                <c:pt idx="16420">
                  <c:v>2385.9839999999999</c:v>
                </c:pt>
                <c:pt idx="16421">
                  <c:v>2376.0439999999999</c:v>
                </c:pt>
                <c:pt idx="16422">
                  <c:v>2362.8249999999998</c:v>
                </c:pt>
                <c:pt idx="16423">
                  <c:v>2352.9380000000001</c:v>
                </c:pt>
                <c:pt idx="16424">
                  <c:v>2339.7190000000001</c:v>
                </c:pt>
                <c:pt idx="16425">
                  <c:v>2326.5</c:v>
                </c:pt>
                <c:pt idx="16426">
                  <c:v>2313.2809999999999</c:v>
                </c:pt>
                <c:pt idx="16427">
                  <c:v>2296.7310000000002</c:v>
                </c:pt>
                <c:pt idx="16428">
                  <c:v>2283.5129999999999</c:v>
                </c:pt>
                <c:pt idx="16429">
                  <c:v>2273.625</c:v>
                </c:pt>
                <c:pt idx="16430">
                  <c:v>2260.4059999999999</c:v>
                </c:pt>
                <c:pt idx="16431">
                  <c:v>2243.8560000000002</c:v>
                </c:pt>
                <c:pt idx="16432">
                  <c:v>2227.306</c:v>
                </c:pt>
                <c:pt idx="16433">
                  <c:v>2214.0880000000002</c:v>
                </c:pt>
                <c:pt idx="16434">
                  <c:v>2200.922</c:v>
                </c:pt>
                <c:pt idx="16435">
                  <c:v>2187.703</c:v>
                </c:pt>
                <c:pt idx="16436">
                  <c:v>2174.4839999999999</c:v>
                </c:pt>
                <c:pt idx="16437">
                  <c:v>2154.6030000000001</c:v>
                </c:pt>
                <c:pt idx="16438">
                  <c:v>2144.7159999999999</c:v>
                </c:pt>
                <c:pt idx="16439">
                  <c:v>2128.1660000000002</c:v>
                </c:pt>
                <c:pt idx="16440">
                  <c:v>2115</c:v>
                </c:pt>
                <c:pt idx="16441">
                  <c:v>2101.7809999999999</c:v>
                </c:pt>
                <c:pt idx="16442">
                  <c:v>2088.5630000000001</c:v>
                </c:pt>
                <c:pt idx="16443">
                  <c:v>2075.3440000000001</c:v>
                </c:pt>
                <c:pt idx="16444">
                  <c:v>2058.7939999999999</c:v>
                </c:pt>
                <c:pt idx="16445">
                  <c:v>2045.575</c:v>
                </c:pt>
                <c:pt idx="16446">
                  <c:v>2032.356</c:v>
                </c:pt>
                <c:pt idx="16447">
                  <c:v>2019.1379999999999</c:v>
                </c:pt>
                <c:pt idx="16448">
                  <c:v>2005.9190000000001</c:v>
                </c:pt>
                <c:pt idx="16449">
                  <c:v>1992.7</c:v>
                </c:pt>
                <c:pt idx="16450">
                  <c:v>1979.481</c:v>
                </c:pt>
                <c:pt idx="16451">
                  <c:v>1969.5940000000001</c:v>
                </c:pt>
                <c:pt idx="16452">
                  <c:v>1953.0440000000001</c:v>
                </c:pt>
                <c:pt idx="16453">
                  <c:v>1943.1559999999999</c:v>
                </c:pt>
                <c:pt idx="16454">
                  <c:v>1929.9380000000001</c:v>
                </c:pt>
                <c:pt idx="16455">
                  <c:v>1916.7190000000001</c:v>
                </c:pt>
                <c:pt idx="16456">
                  <c:v>1906.778</c:v>
                </c:pt>
                <c:pt idx="16457">
                  <c:v>1890.2280000000001</c:v>
                </c:pt>
                <c:pt idx="16458">
                  <c:v>1880.3409999999999</c:v>
                </c:pt>
                <c:pt idx="16459">
                  <c:v>1873.731</c:v>
                </c:pt>
                <c:pt idx="16460">
                  <c:v>1860.5129999999999</c:v>
                </c:pt>
                <c:pt idx="16461">
                  <c:v>1850.625</c:v>
                </c:pt>
                <c:pt idx="16462">
                  <c:v>1840.684</c:v>
                </c:pt>
                <c:pt idx="16463">
                  <c:v>1827.4659999999999</c:v>
                </c:pt>
                <c:pt idx="16464">
                  <c:v>1817.578</c:v>
                </c:pt>
                <c:pt idx="16465">
                  <c:v>1804.307</c:v>
                </c:pt>
                <c:pt idx="16466">
                  <c:v>1797.75</c:v>
                </c:pt>
                <c:pt idx="16467">
                  <c:v>1787.809</c:v>
                </c:pt>
                <c:pt idx="16468">
                  <c:v>1781.2</c:v>
                </c:pt>
                <c:pt idx="16469">
                  <c:v>1771.3130000000001</c:v>
                </c:pt>
                <c:pt idx="16470">
                  <c:v>1761.3720000000001</c:v>
                </c:pt>
                <c:pt idx="16471">
                  <c:v>1751.432</c:v>
                </c:pt>
                <c:pt idx="16472">
                  <c:v>1741.5440000000001</c:v>
                </c:pt>
                <c:pt idx="16473">
                  <c:v>1734.934</c:v>
                </c:pt>
                <c:pt idx="16474">
                  <c:v>1728.325</c:v>
                </c:pt>
                <c:pt idx="16475">
                  <c:v>1721.7159999999999</c:v>
                </c:pt>
                <c:pt idx="16476">
                  <c:v>1711.828</c:v>
                </c:pt>
                <c:pt idx="16477">
                  <c:v>1701.8879999999999</c:v>
                </c:pt>
                <c:pt idx="16478">
                  <c:v>1691.9469999999999</c:v>
                </c:pt>
                <c:pt idx="16479">
                  <c:v>1688.6690000000001</c:v>
                </c:pt>
                <c:pt idx="16480">
                  <c:v>1682.06</c:v>
                </c:pt>
                <c:pt idx="16481">
                  <c:v>1672.1189999999999</c:v>
                </c:pt>
                <c:pt idx="16482">
                  <c:v>1665.5630000000001</c:v>
                </c:pt>
                <c:pt idx="16483">
                  <c:v>1655.6220000000001</c:v>
                </c:pt>
                <c:pt idx="16484">
                  <c:v>1649.0129999999999</c:v>
                </c:pt>
                <c:pt idx="16485">
                  <c:v>1645.7339999999999</c:v>
                </c:pt>
                <c:pt idx="16486">
                  <c:v>1635.7940000000001</c:v>
                </c:pt>
                <c:pt idx="16487">
                  <c:v>1625.8530000000001</c:v>
                </c:pt>
                <c:pt idx="16488">
                  <c:v>1619.2439999999999</c:v>
                </c:pt>
                <c:pt idx="16489">
                  <c:v>1612.635</c:v>
                </c:pt>
                <c:pt idx="16490">
                  <c:v>1609.356</c:v>
                </c:pt>
                <c:pt idx="16491">
                  <c:v>1602.7470000000001</c:v>
                </c:pt>
                <c:pt idx="16492">
                  <c:v>1596.1379999999999</c:v>
                </c:pt>
                <c:pt idx="16493">
                  <c:v>1589.528</c:v>
                </c:pt>
                <c:pt idx="16494">
                  <c:v>1586.1969999999999</c:v>
                </c:pt>
                <c:pt idx="16495">
                  <c:v>1579.588</c:v>
                </c:pt>
                <c:pt idx="16496">
                  <c:v>1572.9780000000001</c:v>
                </c:pt>
                <c:pt idx="16497">
                  <c:v>1569.7</c:v>
                </c:pt>
                <c:pt idx="16498">
                  <c:v>1563.0909999999999</c:v>
                </c:pt>
                <c:pt idx="16499">
                  <c:v>1559.76</c:v>
                </c:pt>
                <c:pt idx="16500">
                  <c:v>1556.481</c:v>
                </c:pt>
                <c:pt idx="16501">
                  <c:v>1546.5940000000001</c:v>
                </c:pt>
                <c:pt idx="16502">
                  <c:v>1543.2629999999999</c:v>
                </c:pt>
                <c:pt idx="16503">
                  <c:v>1539.932</c:v>
                </c:pt>
                <c:pt idx="16504">
                  <c:v>1533.375</c:v>
                </c:pt>
                <c:pt idx="16505">
                  <c:v>1533.3219999999999</c:v>
                </c:pt>
                <c:pt idx="16506">
                  <c:v>1530.0440000000001</c:v>
                </c:pt>
                <c:pt idx="16507">
                  <c:v>1523.4349999999999</c:v>
                </c:pt>
                <c:pt idx="16508">
                  <c:v>1520.1030000000001</c:v>
                </c:pt>
                <c:pt idx="16509">
                  <c:v>1516.825</c:v>
                </c:pt>
                <c:pt idx="16510">
                  <c:v>1513.4939999999999</c:v>
                </c:pt>
                <c:pt idx="16511">
                  <c:v>1510.2159999999999</c:v>
                </c:pt>
                <c:pt idx="16512">
                  <c:v>1506.885</c:v>
                </c:pt>
                <c:pt idx="16513">
                  <c:v>1503.606</c:v>
                </c:pt>
                <c:pt idx="16514">
                  <c:v>1500.2750000000001</c:v>
                </c:pt>
                <c:pt idx="16515">
                  <c:v>1493.6659999999999</c:v>
                </c:pt>
                <c:pt idx="16516">
                  <c:v>1487.1089999999999</c:v>
                </c:pt>
                <c:pt idx="16517">
                  <c:v>1483.778</c:v>
                </c:pt>
                <c:pt idx="16518">
                  <c:v>1480.5</c:v>
                </c:pt>
                <c:pt idx="16519">
                  <c:v>1480.5</c:v>
                </c:pt>
                <c:pt idx="16520">
                  <c:v>1473.8910000000001</c:v>
                </c:pt>
                <c:pt idx="16521">
                  <c:v>1470.56</c:v>
                </c:pt>
                <c:pt idx="16522">
                  <c:v>1467.2809999999999</c:v>
                </c:pt>
                <c:pt idx="16523">
                  <c:v>1467.2809999999999</c:v>
                </c:pt>
                <c:pt idx="16524">
                  <c:v>1463.95</c:v>
                </c:pt>
                <c:pt idx="16525">
                  <c:v>1460.672</c:v>
                </c:pt>
                <c:pt idx="16526">
                  <c:v>1457.3409999999999</c:v>
                </c:pt>
                <c:pt idx="16527">
                  <c:v>1457.3409999999999</c:v>
                </c:pt>
                <c:pt idx="16528">
                  <c:v>1454.0630000000001</c:v>
                </c:pt>
                <c:pt idx="16529">
                  <c:v>1450.731</c:v>
                </c:pt>
                <c:pt idx="16530">
                  <c:v>1447.453</c:v>
                </c:pt>
                <c:pt idx="16531">
                  <c:v>1444.1220000000001</c:v>
                </c:pt>
                <c:pt idx="16532">
                  <c:v>1440.8440000000001</c:v>
                </c:pt>
                <c:pt idx="16533">
                  <c:v>1437.5129999999999</c:v>
                </c:pt>
                <c:pt idx="16534">
                  <c:v>1430.903</c:v>
                </c:pt>
                <c:pt idx="16535">
                  <c:v>1430.903</c:v>
                </c:pt>
                <c:pt idx="16536">
                  <c:v>1427.625</c:v>
                </c:pt>
                <c:pt idx="16537">
                  <c:v>1424.2940000000001</c:v>
                </c:pt>
                <c:pt idx="16538">
                  <c:v>1421.0160000000001</c:v>
                </c:pt>
                <c:pt idx="16539">
                  <c:v>1414.4059999999999</c:v>
                </c:pt>
                <c:pt idx="16540">
                  <c:v>1414.4059999999999</c:v>
                </c:pt>
                <c:pt idx="16541">
                  <c:v>1411.075</c:v>
                </c:pt>
                <c:pt idx="16542">
                  <c:v>1411.075</c:v>
                </c:pt>
                <c:pt idx="16543">
                  <c:v>1407.797</c:v>
                </c:pt>
                <c:pt idx="16544">
                  <c:v>1407.7439999999999</c:v>
                </c:pt>
                <c:pt idx="16545">
                  <c:v>1404.4659999999999</c:v>
                </c:pt>
                <c:pt idx="16546">
                  <c:v>1401.1880000000001</c:v>
                </c:pt>
                <c:pt idx="16547">
                  <c:v>1401.135</c:v>
                </c:pt>
                <c:pt idx="16548">
                  <c:v>1401.135</c:v>
                </c:pt>
                <c:pt idx="16549">
                  <c:v>1397.856</c:v>
                </c:pt>
                <c:pt idx="16550">
                  <c:v>1397.856</c:v>
                </c:pt>
                <c:pt idx="16551">
                  <c:v>1394.5250000000001</c:v>
                </c:pt>
                <c:pt idx="16552">
                  <c:v>1394.5250000000001</c:v>
                </c:pt>
                <c:pt idx="16553">
                  <c:v>1391.2470000000001</c:v>
                </c:pt>
                <c:pt idx="16554">
                  <c:v>1391.2470000000001</c:v>
                </c:pt>
                <c:pt idx="16555">
                  <c:v>1387.9159999999999</c:v>
                </c:pt>
                <c:pt idx="16556">
                  <c:v>1387.9159999999999</c:v>
                </c:pt>
                <c:pt idx="16557">
                  <c:v>1384.6379999999999</c:v>
                </c:pt>
                <c:pt idx="16558">
                  <c:v>1384.6379999999999</c:v>
                </c:pt>
                <c:pt idx="16559">
                  <c:v>1384.6379999999999</c:v>
                </c:pt>
                <c:pt idx="16560">
                  <c:v>1381.3589999999999</c:v>
                </c:pt>
                <c:pt idx="16561">
                  <c:v>1378.028</c:v>
                </c:pt>
                <c:pt idx="16562">
                  <c:v>1378.028</c:v>
                </c:pt>
                <c:pt idx="16563">
                  <c:v>1378.028</c:v>
                </c:pt>
                <c:pt idx="16564">
                  <c:v>1374.75</c:v>
                </c:pt>
                <c:pt idx="16565">
                  <c:v>1374.75</c:v>
                </c:pt>
                <c:pt idx="16566">
                  <c:v>1378.028</c:v>
                </c:pt>
                <c:pt idx="16567">
                  <c:v>1371.4190000000001</c:v>
                </c:pt>
                <c:pt idx="16568">
                  <c:v>1371.4190000000001</c:v>
                </c:pt>
                <c:pt idx="16569">
                  <c:v>1374.6969999999999</c:v>
                </c:pt>
                <c:pt idx="16570">
                  <c:v>1368.1410000000001</c:v>
                </c:pt>
                <c:pt idx="16571">
                  <c:v>1368.1410000000001</c:v>
                </c:pt>
                <c:pt idx="16572">
                  <c:v>1368.1410000000001</c:v>
                </c:pt>
                <c:pt idx="16573">
                  <c:v>1364.81</c:v>
                </c:pt>
                <c:pt idx="16574">
                  <c:v>1364.81</c:v>
                </c:pt>
                <c:pt idx="16575">
                  <c:v>1364.81</c:v>
                </c:pt>
                <c:pt idx="16576">
                  <c:v>1364.81</c:v>
                </c:pt>
                <c:pt idx="16577">
                  <c:v>1361.5309999999999</c:v>
                </c:pt>
                <c:pt idx="16578">
                  <c:v>1361.5309999999999</c:v>
                </c:pt>
                <c:pt idx="16579">
                  <c:v>1361.5309999999999</c:v>
                </c:pt>
                <c:pt idx="16580">
                  <c:v>1361.5309999999999</c:v>
                </c:pt>
                <c:pt idx="16581">
                  <c:v>1358.2</c:v>
                </c:pt>
                <c:pt idx="16582">
                  <c:v>1358.2</c:v>
                </c:pt>
                <c:pt idx="16583">
                  <c:v>1358.2</c:v>
                </c:pt>
                <c:pt idx="16584">
                  <c:v>1354.922</c:v>
                </c:pt>
                <c:pt idx="16585">
                  <c:v>1354.922</c:v>
                </c:pt>
                <c:pt idx="16586">
                  <c:v>1354.922</c:v>
                </c:pt>
                <c:pt idx="16587">
                  <c:v>1354.922</c:v>
                </c:pt>
                <c:pt idx="16588">
                  <c:v>1354.922</c:v>
                </c:pt>
                <c:pt idx="16589">
                  <c:v>1351.5909999999999</c:v>
                </c:pt>
                <c:pt idx="16590">
                  <c:v>1351.5909999999999</c:v>
                </c:pt>
                <c:pt idx="16591">
                  <c:v>1351.5909999999999</c:v>
                </c:pt>
                <c:pt idx="16592">
                  <c:v>1348.3130000000001</c:v>
                </c:pt>
                <c:pt idx="16593">
                  <c:v>1348.3130000000001</c:v>
                </c:pt>
                <c:pt idx="16594">
                  <c:v>1348.3130000000001</c:v>
                </c:pt>
                <c:pt idx="16595">
                  <c:v>1348.3130000000001</c:v>
                </c:pt>
                <c:pt idx="16596">
                  <c:v>1344.981</c:v>
                </c:pt>
                <c:pt idx="16597">
                  <c:v>1344.981</c:v>
                </c:pt>
                <c:pt idx="16598">
                  <c:v>1344.981</c:v>
                </c:pt>
                <c:pt idx="16599">
                  <c:v>1344.981</c:v>
                </c:pt>
                <c:pt idx="16600">
                  <c:v>1344.981</c:v>
                </c:pt>
                <c:pt idx="16601">
                  <c:v>1344.981</c:v>
                </c:pt>
                <c:pt idx="16602">
                  <c:v>1348.26</c:v>
                </c:pt>
                <c:pt idx="16603">
                  <c:v>0</c:v>
                </c:pt>
                <c:pt idx="16604">
                  <c:v>0</c:v>
                </c:pt>
                <c:pt idx="16605">
                  <c:v>0</c:v>
                </c:pt>
                <c:pt idx="16606">
                  <c:v>0</c:v>
                </c:pt>
                <c:pt idx="16607">
                  <c:v>0</c:v>
                </c:pt>
                <c:pt idx="16608">
                  <c:v>0</c:v>
                </c:pt>
                <c:pt idx="16609">
                  <c:v>0</c:v>
                </c:pt>
                <c:pt idx="16610">
                  <c:v>0</c:v>
                </c:pt>
                <c:pt idx="16611">
                  <c:v>0</c:v>
                </c:pt>
                <c:pt idx="16612">
                  <c:v>0</c:v>
                </c:pt>
                <c:pt idx="16613">
                  <c:v>0</c:v>
                </c:pt>
                <c:pt idx="16614">
                  <c:v>0</c:v>
                </c:pt>
                <c:pt idx="16615">
                  <c:v>0</c:v>
                </c:pt>
                <c:pt idx="16616">
                  <c:v>0</c:v>
                </c:pt>
                <c:pt idx="16617">
                  <c:v>0</c:v>
                </c:pt>
                <c:pt idx="16618">
                  <c:v>0</c:v>
                </c:pt>
                <c:pt idx="16619">
                  <c:v>0</c:v>
                </c:pt>
                <c:pt idx="16620">
                  <c:v>0</c:v>
                </c:pt>
                <c:pt idx="16621">
                  <c:v>0</c:v>
                </c:pt>
                <c:pt idx="16622">
                  <c:v>0</c:v>
                </c:pt>
                <c:pt idx="16623">
                  <c:v>0</c:v>
                </c:pt>
                <c:pt idx="16624">
                  <c:v>0</c:v>
                </c:pt>
                <c:pt idx="16625">
                  <c:v>0</c:v>
                </c:pt>
                <c:pt idx="16626">
                  <c:v>0</c:v>
                </c:pt>
                <c:pt idx="16627">
                  <c:v>0</c:v>
                </c:pt>
                <c:pt idx="16628">
                  <c:v>0</c:v>
                </c:pt>
                <c:pt idx="16629">
                  <c:v>0</c:v>
                </c:pt>
                <c:pt idx="16630">
                  <c:v>0</c:v>
                </c:pt>
                <c:pt idx="16631">
                  <c:v>0</c:v>
                </c:pt>
                <c:pt idx="16632">
                  <c:v>0</c:v>
                </c:pt>
                <c:pt idx="16633">
                  <c:v>0</c:v>
                </c:pt>
                <c:pt idx="16634">
                  <c:v>0</c:v>
                </c:pt>
                <c:pt idx="16635">
                  <c:v>0</c:v>
                </c:pt>
                <c:pt idx="16636">
                  <c:v>0</c:v>
                </c:pt>
                <c:pt idx="16637">
                  <c:v>1777.922</c:v>
                </c:pt>
                <c:pt idx="16638">
                  <c:v>1784.5309999999999</c:v>
                </c:pt>
                <c:pt idx="16639">
                  <c:v>1810.9690000000001</c:v>
                </c:pt>
                <c:pt idx="16640">
                  <c:v>1853.903</c:v>
                </c:pt>
                <c:pt idx="16641">
                  <c:v>1906.778</c:v>
                </c:pt>
                <c:pt idx="16642">
                  <c:v>1959.653</c:v>
                </c:pt>
                <c:pt idx="16643">
                  <c:v>2012.528</c:v>
                </c:pt>
                <c:pt idx="16644">
                  <c:v>2062.125</c:v>
                </c:pt>
                <c:pt idx="16645">
                  <c:v>2105.0590000000002</c:v>
                </c:pt>
                <c:pt idx="16646">
                  <c:v>2144.7159999999999</c:v>
                </c:pt>
                <c:pt idx="16647">
                  <c:v>2184.3719999999998</c:v>
                </c:pt>
                <c:pt idx="16648">
                  <c:v>2220.75</c:v>
                </c:pt>
                <c:pt idx="16649">
                  <c:v>2250.4659999999999</c:v>
                </c:pt>
                <c:pt idx="16650">
                  <c:v>2276.9029999999998</c:v>
                </c:pt>
                <c:pt idx="16651">
                  <c:v>2300.0630000000001</c:v>
                </c:pt>
                <c:pt idx="16652">
                  <c:v>2319.8910000000001</c:v>
                </c:pt>
                <c:pt idx="16653">
                  <c:v>2339.7190000000001</c:v>
                </c:pt>
                <c:pt idx="16654">
                  <c:v>2352.9380000000001</c:v>
                </c:pt>
                <c:pt idx="16655">
                  <c:v>2366.1559999999999</c:v>
                </c:pt>
                <c:pt idx="16656">
                  <c:v>2376.0439999999999</c:v>
                </c:pt>
                <c:pt idx="16657">
                  <c:v>2385.9839999999999</c:v>
                </c:pt>
                <c:pt idx="16658">
                  <c:v>2392.5940000000001</c:v>
                </c:pt>
                <c:pt idx="16659">
                  <c:v>2395.8719999999998</c:v>
                </c:pt>
                <c:pt idx="16660">
                  <c:v>2399.203</c:v>
                </c:pt>
                <c:pt idx="16661">
                  <c:v>2395.8719999999998</c:v>
                </c:pt>
                <c:pt idx="16662">
                  <c:v>2402.4810000000002</c:v>
                </c:pt>
                <c:pt idx="16663">
                  <c:v>2399.203</c:v>
                </c:pt>
                <c:pt idx="16664">
                  <c:v>2399.203</c:v>
                </c:pt>
                <c:pt idx="16665">
                  <c:v>2392.5940000000001</c:v>
                </c:pt>
                <c:pt idx="16666">
                  <c:v>2389.2629999999999</c:v>
                </c:pt>
                <c:pt idx="16667">
                  <c:v>2382.6529999999998</c:v>
                </c:pt>
                <c:pt idx="16668">
                  <c:v>2372.7130000000002</c:v>
                </c:pt>
                <c:pt idx="16669">
                  <c:v>2369.4340000000002</c:v>
                </c:pt>
                <c:pt idx="16670">
                  <c:v>2362.8249999999998</c:v>
                </c:pt>
                <c:pt idx="16671">
                  <c:v>2352.9380000000001</c:v>
                </c:pt>
                <c:pt idx="16672">
                  <c:v>2342.9969999999998</c:v>
                </c:pt>
                <c:pt idx="16673">
                  <c:v>2333.056</c:v>
                </c:pt>
                <c:pt idx="16674">
                  <c:v>2319.8380000000002</c:v>
                </c:pt>
                <c:pt idx="16675">
                  <c:v>2309.9499999999998</c:v>
                </c:pt>
                <c:pt idx="16676">
                  <c:v>2300.0100000000002</c:v>
                </c:pt>
                <c:pt idx="16677">
                  <c:v>2293.453</c:v>
                </c:pt>
                <c:pt idx="16678">
                  <c:v>2280.2339999999999</c:v>
                </c:pt>
                <c:pt idx="16679">
                  <c:v>2266.9630000000002</c:v>
                </c:pt>
                <c:pt idx="16680">
                  <c:v>2257.0749999999998</c:v>
                </c:pt>
                <c:pt idx="16681">
                  <c:v>2247.1880000000001</c:v>
                </c:pt>
                <c:pt idx="16682">
                  <c:v>2233.9690000000001</c:v>
                </c:pt>
                <c:pt idx="16683">
                  <c:v>2220.75</c:v>
                </c:pt>
                <c:pt idx="16684">
                  <c:v>2207.4780000000001</c:v>
                </c:pt>
                <c:pt idx="16685">
                  <c:v>2197.5909999999999</c:v>
                </c:pt>
                <c:pt idx="16686">
                  <c:v>2184.3719999999998</c:v>
                </c:pt>
                <c:pt idx="16687">
                  <c:v>2171.1529999999998</c:v>
                </c:pt>
                <c:pt idx="16688">
                  <c:v>2164.5439999999999</c:v>
                </c:pt>
                <c:pt idx="16689">
                  <c:v>2151.3249999999998</c:v>
                </c:pt>
                <c:pt idx="16690">
                  <c:v>2138.1060000000002</c:v>
                </c:pt>
                <c:pt idx="16691">
                  <c:v>2124.8879999999999</c:v>
                </c:pt>
                <c:pt idx="16692">
                  <c:v>2115</c:v>
                </c:pt>
                <c:pt idx="16693">
                  <c:v>2105.0590000000002</c:v>
                </c:pt>
                <c:pt idx="16694">
                  <c:v>2088.5100000000002</c:v>
                </c:pt>
                <c:pt idx="16695">
                  <c:v>2078.6219999999998</c:v>
                </c:pt>
                <c:pt idx="16696">
                  <c:v>2065.4029999999998</c:v>
                </c:pt>
                <c:pt idx="16697">
                  <c:v>2055.4630000000002</c:v>
                </c:pt>
                <c:pt idx="16698">
                  <c:v>2045.575</c:v>
                </c:pt>
                <c:pt idx="16699">
                  <c:v>2032.356</c:v>
                </c:pt>
                <c:pt idx="16700">
                  <c:v>2022.4159999999999</c:v>
                </c:pt>
                <c:pt idx="16701">
                  <c:v>2012.528</c:v>
                </c:pt>
                <c:pt idx="16702">
                  <c:v>2005.9190000000001</c:v>
                </c:pt>
                <c:pt idx="16703">
                  <c:v>1992.7</c:v>
                </c:pt>
                <c:pt idx="16704">
                  <c:v>1986.0909999999999</c:v>
                </c:pt>
                <c:pt idx="16705">
                  <c:v>1972.8720000000001</c:v>
                </c:pt>
                <c:pt idx="16706">
                  <c:v>1962.931</c:v>
                </c:pt>
                <c:pt idx="16707">
                  <c:v>1953.0440000000001</c:v>
                </c:pt>
                <c:pt idx="16708">
                  <c:v>1946.434</c:v>
                </c:pt>
                <c:pt idx="16709">
                  <c:v>1933.2159999999999</c:v>
                </c:pt>
                <c:pt idx="16710">
                  <c:v>1926.606</c:v>
                </c:pt>
                <c:pt idx="16711">
                  <c:v>1916.6659999999999</c:v>
                </c:pt>
                <c:pt idx="16712">
                  <c:v>1906.778</c:v>
                </c:pt>
                <c:pt idx="16713">
                  <c:v>1900.1690000000001</c:v>
                </c:pt>
                <c:pt idx="16714">
                  <c:v>1890.2280000000001</c:v>
                </c:pt>
                <c:pt idx="16715">
                  <c:v>1880.3409999999999</c:v>
                </c:pt>
                <c:pt idx="16716">
                  <c:v>1877.0630000000001</c:v>
                </c:pt>
                <c:pt idx="16717">
                  <c:v>1867.1220000000001</c:v>
                </c:pt>
                <c:pt idx="16718">
                  <c:v>1857.181</c:v>
                </c:pt>
                <c:pt idx="16719">
                  <c:v>1853.903</c:v>
                </c:pt>
                <c:pt idx="16720">
                  <c:v>1843.963</c:v>
                </c:pt>
                <c:pt idx="16721">
                  <c:v>1834.075</c:v>
                </c:pt>
                <c:pt idx="16722">
                  <c:v>1830.797</c:v>
                </c:pt>
                <c:pt idx="16723">
                  <c:v>1824.1880000000001</c:v>
                </c:pt>
                <c:pt idx="16724">
                  <c:v>1814.2470000000001</c:v>
                </c:pt>
                <c:pt idx="16725">
                  <c:v>1807.6379999999999</c:v>
                </c:pt>
                <c:pt idx="16726">
                  <c:v>1804.3589999999999</c:v>
                </c:pt>
                <c:pt idx="16727">
                  <c:v>1797.75</c:v>
                </c:pt>
                <c:pt idx="16728">
                  <c:v>1791.1410000000001</c:v>
                </c:pt>
                <c:pt idx="16729">
                  <c:v>1784.5309999999999</c:v>
                </c:pt>
                <c:pt idx="16730">
                  <c:v>1774.5909999999999</c:v>
                </c:pt>
                <c:pt idx="16731">
                  <c:v>1771.3130000000001</c:v>
                </c:pt>
                <c:pt idx="16732">
                  <c:v>1764.703</c:v>
                </c:pt>
                <c:pt idx="16733">
                  <c:v>1758.0409999999999</c:v>
                </c:pt>
                <c:pt idx="16734">
                  <c:v>1754.7629999999999</c:v>
                </c:pt>
                <c:pt idx="16735">
                  <c:v>1748.153</c:v>
                </c:pt>
                <c:pt idx="16736">
                  <c:v>1744.875</c:v>
                </c:pt>
                <c:pt idx="16737">
                  <c:v>1738.2660000000001</c:v>
                </c:pt>
                <c:pt idx="16738">
                  <c:v>1731.6559999999999</c:v>
                </c:pt>
                <c:pt idx="16739">
                  <c:v>1728.325</c:v>
                </c:pt>
                <c:pt idx="16740">
                  <c:v>1721.7159999999999</c:v>
                </c:pt>
                <c:pt idx="16741">
                  <c:v>1718.4380000000001</c:v>
                </c:pt>
                <c:pt idx="16742">
                  <c:v>1711.828</c:v>
                </c:pt>
                <c:pt idx="16743">
                  <c:v>1708.4970000000001</c:v>
                </c:pt>
                <c:pt idx="16744">
                  <c:v>1701.8879999999999</c:v>
                </c:pt>
                <c:pt idx="16745">
                  <c:v>1698.6089999999999</c:v>
                </c:pt>
                <c:pt idx="16746">
                  <c:v>1695.278</c:v>
                </c:pt>
                <c:pt idx="16747">
                  <c:v>1688.6690000000001</c:v>
                </c:pt>
                <c:pt idx="16748">
                  <c:v>1685.3910000000001</c:v>
                </c:pt>
                <c:pt idx="16749">
                  <c:v>1682.06</c:v>
                </c:pt>
                <c:pt idx="16750">
                  <c:v>1675.45</c:v>
                </c:pt>
                <c:pt idx="16751">
                  <c:v>1672.172</c:v>
                </c:pt>
                <c:pt idx="16752">
                  <c:v>1668.8409999999999</c:v>
                </c:pt>
                <c:pt idx="16753">
                  <c:v>1665.5630000000001</c:v>
                </c:pt>
                <c:pt idx="16754">
                  <c:v>1655.6220000000001</c:v>
                </c:pt>
                <c:pt idx="16755">
                  <c:v>1652.2909999999999</c:v>
                </c:pt>
                <c:pt idx="16756">
                  <c:v>1655.6220000000001</c:v>
                </c:pt>
                <c:pt idx="16757">
                  <c:v>1645.682</c:v>
                </c:pt>
                <c:pt idx="16758">
                  <c:v>1642.403</c:v>
                </c:pt>
                <c:pt idx="16759">
                  <c:v>1639.0719999999999</c:v>
                </c:pt>
                <c:pt idx="16760">
                  <c:v>1635.7940000000001</c:v>
                </c:pt>
                <c:pt idx="16761">
                  <c:v>1632.463</c:v>
                </c:pt>
                <c:pt idx="16762">
                  <c:v>1629.1849999999999</c:v>
                </c:pt>
                <c:pt idx="16763">
                  <c:v>1625.8530000000001</c:v>
                </c:pt>
                <c:pt idx="16764">
                  <c:v>1622.575</c:v>
                </c:pt>
                <c:pt idx="16765">
                  <c:v>1619.2439999999999</c:v>
                </c:pt>
                <c:pt idx="16766">
                  <c:v>1615.9659999999999</c:v>
                </c:pt>
                <c:pt idx="16767">
                  <c:v>1612.635</c:v>
                </c:pt>
                <c:pt idx="16768">
                  <c:v>1612.635</c:v>
                </c:pt>
                <c:pt idx="16769">
                  <c:v>1609.356</c:v>
                </c:pt>
                <c:pt idx="16770">
                  <c:v>1606.0250000000001</c:v>
                </c:pt>
                <c:pt idx="16771">
                  <c:v>1602.7470000000001</c:v>
                </c:pt>
                <c:pt idx="16772">
                  <c:v>1599.4159999999999</c:v>
                </c:pt>
                <c:pt idx="16773">
                  <c:v>1599.4159999999999</c:v>
                </c:pt>
                <c:pt idx="16774">
                  <c:v>1596.1379999999999</c:v>
                </c:pt>
                <c:pt idx="16775">
                  <c:v>1592.807</c:v>
                </c:pt>
                <c:pt idx="16776">
                  <c:v>1589.528</c:v>
                </c:pt>
                <c:pt idx="16777">
                  <c:v>1586.1969999999999</c:v>
                </c:pt>
                <c:pt idx="16778">
                  <c:v>1586.1969999999999</c:v>
                </c:pt>
                <c:pt idx="16779">
                  <c:v>1582.9190000000001</c:v>
                </c:pt>
                <c:pt idx="16780">
                  <c:v>1579.588</c:v>
                </c:pt>
                <c:pt idx="16781">
                  <c:v>1579.588</c:v>
                </c:pt>
                <c:pt idx="16782">
                  <c:v>1576.31</c:v>
                </c:pt>
                <c:pt idx="16783">
                  <c:v>1576.31</c:v>
                </c:pt>
                <c:pt idx="16784">
                  <c:v>1572.9780000000001</c:v>
                </c:pt>
                <c:pt idx="16785">
                  <c:v>1572.9780000000001</c:v>
                </c:pt>
                <c:pt idx="16786">
                  <c:v>1569.7</c:v>
                </c:pt>
                <c:pt idx="16787">
                  <c:v>1566.3689999999999</c:v>
                </c:pt>
                <c:pt idx="16788">
                  <c:v>1566.3689999999999</c:v>
                </c:pt>
                <c:pt idx="16789">
                  <c:v>1563.0909999999999</c:v>
                </c:pt>
                <c:pt idx="16790">
                  <c:v>1559.76</c:v>
                </c:pt>
                <c:pt idx="16791">
                  <c:v>1559.76</c:v>
                </c:pt>
                <c:pt idx="16792">
                  <c:v>1559.76</c:v>
                </c:pt>
                <c:pt idx="16793">
                  <c:v>1556.481</c:v>
                </c:pt>
                <c:pt idx="16794">
                  <c:v>1556.481</c:v>
                </c:pt>
                <c:pt idx="16795">
                  <c:v>1553.15</c:v>
                </c:pt>
                <c:pt idx="16796">
                  <c:v>1549.8720000000001</c:v>
                </c:pt>
                <c:pt idx="16797">
                  <c:v>1549.8720000000001</c:v>
                </c:pt>
                <c:pt idx="16798">
                  <c:v>1549.8720000000001</c:v>
                </c:pt>
                <c:pt idx="16799">
                  <c:v>1546.5409999999999</c:v>
                </c:pt>
                <c:pt idx="16800">
                  <c:v>1546.5409999999999</c:v>
                </c:pt>
                <c:pt idx="16801">
                  <c:v>1543.2629999999999</c:v>
                </c:pt>
                <c:pt idx="16802">
                  <c:v>1539.932</c:v>
                </c:pt>
                <c:pt idx="16803">
                  <c:v>1539.932</c:v>
                </c:pt>
                <c:pt idx="16804">
                  <c:v>1539.932</c:v>
                </c:pt>
                <c:pt idx="16805">
                  <c:v>1539.932</c:v>
                </c:pt>
                <c:pt idx="16806">
                  <c:v>1536.653</c:v>
                </c:pt>
                <c:pt idx="16807">
                  <c:v>1533.3219999999999</c:v>
                </c:pt>
                <c:pt idx="16808">
                  <c:v>1533.3219999999999</c:v>
                </c:pt>
                <c:pt idx="16809">
                  <c:v>1533.3219999999999</c:v>
                </c:pt>
                <c:pt idx="16810">
                  <c:v>1530.0440000000001</c:v>
                </c:pt>
                <c:pt idx="16811">
                  <c:v>1530.0440000000001</c:v>
                </c:pt>
                <c:pt idx="16812">
                  <c:v>1530.0440000000001</c:v>
                </c:pt>
                <c:pt idx="16813">
                  <c:v>1526.713</c:v>
                </c:pt>
                <c:pt idx="16814">
                  <c:v>1526.713</c:v>
                </c:pt>
                <c:pt idx="16815">
                  <c:v>1523.4349999999999</c:v>
                </c:pt>
                <c:pt idx="16816">
                  <c:v>1520.1559999999999</c:v>
                </c:pt>
                <c:pt idx="16817">
                  <c:v>1523.4349999999999</c:v>
                </c:pt>
                <c:pt idx="16818">
                  <c:v>1516.825</c:v>
                </c:pt>
                <c:pt idx="16819">
                  <c:v>1516.825</c:v>
                </c:pt>
                <c:pt idx="16820">
                  <c:v>1513.547</c:v>
                </c:pt>
                <c:pt idx="16821">
                  <c:v>1513.547</c:v>
                </c:pt>
                <c:pt idx="16822">
                  <c:v>1513.547</c:v>
                </c:pt>
                <c:pt idx="16823">
                  <c:v>1510.2159999999999</c:v>
                </c:pt>
                <c:pt idx="16824">
                  <c:v>1510.2159999999999</c:v>
                </c:pt>
                <c:pt idx="16825">
                  <c:v>1510.2159999999999</c:v>
                </c:pt>
                <c:pt idx="16826">
                  <c:v>1506.9380000000001</c:v>
                </c:pt>
                <c:pt idx="16827">
                  <c:v>1506.9380000000001</c:v>
                </c:pt>
                <c:pt idx="16828">
                  <c:v>1503.606</c:v>
                </c:pt>
                <c:pt idx="16829">
                  <c:v>1506.9380000000001</c:v>
                </c:pt>
                <c:pt idx="16830">
                  <c:v>1503.606</c:v>
                </c:pt>
                <c:pt idx="16831">
                  <c:v>1503.606</c:v>
                </c:pt>
                <c:pt idx="16832">
                  <c:v>1500.328</c:v>
                </c:pt>
                <c:pt idx="16833">
                  <c:v>1500.328</c:v>
                </c:pt>
                <c:pt idx="16834">
                  <c:v>1500.328</c:v>
                </c:pt>
                <c:pt idx="16835">
                  <c:v>1496.9970000000001</c:v>
                </c:pt>
                <c:pt idx="16836">
                  <c:v>1496.9970000000001</c:v>
                </c:pt>
                <c:pt idx="16837">
                  <c:v>1500.2750000000001</c:v>
                </c:pt>
                <c:pt idx="16838">
                  <c:v>1496.9970000000001</c:v>
                </c:pt>
                <c:pt idx="16839">
                  <c:v>1496.9970000000001</c:v>
                </c:pt>
                <c:pt idx="16840">
                  <c:v>1493.7190000000001</c:v>
                </c:pt>
                <c:pt idx="16841">
                  <c:v>1493.7190000000001</c:v>
                </c:pt>
                <c:pt idx="16842">
                  <c:v>1493.7190000000001</c:v>
                </c:pt>
                <c:pt idx="16843">
                  <c:v>1493.6659999999999</c:v>
                </c:pt>
                <c:pt idx="16844">
                  <c:v>1490.3879999999999</c:v>
                </c:pt>
                <c:pt idx="16845">
                  <c:v>1490.3879999999999</c:v>
                </c:pt>
                <c:pt idx="16846">
                  <c:v>1490.3879999999999</c:v>
                </c:pt>
                <c:pt idx="16847">
                  <c:v>1487.1089999999999</c:v>
                </c:pt>
                <c:pt idx="16848">
                  <c:v>1487.1089999999999</c:v>
                </c:pt>
                <c:pt idx="16849">
                  <c:v>1487.1089999999999</c:v>
                </c:pt>
                <c:pt idx="16850">
                  <c:v>1487.1089999999999</c:v>
                </c:pt>
                <c:pt idx="16851">
                  <c:v>1487.1089999999999</c:v>
                </c:pt>
                <c:pt idx="16852">
                  <c:v>1483.778</c:v>
                </c:pt>
                <c:pt idx="16853">
                  <c:v>1483.778</c:v>
                </c:pt>
                <c:pt idx="16854">
                  <c:v>1483.778</c:v>
                </c:pt>
                <c:pt idx="16855">
                  <c:v>1487.057</c:v>
                </c:pt>
                <c:pt idx="16856">
                  <c:v>1480.5</c:v>
                </c:pt>
                <c:pt idx="16857">
                  <c:v>1480.5</c:v>
                </c:pt>
                <c:pt idx="16858">
                  <c:v>1480.5</c:v>
                </c:pt>
                <c:pt idx="16859">
                  <c:v>1480.5</c:v>
                </c:pt>
                <c:pt idx="16860">
                  <c:v>1477.1690000000001</c:v>
                </c:pt>
                <c:pt idx="16861">
                  <c:v>1477.1690000000001</c:v>
                </c:pt>
                <c:pt idx="16862">
                  <c:v>1477.1690000000001</c:v>
                </c:pt>
                <c:pt idx="16863">
                  <c:v>1477.1690000000001</c:v>
                </c:pt>
                <c:pt idx="16864">
                  <c:v>1477.1690000000001</c:v>
                </c:pt>
                <c:pt idx="16865">
                  <c:v>1477.1690000000001</c:v>
                </c:pt>
                <c:pt idx="16866">
                  <c:v>1473.8910000000001</c:v>
                </c:pt>
                <c:pt idx="16867">
                  <c:v>1473.8910000000001</c:v>
                </c:pt>
                <c:pt idx="16868">
                  <c:v>1473.8910000000001</c:v>
                </c:pt>
                <c:pt idx="16869">
                  <c:v>1473.8910000000001</c:v>
                </c:pt>
                <c:pt idx="16870">
                  <c:v>1473.8910000000001</c:v>
                </c:pt>
                <c:pt idx="16871">
                  <c:v>1473.8910000000001</c:v>
                </c:pt>
                <c:pt idx="16872">
                  <c:v>1470.56</c:v>
                </c:pt>
                <c:pt idx="16873">
                  <c:v>1470.56</c:v>
                </c:pt>
                <c:pt idx="16874">
                  <c:v>1470.56</c:v>
                </c:pt>
                <c:pt idx="16875">
                  <c:v>1467.2280000000001</c:v>
                </c:pt>
                <c:pt idx="16876">
                  <c:v>1467.2280000000001</c:v>
                </c:pt>
                <c:pt idx="16877">
                  <c:v>1467.2280000000001</c:v>
                </c:pt>
                <c:pt idx="16878">
                  <c:v>1467.2280000000001</c:v>
                </c:pt>
                <c:pt idx="16879">
                  <c:v>1463.95</c:v>
                </c:pt>
                <c:pt idx="16880">
                  <c:v>1463.95</c:v>
                </c:pt>
                <c:pt idx="16881">
                  <c:v>1463.95</c:v>
                </c:pt>
                <c:pt idx="16882">
                  <c:v>1463.95</c:v>
                </c:pt>
                <c:pt idx="16883">
                  <c:v>1463.95</c:v>
                </c:pt>
                <c:pt idx="16884">
                  <c:v>1463.95</c:v>
                </c:pt>
                <c:pt idx="16885">
                  <c:v>1463.95</c:v>
                </c:pt>
                <c:pt idx="16886">
                  <c:v>1460.6189999999999</c:v>
                </c:pt>
                <c:pt idx="16887">
                  <c:v>1463.95</c:v>
                </c:pt>
                <c:pt idx="16888">
                  <c:v>1460.6189999999999</c:v>
                </c:pt>
                <c:pt idx="16889">
                  <c:v>1460.6189999999999</c:v>
                </c:pt>
                <c:pt idx="16890">
                  <c:v>1460.6189999999999</c:v>
                </c:pt>
                <c:pt idx="16891">
                  <c:v>1460.6189999999999</c:v>
                </c:pt>
                <c:pt idx="16892">
                  <c:v>1460.6189999999999</c:v>
                </c:pt>
                <c:pt idx="16893">
                  <c:v>1460.6189999999999</c:v>
                </c:pt>
                <c:pt idx="16894">
                  <c:v>1460.6189999999999</c:v>
                </c:pt>
                <c:pt idx="16895">
                  <c:v>1460.6189999999999</c:v>
                </c:pt>
                <c:pt idx="16896">
                  <c:v>1460.6189999999999</c:v>
                </c:pt>
                <c:pt idx="16897">
                  <c:v>1463.95</c:v>
                </c:pt>
                <c:pt idx="16898">
                  <c:v>1463.95</c:v>
                </c:pt>
                <c:pt idx="16899">
                  <c:v>1460.672</c:v>
                </c:pt>
                <c:pt idx="16900">
                  <c:v>1460.672</c:v>
                </c:pt>
                <c:pt idx="16901">
                  <c:v>1460.672</c:v>
                </c:pt>
                <c:pt idx="16902">
                  <c:v>1460.672</c:v>
                </c:pt>
                <c:pt idx="16903">
                  <c:v>1460.672</c:v>
                </c:pt>
                <c:pt idx="16904">
                  <c:v>1457.3409999999999</c:v>
                </c:pt>
                <c:pt idx="16905">
                  <c:v>1460.672</c:v>
                </c:pt>
                <c:pt idx="16906">
                  <c:v>1457.3409999999999</c:v>
                </c:pt>
                <c:pt idx="16907">
                  <c:v>1457.3409999999999</c:v>
                </c:pt>
                <c:pt idx="16908">
                  <c:v>1460.672</c:v>
                </c:pt>
                <c:pt idx="16909">
                  <c:v>1460.672</c:v>
                </c:pt>
                <c:pt idx="16910">
                  <c:v>1460.672</c:v>
                </c:pt>
                <c:pt idx="16911">
                  <c:v>1460.672</c:v>
                </c:pt>
                <c:pt idx="16912">
                  <c:v>1460.672</c:v>
                </c:pt>
                <c:pt idx="16913">
                  <c:v>1457.3409999999999</c:v>
                </c:pt>
                <c:pt idx="16914">
                  <c:v>1460.672</c:v>
                </c:pt>
                <c:pt idx="16915">
                  <c:v>1457.3409999999999</c:v>
                </c:pt>
                <c:pt idx="16916">
                  <c:v>1457.3409999999999</c:v>
                </c:pt>
                <c:pt idx="16917">
                  <c:v>1457.3409999999999</c:v>
                </c:pt>
                <c:pt idx="16918">
                  <c:v>1457.3409999999999</c:v>
                </c:pt>
                <c:pt idx="16919">
                  <c:v>1457.3409999999999</c:v>
                </c:pt>
                <c:pt idx="16920">
                  <c:v>1457.3409999999999</c:v>
                </c:pt>
                <c:pt idx="16921">
                  <c:v>1457.3409999999999</c:v>
                </c:pt>
                <c:pt idx="16922">
                  <c:v>1457.3409999999999</c:v>
                </c:pt>
                <c:pt idx="16923">
                  <c:v>1457.3409999999999</c:v>
                </c:pt>
                <c:pt idx="16924">
                  <c:v>1457.3409999999999</c:v>
                </c:pt>
                <c:pt idx="16925">
                  <c:v>1457.3409999999999</c:v>
                </c:pt>
                <c:pt idx="16926">
                  <c:v>1457.3409999999999</c:v>
                </c:pt>
                <c:pt idx="16927">
                  <c:v>1457.3409999999999</c:v>
                </c:pt>
                <c:pt idx="16928">
                  <c:v>1457.3409999999999</c:v>
                </c:pt>
                <c:pt idx="16929">
                  <c:v>1454.01</c:v>
                </c:pt>
                <c:pt idx="16930">
                  <c:v>1454.01</c:v>
                </c:pt>
                <c:pt idx="16931">
                  <c:v>1454.01</c:v>
                </c:pt>
                <c:pt idx="16932">
                  <c:v>1454.01</c:v>
                </c:pt>
                <c:pt idx="16933">
                  <c:v>1454.01</c:v>
                </c:pt>
                <c:pt idx="16934">
                  <c:v>1450.731</c:v>
                </c:pt>
                <c:pt idx="16935">
                  <c:v>1450.731</c:v>
                </c:pt>
                <c:pt idx="16936">
                  <c:v>1454.01</c:v>
                </c:pt>
                <c:pt idx="16937">
                  <c:v>1450.731</c:v>
                </c:pt>
                <c:pt idx="16938">
                  <c:v>1454.01</c:v>
                </c:pt>
                <c:pt idx="16939">
                  <c:v>1450.731</c:v>
                </c:pt>
                <c:pt idx="16940">
                  <c:v>1454.01</c:v>
                </c:pt>
                <c:pt idx="16941">
                  <c:v>1450.731</c:v>
                </c:pt>
                <c:pt idx="16942">
                  <c:v>1454.01</c:v>
                </c:pt>
                <c:pt idx="16943">
                  <c:v>1454.01</c:v>
                </c:pt>
                <c:pt idx="16944">
                  <c:v>1450.731</c:v>
                </c:pt>
                <c:pt idx="16945">
                  <c:v>1454.01</c:v>
                </c:pt>
                <c:pt idx="16946">
                  <c:v>1454.01</c:v>
                </c:pt>
                <c:pt idx="16947">
                  <c:v>1450.731</c:v>
                </c:pt>
                <c:pt idx="16948">
                  <c:v>1450.731</c:v>
                </c:pt>
                <c:pt idx="16949">
                  <c:v>1457.3409999999999</c:v>
                </c:pt>
                <c:pt idx="16950">
                  <c:v>1454.01</c:v>
                </c:pt>
                <c:pt idx="16951">
                  <c:v>1450.731</c:v>
                </c:pt>
                <c:pt idx="16952">
                  <c:v>1454.01</c:v>
                </c:pt>
                <c:pt idx="16953">
                  <c:v>1454.0630000000001</c:v>
                </c:pt>
                <c:pt idx="16954">
                  <c:v>1454.01</c:v>
                </c:pt>
                <c:pt idx="16955">
                  <c:v>1457.3409999999999</c:v>
                </c:pt>
                <c:pt idx="16956">
                  <c:v>1457.3409999999999</c:v>
                </c:pt>
                <c:pt idx="16957">
                  <c:v>1454.0630000000001</c:v>
                </c:pt>
                <c:pt idx="16958">
                  <c:v>1457.3409999999999</c:v>
                </c:pt>
                <c:pt idx="16959">
                  <c:v>1454.0630000000001</c:v>
                </c:pt>
                <c:pt idx="16960">
                  <c:v>1454.0630000000001</c:v>
                </c:pt>
                <c:pt idx="16961">
                  <c:v>1457.3409999999999</c:v>
                </c:pt>
                <c:pt idx="16962">
                  <c:v>1457.3409999999999</c:v>
                </c:pt>
                <c:pt idx="16963">
                  <c:v>1457.3409999999999</c:v>
                </c:pt>
                <c:pt idx="16964">
                  <c:v>1457.3409999999999</c:v>
                </c:pt>
                <c:pt idx="16965">
                  <c:v>1457.3409999999999</c:v>
                </c:pt>
                <c:pt idx="16966">
                  <c:v>1457.3409999999999</c:v>
                </c:pt>
                <c:pt idx="16967">
                  <c:v>1457.3409999999999</c:v>
                </c:pt>
                <c:pt idx="16968">
                  <c:v>1457.3409999999999</c:v>
                </c:pt>
                <c:pt idx="16969">
                  <c:v>1457.3409999999999</c:v>
                </c:pt>
                <c:pt idx="16970">
                  <c:v>1457.3409999999999</c:v>
                </c:pt>
                <c:pt idx="16971">
                  <c:v>1460.6189999999999</c:v>
                </c:pt>
                <c:pt idx="16972">
                  <c:v>1457.3409999999999</c:v>
                </c:pt>
                <c:pt idx="16973">
                  <c:v>1460.672</c:v>
                </c:pt>
                <c:pt idx="16974">
                  <c:v>1460.672</c:v>
                </c:pt>
                <c:pt idx="16975">
                  <c:v>1463.95</c:v>
                </c:pt>
                <c:pt idx="16976">
                  <c:v>1467.2809999999999</c:v>
                </c:pt>
                <c:pt idx="16977">
                  <c:v>0</c:v>
                </c:pt>
                <c:pt idx="16978">
                  <c:v>0</c:v>
                </c:pt>
                <c:pt idx="16979">
                  <c:v>0</c:v>
                </c:pt>
                <c:pt idx="16980">
                  <c:v>0</c:v>
                </c:pt>
                <c:pt idx="16981">
                  <c:v>0</c:v>
                </c:pt>
                <c:pt idx="16982">
                  <c:v>0</c:v>
                </c:pt>
                <c:pt idx="16983">
                  <c:v>0</c:v>
                </c:pt>
                <c:pt idx="16984">
                  <c:v>0</c:v>
                </c:pt>
                <c:pt idx="16985">
                  <c:v>0</c:v>
                </c:pt>
                <c:pt idx="16986">
                  <c:v>0</c:v>
                </c:pt>
                <c:pt idx="16987">
                  <c:v>0</c:v>
                </c:pt>
                <c:pt idx="16988">
                  <c:v>0</c:v>
                </c:pt>
                <c:pt idx="16989">
                  <c:v>0</c:v>
                </c:pt>
                <c:pt idx="16990">
                  <c:v>0</c:v>
                </c:pt>
                <c:pt idx="16991">
                  <c:v>0</c:v>
                </c:pt>
                <c:pt idx="16992">
                  <c:v>0</c:v>
                </c:pt>
                <c:pt idx="16993">
                  <c:v>0</c:v>
                </c:pt>
                <c:pt idx="16994">
                  <c:v>0</c:v>
                </c:pt>
                <c:pt idx="16995">
                  <c:v>0</c:v>
                </c:pt>
                <c:pt idx="16996">
                  <c:v>0</c:v>
                </c:pt>
                <c:pt idx="16997">
                  <c:v>0</c:v>
                </c:pt>
                <c:pt idx="16998">
                  <c:v>0</c:v>
                </c:pt>
                <c:pt idx="16999">
                  <c:v>0</c:v>
                </c:pt>
                <c:pt idx="17000">
                  <c:v>0</c:v>
                </c:pt>
                <c:pt idx="17001">
                  <c:v>0</c:v>
                </c:pt>
                <c:pt idx="17002">
                  <c:v>0</c:v>
                </c:pt>
                <c:pt idx="17003">
                  <c:v>0</c:v>
                </c:pt>
                <c:pt idx="17004">
                  <c:v>0</c:v>
                </c:pt>
                <c:pt idx="17005">
                  <c:v>0</c:v>
                </c:pt>
                <c:pt idx="17006">
                  <c:v>0</c:v>
                </c:pt>
                <c:pt idx="17007">
                  <c:v>1827.4659999999999</c:v>
                </c:pt>
                <c:pt idx="17008">
                  <c:v>1834.075</c:v>
                </c:pt>
                <c:pt idx="17009">
                  <c:v>1857.181</c:v>
                </c:pt>
                <c:pt idx="17010">
                  <c:v>1900.1690000000001</c:v>
                </c:pt>
                <c:pt idx="17011">
                  <c:v>1953.0440000000001</c:v>
                </c:pt>
                <c:pt idx="17012">
                  <c:v>2002.588</c:v>
                </c:pt>
                <c:pt idx="17013">
                  <c:v>2058.7939999999999</c:v>
                </c:pt>
                <c:pt idx="17014">
                  <c:v>2105.0590000000002</c:v>
                </c:pt>
                <c:pt idx="17015">
                  <c:v>2154.6030000000001</c:v>
                </c:pt>
                <c:pt idx="17016">
                  <c:v>2194.2600000000002</c:v>
                </c:pt>
                <c:pt idx="17017">
                  <c:v>2233.9160000000002</c:v>
                </c:pt>
                <c:pt idx="17018">
                  <c:v>2266.9630000000002</c:v>
                </c:pt>
                <c:pt idx="17019">
                  <c:v>2300.0100000000002</c:v>
                </c:pt>
                <c:pt idx="17020">
                  <c:v>2326.4470000000001</c:v>
                </c:pt>
                <c:pt idx="17021">
                  <c:v>2352.8850000000002</c:v>
                </c:pt>
                <c:pt idx="17022">
                  <c:v>2376.0439999999999</c:v>
                </c:pt>
                <c:pt idx="17023">
                  <c:v>2392.5410000000002</c:v>
                </c:pt>
                <c:pt idx="17024">
                  <c:v>2409.0909999999999</c:v>
                </c:pt>
                <c:pt idx="17025">
                  <c:v>2425.5880000000002</c:v>
                </c:pt>
                <c:pt idx="17026">
                  <c:v>2435.5279999999998</c:v>
                </c:pt>
                <c:pt idx="17027">
                  <c:v>2445.4160000000002</c:v>
                </c:pt>
                <c:pt idx="17028">
                  <c:v>2452.0250000000001</c:v>
                </c:pt>
                <c:pt idx="17029">
                  <c:v>2458.6350000000002</c:v>
                </c:pt>
                <c:pt idx="17030">
                  <c:v>2461.9659999999999</c:v>
                </c:pt>
                <c:pt idx="17031">
                  <c:v>2465.2440000000001</c:v>
                </c:pt>
                <c:pt idx="17032">
                  <c:v>2465.2440000000001</c:v>
                </c:pt>
                <c:pt idx="17033">
                  <c:v>2465.2440000000001</c:v>
                </c:pt>
                <c:pt idx="17034">
                  <c:v>2461.9659999999999</c:v>
                </c:pt>
                <c:pt idx="17035">
                  <c:v>2458.6350000000002</c:v>
                </c:pt>
                <c:pt idx="17036">
                  <c:v>2455.3560000000002</c:v>
                </c:pt>
                <c:pt idx="17037">
                  <c:v>2452.0250000000001</c:v>
                </c:pt>
                <c:pt idx="17038">
                  <c:v>2445.4160000000002</c:v>
                </c:pt>
                <c:pt idx="17039">
                  <c:v>2438.806</c:v>
                </c:pt>
                <c:pt idx="17040">
                  <c:v>2432.1970000000001</c:v>
                </c:pt>
                <c:pt idx="17041">
                  <c:v>2425.5880000000002</c:v>
                </c:pt>
                <c:pt idx="17042">
                  <c:v>2415.6999999999998</c:v>
                </c:pt>
                <c:pt idx="17043">
                  <c:v>2409.0909999999999</c:v>
                </c:pt>
                <c:pt idx="17044">
                  <c:v>2402.4810000000002</c:v>
                </c:pt>
                <c:pt idx="17045">
                  <c:v>2389.2629999999999</c:v>
                </c:pt>
                <c:pt idx="17046">
                  <c:v>2379.3220000000001</c:v>
                </c:pt>
                <c:pt idx="17047">
                  <c:v>2372.7660000000001</c:v>
                </c:pt>
                <c:pt idx="17048">
                  <c:v>2359.4940000000001</c:v>
                </c:pt>
                <c:pt idx="17049">
                  <c:v>2349.6060000000002</c:v>
                </c:pt>
                <c:pt idx="17050">
                  <c:v>2336.3879999999999</c:v>
                </c:pt>
                <c:pt idx="17051">
                  <c:v>2323.1689999999999</c:v>
                </c:pt>
                <c:pt idx="17052">
                  <c:v>2313.2280000000001</c:v>
                </c:pt>
                <c:pt idx="17053">
                  <c:v>2303.3409999999999</c:v>
                </c:pt>
                <c:pt idx="17054">
                  <c:v>2293.453</c:v>
                </c:pt>
                <c:pt idx="17055">
                  <c:v>2280.181</c:v>
                </c:pt>
                <c:pt idx="17056">
                  <c:v>2270.2939999999999</c:v>
                </c:pt>
                <c:pt idx="17057">
                  <c:v>2260.4059999999999</c:v>
                </c:pt>
                <c:pt idx="17058">
                  <c:v>2247.1350000000002</c:v>
                </c:pt>
                <c:pt idx="17059">
                  <c:v>2233.9160000000002</c:v>
                </c:pt>
                <c:pt idx="17060">
                  <c:v>2224.0279999999998</c:v>
                </c:pt>
                <c:pt idx="17061">
                  <c:v>2210.8090000000002</c:v>
                </c:pt>
                <c:pt idx="17062">
                  <c:v>2204.1999999999998</c:v>
                </c:pt>
                <c:pt idx="17063">
                  <c:v>2194.3130000000001</c:v>
                </c:pt>
                <c:pt idx="17064">
                  <c:v>2177.7629999999999</c:v>
                </c:pt>
                <c:pt idx="17065">
                  <c:v>2167.8220000000001</c:v>
                </c:pt>
                <c:pt idx="17066">
                  <c:v>2157.9340000000002</c:v>
                </c:pt>
                <c:pt idx="17067">
                  <c:v>2147.9940000000001</c:v>
                </c:pt>
                <c:pt idx="17068">
                  <c:v>2134.7750000000001</c:v>
                </c:pt>
                <c:pt idx="17069">
                  <c:v>2124.8879999999999</c:v>
                </c:pt>
                <c:pt idx="17070">
                  <c:v>2114.9470000000001</c:v>
                </c:pt>
                <c:pt idx="17071">
                  <c:v>2105.0590000000002</c:v>
                </c:pt>
                <c:pt idx="17072">
                  <c:v>2095.1190000000001</c:v>
                </c:pt>
                <c:pt idx="17073">
                  <c:v>2085.2310000000002</c:v>
                </c:pt>
                <c:pt idx="17074">
                  <c:v>2075.2910000000002</c:v>
                </c:pt>
                <c:pt idx="17075">
                  <c:v>2068.681</c:v>
                </c:pt>
                <c:pt idx="17076">
                  <c:v>2055.4630000000002</c:v>
                </c:pt>
                <c:pt idx="17077">
                  <c:v>2048.8530000000001</c:v>
                </c:pt>
                <c:pt idx="17078">
                  <c:v>2038.9659999999999</c:v>
                </c:pt>
                <c:pt idx="17079">
                  <c:v>2029.0250000000001</c:v>
                </c:pt>
                <c:pt idx="17080">
                  <c:v>2022.4159999999999</c:v>
                </c:pt>
                <c:pt idx="17081">
                  <c:v>2012.528</c:v>
                </c:pt>
                <c:pt idx="17082">
                  <c:v>2005.9190000000001</c:v>
                </c:pt>
                <c:pt idx="17083">
                  <c:v>1999.309</c:v>
                </c:pt>
                <c:pt idx="17084">
                  <c:v>1989.3689999999999</c:v>
                </c:pt>
                <c:pt idx="17085">
                  <c:v>1982.76</c:v>
                </c:pt>
                <c:pt idx="17086">
                  <c:v>1972.8720000000001</c:v>
                </c:pt>
                <c:pt idx="17087">
                  <c:v>1966.2629999999999</c:v>
                </c:pt>
                <c:pt idx="17088">
                  <c:v>1959.653</c:v>
                </c:pt>
                <c:pt idx="17089">
                  <c:v>1953.0440000000001</c:v>
                </c:pt>
                <c:pt idx="17090">
                  <c:v>1946.434</c:v>
                </c:pt>
                <c:pt idx="17091">
                  <c:v>1939.825</c:v>
                </c:pt>
                <c:pt idx="17092">
                  <c:v>1929.885</c:v>
                </c:pt>
                <c:pt idx="17093">
                  <c:v>1923.2750000000001</c:v>
                </c:pt>
                <c:pt idx="17094">
                  <c:v>1923.328</c:v>
                </c:pt>
                <c:pt idx="17095">
                  <c:v>1910.056</c:v>
                </c:pt>
                <c:pt idx="17096">
                  <c:v>1906.778</c:v>
                </c:pt>
                <c:pt idx="17097">
                  <c:v>1900.1690000000001</c:v>
                </c:pt>
                <c:pt idx="17098">
                  <c:v>1893.559</c:v>
                </c:pt>
                <c:pt idx="17099">
                  <c:v>1890.2280000000001</c:v>
                </c:pt>
                <c:pt idx="17100">
                  <c:v>1880.3409999999999</c:v>
                </c:pt>
                <c:pt idx="17101">
                  <c:v>1880.3409999999999</c:v>
                </c:pt>
                <c:pt idx="17102">
                  <c:v>1870.4</c:v>
                </c:pt>
                <c:pt idx="17103">
                  <c:v>1870.453</c:v>
                </c:pt>
                <c:pt idx="17104">
                  <c:v>1863.8440000000001</c:v>
                </c:pt>
                <c:pt idx="17105">
                  <c:v>1860.5129999999999</c:v>
                </c:pt>
                <c:pt idx="17106">
                  <c:v>1853.903</c:v>
                </c:pt>
                <c:pt idx="17107">
                  <c:v>1850.625</c:v>
                </c:pt>
                <c:pt idx="17108">
                  <c:v>1844.0160000000001</c:v>
                </c:pt>
                <c:pt idx="17109">
                  <c:v>1840.684</c:v>
                </c:pt>
                <c:pt idx="17110">
                  <c:v>1834.075</c:v>
                </c:pt>
                <c:pt idx="17111">
                  <c:v>1827.4659999999999</c:v>
                </c:pt>
                <c:pt idx="17112">
                  <c:v>1827.4659999999999</c:v>
                </c:pt>
                <c:pt idx="17113">
                  <c:v>1820.856</c:v>
                </c:pt>
                <c:pt idx="17114">
                  <c:v>1817.578</c:v>
                </c:pt>
                <c:pt idx="17115">
                  <c:v>1814.2470000000001</c:v>
                </c:pt>
                <c:pt idx="17116">
                  <c:v>1804.307</c:v>
                </c:pt>
                <c:pt idx="17117">
                  <c:v>1804.3589999999999</c:v>
                </c:pt>
                <c:pt idx="17118">
                  <c:v>1801.028</c:v>
                </c:pt>
                <c:pt idx="17119">
                  <c:v>1797.75</c:v>
                </c:pt>
                <c:pt idx="17120">
                  <c:v>1791.088</c:v>
                </c:pt>
                <c:pt idx="17121">
                  <c:v>1791.1410000000001</c:v>
                </c:pt>
                <c:pt idx="17122">
                  <c:v>1784.4780000000001</c:v>
                </c:pt>
                <c:pt idx="17123">
                  <c:v>1781.2</c:v>
                </c:pt>
                <c:pt idx="17124">
                  <c:v>1777.8689999999999</c:v>
                </c:pt>
                <c:pt idx="17125">
                  <c:v>1774.5909999999999</c:v>
                </c:pt>
                <c:pt idx="17126">
                  <c:v>1771.26</c:v>
                </c:pt>
                <c:pt idx="17127">
                  <c:v>1764.65</c:v>
                </c:pt>
                <c:pt idx="17128">
                  <c:v>1764.65</c:v>
                </c:pt>
                <c:pt idx="17129">
                  <c:v>1761.3720000000001</c:v>
                </c:pt>
                <c:pt idx="17130">
                  <c:v>1758.0409999999999</c:v>
                </c:pt>
                <c:pt idx="17131">
                  <c:v>1754.7629999999999</c:v>
                </c:pt>
                <c:pt idx="17132">
                  <c:v>1751.432</c:v>
                </c:pt>
                <c:pt idx="17133">
                  <c:v>1751.432</c:v>
                </c:pt>
                <c:pt idx="17134">
                  <c:v>1744.875</c:v>
                </c:pt>
                <c:pt idx="17135">
                  <c:v>1741.5440000000001</c:v>
                </c:pt>
                <c:pt idx="17136">
                  <c:v>1738.2660000000001</c:v>
                </c:pt>
                <c:pt idx="17137">
                  <c:v>1734.934</c:v>
                </c:pt>
                <c:pt idx="17138">
                  <c:v>1734.934</c:v>
                </c:pt>
                <c:pt idx="17139">
                  <c:v>1734.934</c:v>
                </c:pt>
                <c:pt idx="17140">
                  <c:v>1731.6559999999999</c:v>
                </c:pt>
                <c:pt idx="17141">
                  <c:v>1731.6030000000001</c:v>
                </c:pt>
                <c:pt idx="17142">
                  <c:v>1725.047</c:v>
                </c:pt>
                <c:pt idx="17143">
                  <c:v>1725.047</c:v>
                </c:pt>
                <c:pt idx="17144">
                  <c:v>1721.7159999999999</c:v>
                </c:pt>
                <c:pt idx="17145">
                  <c:v>1718.4380000000001</c:v>
                </c:pt>
                <c:pt idx="17146">
                  <c:v>1718.385</c:v>
                </c:pt>
                <c:pt idx="17147">
                  <c:v>1718.385</c:v>
                </c:pt>
                <c:pt idx="17148">
                  <c:v>1715.106</c:v>
                </c:pt>
                <c:pt idx="17149">
                  <c:v>1715.106</c:v>
                </c:pt>
                <c:pt idx="17150">
                  <c:v>1715.106</c:v>
                </c:pt>
                <c:pt idx="17151">
                  <c:v>1708.4970000000001</c:v>
                </c:pt>
                <c:pt idx="17152">
                  <c:v>1705.2190000000001</c:v>
                </c:pt>
                <c:pt idx="17153">
                  <c:v>1705.2190000000001</c:v>
                </c:pt>
                <c:pt idx="17154">
                  <c:v>1705.2190000000001</c:v>
                </c:pt>
                <c:pt idx="17155">
                  <c:v>1701.8879999999999</c:v>
                </c:pt>
                <c:pt idx="17156">
                  <c:v>1701.8879999999999</c:v>
                </c:pt>
                <c:pt idx="17157">
                  <c:v>1698.6089999999999</c:v>
                </c:pt>
                <c:pt idx="17158">
                  <c:v>1695.278</c:v>
                </c:pt>
                <c:pt idx="17159">
                  <c:v>1695.278</c:v>
                </c:pt>
                <c:pt idx="17160">
                  <c:v>1695.278</c:v>
                </c:pt>
                <c:pt idx="17161">
                  <c:v>1692</c:v>
                </c:pt>
                <c:pt idx="17162">
                  <c:v>1692</c:v>
                </c:pt>
                <c:pt idx="17163">
                  <c:v>1691.9469999999999</c:v>
                </c:pt>
                <c:pt idx="17164">
                  <c:v>1691.9469999999999</c:v>
                </c:pt>
                <c:pt idx="17165">
                  <c:v>1688.6690000000001</c:v>
                </c:pt>
                <c:pt idx="17166">
                  <c:v>1685.3910000000001</c:v>
                </c:pt>
                <c:pt idx="17167">
                  <c:v>1685.3910000000001</c:v>
                </c:pt>
                <c:pt idx="17168">
                  <c:v>1682.06</c:v>
                </c:pt>
                <c:pt idx="17169">
                  <c:v>1685.338</c:v>
                </c:pt>
                <c:pt idx="17170">
                  <c:v>1685.338</c:v>
                </c:pt>
                <c:pt idx="17171">
                  <c:v>1682.06</c:v>
                </c:pt>
                <c:pt idx="17172">
                  <c:v>1682.06</c:v>
                </c:pt>
                <c:pt idx="17173">
                  <c:v>1682.06</c:v>
                </c:pt>
                <c:pt idx="17174">
                  <c:v>1678.7280000000001</c:v>
                </c:pt>
                <c:pt idx="17175">
                  <c:v>1678.7280000000001</c:v>
                </c:pt>
                <c:pt idx="17176">
                  <c:v>1678.7280000000001</c:v>
                </c:pt>
                <c:pt idx="17177">
                  <c:v>1675.45</c:v>
                </c:pt>
                <c:pt idx="17178">
                  <c:v>1675.45</c:v>
                </c:pt>
                <c:pt idx="17179">
                  <c:v>1675.45</c:v>
                </c:pt>
                <c:pt idx="17180">
                  <c:v>1672.1189999999999</c:v>
                </c:pt>
                <c:pt idx="17181">
                  <c:v>1672.1189999999999</c:v>
                </c:pt>
                <c:pt idx="17182">
                  <c:v>1672.1189999999999</c:v>
                </c:pt>
                <c:pt idx="17183">
                  <c:v>1672.1189999999999</c:v>
                </c:pt>
                <c:pt idx="17184">
                  <c:v>1668.8409999999999</c:v>
                </c:pt>
                <c:pt idx="17185">
                  <c:v>1668.8409999999999</c:v>
                </c:pt>
                <c:pt idx="17186">
                  <c:v>1668.8409999999999</c:v>
                </c:pt>
                <c:pt idx="17187">
                  <c:v>1668.8409999999999</c:v>
                </c:pt>
                <c:pt idx="17188">
                  <c:v>1665.51</c:v>
                </c:pt>
                <c:pt idx="17189">
                  <c:v>1665.51</c:v>
                </c:pt>
                <c:pt idx="17190">
                  <c:v>1665.51</c:v>
                </c:pt>
                <c:pt idx="17191">
                  <c:v>1662.231</c:v>
                </c:pt>
                <c:pt idx="17192">
                  <c:v>1662.231</c:v>
                </c:pt>
                <c:pt idx="17193">
                  <c:v>1662.231</c:v>
                </c:pt>
                <c:pt idx="17194">
                  <c:v>1662.231</c:v>
                </c:pt>
                <c:pt idx="17195">
                  <c:v>1658.9</c:v>
                </c:pt>
                <c:pt idx="17196">
                  <c:v>1655.6220000000001</c:v>
                </c:pt>
                <c:pt idx="17197">
                  <c:v>1655.6220000000001</c:v>
                </c:pt>
                <c:pt idx="17198">
                  <c:v>1658.9</c:v>
                </c:pt>
                <c:pt idx="17199">
                  <c:v>1655.6220000000001</c:v>
                </c:pt>
                <c:pt idx="17200">
                  <c:v>1655.6220000000001</c:v>
                </c:pt>
                <c:pt idx="17201">
                  <c:v>1652.3440000000001</c:v>
                </c:pt>
                <c:pt idx="17202">
                  <c:v>1652.3440000000001</c:v>
                </c:pt>
                <c:pt idx="17203">
                  <c:v>1652.3440000000001</c:v>
                </c:pt>
                <c:pt idx="17204">
                  <c:v>1652.3440000000001</c:v>
                </c:pt>
                <c:pt idx="17205">
                  <c:v>1652.3440000000001</c:v>
                </c:pt>
                <c:pt idx="17206">
                  <c:v>1652.3440000000001</c:v>
                </c:pt>
                <c:pt idx="17207">
                  <c:v>1649.0129999999999</c:v>
                </c:pt>
                <c:pt idx="17208">
                  <c:v>1649.0129999999999</c:v>
                </c:pt>
                <c:pt idx="17209">
                  <c:v>1649.0129999999999</c:v>
                </c:pt>
                <c:pt idx="17210">
                  <c:v>1649.0129999999999</c:v>
                </c:pt>
                <c:pt idx="17211">
                  <c:v>1649.0129999999999</c:v>
                </c:pt>
                <c:pt idx="17212">
                  <c:v>1649.0129999999999</c:v>
                </c:pt>
                <c:pt idx="17213">
                  <c:v>1645.7339999999999</c:v>
                </c:pt>
                <c:pt idx="17214">
                  <c:v>1649.0129999999999</c:v>
                </c:pt>
                <c:pt idx="17215">
                  <c:v>1645.7339999999999</c:v>
                </c:pt>
                <c:pt idx="17216">
                  <c:v>1645.7339999999999</c:v>
                </c:pt>
                <c:pt idx="17217">
                  <c:v>1645.7339999999999</c:v>
                </c:pt>
                <c:pt idx="17218">
                  <c:v>1645.7339999999999</c:v>
                </c:pt>
                <c:pt idx="17219">
                  <c:v>1645.7339999999999</c:v>
                </c:pt>
                <c:pt idx="17220">
                  <c:v>1645.7339999999999</c:v>
                </c:pt>
                <c:pt idx="17221">
                  <c:v>1645.7339999999999</c:v>
                </c:pt>
                <c:pt idx="17222">
                  <c:v>1642.403</c:v>
                </c:pt>
                <c:pt idx="17223">
                  <c:v>1642.403</c:v>
                </c:pt>
                <c:pt idx="17224">
                  <c:v>1642.403</c:v>
                </c:pt>
                <c:pt idx="17225">
                  <c:v>1642.403</c:v>
                </c:pt>
                <c:pt idx="17226">
                  <c:v>1642.403</c:v>
                </c:pt>
                <c:pt idx="17227">
                  <c:v>1642.403</c:v>
                </c:pt>
                <c:pt idx="17228">
                  <c:v>1639.125</c:v>
                </c:pt>
                <c:pt idx="17229">
                  <c:v>1642.403</c:v>
                </c:pt>
                <c:pt idx="17230">
                  <c:v>1642.403</c:v>
                </c:pt>
                <c:pt idx="17231">
                  <c:v>1642.403</c:v>
                </c:pt>
                <c:pt idx="17232">
                  <c:v>1639.125</c:v>
                </c:pt>
                <c:pt idx="17233">
                  <c:v>1639.125</c:v>
                </c:pt>
                <c:pt idx="17234">
                  <c:v>1639.125</c:v>
                </c:pt>
                <c:pt idx="17235">
                  <c:v>1639.125</c:v>
                </c:pt>
                <c:pt idx="17236">
                  <c:v>1635.7940000000001</c:v>
                </c:pt>
                <c:pt idx="17237">
                  <c:v>1639.125</c:v>
                </c:pt>
                <c:pt idx="17238">
                  <c:v>1639.125</c:v>
                </c:pt>
                <c:pt idx="17239">
                  <c:v>1639.125</c:v>
                </c:pt>
                <c:pt idx="17240">
                  <c:v>1639.125</c:v>
                </c:pt>
                <c:pt idx="17241">
                  <c:v>1639.125</c:v>
                </c:pt>
                <c:pt idx="17242">
                  <c:v>1635.7940000000001</c:v>
                </c:pt>
                <c:pt idx="17243">
                  <c:v>1639.125</c:v>
                </c:pt>
                <c:pt idx="17244">
                  <c:v>1635.7940000000001</c:v>
                </c:pt>
                <c:pt idx="17245">
                  <c:v>1632.463</c:v>
                </c:pt>
                <c:pt idx="17246">
                  <c:v>1632.463</c:v>
                </c:pt>
                <c:pt idx="17247">
                  <c:v>1632.463</c:v>
                </c:pt>
                <c:pt idx="17248">
                  <c:v>1632.463</c:v>
                </c:pt>
                <c:pt idx="17249">
                  <c:v>1632.463</c:v>
                </c:pt>
                <c:pt idx="17250">
                  <c:v>1632.463</c:v>
                </c:pt>
                <c:pt idx="17251">
                  <c:v>1632.463</c:v>
                </c:pt>
                <c:pt idx="17252">
                  <c:v>1632.463</c:v>
                </c:pt>
                <c:pt idx="17253">
                  <c:v>1632.463</c:v>
                </c:pt>
                <c:pt idx="17254">
                  <c:v>1632.463</c:v>
                </c:pt>
                <c:pt idx="17255">
                  <c:v>1632.463</c:v>
                </c:pt>
                <c:pt idx="17256">
                  <c:v>1632.463</c:v>
                </c:pt>
                <c:pt idx="17257">
                  <c:v>1632.463</c:v>
                </c:pt>
                <c:pt idx="17258">
                  <c:v>1632.463</c:v>
                </c:pt>
                <c:pt idx="17259">
                  <c:v>1632.463</c:v>
                </c:pt>
                <c:pt idx="17260">
                  <c:v>1632.463</c:v>
                </c:pt>
                <c:pt idx="17261">
                  <c:v>1629.1849999999999</c:v>
                </c:pt>
                <c:pt idx="17262">
                  <c:v>1629.1849999999999</c:v>
                </c:pt>
                <c:pt idx="17263">
                  <c:v>1632.463</c:v>
                </c:pt>
                <c:pt idx="17264">
                  <c:v>1629.1849999999999</c:v>
                </c:pt>
                <c:pt idx="17265">
                  <c:v>1629.1849999999999</c:v>
                </c:pt>
                <c:pt idx="17266">
                  <c:v>1632.5160000000001</c:v>
                </c:pt>
                <c:pt idx="17267">
                  <c:v>1629.1849999999999</c:v>
                </c:pt>
                <c:pt idx="17268">
                  <c:v>1629.1849999999999</c:v>
                </c:pt>
                <c:pt idx="17269">
                  <c:v>1629.1849999999999</c:v>
                </c:pt>
                <c:pt idx="17270">
                  <c:v>1629.1849999999999</c:v>
                </c:pt>
                <c:pt idx="17271">
                  <c:v>1629.1849999999999</c:v>
                </c:pt>
                <c:pt idx="17272">
                  <c:v>1629.1849999999999</c:v>
                </c:pt>
                <c:pt idx="17273">
                  <c:v>1629.1849999999999</c:v>
                </c:pt>
                <c:pt idx="17274">
                  <c:v>1629.1849999999999</c:v>
                </c:pt>
                <c:pt idx="17275">
                  <c:v>1629.1849999999999</c:v>
                </c:pt>
                <c:pt idx="17276">
                  <c:v>1629.1849999999999</c:v>
                </c:pt>
                <c:pt idx="17277">
                  <c:v>1629.1849999999999</c:v>
                </c:pt>
                <c:pt idx="17278">
                  <c:v>1625.8530000000001</c:v>
                </c:pt>
                <c:pt idx="17279">
                  <c:v>1629.1849999999999</c:v>
                </c:pt>
                <c:pt idx="17280">
                  <c:v>1629.1849999999999</c:v>
                </c:pt>
                <c:pt idx="17281">
                  <c:v>1625.8530000000001</c:v>
                </c:pt>
                <c:pt idx="17282">
                  <c:v>1625.8530000000001</c:v>
                </c:pt>
                <c:pt idx="17283">
                  <c:v>1625.8530000000001</c:v>
                </c:pt>
                <c:pt idx="17284">
                  <c:v>1625.8530000000001</c:v>
                </c:pt>
                <c:pt idx="17285">
                  <c:v>1625.8530000000001</c:v>
                </c:pt>
                <c:pt idx="17286">
                  <c:v>1625.8530000000001</c:v>
                </c:pt>
                <c:pt idx="17287">
                  <c:v>1625.8530000000001</c:v>
                </c:pt>
                <c:pt idx="17288">
                  <c:v>1625.8530000000001</c:v>
                </c:pt>
                <c:pt idx="17289">
                  <c:v>1625.8530000000001</c:v>
                </c:pt>
                <c:pt idx="17290">
                  <c:v>1625.8530000000001</c:v>
                </c:pt>
                <c:pt idx="17291">
                  <c:v>1625.8530000000001</c:v>
                </c:pt>
                <c:pt idx="17292">
                  <c:v>1625.8530000000001</c:v>
                </c:pt>
                <c:pt idx="17293">
                  <c:v>1625.8530000000001</c:v>
                </c:pt>
                <c:pt idx="17294">
                  <c:v>1625.8530000000001</c:v>
                </c:pt>
                <c:pt idx="17295">
                  <c:v>1625.8530000000001</c:v>
                </c:pt>
                <c:pt idx="17296">
                  <c:v>1625.8530000000001</c:v>
                </c:pt>
                <c:pt idx="17297">
                  <c:v>1625.9059999999999</c:v>
                </c:pt>
                <c:pt idx="17298">
                  <c:v>1625.8530000000001</c:v>
                </c:pt>
                <c:pt idx="17299">
                  <c:v>1629.1849999999999</c:v>
                </c:pt>
                <c:pt idx="17300">
                  <c:v>1629.1849999999999</c:v>
                </c:pt>
                <c:pt idx="17301">
                  <c:v>1625.9059999999999</c:v>
                </c:pt>
                <c:pt idx="17302">
                  <c:v>1625.9059999999999</c:v>
                </c:pt>
                <c:pt idx="17303">
                  <c:v>1625.9059999999999</c:v>
                </c:pt>
                <c:pt idx="17304">
                  <c:v>1622.575</c:v>
                </c:pt>
                <c:pt idx="17305">
                  <c:v>1625.9059999999999</c:v>
                </c:pt>
                <c:pt idx="17306">
                  <c:v>1625.9059999999999</c:v>
                </c:pt>
                <c:pt idx="17307">
                  <c:v>1622.575</c:v>
                </c:pt>
                <c:pt idx="17308">
                  <c:v>1625.9059999999999</c:v>
                </c:pt>
                <c:pt idx="17309">
                  <c:v>1622.575</c:v>
                </c:pt>
                <c:pt idx="17310">
                  <c:v>1625.9059999999999</c:v>
                </c:pt>
                <c:pt idx="17311">
                  <c:v>1622.575</c:v>
                </c:pt>
                <c:pt idx="17312">
                  <c:v>1622.575</c:v>
                </c:pt>
                <c:pt idx="17313">
                  <c:v>1622.575</c:v>
                </c:pt>
                <c:pt idx="17314">
                  <c:v>1622.575</c:v>
                </c:pt>
                <c:pt idx="17315">
                  <c:v>1622.575</c:v>
                </c:pt>
                <c:pt idx="17316">
                  <c:v>1622.575</c:v>
                </c:pt>
                <c:pt idx="17317">
                  <c:v>1622.575</c:v>
                </c:pt>
                <c:pt idx="17318">
                  <c:v>1622.575</c:v>
                </c:pt>
                <c:pt idx="17319">
                  <c:v>1619.2439999999999</c:v>
                </c:pt>
                <c:pt idx="17320">
                  <c:v>1619.2439999999999</c:v>
                </c:pt>
                <c:pt idx="17321">
                  <c:v>1619.2439999999999</c:v>
                </c:pt>
                <c:pt idx="17322">
                  <c:v>1619.2439999999999</c:v>
                </c:pt>
                <c:pt idx="17323">
                  <c:v>1619.2439999999999</c:v>
                </c:pt>
                <c:pt idx="17324">
                  <c:v>1619.2439999999999</c:v>
                </c:pt>
                <c:pt idx="17325">
                  <c:v>1619.2439999999999</c:v>
                </c:pt>
                <c:pt idx="17326">
                  <c:v>1622.575</c:v>
                </c:pt>
                <c:pt idx="17327">
                  <c:v>1619.2439999999999</c:v>
                </c:pt>
                <c:pt idx="17328">
                  <c:v>1615.9659999999999</c:v>
                </c:pt>
                <c:pt idx="17329">
                  <c:v>1615.9659999999999</c:v>
                </c:pt>
                <c:pt idx="17330">
                  <c:v>1615.9659999999999</c:v>
                </c:pt>
                <c:pt idx="17331">
                  <c:v>1615.9659999999999</c:v>
                </c:pt>
                <c:pt idx="17332">
                  <c:v>1615.9659999999999</c:v>
                </c:pt>
                <c:pt idx="17333">
                  <c:v>1615.9659999999999</c:v>
                </c:pt>
                <c:pt idx="17334">
                  <c:v>1615.9659999999999</c:v>
                </c:pt>
                <c:pt idx="17335">
                  <c:v>1615.9659999999999</c:v>
                </c:pt>
                <c:pt idx="17336">
                  <c:v>1615.9659999999999</c:v>
                </c:pt>
                <c:pt idx="17337">
                  <c:v>1615.9659999999999</c:v>
                </c:pt>
                <c:pt idx="17338">
                  <c:v>1615.9659999999999</c:v>
                </c:pt>
                <c:pt idx="17339">
                  <c:v>1615.9659999999999</c:v>
                </c:pt>
                <c:pt idx="17340">
                  <c:v>1612.635</c:v>
                </c:pt>
                <c:pt idx="17341">
                  <c:v>1615.9659999999999</c:v>
                </c:pt>
                <c:pt idx="17342">
                  <c:v>1615.9659999999999</c:v>
                </c:pt>
                <c:pt idx="17343">
                  <c:v>1615.9659999999999</c:v>
                </c:pt>
                <c:pt idx="17344">
                  <c:v>1612.635</c:v>
                </c:pt>
                <c:pt idx="17345">
                  <c:v>1615.9659999999999</c:v>
                </c:pt>
                <c:pt idx="17346">
                  <c:v>1615.9659999999999</c:v>
                </c:pt>
                <c:pt idx="17347">
                  <c:v>1615.9659999999999</c:v>
                </c:pt>
                <c:pt idx="17348">
                  <c:v>1612.635</c:v>
                </c:pt>
                <c:pt idx="17349">
                  <c:v>1615.9659999999999</c:v>
                </c:pt>
                <c:pt idx="17350">
                  <c:v>1612.635</c:v>
                </c:pt>
                <c:pt idx="17351">
                  <c:v>1612.635</c:v>
                </c:pt>
                <c:pt idx="17352">
                  <c:v>1612.635</c:v>
                </c:pt>
                <c:pt idx="17353">
                  <c:v>1612.635</c:v>
                </c:pt>
                <c:pt idx="17354">
                  <c:v>1612.635</c:v>
                </c:pt>
                <c:pt idx="17355">
                  <c:v>1612.635</c:v>
                </c:pt>
                <c:pt idx="17356">
                  <c:v>1615.9659999999999</c:v>
                </c:pt>
                <c:pt idx="17357">
                  <c:v>1615.9659999999999</c:v>
                </c:pt>
                <c:pt idx="17358">
                  <c:v>1615.9659999999999</c:v>
                </c:pt>
                <c:pt idx="17359">
                  <c:v>1612.635</c:v>
                </c:pt>
                <c:pt idx="17360">
                  <c:v>1615.9659999999999</c:v>
                </c:pt>
                <c:pt idx="17361">
                  <c:v>1615.9659999999999</c:v>
                </c:pt>
                <c:pt idx="17362">
                  <c:v>1615.9659999999999</c:v>
                </c:pt>
                <c:pt idx="17363">
                  <c:v>1615.9659999999999</c:v>
                </c:pt>
                <c:pt idx="17364">
                  <c:v>1615.9659999999999</c:v>
                </c:pt>
                <c:pt idx="17365">
                  <c:v>1615.9659999999999</c:v>
                </c:pt>
                <c:pt idx="17366">
                  <c:v>1615.9659999999999</c:v>
                </c:pt>
                <c:pt idx="17367">
                  <c:v>1615.9659999999999</c:v>
                </c:pt>
                <c:pt idx="17368">
                  <c:v>1615.9659999999999</c:v>
                </c:pt>
                <c:pt idx="17369">
                  <c:v>1615.9659999999999</c:v>
                </c:pt>
                <c:pt idx="17370">
                  <c:v>1615.9659999999999</c:v>
                </c:pt>
                <c:pt idx="17371">
                  <c:v>1615.9659999999999</c:v>
                </c:pt>
                <c:pt idx="17372">
                  <c:v>1615.9659999999999</c:v>
                </c:pt>
                <c:pt idx="17373">
                  <c:v>1615.9659999999999</c:v>
                </c:pt>
                <c:pt idx="17374">
                  <c:v>1615.9659999999999</c:v>
                </c:pt>
                <c:pt idx="17375">
                  <c:v>1615.9659999999999</c:v>
                </c:pt>
                <c:pt idx="17376">
                  <c:v>1615.9659999999999</c:v>
                </c:pt>
                <c:pt idx="17377">
                  <c:v>1619.2439999999999</c:v>
                </c:pt>
                <c:pt idx="17378">
                  <c:v>1615.9659999999999</c:v>
                </c:pt>
                <c:pt idx="17379">
                  <c:v>1619.2439999999999</c:v>
                </c:pt>
                <c:pt idx="17380">
                  <c:v>1619.2439999999999</c:v>
                </c:pt>
                <c:pt idx="17381">
                  <c:v>1619.2439999999999</c:v>
                </c:pt>
                <c:pt idx="17382">
                  <c:v>1619.2439999999999</c:v>
                </c:pt>
                <c:pt idx="17383">
                  <c:v>1619.2439999999999</c:v>
                </c:pt>
                <c:pt idx="17384">
                  <c:v>1619.2439999999999</c:v>
                </c:pt>
                <c:pt idx="17385">
                  <c:v>1619.2439999999999</c:v>
                </c:pt>
                <c:pt idx="17386">
                  <c:v>1619.2439999999999</c:v>
                </c:pt>
                <c:pt idx="17387">
                  <c:v>1619.2439999999999</c:v>
                </c:pt>
                <c:pt idx="17388">
                  <c:v>1619.2439999999999</c:v>
                </c:pt>
                <c:pt idx="17389">
                  <c:v>1619.2439999999999</c:v>
                </c:pt>
                <c:pt idx="17390">
                  <c:v>1619.2439999999999</c:v>
                </c:pt>
                <c:pt idx="17391">
                  <c:v>1619.2439999999999</c:v>
                </c:pt>
                <c:pt idx="17392">
                  <c:v>1622.575</c:v>
                </c:pt>
                <c:pt idx="17393">
                  <c:v>1622.575</c:v>
                </c:pt>
                <c:pt idx="17394">
                  <c:v>1619.2439999999999</c:v>
                </c:pt>
                <c:pt idx="17395">
                  <c:v>1622.575</c:v>
                </c:pt>
                <c:pt idx="17396">
                  <c:v>1622.575</c:v>
                </c:pt>
                <c:pt idx="17397">
                  <c:v>1622.575</c:v>
                </c:pt>
                <c:pt idx="17398">
                  <c:v>1622.575</c:v>
                </c:pt>
                <c:pt idx="17399">
                  <c:v>1622.575</c:v>
                </c:pt>
                <c:pt idx="17400">
                  <c:v>1622.575</c:v>
                </c:pt>
                <c:pt idx="17401">
                  <c:v>1622.575</c:v>
                </c:pt>
                <c:pt idx="17402">
                  <c:v>1622.575</c:v>
                </c:pt>
                <c:pt idx="17403">
                  <c:v>1622.575</c:v>
                </c:pt>
                <c:pt idx="17404">
                  <c:v>1622.575</c:v>
                </c:pt>
                <c:pt idx="17405">
                  <c:v>1625.8530000000001</c:v>
                </c:pt>
                <c:pt idx="17406">
                  <c:v>1625.8530000000001</c:v>
                </c:pt>
                <c:pt idx="17407">
                  <c:v>1622.575</c:v>
                </c:pt>
                <c:pt idx="17408">
                  <c:v>1625.8530000000001</c:v>
                </c:pt>
                <c:pt idx="17409">
                  <c:v>1625.8530000000001</c:v>
                </c:pt>
                <c:pt idx="17410">
                  <c:v>1625.8530000000001</c:v>
                </c:pt>
                <c:pt idx="17411">
                  <c:v>1625.8530000000001</c:v>
                </c:pt>
                <c:pt idx="17412">
                  <c:v>1625.8530000000001</c:v>
                </c:pt>
                <c:pt idx="17413">
                  <c:v>1625.8530000000001</c:v>
                </c:pt>
                <c:pt idx="17414">
                  <c:v>1625.8530000000001</c:v>
                </c:pt>
                <c:pt idx="17415">
                  <c:v>1625.8530000000001</c:v>
                </c:pt>
                <c:pt idx="17416">
                  <c:v>1625.8530000000001</c:v>
                </c:pt>
                <c:pt idx="17417">
                  <c:v>1625.8530000000001</c:v>
                </c:pt>
                <c:pt idx="17418">
                  <c:v>1625.8530000000001</c:v>
                </c:pt>
                <c:pt idx="17419">
                  <c:v>1625.8530000000001</c:v>
                </c:pt>
                <c:pt idx="17420">
                  <c:v>1625.8530000000001</c:v>
                </c:pt>
                <c:pt idx="17421">
                  <c:v>1629.1849999999999</c:v>
                </c:pt>
                <c:pt idx="17422">
                  <c:v>1629.1849999999999</c:v>
                </c:pt>
                <c:pt idx="17423">
                  <c:v>1629.1849999999999</c:v>
                </c:pt>
                <c:pt idx="17424">
                  <c:v>1629.1849999999999</c:v>
                </c:pt>
                <c:pt idx="17425">
                  <c:v>1629.1849999999999</c:v>
                </c:pt>
                <c:pt idx="17426">
                  <c:v>1629.1849999999999</c:v>
                </c:pt>
                <c:pt idx="17427">
                  <c:v>1629.1849999999999</c:v>
                </c:pt>
                <c:pt idx="17428">
                  <c:v>1629.1849999999999</c:v>
                </c:pt>
                <c:pt idx="17429">
                  <c:v>1629.1849999999999</c:v>
                </c:pt>
                <c:pt idx="17430">
                  <c:v>1629.1849999999999</c:v>
                </c:pt>
                <c:pt idx="17431">
                  <c:v>1632.463</c:v>
                </c:pt>
                <c:pt idx="17432">
                  <c:v>1632.463</c:v>
                </c:pt>
                <c:pt idx="17433">
                  <c:v>1632.463</c:v>
                </c:pt>
                <c:pt idx="17434">
                  <c:v>1632.463</c:v>
                </c:pt>
                <c:pt idx="17435">
                  <c:v>1632.463</c:v>
                </c:pt>
                <c:pt idx="17436">
                  <c:v>1632.463</c:v>
                </c:pt>
                <c:pt idx="17437">
                  <c:v>1632.463</c:v>
                </c:pt>
                <c:pt idx="17438">
                  <c:v>1632.463</c:v>
                </c:pt>
                <c:pt idx="17439">
                  <c:v>1632.463</c:v>
                </c:pt>
                <c:pt idx="17440">
                  <c:v>1632.463</c:v>
                </c:pt>
                <c:pt idx="17441">
                  <c:v>1632.463</c:v>
                </c:pt>
                <c:pt idx="17442">
                  <c:v>1632.463</c:v>
                </c:pt>
                <c:pt idx="17443">
                  <c:v>1635.7940000000001</c:v>
                </c:pt>
                <c:pt idx="17444">
                  <c:v>1635.7940000000001</c:v>
                </c:pt>
                <c:pt idx="17445">
                  <c:v>1635.7940000000001</c:v>
                </c:pt>
                <c:pt idx="17446">
                  <c:v>1635.7940000000001</c:v>
                </c:pt>
                <c:pt idx="17447">
                  <c:v>1635.7940000000001</c:v>
                </c:pt>
                <c:pt idx="17448">
                  <c:v>1635.7940000000001</c:v>
                </c:pt>
                <c:pt idx="17449">
                  <c:v>1635.7940000000001</c:v>
                </c:pt>
                <c:pt idx="17450">
                  <c:v>1635.7940000000001</c:v>
                </c:pt>
                <c:pt idx="17451">
                  <c:v>1635.7940000000001</c:v>
                </c:pt>
                <c:pt idx="17452">
                  <c:v>1635.7940000000001</c:v>
                </c:pt>
                <c:pt idx="17453">
                  <c:v>1635.7940000000001</c:v>
                </c:pt>
                <c:pt idx="17454">
                  <c:v>1632.5160000000001</c:v>
                </c:pt>
                <c:pt idx="17455">
                  <c:v>1632.5160000000001</c:v>
                </c:pt>
                <c:pt idx="17456">
                  <c:v>1635.7940000000001</c:v>
                </c:pt>
                <c:pt idx="17457">
                  <c:v>1639.0719999999999</c:v>
                </c:pt>
                <c:pt idx="17458">
                  <c:v>1639.0719999999999</c:v>
                </c:pt>
                <c:pt idx="17459">
                  <c:v>1639.0719999999999</c:v>
                </c:pt>
                <c:pt idx="17460">
                  <c:v>1639.0719999999999</c:v>
                </c:pt>
                <c:pt idx="17461">
                  <c:v>1639.0719999999999</c:v>
                </c:pt>
                <c:pt idx="17462">
                  <c:v>1639.0719999999999</c:v>
                </c:pt>
                <c:pt idx="17463">
                  <c:v>1639.0719999999999</c:v>
                </c:pt>
                <c:pt idx="17464">
                  <c:v>1639.0719999999999</c:v>
                </c:pt>
                <c:pt idx="17465">
                  <c:v>1639.0719999999999</c:v>
                </c:pt>
                <c:pt idx="17466">
                  <c:v>1639.0719999999999</c:v>
                </c:pt>
                <c:pt idx="17467">
                  <c:v>1639.0719999999999</c:v>
                </c:pt>
                <c:pt idx="17468">
                  <c:v>1639.0719999999999</c:v>
                </c:pt>
                <c:pt idx="17469">
                  <c:v>1639.0719999999999</c:v>
                </c:pt>
                <c:pt idx="17470">
                  <c:v>1639.0719999999999</c:v>
                </c:pt>
                <c:pt idx="17471">
                  <c:v>1639.0719999999999</c:v>
                </c:pt>
                <c:pt idx="17472">
                  <c:v>1639.0719999999999</c:v>
                </c:pt>
                <c:pt idx="17473">
                  <c:v>1642.403</c:v>
                </c:pt>
                <c:pt idx="17474">
                  <c:v>1639.0719999999999</c:v>
                </c:pt>
                <c:pt idx="17475">
                  <c:v>1642.403</c:v>
                </c:pt>
                <c:pt idx="17476">
                  <c:v>1642.403</c:v>
                </c:pt>
                <c:pt idx="17477">
                  <c:v>1639.0719999999999</c:v>
                </c:pt>
                <c:pt idx="17478">
                  <c:v>1642.403</c:v>
                </c:pt>
                <c:pt idx="17479">
                  <c:v>1642.403</c:v>
                </c:pt>
                <c:pt idx="17480">
                  <c:v>1642.403</c:v>
                </c:pt>
                <c:pt idx="17481">
                  <c:v>1642.403</c:v>
                </c:pt>
                <c:pt idx="17482">
                  <c:v>1642.403</c:v>
                </c:pt>
                <c:pt idx="17483">
                  <c:v>1642.403</c:v>
                </c:pt>
                <c:pt idx="17484">
                  <c:v>1642.403</c:v>
                </c:pt>
                <c:pt idx="17485">
                  <c:v>1642.403</c:v>
                </c:pt>
                <c:pt idx="17486">
                  <c:v>1642.403</c:v>
                </c:pt>
                <c:pt idx="17487">
                  <c:v>1642.403</c:v>
                </c:pt>
                <c:pt idx="17488">
                  <c:v>1642.403</c:v>
                </c:pt>
                <c:pt idx="17489">
                  <c:v>1642.403</c:v>
                </c:pt>
                <c:pt idx="17490">
                  <c:v>1642.403</c:v>
                </c:pt>
                <c:pt idx="17491">
                  <c:v>1645.7339999999999</c:v>
                </c:pt>
                <c:pt idx="17492">
                  <c:v>1642.403</c:v>
                </c:pt>
                <c:pt idx="17493">
                  <c:v>1642.403</c:v>
                </c:pt>
                <c:pt idx="17494">
                  <c:v>1642.403</c:v>
                </c:pt>
                <c:pt idx="17495">
                  <c:v>1642.403</c:v>
                </c:pt>
                <c:pt idx="17496">
                  <c:v>1642.403</c:v>
                </c:pt>
                <c:pt idx="17497">
                  <c:v>1642.403</c:v>
                </c:pt>
                <c:pt idx="17498">
                  <c:v>1645.682</c:v>
                </c:pt>
                <c:pt idx="17499">
                  <c:v>1642.403</c:v>
                </c:pt>
                <c:pt idx="17500">
                  <c:v>1642.403</c:v>
                </c:pt>
                <c:pt idx="17501">
                  <c:v>1645.682</c:v>
                </c:pt>
                <c:pt idx="17502">
                  <c:v>1645.682</c:v>
                </c:pt>
                <c:pt idx="17503">
                  <c:v>1645.682</c:v>
                </c:pt>
                <c:pt idx="17504">
                  <c:v>1642.403</c:v>
                </c:pt>
                <c:pt idx="17505">
                  <c:v>1645.682</c:v>
                </c:pt>
                <c:pt idx="17506">
                  <c:v>1645.682</c:v>
                </c:pt>
                <c:pt idx="17507">
                  <c:v>1642.403</c:v>
                </c:pt>
                <c:pt idx="17508">
                  <c:v>1642.403</c:v>
                </c:pt>
                <c:pt idx="17509">
                  <c:v>1642.403</c:v>
                </c:pt>
                <c:pt idx="17510">
                  <c:v>1642.403</c:v>
                </c:pt>
                <c:pt idx="17511">
                  <c:v>1642.403</c:v>
                </c:pt>
                <c:pt idx="17512">
                  <c:v>1642.403</c:v>
                </c:pt>
                <c:pt idx="17513">
                  <c:v>1642.403</c:v>
                </c:pt>
                <c:pt idx="17514">
                  <c:v>1642.403</c:v>
                </c:pt>
                <c:pt idx="17515">
                  <c:v>1642.403</c:v>
                </c:pt>
                <c:pt idx="17516">
                  <c:v>1645.7339999999999</c:v>
                </c:pt>
                <c:pt idx="17517">
                  <c:v>1645.7339999999999</c:v>
                </c:pt>
                <c:pt idx="17518">
                  <c:v>1649.0129999999999</c:v>
                </c:pt>
                <c:pt idx="17519">
                  <c:v>1649.0129999999999</c:v>
                </c:pt>
                <c:pt idx="17520">
                  <c:v>1645.7339999999999</c:v>
                </c:pt>
                <c:pt idx="17521">
                  <c:v>1645.7339999999999</c:v>
                </c:pt>
                <c:pt idx="17522">
                  <c:v>1645.7339999999999</c:v>
                </c:pt>
                <c:pt idx="17523">
                  <c:v>1645.7339999999999</c:v>
                </c:pt>
                <c:pt idx="17524">
                  <c:v>1645.7339999999999</c:v>
                </c:pt>
                <c:pt idx="17525">
                  <c:v>1645.7339999999999</c:v>
                </c:pt>
                <c:pt idx="17526">
                  <c:v>1645.7339999999999</c:v>
                </c:pt>
                <c:pt idx="17527">
                  <c:v>1645.7339999999999</c:v>
                </c:pt>
                <c:pt idx="17528">
                  <c:v>1645.7339999999999</c:v>
                </c:pt>
                <c:pt idx="17529">
                  <c:v>1645.7339999999999</c:v>
                </c:pt>
                <c:pt idx="17530">
                  <c:v>1649.0129999999999</c:v>
                </c:pt>
                <c:pt idx="17531">
                  <c:v>1649.0129999999999</c:v>
                </c:pt>
                <c:pt idx="17532">
                  <c:v>1649.0129999999999</c:v>
                </c:pt>
                <c:pt idx="17533">
                  <c:v>1652.2909999999999</c:v>
                </c:pt>
                <c:pt idx="17534">
                  <c:v>1649.0129999999999</c:v>
                </c:pt>
                <c:pt idx="17535">
                  <c:v>1649.0129999999999</c:v>
                </c:pt>
                <c:pt idx="17536">
                  <c:v>1652.2909999999999</c:v>
                </c:pt>
                <c:pt idx="17537">
                  <c:v>1652.2909999999999</c:v>
                </c:pt>
                <c:pt idx="17538">
                  <c:v>1652.2909999999999</c:v>
                </c:pt>
                <c:pt idx="17539">
                  <c:v>1652.2909999999999</c:v>
                </c:pt>
                <c:pt idx="17540">
                  <c:v>1652.2909999999999</c:v>
                </c:pt>
                <c:pt idx="17541">
                  <c:v>1649.0129999999999</c:v>
                </c:pt>
                <c:pt idx="17542">
                  <c:v>1652.2909999999999</c:v>
                </c:pt>
                <c:pt idx="17543">
                  <c:v>1649.0129999999999</c:v>
                </c:pt>
                <c:pt idx="17544">
                  <c:v>1652.3440000000001</c:v>
                </c:pt>
                <c:pt idx="17545">
                  <c:v>1649.0129999999999</c:v>
                </c:pt>
                <c:pt idx="17546">
                  <c:v>1652.3440000000001</c:v>
                </c:pt>
                <c:pt idx="17547">
                  <c:v>1652.3440000000001</c:v>
                </c:pt>
                <c:pt idx="17548">
                  <c:v>1652.3440000000001</c:v>
                </c:pt>
                <c:pt idx="17549">
                  <c:v>1655.6220000000001</c:v>
                </c:pt>
                <c:pt idx="17550">
                  <c:v>1655.6220000000001</c:v>
                </c:pt>
                <c:pt idx="17551">
                  <c:v>1652.3440000000001</c:v>
                </c:pt>
                <c:pt idx="17552">
                  <c:v>1652.3440000000001</c:v>
                </c:pt>
                <c:pt idx="17553">
                  <c:v>1652.3440000000001</c:v>
                </c:pt>
                <c:pt idx="17554">
                  <c:v>1652.3440000000001</c:v>
                </c:pt>
                <c:pt idx="17555">
                  <c:v>1652.3440000000001</c:v>
                </c:pt>
                <c:pt idx="17556">
                  <c:v>1652.3440000000001</c:v>
                </c:pt>
                <c:pt idx="17557">
                  <c:v>1655.6220000000001</c:v>
                </c:pt>
                <c:pt idx="17558">
                  <c:v>1652.3440000000001</c:v>
                </c:pt>
                <c:pt idx="17559">
                  <c:v>1652.3440000000001</c:v>
                </c:pt>
                <c:pt idx="17560">
                  <c:v>1658.9</c:v>
                </c:pt>
                <c:pt idx="17561">
                  <c:v>1658.9</c:v>
                </c:pt>
                <c:pt idx="17562">
                  <c:v>1655.6220000000001</c:v>
                </c:pt>
                <c:pt idx="17563">
                  <c:v>1658.9</c:v>
                </c:pt>
                <c:pt idx="17564">
                  <c:v>1658.9</c:v>
                </c:pt>
                <c:pt idx="17565">
                  <c:v>1658.9</c:v>
                </c:pt>
                <c:pt idx="17566">
                  <c:v>1658.9</c:v>
                </c:pt>
                <c:pt idx="17567">
                  <c:v>1658.9</c:v>
                </c:pt>
                <c:pt idx="17568">
                  <c:v>1658.9</c:v>
                </c:pt>
                <c:pt idx="17569">
                  <c:v>1658.9</c:v>
                </c:pt>
                <c:pt idx="17570">
                  <c:v>1658.9</c:v>
                </c:pt>
                <c:pt idx="17571">
                  <c:v>1662.231</c:v>
                </c:pt>
                <c:pt idx="17572">
                  <c:v>1658.9</c:v>
                </c:pt>
                <c:pt idx="17573">
                  <c:v>1662.231</c:v>
                </c:pt>
                <c:pt idx="17574">
                  <c:v>1662.231</c:v>
                </c:pt>
                <c:pt idx="17575">
                  <c:v>1662.231</c:v>
                </c:pt>
                <c:pt idx="17576">
                  <c:v>1662.231</c:v>
                </c:pt>
                <c:pt idx="17577">
                  <c:v>1662.231</c:v>
                </c:pt>
                <c:pt idx="17578">
                  <c:v>1662.231</c:v>
                </c:pt>
                <c:pt idx="17579">
                  <c:v>1662.231</c:v>
                </c:pt>
                <c:pt idx="17580">
                  <c:v>1662.231</c:v>
                </c:pt>
                <c:pt idx="17581">
                  <c:v>1662.231</c:v>
                </c:pt>
                <c:pt idx="17582">
                  <c:v>1662.231</c:v>
                </c:pt>
                <c:pt idx="17583">
                  <c:v>1662.231</c:v>
                </c:pt>
                <c:pt idx="17584">
                  <c:v>1662.231</c:v>
                </c:pt>
                <c:pt idx="17585">
                  <c:v>1662.231</c:v>
                </c:pt>
                <c:pt idx="17586">
                  <c:v>1658.953</c:v>
                </c:pt>
                <c:pt idx="17587">
                  <c:v>1662.231</c:v>
                </c:pt>
                <c:pt idx="17588">
                  <c:v>1662.231</c:v>
                </c:pt>
                <c:pt idx="17589">
                  <c:v>1662.231</c:v>
                </c:pt>
                <c:pt idx="17590">
                  <c:v>1662.231</c:v>
                </c:pt>
                <c:pt idx="17591">
                  <c:v>1662.231</c:v>
                </c:pt>
                <c:pt idx="17592">
                  <c:v>1662.231</c:v>
                </c:pt>
                <c:pt idx="17593">
                  <c:v>1662.231</c:v>
                </c:pt>
                <c:pt idx="17594">
                  <c:v>1662.231</c:v>
                </c:pt>
                <c:pt idx="17595">
                  <c:v>1662.231</c:v>
                </c:pt>
                <c:pt idx="17596">
                  <c:v>1662.231</c:v>
                </c:pt>
                <c:pt idx="17597">
                  <c:v>1665.51</c:v>
                </c:pt>
                <c:pt idx="17598">
                  <c:v>1662.231</c:v>
                </c:pt>
                <c:pt idx="17599">
                  <c:v>1662.231</c:v>
                </c:pt>
                <c:pt idx="17600">
                  <c:v>1662.231</c:v>
                </c:pt>
                <c:pt idx="17601">
                  <c:v>1662.231</c:v>
                </c:pt>
                <c:pt idx="17602">
                  <c:v>1662.231</c:v>
                </c:pt>
                <c:pt idx="17603">
                  <c:v>1662.231</c:v>
                </c:pt>
                <c:pt idx="17604">
                  <c:v>1665.5630000000001</c:v>
                </c:pt>
                <c:pt idx="17605">
                  <c:v>1665.5630000000001</c:v>
                </c:pt>
                <c:pt idx="17606">
                  <c:v>1665.5630000000001</c:v>
                </c:pt>
                <c:pt idx="17607">
                  <c:v>1665.5630000000001</c:v>
                </c:pt>
                <c:pt idx="17608">
                  <c:v>1662.231</c:v>
                </c:pt>
                <c:pt idx="17609">
                  <c:v>1665.5630000000001</c:v>
                </c:pt>
                <c:pt idx="17610">
                  <c:v>1665.5630000000001</c:v>
                </c:pt>
                <c:pt idx="17611">
                  <c:v>1665.5630000000001</c:v>
                </c:pt>
                <c:pt idx="17612">
                  <c:v>1665.5630000000001</c:v>
                </c:pt>
                <c:pt idx="17613">
                  <c:v>1665.5630000000001</c:v>
                </c:pt>
                <c:pt idx="17614">
                  <c:v>1665.5630000000001</c:v>
                </c:pt>
                <c:pt idx="17615">
                  <c:v>1665.5630000000001</c:v>
                </c:pt>
                <c:pt idx="17616">
                  <c:v>1665.5630000000001</c:v>
                </c:pt>
                <c:pt idx="17617">
                  <c:v>1665.5630000000001</c:v>
                </c:pt>
                <c:pt idx="17618">
                  <c:v>1665.5630000000001</c:v>
                </c:pt>
                <c:pt idx="17619">
                  <c:v>1665.5630000000001</c:v>
                </c:pt>
                <c:pt idx="17620">
                  <c:v>1665.5630000000001</c:v>
                </c:pt>
                <c:pt idx="17621">
                  <c:v>1665.5630000000001</c:v>
                </c:pt>
                <c:pt idx="17622">
                  <c:v>1665.5630000000001</c:v>
                </c:pt>
                <c:pt idx="17623">
                  <c:v>1665.5630000000001</c:v>
                </c:pt>
                <c:pt idx="17624">
                  <c:v>1668.8409999999999</c:v>
                </c:pt>
                <c:pt idx="17625">
                  <c:v>1672.1189999999999</c:v>
                </c:pt>
                <c:pt idx="17626">
                  <c:v>1668.8409999999999</c:v>
                </c:pt>
                <c:pt idx="17627">
                  <c:v>1668.8409999999999</c:v>
                </c:pt>
                <c:pt idx="17628">
                  <c:v>1668.8409999999999</c:v>
                </c:pt>
                <c:pt idx="17629">
                  <c:v>1668.8409999999999</c:v>
                </c:pt>
                <c:pt idx="17630">
                  <c:v>1668.8409999999999</c:v>
                </c:pt>
                <c:pt idx="17631">
                  <c:v>1668.8409999999999</c:v>
                </c:pt>
                <c:pt idx="17632">
                  <c:v>1668.8409999999999</c:v>
                </c:pt>
                <c:pt idx="17633">
                  <c:v>1672.1189999999999</c:v>
                </c:pt>
                <c:pt idx="17634">
                  <c:v>1668.8409999999999</c:v>
                </c:pt>
                <c:pt idx="17635">
                  <c:v>1668.8409999999999</c:v>
                </c:pt>
                <c:pt idx="17636">
                  <c:v>1668.8409999999999</c:v>
                </c:pt>
                <c:pt idx="17637">
                  <c:v>1668.8409999999999</c:v>
                </c:pt>
                <c:pt idx="17638">
                  <c:v>1668.8409999999999</c:v>
                </c:pt>
                <c:pt idx="17639">
                  <c:v>1668.8409999999999</c:v>
                </c:pt>
                <c:pt idx="17640">
                  <c:v>1668.8409999999999</c:v>
                </c:pt>
                <c:pt idx="17641">
                  <c:v>1668.8409999999999</c:v>
                </c:pt>
                <c:pt idx="17642">
                  <c:v>1672.1189999999999</c:v>
                </c:pt>
                <c:pt idx="17643">
                  <c:v>1668.8409999999999</c:v>
                </c:pt>
                <c:pt idx="17644">
                  <c:v>1668.8409999999999</c:v>
                </c:pt>
                <c:pt idx="17645">
                  <c:v>1672.172</c:v>
                </c:pt>
                <c:pt idx="17646">
                  <c:v>1672.172</c:v>
                </c:pt>
                <c:pt idx="17647">
                  <c:v>1675.45</c:v>
                </c:pt>
                <c:pt idx="17648">
                  <c:v>1672.172</c:v>
                </c:pt>
                <c:pt idx="17649">
                  <c:v>1672.1189999999999</c:v>
                </c:pt>
                <c:pt idx="17650">
                  <c:v>1672.172</c:v>
                </c:pt>
                <c:pt idx="17651">
                  <c:v>1675.45</c:v>
                </c:pt>
                <c:pt idx="17652">
                  <c:v>1672.172</c:v>
                </c:pt>
                <c:pt idx="17653">
                  <c:v>1672.172</c:v>
                </c:pt>
                <c:pt idx="17654">
                  <c:v>1675.45</c:v>
                </c:pt>
                <c:pt idx="17655">
                  <c:v>1675.45</c:v>
                </c:pt>
                <c:pt idx="17656">
                  <c:v>1672.172</c:v>
                </c:pt>
                <c:pt idx="17657">
                  <c:v>1672.172</c:v>
                </c:pt>
                <c:pt idx="17658">
                  <c:v>1672.172</c:v>
                </c:pt>
                <c:pt idx="17659">
                  <c:v>1672.172</c:v>
                </c:pt>
                <c:pt idx="17660">
                  <c:v>1672.172</c:v>
                </c:pt>
                <c:pt idx="17661">
                  <c:v>1675.45</c:v>
                </c:pt>
                <c:pt idx="17662">
                  <c:v>1675.45</c:v>
                </c:pt>
                <c:pt idx="17663">
                  <c:v>1675.45</c:v>
                </c:pt>
                <c:pt idx="17664">
                  <c:v>1675.45</c:v>
                </c:pt>
                <c:pt idx="17665">
                  <c:v>1675.45</c:v>
                </c:pt>
                <c:pt idx="17666">
                  <c:v>1675.45</c:v>
                </c:pt>
                <c:pt idx="17667">
                  <c:v>1675.45</c:v>
                </c:pt>
                <c:pt idx="17668">
                  <c:v>1675.45</c:v>
                </c:pt>
                <c:pt idx="17669">
                  <c:v>1675.45</c:v>
                </c:pt>
                <c:pt idx="17670">
                  <c:v>1675.45</c:v>
                </c:pt>
                <c:pt idx="17671">
                  <c:v>1675.45</c:v>
                </c:pt>
                <c:pt idx="17672">
                  <c:v>1678.7809999999999</c:v>
                </c:pt>
                <c:pt idx="17673">
                  <c:v>1678.7809999999999</c:v>
                </c:pt>
                <c:pt idx="17674">
                  <c:v>1678.7809999999999</c:v>
                </c:pt>
                <c:pt idx="17675">
                  <c:v>1675.45</c:v>
                </c:pt>
                <c:pt idx="17676">
                  <c:v>1678.7809999999999</c:v>
                </c:pt>
                <c:pt idx="17677">
                  <c:v>1678.7809999999999</c:v>
                </c:pt>
                <c:pt idx="17678">
                  <c:v>1678.7809999999999</c:v>
                </c:pt>
                <c:pt idx="17679">
                  <c:v>1678.7809999999999</c:v>
                </c:pt>
                <c:pt idx="17680">
                  <c:v>1675.45</c:v>
                </c:pt>
                <c:pt idx="17681">
                  <c:v>1678.7809999999999</c:v>
                </c:pt>
                <c:pt idx="17682">
                  <c:v>1675.45</c:v>
                </c:pt>
                <c:pt idx="17683">
                  <c:v>1682.06</c:v>
                </c:pt>
                <c:pt idx="17684">
                  <c:v>1682.06</c:v>
                </c:pt>
                <c:pt idx="17685">
                  <c:v>1682.06</c:v>
                </c:pt>
                <c:pt idx="17686">
                  <c:v>1682.06</c:v>
                </c:pt>
                <c:pt idx="17687">
                  <c:v>1682.06</c:v>
                </c:pt>
                <c:pt idx="17688">
                  <c:v>1682.06</c:v>
                </c:pt>
                <c:pt idx="17689">
                  <c:v>1682.06</c:v>
                </c:pt>
                <c:pt idx="17690">
                  <c:v>1682.06</c:v>
                </c:pt>
                <c:pt idx="17691">
                  <c:v>1682.06</c:v>
                </c:pt>
                <c:pt idx="17692">
                  <c:v>1682.06</c:v>
                </c:pt>
                <c:pt idx="17693">
                  <c:v>1682.06</c:v>
                </c:pt>
                <c:pt idx="17694">
                  <c:v>1682.06</c:v>
                </c:pt>
                <c:pt idx="17695">
                  <c:v>1682.06</c:v>
                </c:pt>
                <c:pt idx="17696">
                  <c:v>1678.7280000000001</c:v>
                </c:pt>
                <c:pt idx="17697">
                  <c:v>1682.06</c:v>
                </c:pt>
                <c:pt idx="17698">
                  <c:v>1685.3910000000001</c:v>
                </c:pt>
                <c:pt idx="17699">
                  <c:v>1682.06</c:v>
                </c:pt>
                <c:pt idx="17700">
                  <c:v>1682.06</c:v>
                </c:pt>
                <c:pt idx="17701">
                  <c:v>1685.3910000000001</c:v>
                </c:pt>
                <c:pt idx="17702">
                  <c:v>1685.3910000000001</c:v>
                </c:pt>
                <c:pt idx="17703">
                  <c:v>1682.06</c:v>
                </c:pt>
                <c:pt idx="17704">
                  <c:v>1685.3910000000001</c:v>
                </c:pt>
                <c:pt idx="17705">
                  <c:v>1685.3910000000001</c:v>
                </c:pt>
                <c:pt idx="17706">
                  <c:v>1685.3910000000001</c:v>
                </c:pt>
                <c:pt idx="17707">
                  <c:v>1685.3910000000001</c:v>
                </c:pt>
                <c:pt idx="17708">
                  <c:v>1682.06</c:v>
                </c:pt>
                <c:pt idx="17709">
                  <c:v>1685.3910000000001</c:v>
                </c:pt>
                <c:pt idx="17710">
                  <c:v>1688.6690000000001</c:v>
                </c:pt>
                <c:pt idx="17711">
                  <c:v>1688.6690000000001</c:v>
                </c:pt>
                <c:pt idx="17712">
                  <c:v>1688.6690000000001</c:v>
                </c:pt>
                <c:pt idx="17713">
                  <c:v>1688.6690000000001</c:v>
                </c:pt>
                <c:pt idx="17714">
                  <c:v>1688.6690000000001</c:v>
                </c:pt>
                <c:pt idx="17715">
                  <c:v>1688.6690000000001</c:v>
                </c:pt>
                <c:pt idx="17716">
                  <c:v>1688.6690000000001</c:v>
                </c:pt>
                <c:pt idx="17717">
                  <c:v>1688.6690000000001</c:v>
                </c:pt>
                <c:pt idx="17718">
                  <c:v>1688.6690000000001</c:v>
                </c:pt>
                <c:pt idx="17719">
                  <c:v>1688.6690000000001</c:v>
                </c:pt>
                <c:pt idx="17720">
                  <c:v>1688.6690000000001</c:v>
                </c:pt>
                <c:pt idx="17721">
                  <c:v>1688.6690000000001</c:v>
                </c:pt>
                <c:pt idx="17722">
                  <c:v>1688.6690000000001</c:v>
                </c:pt>
                <c:pt idx="17723">
                  <c:v>1688.6690000000001</c:v>
                </c:pt>
                <c:pt idx="17724">
                  <c:v>1688.6690000000001</c:v>
                </c:pt>
                <c:pt idx="17725">
                  <c:v>1688.6690000000001</c:v>
                </c:pt>
                <c:pt idx="17726">
                  <c:v>1688.6690000000001</c:v>
                </c:pt>
                <c:pt idx="17727">
                  <c:v>1688.6690000000001</c:v>
                </c:pt>
                <c:pt idx="17728">
                  <c:v>1688.6690000000001</c:v>
                </c:pt>
                <c:pt idx="17729">
                  <c:v>1688.6690000000001</c:v>
                </c:pt>
                <c:pt idx="17730">
                  <c:v>1688.6690000000001</c:v>
                </c:pt>
                <c:pt idx="17731">
                  <c:v>1688.6690000000001</c:v>
                </c:pt>
                <c:pt idx="17732">
                  <c:v>1688.6690000000001</c:v>
                </c:pt>
                <c:pt idx="17733">
                  <c:v>1688.6690000000001</c:v>
                </c:pt>
                <c:pt idx="17734">
                  <c:v>1688.6690000000001</c:v>
                </c:pt>
                <c:pt idx="17735">
                  <c:v>1692</c:v>
                </c:pt>
                <c:pt idx="17736">
                  <c:v>1688.6690000000001</c:v>
                </c:pt>
                <c:pt idx="17737">
                  <c:v>1688.6690000000001</c:v>
                </c:pt>
                <c:pt idx="17738">
                  <c:v>1688.6690000000001</c:v>
                </c:pt>
                <c:pt idx="17739">
                  <c:v>1688.6690000000001</c:v>
                </c:pt>
                <c:pt idx="17740">
                  <c:v>1688.6690000000001</c:v>
                </c:pt>
                <c:pt idx="17741">
                  <c:v>1688.6690000000001</c:v>
                </c:pt>
                <c:pt idx="17742">
                  <c:v>1688.6690000000001</c:v>
                </c:pt>
                <c:pt idx="17743">
                  <c:v>1688.6690000000001</c:v>
                </c:pt>
                <c:pt idx="17744">
                  <c:v>1688.6690000000001</c:v>
                </c:pt>
                <c:pt idx="17745">
                  <c:v>1688.6690000000001</c:v>
                </c:pt>
                <c:pt idx="17746">
                  <c:v>1685.338</c:v>
                </c:pt>
                <c:pt idx="17747">
                  <c:v>1688.6690000000001</c:v>
                </c:pt>
                <c:pt idx="17748">
                  <c:v>1688.6690000000001</c:v>
                </c:pt>
                <c:pt idx="17749">
                  <c:v>1688.6690000000001</c:v>
                </c:pt>
                <c:pt idx="17750">
                  <c:v>1688.6690000000001</c:v>
                </c:pt>
                <c:pt idx="17751">
                  <c:v>1688.6690000000001</c:v>
                </c:pt>
                <c:pt idx="17752">
                  <c:v>1688.6690000000001</c:v>
                </c:pt>
                <c:pt idx="17753">
                  <c:v>1688.6690000000001</c:v>
                </c:pt>
                <c:pt idx="17754">
                  <c:v>1688.6690000000001</c:v>
                </c:pt>
                <c:pt idx="17755">
                  <c:v>1688.6690000000001</c:v>
                </c:pt>
                <c:pt idx="17756">
                  <c:v>1688.6690000000001</c:v>
                </c:pt>
                <c:pt idx="17757">
                  <c:v>1688.6690000000001</c:v>
                </c:pt>
                <c:pt idx="17758">
                  <c:v>1688.6690000000001</c:v>
                </c:pt>
                <c:pt idx="17759">
                  <c:v>1688.6690000000001</c:v>
                </c:pt>
                <c:pt idx="17760">
                  <c:v>1688.6690000000001</c:v>
                </c:pt>
                <c:pt idx="17761">
                  <c:v>1688.6690000000001</c:v>
                </c:pt>
                <c:pt idx="17762">
                  <c:v>1688.6690000000001</c:v>
                </c:pt>
                <c:pt idx="17763">
                  <c:v>1688.6690000000001</c:v>
                </c:pt>
                <c:pt idx="17764">
                  <c:v>1688.6690000000001</c:v>
                </c:pt>
                <c:pt idx="17765">
                  <c:v>1688.6690000000001</c:v>
                </c:pt>
                <c:pt idx="17766">
                  <c:v>1688.6690000000001</c:v>
                </c:pt>
                <c:pt idx="17767">
                  <c:v>1688.6690000000001</c:v>
                </c:pt>
                <c:pt idx="17768">
                  <c:v>1688.6690000000001</c:v>
                </c:pt>
                <c:pt idx="17769">
                  <c:v>1688.6690000000001</c:v>
                </c:pt>
                <c:pt idx="17770">
                  <c:v>1688.6690000000001</c:v>
                </c:pt>
                <c:pt idx="17771">
                  <c:v>1688.6690000000001</c:v>
                </c:pt>
                <c:pt idx="17772">
                  <c:v>1688.6690000000001</c:v>
                </c:pt>
                <c:pt idx="17773">
                  <c:v>1688.6690000000001</c:v>
                </c:pt>
                <c:pt idx="17774">
                  <c:v>1688.6690000000001</c:v>
                </c:pt>
                <c:pt idx="17775">
                  <c:v>1688.6690000000001</c:v>
                </c:pt>
                <c:pt idx="17776">
                  <c:v>1688.6690000000001</c:v>
                </c:pt>
                <c:pt idx="17777">
                  <c:v>1688.6690000000001</c:v>
                </c:pt>
                <c:pt idx="17778">
                  <c:v>1688.6690000000001</c:v>
                </c:pt>
                <c:pt idx="17779">
                  <c:v>1688.6690000000001</c:v>
                </c:pt>
                <c:pt idx="17780">
                  <c:v>1685.3910000000001</c:v>
                </c:pt>
                <c:pt idx="17781">
                  <c:v>1685.3910000000001</c:v>
                </c:pt>
                <c:pt idx="17782">
                  <c:v>1688.6690000000001</c:v>
                </c:pt>
                <c:pt idx="17783">
                  <c:v>1685.3910000000001</c:v>
                </c:pt>
                <c:pt idx="17784">
                  <c:v>1688.6690000000001</c:v>
                </c:pt>
                <c:pt idx="17785">
                  <c:v>1688.6690000000001</c:v>
                </c:pt>
                <c:pt idx="17786">
                  <c:v>1688.6690000000001</c:v>
                </c:pt>
                <c:pt idx="17787">
                  <c:v>1685.3910000000001</c:v>
                </c:pt>
                <c:pt idx="17788">
                  <c:v>1685.3910000000001</c:v>
                </c:pt>
                <c:pt idx="17789">
                  <c:v>1685.3910000000001</c:v>
                </c:pt>
                <c:pt idx="17790">
                  <c:v>1685.3910000000001</c:v>
                </c:pt>
                <c:pt idx="17791">
                  <c:v>1685.3910000000001</c:v>
                </c:pt>
                <c:pt idx="17792">
                  <c:v>1685.3910000000001</c:v>
                </c:pt>
                <c:pt idx="17793">
                  <c:v>1685.3910000000001</c:v>
                </c:pt>
                <c:pt idx="17794">
                  <c:v>1685.3910000000001</c:v>
                </c:pt>
                <c:pt idx="17795">
                  <c:v>1685.3910000000001</c:v>
                </c:pt>
                <c:pt idx="17796">
                  <c:v>1685.3910000000001</c:v>
                </c:pt>
                <c:pt idx="17797">
                  <c:v>1685.3910000000001</c:v>
                </c:pt>
                <c:pt idx="17798">
                  <c:v>1682.06</c:v>
                </c:pt>
                <c:pt idx="17799">
                  <c:v>1682.06</c:v>
                </c:pt>
                <c:pt idx="17800">
                  <c:v>1685.3910000000001</c:v>
                </c:pt>
                <c:pt idx="17801">
                  <c:v>1678.7280000000001</c:v>
                </c:pt>
                <c:pt idx="17802">
                  <c:v>1678.7280000000001</c:v>
                </c:pt>
                <c:pt idx="17803">
                  <c:v>1678.7280000000001</c:v>
                </c:pt>
                <c:pt idx="17804">
                  <c:v>1678.7280000000001</c:v>
                </c:pt>
                <c:pt idx="17805">
                  <c:v>1678.7280000000001</c:v>
                </c:pt>
                <c:pt idx="17806">
                  <c:v>1678.7280000000001</c:v>
                </c:pt>
                <c:pt idx="17807">
                  <c:v>1678.7280000000001</c:v>
                </c:pt>
                <c:pt idx="17808">
                  <c:v>1678.7280000000001</c:v>
                </c:pt>
                <c:pt idx="17809">
                  <c:v>1678.7280000000001</c:v>
                </c:pt>
                <c:pt idx="17810">
                  <c:v>1678.7280000000001</c:v>
                </c:pt>
                <c:pt idx="17811">
                  <c:v>1682.06</c:v>
                </c:pt>
                <c:pt idx="17812">
                  <c:v>1678.7280000000001</c:v>
                </c:pt>
                <c:pt idx="17813">
                  <c:v>1678.7280000000001</c:v>
                </c:pt>
                <c:pt idx="17814">
                  <c:v>1678.7280000000001</c:v>
                </c:pt>
                <c:pt idx="17815">
                  <c:v>1678.7280000000001</c:v>
                </c:pt>
                <c:pt idx="17816">
                  <c:v>1678.7280000000001</c:v>
                </c:pt>
                <c:pt idx="17817">
                  <c:v>1678.7280000000001</c:v>
                </c:pt>
                <c:pt idx="17818">
                  <c:v>1678.7280000000001</c:v>
                </c:pt>
                <c:pt idx="17819">
                  <c:v>1678.7280000000001</c:v>
                </c:pt>
                <c:pt idx="17820">
                  <c:v>1682.06</c:v>
                </c:pt>
                <c:pt idx="17821">
                  <c:v>1682.06</c:v>
                </c:pt>
                <c:pt idx="17822">
                  <c:v>1678.7280000000001</c:v>
                </c:pt>
                <c:pt idx="17823">
                  <c:v>1678.7280000000001</c:v>
                </c:pt>
                <c:pt idx="17824">
                  <c:v>1682.06</c:v>
                </c:pt>
                <c:pt idx="17825">
                  <c:v>1678.7280000000001</c:v>
                </c:pt>
                <c:pt idx="17826">
                  <c:v>1678.7280000000001</c:v>
                </c:pt>
                <c:pt idx="17827">
                  <c:v>1678.7280000000001</c:v>
                </c:pt>
                <c:pt idx="17828">
                  <c:v>1678.7280000000001</c:v>
                </c:pt>
                <c:pt idx="17829">
                  <c:v>1678.7280000000001</c:v>
                </c:pt>
                <c:pt idx="17830">
                  <c:v>1678.7280000000001</c:v>
                </c:pt>
                <c:pt idx="17831">
                  <c:v>1678.7280000000001</c:v>
                </c:pt>
                <c:pt idx="17832">
                  <c:v>1678.7280000000001</c:v>
                </c:pt>
                <c:pt idx="17833">
                  <c:v>1678.7280000000001</c:v>
                </c:pt>
                <c:pt idx="17834">
                  <c:v>1678.7280000000001</c:v>
                </c:pt>
                <c:pt idx="17835">
                  <c:v>1678.7280000000001</c:v>
                </c:pt>
                <c:pt idx="17836">
                  <c:v>1678.7280000000001</c:v>
                </c:pt>
                <c:pt idx="17837">
                  <c:v>1678.7280000000001</c:v>
                </c:pt>
                <c:pt idx="17838">
                  <c:v>1678.7280000000001</c:v>
                </c:pt>
                <c:pt idx="17839">
                  <c:v>1678.7280000000001</c:v>
                </c:pt>
                <c:pt idx="17840">
                  <c:v>1678.7280000000001</c:v>
                </c:pt>
                <c:pt idx="17841">
                  <c:v>1678.7280000000001</c:v>
                </c:pt>
                <c:pt idx="17842">
                  <c:v>1678.7280000000001</c:v>
                </c:pt>
                <c:pt idx="17843">
                  <c:v>1678.7280000000001</c:v>
                </c:pt>
                <c:pt idx="17844">
                  <c:v>1678.7280000000001</c:v>
                </c:pt>
                <c:pt idx="17845">
                  <c:v>1678.7280000000001</c:v>
                </c:pt>
                <c:pt idx="17846">
                  <c:v>1678.7280000000001</c:v>
                </c:pt>
                <c:pt idx="17847">
                  <c:v>1682.06</c:v>
                </c:pt>
                <c:pt idx="17848">
                  <c:v>1678.7280000000001</c:v>
                </c:pt>
                <c:pt idx="17849">
                  <c:v>1682.06</c:v>
                </c:pt>
                <c:pt idx="17850">
                  <c:v>1678.7280000000001</c:v>
                </c:pt>
                <c:pt idx="17851">
                  <c:v>1678.7280000000001</c:v>
                </c:pt>
                <c:pt idx="17852">
                  <c:v>1678.7280000000001</c:v>
                </c:pt>
                <c:pt idx="17853">
                  <c:v>1678.7280000000001</c:v>
                </c:pt>
                <c:pt idx="17854">
                  <c:v>1678.7280000000001</c:v>
                </c:pt>
                <c:pt idx="17855">
                  <c:v>1682.06</c:v>
                </c:pt>
                <c:pt idx="17856">
                  <c:v>1678.7280000000001</c:v>
                </c:pt>
                <c:pt idx="17857">
                  <c:v>1678.7280000000001</c:v>
                </c:pt>
                <c:pt idx="17858">
                  <c:v>1678.7280000000001</c:v>
                </c:pt>
                <c:pt idx="17859">
                  <c:v>1682.06</c:v>
                </c:pt>
                <c:pt idx="17860">
                  <c:v>1678.7280000000001</c:v>
                </c:pt>
                <c:pt idx="17861">
                  <c:v>1682.06</c:v>
                </c:pt>
                <c:pt idx="17862">
                  <c:v>1682.06</c:v>
                </c:pt>
                <c:pt idx="17863">
                  <c:v>1682.06</c:v>
                </c:pt>
                <c:pt idx="17864">
                  <c:v>1682.06</c:v>
                </c:pt>
                <c:pt idx="17865">
                  <c:v>1682.06</c:v>
                </c:pt>
                <c:pt idx="17866">
                  <c:v>1682.06</c:v>
                </c:pt>
                <c:pt idx="17867">
                  <c:v>1682.06</c:v>
                </c:pt>
                <c:pt idx="17868">
                  <c:v>1682.06</c:v>
                </c:pt>
                <c:pt idx="17869">
                  <c:v>1682.06</c:v>
                </c:pt>
                <c:pt idx="17870">
                  <c:v>1682.06</c:v>
                </c:pt>
                <c:pt idx="17871">
                  <c:v>1685.338</c:v>
                </c:pt>
                <c:pt idx="17872">
                  <c:v>1685.338</c:v>
                </c:pt>
                <c:pt idx="17873">
                  <c:v>1685.338</c:v>
                </c:pt>
                <c:pt idx="17874">
                  <c:v>1685.338</c:v>
                </c:pt>
                <c:pt idx="17875">
                  <c:v>1685.338</c:v>
                </c:pt>
                <c:pt idx="17876">
                  <c:v>1685.338</c:v>
                </c:pt>
                <c:pt idx="17877">
                  <c:v>1685.338</c:v>
                </c:pt>
                <c:pt idx="17878">
                  <c:v>1685.338</c:v>
                </c:pt>
                <c:pt idx="17879">
                  <c:v>1685.338</c:v>
                </c:pt>
                <c:pt idx="17880">
                  <c:v>1685.338</c:v>
                </c:pt>
                <c:pt idx="17881">
                  <c:v>1685.338</c:v>
                </c:pt>
                <c:pt idx="17882">
                  <c:v>1688.6690000000001</c:v>
                </c:pt>
                <c:pt idx="17883">
                  <c:v>1688.6690000000001</c:v>
                </c:pt>
                <c:pt idx="17884">
                  <c:v>1688.6690000000001</c:v>
                </c:pt>
                <c:pt idx="17885">
                  <c:v>1688.6690000000001</c:v>
                </c:pt>
                <c:pt idx="17886">
                  <c:v>1688.6690000000001</c:v>
                </c:pt>
                <c:pt idx="17887">
                  <c:v>1688.6690000000001</c:v>
                </c:pt>
                <c:pt idx="17888">
                  <c:v>1688.6690000000001</c:v>
                </c:pt>
                <c:pt idx="17889">
                  <c:v>1688.6690000000001</c:v>
                </c:pt>
                <c:pt idx="17890">
                  <c:v>1688.6690000000001</c:v>
                </c:pt>
                <c:pt idx="17891">
                  <c:v>1695.278</c:v>
                </c:pt>
                <c:pt idx="17892">
                  <c:v>1692</c:v>
                </c:pt>
                <c:pt idx="17893">
                  <c:v>1691.9469999999999</c:v>
                </c:pt>
                <c:pt idx="17894">
                  <c:v>1695.278</c:v>
                </c:pt>
                <c:pt idx="17895">
                  <c:v>1691.9469999999999</c:v>
                </c:pt>
                <c:pt idx="17896">
                  <c:v>1691.9469999999999</c:v>
                </c:pt>
                <c:pt idx="17897">
                  <c:v>1691.9469999999999</c:v>
                </c:pt>
                <c:pt idx="17898">
                  <c:v>1695.278</c:v>
                </c:pt>
                <c:pt idx="17899">
                  <c:v>1695.278</c:v>
                </c:pt>
                <c:pt idx="17900">
                  <c:v>1691.9469999999999</c:v>
                </c:pt>
                <c:pt idx="17901">
                  <c:v>1691.9469999999999</c:v>
                </c:pt>
                <c:pt idx="17902">
                  <c:v>1695.278</c:v>
                </c:pt>
                <c:pt idx="17903">
                  <c:v>1691.9469999999999</c:v>
                </c:pt>
                <c:pt idx="17904">
                  <c:v>1691.9469999999999</c:v>
                </c:pt>
                <c:pt idx="17905">
                  <c:v>1695.278</c:v>
                </c:pt>
                <c:pt idx="17906">
                  <c:v>1695.278</c:v>
                </c:pt>
                <c:pt idx="17907">
                  <c:v>1695.278</c:v>
                </c:pt>
                <c:pt idx="17908">
                  <c:v>1695.278</c:v>
                </c:pt>
                <c:pt idx="17909">
                  <c:v>1695.278</c:v>
                </c:pt>
                <c:pt idx="17910">
                  <c:v>1695.278</c:v>
                </c:pt>
                <c:pt idx="17911">
                  <c:v>1698.6089999999999</c:v>
                </c:pt>
                <c:pt idx="17912">
                  <c:v>1698.6089999999999</c:v>
                </c:pt>
                <c:pt idx="17913">
                  <c:v>1695.278</c:v>
                </c:pt>
                <c:pt idx="17914">
                  <c:v>1695.278</c:v>
                </c:pt>
                <c:pt idx="17915">
                  <c:v>1698.557</c:v>
                </c:pt>
                <c:pt idx="17916">
                  <c:v>1695.278</c:v>
                </c:pt>
                <c:pt idx="17917">
                  <c:v>1695.278</c:v>
                </c:pt>
                <c:pt idx="17918">
                  <c:v>1698.557</c:v>
                </c:pt>
                <c:pt idx="17919">
                  <c:v>1698.557</c:v>
                </c:pt>
                <c:pt idx="17920">
                  <c:v>1698.557</c:v>
                </c:pt>
                <c:pt idx="17921">
                  <c:v>1698.557</c:v>
                </c:pt>
                <c:pt idx="17922">
                  <c:v>1698.557</c:v>
                </c:pt>
                <c:pt idx="17923">
                  <c:v>1698.557</c:v>
                </c:pt>
                <c:pt idx="17924">
                  <c:v>1701.8879999999999</c:v>
                </c:pt>
                <c:pt idx="17925">
                  <c:v>1698.557</c:v>
                </c:pt>
                <c:pt idx="17926">
                  <c:v>1701.8879999999999</c:v>
                </c:pt>
                <c:pt idx="17927">
                  <c:v>1698.557</c:v>
                </c:pt>
                <c:pt idx="17928">
                  <c:v>1701.8879999999999</c:v>
                </c:pt>
                <c:pt idx="17929">
                  <c:v>1701.8879999999999</c:v>
                </c:pt>
                <c:pt idx="17930">
                  <c:v>1701.8879999999999</c:v>
                </c:pt>
                <c:pt idx="17931">
                  <c:v>1701.8879999999999</c:v>
                </c:pt>
                <c:pt idx="17932">
                  <c:v>1701.8879999999999</c:v>
                </c:pt>
                <c:pt idx="17933">
                  <c:v>1701.8879999999999</c:v>
                </c:pt>
                <c:pt idx="17934">
                  <c:v>1701.8879999999999</c:v>
                </c:pt>
                <c:pt idx="17935">
                  <c:v>1701.8879999999999</c:v>
                </c:pt>
                <c:pt idx="17936">
                  <c:v>1701.8879999999999</c:v>
                </c:pt>
                <c:pt idx="17937">
                  <c:v>1701.8879999999999</c:v>
                </c:pt>
                <c:pt idx="17938">
                  <c:v>1701.8879999999999</c:v>
                </c:pt>
                <c:pt idx="17939">
                  <c:v>1701.8879999999999</c:v>
                </c:pt>
                <c:pt idx="17940">
                  <c:v>1701.8879999999999</c:v>
                </c:pt>
                <c:pt idx="17941">
                  <c:v>1705.1659999999999</c:v>
                </c:pt>
                <c:pt idx="17942">
                  <c:v>1705.1659999999999</c:v>
                </c:pt>
                <c:pt idx="17943">
                  <c:v>1705.1659999999999</c:v>
                </c:pt>
                <c:pt idx="17944">
                  <c:v>1705.1659999999999</c:v>
                </c:pt>
                <c:pt idx="17945">
                  <c:v>1705.1659999999999</c:v>
                </c:pt>
                <c:pt idx="17946">
                  <c:v>1705.1659999999999</c:v>
                </c:pt>
                <c:pt idx="17947">
                  <c:v>1705.1659999999999</c:v>
                </c:pt>
                <c:pt idx="17948">
                  <c:v>1705.1659999999999</c:v>
                </c:pt>
                <c:pt idx="17949">
                  <c:v>1705.1659999999999</c:v>
                </c:pt>
                <c:pt idx="17950">
                  <c:v>1705.1659999999999</c:v>
                </c:pt>
                <c:pt idx="17951">
                  <c:v>1705.1659999999999</c:v>
                </c:pt>
                <c:pt idx="17952">
                  <c:v>1705.1659999999999</c:v>
                </c:pt>
                <c:pt idx="17953">
                  <c:v>1705.1659999999999</c:v>
                </c:pt>
                <c:pt idx="17954">
                  <c:v>1705.1659999999999</c:v>
                </c:pt>
                <c:pt idx="17955">
                  <c:v>1705.1659999999999</c:v>
                </c:pt>
                <c:pt idx="17956">
                  <c:v>1705.1659999999999</c:v>
                </c:pt>
                <c:pt idx="17957">
                  <c:v>1705.1659999999999</c:v>
                </c:pt>
                <c:pt idx="17958">
                  <c:v>1705.1659999999999</c:v>
                </c:pt>
                <c:pt idx="17959">
                  <c:v>1705.1659999999999</c:v>
                </c:pt>
                <c:pt idx="17960">
                  <c:v>1705.1659999999999</c:v>
                </c:pt>
                <c:pt idx="17961">
                  <c:v>1705.1659999999999</c:v>
                </c:pt>
                <c:pt idx="17962">
                  <c:v>1705.1659999999999</c:v>
                </c:pt>
                <c:pt idx="17963">
                  <c:v>1701.8879999999999</c:v>
                </c:pt>
                <c:pt idx="17964">
                  <c:v>1705.1659999999999</c:v>
                </c:pt>
                <c:pt idx="17965">
                  <c:v>1701.8879999999999</c:v>
                </c:pt>
                <c:pt idx="17966">
                  <c:v>1701.8879999999999</c:v>
                </c:pt>
                <c:pt idx="17967">
                  <c:v>1708.4970000000001</c:v>
                </c:pt>
                <c:pt idx="17968">
                  <c:v>1705.2190000000001</c:v>
                </c:pt>
                <c:pt idx="17969">
                  <c:v>1708.4970000000001</c:v>
                </c:pt>
                <c:pt idx="17970">
                  <c:v>1708.4970000000001</c:v>
                </c:pt>
                <c:pt idx="17971">
                  <c:v>1705.2190000000001</c:v>
                </c:pt>
                <c:pt idx="17972">
                  <c:v>1705.2190000000001</c:v>
                </c:pt>
                <c:pt idx="17973">
                  <c:v>1705.2190000000001</c:v>
                </c:pt>
                <c:pt idx="17974">
                  <c:v>1705.2190000000001</c:v>
                </c:pt>
                <c:pt idx="17975">
                  <c:v>1705.2190000000001</c:v>
                </c:pt>
                <c:pt idx="17976">
                  <c:v>1708.4970000000001</c:v>
                </c:pt>
                <c:pt idx="17977">
                  <c:v>1705.2190000000001</c:v>
                </c:pt>
                <c:pt idx="17978">
                  <c:v>1708.4970000000001</c:v>
                </c:pt>
                <c:pt idx="17979">
                  <c:v>1711.7750000000001</c:v>
                </c:pt>
                <c:pt idx="17980">
                  <c:v>1708.4970000000001</c:v>
                </c:pt>
                <c:pt idx="17981">
                  <c:v>1708.4970000000001</c:v>
                </c:pt>
                <c:pt idx="17982">
                  <c:v>1708.4970000000001</c:v>
                </c:pt>
                <c:pt idx="17983">
                  <c:v>1708.4970000000001</c:v>
                </c:pt>
                <c:pt idx="17984">
                  <c:v>1708.4970000000001</c:v>
                </c:pt>
                <c:pt idx="17985">
                  <c:v>1708.4970000000001</c:v>
                </c:pt>
                <c:pt idx="17986">
                  <c:v>1708.4970000000001</c:v>
                </c:pt>
                <c:pt idx="17987">
                  <c:v>1708.4970000000001</c:v>
                </c:pt>
                <c:pt idx="17988">
                  <c:v>1708.4970000000001</c:v>
                </c:pt>
                <c:pt idx="17989">
                  <c:v>1708.4970000000001</c:v>
                </c:pt>
                <c:pt idx="17990">
                  <c:v>1708.4970000000001</c:v>
                </c:pt>
                <c:pt idx="17991">
                  <c:v>1708.4970000000001</c:v>
                </c:pt>
                <c:pt idx="17992">
                  <c:v>1708.4970000000001</c:v>
                </c:pt>
                <c:pt idx="17993">
                  <c:v>1708.4970000000001</c:v>
                </c:pt>
                <c:pt idx="17994">
                  <c:v>1708.4970000000001</c:v>
                </c:pt>
                <c:pt idx="17995">
                  <c:v>1711.828</c:v>
                </c:pt>
                <c:pt idx="17996">
                  <c:v>1711.828</c:v>
                </c:pt>
                <c:pt idx="17997">
                  <c:v>1711.828</c:v>
                </c:pt>
                <c:pt idx="17998">
                  <c:v>1711.828</c:v>
                </c:pt>
                <c:pt idx="17999">
                  <c:v>1711.828</c:v>
                </c:pt>
                <c:pt idx="18000">
                  <c:v>1711.828</c:v>
                </c:pt>
                <c:pt idx="18001">
                  <c:v>1708.4970000000001</c:v>
                </c:pt>
                <c:pt idx="18002">
                  <c:v>1711.828</c:v>
                </c:pt>
                <c:pt idx="18003">
                  <c:v>1711.828</c:v>
                </c:pt>
                <c:pt idx="18004">
                  <c:v>1715.106</c:v>
                </c:pt>
                <c:pt idx="18005">
                  <c:v>1711.828</c:v>
                </c:pt>
                <c:pt idx="18006">
                  <c:v>1715.106</c:v>
                </c:pt>
                <c:pt idx="18007">
                  <c:v>1715.106</c:v>
                </c:pt>
                <c:pt idx="18008">
                  <c:v>1715.106</c:v>
                </c:pt>
                <c:pt idx="18009">
                  <c:v>1715.106</c:v>
                </c:pt>
                <c:pt idx="18010">
                  <c:v>1715.106</c:v>
                </c:pt>
                <c:pt idx="18011">
                  <c:v>1715.106</c:v>
                </c:pt>
                <c:pt idx="18012">
                  <c:v>1718.4380000000001</c:v>
                </c:pt>
                <c:pt idx="18013">
                  <c:v>1718.4380000000001</c:v>
                </c:pt>
                <c:pt idx="18014">
                  <c:v>1718.4380000000001</c:v>
                </c:pt>
                <c:pt idx="18015">
                  <c:v>1718.4380000000001</c:v>
                </c:pt>
                <c:pt idx="18016">
                  <c:v>1718.4380000000001</c:v>
                </c:pt>
                <c:pt idx="18017">
                  <c:v>1718.4380000000001</c:v>
                </c:pt>
                <c:pt idx="18018">
                  <c:v>1718.4380000000001</c:v>
                </c:pt>
                <c:pt idx="18019">
                  <c:v>1718.4380000000001</c:v>
                </c:pt>
                <c:pt idx="18020">
                  <c:v>1721.7159999999999</c:v>
                </c:pt>
                <c:pt idx="18021">
                  <c:v>1721.7159999999999</c:v>
                </c:pt>
                <c:pt idx="18022">
                  <c:v>1721.7159999999999</c:v>
                </c:pt>
                <c:pt idx="18023">
                  <c:v>1721.7159999999999</c:v>
                </c:pt>
                <c:pt idx="18024">
                  <c:v>1721.7159999999999</c:v>
                </c:pt>
                <c:pt idx="18025">
                  <c:v>1724.9939999999999</c:v>
                </c:pt>
                <c:pt idx="18026">
                  <c:v>1721.7159999999999</c:v>
                </c:pt>
                <c:pt idx="18027">
                  <c:v>1721.7159999999999</c:v>
                </c:pt>
                <c:pt idx="18028">
                  <c:v>1721.7159999999999</c:v>
                </c:pt>
                <c:pt idx="18029">
                  <c:v>1721.7159999999999</c:v>
                </c:pt>
                <c:pt idx="18030">
                  <c:v>1725.047</c:v>
                </c:pt>
                <c:pt idx="18031">
                  <c:v>1725.047</c:v>
                </c:pt>
                <c:pt idx="18032">
                  <c:v>1728.325</c:v>
                </c:pt>
                <c:pt idx="18033">
                  <c:v>1728.325</c:v>
                </c:pt>
                <c:pt idx="18034">
                  <c:v>1725.047</c:v>
                </c:pt>
                <c:pt idx="18035">
                  <c:v>1728.325</c:v>
                </c:pt>
                <c:pt idx="18036">
                  <c:v>1731.6030000000001</c:v>
                </c:pt>
                <c:pt idx="18037">
                  <c:v>1731.6030000000001</c:v>
                </c:pt>
                <c:pt idx="18038">
                  <c:v>1731.6030000000001</c:v>
                </c:pt>
                <c:pt idx="18039">
                  <c:v>1728.325</c:v>
                </c:pt>
                <c:pt idx="18040">
                  <c:v>1731.6030000000001</c:v>
                </c:pt>
                <c:pt idx="18041">
                  <c:v>1731.6030000000001</c:v>
                </c:pt>
                <c:pt idx="18042">
                  <c:v>1731.6030000000001</c:v>
                </c:pt>
                <c:pt idx="18043">
                  <c:v>1731.6030000000001</c:v>
                </c:pt>
                <c:pt idx="18044">
                  <c:v>1731.6030000000001</c:v>
                </c:pt>
                <c:pt idx="18045">
                  <c:v>1731.6030000000001</c:v>
                </c:pt>
                <c:pt idx="18046">
                  <c:v>1734.934</c:v>
                </c:pt>
                <c:pt idx="18047">
                  <c:v>1734.934</c:v>
                </c:pt>
                <c:pt idx="18048">
                  <c:v>1734.934</c:v>
                </c:pt>
                <c:pt idx="18049">
                  <c:v>1734.934</c:v>
                </c:pt>
                <c:pt idx="18050">
                  <c:v>1734.934</c:v>
                </c:pt>
                <c:pt idx="18051">
                  <c:v>1731.6030000000001</c:v>
                </c:pt>
                <c:pt idx="18052">
                  <c:v>1734.934</c:v>
                </c:pt>
                <c:pt idx="18053">
                  <c:v>1734.934</c:v>
                </c:pt>
                <c:pt idx="18054">
                  <c:v>1734.934</c:v>
                </c:pt>
                <c:pt idx="18055">
                  <c:v>1734.934</c:v>
                </c:pt>
                <c:pt idx="18056">
                  <c:v>1734.934</c:v>
                </c:pt>
                <c:pt idx="18057">
                  <c:v>1734.934</c:v>
                </c:pt>
                <c:pt idx="18058">
                  <c:v>1734.934</c:v>
                </c:pt>
                <c:pt idx="18059">
                  <c:v>1734.934</c:v>
                </c:pt>
                <c:pt idx="18060">
                  <c:v>1734.934</c:v>
                </c:pt>
                <c:pt idx="18061">
                  <c:v>1734.934</c:v>
                </c:pt>
                <c:pt idx="18062">
                  <c:v>1734.934</c:v>
                </c:pt>
                <c:pt idx="18063">
                  <c:v>1734.934</c:v>
                </c:pt>
                <c:pt idx="18064">
                  <c:v>1734.934</c:v>
                </c:pt>
                <c:pt idx="18065">
                  <c:v>1734.934</c:v>
                </c:pt>
                <c:pt idx="18066">
                  <c:v>1734.934</c:v>
                </c:pt>
                <c:pt idx="18067">
                  <c:v>1734.934</c:v>
                </c:pt>
                <c:pt idx="18068">
                  <c:v>1734.934</c:v>
                </c:pt>
                <c:pt idx="18069">
                  <c:v>1734.934</c:v>
                </c:pt>
                <c:pt idx="18070">
                  <c:v>1734.934</c:v>
                </c:pt>
                <c:pt idx="18071">
                  <c:v>1734.934</c:v>
                </c:pt>
                <c:pt idx="18072">
                  <c:v>1734.934</c:v>
                </c:pt>
                <c:pt idx="18073">
                  <c:v>1734.934</c:v>
                </c:pt>
                <c:pt idx="18074">
                  <c:v>1734.934</c:v>
                </c:pt>
                <c:pt idx="18075">
                  <c:v>1734.934</c:v>
                </c:pt>
                <c:pt idx="18076">
                  <c:v>1734.934</c:v>
                </c:pt>
                <c:pt idx="18077">
                  <c:v>1734.934</c:v>
                </c:pt>
                <c:pt idx="18078">
                  <c:v>1734.934</c:v>
                </c:pt>
                <c:pt idx="18079">
                  <c:v>1734.934</c:v>
                </c:pt>
                <c:pt idx="18080">
                  <c:v>1734.934</c:v>
                </c:pt>
                <c:pt idx="18081">
                  <c:v>1734.934</c:v>
                </c:pt>
                <c:pt idx="18082">
                  <c:v>1734.934</c:v>
                </c:pt>
                <c:pt idx="18083">
                  <c:v>1734.934</c:v>
                </c:pt>
                <c:pt idx="18084">
                  <c:v>1734.934</c:v>
                </c:pt>
                <c:pt idx="18085">
                  <c:v>1734.934</c:v>
                </c:pt>
                <c:pt idx="18086">
                  <c:v>1734.934</c:v>
                </c:pt>
                <c:pt idx="18087">
                  <c:v>1734.934</c:v>
                </c:pt>
                <c:pt idx="18088">
                  <c:v>1734.934</c:v>
                </c:pt>
                <c:pt idx="18089">
                  <c:v>1734.934</c:v>
                </c:pt>
                <c:pt idx="18090">
                  <c:v>1734.934</c:v>
                </c:pt>
                <c:pt idx="18091">
                  <c:v>1734.934</c:v>
                </c:pt>
                <c:pt idx="18092">
                  <c:v>1734.934</c:v>
                </c:pt>
                <c:pt idx="18093">
                  <c:v>1734.934</c:v>
                </c:pt>
                <c:pt idx="18094">
                  <c:v>1734.934</c:v>
                </c:pt>
                <c:pt idx="18095">
                  <c:v>1734.934</c:v>
                </c:pt>
                <c:pt idx="18096">
                  <c:v>1734.934</c:v>
                </c:pt>
                <c:pt idx="18097">
                  <c:v>1731.6559999999999</c:v>
                </c:pt>
                <c:pt idx="18098">
                  <c:v>1734.934</c:v>
                </c:pt>
                <c:pt idx="18099">
                  <c:v>1734.934</c:v>
                </c:pt>
                <c:pt idx="18100">
                  <c:v>1734.934</c:v>
                </c:pt>
                <c:pt idx="18101">
                  <c:v>1734.934</c:v>
                </c:pt>
                <c:pt idx="18102">
                  <c:v>1734.934</c:v>
                </c:pt>
                <c:pt idx="18103">
                  <c:v>1734.934</c:v>
                </c:pt>
                <c:pt idx="18104">
                  <c:v>1734.934</c:v>
                </c:pt>
                <c:pt idx="18105">
                  <c:v>1734.934</c:v>
                </c:pt>
                <c:pt idx="18106">
                  <c:v>1734.934</c:v>
                </c:pt>
                <c:pt idx="18107">
                  <c:v>1734.934</c:v>
                </c:pt>
                <c:pt idx="18108">
                  <c:v>1731.6559999999999</c:v>
                </c:pt>
                <c:pt idx="18109">
                  <c:v>1734.934</c:v>
                </c:pt>
                <c:pt idx="18110">
                  <c:v>1734.934</c:v>
                </c:pt>
                <c:pt idx="18111">
                  <c:v>1731.6559999999999</c:v>
                </c:pt>
                <c:pt idx="18112">
                  <c:v>1731.6559999999999</c:v>
                </c:pt>
                <c:pt idx="18113">
                  <c:v>1731.6559999999999</c:v>
                </c:pt>
                <c:pt idx="18114">
                  <c:v>1731.6559999999999</c:v>
                </c:pt>
                <c:pt idx="18115">
                  <c:v>1731.6559999999999</c:v>
                </c:pt>
                <c:pt idx="18116">
                  <c:v>1731.6559999999999</c:v>
                </c:pt>
                <c:pt idx="18117">
                  <c:v>1731.6559999999999</c:v>
                </c:pt>
                <c:pt idx="18118">
                  <c:v>1734.934</c:v>
                </c:pt>
                <c:pt idx="18119">
                  <c:v>1734.934</c:v>
                </c:pt>
                <c:pt idx="18120">
                  <c:v>1734.934</c:v>
                </c:pt>
                <c:pt idx="18121">
                  <c:v>1734.934</c:v>
                </c:pt>
                <c:pt idx="18122">
                  <c:v>1734.934</c:v>
                </c:pt>
                <c:pt idx="18123">
                  <c:v>1734.934</c:v>
                </c:pt>
                <c:pt idx="18124">
                  <c:v>1734.934</c:v>
                </c:pt>
                <c:pt idx="18125">
                  <c:v>1734.934</c:v>
                </c:pt>
                <c:pt idx="18126">
                  <c:v>1734.934</c:v>
                </c:pt>
                <c:pt idx="18127">
                  <c:v>1731.6030000000001</c:v>
                </c:pt>
                <c:pt idx="18128">
                  <c:v>1734.934</c:v>
                </c:pt>
                <c:pt idx="18129">
                  <c:v>1734.934</c:v>
                </c:pt>
                <c:pt idx="18130">
                  <c:v>1734.934</c:v>
                </c:pt>
                <c:pt idx="18131">
                  <c:v>1731.6030000000001</c:v>
                </c:pt>
                <c:pt idx="18132">
                  <c:v>1738.2660000000001</c:v>
                </c:pt>
                <c:pt idx="18133">
                  <c:v>1734.934</c:v>
                </c:pt>
                <c:pt idx="18134">
                  <c:v>1734.934</c:v>
                </c:pt>
                <c:pt idx="18135">
                  <c:v>1738.2660000000001</c:v>
                </c:pt>
                <c:pt idx="18136">
                  <c:v>1738.2660000000001</c:v>
                </c:pt>
                <c:pt idx="18137">
                  <c:v>1738.2660000000001</c:v>
                </c:pt>
                <c:pt idx="18138">
                  <c:v>1734.934</c:v>
                </c:pt>
                <c:pt idx="18139">
                  <c:v>1734.934</c:v>
                </c:pt>
                <c:pt idx="18140">
                  <c:v>1738.2660000000001</c:v>
                </c:pt>
                <c:pt idx="18141">
                  <c:v>1734.934</c:v>
                </c:pt>
                <c:pt idx="18142">
                  <c:v>1734.934</c:v>
                </c:pt>
                <c:pt idx="18143">
                  <c:v>1741.5440000000001</c:v>
                </c:pt>
                <c:pt idx="18144">
                  <c:v>1741.5440000000001</c:v>
                </c:pt>
                <c:pt idx="18145">
                  <c:v>1741.5440000000001</c:v>
                </c:pt>
                <c:pt idx="18146">
                  <c:v>1741.5440000000001</c:v>
                </c:pt>
                <c:pt idx="18147">
                  <c:v>1741.5440000000001</c:v>
                </c:pt>
                <c:pt idx="18148">
                  <c:v>1741.5440000000001</c:v>
                </c:pt>
                <c:pt idx="18149">
                  <c:v>1741.5440000000001</c:v>
                </c:pt>
                <c:pt idx="18150">
                  <c:v>1741.5440000000001</c:v>
                </c:pt>
                <c:pt idx="18151">
                  <c:v>1741.5440000000001</c:v>
                </c:pt>
                <c:pt idx="18152">
                  <c:v>1741.5440000000001</c:v>
                </c:pt>
                <c:pt idx="18153">
                  <c:v>1744.875</c:v>
                </c:pt>
                <c:pt idx="18154">
                  <c:v>1744.875</c:v>
                </c:pt>
                <c:pt idx="18155">
                  <c:v>1744.875</c:v>
                </c:pt>
                <c:pt idx="18156">
                  <c:v>1744.875</c:v>
                </c:pt>
                <c:pt idx="18157">
                  <c:v>1744.875</c:v>
                </c:pt>
                <c:pt idx="18158">
                  <c:v>1744.875</c:v>
                </c:pt>
                <c:pt idx="18159">
                  <c:v>1744.875</c:v>
                </c:pt>
                <c:pt idx="18160">
                  <c:v>1744.875</c:v>
                </c:pt>
                <c:pt idx="18161">
                  <c:v>1748.153</c:v>
                </c:pt>
                <c:pt idx="18162">
                  <c:v>1748.153</c:v>
                </c:pt>
                <c:pt idx="18163">
                  <c:v>1751.432</c:v>
                </c:pt>
                <c:pt idx="18164">
                  <c:v>1748.153</c:v>
                </c:pt>
                <c:pt idx="18165">
                  <c:v>1751.432</c:v>
                </c:pt>
                <c:pt idx="18166">
                  <c:v>1751.432</c:v>
                </c:pt>
                <c:pt idx="18167">
                  <c:v>1751.432</c:v>
                </c:pt>
                <c:pt idx="18168">
                  <c:v>1751.432</c:v>
                </c:pt>
                <c:pt idx="18169">
                  <c:v>1751.432</c:v>
                </c:pt>
                <c:pt idx="18170">
                  <c:v>1751.432</c:v>
                </c:pt>
                <c:pt idx="18171">
                  <c:v>1754.7629999999999</c:v>
                </c:pt>
                <c:pt idx="18172">
                  <c:v>1754.7629999999999</c:v>
                </c:pt>
                <c:pt idx="18173">
                  <c:v>1754.7629999999999</c:v>
                </c:pt>
                <c:pt idx="18174">
                  <c:v>1754.7629999999999</c:v>
                </c:pt>
                <c:pt idx="18175">
                  <c:v>1754.7629999999999</c:v>
                </c:pt>
                <c:pt idx="18176">
                  <c:v>1754.7629999999999</c:v>
                </c:pt>
                <c:pt idx="18177">
                  <c:v>1754.7629999999999</c:v>
                </c:pt>
                <c:pt idx="18178">
                  <c:v>1754.7629999999999</c:v>
                </c:pt>
                <c:pt idx="18179">
                  <c:v>1754.7629999999999</c:v>
                </c:pt>
                <c:pt idx="18180">
                  <c:v>1751.4839999999999</c:v>
                </c:pt>
                <c:pt idx="18181">
                  <c:v>1758.0409999999999</c:v>
                </c:pt>
                <c:pt idx="18182">
                  <c:v>1758.0409999999999</c:v>
                </c:pt>
                <c:pt idx="18183">
                  <c:v>1758.0409999999999</c:v>
                </c:pt>
                <c:pt idx="18184">
                  <c:v>1758.0409999999999</c:v>
                </c:pt>
                <c:pt idx="18185">
                  <c:v>1754.7629999999999</c:v>
                </c:pt>
                <c:pt idx="18186">
                  <c:v>1758.0409999999999</c:v>
                </c:pt>
                <c:pt idx="18187">
                  <c:v>1754.7629999999999</c:v>
                </c:pt>
                <c:pt idx="18188">
                  <c:v>1754.7629999999999</c:v>
                </c:pt>
                <c:pt idx="18189">
                  <c:v>1754.7629999999999</c:v>
                </c:pt>
                <c:pt idx="18190">
                  <c:v>1761.3720000000001</c:v>
                </c:pt>
                <c:pt idx="18191">
                  <c:v>1761.3720000000001</c:v>
                </c:pt>
                <c:pt idx="18192">
                  <c:v>1758.0940000000001</c:v>
                </c:pt>
                <c:pt idx="18193">
                  <c:v>1761.3720000000001</c:v>
                </c:pt>
                <c:pt idx="18194">
                  <c:v>1758.0940000000001</c:v>
                </c:pt>
                <c:pt idx="18195">
                  <c:v>1761.3720000000001</c:v>
                </c:pt>
                <c:pt idx="18196">
                  <c:v>1761.3720000000001</c:v>
                </c:pt>
                <c:pt idx="18197">
                  <c:v>1761.3720000000001</c:v>
                </c:pt>
                <c:pt idx="18198">
                  <c:v>1761.3720000000001</c:v>
                </c:pt>
                <c:pt idx="18199">
                  <c:v>1761.3720000000001</c:v>
                </c:pt>
                <c:pt idx="18200">
                  <c:v>1761.3720000000001</c:v>
                </c:pt>
                <c:pt idx="18201">
                  <c:v>1764.65</c:v>
                </c:pt>
                <c:pt idx="18202">
                  <c:v>1764.65</c:v>
                </c:pt>
                <c:pt idx="18203">
                  <c:v>1764.65</c:v>
                </c:pt>
                <c:pt idx="18204">
                  <c:v>1764.65</c:v>
                </c:pt>
                <c:pt idx="18205">
                  <c:v>1764.65</c:v>
                </c:pt>
                <c:pt idx="18206">
                  <c:v>1764.65</c:v>
                </c:pt>
                <c:pt idx="18207">
                  <c:v>1764.65</c:v>
                </c:pt>
                <c:pt idx="18208">
                  <c:v>1764.703</c:v>
                </c:pt>
                <c:pt idx="18209">
                  <c:v>1767.981</c:v>
                </c:pt>
                <c:pt idx="18210">
                  <c:v>1764.703</c:v>
                </c:pt>
                <c:pt idx="18211">
                  <c:v>1767.981</c:v>
                </c:pt>
                <c:pt idx="18212">
                  <c:v>1767.981</c:v>
                </c:pt>
                <c:pt idx="18213">
                  <c:v>1767.981</c:v>
                </c:pt>
                <c:pt idx="18214">
                  <c:v>1767.981</c:v>
                </c:pt>
                <c:pt idx="18215">
                  <c:v>1767.981</c:v>
                </c:pt>
                <c:pt idx="18216">
                  <c:v>1767.981</c:v>
                </c:pt>
                <c:pt idx="18217">
                  <c:v>1771.26</c:v>
                </c:pt>
                <c:pt idx="18218">
                  <c:v>1771.26</c:v>
                </c:pt>
                <c:pt idx="18219">
                  <c:v>1771.26</c:v>
                </c:pt>
                <c:pt idx="18220">
                  <c:v>1771.26</c:v>
                </c:pt>
                <c:pt idx="18221">
                  <c:v>1771.26</c:v>
                </c:pt>
                <c:pt idx="18222">
                  <c:v>1771.26</c:v>
                </c:pt>
                <c:pt idx="18223">
                  <c:v>1771.26</c:v>
                </c:pt>
                <c:pt idx="18224">
                  <c:v>1774.5909999999999</c:v>
                </c:pt>
                <c:pt idx="18225">
                  <c:v>1771.3130000000001</c:v>
                </c:pt>
                <c:pt idx="18226">
                  <c:v>1774.5909999999999</c:v>
                </c:pt>
                <c:pt idx="18227">
                  <c:v>1774.5909999999999</c:v>
                </c:pt>
                <c:pt idx="18228">
                  <c:v>1774.5909999999999</c:v>
                </c:pt>
                <c:pt idx="18229">
                  <c:v>1771.3130000000001</c:v>
                </c:pt>
                <c:pt idx="18230">
                  <c:v>1774.5909999999999</c:v>
                </c:pt>
                <c:pt idx="18231">
                  <c:v>1771.3130000000001</c:v>
                </c:pt>
                <c:pt idx="18232">
                  <c:v>1771.3130000000001</c:v>
                </c:pt>
                <c:pt idx="18233">
                  <c:v>1771.3130000000001</c:v>
                </c:pt>
                <c:pt idx="18234">
                  <c:v>1771.3130000000001</c:v>
                </c:pt>
                <c:pt idx="18235">
                  <c:v>1771.3130000000001</c:v>
                </c:pt>
                <c:pt idx="18236">
                  <c:v>1767.981</c:v>
                </c:pt>
                <c:pt idx="18237">
                  <c:v>1767.981</c:v>
                </c:pt>
                <c:pt idx="18238">
                  <c:v>1764.703</c:v>
                </c:pt>
                <c:pt idx="18239">
                  <c:v>1761.3720000000001</c:v>
                </c:pt>
                <c:pt idx="18240">
                  <c:v>1758.0940000000001</c:v>
                </c:pt>
                <c:pt idx="18241">
                  <c:v>1751.4839999999999</c:v>
                </c:pt>
                <c:pt idx="18242">
                  <c:v>1744.875</c:v>
                </c:pt>
                <c:pt idx="18243">
                  <c:v>1734.934</c:v>
                </c:pt>
                <c:pt idx="18244">
                  <c:v>1725.047</c:v>
                </c:pt>
                <c:pt idx="18245">
                  <c:v>1715.106</c:v>
                </c:pt>
                <c:pt idx="18246">
                  <c:v>1705.2190000000001</c:v>
                </c:pt>
                <c:pt idx="18247">
                  <c:v>1698.6089999999999</c:v>
                </c:pt>
                <c:pt idx="18248">
                  <c:v>1692</c:v>
                </c:pt>
                <c:pt idx="18249">
                  <c:v>1685.3910000000001</c:v>
                </c:pt>
                <c:pt idx="18250">
                  <c:v>1678.7809999999999</c:v>
                </c:pt>
                <c:pt idx="18251">
                  <c:v>1672.1189999999999</c:v>
                </c:pt>
                <c:pt idx="18252">
                  <c:v>1668.8409999999999</c:v>
                </c:pt>
                <c:pt idx="18253">
                  <c:v>1668.8409999999999</c:v>
                </c:pt>
                <c:pt idx="18254">
                  <c:v>1662.231</c:v>
                </c:pt>
                <c:pt idx="18255">
                  <c:v>1662.231</c:v>
                </c:pt>
                <c:pt idx="18256">
                  <c:v>1658.9</c:v>
                </c:pt>
                <c:pt idx="18257">
                  <c:v>1662.231</c:v>
                </c:pt>
                <c:pt idx="18258">
                  <c:v>1658.9</c:v>
                </c:pt>
                <c:pt idx="18259">
                  <c:v>1658.9</c:v>
                </c:pt>
                <c:pt idx="18260">
                  <c:v>1658.9</c:v>
                </c:pt>
                <c:pt idx="18261">
                  <c:v>1662.231</c:v>
                </c:pt>
                <c:pt idx="18262">
                  <c:v>1662.231</c:v>
                </c:pt>
                <c:pt idx="18263">
                  <c:v>1662.231</c:v>
                </c:pt>
                <c:pt idx="18264">
                  <c:v>1662.231</c:v>
                </c:pt>
                <c:pt idx="18265">
                  <c:v>1665.51</c:v>
                </c:pt>
                <c:pt idx="18266">
                  <c:v>1665.51</c:v>
                </c:pt>
                <c:pt idx="18267">
                  <c:v>1665.51</c:v>
                </c:pt>
                <c:pt idx="18268">
                  <c:v>1668.8409999999999</c:v>
                </c:pt>
                <c:pt idx="18269">
                  <c:v>1672.1189999999999</c:v>
                </c:pt>
                <c:pt idx="18270">
                  <c:v>1672.1189999999999</c:v>
                </c:pt>
                <c:pt idx="18271">
                  <c:v>1675.45</c:v>
                </c:pt>
                <c:pt idx="18272">
                  <c:v>1678.7280000000001</c:v>
                </c:pt>
                <c:pt idx="18273">
                  <c:v>1678.7280000000001</c:v>
                </c:pt>
                <c:pt idx="18274">
                  <c:v>1682.06</c:v>
                </c:pt>
                <c:pt idx="18275">
                  <c:v>1685.338</c:v>
                </c:pt>
                <c:pt idx="18276">
                  <c:v>1685.338</c:v>
                </c:pt>
                <c:pt idx="18277">
                  <c:v>1688.6690000000001</c:v>
                </c:pt>
                <c:pt idx="18278">
                  <c:v>1691.9469999999999</c:v>
                </c:pt>
                <c:pt idx="18279">
                  <c:v>1695.278</c:v>
                </c:pt>
                <c:pt idx="18280">
                  <c:v>1698.557</c:v>
                </c:pt>
                <c:pt idx="18281">
                  <c:v>1698.557</c:v>
                </c:pt>
                <c:pt idx="18282">
                  <c:v>1701.8879999999999</c:v>
                </c:pt>
                <c:pt idx="18283">
                  <c:v>1705.1659999999999</c:v>
                </c:pt>
                <c:pt idx="18284">
                  <c:v>1705.1659999999999</c:v>
                </c:pt>
                <c:pt idx="18285">
                  <c:v>1708.4970000000001</c:v>
                </c:pt>
                <c:pt idx="18286">
                  <c:v>1711.7750000000001</c:v>
                </c:pt>
                <c:pt idx="18287">
                  <c:v>1711.7750000000001</c:v>
                </c:pt>
                <c:pt idx="18288">
                  <c:v>1715.106</c:v>
                </c:pt>
                <c:pt idx="18289">
                  <c:v>1718.385</c:v>
                </c:pt>
                <c:pt idx="18290">
                  <c:v>1721.7159999999999</c:v>
                </c:pt>
                <c:pt idx="18291">
                  <c:v>1721.7159999999999</c:v>
                </c:pt>
                <c:pt idx="18292">
                  <c:v>1724.9939999999999</c:v>
                </c:pt>
                <c:pt idx="18293">
                  <c:v>1728.325</c:v>
                </c:pt>
                <c:pt idx="18294">
                  <c:v>1731.6030000000001</c:v>
                </c:pt>
                <c:pt idx="18295">
                  <c:v>1731.6030000000001</c:v>
                </c:pt>
                <c:pt idx="18296">
                  <c:v>1734.934</c:v>
                </c:pt>
                <c:pt idx="18297">
                  <c:v>1738.213</c:v>
                </c:pt>
                <c:pt idx="18298">
                  <c:v>1741.5440000000001</c:v>
                </c:pt>
                <c:pt idx="18299">
                  <c:v>1741.5440000000001</c:v>
                </c:pt>
                <c:pt idx="18300">
                  <c:v>1744.8219999999999</c:v>
                </c:pt>
                <c:pt idx="18301">
                  <c:v>1744.8219999999999</c:v>
                </c:pt>
                <c:pt idx="18302">
                  <c:v>1744.8219999999999</c:v>
                </c:pt>
                <c:pt idx="18303">
                  <c:v>1744.8219999999999</c:v>
                </c:pt>
                <c:pt idx="18304">
                  <c:v>1738.213</c:v>
                </c:pt>
                <c:pt idx="18305">
                  <c:v>1734.934</c:v>
                </c:pt>
                <c:pt idx="18306">
                  <c:v>1724.9939999999999</c:v>
                </c:pt>
                <c:pt idx="18307">
                  <c:v>1715.106</c:v>
                </c:pt>
                <c:pt idx="18308">
                  <c:v>1705.1659999999999</c:v>
                </c:pt>
                <c:pt idx="18309">
                  <c:v>1691.9469999999999</c:v>
                </c:pt>
                <c:pt idx="18310">
                  <c:v>1678.7280000000001</c:v>
                </c:pt>
                <c:pt idx="18311">
                  <c:v>1665.51</c:v>
                </c:pt>
                <c:pt idx="18312">
                  <c:v>1652.2909999999999</c:v>
                </c:pt>
                <c:pt idx="18313">
                  <c:v>1635.7940000000001</c:v>
                </c:pt>
                <c:pt idx="18314">
                  <c:v>1619.2439999999999</c:v>
                </c:pt>
                <c:pt idx="18315">
                  <c:v>1606.0250000000001</c:v>
                </c:pt>
                <c:pt idx="18316">
                  <c:v>1589.528</c:v>
                </c:pt>
                <c:pt idx="18317">
                  <c:v>1572.9780000000001</c:v>
                </c:pt>
                <c:pt idx="18318">
                  <c:v>1556.481</c:v>
                </c:pt>
                <c:pt idx="18319">
                  <c:v>1543.2629999999999</c:v>
                </c:pt>
                <c:pt idx="18320">
                  <c:v>1530.0440000000001</c:v>
                </c:pt>
                <c:pt idx="18321">
                  <c:v>1520.1030000000001</c:v>
                </c:pt>
                <c:pt idx="18322">
                  <c:v>1513.4939999999999</c:v>
                </c:pt>
                <c:pt idx="18323">
                  <c:v>1506.885</c:v>
                </c:pt>
                <c:pt idx="18324">
                  <c:v>1500.2750000000001</c:v>
                </c:pt>
                <c:pt idx="18325">
                  <c:v>1496.9970000000001</c:v>
                </c:pt>
                <c:pt idx="18326">
                  <c:v>1490.3879999999999</c:v>
                </c:pt>
                <c:pt idx="18327">
                  <c:v>1490.3879999999999</c:v>
                </c:pt>
                <c:pt idx="18328">
                  <c:v>1490.3879999999999</c:v>
                </c:pt>
                <c:pt idx="18329">
                  <c:v>1490.3879999999999</c:v>
                </c:pt>
                <c:pt idx="18330">
                  <c:v>1490.3879999999999</c:v>
                </c:pt>
                <c:pt idx="18331">
                  <c:v>1493.6659999999999</c:v>
                </c:pt>
                <c:pt idx="18332">
                  <c:v>1493.6659999999999</c:v>
                </c:pt>
                <c:pt idx="18333">
                  <c:v>1493.6659999999999</c:v>
                </c:pt>
                <c:pt idx="18334">
                  <c:v>1493.6659999999999</c:v>
                </c:pt>
                <c:pt idx="18335">
                  <c:v>1493.6659999999999</c:v>
                </c:pt>
                <c:pt idx="18336">
                  <c:v>1490.3879999999999</c:v>
                </c:pt>
                <c:pt idx="18337">
                  <c:v>1490.3879999999999</c:v>
                </c:pt>
                <c:pt idx="18338">
                  <c:v>1483.778</c:v>
                </c:pt>
                <c:pt idx="18339">
                  <c:v>1480.4469999999999</c:v>
                </c:pt>
                <c:pt idx="18340">
                  <c:v>1473.838</c:v>
                </c:pt>
                <c:pt idx="18341">
                  <c:v>1463.95</c:v>
                </c:pt>
                <c:pt idx="18342">
                  <c:v>1454.01</c:v>
                </c:pt>
                <c:pt idx="18343">
                  <c:v>1444.1220000000001</c:v>
                </c:pt>
                <c:pt idx="18344">
                  <c:v>1434.182</c:v>
                </c:pt>
                <c:pt idx="18345">
                  <c:v>1424.2940000000001</c:v>
                </c:pt>
                <c:pt idx="18346">
                  <c:v>1411.075</c:v>
                </c:pt>
                <c:pt idx="18347">
                  <c:v>1401.135</c:v>
                </c:pt>
                <c:pt idx="18348">
                  <c:v>1387.9159999999999</c:v>
                </c:pt>
                <c:pt idx="18349">
                  <c:v>1378.028</c:v>
                </c:pt>
                <c:pt idx="18350">
                  <c:v>1364.81</c:v>
                </c:pt>
                <c:pt idx="18351">
                  <c:v>1354.8689999999999</c:v>
                </c:pt>
                <c:pt idx="18352">
                  <c:v>1344.981</c:v>
                </c:pt>
                <c:pt idx="18353">
                  <c:v>1338.3720000000001</c:v>
                </c:pt>
                <c:pt idx="18354">
                  <c:v>1325.153</c:v>
                </c:pt>
                <c:pt idx="18355">
                  <c:v>1315.213</c:v>
                </c:pt>
                <c:pt idx="18356">
                  <c:v>1305.325</c:v>
                </c:pt>
                <c:pt idx="18357">
                  <c:v>1295.385</c:v>
                </c:pt>
                <c:pt idx="18358">
                  <c:v>1288.7750000000001</c:v>
                </c:pt>
                <c:pt idx="18359">
                  <c:v>1282.1659999999999</c:v>
                </c:pt>
                <c:pt idx="18360">
                  <c:v>1278.8879999999999</c:v>
                </c:pt>
                <c:pt idx="18361">
                  <c:v>1278.8879999999999</c:v>
                </c:pt>
                <c:pt idx="18362">
                  <c:v>1278.8879999999999</c:v>
                </c:pt>
                <c:pt idx="18363">
                  <c:v>1278.8879999999999</c:v>
                </c:pt>
                <c:pt idx="18364">
                  <c:v>0</c:v>
                </c:pt>
                <c:pt idx="18365">
                  <c:v>0</c:v>
                </c:pt>
                <c:pt idx="18366">
                  <c:v>0</c:v>
                </c:pt>
                <c:pt idx="18367">
                  <c:v>0</c:v>
                </c:pt>
                <c:pt idx="18368">
                  <c:v>0</c:v>
                </c:pt>
                <c:pt idx="18369">
                  <c:v>0</c:v>
                </c:pt>
                <c:pt idx="18370">
                  <c:v>0</c:v>
                </c:pt>
                <c:pt idx="18371">
                  <c:v>0</c:v>
                </c:pt>
                <c:pt idx="18372">
                  <c:v>0</c:v>
                </c:pt>
                <c:pt idx="18373">
                  <c:v>0</c:v>
                </c:pt>
                <c:pt idx="18374">
                  <c:v>0</c:v>
                </c:pt>
                <c:pt idx="18375">
                  <c:v>0</c:v>
                </c:pt>
                <c:pt idx="18376">
                  <c:v>0</c:v>
                </c:pt>
                <c:pt idx="18377">
                  <c:v>0</c:v>
                </c:pt>
                <c:pt idx="18378">
                  <c:v>0</c:v>
                </c:pt>
                <c:pt idx="18379">
                  <c:v>0</c:v>
                </c:pt>
                <c:pt idx="18380">
                  <c:v>0</c:v>
                </c:pt>
                <c:pt idx="18381">
                  <c:v>0</c:v>
                </c:pt>
                <c:pt idx="18382">
                  <c:v>0</c:v>
                </c:pt>
                <c:pt idx="18383">
                  <c:v>0</c:v>
                </c:pt>
                <c:pt idx="18384">
                  <c:v>0</c:v>
                </c:pt>
                <c:pt idx="18385">
                  <c:v>0</c:v>
                </c:pt>
                <c:pt idx="18386">
                  <c:v>0</c:v>
                </c:pt>
                <c:pt idx="18387">
                  <c:v>0</c:v>
                </c:pt>
                <c:pt idx="18388">
                  <c:v>0</c:v>
                </c:pt>
                <c:pt idx="18389">
                  <c:v>0</c:v>
                </c:pt>
                <c:pt idx="18390">
                  <c:v>0</c:v>
                </c:pt>
                <c:pt idx="18391">
                  <c:v>0</c:v>
                </c:pt>
                <c:pt idx="18392">
                  <c:v>0</c:v>
                </c:pt>
                <c:pt idx="18393">
                  <c:v>0</c:v>
                </c:pt>
                <c:pt idx="18394">
                  <c:v>0</c:v>
                </c:pt>
                <c:pt idx="18395">
                  <c:v>0</c:v>
                </c:pt>
                <c:pt idx="18396">
                  <c:v>0</c:v>
                </c:pt>
                <c:pt idx="18397">
                  <c:v>0</c:v>
                </c:pt>
                <c:pt idx="18398">
                  <c:v>1853.903</c:v>
                </c:pt>
                <c:pt idx="18399">
                  <c:v>1860.5129999999999</c:v>
                </c:pt>
                <c:pt idx="18400">
                  <c:v>1890.2809999999999</c:v>
                </c:pt>
                <c:pt idx="18401">
                  <c:v>1939.825</c:v>
                </c:pt>
                <c:pt idx="18402">
                  <c:v>1996.0309999999999</c:v>
                </c:pt>
                <c:pt idx="18403">
                  <c:v>2055.5160000000001</c:v>
                </c:pt>
                <c:pt idx="18404">
                  <c:v>2115</c:v>
                </c:pt>
                <c:pt idx="18405">
                  <c:v>2171.1529999999998</c:v>
                </c:pt>
                <c:pt idx="18406">
                  <c:v>2224.0279999999998</c:v>
                </c:pt>
                <c:pt idx="18407">
                  <c:v>2273.625</c:v>
                </c:pt>
                <c:pt idx="18408">
                  <c:v>2316.5590000000002</c:v>
                </c:pt>
                <c:pt idx="18409">
                  <c:v>2356.2159999999999</c:v>
                </c:pt>
                <c:pt idx="18410">
                  <c:v>2395.8719999999998</c:v>
                </c:pt>
                <c:pt idx="18411">
                  <c:v>2428.9189999999999</c:v>
                </c:pt>
                <c:pt idx="18412">
                  <c:v>2458.6880000000001</c:v>
                </c:pt>
                <c:pt idx="18413">
                  <c:v>2485.125</c:v>
                </c:pt>
                <c:pt idx="18414">
                  <c:v>2514.8409999999999</c:v>
                </c:pt>
                <c:pt idx="18415">
                  <c:v>2534.6689999999999</c:v>
                </c:pt>
                <c:pt idx="18416">
                  <c:v>2554.4969999999998</c:v>
                </c:pt>
                <c:pt idx="18417">
                  <c:v>2571.047</c:v>
                </c:pt>
                <c:pt idx="18418">
                  <c:v>2584.2660000000001</c:v>
                </c:pt>
                <c:pt idx="18419">
                  <c:v>2597.4839999999999</c:v>
                </c:pt>
                <c:pt idx="18420">
                  <c:v>2607.3719999999998</c:v>
                </c:pt>
                <c:pt idx="18421">
                  <c:v>2617.3130000000001</c:v>
                </c:pt>
                <c:pt idx="18422">
                  <c:v>2623.922</c:v>
                </c:pt>
                <c:pt idx="18423">
                  <c:v>2627.2</c:v>
                </c:pt>
                <c:pt idx="18424">
                  <c:v>2630.5309999999999</c:v>
                </c:pt>
                <c:pt idx="18425">
                  <c:v>2633.8090000000002</c:v>
                </c:pt>
                <c:pt idx="18426">
                  <c:v>2633.8090000000002</c:v>
                </c:pt>
                <c:pt idx="18427">
                  <c:v>2633.8090000000002</c:v>
                </c:pt>
                <c:pt idx="18428">
                  <c:v>2630.5309999999999</c:v>
                </c:pt>
                <c:pt idx="18429">
                  <c:v>2630.5309999999999</c:v>
                </c:pt>
                <c:pt idx="18430">
                  <c:v>2623.8690000000001</c:v>
                </c:pt>
                <c:pt idx="18431">
                  <c:v>2617.2600000000002</c:v>
                </c:pt>
                <c:pt idx="18432">
                  <c:v>2617.3130000000001</c:v>
                </c:pt>
                <c:pt idx="18433">
                  <c:v>2610.65</c:v>
                </c:pt>
                <c:pt idx="18434">
                  <c:v>2604.0410000000002</c:v>
                </c:pt>
                <c:pt idx="18435">
                  <c:v>2600.7629999999999</c:v>
                </c:pt>
                <c:pt idx="18436">
                  <c:v>2594.1529999999998</c:v>
                </c:pt>
                <c:pt idx="18437">
                  <c:v>2587.5439999999999</c:v>
                </c:pt>
                <c:pt idx="18438">
                  <c:v>2580.9340000000002</c:v>
                </c:pt>
                <c:pt idx="18439">
                  <c:v>2570.9940000000001</c:v>
                </c:pt>
                <c:pt idx="18440">
                  <c:v>2564.3850000000002</c:v>
                </c:pt>
                <c:pt idx="18441">
                  <c:v>2557.7750000000001</c:v>
                </c:pt>
                <c:pt idx="18442">
                  <c:v>2547.8879999999999</c:v>
                </c:pt>
                <c:pt idx="18443">
                  <c:v>2537.9470000000001</c:v>
                </c:pt>
                <c:pt idx="18444">
                  <c:v>2524.7280000000001</c:v>
                </c:pt>
                <c:pt idx="18445">
                  <c:v>2514.8409999999999</c:v>
                </c:pt>
                <c:pt idx="18446">
                  <c:v>2498.2910000000002</c:v>
                </c:pt>
                <c:pt idx="18447">
                  <c:v>2485.0720000000001</c:v>
                </c:pt>
                <c:pt idx="18448">
                  <c:v>2468.5749999999998</c:v>
                </c:pt>
                <c:pt idx="18449">
                  <c:v>2455.3560000000002</c:v>
                </c:pt>
                <c:pt idx="18450">
                  <c:v>2442.1379999999999</c:v>
                </c:pt>
                <c:pt idx="18451">
                  <c:v>2428.9189999999999</c:v>
                </c:pt>
                <c:pt idx="18452">
                  <c:v>2412.422</c:v>
                </c:pt>
                <c:pt idx="18453">
                  <c:v>2405.7600000000002</c:v>
                </c:pt>
                <c:pt idx="18454">
                  <c:v>2395.8719999999998</c:v>
                </c:pt>
                <c:pt idx="18455">
                  <c:v>2382.6529999999998</c:v>
                </c:pt>
                <c:pt idx="18456">
                  <c:v>2372.7130000000002</c:v>
                </c:pt>
                <c:pt idx="18457">
                  <c:v>2362.8249999999998</c:v>
                </c:pt>
                <c:pt idx="18458">
                  <c:v>2352.8850000000002</c:v>
                </c:pt>
                <c:pt idx="18459">
                  <c:v>2342.9969999999998</c:v>
                </c:pt>
                <c:pt idx="18460">
                  <c:v>2333.056</c:v>
                </c:pt>
                <c:pt idx="18461">
                  <c:v>2323.1689999999999</c:v>
                </c:pt>
                <c:pt idx="18462">
                  <c:v>2316.5590000000002</c:v>
                </c:pt>
                <c:pt idx="18463">
                  <c:v>2309.9499999999998</c:v>
                </c:pt>
                <c:pt idx="18464">
                  <c:v>2300.0100000000002</c:v>
                </c:pt>
                <c:pt idx="18465">
                  <c:v>2293.4</c:v>
                </c:pt>
                <c:pt idx="18466">
                  <c:v>2283.5129999999999</c:v>
                </c:pt>
                <c:pt idx="18467">
                  <c:v>2276.9029999999998</c:v>
                </c:pt>
                <c:pt idx="18468">
                  <c:v>2270.2939999999999</c:v>
                </c:pt>
                <c:pt idx="18469">
                  <c:v>2260.4059999999999</c:v>
                </c:pt>
                <c:pt idx="18470">
                  <c:v>2257.0749999999998</c:v>
                </c:pt>
                <c:pt idx="18471">
                  <c:v>2247.1350000000002</c:v>
                </c:pt>
                <c:pt idx="18472">
                  <c:v>2237.2469999999998</c:v>
                </c:pt>
                <c:pt idx="18473">
                  <c:v>2230.6379999999999</c:v>
                </c:pt>
                <c:pt idx="18474">
                  <c:v>2224.0279999999998</c:v>
                </c:pt>
                <c:pt idx="18475">
                  <c:v>2220.6970000000001</c:v>
                </c:pt>
                <c:pt idx="18476">
                  <c:v>2207.5309999999999</c:v>
                </c:pt>
                <c:pt idx="18477">
                  <c:v>2197.5909999999999</c:v>
                </c:pt>
                <c:pt idx="18478">
                  <c:v>2184.3719999999998</c:v>
                </c:pt>
                <c:pt idx="18479">
                  <c:v>2174.4839999999999</c:v>
                </c:pt>
                <c:pt idx="18480">
                  <c:v>2161.2660000000001</c:v>
                </c:pt>
                <c:pt idx="18481">
                  <c:v>2151.3249999999998</c:v>
                </c:pt>
                <c:pt idx="18482">
                  <c:v>2134.828</c:v>
                </c:pt>
                <c:pt idx="18483">
                  <c:v>2124.8879999999999</c:v>
                </c:pt>
                <c:pt idx="18484">
                  <c:v>2108.3910000000001</c:v>
                </c:pt>
                <c:pt idx="18485">
                  <c:v>2091.8409999999999</c:v>
                </c:pt>
                <c:pt idx="18486">
                  <c:v>2072.0129999999999</c:v>
                </c:pt>
                <c:pt idx="18487">
                  <c:v>2055.5160000000001</c:v>
                </c:pt>
                <c:pt idx="18488">
                  <c:v>2035.6880000000001</c:v>
                </c:pt>
                <c:pt idx="18489">
                  <c:v>2019.1379999999999</c:v>
                </c:pt>
                <c:pt idx="18490">
                  <c:v>1999.309</c:v>
                </c:pt>
                <c:pt idx="18491">
                  <c:v>1979.481</c:v>
                </c:pt>
                <c:pt idx="18492">
                  <c:v>1956.375</c:v>
                </c:pt>
                <c:pt idx="18493">
                  <c:v>1936.547</c:v>
                </c:pt>
                <c:pt idx="18494">
                  <c:v>1919.9970000000001</c:v>
                </c:pt>
                <c:pt idx="18495">
                  <c:v>1896.838</c:v>
                </c:pt>
                <c:pt idx="18496">
                  <c:v>1873.731</c:v>
                </c:pt>
                <c:pt idx="18497">
                  <c:v>1853.903</c:v>
                </c:pt>
                <c:pt idx="18498">
                  <c:v>1834.075</c:v>
                </c:pt>
                <c:pt idx="18499">
                  <c:v>1814.2470000000001</c:v>
                </c:pt>
                <c:pt idx="18500">
                  <c:v>1794.4190000000001</c:v>
                </c:pt>
                <c:pt idx="18501">
                  <c:v>1774.5909999999999</c:v>
                </c:pt>
                <c:pt idx="18502">
                  <c:v>1754.7629999999999</c:v>
                </c:pt>
                <c:pt idx="18503">
                  <c:v>1738.2660000000001</c:v>
                </c:pt>
                <c:pt idx="18504">
                  <c:v>1718.4380000000001</c:v>
                </c:pt>
                <c:pt idx="18505">
                  <c:v>1701.8879999999999</c:v>
                </c:pt>
                <c:pt idx="18506">
                  <c:v>1682.06</c:v>
                </c:pt>
                <c:pt idx="18507">
                  <c:v>1665.5630000000001</c:v>
                </c:pt>
                <c:pt idx="18508">
                  <c:v>1649.0129999999999</c:v>
                </c:pt>
                <c:pt idx="18509">
                  <c:v>1635.7940000000001</c:v>
                </c:pt>
                <c:pt idx="18510">
                  <c:v>1615.9659999999999</c:v>
                </c:pt>
                <c:pt idx="18511">
                  <c:v>1599.4690000000001</c:v>
                </c:pt>
                <c:pt idx="18512">
                  <c:v>1582.9190000000001</c:v>
                </c:pt>
                <c:pt idx="18513">
                  <c:v>1569.7</c:v>
                </c:pt>
                <c:pt idx="18514">
                  <c:v>1549.8720000000001</c:v>
                </c:pt>
                <c:pt idx="18515">
                  <c:v>1536.653</c:v>
                </c:pt>
                <c:pt idx="18516">
                  <c:v>1520.1030000000001</c:v>
                </c:pt>
                <c:pt idx="18517">
                  <c:v>1506.885</c:v>
                </c:pt>
                <c:pt idx="18518">
                  <c:v>1493.6659999999999</c:v>
                </c:pt>
                <c:pt idx="18519">
                  <c:v>1480.4469999999999</c:v>
                </c:pt>
                <c:pt idx="18520">
                  <c:v>1470.56</c:v>
                </c:pt>
                <c:pt idx="18521">
                  <c:v>1463.95</c:v>
                </c:pt>
                <c:pt idx="18522">
                  <c:v>1454.0630000000001</c:v>
                </c:pt>
                <c:pt idx="18523">
                  <c:v>1454.01</c:v>
                </c:pt>
                <c:pt idx="18524">
                  <c:v>1450.731</c:v>
                </c:pt>
                <c:pt idx="18525">
                  <c:v>1447.4</c:v>
                </c:pt>
                <c:pt idx="18526">
                  <c:v>1447.4</c:v>
                </c:pt>
                <c:pt idx="18527">
                  <c:v>1450.731</c:v>
                </c:pt>
                <c:pt idx="18528">
                  <c:v>1454.01</c:v>
                </c:pt>
                <c:pt idx="18529">
                  <c:v>1454.01</c:v>
                </c:pt>
                <c:pt idx="18530">
                  <c:v>1460.6189999999999</c:v>
                </c:pt>
                <c:pt idx="18531">
                  <c:v>1463.95</c:v>
                </c:pt>
                <c:pt idx="18532">
                  <c:v>1467.2280000000001</c:v>
                </c:pt>
                <c:pt idx="18533">
                  <c:v>1473.838</c:v>
                </c:pt>
                <c:pt idx="18534">
                  <c:v>1477.1690000000001</c:v>
                </c:pt>
                <c:pt idx="18535">
                  <c:v>1483.778</c:v>
                </c:pt>
                <c:pt idx="18536">
                  <c:v>1490.3879999999999</c:v>
                </c:pt>
                <c:pt idx="18537">
                  <c:v>1496.9970000000001</c:v>
                </c:pt>
                <c:pt idx="18538">
                  <c:v>1503.606</c:v>
                </c:pt>
                <c:pt idx="18539">
                  <c:v>1510.2159999999999</c:v>
                </c:pt>
                <c:pt idx="18540">
                  <c:v>1520.1559999999999</c:v>
                </c:pt>
                <c:pt idx="18541">
                  <c:v>1526.7660000000001</c:v>
                </c:pt>
                <c:pt idx="18542">
                  <c:v>1533.375</c:v>
                </c:pt>
                <c:pt idx="18543">
                  <c:v>1539.9839999999999</c:v>
                </c:pt>
                <c:pt idx="18544">
                  <c:v>1553.15</c:v>
                </c:pt>
                <c:pt idx="18545">
                  <c:v>1556.481</c:v>
                </c:pt>
                <c:pt idx="18546">
                  <c:v>1566.422</c:v>
                </c:pt>
                <c:pt idx="18547">
                  <c:v>1573.0309999999999</c:v>
                </c:pt>
                <c:pt idx="18548">
                  <c:v>1579.6410000000001</c:v>
                </c:pt>
                <c:pt idx="18549">
                  <c:v>1589.528</c:v>
                </c:pt>
                <c:pt idx="18550">
                  <c:v>1596.1379999999999</c:v>
                </c:pt>
                <c:pt idx="18551">
                  <c:v>1602.7470000000001</c:v>
                </c:pt>
                <c:pt idx="18552">
                  <c:v>1612.6880000000001</c:v>
                </c:pt>
                <c:pt idx="18553">
                  <c:v>1619.297</c:v>
                </c:pt>
                <c:pt idx="18554">
                  <c:v>1625.9059999999999</c:v>
                </c:pt>
                <c:pt idx="18555">
                  <c:v>1635.7940000000001</c:v>
                </c:pt>
                <c:pt idx="18556">
                  <c:v>1639.0719999999999</c:v>
                </c:pt>
                <c:pt idx="18557">
                  <c:v>1645.682</c:v>
                </c:pt>
                <c:pt idx="18558">
                  <c:v>1655.6220000000001</c:v>
                </c:pt>
                <c:pt idx="18559">
                  <c:v>1662.231</c:v>
                </c:pt>
                <c:pt idx="18560">
                  <c:v>1665.51</c:v>
                </c:pt>
                <c:pt idx="18561">
                  <c:v>1672.1189999999999</c:v>
                </c:pt>
                <c:pt idx="18562">
                  <c:v>1675.45</c:v>
                </c:pt>
                <c:pt idx="18563">
                  <c:v>1675.45</c:v>
                </c:pt>
                <c:pt idx="18564">
                  <c:v>1678.7280000000001</c:v>
                </c:pt>
                <c:pt idx="18565">
                  <c:v>1678.7280000000001</c:v>
                </c:pt>
                <c:pt idx="18566">
                  <c:v>1685.3910000000001</c:v>
                </c:pt>
                <c:pt idx="18567">
                  <c:v>1682.06</c:v>
                </c:pt>
                <c:pt idx="18568">
                  <c:v>1685.3910000000001</c:v>
                </c:pt>
                <c:pt idx="18569">
                  <c:v>1685.3910000000001</c:v>
                </c:pt>
                <c:pt idx="18570">
                  <c:v>1682.06</c:v>
                </c:pt>
                <c:pt idx="18571">
                  <c:v>1682.06</c:v>
                </c:pt>
                <c:pt idx="18572">
                  <c:v>1682.06</c:v>
                </c:pt>
                <c:pt idx="18573">
                  <c:v>1678.7280000000001</c:v>
                </c:pt>
                <c:pt idx="18574">
                  <c:v>1678.7809999999999</c:v>
                </c:pt>
                <c:pt idx="18575">
                  <c:v>1678.7809999999999</c:v>
                </c:pt>
                <c:pt idx="18576">
                  <c:v>1678.7809999999999</c:v>
                </c:pt>
                <c:pt idx="18577">
                  <c:v>1675.45</c:v>
                </c:pt>
                <c:pt idx="18578">
                  <c:v>1675.45</c:v>
                </c:pt>
                <c:pt idx="18579">
                  <c:v>1672.172</c:v>
                </c:pt>
                <c:pt idx="18580">
                  <c:v>1668.8409999999999</c:v>
                </c:pt>
                <c:pt idx="18581">
                  <c:v>1662.231</c:v>
                </c:pt>
                <c:pt idx="18582">
                  <c:v>1655.6220000000001</c:v>
                </c:pt>
                <c:pt idx="18583">
                  <c:v>1649.0129999999999</c:v>
                </c:pt>
                <c:pt idx="18584">
                  <c:v>1642.403</c:v>
                </c:pt>
                <c:pt idx="18585">
                  <c:v>1635.7940000000001</c:v>
                </c:pt>
                <c:pt idx="18586">
                  <c:v>1632.463</c:v>
                </c:pt>
                <c:pt idx="18587">
                  <c:v>1625.8530000000001</c:v>
                </c:pt>
                <c:pt idx="18588">
                  <c:v>1625.9059999999999</c:v>
                </c:pt>
                <c:pt idx="18589">
                  <c:v>1619.2439999999999</c:v>
                </c:pt>
                <c:pt idx="18590">
                  <c:v>1619.2439999999999</c:v>
                </c:pt>
                <c:pt idx="18591">
                  <c:v>1619.2439999999999</c:v>
                </c:pt>
                <c:pt idx="18592">
                  <c:v>1619.2439999999999</c:v>
                </c:pt>
                <c:pt idx="18593">
                  <c:v>1622.575</c:v>
                </c:pt>
                <c:pt idx="18594">
                  <c:v>1622.575</c:v>
                </c:pt>
                <c:pt idx="18595">
                  <c:v>1615.9659999999999</c:v>
                </c:pt>
                <c:pt idx="18596">
                  <c:v>1615.9659999999999</c:v>
                </c:pt>
                <c:pt idx="18597">
                  <c:v>1606.0250000000001</c:v>
                </c:pt>
                <c:pt idx="18598">
                  <c:v>1606.078</c:v>
                </c:pt>
                <c:pt idx="18599">
                  <c:v>1596.1379999999999</c:v>
                </c:pt>
                <c:pt idx="18600">
                  <c:v>1592.8589999999999</c:v>
                </c:pt>
                <c:pt idx="18601">
                  <c:v>1586.25</c:v>
                </c:pt>
                <c:pt idx="18602">
                  <c:v>1579.6410000000001</c:v>
                </c:pt>
                <c:pt idx="18603">
                  <c:v>1569.7</c:v>
                </c:pt>
                <c:pt idx="18604">
                  <c:v>1559.8130000000001</c:v>
                </c:pt>
                <c:pt idx="18605">
                  <c:v>1546.5409999999999</c:v>
                </c:pt>
                <c:pt idx="18606">
                  <c:v>1539.9839999999999</c:v>
                </c:pt>
                <c:pt idx="18607">
                  <c:v>1530.0440000000001</c:v>
                </c:pt>
                <c:pt idx="18608">
                  <c:v>1516.825</c:v>
                </c:pt>
                <c:pt idx="18609">
                  <c:v>1503.606</c:v>
                </c:pt>
                <c:pt idx="18610">
                  <c:v>1493.7190000000001</c:v>
                </c:pt>
                <c:pt idx="18611">
                  <c:v>1480.5</c:v>
                </c:pt>
                <c:pt idx="18612">
                  <c:v>1470.56</c:v>
                </c:pt>
                <c:pt idx="18613">
                  <c:v>1450.731</c:v>
                </c:pt>
                <c:pt idx="18614">
                  <c:v>1440.7909999999999</c:v>
                </c:pt>
                <c:pt idx="18615">
                  <c:v>1427.5719999999999</c:v>
                </c:pt>
                <c:pt idx="18616">
                  <c:v>1414.3530000000001</c:v>
                </c:pt>
                <c:pt idx="18617">
                  <c:v>1404.4659999999999</c:v>
                </c:pt>
                <c:pt idx="18618">
                  <c:v>1394.578</c:v>
                </c:pt>
                <c:pt idx="18619">
                  <c:v>1378.028</c:v>
                </c:pt>
                <c:pt idx="18620">
                  <c:v>1364.81</c:v>
                </c:pt>
                <c:pt idx="18621">
                  <c:v>1351.5909999999999</c:v>
                </c:pt>
                <c:pt idx="18622">
                  <c:v>1338.3720000000001</c:v>
                </c:pt>
                <c:pt idx="18623">
                  <c:v>1328.432</c:v>
                </c:pt>
                <c:pt idx="18624">
                  <c:v>1315.213</c:v>
                </c:pt>
                <c:pt idx="18625">
                  <c:v>1308.6030000000001</c:v>
                </c:pt>
                <c:pt idx="18626">
                  <c:v>1298.7159999999999</c:v>
                </c:pt>
                <c:pt idx="18627">
                  <c:v>1288.7750000000001</c:v>
                </c:pt>
                <c:pt idx="18628">
                  <c:v>1282.1659999999999</c:v>
                </c:pt>
                <c:pt idx="18629">
                  <c:v>1275.557</c:v>
                </c:pt>
                <c:pt idx="18630">
                  <c:v>1272.278</c:v>
                </c:pt>
                <c:pt idx="18631">
                  <c:v>1269</c:v>
                </c:pt>
                <c:pt idx="18632">
                  <c:v>1262.338</c:v>
                </c:pt>
                <c:pt idx="18633">
                  <c:v>1255.7280000000001</c:v>
                </c:pt>
                <c:pt idx="18634">
                  <c:v>1252.45</c:v>
                </c:pt>
                <c:pt idx="18635">
                  <c:v>1249.1189999999999</c:v>
                </c:pt>
                <c:pt idx="18636">
                  <c:v>1249.1189999999999</c:v>
                </c:pt>
                <c:pt idx="18637">
                  <c:v>1249.1189999999999</c:v>
                </c:pt>
                <c:pt idx="18638">
                  <c:v>1252.45</c:v>
                </c:pt>
                <c:pt idx="18639">
                  <c:v>1255.7280000000001</c:v>
                </c:pt>
                <c:pt idx="18640">
                  <c:v>0</c:v>
                </c:pt>
                <c:pt idx="18641">
                  <c:v>0</c:v>
                </c:pt>
                <c:pt idx="18642">
                  <c:v>0</c:v>
                </c:pt>
                <c:pt idx="18643">
                  <c:v>0</c:v>
                </c:pt>
                <c:pt idx="18644">
                  <c:v>0</c:v>
                </c:pt>
                <c:pt idx="18645">
                  <c:v>0</c:v>
                </c:pt>
                <c:pt idx="18646">
                  <c:v>0</c:v>
                </c:pt>
                <c:pt idx="18647">
                  <c:v>0</c:v>
                </c:pt>
                <c:pt idx="18648">
                  <c:v>0</c:v>
                </c:pt>
                <c:pt idx="18649">
                  <c:v>0</c:v>
                </c:pt>
                <c:pt idx="18650">
                  <c:v>0</c:v>
                </c:pt>
                <c:pt idx="18651">
                  <c:v>0</c:v>
                </c:pt>
                <c:pt idx="18652">
                  <c:v>0</c:v>
                </c:pt>
                <c:pt idx="18653">
                  <c:v>0</c:v>
                </c:pt>
                <c:pt idx="18654">
                  <c:v>0</c:v>
                </c:pt>
                <c:pt idx="18655">
                  <c:v>0</c:v>
                </c:pt>
                <c:pt idx="18656">
                  <c:v>0</c:v>
                </c:pt>
                <c:pt idx="18657">
                  <c:v>0</c:v>
                </c:pt>
                <c:pt idx="18658">
                  <c:v>0</c:v>
                </c:pt>
                <c:pt idx="18659">
                  <c:v>0</c:v>
                </c:pt>
                <c:pt idx="18660">
                  <c:v>0</c:v>
                </c:pt>
                <c:pt idx="18661">
                  <c:v>0</c:v>
                </c:pt>
                <c:pt idx="18662">
                  <c:v>0</c:v>
                </c:pt>
                <c:pt idx="18663">
                  <c:v>0</c:v>
                </c:pt>
                <c:pt idx="18664">
                  <c:v>0</c:v>
                </c:pt>
                <c:pt idx="18665">
                  <c:v>0</c:v>
                </c:pt>
                <c:pt idx="18666">
                  <c:v>0</c:v>
                </c:pt>
                <c:pt idx="18667">
                  <c:v>0</c:v>
                </c:pt>
                <c:pt idx="18668">
                  <c:v>0</c:v>
                </c:pt>
                <c:pt idx="18669">
                  <c:v>0</c:v>
                </c:pt>
                <c:pt idx="18670">
                  <c:v>0</c:v>
                </c:pt>
                <c:pt idx="18671">
                  <c:v>0</c:v>
                </c:pt>
                <c:pt idx="18672">
                  <c:v>0</c:v>
                </c:pt>
                <c:pt idx="18673">
                  <c:v>0</c:v>
                </c:pt>
                <c:pt idx="18674">
                  <c:v>0</c:v>
                </c:pt>
                <c:pt idx="18675">
                  <c:v>0</c:v>
                </c:pt>
                <c:pt idx="18676">
                  <c:v>0</c:v>
                </c:pt>
                <c:pt idx="18677">
                  <c:v>0</c:v>
                </c:pt>
                <c:pt idx="18678">
                  <c:v>0</c:v>
                </c:pt>
                <c:pt idx="18679">
                  <c:v>0</c:v>
                </c:pt>
                <c:pt idx="18680">
                  <c:v>0</c:v>
                </c:pt>
                <c:pt idx="18681">
                  <c:v>0</c:v>
                </c:pt>
                <c:pt idx="18682">
                  <c:v>0</c:v>
                </c:pt>
                <c:pt idx="18683">
                  <c:v>0</c:v>
                </c:pt>
                <c:pt idx="18684">
                  <c:v>0</c:v>
                </c:pt>
                <c:pt idx="18685">
                  <c:v>0</c:v>
                </c:pt>
                <c:pt idx="18686">
                  <c:v>1903.5</c:v>
                </c:pt>
                <c:pt idx="18687">
                  <c:v>1913.3879999999999</c:v>
                </c:pt>
                <c:pt idx="18688">
                  <c:v>1936.4939999999999</c:v>
                </c:pt>
                <c:pt idx="18689">
                  <c:v>1976.203</c:v>
                </c:pt>
                <c:pt idx="18690">
                  <c:v>2029.078</c:v>
                </c:pt>
                <c:pt idx="18691">
                  <c:v>2085.2310000000002</c:v>
                </c:pt>
                <c:pt idx="18692">
                  <c:v>2134.7750000000001</c:v>
                </c:pt>
                <c:pt idx="18693">
                  <c:v>2181.0940000000001</c:v>
                </c:pt>
                <c:pt idx="18694">
                  <c:v>2227.3589999999999</c:v>
                </c:pt>
                <c:pt idx="18695">
                  <c:v>2270.2939999999999</c:v>
                </c:pt>
                <c:pt idx="18696">
                  <c:v>2309.9499999999998</c:v>
                </c:pt>
                <c:pt idx="18697">
                  <c:v>2346.328</c:v>
                </c:pt>
                <c:pt idx="18698">
                  <c:v>2376.0439999999999</c:v>
                </c:pt>
                <c:pt idx="18699">
                  <c:v>2405.8130000000001</c:v>
                </c:pt>
                <c:pt idx="18700">
                  <c:v>2428.9189999999999</c:v>
                </c:pt>
                <c:pt idx="18701">
                  <c:v>2448.7469999999998</c:v>
                </c:pt>
                <c:pt idx="18702">
                  <c:v>2465.297</c:v>
                </c:pt>
                <c:pt idx="18703">
                  <c:v>2478.5160000000001</c:v>
                </c:pt>
                <c:pt idx="18704">
                  <c:v>2488.4029999999998</c:v>
                </c:pt>
                <c:pt idx="18705">
                  <c:v>2491.681</c:v>
                </c:pt>
                <c:pt idx="18706">
                  <c:v>2495.0129999999999</c:v>
                </c:pt>
                <c:pt idx="18707">
                  <c:v>2495.0129999999999</c:v>
                </c:pt>
                <c:pt idx="18708">
                  <c:v>2495.0129999999999</c:v>
                </c:pt>
                <c:pt idx="18709">
                  <c:v>2488.4029999999998</c:v>
                </c:pt>
                <c:pt idx="18710">
                  <c:v>2481.7939999999999</c:v>
                </c:pt>
                <c:pt idx="18711">
                  <c:v>2471.8530000000001</c:v>
                </c:pt>
                <c:pt idx="18712">
                  <c:v>2461.9659999999999</c:v>
                </c:pt>
                <c:pt idx="18713">
                  <c:v>2448.7469999999998</c:v>
                </c:pt>
                <c:pt idx="18714">
                  <c:v>2435.5279999999998</c:v>
                </c:pt>
                <c:pt idx="18715">
                  <c:v>2418.9780000000001</c:v>
                </c:pt>
                <c:pt idx="18716">
                  <c:v>2402.4810000000002</c:v>
                </c:pt>
                <c:pt idx="18717">
                  <c:v>2385.931</c:v>
                </c:pt>
                <c:pt idx="18718">
                  <c:v>2366.1030000000001</c:v>
                </c:pt>
                <c:pt idx="18719">
                  <c:v>2346.2750000000001</c:v>
                </c:pt>
                <c:pt idx="18720">
                  <c:v>2326.4470000000001</c:v>
                </c:pt>
                <c:pt idx="18721">
                  <c:v>2306.6190000000001</c:v>
                </c:pt>
                <c:pt idx="18722">
                  <c:v>2283.5129999999999</c:v>
                </c:pt>
                <c:pt idx="18723">
                  <c:v>2263.6840000000002</c:v>
                </c:pt>
                <c:pt idx="18724">
                  <c:v>2240.5250000000001</c:v>
                </c:pt>
                <c:pt idx="18725">
                  <c:v>2217.4189999999999</c:v>
                </c:pt>
                <c:pt idx="18726">
                  <c:v>2194.2600000000002</c:v>
                </c:pt>
                <c:pt idx="18727">
                  <c:v>2171.1529999999998</c:v>
                </c:pt>
                <c:pt idx="18728">
                  <c:v>2148.047</c:v>
                </c:pt>
                <c:pt idx="18729">
                  <c:v>2128.1660000000002</c:v>
                </c:pt>
                <c:pt idx="18730">
                  <c:v>2108.3380000000002</c:v>
                </c:pt>
                <c:pt idx="18731">
                  <c:v>2088.5100000000002</c:v>
                </c:pt>
                <c:pt idx="18732">
                  <c:v>2065.4029999999998</c:v>
                </c:pt>
                <c:pt idx="18733">
                  <c:v>2045.575</c:v>
                </c:pt>
                <c:pt idx="18734">
                  <c:v>2025.7470000000001</c:v>
                </c:pt>
                <c:pt idx="18735">
                  <c:v>2002.6410000000001</c:v>
                </c:pt>
                <c:pt idx="18736">
                  <c:v>1989.3689999999999</c:v>
                </c:pt>
                <c:pt idx="18737">
                  <c:v>1969.5409999999999</c:v>
                </c:pt>
                <c:pt idx="18738">
                  <c:v>1956.3219999999999</c:v>
                </c:pt>
                <c:pt idx="18739">
                  <c:v>1939.825</c:v>
                </c:pt>
                <c:pt idx="18740">
                  <c:v>1929.885</c:v>
                </c:pt>
                <c:pt idx="18741">
                  <c:v>1913.3879999999999</c:v>
                </c:pt>
                <c:pt idx="18742">
                  <c:v>1900.1690000000001</c:v>
                </c:pt>
                <c:pt idx="18743">
                  <c:v>1890.2280000000001</c:v>
                </c:pt>
                <c:pt idx="18744">
                  <c:v>1877.01</c:v>
                </c:pt>
                <c:pt idx="18745">
                  <c:v>1867.1220000000001</c:v>
                </c:pt>
                <c:pt idx="18746">
                  <c:v>1857.181</c:v>
                </c:pt>
                <c:pt idx="18747">
                  <c:v>1847.2940000000001</c:v>
                </c:pt>
                <c:pt idx="18748">
                  <c:v>1834.075</c:v>
                </c:pt>
                <c:pt idx="18749">
                  <c:v>1824.135</c:v>
                </c:pt>
                <c:pt idx="18750">
                  <c:v>1814.2470000000001</c:v>
                </c:pt>
                <c:pt idx="18751">
                  <c:v>1801.028</c:v>
                </c:pt>
                <c:pt idx="18752">
                  <c:v>1791.088</c:v>
                </c:pt>
                <c:pt idx="18753">
                  <c:v>1777.8689999999999</c:v>
                </c:pt>
                <c:pt idx="18754">
                  <c:v>1767.981</c:v>
                </c:pt>
                <c:pt idx="18755">
                  <c:v>1754.7629999999999</c:v>
                </c:pt>
                <c:pt idx="18756">
                  <c:v>1744.8219999999999</c:v>
                </c:pt>
                <c:pt idx="18757">
                  <c:v>1731.6030000000001</c:v>
                </c:pt>
                <c:pt idx="18758">
                  <c:v>1721.7159999999999</c:v>
                </c:pt>
                <c:pt idx="18759">
                  <c:v>1711.7750000000001</c:v>
                </c:pt>
                <c:pt idx="18760">
                  <c:v>1701.8879999999999</c:v>
                </c:pt>
                <c:pt idx="18761">
                  <c:v>1688.6690000000001</c:v>
                </c:pt>
                <c:pt idx="18762">
                  <c:v>1672.1189999999999</c:v>
                </c:pt>
                <c:pt idx="18763">
                  <c:v>1658.953</c:v>
                </c:pt>
                <c:pt idx="18764">
                  <c:v>1645.7339999999999</c:v>
                </c:pt>
                <c:pt idx="18765">
                  <c:v>1632.5160000000001</c:v>
                </c:pt>
                <c:pt idx="18766">
                  <c:v>1622.575</c:v>
                </c:pt>
                <c:pt idx="18767">
                  <c:v>1606.0250000000001</c:v>
                </c:pt>
                <c:pt idx="18768">
                  <c:v>1599.4690000000001</c:v>
                </c:pt>
                <c:pt idx="18769">
                  <c:v>1589.528</c:v>
                </c:pt>
                <c:pt idx="18770">
                  <c:v>1579.6410000000001</c:v>
                </c:pt>
                <c:pt idx="18771">
                  <c:v>1573.0309999999999</c:v>
                </c:pt>
                <c:pt idx="18772">
                  <c:v>1566.422</c:v>
                </c:pt>
                <c:pt idx="18773">
                  <c:v>1563.0909999999999</c:v>
                </c:pt>
                <c:pt idx="18774">
                  <c:v>1559.8130000000001</c:v>
                </c:pt>
                <c:pt idx="18775">
                  <c:v>1556.481</c:v>
                </c:pt>
                <c:pt idx="18776">
                  <c:v>1556.481</c:v>
                </c:pt>
                <c:pt idx="18777">
                  <c:v>1553.203</c:v>
                </c:pt>
                <c:pt idx="18778">
                  <c:v>1553.203</c:v>
                </c:pt>
                <c:pt idx="18779">
                  <c:v>1549.8720000000001</c:v>
                </c:pt>
                <c:pt idx="18780">
                  <c:v>1553.203</c:v>
                </c:pt>
                <c:pt idx="18781">
                  <c:v>1553.203</c:v>
                </c:pt>
                <c:pt idx="18782">
                  <c:v>1556.481</c:v>
                </c:pt>
                <c:pt idx="18783">
                  <c:v>1556.481</c:v>
                </c:pt>
                <c:pt idx="18784">
                  <c:v>1559.8130000000001</c:v>
                </c:pt>
                <c:pt idx="18785">
                  <c:v>1559.76</c:v>
                </c:pt>
                <c:pt idx="18786">
                  <c:v>1563.0909999999999</c:v>
                </c:pt>
                <c:pt idx="18787">
                  <c:v>1566.3689999999999</c:v>
                </c:pt>
                <c:pt idx="18788">
                  <c:v>1569.7</c:v>
                </c:pt>
                <c:pt idx="18789">
                  <c:v>1576.31</c:v>
                </c:pt>
                <c:pt idx="18790">
                  <c:v>1576.31</c:v>
                </c:pt>
                <c:pt idx="18791">
                  <c:v>1579.6410000000001</c:v>
                </c:pt>
                <c:pt idx="18792">
                  <c:v>1582.9190000000001</c:v>
                </c:pt>
                <c:pt idx="18793">
                  <c:v>1582.9190000000001</c:v>
                </c:pt>
                <c:pt idx="18794">
                  <c:v>1582.9190000000001</c:v>
                </c:pt>
                <c:pt idx="18795">
                  <c:v>1579.588</c:v>
                </c:pt>
                <c:pt idx="18796">
                  <c:v>1582.9190000000001</c:v>
                </c:pt>
                <c:pt idx="18797">
                  <c:v>1582.9190000000001</c:v>
                </c:pt>
                <c:pt idx="18798">
                  <c:v>1582.9190000000001</c:v>
                </c:pt>
                <c:pt idx="18799">
                  <c:v>1582.9190000000001</c:v>
                </c:pt>
                <c:pt idx="18800">
                  <c:v>1586.25</c:v>
                </c:pt>
                <c:pt idx="18801">
                  <c:v>1582.9190000000001</c:v>
                </c:pt>
                <c:pt idx="18802">
                  <c:v>1586.25</c:v>
                </c:pt>
                <c:pt idx="18803">
                  <c:v>1582.9190000000001</c:v>
                </c:pt>
                <c:pt idx="18804">
                  <c:v>1586.25</c:v>
                </c:pt>
                <c:pt idx="18805">
                  <c:v>1586.25</c:v>
                </c:pt>
                <c:pt idx="18806">
                  <c:v>1586.25</c:v>
                </c:pt>
                <c:pt idx="18807">
                  <c:v>1586.25</c:v>
                </c:pt>
                <c:pt idx="18808">
                  <c:v>1586.25</c:v>
                </c:pt>
                <c:pt idx="18809">
                  <c:v>1579.588</c:v>
                </c:pt>
                <c:pt idx="18810">
                  <c:v>1579.6410000000001</c:v>
                </c:pt>
                <c:pt idx="18811">
                  <c:v>1572.9780000000001</c:v>
                </c:pt>
                <c:pt idx="18812">
                  <c:v>1569.7</c:v>
                </c:pt>
                <c:pt idx="18813">
                  <c:v>1566.3689999999999</c:v>
                </c:pt>
                <c:pt idx="18814">
                  <c:v>1566.3689999999999</c:v>
                </c:pt>
                <c:pt idx="18815">
                  <c:v>1563.0909999999999</c:v>
                </c:pt>
                <c:pt idx="18816">
                  <c:v>1559.76</c:v>
                </c:pt>
                <c:pt idx="18817">
                  <c:v>1559.76</c:v>
                </c:pt>
                <c:pt idx="18818">
                  <c:v>1553.15</c:v>
                </c:pt>
                <c:pt idx="18819">
                  <c:v>1549.8720000000001</c:v>
                </c:pt>
                <c:pt idx="18820">
                  <c:v>1546.5409999999999</c:v>
                </c:pt>
                <c:pt idx="18821">
                  <c:v>1543.2629999999999</c:v>
                </c:pt>
                <c:pt idx="18822">
                  <c:v>1539.932</c:v>
                </c:pt>
                <c:pt idx="18823">
                  <c:v>1533.3219999999999</c:v>
                </c:pt>
                <c:pt idx="18824">
                  <c:v>1526.713</c:v>
                </c:pt>
                <c:pt idx="18825">
                  <c:v>1520.1030000000001</c:v>
                </c:pt>
                <c:pt idx="18826">
                  <c:v>1510.2159999999999</c:v>
                </c:pt>
                <c:pt idx="18827">
                  <c:v>1503.606</c:v>
                </c:pt>
                <c:pt idx="18828">
                  <c:v>1493.6659999999999</c:v>
                </c:pt>
                <c:pt idx="18829">
                  <c:v>1483.778</c:v>
                </c:pt>
                <c:pt idx="18830">
                  <c:v>1477.1690000000001</c:v>
                </c:pt>
                <c:pt idx="18831">
                  <c:v>1463.95</c:v>
                </c:pt>
                <c:pt idx="18832">
                  <c:v>1457.3409999999999</c:v>
                </c:pt>
                <c:pt idx="18833">
                  <c:v>1447.453</c:v>
                </c:pt>
                <c:pt idx="18834">
                  <c:v>1434.182</c:v>
                </c:pt>
                <c:pt idx="18835">
                  <c:v>1427.625</c:v>
                </c:pt>
                <c:pt idx="18836">
                  <c:v>1414.4059999999999</c:v>
                </c:pt>
                <c:pt idx="18837">
                  <c:v>1404.4659999999999</c:v>
                </c:pt>
                <c:pt idx="18838">
                  <c:v>1394.578</c:v>
                </c:pt>
                <c:pt idx="18839">
                  <c:v>1384.6379999999999</c:v>
                </c:pt>
                <c:pt idx="18840">
                  <c:v>1374.75</c:v>
                </c:pt>
                <c:pt idx="18841">
                  <c:v>1368.1410000000001</c:v>
                </c:pt>
                <c:pt idx="18842">
                  <c:v>1361.5309999999999</c:v>
                </c:pt>
                <c:pt idx="18843">
                  <c:v>1354.922</c:v>
                </c:pt>
                <c:pt idx="18844">
                  <c:v>1344.981</c:v>
                </c:pt>
                <c:pt idx="18845">
                  <c:v>1338.3720000000001</c:v>
                </c:pt>
                <c:pt idx="18846">
                  <c:v>1331.7629999999999</c:v>
                </c:pt>
                <c:pt idx="18847">
                  <c:v>1325.153</c:v>
                </c:pt>
                <c:pt idx="18848">
                  <c:v>1321.875</c:v>
                </c:pt>
                <c:pt idx="18849">
                  <c:v>1318.5440000000001</c:v>
                </c:pt>
                <c:pt idx="18850">
                  <c:v>1318.5440000000001</c:v>
                </c:pt>
                <c:pt idx="18851">
                  <c:v>1315.2660000000001</c:v>
                </c:pt>
                <c:pt idx="18852">
                  <c:v>1315.2660000000001</c:v>
                </c:pt>
                <c:pt idx="18853">
                  <c:v>1318.5440000000001</c:v>
                </c:pt>
                <c:pt idx="18854">
                  <c:v>1318.5440000000001</c:v>
                </c:pt>
                <c:pt idx="18855">
                  <c:v>1321.875</c:v>
                </c:pt>
                <c:pt idx="18856">
                  <c:v>1325.153</c:v>
                </c:pt>
                <c:pt idx="18857">
                  <c:v>1325.153</c:v>
                </c:pt>
                <c:pt idx="18858">
                  <c:v>1328.432</c:v>
                </c:pt>
                <c:pt idx="18859">
                  <c:v>1335.0409999999999</c:v>
                </c:pt>
                <c:pt idx="18860">
                  <c:v>1338.3720000000001</c:v>
                </c:pt>
                <c:pt idx="18861">
                  <c:v>1341.65</c:v>
                </c:pt>
                <c:pt idx="18862">
                  <c:v>1348.26</c:v>
                </c:pt>
                <c:pt idx="18863">
                  <c:v>1354.8689999999999</c:v>
                </c:pt>
                <c:pt idx="18864">
                  <c:v>1361.4780000000001</c:v>
                </c:pt>
                <c:pt idx="18865">
                  <c:v>1368.088</c:v>
                </c:pt>
                <c:pt idx="18866">
                  <c:v>1374.6969999999999</c:v>
                </c:pt>
                <c:pt idx="18867">
                  <c:v>1381.307</c:v>
                </c:pt>
                <c:pt idx="18868">
                  <c:v>1387.9159999999999</c:v>
                </c:pt>
                <c:pt idx="18869">
                  <c:v>1394.5250000000001</c:v>
                </c:pt>
                <c:pt idx="18870">
                  <c:v>1401.135</c:v>
                </c:pt>
                <c:pt idx="18871">
                  <c:v>1407.7439999999999</c:v>
                </c:pt>
                <c:pt idx="18872">
                  <c:v>1411.075</c:v>
                </c:pt>
                <c:pt idx="18873">
                  <c:v>1420.963</c:v>
                </c:pt>
                <c:pt idx="18874">
                  <c:v>1424.2940000000001</c:v>
                </c:pt>
                <c:pt idx="18875">
                  <c:v>1430.903</c:v>
                </c:pt>
                <c:pt idx="18876">
                  <c:v>1437.5129999999999</c:v>
                </c:pt>
                <c:pt idx="18877">
                  <c:v>1444.1220000000001</c:v>
                </c:pt>
                <c:pt idx="18878">
                  <c:v>1447.4</c:v>
                </c:pt>
                <c:pt idx="18879">
                  <c:v>1450.731</c:v>
                </c:pt>
                <c:pt idx="18880">
                  <c:v>1450.731</c:v>
                </c:pt>
                <c:pt idx="18881">
                  <c:v>1450.731</c:v>
                </c:pt>
                <c:pt idx="18882">
                  <c:v>1450.731</c:v>
                </c:pt>
                <c:pt idx="18883">
                  <c:v>1450.731</c:v>
                </c:pt>
                <c:pt idx="18884">
                  <c:v>1447.4</c:v>
                </c:pt>
                <c:pt idx="18885">
                  <c:v>1444.1220000000001</c:v>
                </c:pt>
                <c:pt idx="18886">
                  <c:v>1440.7909999999999</c:v>
                </c:pt>
                <c:pt idx="18887">
                  <c:v>1437.5129999999999</c:v>
                </c:pt>
                <c:pt idx="18888">
                  <c:v>1434.182</c:v>
                </c:pt>
                <c:pt idx="18889">
                  <c:v>1434.182</c:v>
                </c:pt>
                <c:pt idx="18890">
                  <c:v>1430.903</c:v>
                </c:pt>
                <c:pt idx="18891">
                  <c:v>1430.903</c:v>
                </c:pt>
                <c:pt idx="18892">
                  <c:v>0</c:v>
                </c:pt>
                <c:pt idx="18893">
                  <c:v>0</c:v>
                </c:pt>
                <c:pt idx="18894">
                  <c:v>0</c:v>
                </c:pt>
                <c:pt idx="18895">
                  <c:v>0</c:v>
                </c:pt>
                <c:pt idx="18896">
                  <c:v>0</c:v>
                </c:pt>
                <c:pt idx="18897">
                  <c:v>0</c:v>
                </c:pt>
                <c:pt idx="18898">
                  <c:v>0</c:v>
                </c:pt>
                <c:pt idx="18899">
                  <c:v>0</c:v>
                </c:pt>
                <c:pt idx="18900">
                  <c:v>0</c:v>
                </c:pt>
                <c:pt idx="18901">
                  <c:v>0</c:v>
                </c:pt>
                <c:pt idx="18902">
                  <c:v>0</c:v>
                </c:pt>
                <c:pt idx="18903">
                  <c:v>0</c:v>
                </c:pt>
                <c:pt idx="18904">
                  <c:v>0</c:v>
                </c:pt>
                <c:pt idx="18905">
                  <c:v>0</c:v>
                </c:pt>
                <c:pt idx="18906">
                  <c:v>0</c:v>
                </c:pt>
                <c:pt idx="18907">
                  <c:v>0</c:v>
                </c:pt>
                <c:pt idx="18908">
                  <c:v>0</c:v>
                </c:pt>
                <c:pt idx="18909">
                  <c:v>0</c:v>
                </c:pt>
                <c:pt idx="18910">
                  <c:v>0</c:v>
                </c:pt>
                <c:pt idx="18911">
                  <c:v>0</c:v>
                </c:pt>
                <c:pt idx="18912">
                  <c:v>0</c:v>
                </c:pt>
                <c:pt idx="18913">
                  <c:v>0</c:v>
                </c:pt>
                <c:pt idx="18914">
                  <c:v>0</c:v>
                </c:pt>
                <c:pt idx="18915">
                  <c:v>0</c:v>
                </c:pt>
                <c:pt idx="18916">
                  <c:v>0</c:v>
                </c:pt>
                <c:pt idx="18917">
                  <c:v>0</c:v>
                </c:pt>
                <c:pt idx="18918">
                  <c:v>0</c:v>
                </c:pt>
                <c:pt idx="18919">
                  <c:v>0</c:v>
                </c:pt>
                <c:pt idx="18920">
                  <c:v>0</c:v>
                </c:pt>
                <c:pt idx="18921">
                  <c:v>0</c:v>
                </c:pt>
                <c:pt idx="18922">
                  <c:v>0</c:v>
                </c:pt>
                <c:pt idx="18923">
                  <c:v>0</c:v>
                </c:pt>
                <c:pt idx="18924">
                  <c:v>0</c:v>
                </c:pt>
                <c:pt idx="18925">
                  <c:v>0</c:v>
                </c:pt>
                <c:pt idx="18926">
                  <c:v>0</c:v>
                </c:pt>
                <c:pt idx="18927">
                  <c:v>0</c:v>
                </c:pt>
                <c:pt idx="18928">
                  <c:v>0</c:v>
                </c:pt>
                <c:pt idx="18929">
                  <c:v>0</c:v>
                </c:pt>
                <c:pt idx="18930">
                  <c:v>0</c:v>
                </c:pt>
                <c:pt idx="18931">
                  <c:v>0</c:v>
                </c:pt>
                <c:pt idx="18932">
                  <c:v>0</c:v>
                </c:pt>
                <c:pt idx="18933">
                  <c:v>0</c:v>
                </c:pt>
                <c:pt idx="18934">
                  <c:v>0</c:v>
                </c:pt>
                <c:pt idx="18935">
                  <c:v>0</c:v>
                </c:pt>
                <c:pt idx="18936">
                  <c:v>0</c:v>
                </c:pt>
                <c:pt idx="18937">
                  <c:v>0</c:v>
                </c:pt>
                <c:pt idx="18938">
                  <c:v>0</c:v>
                </c:pt>
                <c:pt idx="18939">
                  <c:v>0</c:v>
                </c:pt>
                <c:pt idx="18940">
                  <c:v>0</c:v>
                </c:pt>
                <c:pt idx="18941">
                  <c:v>0</c:v>
                </c:pt>
                <c:pt idx="18942">
                  <c:v>0</c:v>
                </c:pt>
                <c:pt idx="18943">
                  <c:v>0</c:v>
                </c:pt>
                <c:pt idx="18944">
                  <c:v>0</c:v>
                </c:pt>
                <c:pt idx="18945">
                  <c:v>0</c:v>
                </c:pt>
                <c:pt idx="18946">
                  <c:v>0</c:v>
                </c:pt>
                <c:pt idx="18947">
                  <c:v>0</c:v>
                </c:pt>
                <c:pt idx="18948">
                  <c:v>0</c:v>
                </c:pt>
                <c:pt idx="18949">
                  <c:v>0</c:v>
                </c:pt>
                <c:pt idx="18950">
                  <c:v>0</c:v>
                </c:pt>
                <c:pt idx="18951">
                  <c:v>0</c:v>
                </c:pt>
                <c:pt idx="18952">
                  <c:v>0</c:v>
                </c:pt>
                <c:pt idx="18953">
                  <c:v>0</c:v>
                </c:pt>
                <c:pt idx="18954">
                  <c:v>0</c:v>
                </c:pt>
                <c:pt idx="18955">
                  <c:v>0</c:v>
                </c:pt>
                <c:pt idx="18956">
                  <c:v>0</c:v>
                </c:pt>
                <c:pt idx="18957">
                  <c:v>0</c:v>
                </c:pt>
                <c:pt idx="18958">
                  <c:v>0</c:v>
                </c:pt>
                <c:pt idx="18959">
                  <c:v>0</c:v>
                </c:pt>
                <c:pt idx="18960">
                  <c:v>0</c:v>
                </c:pt>
                <c:pt idx="18961">
                  <c:v>0</c:v>
                </c:pt>
                <c:pt idx="18962">
                  <c:v>0</c:v>
                </c:pt>
                <c:pt idx="18963">
                  <c:v>0</c:v>
                </c:pt>
                <c:pt idx="18964">
                  <c:v>0</c:v>
                </c:pt>
                <c:pt idx="18965">
                  <c:v>0</c:v>
                </c:pt>
                <c:pt idx="18966">
                  <c:v>0</c:v>
                </c:pt>
                <c:pt idx="18967">
                  <c:v>0</c:v>
                </c:pt>
                <c:pt idx="18968">
                  <c:v>0</c:v>
                </c:pt>
                <c:pt idx="18969">
                  <c:v>0</c:v>
                </c:pt>
                <c:pt idx="18970">
                  <c:v>0</c:v>
                </c:pt>
                <c:pt idx="18971">
                  <c:v>0</c:v>
                </c:pt>
                <c:pt idx="18972">
                  <c:v>0</c:v>
                </c:pt>
                <c:pt idx="18973">
                  <c:v>0</c:v>
                </c:pt>
                <c:pt idx="18974">
                  <c:v>0</c:v>
                </c:pt>
                <c:pt idx="18975">
                  <c:v>0</c:v>
                </c:pt>
                <c:pt idx="18976">
                  <c:v>0</c:v>
                </c:pt>
                <c:pt idx="18977">
                  <c:v>0</c:v>
                </c:pt>
                <c:pt idx="18978">
                  <c:v>0</c:v>
                </c:pt>
                <c:pt idx="18979">
                  <c:v>0</c:v>
                </c:pt>
                <c:pt idx="18980">
                  <c:v>0</c:v>
                </c:pt>
                <c:pt idx="18981">
                  <c:v>0</c:v>
                </c:pt>
                <c:pt idx="18982">
                  <c:v>0</c:v>
                </c:pt>
                <c:pt idx="18983">
                  <c:v>0</c:v>
                </c:pt>
                <c:pt idx="18984">
                  <c:v>0</c:v>
                </c:pt>
                <c:pt idx="18985">
                  <c:v>0</c:v>
                </c:pt>
                <c:pt idx="18986">
                  <c:v>0</c:v>
                </c:pt>
                <c:pt idx="18987">
                  <c:v>0</c:v>
                </c:pt>
                <c:pt idx="18988">
                  <c:v>0</c:v>
                </c:pt>
                <c:pt idx="18989">
                  <c:v>0</c:v>
                </c:pt>
                <c:pt idx="18990">
                  <c:v>0</c:v>
                </c:pt>
                <c:pt idx="18991">
                  <c:v>1820.856</c:v>
                </c:pt>
                <c:pt idx="18992">
                  <c:v>1830.797</c:v>
                </c:pt>
                <c:pt idx="18993">
                  <c:v>1857.2339999999999</c:v>
                </c:pt>
                <c:pt idx="18994">
                  <c:v>1900.1690000000001</c:v>
                </c:pt>
                <c:pt idx="18995">
                  <c:v>1949.713</c:v>
                </c:pt>
                <c:pt idx="18996">
                  <c:v>1995.9780000000001</c:v>
                </c:pt>
                <c:pt idx="18997">
                  <c:v>2045.575</c:v>
                </c:pt>
                <c:pt idx="18998">
                  <c:v>2085.2310000000002</c:v>
                </c:pt>
                <c:pt idx="18999">
                  <c:v>2124.8879999999999</c:v>
                </c:pt>
                <c:pt idx="19000">
                  <c:v>2157.9340000000002</c:v>
                </c:pt>
                <c:pt idx="19001">
                  <c:v>2187.65</c:v>
                </c:pt>
                <c:pt idx="19002">
                  <c:v>2217.4189999999999</c:v>
                </c:pt>
                <c:pt idx="19003">
                  <c:v>2240.5250000000001</c:v>
                </c:pt>
                <c:pt idx="19004">
                  <c:v>2263.6840000000002</c:v>
                </c:pt>
                <c:pt idx="19005">
                  <c:v>2286.7910000000002</c:v>
                </c:pt>
                <c:pt idx="19006">
                  <c:v>2303.3409999999999</c:v>
                </c:pt>
                <c:pt idx="19007">
                  <c:v>2319.8380000000002</c:v>
                </c:pt>
                <c:pt idx="19008">
                  <c:v>2336.3879999999999</c:v>
                </c:pt>
                <c:pt idx="19009">
                  <c:v>2349.6060000000002</c:v>
                </c:pt>
                <c:pt idx="19010">
                  <c:v>2359.4940000000001</c:v>
                </c:pt>
                <c:pt idx="19011">
                  <c:v>2372.7130000000002</c:v>
                </c:pt>
                <c:pt idx="19012">
                  <c:v>2382.6529999999998</c:v>
                </c:pt>
                <c:pt idx="19013">
                  <c:v>2389.2629999999999</c:v>
                </c:pt>
                <c:pt idx="19014">
                  <c:v>2392.5410000000002</c:v>
                </c:pt>
                <c:pt idx="19015">
                  <c:v>2399.15</c:v>
                </c:pt>
                <c:pt idx="19016">
                  <c:v>2405.8130000000001</c:v>
                </c:pt>
                <c:pt idx="19017">
                  <c:v>2409.0909999999999</c:v>
                </c:pt>
                <c:pt idx="19018">
                  <c:v>2409.0909999999999</c:v>
                </c:pt>
                <c:pt idx="19019">
                  <c:v>2409.0909999999999</c:v>
                </c:pt>
                <c:pt idx="19020">
                  <c:v>2405.7600000000002</c:v>
                </c:pt>
                <c:pt idx="19021">
                  <c:v>2409.0909999999999</c:v>
                </c:pt>
                <c:pt idx="19022">
                  <c:v>2405.8130000000001</c:v>
                </c:pt>
                <c:pt idx="19023">
                  <c:v>2402.4810000000002</c:v>
                </c:pt>
                <c:pt idx="19024">
                  <c:v>2399.203</c:v>
                </c:pt>
                <c:pt idx="19025">
                  <c:v>2395.8719999999998</c:v>
                </c:pt>
                <c:pt idx="19026">
                  <c:v>2389.2629999999999</c:v>
                </c:pt>
                <c:pt idx="19027">
                  <c:v>2382.6529999999998</c:v>
                </c:pt>
                <c:pt idx="19028">
                  <c:v>2372.7660000000001</c:v>
                </c:pt>
                <c:pt idx="19029">
                  <c:v>2366.1559999999999</c:v>
                </c:pt>
                <c:pt idx="19030">
                  <c:v>2359.547</c:v>
                </c:pt>
                <c:pt idx="19031">
                  <c:v>2352.9380000000001</c:v>
                </c:pt>
                <c:pt idx="19032">
                  <c:v>2342.9969999999998</c:v>
                </c:pt>
                <c:pt idx="19033">
                  <c:v>2336.3879999999999</c:v>
                </c:pt>
                <c:pt idx="19034">
                  <c:v>2329.7779999999998</c:v>
                </c:pt>
                <c:pt idx="19035">
                  <c:v>2323.1689999999999</c:v>
                </c:pt>
                <c:pt idx="19036">
                  <c:v>2309.9499999999998</c:v>
                </c:pt>
                <c:pt idx="19037">
                  <c:v>2303.3409999999999</c:v>
                </c:pt>
                <c:pt idx="19038">
                  <c:v>2293.453</c:v>
                </c:pt>
                <c:pt idx="19039">
                  <c:v>2286.7910000000002</c:v>
                </c:pt>
                <c:pt idx="19040">
                  <c:v>2276.9029999999998</c:v>
                </c:pt>
                <c:pt idx="19041">
                  <c:v>2267.0160000000001</c:v>
                </c:pt>
                <c:pt idx="19042">
                  <c:v>2257.0749999999998</c:v>
                </c:pt>
                <c:pt idx="19043">
                  <c:v>2250.4659999999999</c:v>
                </c:pt>
                <c:pt idx="19044">
                  <c:v>2247.1350000000002</c:v>
                </c:pt>
                <c:pt idx="19045">
                  <c:v>2233.9690000000001</c:v>
                </c:pt>
                <c:pt idx="19046">
                  <c:v>2227.3589999999999</c:v>
                </c:pt>
                <c:pt idx="19047">
                  <c:v>2220.6970000000001</c:v>
                </c:pt>
                <c:pt idx="19048">
                  <c:v>2210.8090000000002</c:v>
                </c:pt>
                <c:pt idx="19049">
                  <c:v>2204.1999999999998</c:v>
                </c:pt>
                <c:pt idx="19050">
                  <c:v>2194.3130000000001</c:v>
                </c:pt>
                <c:pt idx="19051">
                  <c:v>2184.3719999999998</c:v>
                </c:pt>
                <c:pt idx="19052">
                  <c:v>2181.0410000000002</c:v>
                </c:pt>
                <c:pt idx="19053">
                  <c:v>2171.1529999999998</c:v>
                </c:pt>
                <c:pt idx="19054">
                  <c:v>2164.5439999999999</c:v>
                </c:pt>
                <c:pt idx="19055">
                  <c:v>2157.9340000000002</c:v>
                </c:pt>
                <c:pt idx="19056">
                  <c:v>2147.9940000000001</c:v>
                </c:pt>
                <c:pt idx="19057">
                  <c:v>2141.3850000000002</c:v>
                </c:pt>
                <c:pt idx="19058">
                  <c:v>2131.4969999999998</c:v>
                </c:pt>
                <c:pt idx="19059">
                  <c:v>2124.8879999999999</c:v>
                </c:pt>
                <c:pt idx="19060">
                  <c:v>2114.9470000000001</c:v>
                </c:pt>
                <c:pt idx="19061">
                  <c:v>2105.0590000000002</c:v>
                </c:pt>
                <c:pt idx="19062">
                  <c:v>2098.4499999999998</c:v>
                </c:pt>
                <c:pt idx="19063">
                  <c:v>2088.5100000000002</c:v>
                </c:pt>
                <c:pt idx="19064">
                  <c:v>2078.6219999999998</c:v>
                </c:pt>
                <c:pt idx="19065">
                  <c:v>2068.681</c:v>
                </c:pt>
                <c:pt idx="19066">
                  <c:v>2062.0720000000001</c:v>
                </c:pt>
                <c:pt idx="19067">
                  <c:v>2052.1840000000002</c:v>
                </c:pt>
                <c:pt idx="19068">
                  <c:v>2045.575</c:v>
                </c:pt>
                <c:pt idx="19069">
                  <c:v>2038.9659999999999</c:v>
                </c:pt>
                <c:pt idx="19070">
                  <c:v>2029.0250000000001</c:v>
                </c:pt>
                <c:pt idx="19071">
                  <c:v>2022.4159999999999</c:v>
                </c:pt>
                <c:pt idx="19072">
                  <c:v>2015.806</c:v>
                </c:pt>
                <c:pt idx="19073">
                  <c:v>2005.9190000000001</c:v>
                </c:pt>
                <c:pt idx="19074">
                  <c:v>1999.309</c:v>
                </c:pt>
                <c:pt idx="19075">
                  <c:v>1996.0309999999999</c:v>
                </c:pt>
                <c:pt idx="19076">
                  <c:v>1989.422</c:v>
                </c:pt>
                <c:pt idx="19077">
                  <c:v>1982.8130000000001</c:v>
                </c:pt>
                <c:pt idx="19078">
                  <c:v>1982.76</c:v>
                </c:pt>
                <c:pt idx="19079">
                  <c:v>1972.8720000000001</c:v>
                </c:pt>
                <c:pt idx="19080">
                  <c:v>1966.2629999999999</c:v>
                </c:pt>
                <c:pt idx="19081">
                  <c:v>1962.9839999999999</c:v>
                </c:pt>
                <c:pt idx="19082">
                  <c:v>1959.653</c:v>
                </c:pt>
                <c:pt idx="19083">
                  <c:v>1953.0440000000001</c:v>
                </c:pt>
                <c:pt idx="19084">
                  <c:v>1946.434</c:v>
                </c:pt>
                <c:pt idx="19085">
                  <c:v>1943.1559999999999</c:v>
                </c:pt>
                <c:pt idx="19086">
                  <c:v>1943.1030000000001</c:v>
                </c:pt>
                <c:pt idx="19087">
                  <c:v>1939.825</c:v>
                </c:pt>
                <c:pt idx="19088">
                  <c:v>1933.2159999999999</c:v>
                </c:pt>
                <c:pt idx="19089">
                  <c:v>1926.606</c:v>
                </c:pt>
                <c:pt idx="19090">
                  <c:v>1923.328</c:v>
                </c:pt>
                <c:pt idx="19091">
                  <c:v>1919.9970000000001</c:v>
                </c:pt>
                <c:pt idx="19092">
                  <c:v>1916.7190000000001</c:v>
                </c:pt>
                <c:pt idx="19093">
                  <c:v>1910.1089999999999</c:v>
                </c:pt>
                <c:pt idx="19094">
                  <c:v>1910.056</c:v>
                </c:pt>
                <c:pt idx="19095">
                  <c:v>1906.778</c:v>
                </c:pt>
                <c:pt idx="19096">
                  <c:v>1903.4469999999999</c:v>
                </c:pt>
                <c:pt idx="19097">
                  <c:v>1900.1690000000001</c:v>
                </c:pt>
                <c:pt idx="19098">
                  <c:v>1896.838</c:v>
                </c:pt>
                <c:pt idx="19099">
                  <c:v>1890.2809999999999</c:v>
                </c:pt>
                <c:pt idx="19100">
                  <c:v>1886.95</c:v>
                </c:pt>
                <c:pt idx="19101">
                  <c:v>1886.95</c:v>
                </c:pt>
                <c:pt idx="19102">
                  <c:v>1880.3409999999999</c:v>
                </c:pt>
                <c:pt idx="19103">
                  <c:v>1877.0630000000001</c:v>
                </c:pt>
                <c:pt idx="19104">
                  <c:v>1877.01</c:v>
                </c:pt>
                <c:pt idx="19105">
                  <c:v>1873.731</c:v>
                </c:pt>
                <c:pt idx="19106">
                  <c:v>1870.4</c:v>
                </c:pt>
                <c:pt idx="19107">
                  <c:v>1863.8440000000001</c:v>
                </c:pt>
                <c:pt idx="19108">
                  <c:v>1860.5129999999999</c:v>
                </c:pt>
                <c:pt idx="19109">
                  <c:v>1860.5129999999999</c:v>
                </c:pt>
                <c:pt idx="19110">
                  <c:v>1857.181</c:v>
                </c:pt>
                <c:pt idx="19111">
                  <c:v>1850.625</c:v>
                </c:pt>
                <c:pt idx="19112">
                  <c:v>1847.2940000000001</c:v>
                </c:pt>
                <c:pt idx="19113">
                  <c:v>1847.2940000000001</c:v>
                </c:pt>
                <c:pt idx="19114">
                  <c:v>1844.0160000000001</c:v>
                </c:pt>
                <c:pt idx="19115">
                  <c:v>1840.684</c:v>
                </c:pt>
                <c:pt idx="19116">
                  <c:v>1840.684</c:v>
                </c:pt>
                <c:pt idx="19117">
                  <c:v>1837.4059999999999</c:v>
                </c:pt>
                <c:pt idx="19118">
                  <c:v>1834.075</c:v>
                </c:pt>
                <c:pt idx="19119">
                  <c:v>1837.3530000000001</c:v>
                </c:pt>
                <c:pt idx="19120">
                  <c:v>1830.797</c:v>
                </c:pt>
                <c:pt idx="19121">
                  <c:v>1827.4659999999999</c:v>
                </c:pt>
                <c:pt idx="19122">
                  <c:v>1827.4659999999999</c:v>
                </c:pt>
                <c:pt idx="19123">
                  <c:v>1827.4659999999999</c:v>
                </c:pt>
                <c:pt idx="19124">
                  <c:v>1824.1880000000001</c:v>
                </c:pt>
                <c:pt idx="19125">
                  <c:v>1824.135</c:v>
                </c:pt>
                <c:pt idx="19126">
                  <c:v>1824.135</c:v>
                </c:pt>
                <c:pt idx="19127">
                  <c:v>1820.856</c:v>
                </c:pt>
                <c:pt idx="19128">
                  <c:v>1820.856</c:v>
                </c:pt>
                <c:pt idx="19129">
                  <c:v>1817.578</c:v>
                </c:pt>
                <c:pt idx="19130">
                  <c:v>1814.2470000000001</c:v>
                </c:pt>
                <c:pt idx="19131">
                  <c:v>1814.2470000000001</c:v>
                </c:pt>
                <c:pt idx="19132">
                  <c:v>1810.9690000000001</c:v>
                </c:pt>
                <c:pt idx="19133">
                  <c:v>1814.2470000000001</c:v>
                </c:pt>
                <c:pt idx="19134">
                  <c:v>1814.2470000000001</c:v>
                </c:pt>
                <c:pt idx="19135">
                  <c:v>1814.2470000000001</c:v>
                </c:pt>
                <c:pt idx="19136">
                  <c:v>1814.2470000000001</c:v>
                </c:pt>
                <c:pt idx="19137">
                  <c:v>1810.9159999999999</c:v>
                </c:pt>
                <c:pt idx="19138">
                  <c:v>1807.6379999999999</c:v>
                </c:pt>
                <c:pt idx="19139">
                  <c:v>1810.9159999999999</c:v>
                </c:pt>
                <c:pt idx="19140">
                  <c:v>1807.6379999999999</c:v>
                </c:pt>
                <c:pt idx="19141">
                  <c:v>1807.6379999999999</c:v>
                </c:pt>
                <c:pt idx="19142">
                  <c:v>1804.3589999999999</c:v>
                </c:pt>
                <c:pt idx="19143">
                  <c:v>1807.6379999999999</c:v>
                </c:pt>
                <c:pt idx="19144">
                  <c:v>1807.6379999999999</c:v>
                </c:pt>
                <c:pt idx="19145">
                  <c:v>1804.306</c:v>
                </c:pt>
                <c:pt idx="19146">
                  <c:v>1804.306</c:v>
                </c:pt>
                <c:pt idx="19147">
                  <c:v>1804.306</c:v>
                </c:pt>
                <c:pt idx="19148">
                  <c:v>1801.028</c:v>
                </c:pt>
                <c:pt idx="19149">
                  <c:v>1801.028</c:v>
                </c:pt>
                <c:pt idx="19150">
                  <c:v>1801.028</c:v>
                </c:pt>
                <c:pt idx="19151">
                  <c:v>1794.4190000000001</c:v>
                </c:pt>
                <c:pt idx="19152">
                  <c:v>1797.75</c:v>
                </c:pt>
                <c:pt idx="19153">
                  <c:v>1797.6969999999999</c:v>
                </c:pt>
                <c:pt idx="19154">
                  <c:v>1797.6969999999999</c:v>
                </c:pt>
                <c:pt idx="19155">
                  <c:v>1791.1410000000001</c:v>
                </c:pt>
                <c:pt idx="19156">
                  <c:v>1794.4190000000001</c:v>
                </c:pt>
                <c:pt idx="19157">
                  <c:v>1791.1410000000001</c:v>
                </c:pt>
                <c:pt idx="19158">
                  <c:v>1787.809</c:v>
                </c:pt>
                <c:pt idx="19159">
                  <c:v>1787.809</c:v>
                </c:pt>
                <c:pt idx="19160">
                  <c:v>1787.809</c:v>
                </c:pt>
                <c:pt idx="19161">
                  <c:v>1784.5309999999999</c:v>
                </c:pt>
                <c:pt idx="19162">
                  <c:v>1791.088</c:v>
                </c:pt>
                <c:pt idx="19163">
                  <c:v>1784.5309999999999</c:v>
                </c:pt>
                <c:pt idx="19164">
                  <c:v>1784.5309999999999</c:v>
                </c:pt>
                <c:pt idx="19165">
                  <c:v>1784.5309999999999</c:v>
                </c:pt>
                <c:pt idx="19166">
                  <c:v>1784.4780000000001</c:v>
                </c:pt>
                <c:pt idx="19167">
                  <c:v>1781.2</c:v>
                </c:pt>
                <c:pt idx="19168">
                  <c:v>1777.922</c:v>
                </c:pt>
                <c:pt idx="19169">
                  <c:v>1777.922</c:v>
                </c:pt>
                <c:pt idx="19170">
                  <c:v>1774.5909999999999</c:v>
                </c:pt>
                <c:pt idx="19171">
                  <c:v>1774.5909999999999</c:v>
                </c:pt>
                <c:pt idx="19172">
                  <c:v>1771.3130000000001</c:v>
                </c:pt>
                <c:pt idx="19173">
                  <c:v>1771.3130000000001</c:v>
                </c:pt>
                <c:pt idx="19174">
                  <c:v>1771.3130000000001</c:v>
                </c:pt>
                <c:pt idx="19175">
                  <c:v>1767.981</c:v>
                </c:pt>
                <c:pt idx="19176">
                  <c:v>1767.981</c:v>
                </c:pt>
                <c:pt idx="19177">
                  <c:v>1767.981</c:v>
                </c:pt>
                <c:pt idx="19178">
                  <c:v>1767.981</c:v>
                </c:pt>
                <c:pt idx="19179">
                  <c:v>1764.703</c:v>
                </c:pt>
                <c:pt idx="19180">
                  <c:v>1764.703</c:v>
                </c:pt>
                <c:pt idx="19181">
                  <c:v>1764.703</c:v>
                </c:pt>
                <c:pt idx="19182">
                  <c:v>1761.3720000000001</c:v>
                </c:pt>
                <c:pt idx="19183">
                  <c:v>1758.0409999999999</c:v>
                </c:pt>
                <c:pt idx="19184">
                  <c:v>1758.0409999999999</c:v>
                </c:pt>
                <c:pt idx="19185">
                  <c:v>1761.3720000000001</c:v>
                </c:pt>
                <c:pt idx="19186">
                  <c:v>1758.0409999999999</c:v>
                </c:pt>
                <c:pt idx="19187">
                  <c:v>1758.0409999999999</c:v>
                </c:pt>
                <c:pt idx="19188">
                  <c:v>1758.0409999999999</c:v>
                </c:pt>
                <c:pt idx="19189">
                  <c:v>1758.0409999999999</c:v>
                </c:pt>
                <c:pt idx="19190">
                  <c:v>1758.0409999999999</c:v>
                </c:pt>
                <c:pt idx="19191">
                  <c:v>1754.7629999999999</c:v>
                </c:pt>
                <c:pt idx="19192">
                  <c:v>1754.7629999999999</c:v>
                </c:pt>
                <c:pt idx="19193">
                  <c:v>1754.7629999999999</c:v>
                </c:pt>
                <c:pt idx="19194">
                  <c:v>1754.7629999999999</c:v>
                </c:pt>
                <c:pt idx="19195">
                  <c:v>1754.7629999999999</c:v>
                </c:pt>
                <c:pt idx="19196">
                  <c:v>1754.7629999999999</c:v>
                </c:pt>
                <c:pt idx="19197">
                  <c:v>1754.7629999999999</c:v>
                </c:pt>
                <c:pt idx="19198">
                  <c:v>1754.7629999999999</c:v>
                </c:pt>
                <c:pt idx="19199">
                  <c:v>1751.432</c:v>
                </c:pt>
                <c:pt idx="19200">
                  <c:v>1751.432</c:v>
                </c:pt>
                <c:pt idx="19201">
                  <c:v>1748.153</c:v>
                </c:pt>
                <c:pt idx="19202">
                  <c:v>1744.8219999999999</c:v>
                </c:pt>
                <c:pt idx="19203">
                  <c:v>1744.8219999999999</c:v>
                </c:pt>
                <c:pt idx="19204">
                  <c:v>1738.213</c:v>
                </c:pt>
                <c:pt idx="19205">
                  <c:v>1738.213</c:v>
                </c:pt>
                <c:pt idx="19206">
                  <c:v>1734.934</c:v>
                </c:pt>
                <c:pt idx="19207">
                  <c:v>1731.6030000000001</c:v>
                </c:pt>
                <c:pt idx="19208">
                  <c:v>1728.325</c:v>
                </c:pt>
                <c:pt idx="19209">
                  <c:v>1724.9939999999999</c:v>
                </c:pt>
                <c:pt idx="19210">
                  <c:v>1721.7159999999999</c:v>
                </c:pt>
                <c:pt idx="19211">
                  <c:v>1718.385</c:v>
                </c:pt>
                <c:pt idx="19212">
                  <c:v>1711.7750000000001</c:v>
                </c:pt>
                <c:pt idx="19213">
                  <c:v>1705.1659999999999</c:v>
                </c:pt>
                <c:pt idx="19214">
                  <c:v>1698.557</c:v>
                </c:pt>
                <c:pt idx="19215">
                  <c:v>1691.9469999999999</c:v>
                </c:pt>
                <c:pt idx="19216">
                  <c:v>1682.06</c:v>
                </c:pt>
                <c:pt idx="19217">
                  <c:v>1678.7280000000001</c:v>
                </c:pt>
                <c:pt idx="19218">
                  <c:v>1672.1189999999999</c:v>
                </c:pt>
                <c:pt idx="19219">
                  <c:v>1668.8409999999999</c:v>
                </c:pt>
                <c:pt idx="19220">
                  <c:v>1665.51</c:v>
                </c:pt>
                <c:pt idx="19221">
                  <c:v>1662.231</c:v>
                </c:pt>
                <c:pt idx="19222">
                  <c:v>1658.9</c:v>
                </c:pt>
                <c:pt idx="19223">
                  <c:v>1652.2909999999999</c:v>
                </c:pt>
                <c:pt idx="19224">
                  <c:v>1649.0129999999999</c:v>
                </c:pt>
                <c:pt idx="19225">
                  <c:v>1645.682</c:v>
                </c:pt>
                <c:pt idx="19226">
                  <c:v>1639.0719999999999</c:v>
                </c:pt>
                <c:pt idx="19227">
                  <c:v>1632.463</c:v>
                </c:pt>
                <c:pt idx="19228">
                  <c:v>1619.297</c:v>
                </c:pt>
                <c:pt idx="19229">
                  <c:v>1612.635</c:v>
                </c:pt>
                <c:pt idx="19230">
                  <c:v>1606.0250000000001</c:v>
                </c:pt>
                <c:pt idx="19231">
                  <c:v>1589.528</c:v>
                </c:pt>
                <c:pt idx="19232">
                  <c:v>1582.9190000000001</c:v>
                </c:pt>
                <c:pt idx="19233">
                  <c:v>1569.7</c:v>
                </c:pt>
                <c:pt idx="19234">
                  <c:v>1556.481</c:v>
                </c:pt>
                <c:pt idx="19235">
                  <c:v>1543.2629999999999</c:v>
                </c:pt>
                <c:pt idx="19236">
                  <c:v>1530.0440000000001</c:v>
                </c:pt>
                <c:pt idx="19237">
                  <c:v>1516.825</c:v>
                </c:pt>
                <c:pt idx="19238">
                  <c:v>1503.606</c:v>
                </c:pt>
                <c:pt idx="19239">
                  <c:v>1487.057</c:v>
                </c:pt>
                <c:pt idx="19240">
                  <c:v>1473.838</c:v>
                </c:pt>
                <c:pt idx="19241">
                  <c:v>1460.6189999999999</c:v>
                </c:pt>
                <c:pt idx="19242">
                  <c:v>1447.4</c:v>
                </c:pt>
                <c:pt idx="19243">
                  <c:v>1437.5129999999999</c:v>
                </c:pt>
                <c:pt idx="19244">
                  <c:v>1424.2940000000001</c:v>
                </c:pt>
                <c:pt idx="19245">
                  <c:v>1417.6849999999999</c:v>
                </c:pt>
                <c:pt idx="19246">
                  <c:v>1411.075</c:v>
                </c:pt>
                <c:pt idx="19247">
                  <c:v>1404.4659999999999</c:v>
                </c:pt>
                <c:pt idx="19248">
                  <c:v>1401.135</c:v>
                </c:pt>
                <c:pt idx="19249">
                  <c:v>1394.5250000000001</c:v>
                </c:pt>
                <c:pt idx="19250">
                  <c:v>1394.5250000000001</c:v>
                </c:pt>
                <c:pt idx="19251">
                  <c:v>1391.2470000000001</c:v>
                </c:pt>
                <c:pt idx="19252">
                  <c:v>1391.2470000000001</c:v>
                </c:pt>
                <c:pt idx="19253">
                  <c:v>1391.2470000000001</c:v>
                </c:pt>
                <c:pt idx="19254">
                  <c:v>1394.5250000000001</c:v>
                </c:pt>
                <c:pt idx="19255">
                  <c:v>1394.5250000000001</c:v>
                </c:pt>
                <c:pt idx="19256">
                  <c:v>1397.856</c:v>
                </c:pt>
                <c:pt idx="19257">
                  <c:v>1397.856</c:v>
                </c:pt>
                <c:pt idx="19258">
                  <c:v>1401.135</c:v>
                </c:pt>
                <c:pt idx="19259">
                  <c:v>1404.4659999999999</c:v>
                </c:pt>
                <c:pt idx="19260">
                  <c:v>1411.075</c:v>
                </c:pt>
                <c:pt idx="19261">
                  <c:v>1414.3530000000001</c:v>
                </c:pt>
                <c:pt idx="19262">
                  <c:v>1417.6849999999999</c:v>
                </c:pt>
                <c:pt idx="19263">
                  <c:v>1420.963</c:v>
                </c:pt>
                <c:pt idx="19264">
                  <c:v>1427.625</c:v>
                </c:pt>
                <c:pt idx="19265">
                  <c:v>1427.5719999999999</c:v>
                </c:pt>
                <c:pt idx="19266">
                  <c:v>1434.182</c:v>
                </c:pt>
                <c:pt idx="19267">
                  <c:v>1440.8440000000001</c:v>
                </c:pt>
                <c:pt idx="19268">
                  <c:v>1440.7909999999999</c:v>
                </c:pt>
                <c:pt idx="19269">
                  <c:v>1447.4</c:v>
                </c:pt>
                <c:pt idx="19270">
                  <c:v>1450.731</c:v>
                </c:pt>
                <c:pt idx="19271">
                  <c:v>1457.3409999999999</c:v>
                </c:pt>
                <c:pt idx="19272">
                  <c:v>1463.95</c:v>
                </c:pt>
                <c:pt idx="19273">
                  <c:v>1463.95</c:v>
                </c:pt>
                <c:pt idx="19274">
                  <c:v>1470.56</c:v>
                </c:pt>
                <c:pt idx="19275">
                  <c:v>1473.838</c:v>
                </c:pt>
                <c:pt idx="19276">
                  <c:v>1480.4469999999999</c:v>
                </c:pt>
                <c:pt idx="19277">
                  <c:v>1483.778</c:v>
                </c:pt>
                <c:pt idx="19278">
                  <c:v>1490.3879999999999</c:v>
                </c:pt>
                <c:pt idx="19279">
                  <c:v>1493.6659999999999</c:v>
                </c:pt>
                <c:pt idx="19280">
                  <c:v>1500.2750000000001</c:v>
                </c:pt>
                <c:pt idx="19281">
                  <c:v>1503.606</c:v>
                </c:pt>
                <c:pt idx="19282">
                  <c:v>1510.2159999999999</c:v>
                </c:pt>
                <c:pt idx="19283">
                  <c:v>1510.2159999999999</c:v>
                </c:pt>
                <c:pt idx="19284">
                  <c:v>1516.825</c:v>
                </c:pt>
                <c:pt idx="19285">
                  <c:v>1520.1030000000001</c:v>
                </c:pt>
                <c:pt idx="19286">
                  <c:v>1530.0440000000001</c:v>
                </c:pt>
                <c:pt idx="19287">
                  <c:v>1530.0440000000001</c:v>
                </c:pt>
                <c:pt idx="19288">
                  <c:v>1533.3219999999999</c:v>
                </c:pt>
                <c:pt idx="19289">
                  <c:v>1539.9839999999999</c:v>
                </c:pt>
                <c:pt idx="19290">
                  <c:v>1546.5940000000001</c:v>
                </c:pt>
                <c:pt idx="19291">
                  <c:v>1543.2629999999999</c:v>
                </c:pt>
                <c:pt idx="19292">
                  <c:v>1553.203</c:v>
                </c:pt>
                <c:pt idx="19293">
                  <c:v>1556.481</c:v>
                </c:pt>
                <c:pt idx="19294">
                  <c:v>1559.8130000000001</c:v>
                </c:pt>
                <c:pt idx="19295">
                  <c:v>1563.0909999999999</c:v>
                </c:pt>
                <c:pt idx="19296">
                  <c:v>1566.422</c:v>
                </c:pt>
                <c:pt idx="19297">
                  <c:v>1569.7</c:v>
                </c:pt>
                <c:pt idx="19298">
                  <c:v>1573.0309999999999</c:v>
                </c:pt>
                <c:pt idx="19299">
                  <c:v>1576.31</c:v>
                </c:pt>
                <c:pt idx="19300">
                  <c:v>1579.6410000000001</c:v>
                </c:pt>
                <c:pt idx="19301">
                  <c:v>1576.31</c:v>
                </c:pt>
                <c:pt idx="19302">
                  <c:v>1579.588</c:v>
                </c:pt>
                <c:pt idx="19303">
                  <c:v>1582.9190000000001</c:v>
                </c:pt>
                <c:pt idx="19304">
                  <c:v>1589.528</c:v>
                </c:pt>
                <c:pt idx="19305">
                  <c:v>1589.528</c:v>
                </c:pt>
                <c:pt idx="19306">
                  <c:v>1592.8589999999999</c:v>
                </c:pt>
                <c:pt idx="19307">
                  <c:v>1592.807</c:v>
                </c:pt>
                <c:pt idx="19308">
                  <c:v>1592.807</c:v>
                </c:pt>
                <c:pt idx="19309">
                  <c:v>1596.1379999999999</c:v>
                </c:pt>
                <c:pt idx="19310">
                  <c:v>1602.7470000000001</c:v>
                </c:pt>
                <c:pt idx="19311">
                  <c:v>1599.4159999999999</c:v>
                </c:pt>
                <c:pt idx="19312">
                  <c:v>1602.7470000000001</c:v>
                </c:pt>
                <c:pt idx="19313">
                  <c:v>1602.7470000000001</c:v>
                </c:pt>
                <c:pt idx="19314">
                  <c:v>1606.0250000000001</c:v>
                </c:pt>
                <c:pt idx="19315">
                  <c:v>1612.6880000000001</c:v>
                </c:pt>
                <c:pt idx="19316">
                  <c:v>1609.356</c:v>
                </c:pt>
                <c:pt idx="19317">
                  <c:v>1615.9659999999999</c:v>
                </c:pt>
                <c:pt idx="19318">
                  <c:v>1612.635</c:v>
                </c:pt>
                <c:pt idx="19319">
                  <c:v>1615.9659999999999</c:v>
                </c:pt>
                <c:pt idx="19320">
                  <c:v>1612.635</c:v>
                </c:pt>
                <c:pt idx="19321">
                  <c:v>1612.635</c:v>
                </c:pt>
                <c:pt idx="19322">
                  <c:v>1609.356</c:v>
                </c:pt>
                <c:pt idx="19323">
                  <c:v>1606.0250000000001</c:v>
                </c:pt>
                <c:pt idx="19324">
                  <c:v>1606.0250000000001</c:v>
                </c:pt>
                <c:pt idx="19325">
                  <c:v>1599.4159999999999</c:v>
                </c:pt>
                <c:pt idx="19326">
                  <c:v>1596.1379999999999</c:v>
                </c:pt>
                <c:pt idx="19327">
                  <c:v>1589.528</c:v>
                </c:pt>
                <c:pt idx="19328">
                  <c:v>1586.1969999999999</c:v>
                </c:pt>
                <c:pt idx="19329">
                  <c:v>1576.31</c:v>
                </c:pt>
                <c:pt idx="19330">
                  <c:v>1569.7</c:v>
                </c:pt>
                <c:pt idx="19331">
                  <c:v>1563.0909999999999</c:v>
                </c:pt>
                <c:pt idx="19332">
                  <c:v>1559.8130000000001</c:v>
                </c:pt>
                <c:pt idx="19333">
                  <c:v>1553.15</c:v>
                </c:pt>
                <c:pt idx="19334">
                  <c:v>1546.5409999999999</c:v>
                </c:pt>
                <c:pt idx="19335">
                  <c:v>1543.2629999999999</c:v>
                </c:pt>
                <c:pt idx="19336">
                  <c:v>1536.653</c:v>
                </c:pt>
                <c:pt idx="19337">
                  <c:v>1533.3219999999999</c:v>
                </c:pt>
                <c:pt idx="19338">
                  <c:v>1526.713</c:v>
                </c:pt>
                <c:pt idx="19339">
                  <c:v>1523.4349999999999</c:v>
                </c:pt>
                <c:pt idx="19340">
                  <c:v>1520.1030000000001</c:v>
                </c:pt>
                <c:pt idx="19341">
                  <c:v>1516.825</c:v>
                </c:pt>
                <c:pt idx="19342">
                  <c:v>1513.4939999999999</c:v>
                </c:pt>
                <c:pt idx="19343">
                  <c:v>1513.4939999999999</c:v>
                </c:pt>
                <c:pt idx="19344">
                  <c:v>1513.4939999999999</c:v>
                </c:pt>
                <c:pt idx="19345">
                  <c:v>1513.4939999999999</c:v>
                </c:pt>
                <c:pt idx="19346">
                  <c:v>1513.4939999999999</c:v>
                </c:pt>
                <c:pt idx="19347">
                  <c:v>1513.4939999999999</c:v>
                </c:pt>
                <c:pt idx="19348">
                  <c:v>1513.4939999999999</c:v>
                </c:pt>
                <c:pt idx="19349">
                  <c:v>1516.825</c:v>
                </c:pt>
                <c:pt idx="19350">
                  <c:v>1516.825</c:v>
                </c:pt>
                <c:pt idx="19351">
                  <c:v>1520.1030000000001</c:v>
                </c:pt>
                <c:pt idx="19352">
                  <c:v>1520.1030000000001</c:v>
                </c:pt>
                <c:pt idx="19353">
                  <c:v>1523.4349999999999</c:v>
                </c:pt>
                <c:pt idx="19354">
                  <c:v>1523.4349999999999</c:v>
                </c:pt>
                <c:pt idx="19355">
                  <c:v>1526.713</c:v>
                </c:pt>
                <c:pt idx="19356">
                  <c:v>1530.0440000000001</c:v>
                </c:pt>
                <c:pt idx="19357">
                  <c:v>1533.3219999999999</c:v>
                </c:pt>
                <c:pt idx="19358">
                  <c:v>1536.653</c:v>
                </c:pt>
                <c:pt idx="19359">
                  <c:v>1539.932</c:v>
                </c:pt>
                <c:pt idx="19360">
                  <c:v>1543.2629999999999</c:v>
                </c:pt>
                <c:pt idx="19361">
                  <c:v>1546.5409999999999</c:v>
                </c:pt>
                <c:pt idx="19362">
                  <c:v>1549.8720000000001</c:v>
                </c:pt>
                <c:pt idx="19363">
                  <c:v>1549.8720000000001</c:v>
                </c:pt>
                <c:pt idx="19364">
                  <c:v>1556.481</c:v>
                </c:pt>
                <c:pt idx="19365">
                  <c:v>1556.481</c:v>
                </c:pt>
                <c:pt idx="19366">
                  <c:v>1563.0909999999999</c:v>
                </c:pt>
                <c:pt idx="19367">
                  <c:v>1563.0909999999999</c:v>
                </c:pt>
                <c:pt idx="19368">
                  <c:v>1569.7</c:v>
                </c:pt>
                <c:pt idx="19369">
                  <c:v>1572.9780000000001</c:v>
                </c:pt>
                <c:pt idx="19370">
                  <c:v>1576.31</c:v>
                </c:pt>
                <c:pt idx="19371">
                  <c:v>1573.0309999999999</c:v>
                </c:pt>
                <c:pt idx="19372">
                  <c:v>1579.588</c:v>
                </c:pt>
                <c:pt idx="19373">
                  <c:v>1586.1969999999999</c:v>
                </c:pt>
                <c:pt idx="19374">
                  <c:v>1582.9190000000001</c:v>
                </c:pt>
                <c:pt idx="19375">
                  <c:v>1586.25</c:v>
                </c:pt>
                <c:pt idx="19376">
                  <c:v>1596.1379999999999</c:v>
                </c:pt>
                <c:pt idx="19377">
                  <c:v>1596.1379999999999</c:v>
                </c:pt>
                <c:pt idx="19378">
                  <c:v>1596.1379999999999</c:v>
                </c:pt>
                <c:pt idx="19379">
                  <c:v>1596.1379999999999</c:v>
                </c:pt>
                <c:pt idx="19380">
                  <c:v>1599.4159999999999</c:v>
                </c:pt>
                <c:pt idx="19381">
                  <c:v>1596.1379999999999</c:v>
                </c:pt>
                <c:pt idx="19382">
                  <c:v>1596.1379999999999</c:v>
                </c:pt>
                <c:pt idx="19383">
                  <c:v>1592.807</c:v>
                </c:pt>
                <c:pt idx="19384">
                  <c:v>1592.807</c:v>
                </c:pt>
                <c:pt idx="19385">
                  <c:v>1586.1969999999999</c:v>
                </c:pt>
                <c:pt idx="19386">
                  <c:v>1582.9190000000001</c:v>
                </c:pt>
                <c:pt idx="19387">
                  <c:v>1576.31</c:v>
                </c:pt>
                <c:pt idx="19388">
                  <c:v>1569.7</c:v>
                </c:pt>
                <c:pt idx="19389">
                  <c:v>1566.3689999999999</c:v>
                </c:pt>
                <c:pt idx="19390">
                  <c:v>1559.76</c:v>
                </c:pt>
                <c:pt idx="19391">
                  <c:v>1556.481</c:v>
                </c:pt>
                <c:pt idx="19392">
                  <c:v>1556.481</c:v>
                </c:pt>
                <c:pt idx="19393">
                  <c:v>1553.15</c:v>
                </c:pt>
                <c:pt idx="19394">
                  <c:v>1553.15</c:v>
                </c:pt>
                <c:pt idx="19395">
                  <c:v>1549.8720000000001</c:v>
                </c:pt>
                <c:pt idx="19396">
                  <c:v>1553.15</c:v>
                </c:pt>
                <c:pt idx="19397">
                  <c:v>1553.15</c:v>
                </c:pt>
                <c:pt idx="19398">
                  <c:v>1553.15</c:v>
                </c:pt>
                <c:pt idx="19399">
                  <c:v>1553.15</c:v>
                </c:pt>
                <c:pt idx="19400">
                  <c:v>1553.15</c:v>
                </c:pt>
                <c:pt idx="19401">
                  <c:v>1556.481</c:v>
                </c:pt>
                <c:pt idx="19402">
                  <c:v>1556.481</c:v>
                </c:pt>
                <c:pt idx="19403">
                  <c:v>1556.481</c:v>
                </c:pt>
                <c:pt idx="19404">
                  <c:v>1556.481</c:v>
                </c:pt>
                <c:pt idx="19405">
                  <c:v>1553.15</c:v>
                </c:pt>
                <c:pt idx="19406">
                  <c:v>1549.8720000000001</c:v>
                </c:pt>
                <c:pt idx="19407">
                  <c:v>1546.5409999999999</c:v>
                </c:pt>
                <c:pt idx="19408">
                  <c:v>1543.2629999999999</c:v>
                </c:pt>
                <c:pt idx="19409">
                  <c:v>1539.932</c:v>
                </c:pt>
                <c:pt idx="19410">
                  <c:v>1533.3219999999999</c:v>
                </c:pt>
                <c:pt idx="19411">
                  <c:v>1530.0440000000001</c:v>
                </c:pt>
                <c:pt idx="19412">
                  <c:v>1523.4349999999999</c:v>
                </c:pt>
                <c:pt idx="19413">
                  <c:v>1516.825</c:v>
                </c:pt>
                <c:pt idx="19414">
                  <c:v>1510.2159999999999</c:v>
                </c:pt>
                <c:pt idx="19415">
                  <c:v>1506.885</c:v>
                </c:pt>
                <c:pt idx="19416">
                  <c:v>1500.2750000000001</c:v>
                </c:pt>
                <c:pt idx="19417">
                  <c:v>1496.9970000000001</c:v>
                </c:pt>
                <c:pt idx="19418">
                  <c:v>1493.6659999999999</c:v>
                </c:pt>
                <c:pt idx="19419">
                  <c:v>1493.6659999999999</c:v>
                </c:pt>
                <c:pt idx="19420">
                  <c:v>1490.3879999999999</c:v>
                </c:pt>
                <c:pt idx="19421">
                  <c:v>1490.3879999999999</c:v>
                </c:pt>
                <c:pt idx="19422">
                  <c:v>1490.3879999999999</c:v>
                </c:pt>
                <c:pt idx="19423">
                  <c:v>1490.3879999999999</c:v>
                </c:pt>
                <c:pt idx="19424">
                  <c:v>1490.3879999999999</c:v>
                </c:pt>
                <c:pt idx="19425">
                  <c:v>1493.7190000000001</c:v>
                </c:pt>
                <c:pt idx="19426">
                  <c:v>0</c:v>
                </c:pt>
                <c:pt idx="19427">
                  <c:v>0</c:v>
                </c:pt>
                <c:pt idx="19428">
                  <c:v>0</c:v>
                </c:pt>
                <c:pt idx="19429">
                  <c:v>0</c:v>
                </c:pt>
                <c:pt idx="19430">
                  <c:v>0</c:v>
                </c:pt>
                <c:pt idx="19431">
                  <c:v>0</c:v>
                </c:pt>
                <c:pt idx="19432">
                  <c:v>0</c:v>
                </c:pt>
                <c:pt idx="19433">
                  <c:v>0</c:v>
                </c:pt>
                <c:pt idx="19434">
                  <c:v>0</c:v>
                </c:pt>
                <c:pt idx="19435">
                  <c:v>0</c:v>
                </c:pt>
                <c:pt idx="19436">
                  <c:v>0</c:v>
                </c:pt>
                <c:pt idx="19437">
                  <c:v>0</c:v>
                </c:pt>
                <c:pt idx="19438">
                  <c:v>0</c:v>
                </c:pt>
                <c:pt idx="19439">
                  <c:v>0</c:v>
                </c:pt>
                <c:pt idx="19440">
                  <c:v>0</c:v>
                </c:pt>
                <c:pt idx="19441">
                  <c:v>0</c:v>
                </c:pt>
                <c:pt idx="19442">
                  <c:v>0</c:v>
                </c:pt>
                <c:pt idx="19443">
                  <c:v>0</c:v>
                </c:pt>
                <c:pt idx="19444">
                  <c:v>0</c:v>
                </c:pt>
                <c:pt idx="19445">
                  <c:v>0</c:v>
                </c:pt>
                <c:pt idx="19446">
                  <c:v>0</c:v>
                </c:pt>
                <c:pt idx="19447">
                  <c:v>0</c:v>
                </c:pt>
                <c:pt idx="19448">
                  <c:v>0</c:v>
                </c:pt>
                <c:pt idx="19449">
                  <c:v>0</c:v>
                </c:pt>
                <c:pt idx="19450">
                  <c:v>0</c:v>
                </c:pt>
                <c:pt idx="19451">
                  <c:v>0</c:v>
                </c:pt>
                <c:pt idx="19452">
                  <c:v>0</c:v>
                </c:pt>
                <c:pt idx="19453">
                  <c:v>0</c:v>
                </c:pt>
                <c:pt idx="19454">
                  <c:v>0</c:v>
                </c:pt>
                <c:pt idx="19455">
                  <c:v>0</c:v>
                </c:pt>
                <c:pt idx="19456">
                  <c:v>0</c:v>
                </c:pt>
                <c:pt idx="19457">
                  <c:v>0</c:v>
                </c:pt>
                <c:pt idx="19458">
                  <c:v>0</c:v>
                </c:pt>
                <c:pt idx="19459">
                  <c:v>0</c:v>
                </c:pt>
                <c:pt idx="19460">
                  <c:v>0</c:v>
                </c:pt>
                <c:pt idx="19461">
                  <c:v>0</c:v>
                </c:pt>
                <c:pt idx="19462">
                  <c:v>0</c:v>
                </c:pt>
                <c:pt idx="19463">
                  <c:v>0</c:v>
                </c:pt>
                <c:pt idx="19464">
                  <c:v>0</c:v>
                </c:pt>
                <c:pt idx="19465">
                  <c:v>0</c:v>
                </c:pt>
                <c:pt idx="19466">
                  <c:v>0</c:v>
                </c:pt>
                <c:pt idx="19467">
                  <c:v>0</c:v>
                </c:pt>
                <c:pt idx="19468">
                  <c:v>0</c:v>
                </c:pt>
                <c:pt idx="19469">
                  <c:v>0</c:v>
                </c:pt>
                <c:pt idx="19470">
                  <c:v>0</c:v>
                </c:pt>
                <c:pt idx="19471">
                  <c:v>0</c:v>
                </c:pt>
                <c:pt idx="19472">
                  <c:v>0</c:v>
                </c:pt>
                <c:pt idx="19473">
                  <c:v>0</c:v>
                </c:pt>
                <c:pt idx="19474">
                  <c:v>0</c:v>
                </c:pt>
                <c:pt idx="19475">
                  <c:v>0</c:v>
                </c:pt>
                <c:pt idx="19476">
                  <c:v>0</c:v>
                </c:pt>
                <c:pt idx="19477">
                  <c:v>0</c:v>
                </c:pt>
                <c:pt idx="19478">
                  <c:v>0</c:v>
                </c:pt>
                <c:pt idx="19479">
                  <c:v>0</c:v>
                </c:pt>
                <c:pt idx="19480">
                  <c:v>0</c:v>
                </c:pt>
                <c:pt idx="19481">
                  <c:v>0</c:v>
                </c:pt>
                <c:pt idx="19482">
                  <c:v>0</c:v>
                </c:pt>
                <c:pt idx="19483">
                  <c:v>0</c:v>
                </c:pt>
                <c:pt idx="19484">
                  <c:v>0</c:v>
                </c:pt>
                <c:pt idx="19485">
                  <c:v>0</c:v>
                </c:pt>
                <c:pt idx="19486">
                  <c:v>0</c:v>
                </c:pt>
                <c:pt idx="19487">
                  <c:v>0</c:v>
                </c:pt>
                <c:pt idx="19488">
                  <c:v>0</c:v>
                </c:pt>
                <c:pt idx="19489">
                  <c:v>0</c:v>
                </c:pt>
                <c:pt idx="19490">
                  <c:v>0</c:v>
                </c:pt>
                <c:pt idx="19491">
                  <c:v>0</c:v>
                </c:pt>
                <c:pt idx="19492">
                  <c:v>0</c:v>
                </c:pt>
                <c:pt idx="19493">
                  <c:v>0</c:v>
                </c:pt>
                <c:pt idx="19494">
                  <c:v>0</c:v>
                </c:pt>
                <c:pt idx="19495">
                  <c:v>0</c:v>
                </c:pt>
                <c:pt idx="19496">
                  <c:v>0</c:v>
                </c:pt>
                <c:pt idx="19497">
                  <c:v>0</c:v>
                </c:pt>
                <c:pt idx="19498">
                  <c:v>0</c:v>
                </c:pt>
                <c:pt idx="19499">
                  <c:v>0</c:v>
                </c:pt>
                <c:pt idx="19500">
                  <c:v>0</c:v>
                </c:pt>
                <c:pt idx="19501">
                  <c:v>0</c:v>
                </c:pt>
                <c:pt idx="19502">
                  <c:v>0</c:v>
                </c:pt>
                <c:pt idx="19503">
                  <c:v>0</c:v>
                </c:pt>
                <c:pt idx="19504">
                  <c:v>0</c:v>
                </c:pt>
                <c:pt idx="19505">
                  <c:v>0</c:v>
                </c:pt>
                <c:pt idx="19506">
                  <c:v>0</c:v>
                </c:pt>
                <c:pt idx="19507">
                  <c:v>1847.2940000000001</c:v>
                </c:pt>
                <c:pt idx="19508">
                  <c:v>1853.903</c:v>
                </c:pt>
                <c:pt idx="19509">
                  <c:v>1880.3409999999999</c:v>
                </c:pt>
                <c:pt idx="19510">
                  <c:v>1919.9970000000001</c:v>
                </c:pt>
                <c:pt idx="19511">
                  <c:v>1969.5409999999999</c:v>
                </c:pt>
                <c:pt idx="19512">
                  <c:v>2022.4690000000001</c:v>
                </c:pt>
                <c:pt idx="19513">
                  <c:v>2062.0720000000001</c:v>
                </c:pt>
                <c:pt idx="19514">
                  <c:v>2105.0590000000002</c:v>
                </c:pt>
                <c:pt idx="19515">
                  <c:v>2148.047</c:v>
                </c:pt>
                <c:pt idx="19516">
                  <c:v>2181.0940000000001</c:v>
                </c:pt>
                <c:pt idx="19517">
                  <c:v>2210.8090000000002</c:v>
                </c:pt>
                <c:pt idx="19518">
                  <c:v>2237.2469999999998</c:v>
                </c:pt>
                <c:pt idx="19519">
                  <c:v>2257.0749999999998</c:v>
                </c:pt>
                <c:pt idx="19520">
                  <c:v>2276.9029999999998</c:v>
                </c:pt>
                <c:pt idx="19521">
                  <c:v>2290.1219999999998</c:v>
                </c:pt>
                <c:pt idx="19522">
                  <c:v>2303.3409999999999</c:v>
                </c:pt>
                <c:pt idx="19523">
                  <c:v>2309.9499999999998</c:v>
                </c:pt>
                <c:pt idx="19524">
                  <c:v>2319.8380000000002</c:v>
                </c:pt>
                <c:pt idx="19525">
                  <c:v>2323.1689999999999</c:v>
                </c:pt>
                <c:pt idx="19526">
                  <c:v>2323.1689999999999</c:v>
                </c:pt>
                <c:pt idx="19527">
                  <c:v>2323.1689999999999</c:v>
                </c:pt>
                <c:pt idx="19528">
                  <c:v>2319.8380000000002</c:v>
                </c:pt>
                <c:pt idx="19529">
                  <c:v>2313.2280000000001</c:v>
                </c:pt>
                <c:pt idx="19530">
                  <c:v>2306.6190000000001</c:v>
                </c:pt>
                <c:pt idx="19531">
                  <c:v>2296.7310000000002</c:v>
                </c:pt>
                <c:pt idx="19532">
                  <c:v>2286.7910000000002</c:v>
                </c:pt>
                <c:pt idx="19533">
                  <c:v>2276.9029999999998</c:v>
                </c:pt>
                <c:pt idx="19534">
                  <c:v>2266.9630000000002</c:v>
                </c:pt>
                <c:pt idx="19535">
                  <c:v>2257.0749999999998</c:v>
                </c:pt>
                <c:pt idx="19536">
                  <c:v>2240.5250000000001</c:v>
                </c:pt>
                <c:pt idx="19537">
                  <c:v>2230.6379999999999</c:v>
                </c:pt>
                <c:pt idx="19538">
                  <c:v>2217.4189999999999</c:v>
                </c:pt>
                <c:pt idx="19539">
                  <c:v>2197.5909999999999</c:v>
                </c:pt>
                <c:pt idx="19540">
                  <c:v>2184.3719999999998</c:v>
                </c:pt>
                <c:pt idx="19541">
                  <c:v>2167.8220000000001</c:v>
                </c:pt>
                <c:pt idx="19542">
                  <c:v>2151.3249999999998</c:v>
                </c:pt>
                <c:pt idx="19543">
                  <c:v>2138.1060000000002</c:v>
                </c:pt>
                <c:pt idx="19544">
                  <c:v>2121.6089999999999</c:v>
                </c:pt>
                <c:pt idx="19545">
                  <c:v>2105.0590000000002</c:v>
                </c:pt>
                <c:pt idx="19546">
                  <c:v>2085.2310000000002</c:v>
                </c:pt>
                <c:pt idx="19547">
                  <c:v>2065.4029999999998</c:v>
                </c:pt>
                <c:pt idx="19548">
                  <c:v>2045.575</c:v>
                </c:pt>
                <c:pt idx="19549">
                  <c:v>2025.7470000000001</c:v>
                </c:pt>
                <c:pt idx="19550">
                  <c:v>2009.25</c:v>
                </c:pt>
                <c:pt idx="19551">
                  <c:v>1989.422</c:v>
                </c:pt>
                <c:pt idx="19552">
                  <c:v>1969.5940000000001</c:v>
                </c:pt>
                <c:pt idx="19553">
                  <c:v>1953.0440000000001</c:v>
                </c:pt>
                <c:pt idx="19554">
                  <c:v>1936.547</c:v>
                </c:pt>
                <c:pt idx="19555">
                  <c:v>1919.9970000000001</c:v>
                </c:pt>
                <c:pt idx="19556">
                  <c:v>1906.778</c:v>
                </c:pt>
                <c:pt idx="19557">
                  <c:v>1893.559</c:v>
                </c:pt>
                <c:pt idx="19558">
                  <c:v>1880.3409999999999</c:v>
                </c:pt>
                <c:pt idx="19559">
                  <c:v>1870.453</c:v>
                </c:pt>
                <c:pt idx="19560">
                  <c:v>1860.5129999999999</c:v>
                </c:pt>
                <c:pt idx="19561">
                  <c:v>1850.625</c:v>
                </c:pt>
                <c:pt idx="19562">
                  <c:v>1840.684</c:v>
                </c:pt>
                <c:pt idx="19563">
                  <c:v>1834.075</c:v>
                </c:pt>
                <c:pt idx="19564">
                  <c:v>1827.4659999999999</c:v>
                </c:pt>
                <c:pt idx="19565">
                  <c:v>1817.578</c:v>
                </c:pt>
                <c:pt idx="19566">
                  <c:v>1810.9690000000001</c:v>
                </c:pt>
                <c:pt idx="19567">
                  <c:v>1807.6379999999999</c:v>
                </c:pt>
                <c:pt idx="19568">
                  <c:v>1801.028</c:v>
                </c:pt>
                <c:pt idx="19569">
                  <c:v>1797.75</c:v>
                </c:pt>
                <c:pt idx="19570">
                  <c:v>1791.1410000000001</c:v>
                </c:pt>
                <c:pt idx="19571">
                  <c:v>1784.5309999999999</c:v>
                </c:pt>
                <c:pt idx="19572">
                  <c:v>1781.2</c:v>
                </c:pt>
                <c:pt idx="19573">
                  <c:v>1777.922</c:v>
                </c:pt>
                <c:pt idx="19574">
                  <c:v>1771.3130000000001</c:v>
                </c:pt>
                <c:pt idx="19575">
                  <c:v>1767.981</c:v>
                </c:pt>
                <c:pt idx="19576">
                  <c:v>1758.0940000000001</c:v>
                </c:pt>
                <c:pt idx="19577">
                  <c:v>1754.7629999999999</c:v>
                </c:pt>
                <c:pt idx="19578">
                  <c:v>1748.153</c:v>
                </c:pt>
                <c:pt idx="19579">
                  <c:v>1741.5440000000001</c:v>
                </c:pt>
                <c:pt idx="19580">
                  <c:v>1734.934</c:v>
                </c:pt>
                <c:pt idx="19581">
                  <c:v>1731.6559999999999</c:v>
                </c:pt>
                <c:pt idx="19582">
                  <c:v>1725.047</c:v>
                </c:pt>
                <c:pt idx="19583">
                  <c:v>1721.7159999999999</c:v>
                </c:pt>
                <c:pt idx="19584">
                  <c:v>1715.106</c:v>
                </c:pt>
                <c:pt idx="19585">
                  <c:v>1708.4970000000001</c:v>
                </c:pt>
                <c:pt idx="19586">
                  <c:v>1708.4970000000001</c:v>
                </c:pt>
                <c:pt idx="19587">
                  <c:v>1708.4970000000001</c:v>
                </c:pt>
                <c:pt idx="19588">
                  <c:v>1705.1659999999999</c:v>
                </c:pt>
                <c:pt idx="19589">
                  <c:v>1698.6089999999999</c:v>
                </c:pt>
                <c:pt idx="19590">
                  <c:v>1698.557</c:v>
                </c:pt>
                <c:pt idx="19591">
                  <c:v>1688.6690000000001</c:v>
                </c:pt>
                <c:pt idx="19592">
                  <c:v>1685.338</c:v>
                </c:pt>
                <c:pt idx="19593">
                  <c:v>1678.7280000000001</c:v>
                </c:pt>
                <c:pt idx="19594">
                  <c:v>1668.8409999999999</c:v>
                </c:pt>
                <c:pt idx="19595">
                  <c:v>1662.231</c:v>
                </c:pt>
                <c:pt idx="19596">
                  <c:v>1658.9</c:v>
                </c:pt>
                <c:pt idx="19597">
                  <c:v>1649.0129999999999</c:v>
                </c:pt>
                <c:pt idx="19598">
                  <c:v>1639.125</c:v>
                </c:pt>
                <c:pt idx="19599">
                  <c:v>1632.5160000000001</c:v>
                </c:pt>
                <c:pt idx="19600">
                  <c:v>1622.575</c:v>
                </c:pt>
                <c:pt idx="19601">
                  <c:v>1615.9659999999999</c:v>
                </c:pt>
                <c:pt idx="19602">
                  <c:v>1606.078</c:v>
                </c:pt>
                <c:pt idx="19603">
                  <c:v>1596.1379999999999</c:v>
                </c:pt>
                <c:pt idx="19604">
                  <c:v>1589.528</c:v>
                </c:pt>
                <c:pt idx="19605">
                  <c:v>1579.6410000000001</c:v>
                </c:pt>
                <c:pt idx="19606">
                  <c:v>1569.7</c:v>
                </c:pt>
                <c:pt idx="19607">
                  <c:v>1556.481</c:v>
                </c:pt>
                <c:pt idx="19608">
                  <c:v>1546.5940000000001</c:v>
                </c:pt>
                <c:pt idx="19609">
                  <c:v>1539.932</c:v>
                </c:pt>
                <c:pt idx="19610">
                  <c:v>1523.4349999999999</c:v>
                </c:pt>
                <c:pt idx="19611">
                  <c:v>1513.547</c:v>
                </c:pt>
                <c:pt idx="19612">
                  <c:v>1500.328</c:v>
                </c:pt>
                <c:pt idx="19613">
                  <c:v>1487.1089999999999</c:v>
                </c:pt>
                <c:pt idx="19614">
                  <c:v>1473.8910000000001</c:v>
                </c:pt>
                <c:pt idx="19615">
                  <c:v>1463.95</c:v>
                </c:pt>
                <c:pt idx="19616">
                  <c:v>1454.01</c:v>
                </c:pt>
                <c:pt idx="19617">
                  <c:v>1437.5129999999999</c:v>
                </c:pt>
                <c:pt idx="19618">
                  <c:v>1424.2940000000001</c:v>
                </c:pt>
                <c:pt idx="19619">
                  <c:v>1407.7439999999999</c:v>
                </c:pt>
                <c:pt idx="19620">
                  <c:v>1394.578</c:v>
                </c:pt>
                <c:pt idx="19621">
                  <c:v>1384.6379999999999</c:v>
                </c:pt>
                <c:pt idx="19622">
                  <c:v>1371.4190000000001</c:v>
                </c:pt>
                <c:pt idx="19623">
                  <c:v>1358.2</c:v>
                </c:pt>
                <c:pt idx="19624">
                  <c:v>1348.3130000000001</c:v>
                </c:pt>
                <c:pt idx="19625">
                  <c:v>1341.703</c:v>
                </c:pt>
                <c:pt idx="19626">
                  <c:v>1331.7629999999999</c:v>
                </c:pt>
                <c:pt idx="19627">
                  <c:v>1321.875</c:v>
                </c:pt>
                <c:pt idx="19628">
                  <c:v>1315.2660000000001</c:v>
                </c:pt>
                <c:pt idx="19629">
                  <c:v>1308.6559999999999</c:v>
                </c:pt>
                <c:pt idx="19630">
                  <c:v>1305.325</c:v>
                </c:pt>
                <c:pt idx="19631">
                  <c:v>1302.047</c:v>
                </c:pt>
                <c:pt idx="19632">
                  <c:v>1298.7159999999999</c:v>
                </c:pt>
                <c:pt idx="19633">
                  <c:v>1295.4380000000001</c:v>
                </c:pt>
                <c:pt idx="19634">
                  <c:v>1295.4380000000001</c:v>
                </c:pt>
                <c:pt idx="19635">
                  <c:v>1292.106</c:v>
                </c:pt>
                <c:pt idx="19636">
                  <c:v>1292.106</c:v>
                </c:pt>
                <c:pt idx="19637">
                  <c:v>1292.106</c:v>
                </c:pt>
                <c:pt idx="19638">
                  <c:v>1295.4380000000001</c:v>
                </c:pt>
                <c:pt idx="19639">
                  <c:v>1295.4380000000001</c:v>
                </c:pt>
                <c:pt idx="19640">
                  <c:v>1298.7159999999999</c:v>
                </c:pt>
                <c:pt idx="19641">
                  <c:v>1298.7159999999999</c:v>
                </c:pt>
                <c:pt idx="19642">
                  <c:v>1302.047</c:v>
                </c:pt>
                <c:pt idx="19643">
                  <c:v>1302.047</c:v>
                </c:pt>
                <c:pt idx="19644">
                  <c:v>1305.325</c:v>
                </c:pt>
                <c:pt idx="19645">
                  <c:v>1308.6559999999999</c:v>
                </c:pt>
                <c:pt idx="19646">
                  <c:v>1311.9349999999999</c:v>
                </c:pt>
                <c:pt idx="19647">
                  <c:v>1315.2660000000001</c:v>
                </c:pt>
                <c:pt idx="19648">
                  <c:v>1318.5440000000001</c:v>
                </c:pt>
                <c:pt idx="19649">
                  <c:v>1321.875</c:v>
                </c:pt>
                <c:pt idx="19650">
                  <c:v>1325.153</c:v>
                </c:pt>
                <c:pt idx="19651">
                  <c:v>1328.4839999999999</c:v>
                </c:pt>
                <c:pt idx="19652">
                  <c:v>1331.7629999999999</c:v>
                </c:pt>
                <c:pt idx="19653">
                  <c:v>1335.0409999999999</c:v>
                </c:pt>
                <c:pt idx="19654">
                  <c:v>1335.0940000000001</c:v>
                </c:pt>
                <c:pt idx="19655">
                  <c:v>1338.3720000000001</c:v>
                </c:pt>
                <c:pt idx="19656">
                  <c:v>1341.703</c:v>
                </c:pt>
                <c:pt idx="19657">
                  <c:v>1341.703</c:v>
                </c:pt>
                <c:pt idx="19658">
                  <c:v>1341.703</c:v>
                </c:pt>
                <c:pt idx="19659">
                  <c:v>1344.981</c:v>
                </c:pt>
                <c:pt idx="19660">
                  <c:v>1344.981</c:v>
                </c:pt>
                <c:pt idx="19661">
                  <c:v>1344.981</c:v>
                </c:pt>
                <c:pt idx="19662">
                  <c:v>1348.3130000000001</c:v>
                </c:pt>
                <c:pt idx="19663">
                  <c:v>1351.5909999999999</c:v>
                </c:pt>
                <c:pt idx="19664">
                  <c:v>1351.5909999999999</c:v>
                </c:pt>
                <c:pt idx="19665">
                  <c:v>1354.922</c:v>
                </c:pt>
                <c:pt idx="19666">
                  <c:v>0</c:v>
                </c:pt>
                <c:pt idx="19667">
                  <c:v>0</c:v>
                </c:pt>
                <c:pt idx="19668">
                  <c:v>0</c:v>
                </c:pt>
                <c:pt idx="19669">
                  <c:v>0</c:v>
                </c:pt>
                <c:pt idx="19670">
                  <c:v>0</c:v>
                </c:pt>
                <c:pt idx="19671">
                  <c:v>0</c:v>
                </c:pt>
                <c:pt idx="19672">
                  <c:v>0</c:v>
                </c:pt>
                <c:pt idx="19673">
                  <c:v>0</c:v>
                </c:pt>
                <c:pt idx="19674">
                  <c:v>0</c:v>
                </c:pt>
                <c:pt idx="19675">
                  <c:v>0</c:v>
                </c:pt>
                <c:pt idx="19676">
                  <c:v>0</c:v>
                </c:pt>
                <c:pt idx="19677">
                  <c:v>0</c:v>
                </c:pt>
                <c:pt idx="19678">
                  <c:v>0</c:v>
                </c:pt>
                <c:pt idx="19679">
                  <c:v>0</c:v>
                </c:pt>
                <c:pt idx="19680">
                  <c:v>0</c:v>
                </c:pt>
                <c:pt idx="19681">
                  <c:v>0</c:v>
                </c:pt>
                <c:pt idx="19682">
                  <c:v>0</c:v>
                </c:pt>
                <c:pt idx="19683">
                  <c:v>0</c:v>
                </c:pt>
                <c:pt idx="19684">
                  <c:v>0</c:v>
                </c:pt>
                <c:pt idx="19685">
                  <c:v>0</c:v>
                </c:pt>
                <c:pt idx="19686">
                  <c:v>0</c:v>
                </c:pt>
                <c:pt idx="19687">
                  <c:v>0</c:v>
                </c:pt>
                <c:pt idx="19688">
                  <c:v>0</c:v>
                </c:pt>
                <c:pt idx="19689">
                  <c:v>0</c:v>
                </c:pt>
                <c:pt idx="19690">
                  <c:v>0</c:v>
                </c:pt>
                <c:pt idx="19691">
                  <c:v>0</c:v>
                </c:pt>
                <c:pt idx="19692">
                  <c:v>0</c:v>
                </c:pt>
                <c:pt idx="19693">
                  <c:v>0</c:v>
                </c:pt>
                <c:pt idx="19694">
                  <c:v>0</c:v>
                </c:pt>
                <c:pt idx="19695">
                  <c:v>0</c:v>
                </c:pt>
                <c:pt idx="19696">
                  <c:v>0</c:v>
                </c:pt>
                <c:pt idx="19697">
                  <c:v>0</c:v>
                </c:pt>
                <c:pt idx="19698">
                  <c:v>0</c:v>
                </c:pt>
                <c:pt idx="19699">
                  <c:v>0</c:v>
                </c:pt>
                <c:pt idx="19700">
                  <c:v>0</c:v>
                </c:pt>
                <c:pt idx="19701">
                  <c:v>0</c:v>
                </c:pt>
                <c:pt idx="19702">
                  <c:v>0</c:v>
                </c:pt>
                <c:pt idx="19703">
                  <c:v>0</c:v>
                </c:pt>
                <c:pt idx="19704">
                  <c:v>0</c:v>
                </c:pt>
                <c:pt idx="19705">
                  <c:v>0</c:v>
                </c:pt>
                <c:pt idx="19706">
                  <c:v>0</c:v>
                </c:pt>
                <c:pt idx="19707">
                  <c:v>0</c:v>
                </c:pt>
                <c:pt idx="19708">
                  <c:v>0</c:v>
                </c:pt>
                <c:pt idx="19709">
                  <c:v>0</c:v>
                </c:pt>
                <c:pt idx="19710">
                  <c:v>0</c:v>
                </c:pt>
                <c:pt idx="19711">
                  <c:v>1890.2280000000001</c:v>
                </c:pt>
                <c:pt idx="19712">
                  <c:v>1893.559</c:v>
                </c:pt>
                <c:pt idx="19713">
                  <c:v>1919.9970000000001</c:v>
                </c:pt>
                <c:pt idx="19714">
                  <c:v>1959.653</c:v>
                </c:pt>
                <c:pt idx="19715">
                  <c:v>2012.528</c:v>
                </c:pt>
                <c:pt idx="19716">
                  <c:v>2058.7939999999999</c:v>
                </c:pt>
                <c:pt idx="19717">
                  <c:v>2105.0590000000002</c:v>
                </c:pt>
                <c:pt idx="19718">
                  <c:v>2154.6559999999999</c:v>
                </c:pt>
                <c:pt idx="19719">
                  <c:v>2194.3130000000001</c:v>
                </c:pt>
                <c:pt idx="19720">
                  <c:v>2233.9690000000001</c:v>
                </c:pt>
                <c:pt idx="19721">
                  <c:v>2267.0160000000001</c:v>
                </c:pt>
                <c:pt idx="19722">
                  <c:v>2296.7310000000002</c:v>
                </c:pt>
                <c:pt idx="19723">
                  <c:v>2323.1689999999999</c:v>
                </c:pt>
                <c:pt idx="19724">
                  <c:v>2349.6060000000002</c:v>
                </c:pt>
                <c:pt idx="19725">
                  <c:v>2372.7130000000002</c:v>
                </c:pt>
                <c:pt idx="19726">
                  <c:v>2389.2629999999999</c:v>
                </c:pt>
                <c:pt idx="19727">
                  <c:v>2405.7600000000002</c:v>
                </c:pt>
                <c:pt idx="19728">
                  <c:v>2418.9780000000001</c:v>
                </c:pt>
                <c:pt idx="19729">
                  <c:v>2428.9189999999999</c:v>
                </c:pt>
                <c:pt idx="19730">
                  <c:v>2438.806</c:v>
                </c:pt>
                <c:pt idx="19731">
                  <c:v>2442.1379999999999</c:v>
                </c:pt>
                <c:pt idx="19732">
                  <c:v>2452.078</c:v>
                </c:pt>
                <c:pt idx="19733">
                  <c:v>2455.3560000000002</c:v>
                </c:pt>
                <c:pt idx="19734">
                  <c:v>2455.3560000000002</c:v>
                </c:pt>
                <c:pt idx="19735">
                  <c:v>2455.3560000000002</c:v>
                </c:pt>
                <c:pt idx="19736">
                  <c:v>2452.078</c:v>
                </c:pt>
                <c:pt idx="19737">
                  <c:v>2452.078</c:v>
                </c:pt>
                <c:pt idx="19738">
                  <c:v>2445.4690000000001</c:v>
                </c:pt>
                <c:pt idx="19739">
                  <c:v>2442.1379999999999</c:v>
                </c:pt>
                <c:pt idx="19740">
                  <c:v>2435.5279999999998</c:v>
                </c:pt>
                <c:pt idx="19741">
                  <c:v>2428.9189999999999</c:v>
                </c:pt>
                <c:pt idx="19742">
                  <c:v>2419.0309999999999</c:v>
                </c:pt>
                <c:pt idx="19743">
                  <c:v>2409.0909999999999</c:v>
                </c:pt>
                <c:pt idx="19744">
                  <c:v>2402.4810000000002</c:v>
                </c:pt>
                <c:pt idx="19745">
                  <c:v>2389.2629999999999</c:v>
                </c:pt>
                <c:pt idx="19746">
                  <c:v>2379.375</c:v>
                </c:pt>
                <c:pt idx="19747">
                  <c:v>2369.4340000000002</c:v>
                </c:pt>
                <c:pt idx="19748">
                  <c:v>2356.2159999999999</c:v>
                </c:pt>
                <c:pt idx="19749">
                  <c:v>2346.328</c:v>
                </c:pt>
                <c:pt idx="19750">
                  <c:v>2336.3879999999999</c:v>
                </c:pt>
                <c:pt idx="19751">
                  <c:v>2323.1689999999999</c:v>
                </c:pt>
                <c:pt idx="19752">
                  <c:v>2313.2280000000001</c:v>
                </c:pt>
                <c:pt idx="19753">
                  <c:v>2296.7310000000002</c:v>
                </c:pt>
                <c:pt idx="19754">
                  <c:v>2286.7910000000002</c:v>
                </c:pt>
                <c:pt idx="19755">
                  <c:v>2267.0160000000001</c:v>
                </c:pt>
                <c:pt idx="19756">
                  <c:v>2260.3530000000001</c:v>
                </c:pt>
                <c:pt idx="19757">
                  <c:v>2243.8560000000002</c:v>
                </c:pt>
                <c:pt idx="19758">
                  <c:v>2230.6379999999999</c:v>
                </c:pt>
                <c:pt idx="19759">
                  <c:v>2217.4189999999999</c:v>
                </c:pt>
                <c:pt idx="19760">
                  <c:v>2204.1999999999998</c:v>
                </c:pt>
                <c:pt idx="19761">
                  <c:v>2194.2600000000002</c:v>
                </c:pt>
                <c:pt idx="19762">
                  <c:v>2181.0410000000002</c:v>
                </c:pt>
                <c:pt idx="19763">
                  <c:v>2167.8220000000001</c:v>
                </c:pt>
                <c:pt idx="19764">
                  <c:v>2151.3249999999998</c:v>
                </c:pt>
                <c:pt idx="19765">
                  <c:v>2141.3850000000002</c:v>
                </c:pt>
                <c:pt idx="19766">
                  <c:v>2128.1660000000002</c:v>
                </c:pt>
                <c:pt idx="19767">
                  <c:v>2114.9470000000001</c:v>
                </c:pt>
                <c:pt idx="19768">
                  <c:v>2105.0590000000002</c:v>
                </c:pt>
                <c:pt idx="19769">
                  <c:v>2091.8409999999999</c:v>
                </c:pt>
                <c:pt idx="19770">
                  <c:v>2078.6219999999998</c:v>
                </c:pt>
                <c:pt idx="19771">
                  <c:v>2068.681</c:v>
                </c:pt>
                <c:pt idx="19772">
                  <c:v>2055.4630000000002</c:v>
                </c:pt>
                <c:pt idx="19773">
                  <c:v>2042.2439999999999</c:v>
                </c:pt>
                <c:pt idx="19774">
                  <c:v>2035.635</c:v>
                </c:pt>
                <c:pt idx="19775">
                  <c:v>2022.4159999999999</c:v>
                </c:pt>
                <c:pt idx="19776">
                  <c:v>2012.528</c:v>
                </c:pt>
                <c:pt idx="19777">
                  <c:v>1999.309</c:v>
                </c:pt>
                <c:pt idx="19778">
                  <c:v>1989.3689999999999</c:v>
                </c:pt>
                <c:pt idx="19779">
                  <c:v>1979.481</c:v>
                </c:pt>
                <c:pt idx="19780">
                  <c:v>1969.5409999999999</c:v>
                </c:pt>
                <c:pt idx="19781">
                  <c:v>1959.653</c:v>
                </c:pt>
                <c:pt idx="19782">
                  <c:v>1949.713</c:v>
                </c:pt>
                <c:pt idx="19783">
                  <c:v>1939.825</c:v>
                </c:pt>
                <c:pt idx="19784">
                  <c:v>1929.885</c:v>
                </c:pt>
                <c:pt idx="19785">
                  <c:v>1919.9970000000001</c:v>
                </c:pt>
                <c:pt idx="19786">
                  <c:v>1910.056</c:v>
                </c:pt>
                <c:pt idx="19787">
                  <c:v>1903.4469999999999</c:v>
                </c:pt>
                <c:pt idx="19788">
                  <c:v>1893.559</c:v>
                </c:pt>
                <c:pt idx="19789">
                  <c:v>1886.95</c:v>
                </c:pt>
                <c:pt idx="19790">
                  <c:v>1877.01</c:v>
                </c:pt>
                <c:pt idx="19791">
                  <c:v>1870.4</c:v>
                </c:pt>
                <c:pt idx="19792">
                  <c:v>1860.5129999999999</c:v>
                </c:pt>
                <c:pt idx="19793">
                  <c:v>1850.5719999999999</c:v>
                </c:pt>
                <c:pt idx="19794">
                  <c:v>1843.963</c:v>
                </c:pt>
                <c:pt idx="19795">
                  <c:v>1837.3530000000001</c:v>
                </c:pt>
                <c:pt idx="19796">
                  <c:v>1827.4659999999999</c:v>
                </c:pt>
                <c:pt idx="19797">
                  <c:v>1820.856</c:v>
                </c:pt>
                <c:pt idx="19798">
                  <c:v>1810.9159999999999</c:v>
                </c:pt>
                <c:pt idx="19799">
                  <c:v>1804.306</c:v>
                </c:pt>
                <c:pt idx="19800">
                  <c:v>1797.6969999999999</c:v>
                </c:pt>
                <c:pt idx="19801">
                  <c:v>1791.088</c:v>
                </c:pt>
                <c:pt idx="19802">
                  <c:v>1784.4780000000001</c:v>
                </c:pt>
                <c:pt idx="19803">
                  <c:v>1777.8689999999999</c:v>
                </c:pt>
                <c:pt idx="19804">
                  <c:v>1771.26</c:v>
                </c:pt>
                <c:pt idx="19805">
                  <c:v>1764.65</c:v>
                </c:pt>
                <c:pt idx="19806">
                  <c:v>1758.0409999999999</c:v>
                </c:pt>
                <c:pt idx="19807">
                  <c:v>1751.432</c:v>
                </c:pt>
                <c:pt idx="19808">
                  <c:v>1748.153</c:v>
                </c:pt>
                <c:pt idx="19809">
                  <c:v>1741.5440000000001</c:v>
                </c:pt>
                <c:pt idx="19810">
                  <c:v>1734.934</c:v>
                </c:pt>
                <c:pt idx="19811">
                  <c:v>1731.6030000000001</c:v>
                </c:pt>
                <c:pt idx="19812">
                  <c:v>1724.9939999999999</c:v>
                </c:pt>
                <c:pt idx="19813">
                  <c:v>1718.385</c:v>
                </c:pt>
                <c:pt idx="19814">
                  <c:v>1715.106</c:v>
                </c:pt>
                <c:pt idx="19815">
                  <c:v>1708.4970000000001</c:v>
                </c:pt>
                <c:pt idx="19816">
                  <c:v>1705.1659999999999</c:v>
                </c:pt>
                <c:pt idx="19817">
                  <c:v>1698.557</c:v>
                </c:pt>
                <c:pt idx="19818">
                  <c:v>1691.9469999999999</c:v>
                </c:pt>
                <c:pt idx="19819">
                  <c:v>1688.6690000000001</c:v>
                </c:pt>
                <c:pt idx="19820">
                  <c:v>1685.338</c:v>
                </c:pt>
                <c:pt idx="19821">
                  <c:v>1678.7280000000001</c:v>
                </c:pt>
                <c:pt idx="19822">
                  <c:v>1675.45</c:v>
                </c:pt>
                <c:pt idx="19823">
                  <c:v>1672.1189999999999</c:v>
                </c:pt>
                <c:pt idx="19824">
                  <c:v>1665.51</c:v>
                </c:pt>
                <c:pt idx="19825">
                  <c:v>1662.231</c:v>
                </c:pt>
                <c:pt idx="19826">
                  <c:v>1655.6220000000001</c:v>
                </c:pt>
                <c:pt idx="19827">
                  <c:v>1652.2909999999999</c:v>
                </c:pt>
                <c:pt idx="19828">
                  <c:v>1645.682</c:v>
                </c:pt>
                <c:pt idx="19829">
                  <c:v>1642.403</c:v>
                </c:pt>
                <c:pt idx="19830">
                  <c:v>1639.0719999999999</c:v>
                </c:pt>
                <c:pt idx="19831">
                  <c:v>1632.463</c:v>
                </c:pt>
                <c:pt idx="19832">
                  <c:v>1629.1849999999999</c:v>
                </c:pt>
                <c:pt idx="19833">
                  <c:v>1625.8530000000001</c:v>
                </c:pt>
                <c:pt idx="19834">
                  <c:v>1619.2439999999999</c:v>
                </c:pt>
                <c:pt idx="19835">
                  <c:v>1615.9659999999999</c:v>
                </c:pt>
                <c:pt idx="19836">
                  <c:v>1612.635</c:v>
                </c:pt>
                <c:pt idx="19837">
                  <c:v>1606.0250000000001</c:v>
                </c:pt>
                <c:pt idx="19838">
                  <c:v>1602.7470000000001</c:v>
                </c:pt>
                <c:pt idx="19839">
                  <c:v>1599.4159999999999</c:v>
                </c:pt>
                <c:pt idx="19840">
                  <c:v>1596.1379999999999</c:v>
                </c:pt>
                <c:pt idx="19841">
                  <c:v>1592.807</c:v>
                </c:pt>
                <c:pt idx="19842">
                  <c:v>1586.1969999999999</c:v>
                </c:pt>
                <c:pt idx="19843">
                  <c:v>1582.9190000000001</c:v>
                </c:pt>
                <c:pt idx="19844">
                  <c:v>1579.588</c:v>
                </c:pt>
                <c:pt idx="19845">
                  <c:v>1576.31</c:v>
                </c:pt>
                <c:pt idx="19846">
                  <c:v>1569.7</c:v>
                </c:pt>
                <c:pt idx="19847">
                  <c:v>1566.3689999999999</c:v>
                </c:pt>
                <c:pt idx="19848">
                  <c:v>1563.0909999999999</c:v>
                </c:pt>
                <c:pt idx="19849">
                  <c:v>1559.76</c:v>
                </c:pt>
                <c:pt idx="19850">
                  <c:v>1556.481</c:v>
                </c:pt>
                <c:pt idx="19851">
                  <c:v>1553.15</c:v>
                </c:pt>
                <c:pt idx="19852">
                  <c:v>1546.5409999999999</c:v>
                </c:pt>
                <c:pt idx="19853">
                  <c:v>1543.2629999999999</c:v>
                </c:pt>
                <c:pt idx="19854">
                  <c:v>1539.932</c:v>
                </c:pt>
                <c:pt idx="19855">
                  <c:v>1536.653</c:v>
                </c:pt>
                <c:pt idx="19856">
                  <c:v>1533.3219999999999</c:v>
                </c:pt>
                <c:pt idx="19857">
                  <c:v>1530.0440000000001</c:v>
                </c:pt>
                <c:pt idx="19858">
                  <c:v>1526.713</c:v>
                </c:pt>
                <c:pt idx="19859">
                  <c:v>1523.4349999999999</c:v>
                </c:pt>
                <c:pt idx="19860">
                  <c:v>1516.825</c:v>
                </c:pt>
                <c:pt idx="19861">
                  <c:v>1516.825</c:v>
                </c:pt>
                <c:pt idx="19862">
                  <c:v>1513.4939999999999</c:v>
                </c:pt>
                <c:pt idx="19863">
                  <c:v>1510.2159999999999</c:v>
                </c:pt>
                <c:pt idx="19864">
                  <c:v>1506.885</c:v>
                </c:pt>
                <c:pt idx="19865">
                  <c:v>1503.606</c:v>
                </c:pt>
                <c:pt idx="19866">
                  <c:v>1500.2750000000001</c:v>
                </c:pt>
                <c:pt idx="19867">
                  <c:v>1493.7190000000001</c:v>
                </c:pt>
                <c:pt idx="19868">
                  <c:v>1487.1089999999999</c:v>
                </c:pt>
                <c:pt idx="19869">
                  <c:v>1487.1089999999999</c:v>
                </c:pt>
                <c:pt idx="19870">
                  <c:v>1483.778</c:v>
                </c:pt>
                <c:pt idx="19871">
                  <c:v>1483.778</c:v>
                </c:pt>
                <c:pt idx="19872">
                  <c:v>1480.4469999999999</c:v>
                </c:pt>
                <c:pt idx="19873">
                  <c:v>1477.1690000000001</c:v>
                </c:pt>
                <c:pt idx="19874">
                  <c:v>1473.838</c:v>
                </c:pt>
                <c:pt idx="19875">
                  <c:v>1470.56</c:v>
                </c:pt>
                <c:pt idx="19876">
                  <c:v>1470.56</c:v>
                </c:pt>
                <c:pt idx="19877">
                  <c:v>1467.2280000000001</c:v>
                </c:pt>
                <c:pt idx="19878">
                  <c:v>1460.672</c:v>
                </c:pt>
                <c:pt idx="19879">
                  <c:v>1460.672</c:v>
                </c:pt>
                <c:pt idx="19880">
                  <c:v>1457.3409999999999</c:v>
                </c:pt>
                <c:pt idx="19881">
                  <c:v>1454.0630000000001</c:v>
                </c:pt>
                <c:pt idx="19882">
                  <c:v>1450.731</c:v>
                </c:pt>
                <c:pt idx="19883">
                  <c:v>1450.731</c:v>
                </c:pt>
                <c:pt idx="19884">
                  <c:v>1444.1220000000001</c:v>
                </c:pt>
                <c:pt idx="19885">
                  <c:v>1444.1220000000001</c:v>
                </c:pt>
                <c:pt idx="19886">
                  <c:v>1444.1220000000001</c:v>
                </c:pt>
                <c:pt idx="19887">
                  <c:v>1437.5129999999999</c:v>
                </c:pt>
                <c:pt idx="19888">
                  <c:v>1437.5129999999999</c:v>
                </c:pt>
                <c:pt idx="19889">
                  <c:v>1437.5129999999999</c:v>
                </c:pt>
                <c:pt idx="19890">
                  <c:v>1434.2339999999999</c:v>
                </c:pt>
                <c:pt idx="19891">
                  <c:v>1430.903</c:v>
                </c:pt>
                <c:pt idx="19892">
                  <c:v>1430.903</c:v>
                </c:pt>
                <c:pt idx="19893">
                  <c:v>1430.903</c:v>
                </c:pt>
                <c:pt idx="19894">
                  <c:v>1427.625</c:v>
                </c:pt>
                <c:pt idx="19895">
                  <c:v>1427.5719999999999</c:v>
                </c:pt>
                <c:pt idx="19896">
                  <c:v>1424.2940000000001</c:v>
                </c:pt>
                <c:pt idx="19897">
                  <c:v>1421.0160000000001</c:v>
                </c:pt>
                <c:pt idx="19898">
                  <c:v>1421.0160000000001</c:v>
                </c:pt>
                <c:pt idx="19899">
                  <c:v>1417.6849999999999</c:v>
                </c:pt>
                <c:pt idx="19900">
                  <c:v>1417.6849999999999</c:v>
                </c:pt>
                <c:pt idx="19901">
                  <c:v>1414.4059999999999</c:v>
                </c:pt>
                <c:pt idx="19902">
                  <c:v>1414.4059999999999</c:v>
                </c:pt>
                <c:pt idx="19903">
                  <c:v>1411.075</c:v>
                </c:pt>
                <c:pt idx="19904">
                  <c:v>1411.075</c:v>
                </c:pt>
                <c:pt idx="19905">
                  <c:v>1411.075</c:v>
                </c:pt>
                <c:pt idx="19906">
                  <c:v>1407.797</c:v>
                </c:pt>
                <c:pt idx="19907">
                  <c:v>1407.797</c:v>
                </c:pt>
                <c:pt idx="19908">
                  <c:v>1407.797</c:v>
                </c:pt>
                <c:pt idx="19909">
                  <c:v>1404.4659999999999</c:v>
                </c:pt>
                <c:pt idx="19910">
                  <c:v>1404.4659999999999</c:v>
                </c:pt>
                <c:pt idx="19911">
                  <c:v>1404.4659999999999</c:v>
                </c:pt>
                <c:pt idx="19912">
                  <c:v>1404.4659999999999</c:v>
                </c:pt>
                <c:pt idx="19913">
                  <c:v>1401.1880000000001</c:v>
                </c:pt>
                <c:pt idx="19914">
                  <c:v>1404.4659999999999</c:v>
                </c:pt>
                <c:pt idx="19915">
                  <c:v>1401.1880000000001</c:v>
                </c:pt>
                <c:pt idx="19916">
                  <c:v>1401.1880000000001</c:v>
                </c:pt>
                <c:pt idx="19917">
                  <c:v>1397.856</c:v>
                </c:pt>
                <c:pt idx="19918">
                  <c:v>1397.856</c:v>
                </c:pt>
                <c:pt idx="19919">
                  <c:v>1394.578</c:v>
                </c:pt>
                <c:pt idx="19920">
                  <c:v>1397.856</c:v>
                </c:pt>
                <c:pt idx="19921">
                  <c:v>1394.578</c:v>
                </c:pt>
                <c:pt idx="19922">
                  <c:v>1394.578</c:v>
                </c:pt>
                <c:pt idx="19923">
                  <c:v>1394.578</c:v>
                </c:pt>
                <c:pt idx="19924">
                  <c:v>1394.578</c:v>
                </c:pt>
                <c:pt idx="19925">
                  <c:v>1397.856</c:v>
                </c:pt>
                <c:pt idx="19926">
                  <c:v>1397.856</c:v>
                </c:pt>
                <c:pt idx="19927">
                  <c:v>1401.1880000000001</c:v>
                </c:pt>
                <c:pt idx="19928">
                  <c:v>0</c:v>
                </c:pt>
                <c:pt idx="19929">
                  <c:v>0</c:v>
                </c:pt>
                <c:pt idx="19930">
                  <c:v>0</c:v>
                </c:pt>
                <c:pt idx="19931">
                  <c:v>0</c:v>
                </c:pt>
                <c:pt idx="19932">
                  <c:v>0</c:v>
                </c:pt>
                <c:pt idx="19933">
                  <c:v>0</c:v>
                </c:pt>
                <c:pt idx="19934">
                  <c:v>0</c:v>
                </c:pt>
                <c:pt idx="19935">
                  <c:v>0</c:v>
                </c:pt>
                <c:pt idx="19936">
                  <c:v>0</c:v>
                </c:pt>
                <c:pt idx="19937">
                  <c:v>0</c:v>
                </c:pt>
                <c:pt idx="19938">
                  <c:v>0</c:v>
                </c:pt>
                <c:pt idx="19939">
                  <c:v>0</c:v>
                </c:pt>
                <c:pt idx="19940">
                  <c:v>0</c:v>
                </c:pt>
                <c:pt idx="19941">
                  <c:v>0</c:v>
                </c:pt>
                <c:pt idx="19942">
                  <c:v>0</c:v>
                </c:pt>
                <c:pt idx="19943">
                  <c:v>0</c:v>
                </c:pt>
                <c:pt idx="19944">
                  <c:v>0</c:v>
                </c:pt>
                <c:pt idx="19945">
                  <c:v>0</c:v>
                </c:pt>
                <c:pt idx="19946">
                  <c:v>0</c:v>
                </c:pt>
                <c:pt idx="19947">
                  <c:v>0</c:v>
                </c:pt>
                <c:pt idx="19948">
                  <c:v>0</c:v>
                </c:pt>
                <c:pt idx="19949">
                  <c:v>0</c:v>
                </c:pt>
                <c:pt idx="19950">
                  <c:v>0</c:v>
                </c:pt>
                <c:pt idx="19951">
                  <c:v>0</c:v>
                </c:pt>
                <c:pt idx="19952">
                  <c:v>0</c:v>
                </c:pt>
                <c:pt idx="19953">
                  <c:v>0</c:v>
                </c:pt>
                <c:pt idx="19954">
                  <c:v>0</c:v>
                </c:pt>
                <c:pt idx="19955">
                  <c:v>0</c:v>
                </c:pt>
                <c:pt idx="19956">
                  <c:v>0</c:v>
                </c:pt>
                <c:pt idx="19957">
                  <c:v>0</c:v>
                </c:pt>
                <c:pt idx="19958">
                  <c:v>0</c:v>
                </c:pt>
                <c:pt idx="19959">
                  <c:v>0</c:v>
                </c:pt>
                <c:pt idx="19960">
                  <c:v>0</c:v>
                </c:pt>
                <c:pt idx="19961">
                  <c:v>0</c:v>
                </c:pt>
                <c:pt idx="19962">
                  <c:v>0</c:v>
                </c:pt>
                <c:pt idx="19963">
                  <c:v>0</c:v>
                </c:pt>
                <c:pt idx="19964">
                  <c:v>0</c:v>
                </c:pt>
                <c:pt idx="19965">
                  <c:v>0</c:v>
                </c:pt>
                <c:pt idx="19966">
                  <c:v>0</c:v>
                </c:pt>
                <c:pt idx="19967">
                  <c:v>0</c:v>
                </c:pt>
                <c:pt idx="19968">
                  <c:v>0</c:v>
                </c:pt>
                <c:pt idx="19969">
                  <c:v>0</c:v>
                </c:pt>
                <c:pt idx="19970">
                  <c:v>0</c:v>
                </c:pt>
                <c:pt idx="19971">
                  <c:v>0</c:v>
                </c:pt>
                <c:pt idx="19972">
                  <c:v>0</c:v>
                </c:pt>
                <c:pt idx="19973">
                  <c:v>0</c:v>
                </c:pt>
                <c:pt idx="19974">
                  <c:v>0</c:v>
                </c:pt>
                <c:pt idx="19975">
                  <c:v>0</c:v>
                </c:pt>
                <c:pt idx="19976">
                  <c:v>0</c:v>
                </c:pt>
                <c:pt idx="19977">
                  <c:v>0</c:v>
                </c:pt>
                <c:pt idx="19978">
                  <c:v>0</c:v>
                </c:pt>
                <c:pt idx="19979">
                  <c:v>0</c:v>
                </c:pt>
                <c:pt idx="19980">
                  <c:v>0</c:v>
                </c:pt>
                <c:pt idx="19981">
                  <c:v>0</c:v>
                </c:pt>
                <c:pt idx="19982">
                  <c:v>0</c:v>
                </c:pt>
                <c:pt idx="19983">
                  <c:v>0</c:v>
                </c:pt>
                <c:pt idx="19984">
                  <c:v>1794.4190000000001</c:v>
                </c:pt>
                <c:pt idx="19985">
                  <c:v>1801.028</c:v>
                </c:pt>
                <c:pt idx="19986">
                  <c:v>1820.856</c:v>
                </c:pt>
                <c:pt idx="19987">
                  <c:v>1857.2339999999999</c:v>
                </c:pt>
                <c:pt idx="19988">
                  <c:v>1900.1690000000001</c:v>
                </c:pt>
                <c:pt idx="19989">
                  <c:v>1943.1030000000001</c:v>
                </c:pt>
                <c:pt idx="19990">
                  <c:v>1982.76</c:v>
                </c:pt>
                <c:pt idx="19991">
                  <c:v>2022.4159999999999</c:v>
                </c:pt>
                <c:pt idx="19992">
                  <c:v>2058.7939999999999</c:v>
                </c:pt>
                <c:pt idx="19993">
                  <c:v>2091.8409999999999</c:v>
                </c:pt>
                <c:pt idx="19994">
                  <c:v>2121.556</c:v>
                </c:pt>
                <c:pt idx="19995">
                  <c:v>2144.7159999999999</c:v>
                </c:pt>
                <c:pt idx="19996">
                  <c:v>2171.1529999999998</c:v>
                </c:pt>
                <c:pt idx="19997">
                  <c:v>2190.9810000000002</c:v>
                </c:pt>
                <c:pt idx="19998">
                  <c:v>2207.5309999999999</c:v>
                </c:pt>
                <c:pt idx="19999">
                  <c:v>2224.0279999999998</c:v>
                </c:pt>
                <c:pt idx="20000">
                  <c:v>2233.9690000000001</c:v>
                </c:pt>
                <c:pt idx="20001">
                  <c:v>2247.1880000000001</c:v>
                </c:pt>
                <c:pt idx="20002">
                  <c:v>2253.797</c:v>
                </c:pt>
                <c:pt idx="20003">
                  <c:v>2260.4059999999999</c:v>
                </c:pt>
                <c:pt idx="20004">
                  <c:v>2270.2939999999999</c:v>
                </c:pt>
                <c:pt idx="20005">
                  <c:v>2270.2939999999999</c:v>
                </c:pt>
                <c:pt idx="20006">
                  <c:v>2273.5720000000001</c:v>
                </c:pt>
                <c:pt idx="20007">
                  <c:v>2273.5720000000001</c:v>
                </c:pt>
                <c:pt idx="20008">
                  <c:v>2273.5720000000001</c:v>
                </c:pt>
                <c:pt idx="20009">
                  <c:v>2270.2939999999999</c:v>
                </c:pt>
                <c:pt idx="20010">
                  <c:v>2266.9630000000002</c:v>
                </c:pt>
                <c:pt idx="20011">
                  <c:v>2260.3530000000001</c:v>
                </c:pt>
                <c:pt idx="20012">
                  <c:v>2257.0749999999998</c:v>
                </c:pt>
                <c:pt idx="20013">
                  <c:v>2247.1350000000002</c:v>
                </c:pt>
                <c:pt idx="20014">
                  <c:v>2240.5250000000001</c:v>
                </c:pt>
                <c:pt idx="20015">
                  <c:v>2230.6379999999999</c:v>
                </c:pt>
                <c:pt idx="20016">
                  <c:v>2224.0279999999998</c:v>
                </c:pt>
                <c:pt idx="20017">
                  <c:v>2217.4189999999999</c:v>
                </c:pt>
                <c:pt idx="20018">
                  <c:v>2207.5309999999999</c:v>
                </c:pt>
                <c:pt idx="20019">
                  <c:v>2197.5909999999999</c:v>
                </c:pt>
                <c:pt idx="20020">
                  <c:v>2187.703</c:v>
                </c:pt>
                <c:pt idx="20021">
                  <c:v>2174.4839999999999</c:v>
                </c:pt>
                <c:pt idx="20022">
                  <c:v>2164.5439999999999</c:v>
                </c:pt>
                <c:pt idx="20023">
                  <c:v>2151.3249999999998</c:v>
                </c:pt>
                <c:pt idx="20024">
                  <c:v>2138.1060000000002</c:v>
                </c:pt>
                <c:pt idx="20025">
                  <c:v>2128.2190000000001</c:v>
                </c:pt>
                <c:pt idx="20026">
                  <c:v>2115</c:v>
                </c:pt>
                <c:pt idx="20027">
                  <c:v>2105.0590000000002</c:v>
                </c:pt>
                <c:pt idx="20028">
                  <c:v>2091.8409999999999</c:v>
                </c:pt>
                <c:pt idx="20029">
                  <c:v>2078.6219999999998</c:v>
                </c:pt>
                <c:pt idx="20030">
                  <c:v>2065.4029999999998</c:v>
                </c:pt>
                <c:pt idx="20031">
                  <c:v>2055.5160000000001</c:v>
                </c:pt>
                <c:pt idx="20032">
                  <c:v>2042.297</c:v>
                </c:pt>
                <c:pt idx="20033">
                  <c:v>2029.078</c:v>
                </c:pt>
                <c:pt idx="20034">
                  <c:v>2015.8589999999999</c:v>
                </c:pt>
                <c:pt idx="20035">
                  <c:v>2005.9190000000001</c:v>
                </c:pt>
                <c:pt idx="20036">
                  <c:v>1989.422</c:v>
                </c:pt>
                <c:pt idx="20037">
                  <c:v>1979.481</c:v>
                </c:pt>
                <c:pt idx="20038">
                  <c:v>1966.2629999999999</c:v>
                </c:pt>
                <c:pt idx="20039">
                  <c:v>1956.3219999999999</c:v>
                </c:pt>
                <c:pt idx="20040">
                  <c:v>1939.825</c:v>
                </c:pt>
                <c:pt idx="20041">
                  <c:v>1929.9380000000001</c:v>
                </c:pt>
                <c:pt idx="20042">
                  <c:v>1919.9970000000001</c:v>
                </c:pt>
                <c:pt idx="20043">
                  <c:v>1906.778</c:v>
                </c:pt>
                <c:pt idx="20044">
                  <c:v>1893.559</c:v>
                </c:pt>
                <c:pt idx="20045">
                  <c:v>1880.3409999999999</c:v>
                </c:pt>
                <c:pt idx="20046">
                  <c:v>1870.453</c:v>
                </c:pt>
                <c:pt idx="20047">
                  <c:v>1857.2339999999999</c:v>
                </c:pt>
                <c:pt idx="20048">
                  <c:v>1847.2940000000001</c:v>
                </c:pt>
                <c:pt idx="20049">
                  <c:v>1837.4059999999999</c:v>
                </c:pt>
                <c:pt idx="20050">
                  <c:v>1824.1880000000001</c:v>
                </c:pt>
                <c:pt idx="20051">
                  <c:v>1814.2470000000001</c:v>
                </c:pt>
                <c:pt idx="20052">
                  <c:v>1804.3589999999999</c:v>
                </c:pt>
                <c:pt idx="20053">
                  <c:v>1797.6969999999999</c:v>
                </c:pt>
                <c:pt idx="20054">
                  <c:v>1787.809</c:v>
                </c:pt>
                <c:pt idx="20055">
                  <c:v>1777.8689999999999</c:v>
                </c:pt>
                <c:pt idx="20056">
                  <c:v>1767.981</c:v>
                </c:pt>
                <c:pt idx="20057">
                  <c:v>1758.0409999999999</c:v>
                </c:pt>
                <c:pt idx="20058">
                  <c:v>1744.875</c:v>
                </c:pt>
                <c:pt idx="20059">
                  <c:v>1734.934</c:v>
                </c:pt>
                <c:pt idx="20060">
                  <c:v>1728.325</c:v>
                </c:pt>
                <c:pt idx="20061">
                  <c:v>1718.385</c:v>
                </c:pt>
                <c:pt idx="20062">
                  <c:v>1708.4970000000001</c:v>
                </c:pt>
                <c:pt idx="20063">
                  <c:v>1698.557</c:v>
                </c:pt>
                <c:pt idx="20064">
                  <c:v>1691.9469999999999</c:v>
                </c:pt>
                <c:pt idx="20065">
                  <c:v>1685.338</c:v>
                </c:pt>
                <c:pt idx="20066">
                  <c:v>1675.45</c:v>
                </c:pt>
                <c:pt idx="20067">
                  <c:v>1665.51</c:v>
                </c:pt>
                <c:pt idx="20068">
                  <c:v>1658.9</c:v>
                </c:pt>
                <c:pt idx="20069">
                  <c:v>1652.2909999999999</c:v>
                </c:pt>
                <c:pt idx="20070">
                  <c:v>1642.403</c:v>
                </c:pt>
                <c:pt idx="20071">
                  <c:v>1635.7940000000001</c:v>
                </c:pt>
                <c:pt idx="20072">
                  <c:v>1629.1849999999999</c:v>
                </c:pt>
                <c:pt idx="20073">
                  <c:v>1619.2439999999999</c:v>
                </c:pt>
                <c:pt idx="20074">
                  <c:v>1612.635</c:v>
                </c:pt>
                <c:pt idx="20075">
                  <c:v>1606.0250000000001</c:v>
                </c:pt>
                <c:pt idx="20076">
                  <c:v>1596.1379999999999</c:v>
                </c:pt>
                <c:pt idx="20077">
                  <c:v>1589.528</c:v>
                </c:pt>
                <c:pt idx="20078">
                  <c:v>1582.9190000000001</c:v>
                </c:pt>
                <c:pt idx="20079">
                  <c:v>1576.31</c:v>
                </c:pt>
                <c:pt idx="20080">
                  <c:v>1572.9780000000001</c:v>
                </c:pt>
                <c:pt idx="20081">
                  <c:v>1563.0909999999999</c:v>
                </c:pt>
                <c:pt idx="20082">
                  <c:v>1556.481</c:v>
                </c:pt>
                <c:pt idx="20083">
                  <c:v>1546.5940000000001</c:v>
                </c:pt>
                <c:pt idx="20084">
                  <c:v>1543.2629999999999</c:v>
                </c:pt>
                <c:pt idx="20085">
                  <c:v>1539.932</c:v>
                </c:pt>
                <c:pt idx="20086">
                  <c:v>1533.3219999999999</c:v>
                </c:pt>
                <c:pt idx="20087">
                  <c:v>1526.713</c:v>
                </c:pt>
                <c:pt idx="20088">
                  <c:v>1523.4349999999999</c:v>
                </c:pt>
                <c:pt idx="20089">
                  <c:v>1513.547</c:v>
                </c:pt>
                <c:pt idx="20090">
                  <c:v>1510.2159999999999</c:v>
                </c:pt>
                <c:pt idx="20091">
                  <c:v>1506.885</c:v>
                </c:pt>
                <c:pt idx="20092">
                  <c:v>1500.2750000000001</c:v>
                </c:pt>
                <c:pt idx="20093">
                  <c:v>1496.9970000000001</c:v>
                </c:pt>
                <c:pt idx="20094">
                  <c:v>1487.1089999999999</c:v>
                </c:pt>
                <c:pt idx="20095">
                  <c:v>1483.778</c:v>
                </c:pt>
                <c:pt idx="20096">
                  <c:v>1473.8910000000001</c:v>
                </c:pt>
                <c:pt idx="20097">
                  <c:v>1473.838</c:v>
                </c:pt>
                <c:pt idx="20098">
                  <c:v>1470.56</c:v>
                </c:pt>
                <c:pt idx="20099">
                  <c:v>1460.672</c:v>
                </c:pt>
                <c:pt idx="20100">
                  <c:v>1457.3409999999999</c:v>
                </c:pt>
                <c:pt idx="20101">
                  <c:v>1450.731</c:v>
                </c:pt>
                <c:pt idx="20102">
                  <c:v>1450.731</c:v>
                </c:pt>
                <c:pt idx="20103">
                  <c:v>1444.1220000000001</c:v>
                </c:pt>
                <c:pt idx="20104">
                  <c:v>1440.7909999999999</c:v>
                </c:pt>
                <c:pt idx="20105">
                  <c:v>1437.5129999999999</c:v>
                </c:pt>
                <c:pt idx="20106">
                  <c:v>1434.182</c:v>
                </c:pt>
                <c:pt idx="20107">
                  <c:v>1430.903</c:v>
                </c:pt>
                <c:pt idx="20108">
                  <c:v>1424.2940000000001</c:v>
                </c:pt>
                <c:pt idx="20109">
                  <c:v>1417.6849999999999</c:v>
                </c:pt>
                <c:pt idx="20110">
                  <c:v>1414.4059999999999</c:v>
                </c:pt>
                <c:pt idx="20111">
                  <c:v>1407.797</c:v>
                </c:pt>
                <c:pt idx="20112">
                  <c:v>1404.4659999999999</c:v>
                </c:pt>
                <c:pt idx="20113">
                  <c:v>1401.1880000000001</c:v>
                </c:pt>
                <c:pt idx="20114">
                  <c:v>1397.856</c:v>
                </c:pt>
                <c:pt idx="20115">
                  <c:v>1394.578</c:v>
                </c:pt>
                <c:pt idx="20116">
                  <c:v>1391.2470000000001</c:v>
                </c:pt>
                <c:pt idx="20117">
                  <c:v>1387.9690000000001</c:v>
                </c:pt>
                <c:pt idx="20118">
                  <c:v>1384.6379999999999</c:v>
                </c:pt>
                <c:pt idx="20119">
                  <c:v>1378.028</c:v>
                </c:pt>
                <c:pt idx="20120">
                  <c:v>1378.028</c:v>
                </c:pt>
                <c:pt idx="20121">
                  <c:v>1374.6969999999999</c:v>
                </c:pt>
                <c:pt idx="20122">
                  <c:v>1371.4190000000001</c:v>
                </c:pt>
                <c:pt idx="20123">
                  <c:v>1368.088</c:v>
                </c:pt>
                <c:pt idx="20124">
                  <c:v>1364.81</c:v>
                </c:pt>
                <c:pt idx="20125">
                  <c:v>1361.4780000000001</c:v>
                </c:pt>
                <c:pt idx="20126">
                  <c:v>1358.2</c:v>
                </c:pt>
                <c:pt idx="20127">
                  <c:v>1354.8689999999999</c:v>
                </c:pt>
                <c:pt idx="20128">
                  <c:v>1351.5909999999999</c:v>
                </c:pt>
                <c:pt idx="20129">
                  <c:v>1348.26</c:v>
                </c:pt>
                <c:pt idx="20130">
                  <c:v>1344.981</c:v>
                </c:pt>
                <c:pt idx="20131">
                  <c:v>1338.3720000000001</c:v>
                </c:pt>
                <c:pt idx="20132">
                  <c:v>1338.3720000000001</c:v>
                </c:pt>
                <c:pt idx="20133">
                  <c:v>1331.7629999999999</c:v>
                </c:pt>
                <c:pt idx="20134">
                  <c:v>1328.4839999999999</c:v>
                </c:pt>
                <c:pt idx="20135">
                  <c:v>1325.153</c:v>
                </c:pt>
                <c:pt idx="20136">
                  <c:v>1325.153</c:v>
                </c:pt>
                <c:pt idx="20137">
                  <c:v>1318.5440000000001</c:v>
                </c:pt>
                <c:pt idx="20138">
                  <c:v>1318.5440000000001</c:v>
                </c:pt>
                <c:pt idx="20139">
                  <c:v>1311.9349999999999</c:v>
                </c:pt>
                <c:pt idx="20140">
                  <c:v>1311.9349999999999</c:v>
                </c:pt>
                <c:pt idx="20141">
                  <c:v>1311.9349999999999</c:v>
                </c:pt>
                <c:pt idx="20142">
                  <c:v>1308.6030000000001</c:v>
                </c:pt>
                <c:pt idx="20143">
                  <c:v>1305.325</c:v>
                </c:pt>
                <c:pt idx="20144">
                  <c:v>1308.6559999999999</c:v>
                </c:pt>
                <c:pt idx="20145">
                  <c:v>0</c:v>
                </c:pt>
                <c:pt idx="20146">
                  <c:v>0</c:v>
                </c:pt>
                <c:pt idx="20147">
                  <c:v>0</c:v>
                </c:pt>
                <c:pt idx="20148">
                  <c:v>0</c:v>
                </c:pt>
                <c:pt idx="20149">
                  <c:v>0</c:v>
                </c:pt>
                <c:pt idx="20150">
                  <c:v>0</c:v>
                </c:pt>
                <c:pt idx="20151">
                  <c:v>0</c:v>
                </c:pt>
                <c:pt idx="20152">
                  <c:v>0</c:v>
                </c:pt>
                <c:pt idx="20153">
                  <c:v>0</c:v>
                </c:pt>
                <c:pt idx="20154">
                  <c:v>0</c:v>
                </c:pt>
                <c:pt idx="20155">
                  <c:v>0</c:v>
                </c:pt>
                <c:pt idx="20156">
                  <c:v>0</c:v>
                </c:pt>
                <c:pt idx="20157">
                  <c:v>0</c:v>
                </c:pt>
                <c:pt idx="20158">
                  <c:v>0</c:v>
                </c:pt>
                <c:pt idx="20159">
                  <c:v>0</c:v>
                </c:pt>
                <c:pt idx="20160">
                  <c:v>0</c:v>
                </c:pt>
                <c:pt idx="20161">
                  <c:v>0</c:v>
                </c:pt>
                <c:pt idx="20162">
                  <c:v>0</c:v>
                </c:pt>
                <c:pt idx="20163">
                  <c:v>0</c:v>
                </c:pt>
                <c:pt idx="20164">
                  <c:v>0</c:v>
                </c:pt>
                <c:pt idx="20165">
                  <c:v>0</c:v>
                </c:pt>
                <c:pt idx="20166">
                  <c:v>0</c:v>
                </c:pt>
                <c:pt idx="20167">
                  <c:v>0</c:v>
                </c:pt>
                <c:pt idx="20168">
                  <c:v>0</c:v>
                </c:pt>
                <c:pt idx="20169">
                  <c:v>0</c:v>
                </c:pt>
                <c:pt idx="20170">
                  <c:v>0</c:v>
                </c:pt>
                <c:pt idx="20171">
                  <c:v>0</c:v>
                </c:pt>
                <c:pt idx="20172">
                  <c:v>0</c:v>
                </c:pt>
                <c:pt idx="20173">
                  <c:v>0</c:v>
                </c:pt>
                <c:pt idx="20174">
                  <c:v>0</c:v>
                </c:pt>
                <c:pt idx="20175">
                  <c:v>0</c:v>
                </c:pt>
                <c:pt idx="20176">
                  <c:v>0</c:v>
                </c:pt>
                <c:pt idx="20177">
                  <c:v>0</c:v>
                </c:pt>
                <c:pt idx="20178">
                  <c:v>0</c:v>
                </c:pt>
                <c:pt idx="20179">
                  <c:v>0</c:v>
                </c:pt>
                <c:pt idx="20180">
                  <c:v>0</c:v>
                </c:pt>
                <c:pt idx="20181">
                  <c:v>0</c:v>
                </c:pt>
                <c:pt idx="20182">
                  <c:v>0</c:v>
                </c:pt>
                <c:pt idx="20183">
                  <c:v>0</c:v>
                </c:pt>
                <c:pt idx="20184">
                  <c:v>0</c:v>
                </c:pt>
                <c:pt idx="20185">
                  <c:v>0</c:v>
                </c:pt>
                <c:pt idx="20186">
                  <c:v>0</c:v>
                </c:pt>
                <c:pt idx="20187">
                  <c:v>0</c:v>
                </c:pt>
                <c:pt idx="20188">
                  <c:v>0</c:v>
                </c:pt>
                <c:pt idx="20189">
                  <c:v>0</c:v>
                </c:pt>
                <c:pt idx="20190">
                  <c:v>0</c:v>
                </c:pt>
                <c:pt idx="20191">
                  <c:v>0</c:v>
                </c:pt>
                <c:pt idx="20192">
                  <c:v>0</c:v>
                </c:pt>
                <c:pt idx="20193">
                  <c:v>0</c:v>
                </c:pt>
                <c:pt idx="20194">
                  <c:v>0</c:v>
                </c:pt>
                <c:pt idx="20195">
                  <c:v>0</c:v>
                </c:pt>
                <c:pt idx="20196">
                  <c:v>0</c:v>
                </c:pt>
                <c:pt idx="20197">
                  <c:v>0</c:v>
                </c:pt>
                <c:pt idx="20198">
                  <c:v>0</c:v>
                </c:pt>
                <c:pt idx="20199">
                  <c:v>0</c:v>
                </c:pt>
                <c:pt idx="20200">
                  <c:v>0</c:v>
                </c:pt>
                <c:pt idx="20201">
                  <c:v>0</c:v>
                </c:pt>
                <c:pt idx="20202">
                  <c:v>0</c:v>
                </c:pt>
                <c:pt idx="20203">
                  <c:v>0</c:v>
                </c:pt>
                <c:pt idx="20204">
                  <c:v>0</c:v>
                </c:pt>
                <c:pt idx="20205">
                  <c:v>0</c:v>
                </c:pt>
                <c:pt idx="20206">
                  <c:v>0</c:v>
                </c:pt>
                <c:pt idx="20207">
                  <c:v>0</c:v>
                </c:pt>
                <c:pt idx="20208">
                  <c:v>0</c:v>
                </c:pt>
                <c:pt idx="20209">
                  <c:v>0</c:v>
                </c:pt>
                <c:pt idx="20210">
                  <c:v>0</c:v>
                </c:pt>
                <c:pt idx="20211">
                  <c:v>0</c:v>
                </c:pt>
                <c:pt idx="20212">
                  <c:v>0</c:v>
                </c:pt>
                <c:pt idx="20213">
                  <c:v>0</c:v>
                </c:pt>
                <c:pt idx="20214">
                  <c:v>0</c:v>
                </c:pt>
                <c:pt idx="20215">
                  <c:v>1787.809</c:v>
                </c:pt>
                <c:pt idx="20216">
                  <c:v>1787.809</c:v>
                </c:pt>
                <c:pt idx="20217">
                  <c:v>1810.9690000000001</c:v>
                </c:pt>
                <c:pt idx="20218">
                  <c:v>1847.2940000000001</c:v>
                </c:pt>
                <c:pt idx="20219">
                  <c:v>1886.95</c:v>
                </c:pt>
                <c:pt idx="20220">
                  <c:v>1929.9380000000001</c:v>
                </c:pt>
                <c:pt idx="20221">
                  <c:v>1969.5940000000001</c:v>
                </c:pt>
                <c:pt idx="20222">
                  <c:v>2009.1969999999999</c:v>
                </c:pt>
                <c:pt idx="20223">
                  <c:v>2045.575</c:v>
                </c:pt>
                <c:pt idx="20224">
                  <c:v>2075.2910000000002</c:v>
                </c:pt>
                <c:pt idx="20225">
                  <c:v>2101.7280000000001</c:v>
                </c:pt>
                <c:pt idx="20226">
                  <c:v>2128.1660000000002</c:v>
                </c:pt>
                <c:pt idx="20227">
                  <c:v>2147.9940000000001</c:v>
                </c:pt>
                <c:pt idx="20228">
                  <c:v>2167.8220000000001</c:v>
                </c:pt>
                <c:pt idx="20229">
                  <c:v>2184.3719999999998</c:v>
                </c:pt>
                <c:pt idx="20230">
                  <c:v>2200.922</c:v>
                </c:pt>
                <c:pt idx="20231">
                  <c:v>2214.1410000000001</c:v>
                </c:pt>
                <c:pt idx="20232">
                  <c:v>2220.75</c:v>
                </c:pt>
                <c:pt idx="20233">
                  <c:v>2227.3589999999999</c:v>
                </c:pt>
                <c:pt idx="20234">
                  <c:v>2230.6379999999999</c:v>
                </c:pt>
                <c:pt idx="20235">
                  <c:v>2233.9690000000001</c:v>
                </c:pt>
                <c:pt idx="20236">
                  <c:v>2240.5250000000001</c:v>
                </c:pt>
                <c:pt idx="20237">
                  <c:v>2240.5250000000001</c:v>
                </c:pt>
                <c:pt idx="20238">
                  <c:v>2233.9690000000001</c:v>
                </c:pt>
                <c:pt idx="20239">
                  <c:v>2233.9160000000002</c:v>
                </c:pt>
                <c:pt idx="20240">
                  <c:v>2230.6379999999999</c:v>
                </c:pt>
                <c:pt idx="20241">
                  <c:v>2224.0279999999998</c:v>
                </c:pt>
                <c:pt idx="20242">
                  <c:v>2217.4189999999999</c:v>
                </c:pt>
                <c:pt idx="20243">
                  <c:v>2210.8090000000002</c:v>
                </c:pt>
                <c:pt idx="20244">
                  <c:v>2200.8690000000001</c:v>
                </c:pt>
                <c:pt idx="20245">
                  <c:v>2194.2600000000002</c:v>
                </c:pt>
                <c:pt idx="20246">
                  <c:v>2184.3719999999998</c:v>
                </c:pt>
                <c:pt idx="20247">
                  <c:v>2174.4839999999999</c:v>
                </c:pt>
                <c:pt idx="20248">
                  <c:v>2164.5439999999999</c:v>
                </c:pt>
                <c:pt idx="20249">
                  <c:v>2154.6559999999999</c:v>
                </c:pt>
                <c:pt idx="20250">
                  <c:v>2141.4380000000001</c:v>
                </c:pt>
                <c:pt idx="20251">
                  <c:v>2128.2190000000001</c:v>
                </c:pt>
                <c:pt idx="20252">
                  <c:v>2115</c:v>
                </c:pt>
                <c:pt idx="20253">
                  <c:v>2101.7809999999999</c:v>
                </c:pt>
                <c:pt idx="20254">
                  <c:v>2088.5630000000001</c:v>
                </c:pt>
                <c:pt idx="20255">
                  <c:v>2075.3440000000001</c:v>
                </c:pt>
                <c:pt idx="20256">
                  <c:v>2062.125</c:v>
                </c:pt>
                <c:pt idx="20257">
                  <c:v>2048.8530000000001</c:v>
                </c:pt>
                <c:pt idx="20258">
                  <c:v>2032.356</c:v>
                </c:pt>
                <c:pt idx="20259">
                  <c:v>2019.1379999999999</c:v>
                </c:pt>
                <c:pt idx="20260">
                  <c:v>2005.9190000000001</c:v>
                </c:pt>
                <c:pt idx="20261">
                  <c:v>1989.422</c:v>
                </c:pt>
                <c:pt idx="20262">
                  <c:v>1976.203</c:v>
                </c:pt>
                <c:pt idx="20263">
                  <c:v>1962.9839999999999</c:v>
                </c:pt>
                <c:pt idx="20264">
                  <c:v>1949.713</c:v>
                </c:pt>
                <c:pt idx="20265">
                  <c:v>1933.2159999999999</c:v>
                </c:pt>
                <c:pt idx="20266">
                  <c:v>1923.2750000000001</c:v>
                </c:pt>
                <c:pt idx="20267">
                  <c:v>1906.778</c:v>
                </c:pt>
                <c:pt idx="20268">
                  <c:v>1893.559</c:v>
                </c:pt>
                <c:pt idx="20269">
                  <c:v>1880.3409999999999</c:v>
                </c:pt>
                <c:pt idx="20270">
                  <c:v>1863.8440000000001</c:v>
                </c:pt>
                <c:pt idx="20271">
                  <c:v>1850.625</c:v>
                </c:pt>
                <c:pt idx="20272">
                  <c:v>1840.684</c:v>
                </c:pt>
                <c:pt idx="20273">
                  <c:v>1820.856</c:v>
                </c:pt>
                <c:pt idx="20274">
                  <c:v>1807.6379999999999</c:v>
                </c:pt>
                <c:pt idx="20275">
                  <c:v>1794.4190000000001</c:v>
                </c:pt>
                <c:pt idx="20276">
                  <c:v>1781.2</c:v>
                </c:pt>
                <c:pt idx="20277">
                  <c:v>1767.981</c:v>
                </c:pt>
                <c:pt idx="20278">
                  <c:v>1754.7629999999999</c:v>
                </c:pt>
                <c:pt idx="20279">
                  <c:v>1741.5440000000001</c:v>
                </c:pt>
                <c:pt idx="20280">
                  <c:v>1731.6030000000001</c:v>
                </c:pt>
                <c:pt idx="20281">
                  <c:v>1718.385</c:v>
                </c:pt>
                <c:pt idx="20282">
                  <c:v>1705.1659999999999</c:v>
                </c:pt>
                <c:pt idx="20283">
                  <c:v>1695.278</c:v>
                </c:pt>
                <c:pt idx="20284">
                  <c:v>1685.338</c:v>
                </c:pt>
                <c:pt idx="20285">
                  <c:v>1672.1189999999999</c:v>
                </c:pt>
                <c:pt idx="20286">
                  <c:v>1658.9</c:v>
                </c:pt>
                <c:pt idx="20287">
                  <c:v>1649.0129999999999</c:v>
                </c:pt>
                <c:pt idx="20288">
                  <c:v>1635.7940000000001</c:v>
                </c:pt>
                <c:pt idx="20289">
                  <c:v>1625.8530000000001</c:v>
                </c:pt>
                <c:pt idx="20290">
                  <c:v>1615.9659999999999</c:v>
                </c:pt>
                <c:pt idx="20291">
                  <c:v>1606.0250000000001</c:v>
                </c:pt>
                <c:pt idx="20292">
                  <c:v>1596.1379999999999</c:v>
                </c:pt>
                <c:pt idx="20293">
                  <c:v>1586.1969999999999</c:v>
                </c:pt>
                <c:pt idx="20294">
                  <c:v>1572.9780000000001</c:v>
                </c:pt>
                <c:pt idx="20295">
                  <c:v>1563.0909999999999</c:v>
                </c:pt>
                <c:pt idx="20296">
                  <c:v>1556.481</c:v>
                </c:pt>
                <c:pt idx="20297">
                  <c:v>1546.5409999999999</c:v>
                </c:pt>
                <c:pt idx="20298">
                  <c:v>1533.3219999999999</c:v>
                </c:pt>
                <c:pt idx="20299">
                  <c:v>1526.713</c:v>
                </c:pt>
                <c:pt idx="20300">
                  <c:v>1516.825</c:v>
                </c:pt>
                <c:pt idx="20301">
                  <c:v>1506.885</c:v>
                </c:pt>
                <c:pt idx="20302">
                  <c:v>1500.2750000000001</c:v>
                </c:pt>
                <c:pt idx="20303">
                  <c:v>1490.3879999999999</c:v>
                </c:pt>
                <c:pt idx="20304">
                  <c:v>1480.4469999999999</c:v>
                </c:pt>
                <c:pt idx="20305">
                  <c:v>1473.838</c:v>
                </c:pt>
                <c:pt idx="20306">
                  <c:v>1463.95</c:v>
                </c:pt>
                <c:pt idx="20307">
                  <c:v>1457.3409999999999</c:v>
                </c:pt>
                <c:pt idx="20308">
                  <c:v>1447.4</c:v>
                </c:pt>
                <c:pt idx="20309">
                  <c:v>1440.7909999999999</c:v>
                </c:pt>
                <c:pt idx="20310">
                  <c:v>1434.182</c:v>
                </c:pt>
                <c:pt idx="20311">
                  <c:v>1424.2940000000001</c:v>
                </c:pt>
                <c:pt idx="20312">
                  <c:v>1417.6849999999999</c:v>
                </c:pt>
                <c:pt idx="20313">
                  <c:v>1411.075</c:v>
                </c:pt>
                <c:pt idx="20314">
                  <c:v>1404.4659999999999</c:v>
                </c:pt>
                <c:pt idx="20315">
                  <c:v>1397.856</c:v>
                </c:pt>
                <c:pt idx="20316">
                  <c:v>1387.9159999999999</c:v>
                </c:pt>
                <c:pt idx="20317">
                  <c:v>1381.307</c:v>
                </c:pt>
                <c:pt idx="20318">
                  <c:v>1374.6969999999999</c:v>
                </c:pt>
                <c:pt idx="20319">
                  <c:v>1368.088</c:v>
                </c:pt>
                <c:pt idx="20320">
                  <c:v>1361.4780000000001</c:v>
                </c:pt>
                <c:pt idx="20321">
                  <c:v>1354.8689999999999</c:v>
                </c:pt>
                <c:pt idx="20322">
                  <c:v>1348.26</c:v>
                </c:pt>
                <c:pt idx="20323">
                  <c:v>1344.981</c:v>
                </c:pt>
                <c:pt idx="20324">
                  <c:v>1338.3720000000001</c:v>
                </c:pt>
                <c:pt idx="20325">
                  <c:v>1331.7629999999999</c:v>
                </c:pt>
                <c:pt idx="20326">
                  <c:v>1325.153</c:v>
                </c:pt>
                <c:pt idx="20327">
                  <c:v>1321.8219999999999</c:v>
                </c:pt>
                <c:pt idx="20328">
                  <c:v>1315.213</c:v>
                </c:pt>
                <c:pt idx="20329">
                  <c:v>1308.6030000000001</c:v>
                </c:pt>
                <c:pt idx="20330">
                  <c:v>1301.9939999999999</c:v>
                </c:pt>
                <c:pt idx="20331">
                  <c:v>1298.7159999999999</c:v>
                </c:pt>
                <c:pt idx="20332">
                  <c:v>1292.106</c:v>
                </c:pt>
                <c:pt idx="20333">
                  <c:v>1288.7750000000001</c:v>
                </c:pt>
                <c:pt idx="20334">
                  <c:v>1282.1659999999999</c:v>
                </c:pt>
                <c:pt idx="20335">
                  <c:v>1275.557</c:v>
                </c:pt>
                <c:pt idx="20336">
                  <c:v>1268.9469999999999</c:v>
                </c:pt>
                <c:pt idx="20337">
                  <c:v>1265.6690000000001</c:v>
                </c:pt>
                <c:pt idx="20338">
                  <c:v>1259.06</c:v>
                </c:pt>
                <c:pt idx="20339">
                  <c:v>1252.45</c:v>
                </c:pt>
                <c:pt idx="20340">
                  <c:v>1249.1189999999999</c:v>
                </c:pt>
                <c:pt idx="20341">
                  <c:v>1242.51</c:v>
                </c:pt>
                <c:pt idx="20342">
                  <c:v>1235.9000000000001</c:v>
                </c:pt>
                <c:pt idx="20343">
                  <c:v>1232.6220000000001</c:v>
                </c:pt>
                <c:pt idx="20344">
                  <c:v>1229.2909999999999</c:v>
                </c:pt>
                <c:pt idx="20345">
                  <c:v>1222.682</c:v>
                </c:pt>
                <c:pt idx="20346">
                  <c:v>1222.682</c:v>
                </c:pt>
                <c:pt idx="20347">
                  <c:v>1219.403</c:v>
                </c:pt>
                <c:pt idx="20348">
                  <c:v>1216.0719999999999</c:v>
                </c:pt>
                <c:pt idx="20349">
                  <c:v>1216.0719999999999</c:v>
                </c:pt>
                <c:pt idx="20350">
                  <c:v>1216.0719999999999</c:v>
                </c:pt>
                <c:pt idx="20351">
                  <c:v>0</c:v>
                </c:pt>
                <c:pt idx="20352">
                  <c:v>0</c:v>
                </c:pt>
                <c:pt idx="20353">
                  <c:v>0</c:v>
                </c:pt>
                <c:pt idx="20354">
                  <c:v>0</c:v>
                </c:pt>
                <c:pt idx="20355">
                  <c:v>0</c:v>
                </c:pt>
                <c:pt idx="20356">
                  <c:v>0</c:v>
                </c:pt>
                <c:pt idx="20357">
                  <c:v>0</c:v>
                </c:pt>
                <c:pt idx="20358">
                  <c:v>0</c:v>
                </c:pt>
                <c:pt idx="20359">
                  <c:v>0</c:v>
                </c:pt>
                <c:pt idx="20360">
                  <c:v>0</c:v>
                </c:pt>
                <c:pt idx="20361">
                  <c:v>0</c:v>
                </c:pt>
                <c:pt idx="20362">
                  <c:v>0</c:v>
                </c:pt>
                <c:pt idx="20363">
                  <c:v>0</c:v>
                </c:pt>
                <c:pt idx="20364">
                  <c:v>0</c:v>
                </c:pt>
                <c:pt idx="20365">
                  <c:v>0</c:v>
                </c:pt>
                <c:pt idx="20366">
                  <c:v>0</c:v>
                </c:pt>
                <c:pt idx="20367">
                  <c:v>0</c:v>
                </c:pt>
                <c:pt idx="20368">
                  <c:v>0</c:v>
                </c:pt>
                <c:pt idx="20369">
                  <c:v>0</c:v>
                </c:pt>
                <c:pt idx="20370">
                  <c:v>0</c:v>
                </c:pt>
                <c:pt idx="20371">
                  <c:v>0</c:v>
                </c:pt>
                <c:pt idx="20372">
                  <c:v>0</c:v>
                </c:pt>
                <c:pt idx="20373">
                  <c:v>0</c:v>
                </c:pt>
                <c:pt idx="20374">
                  <c:v>0</c:v>
                </c:pt>
                <c:pt idx="20375">
                  <c:v>0</c:v>
                </c:pt>
                <c:pt idx="20376">
                  <c:v>0</c:v>
                </c:pt>
                <c:pt idx="20377">
                  <c:v>0</c:v>
                </c:pt>
                <c:pt idx="20378">
                  <c:v>0</c:v>
                </c:pt>
                <c:pt idx="20379">
                  <c:v>0</c:v>
                </c:pt>
                <c:pt idx="20380">
                  <c:v>0</c:v>
                </c:pt>
                <c:pt idx="20381">
                  <c:v>0</c:v>
                </c:pt>
                <c:pt idx="20382">
                  <c:v>0</c:v>
                </c:pt>
                <c:pt idx="20383">
                  <c:v>0</c:v>
                </c:pt>
                <c:pt idx="20384">
                  <c:v>0</c:v>
                </c:pt>
                <c:pt idx="20385">
                  <c:v>0</c:v>
                </c:pt>
                <c:pt idx="20386">
                  <c:v>0</c:v>
                </c:pt>
                <c:pt idx="20387">
                  <c:v>0</c:v>
                </c:pt>
                <c:pt idx="20388">
                  <c:v>0</c:v>
                </c:pt>
                <c:pt idx="20389">
                  <c:v>0</c:v>
                </c:pt>
                <c:pt idx="20390">
                  <c:v>0</c:v>
                </c:pt>
                <c:pt idx="20391">
                  <c:v>0</c:v>
                </c:pt>
                <c:pt idx="20392">
                  <c:v>0</c:v>
                </c:pt>
                <c:pt idx="20393">
                  <c:v>0</c:v>
                </c:pt>
                <c:pt idx="20394">
                  <c:v>0</c:v>
                </c:pt>
                <c:pt idx="20395">
                  <c:v>0</c:v>
                </c:pt>
                <c:pt idx="20396">
                  <c:v>0</c:v>
                </c:pt>
                <c:pt idx="20397">
                  <c:v>0</c:v>
                </c:pt>
                <c:pt idx="20398">
                  <c:v>0</c:v>
                </c:pt>
                <c:pt idx="20399">
                  <c:v>0</c:v>
                </c:pt>
                <c:pt idx="20400">
                  <c:v>0</c:v>
                </c:pt>
                <c:pt idx="20401">
                  <c:v>0</c:v>
                </c:pt>
                <c:pt idx="20402">
                  <c:v>0</c:v>
                </c:pt>
                <c:pt idx="20403">
                  <c:v>0</c:v>
                </c:pt>
                <c:pt idx="20404">
                  <c:v>0</c:v>
                </c:pt>
                <c:pt idx="20405">
                  <c:v>0</c:v>
                </c:pt>
                <c:pt idx="20406">
                  <c:v>0</c:v>
                </c:pt>
                <c:pt idx="20407">
                  <c:v>0</c:v>
                </c:pt>
                <c:pt idx="20408">
                  <c:v>0</c:v>
                </c:pt>
                <c:pt idx="20409">
                  <c:v>0</c:v>
                </c:pt>
                <c:pt idx="20410">
                  <c:v>0</c:v>
                </c:pt>
                <c:pt idx="20411">
                  <c:v>0</c:v>
                </c:pt>
                <c:pt idx="20412">
                  <c:v>0</c:v>
                </c:pt>
                <c:pt idx="20413">
                  <c:v>0</c:v>
                </c:pt>
                <c:pt idx="20414">
                  <c:v>0</c:v>
                </c:pt>
                <c:pt idx="20415">
                  <c:v>0</c:v>
                </c:pt>
                <c:pt idx="20416">
                  <c:v>0</c:v>
                </c:pt>
                <c:pt idx="20417">
                  <c:v>0</c:v>
                </c:pt>
                <c:pt idx="20418">
                  <c:v>0</c:v>
                </c:pt>
                <c:pt idx="20419">
                  <c:v>0</c:v>
                </c:pt>
                <c:pt idx="20420">
                  <c:v>0</c:v>
                </c:pt>
                <c:pt idx="20421">
                  <c:v>0</c:v>
                </c:pt>
                <c:pt idx="20422">
                  <c:v>0</c:v>
                </c:pt>
                <c:pt idx="20423">
                  <c:v>0</c:v>
                </c:pt>
                <c:pt idx="20424">
                  <c:v>0</c:v>
                </c:pt>
                <c:pt idx="20425">
                  <c:v>0</c:v>
                </c:pt>
                <c:pt idx="20426">
                  <c:v>0</c:v>
                </c:pt>
                <c:pt idx="20427">
                  <c:v>0</c:v>
                </c:pt>
                <c:pt idx="20428">
                  <c:v>0</c:v>
                </c:pt>
                <c:pt idx="20429">
                  <c:v>0</c:v>
                </c:pt>
                <c:pt idx="20430">
                  <c:v>0</c:v>
                </c:pt>
                <c:pt idx="20431">
                  <c:v>0</c:v>
                </c:pt>
                <c:pt idx="20432">
                  <c:v>0</c:v>
                </c:pt>
                <c:pt idx="20433">
                  <c:v>0</c:v>
                </c:pt>
                <c:pt idx="20434">
                  <c:v>0</c:v>
                </c:pt>
                <c:pt idx="20435">
                  <c:v>0</c:v>
                </c:pt>
                <c:pt idx="20436">
                  <c:v>0</c:v>
                </c:pt>
                <c:pt idx="20437">
                  <c:v>0</c:v>
                </c:pt>
                <c:pt idx="20438">
                  <c:v>0</c:v>
                </c:pt>
                <c:pt idx="20439">
                  <c:v>0</c:v>
                </c:pt>
                <c:pt idx="20440">
                  <c:v>0</c:v>
                </c:pt>
                <c:pt idx="20441">
                  <c:v>0</c:v>
                </c:pt>
                <c:pt idx="20442">
                  <c:v>0</c:v>
                </c:pt>
                <c:pt idx="20443">
                  <c:v>0</c:v>
                </c:pt>
                <c:pt idx="20444">
                  <c:v>0</c:v>
                </c:pt>
                <c:pt idx="20445">
                  <c:v>0</c:v>
                </c:pt>
                <c:pt idx="20446">
                  <c:v>0</c:v>
                </c:pt>
                <c:pt idx="20447">
                  <c:v>0</c:v>
                </c:pt>
                <c:pt idx="20448">
                  <c:v>0</c:v>
                </c:pt>
                <c:pt idx="20449">
                  <c:v>0</c:v>
                </c:pt>
                <c:pt idx="20450">
                  <c:v>0</c:v>
                </c:pt>
                <c:pt idx="20451">
                  <c:v>0</c:v>
                </c:pt>
                <c:pt idx="20452">
                  <c:v>0</c:v>
                </c:pt>
                <c:pt idx="20453">
                  <c:v>0</c:v>
                </c:pt>
                <c:pt idx="20454">
                  <c:v>0</c:v>
                </c:pt>
                <c:pt idx="20455">
                  <c:v>0</c:v>
                </c:pt>
                <c:pt idx="20456">
                  <c:v>0</c:v>
                </c:pt>
                <c:pt idx="20457">
                  <c:v>0</c:v>
                </c:pt>
                <c:pt idx="20458">
                  <c:v>0</c:v>
                </c:pt>
                <c:pt idx="20459">
                  <c:v>0</c:v>
                </c:pt>
                <c:pt idx="20460">
                  <c:v>0</c:v>
                </c:pt>
                <c:pt idx="20461">
                  <c:v>0</c:v>
                </c:pt>
                <c:pt idx="20462">
                  <c:v>0</c:v>
                </c:pt>
                <c:pt idx="20463">
                  <c:v>0</c:v>
                </c:pt>
                <c:pt idx="20464">
                  <c:v>0</c:v>
                </c:pt>
                <c:pt idx="20465">
                  <c:v>0</c:v>
                </c:pt>
                <c:pt idx="20466">
                  <c:v>0</c:v>
                </c:pt>
                <c:pt idx="20467">
                  <c:v>0</c:v>
                </c:pt>
                <c:pt idx="20468">
                  <c:v>0</c:v>
                </c:pt>
                <c:pt idx="20469">
                  <c:v>0</c:v>
                </c:pt>
                <c:pt idx="20470">
                  <c:v>0</c:v>
                </c:pt>
                <c:pt idx="20471">
                  <c:v>0</c:v>
                </c:pt>
                <c:pt idx="20472">
                  <c:v>0</c:v>
                </c:pt>
                <c:pt idx="20473">
                  <c:v>0</c:v>
                </c:pt>
                <c:pt idx="20474">
                  <c:v>0</c:v>
                </c:pt>
                <c:pt idx="20475">
                  <c:v>0</c:v>
                </c:pt>
                <c:pt idx="20476">
                  <c:v>0</c:v>
                </c:pt>
                <c:pt idx="20477">
                  <c:v>0</c:v>
                </c:pt>
                <c:pt idx="20478">
                  <c:v>0</c:v>
                </c:pt>
                <c:pt idx="20479">
                  <c:v>0</c:v>
                </c:pt>
                <c:pt idx="20480">
                  <c:v>0</c:v>
                </c:pt>
                <c:pt idx="20481">
                  <c:v>0</c:v>
                </c:pt>
                <c:pt idx="20482">
                  <c:v>0</c:v>
                </c:pt>
                <c:pt idx="20483">
                  <c:v>0</c:v>
                </c:pt>
                <c:pt idx="20484">
                  <c:v>0</c:v>
                </c:pt>
                <c:pt idx="20485">
                  <c:v>0</c:v>
                </c:pt>
                <c:pt idx="20486">
                  <c:v>0</c:v>
                </c:pt>
                <c:pt idx="20487">
                  <c:v>0</c:v>
                </c:pt>
                <c:pt idx="20488">
                  <c:v>0</c:v>
                </c:pt>
                <c:pt idx="20489">
                  <c:v>0</c:v>
                </c:pt>
                <c:pt idx="20490">
                  <c:v>0</c:v>
                </c:pt>
                <c:pt idx="20491">
                  <c:v>0</c:v>
                </c:pt>
                <c:pt idx="20492">
                  <c:v>0</c:v>
                </c:pt>
                <c:pt idx="20493">
                  <c:v>0</c:v>
                </c:pt>
                <c:pt idx="20494">
                  <c:v>0</c:v>
                </c:pt>
                <c:pt idx="20495">
                  <c:v>0</c:v>
                </c:pt>
                <c:pt idx="20496">
                  <c:v>0</c:v>
                </c:pt>
                <c:pt idx="20497">
                  <c:v>0</c:v>
                </c:pt>
                <c:pt idx="20498">
                  <c:v>0</c:v>
                </c:pt>
                <c:pt idx="20499">
                  <c:v>0</c:v>
                </c:pt>
                <c:pt idx="20500">
                  <c:v>0</c:v>
                </c:pt>
                <c:pt idx="20501">
                  <c:v>0</c:v>
                </c:pt>
                <c:pt idx="20502">
                  <c:v>0</c:v>
                </c:pt>
                <c:pt idx="20503">
                  <c:v>0</c:v>
                </c:pt>
                <c:pt idx="20504">
                  <c:v>0</c:v>
                </c:pt>
                <c:pt idx="20505">
                  <c:v>0</c:v>
                </c:pt>
                <c:pt idx="20506">
                  <c:v>0</c:v>
                </c:pt>
                <c:pt idx="20507">
                  <c:v>0</c:v>
                </c:pt>
                <c:pt idx="20508">
                  <c:v>0</c:v>
                </c:pt>
                <c:pt idx="20509">
                  <c:v>0</c:v>
                </c:pt>
                <c:pt idx="20510">
                  <c:v>0</c:v>
                </c:pt>
                <c:pt idx="20511">
                  <c:v>0</c:v>
                </c:pt>
                <c:pt idx="20512">
                  <c:v>0</c:v>
                </c:pt>
                <c:pt idx="20513">
                  <c:v>0</c:v>
                </c:pt>
                <c:pt idx="20514">
                  <c:v>0</c:v>
                </c:pt>
                <c:pt idx="20515">
                  <c:v>0</c:v>
                </c:pt>
                <c:pt idx="20516">
                  <c:v>0</c:v>
                </c:pt>
                <c:pt idx="20517">
                  <c:v>0</c:v>
                </c:pt>
                <c:pt idx="20518">
                  <c:v>0</c:v>
                </c:pt>
                <c:pt idx="20519">
                  <c:v>0</c:v>
                </c:pt>
                <c:pt idx="20520">
                  <c:v>0</c:v>
                </c:pt>
                <c:pt idx="20521">
                  <c:v>0</c:v>
                </c:pt>
                <c:pt idx="20522">
                  <c:v>0</c:v>
                </c:pt>
                <c:pt idx="20523">
                  <c:v>0</c:v>
                </c:pt>
                <c:pt idx="20524">
                  <c:v>0</c:v>
                </c:pt>
                <c:pt idx="20525">
                  <c:v>0</c:v>
                </c:pt>
                <c:pt idx="20526">
                  <c:v>0</c:v>
                </c:pt>
                <c:pt idx="20527">
                  <c:v>0</c:v>
                </c:pt>
                <c:pt idx="20528">
                  <c:v>0</c:v>
                </c:pt>
                <c:pt idx="20529">
                  <c:v>0</c:v>
                </c:pt>
                <c:pt idx="20530">
                  <c:v>0</c:v>
                </c:pt>
                <c:pt idx="20531">
                  <c:v>0</c:v>
                </c:pt>
                <c:pt idx="20532">
                  <c:v>0</c:v>
                </c:pt>
                <c:pt idx="20533">
                  <c:v>0</c:v>
                </c:pt>
                <c:pt idx="20534">
                  <c:v>0</c:v>
                </c:pt>
                <c:pt idx="20535">
                  <c:v>0</c:v>
                </c:pt>
                <c:pt idx="20536">
                  <c:v>0</c:v>
                </c:pt>
                <c:pt idx="20537">
                  <c:v>0</c:v>
                </c:pt>
                <c:pt idx="20538">
                  <c:v>0</c:v>
                </c:pt>
                <c:pt idx="20539">
                  <c:v>0</c:v>
                </c:pt>
                <c:pt idx="20540">
                  <c:v>0</c:v>
                </c:pt>
                <c:pt idx="20541">
                  <c:v>0</c:v>
                </c:pt>
                <c:pt idx="20542">
                  <c:v>0</c:v>
                </c:pt>
                <c:pt idx="20543">
                  <c:v>0</c:v>
                </c:pt>
                <c:pt idx="20544">
                  <c:v>0</c:v>
                </c:pt>
                <c:pt idx="20545">
                  <c:v>0</c:v>
                </c:pt>
                <c:pt idx="20546">
                  <c:v>0</c:v>
                </c:pt>
                <c:pt idx="20547">
                  <c:v>0</c:v>
                </c:pt>
                <c:pt idx="20548">
                  <c:v>0</c:v>
                </c:pt>
                <c:pt idx="20549">
                  <c:v>0</c:v>
                </c:pt>
                <c:pt idx="20550">
                  <c:v>0</c:v>
                </c:pt>
                <c:pt idx="20551">
                  <c:v>0</c:v>
                </c:pt>
                <c:pt idx="20552">
                  <c:v>0</c:v>
                </c:pt>
                <c:pt idx="20553">
                  <c:v>0</c:v>
                </c:pt>
                <c:pt idx="20554">
                  <c:v>0</c:v>
                </c:pt>
                <c:pt idx="20555">
                  <c:v>0</c:v>
                </c:pt>
                <c:pt idx="20556">
                  <c:v>0</c:v>
                </c:pt>
                <c:pt idx="20557">
                  <c:v>0</c:v>
                </c:pt>
                <c:pt idx="20558">
                  <c:v>0</c:v>
                </c:pt>
                <c:pt idx="20559">
                  <c:v>0</c:v>
                </c:pt>
                <c:pt idx="20560">
                  <c:v>0</c:v>
                </c:pt>
                <c:pt idx="20561">
                  <c:v>0</c:v>
                </c:pt>
                <c:pt idx="20562">
                  <c:v>0</c:v>
                </c:pt>
                <c:pt idx="20563">
                  <c:v>0</c:v>
                </c:pt>
                <c:pt idx="20564">
                  <c:v>0</c:v>
                </c:pt>
                <c:pt idx="20565">
                  <c:v>0</c:v>
                </c:pt>
                <c:pt idx="20566">
                  <c:v>0</c:v>
                </c:pt>
                <c:pt idx="20567">
                  <c:v>0</c:v>
                </c:pt>
                <c:pt idx="20568">
                  <c:v>0</c:v>
                </c:pt>
                <c:pt idx="20569">
                  <c:v>0</c:v>
                </c:pt>
                <c:pt idx="20570">
                  <c:v>0</c:v>
                </c:pt>
                <c:pt idx="20571">
                  <c:v>0</c:v>
                </c:pt>
                <c:pt idx="20572">
                  <c:v>0</c:v>
                </c:pt>
                <c:pt idx="20573">
                  <c:v>0</c:v>
                </c:pt>
                <c:pt idx="20574">
                  <c:v>0</c:v>
                </c:pt>
                <c:pt idx="20575">
                  <c:v>0</c:v>
                </c:pt>
                <c:pt idx="20576">
                  <c:v>0</c:v>
                </c:pt>
                <c:pt idx="20577">
                  <c:v>0</c:v>
                </c:pt>
                <c:pt idx="20578">
                  <c:v>0</c:v>
                </c:pt>
                <c:pt idx="20579">
                  <c:v>0</c:v>
                </c:pt>
                <c:pt idx="20580">
                  <c:v>0</c:v>
                </c:pt>
                <c:pt idx="20581">
                  <c:v>0</c:v>
                </c:pt>
                <c:pt idx="20582">
                  <c:v>0</c:v>
                </c:pt>
                <c:pt idx="20583">
                  <c:v>0</c:v>
                </c:pt>
                <c:pt idx="20584">
                  <c:v>0</c:v>
                </c:pt>
                <c:pt idx="20585">
                  <c:v>0</c:v>
                </c:pt>
                <c:pt idx="20586">
                  <c:v>0</c:v>
                </c:pt>
                <c:pt idx="20587">
                  <c:v>0</c:v>
                </c:pt>
                <c:pt idx="20588">
                  <c:v>0</c:v>
                </c:pt>
                <c:pt idx="20589">
                  <c:v>0</c:v>
                </c:pt>
                <c:pt idx="20590">
                  <c:v>0</c:v>
                </c:pt>
                <c:pt idx="20591">
                  <c:v>0</c:v>
                </c:pt>
                <c:pt idx="20592">
                  <c:v>0</c:v>
                </c:pt>
                <c:pt idx="20593">
                  <c:v>0</c:v>
                </c:pt>
                <c:pt idx="20594">
                  <c:v>0</c:v>
                </c:pt>
                <c:pt idx="20595">
                  <c:v>0</c:v>
                </c:pt>
                <c:pt idx="20596">
                  <c:v>0</c:v>
                </c:pt>
                <c:pt idx="20597">
                  <c:v>0</c:v>
                </c:pt>
                <c:pt idx="20598">
                  <c:v>0</c:v>
                </c:pt>
                <c:pt idx="20599">
                  <c:v>0</c:v>
                </c:pt>
                <c:pt idx="20600">
                  <c:v>0</c:v>
                </c:pt>
                <c:pt idx="20601">
                  <c:v>0</c:v>
                </c:pt>
                <c:pt idx="20602">
                  <c:v>0</c:v>
                </c:pt>
                <c:pt idx="20603">
                  <c:v>0</c:v>
                </c:pt>
                <c:pt idx="20604">
                  <c:v>0</c:v>
                </c:pt>
                <c:pt idx="20605">
                  <c:v>0</c:v>
                </c:pt>
                <c:pt idx="20606">
                  <c:v>0</c:v>
                </c:pt>
                <c:pt idx="20607">
                  <c:v>0</c:v>
                </c:pt>
                <c:pt idx="20608">
                  <c:v>0</c:v>
                </c:pt>
                <c:pt idx="20609">
                  <c:v>0</c:v>
                </c:pt>
                <c:pt idx="20610">
                  <c:v>0</c:v>
                </c:pt>
                <c:pt idx="20611">
                  <c:v>0</c:v>
                </c:pt>
                <c:pt idx="20612">
                  <c:v>0</c:v>
                </c:pt>
                <c:pt idx="20613">
                  <c:v>0</c:v>
                </c:pt>
                <c:pt idx="20614">
                  <c:v>0</c:v>
                </c:pt>
                <c:pt idx="20615">
                  <c:v>0</c:v>
                </c:pt>
                <c:pt idx="20616">
                  <c:v>0</c:v>
                </c:pt>
                <c:pt idx="20617">
                  <c:v>0</c:v>
                </c:pt>
                <c:pt idx="20618">
                  <c:v>0</c:v>
                </c:pt>
                <c:pt idx="20619">
                  <c:v>0</c:v>
                </c:pt>
                <c:pt idx="20620">
                  <c:v>0</c:v>
                </c:pt>
                <c:pt idx="20621">
                  <c:v>0</c:v>
                </c:pt>
                <c:pt idx="20622">
                  <c:v>0</c:v>
                </c:pt>
                <c:pt idx="20623">
                  <c:v>0</c:v>
                </c:pt>
                <c:pt idx="20624">
                  <c:v>0</c:v>
                </c:pt>
                <c:pt idx="20625">
                  <c:v>0</c:v>
                </c:pt>
                <c:pt idx="20626">
                  <c:v>0</c:v>
                </c:pt>
                <c:pt idx="20627">
                  <c:v>0</c:v>
                </c:pt>
                <c:pt idx="20628">
                  <c:v>0</c:v>
                </c:pt>
                <c:pt idx="20629">
                  <c:v>0</c:v>
                </c:pt>
                <c:pt idx="20630">
                  <c:v>0</c:v>
                </c:pt>
                <c:pt idx="20631">
                  <c:v>0</c:v>
                </c:pt>
                <c:pt idx="20632">
                  <c:v>0</c:v>
                </c:pt>
                <c:pt idx="20633">
                  <c:v>0</c:v>
                </c:pt>
                <c:pt idx="20634">
                  <c:v>0</c:v>
                </c:pt>
                <c:pt idx="20635">
                  <c:v>0</c:v>
                </c:pt>
                <c:pt idx="20636">
                  <c:v>0</c:v>
                </c:pt>
                <c:pt idx="20637">
                  <c:v>0</c:v>
                </c:pt>
                <c:pt idx="20638">
                  <c:v>0</c:v>
                </c:pt>
                <c:pt idx="20639">
                  <c:v>0</c:v>
                </c:pt>
                <c:pt idx="20640">
                  <c:v>0</c:v>
                </c:pt>
                <c:pt idx="20641">
                  <c:v>0</c:v>
                </c:pt>
                <c:pt idx="20642">
                  <c:v>0</c:v>
                </c:pt>
                <c:pt idx="20643">
                  <c:v>0</c:v>
                </c:pt>
                <c:pt idx="20644">
                  <c:v>0</c:v>
                </c:pt>
                <c:pt idx="20645">
                  <c:v>0</c:v>
                </c:pt>
                <c:pt idx="20646">
                  <c:v>0</c:v>
                </c:pt>
                <c:pt idx="20647">
                  <c:v>0</c:v>
                </c:pt>
                <c:pt idx="20648">
                  <c:v>0</c:v>
                </c:pt>
                <c:pt idx="20649">
                  <c:v>0</c:v>
                </c:pt>
                <c:pt idx="20650">
                  <c:v>0</c:v>
                </c:pt>
                <c:pt idx="20651">
                  <c:v>0</c:v>
                </c:pt>
                <c:pt idx="20652">
                  <c:v>0</c:v>
                </c:pt>
                <c:pt idx="20653">
                  <c:v>0</c:v>
                </c:pt>
                <c:pt idx="20654">
                  <c:v>0</c:v>
                </c:pt>
                <c:pt idx="20655">
                  <c:v>0</c:v>
                </c:pt>
                <c:pt idx="20656">
                  <c:v>0</c:v>
                </c:pt>
                <c:pt idx="20657">
                  <c:v>0</c:v>
                </c:pt>
                <c:pt idx="20658">
                  <c:v>0</c:v>
                </c:pt>
                <c:pt idx="20659">
                  <c:v>0</c:v>
                </c:pt>
                <c:pt idx="20660">
                  <c:v>0</c:v>
                </c:pt>
                <c:pt idx="20661">
                  <c:v>0</c:v>
                </c:pt>
                <c:pt idx="20662">
                  <c:v>0</c:v>
                </c:pt>
                <c:pt idx="20663">
                  <c:v>0</c:v>
                </c:pt>
                <c:pt idx="20664">
                  <c:v>0</c:v>
                </c:pt>
                <c:pt idx="20665">
                  <c:v>0</c:v>
                </c:pt>
                <c:pt idx="20666">
                  <c:v>0</c:v>
                </c:pt>
                <c:pt idx="20667">
                  <c:v>0</c:v>
                </c:pt>
                <c:pt idx="20668">
                  <c:v>0</c:v>
                </c:pt>
                <c:pt idx="20669">
                  <c:v>0</c:v>
                </c:pt>
                <c:pt idx="20670">
                  <c:v>0</c:v>
                </c:pt>
                <c:pt idx="20671">
                  <c:v>0</c:v>
                </c:pt>
                <c:pt idx="20672">
                  <c:v>0</c:v>
                </c:pt>
                <c:pt idx="20673">
                  <c:v>0</c:v>
                </c:pt>
                <c:pt idx="20674">
                  <c:v>0</c:v>
                </c:pt>
                <c:pt idx="20675">
                  <c:v>0</c:v>
                </c:pt>
                <c:pt idx="20676">
                  <c:v>0</c:v>
                </c:pt>
                <c:pt idx="20677">
                  <c:v>0</c:v>
                </c:pt>
                <c:pt idx="20678">
                  <c:v>0</c:v>
                </c:pt>
                <c:pt idx="20679">
                  <c:v>0</c:v>
                </c:pt>
                <c:pt idx="20680">
                  <c:v>0</c:v>
                </c:pt>
                <c:pt idx="20681">
                  <c:v>0</c:v>
                </c:pt>
                <c:pt idx="20682">
                  <c:v>0</c:v>
                </c:pt>
                <c:pt idx="20683">
                  <c:v>0</c:v>
                </c:pt>
                <c:pt idx="20684">
                  <c:v>0</c:v>
                </c:pt>
                <c:pt idx="20685">
                  <c:v>0</c:v>
                </c:pt>
                <c:pt idx="20686">
                  <c:v>0</c:v>
                </c:pt>
                <c:pt idx="20687">
                  <c:v>0</c:v>
                </c:pt>
                <c:pt idx="20688">
                  <c:v>0</c:v>
                </c:pt>
                <c:pt idx="20689">
                  <c:v>0</c:v>
                </c:pt>
                <c:pt idx="20690">
                  <c:v>0</c:v>
                </c:pt>
                <c:pt idx="20691">
                  <c:v>0</c:v>
                </c:pt>
                <c:pt idx="20692">
                  <c:v>0</c:v>
                </c:pt>
                <c:pt idx="20693">
                  <c:v>0</c:v>
                </c:pt>
                <c:pt idx="20694">
                  <c:v>0</c:v>
                </c:pt>
                <c:pt idx="20695">
                  <c:v>0</c:v>
                </c:pt>
                <c:pt idx="20696">
                  <c:v>0</c:v>
                </c:pt>
                <c:pt idx="20697">
                  <c:v>0</c:v>
                </c:pt>
                <c:pt idx="20698">
                  <c:v>0</c:v>
                </c:pt>
                <c:pt idx="20699">
                  <c:v>0</c:v>
                </c:pt>
                <c:pt idx="20700">
                  <c:v>0</c:v>
                </c:pt>
                <c:pt idx="20701">
                  <c:v>0</c:v>
                </c:pt>
                <c:pt idx="20702">
                  <c:v>0</c:v>
                </c:pt>
                <c:pt idx="20703">
                  <c:v>0</c:v>
                </c:pt>
                <c:pt idx="20704">
                  <c:v>0</c:v>
                </c:pt>
                <c:pt idx="20705">
                  <c:v>0</c:v>
                </c:pt>
                <c:pt idx="20706">
                  <c:v>0</c:v>
                </c:pt>
                <c:pt idx="20707">
                  <c:v>0</c:v>
                </c:pt>
                <c:pt idx="20708">
                  <c:v>0</c:v>
                </c:pt>
                <c:pt idx="20709">
                  <c:v>0</c:v>
                </c:pt>
                <c:pt idx="20710">
                  <c:v>0</c:v>
                </c:pt>
                <c:pt idx="20711">
                  <c:v>0</c:v>
                </c:pt>
                <c:pt idx="20712">
                  <c:v>0</c:v>
                </c:pt>
                <c:pt idx="20713">
                  <c:v>0</c:v>
                </c:pt>
                <c:pt idx="20714">
                  <c:v>0</c:v>
                </c:pt>
                <c:pt idx="20715">
                  <c:v>0</c:v>
                </c:pt>
                <c:pt idx="20716">
                  <c:v>0</c:v>
                </c:pt>
                <c:pt idx="20717">
                  <c:v>0</c:v>
                </c:pt>
                <c:pt idx="20718">
                  <c:v>0</c:v>
                </c:pt>
                <c:pt idx="20719">
                  <c:v>0</c:v>
                </c:pt>
                <c:pt idx="20720">
                  <c:v>0</c:v>
                </c:pt>
                <c:pt idx="20721">
                  <c:v>0</c:v>
                </c:pt>
                <c:pt idx="20722">
                  <c:v>0</c:v>
                </c:pt>
                <c:pt idx="20723">
                  <c:v>0</c:v>
                </c:pt>
                <c:pt idx="20724">
                  <c:v>0</c:v>
                </c:pt>
                <c:pt idx="20725">
                  <c:v>0</c:v>
                </c:pt>
                <c:pt idx="20726">
                  <c:v>0</c:v>
                </c:pt>
                <c:pt idx="20727">
                  <c:v>0</c:v>
                </c:pt>
                <c:pt idx="20728">
                  <c:v>0</c:v>
                </c:pt>
                <c:pt idx="20729">
                  <c:v>0</c:v>
                </c:pt>
                <c:pt idx="20730">
                  <c:v>0</c:v>
                </c:pt>
                <c:pt idx="20731">
                  <c:v>0</c:v>
                </c:pt>
                <c:pt idx="20732">
                  <c:v>0</c:v>
                </c:pt>
                <c:pt idx="20733">
                  <c:v>0</c:v>
                </c:pt>
                <c:pt idx="20734">
                  <c:v>0</c:v>
                </c:pt>
                <c:pt idx="20735">
                  <c:v>0</c:v>
                </c:pt>
                <c:pt idx="20736">
                  <c:v>0</c:v>
                </c:pt>
                <c:pt idx="20737">
                  <c:v>0</c:v>
                </c:pt>
                <c:pt idx="20738">
                  <c:v>0</c:v>
                </c:pt>
                <c:pt idx="20739">
                  <c:v>0</c:v>
                </c:pt>
                <c:pt idx="20740">
                  <c:v>0</c:v>
                </c:pt>
                <c:pt idx="20741">
                  <c:v>0</c:v>
                </c:pt>
                <c:pt idx="20742">
                  <c:v>0</c:v>
                </c:pt>
                <c:pt idx="20743">
                  <c:v>0</c:v>
                </c:pt>
                <c:pt idx="20744">
                  <c:v>0</c:v>
                </c:pt>
                <c:pt idx="20745">
                  <c:v>0</c:v>
                </c:pt>
                <c:pt idx="20746">
                  <c:v>0</c:v>
                </c:pt>
                <c:pt idx="20747">
                  <c:v>0</c:v>
                </c:pt>
                <c:pt idx="20748">
                  <c:v>0</c:v>
                </c:pt>
                <c:pt idx="20749">
                  <c:v>0</c:v>
                </c:pt>
                <c:pt idx="20750">
                  <c:v>0</c:v>
                </c:pt>
                <c:pt idx="20751">
                  <c:v>0</c:v>
                </c:pt>
                <c:pt idx="20752">
                  <c:v>0</c:v>
                </c:pt>
                <c:pt idx="20753">
                  <c:v>0</c:v>
                </c:pt>
                <c:pt idx="20754">
                  <c:v>0</c:v>
                </c:pt>
                <c:pt idx="20755">
                  <c:v>0</c:v>
                </c:pt>
                <c:pt idx="20756">
                  <c:v>0</c:v>
                </c:pt>
                <c:pt idx="20757">
                  <c:v>0</c:v>
                </c:pt>
                <c:pt idx="20758">
                  <c:v>0</c:v>
                </c:pt>
                <c:pt idx="20759">
                  <c:v>0</c:v>
                </c:pt>
                <c:pt idx="20760">
                  <c:v>0</c:v>
                </c:pt>
                <c:pt idx="20761">
                  <c:v>0</c:v>
                </c:pt>
                <c:pt idx="20762">
                  <c:v>0</c:v>
                </c:pt>
                <c:pt idx="20763">
                  <c:v>0</c:v>
                </c:pt>
                <c:pt idx="20764">
                  <c:v>0</c:v>
                </c:pt>
                <c:pt idx="20765">
                  <c:v>0</c:v>
                </c:pt>
                <c:pt idx="20766">
                  <c:v>0</c:v>
                </c:pt>
                <c:pt idx="20767">
                  <c:v>0</c:v>
                </c:pt>
                <c:pt idx="20768">
                  <c:v>0</c:v>
                </c:pt>
                <c:pt idx="20769">
                  <c:v>0</c:v>
                </c:pt>
                <c:pt idx="20770">
                  <c:v>0</c:v>
                </c:pt>
                <c:pt idx="20771">
                  <c:v>0</c:v>
                </c:pt>
                <c:pt idx="20772">
                  <c:v>0</c:v>
                </c:pt>
                <c:pt idx="20773">
                  <c:v>0</c:v>
                </c:pt>
                <c:pt idx="20774">
                  <c:v>0</c:v>
                </c:pt>
                <c:pt idx="20775">
                  <c:v>0</c:v>
                </c:pt>
                <c:pt idx="20776">
                  <c:v>0</c:v>
                </c:pt>
                <c:pt idx="20777">
                  <c:v>0</c:v>
                </c:pt>
                <c:pt idx="20778">
                  <c:v>0</c:v>
                </c:pt>
                <c:pt idx="20779">
                  <c:v>0</c:v>
                </c:pt>
                <c:pt idx="20780">
                  <c:v>0</c:v>
                </c:pt>
                <c:pt idx="20781">
                  <c:v>0</c:v>
                </c:pt>
                <c:pt idx="20782">
                  <c:v>0</c:v>
                </c:pt>
                <c:pt idx="20783">
                  <c:v>0</c:v>
                </c:pt>
                <c:pt idx="20784">
                  <c:v>0</c:v>
                </c:pt>
                <c:pt idx="20785">
                  <c:v>0</c:v>
                </c:pt>
                <c:pt idx="20786">
                  <c:v>0</c:v>
                </c:pt>
                <c:pt idx="20787">
                  <c:v>0</c:v>
                </c:pt>
                <c:pt idx="20788">
                  <c:v>0</c:v>
                </c:pt>
                <c:pt idx="20789">
                  <c:v>0</c:v>
                </c:pt>
                <c:pt idx="20790">
                  <c:v>0</c:v>
                </c:pt>
                <c:pt idx="20791">
                  <c:v>0</c:v>
                </c:pt>
                <c:pt idx="20792">
                  <c:v>0</c:v>
                </c:pt>
                <c:pt idx="20793">
                  <c:v>0</c:v>
                </c:pt>
                <c:pt idx="20794">
                  <c:v>0</c:v>
                </c:pt>
                <c:pt idx="20795">
                  <c:v>0</c:v>
                </c:pt>
                <c:pt idx="20796">
                  <c:v>0</c:v>
                </c:pt>
                <c:pt idx="20797">
                  <c:v>0</c:v>
                </c:pt>
                <c:pt idx="20798">
                  <c:v>0</c:v>
                </c:pt>
                <c:pt idx="20799">
                  <c:v>0</c:v>
                </c:pt>
                <c:pt idx="20800">
                  <c:v>0</c:v>
                </c:pt>
                <c:pt idx="20801">
                  <c:v>0</c:v>
                </c:pt>
                <c:pt idx="20802">
                  <c:v>0</c:v>
                </c:pt>
                <c:pt idx="20803">
                  <c:v>0</c:v>
                </c:pt>
                <c:pt idx="20804">
                  <c:v>0</c:v>
                </c:pt>
                <c:pt idx="20805">
                  <c:v>0</c:v>
                </c:pt>
                <c:pt idx="20806">
                  <c:v>0</c:v>
                </c:pt>
                <c:pt idx="20807">
                  <c:v>0</c:v>
                </c:pt>
                <c:pt idx="20808">
                  <c:v>0</c:v>
                </c:pt>
                <c:pt idx="20809">
                  <c:v>0</c:v>
                </c:pt>
                <c:pt idx="20810">
                  <c:v>0</c:v>
                </c:pt>
                <c:pt idx="20811">
                  <c:v>0</c:v>
                </c:pt>
                <c:pt idx="20812">
                  <c:v>0</c:v>
                </c:pt>
                <c:pt idx="20813">
                  <c:v>0</c:v>
                </c:pt>
                <c:pt idx="20814">
                  <c:v>0</c:v>
                </c:pt>
                <c:pt idx="20815">
                  <c:v>0</c:v>
                </c:pt>
                <c:pt idx="20816">
                  <c:v>0</c:v>
                </c:pt>
                <c:pt idx="20817">
                  <c:v>0</c:v>
                </c:pt>
                <c:pt idx="20818">
                  <c:v>0</c:v>
                </c:pt>
                <c:pt idx="20819">
                  <c:v>0</c:v>
                </c:pt>
                <c:pt idx="20820">
                  <c:v>0</c:v>
                </c:pt>
                <c:pt idx="20821">
                  <c:v>0</c:v>
                </c:pt>
                <c:pt idx="20822">
                  <c:v>0</c:v>
                </c:pt>
                <c:pt idx="20823">
                  <c:v>0</c:v>
                </c:pt>
                <c:pt idx="20824">
                  <c:v>0</c:v>
                </c:pt>
                <c:pt idx="20825">
                  <c:v>0</c:v>
                </c:pt>
                <c:pt idx="20826">
                  <c:v>0</c:v>
                </c:pt>
                <c:pt idx="20827">
                  <c:v>0</c:v>
                </c:pt>
                <c:pt idx="20828">
                  <c:v>0</c:v>
                </c:pt>
                <c:pt idx="20829">
                  <c:v>0</c:v>
                </c:pt>
                <c:pt idx="20830">
                  <c:v>0</c:v>
                </c:pt>
                <c:pt idx="20831">
                  <c:v>0</c:v>
                </c:pt>
                <c:pt idx="20832">
                  <c:v>0</c:v>
                </c:pt>
                <c:pt idx="20833">
                  <c:v>0</c:v>
                </c:pt>
                <c:pt idx="20834">
                  <c:v>0</c:v>
                </c:pt>
                <c:pt idx="20835">
                  <c:v>0</c:v>
                </c:pt>
                <c:pt idx="20836">
                  <c:v>0</c:v>
                </c:pt>
                <c:pt idx="20837">
                  <c:v>0</c:v>
                </c:pt>
                <c:pt idx="20838">
                  <c:v>0</c:v>
                </c:pt>
                <c:pt idx="20839">
                  <c:v>0</c:v>
                </c:pt>
                <c:pt idx="20840">
                  <c:v>0</c:v>
                </c:pt>
                <c:pt idx="20841">
                  <c:v>0</c:v>
                </c:pt>
                <c:pt idx="20842">
                  <c:v>0</c:v>
                </c:pt>
                <c:pt idx="20843">
                  <c:v>0</c:v>
                </c:pt>
                <c:pt idx="20844">
                  <c:v>0</c:v>
                </c:pt>
                <c:pt idx="20845">
                  <c:v>0</c:v>
                </c:pt>
                <c:pt idx="20846">
                  <c:v>0</c:v>
                </c:pt>
                <c:pt idx="20847">
                  <c:v>0</c:v>
                </c:pt>
                <c:pt idx="20848">
                  <c:v>0</c:v>
                </c:pt>
                <c:pt idx="20849">
                  <c:v>0</c:v>
                </c:pt>
                <c:pt idx="20850">
                  <c:v>0</c:v>
                </c:pt>
                <c:pt idx="20851">
                  <c:v>0</c:v>
                </c:pt>
                <c:pt idx="20852">
                  <c:v>0</c:v>
                </c:pt>
                <c:pt idx="20853">
                  <c:v>0</c:v>
                </c:pt>
                <c:pt idx="20854">
                  <c:v>0</c:v>
                </c:pt>
                <c:pt idx="20855">
                  <c:v>0</c:v>
                </c:pt>
                <c:pt idx="20856">
                  <c:v>0</c:v>
                </c:pt>
                <c:pt idx="20857">
                  <c:v>0</c:v>
                </c:pt>
                <c:pt idx="20858">
                  <c:v>0</c:v>
                </c:pt>
                <c:pt idx="20859">
                  <c:v>0</c:v>
                </c:pt>
                <c:pt idx="20860">
                  <c:v>0</c:v>
                </c:pt>
                <c:pt idx="20861">
                  <c:v>0</c:v>
                </c:pt>
                <c:pt idx="20862">
                  <c:v>0</c:v>
                </c:pt>
                <c:pt idx="20863">
                  <c:v>0</c:v>
                </c:pt>
                <c:pt idx="20864">
                  <c:v>0</c:v>
                </c:pt>
                <c:pt idx="20865">
                  <c:v>0</c:v>
                </c:pt>
                <c:pt idx="20866">
                  <c:v>0</c:v>
                </c:pt>
                <c:pt idx="20867">
                  <c:v>0</c:v>
                </c:pt>
                <c:pt idx="20868">
                  <c:v>0</c:v>
                </c:pt>
                <c:pt idx="20869">
                  <c:v>0</c:v>
                </c:pt>
                <c:pt idx="20870">
                  <c:v>0</c:v>
                </c:pt>
                <c:pt idx="20871">
                  <c:v>0</c:v>
                </c:pt>
                <c:pt idx="20872">
                  <c:v>0</c:v>
                </c:pt>
                <c:pt idx="20873">
                  <c:v>0</c:v>
                </c:pt>
                <c:pt idx="20874">
                  <c:v>0</c:v>
                </c:pt>
                <c:pt idx="20875">
                  <c:v>0</c:v>
                </c:pt>
                <c:pt idx="20876">
                  <c:v>0</c:v>
                </c:pt>
                <c:pt idx="20877">
                  <c:v>0</c:v>
                </c:pt>
                <c:pt idx="20878">
                  <c:v>0</c:v>
                </c:pt>
                <c:pt idx="20879">
                  <c:v>0</c:v>
                </c:pt>
                <c:pt idx="20880">
                  <c:v>0</c:v>
                </c:pt>
                <c:pt idx="20881">
                  <c:v>0</c:v>
                </c:pt>
                <c:pt idx="20882">
                  <c:v>0</c:v>
                </c:pt>
                <c:pt idx="20883">
                  <c:v>0</c:v>
                </c:pt>
                <c:pt idx="20884">
                  <c:v>0</c:v>
                </c:pt>
                <c:pt idx="20885">
                  <c:v>0</c:v>
                </c:pt>
                <c:pt idx="20886">
                  <c:v>0</c:v>
                </c:pt>
                <c:pt idx="20887">
                  <c:v>0</c:v>
                </c:pt>
                <c:pt idx="20888">
                  <c:v>0</c:v>
                </c:pt>
                <c:pt idx="20889">
                  <c:v>0</c:v>
                </c:pt>
                <c:pt idx="20890">
                  <c:v>0</c:v>
                </c:pt>
                <c:pt idx="20891">
                  <c:v>0</c:v>
                </c:pt>
                <c:pt idx="20892">
                  <c:v>0</c:v>
                </c:pt>
                <c:pt idx="20893">
                  <c:v>0</c:v>
                </c:pt>
                <c:pt idx="20894">
                  <c:v>0</c:v>
                </c:pt>
                <c:pt idx="20895">
                  <c:v>0</c:v>
                </c:pt>
                <c:pt idx="20896">
                  <c:v>0</c:v>
                </c:pt>
                <c:pt idx="20897">
                  <c:v>0</c:v>
                </c:pt>
                <c:pt idx="20898">
                  <c:v>0</c:v>
                </c:pt>
                <c:pt idx="20899">
                  <c:v>0</c:v>
                </c:pt>
                <c:pt idx="20900">
                  <c:v>0</c:v>
                </c:pt>
                <c:pt idx="20901">
                  <c:v>0</c:v>
                </c:pt>
                <c:pt idx="20902">
                  <c:v>0</c:v>
                </c:pt>
                <c:pt idx="20903">
                  <c:v>0</c:v>
                </c:pt>
                <c:pt idx="20904">
                  <c:v>0</c:v>
                </c:pt>
                <c:pt idx="20905">
                  <c:v>0</c:v>
                </c:pt>
                <c:pt idx="20906">
                  <c:v>0</c:v>
                </c:pt>
                <c:pt idx="20907">
                  <c:v>0</c:v>
                </c:pt>
                <c:pt idx="20908">
                  <c:v>0</c:v>
                </c:pt>
                <c:pt idx="20909">
                  <c:v>0</c:v>
                </c:pt>
                <c:pt idx="20910">
                  <c:v>0</c:v>
                </c:pt>
                <c:pt idx="20911">
                  <c:v>0</c:v>
                </c:pt>
                <c:pt idx="20912">
                  <c:v>0</c:v>
                </c:pt>
                <c:pt idx="20913">
                  <c:v>0</c:v>
                </c:pt>
                <c:pt idx="20914">
                  <c:v>0</c:v>
                </c:pt>
                <c:pt idx="20915">
                  <c:v>0</c:v>
                </c:pt>
                <c:pt idx="20916">
                  <c:v>0</c:v>
                </c:pt>
                <c:pt idx="20917">
                  <c:v>0</c:v>
                </c:pt>
                <c:pt idx="20918">
                  <c:v>0</c:v>
                </c:pt>
                <c:pt idx="20919">
                  <c:v>0</c:v>
                </c:pt>
                <c:pt idx="20920">
                  <c:v>0</c:v>
                </c:pt>
                <c:pt idx="20921">
                  <c:v>0</c:v>
                </c:pt>
                <c:pt idx="20922">
                  <c:v>0</c:v>
                </c:pt>
                <c:pt idx="20923">
                  <c:v>0</c:v>
                </c:pt>
                <c:pt idx="20924">
                  <c:v>0</c:v>
                </c:pt>
                <c:pt idx="20925">
                  <c:v>0</c:v>
                </c:pt>
                <c:pt idx="20926">
                  <c:v>0</c:v>
                </c:pt>
                <c:pt idx="20927">
                  <c:v>0</c:v>
                </c:pt>
                <c:pt idx="20928">
                  <c:v>0</c:v>
                </c:pt>
                <c:pt idx="20929">
                  <c:v>0</c:v>
                </c:pt>
                <c:pt idx="20930">
                  <c:v>0</c:v>
                </c:pt>
                <c:pt idx="20931">
                  <c:v>0</c:v>
                </c:pt>
                <c:pt idx="20932">
                  <c:v>0</c:v>
                </c:pt>
                <c:pt idx="20933">
                  <c:v>0</c:v>
                </c:pt>
                <c:pt idx="20934">
                  <c:v>0</c:v>
                </c:pt>
                <c:pt idx="20935">
                  <c:v>0</c:v>
                </c:pt>
                <c:pt idx="20936">
                  <c:v>0</c:v>
                </c:pt>
                <c:pt idx="20937">
                  <c:v>0</c:v>
                </c:pt>
                <c:pt idx="20938">
                  <c:v>0</c:v>
                </c:pt>
                <c:pt idx="20939">
                  <c:v>0</c:v>
                </c:pt>
                <c:pt idx="20940">
                  <c:v>0</c:v>
                </c:pt>
                <c:pt idx="20941">
                  <c:v>0</c:v>
                </c:pt>
                <c:pt idx="20942">
                  <c:v>0</c:v>
                </c:pt>
                <c:pt idx="20943">
                  <c:v>0</c:v>
                </c:pt>
                <c:pt idx="20944">
                  <c:v>0</c:v>
                </c:pt>
                <c:pt idx="20945">
                  <c:v>0</c:v>
                </c:pt>
                <c:pt idx="20946">
                  <c:v>0</c:v>
                </c:pt>
                <c:pt idx="20947">
                  <c:v>0</c:v>
                </c:pt>
                <c:pt idx="20948">
                  <c:v>0</c:v>
                </c:pt>
                <c:pt idx="20949">
                  <c:v>0</c:v>
                </c:pt>
                <c:pt idx="20950">
                  <c:v>0</c:v>
                </c:pt>
                <c:pt idx="20951">
                  <c:v>0</c:v>
                </c:pt>
                <c:pt idx="20952">
                  <c:v>0</c:v>
                </c:pt>
                <c:pt idx="20953">
                  <c:v>0</c:v>
                </c:pt>
                <c:pt idx="20954">
                  <c:v>0</c:v>
                </c:pt>
                <c:pt idx="20955">
                  <c:v>0</c:v>
                </c:pt>
                <c:pt idx="20956">
                  <c:v>0</c:v>
                </c:pt>
                <c:pt idx="20957">
                  <c:v>0</c:v>
                </c:pt>
                <c:pt idx="20958">
                  <c:v>0</c:v>
                </c:pt>
                <c:pt idx="20959">
                  <c:v>0</c:v>
                </c:pt>
                <c:pt idx="20960">
                  <c:v>0</c:v>
                </c:pt>
                <c:pt idx="20961">
                  <c:v>0</c:v>
                </c:pt>
                <c:pt idx="20962">
                  <c:v>0</c:v>
                </c:pt>
                <c:pt idx="20963">
                  <c:v>0</c:v>
                </c:pt>
                <c:pt idx="20964">
                  <c:v>0</c:v>
                </c:pt>
                <c:pt idx="20965">
                  <c:v>0</c:v>
                </c:pt>
                <c:pt idx="20966">
                  <c:v>0</c:v>
                </c:pt>
                <c:pt idx="20967">
                  <c:v>0</c:v>
                </c:pt>
                <c:pt idx="20968">
                  <c:v>0</c:v>
                </c:pt>
                <c:pt idx="20969">
                  <c:v>0</c:v>
                </c:pt>
                <c:pt idx="20970">
                  <c:v>0</c:v>
                </c:pt>
                <c:pt idx="20971">
                  <c:v>0</c:v>
                </c:pt>
                <c:pt idx="20972">
                  <c:v>0</c:v>
                </c:pt>
                <c:pt idx="20973">
                  <c:v>0</c:v>
                </c:pt>
                <c:pt idx="20974">
                  <c:v>0</c:v>
                </c:pt>
                <c:pt idx="20975">
                  <c:v>0</c:v>
                </c:pt>
                <c:pt idx="20976">
                  <c:v>0</c:v>
                </c:pt>
                <c:pt idx="20977">
                  <c:v>0</c:v>
                </c:pt>
                <c:pt idx="20978">
                  <c:v>0</c:v>
                </c:pt>
                <c:pt idx="20979">
                  <c:v>0</c:v>
                </c:pt>
                <c:pt idx="20980">
                  <c:v>0</c:v>
                </c:pt>
                <c:pt idx="20981">
                  <c:v>0</c:v>
                </c:pt>
                <c:pt idx="20982">
                  <c:v>0</c:v>
                </c:pt>
                <c:pt idx="20983">
                  <c:v>0</c:v>
                </c:pt>
                <c:pt idx="20984">
                  <c:v>0</c:v>
                </c:pt>
                <c:pt idx="20985">
                  <c:v>0</c:v>
                </c:pt>
                <c:pt idx="20986">
                  <c:v>0</c:v>
                </c:pt>
                <c:pt idx="20987">
                  <c:v>0</c:v>
                </c:pt>
                <c:pt idx="20988">
                  <c:v>0</c:v>
                </c:pt>
                <c:pt idx="20989">
                  <c:v>0</c:v>
                </c:pt>
                <c:pt idx="20990">
                  <c:v>0</c:v>
                </c:pt>
                <c:pt idx="20991">
                  <c:v>0</c:v>
                </c:pt>
                <c:pt idx="20992">
                  <c:v>0</c:v>
                </c:pt>
                <c:pt idx="20993">
                  <c:v>0</c:v>
                </c:pt>
                <c:pt idx="20994">
                  <c:v>0</c:v>
                </c:pt>
                <c:pt idx="20995">
                  <c:v>0</c:v>
                </c:pt>
                <c:pt idx="20996">
                  <c:v>0</c:v>
                </c:pt>
                <c:pt idx="20997">
                  <c:v>0</c:v>
                </c:pt>
                <c:pt idx="20998">
                  <c:v>0</c:v>
                </c:pt>
                <c:pt idx="20999">
                  <c:v>0</c:v>
                </c:pt>
                <c:pt idx="21000">
                  <c:v>0</c:v>
                </c:pt>
                <c:pt idx="21001">
                  <c:v>0</c:v>
                </c:pt>
                <c:pt idx="21002">
                  <c:v>0</c:v>
                </c:pt>
                <c:pt idx="21003">
                  <c:v>0</c:v>
                </c:pt>
                <c:pt idx="21004">
                  <c:v>0</c:v>
                </c:pt>
                <c:pt idx="21005">
                  <c:v>0</c:v>
                </c:pt>
                <c:pt idx="21006">
                  <c:v>0</c:v>
                </c:pt>
                <c:pt idx="21007">
                  <c:v>0</c:v>
                </c:pt>
                <c:pt idx="21008">
                  <c:v>0</c:v>
                </c:pt>
                <c:pt idx="21009">
                  <c:v>0</c:v>
                </c:pt>
                <c:pt idx="21010">
                  <c:v>0</c:v>
                </c:pt>
                <c:pt idx="21011">
                  <c:v>0</c:v>
                </c:pt>
                <c:pt idx="21012">
                  <c:v>0</c:v>
                </c:pt>
                <c:pt idx="21013">
                  <c:v>0</c:v>
                </c:pt>
                <c:pt idx="21014">
                  <c:v>0</c:v>
                </c:pt>
                <c:pt idx="21015">
                  <c:v>0</c:v>
                </c:pt>
                <c:pt idx="21016">
                  <c:v>0</c:v>
                </c:pt>
                <c:pt idx="21017">
                  <c:v>0</c:v>
                </c:pt>
                <c:pt idx="21018">
                  <c:v>0</c:v>
                </c:pt>
                <c:pt idx="21019">
                  <c:v>0</c:v>
                </c:pt>
                <c:pt idx="21020">
                  <c:v>0</c:v>
                </c:pt>
                <c:pt idx="21021">
                  <c:v>0</c:v>
                </c:pt>
                <c:pt idx="21022">
                  <c:v>0</c:v>
                </c:pt>
                <c:pt idx="21023">
                  <c:v>0</c:v>
                </c:pt>
                <c:pt idx="21024">
                  <c:v>0</c:v>
                </c:pt>
                <c:pt idx="21025">
                  <c:v>0</c:v>
                </c:pt>
                <c:pt idx="21026">
                  <c:v>0</c:v>
                </c:pt>
                <c:pt idx="21027">
                  <c:v>0</c:v>
                </c:pt>
                <c:pt idx="21028">
                  <c:v>0</c:v>
                </c:pt>
                <c:pt idx="21029">
                  <c:v>0</c:v>
                </c:pt>
                <c:pt idx="21030">
                  <c:v>0</c:v>
                </c:pt>
                <c:pt idx="21031">
                  <c:v>0</c:v>
                </c:pt>
                <c:pt idx="21032">
                  <c:v>0</c:v>
                </c:pt>
                <c:pt idx="21033">
                  <c:v>0</c:v>
                </c:pt>
                <c:pt idx="21034">
                  <c:v>0</c:v>
                </c:pt>
                <c:pt idx="21035">
                  <c:v>0</c:v>
                </c:pt>
                <c:pt idx="21036">
                  <c:v>0</c:v>
                </c:pt>
                <c:pt idx="21037">
                  <c:v>0</c:v>
                </c:pt>
                <c:pt idx="21038">
                  <c:v>0</c:v>
                </c:pt>
                <c:pt idx="21039">
                  <c:v>0</c:v>
                </c:pt>
                <c:pt idx="21040">
                  <c:v>0</c:v>
                </c:pt>
                <c:pt idx="21041">
                  <c:v>0</c:v>
                </c:pt>
                <c:pt idx="21042">
                  <c:v>0</c:v>
                </c:pt>
                <c:pt idx="21043">
                  <c:v>0</c:v>
                </c:pt>
                <c:pt idx="21044">
                  <c:v>0</c:v>
                </c:pt>
                <c:pt idx="21045">
                  <c:v>0</c:v>
                </c:pt>
                <c:pt idx="21046">
                  <c:v>0</c:v>
                </c:pt>
                <c:pt idx="21047">
                  <c:v>0</c:v>
                </c:pt>
                <c:pt idx="21048">
                  <c:v>0</c:v>
                </c:pt>
                <c:pt idx="21049">
                  <c:v>0</c:v>
                </c:pt>
                <c:pt idx="21050">
                  <c:v>0</c:v>
                </c:pt>
                <c:pt idx="21051">
                  <c:v>0</c:v>
                </c:pt>
                <c:pt idx="21052">
                  <c:v>0</c:v>
                </c:pt>
                <c:pt idx="21053">
                  <c:v>0</c:v>
                </c:pt>
                <c:pt idx="21054">
                  <c:v>0</c:v>
                </c:pt>
                <c:pt idx="21055">
                  <c:v>0</c:v>
                </c:pt>
                <c:pt idx="21056">
                  <c:v>0</c:v>
                </c:pt>
                <c:pt idx="21057">
                  <c:v>0</c:v>
                </c:pt>
                <c:pt idx="21058">
                  <c:v>0</c:v>
                </c:pt>
                <c:pt idx="21059">
                  <c:v>0</c:v>
                </c:pt>
                <c:pt idx="21060">
                  <c:v>0</c:v>
                </c:pt>
                <c:pt idx="21061">
                  <c:v>0</c:v>
                </c:pt>
                <c:pt idx="21062">
                  <c:v>0</c:v>
                </c:pt>
                <c:pt idx="21063">
                  <c:v>0</c:v>
                </c:pt>
                <c:pt idx="21064">
                  <c:v>0</c:v>
                </c:pt>
                <c:pt idx="21065">
                  <c:v>0</c:v>
                </c:pt>
                <c:pt idx="21066">
                  <c:v>0</c:v>
                </c:pt>
                <c:pt idx="21067">
                  <c:v>0</c:v>
                </c:pt>
                <c:pt idx="21068">
                  <c:v>0</c:v>
                </c:pt>
                <c:pt idx="21069">
                  <c:v>0</c:v>
                </c:pt>
                <c:pt idx="21070">
                  <c:v>0</c:v>
                </c:pt>
                <c:pt idx="21071">
                  <c:v>0</c:v>
                </c:pt>
                <c:pt idx="21072">
                  <c:v>0</c:v>
                </c:pt>
                <c:pt idx="21073">
                  <c:v>0</c:v>
                </c:pt>
                <c:pt idx="21074">
                  <c:v>0</c:v>
                </c:pt>
                <c:pt idx="21075">
                  <c:v>0</c:v>
                </c:pt>
                <c:pt idx="21076">
                  <c:v>0</c:v>
                </c:pt>
                <c:pt idx="21077">
                  <c:v>0</c:v>
                </c:pt>
                <c:pt idx="21078">
                  <c:v>0</c:v>
                </c:pt>
                <c:pt idx="21079">
                  <c:v>0</c:v>
                </c:pt>
                <c:pt idx="21080">
                  <c:v>0</c:v>
                </c:pt>
                <c:pt idx="21081">
                  <c:v>0</c:v>
                </c:pt>
                <c:pt idx="21082">
                  <c:v>0</c:v>
                </c:pt>
                <c:pt idx="21083">
                  <c:v>0</c:v>
                </c:pt>
                <c:pt idx="21084">
                  <c:v>0</c:v>
                </c:pt>
                <c:pt idx="21085">
                  <c:v>0</c:v>
                </c:pt>
                <c:pt idx="21086">
                  <c:v>0</c:v>
                </c:pt>
                <c:pt idx="21087">
                  <c:v>0</c:v>
                </c:pt>
                <c:pt idx="21088">
                  <c:v>0</c:v>
                </c:pt>
                <c:pt idx="21089">
                  <c:v>0</c:v>
                </c:pt>
                <c:pt idx="21090">
                  <c:v>0</c:v>
                </c:pt>
                <c:pt idx="21091">
                  <c:v>0</c:v>
                </c:pt>
                <c:pt idx="21092">
                  <c:v>0</c:v>
                </c:pt>
                <c:pt idx="21093">
                  <c:v>0</c:v>
                </c:pt>
                <c:pt idx="21094">
                  <c:v>0</c:v>
                </c:pt>
                <c:pt idx="21095">
                  <c:v>0</c:v>
                </c:pt>
                <c:pt idx="21096">
                  <c:v>0</c:v>
                </c:pt>
                <c:pt idx="21097">
                  <c:v>0</c:v>
                </c:pt>
                <c:pt idx="21098">
                  <c:v>0</c:v>
                </c:pt>
                <c:pt idx="21099">
                  <c:v>0</c:v>
                </c:pt>
                <c:pt idx="21100">
                  <c:v>0</c:v>
                </c:pt>
                <c:pt idx="21101">
                  <c:v>0</c:v>
                </c:pt>
                <c:pt idx="21102">
                  <c:v>0</c:v>
                </c:pt>
                <c:pt idx="21103">
                  <c:v>0</c:v>
                </c:pt>
                <c:pt idx="21104">
                  <c:v>0</c:v>
                </c:pt>
                <c:pt idx="21105">
                  <c:v>0</c:v>
                </c:pt>
                <c:pt idx="21106">
                  <c:v>0</c:v>
                </c:pt>
                <c:pt idx="21107">
                  <c:v>0</c:v>
                </c:pt>
                <c:pt idx="21108">
                  <c:v>0</c:v>
                </c:pt>
                <c:pt idx="21109">
                  <c:v>0</c:v>
                </c:pt>
                <c:pt idx="21110">
                  <c:v>0</c:v>
                </c:pt>
                <c:pt idx="21111">
                  <c:v>0</c:v>
                </c:pt>
                <c:pt idx="21112">
                  <c:v>0</c:v>
                </c:pt>
                <c:pt idx="21113">
                  <c:v>0</c:v>
                </c:pt>
                <c:pt idx="21114">
                  <c:v>0</c:v>
                </c:pt>
                <c:pt idx="21115">
                  <c:v>0</c:v>
                </c:pt>
                <c:pt idx="21116">
                  <c:v>0</c:v>
                </c:pt>
                <c:pt idx="21117">
                  <c:v>0</c:v>
                </c:pt>
                <c:pt idx="21118">
                  <c:v>0</c:v>
                </c:pt>
                <c:pt idx="21119">
                  <c:v>0</c:v>
                </c:pt>
                <c:pt idx="21120">
                  <c:v>0</c:v>
                </c:pt>
                <c:pt idx="21121">
                  <c:v>0</c:v>
                </c:pt>
                <c:pt idx="21122">
                  <c:v>0</c:v>
                </c:pt>
                <c:pt idx="21123">
                  <c:v>0</c:v>
                </c:pt>
                <c:pt idx="21124">
                  <c:v>0</c:v>
                </c:pt>
                <c:pt idx="21125">
                  <c:v>0</c:v>
                </c:pt>
                <c:pt idx="21126">
                  <c:v>0</c:v>
                </c:pt>
                <c:pt idx="21127">
                  <c:v>0</c:v>
                </c:pt>
                <c:pt idx="21128">
                  <c:v>0</c:v>
                </c:pt>
                <c:pt idx="21129">
                  <c:v>0</c:v>
                </c:pt>
                <c:pt idx="21130">
                  <c:v>0</c:v>
                </c:pt>
                <c:pt idx="21131">
                  <c:v>0</c:v>
                </c:pt>
                <c:pt idx="21132">
                  <c:v>0</c:v>
                </c:pt>
                <c:pt idx="21133">
                  <c:v>0</c:v>
                </c:pt>
                <c:pt idx="21134">
                  <c:v>0</c:v>
                </c:pt>
                <c:pt idx="21135">
                  <c:v>0</c:v>
                </c:pt>
                <c:pt idx="21136">
                  <c:v>0</c:v>
                </c:pt>
                <c:pt idx="21137">
                  <c:v>0</c:v>
                </c:pt>
                <c:pt idx="21138">
                  <c:v>0</c:v>
                </c:pt>
                <c:pt idx="21139">
                  <c:v>0</c:v>
                </c:pt>
                <c:pt idx="21140">
                  <c:v>0</c:v>
                </c:pt>
                <c:pt idx="21141">
                  <c:v>0</c:v>
                </c:pt>
                <c:pt idx="21142">
                  <c:v>0</c:v>
                </c:pt>
                <c:pt idx="21143">
                  <c:v>0</c:v>
                </c:pt>
                <c:pt idx="21144">
                  <c:v>0</c:v>
                </c:pt>
                <c:pt idx="21145">
                  <c:v>0</c:v>
                </c:pt>
                <c:pt idx="21146">
                  <c:v>0</c:v>
                </c:pt>
                <c:pt idx="21147">
                  <c:v>0</c:v>
                </c:pt>
                <c:pt idx="21148">
                  <c:v>0</c:v>
                </c:pt>
                <c:pt idx="21149">
                  <c:v>0</c:v>
                </c:pt>
                <c:pt idx="21150">
                  <c:v>0</c:v>
                </c:pt>
                <c:pt idx="21151">
                  <c:v>0</c:v>
                </c:pt>
                <c:pt idx="21152">
                  <c:v>0</c:v>
                </c:pt>
                <c:pt idx="21153">
                  <c:v>0</c:v>
                </c:pt>
                <c:pt idx="21154">
                  <c:v>0</c:v>
                </c:pt>
                <c:pt idx="21155">
                  <c:v>0</c:v>
                </c:pt>
                <c:pt idx="21156">
                  <c:v>0</c:v>
                </c:pt>
                <c:pt idx="21157">
                  <c:v>0</c:v>
                </c:pt>
                <c:pt idx="21158">
                  <c:v>0</c:v>
                </c:pt>
                <c:pt idx="21159">
                  <c:v>0</c:v>
                </c:pt>
                <c:pt idx="21160">
                  <c:v>0</c:v>
                </c:pt>
                <c:pt idx="21161">
                  <c:v>0</c:v>
                </c:pt>
                <c:pt idx="21162">
                  <c:v>0</c:v>
                </c:pt>
                <c:pt idx="21163">
                  <c:v>0</c:v>
                </c:pt>
                <c:pt idx="21164">
                  <c:v>0</c:v>
                </c:pt>
                <c:pt idx="21165">
                  <c:v>0</c:v>
                </c:pt>
                <c:pt idx="21166">
                  <c:v>0</c:v>
                </c:pt>
                <c:pt idx="21167">
                  <c:v>0</c:v>
                </c:pt>
                <c:pt idx="21168">
                  <c:v>0</c:v>
                </c:pt>
                <c:pt idx="21169">
                  <c:v>0</c:v>
                </c:pt>
                <c:pt idx="21170">
                  <c:v>0</c:v>
                </c:pt>
                <c:pt idx="21171">
                  <c:v>0</c:v>
                </c:pt>
                <c:pt idx="21172">
                  <c:v>0</c:v>
                </c:pt>
                <c:pt idx="21173">
                  <c:v>0</c:v>
                </c:pt>
                <c:pt idx="21174">
                  <c:v>0</c:v>
                </c:pt>
                <c:pt idx="21175">
                  <c:v>0</c:v>
                </c:pt>
                <c:pt idx="21176">
                  <c:v>0</c:v>
                </c:pt>
                <c:pt idx="21177">
                  <c:v>0</c:v>
                </c:pt>
                <c:pt idx="21178">
                  <c:v>0</c:v>
                </c:pt>
                <c:pt idx="21179">
                  <c:v>0</c:v>
                </c:pt>
                <c:pt idx="21180">
                  <c:v>0</c:v>
                </c:pt>
                <c:pt idx="21181">
                  <c:v>0</c:v>
                </c:pt>
                <c:pt idx="21182">
                  <c:v>0</c:v>
                </c:pt>
                <c:pt idx="21183">
                  <c:v>0</c:v>
                </c:pt>
                <c:pt idx="21184">
                  <c:v>0</c:v>
                </c:pt>
                <c:pt idx="21185">
                  <c:v>0</c:v>
                </c:pt>
                <c:pt idx="21186">
                  <c:v>0</c:v>
                </c:pt>
                <c:pt idx="21187">
                  <c:v>0</c:v>
                </c:pt>
                <c:pt idx="21188">
                  <c:v>0</c:v>
                </c:pt>
                <c:pt idx="21189">
                  <c:v>0</c:v>
                </c:pt>
                <c:pt idx="21190">
                  <c:v>0</c:v>
                </c:pt>
                <c:pt idx="21191">
                  <c:v>0</c:v>
                </c:pt>
                <c:pt idx="21192">
                  <c:v>0</c:v>
                </c:pt>
                <c:pt idx="21193">
                  <c:v>0</c:v>
                </c:pt>
                <c:pt idx="21194">
                  <c:v>0</c:v>
                </c:pt>
                <c:pt idx="21195">
                  <c:v>0</c:v>
                </c:pt>
                <c:pt idx="21196">
                  <c:v>0</c:v>
                </c:pt>
                <c:pt idx="21197">
                  <c:v>0</c:v>
                </c:pt>
                <c:pt idx="21198">
                  <c:v>0</c:v>
                </c:pt>
                <c:pt idx="21199">
                  <c:v>0</c:v>
                </c:pt>
                <c:pt idx="21200">
                  <c:v>0</c:v>
                </c:pt>
                <c:pt idx="21201">
                  <c:v>0</c:v>
                </c:pt>
                <c:pt idx="21202">
                  <c:v>0</c:v>
                </c:pt>
                <c:pt idx="21203">
                  <c:v>0</c:v>
                </c:pt>
                <c:pt idx="21204">
                  <c:v>0</c:v>
                </c:pt>
                <c:pt idx="21205">
                  <c:v>0</c:v>
                </c:pt>
                <c:pt idx="21206">
                  <c:v>0</c:v>
                </c:pt>
                <c:pt idx="21207">
                  <c:v>0</c:v>
                </c:pt>
                <c:pt idx="21208">
                  <c:v>0</c:v>
                </c:pt>
                <c:pt idx="21209">
                  <c:v>0</c:v>
                </c:pt>
                <c:pt idx="21210">
                  <c:v>0</c:v>
                </c:pt>
                <c:pt idx="21211">
                  <c:v>0</c:v>
                </c:pt>
                <c:pt idx="21212">
                  <c:v>0</c:v>
                </c:pt>
                <c:pt idx="21213">
                  <c:v>0</c:v>
                </c:pt>
                <c:pt idx="21214">
                  <c:v>0</c:v>
                </c:pt>
                <c:pt idx="21215">
                  <c:v>0</c:v>
                </c:pt>
                <c:pt idx="21216">
                  <c:v>0</c:v>
                </c:pt>
                <c:pt idx="21217">
                  <c:v>0</c:v>
                </c:pt>
                <c:pt idx="21218">
                  <c:v>0</c:v>
                </c:pt>
                <c:pt idx="21219">
                  <c:v>0</c:v>
                </c:pt>
                <c:pt idx="21220">
                  <c:v>0</c:v>
                </c:pt>
                <c:pt idx="21221">
                  <c:v>0</c:v>
                </c:pt>
                <c:pt idx="21222">
                  <c:v>0</c:v>
                </c:pt>
                <c:pt idx="21223">
                  <c:v>0</c:v>
                </c:pt>
                <c:pt idx="21224">
                  <c:v>0</c:v>
                </c:pt>
                <c:pt idx="21225">
                  <c:v>0</c:v>
                </c:pt>
                <c:pt idx="21226">
                  <c:v>0</c:v>
                </c:pt>
                <c:pt idx="21227">
                  <c:v>0</c:v>
                </c:pt>
                <c:pt idx="21228">
                  <c:v>0</c:v>
                </c:pt>
                <c:pt idx="21229">
                  <c:v>0</c:v>
                </c:pt>
                <c:pt idx="21230">
                  <c:v>0</c:v>
                </c:pt>
                <c:pt idx="21231">
                  <c:v>0</c:v>
                </c:pt>
                <c:pt idx="21232">
                  <c:v>0</c:v>
                </c:pt>
                <c:pt idx="21233">
                  <c:v>0</c:v>
                </c:pt>
                <c:pt idx="21234">
                  <c:v>0</c:v>
                </c:pt>
                <c:pt idx="21235">
                  <c:v>0</c:v>
                </c:pt>
                <c:pt idx="21236">
                  <c:v>0</c:v>
                </c:pt>
                <c:pt idx="21237">
                  <c:v>0</c:v>
                </c:pt>
                <c:pt idx="21238">
                  <c:v>0</c:v>
                </c:pt>
                <c:pt idx="21239">
                  <c:v>0</c:v>
                </c:pt>
                <c:pt idx="21240">
                  <c:v>0</c:v>
                </c:pt>
                <c:pt idx="21241">
                  <c:v>0</c:v>
                </c:pt>
                <c:pt idx="21242">
                  <c:v>0</c:v>
                </c:pt>
                <c:pt idx="21243">
                  <c:v>0</c:v>
                </c:pt>
                <c:pt idx="21244">
                  <c:v>0</c:v>
                </c:pt>
                <c:pt idx="21245">
                  <c:v>0</c:v>
                </c:pt>
                <c:pt idx="21246">
                  <c:v>0</c:v>
                </c:pt>
                <c:pt idx="21247">
                  <c:v>0</c:v>
                </c:pt>
                <c:pt idx="21248">
                  <c:v>0</c:v>
                </c:pt>
                <c:pt idx="21249">
                  <c:v>0</c:v>
                </c:pt>
                <c:pt idx="21250">
                  <c:v>0</c:v>
                </c:pt>
                <c:pt idx="21251">
                  <c:v>0</c:v>
                </c:pt>
                <c:pt idx="21252">
                  <c:v>0</c:v>
                </c:pt>
                <c:pt idx="21253">
                  <c:v>0</c:v>
                </c:pt>
                <c:pt idx="21254">
                  <c:v>0</c:v>
                </c:pt>
                <c:pt idx="21255">
                  <c:v>0</c:v>
                </c:pt>
                <c:pt idx="21256">
                  <c:v>0</c:v>
                </c:pt>
                <c:pt idx="21257">
                  <c:v>0</c:v>
                </c:pt>
                <c:pt idx="21258">
                  <c:v>0</c:v>
                </c:pt>
                <c:pt idx="21259">
                  <c:v>0</c:v>
                </c:pt>
                <c:pt idx="21260">
                  <c:v>0</c:v>
                </c:pt>
                <c:pt idx="21261">
                  <c:v>0</c:v>
                </c:pt>
                <c:pt idx="21262">
                  <c:v>0</c:v>
                </c:pt>
                <c:pt idx="21263">
                  <c:v>0</c:v>
                </c:pt>
                <c:pt idx="21264">
                  <c:v>0</c:v>
                </c:pt>
                <c:pt idx="21265">
                  <c:v>0</c:v>
                </c:pt>
                <c:pt idx="21266">
                  <c:v>0</c:v>
                </c:pt>
                <c:pt idx="21267">
                  <c:v>0</c:v>
                </c:pt>
                <c:pt idx="21268">
                  <c:v>0</c:v>
                </c:pt>
                <c:pt idx="21269">
                  <c:v>0</c:v>
                </c:pt>
                <c:pt idx="21270">
                  <c:v>0</c:v>
                </c:pt>
                <c:pt idx="21271">
                  <c:v>0</c:v>
                </c:pt>
                <c:pt idx="21272">
                  <c:v>0</c:v>
                </c:pt>
                <c:pt idx="21273">
                  <c:v>0</c:v>
                </c:pt>
                <c:pt idx="21274">
                  <c:v>0</c:v>
                </c:pt>
                <c:pt idx="21275">
                  <c:v>0</c:v>
                </c:pt>
                <c:pt idx="21276">
                  <c:v>0</c:v>
                </c:pt>
                <c:pt idx="21277">
                  <c:v>0</c:v>
                </c:pt>
                <c:pt idx="21278">
                  <c:v>0</c:v>
                </c:pt>
                <c:pt idx="21279">
                  <c:v>0</c:v>
                </c:pt>
                <c:pt idx="21280">
                  <c:v>0</c:v>
                </c:pt>
                <c:pt idx="21281">
                  <c:v>0</c:v>
                </c:pt>
                <c:pt idx="21282">
                  <c:v>0</c:v>
                </c:pt>
                <c:pt idx="21283">
                  <c:v>0</c:v>
                </c:pt>
                <c:pt idx="21284">
                  <c:v>0</c:v>
                </c:pt>
                <c:pt idx="21285">
                  <c:v>0</c:v>
                </c:pt>
                <c:pt idx="21286">
                  <c:v>0</c:v>
                </c:pt>
                <c:pt idx="21287">
                  <c:v>0</c:v>
                </c:pt>
                <c:pt idx="21288">
                  <c:v>0</c:v>
                </c:pt>
                <c:pt idx="21289">
                  <c:v>0</c:v>
                </c:pt>
                <c:pt idx="21290">
                  <c:v>0</c:v>
                </c:pt>
                <c:pt idx="21291">
                  <c:v>0</c:v>
                </c:pt>
                <c:pt idx="21292">
                  <c:v>0</c:v>
                </c:pt>
                <c:pt idx="21293">
                  <c:v>0</c:v>
                </c:pt>
                <c:pt idx="21294">
                  <c:v>0</c:v>
                </c:pt>
                <c:pt idx="21295">
                  <c:v>0</c:v>
                </c:pt>
                <c:pt idx="21296">
                  <c:v>0</c:v>
                </c:pt>
                <c:pt idx="21297">
                  <c:v>0</c:v>
                </c:pt>
                <c:pt idx="21298">
                  <c:v>0</c:v>
                </c:pt>
                <c:pt idx="21299">
                  <c:v>0</c:v>
                </c:pt>
                <c:pt idx="21300">
                  <c:v>0</c:v>
                </c:pt>
                <c:pt idx="21301">
                  <c:v>0</c:v>
                </c:pt>
                <c:pt idx="21302">
                  <c:v>0</c:v>
                </c:pt>
                <c:pt idx="21303">
                  <c:v>0</c:v>
                </c:pt>
                <c:pt idx="21304">
                  <c:v>0</c:v>
                </c:pt>
                <c:pt idx="21305">
                  <c:v>0</c:v>
                </c:pt>
                <c:pt idx="21306">
                  <c:v>0</c:v>
                </c:pt>
                <c:pt idx="21307">
                  <c:v>0</c:v>
                </c:pt>
                <c:pt idx="21308">
                  <c:v>0</c:v>
                </c:pt>
                <c:pt idx="21309">
                  <c:v>0</c:v>
                </c:pt>
                <c:pt idx="21310">
                  <c:v>0</c:v>
                </c:pt>
                <c:pt idx="21311">
                  <c:v>0</c:v>
                </c:pt>
                <c:pt idx="21312">
                  <c:v>0</c:v>
                </c:pt>
                <c:pt idx="21313">
                  <c:v>0</c:v>
                </c:pt>
                <c:pt idx="21314">
                  <c:v>0</c:v>
                </c:pt>
                <c:pt idx="21315">
                  <c:v>0</c:v>
                </c:pt>
                <c:pt idx="21316">
                  <c:v>0</c:v>
                </c:pt>
                <c:pt idx="21317">
                  <c:v>0</c:v>
                </c:pt>
                <c:pt idx="21318">
                  <c:v>0</c:v>
                </c:pt>
                <c:pt idx="21319">
                  <c:v>0</c:v>
                </c:pt>
                <c:pt idx="21320">
                  <c:v>0</c:v>
                </c:pt>
                <c:pt idx="21321">
                  <c:v>0</c:v>
                </c:pt>
                <c:pt idx="21322">
                  <c:v>0</c:v>
                </c:pt>
                <c:pt idx="21323">
                  <c:v>0</c:v>
                </c:pt>
                <c:pt idx="21324">
                  <c:v>0</c:v>
                </c:pt>
                <c:pt idx="21325">
                  <c:v>0</c:v>
                </c:pt>
                <c:pt idx="21326">
                  <c:v>0</c:v>
                </c:pt>
                <c:pt idx="21327">
                  <c:v>0</c:v>
                </c:pt>
                <c:pt idx="21328">
                  <c:v>0</c:v>
                </c:pt>
                <c:pt idx="21329">
                  <c:v>0</c:v>
                </c:pt>
                <c:pt idx="21330">
                  <c:v>0</c:v>
                </c:pt>
                <c:pt idx="21331">
                  <c:v>0</c:v>
                </c:pt>
                <c:pt idx="21332">
                  <c:v>0</c:v>
                </c:pt>
                <c:pt idx="21333">
                  <c:v>0</c:v>
                </c:pt>
                <c:pt idx="21334">
                  <c:v>0</c:v>
                </c:pt>
                <c:pt idx="21335">
                  <c:v>0</c:v>
                </c:pt>
                <c:pt idx="21336">
                  <c:v>0</c:v>
                </c:pt>
                <c:pt idx="21337">
                  <c:v>0</c:v>
                </c:pt>
                <c:pt idx="21338">
                  <c:v>0</c:v>
                </c:pt>
                <c:pt idx="21339">
                  <c:v>0</c:v>
                </c:pt>
                <c:pt idx="21340">
                  <c:v>0</c:v>
                </c:pt>
                <c:pt idx="21341">
                  <c:v>0</c:v>
                </c:pt>
                <c:pt idx="21342">
                  <c:v>0</c:v>
                </c:pt>
                <c:pt idx="21343">
                  <c:v>0</c:v>
                </c:pt>
                <c:pt idx="21344">
                  <c:v>0</c:v>
                </c:pt>
                <c:pt idx="21345">
                  <c:v>0</c:v>
                </c:pt>
                <c:pt idx="21346">
                  <c:v>0</c:v>
                </c:pt>
                <c:pt idx="21347">
                  <c:v>0</c:v>
                </c:pt>
                <c:pt idx="21348">
                  <c:v>0</c:v>
                </c:pt>
                <c:pt idx="21349">
                  <c:v>0</c:v>
                </c:pt>
                <c:pt idx="21350">
                  <c:v>0</c:v>
                </c:pt>
                <c:pt idx="21351">
                  <c:v>0</c:v>
                </c:pt>
                <c:pt idx="21352">
                  <c:v>0</c:v>
                </c:pt>
                <c:pt idx="21353">
                  <c:v>0</c:v>
                </c:pt>
                <c:pt idx="21354">
                  <c:v>0</c:v>
                </c:pt>
                <c:pt idx="21355">
                  <c:v>0</c:v>
                </c:pt>
                <c:pt idx="21356">
                  <c:v>0</c:v>
                </c:pt>
                <c:pt idx="21357">
                  <c:v>0</c:v>
                </c:pt>
                <c:pt idx="21358">
                  <c:v>0</c:v>
                </c:pt>
                <c:pt idx="21359">
                  <c:v>0</c:v>
                </c:pt>
                <c:pt idx="21360">
                  <c:v>0</c:v>
                </c:pt>
                <c:pt idx="21361">
                  <c:v>0</c:v>
                </c:pt>
                <c:pt idx="21362">
                  <c:v>0</c:v>
                </c:pt>
                <c:pt idx="21363">
                  <c:v>0</c:v>
                </c:pt>
                <c:pt idx="21364">
                  <c:v>0</c:v>
                </c:pt>
                <c:pt idx="21365">
                  <c:v>0</c:v>
                </c:pt>
                <c:pt idx="21366">
                  <c:v>0</c:v>
                </c:pt>
                <c:pt idx="21367">
                  <c:v>0</c:v>
                </c:pt>
                <c:pt idx="21368">
                  <c:v>0</c:v>
                </c:pt>
                <c:pt idx="21369">
                  <c:v>0</c:v>
                </c:pt>
                <c:pt idx="21370">
                  <c:v>0</c:v>
                </c:pt>
                <c:pt idx="21371">
                  <c:v>0</c:v>
                </c:pt>
                <c:pt idx="21372">
                  <c:v>0</c:v>
                </c:pt>
                <c:pt idx="21373">
                  <c:v>0</c:v>
                </c:pt>
                <c:pt idx="21374">
                  <c:v>0</c:v>
                </c:pt>
                <c:pt idx="21375">
                  <c:v>0</c:v>
                </c:pt>
                <c:pt idx="21376">
                  <c:v>0</c:v>
                </c:pt>
                <c:pt idx="21377">
                  <c:v>0</c:v>
                </c:pt>
                <c:pt idx="21378">
                  <c:v>0</c:v>
                </c:pt>
                <c:pt idx="21379">
                  <c:v>0</c:v>
                </c:pt>
                <c:pt idx="21380">
                  <c:v>0</c:v>
                </c:pt>
                <c:pt idx="21381">
                  <c:v>0</c:v>
                </c:pt>
                <c:pt idx="21382">
                  <c:v>0</c:v>
                </c:pt>
                <c:pt idx="21383">
                  <c:v>0</c:v>
                </c:pt>
                <c:pt idx="21384">
                  <c:v>0</c:v>
                </c:pt>
                <c:pt idx="21385">
                  <c:v>0</c:v>
                </c:pt>
                <c:pt idx="21386">
                  <c:v>0</c:v>
                </c:pt>
                <c:pt idx="21387">
                  <c:v>0</c:v>
                </c:pt>
                <c:pt idx="21388">
                  <c:v>0</c:v>
                </c:pt>
                <c:pt idx="21389">
                  <c:v>0</c:v>
                </c:pt>
                <c:pt idx="21390">
                  <c:v>0</c:v>
                </c:pt>
                <c:pt idx="21391">
                  <c:v>0</c:v>
                </c:pt>
                <c:pt idx="21392">
                  <c:v>0</c:v>
                </c:pt>
                <c:pt idx="21393">
                  <c:v>0</c:v>
                </c:pt>
                <c:pt idx="21394">
                  <c:v>0</c:v>
                </c:pt>
                <c:pt idx="21395">
                  <c:v>0</c:v>
                </c:pt>
                <c:pt idx="21396">
                  <c:v>0</c:v>
                </c:pt>
                <c:pt idx="21397">
                  <c:v>0</c:v>
                </c:pt>
                <c:pt idx="21398">
                  <c:v>0</c:v>
                </c:pt>
                <c:pt idx="21399">
                  <c:v>0</c:v>
                </c:pt>
                <c:pt idx="21400">
                  <c:v>0</c:v>
                </c:pt>
                <c:pt idx="21401">
                  <c:v>0</c:v>
                </c:pt>
                <c:pt idx="21402">
                  <c:v>0</c:v>
                </c:pt>
                <c:pt idx="21403">
                  <c:v>0</c:v>
                </c:pt>
                <c:pt idx="21404">
                  <c:v>0</c:v>
                </c:pt>
                <c:pt idx="21405">
                  <c:v>0</c:v>
                </c:pt>
                <c:pt idx="21406">
                  <c:v>0</c:v>
                </c:pt>
                <c:pt idx="21407">
                  <c:v>0</c:v>
                </c:pt>
                <c:pt idx="21408">
                  <c:v>0</c:v>
                </c:pt>
                <c:pt idx="21409">
                  <c:v>0</c:v>
                </c:pt>
                <c:pt idx="21410">
                  <c:v>0</c:v>
                </c:pt>
                <c:pt idx="21411">
                  <c:v>0</c:v>
                </c:pt>
                <c:pt idx="21412">
                  <c:v>0</c:v>
                </c:pt>
                <c:pt idx="21413">
                  <c:v>0</c:v>
                </c:pt>
                <c:pt idx="21414">
                  <c:v>0</c:v>
                </c:pt>
                <c:pt idx="21415">
                  <c:v>0</c:v>
                </c:pt>
                <c:pt idx="21416">
                  <c:v>0</c:v>
                </c:pt>
                <c:pt idx="21417">
                  <c:v>0</c:v>
                </c:pt>
                <c:pt idx="21418">
                  <c:v>0</c:v>
                </c:pt>
                <c:pt idx="21419">
                  <c:v>0</c:v>
                </c:pt>
                <c:pt idx="21420">
                  <c:v>0</c:v>
                </c:pt>
                <c:pt idx="21421">
                  <c:v>0</c:v>
                </c:pt>
                <c:pt idx="21422">
                  <c:v>0</c:v>
                </c:pt>
                <c:pt idx="21423">
                  <c:v>0</c:v>
                </c:pt>
                <c:pt idx="21424">
                  <c:v>0</c:v>
                </c:pt>
                <c:pt idx="21425">
                  <c:v>0</c:v>
                </c:pt>
                <c:pt idx="21426">
                  <c:v>0</c:v>
                </c:pt>
                <c:pt idx="21427">
                  <c:v>0</c:v>
                </c:pt>
                <c:pt idx="21428">
                  <c:v>0</c:v>
                </c:pt>
                <c:pt idx="21429">
                  <c:v>0</c:v>
                </c:pt>
                <c:pt idx="21430">
                  <c:v>0</c:v>
                </c:pt>
                <c:pt idx="21431">
                  <c:v>0</c:v>
                </c:pt>
                <c:pt idx="21432">
                  <c:v>0</c:v>
                </c:pt>
                <c:pt idx="21433">
                  <c:v>0</c:v>
                </c:pt>
                <c:pt idx="21434">
                  <c:v>0</c:v>
                </c:pt>
                <c:pt idx="21435">
                  <c:v>0</c:v>
                </c:pt>
                <c:pt idx="21436">
                  <c:v>0</c:v>
                </c:pt>
                <c:pt idx="21437">
                  <c:v>0</c:v>
                </c:pt>
                <c:pt idx="21438">
                  <c:v>0</c:v>
                </c:pt>
                <c:pt idx="21439">
                  <c:v>0</c:v>
                </c:pt>
                <c:pt idx="21440">
                  <c:v>0</c:v>
                </c:pt>
                <c:pt idx="21441">
                  <c:v>0</c:v>
                </c:pt>
                <c:pt idx="21442">
                  <c:v>0</c:v>
                </c:pt>
                <c:pt idx="21443">
                  <c:v>0</c:v>
                </c:pt>
                <c:pt idx="21444">
                  <c:v>0</c:v>
                </c:pt>
                <c:pt idx="21445">
                  <c:v>0</c:v>
                </c:pt>
                <c:pt idx="21446">
                  <c:v>0</c:v>
                </c:pt>
                <c:pt idx="21447">
                  <c:v>0</c:v>
                </c:pt>
                <c:pt idx="21448">
                  <c:v>0</c:v>
                </c:pt>
                <c:pt idx="21449">
                  <c:v>0</c:v>
                </c:pt>
                <c:pt idx="21450">
                  <c:v>0</c:v>
                </c:pt>
                <c:pt idx="21451">
                  <c:v>0</c:v>
                </c:pt>
                <c:pt idx="21452">
                  <c:v>0</c:v>
                </c:pt>
                <c:pt idx="21453">
                  <c:v>0</c:v>
                </c:pt>
                <c:pt idx="21454">
                  <c:v>0</c:v>
                </c:pt>
                <c:pt idx="21455">
                  <c:v>0</c:v>
                </c:pt>
                <c:pt idx="21456">
                  <c:v>0</c:v>
                </c:pt>
                <c:pt idx="21457">
                  <c:v>0</c:v>
                </c:pt>
                <c:pt idx="21458">
                  <c:v>0</c:v>
                </c:pt>
                <c:pt idx="21459">
                  <c:v>0</c:v>
                </c:pt>
                <c:pt idx="21460">
                  <c:v>0</c:v>
                </c:pt>
                <c:pt idx="21461">
                  <c:v>0</c:v>
                </c:pt>
                <c:pt idx="21462">
                  <c:v>0</c:v>
                </c:pt>
                <c:pt idx="21463">
                  <c:v>0</c:v>
                </c:pt>
                <c:pt idx="21464">
                  <c:v>0</c:v>
                </c:pt>
                <c:pt idx="21465">
                  <c:v>0</c:v>
                </c:pt>
                <c:pt idx="21466">
                  <c:v>0</c:v>
                </c:pt>
                <c:pt idx="21467">
                  <c:v>0</c:v>
                </c:pt>
                <c:pt idx="21468">
                  <c:v>0</c:v>
                </c:pt>
                <c:pt idx="21469">
                  <c:v>0</c:v>
                </c:pt>
                <c:pt idx="21470">
                  <c:v>0</c:v>
                </c:pt>
                <c:pt idx="21471">
                  <c:v>0</c:v>
                </c:pt>
                <c:pt idx="21472">
                  <c:v>0</c:v>
                </c:pt>
                <c:pt idx="21473">
                  <c:v>0</c:v>
                </c:pt>
                <c:pt idx="21474">
                  <c:v>0</c:v>
                </c:pt>
                <c:pt idx="21475">
                  <c:v>0</c:v>
                </c:pt>
                <c:pt idx="21476">
                  <c:v>0</c:v>
                </c:pt>
                <c:pt idx="21477">
                  <c:v>0</c:v>
                </c:pt>
                <c:pt idx="21478">
                  <c:v>0</c:v>
                </c:pt>
                <c:pt idx="21479">
                  <c:v>0</c:v>
                </c:pt>
                <c:pt idx="21480">
                  <c:v>0</c:v>
                </c:pt>
                <c:pt idx="21481">
                  <c:v>0</c:v>
                </c:pt>
                <c:pt idx="21482">
                  <c:v>0</c:v>
                </c:pt>
                <c:pt idx="21483">
                  <c:v>0</c:v>
                </c:pt>
                <c:pt idx="21484">
                  <c:v>0</c:v>
                </c:pt>
                <c:pt idx="21485">
                  <c:v>0</c:v>
                </c:pt>
                <c:pt idx="21486">
                  <c:v>0</c:v>
                </c:pt>
                <c:pt idx="21487">
                  <c:v>0</c:v>
                </c:pt>
                <c:pt idx="21488">
                  <c:v>0</c:v>
                </c:pt>
                <c:pt idx="21489">
                  <c:v>0</c:v>
                </c:pt>
                <c:pt idx="21490">
                  <c:v>0</c:v>
                </c:pt>
                <c:pt idx="21491">
                  <c:v>0</c:v>
                </c:pt>
                <c:pt idx="21492">
                  <c:v>0</c:v>
                </c:pt>
                <c:pt idx="21493">
                  <c:v>0</c:v>
                </c:pt>
                <c:pt idx="21494">
                  <c:v>0</c:v>
                </c:pt>
                <c:pt idx="21495">
                  <c:v>0</c:v>
                </c:pt>
                <c:pt idx="21496">
                  <c:v>0</c:v>
                </c:pt>
                <c:pt idx="21497">
                  <c:v>0</c:v>
                </c:pt>
                <c:pt idx="21498">
                  <c:v>0</c:v>
                </c:pt>
                <c:pt idx="21499">
                  <c:v>0</c:v>
                </c:pt>
                <c:pt idx="21500">
                  <c:v>0</c:v>
                </c:pt>
                <c:pt idx="21501">
                  <c:v>0</c:v>
                </c:pt>
                <c:pt idx="21502">
                  <c:v>0</c:v>
                </c:pt>
                <c:pt idx="21503">
                  <c:v>0</c:v>
                </c:pt>
                <c:pt idx="21504">
                  <c:v>0</c:v>
                </c:pt>
                <c:pt idx="21505">
                  <c:v>0</c:v>
                </c:pt>
                <c:pt idx="21506">
                  <c:v>0</c:v>
                </c:pt>
                <c:pt idx="21507">
                  <c:v>0</c:v>
                </c:pt>
                <c:pt idx="21508">
                  <c:v>0</c:v>
                </c:pt>
                <c:pt idx="21509">
                  <c:v>0</c:v>
                </c:pt>
                <c:pt idx="21510">
                  <c:v>0</c:v>
                </c:pt>
                <c:pt idx="21511">
                  <c:v>0</c:v>
                </c:pt>
                <c:pt idx="21512">
                  <c:v>0</c:v>
                </c:pt>
                <c:pt idx="21513">
                  <c:v>0</c:v>
                </c:pt>
                <c:pt idx="21514">
                  <c:v>0</c:v>
                </c:pt>
                <c:pt idx="21515">
                  <c:v>0</c:v>
                </c:pt>
                <c:pt idx="21516">
                  <c:v>0</c:v>
                </c:pt>
                <c:pt idx="21517">
                  <c:v>0</c:v>
                </c:pt>
                <c:pt idx="21518">
                  <c:v>0</c:v>
                </c:pt>
                <c:pt idx="21519">
                  <c:v>0</c:v>
                </c:pt>
                <c:pt idx="21520">
                  <c:v>0</c:v>
                </c:pt>
                <c:pt idx="21521">
                  <c:v>0</c:v>
                </c:pt>
                <c:pt idx="21522">
                  <c:v>0</c:v>
                </c:pt>
                <c:pt idx="21523">
                  <c:v>0</c:v>
                </c:pt>
                <c:pt idx="21524">
                  <c:v>0</c:v>
                </c:pt>
                <c:pt idx="21525">
                  <c:v>0</c:v>
                </c:pt>
                <c:pt idx="21526">
                  <c:v>0</c:v>
                </c:pt>
                <c:pt idx="21527">
                  <c:v>0</c:v>
                </c:pt>
                <c:pt idx="21528">
                  <c:v>0</c:v>
                </c:pt>
                <c:pt idx="21529">
                  <c:v>0</c:v>
                </c:pt>
                <c:pt idx="21530">
                  <c:v>0</c:v>
                </c:pt>
                <c:pt idx="21531">
                  <c:v>0</c:v>
                </c:pt>
                <c:pt idx="21532">
                  <c:v>1946.434</c:v>
                </c:pt>
                <c:pt idx="21533">
                  <c:v>1953.0440000000001</c:v>
                </c:pt>
                <c:pt idx="21534">
                  <c:v>1972.8720000000001</c:v>
                </c:pt>
                <c:pt idx="21535">
                  <c:v>2009.25</c:v>
                </c:pt>
                <c:pt idx="21536">
                  <c:v>2052.1840000000002</c:v>
                </c:pt>
                <c:pt idx="21537">
                  <c:v>2095.172</c:v>
                </c:pt>
                <c:pt idx="21538">
                  <c:v>2138.1060000000002</c:v>
                </c:pt>
                <c:pt idx="21539">
                  <c:v>2177.7629999999999</c:v>
                </c:pt>
                <c:pt idx="21540">
                  <c:v>2214.1410000000001</c:v>
                </c:pt>
                <c:pt idx="21541">
                  <c:v>2247.1880000000001</c:v>
                </c:pt>
                <c:pt idx="21542">
                  <c:v>2276.9029999999998</c:v>
                </c:pt>
                <c:pt idx="21543">
                  <c:v>2303.3409999999999</c:v>
                </c:pt>
                <c:pt idx="21544">
                  <c:v>2323.1689999999999</c:v>
                </c:pt>
                <c:pt idx="21545">
                  <c:v>2346.328</c:v>
                </c:pt>
                <c:pt idx="21546">
                  <c:v>2359.547</c:v>
                </c:pt>
                <c:pt idx="21547">
                  <c:v>2376.0439999999999</c:v>
                </c:pt>
                <c:pt idx="21548">
                  <c:v>2385.9839999999999</c:v>
                </c:pt>
                <c:pt idx="21549">
                  <c:v>2395.8719999999998</c:v>
                </c:pt>
                <c:pt idx="21550">
                  <c:v>2402.4810000000002</c:v>
                </c:pt>
                <c:pt idx="21551">
                  <c:v>2409.0909999999999</c:v>
                </c:pt>
                <c:pt idx="21552">
                  <c:v>2409.0909999999999</c:v>
                </c:pt>
                <c:pt idx="21553">
                  <c:v>2412.422</c:v>
                </c:pt>
                <c:pt idx="21554">
                  <c:v>2412.422</c:v>
                </c:pt>
                <c:pt idx="21555">
                  <c:v>2409.0909999999999</c:v>
                </c:pt>
                <c:pt idx="21556">
                  <c:v>2405.8130000000001</c:v>
                </c:pt>
                <c:pt idx="21557">
                  <c:v>2399.203</c:v>
                </c:pt>
                <c:pt idx="21558">
                  <c:v>2392.5940000000001</c:v>
                </c:pt>
                <c:pt idx="21559">
                  <c:v>2385.9839999999999</c:v>
                </c:pt>
                <c:pt idx="21560">
                  <c:v>2376.0439999999999</c:v>
                </c:pt>
                <c:pt idx="21561">
                  <c:v>2369.4340000000002</c:v>
                </c:pt>
                <c:pt idx="21562">
                  <c:v>2359.547</c:v>
                </c:pt>
                <c:pt idx="21563">
                  <c:v>2346.2750000000001</c:v>
                </c:pt>
                <c:pt idx="21564">
                  <c:v>2333.056</c:v>
                </c:pt>
                <c:pt idx="21565">
                  <c:v>2323.1689999999999</c:v>
                </c:pt>
                <c:pt idx="21566">
                  <c:v>2309.9499999999998</c:v>
                </c:pt>
                <c:pt idx="21567">
                  <c:v>2296.7310000000002</c:v>
                </c:pt>
                <c:pt idx="21568">
                  <c:v>2283.5129999999999</c:v>
                </c:pt>
                <c:pt idx="21569">
                  <c:v>2270.2939999999999</c:v>
                </c:pt>
                <c:pt idx="21570">
                  <c:v>2257.0749999999998</c:v>
                </c:pt>
                <c:pt idx="21571">
                  <c:v>2237.2469999999998</c:v>
                </c:pt>
                <c:pt idx="21572">
                  <c:v>2224.0279999999998</c:v>
                </c:pt>
                <c:pt idx="21573">
                  <c:v>2207.5309999999999</c:v>
                </c:pt>
                <c:pt idx="21574">
                  <c:v>2194.3130000000001</c:v>
                </c:pt>
                <c:pt idx="21575">
                  <c:v>2177.7629999999999</c:v>
                </c:pt>
                <c:pt idx="21576">
                  <c:v>2164.5439999999999</c:v>
                </c:pt>
                <c:pt idx="21577">
                  <c:v>2148.047</c:v>
                </c:pt>
                <c:pt idx="21578">
                  <c:v>2134.828</c:v>
                </c:pt>
                <c:pt idx="21579">
                  <c:v>2118.2779999999998</c:v>
                </c:pt>
                <c:pt idx="21580">
                  <c:v>2101.7809999999999</c:v>
                </c:pt>
                <c:pt idx="21581">
                  <c:v>2088.5630000000001</c:v>
                </c:pt>
                <c:pt idx="21582">
                  <c:v>2072.0129999999999</c:v>
                </c:pt>
                <c:pt idx="21583">
                  <c:v>2058.7939999999999</c:v>
                </c:pt>
                <c:pt idx="21584">
                  <c:v>2042.297</c:v>
                </c:pt>
                <c:pt idx="21585">
                  <c:v>2025.7470000000001</c:v>
                </c:pt>
                <c:pt idx="21586">
                  <c:v>2012.528</c:v>
                </c:pt>
                <c:pt idx="21587">
                  <c:v>1999.309</c:v>
                </c:pt>
                <c:pt idx="21588">
                  <c:v>1982.8130000000001</c:v>
                </c:pt>
                <c:pt idx="21589">
                  <c:v>1969.5940000000001</c:v>
                </c:pt>
                <c:pt idx="21590">
                  <c:v>1956.375</c:v>
                </c:pt>
                <c:pt idx="21591">
                  <c:v>1943.1559999999999</c:v>
                </c:pt>
                <c:pt idx="21592">
                  <c:v>1923.2750000000001</c:v>
                </c:pt>
                <c:pt idx="21593">
                  <c:v>1913.3879999999999</c:v>
                </c:pt>
                <c:pt idx="21594">
                  <c:v>1900.1690000000001</c:v>
                </c:pt>
                <c:pt idx="21595">
                  <c:v>1886.95</c:v>
                </c:pt>
                <c:pt idx="21596">
                  <c:v>1870.4</c:v>
                </c:pt>
                <c:pt idx="21597">
                  <c:v>1863.8440000000001</c:v>
                </c:pt>
                <c:pt idx="21598">
                  <c:v>1850.625</c:v>
                </c:pt>
                <c:pt idx="21599">
                  <c:v>1837.4059999999999</c:v>
                </c:pt>
                <c:pt idx="21600">
                  <c:v>1824.1880000000001</c:v>
                </c:pt>
                <c:pt idx="21601">
                  <c:v>1810.9690000000001</c:v>
                </c:pt>
                <c:pt idx="21602">
                  <c:v>1801.028</c:v>
                </c:pt>
                <c:pt idx="21603">
                  <c:v>1791.1410000000001</c:v>
                </c:pt>
                <c:pt idx="21604">
                  <c:v>1777.922</c:v>
                </c:pt>
                <c:pt idx="21605">
                  <c:v>1767.981</c:v>
                </c:pt>
                <c:pt idx="21606">
                  <c:v>1751.432</c:v>
                </c:pt>
                <c:pt idx="21607">
                  <c:v>1741.5440000000001</c:v>
                </c:pt>
                <c:pt idx="21608">
                  <c:v>1731.6030000000001</c:v>
                </c:pt>
                <c:pt idx="21609">
                  <c:v>1721.7159999999999</c:v>
                </c:pt>
                <c:pt idx="21610">
                  <c:v>1711.7750000000001</c:v>
                </c:pt>
                <c:pt idx="21611">
                  <c:v>1698.557</c:v>
                </c:pt>
                <c:pt idx="21612">
                  <c:v>1688.6690000000001</c:v>
                </c:pt>
                <c:pt idx="21613">
                  <c:v>1678.7280000000001</c:v>
                </c:pt>
                <c:pt idx="21614">
                  <c:v>1668.8409999999999</c:v>
                </c:pt>
                <c:pt idx="21615">
                  <c:v>1658.9</c:v>
                </c:pt>
                <c:pt idx="21616">
                  <c:v>1652.2909999999999</c:v>
                </c:pt>
                <c:pt idx="21617">
                  <c:v>1642.403</c:v>
                </c:pt>
                <c:pt idx="21618">
                  <c:v>1632.463</c:v>
                </c:pt>
                <c:pt idx="21619">
                  <c:v>1622.575</c:v>
                </c:pt>
                <c:pt idx="21620">
                  <c:v>1612.635</c:v>
                </c:pt>
                <c:pt idx="21621">
                  <c:v>1606.0250000000001</c:v>
                </c:pt>
                <c:pt idx="21622">
                  <c:v>1596.1379999999999</c:v>
                </c:pt>
                <c:pt idx="21623">
                  <c:v>1589.528</c:v>
                </c:pt>
                <c:pt idx="21624">
                  <c:v>1579.588</c:v>
                </c:pt>
                <c:pt idx="21625">
                  <c:v>1572.9780000000001</c:v>
                </c:pt>
                <c:pt idx="21626">
                  <c:v>1559.8130000000001</c:v>
                </c:pt>
                <c:pt idx="21627">
                  <c:v>1553.203</c:v>
                </c:pt>
                <c:pt idx="21628">
                  <c:v>1543.2629999999999</c:v>
                </c:pt>
                <c:pt idx="21629">
                  <c:v>1536.653</c:v>
                </c:pt>
                <c:pt idx="21630">
                  <c:v>1530.0440000000001</c:v>
                </c:pt>
                <c:pt idx="21631">
                  <c:v>1523.4349999999999</c:v>
                </c:pt>
                <c:pt idx="21632">
                  <c:v>1513.547</c:v>
                </c:pt>
                <c:pt idx="21633">
                  <c:v>1506.9380000000001</c:v>
                </c:pt>
                <c:pt idx="21634">
                  <c:v>1500.328</c:v>
                </c:pt>
                <c:pt idx="21635">
                  <c:v>1493.7190000000001</c:v>
                </c:pt>
                <c:pt idx="21636">
                  <c:v>1487.1089999999999</c:v>
                </c:pt>
                <c:pt idx="21637">
                  <c:v>1480.5</c:v>
                </c:pt>
                <c:pt idx="21638">
                  <c:v>1473.8910000000001</c:v>
                </c:pt>
                <c:pt idx="21639">
                  <c:v>1467.2809999999999</c:v>
                </c:pt>
                <c:pt idx="21640">
                  <c:v>1460.672</c:v>
                </c:pt>
                <c:pt idx="21641">
                  <c:v>1454.0630000000001</c:v>
                </c:pt>
                <c:pt idx="21642">
                  <c:v>1447.453</c:v>
                </c:pt>
                <c:pt idx="21643">
                  <c:v>1444.1220000000001</c:v>
                </c:pt>
                <c:pt idx="21644">
                  <c:v>1437.5129999999999</c:v>
                </c:pt>
                <c:pt idx="21645">
                  <c:v>1430.903</c:v>
                </c:pt>
                <c:pt idx="21646">
                  <c:v>1427.625</c:v>
                </c:pt>
                <c:pt idx="21647">
                  <c:v>1421.0160000000001</c:v>
                </c:pt>
                <c:pt idx="21648">
                  <c:v>1414.4059999999999</c:v>
                </c:pt>
                <c:pt idx="21649">
                  <c:v>1411.075</c:v>
                </c:pt>
                <c:pt idx="21650">
                  <c:v>1404.4659999999999</c:v>
                </c:pt>
                <c:pt idx="21651">
                  <c:v>1397.856</c:v>
                </c:pt>
                <c:pt idx="21652">
                  <c:v>1394.578</c:v>
                </c:pt>
                <c:pt idx="21653">
                  <c:v>1387.9690000000001</c:v>
                </c:pt>
                <c:pt idx="21654">
                  <c:v>1384.6379999999999</c:v>
                </c:pt>
                <c:pt idx="21655">
                  <c:v>1381.3589999999999</c:v>
                </c:pt>
                <c:pt idx="21656">
                  <c:v>1374.75</c:v>
                </c:pt>
                <c:pt idx="21657">
                  <c:v>1374.6969999999999</c:v>
                </c:pt>
                <c:pt idx="21658">
                  <c:v>1368.1410000000001</c:v>
                </c:pt>
                <c:pt idx="21659">
                  <c:v>1364.81</c:v>
                </c:pt>
                <c:pt idx="21660">
                  <c:v>1358.2</c:v>
                </c:pt>
                <c:pt idx="21661">
                  <c:v>1354.922</c:v>
                </c:pt>
                <c:pt idx="21662">
                  <c:v>1351.5909999999999</c:v>
                </c:pt>
                <c:pt idx="21663">
                  <c:v>1351.5909999999999</c:v>
                </c:pt>
                <c:pt idx="21664">
                  <c:v>1348.26</c:v>
                </c:pt>
                <c:pt idx="21665">
                  <c:v>1344.981</c:v>
                </c:pt>
                <c:pt idx="21666">
                  <c:v>1338.3720000000001</c:v>
                </c:pt>
                <c:pt idx="21667">
                  <c:v>1335.0940000000001</c:v>
                </c:pt>
                <c:pt idx="21668">
                  <c:v>1335.0409999999999</c:v>
                </c:pt>
                <c:pt idx="21669">
                  <c:v>1335.0409999999999</c:v>
                </c:pt>
                <c:pt idx="21670">
                  <c:v>1325.153</c:v>
                </c:pt>
                <c:pt idx="21671">
                  <c:v>1325.153</c:v>
                </c:pt>
                <c:pt idx="21672">
                  <c:v>1321.875</c:v>
                </c:pt>
                <c:pt idx="21673">
                  <c:v>1321.875</c:v>
                </c:pt>
                <c:pt idx="21674">
                  <c:v>1321.875</c:v>
                </c:pt>
                <c:pt idx="21675">
                  <c:v>1321.875</c:v>
                </c:pt>
                <c:pt idx="21676">
                  <c:v>1321.875</c:v>
                </c:pt>
                <c:pt idx="21677">
                  <c:v>1325.153</c:v>
                </c:pt>
                <c:pt idx="21678">
                  <c:v>0</c:v>
                </c:pt>
                <c:pt idx="21679">
                  <c:v>0</c:v>
                </c:pt>
                <c:pt idx="21680">
                  <c:v>0</c:v>
                </c:pt>
                <c:pt idx="21681">
                  <c:v>0</c:v>
                </c:pt>
                <c:pt idx="21682">
                  <c:v>0</c:v>
                </c:pt>
                <c:pt idx="21683">
                  <c:v>0</c:v>
                </c:pt>
                <c:pt idx="21684">
                  <c:v>0</c:v>
                </c:pt>
                <c:pt idx="21685">
                  <c:v>0</c:v>
                </c:pt>
                <c:pt idx="21686">
                  <c:v>0</c:v>
                </c:pt>
                <c:pt idx="21687">
                  <c:v>0</c:v>
                </c:pt>
                <c:pt idx="21688">
                  <c:v>0</c:v>
                </c:pt>
                <c:pt idx="21689">
                  <c:v>0</c:v>
                </c:pt>
                <c:pt idx="21690">
                  <c:v>0</c:v>
                </c:pt>
                <c:pt idx="21691">
                  <c:v>0</c:v>
                </c:pt>
                <c:pt idx="21692">
                  <c:v>0</c:v>
                </c:pt>
                <c:pt idx="21693">
                  <c:v>0</c:v>
                </c:pt>
                <c:pt idx="21694">
                  <c:v>0</c:v>
                </c:pt>
                <c:pt idx="21695">
                  <c:v>0</c:v>
                </c:pt>
                <c:pt idx="21696">
                  <c:v>0</c:v>
                </c:pt>
                <c:pt idx="21697">
                  <c:v>0</c:v>
                </c:pt>
                <c:pt idx="21698">
                  <c:v>0</c:v>
                </c:pt>
                <c:pt idx="21699">
                  <c:v>0</c:v>
                </c:pt>
                <c:pt idx="21700">
                  <c:v>0</c:v>
                </c:pt>
                <c:pt idx="21701">
                  <c:v>0</c:v>
                </c:pt>
                <c:pt idx="21702">
                  <c:v>0</c:v>
                </c:pt>
                <c:pt idx="21703">
                  <c:v>0</c:v>
                </c:pt>
                <c:pt idx="21704">
                  <c:v>0</c:v>
                </c:pt>
                <c:pt idx="21705">
                  <c:v>0</c:v>
                </c:pt>
                <c:pt idx="21706">
                  <c:v>0</c:v>
                </c:pt>
                <c:pt idx="21707">
                  <c:v>0</c:v>
                </c:pt>
                <c:pt idx="21708">
                  <c:v>0</c:v>
                </c:pt>
                <c:pt idx="21709">
                  <c:v>0</c:v>
                </c:pt>
                <c:pt idx="21710">
                  <c:v>0</c:v>
                </c:pt>
                <c:pt idx="21711">
                  <c:v>0</c:v>
                </c:pt>
                <c:pt idx="21712">
                  <c:v>0</c:v>
                </c:pt>
                <c:pt idx="21713">
                  <c:v>0</c:v>
                </c:pt>
                <c:pt idx="21714">
                  <c:v>0</c:v>
                </c:pt>
                <c:pt idx="21715">
                  <c:v>1906.778</c:v>
                </c:pt>
                <c:pt idx="21716">
                  <c:v>1913.3879999999999</c:v>
                </c:pt>
                <c:pt idx="21717">
                  <c:v>1943.1030000000001</c:v>
                </c:pt>
                <c:pt idx="21718">
                  <c:v>1982.8130000000001</c:v>
                </c:pt>
                <c:pt idx="21719">
                  <c:v>2035.6880000000001</c:v>
                </c:pt>
                <c:pt idx="21720">
                  <c:v>2095.1190000000001</c:v>
                </c:pt>
                <c:pt idx="21721">
                  <c:v>2144.7159999999999</c:v>
                </c:pt>
                <c:pt idx="21722">
                  <c:v>2194.3130000000001</c:v>
                </c:pt>
                <c:pt idx="21723">
                  <c:v>2243.8560000000002</c:v>
                </c:pt>
                <c:pt idx="21724">
                  <c:v>2283.5129999999999</c:v>
                </c:pt>
                <c:pt idx="21725">
                  <c:v>2319.8910000000001</c:v>
                </c:pt>
                <c:pt idx="21726">
                  <c:v>2352.9380000000001</c:v>
                </c:pt>
                <c:pt idx="21727">
                  <c:v>2385.9839999999999</c:v>
                </c:pt>
                <c:pt idx="21728">
                  <c:v>2415.6999999999998</c:v>
                </c:pt>
                <c:pt idx="21729">
                  <c:v>2438.806</c:v>
                </c:pt>
                <c:pt idx="21730">
                  <c:v>2458.6880000000001</c:v>
                </c:pt>
                <c:pt idx="21731">
                  <c:v>2478.4630000000002</c:v>
                </c:pt>
                <c:pt idx="21732">
                  <c:v>2491.681</c:v>
                </c:pt>
                <c:pt idx="21733">
                  <c:v>2504.9</c:v>
                </c:pt>
                <c:pt idx="21734">
                  <c:v>2508.2310000000002</c:v>
                </c:pt>
                <c:pt idx="21735">
                  <c:v>2518.1190000000001</c:v>
                </c:pt>
                <c:pt idx="21736">
                  <c:v>2518.1190000000001</c:v>
                </c:pt>
                <c:pt idx="21737">
                  <c:v>2521.4499999999998</c:v>
                </c:pt>
                <c:pt idx="21738">
                  <c:v>2514.8409999999999</c:v>
                </c:pt>
                <c:pt idx="21739">
                  <c:v>2514.8409999999999</c:v>
                </c:pt>
                <c:pt idx="21740">
                  <c:v>2511.5630000000001</c:v>
                </c:pt>
                <c:pt idx="21741">
                  <c:v>2504.953</c:v>
                </c:pt>
                <c:pt idx="21742">
                  <c:v>2498.3440000000001</c:v>
                </c:pt>
                <c:pt idx="21743">
                  <c:v>2495.0129999999999</c:v>
                </c:pt>
                <c:pt idx="21744">
                  <c:v>2485.125</c:v>
                </c:pt>
                <c:pt idx="21745">
                  <c:v>2478.5160000000001</c:v>
                </c:pt>
                <c:pt idx="21746">
                  <c:v>2468.5749999999998</c:v>
                </c:pt>
                <c:pt idx="21747">
                  <c:v>2458.6880000000001</c:v>
                </c:pt>
                <c:pt idx="21748">
                  <c:v>2448.7469999999998</c:v>
                </c:pt>
                <c:pt idx="21749">
                  <c:v>2435.5279999999998</c:v>
                </c:pt>
                <c:pt idx="21750">
                  <c:v>2422.3090000000002</c:v>
                </c:pt>
                <c:pt idx="21751">
                  <c:v>2409.0909999999999</c:v>
                </c:pt>
                <c:pt idx="21752">
                  <c:v>2395.8719999999998</c:v>
                </c:pt>
                <c:pt idx="21753">
                  <c:v>2382.6529999999998</c:v>
                </c:pt>
                <c:pt idx="21754">
                  <c:v>2366.1559999999999</c:v>
                </c:pt>
                <c:pt idx="21755">
                  <c:v>2349.6060000000002</c:v>
                </c:pt>
                <c:pt idx="21756">
                  <c:v>2333.1089999999999</c:v>
                </c:pt>
                <c:pt idx="21757">
                  <c:v>2313.2809999999999</c:v>
                </c:pt>
                <c:pt idx="21758">
                  <c:v>2300.0630000000001</c:v>
                </c:pt>
                <c:pt idx="21759">
                  <c:v>2276.9029999999998</c:v>
                </c:pt>
                <c:pt idx="21760">
                  <c:v>2263.6840000000002</c:v>
                </c:pt>
                <c:pt idx="21761">
                  <c:v>2243.8560000000002</c:v>
                </c:pt>
                <c:pt idx="21762">
                  <c:v>2224.0279999999998</c:v>
                </c:pt>
                <c:pt idx="21763">
                  <c:v>2207.4780000000001</c:v>
                </c:pt>
                <c:pt idx="21764">
                  <c:v>2190.9810000000002</c:v>
                </c:pt>
                <c:pt idx="21765">
                  <c:v>2174.431</c:v>
                </c:pt>
                <c:pt idx="21766">
                  <c:v>2157.9340000000002</c:v>
                </c:pt>
                <c:pt idx="21767">
                  <c:v>2141.3850000000002</c:v>
                </c:pt>
                <c:pt idx="21768">
                  <c:v>2124.8879999999999</c:v>
                </c:pt>
                <c:pt idx="21769">
                  <c:v>2108.3380000000002</c:v>
                </c:pt>
                <c:pt idx="21770">
                  <c:v>2091.8409999999999</c:v>
                </c:pt>
                <c:pt idx="21771">
                  <c:v>2075.2910000000002</c:v>
                </c:pt>
                <c:pt idx="21772">
                  <c:v>2058.7939999999999</c:v>
                </c:pt>
                <c:pt idx="21773">
                  <c:v>2042.2439999999999</c:v>
                </c:pt>
                <c:pt idx="21774">
                  <c:v>2029.0250000000001</c:v>
                </c:pt>
                <c:pt idx="21775">
                  <c:v>2012.528</c:v>
                </c:pt>
                <c:pt idx="21776">
                  <c:v>1995.9780000000001</c:v>
                </c:pt>
                <c:pt idx="21777">
                  <c:v>1982.76</c:v>
                </c:pt>
                <c:pt idx="21778">
                  <c:v>1966.2629999999999</c:v>
                </c:pt>
                <c:pt idx="21779">
                  <c:v>1949.7660000000001</c:v>
                </c:pt>
                <c:pt idx="21780">
                  <c:v>1936.547</c:v>
                </c:pt>
                <c:pt idx="21781">
                  <c:v>1919.9970000000001</c:v>
                </c:pt>
                <c:pt idx="21782">
                  <c:v>1910.1089999999999</c:v>
                </c:pt>
                <c:pt idx="21783">
                  <c:v>1896.8910000000001</c:v>
                </c:pt>
                <c:pt idx="21784">
                  <c:v>1880.3409999999999</c:v>
                </c:pt>
                <c:pt idx="21785">
                  <c:v>1870.453</c:v>
                </c:pt>
                <c:pt idx="21786">
                  <c:v>1857.2339999999999</c:v>
                </c:pt>
                <c:pt idx="21787">
                  <c:v>1844.0160000000001</c:v>
                </c:pt>
                <c:pt idx="21788">
                  <c:v>1834.075</c:v>
                </c:pt>
                <c:pt idx="21789">
                  <c:v>1820.856</c:v>
                </c:pt>
                <c:pt idx="21790">
                  <c:v>1810.9690000000001</c:v>
                </c:pt>
                <c:pt idx="21791">
                  <c:v>1801.028</c:v>
                </c:pt>
                <c:pt idx="21792">
                  <c:v>1791.1410000000001</c:v>
                </c:pt>
                <c:pt idx="21793">
                  <c:v>1781.2</c:v>
                </c:pt>
                <c:pt idx="21794">
                  <c:v>1771.3130000000001</c:v>
                </c:pt>
                <c:pt idx="21795">
                  <c:v>1764.703</c:v>
                </c:pt>
                <c:pt idx="21796">
                  <c:v>1751.432</c:v>
                </c:pt>
                <c:pt idx="21797">
                  <c:v>1744.875</c:v>
                </c:pt>
                <c:pt idx="21798">
                  <c:v>1734.934</c:v>
                </c:pt>
                <c:pt idx="21799">
                  <c:v>1724.9939999999999</c:v>
                </c:pt>
                <c:pt idx="21800">
                  <c:v>1721.7159999999999</c:v>
                </c:pt>
                <c:pt idx="21801">
                  <c:v>1711.7750000000001</c:v>
                </c:pt>
                <c:pt idx="21802">
                  <c:v>1701.8879999999999</c:v>
                </c:pt>
                <c:pt idx="21803">
                  <c:v>1695.278</c:v>
                </c:pt>
                <c:pt idx="21804">
                  <c:v>1685.338</c:v>
                </c:pt>
                <c:pt idx="21805">
                  <c:v>1678.7280000000001</c:v>
                </c:pt>
                <c:pt idx="21806">
                  <c:v>1672.172</c:v>
                </c:pt>
                <c:pt idx="21807">
                  <c:v>1662.231</c:v>
                </c:pt>
                <c:pt idx="21808">
                  <c:v>1655.6220000000001</c:v>
                </c:pt>
                <c:pt idx="21809">
                  <c:v>1645.682</c:v>
                </c:pt>
                <c:pt idx="21810">
                  <c:v>1635.7940000000001</c:v>
                </c:pt>
                <c:pt idx="21811">
                  <c:v>1629.1849999999999</c:v>
                </c:pt>
                <c:pt idx="21812">
                  <c:v>1619.297</c:v>
                </c:pt>
                <c:pt idx="21813">
                  <c:v>1606.0250000000001</c:v>
                </c:pt>
                <c:pt idx="21814">
                  <c:v>1599.4159999999999</c:v>
                </c:pt>
                <c:pt idx="21815">
                  <c:v>1589.528</c:v>
                </c:pt>
                <c:pt idx="21816">
                  <c:v>1576.31</c:v>
                </c:pt>
                <c:pt idx="21817">
                  <c:v>1569.7</c:v>
                </c:pt>
                <c:pt idx="21818">
                  <c:v>1556.481</c:v>
                </c:pt>
                <c:pt idx="21819">
                  <c:v>1549.8720000000001</c:v>
                </c:pt>
                <c:pt idx="21820">
                  <c:v>1536.653</c:v>
                </c:pt>
                <c:pt idx="21821">
                  <c:v>1526.713</c:v>
                </c:pt>
                <c:pt idx="21822">
                  <c:v>1513.4939999999999</c:v>
                </c:pt>
                <c:pt idx="21823">
                  <c:v>1503.606</c:v>
                </c:pt>
                <c:pt idx="21824">
                  <c:v>1490.3879999999999</c:v>
                </c:pt>
                <c:pt idx="21825">
                  <c:v>1480.4469999999999</c:v>
                </c:pt>
                <c:pt idx="21826">
                  <c:v>1467.2280000000001</c:v>
                </c:pt>
                <c:pt idx="21827">
                  <c:v>1457.3409999999999</c:v>
                </c:pt>
                <c:pt idx="21828">
                  <c:v>1444.1220000000001</c:v>
                </c:pt>
                <c:pt idx="21829">
                  <c:v>1434.182</c:v>
                </c:pt>
                <c:pt idx="21830">
                  <c:v>1420.963</c:v>
                </c:pt>
                <c:pt idx="21831">
                  <c:v>1411.075</c:v>
                </c:pt>
                <c:pt idx="21832">
                  <c:v>1397.856</c:v>
                </c:pt>
                <c:pt idx="21833">
                  <c:v>1387.9159999999999</c:v>
                </c:pt>
                <c:pt idx="21834">
                  <c:v>1374.6969999999999</c:v>
                </c:pt>
                <c:pt idx="21835">
                  <c:v>1364.81</c:v>
                </c:pt>
                <c:pt idx="21836">
                  <c:v>1354.8689999999999</c:v>
                </c:pt>
                <c:pt idx="21837">
                  <c:v>1344.981</c:v>
                </c:pt>
                <c:pt idx="21838">
                  <c:v>1335.0409999999999</c:v>
                </c:pt>
                <c:pt idx="21839">
                  <c:v>1325.153</c:v>
                </c:pt>
                <c:pt idx="21840">
                  <c:v>1315.213</c:v>
                </c:pt>
                <c:pt idx="21841">
                  <c:v>1305.325</c:v>
                </c:pt>
                <c:pt idx="21842">
                  <c:v>1295.385</c:v>
                </c:pt>
                <c:pt idx="21843">
                  <c:v>1285.4970000000001</c:v>
                </c:pt>
                <c:pt idx="21844">
                  <c:v>1275.557</c:v>
                </c:pt>
                <c:pt idx="21845">
                  <c:v>1268.9469999999999</c:v>
                </c:pt>
                <c:pt idx="21846">
                  <c:v>1259.06</c:v>
                </c:pt>
                <c:pt idx="21847">
                  <c:v>1255.7280000000001</c:v>
                </c:pt>
                <c:pt idx="21848">
                  <c:v>1249.172</c:v>
                </c:pt>
                <c:pt idx="21849">
                  <c:v>1245.8409999999999</c:v>
                </c:pt>
                <c:pt idx="21850">
                  <c:v>1242.5630000000001</c:v>
                </c:pt>
                <c:pt idx="21851">
                  <c:v>1239.231</c:v>
                </c:pt>
                <c:pt idx="21852">
                  <c:v>1239.231</c:v>
                </c:pt>
                <c:pt idx="21853">
                  <c:v>1245.8409999999999</c:v>
                </c:pt>
                <c:pt idx="21854">
                  <c:v>1245.8409999999999</c:v>
                </c:pt>
                <c:pt idx="21855">
                  <c:v>0</c:v>
                </c:pt>
                <c:pt idx="21856">
                  <c:v>0</c:v>
                </c:pt>
                <c:pt idx="21857">
                  <c:v>0</c:v>
                </c:pt>
                <c:pt idx="21858">
                  <c:v>0</c:v>
                </c:pt>
                <c:pt idx="21859">
                  <c:v>0</c:v>
                </c:pt>
                <c:pt idx="21860">
                  <c:v>0</c:v>
                </c:pt>
                <c:pt idx="21861">
                  <c:v>0</c:v>
                </c:pt>
                <c:pt idx="21862">
                  <c:v>0</c:v>
                </c:pt>
                <c:pt idx="21863">
                  <c:v>0</c:v>
                </c:pt>
                <c:pt idx="21864">
                  <c:v>0</c:v>
                </c:pt>
                <c:pt idx="21865">
                  <c:v>0</c:v>
                </c:pt>
                <c:pt idx="21866">
                  <c:v>0</c:v>
                </c:pt>
                <c:pt idx="21867">
                  <c:v>0</c:v>
                </c:pt>
                <c:pt idx="21868">
                  <c:v>0</c:v>
                </c:pt>
                <c:pt idx="21869">
                  <c:v>0</c:v>
                </c:pt>
                <c:pt idx="21870">
                  <c:v>0</c:v>
                </c:pt>
                <c:pt idx="21871">
                  <c:v>0</c:v>
                </c:pt>
                <c:pt idx="21872">
                  <c:v>0</c:v>
                </c:pt>
                <c:pt idx="21873">
                  <c:v>0</c:v>
                </c:pt>
                <c:pt idx="21874">
                  <c:v>0</c:v>
                </c:pt>
                <c:pt idx="21875">
                  <c:v>0</c:v>
                </c:pt>
                <c:pt idx="21876">
                  <c:v>0</c:v>
                </c:pt>
                <c:pt idx="21877">
                  <c:v>0</c:v>
                </c:pt>
                <c:pt idx="21878">
                  <c:v>0</c:v>
                </c:pt>
                <c:pt idx="21879">
                  <c:v>0</c:v>
                </c:pt>
                <c:pt idx="21880">
                  <c:v>0</c:v>
                </c:pt>
                <c:pt idx="21881">
                  <c:v>0</c:v>
                </c:pt>
                <c:pt idx="21882">
                  <c:v>0</c:v>
                </c:pt>
                <c:pt idx="21883">
                  <c:v>0</c:v>
                </c:pt>
                <c:pt idx="21884">
                  <c:v>0</c:v>
                </c:pt>
                <c:pt idx="21885">
                  <c:v>0</c:v>
                </c:pt>
                <c:pt idx="21886">
                  <c:v>0</c:v>
                </c:pt>
                <c:pt idx="21887">
                  <c:v>0</c:v>
                </c:pt>
                <c:pt idx="21888">
                  <c:v>0</c:v>
                </c:pt>
                <c:pt idx="21889">
                  <c:v>0</c:v>
                </c:pt>
                <c:pt idx="21890">
                  <c:v>0</c:v>
                </c:pt>
                <c:pt idx="21891">
                  <c:v>1916.6659999999999</c:v>
                </c:pt>
                <c:pt idx="21892">
                  <c:v>1926.606</c:v>
                </c:pt>
                <c:pt idx="21893">
                  <c:v>1953.0440000000001</c:v>
                </c:pt>
                <c:pt idx="21894">
                  <c:v>1999.309</c:v>
                </c:pt>
                <c:pt idx="21895">
                  <c:v>2052.1840000000002</c:v>
                </c:pt>
                <c:pt idx="21896">
                  <c:v>2108.3380000000002</c:v>
                </c:pt>
                <c:pt idx="21897">
                  <c:v>2164.5439999999999</c:v>
                </c:pt>
                <c:pt idx="21898">
                  <c:v>2217.4189999999999</c:v>
                </c:pt>
                <c:pt idx="21899">
                  <c:v>2263.6840000000002</c:v>
                </c:pt>
                <c:pt idx="21900">
                  <c:v>2306.6190000000001</c:v>
                </c:pt>
                <c:pt idx="21901">
                  <c:v>2346.2750000000001</c:v>
                </c:pt>
                <c:pt idx="21902">
                  <c:v>2385.931</c:v>
                </c:pt>
                <c:pt idx="21903">
                  <c:v>2415.6999999999998</c:v>
                </c:pt>
                <c:pt idx="21904">
                  <c:v>2445.4160000000002</c:v>
                </c:pt>
                <c:pt idx="21905">
                  <c:v>2471.8530000000001</c:v>
                </c:pt>
                <c:pt idx="21906">
                  <c:v>2495.0129999999999</c:v>
                </c:pt>
                <c:pt idx="21907">
                  <c:v>2514.8409999999999</c:v>
                </c:pt>
                <c:pt idx="21908">
                  <c:v>2531.3380000000002</c:v>
                </c:pt>
                <c:pt idx="21909">
                  <c:v>2547.8879999999999</c:v>
                </c:pt>
                <c:pt idx="21910">
                  <c:v>2561.1060000000002</c:v>
                </c:pt>
                <c:pt idx="21911">
                  <c:v>2567.7159999999999</c:v>
                </c:pt>
                <c:pt idx="21912">
                  <c:v>2577.6030000000001</c:v>
                </c:pt>
                <c:pt idx="21913">
                  <c:v>2584.2130000000002</c:v>
                </c:pt>
                <c:pt idx="21914">
                  <c:v>2584.2660000000001</c:v>
                </c:pt>
                <c:pt idx="21915">
                  <c:v>2587.5439999999999</c:v>
                </c:pt>
                <c:pt idx="21916">
                  <c:v>2590.8220000000001</c:v>
                </c:pt>
                <c:pt idx="21917">
                  <c:v>2584.2660000000001</c:v>
                </c:pt>
                <c:pt idx="21918">
                  <c:v>2587.5439999999999</c:v>
                </c:pt>
                <c:pt idx="21919">
                  <c:v>2580.9340000000002</c:v>
                </c:pt>
                <c:pt idx="21920">
                  <c:v>2577.6559999999999</c:v>
                </c:pt>
                <c:pt idx="21921">
                  <c:v>2571.047</c:v>
                </c:pt>
                <c:pt idx="21922">
                  <c:v>2567.7159999999999</c:v>
                </c:pt>
                <c:pt idx="21923">
                  <c:v>2557.828</c:v>
                </c:pt>
                <c:pt idx="21924">
                  <c:v>2551.2190000000001</c:v>
                </c:pt>
                <c:pt idx="21925">
                  <c:v>2541.2779999999998</c:v>
                </c:pt>
                <c:pt idx="21926">
                  <c:v>2531.3910000000001</c:v>
                </c:pt>
                <c:pt idx="21927">
                  <c:v>2524.7809999999999</c:v>
                </c:pt>
                <c:pt idx="21928">
                  <c:v>2514.8409999999999</c:v>
                </c:pt>
                <c:pt idx="21929">
                  <c:v>2504.953</c:v>
                </c:pt>
                <c:pt idx="21930">
                  <c:v>2495.0129999999999</c:v>
                </c:pt>
                <c:pt idx="21931">
                  <c:v>2481.7939999999999</c:v>
                </c:pt>
                <c:pt idx="21932">
                  <c:v>2468.5749999999998</c:v>
                </c:pt>
                <c:pt idx="21933">
                  <c:v>2458.6880000000001</c:v>
                </c:pt>
                <c:pt idx="21934">
                  <c:v>2445.4690000000001</c:v>
                </c:pt>
                <c:pt idx="21935">
                  <c:v>2432.25</c:v>
                </c:pt>
                <c:pt idx="21936">
                  <c:v>2422.3090000000002</c:v>
                </c:pt>
                <c:pt idx="21937">
                  <c:v>2409.0909999999999</c:v>
                </c:pt>
                <c:pt idx="21938">
                  <c:v>2395.8719999999998</c:v>
                </c:pt>
                <c:pt idx="21939">
                  <c:v>2385.9839999999999</c:v>
                </c:pt>
                <c:pt idx="21940">
                  <c:v>2372.7660000000001</c:v>
                </c:pt>
                <c:pt idx="21941">
                  <c:v>2359.547</c:v>
                </c:pt>
                <c:pt idx="21942">
                  <c:v>2346.328</c:v>
                </c:pt>
                <c:pt idx="21943">
                  <c:v>2336.3879999999999</c:v>
                </c:pt>
                <c:pt idx="21944">
                  <c:v>2323.1689999999999</c:v>
                </c:pt>
                <c:pt idx="21945">
                  <c:v>2309.9499999999998</c:v>
                </c:pt>
                <c:pt idx="21946">
                  <c:v>2300.0630000000001</c:v>
                </c:pt>
                <c:pt idx="21947">
                  <c:v>2283.5129999999999</c:v>
                </c:pt>
                <c:pt idx="21948">
                  <c:v>2276.9029999999998</c:v>
                </c:pt>
                <c:pt idx="21949">
                  <c:v>2260.3530000000001</c:v>
                </c:pt>
                <c:pt idx="21950">
                  <c:v>2250.4659999999999</c:v>
                </c:pt>
                <c:pt idx="21951">
                  <c:v>2240.578</c:v>
                </c:pt>
                <c:pt idx="21952">
                  <c:v>2227.306</c:v>
                </c:pt>
                <c:pt idx="21953">
                  <c:v>2220.75</c:v>
                </c:pt>
                <c:pt idx="21954">
                  <c:v>2207.5309999999999</c:v>
                </c:pt>
                <c:pt idx="21955">
                  <c:v>2194.2600000000002</c:v>
                </c:pt>
                <c:pt idx="21956">
                  <c:v>2184.3719999999998</c:v>
                </c:pt>
                <c:pt idx="21957">
                  <c:v>2174.4839999999999</c:v>
                </c:pt>
                <c:pt idx="21958">
                  <c:v>2161.2130000000002</c:v>
                </c:pt>
                <c:pt idx="21959">
                  <c:v>2154.6030000000001</c:v>
                </c:pt>
                <c:pt idx="21960">
                  <c:v>2144.7159999999999</c:v>
                </c:pt>
                <c:pt idx="21961">
                  <c:v>2131.4969999999998</c:v>
                </c:pt>
                <c:pt idx="21962">
                  <c:v>2124.8879999999999</c:v>
                </c:pt>
                <c:pt idx="21963">
                  <c:v>2114.9470000000001</c:v>
                </c:pt>
                <c:pt idx="21964">
                  <c:v>2101.7280000000001</c:v>
                </c:pt>
                <c:pt idx="21965">
                  <c:v>2091.8409999999999</c:v>
                </c:pt>
                <c:pt idx="21966">
                  <c:v>2085.2310000000002</c:v>
                </c:pt>
                <c:pt idx="21967">
                  <c:v>2075.2910000000002</c:v>
                </c:pt>
                <c:pt idx="21968">
                  <c:v>2065.4029999999998</c:v>
                </c:pt>
                <c:pt idx="21969">
                  <c:v>2055.4630000000002</c:v>
                </c:pt>
                <c:pt idx="21970">
                  <c:v>2048.8530000000001</c:v>
                </c:pt>
                <c:pt idx="21971">
                  <c:v>2035.6880000000001</c:v>
                </c:pt>
                <c:pt idx="21972">
                  <c:v>2029.0250000000001</c:v>
                </c:pt>
                <c:pt idx="21973">
                  <c:v>2019.1379999999999</c:v>
                </c:pt>
                <c:pt idx="21974">
                  <c:v>2012.528</c:v>
                </c:pt>
                <c:pt idx="21975">
                  <c:v>1999.309</c:v>
                </c:pt>
                <c:pt idx="21976">
                  <c:v>1995.9780000000001</c:v>
                </c:pt>
                <c:pt idx="21977">
                  <c:v>1986.0909999999999</c:v>
                </c:pt>
                <c:pt idx="21978">
                  <c:v>1976.15</c:v>
                </c:pt>
                <c:pt idx="21979">
                  <c:v>1969.5409999999999</c:v>
                </c:pt>
                <c:pt idx="21980">
                  <c:v>1959.653</c:v>
                </c:pt>
                <c:pt idx="21981">
                  <c:v>1946.434</c:v>
                </c:pt>
                <c:pt idx="21982">
                  <c:v>1939.825</c:v>
                </c:pt>
                <c:pt idx="21983">
                  <c:v>1929.9380000000001</c:v>
                </c:pt>
                <c:pt idx="21984">
                  <c:v>1919.9970000000001</c:v>
                </c:pt>
                <c:pt idx="21985">
                  <c:v>1913.3879999999999</c:v>
                </c:pt>
                <c:pt idx="21986">
                  <c:v>1903.5</c:v>
                </c:pt>
                <c:pt idx="21987">
                  <c:v>1893.559</c:v>
                </c:pt>
                <c:pt idx="21988">
                  <c:v>1886.95</c:v>
                </c:pt>
                <c:pt idx="21989">
                  <c:v>1877.0630000000001</c:v>
                </c:pt>
                <c:pt idx="21990">
                  <c:v>1870.453</c:v>
                </c:pt>
                <c:pt idx="21991">
                  <c:v>1867.1220000000001</c:v>
                </c:pt>
                <c:pt idx="21992">
                  <c:v>1853.903</c:v>
                </c:pt>
                <c:pt idx="21993">
                  <c:v>1847.2940000000001</c:v>
                </c:pt>
                <c:pt idx="21994">
                  <c:v>1843.963</c:v>
                </c:pt>
                <c:pt idx="21995">
                  <c:v>1830.797</c:v>
                </c:pt>
                <c:pt idx="21996">
                  <c:v>1824.1880000000001</c:v>
                </c:pt>
                <c:pt idx="21997">
                  <c:v>1820.856</c:v>
                </c:pt>
                <c:pt idx="21998">
                  <c:v>1810.9690000000001</c:v>
                </c:pt>
                <c:pt idx="21999">
                  <c:v>1801.028</c:v>
                </c:pt>
                <c:pt idx="22000">
                  <c:v>1794.4190000000001</c:v>
                </c:pt>
                <c:pt idx="22001">
                  <c:v>1791.1410000000001</c:v>
                </c:pt>
                <c:pt idx="22002">
                  <c:v>1787.809</c:v>
                </c:pt>
                <c:pt idx="22003">
                  <c:v>1777.922</c:v>
                </c:pt>
                <c:pt idx="22004">
                  <c:v>1771.3130000000001</c:v>
                </c:pt>
                <c:pt idx="22005">
                  <c:v>1761.3720000000001</c:v>
                </c:pt>
                <c:pt idx="22006">
                  <c:v>1754.7629999999999</c:v>
                </c:pt>
                <c:pt idx="22007">
                  <c:v>1751.432</c:v>
                </c:pt>
                <c:pt idx="22008">
                  <c:v>1744.875</c:v>
                </c:pt>
                <c:pt idx="22009">
                  <c:v>1741.5440000000001</c:v>
                </c:pt>
                <c:pt idx="22010">
                  <c:v>1731.6559999999999</c:v>
                </c:pt>
                <c:pt idx="22011">
                  <c:v>1728.325</c:v>
                </c:pt>
                <c:pt idx="22012">
                  <c:v>1718.4380000000001</c:v>
                </c:pt>
                <c:pt idx="22013">
                  <c:v>1711.828</c:v>
                </c:pt>
                <c:pt idx="22014">
                  <c:v>1705.2190000000001</c:v>
                </c:pt>
                <c:pt idx="22015">
                  <c:v>1698.6089999999999</c:v>
                </c:pt>
                <c:pt idx="22016">
                  <c:v>1692</c:v>
                </c:pt>
                <c:pt idx="22017">
                  <c:v>1685.3910000000001</c:v>
                </c:pt>
                <c:pt idx="22018">
                  <c:v>1678.7809999999999</c:v>
                </c:pt>
                <c:pt idx="22019">
                  <c:v>1672.172</c:v>
                </c:pt>
                <c:pt idx="22020">
                  <c:v>1662.231</c:v>
                </c:pt>
                <c:pt idx="22021">
                  <c:v>1655.6220000000001</c:v>
                </c:pt>
                <c:pt idx="22022">
                  <c:v>1649.0129999999999</c:v>
                </c:pt>
                <c:pt idx="22023">
                  <c:v>1639.125</c:v>
                </c:pt>
                <c:pt idx="22024">
                  <c:v>1632.5160000000001</c:v>
                </c:pt>
                <c:pt idx="22025">
                  <c:v>1625.9059999999999</c:v>
                </c:pt>
                <c:pt idx="22026">
                  <c:v>1615.9659999999999</c:v>
                </c:pt>
                <c:pt idx="22027">
                  <c:v>1609.356</c:v>
                </c:pt>
                <c:pt idx="22028">
                  <c:v>1599.4690000000001</c:v>
                </c:pt>
                <c:pt idx="22029">
                  <c:v>1589.528</c:v>
                </c:pt>
                <c:pt idx="22030">
                  <c:v>1582.9190000000001</c:v>
                </c:pt>
                <c:pt idx="22031">
                  <c:v>1573.0309999999999</c:v>
                </c:pt>
                <c:pt idx="22032">
                  <c:v>1563.0909999999999</c:v>
                </c:pt>
                <c:pt idx="22033">
                  <c:v>1553.203</c:v>
                </c:pt>
                <c:pt idx="22034">
                  <c:v>1543.2629999999999</c:v>
                </c:pt>
                <c:pt idx="22035">
                  <c:v>1533.375</c:v>
                </c:pt>
                <c:pt idx="22036">
                  <c:v>1523.4349999999999</c:v>
                </c:pt>
                <c:pt idx="22037">
                  <c:v>1513.547</c:v>
                </c:pt>
                <c:pt idx="22038">
                  <c:v>1503.606</c:v>
                </c:pt>
                <c:pt idx="22039">
                  <c:v>1490.3879999999999</c:v>
                </c:pt>
                <c:pt idx="22040">
                  <c:v>1483.778</c:v>
                </c:pt>
                <c:pt idx="22041">
                  <c:v>1470.56</c:v>
                </c:pt>
                <c:pt idx="22042">
                  <c:v>1460.672</c:v>
                </c:pt>
                <c:pt idx="22043">
                  <c:v>1450.731</c:v>
                </c:pt>
                <c:pt idx="22044">
                  <c:v>1440.8440000000001</c:v>
                </c:pt>
                <c:pt idx="22045">
                  <c:v>1430.903</c:v>
                </c:pt>
                <c:pt idx="22046">
                  <c:v>1421.0160000000001</c:v>
                </c:pt>
                <c:pt idx="22047">
                  <c:v>1411.075</c:v>
                </c:pt>
                <c:pt idx="22048">
                  <c:v>1401.1880000000001</c:v>
                </c:pt>
                <c:pt idx="22049">
                  <c:v>1387.9690000000001</c:v>
                </c:pt>
                <c:pt idx="22050">
                  <c:v>1381.3589999999999</c:v>
                </c:pt>
                <c:pt idx="22051">
                  <c:v>1371.4190000000001</c:v>
                </c:pt>
                <c:pt idx="22052">
                  <c:v>1361.5309999999999</c:v>
                </c:pt>
                <c:pt idx="22053">
                  <c:v>1351.5909999999999</c:v>
                </c:pt>
                <c:pt idx="22054">
                  <c:v>1341.703</c:v>
                </c:pt>
                <c:pt idx="22055">
                  <c:v>1331.7629999999999</c:v>
                </c:pt>
                <c:pt idx="22056">
                  <c:v>1321.875</c:v>
                </c:pt>
                <c:pt idx="22057">
                  <c:v>1311.9349999999999</c:v>
                </c:pt>
                <c:pt idx="22058">
                  <c:v>1305.325</c:v>
                </c:pt>
                <c:pt idx="22059">
                  <c:v>1305.325</c:v>
                </c:pt>
                <c:pt idx="22060">
                  <c:v>1285.4970000000001</c:v>
                </c:pt>
                <c:pt idx="22061">
                  <c:v>1278.8879999999999</c:v>
                </c:pt>
                <c:pt idx="22062">
                  <c:v>1269</c:v>
                </c:pt>
                <c:pt idx="22063">
                  <c:v>1262.3910000000001</c:v>
                </c:pt>
                <c:pt idx="22064">
                  <c:v>1255.7809999999999</c:v>
                </c:pt>
                <c:pt idx="22065">
                  <c:v>1249.172</c:v>
                </c:pt>
                <c:pt idx="22066">
                  <c:v>1245.8409999999999</c:v>
                </c:pt>
                <c:pt idx="22067">
                  <c:v>1239.231</c:v>
                </c:pt>
                <c:pt idx="22068">
                  <c:v>1232.6220000000001</c:v>
                </c:pt>
                <c:pt idx="22069">
                  <c:v>1229.2909999999999</c:v>
                </c:pt>
                <c:pt idx="22070">
                  <c:v>1226.0129999999999</c:v>
                </c:pt>
                <c:pt idx="22071">
                  <c:v>1226.0129999999999</c:v>
                </c:pt>
                <c:pt idx="22072">
                  <c:v>1222.7339999999999</c:v>
                </c:pt>
                <c:pt idx="22073">
                  <c:v>0</c:v>
                </c:pt>
                <c:pt idx="22074">
                  <c:v>0</c:v>
                </c:pt>
                <c:pt idx="22075">
                  <c:v>0</c:v>
                </c:pt>
                <c:pt idx="22076">
                  <c:v>0</c:v>
                </c:pt>
                <c:pt idx="22077">
                  <c:v>0</c:v>
                </c:pt>
                <c:pt idx="22078">
                  <c:v>0</c:v>
                </c:pt>
                <c:pt idx="22079">
                  <c:v>0</c:v>
                </c:pt>
                <c:pt idx="22080">
                  <c:v>0</c:v>
                </c:pt>
                <c:pt idx="22081">
                  <c:v>0</c:v>
                </c:pt>
                <c:pt idx="22082">
                  <c:v>0</c:v>
                </c:pt>
                <c:pt idx="22083">
                  <c:v>0</c:v>
                </c:pt>
                <c:pt idx="22084">
                  <c:v>0</c:v>
                </c:pt>
                <c:pt idx="22085">
                  <c:v>0</c:v>
                </c:pt>
                <c:pt idx="22086">
                  <c:v>0</c:v>
                </c:pt>
                <c:pt idx="22087">
                  <c:v>0</c:v>
                </c:pt>
                <c:pt idx="22088">
                  <c:v>0</c:v>
                </c:pt>
                <c:pt idx="22089">
                  <c:v>0</c:v>
                </c:pt>
                <c:pt idx="22090">
                  <c:v>0</c:v>
                </c:pt>
                <c:pt idx="22091">
                  <c:v>0</c:v>
                </c:pt>
                <c:pt idx="22092">
                  <c:v>0</c:v>
                </c:pt>
                <c:pt idx="22093">
                  <c:v>0</c:v>
                </c:pt>
                <c:pt idx="22094">
                  <c:v>0</c:v>
                </c:pt>
                <c:pt idx="22095">
                  <c:v>0</c:v>
                </c:pt>
                <c:pt idx="22096">
                  <c:v>0</c:v>
                </c:pt>
                <c:pt idx="22097">
                  <c:v>0</c:v>
                </c:pt>
                <c:pt idx="22098">
                  <c:v>0</c:v>
                </c:pt>
                <c:pt idx="22099">
                  <c:v>0</c:v>
                </c:pt>
                <c:pt idx="22100">
                  <c:v>0</c:v>
                </c:pt>
                <c:pt idx="22101">
                  <c:v>0</c:v>
                </c:pt>
                <c:pt idx="22102">
                  <c:v>0</c:v>
                </c:pt>
                <c:pt idx="22103">
                  <c:v>0</c:v>
                </c:pt>
                <c:pt idx="22104">
                  <c:v>0</c:v>
                </c:pt>
                <c:pt idx="22105">
                  <c:v>0</c:v>
                </c:pt>
                <c:pt idx="22106">
                  <c:v>0</c:v>
                </c:pt>
                <c:pt idx="22107">
                  <c:v>0</c:v>
                </c:pt>
                <c:pt idx="22108">
                  <c:v>0</c:v>
                </c:pt>
                <c:pt idx="22109">
                  <c:v>0</c:v>
                </c:pt>
                <c:pt idx="22110">
                  <c:v>0</c:v>
                </c:pt>
                <c:pt idx="22111">
                  <c:v>0</c:v>
                </c:pt>
                <c:pt idx="22112">
                  <c:v>0</c:v>
                </c:pt>
                <c:pt idx="22113">
                  <c:v>0</c:v>
                </c:pt>
                <c:pt idx="22114">
                  <c:v>0</c:v>
                </c:pt>
                <c:pt idx="22115">
                  <c:v>0</c:v>
                </c:pt>
                <c:pt idx="22116">
                  <c:v>0</c:v>
                </c:pt>
                <c:pt idx="22117">
                  <c:v>0</c:v>
                </c:pt>
                <c:pt idx="22118">
                  <c:v>0</c:v>
                </c:pt>
                <c:pt idx="22119">
                  <c:v>0</c:v>
                </c:pt>
                <c:pt idx="22120">
                  <c:v>0</c:v>
                </c:pt>
                <c:pt idx="22121">
                  <c:v>0</c:v>
                </c:pt>
                <c:pt idx="22122">
                  <c:v>0</c:v>
                </c:pt>
                <c:pt idx="22123">
                  <c:v>0</c:v>
                </c:pt>
                <c:pt idx="22124">
                  <c:v>0</c:v>
                </c:pt>
                <c:pt idx="22125">
                  <c:v>0</c:v>
                </c:pt>
                <c:pt idx="22126">
                  <c:v>0</c:v>
                </c:pt>
                <c:pt idx="22127">
                  <c:v>0</c:v>
                </c:pt>
                <c:pt idx="22128">
                  <c:v>0</c:v>
                </c:pt>
                <c:pt idx="22129">
                  <c:v>0</c:v>
                </c:pt>
                <c:pt idx="22130">
                  <c:v>0</c:v>
                </c:pt>
                <c:pt idx="22131">
                  <c:v>0</c:v>
                </c:pt>
                <c:pt idx="22132">
                  <c:v>0</c:v>
                </c:pt>
                <c:pt idx="22133">
                  <c:v>0</c:v>
                </c:pt>
                <c:pt idx="22134">
                  <c:v>0</c:v>
                </c:pt>
                <c:pt idx="22135">
                  <c:v>0</c:v>
                </c:pt>
                <c:pt idx="22136">
                  <c:v>0</c:v>
                </c:pt>
                <c:pt idx="22137">
                  <c:v>0</c:v>
                </c:pt>
                <c:pt idx="22138">
                  <c:v>0</c:v>
                </c:pt>
                <c:pt idx="22139">
                  <c:v>0</c:v>
                </c:pt>
                <c:pt idx="22140">
                  <c:v>0</c:v>
                </c:pt>
                <c:pt idx="22141">
                  <c:v>0</c:v>
                </c:pt>
                <c:pt idx="22142">
                  <c:v>0</c:v>
                </c:pt>
                <c:pt idx="22143">
                  <c:v>0</c:v>
                </c:pt>
                <c:pt idx="22144">
                  <c:v>0</c:v>
                </c:pt>
                <c:pt idx="22145">
                  <c:v>0</c:v>
                </c:pt>
                <c:pt idx="22146">
                  <c:v>0</c:v>
                </c:pt>
                <c:pt idx="22147">
                  <c:v>0</c:v>
                </c:pt>
                <c:pt idx="22148">
                  <c:v>0</c:v>
                </c:pt>
                <c:pt idx="22149">
                  <c:v>0</c:v>
                </c:pt>
                <c:pt idx="22150">
                  <c:v>0</c:v>
                </c:pt>
                <c:pt idx="22151">
                  <c:v>0</c:v>
                </c:pt>
                <c:pt idx="22152">
                  <c:v>0</c:v>
                </c:pt>
                <c:pt idx="22153">
                  <c:v>0</c:v>
                </c:pt>
                <c:pt idx="22154">
                  <c:v>0</c:v>
                </c:pt>
                <c:pt idx="22155">
                  <c:v>0</c:v>
                </c:pt>
                <c:pt idx="22156">
                  <c:v>0</c:v>
                </c:pt>
                <c:pt idx="22157">
                  <c:v>0</c:v>
                </c:pt>
                <c:pt idx="22158">
                  <c:v>0</c:v>
                </c:pt>
                <c:pt idx="22159">
                  <c:v>0</c:v>
                </c:pt>
                <c:pt idx="22160">
                  <c:v>0</c:v>
                </c:pt>
                <c:pt idx="22161">
                  <c:v>0</c:v>
                </c:pt>
                <c:pt idx="22162">
                  <c:v>0</c:v>
                </c:pt>
                <c:pt idx="22163">
                  <c:v>0</c:v>
                </c:pt>
                <c:pt idx="22164">
                  <c:v>0</c:v>
                </c:pt>
                <c:pt idx="22165">
                  <c:v>0</c:v>
                </c:pt>
                <c:pt idx="22166">
                  <c:v>0</c:v>
                </c:pt>
                <c:pt idx="22167">
                  <c:v>0</c:v>
                </c:pt>
                <c:pt idx="22168">
                  <c:v>0</c:v>
                </c:pt>
                <c:pt idx="22169">
                  <c:v>0</c:v>
                </c:pt>
                <c:pt idx="22170">
                  <c:v>0</c:v>
                </c:pt>
                <c:pt idx="22171">
                  <c:v>0</c:v>
                </c:pt>
                <c:pt idx="22172">
                  <c:v>0</c:v>
                </c:pt>
                <c:pt idx="22173">
                  <c:v>0</c:v>
                </c:pt>
                <c:pt idx="22174">
                  <c:v>0</c:v>
                </c:pt>
                <c:pt idx="22175">
                  <c:v>0</c:v>
                </c:pt>
                <c:pt idx="22176">
                  <c:v>0</c:v>
                </c:pt>
                <c:pt idx="22177">
                  <c:v>0</c:v>
                </c:pt>
                <c:pt idx="22178">
                  <c:v>0</c:v>
                </c:pt>
                <c:pt idx="22179">
                  <c:v>0</c:v>
                </c:pt>
                <c:pt idx="22180">
                  <c:v>0</c:v>
                </c:pt>
                <c:pt idx="22181">
                  <c:v>0</c:v>
                </c:pt>
                <c:pt idx="22182">
                  <c:v>0</c:v>
                </c:pt>
                <c:pt idx="22183">
                  <c:v>0</c:v>
                </c:pt>
                <c:pt idx="22184">
                  <c:v>0</c:v>
                </c:pt>
                <c:pt idx="22185">
                  <c:v>0</c:v>
                </c:pt>
                <c:pt idx="22186">
                  <c:v>0</c:v>
                </c:pt>
                <c:pt idx="22187">
                  <c:v>0</c:v>
                </c:pt>
                <c:pt idx="22188">
                  <c:v>0</c:v>
                </c:pt>
                <c:pt idx="22189">
                  <c:v>0</c:v>
                </c:pt>
                <c:pt idx="22190">
                  <c:v>0</c:v>
                </c:pt>
                <c:pt idx="22191">
                  <c:v>0</c:v>
                </c:pt>
                <c:pt idx="22192">
                  <c:v>0</c:v>
                </c:pt>
                <c:pt idx="22193">
                  <c:v>0</c:v>
                </c:pt>
                <c:pt idx="22194">
                  <c:v>0</c:v>
                </c:pt>
                <c:pt idx="22195">
                  <c:v>0</c:v>
                </c:pt>
                <c:pt idx="22196">
                  <c:v>0</c:v>
                </c:pt>
                <c:pt idx="22197">
                  <c:v>0</c:v>
                </c:pt>
                <c:pt idx="22198">
                  <c:v>0</c:v>
                </c:pt>
                <c:pt idx="22199">
                  <c:v>0</c:v>
                </c:pt>
                <c:pt idx="22200">
                  <c:v>0</c:v>
                </c:pt>
                <c:pt idx="22201">
                  <c:v>0</c:v>
                </c:pt>
                <c:pt idx="22202">
                  <c:v>0</c:v>
                </c:pt>
                <c:pt idx="22203">
                  <c:v>0</c:v>
                </c:pt>
                <c:pt idx="22204">
                  <c:v>0</c:v>
                </c:pt>
                <c:pt idx="22205">
                  <c:v>0</c:v>
                </c:pt>
                <c:pt idx="22206">
                  <c:v>0</c:v>
                </c:pt>
                <c:pt idx="22207">
                  <c:v>0</c:v>
                </c:pt>
                <c:pt idx="22208">
                  <c:v>0</c:v>
                </c:pt>
                <c:pt idx="22209">
                  <c:v>0</c:v>
                </c:pt>
                <c:pt idx="22210">
                  <c:v>0</c:v>
                </c:pt>
                <c:pt idx="22211">
                  <c:v>0</c:v>
                </c:pt>
                <c:pt idx="22212">
                  <c:v>0</c:v>
                </c:pt>
                <c:pt idx="22213">
                  <c:v>0</c:v>
                </c:pt>
                <c:pt idx="22214">
                  <c:v>0</c:v>
                </c:pt>
                <c:pt idx="22215">
                  <c:v>0</c:v>
                </c:pt>
                <c:pt idx="22216">
                  <c:v>0</c:v>
                </c:pt>
                <c:pt idx="22217">
                  <c:v>0</c:v>
                </c:pt>
                <c:pt idx="22218">
                  <c:v>0</c:v>
                </c:pt>
                <c:pt idx="22219">
                  <c:v>0</c:v>
                </c:pt>
                <c:pt idx="22220">
                  <c:v>0</c:v>
                </c:pt>
                <c:pt idx="22221">
                  <c:v>0</c:v>
                </c:pt>
                <c:pt idx="22222">
                  <c:v>0</c:v>
                </c:pt>
                <c:pt idx="22223">
                  <c:v>0</c:v>
                </c:pt>
                <c:pt idx="22224">
                  <c:v>0</c:v>
                </c:pt>
                <c:pt idx="22225">
                  <c:v>0</c:v>
                </c:pt>
                <c:pt idx="22226">
                  <c:v>0</c:v>
                </c:pt>
                <c:pt idx="22227">
                  <c:v>0</c:v>
                </c:pt>
                <c:pt idx="22228">
                  <c:v>0</c:v>
                </c:pt>
                <c:pt idx="22229">
                  <c:v>0</c:v>
                </c:pt>
                <c:pt idx="22230">
                  <c:v>0</c:v>
                </c:pt>
                <c:pt idx="22231">
                  <c:v>0</c:v>
                </c:pt>
                <c:pt idx="22232">
                  <c:v>0</c:v>
                </c:pt>
                <c:pt idx="22233">
                  <c:v>0</c:v>
                </c:pt>
                <c:pt idx="22234">
                  <c:v>0</c:v>
                </c:pt>
                <c:pt idx="22235">
                  <c:v>0</c:v>
                </c:pt>
                <c:pt idx="22236">
                  <c:v>0</c:v>
                </c:pt>
                <c:pt idx="22237">
                  <c:v>0</c:v>
                </c:pt>
                <c:pt idx="22238">
                  <c:v>0</c:v>
                </c:pt>
                <c:pt idx="22239">
                  <c:v>0</c:v>
                </c:pt>
                <c:pt idx="22240">
                  <c:v>0</c:v>
                </c:pt>
                <c:pt idx="22241">
                  <c:v>0</c:v>
                </c:pt>
                <c:pt idx="22242">
                  <c:v>0</c:v>
                </c:pt>
                <c:pt idx="22243">
                  <c:v>0</c:v>
                </c:pt>
                <c:pt idx="22244">
                  <c:v>0</c:v>
                </c:pt>
                <c:pt idx="22245">
                  <c:v>0</c:v>
                </c:pt>
                <c:pt idx="22246">
                  <c:v>0</c:v>
                </c:pt>
                <c:pt idx="22247">
                  <c:v>0</c:v>
                </c:pt>
                <c:pt idx="22248">
                  <c:v>0</c:v>
                </c:pt>
                <c:pt idx="22249">
                  <c:v>0</c:v>
                </c:pt>
                <c:pt idx="22250">
                  <c:v>0</c:v>
                </c:pt>
                <c:pt idx="22251">
                  <c:v>0</c:v>
                </c:pt>
                <c:pt idx="22252">
                  <c:v>0</c:v>
                </c:pt>
                <c:pt idx="22253">
                  <c:v>0</c:v>
                </c:pt>
                <c:pt idx="22254">
                  <c:v>0</c:v>
                </c:pt>
                <c:pt idx="22255">
                  <c:v>0</c:v>
                </c:pt>
                <c:pt idx="22256">
                  <c:v>0</c:v>
                </c:pt>
                <c:pt idx="22257">
                  <c:v>0</c:v>
                </c:pt>
                <c:pt idx="22258">
                  <c:v>0</c:v>
                </c:pt>
                <c:pt idx="22259">
                  <c:v>0</c:v>
                </c:pt>
                <c:pt idx="22260">
                  <c:v>0</c:v>
                </c:pt>
                <c:pt idx="22261">
                  <c:v>0</c:v>
                </c:pt>
                <c:pt idx="22262">
                  <c:v>0</c:v>
                </c:pt>
                <c:pt idx="22263">
                  <c:v>0</c:v>
                </c:pt>
                <c:pt idx="22264">
                  <c:v>0</c:v>
                </c:pt>
                <c:pt idx="22265">
                  <c:v>0</c:v>
                </c:pt>
                <c:pt idx="22266">
                  <c:v>0</c:v>
                </c:pt>
                <c:pt idx="22267">
                  <c:v>0</c:v>
                </c:pt>
                <c:pt idx="22268">
                  <c:v>0</c:v>
                </c:pt>
                <c:pt idx="22269">
                  <c:v>0</c:v>
                </c:pt>
                <c:pt idx="22270">
                  <c:v>0</c:v>
                </c:pt>
                <c:pt idx="22271">
                  <c:v>0</c:v>
                </c:pt>
                <c:pt idx="22272">
                  <c:v>0</c:v>
                </c:pt>
                <c:pt idx="22273">
                  <c:v>0</c:v>
                </c:pt>
                <c:pt idx="22274">
                  <c:v>0</c:v>
                </c:pt>
                <c:pt idx="22275">
                  <c:v>0</c:v>
                </c:pt>
                <c:pt idx="22276">
                  <c:v>0</c:v>
                </c:pt>
                <c:pt idx="22277">
                  <c:v>0</c:v>
                </c:pt>
                <c:pt idx="22278">
                  <c:v>0</c:v>
                </c:pt>
                <c:pt idx="22279">
                  <c:v>0</c:v>
                </c:pt>
                <c:pt idx="22280">
                  <c:v>0</c:v>
                </c:pt>
                <c:pt idx="22281">
                  <c:v>0</c:v>
                </c:pt>
                <c:pt idx="22282">
                  <c:v>0</c:v>
                </c:pt>
                <c:pt idx="22283">
                  <c:v>0</c:v>
                </c:pt>
                <c:pt idx="22284">
                  <c:v>0</c:v>
                </c:pt>
                <c:pt idx="22285">
                  <c:v>0</c:v>
                </c:pt>
                <c:pt idx="22286">
                  <c:v>0</c:v>
                </c:pt>
                <c:pt idx="22287">
                  <c:v>0</c:v>
                </c:pt>
                <c:pt idx="22288">
                  <c:v>0</c:v>
                </c:pt>
                <c:pt idx="22289">
                  <c:v>0</c:v>
                </c:pt>
                <c:pt idx="22290">
                  <c:v>0</c:v>
                </c:pt>
                <c:pt idx="22291">
                  <c:v>0</c:v>
                </c:pt>
                <c:pt idx="22292">
                  <c:v>0</c:v>
                </c:pt>
                <c:pt idx="22293">
                  <c:v>0</c:v>
                </c:pt>
                <c:pt idx="22294">
                  <c:v>0</c:v>
                </c:pt>
                <c:pt idx="22295">
                  <c:v>0</c:v>
                </c:pt>
                <c:pt idx="22296">
                  <c:v>0</c:v>
                </c:pt>
                <c:pt idx="22297">
                  <c:v>0</c:v>
                </c:pt>
                <c:pt idx="22298">
                  <c:v>0</c:v>
                </c:pt>
                <c:pt idx="22299">
                  <c:v>0</c:v>
                </c:pt>
                <c:pt idx="22300">
                  <c:v>0</c:v>
                </c:pt>
                <c:pt idx="22301">
                  <c:v>0</c:v>
                </c:pt>
                <c:pt idx="22302">
                  <c:v>0</c:v>
                </c:pt>
                <c:pt idx="22303">
                  <c:v>0</c:v>
                </c:pt>
                <c:pt idx="22304">
                  <c:v>0</c:v>
                </c:pt>
                <c:pt idx="22305">
                  <c:v>0</c:v>
                </c:pt>
                <c:pt idx="22306">
                  <c:v>0</c:v>
                </c:pt>
                <c:pt idx="22307">
                  <c:v>0</c:v>
                </c:pt>
                <c:pt idx="22308">
                  <c:v>0</c:v>
                </c:pt>
                <c:pt idx="22309">
                  <c:v>0</c:v>
                </c:pt>
                <c:pt idx="22310">
                  <c:v>0</c:v>
                </c:pt>
                <c:pt idx="22311">
                  <c:v>0</c:v>
                </c:pt>
                <c:pt idx="22312">
                  <c:v>0</c:v>
                </c:pt>
                <c:pt idx="22313">
                  <c:v>0</c:v>
                </c:pt>
                <c:pt idx="22314">
                  <c:v>0</c:v>
                </c:pt>
                <c:pt idx="22315">
                  <c:v>0</c:v>
                </c:pt>
                <c:pt idx="22316">
                  <c:v>0</c:v>
                </c:pt>
                <c:pt idx="22317">
                  <c:v>0</c:v>
                </c:pt>
                <c:pt idx="22318">
                  <c:v>0</c:v>
                </c:pt>
                <c:pt idx="22319">
                  <c:v>0</c:v>
                </c:pt>
                <c:pt idx="22320">
                  <c:v>0</c:v>
                </c:pt>
                <c:pt idx="22321">
                  <c:v>0</c:v>
                </c:pt>
                <c:pt idx="22322">
                  <c:v>0</c:v>
                </c:pt>
                <c:pt idx="22323">
                  <c:v>0</c:v>
                </c:pt>
                <c:pt idx="22324">
                  <c:v>0</c:v>
                </c:pt>
                <c:pt idx="22325">
                  <c:v>0</c:v>
                </c:pt>
                <c:pt idx="22326">
                  <c:v>0</c:v>
                </c:pt>
                <c:pt idx="22327">
                  <c:v>0</c:v>
                </c:pt>
                <c:pt idx="22328">
                  <c:v>0</c:v>
                </c:pt>
                <c:pt idx="22329">
                  <c:v>0</c:v>
                </c:pt>
                <c:pt idx="22330">
                  <c:v>0</c:v>
                </c:pt>
                <c:pt idx="22331">
                  <c:v>0</c:v>
                </c:pt>
                <c:pt idx="22332">
                  <c:v>0</c:v>
                </c:pt>
                <c:pt idx="22333">
                  <c:v>0</c:v>
                </c:pt>
                <c:pt idx="22334">
                  <c:v>0</c:v>
                </c:pt>
                <c:pt idx="22335">
                  <c:v>0</c:v>
                </c:pt>
                <c:pt idx="22336">
                  <c:v>0</c:v>
                </c:pt>
                <c:pt idx="22337">
                  <c:v>0</c:v>
                </c:pt>
                <c:pt idx="22338">
                  <c:v>0</c:v>
                </c:pt>
                <c:pt idx="22339">
                  <c:v>0</c:v>
                </c:pt>
                <c:pt idx="22340">
                  <c:v>0</c:v>
                </c:pt>
                <c:pt idx="22341">
                  <c:v>0</c:v>
                </c:pt>
                <c:pt idx="22342">
                  <c:v>0</c:v>
                </c:pt>
                <c:pt idx="22343">
                  <c:v>0</c:v>
                </c:pt>
                <c:pt idx="22344">
                  <c:v>0</c:v>
                </c:pt>
                <c:pt idx="22345">
                  <c:v>0</c:v>
                </c:pt>
                <c:pt idx="22346">
                  <c:v>0</c:v>
                </c:pt>
                <c:pt idx="22347">
                  <c:v>0</c:v>
                </c:pt>
                <c:pt idx="22348">
                  <c:v>0</c:v>
                </c:pt>
                <c:pt idx="22349">
                  <c:v>0</c:v>
                </c:pt>
                <c:pt idx="22350">
                  <c:v>0</c:v>
                </c:pt>
                <c:pt idx="22351">
                  <c:v>0</c:v>
                </c:pt>
                <c:pt idx="22352">
                  <c:v>0</c:v>
                </c:pt>
                <c:pt idx="22353">
                  <c:v>0</c:v>
                </c:pt>
                <c:pt idx="22354">
                  <c:v>0</c:v>
                </c:pt>
                <c:pt idx="22355">
                  <c:v>0</c:v>
                </c:pt>
                <c:pt idx="22356">
                  <c:v>0</c:v>
                </c:pt>
                <c:pt idx="22357">
                  <c:v>0</c:v>
                </c:pt>
                <c:pt idx="22358">
                  <c:v>0</c:v>
                </c:pt>
                <c:pt idx="22359">
                  <c:v>0</c:v>
                </c:pt>
                <c:pt idx="22360">
                  <c:v>0</c:v>
                </c:pt>
                <c:pt idx="22361">
                  <c:v>0</c:v>
                </c:pt>
                <c:pt idx="22362">
                  <c:v>0</c:v>
                </c:pt>
                <c:pt idx="22363">
                  <c:v>0</c:v>
                </c:pt>
                <c:pt idx="22364">
                  <c:v>0</c:v>
                </c:pt>
                <c:pt idx="22365">
                  <c:v>0</c:v>
                </c:pt>
                <c:pt idx="22366">
                  <c:v>0</c:v>
                </c:pt>
                <c:pt idx="22367">
                  <c:v>0</c:v>
                </c:pt>
                <c:pt idx="22368">
                  <c:v>0</c:v>
                </c:pt>
                <c:pt idx="22369">
                  <c:v>0</c:v>
                </c:pt>
                <c:pt idx="22370">
                  <c:v>0</c:v>
                </c:pt>
                <c:pt idx="22371">
                  <c:v>0</c:v>
                </c:pt>
                <c:pt idx="22372">
                  <c:v>0</c:v>
                </c:pt>
                <c:pt idx="22373">
                  <c:v>0</c:v>
                </c:pt>
                <c:pt idx="22374">
                  <c:v>0</c:v>
                </c:pt>
                <c:pt idx="22375">
                  <c:v>0</c:v>
                </c:pt>
                <c:pt idx="22376">
                  <c:v>0</c:v>
                </c:pt>
                <c:pt idx="22377">
                  <c:v>0</c:v>
                </c:pt>
                <c:pt idx="22378">
                  <c:v>0</c:v>
                </c:pt>
                <c:pt idx="22379">
                  <c:v>0</c:v>
                </c:pt>
                <c:pt idx="22380">
                  <c:v>0</c:v>
                </c:pt>
                <c:pt idx="22381">
                  <c:v>0</c:v>
                </c:pt>
                <c:pt idx="22382">
                  <c:v>0</c:v>
                </c:pt>
                <c:pt idx="22383">
                  <c:v>0</c:v>
                </c:pt>
                <c:pt idx="22384">
                  <c:v>0</c:v>
                </c:pt>
                <c:pt idx="22385">
                  <c:v>0</c:v>
                </c:pt>
                <c:pt idx="22386">
                  <c:v>0</c:v>
                </c:pt>
                <c:pt idx="22387">
                  <c:v>0</c:v>
                </c:pt>
                <c:pt idx="22388">
                  <c:v>0</c:v>
                </c:pt>
                <c:pt idx="22389">
                  <c:v>0</c:v>
                </c:pt>
                <c:pt idx="22390">
                  <c:v>0</c:v>
                </c:pt>
                <c:pt idx="22391">
                  <c:v>0</c:v>
                </c:pt>
                <c:pt idx="22392">
                  <c:v>0</c:v>
                </c:pt>
                <c:pt idx="22393">
                  <c:v>0</c:v>
                </c:pt>
                <c:pt idx="22394">
                  <c:v>0</c:v>
                </c:pt>
                <c:pt idx="22395">
                  <c:v>0</c:v>
                </c:pt>
                <c:pt idx="22396">
                  <c:v>0</c:v>
                </c:pt>
                <c:pt idx="22397">
                  <c:v>0</c:v>
                </c:pt>
                <c:pt idx="22398">
                  <c:v>0</c:v>
                </c:pt>
                <c:pt idx="22399">
                  <c:v>0</c:v>
                </c:pt>
                <c:pt idx="22400">
                  <c:v>0</c:v>
                </c:pt>
                <c:pt idx="22401">
                  <c:v>0</c:v>
                </c:pt>
                <c:pt idx="22402">
                  <c:v>0</c:v>
                </c:pt>
                <c:pt idx="22403">
                  <c:v>0</c:v>
                </c:pt>
                <c:pt idx="22404">
                  <c:v>0</c:v>
                </c:pt>
                <c:pt idx="22405">
                  <c:v>0</c:v>
                </c:pt>
                <c:pt idx="22406">
                  <c:v>0</c:v>
                </c:pt>
                <c:pt idx="22407">
                  <c:v>0</c:v>
                </c:pt>
                <c:pt idx="22408">
                  <c:v>0</c:v>
                </c:pt>
                <c:pt idx="22409">
                  <c:v>0</c:v>
                </c:pt>
                <c:pt idx="22410">
                  <c:v>0</c:v>
                </c:pt>
                <c:pt idx="22411">
                  <c:v>0</c:v>
                </c:pt>
                <c:pt idx="22412">
                  <c:v>0</c:v>
                </c:pt>
                <c:pt idx="22413">
                  <c:v>0</c:v>
                </c:pt>
                <c:pt idx="22414">
                  <c:v>0</c:v>
                </c:pt>
                <c:pt idx="22415">
                  <c:v>0</c:v>
                </c:pt>
                <c:pt idx="22416">
                  <c:v>0</c:v>
                </c:pt>
                <c:pt idx="22417">
                  <c:v>0</c:v>
                </c:pt>
                <c:pt idx="22418">
                  <c:v>0</c:v>
                </c:pt>
                <c:pt idx="22419">
                  <c:v>0</c:v>
                </c:pt>
                <c:pt idx="22420">
                  <c:v>0</c:v>
                </c:pt>
                <c:pt idx="22421">
                  <c:v>0</c:v>
                </c:pt>
                <c:pt idx="22422">
                  <c:v>0</c:v>
                </c:pt>
                <c:pt idx="22423">
                  <c:v>0</c:v>
                </c:pt>
                <c:pt idx="22424">
                  <c:v>0</c:v>
                </c:pt>
                <c:pt idx="22425">
                  <c:v>0</c:v>
                </c:pt>
                <c:pt idx="22426">
                  <c:v>0</c:v>
                </c:pt>
                <c:pt idx="22427">
                  <c:v>0</c:v>
                </c:pt>
                <c:pt idx="22428">
                  <c:v>0</c:v>
                </c:pt>
                <c:pt idx="22429">
                  <c:v>0</c:v>
                </c:pt>
                <c:pt idx="22430">
                  <c:v>0</c:v>
                </c:pt>
                <c:pt idx="22431">
                  <c:v>0</c:v>
                </c:pt>
                <c:pt idx="22432">
                  <c:v>0</c:v>
                </c:pt>
                <c:pt idx="22433">
                  <c:v>0</c:v>
                </c:pt>
                <c:pt idx="22434">
                  <c:v>0</c:v>
                </c:pt>
                <c:pt idx="22435">
                  <c:v>0</c:v>
                </c:pt>
                <c:pt idx="22436">
                  <c:v>0</c:v>
                </c:pt>
                <c:pt idx="22437">
                  <c:v>0</c:v>
                </c:pt>
                <c:pt idx="22438">
                  <c:v>0</c:v>
                </c:pt>
                <c:pt idx="22439">
                  <c:v>0</c:v>
                </c:pt>
                <c:pt idx="22440">
                  <c:v>0</c:v>
                </c:pt>
                <c:pt idx="22441">
                  <c:v>0</c:v>
                </c:pt>
                <c:pt idx="22442">
                  <c:v>0</c:v>
                </c:pt>
                <c:pt idx="22443">
                  <c:v>0</c:v>
                </c:pt>
                <c:pt idx="22444">
                  <c:v>0</c:v>
                </c:pt>
                <c:pt idx="22445">
                  <c:v>0</c:v>
                </c:pt>
                <c:pt idx="22446">
                  <c:v>0</c:v>
                </c:pt>
                <c:pt idx="22447">
                  <c:v>0</c:v>
                </c:pt>
                <c:pt idx="22448">
                  <c:v>0</c:v>
                </c:pt>
                <c:pt idx="22449">
                  <c:v>0</c:v>
                </c:pt>
                <c:pt idx="22450">
                  <c:v>0</c:v>
                </c:pt>
                <c:pt idx="22451">
                  <c:v>0</c:v>
                </c:pt>
                <c:pt idx="22452">
                  <c:v>0</c:v>
                </c:pt>
                <c:pt idx="22453">
                  <c:v>0</c:v>
                </c:pt>
                <c:pt idx="22454">
                  <c:v>0</c:v>
                </c:pt>
                <c:pt idx="22455">
                  <c:v>0</c:v>
                </c:pt>
                <c:pt idx="22456">
                  <c:v>0</c:v>
                </c:pt>
                <c:pt idx="22457">
                  <c:v>0</c:v>
                </c:pt>
                <c:pt idx="22458">
                  <c:v>0</c:v>
                </c:pt>
                <c:pt idx="22459">
                  <c:v>0</c:v>
                </c:pt>
                <c:pt idx="22460">
                  <c:v>0</c:v>
                </c:pt>
                <c:pt idx="22461">
                  <c:v>0</c:v>
                </c:pt>
                <c:pt idx="22462">
                  <c:v>0</c:v>
                </c:pt>
                <c:pt idx="22463">
                  <c:v>0</c:v>
                </c:pt>
                <c:pt idx="22464">
                  <c:v>0</c:v>
                </c:pt>
                <c:pt idx="22465">
                  <c:v>0</c:v>
                </c:pt>
                <c:pt idx="22466">
                  <c:v>0</c:v>
                </c:pt>
                <c:pt idx="22467">
                  <c:v>0</c:v>
                </c:pt>
                <c:pt idx="22468">
                  <c:v>0</c:v>
                </c:pt>
                <c:pt idx="22469">
                  <c:v>0</c:v>
                </c:pt>
                <c:pt idx="22470">
                  <c:v>0</c:v>
                </c:pt>
                <c:pt idx="22471">
                  <c:v>0</c:v>
                </c:pt>
                <c:pt idx="22472">
                  <c:v>0</c:v>
                </c:pt>
                <c:pt idx="22473">
                  <c:v>0</c:v>
                </c:pt>
                <c:pt idx="22474">
                  <c:v>0</c:v>
                </c:pt>
                <c:pt idx="22475">
                  <c:v>0</c:v>
                </c:pt>
                <c:pt idx="22476">
                  <c:v>0</c:v>
                </c:pt>
                <c:pt idx="22477">
                  <c:v>0</c:v>
                </c:pt>
                <c:pt idx="22478">
                  <c:v>0</c:v>
                </c:pt>
                <c:pt idx="22479">
                  <c:v>0</c:v>
                </c:pt>
                <c:pt idx="22480">
                  <c:v>0</c:v>
                </c:pt>
                <c:pt idx="22481">
                  <c:v>0</c:v>
                </c:pt>
                <c:pt idx="22482">
                  <c:v>0</c:v>
                </c:pt>
                <c:pt idx="22483">
                  <c:v>0</c:v>
                </c:pt>
                <c:pt idx="22484">
                  <c:v>0</c:v>
                </c:pt>
                <c:pt idx="22485">
                  <c:v>0</c:v>
                </c:pt>
                <c:pt idx="22486">
                  <c:v>0</c:v>
                </c:pt>
                <c:pt idx="22487">
                  <c:v>0</c:v>
                </c:pt>
                <c:pt idx="22488">
                  <c:v>0</c:v>
                </c:pt>
                <c:pt idx="22489">
                  <c:v>0</c:v>
                </c:pt>
                <c:pt idx="22490">
                  <c:v>0</c:v>
                </c:pt>
                <c:pt idx="22491">
                  <c:v>0</c:v>
                </c:pt>
                <c:pt idx="22492">
                  <c:v>0</c:v>
                </c:pt>
                <c:pt idx="22493">
                  <c:v>0</c:v>
                </c:pt>
                <c:pt idx="22494">
                  <c:v>0</c:v>
                </c:pt>
                <c:pt idx="22495">
                  <c:v>0</c:v>
                </c:pt>
                <c:pt idx="22496">
                  <c:v>0</c:v>
                </c:pt>
                <c:pt idx="22497">
                  <c:v>0</c:v>
                </c:pt>
                <c:pt idx="22498">
                  <c:v>0</c:v>
                </c:pt>
                <c:pt idx="22499">
                  <c:v>0</c:v>
                </c:pt>
                <c:pt idx="22500">
                  <c:v>0</c:v>
                </c:pt>
                <c:pt idx="22501">
                  <c:v>0</c:v>
                </c:pt>
                <c:pt idx="22502">
                  <c:v>0</c:v>
                </c:pt>
                <c:pt idx="22503">
                  <c:v>0</c:v>
                </c:pt>
                <c:pt idx="22504">
                  <c:v>0</c:v>
                </c:pt>
                <c:pt idx="22505">
                  <c:v>0</c:v>
                </c:pt>
                <c:pt idx="22506">
                  <c:v>0</c:v>
                </c:pt>
                <c:pt idx="22507">
                  <c:v>0</c:v>
                </c:pt>
                <c:pt idx="22508">
                  <c:v>0</c:v>
                </c:pt>
                <c:pt idx="22509">
                  <c:v>0</c:v>
                </c:pt>
                <c:pt idx="22510">
                  <c:v>0</c:v>
                </c:pt>
                <c:pt idx="22511">
                  <c:v>0</c:v>
                </c:pt>
                <c:pt idx="22512">
                  <c:v>0</c:v>
                </c:pt>
                <c:pt idx="22513">
                  <c:v>0</c:v>
                </c:pt>
                <c:pt idx="22514">
                  <c:v>0</c:v>
                </c:pt>
                <c:pt idx="22515">
                  <c:v>0</c:v>
                </c:pt>
                <c:pt idx="22516">
                  <c:v>0</c:v>
                </c:pt>
                <c:pt idx="22517">
                  <c:v>0</c:v>
                </c:pt>
                <c:pt idx="22518">
                  <c:v>0</c:v>
                </c:pt>
                <c:pt idx="22519">
                  <c:v>0</c:v>
                </c:pt>
                <c:pt idx="22520">
                  <c:v>0</c:v>
                </c:pt>
                <c:pt idx="22521">
                  <c:v>0</c:v>
                </c:pt>
                <c:pt idx="22522">
                  <c:v>0</c:v>
                </c:pt>
                <c:pt idx="22523">
                  <c:v>0</c:v>
                </c:pt>
                <c:pt idx="22524">
                  <c:v>0</c:v>
                </c:pt>
                <c:pt idx="22525">
                  <c:v>0</c:v>
                </c:pt>
                <c:pt idx="22526">
                  <c:v>0</c:v>
                </c:pt>
                <c:pt idx="22527">
                  <c:v>0</c:v>
                </c:pt>
                <c:pt idx="22528">
                  <c:v>0</c:v>
                </c:pt>
                <c:pt idx="22529">
                  <c:v>0</c:v>
                </c:pt>
                <c:pt idx="22530">
                  <c:v>0</c:v>
                </c:pt>
                <c:pt idx="22531">
                  <c:v>0</c:v>
                </c:pt>
                <c:pt idx="22532">
                  <c:v>0</c:v>
                </c:pt>
                <c:pt idx="22533">
                  <c:v>0</c:v>
                </c:pt>
                <c:pt idx="22534">
                  <c:v>0</c:v>
                </c:pt>
                <c:pt idx="22535">
                  <c:v>0</c:v>
                </c:pt>
                <c:pt idx="22536">
                  <c:v>0</c:v>
                </c:pt>
                <c:pt idx="22537">
                  <c:v>0</c:v>
                </c:pt>
                <c:pt idx="22538">
                  <c:v>0</c:v>
                </c:pt>
                <c:pt idx="22539">
                  <c:v>0</c:v>
                </c:pt>
                <c:pt idx="22540">
                  <c:v>0</c:v>
                </c:pt>
                <c:pt idx="22541">
                  <c:v>0</c:v>
                </c:pt>
                <c:pt idx="22542">
                  <c:v>0</c:v>
                </c:pt>
                <c:pt idx="22543">
                  <c:v>0</c:v>
                </c:pt>
                <c:pt idx="22544">
                  <c:v>0</c:v>
                </c:pt>
                <c:pt idx="22545">
                  <c:v>0</c:v>
                </c:pt>
                <c:pt idx="22546">
                  <c:v>0</c:v>
                </c:pt>
                <c:pt idx="22547">
                  <c:v>0</c:v>
                </c:pt>
                <c:pt idx="22548">
                  <c:v>0</c:v>
                </c:pt>
                <c:pt idx="22549">
                  <c:v>0</c:v>
                </c:pt>
                <c:pt idx="22550">
                  <c:v>0</c:v>
                </c:pt>
                <c:pt idx="22551">
                  <c:v>0</c:v>
                </c:pt>
                <c:pt idx="22552">
                  <c:v>0</c:v>
                </c:pt>
                <c:pt idx="22553">
                  <c:v>0</c:v>
                </c:pt>
                <c:pt idx="22554">
                  <c:v>0</c:v>
                </c:pt>
                <c:pt idx="22555">
                  <c:v>0</c:v>
                </c:pt>
                <c:pt idx="22556">
                  <c:v>0</c:v>
                </c:pt>
                <c:pt idx="22557">
                  <c:v>0</c:v>
                </c:pt>
                <c:pt idx="22558">
                  <c:v>0</c:v>
                </c:pt>
                <c:pt idx="22559">
                  <c:v>0</c:v>
                </c:pt>
                <c:pt idx="22560">
                  <c:v>0</c:v>
                </c:pt>
                <c:pt idx="22561">
                  <c:v>0</c:v>
                </c:pt>
                <c:pt idx="22562">
                  <c:v>0</c:v>
                </c:pt>
                <c:pt idx="22563">
                  <c:v>0</c:v>
                </c:pt>
                <c:pt idx="22564">
                  <c:v>0</c:v>
                </c:pt>
                <c:pt idx="22565">
                  <c:v>0</c:v>
                </c:pt>
                <c:pt idx="22566">
                  <c:v>0</c:v>
                </c:pt>
                <c:pt idx="22567">
                  <c:v>0</c:v>
                </c:pt>
                <c:pt idx="22568">
                  <c:v>0</c:v>
                </c:pt>
                <c:pt idx="22569">
                  <c:v>0</c:v>
                </c:pt>
                <c:pt idx="22570">
                  <c:v>0</c:v>
                </c:pt>
                <c:pt idx="22571">
                  <c:v>0</c:v>
                </c:pt>
                <c:pt idx="22572">
                  <c:v>0</c:v>
                </c:pt>
                <c:pt idx="22573">
                  <c:v>0</c:v>
                </c:pt>
                <c:pt idx="22574">
                  <c:v>0</c:v>
                </c:pt>
                <c:pt idx="22575">
                  <c:v>0</c:v>
                </c:pt>
                <c:pt idx="22576">
                  <c:v>0</c:v>
                </c:pt>
                <c:pt idx="22577">
                  <c:v>0</c:v>
                </c:pt>
                <c:pt idx="22578">
                  <c:v>0</c:v>
                </c:pt>
                <c:pt idx="22579">
                  <c:v>0</c:v>
                </c:pt>
                <c:pt idx="22580">
                  <c:v>0</c:v>
                </c:pt>
                <c:pt idx="22581">
                  <c:v>0</c:v>
                </c:pt>
                <c:pt idx="22582">
                  <c:v>0</c:v>
                </c:pt>
                <c:pt idx="22583">
                  <c:v>0</c:v>
                </c:pt>
                <c:pt idx="22584">
                  <c:v>0</c:v>
                </c:pt>
                <c:pt idx="22585">
                  <c:v>0</c:v>
                </c:pt>
                <c:pt idx="22586">
                  <c:v>0</c:v>
                </c:pt>
                <c:pt idx="22587">
                  <c:v>0</c:v>
                </c:pt>
                <c:pt idx="22588">
                  <c:v>0</c:v>
                </c:pt>
                <c:pt idx="22589">
                  <c:v>0</c:v>
                </c:pt>
                <c:pt idx="22590">
                  <c:v>0</c:v>
                </c:pt>
                <c:pt idx="22591">
                  <c:v>0</c:v>
                </c:pt>
                <c:pt idx="22592">
                  <c:v>0</c:v>
                </c:pt>
                <c:pt idx="22593">
                  <c:v>0</c:v>
                </c:pt>
                <c:pt idx="22594">
                  <c:v>0</c:v>
                </c:pt>
                <c:pt idx="22595">
                  <c:v>0</c:v>
                </c:pt>
                <c:pt idx="22596">
                  <c:v>0</c:v>
                </c:pt>
                <c:pt idx="22597">
                  <c:v>0</c:v>
                </c:pt>
                <c:pt idx="22598">
                  <c:v>0</c:v>
                </c:pt>
                <c:pt idx="22599">
                  <c:v>0</c:v>
                </c:pt>
                <c:pt idx="22600">
                  <c:v>0</c:v>
                </c:pt>
                <c:pt idx="22601">
                  <c:v>0</c:v>
                </c:pt>
                <c:pt idx="22602">
                  <c:v>0</c:v>
                </c:pt>
                <c:pt idx="22603">
                  <c:v>0</c:v>
                </c:pt>
                <c:pt idx="22604">
                  <c:v>0</c:v>
                </c:pt>
                <c:pt idx="22605">
                  <c:v>0</c:v>
                </c:pt>
                <c:pt idx="22606">
                  <c:v>0</c:v>
                </c:pt>
                <c:pt idx="22607">
                  <c:v>0</c:v>
                </c:pt>
                <c:pt idx="22608">
                  <c:v>0</c:v>
                </c:pt>
                <c:pt idx="22609">
                  <c:v>0</c:v>
                </c:pt>
                <c:pt idx="22610">
                  <c:v>0</c:v>
                </c:pt>
                <c:pt idx="22611">
                  <c:v>0</c:v>
                </c:pt>
                <c:pt idx="22612">
                  <c:v>0</c:v>
                </c:pt>
                <c:pt idx="22613">
                  <c:v>0</c:v>
                </c:pt>
                <c:pt idx="22614">
                  <c:v>0</c:v>
                </c:pt>
                <c:pt idx="22615">
                  <c:v>0</c:v>
                </c:pt>
                <c:pt idx="22616">
                  <c:v>0</c:v>
                </c:pt>
                <c:pt idx="22617">
                  <c:v>0</c:v>
                </c:pt>
                <c:pt idx="22618">
                  <c:v>0</c:v>
                </c:pt>
                <c:pt idx="22619">
                  <c:v>0</c:v>
                </c:pt>
                <c:pt idx="22620">
                  <c:v>0</c:v>
                </c:pt>
                <c:pt idx="22621">
                  <c:v>0</c:v>
                </c:pt>
                <c:pt idx="22622">
                  <c:v>0</c:v>
                </c:pt>
                <c:pt idx="22623">
                  <c:v>0</c:v>
                </c:pt>
                <c:pt idx="22624">
                  <c:v>0</c:v>
                </c:pt>
                <c:pt idx="22625">
                  <c:v>0</c:v>
                </c:pt>
                <c:pt idx="22626">
                  <c:v>0</c:v>
                </c:pt>
                <c:pt idx="22627">
                  <c:v>0</c:v>
                </c:pt>
                <c:pt idx="22628">
                  <c:v>0</c:v>
                </c:pt>
                <c:pt idx="22629">
                  <c:v>0</c:v>
                </c:pt>
                <c:pt idx="22630">
                  <c:v>0</c:v>
                </c:pt>
                <c:pt idx="22631">
                  <c:v>0</c:v>
                </c:pt>
                <c:pt idx="22632">
                  <c:v>0</c:v>
                </c:pt>
                <c:pt idx="22633">
                  <c:v>0</c:v>
                </c:pt>
                <c:pt idx="22634">
                  <c:v>0</c:v>
                </c:pt>
                <c:pt idx="22635">
                  <c:v>0</c:v>
                </c:pt>
                <c:pt idx="22636">
                  <c:v>0</c:v>
                </c:pt>
                <c:pt idx="22637">
                  <c:v>0</c:v>
                </c:pt>
                <c:pt idx="22638">
                  <c:v>0</c:v>
                </c:pt>
                <c:pt idx="22639">
                  <c:v>0</c:v>
                </c:pt>
                <c:pt idx="22640">
                  <c:v>0</c:v>
                </c:pt>
                <c:pt idx="22641">
                  <c:v>0</c:v>
                </c:pt>
                <c:pt idx="22642">
                  <c:v>0</c:v>
                </c:pt>
                <c:pt idx="22643">
                  <c:v>0</c:v>
                </c:pt>
                <c:pt idx="22644">
                  <c:v>0</c:v>
                </c:pt>
                <c:pt idx="22645">
                  <c:v>0</c:v>
                </c:pt>
                <c:pt idx="22646">
                  <c:v>0</c:v>
                </c:pt>
                <c:pt idx="22647">
                  <c:v>0</c:v>
                </c:pt>
                <c:pt idx="22648">
                  <c:v>0</c:v>
                </c:pt>
                <c:pt idx="22649">
                  <c:v>0</c:v>
                </c:pt>
                <c:pt idx="22650">
                  <c:v>0</c:v>
                </c:pt>
                <c:pt idx="22651">
                  <c:v>0</c:v>
                </c:pt>
                <c:pt idx="22652">
                  <c:v>0</c:v>
                </c:pt>
                <c:pt idx="22653">
                  <c:v>0</c:v>
                </c:pt>
                <c:pt idx="22654">
                  <c:v>0</c:v>
                </c:pt>
                <c:pt idx="22655">
                  <c:v>0</c:v>
                </c:pt>
                <c:pt idx="22656">
                  <c:v>0</c:v>
                </c:pt>
                <c:pt idx="22657">
                  <c:v>0</c:v>
                </c:pt>
                <c:pt idx="22658">
                  <c:v>0</c:v>
                </c:pt>
                <c:pt idx="22659">
                  <c:v>0</c:v>
                </c:pt>
                <c:pt idx="22660">
                  <c:v>0</c:v>
                </c:pt>
                <c:pt idx="22661">
                  <c:v>0</c:v>
                </c:pt>
                <c:pt idx="22662">
                  <c:v>0</c:v>
                </c:pt>
                <c:pt idx="22663">
                  <c:v>0</c:v>
                </c:pt>
                <c:pt idx="22664">
                  <c:v>0</c:v>
                </c:pt>
                <c:pt idx="22665">
                  <c:v>0</c:v>
                </c:pt>
                <c:pt idx="22666">
                  <c:v>0</c:v>
                </c:pt>
                <c:pt idx="22667">
                  <c:v>0</c:v>
                </c:pt>
                <c:pt idx="22668">
                  <c:v>0</c:v>
                </c:pt>
                <c:pt idx="22669">
                  <c:v>0</c:v>
                </c:pt>
                <c:pt idx="22670">
                  <c:v>0</c:v>
                </c:pt>
                <c:pt idx="22671">
                  <c:v>0</c:v>
                </c:pt>
                <c:pt idx="22672">
                  <c:v>0</c:v>
                </c:pt>
                <c:pt idx="22673">
                  <c:v>0</c:v>
                </c:pt>
                <c:pt idx="22674">
                  <c:v>0</c:v>
                </c:pt>
                <c:pt idx="22675">
                  <c:v>0</c:v>
                </c:pt>
                <c:pt idx="22676">
                  <c:v>0</c:v>
                </c:pt>
                <c:pt idx="22677">
                  <c:v>0</c:v>
                </c:pt>
                <c:pt idx="22678">
                  <c:v>0</c:v>
                </c:pt>
                <c:pt idx="22679">
                  <c:v>0</c:v>
                </c:pt>
                <c:pt idx="22680">
                  <c:v>0</c:v>
                </c:pt>
                <c:pt idx="22681">
                  <c:v>0</c:v>
                </c:pt>
                <c:pt idx="22682">
                  <c:v>0</c:v>
                </c:pt>
                <c:pt idx="22683">
                  <c:v>0</c:v>
                </c:pt>
                <c:pt idx="22684">
                  <c:v>0</c:v>
                </c:pt>
                <c:pt idx="22685">
                  <c:v>0</c:v>
                </c:pt>
                <c:pt idx="22686">
                  <c:v>0</c:v>
                </c:pt>
                <c:pt idx="22687">
                  <c:v>0</c:v>
                </c:pt>
                <c:pt idx="22688">
                  <c:v>0</c:v>
                </c:pt>
                <c:pt idx="22689">
                  <c:v>0</c:v>
                </c:pt>
                <c:pt idx="22690">
                  <c:v>0</c:v>
                </c:pt>
                <c:pt idx="22691">
                  <c:v>0</c:v>
                </c:pt>
                <c:pt idx="22692">
                  <c:v>0</c:v>
                </c:pt>
                <c:pt idx="22693">
                  <c:v>0</c:v>
                </c:pt>
                <c:pt idx="22694">
                  <c:v>0</c:v>
                </c:pt>
                <c:pt idx="22695">
                  <c:v>0</c:v>
                </c:pt>
                <c:pt idx="22696">
                  <c:v>0</c:v>
                </c:pt>
                <c:pt idx="22697">
                  <c:v>0</c:v>
                </c:pt>
                <c:pt idx="22698">
                  <c:v>0</c:v>
                </c:pt>
                <c:pt idx="22699">
                  <c:v>0</c:v>
                </c:pt>
                <c:pt idx="22700">
                  <c:v>0</c:v>
                </c:pt>
                <c:pt idx="22701">
                  <c:v>0</c:v>
                </c:pt>
                <c:pt idx="22702">
                  <c:v>0</c:v>
                </c:pt>
                <c:pt idx="22703">
                  <c:v>0</c:v>
                </c:pt>
                <c:pt idx="22704">
                  <c:v>0</c:v>
                </c:pt>
                <c:pt idx="22705">
                  <c:v>0</c:v>
                </c:pt>
                <c:pt idx="22706">
                  <c:v>0</c:v>
                </c:pt>
                <c:pt idx="22707">
                  <c:v>0</c:v>
                </c:pt>
                <c:pt idx="22708">
                  <c:v>0</c:v>
                </c:pt>
                <c:pt idx="22709">
                  <c:v>0</c:v>
                </c:pt>
                <c:pt idx="22710">
                  <c:v>0</c:v>
                </c:pt>
                <c:pt idx="22711">
                  <c:v>0</c:v>
                </c:pt>
                <c:pt idx="22712">
                  <c:v>0</c:v>
                </c:pt>
                <c:pt idx="22713">
                  <c:v>0</c:v>
                </c:pt>
                <c:pt idx="22714">
                  <c:v>0</c:v>
                </c:pt>
                <c:pt idx="22715">
                  <c:v>0</c:v>
                </c:pt>
                <c:pt idx="22716">
                  <c:v>0</c:v>
                </c:pt>
                <c:pt idx="22717">
                  <c:v>0</c:v>
                </c:pt>
                <c:pt idx="22718">
                  <c:v>0</c:v>
                </c:pt>
                <c:pt idx="22719">
                  <c:v>0</c:v>
                </c:pt>
                <c:pt idx="22720">
                  <c:v>0</c:v>
                </c:pt>
                <c:pt idx="22721">
                  <c:v>0</c:v>
                </c:pt>
                <c:pt idx="22722">
                  <c:v>0</c:v>
                </c:pt>
                <c:pt idx="22723">
                  <c:v>0</c:v>
                </c:pt>
                <c:pt idx="22724">
                  <c:v>0</c:v>
                </c:pt>
                <c:pt idx="22725">
                  <c:v>0</c:v>
                </c:pt>
                <c:pt idx="22726">
                  <c:v>0</c:v>
                </c:pt>
                <c:pt idx="22727">
                  <c:v>0</c:v>
                </c:pt>
                <c:pt idx="22728">
                  <c:v>0</c:v>
                </c:pt>
                <c:pt idx="22729">
                  <c:v>0</c:v>
                </c:pt>
                <c:pt idx="22730">
                  <c:v>0</c:v>
                </c:pt>
                <c:pt idx="22731">
                  <c:v>0</c:v>
                </c:pt>
                <c:pt idx="22732">
                  <c:v>0</c:v>
                </c:pt>
                <c:pt idx="22733">
                  <c:v>0</c:v>
                </c:pt>
                <c:pt idx="22734">
                  <c:v>0</c:v>
                </c:pt>
                <c:pt idx="22735">
                  <c:v>0</c:v>
                </c:pt>
                <c:pt idx="22736">
                  <c:v>0</c:v>
                </c:pt>
                <c:pt idx="22737">
                  <c:v>0</c:v>
                </c:pt>
                <c:pt idx="22738">
                  <c:v>0</c:v>
                </c:pt>
                <c:pt idx="22739">
                  <c:v>0</c:v>
                </c:pt>
                <c:pt idx="22740">
                  <c:v>0</c:v>
                </c:pt>
                <c:pt idx="22741">
                  <c:v>0</c:v>
                </c:pt>
                <c:pt idx="22742">
                  <c:v>0</c:v>
                </c:pt>
                <c:pt idx="22743">
                  <c:v>0</c:v>
                </c:pt>
                <c:pt idx="22744">
                  <c:v>0</c:v>
                </c:pt>
                <c:pt idx="22745">
                  <c:v>0</c:v>
                </c:pt>
                <c:pt idx="22746">
                  <c:v>0</c:v>
                </c:pt>
                <c:pt idx="22747">
                  <c:v>0</c:v>
                </c:pt>
                <c:pt idx="22748">
                  <c:v>0</c:v>
                </c:pt>
                <c:pt idx="22749">
                  <c:v>0</c:v>
                </c:pt>
                <c:pt idx="22750">
                  <c:v>0</c:v>
                </c:pt>
                <c:pt idx="22751">
                  <c:v>0</c:v>
                </c:pt>
                <c:pt idx="22752">
                  <c:v>0</c:v>
                </c:pt>
                <c:pt idx="22753">
                  <c:v>0</c:v>
                </c:pt>
                <c:pt idx="22754">
                  <c:v>0</c:v>
                </c:pt>
                <c:pt idx="22755">
                  <c:v>0</c:v>
                </c:pt>
                <c:pt idx="22756">
                  <c:v>0</c:v>
                </c:pt>
                <c:pt idx="22757">
                  <c:v>0</c:v>
                </c:pt>
                <c:pt idx="22758">
                  <c:v>0</c:v>
                </c:pt>
                <c:pt idx="22759">
                  <c:v>0</c:v>
                </c:pt>
                <c:pt idx="22760">
                  <c:v>0</c:v>
                </c:pt>
                <c:pt idx="22761">
                  <c:v>0</c:v>
                </c:pt>
                <c:pt idx="22762">
                  <c:v>0</c:v>
                </c:pt>
                <c:pt idx="22763">
                  <c:v>0</c:v>
                </c:pt>
                <c:pt idx="22764">
                  <c:v>0</c:v>
                </c:pt>
                <c:pt idx="22765">
                  <c:v>0</c:v>
                </c:pt>
                <c:pt idx="22766">
                  <c:v>0</c:v>
                </c:pt>
                <c:pt idx="22767">
                  <c:v>0</c:v>
                </c:pt>
                <c:pt idx="22768">
                  <c:v>0</c:v>
                </c:pt>
                <c:pt idx="22769">
                  <c:v>0</c:v>
                </c:pt>
                <c:pt idx="22770">
                  <c:v>0</c:v>
                </c:pt>
                <c:pt idx="22771">
                  <c:v>0</c:v>
                </c:pt>
                <c:pt idx="22772">
                  <c:v>0</c:v>
                </c:pt>
                <c:pt idx="22773">
                  <c:v>0</c:v>
                </c:pt>
                <c:pt idx="22774">
                  <c:v>0</c:v>
                </c:pt>
                <c:pt idx="22775">
                  <c:v>0</c:v>
                </c:pt>
                <c:pt idx="22776">
                  <c:v>0</c:v>
                </c:pt>
                <c:pt idx="22777">
                  <c:v>0</c:v>
                </c:pt>
                <c:pt idx="22778">
                  <c:v>0</c:v>
                </c:pt>
                <c:pt idx="22779">
                  <c:v>0</c:v>
                </c:pt>
                <c:pt idx="22780">
                  <c:v>0</c:v>
                </c:pt>
                <c:pt idx="22781">
                  <c:v>0</c:v>
                </c:pt>
                <c:pt idx="22782">
                  <c:v>0</c:v>
                </c:pt>
                <c:pt idx="22783">
                  <c:v>0</c:v>
                </c:pt>
                <c:pt idx="22784">
                  <c:v>0</c:v>
                </c:pt>
                <c:pt idx="22785">
                  <c:v>0</c:v>
                </c:pt>
                <c:pt idx="22786">
                  <c:v>0</c:v>
                </c:pt>
                <c:pt idx="22787">
                  <c:v>0</c:v>
                </c:pt>
                <c:pt idx="22788">
                  <c:v>0</c:v>
                </c:pt>
                <c:pt idx="22789">
                  <c:v>0</c:v>
                </c:pt>
                <c:pt idx="22790">
                  <c:v>0</c:v>
                </c:pt>
                <c:pt idx="22791">
                  <c:v>0</c:v>
                </c:pt>
                <c:pt idx="22792">
                  <c:v>0</c:v>
                </c:pt>
                <c:pt idx="22793">
                  <c:v>0</c:v>
                </c:pt>
                <c:pt idx="22794">
                  <c:v>0</c:v>
                </c:pt>
                <c:pt idx="22795">
                  <c:v>0</c:v>
                </c:pt>
                <c:pt idx="22796">
                  <c:v>0</c:v>
                </c:pt>
                <c:pt idx="22797">
                  <c:v>0</c:v>
                </c:pt>
                <c:pt idx="22798">
                  <c:v>0</c:v>
                </c:pt>
                <c:pt idx="22799">
                  <c:v>0</c:v>
                </c:pt>
                <c:pt idx="22800">
                  <c:v>0</c:v>
                </c:pt>
                <c:pt idx="22801">
                  <c:v>0</c:v>
                </c:pt>
                <c:pt idx="22802">
                  <c:v>0</c:v>
                </c:pt>
                <c:pt idx="22803">
                  <c:v>0</c:v>
                </c:pt>
                <c:pt idx="22804">
                  <c:v>0</c:v>
                </c:pt>
                <c:pt idx="22805">
                  <c:v>0</c:v>
                </c:pt>
                <c:pt idx="22806">
                  <c:v>0</c:v>
                </c:pt>
                <c:pt idx="22807">
                  <c:v>0</c:v>
                </c:pt>
                <c:pt idx="22808">
                  <c:v>0</c:v>
                </c:pt>
                <c:pt idx="22809">
                  <c:v>0</c:v>
                </c:pt>
                <c:pt idx="22810">
                  <c:v>0</c:v>
                </c:pt>
                <c:pt idx="22811">
                  <c:v>0</c:v>
                </c:pt>
                <c:pt idx="22812">
                  <c:v>0</c:v>
                </c:pt>
                <c:pt idx="22813">
                  <c:v>0</c:v>
                </c:pt>
                <c:pt idx="22814">
                  <c:v>0</c:v>
                </c:pt>
                <c:pt idx="22815">
                  <c:v>0</c:v>
                </c:pt>
                <c:pt idx="22816">
                  <c:v>0</c:v>
                </c:pt>
                <c:pt idx="22817">
                  <c:v>0</c:v>
                </c:pt>
                <c:pt idx="22818">
                  <c:v>0</c:v>
                </c:pt>
                <c:pt idx="22819">
                  <c:v>0</c:v>
                </c:pt>
                <c:pt idx="22820">
                  <c:v>0</c:v>
                </c:pt>
                <c:pt idx="22821">
                  <c:v>0</c:v>
                </c:pt>
                <c:pt idx="22822">
                  <c:v>0</c:v>
                </c:pt>
                <c:pt idx="22823">
                  <c:v>0</c:v>
                </c:pt>
                <c:pt idx="22824">
                  <c:v>0</c:v>
                </c:pt>
                <c:pt idx="22825">
                  <c:v>0</c:v>
                </c:pt>
                <c:pt idx="22826">
                  <c:v>0</c:v>
                </c:pt>
                <c:pt idx="22827">
                  <c:v>0</c:v>
                </c:pt>
                <c:pt idx="22828">
                  <c:v>0</c:v>
                </c:pt>
                <c:pt idx="22829">
                  <c:v>0</c:v>
                </c:pt>
                <c:pt idx="22830">
                  <c:v>0</c:v>
                </c:pt>
                <c:pt idx="22831">
                  <c:v>0</c:v>
                </c:pt>
                <c:pt idx="22832">
                  <c:v>0</c:v>
                </c:pt>
                <c:pt idx="22833">
                  <c:v>0</c:v>
                </c:pt>
                <c:pt idx="22834">
                  <c:v>0</c:v>
                </c:pt>
                <c:pt idx="22835">
                  <c:v>0</c:v>
                </c:pt>
                <c:pt idx="22836">
                  <c:v>0</c:v>
                </c:pt>
                <c:pt idx="22837">
                  <c:v>0</c:v>
                </c:pt>
                <c:pt idx="22838">
                  <c:v>0</c:v>
                </c:pt>
                <c:pt idx="22839">
                  <c:v>0</c:v>
                </c:pt>
                <c:pt idx="22840">
                  <c:v>0</c:v>
                </c:pt>
                <c:pt idx="22841">
                  <c:v>0</c:v>
                </c:pt>
                <c:pt idx="22842">
                  <c:v>0</c:v>
                </c:pt>
                <c:pt idx="22843">
                  <c:v>0</c:v>
                </c:pt>
                <c:pt idx="22844">
                  <c:v>0</c:v>
                </c:pt>
                <c:pt idx="22845">
                  <c:v>0</c:v>
                </c:pt>
                <c:pt idx="22846">
                  <c:v>0</c:v>
                </c:pt>
                <c:pt idx="22847">
                  <c:v>0</c:v>
                </c:pt>
                <c:pt idx="22848">
                  <c:v>0</c:v>
                </c:pt>
                <c:pt idx="22849">
                  <c:v>0</c:v>
                </c:pt>
                <c:pt idx="22850">
                  <c:v>0</c:v>
                </c:pt>
                <c:pt idx="22851">
                  <c:v>0</c:v>
                </c:pt>
                <c:pt idx="22852">
                  <c:v>0</c:v>
                </c:pt>
                <c:pt idx="22853">
                  <c:v>0</c:v>
                </c:pt>
                <c:pt idx="22854">
                  <c:v>0</c:v>
                </c:pt>
                <c:pt idx="22855">
                  <c:v>0</c:v>
                </c:pt>
                <c:pt idx="22856">
                  <c:v>0</c:v>
                </c:pt>
                <c:pt idx="22857">
                  <c:v>0</c:v>
                </c:pt>
                <c:pt idx="22858">
                  <c:v>0</c:v>
                </c:pt>
                <c:pt idx="22859">
                  <c:v>0</c:v>
                </c:pt>
                <c:pt idx="22860">
                  <c:v>0</c:v>
                </c:pt>
                <c:pt idx="22861">
                  <c:v>0</c:v>
                </c:pt>
                <c:pt idx="22862">
                  <c:v>0</c:v>
                </c:pt>
                <c:pt idx="22863">
                  <c:v>0</c:v>
                </c:pt>
                <c:pt idx="22864">
                  <c:v>0</c:v>
                </c:pt>
                <c:pt idx="22865">
                  <c:v>0</c:v>
                </c:pt>
                <c:pt idx="22866">
                  <c:v>0</c:v>
                </c:pt>
                <c:pt idx="22867">
                  <c:v>0</c:v>
                </c:pt>
                <c:pt idx="22868">
                  <c:v>0</c:v>
                </c:pt>
                <c:pt idx="22869">
                  <c:v>0</c:v>
                </c:pt>
                <c:pt idx="22870">
                  <c:v>0</c:v>
                </c:pt>
                <c:pt idx="22871">
                  <c:v>0</c:v>
                </c:pt>
                <c:pt idx="22872">
                  <c:v>0</c:v>
                </c:pt>
                <c:pt idx="22873">
                  <c:v>0</c:v>
                </c:pt>
                <c:pt idx="22874">
                  <c:v>0</c:v>
                </c:pt>
                <c:pt idx="22875">
                  <c:v>0</c:v>
                </c:pt>
                <c:pt idx="22876">
                  <c:v>0</c:v>
                </c:pt>
                <c:pt idx="22877">
                  <c:v>0</c:v>
                </c:pt>
                <c:pt idx="22878">
                  <c:v>0</c:v>
                </c:pt>
                <c:pt idx="22879">
                  <c:v>0</c:v>
                </c:pt>
                <c:pt idx="22880">
                  <c:v>0</c:v>
                </c:pt>
                <c:pt idx="22881">
                  <c:v>0</c:v>
                </c:pt>
                <c:pt idx="22882">
                  <c:v>0</c:v>
                </c:pt>
                <c:pt idx="22883">
                  <c:v>0</c:v>
                </c:pt>
                <c:pt idx="22884">
                  <c:v>0</c:v>
                </c:pt>
                <c:pt idx="22885">
                  <c:v>0</c:v>
                </c:pt>
                <c:pt idx="22886">
                  <c:v>0</c:v>
                </c:pt>
                <c:pt idx="22887">
                  <c:v>0</c:v>
                </c:pt>
                <c:pt idx="22888">
                  <c:v>0</c:v>
                </c:pt>
                <c:pt idx="22889">
                  <c:v>0</c:v>
                </c:pt>
                <c:pt idx="22890">
                  <c:v>0</c:v>
                </c:pt>
                <c:pt idx="22891">
                  <c:v>0</c:v>
                </c:pt>
                <c:pt idx="22892">
                  <c:v>0</c:v>
                </c:pt>
                <c:pt idx="22893">
                  <c:v>0</c:v>
                </c:pt>
                <c:pt idx="22894">
                  <c:v>0</c:v>
                </c:pt>
                <c:pt idx="22895">
                  <c:v>0</c:v>
                </c:pt>
                <c:pt idx="22896">
                  <c:v>0</c:v>
                </c:pt>
                <c:pt idx="22897">
                  <c:v>0</c:v>
                </c:pt>
                <c:pt idx="22898">
                  <c:v>0</c:v>
                </c:pt>
                <c:pt idx="22899">
                  <c:v>0</c:v>
                </c:pt>
                <c:pt idx="22900">
                  <c:v>0</c:v>
                </c:pt>
                <c:pt idx="22901">
                  <c:v>0</c:v>
                </c:pt>
                <c:pt idx="22902">
                  <c:v>0</c:v>
                </c:pt>
                <c:pt idx="22903">
                  <c:v>0</c:v>
                </c:pt>
                <c:pt idx="22904">
                  <c:v>0</c:v>
                </c:pt>
                <c:pt idx="22905">
                  <c:v>0</c:v>
                </c:pt>
                <c:pt idx="22906">
                  <c:v>0</c:v>
                </c:pt>
                <c:pt idx="22907">
                  <c:v>0</c:v>
                </c:pt>
                <c:pt idx="22908">
                  <c:v>0</c:v>
                </c:pt>
                <c:pt idx="22909">
                  <c:v>0</c:v>
                </c:pt>
                <c:pt idx="22910">
                  <c:v>0</c:v>
                </c:pt>
                <c:pt idx="22911">
                  <c:v>0</c:v>
                </c:pt>
                <c:pt idx="22912">
                  <c:v>0</c:v>
                </c:pt>
                <c:pt idx="22913">
                  <c:v>0</c:v>
                </c:pt>
                <c:pt idx="22914">
                  <c:v>0</c:v>
                </c:pt>
                <c:pt idx="22915">
                  <c:v>0</c:v>
                </c:pt>
                <c:pt idx="22916">
                  <c:v>0</c:v>
                </c:pt>
                <c:pt idx="22917">
                  <c:v>0</c:v>
                </c:pt>
                <c:pt idx="22918">
                  <c:v>0</c:v>
                </c:pt>
                <c:pt idx="22919">
                  <c:v>0</c:v>
                </c:pt>
                <c:pt idx="22920">
                  <c:v>0</c:v>
                </c:pt>
                <c:pt idx="22921">
                  <c:v>0</c:v>
                </c:pt>
                <c:pt idx="22922">
                  <c:v>0</c:v>
                </c:pt>
                <c:pt idx="22923">
                  <c:v>0</c:v>
                </c:pt>
                <c:pt idx="22924">
                  <c:v>0</c:v>
                </c:pt>
                <c:pt idx="22925">
                  <c:v>0</c:v>
                </c:pt>
                <c:pt idx="22926">
                  <c:v>0</c:v>
                </c:pt>
                <c:pt idx="22927">
                  <c:v>0</c:v>
                </c:pt>
                <c:pt idx="22928">
                  <c:v>0</c:v>
                </c:pt>
                <c:pt idx="22929">
                  <c:v>0</c:v>
                </c:pt>
                <c:pt idx="22930">
                  <c:v>0</c:v>
                </c:pt>
                <c:pt idx="22931">
                  <c:v>0</c:v>
                </c:pt>
                <c:pt idx="22932">
                  <c:v>0</c:v>
                </c:pt>
                <c:pt idx="22933">
                  <c:v>0</c:v>
                </c:pt>
                <c:pt idx="22934">
                  <c:v>0</c:v>
                </c:pt>
                <c:pt idx="22935">
                  <c:v>0</c:v>
                </c:pt>
                <c:pt idx="22936">
                  <c:v>0</c:v>
                </c:pt>
                <c:pt idx="22937">
                  <c:v>0</c:v>
                </c:pt>
                <c:pt idx="22938">
                  <c:v>0</c:v>
                </c:pt>
                <c:pt idx="22939">
                  <c:v>0</c:v>
                </c:pt>
                <c:pt idx="22940">
                  <c:v>0</c:v>
                </c:pt>
                <c:pt idx="22941">
                  <c:v>0</c:v>
                </c:pt>
                <c:pt idx="22942">
                  <c:v>0</c:v>
                </c:pt>
                <c:pt idx="22943">
                  <c:v>0</c:v>
                </c:pt>
                <c:pt idx="22944">
                  <c:v>0</c:v>
                </c:pt>
                <c:pt idx="22945">
                  <c:v>0</c:v>
                </c:pt>
                <c:pt idx="22946">
                  <c:v>0</c:v>
                </c:pt>
                <c:pt idx="22947">
                  <c:v>0</c:v>
                </c:pt>
                <c:pt idx="22948">
                  <c:v>0</c:v>
                </c:pt>
                <c:pt idx="22949">
                  <c:v>0</c:v>
                </c:pt>
                <c:pt idx="22950">
                  <c:v>0</c:v>
                </c:pt>
                <c:pt idx="22951">
                  <c:v>0</c:v>
                </c:pt>
                <c:pt idx="22952">
                  <c:v>0</c:v>
                </c:pt>
                <c:pt idx="22953">
                  <c:v>0</c:v>
                </c:pt>
                <c:pt idx="22954">
                  <c:v>0</c:v>
                </c:pt>
                <c:pt idx="22955">
                  <c:v>0</c:v>
                </c:pt>
                <c:pt idx="22956">
                  <c:v>0</c:v>
                </c:pt>
                <c:pt idx="22957">
                  <c:v>0</c:v>
                </c:pt>
                <c:pt idx="22958">
                  <c:v>0</c:v>
                </c:pt>
                <c:pt idx="22959">
                  <c:v>0</c:v>
                </c:pt>
                <c:pt idx="22960">
                  <c:v>0</c:v>
                </c:pt>
                <c:pt idx="22961">
                  <c:v>0</c:v>
                </c:pt>
                <c:pt idx="22962">
                  <c:v>0</c:v>
                </c:pt>
                <c:pt idx="22963">
                  <c:v>0</c:v>
                </c:pt>
                <c:pt idx="22964">
                  <c:v>0</c:v>
                </c:pt>
                <c:pt idx="22965">
                  <c:v>0</c:v>
                </c:pt>
                <c:pt idx="22966">
                  <c:v>0</c:v>
                </c:pt>
                <c:pt idx="22967">
                  <c:v>0</c:v>
                </c:pt>
                <c:pt idx="22968">
                  <c:v>0</c:v>
                </c:pt>
                <c:pt idx="22969">
                  <c:v>0</c:v>
                </c:pt>
                <c:pt idx="22970">
                  <c:v>0</c:v>
                </c:pt>
                <c:pt idx="22971">
                  <c:v>0</c:v>
                </c:pt>
                <c:pt idx="22972">
                  <c:v>0</c:v>
                </c:pt>
                <c:pt idx="22973">
                  <c:v>0</c:v>
                </c:pt>
                <c:pt idx="22974">
                  <c:v>0</c:v>
                </c:pt>
                <c:pt idx="22975">
                  <c:v>0</c:v>
                </c:pt>
                <c:pt idx="22976">
                  <c:v>0</c:v>
                </c:pt>
                <c:pt idx="22977">
                  <c:v>0</c:v>
                </c:pt>
                <c:pt idx="22978">
                  <c:v>0</c:v>
                </c:pt>
                <c:pt idx="22979">
                  <c:v>0</c:v>
                </c:pt>
                <c:pt idx="22980">
                  <c:v>0</c:v>
                </c:pt>
                <c:pt idx="22981">
                  <c:v>0</c:v>
                </c:pt>
                <c:pt idx="22982">
                  <c:v>0</c:v>
                </c:pt>
                <c:pt idx="22983">
                  <c:v>0</c:v>
                </c:pt>
                <c:pt idx="22984">
                  <c:v>0</c:v>
                </c:pt>
                <c:pt idx="22985">
                  <c:v>0</c:v>
                </c:pt>
                <c:pt idx="22986">
                  <c:v>0</c:v>
                </c:pt>
                <c:pt idx="22987">
                  <c:v>0</c:v>
                </c:pt>
                <c:pt idx="22988">
                  <c:v>0</c:v>
                </c:pt>
                <c:pt idx="22989">
                  <c:v>0</c:v>
                </c:pt>
                <c:pt idx="22990">
                  <c:v>0</c:v>
                </c:pt>
                <c:pt idx="22991">
                  <c:v>0</c:v>
                </c:pt>
                <c:pt idx="22992">
                  <c:v>0</c:v>
                </c:pt>
                <c:pt idx="22993">
                  <c:v>0</c:v>
                </c:pt>
                <c:pt idx="22994">
                  <c:v>0</c:v>
                </c:pt>
                <c:pt idx="22995">
                  <c:v>0</c:v>
                </c:pt>
                <c:pt idx="22996">
                  <c:v>0</c:v>
                </c:pt>
                <c:pt idx="22997">
                  <c:v>0</c:v>
                </c:pt>
                <c:pt idx="22998">
                  <c:v>0</c:v>
                </c:pt>
                <c:pt idx="22999">
                  <c:v>0</c:v>
                </c:pt>
                <c:pt idx="23000">
                  <c:v>0</c:v>
                </c:pt>
                <c:pt idx="23001">
                  <c:v>0</c:v>
                </c:pt>
                <c:pt idx="23002">
                  <c:v>0</c:v>
                </c:pt>
                <c:pt idx="23003">
                  <c:v>0</c:v>
                </c:pt>
                <c:pt idx="23004">
                  <c:v>0</c:v>
                </c:pt>
                <c:pt idx="23005">
                  <c:v>0</c:v>
                </c:pt>
                <c:pt idx="23006">
                  <c:v>0</c:v>
                </c:pt>
                <c:pt idx="23007">
                  <c:v>0</c:v>
                </c:pt>
                <c:pt idx="23008">
                  <c:v>0</c:v>
                </c:pt>
                <c:pt idx="23009">
                  <c:v>0</c:v>
                </c:pt>
                <c:pt idx="23010">
                  <c:v>0</c:v>
                </c:pt>
                <c:pt idx="23011">
                  <c:v>0</c:v>
                </c:pt>
                <c:pt idx="23012">
                  <c:v>0</c:v>
                </c:pt>
                <c:pt idx="23013">
                  <c:v>0</c:v>
                </c:pt>
                <c:pt idx="23014">
                  <c:v>0</c:v>
                </c:pt>
                <c:pt idx="23015">
                  <c:v>0</c:v>
                </c:pt>
                <c:pt idx="23016">
                  <c:v>0</c:v>
                </c:pt>
                <c:pt idx="23017">
                  <c:v>0</c:v>
                </c:pt>
                <c:pt idx="23018">
                  <c:v>0</c:v>
                </c:pt>
                <c:pt idx="23019">
                  <c:v>0</c:v>
                </c:pt>
                <c:pt idx="23020">
                  <c:v>0</c:v>
                </c:pt>
                <c:pt idx="23021">
                  <c:v>0</c:v>
                </c:pt>
                <c:pt idx="23022">
                  <c:v>0</c:v>
                </c:pt>
                <c:pt idx="23023">
                  <c:v>0</c:v>
                </c:pt>
                <c:pt idx="23024">
                  <c:v>0</c:v>
                </c:pt>
                <c:pt idx="23025">
                  <c:v>0</c:v>
                </c:pt>
                <c:pt idx="23026">
                  <c:v>0</c:v>
                </c:pt>
                <c:pt idx="23027">
                  <c:v>0</c:v>
                </c:pt>
                <c:pt idx="23028">
                  <c:v>0</c:v>
                </c:pt>
                <c:pt idx="23029">
                  <c:v>0</c:v>
                </c:pt>
                <c:pt idx="23030">
                  <c:v>0</c:v>
                </c:pt>
                <c:pt idx="23031">
                  <c:v>0</c:v>
                </c:pt>
                <c:pt idx="23032">
                  <c:v>0</c:v>
                </c:pt>
                <c:pt idx="23033">
                  <c:v>0</c:v>
                </c:pt>
                <c:pt idx="23034">
                  <c:v>0</c:v>
                </c:pt>
                <c:pt idx="23035">
                  <c:v>0</c:v>
                </c:pt>
                <c:pt idx="23036">
                  <c:v>0</c:v>
                </c:pt>
                <c:pt idx="23037">
                  <c:v>0</c:v>
                </c:pt>
                <c:pt idx="23038">
                  <c:v>0</c:v>
                </c:pt>
                <c:pt idx="23039">
                  <c:v>0</c:v>
                </c:pt>
                <c:pt idx="23040">
                  <c:v>0</c:v>
                </c:pt>
                <c:pt idx="23041">
                  <c:v>0</c:v>
                </c:pt>
                <c:pt idx="23042">
                  <c:v>0</c:v>
                </c:pt>
                <c:pt idx="23043">
                  <c:v>0</c:v>
                </c:pt>
                <c:pt idx="23044">
                  <c:v>0</c:v>
                </c:pt>
                <c:pt idx="23045">
                  <c:v>0</c:v>
                </c:pt>
                <c:pt idx="23046">
                  <c:v>0</c:v>
                </c:pt>
                <c:pt idx="23047">
                  <c:v>0</c:v>
                </c:pt>
                <c:pt idx="23048">
                  <c:v>0</c:v>
                </c:pt>
                <c:pt idx="23049">
                  <c:v>0</c:v>
                </c:pt>
                <c:pt idx="23050">
                  <c:v>0</c:v>
                </c:pt>
                <c:pt idx="23051">
                  <c:v>0</c:v>
                </c:pt>
                <c:pt idx="23052">
                  <c:v>0</c:v>
                </c:pt>
                <c:pt idx="23053">
                  <c:v>0</c:v>
                </c:pt>
                <c:pt idx="23054">
                  <c:v>0</c:v>
                </c:pt>
                <c:pt idx="23055">
                  <c:v>0</c:v>
                </c:pt>
                <c:pt idx="23056">
                  <c:v>0</c:v>
                </c:pt>
                <c:pt idx="23057">
                  <c:v>0</c:v>
                </c:pt>
                <c:pt idx="23058">
                  <c:v>0</c:v>
                </c:pt>
                <c:pt idx="23059">
                  <c:v>0</c:v>
                </c:pt>
                <c:pt idx="23060">
                  <c:v>0</c:v>
                </c:pt>
                <c:pt idx="23061">
                  <c:v>0</c:v>
                </c:pt>
                <c:pt idx="23062">
                  <c:v>0</c:v>
                </c:pt>
                <c:pt idx="23063">
                  <c:v>0</c:v>
                </c:pt>
                <c:pt idx="23064">
                  <c:v>0</c:v>
                </c:pt>
                <c:pt idx="23065">
                  <c:v>0</c:v>
                </c:pt>
                <c:pt idx="23066">
                  <c:v>0</c:v>
                </c:pt>
                <c:pt idx="23067">
                  <c:v>0</c:v>
                </c:pt>
                <c:pt idx="23068">
                  <c:v>0</c:v>
                </c:pt>
                <c:pt idx="23069">
                  <c:v>0</c:v>
                </c:pt>
                <c:pt idx="23070">
                  <c:v>0</c:v>
                </c:pt>
                <c:pt idx="23071">
                  <c:v>0</c:v>
                </c:pt>
                <c:pt idx="23072">
                  <c:v>0</c:v>
                </c:pt>
                <c:pt idx="23073">
                  <c:v>0</c:v>
                </c:pt>
                <c:pt idx="23074">
                  <c:v>0</c:v>
                </c:pt>
                <c:pt idx="23075">
                  <c:v>0</c:v>
                </c:pt>
                <c:pt idx="23076">
                  <c:v>0</c:v>
                </c:pt>
                <c:pt idx="23077">
                  <c:v>0</c:v>
                </c:pt>
                <c:pt idx="23078">
                  <c:v>0</c:v>
                </c:pt>
                <c:pt idx="23079">
                  <c:v>0</c:v>
                </c:pt>
                <c:pt idx="23080">
                  <c:v>0</c:v>
                </c:pt>
                <c:pt idx="23081">
                  <c:v>0</c:v>
                </c:pt>
                <c:pt idx="23082">
                  <c:v>0</c:v>
                </c:pt>
                <c:pt idx="23083">
                  <c:v>0</c:v>
                </c:pt>
                <c:pt idx="23084">
                  <c:v>0</c:v>
                </c:pt>
                <c:pt idx="23085">
                  <c:v>0</c:v>
                </c:pt>
                <c:pt idx="23086">
                  <c:v>0</c:v>
                </c:pt>
                <c:pt idx="23087">
                  <c:v>0</c:v>
                </c:pt>
                <c:pt idx="23088">
                  <c:v>0</c:v>
                </c:pt>
                <c:pt idx="23089">
                  <c:v>0</c:v>
                </c:pt>
                <c:pt idx="23090">
                  <c:v>0</c:v>
                </c:pt>
                <c:pt idx="23091">
                  <c:v>0</c:v>
                </c:pt>
                <c:pt idx="23092">
                  <c:v>0</c:v>
                </c:pt>
                <c:pt idx="23093">
                  <c:v>0</c:v>
                </c:pt>
                <c:pt idx="23094">
                  <c:v>0</c:v>
                </c:pt>
                <c:pt idx="23095">
                  <c:v>0</c:v>
                </c:pt>
                <c:pt idx="23096">
                  <c:v>0</c:v>
                </c:pt>
                <c:pt idx="23097">
                  <c:v>0</c:v>
                </c:pt>
                <c:pt idx="23098">
                  <c:v>0</c:v>
                </c:pt>
                <c:pt idx="23099">
                  <c:v>0</c:v>
                </c:pt>
                <c:pt idx="23100">
                  <c:v>0</c:v>
                </c:pt>
                <c:pt idx="23101">
                  <c:v>0</c:v>
                </c:pt>
                <c:pt idx="23102">
                  <c:v>0</c:v>
                </c:pt>
                <c:pt idx="23103">
                  <c:v>0</c:v>
                </c:pt>
                <c:pt idx="23104">
                  <c:v>0</c:v>
                </c:pt>
                <c:pt idx="23105">
                  <c:v>0</c:v>
                </c:pt>
                <c:pt idx="23106">
                  <c:v>0</c:v>
                </c:pt>
                <c:pt idx="23107">
                  <c:v>0</c:v>
                </c:pt>
                <c:pt idx="23108">
                  <c:v>0</c:v>
                </c:pt>
                <c:pt idx="23109">
                  <c:v>0</c:v>
                </c:pt>
                <c:pt idx="23110">
                  <c:v>0</c:v>
                </c:pt>
                <c:pt idx="23111">
                  <c:v>0</c:v>
                </c:pt>
                <c:pt idx="23112">
                  <c:v>0</c:v>
                </c:pt>
                <c:pt idx="23113">
                  <c:v>0</c:v>
                </c:pt>
                <c:pt idx="23114">
                  <c:v>0</c:v>
                </c:pt>
                <c:pt idx="23115">
                  <c:v>0</c:v>
                </c:pt>
                <c:pt idx="23116">
                  <c:v>0</c:v>
                </c:pt>
                <c:pt idx="23117">
                  <c:v>0</c:v>
                </c:pt>
                <c:pt idx="23118">
                  <c:v>0</c:v>
                </c:pt>
                <c:pt idx="23119">
                  <c:v>0</c:v>
                </c:pt>
                <c:pt idx="23120">
                  <c:v>0</c:v>
                </c:pt>
                <c:pt idx="23121">
                  <c:v>0</c:v>
                </c:pt>
                <c:pt idx="23122">
                  <c:v>0</c:v>
                </c:pt>
                <c:pt idx="23123">
                  <c:v>0</c:v>
                </c:pt>
                <c:pt idx="23124">
                  <c:v>0</c:v>
                </c:pt>
                <c:pt idx="23125">
                  <c:v>0</c:v>
                </c:pt>
                <c:pt idx="23126">
                  <c:v>0</c:v>
                </c:pt>
                <c:pt idx="23127">
                  <c:v>0</c:v>
                </c:pt>
                <c:pt idx="23128">
                  <c:v>0</c:v>
                </c:pt>
                <c:pt idx="23129">
                  <c:v>0</c:v>
                </c:pt>
                <c:pt idx="23130">
                  <c:v>0</c:v>
                </c:pt>
                <c:pt idx="23131">
                  <c:v>0</c:v>
                </c:pt>
                <c:pt idx="23132">
                  <c:v>0</c:v>
                </c:pt>
                <c:pt idx="23133">
                  <c:v>0</c:v>
                </c:pt>
                <c:pt idx="23134">
                  <c:v>0</c:v>
                </c:pt>
                <c:pt idx="23135">
                  <c:v>0</c:v>
                </c:pt>
                <c:pt idx="23136">
                  <c:v>0</c:v>
                </c:pt>
                <c:pt idx="23137">
                  <c:v>0</c:v>
                </c:pt>
                <c:pt idx="23138">
                  <c:v>0</c:v>
                </c:pt>
                <c:pt idx="23139">
                  <c:v>0</c:v>
                </c:pt>
                <c:pt idx="23140">
                  <c:v>0</c:v>
                </c:pt>
                <c:pt idx="23141">
                  <c:v>0</c:v>
                </c:pt>
                <c:pt idx="23142">
                  <c:v>0</c:v>
                </c:pt>
                <c:pt idx="23143">
                  <c:v>0</c:v>
                </c:pt>
                <c:pt idx="23144">
                  <c:v>0</c:v>
                </c:pt>
                <c:pt idx="23145">
                  <c:v>0</c:v>
                </c:pt>
                <c:pt idx="23146">
                  <c:v>0</c:v>
                </c:pt>
                <c:pt idx="23147">
                  <c:v>0</c:v>
                </c:pt>
                <c:pt idx="23148">
                  <c:v>0</c:v>
                </c:pt>
                <c:pt idx="23149">
                  <c:v>0</c:v>
                </c:pt>
                <c:pt idx="23150">
                  <c:v>0</c:v>
                </c:pt>
                <c:pt idx="23151">
                  <c:v>0</c:v>
                </c:pt>
                <c:pt idx="23152">
                  <c:v>0</c:v>
                </c:pt>
                <c:pt idx="23153">
                  <c:v>0</c:v>
                </c:pt>
                <c:pt idx="23154">
                  <c:v>0</c:v>
                </c:pt>
                <c:pt idx="23155">
                  <c:v>0</c:v>
                </c:pt>
                <c:pt idx="23156">
                  <c:v>0</c:v>
                </c:pt>
                <c:pt idx="23157">
                  <c:v>0</c:v>
                </c:pt>
                <c:pt idx="23158">
                  <c:v>0</c:v>
                </c:pt>
                <c:pt idx="23159">
                  <c:v>0</c:v>
                </c:pt>
                <c:pt idx="23160">
                  <c:v>0</c:v>
                </c:pt>
                <c:pt idx="23161">
                  <c:v>0</c:v>
                </c:pt>
                <c:pt idx="23162">
                  <c:v>0</c:v>
                </c:pt>
                <c:pt idx="23163">
                  <c:v>0</c:v>
                </c:pt>
                <c:pt idx="23164">
                  <c:v>0</c:v>
                </c:pt>
                <c:pt idx="23165">
                  <c:v>0</c:v>
                </c:pt>
                <c:pt idx="23166">
                  <c:v>0</c:v>
                </c:pt>
                <c:pt idx="23167">
                  <c:v>0</c:v>
                </c:pt>
                <c:pt idx="23168">
                  <c:v>0</c:v>
                </c:pt>
                <c:pt idx="23169">
                  <c:v>0</c:v>
                </c:pt>
                <c:pt idx="23170">
                  <c:v>0</c:v>
                </c:pt>
                <c:pt idx="23171">
                  <c:v>0</c:v>
                </c:pt>
                <c:pt idx="23172">
                  <c:v>0</c:v>
                </c:pt>
                <c:pt idx="23173">
                  <c:v>0</c:v>
                </c:pt>
                <c:pt idx="23174">
                  <c:v>0</c:v>
                </c:pt>
                <c:pt idx="23175">
                  <c:v>0</c:v>
                </c:pt>
                <c:pt idx="23176">
                  <c:v>0</c:v>
                </c:pt>
                <c:pt idx="23177">
                  <c:v>0</c:v>
                </c:pt>
                <c:pt idx="23178">
                  <c:v>0</c:v>
                </c:pt>
                <c:pt idx="23179">
                  <c:v>0</c:v>
                </c:pt>
                <c:pt idx="23180">
                  <c:v>0</c:v>
                </c:pt>
                <c:pt idx="23181">
                  <c:v>0</c:v>
                </c:pt>
                <c:pt idx="23182">
                  <c:v>0</c:v>
                </c:pt>
                <c:pt idx="23183">
                  <c:v>0</c:v>
                </c:pt>
                <c:pt idx="23184">
                  <c:v>0</c:v>
                </c:pt>
                <c:pt idx="23185">
                  <c:v>0</c:v>
                </c:pt>
                <c:pt idx="23186">
                  <c:v>0</c:v>
                </c:pt>
                <c:pt idx="23187">
                  <c:v>0</c:v>
                </c:pt>
                <c:pt idx="23188">
                  <c:v>0</c:v>
                </c:pt>
                <c:pt idx="23189">
                  <c:v>0</c:v>
                </c:pt>
                <c:pt idx="23190">
                  <c:v>0</c:v>
                </c:pt>
                <c:pt idx="23191">
                  <c:v>0</c:v>
                </c:pt>
                <c:pt idx="23192">
                  <c:v>0</c:v>
                </c:pt>
                <c:pt idx="23193">
                  <c:v>0</c:v>
                </c:pt>
                <c:pt idx="23194">
                  <c:v>0</c:v>
                </c:pt>
                <c:pt idx="23195">
                  <c:v>0</c:v>
                </c:pt>
                <c:pt idx="23196">
                  <c:v>0</c:v>
                </c:pt>
                <c:pt idx="23197">
                  <c:v>0</c:v>
                </c:pt>
                <c:pt idx="23198">
                  <c:v>0</c:v>
                </c:pt>
                <c:pt idx="23199">
                  <c:v>0</c:v>
                </c:pt>
                <c:pt idx="23200">
                  <c:v>0</c:v>
                </c:pt>
                <c:pt idx="23201">
                  <c:v>0</c:v>
                </c:pt>
                <c:pt idx="23202">
                  <c:v>0</c:v>
                </c:pt>
                <c:pt idx="23203">
                  <c:v>0</c:v>
                </c:pt>
                <c:pt idx="23204">
                  <c:v>0</c:v>
                </c:pt>
                <c:pt idx="23205">
                  <c:v>0</c:v>
                </c:pt>
                <c:pt idx="23206">
                  <c:v>0</c:v>
                </c:pt>
                <c:pt idx="23207">
                  <c:v>0</c:v>
                </c:pt>
                <c:pt idx="23208">
                  <c:v>0</c:v>
                </c:pt>
                <c:pt idx="23209">
                  <c:v>0</c:v>
                </c:pt>
                <c:pt idx="23210">
                  <c:v>0</c:v>
                </c:pt>
                <c:pt idx="23211">
                  <c:v>0</c:v>
                </c:pt>
                <c:pt idx="23212">
                  <c:v>0</c:v>
                </c:pt>
                <c:pt idx="23213">
                  <c:v>0</c:v>
                </c:pt>
                <c:pt idx="23214">
                  <c:v>0</c:v>
                </c:pt>
                <c:pt idx="23215">
                  <c:v>0</c:v>
                </c:pt>
                <c:pt idx="23216">
                  <c:v>0</c:v>
                </c:pt>
                <c:pt idx="23217">
                  <c:v>0</c:v>
                </c:pt>
                <c:pt idx="23218">
                  <c:v>0</c:v>
                </c:pt>
                <c:pt idx="23219">
                  <c:v>0</c:v>
                </c:pt>
                <c:pt idx="23220">
                  <c:v>0</c:v>
                </c:pt>
                <c:pt idx="23221">
                  <c:v>0</c:v>
                </c:pt>
                <c:pt idx="23222">
                  <c:v>0</c:v>
                </c:pt>
                <c:pt idx="23223">
                  <c:v>0</c:v>
                </c:pt>
                <c:pt idx="23224">
                  <c:v>0</c:v>
                </c:pt>
                <c:pt idx="23225">
                  <c:v>0</c:v>
                </c:pt>
                <c:pt idx="23226">
                  <c:v>0</c:v>
                </c:pt>
                <c:pt idx="23227">
                  <c:v>0</c:v>
                </c:pt>
                <c:pt idx="23228">
                  <c:v>0</c:v>
                </c:pt>
                <c:pt idx="23229">
                  <c:v>0</c:v>
                </c:pt>
                <c:pt idx="23230">
                  <c:v>0</c:v>
                </c:pt>
                <c:pt idx="23231">
                  <c:v>0</c:v>
                </c:pt>
                <c:pt idx="23232">
                  <c:v>0</c:v>
                </c:pt>
                <c:pt idx="23233">
                  <c:v>0</c:v>
                </c:pt>
                <c:pt idx="23234">
                  <c:v>0</c:v>
                </c:pt>
                <c:pt idx="23235">
                  <c:v>0</c:v>
                </c:pt>
                <c:pt idx="23236">
                  <c:v>0</c:v>
                </c:pt>
                <c:pt idx="23237">
                  <c:v>0</c:v>
                </c:pt>
                <c:pt idx="23238">
                  <c:v>0</c:v>
                </c:pt>
                <c:pt idx="23239">
                  <c:v>0</c:v>
                </c:pt>
                <c:pt idx="23240">
                  <c:v>0</c:v>
                </c:pt>
                <c:pt idx="23241">
                  <c:v>0</c:v>
                </c:pt>
                <c:pt idx="23242">
                  <c:v>0</c:v>
                </c:pt>
                <c:pt idx="23243">
                  <c:v>0</c:v>
                </c:pt>
                <c:pt idx="23244">
                  <c:v>0</c:v>
                </c:pt>
                <c:pt idx="23245">
                  <c:v>0</c:v>
                </c:pt>
                <c:pt idx="23246">
                  <c:v>0</c:v>
                </c:pt>
                <c:pt idx="23247">
                  <c:v>0</c:v>
                </c:pt>
                <c:pt idx="23248">
                  <c:v>0</c:v>
                </c:pt>
                <c:pt idx="23249">
                  <c:v>0</c:v>
                </c:pt>
                <c:pt idx="23250">
                  <c:v>0</c:v>
                </c:pt>
                <c:pt idx="23251">
                  <c:v>0</c:v>
                </c:pt>
                <c:pt idx="23252">
                  <c:v>0</c:v>
                </c:pt>
                <c:pt idx="23253">
                  <c:v>0</c:v>
                </c:pt>
                <c:pt idx="23254">
                  <c:v>0</c:v>
                </c:pt>
                <c:pt idx="23255">
                  <c:v>0</c:v>
                </c:pt>
                <c:pt idx="23256">
                  <c:v>0</c:v>
                </c:pt>
                <c:pt idx="23257">
                  <c:v>0</c:v>
                </c:pt>
                <c:pt idx="23258">
                  <c:v>0</c:v>
                </c:pt>
                <c:pt idx="23259">
                  <c:v>0</c:v>
                </c:pt>
                <c:pt idx="23260">
                  <c:v>0</c:v>
                </c:pt>
                <c:pt idx="23261">
                  <c:v>0</c:v>
                </c:pt>
                <c:pt idx="23262">
                  <c:v>0</c:v>
                </c:pt>
                <c:pt idx="23263">
                  <c:v>0</c:v>
                </c:pt>
                <c:pt idx="23264">
                  <c:v>0</c:v>
                </c:pt>
                <c:pt idx="23265">
                  <c:v>0</c:v>
                </c:pt>
                <c:pt idx="23266">
                  <c:v>0</c:v>
                </c:pt>
                <c:pt idx="23267">
                  <c:v>0</c:v>
                </c:pt>
                <c:pt idx="23268">
                  <c:v>0</c:v>
                </c:pt>
                <c:pt idx="23269">
                  <c:v>0</c:v>
                </c:pt>
                <c:pt idx="23270">
                  <c:v>0</c:v>
                </c:pt>
                <c:pt idx="23271">
                  <c:v>0</c:v>
                </c:pt>
                <c:pt idx="23272">
                  <c:v>0</c:v>
                </c:pt>
                <c:pt idx="23273">
                  <c:v>0</c:v>
                </c:pt>
                <c:pt idx="23274">
                  <c:v>0</c:v>
                </c:pt>
                <c:pt idx="23275">
                  <c:v>0</c:v>
                </c:pt>
                <c:pt idx="23276">
                  <c:v>0</c:v>
                </c:pt>
                <c:pt idx="23277">
                  <c:v>0</c:v>
                </c:pt>
                <c:pt idx="23278">
                  <c:v>0</c:v>
                </c:pt>
                <c:pt idx="23279">
                  <c:v>0</c:v>
                </c:pt>
                <c:pt idx="23280">
                  <c:v>0</c:v>
                </c:pt>
                <c:pt idx="23281">
                  <c:v>0</c:v>
                </c:pt>
                <c:pt idx="23282">
                  <c:v>0</c:v>
                </c:pt>
                <c:pt idx="23283">
                  <c:v>0</c:v>
                </c:pt>
                <c:pt idx="23284">
                  <c:v>0</c:v>
                </c:pt>
                <c:pt idx="23285">
                  <c:v>0</c:v>
                </c:pt>
                <c:pt idx="23286">
                  <c:v>0</c:v>
                </c:pt>
                <c:pt idx="23287">
                  <c:v>0</c:v>
                </c:pt>
                <c:pt idx="23288">
                  <c:v>0</c:v>
                </c:pt>
                <c:pt idx="23289">
                  <c:v>0</c:v>
                </c:pt>
                <c:pt idx="23290">
                  <c:v>0</c:v>
                </c:pt>
                <c:pt idx="23291">
                  <c:v>0</c:v>
                </c:pt>
                <c:pt idx="23292">
                  <c:v>0</c:v>
                </c:pt>
                <c:pt idx="23293">
                  <c:v>0</c:v>
                </c:pt>
                <c:pt idx="23294">
                  <c:v>0</c:v>
                </c:pt>
                <c:pt idx="23295">
                  <c:v>0</c:v>
                </c:pt>
                <c:pt idx="23296">
                  <c:v>0</c:v>
                </c:pt>
                <c:pt idx="23297">
                  <c:v>0</c:v>
                </c:pt>
                <c:pt idx="23298">
                  <c:v>0</c:v>
                </c:pt>
                <c:pt idx="23299">
                  <c:v>0</c:v>
                </c:pt>
                <c:pt idx="23300">
                  <c:v>0</c:v>
                </c:pt>
                <c:pt idx="23301">
                  <c:v>0</c:v>
                </c:pt>
                <c:pt idx="23302">
                  <c:v>0</c:v>
                </c:pt>
                <c:pt idx="23303">
                  <c:v>0</c:v>
                </c:pt>
                <c:pt idx="23304">
                  <c:v>0</c:v>
                </c:pt>
                <c:pt idx="23305">
                  <c:v>0</c:v>
                </c:pt>
                <c:pt idx="23306">
                  <c:v>0</c:v>
                </c:pt>
                <c:pt idx="23307">
                  <c:v>0</c:v>
                </c:pt>
                <c:pt idx="23308">
                  <c:v>0</c:v>
                </c:pt>
                <c:pt idx="23309">
                  <c:v>0</c:v>
                </c:pt>
                <c:pt idx="23310">
                  <c:v>0</c:v>
                </c:pt>
                <c:pt idx="23311">
                  <c:v>0</c:v>
                </c:pt>
                <c:pt idx="23312">
                  <c:v>0</c:v>
                </c:pt>
                <c:pt idx="23313">
                  <c:v>0</c:v>
                </c:pt>
                <c:pt idx="23314">
                  <c:v>0</c:v>
                </c:pt>
                <c:pt idx="23315">
                  <c:v>0</c:v>
                </c:pt>
                <c:pt idx="23316">
                  <c:v>0</c:v>
                </c:pt>
                <c:pt idx="23317">
                  <c:v>0</c:v>
                </c:pt>
                <c:pt idx="23318">
                  <c:v>0</c:v>
                </c:pt>
                <c:pt idx="23319">
                  <c:v>0</c:v>
                </c:pt>
                <c:pt idx="23320">
                  <c:v>0</c:v>
                </c:pt>
                <c:pt idx="23321">
                  <c:v>0</c:v>
                </c:pt>
                <c:pt idx="23322">
                  <c:v>0</c:v>
                </c:pt>
                <c:pt idx="23323">
                  <c:v>0</c:v>
                </c:pt>
                <c:pt idx="23324">
                  <c:v>0</c:v>
                </c:pt>
                <c:pt idx="23325">
                  <c:v>0</c:v>
                </c:pt>
                <c:pt idx="23326">
                  <c:v>0</c:v>
                </c:pt>
                <c:pt idx="23327">
                  <c:v>0</c:v>
                </c:pt>
                <c:pt idx="23328">
                  <c:v>0</c:v>
                </c:pt>
                <c:pt idx="23329">
                  <c:v>0</c:v>
                </c:pt>
                <c:pt idx="23330">
                  <c:v>0</c:v>
                </c:pt>
                <c:pt idx="23331">
                  <c:v>0</c:v>
                </c:pt>
                <c:pt idx="23332">
                  <c:v>0</c:v>
                </c:pt>
                <c:pt idx="23333">
                  <c:v>0</c:v>
                </c:pt>
                <c:pt idx="23334">
                  <c:v>0</c:v>
                </c:pt>
                <c:pt idx="23335">
                  <c:v>0</c:v>
                </c:pt>
                <c:pt idx="23336">
                  <c:v>0</c:v>
                </c:pt>
                <c:pt idx="23337">
                  <c:v>0</c:v>
                </c:pt>
                <c:pt idx="23338">
                  <c:v>0</c:v>
                </c:pt>
                <c:pt idx="23339">
                  <c:v>0</c:v>
                </c:pt>
                <c:pt idx="23340">
                  <c:v>0</c:v>
                </c:pt>
                <c:pt idx="23341">
                  <c:v>0</c:v>
                </c:pt>
                <c:pt idx="23342">
                  <c:v>0</c:v>
                </c:pt>
                <c:pt idx="23343">
                  <c:v>0</c:v>
                </c:pt>
                <c:pt idx="23344">
                  <c:v>0</c:v>
                </c:pt>
                <c:pt idx="23345">
                  <c:v>0</c:v>
                </c:pt>
                <c:pt idx="23346">
                  <c:v>0</c:v>
                </c:pt>
                <c:pt idx="23347">
                  <c:v>0</c:v>
                </c:pt>
                <c:pt idx="23348">
                  <c:v>0</c:v>
                </c:pt>
                <c:pt idx="23349">
                  <c:v>0</c:v>
                </c:pt>
                <c:pt idx="23350">
                  <c:v>0</c:v>
                </c:pt>
                <c:pt idx="23351">
                  <c:v>0</c:v>
                </c:pt>
                <c:pt idx="23352">
                  <c:v>0</c:v>
                </c:pt>
                <c:pt idx="23353">
                  <c:v>0</c:v>
                </c:pt>
                <c:pt idx="23354">
                  <c:v>0</c:v>
                </c:pt>
                <c:pt idx="23355">
                  <c:v>0</c:v>
                </c:pt>
                <c:pt idx="23356">
                  <c:v>0</c:v>
                </c:pt>
                <c:pt idx="23357">
                  <c:v>0</c:v>
                </c:pt>
                <c:pt idx="23358">
                  <c:v>0</c:v>
                </c:pt>
                <c:pt idx="23359">
                  <c:v>0</c:v>
                </c:pt>
                <c:pt idx="23360">
                  <c:v>0</c:v>
                </c:pt>
                <c:pt idx="23361">
                  <c:v>0</c:v>
                </c:pt>
                <c:pt idx="23362">
                  <c:v>0</c:v>
                </c:pt>
                <c:pt idx="23363">
                  <c:v>0</c:v>
                </c:pt>
                <c:pt idx="23364">
                  <c:v>0</c:v>
                </c:pt>
                <c:pt idx="23365">
                  <c:v>0</c:v>
                </c:pt>
                <c:pt idx="23366">
                  <c:v>0</c:v>
                </c:pt>
                <c:pt idx="23367">
                  <c:v>0</c:v>
                </c:pt>
                <c:pt idx="23368">
                  <c:v>0</c:v>
                </c:pt>
                <c:pt idx="23369">
                  <c:v>0</c:v>
                </c:pt>
                <c:pt idx="23370">
                  <c:v>0</c:v>
                </c:pt>
                <c:pt idx="23371">
                  <c:v>0</c:v>
                </c:pt>
                <c:pt idx="23372">
                  <c:v>0</c:v>
                </c:pt>
                <c:pt idx="23373">
                  <c:v>0</c:v>
                </c:pt>
                <c:pt idx="23374">
                  <c:v>0</c:v>
                </c:pt>
                <c:pt idx="23375">
                  <c:v>0</c:v>
                </c:pt>
                <c:pt idx="23376">
                  <c:v>0</c:v>
                </c:pt>
                <c:pt idx="23377">
                  <c:v>0</c:v>
                </c:pt>
                <c:pt idx="23378">
                  <c:v>0</c:v>
                </c:pt>
                <c:pt idx="23379">
                  <c:v>0</c:v>
                </c:pt>
                <c:pt idx="23380">
                  <c:v>0</c:v>
                </c:pt>
                <c:pt idx="23381">
                  <c:v>0</c:v>
                </c:pt>
                <c:pt idx="23382">
                  <c:v>0</c:v>
                </c:pt>
                <c:pt idx="23383">
                  <c:v>0</c:v>
                </c:pt>
                <c:pt idx="23384">
                  <c:v>0</c:v>
                </c:pt>
                <c:pt idx="23385">
                  <c:v>0</c:v>
                </c:pt>
                <c:pt idx="23386">
                  <c:v>0</c:v>
                </c:pt>
                <c:pt idx="23387">
                  <c:v>0</c:v>
                </c:pt>
                <c:pt idx="23388">
                  <c:v>0</c:v>
                </c:pt>
                <c:pt idx="23389">
                  <c:v>0</c:v>
                </c:pt>
                <c:pt idx="23390">
                  <c:v>0</c:v>
                </c:pt>
                <c:pt idx="23391">
                  <c:v>0</c:v>
                </c:pt>
                <c:pt idx="23392">
                  <c:v>0</c:v>
                </c:pt>
                <c:pt idx="23393">
                  <c:v>0</c:v>
                </c:pt>
                <c:pt idx="23394">
                  <c:v>0</c:v>
                </c:pt>
                <c:pt idx="23395">
                  <c:v>0</c:v>
                </c:pt>
                <c:pt idx="23396">
                  <c:v>0</c:v>
                </c:pt>
                <c:pt idx="23397">
                  <c:v>0</c:v>
                </c:pt>
                <c:pt idx="23398">
                  <c:v>0</c:v>
                </c:pt>
                <c:pt idx="23399">
                  <c:v>0</c:v>
                </c:pt>
                <c:pt idx="23400">
                  <c:v>0</c:v>
                </c:pt>
                <c:pt idx="23401">
                  <c:v>0</c:v>
                </c:pt>
                <c:pt idx="23402">
                  <c:v>0</c:v>
                </c:pt>
                <c:pt idx="23403">
                  <c:v>0</c:v>
                </c:pt>
                <c:pt idx="23404">
                  <c:v>0</c:v>
                </c:pt>
                <c:pt idx="23405">
                  <c:v>0</c:v>
                </c:pt>
                <c:pt idx="23406">
                  <c:v>0</c:v>
                </c:pt>
                <c:pt idx="23407">
                  <c:v>0</c:v>
                </c:pt>
                <c:pt idx="23408">
                  <c:v>0</c:v>
                </c:pt>
                <c:pt idx="23409">
                  <c:v>0</c:v>
                </c:pt>
                <c:pt idx="23410">
                  <c:v>0</c:v>
                </c:pt>
                <c:pt idx="23411">
                  <c:v>0</c:v>
                </c:pt>
                <c:pt idx="23412">
                  <c:v>0</c:v>
                </c:pt>
                <c:pt idx="23413">
                  <c:v>0</c:v>
                </c:pt>
                <c:pt idx="23414">
                  <c:v>0</c:v>
                </c:pt>
                <c:pt idx="23415">
                  <c:v>0</c:v>
                </c:pt>
                <c:pt idx="23416">
                  <c:v>0</c:v>
                </c:pt>
                <c:pt idx="23417">
                  <c:v>0</c:v>
                </c:pt>
                <c:pt idx="23418">
                  <c:v>0</c:v>
                </c:pt>
                <c:pt idx="23419">
                  <c:v>0</c:v>
                </c:pt>
                <c:pt idx="23420">
                  <c:v>0</c:v>
                </c:pt>
                <c:pt idx="23421">
                  <c:v>0</c:v>
                </c:pt>
                <c:pt idx="23422">
                  <c:v>0</c:v>
                </c:pt>
                <c:pt idx="23423">
                  <c:v>0</c:v>
                </c:pt>
                <c:pt idx="23424">
                  <c:v>0</c:v>
                </c:pt>
                <c:pt idx="23425">
                  <c:v>0</c:v>
                </c:pt>
                <c:pt idx="23426">
                  <c:v>0</c:v>
                </c:pt>
                <c:pt idx="23427">
                  <c:v>0</c:v>
                </c:pt>
                <c:pt idx="23428">
                  <c:v>0</c:v>
                </c:pt>
                <c:pt idx="23429">
                  <c:v>0</c:v>
                </c:pt>
                <c:pt idx="23430">
                  <c:v>0</c:v>
                </c:pt>
                <c:pt idx="23431">
                  <c:v>0</c:v>
                </c:pt>
                <c:pt idx="23432">
                  <c:v>0</c:v>
                </c:pt>
                <c:pt idx="23433">
                  <c:v>0</c:v>
                </c:pt>
                <c:pt idx="23434">
                  <c:v>0</c:v>
                </c:pt>
                <c:pt idx="23435">
                  <c:v>0</c:v>
                </c:pt>
                <c:pt idx="23436">
                  <c:v>0</c:v>
                </c:pt>
                <c:pt idx="23437">
                  <c:v>0</c:v>
                </c:pt>
                <c:pt idx="23438">
                  <c:v>0</c:v>
                </c:pt>
                <c:pt idx="23439">
                  <c:v>0</c:v>
                </c:pt>
                <c:pt idx="23440">
                  <c:v>0</c:v>
                </c:pt>
                <c:pt idx="23441">
                  <c:v>0</c:v>
                </c:pt>
                <c:pt idx="23442">
                  <c:v>0</c:v>
                </c:pt>
                <c:pt idx="23443">
                  <c:v>0</c:v>
                </c:pt>
                <c:pt idx="23444">
                  <c:v>0</c:v>
                </c:pt>
                <c:pt idx="23445">
                  <c:v>0</c:v>
                </c:pt>
                <c:pt idx="23446">
                  <c:v>0</c:v>
                </c:pt>
                <c:pt idx="23447">
                  <c:v>0</c:v>
                </c:pt>
                <c:pt idx="23448">
                  <c:v>0</c:v>
                </c:pt>
                <c:pt idx="23449">
                  <c:v>0</c:v>
                </c:pt>
                <c:pt idx="23450">
                  <c:v>0</c:v>
                </c:pt>
                <c:pt idx="23451">
                  <c:v>0</c:v>
                </c:pt>
                <c:pt idx="23452">
                  <c:v>0</c:v>
                </c:pt>
                <c:pt idx="23453">
                  <c:v>0</c:v>
                </c:pt>
                <c:pt idx="23454">
                  <c:v>0</c:v>
                </c:pt>
                <c:pt idx="23455">
                  <c:v>0</c:v>
                </c:pt>
                <c:pt idx="23456">
                  <c:v>0</c:v>
                </c:pt>
                <c:pt idx="23457">
                  <c:v>0</c:v>
                </c:pt>
                <c:pt idx="23458">
                  <c:v>0</c:v>
                </c:pt>
                <c:pt idx="23459">
                  <c:v>0</c:v>
                </c:pt>
                <c:pt idx="23460">
                  <c:v>0</c:v>
                </c:pt>
                <c:pt idx="23461">
                  <c:v>0</c:v>
                </c:pt>
                <c:pt idx="23462">
                  <c:v>0</c:v>
                </c:pt>
                <c:pt idx="23463">
                  <c:v>1718.4380000000001</c:v>
                </c:pt>
                <c:pt idx="23464">
                  <c:v>1725.047</c:v>
                </c:pt>
                <c:pt idx="23465">
                  <c:v>1751.4839999999999</c:v>
                </c:pt>
                <c:pt idx="23466">
                  <c:v>1797.75</c:v>
                </c:pt>
                <c:pt idx="23467">
                  <c:v>1850.625</c:v>
                </c:pt>
                <c:pt idx="23468">
                  <c:v>1906.778</c:v>
                </c:pt>
                <c:pt idx="23469">
                  <c:v>1962.9839999999999</c:v>
                </c:pt>
                <c:pt idx="23470">
                  <c:v>2015.8589999999999</c:v>
                </c:pt>
                <c:pt idx="23471">
                  <c:v>2065.4029999999998</c:v>
                </c:pt>
                <c:pt idx="23472">
                  <c:v>2111.6689999999999</c:v>
                </c:pt>
                <c:pt idx="23473">
                  <c:v>2151.3249999999998</c:v>
                </c:pt>
                <c:pt idx="23474">
                  <c:v>2187.703</c:v>
                </c:pt>
                <c:pt idx="23475">
                  <c:v>2220.75</c:v>
                </c:pt>
                <c:pt idx="23476">
                  <c:v>2250.4659999999999</c:v>
                </c:pt>
                <c:pt idx="23477">
                  <c:v>2276.9029999999998</c:v>
                </c:pt>
                <c:pt idx="23478">
                  <c:v>2300.0100000000002</c:v>
                </c:pt>
                <c:pt idx="23479">
                  <c:v>2323.1689999999999</c:v>
                </c:pt>
                <c:pt idx="23480">
                  <c:v>2339.6660000000002</c:v>
                </c:pt>
                <c:pt idx="23481">
                  <c:v>2356.2159999999999</c:v>
                </c:pt>
                <c:pt idx="23482">
                  <c:v>2369.4340000000002</c:v>
                </c:pt>
                <c:pt idx="23483">
                  <c:v>2376.0439999999999</c:v>
                </c:pt>
                <c:pt idx="23484">
                  <c:v>2389.2629999999999</c:v>
                </c:pt>
                <c:pt idx="23485">
                  <c:v>2392.5410000000002</c:v>
                </c:pt>
                <c:pt idx="23486">
                  <c:v>2399.15</c:v>
                </c:pt>
                <c:pt idx="23487">
                  <c:v>2402.4810000000002</c:v>
                </c:pt>
                <c:pt idx="23488">
                  <c:v>2402.4810000000002</c:v>
                </c:pt>
                <c:pt idx="23489">
                  <c:v>2405.8130000000001</c:v>
                </c:pt>
                <c:pt idx="23490">
                  <c:v>2402.4810000000002</c:v>
                </c:pt>
                <c:pt idx="23491">
                  <c:v>2402.4810000000002</c:v>
                </c:pt>
                <c:pt idx="23492">
                  <c:v>2399.15</c:v>
                </c:pt>
                <c:pt idx="23493">
                  <c:v>2392.5410000000002</c:v>
                </c:pt>
                <c:pt idx="23494">
                  <c:v>2389.2629999999999</c:v>
                </c:pt>
                <c:pt idx="23495">
                  <c:v>2382.6529999999998</c:v>
                </c:pt>
                <c:pt idx="23496">
                  <c:v>2376.0439999999999</c:v>
                </c:pt>
                <c:pt idx="23497">
                  <c:v>2376.0439999999999</c:v>
                </c:pt>
                <c:pt idx="23498">
                  <c:v>2362.8249999999998</c:v>
                </c:pt>
                <c:pt idx="23499">
                  <c:v>2356.2159999999999</c:v>
                </c:pt>
                <c:pt idx="23500">
                  <c:v>2346.2750000000001</c:v>
                </c:pt>
                <c:pt idx="23501">
                  <c:v>2336.3879999999999</c:v>
                </c:pt>
                <c:pt idx="23502">
                  <c:v>2329.7779999999998</c:v>
                </c:pt>
                <c:pt idx="23503">
                  <c:v>2319.8380000000002</c:v>
                </c:pt>
                <c:pt idx="23504">
                  <c:v>2309.9499999999998</c:v>
                </c:pt>
                <c:pt idx="23505">
                  <c:v>2300.0100000000002</c:v>
                </c:pt>
                <c:pt idx="23506">
                  <c:v>2286.7910000000002</c:v>
                </c:pt>
                <c:pt idx="23507">
                  <c:v>2276.9029999999998</c:v>
                </c:pt>
                <c:pt idx="23508">
                  <c:v>2266.9630000000002</c:v>
                </c:pt>
                <c:pt idx="23509">
                  <c:v>2257.0749999999998</c:v>
                </c:pt>
                <c:pt idx="23510">
                  <c:v>2243.8560000000002</c:v>
                </c:pt>
                <c:pt idx="23511">
                  <c:v>2233.9160000000002</c:v>
                </c:pt>
                <c:pt idx="23512">
                  <c:v>2224.0279999999998</c:v>
                </c:pt>
                <c:pt idx="23513">
                  <c:v>2210.8090000000002</c:v>
                </c:pt>
                <c:pt idx="23514">
                  <c:v>2200.8690000000001</c:v>
                </c:pt>
                <c:pt idx="23515">
                  <c:v>2187.65</c:v>
                </c:pt>
                <c:pt idx="23516">
                  <c:v>2177.7629999999999</c:v>
                </c:pt>
                <c:pt idx="23517">
                  <c:v>2167.8220000000001</c:v>
                </c:pt>
                <c:pt idx="23518">
                  <c:v>2157.9340000000002</c:v>
                </c:pt>
                <c:pt idx="23519">
                  <c:v>2144.7159999999999</c:v>
                </c:pt>
                <c:pt idx="23520">
                  <c:v>2134.7750000000001</c:v>
                </c:pt>
                <c:pt idx="23521">
                  <c:v>2121.556</c:v>
                </c:pt>
                <c:pt idx="23522">
                  <c:v>2111.6689999999999</c:v>
                </c:pt>
                <c:pt idx="23523">
                  <c:v>2101.7280000000001</c:v>
                </c:pt>
                <c:pt idx="23524">
                  <c:v>2091.8409999999999</c:v>
                </c:pt>
                <c:pt idx="23525">
                  <c:v>2081.9</c:v>
                </c:pt>
                <c:pt idx="23526">
                  <c:v>2068.681</c:v>
                </c:pt>
                <c:pt idx="23527">
                  <c:v>2062.0720000000001</c:v>
                </c:pt>
                <c:pt idx="23528">
                  <c:v>2048.8530000000001</c:v>
                </c:pt>
                <c:pt idx="23529">
                  <c:v>2038.9659999999999</c:v>
                </c:pt>
                <c:pt idx="23530">
                  <c:v>2029.0250000000001</c:v>
                </c:pt>
                <c:pt idx="23531">
                  <c:v>2022.4159999999999</c:v>
                </c:pt>
                <c:pt idx="23532">
                  <c:v>2012.528</c:v>
                </c:pt>
                <c:pt idx="23533">
                  <c:v>2002.588</c:v>
                </c:pt>
                <c:pt idx="23534">
                  <c:v>1992.7</c:v>
                </c:pt>
                <c:pt idx="23535">
                  <c:v>1982.76</c:v>
                </c:pt>
                <c:pt idx="23536">
                  <c:v>1976.15</c:v>
                </c:pt>
                <c:pt idx="23537">
                  <c:v>1966.2629999999999</c:v>
                </c:pt>
                <c:pt idx="23538">
                  <c:v>1956.3219999999999</c:v>
                </c:pt>
                <c:pt idx="23539">
                  <c:v>1943.1030000000001</c:v>
                </c:pt>
                <c:pt idx="23540">
                  <c:v>1933.2159999999999</c:v>
                </c:pt>
                <c:pt idx="23541">
                  <c:v>1919.9970000000001</c:v>
                </c:pt>
                <c:pt idx="23542">
                  <c:v>1906.778</c:v>
                </c:pt>
                <c:pt idx="23543">
                  <c:v>1906.778</c:v>
                </c:pt>
                <c:pt idx="23544">
                  <c:v>1873.731</c:v>
                </c:pt>
                <c:pt idx="23545">
                  <c:v>1860.5129999999999</c:v>
                </c:pt>
                <c:pt idx="23546">
                  <c:v>1840.684</c:v>
                </c:pt>
                <c:pt idx="23547">
                  <c:v>1820.856</c:v>
                </c:pt>
                <c:pt idx="23548">
                  <c:v>1804.306</c:v>
                </c:pt>
                <c:pt idx="23549">
                  <c:v>1781.2</c:v>
                </c:pt>
                <c:pt idx="23550">
                  <c:v>1761.3720000000001</c:v>
                </c:pt>
                <c:pt idx="23551">
                  <c:v>1741.5440000000001</c:v>
                </c:pt>
                <c:pt idx="23552">
                  <c:v>1725.047</c:v>
                </c:pt>
                <c:pt idx="23553">
                  <c:v>1701.8879999999999</c:v>
                </c:pt>
                <c:pt idx="23554">
                  <c:v>1682.06</c:v>
                </c:pt>
                <c:pt idx="23555">
                  <c:v>1662.231</c:v>
                </c:pt>
                <c:pt idx="23556">
                  <c:v>1642.403</c:v>
                </c:pt>
                <c:pt idx="23557">
                  <c:v>1622.575</c:v>
                </c:pt>
                <c:pt idx="23558">
                  <c:v>1602.7470000000001</c:v>
                </c:pt>
                <c:pt idx="23559">
                  <c:v>1586.1969999999999</c:v>
                </c:pt>
                <c:pt idx="23560">
                  <c:v>1569.7</c:v>
                </c:pt>
                <c:pt idx="23561">
                  <c:v>1549.8720000000001</c:v>
                </c:pt>
                <c:pt idx="23562">
                  <c:v>1533.3219999999999</c:v>
                </c:pt>
                <c:pt idx="23563">
                  <c:v>1516.825</c:v>
                </c:pt>
                <c:pt idx="23564">
                  <c:v>1500.2750000000001</c:v>
                </c:pt>
                <c:pt idx="23565">
                  <c:v>1487.057</c:v>
                </c:pt>
                <c:pt idx="23566">
                  <c:v>1473.838</c:v>
                </c:pt>
                <c:pt idx="23567">
                  <c:v>1463.95</c:v>
                </c:pt>
                <c:pt idx="23568">
                  <c:v>1454.01</c:v>
                </c:pt>
                <c:pt idx="23569">
                  <c:v>1447.4</c:v>
                </c:pt>
                <c:pt idx="23570">
                  <c:v>1440.7909999999999</c:v>
                </c:pt>
                <c:pt idx="23571">
                  <c:v>1434.182</c:v>
                </c:pt>
                <c:pt idx="23572">
                  <c:v>1427.5719999999999</c:v>
                </c:pt>
                <c:pt idx="23573">
                  <c:v>1424.2940000000001</c:v>
                </c:pt>
                <c:pt idx="23574">
                  <c:v>1420.963</c:v>
                </c:pt>
                <c:pt idx="23575">
                  <c:v>1417.6849999999999</c:v>
                </c:pt>
                <c:pt idx="23576">
                  <c:v>1414.3530000000001</c:v>
                </c:pt>
                <c:pt idx="23577">
                  <c:v>1414.3530000000001</c:v>
                </c:pt>
                <c:pt idx="23578">
                  <c:v>1414.3530000000001</c:v>
                </c:pt>
                <c:pt idx="23579">
                  <c:v>1414.3530000000001</c:v>
                </c:pt>
                <c:pt idx="23580">
                  <c:v>1411.075</c:v>
                </c:pt>
                <c:pt idx="23581">
                  <c:v>1411.075</c:v>
                </c:pt>
                <c:pt idx="23582">
                  <c:v>1411.075</c:v>
                </c:pt>
                <c:pt idx="23583">
                  <c:v>1411.075</c:v>
                </c:pt>
                <c:pt idx="23584">
                  <c:v>1411.075</c:v>
                </c:pt>
                <c:pt idx="23585">
                  <c:v>1411.075</c:v>
                </c:pt>
                <c:pt idx="23586">
                  <c:v>1414.3530000000001</c:v>
                </c:pt>
                <c:pt idx="23587">
                  <c:v>1414.3530000000001</c:v>
                </c:pt>
                <c:pt idx="23588">
                  <c:v>1414.3530000000001</c:v>
                </c:pt>
                <c:pt idx="23589">
                  <c:v>1414.3530000000001</c:v>
                </c:pt>
                <c:pt idx="23590">
                  <c:v>1414.3530000000001</c:v>
                </c:pt>
                <c:pt idx="23591">
                  <c:v>1417.6849999999999</c:v>
                </c:pt>
                <c:pt idx="23592">
                  <c:v>1417.6849999999999</c:v>
                </c:pt>
                <c:pt idx="23593">
                  <c:v>1420.963</c:v>
                </c:pt>
                <c:pt idx="23594">
                  <c:v>1420.963</c:v>
                </c:pt>
                <c:pt idx="23595">
                  <c:v>1424.2940000000001</c:v>
                </c:pt>
                <c:pt idx="23596">
                  <c:v>1424.2940000000001</c:v>
                </c:pt>
                <c:pt idx="23597">
                  <c:v>1424.2940000000001</c:v>
                </c:pt>
                <c:pt idx="23598">
                  <c:v>1424.2940000000001</c:v>
                </c:pt>
                <c:pt idx="23599">
                  <c:v>1427.5719999999999</c:v>
                </c:pt>
                <c:pt idx="23600">
                  <c:v>1427.5719999999999</c:v>
                </c:pt>
                <c:pt idx="23601">
                  <c:v>1424.2940000000001</c:v>
                </c:pt>
                <c:pt idx="23602">
                  <c:v>1430.903</c:v>
                </c:pt>
                <c:pt idx="23603">
                  <c:v>1430.903</c:v>
                </c:pt>
                <c:pt idx="23604">
                  <c:v>1434.182</c:v>
                </c:pt>
                <c:pt idx="23605">
                  <c:v>1434.182</c:v>
                </c:pt>
                <c:pt idx="23606">
                  <c:v>1434.182</c:v>
                </c:pt>
                <c:pt idx="23607">
                  <c:v>1434.182</c:v>
                </c:pt>
                <c:pt idx="23608">
                  <c:v>1437.5129999999999</c:v>
                </c:pt>
                <c:pt idx="23609">
                  <c:v>1434.2339999999999</c:v>
                </c:pt>
                <c:pt idx="23610">
                  <c:v>1440.7909999999999</c:v>
                </c:pt>
                <c:pt idx="23611">
                  <c:v>1440.7909999999999</c:v>
                </c:pt>
                <c:pt idx="23612">
                  <c:v>1440.7909999999999</c:v>
                </c:pt>
                <c:pt idx="23613">
                  <c:v>1440.7909999999999</c:v>
                </c:pt>
                <c:pt idx="23614">
                  <c:v>1444.1220000000001</c:v>
                </c:pt>
                <c:pt idx="23615">
                  <c:v>1440.8440000000001</c:v>
                </c:pt>
                <c:pt idx="23616">
                  <c:v>1444.1220000000001</c:v>
                </c:pt>
                <c:pt idx="23617">
                  <c:v>1444.1220000000001</c:v>
                </c:pt>
                <c:pt idx="23618">
                  <c:v>1447.4</c:v>
                </c:pt>
                <c:pt idx="23619">
                  <c:v>1444.1220000000001</c:v>
                </c:pt>
                <c:pt idx="23620">
                  <c:v>1444.1220000000001</c:v>
                </c:pt>
                <c:pt idx="23621">
                  <c:v>1447.453</c:v>
                </c:pt>
                <c:pt idx="23622">
                  <c:v>1454.01</c:v>
                </c:pt>
                <c:pt idx="23623">
                  <c:v>1447.453</c:v>
                </c:pt>
                <c:pt idx="23624">
                  <c:v>1454.01</c:v>
                </c:pt>
                <c:pt idx="23625">
                  <c:v>1454.01</c:v>
                </c:pt>
                <c:pt idx="23626">
                  <c:v>1457.3409999999999</c:v>
                </c:pt>
                <c:pt idx="23627">
                  <c:v>1454.0630000000001</c:v>
                </c:pt>
                <c:pt idx="23628">
                  <c:v>1454.0630000000001</c:v>
                </c:pt>
                <c:pt idx="23629">
                  <c:v>1457.3409999999999</c:v>
                </c:pt>
                <c:pt idx="23630">
                  <c:v>1457.3409999999999</c:v>
                </c:pt>
                <c:pt idx="23631">
                  <c:v>1457.3409999999999</c:v>
                </c:pt>
                <c:pt idx="23632">
                  <c:v>1460.672</c:v>
                </c:pt>
                <c:pt idx="23633">
                  <c:v>1460.672</c:v>
                </c:pt>
                <c:pt idx="23634">
                  <c:v>1463.95</c:v>
                </c:pt>
                <c:pt idx="23635">
                  <c:v>1463.95</c:v>
                </c:pt>
                <c:pt idx="23636">
                  <c:v>1467.2280000000001</c:v>
                </c:pt>
                <c:pt idx="23637">
                  <c:v>1463.95</c:v>
                </c:pt>
                <c:pt idx="23638">
                  <c:v>1467.2280000000001</c:v>
                </c:pt>
                <c:pt idx="23639">
                  <c:v>1463.95</c:v>
                </c:pt>
                <c:pt idx="23640">
                  <c:v>1467.2809999999999</c:v>
                </c:pt>
                <c:pt idx="23641">
                  <c:v>1467.2809999999999</c:v>
                </c:pt>
                <c:pt idx="23642">
                  <c:v>1467.2809999999999</c:v>
                </c:pt>
                <c:pt idx="23643">
                  <c:v>1467.2809999999999</c:v>
                </c:pt>
                <c:pt idx="23644">
                  <c:v>1473.838</c:v>
                </c:pt>
                <c:pt idx="23645">
                  <c:v>1470.56</c:v>
                </c:pt>
                <c:pt idx="23646">
                  <c:v>1470.56</c:v>
                </c:pt>
                <c:pt idx="23647">
                  <c:v>1470.56</c:v>
                </c:pt>
                <c:pt idx="23648">
                  <c:v>1470.56</c:v>
                </c:pt>
                <c:pt idx="23649">
                  <c:v>1470.56</c:v>
                </c:pt>
                <c:pt idx="23650">
                  <c:v>1470.56</c:v>
                </c:pt>
                <c:pt idx="23651">
                  <c:v>1473.8910000000001</c:v>
                </c:pt>
                <c:pt idx="23652">
                  <c:v>1473.8910000000001</c:v>
                </c:pt>
                <c:pt idx="23653">
                  <c:v>1473.8910000000001</c:v>
                </c:pt>
                <c:pt idx="23654">
                  <c:v>1477.1690000000001</c:v>
                </c:pt>
                <c:pt idx="23655">
                  <c:v>1477.1690000000001</c:v>
                </c:pt>
                <c:pt idx="23656">
                  <c:v>1477.1690000000001</c:v>
                </c:pt>
                <c:pt idx="23657">
                  <c:v>1477.1690000000001</c:v>
                </c:pt>
                <c:pt idx="23658">
                  <c:v>1477.1690000000001</c:v>
                </c:pt>
                <c:pt idx="23659">
                  <c:v>1477.1690000000001</c:v>
                </c:pt>
                <c:pt idx="23660">
                  <c:v>1480.5</c:v>
                </c:pt>
                <c:pt idx="23661">
                  <c:v>1477.1690000000001</c:v>
                </c:pt>
                <c:pt idx="23662">
                  <c:v>1480.5</c:v>
                </c:pt>
                <c:pt idx="23663">
                  <c:v>1480.5</c:v>
                </c:pt>
                <c:pt idx="23664">
                  <c:v>1480.5</c:v>
                </c:pt>
                <c:pt idx="23665">
                  <c:v>1480.5</c:v>
                </c:pt>
                <c:pt idx="23666">
                  <c:v>1480.5</c:v>
                </c:pt>
                <c:pt idx="23667">
                  <c:v>1480.5</c:v>
                </c:pt>
                <c:pt idx="23668">
                  <c:v>1480.5</c:v>
                </c:pt>
                <c:pt idx="23669">
                  <c:v>1480.5</c:v>
                </c:pt>
                <c:pt idx="23670">
                  <c:v>1480.5</c:v>
                </c:pt>
                <c:pt idx="23671">
                  <c:v>1473.8910000000001</c:v>
                </c:pt>
                <c:pt idx="23672">
                  <c:v>1473.8910000000001</c:v>
                </c:pt>
                <c:pt idx="23673">
                  <c:v>1470.56</c:v>
                </c:pt>
                <c:pt idx="23674">
                  <c:v>1470.56</c:v>
                </c:pt>
                <c:pt idx="23675">
                  <c:v>1467.2809999999999</c:v>
                </c:pt>
                <c:pt idx="23676">
                  <c:v>1463.95</c:v>
                </c:pt>
                <c:pt idx="23677">
                  <c:v>1460.672</c:v>
                </c:pt>
                <c:pt idx="23678">
                  <c:v>1454.0630000000001</c:v>
                </c:pt>
                <c:pt idx="23679">
                  <c:v>1450.731</c:v>
                </c:pt>
                <c:pt idx="23680">
                  <c:v>1444.1220000000001</c:v>
                </c:pt>
                <c:pt idx="23681">
                  <c:v>1440.8440000000001</c:v>
                </c:pt>
                <c:pt idx="23682">
                  <c:v>1434.2339999999999</c:v>
                </c:pt>
                <c:pt idx="23683">
                  <c:v>1430.903</c:v>
                </c:pt>
                <c:pt idx="23684">
                  <c:v>1427.625</c:v>
                </c:pt>
                <c:pt idx="23685">
                  <c:v>1424.2940000000001</c:v>
                </c:pt>
                <c:pt idx="23686">
                  <c:v>1421.0160000000001</c:v>
                </c:pt>
                <c:pt idx="23687">
                  <c:v>1417.6849999999999</c:v>
                </c:pt>
                <c:pt idx="23688">
                  <c:v>1414.4059999999999</c:v>
                </c:pt>
                <c:pt idx="23689">
                  <c:v>1411.075</c:v>
                </c:pt>
                <c:pt idx="23690">
                  <c:v>1407.797</c:v>
                </c:pt>
                <c:pt idx="23691">
                  <c:v>1407.797</c:v>
                </c:pt>
                <c:pt idx="23692">
                  <c:v>1404.4659999999999</c:v>
                </c:pt>
                <c:pt idx="23693">
                  <c:v>1401.1880000000001</c:v>
                </c:pt>
                <c:pt idx="23694">
                  <c:v>1401.1880000000001</c:v>
                </c:pt>
                <c:pt idx="23695">
                  <c:v>1401.1880000000001</c:v>
                </c:pt>
                <c:pt idx="23696">
                  <c:v>1401.1880000000001</c:v>
                </c:pt>
                <c:pt idx="23697">
                  <c:v>1397.856</c:v>
                </c:pt>
                <c:pt idx="23698">
                  <c:v>1397.856</c:v>
                </c:pt>
                <c:pt idx="23699">
                  <c:v>1397.856</c:v>
                </c:pt>
                <c:pt idx="23700">
                  <c:v>1394.578</c:v>
                </c:pt>
                <c:pt idx="23701">
                  <c:v>1394.578</c:v>
                </c:pt>
                <c:pt idx="23702">
                  <c:v>1394.578</c:v>
                </c:pt>
                <c:pt idx="23703">
                  <c:v>1394.578</c:v>
                </c:pt>
                <c:pt idx="23704">
                  <c:v>1394.578</c:v>
                </c:pt>
                <c:pt idx="23705">
                  <c:v>1394.578</c:v>
                </c:pt>
                <c:pt idx="23706">
                  <c:v>1394.578</c:v>
                </c:pt>
                <c:pt idx="23707">
                  <c:v>1394.578</c:v>
                </c:pt>
                <c:pt idx="23708">
                  <c:v>1394.578</c:v>
                </c:pt>
                <c:pt idx="23709">
                  <c:v>1391.2470000000001</c:v>
                </c:pt>
                <c:pt idx="23710">
                  <c:v>1394.578</c:v>
                </c:pt>
                <c:pt idx="23711">
                  <c:v>1394.578</c:v>
                </c:pt>
                <c:pt idx="23712">
                  <c:v>1394.578</c:v>
                </c:pt>
                <c:pt idx="23713">
                  <c:v>1394.578</c:v>
                </c:pt>
                <c:pt idx="23714">
                  <c:v>1394.578</c:v>
                </c:pt>
                <c:pt idx="23715">
                  <c:v>1394.578</c:v>
                </c:pt>
                <c:pt idx="23716">
                  <c:v>1394.578</c:v>
                </c:pt>
                <c:pt idx="23717">
                  <c:v>1397.856</c:v>
                </c:pt>
                <c:pt idx="23718">
                  <c:v>1397.856</c:v>
                </c:pt>
                <c:pt idx="23719">
                  <c:v>1397.856</c:v>
                </c:pt>
                <c:pt idx="23720">
                  <c:v>1397.856</c:v>
                </c:pt>
                <c:pt idx="23721">
                  <c:v>1397.856</c:v>
                </c:pt>
                <c:pt idx="23722">
                  <c:v>1397.856</c:v>
                </c:pt>
                <c:pt idx="23723">
                  <c:v>1401.1880000000001</c:v>
                </c:pt>
                <c:pt idx="23724">
                  <c:v>1401.1880000000001</c:v>
                </c:pt>
                <c:pt idx="23725">
                  <c:v>1401.1880000000001</c:v>
                </c:pt>
                <c:pt idx="23726">
                  <c:v>1401.1880000000001</c:v>
                </c:pt>
                <c:pt idx="23727">
                  <c:v>1401.1880000000001</c:v>
                </c:pt>
                <c:pt idx="23728">
                  <c:v>1404.4659999999999</c:v>
                </c:pt>
                <c:pt idx="23729">
                  <c:v>1404.4659999999999</c:v>
                </c:pt>
                <c:pt idx="23730">
                  <c:v>1404.4659999999999</c:v>
                </c:pt>
                <c:pt idx="23731">
                  <c:v>1404.4659999999999</c:v>
                </c:pt>
                <c:pt idx="23732">
                  <c:v>1407.797</c:v>
                </c:pt>
                <c:pt idx="23733">
                  <c:v>1407.797</c:v>
                </c:pt>
                <c:pt idx="23734">
                  <c:v>1407.797</c:v>
                </c:pt>
                <c:pt idx="23735">
                  <c:v>1407.797</c:v>
                </c:pt>
                <c:pt idx="23736">
                  <c:v>1411.075</c:v>
                </c:pt>
                <c:pt idx="23737">
                  <c:v>1411.075</c:v>
                </c:pt>
                <c:pt idx="23738">
                  <c:v>1411.075</c:v>
                </c:pt>
                <c:pt idx="23739">
                  <c:v>1414.4059999999999</c:v>
                </c:pt>
                <c:pt idx="23740">
                  <c:v>1414.4059999999999</c:v>
                </c:pt>
                <c:pt idx="23741">
                  <c:v>1414.4059999999999</c:v>
                </c:pt>
                <c:pt idx="23742">
                  <c:v>1417.6849999999999</c:v>
                </c:pt>
                <c:pt idx="23743">
                  <c:v>1417.6849999999999</c:v>
                </c:pt>
                <c:pt idx="23744">
                  <c:v>1417.6849999999999</c:v>
                </c:pt>
                <c:pt idx="23745">
                  <c:v>1417.6849999999999</c:v>
                </c:pt>
                <c:pt idx="23746">
                  <c:v>1417.6849999999999</c:v>
                </c:pt>
                <c:pt idx="23747">
                  <c:v>1421.0160000000001</c:v>
                </c:pt>
                <c:pt idx="23748">
                  <c:v>1421.0160000000001</c:v>
                </c:pt>
                <c:pt idx="23749">
                  <c:v>1421.0160000000001</c:v>
                </c:pt>
                <c:pt idx="23750">
                  <c:v>1421.0160000000001</c:v>
                </c:pt>
                <c:pt idx="23751">
                  <c:v>1424.2940000000001</c:v>
                </c:pt>
                <c:pt idx="23752">
                  <c:v>1424.2940000000001</c:v>
                </c:pt>
                <c:pt idx="23753">
                  <c:v>1424.2940000000001</c:v>
                </c:pt>
                <c:pt idx="23754">
                  <c:v>1424.2940000000001</c:v>
                </c:pt>
                <c:pt idx="23755">
                  <c:v>1424.2940000000001</c:v>
                </c:pt>
                <c:pt idx="23756">
                  <c:v>1427.625</c:v>
                </c:pt>
                <c:pt idx="23757">
                  <c:v>1427.625</c:v>
                </c:pt>
                <c:pt idx="23758">
                  <c:v>1427.625</c:v>
                </c:pt>
                <c:pt idx="23759">
                  <c:v>1427.625</c:v>
                </c:pt>
                <c:pt idx="23760">
                  <c:v>1427.625</c:v>
                </c:pt>
                <c:pt idx="23761">
                  <c:v>1424.2940000000001</c:v>
                </c:pt>
                <c:pt idx="23762">
                  <c:v>1424.2940000000001</c:v>
                </c:pt>
                <c:pt idx="23763">
                  <c:v>1424.2940000000001</c:v>
                </c:pt>
                <c:pt idx="23764">
                  <c:v>1427.625</c:v>
                </c:pt>
                <c:pt idx="23765">
                  <c:v>1427.625</c:v>
                </c:pt>
                <c:pt idx="23766">
                  <c:v>1427.625</c:v>
                </c:pt>
                <c:pt idx="23767">
                  <c:v>1427.625</c:v>
                </c:pt>
                <c:pt idx="23768">
                  <c:v>1427.625</c:v>
                </c:pt>
                <c:pt idx="23769">
                  <c:v>1430.903</c:v>
                </c:pt>
                <c:pt idx="23770">
                  <c:v>1430.903</c:v>
                </c:pt>
                <c:pt idx="23771">
                  <c:v>1434.2339999999999</c:v>
                </c:pt>
                <c:pt idx="23772">
                  <c:v>1434.2339999999999</c:v>
                </c:pt>
                <c:pt idx="23773">
                  <c:v>1434.2339999999999</c:v>
                </c:pt>
                <c:pt idx="23774">
                  <c:v>1437.5129999999999</c:v>
                </c:pt>
                <c:pt idx="23775">
                  <c:v>1437.5129999999999</c:v>
                </c:pt>
                <c:pt idx="23776">
                  <c:v>1440.8440000000001</c:v>
                </c:pt>
                <c:pt idx="23777">
                  <c:v>1437.5129999999999</c:v>
                </c:pt>
                <c:pt idx="23778">
                  <c:v>1437.5129999999999</c:v>
                </c:pt>
                <c:pt idx="23779">
                  <c:v>1444.1220000000001</c:v>
                </c:pt>
                <c:pt idx="23780">
                  <c:v>1444.1220000000001</c:v>
                </c:pt>
                <c:pt idx="23781">
                  <c:v>1447.453</c:v>
                </c:pt>
                <c:pt idx="23782">
                  <c:v>1447.453</c:v>
                </c:pt>
                <c:pt idx="23783">
                  <c:v>1450.731</c:v>
                </c:pt>
                <c:pt idx="23784">
                  <c:v>1447.4</c:v>
                </c:pt>
                <c:pt idx="23785">
                  <c:v>1454.0630000000001</c:v>
                </c:pt>
                <c:pt idx="23786">
                  <c:v>1454.0630000000001</c:v>
                </c:pt>
                <c:pt idx="23787">
                  <c:v>1454.0630000000001</c:v>
                </c:pt>
                <c:pt idx="23788">
                  <c:v>1454.01</c:v>
                </c:pt>
                <c:pt idx="23789">
                  <c:v>1457.3409999999999</c:v>
                </c:pt>
                <c:pt idx="23790">
                  <c:v>1457.3409999999999</c:v>
                </c:pt>
                <c:pt idx="23791">
                  <c:v>1460.672</c:v>
                </c:pt>
                <c:pt idx="23792">
                  <c:v>1460.672</c:v>
                </c:pt>
                <c:pt idx="23793">
                  <c:v>1463.95</c:v>
                </c:pt>
                <c:pt idx="23794">
                  <c:v>1463.95</c:v>
                </c:pt>
                <c:pt idx="23795">
                  <c:v>1463.95</c:v>
                </c:pt>
                <c:pt idx="23796">
                  <c:v>1460.6189999999999</c:v>
                </c:pt>
                <c:pt idx="23797">
                  <c:v>1467.2809999999999</c:v>
                </c:pt>
                <c:pt idx="23798">
                  <c:v>1467.2809999999999</c:v>
                </c:pt>
                <c:pt idx="23799">
                  <c:v>1467.2809999999999</c:v>
                </c:pt>
                <c:pt idx="23800">
                  <c:v>1470.56</c:v>
                </c:pt>
                <c:pt idx="23801">
                  <c:v>1470.56</c:v>
                </c:pt>
                <c:pt idx="23802">
                  <c:v>1470.56</c:v>
                </c:pt>
                <c:pt idx="23803">
                  <c:v>1470.56</c:v>
                </c:pt>
                <c:pt idx="23804">
                  <c:v>1473.8910000000001</c:v>
                </c:pt>
                <c:pt idx="23805">
                  <c:v>1473.8910000000001</c:v>
                </c:pt>
                <c:pt idx="23806">
                  <c:v>1477.1690000000001</c:v>
                </c:pt>
                <c:pt idx="23807">
                  <c:v>1477.1690000000001</c:v>
                </c:pt>
                <c:pt idx="23808">
                  <c:v>1477.1690000000001</c:v>
                </c:pt>
                <c:pt idx="23809">
                  <c:v>1477.1690000000001</c:v>
                </c:pt>
                <c:pt idx="23810">
                  <c:v>1480.5</c:v>
                </c:pt>
                <c:pt idx="23811">
                  <c:v>1480.5</c:v>
                </c:pt>
                <c:pt idx="23812">
                  <c:v>1483.778</c:v>
                </c:pt>
                <c:pt idx="23813">
                  <c:v>1483.778</c:v>
                </c:pt>
                <c:pt idx="23814">
                  <c:v>1483.778</c:v>
                </c:pt>
                <c:pt idx="23815">
                  <c:v>1487.1089999999999</c:v>
                </c:pt>
                <c:pt idx="23816">
                  <c:v>1487.1089999999999</c:v>
                </c:pt>
                <c:pt idx="23817">
                  <c:v>1490.3879999999999</c:v>
                </c:pt>
                <c:pt idx="23818">
                  <c:v>1490.3879999999999</c:v>
                </c:pt>
                <c:pt idx="23819">
                  <c:v>1490.3879999999999</c:v>
                </c:pt>
                <c:pt idx="23820">
                  <c:v>1493.7190000000001</c:v>
                </c:pt>
                <c:pt idx="23821">
                  <c:v>1493.7190000000001</c:v>
                </c:pt>
                <c:pt idx="23822">
                  <c:v>1490.3879999999999</c:v>
                </c:pt>
                <c:pt idx="23823">
                  <c:v>1496.9970000000001</c:v>
                </c:pt>
                <c:pt idx="23824">
                  <c:v>1496.9970000000001</c:v>
                </c:pt>
                <c:pt idx="23825">
                  <c:v>1500.328</c:v>
                </c:pt>
                <c:pt idx="23826">
                  <c:v>1500.328</c:v>
                </c:pt>
                <c:pt idx="23827">
                  <c:v>1500.328</c:v>
                </c:pt>
                <c:pt idx="23828">
                  <c:v>1503.606</c:v>
                </c:pt>
                <c:pt idx="23829">
                  <c:v>1503.606</c:v>
                </c:pt>
                <c:pt idx="23830">
                  <c:v>1503.606</c:v>
                </c:pt>
                <c:pt idx="23831">
                  <c:v>1503.606</c:v>
                </c:pt>
                <c:pt idx="23832">
                  <c:v>1503.606</c:v>
                </c:pt>
                <c:pt idx="23833">
                  <c:v>1506.9380000000001</c:v>
                </c:pt>
                <c:pt idx="23834">
                  <c:v>1506.885</c:v>
                </c:pt>
                <c:pt idx="23835">
                  <c:v>1506.885</c:v>
                </c:pt>
                <c:pt idx="23836">
                  <c:v>1510.2159999999999</c:v>
                </c:pt>
                <c:pt idx="23837">
                  <c:v>1510.2159999999999</c:v>
                </c:pt>
                <c:pt idx="23838">
                  <c:v>1513.547</c:v>
                </c:pt>
                <c:pt idx="23839">
                  <c:v>1513.547</c:v>
                </c:pt>
                <c:pt idx="23840">
                  <c:v>1510.2159999999999</c:v>
                </c:pt>
                <c:pt idx="23841">
                  <c:v>1516.825</c:v>
                </c:pt>
                <c:pt idx="23842">
                  <c:v>1513.547</c:v>
                </c:pt>
                <c:pt idx="23843">
                  <c:v>1516.825</c:v>
                </c:pt>
                <c:pt idx="23844">
                  <c:v>1516.825</c:v>
                </c:pt>
                <c:pt idx="23845">
                  <c:v>1516.825</c:v>
                </c:pt>
                <c:pt idx="23846">
                  <c:v>1520.1559999999999</c:v>
                </c:pt>
                <c:pt idx="23847">
                  <c:v>1520.1559999999999</c:v>
                </c:pt>
                <c:pt idx="23848">
                  <c:v>1516.825</c:v>
                </c:pt>
                <c:pt idx="23849">
                  <c:v>1520.1559999999999</c:v>
                </c:pt>
                <c:pt idx="23850">
                  <c:v>1520.1559999999999</c:v>
                </c:pt>
                <c:pt idx="23851">
                  <c:v>1516.825</c:v>
                </c:pt>
                <c:pt idx="23852">
                  <c:v>1520.1559999999999</c:v>
                </c:pt>
                <c:pt idx="23853">
                  <c:v>1520.1559999999999</c:v>
                </c:pt>
                <c:pt idx="23854">
                  <c:v>1516.825</c:v>
                </c:pt>
                <c:pt idx="23855">
                  <c:v>1513.547</c:v>
                </c:pt>
                <c:pt idx="23856">
                  <c:v>1510.2159999999999</c:v>
                </c:pt>
                <c:pt idx="23857">
                  <c:v>1506.9380000000001</c:v>
                </c:pt>
                <c:pt idx="23858">
                  <c:v>1500.2750000000001</c:v>
                </c:pt>
                <c:pt idx="23859">
                  <c:v>1500.328</c:v>
                </c:pt>
                <c:pt idx="23860">
                  <c:v>1493.6659999999999</c:v>
                </c:pt>
                <c:pt idx="23861">
                  <c:v>1493.7190000000001</c:v>
                </c:pt>
                <c:pt idx="23862">
                  <c:v>1487.057</c:v>
                </c:pt>
                <c:pt idx="23863">
                  <c:v>1487.1089999999999</c:v>
                </c:pt>
                <c:pt idx="23864">
                  <c:v>1487.1089999999999</c:v>
                </c:pt>
                <c:pt idx="23865">
                  <c:v>1483.778</c:v>
                </c:pt>
                <c:pt idx="23866">
                  <c:v>1483.778</c:v>
                </c:pt>
                <c:pt idx="23867">
                  <c:v>1483.778</c:v>
                </c:pt>
                <c:pt idx="23868">
                  <c:v>1483.778</c:v>
                </c:pt>
                <c:pt idx="23869">
                  <c:v>1477.1690000000001</c:v>
                </c:pt>
                <c:pt idx="23870">
                  <c:v>1480.5</c:v>
                </c:pt>
                <c:pt idx="23871">
                  <c:v>1480.5</c:v>
                </c:pt>
                <c:pt idx="23872">
                  <c:v>1477.1690000000001</c:v>
                </c:pt>
                <c:pt idx="23873">
                  <c:v>1480.5</c:v>
                </c:pt>
                <c:pt idx="23874">
                  <c:v>1477.1690000000001</c:v>
                </c:pt>
                <c:pt idx="23875">
                  <c:v>1477.1690000000001</c:v>
                </c:pt>
                <c:pt idx="23876">
                  <c:v>1477.1690000000001</c:v>
                </c:pt>
                <c:pt idx="23877">
                  <c:v>1480.4469999999999</c:v>
                </c:pt>
                <c:pt idx="23878">
                  <c:v>1480.4469999999999</c:v>
                </c:pt>
                <c:pt idx="23879">
                  <c:v>1480.4469999999999</c:v>
                </c:pt>
                <c:pt idx="23880">
                  <c:v>1480.4469999999999</c:v>
                </c:pt>
                <c:pt idx="23881">
                  <c:v>1483.778</c:v>
                </c:pt>
                <c:pt idx="23882">
                  <c:v>1480.4469999999999</c:v>
                </c:pt>
                <c:pt idx="23883">
                  <c:v>1483.778</c:v>
                </c:pt>
                <c:pt idx="23884">
                  <c:v>1487.1089999999999</c:v>
                </c:pt>
                <c:pt idx="23885">
                  <c:v>1483.778</c:v>
                </c:pt>
                <c:pt idx="23886">
                  <c:v>1483.778</c:v>
                </c:pt>
                <c:pt idx="23887">
                  <c:v>1483.778</c:v>
                </c:pt>
                <c:pt idx="23888">
                  <c:v>1487.057</c:v>
                </c:pt>
                <c:pt idx="23889">
                  <c:v>1487.057</c:v>
                </c:pt>
                <c:pt idx="23890">
                  <c:v>1490.3879999999999</c:v>
                </c:pt>
                <c:pt idx="23891">
                  <c:v>1487.057</c:v>
                </c:pt>
                <c:pt idx="23892">
                  <c:v>1490.3879999999999</c:v>
                </c:pt>
                <c:pt idx="23893">
                  <c:v>1493.7190000000001</c:v>
                </c:pt>
                <c:pt idx="23894">
                  <c:v>1496.9970000000001</c:v>
                </c:pt>
                <c:pt idx="23895">
                  <c:v>1493.6659999999999</c:v>
                </c:pt>
                <c:pt idx="23896">
                  <c:v>1493.6659999999999</c:v>
                </c:pt>
                <c:pt idx="23897">
                  <c:v>1496.9970000000001</c:v>
                </c:pt>
                <c:pt idx="23898">
                  <c:v>1493.6659999999999</c:v>
                </c:pt>
                <c:pt idx="23899">
                  <c:v>1496.9970000000001</c:v>
                </c:pt>
                <c:pt idx="23900">
                  <c:v>1496.9970000000001</c:v>
                </c:pt>
                <c:pt idx="23901">
                  <c:v>1500.2750000000001</c:v>
                </c:pt>
                <c:pt idx="23902">
                  <c:v>1500.2750000000001</c:v>
                </c:pt>
                <c:pt idx="23903">
                  <c:v>1500.2750000000001</c:v>
                </c:pt>
                <c:pt idx="23904">
                  <c:v>1500.2750000000001</c:v>
                </c:pt>
                <c:pt idx="23905">
                  <c:v>1500.2750000000001</c:v>
                </c:pt>
                <c:pt idx="23906">
                  <c:v>1500.2750000000001</c:v>
                </c:pt>
                <c:pt idx="23907">
                  <c:v>1500.2750000000001</c:v>
                </c:pt>
                <c:pt idx="23908">
                  <c:v>1500.2750000000001</c:v>
                </c:pt>
                <c:pt idx="23909">
                  <c:v>1500.2750000000001</c:v>
                </c:pt>
                <c:pt idx="23910">
                  <c:v>1500.2750000000001</c:v>
                </c:pt>
                <c:pt idx="23911">
                  <c:v>1500.2750000000001</c:v>
                </c:pt>
                <c:pt idx="23912">
                  <c:v>1500.2750000000001</c:v>
                </c:pt>
                <c:pt idx="23913">
                  <c:v>1500.2750000000001</c:v>
                </c:pt>
                <c:pt idx="23914">
                  <c:v>1503.606</c:v>
                </c:pt>
                <c:pt idx="23915">
                  <c:v>1500.2750000000001</c:v>
                </c:pt>
                <c:pt idx="23916">
                  <c:v>1503.606</c:v>
                </c:pt>
                <c:pt idx="23917">
                  <c:v>1503.606</c:v>
                </c:pt>
                <c:pt idx="23918">
                  <c:v>1506.885</c:v>
                </c:pt>
                <c:pt idx="23919">
                  <c:v>1506.885</c:v>
                </c:pt>
                <c:pt idx="23920">
                  <c:v>1506.885</c:v>
                </c:pt>
                <c:pt idx="23921">
                  <c:v>1510.2159999999999</c:v>
                </c:pt>
                <c:pt idx="23922">
                  <c:v>1510.2159999999999</c:v>
                </c:pt>
                <c:pt idx="23923">
                  <c:v>1506.9380000000001</c:v>
                </c:pt>
                <c:pt idx="23924">
                  <c:v>1513.4939999999999</c:v>
                </c:pt>
                <c:pt idx="23925">
                  <c:v>1513.4939999999999</c:v>
                </c:pt>
                <c:pt idx="23926">
                  <c:v>1513.4939999999999</c:v>
                </c:pt>
                <c:pt idx="23927">
                  <c:v>1513.547</c:v>
                </c:pt>
                <c:pt idx="23928">
                  <c:v>1516.825</c:v>
                </c:pt>
                <c:pt idx="23929">
                  <c:v>1516.825</c:v>
                </c:pt>
                <c:pt idx="23930">
                  <c:v>1520.1030000000001</c:v>
                </c:pt>
                <c:pt idx="23931">
                  <c:v>1516.825</c:v>
                </c:pt>
                <c:pt idx="23932">
                  <c:v>1523.4349999999999</c:v>
                </c:pt>
                <c:pt idx="23933">
                  <c:v>1520.1559999999999</c:v>
                </c:pt>
                <c:pt idx="23934">
                  <c:v>1520.1559999999999</c:v>
                </c:pt>
                <c:pt idx="23935">
                  <c:v>1520.1559999999999</c:v>
                </c:pt>
                <c:pt idx="23936">
                  <c:v>1520.1559999999999</c:v>
                </c:pt>
                <c:pt idx="23937">
                  <c:v>1523.4349999999999</c:v>
                </c:pt>
                <c:pt idx="23938">
                  <c:v>1520.1030000000001</c:v>
                </c:pt>
                <c:pt idx="23939">
                  <c:v>1520.1030000000001</c:v>
                </c:pt>
                <c:pt idx="23940">
                  <c:v>1516.825</c:v>
                </c:pt>
                <c:pt idx="23941">
                  <c:v>1516.825</c:v>
                </c:pt>
                <c:pt idx="23942">
                  <c:v>1513.547</c:v>
                </c:pt>
                <c:pt idx="23943">
                  <c:v>1516.825</c:v>
                </c:pt>
                <c:pt idx="23944">
                  <c:v>1513.547</c:v>
                </c:pt>
                <c:pt idx="23945">
                  <c:v>1513.547</c:v>
                </c:pt>
                <c:pt idx="23946">
                  <c:v>1516.825</c:v>
                </c:pt>
                <c:pt idx="23947">
                  <c:v>1513.547</c:v>
                </c:pt>
                <c:pt idx="23948">
                  <c:v>1516.825</c:v>
                </c:pt>
                <c:pt idx="23949">
                  <c:v>1516.825</c:v>
                </c:pt>
                <c:pt idx="23950">
                  <c:v>1516.825</c:v>
                </c:pt>
                <c:pt idx="23951">
                  <c:v>1520.1030000000001</c:v>
                </c:pt>
                <c:pt idx="23952">
                  <c:v>1520.1030000000001</c:v>
                </c:pt>
                <c:pt idx="23953">
                  <c:v>1520.1030000000001</c:v>
                </c:pt>
                <c:pt idx="23954">
                  <c:v>1523.4349999999999</c:v>
                </c:pt>
                <c:pt idx="23955">
                  <c:v>1523.4349999999999</c:v>
                </c:pt>
                <c:pt idx="23956">
                  <c:v>1523.4349999999999</c:v>
                </c:pt>
                <c:pt idx="23957">
                  <c:v>1526.713</c:v>
                </c:pt>
                <c:pt idx="23958">
                  <c:v>1526.713</c:v>
                </c:pt>
                <c:pt idx="23959">
                  <c:v>1526.713</c:v>
                </c:pt>
                <c:pt idx="23960">
                  <c:v>1526.713</c:v>
                </c:pt>
                <c:pt idx="23961">
                  <c:v>1530.0440000000001</c:v>
                </c:pt>
                <c:pt idx="23962">
                  <c:v>1530.0440000000001</c:v>
                </c:pt>
                <c:pt idx="23963">
                  <c:v>1530.0440000000001</c:v>
                </c:pt>
                <c:pt idx="23964">
                  <c:v>1533.3219999999999</c:v>
                </c:pt>
                <c:pt idx="23965">
                  <c:v>1533.3219999999999</c:v>
                </c:pt>
                <c:pt idx="23966">
                  <c:v>1533.3219999999999</c:v>
                </c:pt>
                <c:pt idx="23967">
                  <c:v>1536.653</c:v>
                </c:pt>
                <c:pt idx="23968">
                  <c:v>1533.375</c:v>
                </c:pt>
                <c:pt idx="23969">
                  <c:v>1539.932</c:v>
                </c:pt>
                <c:pt idx="23970">
                  <c:v>1539.932</c:v>
                </c:pt>
                <c:pt idx="23971">
                  <c:v>1539.932</c:v>
                </c:pt>
                <c:pt idx="23972">
                  <c:v>1543.2629999999999</c:v>
                </c:pt>
                <c:pt idx="23973">
                  <c:v>1543.2629999999999</c:v>
                </c:pt>
                <c:pt idx="23974">
                  <c:v>1543.2629999999999</c:v>
                </c:pt>
                <c:pt idx="23975">
                  <c:v>1546.5409999999999</c:v>
                </c:pt>
                <c:pt idx="23976">
                  <c:v>1546.5409999999999</c:v>
                </c:pt>
                <c:pt idx="23977">
                  <c:v>1543.2629999999999</c:v>
                </c:pt>
                <c:pt idx="23978">
                  <c:v>1549.8720000000001</c:v>
                </c:pt>
                <c:pt idx="23979">
                  <c:v>1546.5940000000001</c:v>
                </c:pt>
                <c:pt idx="23980">
                  <c:v>1546.5940000000001</c:v>
                </c:pt>
                <c:pt idx="23981">
                  <c:v>1549.8720000000001</c:v>
                </c:pt>
                <c:pt idx="23982">
                  <c:v>1549.8720000000001</c:v>
                </c:pt>
                <c:pt idx="23983">
                  <c:v>1553.15</c:v>
                </c:pt>
                <c:pt idx="23984">
                  <c:v>1549.8720000000001</c:v>
                </c:pt>
                <c:pt idx="23985">
                  <c:v>1553.15</c:v>
                </c:pt>
                <c:pt idx="23986">
                  <c:v>1549.8720000000001</c:v>
                </c:pt>
                <c:pt idx="23987">
                  <c:v>1549.8720000000001</c:v>
                </c:pt>
                <c:pt idx="23988">
                  <c:v>1549.8720000000001</c:v>
                </c:pt>
                <c:pt idx="23989">
                  <c:v>1553.203</c:v>
                </c:pt>
                <c:pt idx="23990">
                  <c:v>1553.203</c:v>
                </c:pt>
                <c:pt idx="23991">
                  <c:v>1553.203</c:v>
                </c:pt>
                <c:pt idx="23992">
                  <c:v>1553.203</c:v>
                </c:pt>
                <c:pt idx="23993">
                  <c:v>1556.481</c:v>
                </c:pt>
                <c:pt idx="23994">
                  <c:v>1553.203</c:v>
                </c:pt>
                <c:pt idx="23995">
                  <c:v>1556.481</c:v>
                </c:pt>
                <c:pt idx="23996">
                  <c:v>1556.481</c:v>
                </c:pt>
                <c:pt idx="23997">
                  <c:v>1556.481</c:v>
                </c:pt>
                <c:pt idx="23998">
                  <c:v>1556.481</c:v>
                </c:pt>
                <c:pt idx="23999">
                  <c:v>1556.481</c:v>
                </c:pt>
                <c:pt idx="24000">
                  <c:v>1556.481</c:v>
                </c:pt>
                <c:pt idx="24001">
                  <c:v>1556.481</c:v>
                </c:pt>
                <c:pt idx="24002">
                  <c:v>1559.8130000000001</c:v>
                </c:pt>
                <c:pt idx="24003">
                  <c:v>1559.8130000000001</c:v>
                </c:pt>
                <c:pt idx="24004">
                  <c:v>1559.8130000000001</c:v>
                </c:pt>
                <c:pt idx="24005">
                  <c:v>1556.481</c:v>
                </c:pt>
                <c:pt idx="24006">
                  <c:v>1559.8130000000001</c:v>
                </c:pt>
                <c:pt idx="24007">
                  <c:v>1559.8130000000001</c:v>
                </c:pt>
                <c:pt idx="24008">
                  <c:v>1559.8130000000001</c:v>
                </c:pt>
                <c:pt idx="24009">
                  <c:v>1559.8130000000001</c:v>
                </c:pt>
                <c:pt idx="24010">
                  <c:v>1559.8130000000001</c:v>
                </c:pt>
                <c:pt idx="24011">
                  <c:v>1559.8130000000001</c:v>
                </c:pt>
                <c:pt idx="24012">
                  <c:v>1559.8130000000001</c:v>
                </c:pt>
                <c:pt idx="24013">
                  <c:v>1559.8130000000001</c:v>
                </c:pt>
                <c:pt idx="24014">
                  <c:v>1559.8130000000001</c:v>
                </c:pt>
                <c:pt idx="24015">
                  <c:v>1559.8130000000001</c:v>
                </c:pt>
                <c:pt idx="24016">
                  <c:v>1563.0909999999999</c:v>
                </c:pt>
                <c:pt idx="24017">
                  <c:v>1563.0909999999999</c:v>
                </c:pt>
                <c:pt idx="24018">
                  <c:v>1559.8130000000001</c:v>
                </c:pt>
                <c:pt idx="24019">
                  <c:v>1559.8130000000001</c:v>
                </c:pt>
                <c:pt idx="24020">
                  <c:v>1566.3689999999999</c:v>
                </c:pt>
                <c:pt idx="24021">
                  <c:v>1566.3689999999999</c:v>
                </c:pt>
                <c:pt idx="24022">
                  <c:v>1563.0909999999999</c:v>
                </c:pt>
                <c:pt idx="24023">
                  <c:v>1566.3689999999999</c:v>
                </c:pt>
                <c:pt idx="24024">
                  <c:v>1563.0909999999999</c:v>
                </c:pt>
                <c:pt idx="24025">
                  <c:v>1563.0909999999999</c:v>
                </c:pt>
                <c:pt idx="24026">
                  <c:v>1566.3689999999999</c:v>
                </c:pt>
                <c:pt idx="24027">
                  <c:v>1566.3689999999999</c:v>
                </c:pt>
                <c:pt idx="24028">
                  <c:v>1566.3689999999999</c:v>
                </c:pt>
                <c:pt idx="24029">
                  <c:v>1563.0909999999999</c:v>
                </c:pt>
                <c:pt idx="24030">
                  <c:v>1566.3689999999999</c:v>
                </c:pt>
                <c:pt idx="24031">
                  <c:v>1563.0909999999999</c:v>
                </c:pt>
                <c:pt idx="24032">
                  <c:v>1563.0909999999999</c:v>
                </c:pt>
                <c:pt idx="24033">
                  <c:v>1563.0909999999999</c:v>
                </c:pt>
                <c:pt idx="24034">
                  <c:v>1566.422</c:v>
                </c:pt>
                <c:pt idx="24035">
                  <c:v>1569.7</c:v>
                </c:pt>
                <c:pt idx="24036">
                  <c:v>1566.422</c:v>
                </c:pt>
                <c:pt idx="24037">
                  <c:v>1569.7</c:v>
                </c:pt>
                <c:pt idx="24038">
                  <c:v>1569.7</c:v>
                </c:pt>
                <c:pt idx="24039">
                  <c:v>1569.7</c:v>
                </c:pt>
                <c:pt idx="24040">
                  <c:v>1566.422</c:v>
                </c:pt>
                <c:pt idx="24041">
                  <c:v>1569.7</c:v>
                </c:pt>
                <c:pt idx="24042">
                  <c:v>1572.9780000000001</c:v>
                </c:pt>
                <c:pt idx="24043">
                  <c:v>1572.9780000000001</c:v>
                </c:pt>
                <c:pt idx="24044">
                  <c:v>1572.9780000000001</c:v>
                </c:pt>
                <c:pt idx="24045">
                  <c:v>1572.9780000000001</c:v>
                </c:pt>
                <c:pt idx="24046">
                  <c:v>1572.9780000000001</c:v>
                </c:pt>
                <c:pt idx="24047">
                  <c:v>1572.9780000000001</c:v>
                </c:pt>
                <c:pt idx="24048">
                  <c:v>1576.31</c:v>
                </c:pt>
                <c:pt idx="24049">
                  <c:v>1576.31</c:v>
                </c:pt>
                <c:pt idx="24050">
                  <c:v>1576.31</c:v>
                </c:pt>
                <c:pt idx="24051">
                  <c:v>1576.31</c:v>
                </c:pt>
                <c:pt idx="24052">
                  <c:v>1576.31</c:v>
                </c:pt>
                <c:pt idx="24053">
                  <c:v>1579.588</c:v>
                </c:pt>
                <c:pt idx="24054">
                  <c:v>1576.31</c:v>
                </c:pt>
                <c:pt idx="24055">
                  <c:v>1579.588</c:v>
                </c:pt>
                <c:pt idx="24056">
                  <c:v>1576.31</c:v>
                </c:pt>
                <c:pt idx="24057">
                  <c:v>1579.588</c:v>
                </c:pt>
                <c:pt idx="24058">
                  <c:v>1579.588</c:v>
                </c:pt>
                <c:pt idx="24059">
                  <c:v>1576.31</c:v>
                </c:pt>
                <c:pt idx="24060">
                  <c:v>1576.31</c:v>
                </c:pt>
                <c:pt idx="24061">
                  <c:v>1582.9190000000001</c:v>
                </c:pt>
                <c:pt idx="24062">
                  <c:v>1582.9190000000001</c:v>
                </c:pt>
                <c:pt idx="24063">
                  <c:v>1579.6410000000001</c:v>
                </c:pt>
                <c:pt idx="24064">
                  <c:v>1579.6410000000001</c:v>
                </c:pt>
                <c:pt idx="24065">
                  <c:v>1579.6410000000001</c:v>
                </c:pt>
                <c:pt idx="24066">
                  <c:v>1582.9190000000001</c:v>
                </c:pt>
                <c:pt idx="24067">
                  <c:v>1582.9190000000001</c:v>
                </c:pt>
                <c:pt idx="24068">
                  <c:v>1579.6410000000001</c:v>
                </c:pt>
                <c:pt idx="24069">
                  <c:v>1582.9190000000001</c:v>
                </c:pt>
                <c:pt idx="24070">
                  <c:v>1586.1969999999999</c:v>
                </c:pt>
                <c:pt idx="24071">
                  <c:v>1586.1969999999999</c:v>
                </c:pt>
                <c:pt idx="24072">
                  <c:v>1582.9190000000001</c:v>
                </c:pt>
                <c:pt idx="24073">
                  <c:v>1586.1969999999999</c:v>
                </c:pt>
                <c:pt idx="24074">
                  <c:v>1586.1969999999999</c:v>
                </c:pt>
                <c:pt idx="24075">
                  <c:v>1586.1969999999999</c:v>
                </c:pt>
                <c:pt idx="24076">
                  <c:v>1586.1969999999999</c:v>
                </c:pt>
                <c:pt idx="24077">
                  <c:v>1586.1969999999999</c:v>
                </c:pt>
                <c:pt idx="24078">
                  <c:v>1589.528</c:v>
                </c:pt>
                <c:pt idx="24079">
                  <c:v>1586.1969999999999</c:v>
                </c:pt>
                <c:pt idx="24080">
                  <c:v>1589.528</c:v>
                </c:pt>
                <c:pt idx="24081">
                  <c:v>1589.528</c:v>
                </c:pt>
                <c:pt idx="24082">
                  <c:v>1589.528</c:v>
                </c:pt>
                <c:pt idx="24083">
                  <c:v>1589.528</c:v>
                </c:pt>
                <c:pt idx="24084">
                  <c:v>1589.528</c:v>
                </c:pt>
                <c:pt idx="24085">
                  <c:v>1589.528</c:v>
                </c:pt>
                <c:pt idx="24086">
                  <c:v>1586.1969999999999</c:v>
                </c:pt>
                <c:pt idx="24087">
                  <c:v>1586.1969999999999</c:v>
                </c:pt>
                <c:pt idx="24088">
                  <c:v>1586.1969999999999</c:v>
                </c:pt>
                <c:pt idx="24089">
                  <c:v>1582.9190000000001</c:v>
                </c:pt>
                <c:pt idx="24090">
                  <c:v>1582.9190000000001</c:v>
                </c:pt>
                <c:pt idx="24091">
                  <c:v>1579.588</c:v>
                </c:pt>
                <c:pt idx="24092">
                  <c:v>1579.588</c:v>
                </c:pt>
                <c:pt idx="24093">
                  <c:v>1579.588</c:v>
                </c:pt>
                <c:pt idx="24094">
                  <c:v>1579.588</c:v>
                </c:pt>
                <c:pt idx="24095">
                  <c:v>1579.588</c:v>
                </c:pt>
                <c:pt idx="24096">
                  <c:v>1579.588</c:v>
                </c:pt>
                <c:pt idx="24097">
                  <c:v>1579.588</c:v>
                </c:pt>
                <c:pt idx="24098">
                  <c:v>1579.588</c:v>
                </c:pt>
                <c:pt idx="24099">
                  <c:v>1579.588</c:v>
                </c:pt>
                <c:pt idx="24100">
                  <c:v>1579.588</c:v>
                </c:pt>
                <c:pt idx="24101">
                  <c:v>1579.588</c:v>
                </c:pt>
                <c:pt idx="24102">
                  <c:v>1579.588</c:v>
                </c:pt>
                <c:pt idx="24103">
                  <c:v>1579.588</c:v>
                </c:pt>
                <c:pt idx="24104">
                  <c:v>1582.9190000000001</c:v>
                </c:pt>
                <c:pt idx="24105">
                  <c:v>1582.9190000000001</c:v>
                </c:pt>
                <c:pt idx="24106">
                  <c:v>1582.9190000000001</c:v>
                </c:pt>
                <c:pt idx="24107">
                  <c:v>1586.1969999999999</c:v>
                </c:pt>
                <c:pt idx="24108">
                  <c:v>1586.1969999999999</c:v>
                </c:pt>
                <c:pt idx="24109">
                  <c:v>1586.1969999999999</c:v>
                </c:pt>
                <c:pt idx="24110">
                  <c:v>1586.1969999999999</c:v>
                </c:pt>
                <c:pt idx="24111">
                  <c:v>1589.528</c:v>
                </c:pt>
                <c:pt idx="24112">
                  <c:v>1592.807</c:v>
                </c:pt>
                <c:pt idx="24113">
                  <c:v>1592.807</c:v>
                </c:pt>
                <c:pt idx="24114">
                  <c:v>1592.807</c:v>
                </c:pt>
                <c:pt idx="24115">
                  <c:v>1589.528</c:v>
                </c:pt>
                <c:pt idx="24116">
                  <c:v>1596.1379999999999</c:v>
                </c:pt>
                <c:pt idx="24117">
                  <c:v>1592.8589999999999</c:v>
                </c:pt>
                <c:pt idx="24118">
                  <c:v>1599.4159999999999</c:v>
                </c:pt>
                <c:pt idx="24119">
                  <c:v>1596.1379999999999</c:v>
                </c:pt>
                <c:pt idx="24120">
                  <c:v>1599.4159999999999</c:v>
                </c:pt>
                <c:pt idx="24121">
                  <c:v>1602.7470000000001</c:v>
                </c:pt>
                <c:pt idx="24122">
                  <c:v>1602.7470000000001</c:v>
                </c:pt>
                <c:pt idx="24123">
                  <c:v>1602.7470000000001</c:v>
                </c:pt>
                <c:pt idx="24124">
                  <c:v>1602.7470000000001</c:v>
                </c:pt>
                <c:pt idx="24125">
                  <c:v>1609.356</c:v>
                </c:pt>
                <c:pt idx="24126">
                  <c:v>1606.078</c:v>
                </c:pt>
                <c:pt idx="24127">
                  <c:v>1606.078</c:v>
                </c:pt>
                <c:pt idx="24128">
                  <c:v>1609.356</c:v>
                </c:pt>
                <c:pt idx="24129">
                  <c:v>1609.356</c:v>
                </c:pt>
                <c:pt idx="24130">
                  <c:v>1609.356</c:v>
                </c:pt>
                <c:pt idx="24131">
                  <c:v>1612.6880000000001</c:v>
                </c:pt>
                <c:pt idx="24132">
                  <c:v>1612.6880000000001</c:v>
                </c:pt>
                <c:pt idx="24133">
                  <c:v>1615.9659999999999</c:v>
                </c:pt>
                <c:pt idx="24134">
                  <c:v>1612.6880000000001</c:v>
                </c:pt>
                <c:pt idx="24135">
                  <c:v>1609.356</c:v>
                </c:pt>
                <c:pt idx="24136">
                  <c:v>1609.356</c:v>
                </c:pt>
                <c:pt idx="24137">
                  <c:v>1602.7470000000001</c:v>
                </c:pt>
                <c:pt idx="24138">
                  <c:v>1596.1379999999999</c:v>
                </c:pt>
                <c:pt idx="24139">
                  <c:v>1589.528</c:v>
                </c:pt>
                <c:pt idx="24140">
                  <c:v>1586.25</c:v>
                </c:pt>
                <c:pt idx="24141">
                  <c:v>1579.6410000000001</c:v>
                </c:pt>
                <c:pt idx="24142">
                  <c:v>1576.31</c:v>
                </c:pt>
                <c:pt idx="24143">
                  <c:v>1569.7</c:v>
                </c:pt>
                <c:pt idx="24144">
                  <c:v>1563.0909999999999</c:v>
                </c:pt>
                <c:pt idx="24145">
                  <c:v>1553.203</c:v>
                </c:pt>
                <c:pt idx="24146">
                  <c:v>1543.2629999999999</c:v>
                </c:pt>
                <c:pt idx="24147">
                  <c:v>1533.375</c:v>
                </c:pt>
                <c:pt idx="24148">
                  <c:v>1523.4349999999999</c:v>
                </c:pt>
                <c:pt idx="24149">
                  <c:v>1516.825</c:v>
                </c:pt>
                <c:pt idx="24150">
                  <c:v>1510.2159999999999</c:v>
                </c:pt>
                <c:pt idx="24151">
                  <c:v>1503.606</c:v>
                </c:pt>
                <c:pt idx="24152">
                  <c:v>1496.9970000000001</c:v>
                </c:pt>
                <c:pt idx="24153">
                  <c:v>1490.3879999999999</c:v>
                </c:pt>
                <c:pt idx="24154">
                  <c:v>1487.1089999999999</c:v>
                </c:pt>
                <c:pt idx="24155">
                  <c:v>1487.1089999999999</c:v>
                </c:pt>
                <c:pt idx="24156">
                  <c:v>1483.778</c:v>
                </c:pt>
                <c:pt idx="24157">
                  <c:v>1483.778</c:v>
                </c:pt>
                <c:pt idx="24158">
                  <c:v>1480.5</c:v>
                </c:pt>
                <c:pt idx="24159">
                  <c:v>1480.5</c:v>
                </c:pt>
                <c:pt idx="24160">
                  <c:v>1480.5</c:v>
                </c:pt>
                <c:pt idx="24161">
                  <c:v>1480.5</c:v>
                </c:pt>
                <c:pt idx="24162">
                  <c:v>1483.778</c:v>
                </c:pt>
                <c:pt idx="24163">
                  <c:v>1483.778</c:v>
                </c:pt>
                <c:pt idx="24164">
                  <c:v>1487.1089999999999</c:v>
                </c:pt>
                <c:pt idx="24165">
                  <c:v>1487.1089999999999</c:v>
                </c:pt>
                <c:pt idx="24166">
                  <c:v>1490.3879999999999</c:v>
                </c:pt>
                <c:pt idx="24167">
                  <c:v>1493.7190000000001</c:v>
                </c:pt>
                <c:pt idx="24168">
                  <c:v>1493.7190000000001</c:v>
                </c:pt>
                <c:pt idx="24169">
                  <c:v>1500.2750000000001</c:v>
                </c:pt>
                <c:pt idx="24170">
                  <c:v>1500.328</c:v>
                </c:pt>
                <c:pt idx="24171">
                  <c:v>1500.328</c:v>
                </c:pt>
                <c:pt idx="24172">
                  <c:v>1503.606</c:v>
                </c:pt>
                <c:pt idx="24173">
                  <c:v>1510.2159999999999</c:v>
                </c:pt>
                <c:pt idx="24174">
                  <c:v>1510.2159999999999</c:v>
                </c:pt>
                <c:pt idx="24175">
                  <c:v>1510.2159999999999</c:v>
                </c:pt>
                <c:pt idx="24176">
                  <c:v>1516.825</c:v>
                </c:pt>
                <c:pt idx="24177">
                  <c:v>1516.825</c:v>
                </c:pt>
                <c:pt idx="24178">
                  <c:v>1520.1559999999999</c:v>
                </c:pt>
                <c:pt idx="24179">
                  <c:v>1526.713</c:v>
                </c:pt>
                <c:pt idx="24180">
                  <c:v>1526.7660000000001</c:v>
                </c:pt>
                <c:pt idx="24181">
                  <c:v>1530.0440000000001</c:v>
                </c:pt>
                <c:pt idx="24182">
                  <c:v>1533.375</c:v>
                </c:pt>
                <c:pt idx="24183">
                  <c:v>1539.932</c:v>
                </c:pt>
                <c:pt idx="24184">
                  <c:v>1539.9839999999999</c:v>
                </c:pt>
                <c:pt idx="24185">
                  <c:v>1543.2629999999999</c:v>
                </c:pt>
                <c:pt idx="24186">
                  <c:v>1546.5940000000001</c:v>
                </c:pt>
                <c:pt idx="24187">
                  <c:v>1553.15</c:v>
                </c:pt>
                <c:pt idx="24188">
                  <c:v>1549.8720000000001</c:v>
                </c:pt>
                <c:pt idx="24189">
                  <c:v>1556.481</c:v>
                </c:pt>
                <c:pt idx="24190">
                  <c:v>1559.76</c:v>
                </c:pt>
                <c:pt idx="24191">
                  <c:v>1559.8130000000001</c:v>
                </c:pt>
                <c:pt idx="24192">
                  <c:v>1566.3689999999999</c:v>
                </c:pt>
                <c:pt idx="24193">
                  <c:v>1566.422</c:v>
                </c:pt>
                <c:pt idx="24194">
                  <c:v>1572.9780000000001</c:v>
                </c:pt>
                <c:pt idx="24195">
                  <c:v>1569.7</c:v>
                </c:pt>
                <c:pt idx="24196">
                  <c:v>1573.0309999999999</c:v>
                </c:pt>
                <c:pt idx="24197">
                  <c:v>1579.588</c:v>
                </c:pt>
                <c:pt idx="24198">
                  <c:v>1582.9190000000001</c:v>
                </c:pt>
                <c:pt idx="24199">
                  <c:v>1582.9190000000001</c:v>
                </c:pt>
                <c:pt idx="24200">
                  <c:v>1589.528</c:v>
                </c:pt>
                <c:pt idx="24201">
                  <c:v>1592.807</c:v>
                </c:pt>
                <c:pt idx="24202">
                  <c:v>1592.8589999999999</c:v>
                </c:pt>
                <c:pt idx="24203">
                  <c:v>1596.1379999999999</c:v>
                </c:pt>
                <c:pt idx="24204">
                  <c:v>1599.4159999999999</c:v>
                </c:pt>
                <c:pt idx="24205">
                  <c:v>1599.4690000000001</c:v>
                </c:pt>
                <c:pt idx="24206">
                  <c:v>1606.0250000000001</c:v>
                </c:pt>
                <c:pt idx="24207">
                  <c:v>1609.356</c:v>
                </c:pt>
                <c:pt idx="24208">
                  <c:v>1609.356</c:v>
                </c:pt>
                <c:pt idx="24209">
                  <c:v>1612.635</c:v>
                </c:pt>
                <c:pt idx="24210">
                  <c:v>1612.635</c:v>
                </c:pt>
                <c:pt idx="24211">
                  <c:v>1615.9659999999999</c:v>
                </c:pt>
                <c:pt idx="24212">
                  <c:v>1619.2439999999999</c:v>
                </c:pt>
                <c:pt idx="24213">
                  <c:v>1619.297</c:v>
                </c:pt>
                <c:pt idx="24214">
                  <c:v>1619.297</c:v>
                </c:pt>
                <c:pt idx="24215">
                  <c:v>1619.297</c:v>
                </c:pt>
                <c:pt idx="24216">
                  <c:v>1622.575</c:v>
                </c:pt>
                <c:pt idx="24217">
                  <c:v>1619.297</c:v>
                </c:pt>
                <c:pt idx="24218">
                  <c:v>1615.9659999999999</c:v>
                </c:pt>
                <c:pt idx="24219">
                  <c:v>1615.9659999999999</c:v>
                </c:pt>
                <c:pt idx="24220">
                  <c:v>1612.635</c:v>
                </c:pt>
                <c:pt idx="24221">
                  <c:v>1606.0250000000001</c:v>
                </c:pt>
                <c:pt idx="24222">
                  <c:v>1602.7470000000001</c:v>
                </c:pt>
                <c:pt idx="24223">
                  <c:v>1602.7470000000001</c:v>
                </c:pt>
                <c:pt idx="24224">
                  <c:v>1599.4159999999999</c:v>
                </c:pt>
                <c:pt idx="24225">
                  <c:v>1599.4159999999999</c:v>
                </c:pt>
                <c:pt idx="24226">
                  <c:v>1599.4159999999999</c:v>
                </c:pt>
                <c:pt idx="24227">
                  <c:v>1596.1379999999999</c:v>
                </c:pt>
                <c:pt idx="24228">
                  <c:v>1596.1379999999999</c:v>
                </c:pt>
                <c:pt idx="24229">
                  <c:v>1592.8589999999999</c:v>
                </c:pt>
                <c:pt idx="24230">
                  <c:v>1596.1379999999999</c:v>
                </c:pt>
                <c:pt idx="24231">
                  <c:v>1596.1379999999999</c:v>
                </c:pt>
                <c:pt idx="24232">
                  <c:v>1596.1379999999999</c:v>
                </c:pt>
                <c:pt idx="24233">
                  <c:v>1592.8589999999999</c:v>
                </c:pt>
                <c:pt idx="24234">
                  <c:v>1596.1379999999999</c:v>
                </c:pt>
                <c:pt idx="24235">
                  <c:v>1596.1379999999999</c:v>
                </c:pt>
                <c:pt idx="24236">
                  <c:v>1589.528</c:v>
                </c:pt>
                <c:pt idx="24237">
                  <c:v>1589.528</c:v>
                </c:pt>
                <c:pt idx="24238">
                  <c:v>1589.528</c:v>
                </c:pt>
                <c:pt idx="24239">
                  <c:v>1582.9190000000001</c:v>
                </c:pt>
                <c:pt idx="24240">
                  <c:v>1579.588</c:v>
                </c:pt>
                <c:pt idx="24241">
                  <c:v>1569.7</c:v>
                </c:pt>
                <c:pt idx="24242">
                  <c:v>1559.76</c:v>
                </c:pt>
                <c:pt idx="24243">
                  <c:v>1553.15</c:v>
                </c:pt>
                <c:pt idx="24244">
                  <c:v>1539.932</c:v>
                </c:pt>
                <c:pt idx="24245">
                  <c:v>1523.4349999999999</c:v>
                </c:pt>
                <c:pt idx="24246">
                  <c:v>1510.2159999999999</c:v>
                </c:pt>
                <c:pt idx="24247">
                  <c:v>1500.2750000000001</c:v>
                </c:pt>
                <c:pt idx="24248">
                  <c:v>1487.057</c:v>
                </c:pt>
                <c:pt idx="24249">
                  <c:v>1467.2809999999999</c:v>
                </c:pt>
                <c:pt idx="24250">
                  <c:v>1450.731</c:v>
                </c:pt>
                <c:pt idx="24251">
                  <c:v>1437.5129999999999</c:v>
                </c:pt>
                <c:pt idx="24252">
                  <c:v>1421.0160000000001</c:v>
                </c:pt>
                <c:pt idx="24253">
                  <c:v>1407.7439999999999</c:v>
                </c:pt>
                <c:pt idx="24254">
                  <c:v>1387.9690000000001</c:v>
                </c:pt>
                <c:pt idx="24255">
                  <c:v>1371.4190000000001</c:v>
                </c:pt>
                <c:pt idx="24256">
                  <c:v>1354.922</c:v>
                </c:pt>
                <c:pt idx="24257">
                  <c:v>1335.0940000000001</c:v>
                </c:pt>
                <c:pt idx="24258">
                  <c:v>1318.5440000000001</c:v>
                </c:pt>
                <c:pt idx="24259">
                  <c:v>1302.047</c:v>
                </c:pt>
                <c:pt idx="24260">
                  <c:v>1285.4970000000001</c:v>
                </c:pt>
                <c:pt idx="24261">
                  <c:v>1269</c:v>
                </c:pt>
                <c:pt idx="24262">
                  <c:v>1252.45</c:v>
                </c:pt>
                <c:pt idx="24263">
                  <c:v>1235.953</c:v>
                </c:pt>
                <c:pt idx="24264">
                  <c:v>1216.125</c:v>
                </c:pt>
                <c:pt idx="24265">
                  <c:v>1199.575</c:v>
                </c:pt>
                <c:pt idx="24266">
                  <c:v>1189.635</c:v>
                </c:pt>
                <c:pt idx="24267">
                  <c:v>1169.8589999999999</c:v>
                </c:pt>
                <c:pt idx="24268">
                  <c:v>1156.6410000000001</c:v>
                </c:pt>
                <c:pt idx="24269">
                  <c:v>1146.7</c:v>
                </c:pt>
                <c:pt idx="24270">
                  <c:v>1143.3689999999999</c:v>
                </c:pt>
                <c:pt idx="24271">
                  <c:v>1133.481</c:v>
                </c:pt>
                <c:pt idx="24272">
                  <c:v>1130.203</c:v>
                </c:pt>
                <c:pt idx="24273">
                  <c:v>0</c:v>
                </c:pt>
                <c:pt idx="24274">
                  <c:v>0</c:v>
                </c:pt>
                <c:pt idx="24275">
                  <c:v>0</c:v>
                </c:pt>
                <c:pt idx="24276">
                  <c:v>0</c:v>
                </c:pt>
                <c:pt idx="24277">
                  <c:v>0</c:v>
                </c:pt>
                <c:pt idx="24278">
                  <c:v>0</c:v>
                </c:pt>
                <c:pt idx="24279">
                  <c:v>0</c:v>
                </c:pt>
                <c:pt idx="24280">
                  <c:v>0</c:v>
                </c:pt>
                <c:pt idx="24281">
                  <c:v>0</c:v>
                </c:pt>
                <c:pt idx="24282">
                  <c:v>0</c:v>
                </c:pt>
                <c:pt idx="24283">
                  <c:v>0</c:v>
                </c:pt>
                <c:pt idx="24284">
                  <c:v>0</c:v>
                </c:pt>
                <c:pt idx="24285">
                  <c:v>0</c:v>
                </c:pt>
                <c:pt idx="24286">
                  <c:v>0</c:v>
                </c:pt>
                <c:pt idx="24287">
                  <c:v>0</c:v>
                </c:pt>
                <c:pt idx="24288">
                  <c:v>0</c:v>
                </c:pt>
                <c:pt idx="24289">
                  <c:v>0</c:v>
                </c:pt>
                <c:pt idx="24290">
                  <c:v>0</c:v>
                </c:pt>
                <c:pt idx="24291">
                  <c:v>0</c:v>
                </c:pt>
                <c:pt idx="24292">
                  <c:v>0</c:v>
                </c:pt>
                <c:pt idx="24293">
                  <c:v>0</c:v>
                </c:pt>
                <c:pt idx="24294">
                  <c:v>0</c:v>
                </c:pt>
                <c:pt idx="24295">
                  <c:v>0</c:v>
                </c:pt>
                <c:pt idx="24296">
                  <c:v>0</c:v>
                </c:pt>
                <c:pt idx="24297">
                  <c:v>0</c:v>
                </c:pt>
                <c:pt idx="24298">
                  <c:v>0</c:v>
                </c:pt>
                <c:pt idx="24299">
                  <c:v>0</c:v>
                </c:pt>
                <c:pt idx="24300">
                  <c:v>0</c:v>
                </c:pt>
                <c:pt idx="24301">
                  <c:v>0</c:v>
                </c:pt>
                <c:pt idx="24302">
                  <c:v>0</c:v>
                </c:pt>
                <c:pt idx="24303">
                  <c:v>0</c:v>
                </c:pt>
                <c:pt idx="24304">
                  <c:v>0</c:v>
                </c:pt>
                <c:pt idx="24305">
                  <c:v>0</c:v>
                </c:pt>
                <c:pt idx="24306">
                  <c:v>0</c:v>
                </c:pt>
                <c:pt idx="24307">
                  <c:v>0</c:v>
                </c:pt>
                <c:pt idx="24308">
                  <c:v>0</c:v>
                </c:pt>
                <c:pt idx="24309">
                  <c:v>0</c:v>
                </c:pt>
                <c:pt idx="24310">
                  <c:v>0</c:v>
                </c:pt>
                <c:pt idx="24311">
                  <c:v>0</c:v>
                </c:pt>
                <c:pt idx="24312">
                  <c:v>0</c:v>
                </c:pt>
                <c:pt idx="24313">
                  <c:v>0</c:v>
                </c:pt>
                <c:pt idx="24314">
                  <c:v>0</c:v>
                </c:pt>
                <c:pt idx="24315">
                  <c:v>0</c:v>
                </c:pt>
                <c:pt idx="24316">
                  <c:v>0</c:v>
                </c:pt>
                <c:pt idx="24317">
                  <c:v>0</c:v>
                </c:pt>
                <c:pt idx="24318">
                  <c:v>0</c:v>
                </c:pt>
                <c:pt idx="24319">
                  <c:v>0</c:v>
                </c:pt>
                <c:pt idx="24320">
                  <c:v>0</c:v>
                </c:pt>
                <c:pt idx="24321">
                  <c:v>0</c:v>
                </c:pt>
                <c:pt idx="24322">
                  <c:v>0</c:v>
                </c:pt>
                <c:pt idx="24323">
                  <c:v>0</c:v>
                </c:pt>
                <c:pt idx="24324">
                  <c:v>0</c:v>
                </c:pt>
                <c:pt idx="24325">
                  <c:v>0</c:v>
                </c:pt>
                <c:pt idx="24326">
                  <c:v>0</c:v>
                </c:pt>
                <c:pt idx="24327">
                  <c:v>0</c:v>
                </c:pt>
                <c:pt idx="24328">
                  <c:v>0</c:v>
                </c:pt>
                <c:pt idx="24329">
                  <c:v>0</c:v>
                </c:pt>
                <c:pt idx="24330">
                  <c:v>0</c:v>
                </c:pt>
                <c:pt idx="24331">
                  <c:v>0</c:v>
                </c:pt>
                <c:pt idx="24332">
                  <c:v>0</c:v>
                </c:pt>
                <c:pt idx="24333">
                  <c:v>0</c:v>
                </c:pt>
                <c:pt idx="24334">
                  <c:v>0</c:v>
                </c:pt>
                <c:pt idx="24335">
                  <c:v>0</c:v>
                </c:pt>
                <c:pt idx="24336">
                  <c:v>1612.635</c:v>
                </c:pt>
                <c:pt idx="24337">
                  <c:v>1625.8530000000001</c:v>
                </c:pt>
                <c:pt idx="24338">
                  <c:v>1655.6220000000001</c:v>
                </c:pt>
                <c:pt idx="24339">
                  <c:v>1711.7750000000001</c:v>
                </c:pt>
                <c:pt idx="24340">
                  <c:v>1774.5909999999999</c:v>
                </c:pt>
                <c:pt idx="24341">
                  <c:v>1840.684</c:v>
                </c:pt>
                <c:pt idx="24342">
                  <c:v>1906.778</c:v>
                </c:pt>
                <c:pt idx="24343">
                  <c:v>1969.5409999999999</c:v>
                </c:pt>
                <c:pt idx="24344">
                  <c:v>2029.0250000000001</c:v>
                </c:pt>
                <c:pt idx="24345">
                  <c:v>2081.9</c:v>
                </c:pt>
                <c:pt idx="24346">
                  <c:v>2131.4969999999998</c:v>
                </c:pt>
                <c:pt idx="24347">
                  <c:v>2177.7629999999999</c:v>
                </c:pt>
                <c:pt idx="24348">
                  <c:v>2220.6970000000001</c:v>
                </c:pt>
                <c:pt idx="24349">
                  <c:v>2260.3530000000001</c:v>
                </c:pt>
                <c:pt idx="24350">
                  <c:v>2296.7310000000002</c:v>
                </c:pt>
                <c:pt idx="24351">
                  <c:v>2326.4470000000001</c:v>
                </c:pt>
                <c:pt idx="24352">
                  <c:v>2356.2159999999999</c:v>
                </c:pt>
                <c:pt idx="24353">
                  <c:v>2382.6529999999998</c:v>
                </c:pt>
                <c:pt idx="24354">
                  <c:v>2405.7600000000002</c:v>
                </c:pt>
                <c:pt idx="24355">
                  <c:v>2428.9189999999999</c:v>
                </c:pt>
                <c:pt idx="24356">
                  <c:v>2448.7469999999998</c:v>
                </c:pt>
                <c:pt idx="24357">
                  <c:v>2461.9659999999999</c:v>
                </c:pt>
                <c:pt idx="24358">
                  <c:v>2478.4630000000002</c:v>
                </c:pt>
                <c:pt idx="24359">
                  <c:v>2488.4029999999998</c:v>
                </c:pt>
                <c:pt idx="24360">
                  <c:v>2501.6219999999998</c:v>
                </c:pt>
                <c:pt idx="24361">
                  <c:v>2508.2310000000002</c:v>
                </c:pt>
                <c:pt idx="24362">
                  <c:v>2518.1190000000001</c:v>
                </c:pt>
                <c:pt idx="24363">
                  <c:v>2524.7280000000001</c:v>
                </c:pt>
                <c:pt idx="24364">
                  <c:v>2528.0590000000002</c:v>
                </c:pt>
                <c:pt idx="24365">
                  <c:v>2531.3380000000002</c:v>
                </c:pt>
                <c:pt idx="24366">
                  <c:v>2534.6689999999999</c:v>
                </c:pt>
                <c:pt idx="24367">
                  <c:v>2534.6689999999999</c:v>
                </c:pt>
                <c:pt idx="24368">
                  <c:v>2537.9470000000001</c:v>
                </c:pt>
                <c:pt idx="24369">
                  <c:v>2537.9470000000001</c:v>
                </c:pt>
                <c:pt idx="24370">
                  <c:v>2534.6689999999999</c:v>
                </c:pt>
                <c:pt idx="24371">
                  <c:v>2534.6689999999999</c:v>
                </c:pt>
                <c:pt idx="24372">
                  <c:v>2531.3380000000002</c:v>
                </c:pt>
                <c:pt idx="24373">
                  <c:v>2524.7280000000001</c:v>
                </c:pt>
                <c:pt idx="24374">
                  <c:v>2514.8409999999999</c:v>
                </c:pt>
                <c:pt idx="24375">
                  <c:v>2504.953</c:v>
                </c:pt>
                <c:pt idx="24376">
                  <c:v>2495.0129999999999</c:v>
                </c:pt>
                <c:pt idx="24377">
                  <c:v>2481.7939999999999</c:v>
                </c:pt>
                <c:pt idx="24378">
                  <c:v>2475.1840000000002</c:v>
                </c:pt>
                <c:pt idx="24379">
                  <c:v>2458.6880000000001</c:v>
                </c:pt>
                <c:pt idx="24380">
                  <c:v>2445.4690000000001</c:v>
                </c:pt>
                <c:pt idx="24381">
                  <c:v>2435.5279999999998</c:v>
                </c:pt>
                <c:pt idx="24382">
                  <c:v>2425.6410000000001</c:v>
                </c:pt>
                <c:pt idx="24383">
                  <c:v>2412.422</c:v>
                </c:pt>
                <c:pt idx="24384">
                  <c:v>2402.4810000000002</c:v>
                </c:pt>
                <c:pt idx="24385">
                  <c:v>2392.5940000000001</c:v>
                </c:pt>
                <c:pt idx="24386">
                  <c:v>2382.6529999999998</c:v>
                </c:pt>
                <c:pt idx="24387">
                  <c:v>2372.7660000000001</c:v>
                </c:pt>
                <c:pt idx="24388">
                  <c:v>2366.1559999999999</c:v>
                </c:pt>
                <c:pt idx="24389">
                  <c:v>2352.8850000000002</c:v>
                </c:pt>
                <c:pt idx="24390">
                  <c:v>2346.328</c:v>
                </c:pt>
                <c:pt idx="24391">
                  <c:v>2336.3879999999999</c:v>
                </c:pt>
                <c:pt idx="24392">
                  <c:v>2326.4470000000001</c:v>
                </c:pt>
                <c:pt idx="24393">
                  <c:v>2319.8380000000002</c:v>
                </c:pt>
                <c:pt idx="24394">
                  <c:v>2309.9499999999998</c:v>
                </c:pt>
                <c:pt idx="24395">
                  <c:v>2306.672</c:v>
                </c:pt>
                <c:pt idx="24396">
                  <c:v>2293.4</c:v>
                </c:pt>
                <c:pt idx="24397">
                  <c:v>2286.7910000000002</c:v>
                </c:pt>
                <c:pt idx="24398">
                  <c:v>2280.181</c:v>
                </c:pt>
                <c:pt idx="24399">
                  <c:v>2273.5720000000001</c:v>
                </c:pt>
                <c:pt idx="24400">
                  <c:v>2263.6840000000002</c:v>
                </c:pt>
                <c:pt idx="24401">
                  <c:v>2263.6840000000002</c:v>
                </c:pt>
                <c:pt idx="24402">
                  <c:v>2250.4659999999999</c:v>
                </c:pt>
                <c:pt idx="24403">
                  <c:v>2243.8560000000002</c:v>
                </c:pt>
                <c:pt idx="24404">
                  <c:v>2240.578</c:v>
                </c:pt>
                <c:pt idx="24405">
                  <c:v>2233.9690000000001</c:v>
                </c:pt>
                <c:pt idx="24406">
                  <c:v>2227.3589999999999</c:v>
                </c:pt>
                <c:pt idx="24407">
                  <c:v>2220.75</c:v>
                </c:pt>
                <c:pt idx="24408">
                  <c:v>2214.0880000000002</c:v>
                </c:pt>
                <c:pt idx="24409">
                  <c:v>2210.8090000000002</c:v>
                </c:pt>
                <c:pt idx="24410">
                  <c:v>2204.1999999999998</c:v>
                </c:pt>
                <c:pt idx="24411">
                  <c:v>2194.2600000000002</c:v>
                </c:pt>
                <c:pt idx="24412">
                  <c:v>2187.65</c:v>
                </c:pt>
                <c:pt idx="24413">
                  <c:v>2184.3719999999998</c:v>
                </c:pt>
                <c:pt idx="24414">
                  <c:v>2177.7629999999999</c:v>
                </c:pt>
                <c:pt idx="24415">
                  <c:v>2171.1529999999998</c:v>
                </c:pt>
                <c:pt idx="24416">
                  <c:v>2167.8220000000001</c:v>
                </c:pt>
                <c:pt idx="24417">
                  <c:v>2161.2130000000002</c:v>
                </c:pt>
                <c:pt idx="24418">
                  <c:v>2157.9340000000002</c:v>
                </c:pt>
                <c:pt idx="24419">
                  <c:v>2151.3249999999998</c:v>
                </c:pt>
                <c:pt idx="24420">
                  <c:v>2147.9940000000001</c:v>
                </c:pt>
                <c:pt idx="24421">
                  <c:v>2141.3850000000002</c:v>
                </c:pt>
                <c:pt idx="24422">
                  <c:v>2138.1060000000002</c:v>
                </c:pt>
                <c:pt idx="24423">
                  <c:v>2131.4969999999998</c:v>
                </c:pt>
                <c:pt idx="24424">
                  <c:v>2128.1660000000002</c:v>
                </c:pt>
                <c:pt idx="24425">
                  <c:v>2124.8879999999999</c:v>
                </c:pt>
                <c:pt idx="24426">
                  <c:v>2118.2779999999998</c:v>
                </c:pt>
                <c:pt idx="24427">
                  <c:v>2114.9470000000001</c:v>
                </c:pt>
                <c:pt idx="24428">
                  <c:v>2111.6689999999999</c:v>
                </c:pt>
                <c:pt idx="24429">
                  <c:v>2105.0590000000002</c:v>
                </c:pt>
                <c:pt idx="24430">
                  <c:v>2101.7280000000001</c:v>
                </c:pt>
                <c:pt idx="24431">
                  <c:v>2098.4499999999998</c:v>
                </c:pt>
                <c:pt idx="24432">
                  <c:v>2095.1190000000001</c:v>
                </c:pt>
                <c:pt idx="24433">
                  <c:v>2091.8409999999999</c:v>
                </c:pt>
                <c:pt idx="24434">
                  <c:v>2088.5630000000001</c:v>
                </c:pt>
                <c:pt idx="24435">
                  <c:v>2081.9</c:v>
                </c:pt>
                <c:pt idx="24436">
                  <c:v>2078.6219999999998</c:v>
                </c:pt>
                <c:pt idx="24437">
                  <c:v>2075.2910000000002</c:v>
                </c:pt>
                <c:pt idx="24438">
                  <c:v>2072.0129999999999</c:v>
                </c:pt>
                <c:pt idx="24439">
                  <c:v>2068.681</c:v>
                </c:pt>
                <c:pt idx="24440">
                  <c:v>2065.4029999999998</c:v>
                </c:pt>
                <c:pt idx="24441">
                  <c:v>2062.0720000000001</c:v>
                </c:pt>
                <c:pt idx="24442">
                  <c:v>2058.7939999999999</c:v>
                </c:pt>
                <c:pt idx="24443">
                  <c:v>2058.7939999999999</c:v>
                </c:pt>
                <c:pt idx="24444">
                  <c:v>2055.4630000000002</c:v>
                </c:pt>
                <c:pt idx="24445">
                  <c:v>2055.5160000000001</c:v>
                </c:pt>
                <c:pt idx="24446">
                  <c:v>2048.8530000000001</c:v>
                </c:pt>
                <c:pt idx="24447">
                  <c:v>2045.575</c:v>
                </c:pt>
                <c:pt idx="24448">
                  <c:v>2045.575</c:v>
                </c:pt>
                <c:pt idx="24449">
                  <c:v>2042.297</c:v>
                </c:pt>
                <c:pt idx="24450">
                  <c:v>2038.9659999999999</c:v>
                </c:pt>
                <c:pt idx="24451">
                  <c:v>2035.6880000000001</c:v>
                </c:pt>
                <c:pt idx="24452">
                  <c:v>2035.6880000000001</c:v>
                </c:pt>
                <c:pt idx="24453">
                  <c:v>2032.356</c:v>
                </c:pt>
                <c:pt idx="24454">
                  <c:v>2029.0250000000001</c:v>
                </c:pt>
                <c:pt idx="24455">
                  <c:v>2025.7470000000001</c:v>
                </c:pt>
                <c:pt idx="24456">
                  <c:v>2025.7470000000001</c:v>
                </c:pt>
                <c:pt idx="24457">
                  <c:v>2022.4690000000001</c:v>
                </c:pt>
                <c:pt idx="24458">
                  <c:v>2019.1379999999999</c:v>
                </c:pt>
                <c:pt idx="24459">
                  <c:v>2019.1379999999999</c:v>
                </c:pt>
                <c:pt idx="24460">
                  <c:v>2015.8589999999999</c:v>
                </c:pt>
                <c:pt idx="24461">
                  <c:v>2015.8589999999999</c:v>
                </c:pt>
                <c:pt idx="24462">
                  <c:v>2012.528</c:v>
                </c:pt>
                <c:pt idx="24463">
                  <c:v>2009.25</c:v>
                </c:pt>
                <c:pt idx="24464">
                  <c:v>2005.9190000000001</c:v>
                </c:pt>
                <c:pt idx="24465">
                  <c:v>2005.9190000000001</c:v>
                </c:pt>
                <c:pt idx="24466">
                  <c:v>2005.9190000000001</c:v>
                </c:pt>
                <c:pt idx="24467">
                  <c:v>1999.309</c:v>
                </c:pt>
                <c:pt idx="24468">
                  <c:v>1995.9780000000001</c:v>
                </c:pt>
                <c:pt idx="24469">
                  <c:v>1995.9780000000001</c:v>
                </c:pt>
                <c:pt idx="24470">
                  <c:v>1992.7</c:v>
                </c:pt>
                <c:pt idx="24471">
                  <c:v>1992.7</c:v>
                </c:pt>
                <c:pt idx="24472">
                  <c:v>1989.3689999999999</c:v>
                </c:pt>
                <c:pt idx="24473">
                  <c:v>1989.3689999999999</c:v>
                </c:pt>
                <c:pt idx="24474">
                  <c:v>1986.0909999999999</c:v>
                </c:pt>
                <c:pt idx="24475">
                  <c:v>1986.0909999999999</c:v>
                </c:pt>
                <c:pt idx="24476">
                  <c:v>1982.76</c:v>
                </c:pt>
                <c:pt idx="24477">
                  <c:v>1979.481</c:v>
                </c:pt>
                <c:pt idx="24478">
                  <c:v>1979.481</c:v>
                </c:pt>
                <c:pt idx="24479">
                  <c:v>1976.15</c:v>
                </c:pt>
                <c:pt idx="24480">
                  <c:v>1976.15</c:v>
                </c:pt>
                <c:pt idx="24481">
                  <c:v>1976.15</c:v>
                </c:pt>
                <c:pt idx="24482">
                  <c:v>1972.8720000000001</c:v>
                </c:pt>
                <c:pt idx="24483">
                  <c:v>1969.5409999999999</c:v>
                </c:pt>
                <c:pt idx="24484">
                  <c:v>1972.8720000000001</c:v>
                </c:pt>
                <c:pt idx="24485">
                  <c:v>1969.5409999999999</c:v>
                </c:pt>
                <c:pt idx="24486">
                  <c:v>1966.2629999999999</c:v>
                </c:pt>
                <c:pt idx="24487">
                  <c:v>1969.5940000000001</c:v>
                </c:pt>
                <c:pt idx="24488">
                  <c:v>1966.2629999999999</c:v>
                </c:pt>
                <c:pt idx="24489">
                  <c:v>1966.2629999999999</c:v>
                </c:pt>
                <c:pt idx="24490">
                  <c:v>1966.2629999999999</c:v>
                </c:pt>
                <c:pt idx="24491">
                  <c:v>1966.2629999999999</c:v>
                </c:pt>
                <c:pt idx="24492">
                  <c:v>1962.9839999999999</c:v>
                </c:pt>
                <c:pt idx="24493">
                  <c:v>1962.9839999999999</c:v>
                </c:pt>
                <c:pt idx="24494">
                  <c:v>1959.653</c:v>
                </c:pt>
                <c:pt idx="24495">
                  <c:v>1959.653</c:v>
                </c:pt>
                <c:pt idx="24496">
                  <c:v>1956.3219999999999</c:v>
                </c:pt>
                <c:pt idx="24497">
                  <c:v>1959.653</c:v>
                </c:pt>
                <c:pt idx="24498">
                  <c:v>1956.375</c:v>
                </c:pt>
                <c:pt idx="24499">
                  <c:v>1956.375</c:v>
                </c:pt>
                <c:pt idx="24500">
                  <c:v>1956.375</c:v>
                </c:pt>
                <c:pt idx="24501">
                  <c:v>1949.713</c:v>
                </c:pt>
                <c:pt idx="24502">
                  <c:v>1949.713</c:v>
                </c:pt>
                <c:pt idx="24503">
                  <c:v>1949.713</c:v>
                </c:pt>
                <c:pt idx="24504">
                  <c:v>1949.713</c:v>
                </c:pt>
                <c:pt idx="24505">
                  <c:v>1946.434</c:v>
                </c:pt>
                <c:pt idx="24506">
                  <c:v>1946.434</c:v>
                </c:pt>
                <c:pt idx="24507">
                  <c:v>1943.1030000000001</c:v>
                </c:pt>
                <c:pt idx="24508">
                  <c:v>1946.434</c:v>
                </c:pt>
                <c:pt idx="24509">
                  <c:v>1943.1030000000001</c:v>
                </c:pt>
                <c:pt idx="24510">
                  <c:v>1943.1030000000001</c:v>
                </c:pt>
                <c:pt idx="24511">
                  <c:v>1939.825</c:v>
                </c:pt>
                <c:pt idx="24512">
                  <c:v>1939.825</c:v>
                </c:pt>
                <c:pt idx="24513">
                  <c:v>1939.825</c:v>
                </c:pt>
                <c:pt idx="24514">
                  <c:v>1939.825</c:v>
                </c:pt>
                <c:pt idx="24515">
                  <c:v>1939.825</c:v>
                </c:pt>
                <c:pt idx="24516">
                  <c:v>1936.4939999999999</c:v>
                </c:pt>
                <c:pt idx="24517">
                  <c:v>1933.2159999999999</c:v>
                </c:pt>
                <c:pt idx="24518">
                  <c:v>1936.547</c:v>
                </c:pt>
                <c:pt idx="24519">
                  <c:v>1936.547</c:v>
                </c:pt>
                <c:pt idx="24520">
                  <c:v>1936.547</c:v>
                </c:pt>
                <c:pt idx="24521">
                  <c:v>1936.547</c:v>
                </c:pt>
                <c:pt idx="24522">
                  <c:v>1933.2159999999999</c:v>
                </c:pt>
                <c:pt idx="24523">
                  <c:v>1933.2159999999999</c:v>
                </c:pt>
                <c:pt idx="24524">
                  <c:v>1933.2159999999999</c:v>
                </c:pt>
                <c:pt idx="24525">
                  <c:v>1929.9380000000001</c:v>
                </c:pt>
                <c:pt idx="24526">
                  <c:v>1929.9380000000001</c:v>
                </c:pt>
                <c:pt idx="24527">
                  <c:v>1929.9380000000001</c:v>
                </c:pt>
                <c:pt idx="24528">
                  <c:v>1929.9380000000001</c:v>
                </c:pt>
                <c:pt idx="24529">
                  <c:v>1926.606</c:v>
                </c:pt>
                <c:pt idx="24530">
                  <c:v>1926.606</c:v>
                </c:pt>
                <c:pt idx="24531">
                  <c:v>1926.606</c:v>
                </c:pt>
                <c:pt idx="24532">
                  <c:v>1926.606</c:v>
                </c:pt>
                <c:pt idx="24533">
                  <c:v>1926.606</c:v>
                </c:pt>
                <c:pt idx="24534">
                  <c:v>1926.606</c:v>
                </c:pt>
                <c:pt idx="24535">
                  <c:v>1926.606</c:v>
                </c:pt>
                <c:pt idx="24536">
                  <c:v>1923.328</c:v>
                </c:pt>
                <c:pt idx="24537">
                  <c:v>1923.328</c:v>
                </c:pt>
                <c:pt idx="24538">
                  <c:v>1923.328</c:v>
                </c:pt>
                <c:pt idx="24539">
                  <c:v>1923.328</c:v>
                </c:pt>
                <c:pt idx="24540">
                  <c:v>1923.328</c:v>
                </c:pt>
                <c:pt idx="24541">
                  <c:v>1923.328</c:v>
                </c:pt>
                <c:pt idx="24542">
                  <c:v>1923.328</c:v>
                </c:pt>
                <c:pt idx="24543">
                  <c:v>1919.9970000000001</c:v>
                </c:pt>
                <c:pt idx="24544">
                  <c:v>1919.9970000000001</c:v>
                </c:pt>
                <c:pt idx="24545">
                  <c:v>1919.9970000000001</c:v>
                </c:pt>
                <c:pt idx="24546">
                  <c:v>1919.9970000000001</c:v>
                </c:pt>
                <c:pt idx="24547">
                  <c:v>1919.9970000000001</c:v>
                </c:pt>
                <c:pt idx="24548">
                  <c:v>1919.9970000000001</c:v>
                </c:pt>
                <c:pt idx="24549">
                  <c:v>1919.9970000000001</c:v>
                </c:pt>
                <c:pt idx="24550">
                  <c:v>1916.7190000000001</c:v>
                </c:pt>
                <c:pt idx="24551">
                  <c:v>1913.3879999999999</c:v>
                </c:pt>
                <c:pt idx="24552">
                  <c:v>1916.7190000000001</c:v>
                </c:pt>
                <c:pt idx="24553">
                  <c:v>1916.7190000000001</c:v>
                </c:pt>
                <c:pt idx="24554">
                  <c:v>1913.3879999999999</c:v>
                </c:pt>
                <c:pt idx="24555">
                  <c:v>1913.3879999999999</c:v>
                </c:pt>
                <c:pt idx="24556">
                  <c:v>1913.3879999999999</c:v>
                </c:pt>
                <c:pt idx="24557">
                  <c:v>1913.3879999999999</c:v>
                </c:pt>
                <c:pt idx="24558">
                  <c:v>1910.056</c:v>
                </c:pt>
                <c:pt idx="24559">
                  <c:v>1913.3879999999999</c:v>
                </c:pt>
                <c:pt idx="24560">
                  <c:v>1910.1089999999999</c:v>
                </c:pt>
                <c:pt idx="24561">
                  <c:v>1910.1089999999999</c:v>
                </c:pt>
                <c:pt idx="24562">
                  <c:v>1910.1089999999999</c:v>
                </c:pt>
                <c:pt idx="24563">
                  <c:v>1910.1089999999999</c:v>
                </c:pt>
                <c:pt idx="24564">
                  <c:v>1906.778</c:v>
                </c:pt>
                <c:pt idx="24565">
                  <c:v>1906.778</c:v>
                </c:pt>
                <c:pt idx="24566">
                  <c:v>1906.778</c:v>
                </c:pt>
                <c:pt idx="24567">
                  <c:v>1906.778</c:v>
                </c:pt>
                <c:pt idx="24568">
                  <c:v>1906.778</c:v>
                </c:pt>
                <c:pt idx="24569">
                  <c:v>1903.5</c:v>
                </c:pt>
                <c:pt idx="24570">
                  <c:v>1903.5</c:v>
                </c:pt>
                <c:pt idx="24571">
                  <c:v>1903.5</c:v>
                </c:pt>
                <c:pt idx="24572">
                  <c:v>1900.1690000000001</c:v>
                </c:pt>
                <c:pt idx="24573">
                  <c:v>1900.1690000000001</c:v>
                </c:pt>
                <c:pt idx="24574">
                  <c:v>1900.1690000000001</c:v>
                </c:pt>
                <c:pt idx="24575">
                  <c:v>1900.1690000000001</c:v>
                </c:pt>
                <c:pt idx="24576">
                  <c:v>1900.1690000000001</c:v>
                </c:pt>
                <c:pt idx="24577">
                  <c:v>1900.1690000000001</c:v>
                </c:pt>
                <c:pt idx="24578">
                  <c:v>1900.1690000000001</c:v>
                </c:pt>
                <c:pt idx="24579">
                  <c:v>1900.1690000000001</c:v>
                </c:pt>
                <c:pt idx="24580">
                  <c:v>1900.1690000000001</c:v>
                </c:pt>
                <c:pt idx="24581">
                  <c:v>1896.8910000000001</c:v>
                </c:pt>
                <c:pt idx="24582">
                  <c:v>1896.8910000000001</c:v>
                </c:pt>
                <c:pt idx="24583">
                  <c:v>1896.8910000000001</c:v>
                </c:pt>
                <c:pt idx="24584">
                  <c:v>1896.8910000000001</c:v>
                </c:pt>
                <c:pt idx="24585">
                  <c:v>1896.8910000000001</c:v>
                </c:pt>
                <c:pt idx="24586">
                  <c:v>1896.8910000000001</c:v>
                </c:pt>
                <c:pt idx="24587">
                  <c:v>1896.8910000000001</c:v>
                </c:pt>
                <c:pt idx="24588">
                  <c:v>1896.8910000000001</c:v>
                </c:pt>
                <c:pt idx="24589">
                  <c:v>1896.8910000000001</c:v>
                </c:pt>
                <c:pt idx="24590">
                  <c:v>1896.8910000000001</c:v>
                </c:pt>
                <c:pt idx="24591">
                  <c:v>1896.8910000000001</c:v>
                </c:pt>
                <c:pt idx="24592">
                  <c:v>1896.8910000000001</c:v>
                </c:pt>
                <c:pt idx="24593">
                  <c:v>1893.559</c:v>
                </c:pt>
                <c:pt idx="24594">
                  <c:v>1893.559</c:v>
                </c:pt>
                <c:pt idx="24595">
                  <c:v>1893.559</c:v>
                </c:pt>
                <c:pt idx="24596">
                  <c:v>1893.559</c:v>
                </c:pt>
                <c:pt idx="24597">
                  <c:v>1893.559</c:v>
                </c:pt>
                <c:pt idx="24598">
                  <c:v>1893.559</c:v>
                </c:pt>
                <c:pt idx="24599">
                  <c:v>1893.559</c:v>
                </c:pt>
                <c:pt idx="24600">
                  <c:v>1893.559</c:v>
                </c:pt>
                <c:pt idx="24601">
                  <c:v>1893.559</c:v>
                </c:pt>
                <c:pt idx="24602">
                  <c:v>1893.559</c:v>
                </c:pt>
                <c:pt idx="24603">
                  <c:v>1893.559</c:v>
                </c:pt>
                <c:pt idx="24604">
                  <c:v>1893.559</c:v>
                </c:pt>
                <c:pt idx="24605">
                  <c:v>1893.559</c:v>
                </c:pt>
                <c:pt idx="24606">
                  <c:v>1893.559</c:v>
                </c:pt>
                <c:pt idx="24607">
                  <c:v>1893.559</c:v>
                </c:pt>
                <c:pt idx="24608">
                  <c:v>1890.2809999999999</c:v>
                </c:pt>
                <c:pt idx="24609">
                  <c:v>1890.2809999999999</c:v>
                </c:pt>
                <c:pt idx="24610">
                  <c:v>1890.2809999999999</c:v>
                </c:pt>
                <c:pt idx="24611">
                  <c:v>1893.559</c:v>
                </c:pt>
                <c:pt idx="24612">
                  <c:v>1890.2809999999999</c:v>
                </c:pt>
                <c:pt idx="24613">
                  <c:v>1890.2809999999999</c:v>
                </c:pt>
                <c:pt idx="24614">
                  <c:v>1890.2809999999999</c:v>
                </c:pt>
                <c:pt idx="24615">
                  <c:v>1890.2809999999999</c:v>
                </c:pt>
                <c:pt idx="24616">
                  <c:v>1890.2809999999999</c:v>
                </c:pt>
                <c:pt idx="24617">
                  <c:v>1890.2809999999999</c:v>
                </c:pt>
                <c:pt idx="24618">
                  <c:v>1890.2809999999999</c:v>
                </c:pt>
                <c:pt idx="24619">
                  <c:v>1890.2809999999999</c:v>
                </c:pt>
                <c:pt idx="24620">
                  <c:v>1890.2809999999999</c:v>
                </c:pt>
                <c:pt idx="24621">
                  <c:v>1890.2809999999999</c:v>
                </c:pt>
                <c:pt idx="24622">
                  <c:v>1890.2809999999999</c:v>
                </c:pt>
                <c:pt idx="24623">
                  <c:v>1890.2809999999999</c:v>
                </c:pt>
                <c:pt idx="24624">
                  <c:v>1890.2809999999999</c:v>
                </c:pt>
                <c:pt idx="24625">
                  <c:v>1890.2809999999999</c:v>
                </c:pt>
                <c:pt idx="24626">
                  <c:v>1890.2809999999999</c:v>
                </c:pt>
                <c:pt idx="24627">
                  <c:v>1890.2809999999999</c:v>
                </c:pt>
                <c:pt idx="24628">
                  <c:v>1886.95</c:v>
                </c:pt>
                <c:pt idx="24629">
                  <c:v>1886.95</c:v>
                </c:pt>
                <c:pt idx="24630">
                  <c:v>1886.95</c:v>
                </c:pt>
                <c:pt idx="24631">
                  <c:v>1890.2809999999999</c:v>
                </c:pt>
                <c:pt idx="24632">
                  <c:v>1890.2809999999999</c:v>
                </c:pt>
                <c:pt idx="24633">
                  <c:v>1890.2809999999999</c:v>
                </c:pt>
                <c:pt idx="24634">
                  <c:v>1890.2809999999999</c:v>
                </c:pt>
                <c:pt idx="24635">
                  <c:v>1886.95</c:v>
                </c:pt>
                <c:pt idx="24636">
                  <c:v>1890.2809999999999</c:v>
                </c:pt>
                <c:pt idx="24637">
                  <c:v>1886.95</c:v>
                </c:pt>
                <c:pt idx="24638">
                  <c:v>1886.95</c:v>
                </c:pt>
                <c:pt idx="24639">
                  <c:v>1886.95</c:v>
                </c:pt>
                <c:pt idx="24640">
                  <c:v>1886.95</c:v>
                </c:pt>
                <c:pt idx="24641">
                  <c:v>1886.95</c:v>
                </c:pt>
                <c:pt idx="24642">
                  <c:v>1886.95</c:v>
                </c:pt>
                <c:pt idx="24643">
                  <c:v>1886.95</c:v>
                </c:pt>
                <c:pt idx="24644">
                  <c:v>1883.672</c:v>
                </c:pt>
                <c:pt idx="24645">
                  <c:v>1886.95</c:v>
                </c:pt>
                <c:pt idx="24646">
                  <c:v>1883.672</c:v>
                </c:pt>
                <c:pt idx="24647">
                  <c:v>1883.672</c:v>
                </c:pt>
                <c:pt idx="24648">
                  <c:v>1883.672</c:v>
                </c:pt>
                <c:pt idx="24649">
                  <c:v>1880.3409999999999</c:v>
                </c:pt>
                <c:pt idx="24650">
                  <c:v>1883.672</c:v>
                </c:pt>
                <c:pt idx="24651">
                  <c:v>1880.3409999999999</c:v>
                </c:pt>
                <c:pt idx="24652">
                  <c:v>1880.3409999999999</c:v>
                </c:pt>
                <c:pt idx="24653">
                  <c:v>1880.3409999999999</c:v>
                </c:pt>
                <c:pt idx="24654">
                  <c:v>1880.3409999999999</c:v>
                </c:pt>
                <c:pt idx="24655">
                  <c:v>1877.01</c:v>
                </c:pt>
                <c:pt idx="24656">
                  <c:v>1880.3409999999999</c:v>
                </c:pt>
                <c:pt idx="24657">
                  <c:v>1880.3409999999999</c:v>
                </c:pt>
                <c:pt idx="24658">
                  <c:v>1877.01</c:v>
                </c:pt>
                <c:pt idx="24659">
                  <c:v>1880.3409999999999</c:v>
                </c:pt>
                <c:pt idx="24660">
                  <c:v>1877.01</c:v>
                </c:pt>
                <c:pt idx="24661">
                  <c:v>1880.3409999999999</c:v>
                </c:pt>
                <c:pt idx="24662">
                  <c:v>1880.3409999999999</c:v>
                </c:pt>
                <c:pt idx="24663">
                  <c:v>1877.01</c:v>
                </c:pt>
                <c:pt idx="24664">
                  <c:v>1877.01</c:v>
                </c:pt>
                <c:pt idx="24665">
                  <c:v>1877.01</c:v>
                </c:pt>
                <c:pt idx="24666">
                  <c:v>1877.01</c:v>
                </c:pt>
                <c:pt idx="24667">
                  <c:v>1877.01</c:v>
                </c:pt>
                <c:pt idx="24668">
                  <c:v>1880.3409999999999</c:v>
                </c:pt>
                <c:pt idx="24669">
                  <c:v>1877.01</c:v>
                </c:pt>
                <c:pt idx="24670">
                  <c:v>1880.3409999999999</c:v>
                </c:pt>
                <c:pt idx="24671">
                  <c:v>1880.3409999999999</c:v>
                </c:pt>
                <c:pt idx="24672">
                  <c:v>1880.3409999999999</c:v>
                </c:pt>
                <c:pt idx="24673">
                  <c:v>1880.3409999999999</c:v>
                </c:pt>
                <c:pt idx="24674">
                  <c:v>1880.3409999999999</c:v>
                </c:pt>
                <c:pt idx="24675">
                  <c:v>1883.6189999999999</c:v>
                </c:pt>
                <c:pt idx="24676">
                  <c:v>1883.6189999999999</c:v>
                </c:pt>
                <c:pt idx="24677">
                  <c:v>1883.6189999999999</c:v>
                </c:pt>
                <c:pt idx="24678">
                  <c:v>1883.6189999999999</c:v>
                </c:pt>
                <c:pt idx="24679">
                  <c:v>1883.6189999999999</c:v>
                </c:pt>
                <c:pt idx="24680">
                  <c:v>1883.6189999999999</c:v>
                </c:pt>
                <c:pt idx="24681">
                  <c:v>1886.95</c:v>
                </c:pt>
                <c:pt idx="24682">
                  <c:v>1883.6189999999999</c:v>
                </c:pt>
                <c:pt idx="24683">
                  <c:v>1890.2809999999999</c:v>
                </c:pt>
                <c:pt idx="24684">
                  <c:v>1886.95</c:v>
                </c:pt>
                <c:pt idx="24685">
                  <c:v>1886.95</c:v>
                </c:pt>
                <c:pt idx="24686">
                  <c:v>1890.2809999999999</c:v>
                </c:pt>
                <c:pt idx="24687">
                  <c:v>1890.2809999999999</c:v>
                </c:pt>
                <c:pt idx="24688">
                  <c:v>1886.95</c:v>
                </c:pt>
                <c:pt idx="24689">
                  <c:v>1893.559</c:v>
                </c:pt>
                <c:pt idx="24690">
                  <c:v>1890.2809999999999</c:v>
                </c:pt>
                <c:pt idx="24691">
                  <c:v>1890.2280000000001</c:v>
                </c:pt>
                <c:pt idx="24692">
                  <c:v>1890.2280000000001</c:v>
                </c:pt>
                <c:pt idx="24693">
                  <c:v>1893.559</c:v>
                </c:pt>
                <c:pt idx="24694">
                  <c:v>1890.2280000000001</c:v>
                </c:pt>
                <c:pt idx="24695">
                  <c:v>1893.559</c:v>
                </c:pt>
                <c:pt idx="24696">
                  <c:v>1893.559</c:v>
                </c:pt>
                <c:pt idx="24697">
                  <c:v>1890.2280000000001</c:v>
                </c:pt>
                <c:pt idx="24698">
                  <c:v>1893.559</c:v>
                </c:pt>
                <c:pt idx="24699">
                  <c:v>1893.559</c:v>
                </c:pt>
                <c:pt idx="24700">
                  <c:v>1896.8910000000001</c:v>
                </c:pt>
                <c:pt idx="24701">
                  <c:v>1893.559</c:v>
                </c:pt>
                <c:pt idx="24702">
                  <c:v>1896.8910000000001</c:v>
                </c:pt>
                <c:pt idx="24703">
                  <c:v>1896.8910000000001</c:v>
                </c:pt>
                <c:pt idx="24704">
                  <c:v>1896.8910000000001</c:v>
                </c:pt>
                <c:pt idx="24705">
                  <c:v>1896.8910000000001</c:v>
                </c:pt>
                <c:pt idx="24706">
                  <c:v>1896.8910000000001</c:v>
                </c:pt>
                <c:pt idx="24707">
                  <c:v>1896.8910000000001</c:v>
                </c:pt>
                <c:pt idx="24708">
                  <c:v>1896.8910000000001</c:v>
                </c:pt>
                <c:pt idx="24709">
                  <c:v>1900.1690000000001</c:v>
                </c:pt>
                <c:pt idx="24710">
                  <c:v>1900.1690000000001</c:v>
                </c:pt>
                <c:pt idx="24711">
                  <c:v>1896.8910000000001</c:v>
                </c:pt>
                <c:pt idx="24712">
                  <c:v>1900.1690000000001</c:v>
                </c:pt>
                <c:pt idx="24713">
                  <c:v>1900.1690000000001</c:v>
                </c:pt>
                <c:pt idx="24714">
                  <c:v>1900.1690000000001</c:v>
                </c:pt>
                <c:pt idx="24715">
                  <c:v>1900.1690000000001</c:v>
                </c:pt>
                <c:pt idx="24716">
                  <c:v>1900.1690000000001</c:v>
                </c:pt>
                <c:pt idx="24717">
                  <c:v>1900.1690000000001</c:v>
                </c:pt>
                <c:pt idx="24718">
                  <c:v>1900.1690000000001</c:v>
                </c:pt>
                <c:pt idx="24719">
                  <c:v>1900.1690000000001</c:v>
                </c:pt>
                <c:pt idx="24720">
                  <c:v>1900.1690000000001</c:v>
                </c:pt>
                <c:pt idx="24721">
                  <c:v>1900.1690000000001</c:v>
                </c:pt>
                <c:pt idx="24722">
                  <c:v>1900.1690000000001</c:v>
                </c:pt>
                <c:pt idx="24723">
                  <c:v>1900.1690000000001</c:v>
                </c:pt>
                <c:pt idx="24724">
                  <c:v>1900.1690000000001</c:v>
                </c:pt>
                <c:pt idx="24725">
                  <c:v>1900.1690000000001</c:v>
                </c:pt>
                <c:pt idx="24726">
                  <c:v>1900.1690000000001</c:v>
                </c:pt>
                <c:pt idx="24727">
                  <c:v>1900.1690000000001</c:v>
                </c:pt>
                <c:pt idx="24728">
                  <c:v>1903.5</c:v>
                </c:pt>
                <c:pt idx="24729">
                  <c:v>1903.5</c:v>
                </c:pt>
                <c:pt idx="24730">
                  <c:v>1903.5</c:v>
                </c:pt>
                <c:pt idx="24731">
                  <c:v>1900.1690000000001</c:v>
                </c:pt>
                <c:pt idx="24732">
                  <c:v>1900.1690000000001</c:v>
                </c:pt>
                <c:pt idx="24733">
                  <c:v>1903.5</c:v>
                </c:pt>
                <c:pt idx="24734">
                  <c:v>1903.5</c:v>
                </c:pt>
                <c:pt idx="24735">
                  <c:v>1903.5</c:v>
                </c:pt>
                <c:pt idx="24736">
                  <c:v>1903.5</c:v>
                </c:pt>
                <c:pt idx="24737">
                  <c:v>1903.5</c:v>
                </c:pt>
                <c:pt idx="24738">
                  <c:v>1903.5</c:v>
                </c:pt>
                <c:pt idx="24739">
                  <c:v>1900.1690000000001</c:v>
                </c:pt>
                <c:pt idx="24740">
                  <c:v>1903.5</c:v>
                </c:pt>
                <c:pt idx="24741">
                  <c:v>1903.5</c:v>
                </c:pt>
                <c:pt idx="24742">
                  <c:v>1903.5</c:v>
                </c:pt>
                <c:pt idx="24743">
                  <c:v>1900.1690000000001</c:v>
                </c:pt>
                <c:pt idx="24744">
                  <c:v>1903.5</c:v>
                </c:pt>
                <c:pt idx="24745">
                  <c:v>1900.1690000000001</c:v>
                </c:pt>
                <c:pt idx="24746">
                  <c:v>1900.1690000000001</c:v>
                </c:pt>
                <c:pt idx="24747">
                  <c:v>1900.1690000000001</c:v>
                </c:pt>
                <c:pt idx="24748">
                  <c:v>1900.1690000000001</c:v>
                </c:pt>
                <c:pt idx="24749">
                  <c:v>1900.1690000000001</c:v>
                </c:pt>
                <c:pt idx="24750">
                  <c:v>1896.8910000000001</c:v>
                </c:pt>
                <c:pt idx="24751">
                  <c:v>1896.8910000000001</c:v>
                </c:pt>
                <c:pt idx="24752">
                  <c:v>1896.8910000000001</c:v>
                </c:pt>
                <c:pt idx="24753">
                  <c:v>1896.8910000000001</c:v>
                </c:pt>
                <c:pt idx="24754">
                  <c:v>1893.559</c:v>
                </c:pt>
                <c:pt idx="24755">
                  <c:v>1893.559</c:v>
                </c:pt>
                <c:pt idx="24756">
                  <c:v>1893.559</c:v>
                </c:pt>
                <c:pt idx="24757">
                  <c:v>1893.559</c:v>
                </c:pt>
                <c:pt idx="24758">
                  <c:v>1890.2809999999999</c:v>
                </c:pt>
                <c:pt idx="24759">
                  <c:v>1890.2809999999999</c:v>
                </c:pt>
                <c:pt idx="24760">
                  <c:v>1890.2809999999999</c:v>
                </c:pt>
                <c:pt idx="24761">
                  <c:v>1890.2809999999999</c:v>
                </c:pt>
                <c:pt idx="24762">
                  <c:v>1886.95</c:v>
                </c:pt>
                <c:pt idx="24763">
                  <c:v>1886.95</c:v>
                </c:pt>
                <c:pt idx="24764">
                  <c:v>1886.95</c:v>
                </c:pt>
                <c:pt idx="24765">
                  <c:v>1886.95</c:v>
                </c:pt>
                <c:pt idx="24766">
                  <c:v>1883.672</c:v>
                </c:pt>
                <c:pt idx="24767">
                  <c:v>1883.672</c:v>
                </c:pt>
                <c:pt idx="24768">
                  <c:v>1883.672</c:v>
                </c:pt>
                <c:pt idx="24769">
                  <c:v>1880.3409999999999</c:v>
                </c:pt>
                <c:pt idx="24770">
                  <c:v>1877.01</c:v>
                </c:pt>
                <c:pt idx="24771">
                  <c:v>1877.01</c:v>
                </c:pt>
                <c:pt idx="24772">
                  <c:v>1880.3409999999999</c:v>
                </c:pt>
                <c:pt idx="24773">
                  <c:v>1877.01</c:v>
                </c:pt>
                <c:pt idx="24774">
                  <c:v>1880.3409999999999</c:v>
                </c:pt>
                <c:pt idx="24775">
                  <c:v>1877.0630000000001</c:v>
                </c:pt>
                <c:pt idx="24776">
                  <c:v>1877.0630000000001</c:v>
                </c:pt>
                <c:pt idx="24777">
                  <c:v>1877.0630000000001</c:v>
                </c:pt>
                <c:pt idx="24778">
                  <c:v>1877.0630000000001</c:v>
                </c:pt>
                <c:pt idx="24779">
                  <c:v>1877.0630000000001</c:v>
                </c:pt>
                <c:pt idx="24780">
                  <c:v>1870.4</c:v>
                </c:pt>
                <c:pt idx="24781">
                  <c:v>1877.0630000000001</c:v>
                </c:pt>
                <c:pt idx="24782">
                  <c:v>1873.731</c:v>
                </c:pt>
                <c:pt idx="24783">
                  <c:v>1873.731</c:v>
                </c:pt>
                <c:pt idx="24784">
                  <c:v>1873.731</c:v>
                </c:pt>
                <c:pt idx="24785">
                  <c:v>1873.731</c:v>
                </c:pt>
                <c:pt idx="24786">
                  <c:v>1873.731</c:v>
                </c:pt>
                <c:pt idx="24787">
                  <c:v>1873.731</c:v>
                </c:pt>
                <c:pt idx="24788">
                  <c:v>1877.0630000000001</c:v>
                </c:pt>
                <c:pt idx="24789">
                  <c:v>1873.731</c:v>
                </c:pt>
                <c:pt idx="24790">
                  <c:v>1877.0630000000001</c:v>
                </c:pt>
                <c:pt idx="24791">
                  <c:v>1877.0630000000001</c:v>
                </c:pt>
                <c:pt idx="24792">
                  <c:v>1877.0630000000001</c:v>
                </c:pt>
                <c:pt idx="24793">
                  <c:v>1877.0630000000001</c:v>
                </c:pt>
                <c:pt idx="24794">
                  <c:v>1873.731</c:v>
                </c:pt>
                <c:pt idx="24795">
                  <c:v>1873.731</c:v>
                </c:pt>
                <c:pt idx="24796">
                  <c:v>1873.731</c:v>
                </c:pt>
                <c:pt idx="24797">
                  <c:v>1870.453</c:v>
                </c:pt>
                <c:pt idx="24798">
                  <c:v>1870.453</c:v>
                </c:pt>
                <c:pt idx="24799">
                  <c:v>1870.453</c:v>
                </c:pt>
                <c:pt idx="24800">
                  <c:v>1867.1220000000001</c:v>
                </c:pt>
                <c:pt idx="24801">
                  <c:v>1867.1220000000001</c:v>
                </c:pt>
                <c:pt idx="24802">
                  <c:v>1867.1220000000001</c:v>
                </c:pt>
                <c:pt idx="24803">
                  <c:v>1863.8440000000001</c:v>
                </c:pt>
                <c:pt idx="24804">
                  <c:v>1863.8440000000001</c:v>
                </c:pt>
                <c:pt idx="24805">
                  <c:v>1863.8440000000001</c:v>
                </c:pt>
                <c:pt idx="24806">
                  <c:v>1860.5129999999999</c:v>
                </c:pt>
                <c:pt idx="24807">
                  <c:v>1857.2339999999999</c:v>
                </c:pt>
                <c:pt idx="24808">
                  <c:v>1857.2339999999999</c:v>
                </c:pt>
                <c:pt idx="24809">
                  <c:v>1850.625</c:v>
                </c:pt>
                <c:pt idx="24810">
                  <c:v>1847.2940000000001</c:v>
                </c:pt>
                <c:pt idx="24811">
                  <c:v>1847.2940000000001</c:v>
                </c:pt>
                <c:pt idx="24812">
                  <c:v>1840.684</c:v>
                </c:pt>
                <c:pt idx="24813">
                  <c:v>1840.684</c:v>
                </c:pt>
                <c:pt idx="24814">
                  <c:v>1837.4059999999999</c:v>
                </c:pt>
                <c:pt idx="24815">
                  <c:v>1834.075</c:v>
                </c:pt>
                <c:pt idx="24816">
                  <c:v>1830.797</c:v>
                </c:pt>
                <c:pt idx="24817">
                  <c:v>1824.1880000000001</c:v>
                </c:pt>
                <c:pt idx="24818">
                  <c:v>1817.578</c:v>
                </c:pt>
                <c:pt idx="24819">
                  <c:v>1810.9690000000001</c:v>
                </c:pt>
                <c:pt idx="24820">
                  <c:v>1797.6969999999999</c:v>
                </c:pt>
                <c:pt idx="24821">
                  <c:v>1791.1410000000001</c:v>
                </c:pt>
                <c:pt idx="24822">
                  <c:v>1777.8689999999999</c:v>
                </c:pt>
                <c:pt idx="24823">
                  <c:v>1764.65</c:v>
                </c:pt>
                <c:pt idx="24824">
                  <c:v>1754.7629999999999</c:v>
                </c:pt>
                <c:pt idx="24825">
                  <c:v>1738.213</c:v>
                </c:pt>
                <c:pt idx="24826">
                  <c:v>1724.9939999999999</c:v>
                </c:pt>
                <c:pt idx="24827">
                  <c:v>1711.828</c:v>
                </c:pt>
                <c:pt idx="24828">
                  <c:v>1695.278</c:v>
                </c:pt>
                <c:pt idx="24829">
                  <c:v>1682.06</c:v>
                </c:pt>
                <c:pt idx="24830">
                  <c:v>1665.5630000000001</c:v>
                </c:pt>
                <c:pt idx="24831">
                  <c:v>1649.0129999999999</c:v>
                </c:pt>
                <c:pt idx="24832">
                  <c:v>1632.5160000000001</c:v>
                </c:pt>
                <c:pt idx="24833">
                  <c:v>1612.635</c:v>
                </c:pt>
                <c:pt idx="24834">
                  <c:v>1596.1379999999999</c:v>
                </c:pt>
                <c:pt idx="24835">
                  <c:v>1579.588</c:v>
                </c:pt>
                <c:pt idx="24836">
                  <c:v>1563.0909999999999</c:v>
                </c:pt>
                <c:pt idx="24837">
                  <c:v>1546.5940000000001</c:v>
                </c:pt>
                <c:pt idx="24838">
                  <c:v>1523.4349999999999</c:v>
                </c:pt>
                <c:pt idx="24839">
                  <c:v>1513.547</c:v>
                </c:pt>
                <c:pt idx="24840">
                  <c:v>1493.7190000000001</c:v>
                </c:pt>
                <c:pt idx="24841">
                  <c:v>1473.8910000000001</c:v>
                </c:pt>
                <c:pt idx="24842">
                  <c:v>1457.3409999999999</c:v>
                </c:pt>
                <c:pt idx="24843">
                  <c:v>1440.8440000000001</c:v>
                </c:pt>
                <c:pt idx="24844">
                  <c:v>1417.6849999999999</c:v>
                </c:pt>
                <c:pt idx="24845">
                  <c:v>1404.4659999999999</c:v>
                </c:pt>
                <c:pt idx="24846">
                  <c:v>1381.307</c:v>
                </c:pt>
                <c:pt idx="24847">
                  <c:v>1364.81</c:v>
                </c:pt>
                <c:pt idx="24848">
                  <c:v>1348.26</c:v>
                </c:pt>
                <c:pt idx="24849">
                  <c:v>1328.432</c:v>
                </c:pt>
                <c:pt idx="24850">
                  <c:v>1315.213</c:v>
                </c:pt>
                <c:pt idx="24851">
                  <c:v>1295.385</c:v>
                </c:pt>
                <c:pt idx="24852">
                  <c:v>1278.8879999999999</c:v>
                </c:pt>
                <c:pt idx="24853">
                  <c:v>1265.6690000000001</c:v>
                </c:pt>
                <c:pt idx="24854">
                  <c:v>1245.8409999999999</c:v>
                </c:pt>
                <c:pt idx="24855">
                  <c:v>1229.2909999999999</c:v>
                </c:pt>
                <c:pt idx="24856">
                  <c:v>1212.7940000000001</c:v>
                </c:pt>
                <c:pt idx="24857">
                  <c:v>1202.9059999999999</c:v>
                </c:pt>
                <c:pt idx="24858">
                  <c:v>1186.356</c:v>
                </c:pt>
                <c:pt idx="24859">
                  <c:v>1169.8589999999999</c:v>
                </c:pt>
                <c:pt idx="24860">
                  <c:v>1156.6410000000001</c:v>
                </c:pt>
                <c:pt idx="24861">
                  <c:v>1143.422</c:v>
                </c:pt>
                <c:pt idx="24862">
                  <c:v>1126.8720000000001</c:v>
                </c:pt>
                <c:pt idx="24863">
                  <c:v>1113.653</c:v>
                </c:pt>
                <c:pt idx="24864">
                  <c:v>1100.4349999999999</c:v>
                </c:pt>
                <c:pt idx="24865">
                  <c:v>1083.885</c:v>
                </c:pt>
                <c:pt idx="24866">
                  <c:v>1073.9970000000001</c:v>
                </c:pt>
                <c:pt idx="24867">
                  <c:v>1060.778</c:v>
                </c:pt>
                <c:pt idx="24868">
                  <c:v>1047.56</c:v>
                </c:pt>
                <c:pt idx="24869">
                  <c:v>1034.3409999999999</c:v>
                </c:pt>
                <c:pt idx="24870">
                  <c:v>1021.122</c:v>
                </c:pt>
                <c:pt idx="24871">
                  <c:v>1011.234</c:v>
                </c:pt>
                <c:pt idx="24872">
                  <c:v>1001.294</c:v>
                </c:pt>
                <c:pt idx="24873">
                  <c:v>994.68499999999995</c:v>
                </c:pt>
                <c:pt idx="24874">
                  <c:v>988.07500000000005</c:v>
                </c:pt>
                <c:pt idx="24875">
                  <c:v>984.79700000000003</c:v>
                </c:pt>
                <c:pt idx="24876">
                  <c:v>981.46600000000001</c:v>
                </c:pt>
                <c:pt idx="24877">
                  <c:v>0</c:v>
                </c:pt>
                <c:pt idx="24878">
                  <c:v>0</c:v>
                </c:pt>
                <c:pt idx="24879">
                  <c:v>0</c:v>
                </c:pt>
                <c:pt idx="24880">
                  <c:v>0</c:v>
                </c:pt>
                <c:pt idx="24881">
                  <c:v>0</c:v>
                </c:pt>
                <c:pt idx="24882">
                  <c:v>0</c:v>
                </c:pt>
                <c:pt idx="24883">
                  <c:v>0</c:v>
                </c:pt>
                <c:pt idx="24884">
                  <c:v>0</c:v>
                </c:pt>
                <c:pt idx="24885">
                  <c:v>0</c:v>
                </c:pt>
                <c:pt idx="24886">
                  <c:v>0</c:v>
                </c:pt>
                <c:pt idx="24887">
                  <c:v>0</c:v>
                </c:pt>
                <c:pt idx="24888">
                  <c:v>0</c:v>
                </c:pt>
                <c:pt idx="24889">
                  <c:v>0</c:v>
                </c:pt>
                <c:pt idx="24890">
                  <c:v>0</c:v>
                </c:pt>
                <c:pt idx="24891">
                  <c:v>0</c:v>
                </c:pt>
                <c:pt idx="24892">
                  <c:v>0</c:v>
                </c:pt>
                <c:pt idx="24893">
                  <c:v>0</c:v>
                </c:pt>
                <c:pt idx="24894">
                  <c:v>0</c:v>
                </c:pt>
                <c:pt idx="24895">
                  <c:v>0</c:v>
                </c:pt>
                <c:pt idx="24896">
                  <c:v>0</c:v>
                </c:pt>
                <c:pt idx="24897">
                  <c:v>0</c:v>
                </c:pt>
                <c:pt idx="24898">
                  <c:v>0</c:v>
                </c:pt>
                <c:pt idx="24899">
                  <c:v>0</c:v>
                </c:pt>
                <c:pt idx="24900">
                  <c:v>0</c:v>
                </c:pt>
                <c:pt idx="24901">
                  <c:v>0</c:v>
                </c:pt>
                <c:pt idx="24902">
                  <c:v>0</c:v>
                </c:pt>
                <c:pt idx="24903">
                  <c:v>0</c:v>
                </c:pt>
                <c:pt idx="24904">
                  <c:v>0</c:v>
                </c:pt>
                <c:pt idx="24905">
                  <c:v>0</c:v>
                </c:pt>
                <c:pt idx="24906">
                  <c:v>0</c:v>
                </c:pt>
                <c:pt idx="24907">
                  <c:v>0</c:v>
                </c:pt>
                <c:pt idx="24908">
                  <c:v>0</c:v>
                </c:pt>
                <c:pt idx="24909">
                  <c:v>0</c:v>
                </c:pt>
                <c:pt idx="24910">
                  <c:v>0</c:v>
                </c:pt>
                <c:pt idx="24911">
                  <c:v>0</c:v>
                </c:pt>
                <c:pt idx="24912">
                  <c:v>0</c:v>
                </c:pt>
                <c:pt idx="24913">
                  <c:v>0</c:v>
                </c:pt>
                <c:pt idx="24914">
                  <c:v>0</c:v>
                </c:pt>
                <c:pt idx="24915">
                  <c:v>1807.6379999999999</c:v>
                </c:pt>
                <c:pt idx="24916">
                  <c:v>1820.856</c:v>
                </c:pt>
                <c:pt idx="24917">
                  <c:v>1857.2339999999999</c:v>
                </c:pt>
                <c:pt idx="24918">
                  <c:v>1910.056</c:v>
                </c:pt>
                <c:pt idx="24919">
                  <c:v>1979.481</c:v>
                </c:pt>
                <c:pt idx="24920">
                  <c:v>2048.8530000000001</c:v>
                </c:pt>
                <c:pt idx="24921">
                  <c:v>2118.2779999999998</c:v>
                </c:pt>
                <c:pt idx="24922">
                  <c:v>2184.3719999999998</c:v>
                </c:pt>
                <c:pt idx="24923">
                  <c:v>2247.1350000000002</c:v>
                </c:pt>
                <c:pt idx="24924">
                  <c:v>2303.3409999999999</c:v>
                </c:pt>
                <c:pt idx="24925">
                  <c:v>2356.2159999999999</c:v>
                </c:pt>
                <c:pt idx="24926">
                  <c:v>2405.7600000000002</c:v>
                </c:pt>
                <c:pt idx="24927">
                  <c:v>2448.7469999999998</c:v>
                </c:pt>
                <c:pt idx="24928">
                  <c:v>2491.681</c:v>
                </c:pt>
                <c:pt idx="24929">
                  <c:v>2528.0590000000002</c:v>
                </c:pt>
                <c:pt idx="24930">
                  <c:v>2561.1060000000002</c:v>
                </c:pt>
                <c:pt idx="24931">
                  <c:v>2590.8220000000001</c:v>
                </c:pt>
                <c:pt idx="24932">
                  <c:v>2617.2600000000002</c:v>
                </c:pt>
                <c:pt idx="24933">
                  <c:v>2640.4189999999999</c:v>
                </c:pt>
                <c:pt idx="24934">
                  <c:v>2663.5250000000001</c:v>
                </c:pt>
                <c:pt idx="24935">
                  <c:v>2680.0749999999998</c:v>
                </c:pt>
                <c:pt idx="24936">
                  <c:v>2699.9029999999998</c:v>
                </c:pt>
                <c:pt idx="24937">
                  <c:v>2713.1219999999998</c:v>
                </c:pt>
                <c:pt idx="24938">
                  <c:v>2726.3409999999999</c:v>
                </c:pt>
                <c:pt idx="24939">
                  <c:v>2732.95</c:v>
                </c:pt>
                <c:pt idx="24940">
                  <c:v>2742.8380000000002</c:v>
                </c:pt>
                <c:pt idx="24941">
                  <c:v>2749.4470000000001</c:v>
                </c:pt>
                <c:pt idx="24942">
                  <c:v>2756.056</c:v>
                </c:pt>
                <c:pt idx="24943">
                  <c:v>2756.056</c:v>
                </c:pt>
                <c:pt idx="24944">
                  <c:v>2759.3879999999999</c:v>
                </c:pt>
                <c:pt idx="24945">
                  <c:v>2759.3879999999999</c:v>
                </c:pt>
                <c:pt idx="24946">
                  <c:v>2759.3879999999999</c:v>
                </c:pt>
                <c:pt idx="24947">
                  <c:v>2756.056</c:v>
                </c:pt>
                <c:pt idx="24948">
                  <c:v>2756.056</c:v>
                </c:pt>
                <c:pt idx="24949">
                  <c:v>2752.7779999999998</c:v>
                </c:pt>
                <c:pt idx="24950">
                  <c:v>2746.1689999999999</c:v>
                </c:pt>
                <c:pt idx="24951">
                  <c:v>2742.8380000000002</c:v>
                </c:pt>
                <c:pt idx="24952">
                  <c:v>2736.2280000000001</c:v>
                </c:pt>
                <c:pt idx="24953">
                  <c:v>2729.6190000000001</c:v>
                </c:pt>
                <c:pt idx="24954">
                  <c:v>2723.01</c:v>
                </c:pt>
                <c:pt idx="24955">
                  <c:v>2716.4</c:v>
                </c:pt>
                <c:pt idx="24956">
                  <c:v>2709.7910000000002</c:v>
                </c:pt>
                <c:pt idx="24957">
                  <c:v>2699.9029999999998</c:v>
                </c:pt>
                <c:pt idx="24958">
                  <c:v>2689.9630000000002</c:v>
                </c:pt>
                <c:pt idx="24959">
                  <c:v>2683.3530000000001</c:v>
                </c:pt>
                <c:pt idx="24960">
                  <c:v>2673.4659999999999</c:v>
                </c:pt>
                <c:pt idx="24961">
                  <c:v>2663.5250000000001</c:v>
                </c:pt>
                <c:pt idx="24962">
                  <c:v>2653.6379999999999</c:v>
                </c:pt>
                <c:pt idx="24963">
                  <c:v>2643.6970000000001</c:v>
                </c:pt>
                <c:pt idx="24964">
                  <c:v>2633.8090000000002</c:v>
                </c:pt>
                <c:pt idx="24965">
                  <c:v>2623.8690000000001</c:v>
                </c:pt>
                <c:pt idx="24966">
                  <c:v>2613.9810000000002</c:v>
                </c:pt>
                <c:pt idx="24967">
                  <c:v>2604.0410000000002</c:v>
                </c:pt>
                <c:pt idx="24968">
                  <c:v>2594.1529999999998</c:v>
                </c:pt>
                <c:pt idx="24969">
                  <c:v>2584.2130000000002</c:v>
                </c:pt>
                <c:pt idx="24970">
                  <c:v>2574.3249999999998</c:v>
                </c:pt>
                <c:pt idx="24971">
                  <c:v>2561.1060000000002</c:v>
                </c:pt>
                <c:pt idx="24972">
                  <c:v>2551.1660000000002</c:v>
                </c:pt>
                <c:pt idx="24973">
                  <c:v>2541.2779999999998</c:v>
                </c:pt>
                <c:pt idx="24974">
                  <c:v>2531.3380000000002</c:v>
                </c:pt>
                <c:pt idx="24975">
                  <c:v>2521.4499999999998</c:v>
                </c:pt>
                <c:pt idx="24976">
                  <c:v>2511.5100000000002</c:v>
                </c:pt>
                <c:pt idx="24977">
                  <c:v>2501.6219999999998</c:v>
                </c:pt>
                <c:pt idx="24978">
                  <c:v>2491.681</c:v>
                </c:pt>
                <c:pt idx="24979">
                  <c:v>2481.7939999999999</c:v>
                </c:pt>
                <c:pt idx="24980">
                  <c:v>2471.8530000000001</c:v>
                </c:pt>
                <c:pt idx="24981">
                  <c:v>2461.9659999999999</c:v>
                </c:pt>
                <c:pt idx="24982">
                  <c:v>2452.0250000000001</c:v>
                </c:pt>
                <c:pt idx="24983">
                  <c:v>2445.4160000000002</c:v>
                </c:pt>
                <c:pt idx="24984">
                  <c:v>2432.1970000000001</c:v>
                </c:pt>
                <c:pt idx="24985">
                  <c:v>2425.5880000000002</c:v>
                </c:pt>
                <c:pt idx="24986">
                  <c:v>2415.6999999999998</c:v>
                </c:pt>
                <c:pt idx="24987">
                  <c:v>2405.7600000000002</c:v>
                </c:pt>
                <c:pt idx="24988">
                  <c:v>2399.15</c:v>
                </c:pt>
                <c:pt idx="24989">
                  <c:v>2389.2629999999999</c:v>
                </c:pt>
                <c:pt idx="24990">
                  <c:v>2379.3220000000001</c:v>
                </c:pt>
                <c:pt idx="24991">
                  <c:v>2372.7130000000002</c:v>
                </c:pt>
                <c:pt idx="24992">
                  <c:v>2362.8249999999998</c:v>
                </c:pt>
                <c:pt idx="24993">
                  <c:v>2356.2159999999999</c:v>
                </c:pt>
                <c:pt idx="24994">
                  <c:v>2346.2750000000001</c:v>
                </c:pt>
                <c:pt idx="24995">
                  <c:v>2339.6660000000002</c:v>
                </c:pt>
                <c:pt idx="24996">
                  <c:v>2329.7779999999998</c:v>
                </c:pt>
                <c:pt idx="24997">
                  <c:v>2323.1689999999999</c:v>
                </c:pt>
                <c:pt idx="24998">
                  <c:v>2316.5590000000002</c:v>
                </c:pt>
                <c:pt idx="24999">
                  <c:v>2306.672</c:v>
                </c:pt>
                <c:pt idx="25000">
                  <c:v>2303.3409999999999</c:v>
                </c:pt>
                <c:pt idx="25001">
                  <c:v>2296.7310000000002</c:v>
                </c:pt>
                <c:pt idx="25002">
                  <c:v>2290.1219999999998</c:v>
                </c:pt>
                <c:pt idx="25003">
                  <c:v>2280.2339999999999</c:v>
                </c:pt>
                <c:pt idx="25004">
                  <c:v>2276.9029999999998</c:v>
                </c:pt>
                <c:pt idx="25005">
                  <c:v>2266.9630000000002</c:v>
                </c:pt>
                <c:pt idx="25006">
                  <c:v>2260.4059999999999</c:v>
                </c:pt>
                <c:pt idx="25007">
                  <c:v>2257.0749999999998</c:v>
                </c:pt>
                <c:pt idx="25008">
                  <c:v>2250.4659999999999</c:v>
                </c:pt>
                <c:pt idx="25009">
                  <c:v>2240.578</c:v>
                </c:pt>
                <c:pt idx="25010">
                  <c:v>2233.9690000000001</c:v>
                </c:pt>
                <c:pt idx="25011">
                  <c:v>2227.3589999999999</c:v>
                </c:pt>
                <c:pt idx="25012">
                  <c:v>2224.0279999999998</c:v>
                </c:pt>
                <c:pt idx="25013">
                  <c:v>2220.6970000000001</c:v>
                </c:pt>
                <c:pt idx="25014">
                  <c:v>2210.8090000000002</c:v>
                </c:pt>
                <c:pt idx="25015">
                  <c:v>2210.8090000000002</c:v>
                </c:pt>
                <c:pt idx="25016">
                  <c:v>2200.922</c:v>
                </c:pt>
                <c:pt idx="25017">
                  <c:v>2200.8690000000001</c:v>
                </c:pt>
                <c:pt idx="25018">
                  <c:v>2194.2600000000002</c:v>
                </c:pt>
                <c:pt idx="25019">
                  <c:v>2190.9810000000002</c:v>
                </c:pt>
                <c:pt idx="25020">
                  <c:v>2184.3719999999998</c:v>
                </c:pt>
                <c:pt idx="25021">
                  <c:v>2181.0410000000002</c:v>
                </c:pt>
                <c:pt idx="25022">
                  <c:v>2174.431</c:v>
                </c:pt>
                <c:pt idx="25023">
                  <c:v>2171.1529999999998</c:v>
                </c:pt>
                <c:pt idx="25024">
                  <c:v>2167.8220000000001</c:v>
                </c:pt>
                <c:pt idx="25025">
                  <c:v>2161.2130000000002</c:v>
                </c:pt>
                <c:pt idx="25026">
                  <c:v>2157.9340000000002</c:v>
                </c:pt>
                <c:pt idx="25027">
                  <c:v>2154.6030000000001</c:v>
                </c:pt>
                <c:pt idx="25028">
                  <c:v>2151.3249999999998</c:v>
                </c:pt>
                <c:pt idx="25029">
                  <c:v>2147.9940000000001</c:v>
                </c:pt>
                <c:pt idx="25030">
                  <c:v>2144.7159999999999</c:v>
                </c:pt>
                <c:pt idx="25031">
                  <c:v>2138.1060000000002</c:v>
                </c:pt>
                <c:pt idx="25032">
                  <c:v>2134.7750000000001</c:v>
                </c:pt>
                <c:pt idx="25033">
                  <c:v>2131.4969999999998</c:v>
                </c:pt>
                <c:pt idx="25034">
                  <c:v>2128.1660000000002</c:v>
                </c:pt>
                <c:pt idx="25035">
                  <c:v>2124.8879999999999</c:v>
                </c:pt>
                <c:pt idx="25036">
                  <c:v>2121.556</c:v>
                </c:pt>
                <c:pt idx="25037">
                  <c:v>2118.2779999999998</c:v>
                </c:pt>
                <c:pt idx="25038">
                  <c:v>2114.9470000000001</c:v>
                </c:pt>
                <c:pt idx="25039">
                  <c:v>2111.6689999999999</c:v>
                </c:pt>
                <c:pt idx="25040">
                  <c:v>2108.3380000000002</c:v>
                </c:pt>
                <c:pt idx="25041">
                  <c:v>2108.3380000000002</c:v>
                </c:pt>
                <c:pt idx="25042">
                  <c:v>2101.7280000000001</c:v>
                </c:pt>
                <c:pt idx="25043">
                  <c:v>2101.7280000000001</c:v>
                </c:pt>
                <c:pt idx="25044">
                  <c:v>2098.4499999999998</c:v>
                </c:pt>
                <c:pt idx="25045">
                  <c:v>2095.1190000000001</c:v>
                </c:pt>
                <c:pt idx="25046">
                  <c:v>2091.8409999999999</c:v>
                </c:pt>
                <c:pt idx="25047">
                  <c:v>2088.5100000000002</c:v>
                </c:pt>
                <c:pt idx="25048">
                  <c:v>2088.5100000000002</c:v>
                </c:pt>
                <c:pt idx="25049">
                  <c:v>2085.2310000000002</c:v>
                </c:pt>
                <c:pt idx="25050">
                  <c:v>2081.9</c:v>
                </c:pt>
                <c:pt idx="25051">
                  <c:v>2078.6219999999998</c:v>
                </c:pt>
                <c:pt idx="25052">
                  <c:v>2078.6219999999998</c:v>
                </c:pt>
                <c:pt idx="25053">
                  <c:v>2075.2910000000002</c:v>
                </c:pt>
                <c:pt idx="25054">
                  <c:v>2072.0129999999999</c:v>
                </c:pt>
                <c:pt idx="25055">
                  <c:v>2072.0129999999999</c:v>
                </c:pt>
                <c:pt idx="25056">
                  <c:v>2068.681</c:v>
                </c:pt>
                <c:pt idx="25057">
                  <c:v>2065.4029999999998</c:v>
                </c:pt>
                <c:pt idx="25058">
                  <c:v>2065.4029999999998</c:v>
                </c:pt>
                <c:pt idx="25059">
                  <c:v>2062.0720000000001</c:v>
                </c:pt>
                <c:pt idx="25060">
                  <c:v>2062.0720000000001</c:v>
                </c:pt>
                <c:pt idx="25061">
                  <c:v>2058.7939999999999</c:v>
                </c:pt>
                <c:pt idx="25062">
                  <c:v>2055.4630000000002</c:v>
                </c:pt>
                <c:pt idx="25063">
                  <c:v>2055.4630000000002</c:v>
                </c:pt>
                <c:pt idx="25064">
                  <c:v>2052.1840000000002</c:v>
                </c:pt>
                <c:pt idx="25065">
                  <c:v>2052.1840000000002</c:v>
                </c:pt>
                <c:pt idx="25066">
                  <c:v>2048.8530000000001</c:v>
                </c:pt>
                <c:pt idx="25067">
                  <c:v>2048.8530000000001</c:v>
                </c:pt>
                <c:pt idx="25068">
                  <c:v>2045.575</c:v>
                </c:pt>
                <c:pt idx="25069">
                  <c:v>2045.575</c:v>
                </c:pt>
                <c:pt idx="25070">
                  <c:v>2042.2439999999999</c:v>
                </c:pt>
                <c:pt idx="25071">
                  <c:v>2042.2439999999999</c:v>
                </c:pt>
                <c:pt idx="25072">
                  <c:v>2038.9659999999999</c:v>
                </c:pt>
                <c:pt idx="25073">
                  <c:v>2038.9659999999999</c:v>
                </c:pt>
                <c:pt idx="25074">
                  <c:v>2035.635</c:v>
                </c:pt>
                <c:pt idx="25075">
                  <c:v>2035.635</c:v>
                </c:pt>
                <c:pt idx="25076">
                  <c:v>2035.635</c:v>
                </c:pt>
                <c:pt idx="25077">
                  <c:v>2032.356</c:v>
                </c:pt>
                <c:pt idx="25078">
                  <c:v>2032.356</c:v>
                </c:pt>
                <c:pt idx="25079">
                  <c:v>2029.0250000000001</c:v>
                </c:pt>
                <c:pt idx="25080">
                  <c:v>2029.0250000000001</c:v>
                </c:pt>
                <c:pt idx="25081">
                  <c:v>2029.0250000000001</c:v>
                </c:pt>
                <c:pt idx="25082">
                  <c:v>2025.7470000000001</c:v>
                </c:pt>
                <c:pt idx="25083">
                  <c:v>2025.7470000000001</c:v>
                </c:pt>
                <c:pt idx="25084">
                  <c:v>2025.7470000000001</c:v>
                </c:pt>
                <c:pt idx="25085">
                  <c:v>2022.4159999999999</c:v>
                </c:pt>
                <c:pt idx="25086">
                  <c:v>2022.4159999999999</c:v>
                </c:pt>
                <c:pt idx="25087">
                  <c:v>2022.4159999999999</c:v>
                </c:pt>
                <c:pt idx="25088">
                  <c:v>2015.8589999999999</c:v>
                </c:pt>
                <c:pt idx="25089">
                  <c:v>2019.1379999999999</c:v>
                </c:pt>
                <c:pt idx="25090">
                  <c:v>2012.528</c:v>
                </c:pt>
                <c:pt idx="25091">
                  <c:v>2015.806</c:v>
                </c:pt>
                <c:pt idx="25092">
                  <c:v>2012.528</c:v>
                </c:pt>
                <c:pt idx="25093">
                  <c:v>2009.25</c:v>
                </c:pt>
                <c:pt idx="25094">
                  <c:v>2009.25</c:v>
                </c:pt>
                <c:pt idx="25095">
                  <c:v>2009.25</c:v>
                </c:pt>
                <c:pt idx="25096">
                  <c:v>2009.1969999999999</c:v>
                </c:pt>
                <c:pt idx="25097">
                  <c:v>2005.9190000000001</c:v>
                </c:pt>
                <c:pt idx="25098">
                  <c:v>2009.1969999999999</c:v>
                </c:pt>
                <c:pt idx="25099">
                  <c:v>2002.6410000000001</c:v>
                </c:pt>
                <c:pt idx="25100">
                  <c:v>2002.6410000000001</c:v>
                </c:pt>
                <c:pt idx="25101">
                  <c:v>2002.6410000000001</c:v>
                </c:pt>
                <c:pt idx="25102">
                  <c:v>1999.309</c:v>
                </c:pt>
                <c:pt idx="25103">
                  <c:v>1999.309</c:v>
                </c:pt>
                <c:pt idx="25104">
                  <c:v>1996.0309999999999</c:v>
                </c:pt>
                <c:pt idx="25105">
                  <c:v>1996.0309999999999</c:v>
                </c:pt>
                <c:pt idx="25106">
                  <c:v>1996.0309999999999</c:v>
                </c:pt>
                <c:pt idx="25107">
                  <c:v>1995.9780000000001</c:v>
                </c:pt>
                <c:pt idx="25108">
                  <c:v>1989.422</c:v>
                </c:pt>
                <c:pt idx="25109">
                  <c:v>1986.0909999999999</c:v>
                </c:pt>
                <c:pt idx="25110">
                  <c:v>1982.8130000000001</c:v>
                </c:pt>
                <c:pt idx="25111">
                  <c:v>1976.203</c:v>
                </c:pt>
                <c:pt idx="25112">
                  <c:v>1969.5940000000001</c:v>
                </c:pt>
                <c:pt idx="25113">
                  <c:v>1962.9839999999999</c:v>
                </c:pt>
                <c:pt idx="25114">
                  <c:v>1956.375</c:v>
                </c:pt>
                <c:pt idx="25115">
                  <c:v>1949.7660000000001</c:v>
                </c:pt>
                <c:pt idx="25116">
                  <c:v>1943.1559999999999</c:v>
                </c:pt>
                <c:pt idx="25117">
                  <c:v>1936.547</c:v>
                </c:pt>
                <c:pt idx="25118">
                  <c:v>1929.9380000000001</c:v>
                </c:pt>
                <c:pt idx="25119">
                  <c:v>1923.328</c:v>
                </c:pt>
                <c:pt idx="25120">
                  <c:v>1916.7190000000001</c:v>
                </c:pt>
                <c:pt idx="25121">
                  <c:v>1910.1089999999999</c:v>
                </c:pt>
                <c:pt idx="25122">
                  <c:v>1906.778</c:v>
                </c:pt>
                <c:pt idx="25123">
                  <c:v>1900.1690000000001</c:v>
                </c:pt>
                <c:pt idx="25124">
                  <c:v>1893.559</c:v>
                </c:pt>
                <c:pt idx="25125">
                  <c:v>1890.2809999999999</c:v>
                </c:pt>
                <c:pt idx="25126">
                  <c:v>1886.95</c:v>
                </c:pt>
                <c:pt idx="25127">
                  <c:v>1880.3409999999999</c:v>
                </c:pt>
                <c:pt idx="25128">
                  <c:v>1880.3409999999999</c:v>
                </c:pt>
                <c:pt idx="25129">
                  <c:v>1877.0630000000001</c:v>
                </c:pt>
                <c:pt idx="25130">
                  <c:v>1873.731</c:v>
                </c:pt>
                <c:pt idx="25131">
                  <c:v>1870.453</c:v>
                </c:pt>
                <c:pt idx="25132">
                  <c:v>1870.453</c:v>
                </c:pt>
                <c:pt idx="25133">
                  <c:v>1867.1220000000001</c:v>
                </c:pt>
                <c:pt idx="25134">
                  <c:v>1867.1220000000001</c:v>
                </c:pt>
                <c:pt idx="25135">
                  <c:v>1867.1220000000001</c:v>
                </c:pt>
                <c:pt idx="25136">
                  <c:v>1863.8440000000001</c:v>
                </c:pt>
                <c:pt idx="25137">
                  <c:v>1863.8440000000001</c:v>
                </c:pt>
                <c:pt idx="25138">
                  <c:v>1863.8440000000001</c:v>
                </c:pt>
                <c:pt idx="25139">
                  <c:v>1863.8440000000001</c:v>
                </c:pt>
                <c:pt idx="25140">
                  <c:v>1863.8440000000001</c:v>
                </c:pt>
                <c:pt idx="25141">
                  <c:v>1860.5129999999999</c:v>
                </c:pt>
                <c:pt idx="25142">
                  <c:v>1863.8440000000001</c:v>
                </c:pt>
                <c:pt idx="25143">
                  <c:v>1863.8440000000001</c:v>
                </c:pt>
                <c:pt idx="25144">
                  <c:v>1863.8440000000001</c:v>
                </c:pt>
                <c:pt idx="25145">
                  <c:v>1863.8440000000001</c:v>
                </c:pt>
                <c:pt idx="25146">
                  <c:v>1863.8440000000001</c:v>
                </c:pt>
                <c:pt idx="25147">
                  <c:v>1863.8440000000001</c:v>
                </c:pt>
                <c:pt idx="25148">
                  <c:v>1863.8440000000001</c:v>
                </c:pt>
                <c:pt idx="25149">
                  <c:v>1863.8440000000001</c:v>
                </c:pt>
                <c:pt idx="25150">
                  <c:v>1863.8440000000001</c:v>
                </c:pt>
                <c:pt idx="25151">
                  <c:v>1860.5129999999999</c:v>
                </c:pt>
                <c:pt idx="25152">
                  <c:v>1860.5129999999999</c:v>
                </c:pt>
                <c:pt idx="25153">
                  <c:v>1860.5129999999999</c:v>
                </c:pt>
                <c:pt idx="25154">
                  <c:v>1860.5129999999999</c:v>
                </c:pt>
                <c:pt idx="25155">
                  <c:v>1860.5129999999999</c:v>
                </c:pt>
                <c:pt idx="25156">
                  <c:v>1857.2339999999999</c:v>
                </c:pt>
                <c:pt idx="25157">
                  <c:v>1860.5129999999999</c:v>
                </c:pt>
                <c:pt idx="25158">
                  <c:v>1857.2339999999999</c:v>
                </c:pt>
                <c:pt idx="25159">
                  <c:v>1857.2339999999999</c:v>
                </c:pt>
                <c:pt idx="25160">
                  <c:v>1857.2339999999999</c:v>
                </c:pt>
                <c:pt idx="25161">
                  <c:v>1857.2339999999999</c:v>
                </c:pt>
                <c:pt idx="25162">
                  <c:v>1857.2339999999999</c:v>
                </c:pt>
                <c:pt idx="25163">
                  <c:v>1853.903</c:v>
                </c:pt>
                <c:pt idx="25164">
                  <c:v>1853.903</c:v>
                </c:pt>
                <c:pt idx="25165">
                  <c:v>1850.625</c:v>
                </c:pt>
                <c:pt idx="25166">
                  <c:v>1850.625</c:v>
                </c:pt>
                <c:pt idx="25167">
                  <c:v>1847.2940000000001</c:v>
                </c:pt>
                <c:pt idx="25168">
                  <c:v>1847.2940000000001</c:v>
                </c:pt>
                <c:pt idx="25169">
                  <c:v>1844.0160000000001</c:v>
                </c:pt>
                <c:pt idx="25170">
                  <c:v>1840.684</c:v>
                </c:pt>
                <c:pt idx="25171">
                  <c:v>1837.4059999999999</c:v>
                </c:pt>
                <c:pt idx="25172">
                  <c:v>1834.075</c:v>
                </c:pt>
                <c:pt idx="25173">
                  <c:v>1834.075</c:v>
                </c:pt>
                <c:pt idx="25174">
                  <c:v>1830.797</c:v>
                </c:pt>
                <c:pt idx="25175">
                  <c:v>1827.4659999999999</c:v>
                </c:pt>
                <c:pt idx="25176">
                  <c:v>1820.856</c:v>
                </c:pt>
                <c:pt idx="25177">
                  <c:v>1817.578</c:v>
                </c:pt>
                <c:pt idx="25178">
                  <c:v>1814.2470000000001</c:v>
                </c:pt>
                <c:pt idx="25179">
                  <c:v>1810.9690000000001</c:v>
                </c:pt>
                <c:pt idx="25180">
                  <c:v>1807.6379999999999</c:v>
                </c:pt>
                <c:pt idx="25181">
                  <c:v>1804.3589999999999</c:v>
                </c:pt>
                <c:pt idx="25182">
                  <c:v>1797.75</c:v>
                </c:pt>
                <c:pt idx="25183">
                  <c:v>1794.4190000000001</c:v>
                </c:pt>
                <c:pt idx="25184">
                  <c:v>1791.1410000000001</c:v>
                </c:pt>
                <c:pt idx="25185">
                  <c:v>1784.5309999999999</c:v>
                </c:pt>
                <c:pt idx="25186">
                  <c:v>1781.2</c:v>
                </c:pt>
                <c:pt idx="25187">
                  <c:v>1777.922</c:v>
                </c:pt>
                <c:pt idx="25188">
                  <c:v>1774.5909999999999</c:v>
                </c:pt>
                <c:pt idx="25189">
                  <c:v>1774.5909999999999</c:v>
                </c:pt>
                <c:pt idx="25190">
                  <c:v>1764.703</c:v>
                </c:pt>
                <c:pt idx="25191">
                  <c:v>1761.3720000000001</c:v>
                </c:pt>
                <c:pt idx="25192">
                  <c:v>1754.7629999999999</c:v>
                </c:pt>
                <c:pt idx="25193">
                  <c:v>1751.4839999999999</c:v>
                </c:pt>
                <c:pt idx="25194">
                  <c:v>1748.153</c:v>
                </c:pt>
                <c:pt idx="25195">
                  <c:v>1744.875</c:v>
                </c:pt>
                <c:pt idx="25196">
                  <c:v>1738.2660000000001</c:v>
                </c:pt>
                <c:pt idx="25197">
                  <c:v>1734.934</c:v>
                </c:pt>
                <c:pt idx="25198">
                  <c:v>1731.6559999999999</c:v>
                </c:pt>
                <c:pt idx="25199">
                  <c:v>1728.325</c:v>
                </c:pt>
                <c:pt idx="25200">
                  <c:v>1721.7159999999999</c:v>
                </c:pt>
                <c:pt idx="25201">
                  <c:v>1718.4380000000001</c:v>
                </c:pt>
                <c:pt idx="25202">
                  <c:v>1715.106</c:v>
                </c:pt>
                <c:pt idx="25203">
                  <c:v>1711.828</c:v>
                </c:pt>
                <c:pt idx="25204">
                  <c:v>1708.4970000000001</c:v>
                </c:pt>
                <c:pt idx="25205">
                  <c:v>1701.8879999999999</c:v>
                </c:pt>
                <c:pt idx="25206">
                  <c:v>1698.6089999999999</c:v>
                </c:pt>
                <c:pt idx="25207">
                  <c:v>1695.278</c:v>
                </c:pt>
                <c:pt idx="25208">
                  <c:v>1692</c:v>
                </c:pt>
                <c:pt idx="25209">
                  <c:v>1688.6690000000001</c:v>
                </c:pt>
                <c:pt idx="25210">
                  <c:v>1685.3910000000001</c:v>
                </c:pt>
                <c:pt idx="25211">
                  <c:v>1682.06</c:v>
                </c:pt>
                <c:pt idx="25212">
                  <c:v>1682.06</c:v>
                </c:pt>
                <c:pt idx="25213">
                  <c:v>1678.7809999999999</c:v>
                </c:pt>
                <c:pt idx="25214">
                  <c:v>1678.7809999999999</c:v>
                </c:pt>
                <c:pt idx="25215">
                  <c:v>1675.45</c:v>
                </c:pt>
                <c:pt idx="25216">
                  <c:v>1675.45</c:v>
                </c:pt>
                <c:pt idx="25217">
                  <c:v>1675.45</c:v>
                </c:pt>
                <c:pt idx="25218">
                  <c:v>1672.172</c:v>
                </c:pt>
                <c:pt idx="25219">
                  <c:v>1672.172</c:v>
                </c:pt>
                <c:pt idx="25220">
                  <c:v>1668.8409999999999</c:v>
                </c:pt>
                <c:pt idx="25221">
                  <c:v>1668.8409999999999</c:v>
                </c:pt>
                <c:pt idx="25222">
                  <c:v>1665.5630000000001</c:v>
                </c:pt>
                <c:pt idx="25223">
                  <c:v>1665.5630000000001</c:v>
                </c:pt>
                <c:pt idx="25224">
                  <c:v>1665.5630000000001</c:v>
                </c:pt>
                <c:pt idx="25225">
                  <c:v>1662.231</c:v>
                </c:pt>
                <c:pt idx="25226">
                  <c:v>1662.231</c:v>
                </c:pt>
                <c:pt idx="25227">
                  <c:v>1662.231</c:v>
                </c:pt>
                <c:pt idx="25228">
                  <c:v>1658.953</c:v>
                </c:pt>
                <c:pt idx="25229">
                  <c:v>1658.953</c:v>
                </c:pt>
                <c:pt idx="25230">
                  <c:v>1655.6220000000001</c:v>
                </c:pt>
                <c:pt idx="25231">
                  <c:v>1652.3440000000001</c:v>
                </c:pt>
                <c:pt idx="25232">
                  <c:v>1652.3440000000001</c:v>
                </c:pt>
                <c:pt idx="25233">
                  <c:v>1649.0129999999999</c:v>
                </c:pt>
                <c:pt idx="25234">
                  <c:v>1645.7339999999999</c:v>
                </c:pt>
                <c:pt idx="25235">
                  <c:v>1645.7339999999999</c:v>
                </c:pt>
                <c:pt idx="25236">
                  <c:v>1642.403</c:v>
                </c:pt>
                <c:pt idx="25237">
                  <c:v>1642.403</c:v>
                </c:pt>
                <c:pt idx="25238">
                  <c:v>1642.403</c:v>
                </c:pt>
                <c:pt idx="25239">
                  <c:v>1642.403</c:v>
                </c:pt>
                <c:pt idx="25240">
                  <c:v>1642.403</c:v>
                </c:pt>
                <c:pt idx="25241">
                  <c:v>1642.403</c:v>
                </c:pt>
                <c:pt idx="25242">
                  <c:v>1642.403</c:v>
                </c:pt>
                <c:pt idx="25243">
                  <c:v>1642.403</c:v>
                </c:pt>
                <c:pt idx="25244">
                  <c:v>1642.403</c:v>
                </c:pt>
                <c:pt idx="25245">
                  <c:v>1642.403</c:v>
                </c:pt>
                <c:pt idx="25246">
                  <c:v>1642.403</c:v>
                </c:pt>
                <c:pt idx="25247">
                  <c:v>1642.403</c:v>
                </c:pt>
                <c:pt idx="25248">
                  <c:v>1642.403</c:v>
                </c:pt>
                <c:pt idx="25249">
                  <c:v>1642.403</c:v>
                </c:pt>
                <c:pt idx="25250">
                  <c:v>1642.403</c:v>
                </c:pt>
                <c:pt idx="25251">
                  <c:v>1639.125</c:v>
                </c:pt>
                <c:pt idx="25252">
                  <c:v>1639.125</c:v>
                </c:pt>
                <c:pt idx="25253">
                  <c:v>1635.7940000000001</c:v>
                </c:pt>
                <c:pt idx="25254">
                  <c:v>1635.7940000000001</c:v>
                </c:pt>
                <c:pt idx="25255">
                  <c:v>1632.5160000000001</c:v>
                </c:pt>
                <c:pt idx="25256">
                  <c:v>1632.5160000000001</c:v>
                </c:pt>
                <c:pt idx="25257">
                  <c:v>1632.5160000000001</c:v>
                </c:pt>
                <c:pt idx="25258">
                  <c:v>1629.1849999999999</c:v>
                </c:pt>
                <c:pt idx="25259">
                  <c:v>1629.1849999999999</c:v>
                </c:pt>
                <c:pt idx="25260">
                  <c:v>1629.1849999999999</c:v>
                </c:pt>
                <c:pt idx="25261">
                  <c:v>1629.1849999999999</c:v>
                </c:pt>
                <c:pt idx="25262">
                  <c:v>1625.9059999999999</c:v>
                </c:pt>
                <c:pt idx="25263">
                  <c:v>1625.9059999999999</c:v>
                </c:pt>
                <c:pt idx="25264">
                  <c:v>1619.2439999999999</c:v>
                </c:pt>
                <c:pt idx="25265">
                  <c:v>1622.575</c:v>
                </c:pt>
                <c:pt idx="25266">
                  <c:v>1622.575</c:v>
                </c:pt>
                <c:pt idx="25267">
                  <c:v>1619.297</c:v>
                </c:pt>
                <c:pt idx="25268">
                  <c:v>1615.9659999999999</c:v>
                </c:pt>
                <c:pt idx="25269">
                  <c:v>1612.635</c:v>
                </c:pt>
                <c:pt idx="25270">
                  <c:v>1615.9659999999999</c:v>
                </c:pt>
                <c:pt idx="25271">
                  <c:v>1612.635</c:v>
                </c:pt>
                <c:pt idx="25272">
                  <c:v>1612.635</c:v>
                </c:pt>
                <c:pt idx="25273">
                  <c:v>1609.356</c:v>
                </c:pt>
                <c:pt idx="25274">
                  <c:v>1606.0250000000001</c:v>
                </c:pt>
                <c:pt idx="25275">
                  <c:v>1606.0250000000001</c:v>
                </c:pt>
                <c:pt idx="25276">
                  <c:v>1602.7470000000001</c:v>
                </c:pt>
                <c:pt idx="25277">
                  <c:v>1599.4159999999999</c:v>
                </c:pt>
                <c:pt idx="25278">
                  <c:v>1599.4690000000001</c:v>
                </c:pt>
                <c:pt idx="25279">
                  <c:v>1596.1379999999999</c:v>
                </c:pt>
                <c:pt idx="25280">
                  <c:v>1589.528</c:v>
                </c:pt>
                <c:pt idx="25281">
                  <c:v>1589.528</c:v>
                </c:pt>
                <c:pt idx="25282">
                  <c:v>1582.9190000000001</c:v>
                </c:pt>
                <c:pt idx="25283">
                  <c:v>1579.588</c:v>
                </c:pt>
                <c:pt idx="25284">
                  <c:v>1576.31</c:v>
                </c:pt>
                <c:pt idx="25285">
                  <c:v>1576.31</c:v>
                </c:pt>
                <c:pt idx="25286">
                  <c:v>1566.3689999999999</c:v>
                </c:pt>
                <c:pt idx="25287">
                  <c:v>1563.0909999999999</c:v>
                </c:pt>
                <c:pt idx="25288">
                  <c:v>1563.0909999999999</c:v>
                </c:pt>
                <c:pt idx="25289">
                  <c:v>1559.8130000000001</c:v>
                </c:pt>
                <c:pt idx="25290">
                  <c:v>1556.481</c:v>
                </c:pt>
                <c:pt idx="25291">
                  <c:v>1549.8720000000001</c:v>
                </c:pt>
                <c:pt idx="25292">
                  <c:v>1546.5409999999999</c:v>
                </c:pt>
                <c:pt idx="25293">
                  <c:v>1543.2629999999999</c:v>
                </c:pt>
                <c:pt idx="25294">
                  <c:v>1539.932</c:v>
                </c:pt>
                <c:pt idx="25295">
                  <c:v>1533.3219999999999</c:v>
                </c:pt>
                <c:pt idx="25296">
                  <c:v>1533.3219999999999</c:v>
                </c:pt>
                <c:pt idx="25297">
                  <c:v>1530.0440000000001</c:v>
                </c:pt>
                <c:pt idx="25298">
                  <c:v>1526.713</c:v>
                </c:pt>
                <c:pt idx="25299">
                  <c:v>1526.7660000000001</c:v>
                </c:pt>
                <c:pt idx="25300">
                  <c:v>1520.1030000000001</c:v>
                </c:pt>
                <c:pt idx="25301">
                  <c:v>1520.1559999999999</c:v>
                </c:pt>
                <c:pt idx="25302">
                  <c:v>1520.1559999999999</c:v>
                </c:pt>
                <c:pt idx="25303">
                  <c:v>1516.825</c:v>
                </c:pt>
                <c:pt idx="25304">
                  <c:v>1513.547</c:v>
                </c:pt>
                <c:pt idx="25305">
                  <c:v>1513.547</c:v>
                </c:pt>
                <c:pt idx="25306">
                  <c:v>1510.2159999999999</c:v>
                </c:pt>
                <c:pt idx="25307">
                  <c:v>1510.2159999999999</c:v>
                </c:pt>
                <c:pt idx="25308">
                  <c:v>1510.2159999999999</c:v>
                </c:pt>
                <c:pt idx="25309">
                  <c:v>1506.9380000000001</c:v>
                </c:pt>
                <c:pt idx="25310">
                  <c:v>1506.9380000000001</c:v>
                </c:pt>
                <c:pt idx="25311">
                  <c:v>1503.606</c:v>
                </c:pt>
                <c:pt idx="25312">
                  <c:v>1503.606</c:v>
                </c:pt>
                <c:pt idx="25313">
                  <c:v>1503.606</c:v>
                </c:pt>
                <c:pt idx="25314">
                  <c:v>1500.328</c:v>
                </c:pt>
                <c:pt idx="25315">
                  <c:v>1496.9970000000001</c:v>
                </c:pt>
                <c:pt idx="25316">
                  <c:v>1496.9970000000001</c:v>
                </c:pt>
                <c:pt idx="25317">
                  <c:v>1493.7190000000001</c:v>
                </c:pt>
                <c:pt idx="25318">
                  <c:v>1493.7190000000001</c:v>
                </c:pt>
                <c:pt idx="25319">
                  <c:v>1493.7190000000001</c:v>
                </c:pt>
                <c:pt idx="25320">
                  <c:v>1490.3879999999999</c:v>
                </c:pt>
                <c:pt idx="25321">
                  <c:v>1490.3879999999999</c:v>
                </c:pt>
                <c:pt idx="25322">
                  <c:v>1490.3879999999999</c:v>
                </c:pt>
                <c:pt idx="25323">
                  <c:v>1487.1089999999999</c:v>
                </c:pt>
                <c:pt idx="25324">
                  <c:v>1487.1089999999999</c:v>
                </c:pt>
                <c:pt idx="25325">
                  <c:v>1487.1089999999999</c:v>
                </c:pt>
                <c:pt idx="25326">
                  <c:v>1487.1089999999999</c:v>
                </c:pt>
                <c:pt idx="25327">
                  <c:v>1487.1089999999999</c:v>
                </c:pt>
                <c:pt idx="25328">
                  <c:v>1483.778</c:v>
                </c:pt>
                <c:pt idx="25329">
                  <c:v>1483.778</c:v>
                </c:pt>
                <c:pt idx="25330">
                  <c:v>1483.778</c:v>
                </c:pt>
                <c:pt idx="25331">
                  <c:v>1483.778</c:v>
                </c:pt>
                <c:pt idx="25332">
                  <c:v>1483.778</c:v>
                </c:pt>
                <c:pt idx="25333">
                  <c:v>1483.778</c:v>
                </c:pt>
                <c:pt idx="25334">
                  <c:v>1483.778</c:v>
                </c:pt>
                <c:pt idx="25335">
                  <c:v>1480.5</c:v>
                </c:pt>
                <c:pt idx="25336">
                  <c:v>1483.778</c:v>
                </c:pt>
                <c:pt idx="25337">
                  <c:v>1480.5</c:v>
                </c:pt>
                <c:pt idx="25338">
                  <c:v>1483.778</c:v>
                </c:pt>
                <c:pt idx="25339">
                  <c:v>1483.778</c:v>
                </c:pt>
                <c:pt idx="25340">
                  <c:v>1483.778</c:v>
                </c:pt>
                <c:pt idx="25341">
                  <c:v>1483.778</c:v>
                </c:pt>
                <c:pt idx="25342">
                  <c:v>1487.1089999999999</c:v>
                </c:pt>
                <c:pt idx="25343">
                  <c:v>1483.778</c:v>
                </c:pt>
                <c:pt idx="25344">
                  <c:v>1487.1089999999999</c:v>
                </c:pt>
                <c:pt idx="25345">
                  <c:v>1487.1089999999999</c:v>
                </c:pt>
                <c:pt idx="25346">
                  <c:v>1487.1089999999999</c:v>
                </c:pt>
                <c:pt idx="25347">
                  <c:v>1487.1089999999999</c:v>
                </c:pt>
                <c:pt idx="25348">
                  <c:v>1490.3879999999999</c:v>
                </c:pt>
                <c:pt idx="25349">
                  <c:v>1490.3879999999999</c:v>
                </c:pt>
                <c:pt idx="25350">
                  <c:v>1493.7190000000001</c:v>
                </c:pt>
                <c:pt idx="25351">
                  <c:v>1493.7190000000001</c:v>
                </c:pt>
                <c:pt idx="25352">
                  <c:v>1496.9970000000001</c:v>
                </c:pt>
                <c:pt idx="25353">
                  <c:v>1496.9970000000001</c:v>
                </c:pt>
                <c:pt idx="25354">
                  <c:v>1503.606</c:v>
                </c:pt>
                <c:pt idx="25355">
                  <c:v>1506.9380000000001</c:v>
                </c:pt>
                <c:pt idx="25356">
                  <c:v>1510.2159999999999</c:v>
                </c:pt>
                <c:pt idx="25357">
                  <c:v>1513.547</c:v>
                </c:pt>
                <c:pt idx="25358">
                  <c:v>1510.2159999999999</c:v>
                </c:pt>
                <c:pt idx="25359">
                  <c:v>1516.825</c:v>
                </c:pt>
                <c:pt idx="25360">
                  <c:v>1513.4939999999999</c:v>
                </c:pt>
                <c:pt idx="25361">
                  <c:v>1516.825</c:v>
                </c:pt>
                <c:pt idx="25362">
                  <c:v>1516.825</c:v>
                </c:pt>
                <c:pt idx="25363">
                  <c:v>1520.1030000000001</c:v>
                </c:pt>
                <c:pt idx="25364">
                  <c:v>1520.1030000000001</c:v>
                </c:pt>
                <c:pt idx="25365">
                  <c:v>1520.1030000000001</c:v>
                </c:pt>
                <c:pt idx="25366">
                  <c:v>1520.1030000000001</c:v>
                </c:pt>
                <c:pt idx="25367">
                  <c:v>1523.4349999999999</c:v>
                </c:pt>
                <c:pt idx="25368">
                  <c:v>1523.4349999999999</c:v>
                </c:pt>
                <c:pt idx="25369">
                  <c:v>1526.713</c:v>
                </c:pt>
                <c:pt idx="25370">
                  <c:v>1526.713</c:v>
                </c:pt>
                <c:pt idx="25371">
                  <c:v>1530.0440000000001</c:v>
                </c:pt>
                <c:pt idx="25372">
                  <c:v>1530.0440000000001</c:v>
                </c:pt>
                <c:pt idx="25373">
                  <c:v>1533.3219999999999</c:v>
                </c:pt>
                <c:pt idx="25374">
                  <c:v>1536.653</c:v>
                </c:pt>
                <c:pt idx="25375">
                  <c:v>1536.653</c:v>
                </c:pt>
                <c:pt idx="25376">
                  <c:v>1539.932</c:v>
                </c:pt>
                <c:pt idx="25377">
                  <c:v>1539.932</c:v>
                </c:pt>
                <c:pt idx="25378">
                  <c:v>1539.932</c:v>
                </c:pt>
                <c:pt idx="25379">
                  <c:v>1539.932</c:v>
                </c:pt>
                <c:pt idx="25380">
                  <c:v>1539.932</c:v>
                </c:pt>
                <c:pt idx="25381">
                  <c:v>1539.932</c:v>
                </c:pt>
                <c:pt idx="25382">
                  <c:v>1536.653</c:v>
                </c:pt>
                <c:pt idx="25383">
                  <c:v>1536.653</c:v>
                </c:pt>
                <c:pt idx="25384">
                  <c:v>1533.3219999999999</c:v>
                </c:pt>
                <c:pt idx="25385">
                  <c:v>1530.0440000000001</c:v>
                </c:pt>
                <c:pt idx="25386">
                  <c:v>1526.713</c:v>
                </c:pt>
                <c:pt idx="25387">
                  <c:v>1520.1030000000001</c:v>
                </c:pt>
                <c:pt idx="25388">
                  <c:v>1516.825</c:v>
                </c:pt>
                <c:pt idx="25389">
                  <c:v>1510.2159999999999</c:v>
                </c:pt>
                <c:pt idx="25390">
                  <c:v>1506.885</c:v>
                </c:pt>
                <c:pt idx="25391">
                  <c:v>1500.2750000000001</c:v>
                </c:pt>
                <c:pt idx="25392">
                  <c:v>1490.3879999999999</c:v>
                </c:pt>
                <c:pt idx="25393">
                  <c:v>1483.778</c:v>
                </c:pt>
                <c:pt idx="25394">
                  <c:v>1477.1690000000001</c:v>
                </c:pt>
                <c:pt idx="25395">
                  <c:v>1470.56</c:v>
                </c:pt>
                <c:pt idx="25396">
                  <c:v>1460.6189999999999</c:v>
                </c:pt>
                <c:pt idx="25397">
                  <c:v>1450.731</c:v>
                </c:pt>
                <c:pt idx="25398">
                  <c:v>1447.4</c:v>
                </c:pt>
                <c:pt idx="25399">
                  <c:v>1437.5129999999999</c:v>
                </c:pt>
                <c:pt idx="25400">
                  <c:v>1427.5719999999999</c:v>
                </c:pt>
                <c:pt idx="25401">
                  <c:v>1417.6849999999999</c:v>
                </c:pt>
                <c:pt idx="25402">
                  <c:v>1414.3530000000001</c:v>
                </c:pt>
                <c:pt idx="25403">
                  <c:v>1401.1880000000001</c:v>
                </c:pt>
                <c:pt idx="25404">
                  <c:v>1394.5250000000001</c:v>
                </c:pt>
                <c:pt idx="25405">
                  <c:v>1387.9159999999999</c:v>
                </c:pt>
                <c:pt idx="25406">
                  <c:v>1374.75</c:v>
                </c:pt>
                <c:pt idx="25407">
                  <c:v>1364.81</c:v>
                </c:pt>
                <c:pt idx="25408">
                  <c:v>1361.4780000000001</c:v>
                </c:pt>
                <c:pt idx="25409">
                  <c:v>1348.3130000000001</c:v>
                </c:pt>
                <c:pt idx="25410">
                  <c:v>1348.26</c:v>
                </c:pt>
                <c:pt idx="25411">
                  <c:v>1344.981</c:v>
                </c:pt>
                <c:pt idx="25412">
                  <c:v>1338.3720000000001</c:v>
                </c:pt>
                <c:pt idx="25413">
                  <c:v>0</c:v>
                </c:pt>
                <c:pt idx="25414">
                  <c:v>0</c:v>
                </c:pt>
                <c:pt idx="25415">
                  <c:v>0</c:v>
                </c:pt>
                <c:pt idx="25416">
                  <c:v>0</c:v>
                </c:pt>
                <c:pt idx="25417">
                  <c:v>0</c:v>
                </c:pt>
                <c:pt idx="25418">
                  <c:v>0</c:v>
                </c:pt>
                <c:pt idx="25419">
                  <c:v>0</c:v>
                </c:pt>
                <c:pt idx="25420">
                  <c:v>0</c:v>
                </c:pt>
                <c:pt idx="25421">
                  <c:v>0</c:v>
                </c:pt>
                <c:pt idx="25422">
                  <c:v>0</c:v>
                </c:pt>
                <c:pt idx="25423">
                  <c:v>0</c:v>
                </c:pt>
                <c:pt idx="25424">
                  <c:v>0</c:v>
                </c:pt>
                <c:pt idx="25425">
                  <c:v>0</c:v>
                </c:pt>
                <c:pt idx="25426">
                  <c:v>0</c:v>
                </c:pt>
                <c:pt idx="25427">
                  <c:v>0</c:v>
                </c:pt>
                <c:pt idx="25428">
                  <c:v>0</c:v>
                </c:pt>
                <c:pt idx="25429">
                  <c:v>0</c:v>
                </c:pt>
                <c:pt idx="25430">
                  <c:v>0</c:v>
                </c:pt>
                <c:pt idx="25431">
                  <c:v>0</c:v>
                </c:pt>
                <c:pt idx="25432">
                  <c:v>0</c:v>
                </c:pt>
                <c:pt idx="25433">
                  <c:v>0</c:v>
                </c:pt>
                <c:pt idx="25434">
                  <c:v>0</c:v>
                </c:pt>
                <c:pt idx="25435">
                  <c:v>0</c:v>
                </c:pt>
                <c:pt idx="25436">
                  <c:v>0</c:v>
                </c:pt>
                <c:pt idx="25437">
                  <c:v>0</c:v>
                </c:pt>
                <c:pt idx="25438">
                  <c:v>0</c:v>
                </c:pt>
                <c:pt idx="25439">
                  <c:v>0</c:v>
                </c:pt>
                <c:pt idx="25440">
                  <c:v>0</c:v>
                </c:pt>
                <c:pt idx="25441">
                  <c:v>0</c:v>
                </c:pt>
                <c:pt idx="25442">
                  <c:v>0</c:v>
                </c:pt>
                <c:pt idx="25443">
                  <c:v>0</c:v>
                </c:pt>
                <c:pt idx="25444">
                  <c:v>0</c:v>
                </c:pt>
                <c:pt idx="25445">
                  <c:v>0</c:v>
                </c:pt>
                <c:pt idx="25446">
                  <c:v>0</c:v>
                </c:pt>
                <c:pt idx="25447">
                  <c:v>0</c:v>
                </c:pt>
                <c:pt idx="25448">
                  <c:v>0</c:v>
                </c:pt>
                <c:pt idx="25449">
                  <c:v>0</c:v>
                </c:pt>
                <c:pt idx="25450">
                  <c:v>0</c:v>
                </c:pt>
                <c:pt idx="25451">
                  <c:v>0</c:v>
                </c:pt>
                <c:pt idx="25452">
                  <c:v>0</c:v>
                </c:pt>
                <c:pt idx="25453">
                  <c:v>0</c:v>
                </c:pt>
                <c:pt idx="25454">
                  <c:v>0</c:v>
                </c:pt>
                <c:pt idx="25455">
                  <c:v>0</c:v>
                </c:pt>
                <c:pt idx="25456">
                  <c:v>0</c:v>
                </c:pt>
                <c:pt idx="25457">
                  <c:v>0</c:v>
                </c:pt>
                <c:pt idx="25458">
                  <c:v>0</c:v>
                </c:pt>
                <c:pt idx="25459">
                  <c:v>0</c:v>
                </c:pt>
                <c:pt idx="25460">
                  <c:v>0</c:v>
                </c:pt>
                <c:pt idx="25461">
                  <c:v>0</c:v>
                </c:pt>
                <c:pt idx="25462">
                  <c:v>0</c:v>
                </c:pt>
                <c:pt idx="25463">
                  <c:v>0</c:v>
                </c:pt>
                <c:pt idx="25464">
                  <c:v>0</c:v>
                </c:pt>
                <c:pt idx="25465">
                  <c:v>0</c:v>
                </c:pt>
                <c:pt idx="25466">
                  <c:v>0</c:v>
                </c:pt>
                <c:pt idx="25467">
                  <c:v>0</c:v>
                </c:pt>
                <c:pt idx="25468">
                  <c:v>0</c:v>
                </c:pt>
                <c:pt idx="25469">
                  <c:v>0</c:v>
                </c:pt>
                <c:pt idx="25470">
                  <c:v>0</c:v>
                </c:pt>
                <c:pt idx="25471">
                  <c:v>0</c:v>
                </c:pt>
                <c:pt idx="25472">
                  <c:v>0</c:v>
                </c:pt>
                <c:pt idx="25473">
                  <c:v>0</c:v>
                </c:pt>
                <c:pt idx="25474">
                  <c:v>0</c:v>
                </c:pt>
                <c:pt idx="25475">
                  <c:v>0</c:v>
                </c:pt>
                <c:pt idx="25476">
                  <c:v>0</c:v>
                </c:pt>
                <c:pt idx="25477">
                  <c:v>0</c:v>
                </c:pt>
                <c:pt idx="25478">
                  <c:v>0</c:v>
                </c:pt>
                <c:pt idx="25479">
                  <c:v>0</c:v>
                </c:pt>
                <c:pt idx="25480">
                  <c:v>0</c:v>
                </c:pt>
                <c:pt idx="25481">
                  <c:v>0</c:v>
                </c:pt>
                <c:pt idx="25482">
                  <c:v>0</c:v>
                </c:pt>
                <c:pt idx="25483">
                  <c:v>0</c:v>
                </c:pt>
                <c:pt idx="25484">
                  <c:v>0</c:v>
                </c:pt>
                <c:pt idx="25485">
                  <c:v>0</c:v>
                </c:pt>
                <c:pt idx="25486">
                  <c:v>0</c:v>
                </c:pt>
                <c:pt idx="25487">
                  <c:v>0</c:v>
                </c:pt>
                <c:pt idx="25488">
                  <c:v>0</c:v>
                </c:pt>
                <c:pt idx="25489">
                  <c:v>0</c:v>
                </c:pt>
                <c:pt idx="25490">
                  <c:v>0</c:v>
                </c:pt>
                <c:pt idx="25491">
                  <c:v>0</c:v>
                </c:pt>
                <c:pt idx="25492">
                  <c:v>0</c:v>
                </c:pt>
                <c:pt idx="25493">
                  <c:v>0</c:v>
                </c:pt>
                <c:pt idx="25494">
                  <c:v>0</c:v>
                </c:pt>
                <c:pt idx="25495">
                  <c:v>0</c:v>
                </c:pt>
                <c:pt idx="25496">
                  <c:v>0</c:v>
                </c:pt>
                <c:pt idx="25497">
                  <c:v>0</c:v>
                </c:pt>
                <c:pt idx="25498">
                  <c:v>0</c:v>
                </c:pt>
                <c:pt idx="25499">
                  <c:v>0</c:v>
                </c:pt>
                <c:pt idx="25500">
                  <c:v>0</c:v>
                </c:pt>
                <c:pt idx="25501">
                  <c:v>0</c:v>
                </c:pt>
                <c:pt idx="25502">
                  <c:v>0</c:v>
                </c:pt>
                <c:pt idx="25503">
                  <c:v>0</c:v>
                </c:pt>
                <c:pt idx="25504">
                  <c:v>0</c:v>
                </c:pt>
                <c:pt idx="25505">
                  <c:v>0</c:v>
                </c:pt>
                <c:pt idx="25506">
                  <c:v>0</c:v>
                </c:pt>
                <c:pt idx="25507">
                  <c:v>0</c:v>
                </c:pt>
                <c:pt idx="25508">
                  <c:v>0</c:v>
                </c:pt>
                <c:pt idx="25509">
                  <c:v>0</c:v>
                </c:pt>
                <c:pt idx="25510">
                  <c:v>0</c:v>
                </c:pt>
                <c:pt idx="25511">
                  <c:v>0</c:v>
                </c:pt>
                <c:pt idx="25512">
                  <c:v>0</c:v>
                </c:pt>
                <c:pt idx="25513">
                  <c:v>0</c:v>
                </c:pt>
                <c:pt idx="25514">
                  <c:v>0</c:v>
                </c:pt>
                <c:pt idx="25515">
                  <c:v>0</c:v>
                </c:pt>
                <c:pt idx="25516">
                  <c:v>0</c:v>
                </c:pt>
                <c:pt idx="25517">
                  <c:v>0</c:v>
                </c:pt>
                <c:pt idx="25518">
                  <c:v>0</c:v>
                </c:pt>
                <c:pt idx="25519">
                  <c:v>0</c:v>
                </c:pt>
                <c:pt idx="25520">
                  <c:v>0</c:v>
                </c:pt>
                <c:pt idx="25521">
                  <c:v>0</c:v>
                </c:pt>
                <c:pt idx="25522">
                  <c:v>0</c:v>
                </c:pt>
                <c:pt idx="25523">
                  <c:v>0</c:v>
                </c:pt>
                <c:pt idx="25524">
                  <c:v>0</c:v>
                </c:pt>
                <c:pt idx="25525">
                  <c:v>0</c:v>
                </c:pt>
                <c:pt idx="25526">
                  <c:v>0</c:v>
                </c:pt>
                <c:pt idx="25527">
                  <c:v>0</c:v>
                </c:pt>
                <c:pt idx="25528">
                  <c:v>0</c:v>
                </c:pt>
                <c:pt idx="25529">
                  <c:v>0</c:v>
                </c:pt>
                <c:pt idx="25530">
                  <c:v>0</c:v>
                </c:pt>
                <c:pt idx="25531">
                  <c:v>0</c:v>
                </c:pt>
                <c:pt idx="25532">
                  <c:v>0</c:v>
                </c:pt>
                <c:pt idx="25533">
                  <c:v>0</c:v>
                </c:pt>
                <c:pt idx="25534">
                  <c:v>0</c:v>
                </c:pt>
                <c:pt idx="25535">
                  <c:v>0</c:v>
                </c:pt>
                <c:pt idx="25536">
                  <c:v>0</c:v>
                </c:pt>
                <c:pt idx="25537">
                  <c:v>0</c:v>
                </c:pt>
                <c:pt idx="25538">
                  <c:v>0</c:v>
                </c:pt>
                <c:pt idx="25539">
                  <c:v>0</c:v>
                </c:pt>
                <c:pt idx="25540">
                  <c:v>0</c:v>
                </c:pt>
                <c:pt idx="25541">
                  <c:v>0</c:v>
                </c:pt>
                <c:pt idx="25542">
                  <c:v>0</c:v>
                </c:pt>
                <c:pt idx="25543">
                  <c:v>0</c:v>
                </c:pt>
                <c:pt idx="25544">
                  <c:v>0</c:v>
                </c:pt>
                <c:pt idx="25545">
                  <c:v>0</c:v>
                </c:pt>
                <c:pt idx="25546">
                  <c:v>0</c:v>
                </c:pt>
                <c:pt idx="25547">
                  <c:v>0</c:v>
                </c:pt>
                <c:pt idx="25548">
                  <c:v>0</c:v>
                </c:pt>
                <c:pt idx="25549">
                  <c:v>0</c:v>
                </c:pt>
                <c:pt idx="25550">
                  <c:v>0</c:v>
                </c:pt>
                <c:pt idx="25551">
                  <c:v>0</c:v>
                </c:pt>
                <c:pt idx="25552">
                  <c:v>0</c:v>
                </c:pt>
                <c:pt idx="25553">
                  <c:v>0</c:v>
                </c:pt>
                <c:pt idx="25554">
                  <c:v>0</c:v>
                </c:pt>
                <c:pt idx="25555">
                  <c:v>0</c:v>
                </c:pt>
                <c:pt idx="25556">
                  <c:v>0</c:v>
                </c:pt>
                <c:pt idx="25557">
                  <c:v>0</c:v>
                </c:pt>
                <c:pt idx="25558">
                  <c:v>0</c:v>
                </c:pt>
                <c:pt idx="25559">
                  <c:v>0</c:v>
                </c:pt>
                <c:pt idx="25560">
                  <c:v>0</c:v>
                </c:pt>
                <c:pt idx="25561">
                  <c:v>0</c:v>
                </c:pt>
                <c:pt idx="25562">
                  <c:v>0</c:v>
                </c:pt>
                <c:pt idx="25563">
                  <c:v>0</c:v>
                </c:pt>
                <c:pt idx="25564">
                  <c:v>0</c:v>
                </c:pt>
                <c:pt idx="25565">
                  <c:v>0</c:v>
                </c:pt>
                <c:pt idx="25566">
                  <c:v>0</c:v>
                </c:pt>
                <c:pt idx="25567">
                  <c:v>0</c:v>
                </c:pt>
                <c:pt idx="25568">
                  <c:v>0</c:v>
                </c:pt>
                <c:pt idx="25569">
                  <c:v>0</c:v>
                </c:pt>
                <c:pt idx="25570">
                  <c:v>0</c:v>
                </c:pt>
                <c:pt idx="25571">
                  <c:v>0</c:v>
                </c:pt>
                <c:pt idx="25572">
                  <c:v>0</c:v>
                </c:pt>
                <c:pt idx="25573">
                  <c:v>0</c:v>
                </c:pt>
                <c:pt idx="25574">
                  <c:v>0</c:v>
                </c:pt>
                <c:pt idx="25575">
                  <c:v>0</c:v>
                </c:pt>
                <c:pt idx="25576">
                  <c:v>0</c:v>
                </c:pt>
                <c:pt idx="25577">
                  <c:v>0</c:v>
                </c:pt>
                <c:pt idx="25578">
                  <c:v>0</c:v>
                </c:pt>
                <c:pt idx="25579">
                  <c:v>0</c:v>
                </c:pt>
                <c:pt idx="25580">
                  <c:v>0</c:v>
                </c:pt>
                <c:pt idx="25581">
                  <c:v>0</c:v>
                </c:pt>
                <c:pt idx="25582">
                  <c:v>0</c:v>
                </c:pt>
                <c:pt idx="25583">
                  <c:v>0</c:v>
                </c:pt>
                <c:pt idx="25584">
                  <c:v>0</c:v>
                </c:pt>
                <c:pt idx="25585">
                  <c:v>0</c:v>
                </c:pt>
                <c:pt idx="25586">
                  <c:v>0</c:v>
                </c:pt>
                <c:pt idx="25587">
                  <c:v>0</c:v>
                </c:pt>
                <c:pt idx="25588">
                  <c:v>0</c:v>
                </c:pt>
                <c:pt idx="25589">
                  <c:v>0</c:v>
                </c:pt>
                <c:pt idx="25590">
                  <c:v>0</c:v>
                </c:pt>
                <c:pt idx="25591">
                  <c:v>0</c:v>
                </c:pt>
                <c:pt idx="25592">
                  <c:v>0</c:v>
                </c:pt>
                <c:pt idx="25593">
                  <c:v>0</c:v>
                </c:pt>
                <c:pt idx="25594">
                  <c:v>0</c:v>
                </c:pt>
                <c:pt idx="25595">
                  <c:v>0</c:v>
                </c:pt>
                <c:pt idx="25596">
                  <c:v>0</c:v>
                </c:pt>
                <c:pt idx="25597">
                  <c:v>0</c:v>
                </c:pt>
                <c:pt idx="25598">
                  <c:v>0</c:v>
                </c:pt>
                <c:pt idx="25599">
                  <c:v>0</c:v>
                </c:pt>
                <c:pt idx="25600">
                  <c:v>1867.1220000000001</c:v>
                </c:pt>
                <c:pt idx="25601">
                  <c:v>1873.731</c:v>
                </c:pt>
                <c:pt idx="25602">
                  <c:v>1903.4469999999999</c:v>
                </c:pt>
                <c:pt idx="25603">
                  <c:v>1946.434</c:v>
                </c:pt>
                <c:pt idx="25604">
                  <c:v>1999.309</c:v>
                </c:pt>
                <c:pt idx="25605">
                  <c:v>2048.8530000000001</c:v>
                </c:pt>
                <c:pt idx="25606">
                  <c:v>2101.7280000000001</c:v>
                </c:pt>
                <c:pt idx="25607">
                  <c:v>2151.3249999999998</c:v>
                </c:pt>
                <c:pt idx="25608">
                  <c:v>2194.2600000000002</c:v>
                </c:pt>
                <c:pt idx="25609">
                  <c:v>2237.2469999999998</c:v>
                </c:pt>
                <c:pt idx="25610">
                  <c:v>2273.5720000000001</c:v>
                </c:pt>
                <c:pt idx="25611">
                  <c:v>2309.9499999999998</c:v>
                </c:pt>
                <c:pt idx="25612">
                  <c:v>2339.6660000000002</c:v>
                </c:pt>
                <c:pt idx="25613">
                  <c:v>2369.4340000000002</c:v>
                </c:pt>
                <c:pt idx="25614">
                  <c:v>2392.5410000000002</c:v>
                </c:pt>
                <c:pt idx="25615">
                  <c:v>2415.6999999999998</c:v>
                </c:pt>
                <c:pt idx="25616">
                  <c:v>2432.1970000000001</c:v>
                </c:pt>
                <c:pt idx="25617">
                  <c:v>2452.078</c:v>
                </c:pt>
                <c:pt idx="25618">
                  <c:v>2461.9659999999999</c:v>
                </c:pt>
                <c:pt idx="25619">
                  <c:v>2475.1840000000002</c:v>
                </c:pt>
                <c:pt idx="25620">
                  <c:v>2481.7939999999999</c:v>
                </c:pt>
                <c:pt idx="25621">
                  <c:v>2488.4029999999998</c:v>
                </c:pt>
                <c:pt idx="25622">
                  <c:v>2495.0129999999999</c:v>
                </c:pt>
                <c:pt idx="25623">
                  <c:v>2495.0129999999999</c:v>
                </c:pt>
                <c:pt idx="25624">
                  <c:v>2495.0129999999999</c:v>
                </c:pt>
                <c:pt idx="25625">
                  <c:v>2491.681</c:v>
                </c:pt>
                <c:pt idx="25626">
                  <c:v>2491.681</c:v>
                </c:pt>
                <c:pt idx="25627">
                  <c:v>2488.4029999999998</c:v>
                </c:pt>
                <c:pt idx="25628">
                  <c:v>2481.7939999999999</c:v>
                </c:pt>
                <c:pt idx="25629">
                  <c:v>2481.7939999999999</c:v>
                </c:pt>
                <c:pt idx="25630">
                  <c:v>2475.1840000000002</c:v>
                </c:pt>
                <c:pt idx="25631">
                  <c:v>2465.297</c:v>
                </c:pt>
                <c:pt idx="25632">
                  <c:v>2458.6880000000001</c:v>
                </c:pt>
                <c:pt idx="25633">
                  <c:v>2448.7469999999998</c:v>
                </c:pt>
                <c:pt idx="25634">
                  <c:v>2442.1379999999999</c:v>
                </c:pt>
                <c:pt idx="25635">
                  <c:v>2428.9189999999999</c:v>
                </c:pt>
                <c:pt idx="25636">
                  <c:v>2419.0309999999999</c:v>
                </c:pt>
                <c:pt idx="25637">
                  <c:v>2409.0909999999999</c:v>
                </c:pt>
                <c:pt idx="25638">
                  <c:v>2395.8719999999998</c:v>
                </c:pt>
                <c:pt idx="25639">
                  <c:v>2382.6529999999998</c:v>
                </c:pt>
                <c:pt idx="25640">
                  <c:v>2372.7660000000001</c:v>
                </c:pt>
                <c:pt idx="25641">
                  <c:v>2359.547</c:v>
                </c:pt>
                <c:pt idx="25642">
                  <c:v>2349.6060000000002</c:v>
                </c:pt>
                <c:pt idx="25643">
                  <c:v>2333.1089999999999</c:v>
                </c:pt>
                <c:pt idx="25644">
                  <c:v>2323.1689999999999</c:v>
                </c:pt>
                <c:pt idx="25645">
                  <c:v>2309.9499999999998</c:v>
                </c:pt>
                <c:pt idx="25646">
                  <c:v>2296.7310000000002</c:v>
                </c:pt>
                <c:pt idx="25647">
                  <c:v>2283.5129999999999</c:v>
                </c:pt>
                <c:pt idx="25648">
                  <c:v>2266.9630000000002</c:v>
                </c:pt>
                <c:pt idx="25649">
                  <c:v>2253.7440000000001</c:v>
                </c:pt>
                <c:pt idx="25650">
                  <c:v>2233.9690000000001</c:v>
                </c:pt>
                <c:pt idx="25651">
                  <c:v>2220.75</c:v>
                </c:pt>
                <c:pt idx="25652">
                  <c:v>2207.5309999999999</c:v>
                </c:pt>
                <c:pt idx="25653">
                  <c:v>2190.9810000000002</c:v>
                </c:pt>
                <c:pt idx="25654">
                  <c:v>2177.7629999999999</c:v>
                </c:pt>
                <c:pt idx="25655">
                  <c:v>2164.5439999999999</c:v>
                </c:pt>
                <c:pt idx="25656">
                  <c:v>2151.3249999999998</c:v>
                </c:pt>
                <c:pt idx="25657">
                  <c:v>2141.3850000000002</c:v>
                </c:pt>
                <c:pt idx="25658">
                  <c:v>2131.4969999999998</c:v>
                </c:pt>
                <c:pt idx="25659">
                  <c:v>2111.6689999999999</c:v>
                </c:pt>
                <c:pt idx="25660">
                  <c:v>2098.4499999999998</c:v>
                </c:pt>
                <c:pt idx="25661">
                  <c:v>2085.2310000000002</c:v>
                </c:pt>
                <c:pt idx="25662">
                  <c:v>2075.3440000000001</c:v>
                </c:pt>
                <c:pt idx="25663">
                  <c:v>2062.125</c:v>
                </c:pt>
                <c:pt idx="25664">
                  <c:v>2048.9059999999999</c:v>
                </c:pt>
                <c:pt idx="25665">
                  <c:v>2035.6880000000001</c:v>
                </c:pt>
                <c:pt idx="25666">
                  <c:v>2025.7470000000001</c:v>
                </c:pt>
                <c:pt idx="25667">
                  <c:v>2012.528</c:v>
                </c:pt>
                <c:pt idx="25668">
                  <c:v>2002.6410000000001</c:v>
                </c:pt>
                <c:pt idx="25669">
                  <c:v>1989.422</c:v>
                </c:pt>
                <c:pt idx="25670">
                  <c:v>1979.481</c:v>
                </c:pt>
                <c:pt idx="25671">
                  <c:v>1969.5409999999999</c:v>
                </c:pt>
                <c:pt idx="25672">
                  <c:v>1959.653</c:v>
                </c:pt>
                <c:pt idx="25673">
                  <c:v>1949.713</c:v>
                </c:pt>
                <c:pt idx="25674">
                  <c:v>1939.825</c:v>
                </c:pt>
                <c:pt idx="25675">
                  <c:v>1929.885</c:v>
                </c:pt>
                <c:pt idx="25676">
                  <c:v>1916.6659999999999</c:v>
                </c:pt>
                <c:pt idx="25677">
                  <c:v>1906.778</c:v>
                </c:pt>
                <c:pt idx="25678">
                  <c:v>1896.838</c:v>
                </c:pt>
                <c:pt idx="25679">
                  <c:v>1890.2809999999999</c:v>
                </c:pt>
                <c:pt idx="25680">
                  <c:v>1880.3409999999999</c:v>
                </c:pt>
                <c:pt idx="25681">
                  <c:v>1870.4</c:v>
                </c:pt>
                <c:pt idx="25682">
                  <c:v>1863.8440000000001</c:v>
                </c:pt>
                <c:pt idx="25683">
                  <c:v>1853.903</c:v>
                </c:pt>
                <c:pt idx="25684">
                  <c:v>1844.0160000000001</c:v>
                </c:pt>
                <c:pt idx="25685">
                  <c:v>1834.075</c:v>
                </c:pt>
                <c:pt idx="25686">
                  <c:v>1824.135</c:v>
                </c:pt>
                <c:pt idx="25687">
                  <c:v>1817.5250000000001</c:v>
                </c:pt>
                <c:pt idx="25688">
                  <c:v>1807.6379999999999</c:v>
                </c:pt>
                <c:pt idx="25689">
                  <c:v>1801.028</c:v>
                </c:pt>
                <c:pt idx="25690">
                  <c:v>1794.4190000000001</c:v>
                </c:pt>
                <c:pt idx="25691">
                  <c:v>1784.4780000000001</c:v>
                </c:pt>
                <c:pt idx="25692">
                  <c:v>1777.8689999999999</c:v>
                </c:pt>
                <c:pt idx="25693">
                  <c:v>1771.26</c:v>
                </c:pt>
                <c:pt idx="25694">
                  <c:v>1761.3720000000001</c:v>
                </c:pt>
                <c:pt idx="25695">
                  <c:v>1754.7629999999999</c:v>
                </c:pt>
                <c:pt idx="25696">
                  <c:v>1748.153</c:v>
                </c:pt>
                <c:pt idx="25697">
                  <c:v>1741.5440000000001</c:v>
                </c:pt>
                <c:pt idx="25698">
                  <c:v>1734.934</c:v>
                </c:pt>
                <c:pt idx="25699">
                  <c:v>1728.325</c:v>
                </c:pt>
                <c:pt idx="25700">
                  <c:v>1721.7159999999999</c:v>
                </c:pt>
                <c:pt idx="25701">
                  <c:v>1711.828</c:v>
                </c:pt>
                <c:pt idx="25702">
                  <c:v>1708.4970000000001</c:v>
                </c:pt>
                <c:pt idx="25703">
                  <c:v>1705.1659999999999</c:v>
                </c:pt>
                <c:pt idx="25704">
                  <c:v>1695.278</c:v>
                </c:pt>
                <c:pt idx="25705">
                  <c:v>1688.6690000000001</c:v>
                </c:pt>
                <c:pt idx="25706">
                  <c:v>1685.338</c:v>
                </c:pt>
                <c:pt idx="25707">
                  <c:v>1678.7809999999999</c:v>
                </c:pt>
                <c:pt idx="25708">
                  <c:v>1675.45</c:v>
                </c:pt>
                <c:pt idx="25709">
                  <c:v>1668.8409999999999</c:v>
                </c:pt>
                <c:pt idx="25710">
                  <c:v>1662.231</c:v>
                </c:pt>
                <c:pt idx="25711">
                  <c:v>1658.9</c:v>
                </c:pt>
                <c:pt idx="25712">
                  <c:v>1652.2909999999999</c:v>
                </c:pt>
                <c:pt idx="25713">
                  <c:v>1649.0129999999999</c:v>
                </c:pt>
                <c:pt idx="25714">
                  <c:v>1642.403</c:v>
                </c:pt>
                <c:pt idx="25715">
                  <c:v>1639.0719999999999</c:v>
                </c:pt>
                <c:pt idx="25716">
                  <c:v>1632.463</c:v>
                </c:pt>
                <c:pt idx="25717">
                  <c:v>1629.1849999999999</c:v>
                </c:pt>
                <c:pt idx="25718">
                  <c:v>1625.8530000000001</c:v>
                </c:pt>
                <c:pt idx="25719">
                  <c:v>1619.2439999999999</c:v>
                </c:pt>
                <c:pt idx="25720">
                  <c:v>1615.9659999999999</c:v>
                </c:pt>
                <c:pt idx="25721">
                  <c:v>1612.635</c:v>
                </c:pt>
                <c:pt idx="25722">
                  <c:v>1612.6880000000001</c:v>
                </c:pt>
                <c:pt idx="25723">
                  <c:v>1602.7470000000001</c:v>
                </c:pt>
                <c:pt idx="25724">
                  <c:v>1602.7470000000001</c:v>
                </c:pt>
                <c:pt idx="25725">
                  <c:v>1599.4690000000001</c:v>
                </c:pt>
                <c:pt idx="25726">
                  <c:v>1596.1379999999999</c:v>
                </c:pt>
                <c:pt idx="25727">
                  <c:v>1592.8589999999999</c:v>
                </c:pt>
                <c:pt idx="25728">
                  <c:v>1582.9190000000001</c:v>
                </c:pt>
                <c:pt idx="25729">
                  <c:v>1579.588</c:v>
                </c:pt>
                <c:pt idx="25730">
                  <c:v>1576.31</c:v>
                </c:pt>
                <c:pt idx="25731">
                  <c:v>1572.9780000000001</c:v>
                </c:pt>
                <c:pt idx="25732">
                  <c:v>1569.7</c:v>
                </c:pt>
                <c:pt idx="25733">
                  <c:v>1566.3689999999999</c:v>
                </c:pt>
                <c:pt idx="25734">
                  <c:v>1563.0909999999999</c:v>
                </c:pt>
                <c:pt idx="25735">
                  <c:v>1559.76</c:v>
                </c:pt>
                <c:pt idx="25736">
                  <c:v>1553.15</c:v>
                </c:pt>
                <c:pt idx="25737">
                  <c:v>1553.15</c:v>
                </c:pt>
                <c:pt idx="25738">
                  <c:v>1549.8720000000001</c:v>
                </c:pt>
                <c:pt idx="25739">
                  <c:v>1539.9839999999999</c:v>
                </c:pt>
                <c:pt idx="25740">
                  <c:v>1539.932</c:v>
                </c:pt>
                <c:pt idx="25741">
                  <c:v>1539.932</c:v>
                </c:pt>
                <c:pt idx="25742">
                  <c:v>1533.375</c:v>
                </c:pt>
                <c:pt idx="25743">
                  <c:v>1533.3219999999999</c:v>
                </c:pt>
                <c:pt idx="25744">
                  <c:v>1530.0440000000001</c:v>
                </c:pt>
                <c:pt idx="25745">
                  <c:v>1526.713</c:v>
                </c:pt>
                <c:pt idx="25746">
                  <c:v>1526.713</c:v>
                </c:pt>
                <c:pt idx="25747">
                  <c:v>1523.4349999999999</c:v>
                </c:pt>
                <c:pt idx="25748">
                  <c:v>1520.1030000000001</c:v>
                </c:pt>
                <c:pt idx="25749">
                  <c:v>1516.825</c:v>
                </c:pt>
                <c:pt idx="25750">
                  <c:v>1513.4939999999999</c:v>
                </c:pt>
                <c:pt idx="25751">
                  <c:v>1510.2159999999999</c:v>
                </c:pt>
                <c:pt idx="25752">
                  <c:v>1510.2159999999999</c:v>
                </c:pt>
                <c:pt idx="25753">
                  <c:v>1506.885</c:v>
                </c:pt>
                <c:pt idx="25754">
                  <c:v>1503.606</c:v>
                </c:pt>
                <c:pt idx="25755">
                  <c:v>1500.2750000000001</c:v>
                </c:pt>
                <c:pt idx="25756">
                  <c:v>1500.2750000000001</c:v>
                </c:pt>
                <c:pt idx="25757">
                  <c:v>1496.9970000000001</c:v>
                </c:pt>
                <c:pt idx="25758">
                  <c:v>1496.9970000000001</c:v>
                </c:pt>
                <c:pt idx="25759">
                  <c:v>1496.9970000000001</c:v>
                </c:pt>
                <c:pt idx="25760">
                  <c:v>1493.7190000000001</c:v>
                </c:pt>
                <c:pt idx="25761">
                  <c:v>1490.3879999999999</c:v>
                </c:pt>
                <c:pt idx="25762">
                  <c:v>1487.1089999999999</c:v>
                </c:pt>
                <c:pt idx="25763">
                  <c:v>1483.778</c:v>
                </c:pt>
                <c:pt idx="25764">
                  <c:v>1483.778</c:v>
                </c:pt>
                <c:pt idx="25765">
                  <c:v>1483.778</c:v>
                </c:pt>
                <c:pt idx="25766">
                  <c:v>1480.5</c:v>
                </c:pt>
                <c:pt idx="25767">
                  <c:v>1477.1690000000001</c:v>
                </c:pt>
                <c:pt idx="25768">
                  <c:v>1470.56</c:v>
                </c:pt>
                <c:pt idx="25769">
                  <c:v>1470.56</c:v>
                </c:pt>
                <c:pt idx="25770">
                  <c:v>1463.95</c:v>
                </c:pt>
                <c:pt idx="25771">
                  <c:v>1454.0630000000001</c:v>
                </c:pt>
                <c:pt idx="25772">
                  <c:v>1447.453</c:v>
                </c:pt>
                <c:pt idx="25773">
                  <c:v>1434.182</c:v>
                </c:pt>
                <c:pt idx="25774">
                  <c:v>1424.2940000000001</c:v>
                </c:pt>
                <c:pt idx="25775">
                  <c:v>1411.075</c:v>
                </c:pt>
                <c:pt idx="25776">
                  <c:v>1397.856</c:v>
                </c:pt>
                <c:pt idx="25777">
                  <c:v>1387.9159999999999</c:v>
                </c:pt>
                <c:pt idx="25778">
                  <c:v>1378.028</c:v>
                </c:pt>
                <c:pt idx="25779">
                  <c:v>1364.81</c:v>
                </c:pt>
                <c:pt idx="25780">
                  <c:v>1351.5909999999999</c:v>
                </c:pt>
                <c:pt idx="25781">
                  <c:v>1338.3720000000001</c:v>
                </c:pt>
                <c:pt idx="25782">
                  <c:v>1325.153</c:v>
                </c:pt>
                <c:pt idx="25783">
                  <c:v>1315.2660000000001</c:v>
                </c:pt>
                <c:pt idx="25784">
                  <c:v>1298.7159999999999</c:v>
                </c:pt>
                <c:pt idx="25785">
                  <c:v>1285.4970000000001</c:v>
                </c:pt>
                <c:pt idx="25786">
                  <c:v>1275.6089999999999</c:v>
                </c:pt>
                <c:pt idx="25787">
                  <c:v>1269</c:v>
                </c:pt>
                <c:pt idx="25788">
                  <c:v>1262.3910000000001</c:v>
                </c:pt>
                <c:pt idx="25789">
                  <c:v>1255.7809999999999</c:v>
                </c:pt>
                <c:pt idx="25790">
                  <c:v>0</c:v>
                </c:pt>
                <c:pt idx="25791">
                  <c:v>0</c:v>
                </c:pt>
                <c:pt idx="25792">
                  <c:v>0</c:v>
                </c:pt>
                <c:pt idx="25793">
                  <c:v>0</c:v>
                </c:pt>
                <c:pt idx="25794">
                  <c:v>0</c:v>
                </c:pt>
                <c:pt idx="25795">
                  <c:v>0</c:v>
                </c:pt>
                <c:pt idx="25796">
                  <c:v>0</c:v>
                </c:pt>
                <c:pt idx="25797">
                  <c:v>0</c:v>
                </c:pt>
                <c:pt idx="25798">
                  <c:v>0</c:v>
                </c:pt>
                <c:pt idx="25799">
                  <c:v>0</c:v>
                </c:pt>
                <c:pt idx="25800">
                  <c:v>0</c:v>
                </c:pt>
                <c:pt idx="25801">
                  <c:v>0</c:v>
                </c:pt>
                <c:pt idx="25802">
                  <c:v>0</c:v>
                </c:pt>
                <c:pt idx="25803">
                  <c:v>0</c:v>
                </c:pt>
                <c:pt idx="25804">
                  <c:v>0</c:v>
                </c:pt>
                <c:pt idx="25805">
                  <c:v>0</c:v>
                </c:pt>
                <c:pt idx="25806">
                  <c:v>0</c:v>
                </c:pt>
                <c:pt idx="25807">
                  <c:v>0</c:v>
                </c:pt>
                <c:pt idx="25808">
                  <c:v>0</c:v>
                </c:pt>
                <c:pt idx="25809">
                  <c:v>0</c:v>
                </c:pt>
                <c:pt idx="25810">
                  <c:v>0</c:v>
                </c:pt>
                <c:pt idx="25811">
                  <c:v>0</c:v>
                </c:pt>
                <c:pt idx="25812">
                  <c:v>0</c:v>
                </c:pt>
                <c:pt idx="25813">
                  <c:v>0</c:v>
                </c:pt>
                <c:pt idx="25814">
                  <c:v>0</c:v>
                </c:pt>
                <c:pt idx="25815">
                  <c:v>0</c:v>
                </c:pt>
                <c:pt idx="25816">
                  <c:v>0</c:v>
                </c:pt>
                <c:pt idx="25817">
                  <c:v>0</c:v>
                </c:pt>
                <c:pt idx="25818">
                  <c:v>0</c:v>
                </c:pt>
                <c:pt idx="25819">
                  <c:v>0</c:v>
                </c:pt>
                <c:pt idx="25820">
                  <c:v>0</c:v>
                </c:pt>
                <c:pt idx="25821">
                  <c:v>0</c:v>
                </c:pt>
                <c:pt idx="25822">
                  <c:v>0</c:v>
                </c:pt>
                <c:pt idx="25823">
                  <c:v>0</c:v>
                </c:pt>
                <c:pt idx="25824">
                  <c:v>0</c:v>
                </c:pt>
                <c:pt idx="25825">
                  <c:v>0</c:v>
                </c:pt>
                <c:pt idx="25826">
                  <c:v>0</c:v>
                </c:pt>
                <c:pt idx="25827">
                  <c:v>0</c:v>
                </c:pt>
                <c:pt idx="25828">
                  <c:v>0</c:v>
                </c:pt>
                <c:pt idx="25829">
                  <c:v>0</c:v>
                </c:pt>
                <c:pt idx="25830">
                  <c:v>0</c:v>
                </c:pt>
                <c:pt idx="25831">
                  <c:v>0</c:v>
                </c:pt>
                <c:pt idx="25832">
                  <c:v>0</c:v>
                </c:pt>
                <c:pt idx="25833">
                  <c:v>0</c:v>
                </c:pt>
                <c:pt idx="25834">
                  <c:v>0</c:v>
                </c:pt>
                <c:pt idx="25835">
                  <c:v>0</c:v>
                </c:pt>
                <c:pt idx="25836">
                  <c:v>0</c:v>
                </c:pt>
                <c:pt idx="25837">
                  <c:v>0</c:v>
                </c:pt>
                <c:pt idx="25838">
                  <c:v>0</c:v>
                </c:pt>
                <c:pt idx="25839">
                  <c:v>0</c:v>
                </c:pt>
                <c:pt idx="25840">
                  <c:v>0</c:v>
                </c:pt>
                <c:pt idx="25841">
                  <c:v>0</c:v>
                </c:pt>
                <c:pt idx="25842">
                  <c:v>0</c:v>
                </c:pt>
                <c:pt idx="25843">
                  <c:v>0</c:v>
                </c:pt>
                <c:pt idx="25844">
                  <c:v>0</c:v>
                </c:pt>
                <c:pt idx="25845">
                  <c:v>0</c:v>
                </c:pt>
                <c:pt idx="25846">
                  <c:v>0</c:v>
                </c:pt>
                <c:pt idx="25847">
                  <c:v>0</c:v>
                </c:pt>
                <c:pt idx="25848">
                  <c:v>0</c:v>
                </c:pt>
                <c:pt idx="25849">
                  <c:v>0</c:v>
                </c:pt>
                <c:pt idx="25850">
                  <c:v>0</c:v>
                </c:pt>
                <c:pt idx="25851">
                  <c:v>0</c:v>
                </c:pt>
                <c:pt idx="25852">
                  <c:v>0</c:v>
                </c:pt>
                <c:pt idx="25853">
                  <c:v>0</c:v>
                </c:pt>
                <c:pt idx="25854">
                  <c:v>0</c:v>
                </c:pt>
                <c:pt idx="25855">
                  <c:v>0</c:v>
                </c:pt>
                <c:pt idx="25856">
                  <c:v>0</c:v>
                </c:pt>
                <c:pt idx="25857">
                  <c:v>0</c:v>
                </c:pt>
                <c:pt idx="25858">
                  <c:v>0</c:v>
                </c:pt>
                <c:pt idx="25859">
                  <c:v>0</c:v>
                </c:pt>
                <c:pt idx="25860">
                  <c:v>0</c:v>
                </c:pt>
                <c:pt idx="25861">
                  <c:v>0</c:v>
                </c:pt>
                <c:pt idx="25862">
                  <c:v>0</c:v>
                </c:pt>
                <c:pt idx="25863">
                  <c:v>0</c:v>
                </c:pt>
                <c:pt idx="25864">
                  <c:v>1853.903</c:v>
                </c:pt>
                <c:pt idx="25865">
                  <c:v>1857.2339999999999</c:v>
                </c:pt>
                <c:pt idx="25866">
                  <c:v>1873.731</c:v>
                </c:pt>
                <c:pt idx="25867">
                  <c:v>1903.5</c:v>
                </c:pt>
                <c:pt idx="25868">
                  <c:v>1943.1030000000001</c:v>
                </c:pt>
                <c:pt idx="25869">
                  <c:v>1976.15</c:v>
                </c:pt>
                <c:pt idx="25870">
                  <c:v>2012.528</c:v>
                </c:pt>
                <c:pt idx="25871">
                  <c:v>2045.575</c:v>
                </c:pt>
                <c:pt idx="25872">
                  <c:v>2078.6219999999998</c:v>
                </c:pt>
                <c:pt idx="25873">
                  <c:v>2105.0590000000002</c:v>
                </c:pt>
                <c:pt idx="25874">
                  <c:v>2131.4969999999998</c:v>
                </c:pt>
                <c:pt idx="25875">
                  <c:v>2151.3249999999998</c:v>
                </c:pt>
                <c:pt idx="25876">
                  <c:v>2171.1529999999998</c:v>
                </c:pt>
                <c:pt idx="25877">
                  <c:v>2187.703</c:v>
                </c:pt>
                <c:pt idx="25878">
                  <c:v>2204.1999999999998</c:v>
                </c:pt>
                <c:pt idx="25879">
                  <c:v>2217.4189999999999</c:v>
                </c:pt>
                <c:pt idx="25880">
                  <c:v>2224.0279999999998</c:v>
                </c:pt>
                <c:pt idx="25881">
                  <c:v>2230.6379999999999</c:v>
                </c:pt>
                <c:pt idx="25882">
                  <c:v>2237.2469999999998</c:v>
                </c:pt>
                <c:pt idx="25883">
                  <c:v>2240.5250000000001</c:v>
                </c:pt>
                <c:pt idx="25884">
                  <c:v>2243.8560000000002</c:v>
                </c:pt>
                <c:pt idx="25885">
                  <c:v>2240.5250000000001</c:v>
                </c:pt>
                <c:pt idx="25886">
                  <c:v>2240.5250000000001</c:v>
                </c:pt>
                <c:pt idx="25887">
                  <c:v>2240.5250000000001</c:v>
                </c:pt>
                <c:pt idx="25888">
                  <c:v>2233.9160000000002</c:v>
                </c:pt>
                <c:pt idx="25889">
                  <c:v>2230.6379999999999</c:v>
                </c:pt>
                <c:pt idx="25890">
                  <c:v>2224.0279999999998</c:v>
                </c:pt>
                <c:pt idx="25891">
                  <c:v>2217.4189999999999</c:v>
                </c:pt>
                <c:pt idx="25892">
                  <c:v>2207.4780000000001</c:v>
                </c:pt>
                <c:pt idx="25893">
                  <c:v>2200.8690000000001</c:v>
                </c:pt>
                <c:pt idx="25894">
                  <c:v>2194.3130000000001</c:v>
                </c:pt>
                <c:pt idx="25895">
                  <c:v>2181.0410000000002</c:v>
                </c:pt>
                <c:pt idx="25896">
                  <c:v>2171.1529999999998</c:v>
                </c:pt>
                <c:pt idx="25897">
                  <c:v>2157.9340000000002</c:v>
                </c:pt>
                <c:pt idx="25898">
                  <c:v>2147.9940000000001</c:v>
                </c:pt>
                <c:pt idx="25899">
                  <c:v>2134.7750000000001</c:v>
                </c:pt>
                <c:pt idx="25900">
                  <c:v>2121.556</c:v>
                </c:pt>
                <c:pt idx="25901">
                  <c:v>2108.3380000000002</c:v>
                </c:pt>
                <c:pt idx="25902">
                  <c:v>2095.1190000000001</c:v>
                </c:pt>
                <c:pt idx="25903">
                  <c:v>2081.9</c:v>
                </c:pt>
                <c:pt idx="25904">
                  <c:v>2068.681</c:v>
                </c:pt>
                <c:pt idx="25905">
                  <c:v>2055.4630000000002</c:v>
                </c:pt>
                <c:pt idx="25906">
                  <c:v>2042.2439999999999</c:v>
                </c:pt>
                <c:pt idx="25907">
                  <c:v>2025.7470000000001</c:v>
                </c:pt>
                <c:pt idx="25908">
                  <c:v>2012.528</c:v>
                </c:pt>
                <c:pt idx="25909">
                  <c:v>1999.309</c:v>
                </c:pt>
                <c:pt idx="25910">
                  <c:v>1986.0909999999999</c:v>
                </c:pt>
                <c:pt idx="25911">
                  <c:v>1969.5409999999999</c:v>
                </c:pt>
                <c:pt idx="25912">
                  <c:v>1956.3219999999999</c:v>
                </c:pt>
                <c:pt idx="25913">
                  <c:v>1939.825</c:v>
                </c:pt>
                <c:pt idx="25914">
                  <c:v>1926.606</c:v>
                </c:pt>
                <c:pt idx="25915">
                  <c:v>1910.1089999999999</c:v>
                </c:pt>
                <c:pt idx="25916">
                  <c:v>1896.8910000000001</c:v>
                </c:pt>
                <c:pt idx="25917">
                  <c:v>1883.672</c:v>
                </c:pt>
                <c:pt idx="25918">
                  <c:v>1867.1220000000001</c:v>
                </c:pt>
                <c:pt idx="25919">
                  <c:v>1857.2339999999999</c:v>
                </c:pt>
                <c:pt idx="25920">
                  <c:v>1844.0160000000001</c:v>
                </c:pt>
                <c:pt idx="25921">
                  <c:v>1827.4659999999999</c:v>
                </c:pt>
                <c:pt idx="25922">
                  <c:v>1814.2470000000001</c:v>
                </c:pt>
                <c:pt idx="25923">
                  <c:v>1807.6379999999999</c:v>
                </c:pt>
                <c:pt idx="25924">
                  <c:v>1791.1410000000001</c:v>
                </c:pt>
                <c:pt idx="25925">
                  <c:v>1777.922</c:v>
                </c:pt>
                <c:pt idx="25926">
                  <c:v>1764.703</c:v>
                </c:pt>
                <c:pt idx="25927">
                  <c:v>1751.4839999999999</c:v>
                </c:pt>
                <c:pt idx="25928">
                  <c:v>1738.2660000000001</c:v>
                </c:pt>
                <c:pt idx="25929">
                  <c:v>1728.325</c:v>
                </c:pt>
                <c:pt idx="25930">
                  <c:v>1711.7750000000001</c:v>
                </c:pt>
                <c:pt idx="25931">
                  <c:v>1705.2190000000001</c:v>
                </c:pt>
                <c:pt idx="25932">
                  <c:v>1692</c:v>
                </c:pt>
                <c:pt idx="25933">
                  <c:v>1678.7809999999999</c:v>
                </c:pt>
                <c:pt idx="25934">
                  <c:v>1668.8409999999999</c:v>
                </c:pt>
                <c:pt idx="25935">
                  <c:v>1658.953</c:v>
                </c:pt>
                <c:pt idx="25936">
                  <c:v>1642.403</c:v>
                </c:pt>
                <c:pt idx="25937">
                  <c:v>1632.463</c:v>
                </c:pt>
                <c:pt idx="25938">
                  <c:v>1622.575</c:v>
                </c:pt>
                <c:pt idx="25939">
                  <c:v>1609.356</c:v>
                </c:pt>
                <c:pt idx="25940">
                  <c:v>1599.4159999999999</c:v>
                </c:pt>
                <c:pt idx="25941">
                  <c:v>1592.807</c:v>
                </c:pt>
                <c:pt idx="25942">
                  <c:v>1579.588</c:v>
                </c:pt>
                <c:pt idx="25943">
                  <c:v>1569.7</c:v>
                </c:pt>
                <c:pt idx="25944">
                  <c:v>1559.76</c:v>
                </c:pt>
                <c:pt idx="25945">
                  <c:v>1553.15</c:v>
                </c:pt>
                <c:pt idx="25946">
                  <c:v>1539.9839999999999</c:v>
                </c:pt>
                <c:pt idx="25947">
                  <c:v>1533.3219999999999</c:v>
                </c:pt>
                <c:pt idx="25948">
                  <c:v>1523.4349999999999</c:v>
                </c:pt>
                <c:pt idx="25949">
                  <c:v>1516.825</c:v>
                </c:pt>
                <c:pt idx="25950">
                  <c:v>1506.885</c:v>
                </c:pt>
                <c:pt idx="25951">
                  <c:v>1496.9970000000001</c:v>
                </c:pt>
                <c:pt idx="25952">
                  <c:v>1487.1089999999999</c:v>
                </c:pt>
                <c:pt idx="25953">
                  <c:v>1480.5</c:v>
                </c:pt>
                <c:pt idx="25954">
                  <c:v>1470.56</c:v>
                </c:pt>
                <c:pt idx="25955">
                  <c:v>1460.6189999999999</c:v>
                </c:pt>
                <c:pt idx="25956">
                  <c:v>1450.731</c:v>
                </c:pt>
                <c:pt idx="25957">
                  <c:v>1440.8440000000001</c:v>
                </c:pt>
                <c:pt idx="25958">
                  <c:v>1434.2339999999999</c:v>
                </c:pt>
                <c:pt idx="25959">
                  <c:v>1427.625</c:v>
                </c:pt>
                <c:pt idx="25960">
                  <c:v>1417.6849999999999</c:v>
                </c:pt>
                <c:pt idx="25961">
                  <c:v>1407.797</c:v>
                </c:pt>
                <c:pt idx="25962">
                  <c:v>1394.578</c:v>
                </c:pt>
                <c:pt idx="25963">
                  <c:v>1381.3589999999999</c:v>
                </c:pt>
                <c:pt idx="25964">
                  <c:v>1371.4190000000001</c:v>
                </c:pt>
                <c:pt idx="25965">
                  <c:v>1358.2</c:v>
                </c:pt>
                <c:pt idx="25966">
                  <c:v>1341.703</c:v>
                </c:pt>
                <c:pt idx="25967">
                  <c:v>1328.4839999999999</c:v>
                </c:pt>
                <c:pt idx="25968">
                  <c:v>1315.2660000000001</c:v>
                </c:pt>
                <c:pt idx="25969">
                  <c:v>1298.7159999999999</c:v>
                </c:pt>
                <c:pt idx="25970">
                  <c:v>1285.4970000000001</c:v>
                </c:pt>
                <c:pt idx="25971">
                  <c:v>1269</c:v>
                </c:pt>
                <c:pt idx="25972">
                  <c:v>1249.1189999999999</c:v>
                </c:pt>
                <c:pt idx="25973">
                  <c:v>1232.6220000000001</c:v>
                </c:pt>
                <c:pt idx="25974">
                  <c:v>1219.403</c:v>
                </c:pt>
                <c:pt idx="25975">
                  <c:v>1206.1849999999999</c:v>
                </c:pt>
                <c:pt idx="25976">
                  <c:v>1189.635</c:v>
                </c:pt>
                <c:pt idx="25977">
                  <c:v>1176.4159999999999</c:v>
                </c:pt>
                <c:pt idx="25978">
                  <c:v>1166.528</c:v>
                </c:pt>
                <c:pt idx="25979">
                  <c:v>1159.9190000000001</c:v>
                </c:pt>
                <c:pt idx="25980">
                  <c:v>1156.588</c:v>
                </c:pt>
                <c:pt idx="25981">
                  <c:v>1153.31</c:v>
                </c:pt>
                <c:pt idx="25982">
                  <c:v>1146.7</c:v>
                </c:pt>
                <c:pt idx="25983">
                  <c:v>0</c:v>
                </c:pt>
                <c:pt idx="25984">
                  <c:v>0</c:v>
                </c:pt>
                <c:pt idx="25985">
                  <c:v>0</c:v>
                </c:pt>
                <c:pt idx="25986">
                  <c:v>0</c:v>
                </c:pt>
                <c:pt idx="25987">
                  <c:v>0</c:v>
                </c:pt>
                <c:pt idx="25988">
                  <c:v>0</c:v>
                </c:pt>
                <c:pt idx="25989">
                  <c:v>0</c:v>
                </c:pt>
                <c:pt idx="25990">
                  <c:v>0</c:v>
                </c:pt>
                <c:pt idx="25991">
                  <c:v>0</c:v>
                </c:pt>
                <c:pt idx="25992">
                  <c:v>0</c:v>
                </c:pt>
                <c:pt idx="25993">
                  <c:v>0</c:v>
                </c:pt>
                <c:pt idx="25994">
                  <c:v>0</c:v>
                </c:pt>
                <c:pt idx="25995">
                  <c:v>0</c:v>
                </c:pt>
                <c:pt idx="25996">
                  <c:v>0</c:v>
                </c:pt>
                <c:pt idx="25997">
                  <c:v>0</c:v>
                </c:pt>
                <c:pt idx="25998">
                  <c:v>0</c:v>
                </c:pt>
                <c:pt idx="25999">
                  <c:v>0</c:v>
                </c:pt>
                <c:pt idx="26000">
                  <c:v>0</c:v>
                </c:pt>
                <c:pt idx="26001">
                  <c:v>0</c:v>
                </c:pt>
                <c:pt idx="26002">
                  <c:v>0</c:v>
                </c:pt>
                <c:pt idx="26003">
                  <c:v>0</c:v>
                </c:pt>
                <c:pt idx="26004">
                  <c:v>0</c:v>
                </c:pt>
                <c:pt idx="26005">
                  <c:v>0</c:v>
                </c:pt>
                <c:pt idx="26006">
                  <c:v>0</c:v>
                </c:pt>
                <c:pt idx="26007">
                  <c:v>0</c:v>
                </c:pt>
                <c:pt idx="26008">
                  <c:v>0</c:v>
                </c:pt>
                <c:pt idx="26009">
                  <c:v>0</c:v>
                </c:pt>
                <c:pt idx="26010">
                  <c:v>0</c:v>
                </c:pt>
                <c:pt idx="26011">
                  <c:v>0</c:v>
                </c:pt>
                <c:pt idx="26012">
                  <c:v>0</c:v>
                </c:pt>
                <c:pt idx="26013">
                  <c:v>0</c:v>
                </c:pt>
                <c:pt idx="26014">
                  <c:v>0</c:v>
                </c:pt>
                <c:pt idx="26015">
                  <c:v>0</c:v>
                </c:pt>
                <c:pt idx="26016">
                  <c:v>0</c:v>
                </c:pt>
                <c:pt idx="26017">
                  <c:v>0</c:v>
                </c:pt>
                <c:pt idx="26018">
                  <c:v>0</c:v>
                </c:pt>
                <c:pt idx="26019">
                  <c:v>0</c:v>
                </c:pt>
                <c:pt idx="26020">
                  <c:v>0</c:v>
                </c:pt>
                <c:pt idx="26021">
                  <c:v>0</c:v>
                </c:pt>
                <c:pt idx="26022">
                  <c:v>0</c:v>
                </c:pt>
                <c:pt idx="26023">
                  <c:v>0</c:v>
                </c:pt>
                <c:pt idx="26024">
                  <c:v>0</c:v>
                </c:pt>
                <c:pt idx="26025">
                  <c:v>0</c:v>
                </c:pt>
                <c:pt idx="26026">
                  <c:v>0</c:v>
                </c:pt>
                <c:pt idx="26027">
                  <c:v>0</c:v>
                </c:pt>
                <c:pt idx="26028">
                  <c:v>0</c:v>
                </c:pt>
                <c:pt idx="26029">
                  <c:v>0</c:v>
                </c:pt>
                <c:pt idx="26030">
                  <c:v>0</c:v>
                </c:pt>
                <c:pt idx="26031">
                  <c:v>0</c:v>
                </c:pt>
                <c:pt idx="26032">
                  <c:v>0</c:v>
                </c:pt>
                <c:pt idx="26033">
                  <c:v>0</c:v>
                </c:pt>
                <c:pt idx="26034">
                  <c:v>0</c:v>
                </c:pt>
                <c:pt idx="26035">
                  <c:v>0</c:v>
                </c:pt>
                <c:pt idx="26036">
                  <c:v>0</c:v>
                </c:pt>
                <c:pt idx="26037">
                  <c:v>0</c:v>
                </c:pt>
                <c:pt idx="26038">
                  <c:v>0</c:v>
                </c:pt>
                <c:pt idx="26039">
                  <c:v>0</c:v>
                </c:pt>
                <c:pt idx="26040">
                  <c:v>0</c:v>
                </c:pt>
                <c:pt idx="26041">
                  <c:v>0</c:v>
                </c:pt>
                <c:pt idx="26042">
                  <c:v>0</c:v>
                </c:pt>
                <c:pt idx="26043">
                  <c:v>0</c:v>
                </c:pt>
                <c:pt idx="26044">
                  <c:v>0</c:v>
                </c:pt>
                <c:pt idx="26045">
                  <c:v>0</c:v>
                </c:pt>
                <c:pt idx="26046">
                  <c:v>0</c:v>
                </c:pt>
                <c:pt idx="26047">
                  <c:v>0</c:v>
                </c:pt>
                <c:pt idx="26048">
                  <c:v>0</c:v>
                </c:pt>
                <c:pt idx="26049">
                  <c:v>0</c:v>
                </c:pt>
                <c:pt idx="26050">
                  <c:v>0</c:v>
                </c:pt>
                <c:pt idx="26051">
                  <c:v>0</c:v>
                </c:pt>
                <c:pt idx="26052">
                  <c:v>0</c:v>
                </c:pt>
                <c:pt idx="26053">
                  <c:v>0</c:v>
                </c:pt>
                <c:pt idx="26054">
                  <c:v>0</c:v>
                </c:pt>
                <c:pt idx="26055">
                  <c:v>0</c:v>
                </c:pt>
                <c:pt idx="26056">
                  <c:v>0</c:v>
                </c:pt>
                <c:pt idx="26057">
                  <c:v>0</c:v>
                </c:pt>
                <c:pt idx="26058">
                  <c:v>0</c:v>
                </c:pt>
                <c:pt idx="26059">
                  <c:v>0</c:v>
                </c:pt>
                <c:pt idx="26060">
                  <c:v>0</c:v>
                </c:pt>
                <c:pt idx="26061">
                  <c:v>0</c:v>
                </c:pt>
                <c:pt idx="26062">
                  <c:v>0</c:v>
                </c:pt>
                <c:pt idx="26063">
                  <c:v>0</c:v>
                </c:pt>
                <c:pt idx="26064">
                  <c:v>0</c:v>
                </c:pt>
                <c:pt idx="26065">
                  <c:v>0</c:v>
                </c:pt>
                <c:pt idx="26066">
                  <c:v>0</c:v>
                </c:pt>
                <c:pt idx="26067">
                  <c:v>0</c:v>
                </c:pt>
                <c:pt idx="26068">
                  <c:v>0</c:v>
                </c:pt>
                <c:pt idx="26069">
                  <c:v>0</c:v>
                </c:pt>
                <c:pt idx="26070">
                  <c:v>0</c:v>
                </c:pt>
                <c:pt idx="26071">
                  <c:v>0</c:v>
                </c:pt>
                <c:pt idx="26072">
                  <c:v>0</c:v>
                </c:pt>
                <c:pt idx="26073">
                  <c:v>0</c:v>
                </c:pt>
                <c:pt idx="26074">
                  <c:v>0</c:v>
                </c:pt>
                <c:pt idx="26075">
                  <c:v>0</c:v>
                </c:pt>
                <c:pt idx="26076">
                  <c:v>0</c:v>
                </c:pt>
                <c:pt idx="26077">
                  <c:v>0</c:v>
                </c:pt>
                <c:pt idx="26078">
                  <c:v>0</c:v>
                </c:pt>
                <c:pt idx="26079">
                  <c:v>0</c:v>
                </c:pt>
                <c:pt idx="26080">
                  <c:v>0</c:v>
                </c:pt>
                <c:pt idx="26081">
                  <c:v>0</c:v>
                </c:pt>
                <c:pt idx="26082">
                  <c:v>0</c:v>
                </c:pt>
                <c:pt idx="26083">
                  <c:v>0</c:v>
                </c:pt>
                <c:pt idx="26084">
                  <c:v>0</c:v>
                </c:pt>
                <c:pt idx="26085">
                  <c:v>0</c:v>
                </c:pt>
                <c:pt idx="26086">
                  <c:v>0</c:v>
                </c:pt>
                <c:pt idx="26087">
                  <c:v>0</c:v>
                </c:pt>
                <c:pt idx="26088">
                  <c:v>0</c:v>
                </c:pt>
                <c:pt idx="26089">
                  <c:v>0</c:v>
                </c:pt>
                <c:pt idx="26090">
                  <c:v>0</c:v>
                </c:pt>
                <c:pt idx="26091">
                  <c:v>0</c:v>
                </c:pt>
                <c:pt idx="26092">
                  <c:v>0</c:v>
                </c:pt>
                <c:pt idx="26093">
                  <c:v>0</c:v>
                </c:pt>
                <c:pt idx="26094">
                  <c:v>0</c:v>
                </c:pt>
                <c:pt idx="26095">
                  <c:v>0</c:v>
                </c:pt>
                <c:pt idx="26096">
                  <c:v>0</c:v>
                </c:pt>
                <c:pt idx="26097">
                  <c:v>0</c:v>
                </c:pt>
                <c:pt idx="26098">
                  <c:v>0</c:v>
                </c:pt>
                <c:pt idx="26099">
                  <c:v>0</c:v>
                </c:pt>
                <c:pt idx="26100">
                  <c:v>0</c:v>
                </c:pt>
                <c:pt idx="26101">
                  <c:v>0</c:v>
                </c:pt>
                <c:pt idx="26102">
                  <c:v>0</c:v>
                </c:pt>
                <c:pt idx="26103">
                  <c:v>0</c:v>
                </c:pt>
                <c:pt idx="26104">
                  <c:v>0</c:v>
                </c:pt>
                <c:pt idx="26105">
                  <c:v>0</c:v>
                </c:pt>
                <c:pt idx="26106">
                  <c:v>0</c:v>
                </c:pt>
                <c:pt idx="26107">
                  <c:v>0</c:v>
                </c:pt>
                <c:pt idx="26108">
                  <c:v>0</c:v>
                </c:pt>
                <c:pt idx="26109">
                  <c:v>0</c:v>
                </c:pt>
                <c:pt idx="26110">
                  <c:v>0</c:v>
                </c:pt>
                <c:pt idx="26111">
                  <c:v>0</c:v>
                </c:pt>
                <c:pt idx="26112">
                  <c:v>0</c:v>
                </c:pt>
                <c:pt idx="26113">
                  <c:v>0</c:v>
                </c:pt>
                <c:pt idx="26114">
                  <c:v>0</c:v>
                </c:pt>
                <c:pt idx="26115">
                  <c:v>0</c:v>
                </c:pt>
                <c:pt idx="26116">
                  <c:v>0</c:v>
                </c:pt>
                <c:pt idx="26117">
                  <c:v>0</c:v>
                </c:pt>
                <c:pt idx="26118">
                  <c:v>0</c:v>
                </c:pt>
                <c:pt idx="26119">
                  <c:v>0</c:v>
                </c:pt>
                <c:pt idx="26120">
                  <c:v>0</c:v>
                </c:pt>
                <c:pt idx="26121">
                  <c:v>0</c:v>
                </c:pt>
                <c:pt idx="26122">
                  <c:v>0</c:v>
                </c:pt>
                <c:pt idx="26123">
                  <c:v>0</c:v>
                </c:pt>
                <c:pt idx="26124">
                  <c:v>0</c:v>
                </c:pt>
                <c:pt idx="26125">
                  <c:v>0</c:v>
                </c:pt>
                <c:pt idx="26126">
                  <c:v>0</c:v>
                </c:pt>
                <c:pt idx="26127">
                  <c:v>0</c:v>
                </c:pt>
                <c:pt idx="26128">
                  <c:v>0</c:v>
                </c:pt>
                <c:pt idx="26129">
                  <c:v>0</c:v>
                </c:pt>
                <c:pt idx="26130">
                  <c:v>0</c:v>
                </c:pt>
                <c:pt idx="26131">
                  <c:v>0</c:v>
                </c:pt>
                <c:pt idx="26132">
                  <c:v>0</c:v>
                </c:pt>
                <c:pt idx="26133">
                  <c:v>0</c:v>
                </c:pt>
                <c:pt idx="26134">
                  <c:v>0</c:v>
                </c:pt>
                <c:pt idx="26135">
                  <c:v>0</c:v>
                </c:pt>
                <c:pt idx="26136">
                  <c:v>0</c:v>
                </c:pt>
                <c:pt idx="26137">
                  <c:v>0</c:v>
                </c:pt>
                <c:pt idx="26138">
                  <c:v>0</c:v>
                </c:pt>
                <c:pt idx="26139">
                  <c:v>0</c:v>
                </c:pt>
                <c:pt idx="26140">
                  <c:v>0</c:v>
                </c:pt>
                <c:pt idx="26141">
                  <c:v>0</c:v>
                </c:pt>
                <c:pt idx="26142">
                  <c:v>0</c:v>
                </c:pt>
                <c:pt idx="26143">
                  <c:v>0</c:v>
                </c:pt>
                <c:pt idx="26144">
                  <c:v>0</c:v>
                </c:pt>
                <c:pt idx="26145">
                  <c:v>0</c:v>
                </c:pt>
                <c:pt idx="26146">
                  <c:v>0</c:v>
                </c:pt>
                <c:pt idx="26147">
                  <c:v>0</c:v>
                </c:pt>
                <c:pt idx="26148">
                  <c:v>0</c:v>
                </c:pt>
                <c:pt idx="26149">
                  <c:v>0</c:v>
                </c:pt>
                <c:pt idx="26150">
                  <c:v>0</c:v>
                </c:pt>
                <c:pt idx="26151">
                  <c:v>0</c:v>
                </c:pt>
                <c:pt idx="26152">
                  <c:v>0</c:v>
                </c:pt>
                <c:pt idx="26153">
                  <c:v>0</c:v>
                </c:pt>
                <c:pt idx="26154">
                  <c:v>0</c:v>
                </c:pt>
                <c:pt idx="26155">
                  <c:v>0</c:v>
                </c:pt>
                <c:pt idx="26156">
                  <c:v>0</c:v>
                </c:pt>
                <c:pt idx="26157">
                  <c:v>0</c:v>
                </c:pt>
                <c:pt idx="26158">
                  <c:v>0</c:v>
                </c:pt>
                <c:pt idx="26159">
                  <c:v>0</c:v>
                </c:pt>
                <c:pt idx="26160">
                  <c:v>0</c:v>
                </c:pt>
                <c:pt idx="26161">
                  <c:v>0</c:v>
                </c:pt>
                <c:pt idx="26162">
                  <c:v>0</c:v>
                </c:pt>
                <c:pt idx="26163">
                  <c:v>0</c:v>
                </c:pt>
                <c:pt idx="26164">
                  <c:v>0</c:v>
                </c:pt>
                <c:pt idx="26165">
                  <c:v>0</c:v>
                </c:pt>
                <c:pt idx="26166">
                  <c:v>0</c:v>
                </c:pt>
                <c:pt idx="26167">
                  <c:v>0</c:v>
                </c:pt>
                <c:pt idx="26168">
                  <c:v>0</c:v>
                </c:pt>
                <c:pt idx="26169">
                  <c:v>0</c:v>
                </c:pt>
                <c:pt idx="26170">
                  <c:v>0</c:v>
                </c:pt>
                <c:pt idx="26171">
                  <c:v>0</c:v>
                </c:pt>
                <c:pt idx="26172">
                  <c:v>0</c:v>
                </c:pt>
                <c:pt idx="26173">
                  <c:v>0</c:v>
                </c:pt>
                <c:pt idx="26174">
                  <c:v>0</c:v>
                </c:pt>
                <c:pt idx="26175">
                  <c:v>0</c:v>
                </c:pt>
                <c:pt idx="26176">
                  <c:v>0</c:v>
                </c:pt>
                <c:pt idx="26177">
                  <c:v>0</c:v>
                </c:pt>
                <c:pt idx="26178">
                  <c:v>0</c:v>
                </c:pt>
                <c:pt idx="26179">
                  <c:v>0</c:v>
                </c:pt>
                <c:pt idx="26180">
                  <c:v>0</c:v>
                </c:pt>
                <c:pt idx="26181">
                  <c:v>0</c:v>
                </c:pt>
                <c:pt idx="26182">
                  <c:v>0</c:v>
                </c:pt>
                <c:pt idx="26183">
                  <c:v>0</c:v>
                </c:pt>
                <c:pt idx="26184">
                  <c:v>0</c:v>
                </c:pt>
                <c:pt idx="26185">
                  <c:v>0</c:v>
                </c:pt>
                <c:pt idx="26186">
                  <c:v>0</c:v>
                </c:pt>
                <c:pt idx="26187">
                  <c:v>0</c:v>
                </c:pt>
                <c:pt idx="26188">
                  <c:v>0</c:v>
                </c:pt>
                <c:pt idx="26189">
                  <c:v>0</c:v>
                </c:pt>
                <c:pt idx="26190">
                  <c:v>0</c:v>
                </c:pt>
                <c:pt idx="26191">
                  <c:v>0</c:v>
                </c:pt>
                <c:pt idx="26192">
                  <c:v>0</c:v>
                </c:pt>
                <c:pt idx="26193">
                  <c:v>0</c:v>
                </c:pt>
                <c:pt idx="26194">
                  <c:v>0</c:v>
                </c:pt>
                <c:pt idx="26195">
                  <c:v>0</c:v>
                </c:pt>
                <c:pt idx="26196">
                  <c:v>0</c:v>
                </c:pt>
                <c:pt idx="26197">
                  <c:v>0</c:v>
                </c:pt>
                <c:pt idx="26198">
                  <c:v>0</c:v>
                </c:pt>
                <c:pt idx="26199">
                  <c:v>0</c:v>
                </c:pt>
                <c:pt idx="26200">
                  <c:v>0</c:v>
                </c:pt>
                <c:pt idx="26201">
                  <c:v>0</c:v>
                </c:pt>
                <c:pt idx="26202">
                  <c:v>0</c:v>
                </c:pt>
                <c:pt idx="26203">
                  <c:v>0</c:v>
                </c:pt>
                <c:pt idx="26204">
                  <c:v>0</c:v>
                </c:pt>
                <c:pt idx="26205">
                  <c:v>0</c:v>
                </c:pt>
                <c:pt idx="26206">
                  <c:v>0</c:v>
                </c:pt>
                <c:pt idx="26207">
                  <c:v>0</c:v>
                </c:pt>
                <c:pt idx="26208">
                  <c:v>0</c:v>
                </c:pt>
                <c:pt idx="26209">
                  <c:v>0</c:v>
                </c:pt>
                <c:pt idx="26210">
                  <c:v>0</c:v>
                </c:pt>
                <c:pt idx="26211">
                  <c:v>0</c:v>
                </c:pt>
                <c:pt idx="26212">
                  <c:v>0</c:v>
                </c:pt>
                <c:pt idx="26213">
                  <c:v>0</c:v>
                </c:pt>
                <c:pt idx="26214">
                  <c:v>0</c:v>
                </c:pt>
                <c:pt idx="26215">
                  <c:v>0</c:v>
                </c:pt>
                <c:pt idx="26216">
                  <c:v>0</c:v>
                </c:pt>
                <c:pt idx="26217">
                  <c:v>0</c:v>
                </c:pt>
                <c:pt idx="26218">
                  <c:v>0</c:v>
                </c:pt>
                <c:pt idx="26219">
                  <c:v>0</c:v>
                </c:pt>
                <c:pt idx="26220">
                  <c:v>0</c:v>
                </c:pt>
                <c:pt idx="26221">
                  <c:v>0</c:v>
                </c:pt>
                <c:pt idx="26222">
                  <c:v>0</c:v>
                </c:pt>
                <c:pt idx="26223">
                  <c:v>0</c:v>
                </c:pt>
                <c:pt idx="26224">
                  <c:v>0</c:v>
                </c:pt>
                <c:pt idx="26225">
                  <c:v>0</c:v>
                </c:pt>
                <c:pt idx="26226">
                  <c:v>0</c:v>
                </c:pt>
                <c:pt idx="26227">
                  <c:v>0</c:v>
                </c:pt>
                <c:pt idx="26228">
                  <c:v>0</c:v>
                </c:pt>
                <c:pt idx="26229">
                  <c:v>0</c:v>
                </c:pt>
                <c:pt idx="26230">
                  <c:v>0</c:v>
                </c:pt>
                <c:pt idx="26231">
                  <c:v>0</c:v>
                </c:pt>
                <c:pt idx="26232">
                  <c:v>0</c:v>
                </c:pt>
                <c:pt idx="26233">
                  <c:v>0</c:v>
                </c:pt>
                <c:pt idx="26234">
                  <c:v>0</c:v>
                </c:pt>
                <c:pt idx="26235">
                  <c:v>0</c:v>
                </c:pt>
                <c:pt idx="26236">
                  <c:v>0</c:v>
                </c:pt>
                <c:pt idx="26237">
                  <c:v>0</c:v>
                </c:pt>
                <c:pt idx="26238">
                  <c:v>0</c:v>
                </c:pt>
                <c:pt idx="26239">
                  <c:v>0</c:v>
                </c:pt>
                <c:pt idx="26240">
                  <c:v>0</c:v>
                </c:pt>
                <c:pt idx="26241">
                  <c:v>0</c:v>
                </c:pt>
                <c:pt idx="26242">
                  <c:v>0</c:v>
                </c:pt>
                <c:pt idx="26243">
                  <c:v>0</c:v>
                </c:pt>
                <c:pt idx="26244">
                  <c:v>0</c:v>
                </c:pt>
                <c:pt idx="26245">
                  <c:v>0</c:v>
                </c:pt>
                <c:pt idx="26246">
                  <c:v>0</c:v>
                </c:pt>
                <c:pt idx="26247">
                  <c:v>0</c:v>
                </c:pt>
                <c:pt idx="26248">
                  <c:v>0</c:v>
                </c:pt>
                <c:pt idx="26249">
                  <c:v>0</c:v>
                </c:pt>
                <c:pt idx="26250">
                  <c:v>0</c:v>
                </c:pt>
                <c:pt idx="26251">
                  <c:v>0</c:v>
                </c:pt>
                <c:pt idx="26252">
                  <c:v>0</c:v>
                </c:pt>
                <c:pt idx="26253">
                  <c:v>0</c:v>
                </c:pt>
                <c:pt idx="26254">
                  <c:v>0</c:v>
                </c:pt>
                <c:pt idx="26255">
                  <c:v>0</c:v>
                </c:pt>
                <c:pt idx="26256">
                  <c:v>0</c:v>
                </c:pt>
                <c:pt idx="26257">
                  <c:v>0</c:v>
                </c:pt>
                <c:pt idx="26258">
                  <c:v>0</c:v>
                </c:pt>
                <c:pt idx="26259">
                  <c:v>0</c:v>
                </c:pt>
                <c:pt idx="26260">
                  <c:v>0</c:v>
                </c:pt>
                <c:pt idx="26261">
                  <c:v>0</c:v>
                </c:pt>
                <c:pt idx="26262">
                  <c:v>0</c:v>
                </c:pt>
                <c:pt idx="26263">
                  <c:v>0</c:v>
                </c:pt>
                <c:pt idx="26264">
                  <c:v>0</c:v>
                </c:pt>
                <c:pt idx="26265">
                  <c:v>0</c:v>
                </c:pt>
                <c:pt idx="26266">
                  <c:v>0</c:v>
                </c:pt>
                <c:pt idx="26267">
                  <c:v>0</c:v>
                </c:pt>
                <c:pt idx="26268">
                  <c:v>0</c:v>
                </c:pt>
                <c:pt idx="26269">
                  <c:v>0</c:v>
                </c:pt>
                <c:pt idx="26270">
                  <c:v>0</c:v>
                </c:pt>
                <c:pt idx="26271">
                  <c:v>0</c:v>
                </c:pt>
                <c:pt idx="26272">
                  <c:v>0</c:v>
                </c:pt>
                <c:pt idx="26273">
                  <c:v>0</c:v>
                </c:pt>
                <c:pt idx="26274">
                  <c:v>0</c:v>
                </c:pt>
                <c:pt idx="26275">
                  <c:v>0</c:v>
                </c:pt>
                <c:pt idx="26276">
                  <c:v>0</c:v>
                </c:pt>
                <c:pt idx="26277">
                  <c:v>0</c:v>
                </c:pt>
                <c:pt idx="26278">
                  <c:v>0</c:v>
                </c:pt>
                <c:pt idx="26279">
                  <c:v>0</c:v>
                </c:pt>
                <c:pt idx="26280">
                  <c:v>0</c:v>
                </c:pt>
                <c:pt idx="26281">
                  <c:v>0</c:v>
                </c:pt>
                <c:pt idx="26282">
                  <c:v>0</c:v>
                </c:pt>
                <c:pt idx="26283">
                  <c:v>0</c:v>
                </c:pt>
                <c:pt idx="26284">
                  <c:v>0</c:v>
                </c:pt>
                <c:pt idx="26285">
                  <c:v>0</c:v>
                </c:pt>
                <c:pt idx="26286">
                  <c:v>0</c:v>
                </c:pt>
                <c:pt idx="26287">
                  <c:v>0</c:v>
                </c:pt>
                <c:pt idx="26288">
                  <c:v>0</c:v>
                </c:pt>
                <c:pt idx="26289">
                  <c:v>0</c:v>
                </c:pt>
                <c:pt idx="26290">
                  <c:v>0</c:v>
                </c:pt>
                <c:pt idx="26291">
                  <c:v>0</c:v>
                </c:pt>
                <c:pt idx="26292">
                  <c:v>0</c:v>
                </c:pt>
                <c:pt idx="26293">
                  <c:v>0</c:v>
                </c:pt>
                <c:pt idx="26294">
                  <c:v>0</c:v>
                </c:pt>
                <c:pt idx="26295">
                  <c:v>0</c:v>
                </c:pt>
                <c:pt idx="26296">
                  <c:v>0</c:v>
                </c:pt>
                <c:pt idx="26297">
                  <c:v>0</c:v>
                </c:pt>
                <c:pt idx="26298">
                  <c:v>0</c:v>
                </c:pt>
                <c:pt idx="26299">
                  <c:v>0</c:v>
                </c:pt>
                <c:pt idx="26300">
                  <c:v>0</c:v>
                </c:pt>
                <c:pt idx="26301">
                  <c:v>0</c:v>
                </c:pt>
                <c:pt idx="26302">
                  <c:v>0</c:v>
                </c:pt>
                <c:pt idx="26303">
                  <c:v>0</c:v>
                </c:pt>
                <c:pt idx="26304">
                  <c:v>0</c:v>
                </c:pt>
                <c:pt idx="26305">
                  <c:v>0</c:v>
                </c:pt>
                <c:pt idx="26306">
                  <c:v>0</c:v>
                </c:pt>
                <c:pt idx="26307">
                  <c:v>0</c:v>
                </c:pt>
                <c:pt idx="26308">
                  <c:v>0</c:v>
                </c:pt>
                <c:pt idx="26309">
                  <c:v>0</c:v>
                </c:pt>
                <c:pt idx="26310">
                  <c:v>0</c:v>
                </c:pt>
                <c:pt idx="26311">
                  <c:v>0</c:v>
                </c:pt>
                <c:pt idx="26312">
                  <c:v>0</c:v>
                </c:pt>
                <c:pt idx="26313">
                  <c:v>0</c:v>
                </c:pt>
                <c:pt idx="26314">
                  <c:v>0</c:v>
                </c:pt>
                <c:pt idx="26315">
                  <c:v>0</c:v>
                </c:pt>
                <c:pt idx="26316">
                  <c:v>0</c:v>
                </c:pt>
                <c:pt idx="26317">
                  <c:v>0</c:v>
                </c:pt>
                <c:pt idx="26318">
                  <c:v>0</c:v>
                </c:pt>
                <c:pt idx="26319">
                  <c:v>0</c:v>
                </c:pt>
                <c:pt idx="26320">
                  <c:v>0</c:v>
                </c:pt>
                <c:pt idx="26321">
                  <c:v>0</c:v>
                </c:pt>
                <c:pt idx="26322">
                  <c:v>0</c:v>
                </c:pt>
                <c:pt idx="26323">
                  <c:v>0</c:v>
                </c:pt>
                <c:pt idx="26324">
                  <c:v>0</c:v>
                </c:pt>
                <c:pt idx="26325">
                  <c:v>0</c:v>
                </c:pt>
                <c:pt idx="26326">
                  <c:v>0</c:v>
                </c:pt>
                <c:pt idx="26327">
                  <c:v>0</c:v>
                </c:pt>
                <c:pt idx="26328">
                  <c:v>0</c:v>
                </c:pt>
                <c:pt idx="26329">
                  <c:v>0</c:v>
                </c:pt>
                <c:pt idx="26330">
                  <c:v>0</c:v>
                </c:pt>
                <c:pt idx="26331">
                  <c:v>0</c:v>
                </c:pt>
                <c:pt idx="26332">
                  <c:v>0</c:v>
                </c:pt>
                <c:pt idx="26333">
                  <c:v>0</c:v>
                </c:pt>
                <c:pt idx="26334">
                  <c:v>0</c:v>
                </c:pt>
                <c:pt idx="26335">
                  <c:v>0</c:v>
                </c:pt>
                <c:pt idx="26336">
                  <c:v>0</c:v>
                </c:pt>
                <c:pt idx="26337">
                  <c:v>0</c:v>
                </c:pt>
                <c:pt idx="26338">
                  <c:v>0</c:v>
                </c:pt>
                <c:pt idx="26339">
                  <c:v>0</c:v>
                </c:pt>
                <c:pt idx="26340">
                  <c:v>0</c:v>
                </c:pt>
                <c:pt idx="26341">
                  <c:v>0</c:v>
                </c:pt>
                <c:pt idx="26342">
                  <c:v>0</c:v>
                </c:pt>
                <c:pt idx="26343">
                  <c:v>0</c:v>
                </c:pt>
                <c:pt idx="26344">
                  <c:v>0</c:v>
                </c:pt>
                <c:pt idx="26345">
                  <c:v>0</c:v>
                </c:pt>
                <c:pt idx="26346">
                  <c:v>0</c:v>
                </c:pt>
                <c:pt idx="26347">
                  <c:v>0</c:v>
                </c:pt>
                <c:pt idx="26348">
                  <c:v>0</c:v>
                </c:pt>
                <c:pt idx="26349">
                  <c:v>0</c:v>
                </c:pt>
                <c:pt idx="26350">
                  <c:v>0</c:v>
                </c:pt>
                <c:pt idx="26351">
                  <c:v>0</c:v>
                </c:pt>
                <c:pt idx="26352">
                  <c:v>0</c:v>
                </c:pt>
                <c:pt idx="26353">
                  <c:v>0</c:v>
                </c:pt>
                <c:pt idx="26354">
                  <c:v>0</c:v>
                </c:pt>
                <c:pt idx="26355">
                  <c:v>0</c:v>
                </c:pt>
                <c:pt idx="26356">
                  <c:v>0</c:v>
                </c:pt>
                <c:pt idx="26357">
                  <c:v>0</c:v>
                </c:pt>
                <c:pt idx="26358">
                  <c:v>0</c:v>
                </c:pt>
                <c:pt idx="26359">
                  <c:v>0</c:v>
                </c:pt>
                <c:pt idx="26360">
                  <c:v>0</c:v>
                </c:pt>
                <c:pt idx="26361">
                  <c:v>0</c:v>
                </c:pt>
                <c:pt idx="26362">
                  <c:v>0</c:v>
                </c:pt>
                <c:pt idx="26363">
                  <c:v>0</c:v>
                </c:pt>
                <c:pt idx="26364">
                  <c:v>0</c:v>
                </c:pt>
                <c:pt idx="26365">
                  <c:v>0</c:v>
                </c:pt>
                <c:pt idx="26366">
                  <c:v>0</c:v>
                </c:pt>
                <c:pt idx="26367">
                  <c:v>0</c:v>
                </c:pt>
                <c:pt idx="26368">
                  <c:v>0</c:v>
                </c:pt>
                <c:pt idx="26369">
                  <c:v>0</c:v>
                </c:pt>
                <c:pt idx="26370">
                  <c:v>0</c:v>
                </c:pt>
                <c:pt idx="26371">
                  <c:v>0</c:v>
                </c:pt>
                <c:pt idx="26372">
                  <c:v>0</c:v>
                </c:pt>
                <c:pt idx="26373">
                  <c:v>0</c:v>
                </c:pt>
                <c:pt idx="26374">
                  <c:v>0</c:v>
                </c:pt>
                <c:pt idx="26375">
                  <c:v>0</c:v>
                </c:pt>
                <c:pt idx="26376">
                  <c:v>0</c:v>
                </c:pt>
                <c:pt idx="26377">
                  <c:v>0</c:v>
                </c:pt>
                <c:pt idx="26378">
                  <c:v>0</c:v>
                </c:pt>
                <c:pt idx="26379">
                  <c:v>0</c:v>
                </c:pt>
                <c:pt idx="26380">
                  <c:v>0</c:v>
                </c:pt>
                <c:pt idx="26381">
                  <c:v>0</c:v>
                </c:pt>
                <c:pt idx="26382">
                  <c:v>0</c:v>
                </c:pt>
                <c:pt idx="26383">
                  <c:v>0</c:v>
                </c:pt>
                <c:pt idx="26384">
                  <c:v>0</c:v>
                </c:pt>
                <c:pt idx="26385">
                  <c:v>0</c:v>
                </c:pt>
                <c:pt idx="26386">
                  <c:v>0</c:v>
                </c:pt>
                <c:pt idx="26387">
                  <c:v>0</c:v>
                </c:pt>
                <c:pt idx="26388">
                  <c:v>0</c:v>
                </c:pt>
                <c:pt idx="26389">
                  <c:v>0</c:v>
                </c:pt>
                <c:pt idx="26390">
                  <c:v>0</c:v>
                </c:pt>
                <c:pt idx="26391">
                  <c:v>0</c:v>
                </c:pt>
                <c:pt idx="26392">
                  <c:v>0</c:v>
                </c:pt>
                <c:pt idx="26393">
                  <c:v>0</c:v>
                </c:pt>
                <c:pt idx="26394">
                  <c:v>0</c:v>
                </c:pt>
                <c:pt idx="26395">
                  <c:v>0</c:v>
                </c:pt>
                <c:pt idx="26396">
                  <c:v>0</c:v>
                </c:pt>
                <c:pt idx="26397">
                  <c:v>0</c:v>
                </c:pt>
                <c:pt idx="26398">
                  <c:v>0</c:v>
                </c:pt>
                <c:pt idx="26399">
                  <c:v>0</c:v>
                </c:pt>
                <c:pt idx="26400">
                  <c:v>0</c:v>
                </c:pt>
                <c:pt idx="26401">
                  <c:v>0</c:v>
                </c:pt>
                <c:pt idx="26402">
                  <c:v>0</c:v>
                </c:pt>
                <c:pt idx="26403">
                  <c:v>0</c:v>
                </c:pt>
                <c:pt idx="26404">
                  <c:v>0</c:v>
                </c:pt>
                <c:pt idx="26405">
                  <c:v>0</c:v>
                </c:pt>
                <c:pt idx="26406">
                  <c:v>0</c:v>
                </c:pt>
                <c:pt idx="26407">
                  <c:v>0</c:v>
                </c:pt>
                <c:pt idx="26408">
                  <c:v>0</c:v>
                </c:pt>
                <c:pt idx="26409">
                  <c:v>0</c:v>
                </c:pt>
                <c:pt idx="26410">
                  <c:v>0</c:v>
                </c:pt>
                <c:pt idx="26411">
                  <c:v>0</c:v>
                </c:pt>
                <c:pt idx="26412">
                  <c:v>0</c:v>
                </c:pt>
                <c:pt idx="26413">
                  <c:v>0</c:v>
                </c:pt>
                <c:pt idx="26414">
                  <c:v>0</c:v>
                </c:pt>
                <c:pt idx="26415">
                  <c:v>0</c:v>
                </c:pt>
                <c:pt idx="26416">
                  <c:v>0</c:v>
                </c:pt>
                <c:pt idx="26417">
                  <c:v>0</c:v>
                </c:pt>
                <c:pt idx="26418">
                  <c:v>0</c:v>
                </c:pt>
                <c:pt idx="26419">
                  <c:v>0</c:v>
                </c:pt>
                <c:pt idx="26420">
                  <c:v>0</c:v>
                </c:pt>
                <c:pt idx="26421">
                  <c:v>0</c:v>
                </c:pt>
                <c:pt idx="26422">
                  <c:v>0</c:v>
                </c:pt>
                <c:pt idx="26423">
                  <c:v>0</c:v>
                </c:pt>
                <c:pt idx="26424">
                  <c:v>0</c:v>
                </c:pt>
                <c:pt idx="26425">
                  <c:v>0</c:v>
                </c:pt>
                <c:pt idx="26426">
                  <c:v>0</c:v>
                </c:pt>
                <c:pt idx="26427">
                  <c:v>0</c:v>
                </c:pt>
                <c:pt idx="26428">
                  <c:v>0</c:v>
                </c:pt>
                <c:pt idx="26429">
                  <c:v>0</c:v>
                </c:pt>
                <c:pt idx="26430">
                  <c:v>0</c:v>
                </c:pt>
                <c:pt idx="26431">
                  <c:v>0</c:v>
                </c:pt>
                <c:pt idx="26432">
                  <c:v>0</c:v>
                </c:pt>
                <c:pt idx="26433">
                  <c:v>0</c:v>
                </c:pt>
                <c:pt idx="26434">
                  <c:v>0</c:v>
                </c:pt>
                <c:pt idx="26435">
                  <c:v>0</c:v>
                </c:pt>
                <c:pt idx="26436">
                  <c:v>0</c:v>
                </c:pt>
                <c:pt idx="26437">
                  <c:v>0</c:v>
                </c:pt>
                <c:pt idx="26438">
                  <c:v>0</c:v>
                </c:pt>
                <c:pt idx="26439">
                  <c:v>0</c:v>
                </c:pt>
                <c:pt idx="26440">
                  <c:v>0</c:v>
                </c:pt>
                <c:pt idx="26441">
                  <c:v>0</c:v>
                </c:pt>
                <c:pt idx="26442">
                  <c:v>0</c:v>
                </c:pt>
                <c:pt idx="26443">
                  <c:v>0</c:v>
                </c:pt>
                <c:pt idx="26444">
                  <c:v>0</c:v>
                </c:pt>
                <c:pt idx="26445">
                  <c:v>0</c:v>
                </c:pt>
                <c:pt idx="26446">
                  <c:v>0</c:v>
                </c:pt>
                <c:pt idx="26447">
                  <c:v>0</c:v>
                </c:pt>
                <c:pt idx="26448">
                  <c:v>0</c:v>
                </c:pt>
                <c:pt idx="26449">
                  <c:v>0</c:v>
                </c:pt>
                <c:pt idx="26450">
                  <c:v>0</c:v>
                </c:pt>
                <c:pt idx="26451">
                  <c:v>0</c:v>
                </c:pt>
                <c:pt idx="26452">
                  <c:v>0</c:v>
                </c:pt>
                <c:pt idx="26453">
                  <c:v>0</c:v>
                </c:pt>
                <c:pt idx="26454">
                  <c:v>0</c:v>
                </c:pt>
                <c:pt idx="26455">
                  <c:v>0</c:v>
                </c:pt>
                <c:pt idx="26456">
                  <c:v>0</c:v>
                </c:pt>
                <c:pt idx="26457">
                  <c:v>0</c:v>
                </c:pt>
                <c:pt idx="26458">
                  <c:v>0</c:v>
                </c:pt>
                <c:pt idx="26459">
                  <c:v>0</c:v>
                </c:pt>
                <c:pt idx="26460">
                  <c:v>0</c:v>
                </c:pt>
                <c:pt idx="26461">
                  <c:v>0</c:v>
                </c:pt>
                <c:pt idx="26462">
                  <c:v>0</c:v>
                </c:pt>
                <c:pt idx="26463">
                  <c:v>0</c:v>
                </c:pt>
                <c:pt idx="26464">
                  <c:v>0</c:v>
                </c:pt>
                <c:pt idx="26465">
                  <c:v>0</c:v>
                </c:pt>
                <c:pt idx="26466">
                  <c:v>0</c:v>
                </c:pt>
                <c:pt idx="26467">
                  <c:v>0</c:v>
                </c:pt>
                <c:pt idx="26468">
                  <c:v>0</c:v>
                </c:pt>
                <c:pt idx="26469">
                  <c:v>0</c:v>
                </c:pt>
                <c:pt idx="26470">
                  <c:v>0</c:v>
                </c:pt>
                <c:pt idx="26471">
                  <c:v>0</c:v>
                </c:pt>
                <c:pt idx="26472">
                  <c:v>0</c:v>
                </c:pt>
                <c:pt idx="26473">
                  <c:v>0</c:v>
                </c:pt>
                <c:pt idx="26474">
                  <c:v>0</c:v>
                </c:pt>
                <c:pt idx="26475">
                  <c:v>0</c:v>
                </c:pt>
                <c:pt idx="26476">
                  <c:v>0</c:v>
                </c:pt>
                <c:pt idx="26477">
                  <c:v>0</c:v>
                </c:pt>
                <c:pt idx="26478">
                  <c:v>0</c:v>
                </c:pt>
                <c:pt idx="26479">
                  <c:v>0</c:v>
                </c:pt>
                <c:pt idx="26480">
                  <c:v>0</c:v>
                </c:pt>
                <c:pt idx="26481">
                  <c:v>0</c:v>
                </c:pt>
                <c:pt idx="26482">
                  <c:v>0</c:v>
                </c:pt>
                <c:pt idx="26483">
                  <c:v>0</c:v>
                </c:pt>
                <c:pt idx="26484">
                  <c:v>0</c:v>
                </c:pt>
                <c:pt idx="26485">
                  <c:v>0</c:v>
                </c:pt>
                <c:pt idx="26486">
                  <c:v>0</c:v>
                </c:pt>
                <c:pt idx="26487">
                  <c:v>0</c:v>
                </c:pt>
                <c:pt idx="26488">
                  <c:v>0</c:v>
                </c:pt>
                <c:pt idx="26489">
                  <c:v>0</c:v>
                </c:pt>
                <c:pt idx="26490">
                  <c:v>0</c:v>
                </c:pt>
                <c:pt idx="26491">
                  <c:v>0</c:v>
                </c:pt>
                <c:pt idx="26492">
                  <c:v>0</c:v>
                </c:pt>
                <c:pt idx="26493">
                  <c:v>0</c:v>
                </c:pt>
                <c:pt idx="26494">
                  <c:v>0</c:v>
                </c:pt>
                <c:pt idx="26495">
                  <c:v>0</c:v>
                </c:pt>
                <c:pt idx="26496">
                  <c:v>0</c:v>
                </c:pt>
                <c:pt idx="26497">
                  <c:v>0</c:v>
                </c:pt>
                <c:pt idx="26498">
                  <c:v>0</c:v>
                </c:pt>
                <c:pt idx="26499">
                  <c:v>0</c:v>
                </c:pt>
                <c:pt idx="26500">
                  <c:v>0</c:v>
                </c:pt>
                <c:pt idx="26501">
                  <c:v>0</c:v>
                </c:pt>
                <c:pt idx="26502">
                  <c:v>0</c:v>
                </c:pt>
                <c:pt idx="26503">
                  <c:v>0</c:v>
                </c:pt>
                <c:pt idx="26504">
                  <c:v>0</c:v>
                </c:pt>
                <c:pt idx="26505">
                  <c:v>0</c:v>
                </c:pt>
                <c:pt idx="26506">
                  <c:v>0</c:v>
                </c:pt>
                <c:pt idx="26507">
                  <c:v>0</c:v>
                </c:pt>
                <c:pt idx="26508">
                  <c:v>0</c:v>
                </c:pt>
                <c:pt idx="26509">
                  <c:v>0</c:v>
                </c:pt>
                <c:pt idx="26510">
                  <c:v>0</c:v>
                </c:pt>
                <c:pt idx="26511">
                  <c:v>0</c:v>
                </c:pt>
                <c:pt idx="26512">
                  <c:v>0</c:v>
                </c:pt>
                <c:pt idx="26513">
                  <c:v>0</c:v>
                </c:pt>
                <c:pt idx="26514">
                  <c:v>0</c:v>
                </c:pt>
                <c:pt idx="26515">
                  <c:v>0</c:v>
                </c:pt>
                <c:pt idx="26516">
                  <c:v>0</c:v>
                </c:pt>
                <c:pt idx="26517">
                  <c:v>0</c:v>
                </c:pt>
                <c:pt idx="26518">
                  <c:v>0</c:v>
                </c:pt>
                <c:pt idx="26519">
                  <c:v>0</c:v>
                </c:pt>
                <c:pt idx="26520">
                  <c:v>0</c:v>
                </c:pt>
                <c:pt idx="26521">
                  <c:v>0</c:v>
                </c:pt>
                <c:pt idx="26522">
                  <c:v>0</c:v>
                </c:pt>
                <c:pt idx="26523">
                  <c:v>0</c:v>
                </c:pt>
                <c:pt idx="26524">
                  <c:v>0</c:v>
                </c:pt>
                <c:pt idx="26525">
                  <c:v>0</c:v>
                </c:pt>
                <c:pt idx="26526">
                  <c:v>0</c:v>
                </c:pt>
                <c:pt idx="26527">
                  <c:v>0</c:v>
                </c:pt>
                <c:pt idx="26528">
                  <c:v>0</c:v>
                </c:pt>
                <c:pt idx="26529">
                  <c:v>0</c:v>
                </c:pt>
                <c:pt idx="26530">
                  <c:v>0</c:v>
                </c:pt>
                <c:pt idx="26531">
                  <c:v>0</c:v>
                </c:pt>
                <c:pt idx="26532">
                  <c:v>0</c:v>
                </c:pt>
                <c:pt idx="26533">
                  <c:v>0</c:v>
                </c:pt>
                <c:pt idx="26534">
                  <c:v>0</c:v>
                </c:pt>
                <c:pt idx="26535">
                  <c:v>0</c:v>
                </c:pt>
                <c:pt idx="26536">
                  <c:v>0</c:v>
                </c:pt>
                <c:pt idx="26537">
                  <c:v>0</c:v>
                </c:pt>
                <c:pt idx="26538">
                  <c:v>0</c:v>
                </c:pt>
                <c:pt idx="26539">
                  <c:v>0</c:v>
                </c:pt>
                <c:pt idx="26540">
                  <c:v>0</c:v>
                </c:pt>
                <c:pt idx="26541">
                  <c:v>0</c:v>
                </c:pt>
                <c:pt idx="26542">
                  <c:v>0</c:v>
                </c:pt>
                <c:pt idx="26543">
                  <c:v>0</c:v>
                </c:pt>
                <c:pt idx="26544">
                  <c:v>0</c:v>
                </c:pt>
                <c:pt idx="26545">
                  <c:v>0</c:v>
                </c:pt>
                <c:pt idx="26546">
                  <c:v>0</c:v>
                </c:pt>
                <c:pt idx="26547">
                  <c:v>0</c:v>
                </c:pt>
                <c:pt idx="26548">
                  <c:v>0</c:v>
                </c:pt>
                <c:pt idx="26549">
                  <c:v>0</c:v>
                </c:pt>
                <c:pt idx="26550">
                  <c:v>0</c:v>
                </c:pt>
                <c:pt idx="26551">
                  <c:v>0</c:v>
                </c:pt>
                <c:pt idx="26552">
                  <c:v>0</c:v>
                </c:pt>
                <c:pt idx="26553">
                  <c:v>0</c:v>
                </c:pt>
                <c:pt idx="26554">
                  <c:v>0</c:v>
                </c:pt>
                <c:pt idx="26555">
                  <c:v>0</c:v>
                </c:pt>
                <c:pt idx="26556">
                  <c:v>0</c:v>
                </c:pt>
                <c:pt idx="26557">
                  <c:v>0</c:v>
                </c:pt>
                <c:pt idx="26558">
                  <c:v>0</c:v>
                </c:pt>
                <c:pt idx="26559">
                  <c:v>0</c:v>
                </c:pt>
                <c:pt idx="26560">
                  <c:v>0</c:v>
                </c:pt>
                <c:pt idx="26561">
                  <c:v>0</c:v>
                </c:pt>
                <c:pt idx="26562">
                  <c:v>0</c:v>
                </c:pt>
                <c:pt idx="26563">
                  <c:v>0</c:v>
                </c:pt>
                <c:pt idx="26564">
                  <c:v>0</c:v>
                </c:pt>
                <c:pt idx="26565">
                  <c:v>0</c:v>
                </c:pt>
                <c:pt idx="26566">
                  <c:v>0</c:v>
                </c:pt>
                <c:pt idx="26567">
                  <c:v>0</c:v>
                </c:pt>
                <c:pt idx="26568">
                  <c:v>0</c:v>
                </c:pt>
                <c:pt idx="26569">
                  <c:v>0</c:v>
                </c:pt>
                <c:pt idx="26570">
                  <c:v>0</c:v>
                </c:pt>
                <c:pt idx="26571">
                  <c:v>0</c:v>
                </c:pt>
                <c:pt idx="26572">
                  <c:v>0</c:v>
                </c:pt>
                <c:pt idx="26573">
                  <c:v>0</c:v>
                </c:pt>
                <c:pt idx="26574">
                  <c:v>0</c:v>
                </c:pt>
                <c:pt idx="26575">
                  <c:v>0</c:v>
                </c:pt>
                <c:pt idx="26576">
                  <c:v>0</c:v>
                </c:pt>
                <c:pt idx="26577">
                  <c:v>0</c:v>
                </c:pt>
                <c:pt idx="26578">
                  <c:v>0</c:v>
                </c:pt>
                <c:pt idx="26579">
                  <c:v>0</c:v>
                </c:pt>
                <c:pt idx="26580">
                  <c:v>0</c:v>
                </c:pt>
                <c:pt idx="26581">
                  <c:v>0</c:v>
                </c:pt>
                <c:pt idx="26582">
                  <c:v>0</c:v>
                </c:pt>
                <c:pt idx="26583">
                  <c:v>0</c:v>
                </c:pt>
                <c:pt idx="26584">
                  <c:v>0</c:v>
                </c:pt>
                <c:pt idx="26585">
                  <c:v>0</c:v>
                </c:pt>
                <c:pt idx="26586">
                  <c:v>0</c:v>
                </c:pt>
                <c:pt idx="26587">
                  <c:v>0</c:v>
                </c:pt>
                <c:pt idx="26588">
                  <c:v>0</c:v>
                </c:pt>
                <c:pt idx="26589">
                  <c:v>0</c:v>
                </c:pt>
                <c:pt idx="26590">
                  <c:v>0</c:v>
                </c:pt>
                <c:pt idx="26591">
                  <c:v>0</c:v>
                </c:pt>
                <c:pt idx="26592">
                  <c:v>0</c:v>
                </c:pt>
                <c:pt idx="26593">
                  <c:v>0</c:v>
                </c:pt>
                <c:pt idx="26594">
                  <c:v>0</c:v>
                </c:pt>
                <c:pt idx="26595">
                  <c:v>0</c:v>
                </c:pt>
                <c:pt idx="26596">
                  <c:v>0</c:v>
                </c:pt>
                <c:pt idx="26597">
                  <c:v>0</c:v>
                </c:pt>
                <c:pt idx="26598">
                  <c:v>0</c:v>
                </c:pt>
                <c:pt idx="26599">
                  <c:v>0</c:v>
                </c:pt>
                <c:pt idx="26600">
                  <c:v>0</c:v>
                </c:pt>
                <c:pt idx="26601">
                  <c:v>0</c:v>
                </c:pt>
                <c:pt idx="26602">
                  <c:v>0</c:v>
                </c:pt>
                <c:pt idx="26603">
                  <c:v>0</c:v>
                </c:pt>
                <c:pt idx="26604">
                  <c:v>0</c:v>
                </c:pt>
                <c:pt idx="26605">
                  <c:v>0</c:v>
                </c:pt>
                <c:pt idx="26606">
                  <c:v>0</c:v>
                </c:pt>
                <c:pt idx="26607">
                  <c:v>0</c:v>
                </c:pt>
                <c:pt idx="26608">
                  <c:v>0</c:v>
                </c:pt>
                <c:pt idx="26609">
                  <c:v>0</c:v>
                </c:pt>
                <c:pt idx="26610">
                  <c:v>0</c:v>
                </c:pt>
                <c:pt idx="26611">
                  <c:v>0</c:v>
                </c:pt>
                <c:pt idx="26612">
                  <c:v>0</c:v>
                </c:pt>
                <c:pt idx="26613">
                  <c:v>0</c:v>
                </c:pt>
                <c:pt idx="26614">
                  <c:v>0</c:v>
                </c:pt>
                <c:pt idx="26615">
                  <c:v>0</c:v>
                </c:pt>
                <c:pt idx="26616">
                  <c:v>0</c:v>
                </c:pt>
                <c:pt idx="26617">
                  <c:v>0</c:v>
                </c:pt>
                <c:pt idx="26618">
                  <c:v>0</c:v>
                </c:pt>
                <c:pt idx="26619">
                  <c:v>0</c:v>
                </c:pt>
                <c:pt idx="26620">
                  <c:v>0</c:v>
                </c:pt>
                <c:pt idx="26621">
                  <c:v>0</c:v>
                </c:pt>
                <c:pt idx="26622">
                  <c:v>0</c:v>
                </c:pt>
                <c:pt idx="26623">
                  <c:v>0</c:v>
                </c:pt>
                <c:pt idx="26624">
                  <c:v>0</c:v>
                </c:pt>
                <c:pt idx="26625">
                  <c:v>0</c:v>
                </c:pt>
                <c:pt idx="26626">
                  <c:v>0</c:v>
                </c:pt>
                <c:pt idx="26627">
                  <c:v>0</c:v>
                </c:pt>
                <c:pt idx="26628">
                  <c:v>0</c:v>
                </c:pt>
                <c:pt idx="26629">
                  <c:v>0</c:v>
                </c:pt>
                <c:pt idx="26630">
                  <c:v>0</c:v>
                </c:pt>
                <c:pt idx="26631">
                  <c:v>0</c:v>
                </c:pt>
                <c:pt idx="26632">
                  <c:v>0</c:v>
                </c:pt>
                <c:pt idx="26633">
                  <c:v>0</c:v>
                </c:pt>
                <c:pt idx="26634">
                  <c:v>0</c:v>
                </c:pt>
                <c:pt idx="26635">
                  <c:v>0</c:v>
                </c:pt>
                <c:pt idx="26636">
                  <c:v>0</c:v>
                </c:pt>
                <c:pt idx="26637">
                  <c:v>0</c:v>
                </c:pt>
                <c:pt idx="26638">
                  <c:v>0</c:v>
                </c:pt>
                <c:pt idx="26639">
                  <c:v>0</c:v>
                </c:pt>
                <c:pt idx="26640">
                  <c:v>0</c:v>
                </c:pt>
                <c:pt idx="26641">
                  <c:v>0</c:v>
                </c:pt>
                <c:pt idx="26642">
                  <c:v>0</c:v>
                </c:pt>
                <c:pt idx="26643">
                  <c:v>0</c:v>
                </c:pt>
                <c:pt idx="26644">
                  <c:v>0</c:v>
                </c:pt>
                <c:pt idx="26645">
                  <c:v>0</c:v>
                </c:pt>
                <c:pt idx="26646">
                  <c:v>0</c:v>
                </c:pt>
                <c:pt idx="26647">
                  <c:v>0</c:v>
                </c:pt>
                <c:pt idx="26648">
                  <c:v>0</c:v>
                </c:pt>
                <c:pt idx="26649">
                  <c:v>0</c:v>
                </c:pt>
                <c:pt idx="26650">
                  <c:v>0</c:v>
                </c:pt>
                <c:pt idx="26651">
                  <c:v>0</c:v>
                </c:pt>
                <c:pt idx="26652">
                  <c:v>0</c:v>
                </c:pt>
                <c:pt idx="26653">
                  <c:v>0</c:v>
                </c:pt>
                <c:pt idx="26654">
                  <c:v>0</c:v>
                </c:pt>
                <c:pt idx="26655">
                  <c:v>0</c:v>
                </c:pt>
                <c:pt idx="26656">
                  <c:v>0</c:v>
                </c:pt>
                <c:pt idx="26657">
                  <c:v>0</c:v>
                </c:pt>
                <c:pt idx="26658">
                  <c:v>0</c:v>
                </c:pt>
                <c:pt idx="26659">
                  <c:v>0</c:v>
                </c:pt>
                <c:pt idx="26660">
                  <c:v>0</c:v>
                </c:pt>
                <c:pt idx="26661">
                  <c:v>0</c:v>
                </c:pt>
                <c:pt idx="26662">
                  <c:v>0</c:v>
                </c:pt>
                <c:pt idx="26663">
                  <c:v>0</c:v>
                </c:pt>
                <c:pt idx="26664">
                  <c:v>0</c:v>
                </c:pt>
                <c:pt idx="26665">
                  <c:v>0</c:v>
                </c:pt>
                <c:pt idx="26666">
                  <c:v>0</c:v>
                </c:pt>
                <c:pt idx="26667">
                  <c:v>0</c:v>
                </c:pt>
                <c:pt idx="26668">
                  <c:v>0</c:v>
                </c:pt>
                <c:pt idx="26669">
                  <c:v>0</c:v>
                </c:pt>
                <c:pt idx="26670">
                  <c:v>0</c:v>
                </c:pt>
                <c:pt idx="26671">
                  <c:v>0</c:v>
                </c:pt>
                <c:pt idx="26672">
                  <c:v>0</c:v>
                </c:pt>
                <c:pt idx="26673">
                  <c:v>0</c:v>
                </c:pt>
                <c:pt idx="26674">
                  <c:v>0</c:v>
                </c:pt>
                <c:pt idx="26675">
                  <c:v>0</c:v>
                </c:pt>
                <c:pt idx="26676">
                  <c:v>0</c:v>
                </c:pt>
                <c:pt idx="26677">
                  <c:v>0</c:v>
                </c:pt>
                <c:pt idx="26678">
                  <c:v>0</c:v>
                </c:pt>
                <c:pt idx="26679">
                  <c:v>0</c:v>
                </c:pt>
                <c:pt idx="26680">
                  <c:v>0</c:v>
                </c:pt>
                <c:pt idx="26681">
                  <c:v>0</c:v>
                </c:pt>
                <c:pt idx="26682">
                  <c:v>0</c:v>
                </c:pt>
                <c:pt idx="26683">
                  <c:v>0</c:v>
                </c:pt>
                <c:pt idx="26684">
                  <c:v>0</c:v>
                </c:pt>
                <c:pt idx="26685">
                  <c:v>0</c:v>
                </c:pt>
                <c:pt idx="26686">
                  <c:v>0</c:v>
                </c:pt>
                <c:pt idx="26687">
                  <c:v>0</c:v>
                </c:pt>
                <c:pt idx="26688">
                  <c:v>0</c:v>
                </c:pt>
                <c:pt idx="26689">
                  <c:v>0</c:v>
                </c:pt>
                <c:pt idx="26690">
                  <c:v>0</c:v>
                </c:pt>
                <c:pt idx="26691">
                  <c:v>0</c:v>
                </c:pt>
                <c:pt idx="26692">
                  <c:v>0</c:v>
                </c:pt>
                <c:pt idx="26693">
                  <c:v>0</c:v>
                </c:pt>
                <c:pt idx="26694">
                  <c:v>0</c:v>
                </c:pt>
                <c:pt idx="26695">
                  <c:v>0</c:v>
                </c:pt>
                <c:pt idx="26696">
                  <c:v>0</c:v>
                </c:pt>
                <c:pt idx="26697">
                  <c:v>0</c:v>
                </c:pt>
                <c:pt idx="26698">
                  <c:v>0</c:v>
                </c:pt>
                <c:pt idx="26699">
                  <c:v>0</c:v>
                </c:pt>
                <c:pt idx="26700">
                  <c:v>0</c:v>
                </c:pt>
                <c:pt idx="26701">
                  <c:v>0</c:v>
                </c:pt>
                <c:pt idx="26702">
                  <c:v>0</c:v>
                </c:pt>
                <c:pt idx="26703">
                  <c:v>0</c:v>
                </c:pt>
                <c:pt idx="26704">
                  <c:v>0</c:v>
                </c:pt>
                <c:pt idx="26705">
                  <c:v>0</c:v>
                </c:pt>
                <c:pt idx="26706">
                  <c:v>0</c:v>
                </c:pt>
                <c:pt idx="26707">
                  <c:v>0</c:v>
                </c:pt>
                <c:pt idx="26708">
                  <c:v>0</c:v>
                </c:pt>
                <c:pt idx="26709">
                  <c:v>0</c:v>
                </c:pt>
                <c:pt idx="26710">
                  <c:v>0</c:v>
                </c:pt>
                <c:pt idx="26711">
                  <c:v>0</c:v>
                </c:pt>
                <c:pt idx="26712">
                  <c:v>0</c:v>
                </c:pt>
                <c:pt idx="26713">
                  <c:v>0</c:v>
                </c:pt>
                <c:pt idx="26714">
                  <c:v>0</c:v>
                </c:pt>
                <c:pt idx="26715">
                  <c:v>0</c:v>
                </c:pt>
                <c:pt idx="26716">
                  <c:v>0</c:v>
                </c:pt>
                <c:pt idx="26717">
                  <c:v>0</c:v>
                </c:pt>
                <c:pt idx="26718">
                  <c:v>0</c:v>
                </c:pt>
                <c:pt idx="26719">
                  <c:v>0</c:v>
                </c:pt>
                <c:pt idx="26720">
                  <c:v>0</c:v>
                </c:pt>
                <c:pt idx="26721">
                  <c:v>0</c:v>
                </c:pt>
                <c:pt idx="26722">
                  <c:v>0</c:v>
                </c:pt>
                <c:pt idx="26723">
                  <c:v>0</c:v>
                </c:pt>
                <c:pt idx="26724">
                  <c:v>0</c:v>
                </c:pt>
                <c:pt idx="26725">
                  <c:v>0</c:v>
                </c:pt>
                <c:pt idx="26726">
                  <c:v>0</c:v>
                </c:pt>
                <c:pt idx="26727">
                  <c:v>0</c:v>
                </c:pt>
                <c:pt idx="26728">
                  <c:v>0</c:v>
                </c:pt>
                <c:pt idx="26729">
                  <c:v>0</c:v>
                </c:pt>
                <c:pt idx="26730">
                  <c:v>0</c:v>
                </c:pt>
                <c:pt idx="26731">
                  <c:v>0</c:v>
                </c:pt>
                <c:pt idx="26732">
                  <c:v>0</c:v>
                </c:pt>
                <c:pt idx="26733">
                  <c:v>0</c:v>
                </c:pt>
                <c:pt idx="26734">
                  <c:v>0</c:v>
                </c:pt>
                <c:pt idx="26735">
                  <c:v>0</c:v>
                </c:pt>
                <c:pt idx="26736">
                  <c:v>0</c:v>
                </c:pt>
                <c:pt idx="26737">
                  <c:v>0</c:v>
                </c:pt>
                <c:pt idx="26738">
                  <c:v>0</c:v>
                </c:pt>
                <c:pt idx="26739">
                  <c:v>0</c:v>
                </c:pt>
                <c:pt idx="26740">
                  <c:v>0</c:v>
                </c:pt>
                <c:pt idx="26741">
                  <c:v>0</c:v>
                </c:pt>
                <c:pt idx="26742">
                  <c:v>0</c:v>
                </c:pt>
                <c:pt idx="26743">
                  <c:v>0</c:v>
                </c:pt>
                <c:pt idx="26744">
                  <c:v>0</c:v>
                </c:pt>
                <c:pt idx="26745">
                  <c:v>0</c:v>
                </c:pt>
                <c:pt idx="26746">
                  <c:v>0</c:v>
                </c:pt>
                <c:pt idx="26747">
                  <c:v>0</c:v>
                </c:pt>
                <c:pt idx="26748">
                  <c:v>0</c:v>
                </c:pt>
                <c:pt idx="26749">
                  <c:v>0</c:v>
                </c:pt>
                <c:pt idx="26750">
                  <c:v>0</c:v>
                </c:pt>
                <c:pt idx="26751">
                  <c:v>0</c:v>
                </c:pt>
                <c:pt idx="26752">
                  <c:v>0</c:v>
                </c:pt>
                <c:pt idx="26753">
                  <c:v>0</c:v>
                </c:pt>
                <c:pt idx="26754">
                  <c:v>0</c:v>
                </c:pt>
                <c:pt idx="26755">
                  <c:v>0</c:v>
                </c:pt>
                <c:pt idx="26756">
                  <c:v>0</c:v>
                </c:pt>
                <c:pt idx="26757">
                  <c:v>0</c:v>
                </c:pt>
                <c:pt idx="26758">
                  <c:v>0</c:v>
                </c:pt>
                <c:pt idx="26759">
                  <c:v>0</c:v>
                </c:pt>
                <c:pt idx="26760">
                  <c:v>0</c:v>
                </c:pt>
                <c:pt idx="26761">
                  <c:v>0</c:v>
                </c:pt>
                <c:pt idx="26762">
                  <c:v>0</c:v>
                </c:pt>
                <c:pt idx="26763">
                  <c:v>0</c:v>
                </c:pt>
                <c:pt idx="26764">
                  <c:v>0</c:v>
                </c:pt>
                <c:pt idx="26765">
                  <c:v>0</c:v>
                </c:pt>
                <c:pt idx="26766">
                  <c:v>0</c:v>
                </c:pt>
                <c:pt idx="26767">
                  <c:v>0</c:v>
                </c:pt>
                <c:pt idx="26768">
                  <c:v>0</c:v>
                </c:pt>
                <c:pt idx="26769">
                  <c:v>0</c:v>
                </c:pt>
                <c:pt idx="26770">
                  <c:v>0</c:v>
                </c:pt>
                <c:pt idx="26771">
                  <c:v>0</c:v>
                </c:pt>
                <c:pt idx="26772">
                  <c:v>0</c:v>
                </c:pt>
                <c:pt idx="26773">
                  <c:v>0</c:v>
                </c:pt>
                <c:pt idx="26774">
                  <c:v>0</c:v>
                </c:pt>
                <c:pt idx="26775">
                  <c:v>0</c:v>
                </c:pt>
                <c:pt idx="26776">
                  <c:v>0</c:v>
                </c:pt>
                <c:pt idx="26777">
                  <c:v>0</c:v>
                </c:pt>
                <c:pt idx="26778">
                  <c:v>0</c:v>
                </c:pt>
                <c:pt idx="26779">
                  <c:v>0</c:v>
                </c:pt>
                <c:pt idx="26780">
                  <c:v>0</c:v>
                </c:pt>
                <c:pt idx="26781">
                  <c:v>0</c:v>
                </c:pt>
                <c:pt idx="26782">
                  <c:v>0</c:v>
                </c:pt>
                <c:pt idx="26783">
                  <c:v>0</c:v>
                </c:pt>
                <c:pt idx="26784">
                  <c:v>0</c:v>
                </c:pt>
                <c:pt idx="26785">
                  <c:v>0</c:v>
                </c:pt>
                <c:pt idx="26786">
                  <c:v>0</c:v>
                </c:pt>
                <c:pt idx="26787">
                  <c:v>0</c:v>
                </c:pt>
                <c:pt idx="26788">
                  <c:v>0</c:v>
                </c:pt>
                <c:pt idx="26789">
                  <c:v>0</c:v>
                </c:pt>
                <c:pt idx="26790">
                  <c:v>0</c:v>
                </c:pt>
                <c:pt idx="26791">
                  <c:v>0</c:v>
                </c:pt>
                <c:pt idx="26792">
                  <c:v>0</c:v>
                </c:pt>
                <c:pt idx="26793">
                  <c:v>0</c:v>
                </c:pt>
                <c:pt idx="26794">
                  <c:v>0</c:v>
                </c:pt>
                <c:pt idx="26795">
                  <c:v>0</c:v>
                </c:pt>
                <c:pt idx="26796">
                  <c:v>0</c:v>
                </c:pt>
                <c:pt idx="26797">
                  <c:v>0</c:v>
                </c:pt>
                <c:pt idx="26798">
                  <c:v>0</c:v>
                </c:pt>
                <c:pt idx="26799">
                  <c:v>0</c:v>
                </c:pt>
                <c:pt idx="26800">
                  <c:v>0</c:v>
                </c:pt>
                <c:pt idx="26801">
                  <c:v>0</c:v>
                </c:pt>
                <c:pt idx="26802">
                  <c:v>0</c:v>
                </c:pt>
                <c:pt idx="26803">
                  <c:v>0</c:v>
                </c:pt>
                <c:pt idx="26804">
                  <c:v>0</c:v>
                </c:pt>
                <c:pt idx="26805">
                  <c:v>0</c:v>
                </c:pt>
                <c:pt idx="26806">
                  <c:v>0</c:v>
                </c:pt>
                <c:pt idx="26807">
                  <c:v>0</c:v>
                </c:pt>
                <c:pt idx="26808">
                  <c:v>0</c:v>
                </c:pt>
                <c:pt idx="26809">
                  <c:v>0</c:v>
                </c:pt>
                <c:pt idx="26810">
                  <c:v>0</c:v>
                </c:pt>
                <c:pt idx="26811">
                  <c:v>0</c:v>
                </c:pt>
                <c:pt idx="26812">
                  <c:v>0</c:v>
                </c:pt>
                <c:pt idx="26813">
                  <c:v>0</c:v>
                </c:pt>
                <c:pt idx="26814">
                  <c:v>0</c:v>
                </c:pt>
                <c:pt idx="26815">
                  <c:v>0</c:v>
                </c:pt>
                <c:pt idx="26816">
                  <c:v>0</c:v>
                </c:pt>
                <c:pt idx="26817">
                  <c:v>0</c:v>
                </c:pt>
                <c:pt idx="26818">
                  <c:v>0</c:v>
                </c:pt>
                <c:pt idx="26819">
                  <c:v>0</c:v>
                </c:pt>
                <c:pt idx="26820">
                  <c:v>0</c:v>
                </c:pt>
                <c:pt idx="26821">
                  <c:v>0</c:v>
                </c:pt>
                <c:pt idx="26822">
                  <c:v>0</c:v>
                </c:pt>
                <c:pt idx="26823">
                  <c:v>0</c:v>
                </c:pt>
                <c:pt idx="26824">
                  <c:v>0</c:v>
                </c:pt>
                <c:pt idx="26825">
                  <c:v>0</c:v>
                </c:pt>
                <c:pt idx="26826">
                  <c:v>0</c:v>
                </c:pt>
                <c:pt idx="26827">
                  <c:v>0</c:v>
                </c:pt>
                <c:pt idx="26828">
                  <c:v>0</c:v>
                </c:pt>
                <c:pt idx="26829">
                  <c:v>0</c:v>
                </c:pt>
                <c:pt idx="26830">
                  <c:v>0</c:v>
                </c:pt>
                <c:pt idx="26831">
                  <c:v>0</c:v>
                </c:pt>
                <c:pt idx="26832">
                  <c:v>0</c:v>
                </c:pt>
                <c:pt idx="26833">
                  <c:v>0</c:v>
                </c:pt>
                <c:pt idx="26834">
                  <c:v>0</c:v>
                </c:pt>
                <c:pt idx="26835">
                  <c:v>0</c:v>
                </c:pt>
                <c:pt idx="26836">
                  <c:v>0</c:v>
                </c:pt>
                <c:pt idx="26837">
                  <c:v>0</c:v>
                </c:pt>
                <c:pt idx="26838">
                  <c:v>0</c:v>
                </c:pt>
                <c:pt idx="26839">
                  <c:v>0</c:v>
                </c:pt>
                <c:pt idx="26840">
                  <c:v>0</c:v>
                </c:pt>
                <c:pt idx="26841">
                  <c:v>0</c:v>
                </c:pt>
                <c:pt idx="26842">
                  <c:v>0</c:v>
                </c:pt>
                <c:pt idx="26843">
                  <c:v>0</c:v>
                </c:pt>
                <c:pt idx="26844">
                  <c:v>0</c:v>
                </c:pt>
                <c:pt idx="26845">
                  <c:v>0</c:v>
                </c:pt>
                <c:pt idx="26846">
                  <c:v>0</c:v>
                </c:pt>
                <c:pt idx="26847">
                  <c:v>0</c:v>
                </c:pt>
                <c:pt idx="26848">
                  <c:v>0</c:v>
                </c:pt>
                <c:pt idx="26849">
                  <c:v>0</c:v>
                </c:pt>
                <c:pt idx="26850">
                  <c:v>0</c:v>
                </c:pt>
                <c:pt idx="26851">
                  <c:v>0</c:v>
                </c:pt>
                <c:pt idx="26852">
                  <c:v>0</c:v>
                </c:pt>
                <c:pt idx="26853">
                  <c:v>0</c:v>
                </c:pt>
                <c:pt idx="26854">
                  <c:v>0</c:v>
                </c:pt>
                <c:pt idx="26855">
                  <c:v>0</c:v>
                </c:pt>
                <c:pt idx="26856">
                  <c:v>0</c:v>
                </c:pt>
                <c:pt idx="26857">
                  <c:v>0</c:v>
                </c:pt>
                <c:pt idx="26858">
                  <c:v>0</c:v>
                </c:pt>
                <c:pt idx="26859">
                  <c:v>0</c:v>
                </c:pt>
                <c:pt idx="26860">
                  <c:v>0</c:v>
                </c:pt>
                <c:pt idx="26861">
                  <c:v>0</c:v>
                </c:pt>
                <c:pt idx="26862">
                  <c:v>0</c:v>
                </c:pt>
                <c:pt idx="26863">
                  <c:v>0</c:v>
                </c:pt>
                <c:pt idx="26864">
                  <c:v>0</c:v>
                </c:pt>
                <c:pt idx="26865">
                  <c:v>0</c:v>
                </c:pt>
                <c:pt idx="26866">
                  <c:v>0</c:v>
                </c:pt>
                <c:pt idx="26867">
                  <c:v>0</c:v>
                </c:pt>
                <c:pt idx="26868">
                  <c:v>0</c:v>
                </c:pt>
                <c:pt idx="26869">
                  <c:v>0</c:v>
                </c:pt>
                <c:pt idx="26870">
                  <c:v>0</c:v>
                </c:pt>
                <c:pt idx="26871">
                  <c:v>0</c:v>
                </c:pt>
                <c:pt idx="26872">
                  <c:v>0</c:v>
                </c:pt>
                <c:pt idx="26873">
                  <c:v>0</c:v>
                </c:pt>
                <c:pt idx="26874">
                  <c:v>0</c:v>
                </c:pt>
                <c:pt idx="26875">
                  <c:v>0</c:v>
                </c:pt>
                <c:pt idx="26876">
                  <c:v>0</c:v>
                </c:pt>
                <c:pt idx="26877">
                  <c:v>0</c:v>
                </c:pt>
                <c:pt idx="26878">
                  <c:v>0</c:v>
                </c:pt>
                <c:pt idx="26879">
                  <c:v>0</c:v>
                </c:pt>
                <c:pt idx="26880">
                  <c:v>0</c:v>
                </c:pt>
                <c:pt idx="26881">
                  <c:v>0</c:v>
                </c:pt>
                <c:pt idx="26882">
                  <c:v>0</c:v>
                </c:pt>
                <c:pt idx="26883">
                  <c:v>0</c:v>
                </c:pt>
                <c:pt idx="26884">
                  <c:v>0</c:v>
                </c:pt>
                <c:pt idx="26885">
                  <c:v>0</c:v>
                </c:pt>
                <c:pt idx="26886">
                  <c:v>0</c:v>
                </c:pt>
                <c:pt idx="26887">
                  <c:v>0</c:v>
                </c:pt>
                <c:pt idx="26888">
                  <c:v>0</c:v>
                </c:pt>
                <c:pt idx="26889">
                  <c:v>0</c:v>
                </c:pt>
                <c:pt idx="26890">
                  <c:v>0</c:v>
                </c:pt>
                <c:pt idx="26891">
                  <c:v>0</c:v>
                </c:pt>
                <c:pt idx="26892">
                  <c:v>0</c:v>
                </c:pt>
                <c:pt idx="26893">
                  <c:v>0</c:v>
                </c:pt>
                <c:pt idx="26894">
                  <c:v>0</c:v>
                </c:pt>
                <c:pt idx="26895">
                  <c:v>0</c:v>
                </c:pt>
                <c:pt idx="26896">
                  <c:v>0</c:v>
                </c:pt>
                <c:pt idx="26897">
                  <c:v>0</c:v>
                </c:pt>
                <c:pt idx="26898">
                  <c:v>0</c:v>
                </c:pt>
                <c:pt idx="26899">
                  <c:v>0</c:v>
                </c:pt>
                <c:pt idx="26900">
                  <c:v>0</c:v>
                </c:pt>
                <c:pt idx="26901">
                  <c:v>0</c:v>
                </c:pt>
                <c:pt idx="26902">
                  <c:v>0</c:v>
                </c:pt>
                <c:pt idx="26903">
                  <c:v>0</c:v>
                </c:pt>
                <c:pt idx="26904">
                  <c:v>0</c:v>
                </c:pt>
                <c:pt idx="26905">
                  <c:v>0</c:v>
                </c:pt>
                <c:pt idx="26906">
                  <c:v>0</c:v>
                </c:pt>
                <c:pt idx="26907">
                  <c:v>0</c:v>
                </c:pt>
                <c:pt idx="26908">
                  <c:v>0</c:v>
                </c:pt>
                <c:pt idx="26909">
                  <c:v>0</c:v>
                </c:pt>
                <c:pt idx="26910">
                  <c:v>0</c:v>
                </c:pt>
                <c:pt idx="26911">
                  <c:v>0</c:v>
                </c:pt>
                <c:pt idx="26912">
                  <c:v>0</c:v>
                </c:pt>
                <c:pt idx="26913">
                  <c:v>0</c:v>
                </c:pt>
                <c:pt idx="26914">
                  <c:v>0</c:v>
                </c:pt>
                <c:pt idx="26915">
                  <c:v>0</c:v>
                </c:pt>
                <c:pt idx="26916">
                  <c:v>0</c:v>
                </c:pt>
                <c:pt idx="26917">
                  <c:v>0</c:v>
                </c:pt>
                <c:pt idx="26918">
                  <c:v>0</c:v>
                </c:pt>
                <c:pt idx="26919">
                  <c:v>0</c:v>
                </c:pt>
                <c:pt idx="26920">
                  <c:v>0</c:v>
                </c:pt>
                <c:pt idx="26921">
                  <c:v>0</c:v>
                </c:pt>
                <c:pt idx="26922">
                  <c:v>0</c:v>
                </c:pt>
                <c:pt idx="26923">
                  <c:v>0</c:v>
                </c:pt>
                <c:pt idx="26924">
                  <c:v>0</c:v>
                </c:pt>
                <c:pt idx="26925">
                  <c:v>0</c:v>
                </c:pt>
                <c:pt idx="26926">
                  <c:v>0</c:v>
                </c:pt>
                <c:pt idx="26927">
                  <c:v>0</c:v>
                </c:pt>
                <c:pt idx="26928">
                  <c:v>0</c:v>
                </c:pt>
                <c:pt idx="26929">
                  <c:v>0</c:v>
                </c:pt>
                <c:pt idx="26930">
                  <c:v>0</c:v>
                </c:pt>
                <c:pt idx="26931">
                  <c:v>0</c:v>
                </c:pt>
                <c:pt idx="26932">
                  <c:v>0</c:v>
                </c:pt>
                <c:pt idx="26933">
                  <c:v>0</c:v>
                </c:pt>
                <c:pt idx="26934">
                  <c:v>0</c:v>
                </c:pt>
                <c:pt idx="26935">
                  <c:v>0</c:v>
                </c:pt>
                <c:pt idx="26936">
                  <c:v>0</c:v>
                </c:pt>
                <c:pt idx="26937">
                  <c:v>0</c:v>
                </c:pt>
                <c:pt idx="26938">
                  <c:v>0</c:v>
                </c:pt>
                <c:pt idx="26939">
                  <c:v>0</c:v>
                </c:pt>
                <c:pt idx="26940">
                  <c:v>0</c:v>
                </c:pt>
                <c:pt idx="26941">
                  <c:v>0</c:v>
                </c:pt>
                <c:pt idx="26942">
                  <c:v>0</c:v>
                </c:pt>
                <c:pt idx="26943">
                  <c:v>0</c:v>
                </c:pt>
                <c:pt idx="26944">
                  <c:v>0</c:v>
                </c:pt>
                <c:pt idx="26945">
                  <c:v>0</c:v>
                </c:pt>
                <c:pt idx="26946">
                  <c:v>0</c:v>
                </c:pt>
                <c:pt idx="26947">
                  <c:v>0</c:v>
                </c:pt>
                <c:pt idx="26948">
                  <c:v>0</c:v>
                </c:pt>
                <c:pt idx="26949">
                  <c:v>0</c:v>
                </c:pt>
                <c:pt idx="26950">
                  <c:v>0</c:v>
                </c:pt>
                <c:pt idx="26951">
                  <c:v>0</c:v>
                </c:pt>
                <c:pt idx="26952">
                  <c:v>0</c:v>
                </c:pt>
                <c:pt idx="26953">
                  <c:v>0</c:v>
                </c:pt>
                <c:pt idx="26954">
                  <c:v>0</c:v>
                </c:pt>
                <c:pt idx="26955">
                  <c:v>0</c:v>
                </c:pt>
                <c:pt idx="26956">
                  <c:v>0</c:v>
                </c:pt>
                <c:pt idx="26957">
                  <c:v>0</c:v>
                </c:pt>
                <c:pt idx="26958">
                  <c:v>0</c:v>
                </c:pt>
                <c:pt idx="26959">
                  <c:v>0</c:v>
                </c:pt>
                <c:pt idx="26960">
                  <c:v>0</c:v>
                </c:pt>
                <c:pt idx="26961">
                  <c:v>0</c:v>
                </c:pt>
                <c:pt idx="26962">
                  <c:v>0</c:v>
                </c:pt>
                <c:pt idx="26963">
                  <c:v>0</c:v>
                </c:pt>
                <c:pt idx="26964">
                  <c:v>0</c:v>
                </c:pt>
                <c:pt idx="26965">
                  <c:v>0</c:v>
                </c:pt>
                <c:pt idx="26966">
                  <c:v>0</c:v>
                </c:pt>
                <c:pt idx="26967">
                  <c:v>0</c:v>
                </c:pt>
                <c:pt idx="26968">
                  <c:v>0</c:v>
                </c:pt>
                <c:pt idx="26969">
                  <c:v>0</c:v>
                </c:pt>
                <c:pt idx="26970">
                  <c:v>0</c:v>
                </c:pt>
                <c:pt idx="26971">
                  <c:v>0</c:v>
                </c:pt>
                <c:pt idx="26972">
                  <c:v>0</c:v>
                </c:pt>
                <c:pt idx="26973">
                  <c:v>0</c:v>
                </c:pt>
                <c:pt idx="26974">
                  <c:v>0</c:v>
                </c:pt>
                <c:pt idx="26975">
                  <c:v>0</c:v>
                </c:pt>
                <c:pt idx="26976">
                  <c:v>0</c:v>
                </c:pt>
                <c:pt idx="26977">
                  <c:v>0</c:v>
                </c:pt>
                <c:pt idx="26978">
                  <c:v>0</c:v>
                </c:pt>
                <c:pt idx="26979">
                  <c:v>0</c:v>
                </c:pt>
                <c:pt idx="26980">
                  <c:v>0</c:v>
                </c:pt>
                <c:pt idx="26981">
                  <c:v>0</c:v>
                </c:pt>
                <c:pt idx="26982">
                  <c:v>0</c:v>
                </c:pt>
                <c:pt idx="26983">
                  <c:v>0</c:v>
                </c:pt>
                <c:pt idx="26984">
                  <c:v>0</c:v>
                </c:pt>
                <c:pt idx="26985">
                  <c:v>0</c:v>
                </c:pt>
                <c:pt idx="26986">
                  <c:v>0</c:v>
                </c:pt>
                <c:pt idx="26987">
                  <c:v>0</c:v>
                </c:pt>
                <c:pt idx="26988">
                  <c:v>0</c:v>
                </c:pt>
                <c:pt idx="26989">
                  <c:v>0</c:v>
                </c:pt>
                <c:pt idx="26990">
                  <c:v>0</c:v>
                </c:pt>
                <c:pt idx="26991">
                  <c:v>0</c:v>
                </c:pt>
                <c:pt idx="26992">
                  <c:v>0</c:v>
                </c:pt>
                <c:pt idx="26993">
                  <c:v>0</c:v>
                </c:pt>
                <c:pt idx="26994">
                  <c:v>0</c:v>
                </c:pt>
                <c:pt idx="26995">
                  <c:v>0</c:v>
                </c:pt>
                <c:pt idx="26996">
                  <c:v>0</c:v>
                </c:pt>
                <c:pt idx="26997">
                  <c:v>0</c:v>
                </c:pt>
                <c:pt idx="26998">
                  <c:v>0</c:v>
                </c:pt>
                <c:pt idx="26999">
                  <c:v>0</c:v>
                </c:pt>
                <c:pt idx="27000">
                  <c:v>0</c:v>
                </c:pt>
                <c:pt idx="27001">
                  <c:v>0</c:v>
                </c:pt>
                <c:pt idx="27002">
                  <c:v>0</c:v>
                </c:pt>
                <c:pt idx="27003">
                  <c:v>0</c:v>
                </c:pt>
                <c:pt idx="27004">
                  <c:v>0</c:v>
                </c:pt>
                <c:pt idx="27005">
                  <c:v>0</c:v>
                </c:pt>
                <c:pt idx="27006">
                  <c:v>0</c:v>
                </c:pt>
                <c:pt idx="27007">
                  <c:v>0</c:v>
                </c:pt>
                <c:pt idx="27008">
                  <c:v>0</c:v>
                </c:pt>
                <c:pt idx="27009">
                  <c:v>0</c:v>
                </c:pt>
                <c:pt idx="27010">
                  <c:v>0</c:v>
                </c:pt>
                <c:pt idx="27011">
                  <c:v>0</c:v>
                </c:pt>
                <c:pt idx="27012">
                  <c:v>0</c:v>
                </c:pt>
                <c:pt idx="27013">
                  <c:v>0</c:v>
                </c:pt>
                <c:pt idx="27014">
                  <c:v>0</c:v>
                </c:pt>
                <c:pt idx="27015">
                  <c:v>0</c:v>
                </c:pt>
                <c:pt idx="27016">
                  <c:v>0</c:v>
                </c:pt>
                <c:pt idx="27017">
                  <c:v>0</c:v>
                </c:pt>
                <c:pt idx="27018">
                  <c:v>0</c:v>
                </c:pt>
                <c:pt idx="27019">
                  <c:v>0</c:v>
                </c:pt>
                <c:pt idx="27020">
                  <c:v>0</c:v>
                </c:pt>
                <c:pt idx="27021">
                  <c:v>0</c:v>
                </c:pt>
                <c:pt idx="27022">
                  <c:v>0</c:v>
                </c:pt>
                <c:pt idx="27023">
                  <c:v>0</c:v>
                </c:pt>
                <c:pt idx="27024">
                  <c:v>0</c:v>
                </c:pt>
                <c:pt idx="27025">
                  <c:v>0</c:v>
                </c:pt>
                <c:pt idx="27026">
                  <c:v>0</c:v>
                </c:pt>
                <c:pt idx="27027">
                  <c:v>0</c:v>
                </c:pt>
                <c:pt idx="27028">
                  <c:v>0</c:v>
                </c:pt>
                <c:pt idx="27029">
                  <c:v>0</c:v>
                </c:pt>
                <c:pt idx="27030">
                  <c:v>0</c:v>
                </c:pt>
                <c:pt idx="27031">
                  <c:v>0</c:v>
                </c:pt>
                <c:pt idx="27032">
                  <c:v>0</c:v>
                </c:pt>
                <c:pt idx="27033">
                  <c:v>0</c:v>
                </c:pt>
                <c:pt idx="27034">
                  <c:v>0</c:v>
                </c:pt>
                <c:pt idx="27035">
                  <c:v>0</c:v>
                </c:pt>
                <c:pt idx="27036">
                  <c:v>0</c:v>
                </c:pt>
                <c:pt idx="27037">
                  <c:v>0</c:v>
                </c:pt>
                <c:pt idx="27038">
                  <c:v>0</c:v>
                </c:pt>
                <c:pt idx="27039">
                  <c:v>0</c:v>
                </c:pt>
                <c:pt idx="27040">
                  <c:v>0</c:v>
                </c:pt>
                <c:pt idx="27041">
                  <c:v>0</c:v>
                </c:pt>
                <c:pt idx="27042">
                  <c:v>0</c:v>
                </c:pt>
                <c:pt idx="27043">
                  <c:v>0</c:v>
                </c:pt>
                <c:pt idx="27044">
                  <c:v>0</c:v>
                </c:pt>
                <c:pt idx="27045">
                  <c:v>0</c:v>
                </c:pt>
                <c:pt idx="27046">
                  <c:v>0</c:v>
                </c:pt>
                <c:pt idx="27047">
                  <c:v>0</c:v>
                </c:pt>
                <c:pt idx="27048">
                  <c:v>0</c:v>
                </c:pt>
                <c:pt idx="27049">
                  <c:v>0</c:v>
                </c:pt>
                <c:pt idx="27050">
                  <c:v>0</c:v>
                </c:pt>
                <c:pt idx="27051">
                  <c:v>0</c:v>
                </c:pt>
                <c:pt idx="27052">
                  <c:v>0</c:v>
                </c:pt>
                <c:pt idx="27053">
                  <c:v>0</c:v>
                </c:pt>
                <c:pt idx="27054">
                  <c:v>0</c:v>
                </c:pt>
                <c:pt idx="27055">
                  <c:v>0</c:v>
                </c:pt>
                <c:pt idx="27056">
                  <c:v>0</c:v>
                </c:pt>
                <c:pt idx="27057">
                  <c:v>0</c:v>
                </c:pt>
                <c:pt idx="27058">
                  <c:v>0</c:v>
                </c:pt>
                <c:pt idx="27059">
                  <c:v>0</c:v>
                </c:pt>
                <c:pt idx="27060">
                  <c:v>0</c:v>
                </c:pt>
                <c:pt idx="27061">
                  <c:v>0</c:v>
                </c:pt>
                <c:pt idx="27062">
                  <c:v>0</c:v>
                </c:pt>
                <c:pt idx="27063">
                  <c:v>0</c:v>
                </c:pt>
                <c:pt idx="27064">
                  <c:v>0</c:v>
                </c:pt>
                <c:pt idx="27065">
                  <c:v>0</c:v>
                </c:pt>
                <c:pt idx="27066">
                  <c:v>0</c:v>
                </c:pt>
                <c:pt idx="27067">
                  <c:v>0</c:v>
                </c:pt>
                <c:pt idx="27068">
                  <c:v>0</c:v>
                </c:pt>
                <c:pt idx="27069">
                  <c:v>0</c:v>
                </c:pt>
                <c:pt idx="27070">
                  <c:v>0</c:v>
                </c:pt>
                <c:pt idx="27071">
                  <c:v>0</c:v>
                </c:pt>
                <c:pt idx="27072">
                  <c:v>0</c:v>
                </c:pt>
                <c:pt idx="27073">
                  <c:v>0</c:v>
                </c:pt>
                <c:pt idx="27074">
                  <c:v>0</c:v>
                </c:pt>
                <c:pt idx="27075">
                  <c:v>0</c:v>
                </c:pt>
                <c:pt idx="27076">
                  <c:v>0</c:v>
                </c:pt>
                <c:pt idx="27077">
                  <c:v>0</c:v>
                </c:pt>
                <c:pt idx="27078">
                  <c:v>0</c:v>
                </c:pt>
                <c:pt idx="27079">
                  <c:v>0</c:v>
                </c:pt>
                <c:pt idx="27080">
                  <c:v>0</c:v>
                </c:pt>
                <c:pt idx="27081">
                  <c:v>0</c:v>
                </c:pt>
                <c:pt idx="27082">
                  <c:v>0</c:v>
                </c:pt>
                <c:pt idx="27083">
                  <c:v>0</c:v>
                </c:pt>
                <c:pt idx="27084">
                  <c:v>0</c:v>
                </c:pt>
                <c:pt idx="27085">
                  <c:v>0</c:v>
                </c:pt>
                <c:pt idx="27086">
                  <c:v>0</c:v>
                </c:pt>
                <c:pt idx="27087">
                  <c:v>0</c:v>
                </c:pt>
                <c:pt idx="27088">
                  <c:v>0</c:v>
                </c:pt>
                <c:pt idx="27089">
                  <c:v>0</c:v>
                </c:pt>
                <c:pt idx="27090">
                  <c:v>0</c:v>
                </c:pt>
                <c:pt idx="27091">
                  <c:v>0</c:v>
                </c:pt>
                <c:pt idx="27092">
                  <c:v>0</c:v>
                </c:pt>
                <c:pt idx="27093">
                  <c:v>0</c:v>
                </c:pt>
                <c:pt idx="27094">
                  <c:v>0</c:v>
                </c:pt>
                <c:pt idx="27095">
                  <c:v>0</c:v>
                </c:pt>
                <c:pt idx="27096">
                  <c:v>0</c:v>
                </c:pt>
                <c:pt idx="27097">
                  <c:v>2042.297</c:v>
                </c:pt>
                <c:pt idx="27098">
                  <c:v>2048.9059999999999</c:v>
                </c:pt>
                <c:pt idx="27099">
                  <c:v>2075.3440000000001</c:v>
                </c:pt>
                <c:pt idx="27100">
                  <c:v>2118.2779999999998</c:v>
                </c:pt>
                <c:pt idx="27101">
                  <c:v>2167.875</c:v>
                </c:pt>
                <c:pt idx="27102">
                  <c:v>2220.75</c:v>
                </c:pt>
                <c:pt idx="27103">
                  <c:v>2270.2939999999999</c:v>
                </c:pt>
                <c:pt idx="27104">
                  <c:v>2319.8380000000002</c:v>
                </c:pt>
                <c:pt idx="27105">
                  <c:v>2359.4940000000001</c:v>
                </c:pt>
                <c:pt idx="27106">
                  <c:v>2399.203</c:v>
                </c:pt>
                <c:pt idx="27107">
                  <c:v>2435.5279999999998</c:v>
                </c:pt>
                <c:pt idx="27108">
                  <c:v>2465.297</c:v>
                </c:pt>
                <c:pt idx="27109">
                  <c:v>2495.0129999999999</c:v>
                </c:pt>
                <c:pt idx="27110">
                  <c:v>2514.8409999999999</c:v>
                </c:pt>
                <c:pt idx="27111">
                  <c:v>2534.6689999999999</c:v>
                </c:pt>
                <c:pt idx="27112">
                  <c:v>2551.1660000000002</c:v>
                </c:pt>
                <c:pt idx="27113">
                  <c:v>2561.1060000000002</c:v>
                </c:pt>
                <c:pt idx="27114">
                  <c:v>2570.9940000000001</c:v>
                </c:pt>
                <c:pt idx="27115">
                  <c:v>2577.6030000000001</c:v>
                </c:pt>
                <c:pt idx="27116">
                  <c:v>2584.2130000000002</c:v>
                </c:pt>
                <c:pt idx="27117">
                  <c:v>2584.2660000000001</c:v>
                </c:pt>
                <c:pt idx="27118">
                  <c:v>2584.2660000000001</c:v>
                </c:pt>
                <c:pt idx="27119">
                  <c:v>2587.5439999999999</c:v>
                </c:pt>
                <c:pt idx="27120">
                  <c:v>2584.2130000000002</c:v>
                </c:pt>
                <c:pt idx="27121">
                  <c:v>2577.6030000000001</c:v>
                </c:pt>
                <c:pt idx="27122">
                  <c:v>2570.9940000000001</c:v>
                </c:pt>
                <c:pt idx="27123">
                  <c:v>2564.3850000000002</c:v>
                </c:pt>
                <c:pt idx="27124">
                  <c:v>2554.4969999999998</c:v>
                </c:pt>
                <c:pt idx="27125">
                  <c:v>2544.556</c:v>
                </c:pt>
                <c:pt idx="27126">
                  <c:v>2534.6689999999999</c:v>
                </c:pt>
                <c:pt idx="27127">
                  <c:v>2524.7809999999999</c:v>
                </c:pt>
                <c:pt idx="27128">
                  <c:v>2511.5630000000001</c:v>
                </c:pt>
                <c:pt idx="27129">
                  <c:v>2498.3440000000001</c:v>
                </c:pt>
                <c:pt idx="27130">
                  <c:v>2485.125</c:v>
                </c:pt>
                <c:pt idx="27131">
                  <c:v>2468.5749999999998</c:v>
                </c:pt>
                <c:pt idx="27132">
                  <c:v>2455.3560000000002</c:v>
                </c:pt>
                <c:pt idx="27133">
                  <c:v>2438.806</c:v>
                </c:pt>
                <c:pt idx="27134">
                  <c:v>2422.3090000000002</c:v>
                </c:pt>
                <c:pt idx="27135">
                  <c:v>2409.0909999999999</c:v>
                </c:pt>
                <c:pt idx="27136">
                  <c:v>2389.2629999999999</c:v>
                </c:pt>
                <c:pt idx="27137">
                  <c:v>2372.7660000000001</c:v>
                </c:pt>
                <c:pt idx="27138">
                  <c:v>2356.2159999999999</c:v>
                </c:pt>
                <c:pt idx="27139">
                  <c:v>2336.3879999999999</c:v>
                </c:pt>
                <c:pt idx="27140">
                  <c:v>2316.5590000000002</c:v>
                </c:pt>
                <c:pt idx="27141">
                  <c:v>2300.0630000000001</c:v>
                </c:pt>
                <c:pt idx="27142">
                  <c:v>2283.5129999999999</c:v>
                </c:pt>
                <c:pt idx="27143">
                  <c:v>2263.6840000000002</c:v>
                </c:pt>
                <c:pt idx="27144">
                  <c:v>2247.1880000000001</c:v>
                </c:pt>
                <c:pt idx="27145">
                  <c:v>2230.6379999999999</c:v>
                </c:pt>
                <c:pt idx="27146">
                  <c:v>2214.1410000000001</c:v>
                </c:pt>
                <c:pt idx="27147">
                  <c:v>2190.9810000000002</c:v>
                </c:pt>
                <c:pt idx="27148">
                  <c:v>2177.7629999999999</c:v>
                </c:pt>
                <c:pt idx="27149">
                  <c:v>2157.9340000000002</c:v>
                </c:pt>
                <c:pt idx="27150">
                  <c:v>2141.3850000000002</c:v>
                </c:pt>
                <c:pt idx="27151">
                  <c:v>2128.1660000000002</c:v>
                </c:pt>
                <c:pt idx="27152">
                  <c:v>2111.6689999999999</c:v>
                </c:pt>
                <c:pt idx="27153">
                  <c:v>2095.1190000000001</c:v>
                </c:pt>
                <c:pt idx="27154">
                  <c:v>2078.6219999999998</c:v>
                </c:pt>
                <c:pt idx="27155">
                  <c:v>2065.4029999999998</c:v>
                </c:pt>
                <c:pt idx="27156">
                  <c:v>2048.8530000000001</c:v>
                </c:pt>
                <c:pt idx="27157">
                  <c:v>2032.356</c:v>
                </c:pt>
                <c:pt idx="27158">
                  <c:v>2019.1379999999999</c:v>
                </c:pt>
                <c:pt idx="27159">
                  <c:v>2005.9190000000001</c:v>
                </c:pt>
                <c:pt idx="27160">
                  <c:v>1989.3689999999999</c:v>
                </c:pt>
                <c:pt idx="27161">
                  <c:v>1979.481</c:v>
                </c:pt>
                <c:pt idx="27162">
                  <c:v>1962.932</c:v>
                </c:pt>
                <c:pt idx="27163">
                  <c:v>1946.434</c:v>
                </c:pt>
                <c:pt idx="27164">
                  <c:v>1933.2159999999999</c:v>
                </c:pt>
                <c:pt idx="27165">
                  <c:v>1916.7190000000001</c:v>
                </c:pt>
                <c:pt idx="27166">
                  <c:v>1903.5</c:v>
                </c:pt>
                <c:pt idx="27167">
                  <c:v>1886.95</c:v>
                </c:pt>
                <c:pt idx="27168">
                  <c:v>1873.731</c:v>
                </c:pt>
                <c:pt idx="27169">
                  <c:v>1857.2339999999999</c:v>
                </c:pt>
                <c:pt idx="27170">
                  <c:v>1840.684</c:v>
                </c:pt>
                <c:pt idx="27171">
                  <c:v>1827.4659999999999</c:v>
                </c:pt>
                <c:pt idx="27172">
                  <c:v>1810.9159999999999</c:v>
                </c:pt>
                <c:pt idx="27173">
                  <c:v>1791.088</c:v>
                </c:pt>
                <c:pt idx="27174">
                  <c:v>1774.5909999999999</c:v>
                </c:pt>
                <c:pt idx="27175">
                  <c:v>1758.0409999999999</c:v>
                </c:pt>
                <c:pt idx="27176">
                  <c:v>1741.5440000000001</c:v>
                </c:pt>
                <c:pt idx="27177">
                  <c:v>1724.9939999999999</c:v>
                </c:pt>
                <c:pt idx="27178">
                  <c:v>1711.7750000000001</c:v>
                </c:pt>
                <c:pt idx="27179">
                  <c:v>1698.6089999999999</c:v>
                </c:pt>
                <c:pt idx="27180">
                  <c:v>1682.06</c:v>
                </c:pt>
                <c:pt idx="27181">
                  <c:v>1668.8409999999999</c:v>
                </c:pt>
                <c:pt idx="27182">
                  <c:v>1658.9</c:v>
                </c:pt>
                <c:pt idx="27183">
                  <c:v>1645.682</c:v>
                </c:pt>
                <c:pt idx="27184">
                  <c:v>1635.7940000000001</c:v>
                </c:pt>
                <c:pt idx="27185">
                  <c:v>1625.8530000000001</c:v>
                </c:pt>
                <c:pt idx="27186">
                  <c:v>1615.9659999999999</c:v>
                </c:pt>
                <c:pt idx="27187">
                  <c:v>1602.7470000000001</c:v>
                </c:pt>
                <c:pt idx="27188">
                  <c:v>1592.8589999999999</c:v>
                </c:pt>
                <c:pt idx="27189">
                  <c:v>1586.25</c:v>
                </c:pt>
                <c:pt idx="27190">
                  <c:v>1576.31</c:v>
                </c:pt>
                <c:pt idx="27191">
                  <c:v>1569.7</c:v>
                </c:pt>
                <c:pt idx="27192">
                  <c:v>1563.0909999999999</c:v>
                </c:pt>
                <c:pt idx="27193">
                  <c:v>1556.481</c:v>
                </c:pt>
                <c:pt idx="27194">
                  <c:v>1549.8720000000001</c:v>
                </c:pt>
                <c:pt idx="27195">
                  <c:v>1543.2629999999999</c:v>
                </c:pt>
                <c:pt idx="27196">
                  <c:v>1536.653</c:v>
                </c:pt>
                <c:pt idx="27197">
                  <c:v>1530.0440000000001</c:v>
                </c:pt>
                <c:pt idx="27198">
                  <c:v>1526.7660000000001</c:v>
                </c:pt>
                <c:pt idx="27199">
                  <c:v>1520.1559999999999</c:v>
                </c:pt>
                <c:pt idx="27200">
                  <c:v>1510.2159999999999</c:v>
                </c:pt>
                <c:pt idx="27201">
                  <c:v>1510.2159999999999</c:v>
                </c:pt>
                <c:pt idx="27202">
                  <c:v>1506.9380000000001</c:v>
                </c:pt>
                <c:pt idx="27203">
                  <c:v>1496.9970000000001</c:v>
                </c:pt>
                <c:pt idx="27204">
                  <c:v>1493.6659999999999</c:v>
                </c:pt>
                <c:pt idx="27205">
                  <c:v>1483.778</c:v>
                </c:pt>
                <c:pt idx="27206">
                  <c:v>1480.5</c:v>
                </c:pt>
                <c:pt idx="27207">
                  <c:v>1480.4469999999999</c:v>
                </c:pt>
                <c:pt idx="27208">
                  <c:v>1473.838</c:v>
                </c:pt>
                <c:pt idx="27209">
                  <c:v>1473.838</c:v>
                </c:pt>
                <c:pt idx="27210">
                  <c:v>1467.2280000000001</c:v>
                </c:pt>
                <c:pt idx="27211">
                  <c:v>1463.95</c:v>
                </c:pt>
                <c:pt idx="27212">
                  <c:v>1463.95</c:v>
                </c:pt>
                <c:pt idx="27213">
                  <c:v>1460.672</c:v>
                </c:pt>
                <c:pt idx="27214">
                  <c:v>1457.3409999999999</c:v>
                </c:pt>
                <c:pt idx="27215">
                  <c:v>1457.3409999999999</c:v>
                </c:pt>
                <c:pt idx="27216">
                  <c:v>1454.0630000000001</c:v>
                </c:pt>
                <c:pt idx="27217">
                  <c:v>1450.731</c:v>
                </c:pt>
                <c:pt idx="27218">
                  <c:v>1447.4</c:v>
                </c:pt>
                <c:pt idx="27219">
                  <c:v>1440.8440000000001</c:v>
                </c:pt>
                <c:pt idx="27220">
                  <c:v>1440.7909999999999</c:v>
                </c:pt>
                <c:pt idx="27221">
                  <c:v>1437.5129999999999</c:v>
                </c:pt>
                <c:pt idx="27222">
                  <c:v>1437.5129999999999</c:v>
                </c:pt>
                <c:pt idx="27223">
                  <c:v>1434.182</c:v>
                </c:pt>
                <c:pt idx="27224">
                  <c:v>1430.903</c:v>
                </c:pt>
                <c:pt idx="27225">
                  <c:v>1434.2339999999999</c:v>
                </c:pt>
                <c:pt idx="27226">
                  <c:v>1430.903</c:v>
                </c:pt>
                <c:pt idx="27227">
                  <c:v>1427.625</c:v>
                </c:pt>
                <c:pt idx="27228">
                  <c:v>1424.2940000000001</c:v>
                </c:pt>
                <c:pt idx="27229">
                  <c:v>1424.2940000000001</c:v>
                </c:pt>
                <c:pt idx="27230">
                  <c:v>1421.0160000000001</c:v>
                </c:pt>
                <c:pt idx="27231">
                  <c:v>1414.3530000000001</c:v>
                </c:pt>
                <c:pt idx="27232">
                  <c:v>1414.3530000000001</c:v>
                </c:pt>
                <c:pt idx="27233">
                  <c:v>1411.075</c:v>
                </c:pt>
                <c:pt idx="27234">
                  <c:v>1407.7439999999999</c:v>
                </c:pt>
                <c:pt idx="27235">
                  <c:v>1404.4659999999999</c:v>
                </c:pt>
                <c:pt idx="27236">
                  <c:v>1401.135</c:v>
                </c:pt>
                <c:pt idx="27237">
                  <c:v>1397.856</c:v>
                </c:pt>
                <c:pt idx="27238">
                  <c:v>1397.856</c:v>
                </c:pt>
                <c:pt idx="27239">
                  <c:v>1394.578</c:v>
                </c:pt>
                <c:pt idx="27240">
                  <c:v>1387.9690000000001</c:v>
                </c:pt>
                <c:pt idx="27241">
                  <c:v>1384.6379999999999</c:v>
                </c:pt>
                <c:pt idx="27242">
                  <c:v>1381.3589999999999</c:v>
                </c:pt>
                <c:pt idx="27243">
                  <c:v>1381.3589999999999</c:v>
                </c:pt>
                <c:pt idx="27244">
                  <c:v>1381.3589999999999</c:v>
                </c:pt>
                <c:pt idx="27245">
                  <c:v>1381.3589999999999</c:v>
                </c:pt>
                <c:pt idx="27246">
                  <c:v>1381.3589999999999</c:v>
                </c:pt>
                <c:pt idx="27247">
                  <c:v>0</c:v>
                </c:pt>
                <c:pt idx="27248">
                  <c:v>0</c:v>
                </c:pt>
                <c:pt idx="27249">
                  <c:v>0</c:v>
                </c:pt>
                <c:pt idx="27250">
                  <c:v>0</c:v>
                </c:pt>
                <c:pt idx="27251">
                  <c:v>0</c:v>
                </c:pt>
                <c:pt idx="27252">
                  <c:v>0</c:v>
                </c:pt>
                <c:pt idx="27253">
                  <c:v>0</c:v>
                </c:pt>
                <c:pt idx="27254">
                  <c:v>0</c:v>
                </c:pt>
                <c:pt idx="27255">
                  <c:v>0</c:v>
                </c:pt>
                <c:pt idx="27256">
                  <c:v>0</c:v>
                </c:pt>
                <c:pt idx="27257">
                  <c:v>0</c:v>
                </c:pt>
                <c:pt idx="27258">
                  <c:v>0</c:v>
                </c:pt>
                <c:pt idx="27259">
                  <c:v>0</c:v>
                </c:pt>
                <c:pt idx="27260">
                  <c:v>0</c:v>
                </c:pt>
                <c:pt idx="27261">
                  <c:v>0</c:v>
                </c:pt>
                <c:pt idx="27262">
                  <c:v>0</c:v>
                </c:pt>
                <c:pt idx="27263">
                  <c:v>0</c:v>
                </c:pt>
                <c:pt idx="27264">
                  <c:v>0</c:v>
                </c:pt>
                <c:pt idx="27265">
                  <c:v>0</c:v>
                </c:pt>
                <c:pt idx="27266">
                  <c:v>0</c:v>
                </c:pt>
                <c:pt idx="27267">
                  <c:v>0</c:v>
                </c:pt>
                <c:pt idx="27268">
                  <c:v>0</c:v>
                </c:pt>
                <c:pt idx="27269">
                  <c:v>0</c:v>
                </c:pt>
                <c:pt idx="27270">
                  <c:v>0</c:v>
                </c:pt>
                <c:pt idx="27271">
                  <c:v>0</c:v>
                </c:pt>
                <c:pt idx="27272">
                  <c:v>0</c:v>
                </c:pt>
                <c:pt idx="27273">
                  <c:v>0</c:v>
                </c:pt>
                <c:pt idx="27274">
                  <c:v>0</c:v>
                </c:pt>
                <c:pt idx="27275">
                  <c:v>0</c:v>
                </c:pt>
                <c:pt idx="27276">
                  <c:v>0</c:v>
                </c:pt>
                <c:pt idx="27277">
                  <c:v>0</c:v>
                </c:pt>
                <c:pt idx="27278">
                  <c:v>0</c:v>
                </c:pt>
                <c:pt idx="27279">
                  <c:v>0</c:v>
                </c:pt>
                <c:pt idx="27280">
                  <c:v>0</c:v>
                </c:pt>
                <c:pt idx="27281">
                  <c:v>0</c:v>
                </c:pt>
                <c:pt idx="27282">
                  <c:v>0</c:v>
                </c:pt>
                <c:pt idx="27283">
                  <c:v>0</c:v>
                </c:pt>
                <c:pt idx="27284">
                  <c:v>0</c:v>
                </c:pt>
                <c:pt idx="27285">
                  <c:v>0</c:v>
                </c:pt>
                <c:pt idx="27286">
                  <c:v>0</c:v>
                </c:pt>
                <c:pt idx="27287">
                  <c:v>0</c:v>
                </c:pt>
                <c:pt idx="27288">
                  <c:v>0</c:v>
                </c:pt>
                <c:pt idx="27289">
                  <c:v>0</c:v>
                </c:pt>
                <c:pt idx="27290">
                  <c:v>0</c:v>
                </c:pt>
                <c:pt idx="27291">
                  <c:v>2029.0250000000001</c:v>
                </c:pt>
                <c:pt idx="27292">
                  <c:v>2032.356</c:v>
                </c:pt>
                <c:pt idx="27293">
                  <c:v>2048.8530000000001</c:v>
                </c:pt>
                <c:pt idx="27294">
                  <c:v>2078.6219999999998</c:v>
                </c:pt>
                <c:pt idx="27295">
                  <c:v>2108.3910000000001</c:v>
                </c:pt>
                <c:pt idx="27296">
                  <c:v>2147.9940000000001</c:v>
                </c:pt>
                <c:pt idx="27297">
                  <c:v>2181.0410000000002</c:v>
                </c:pt>
                <c:pt idx="27298">
                  <c:v>2210.8090000000002</c:v>
                </c:pt>
                <c:pt idx="27299">
                  <c:v>2240.5250000000001</c:v>
                </c:pt>
                <c:pt idx="27300">
                  <c:v>2263.6840000000002</c:v>
                </c:pt>
                <c:pt idx="27301">
                  <c:v>2290.1219999999998</c:v>
                </c:pt>
                <c:pt idx="27302">
                  <c:v>2309.9499999999998</c:v>
                </c:pt>
                <c:pt idx="27303">
                  <c:v>2329.7779999999998</c:v>
                </c:pt>
                <c:pt idx="27304">
                  <c:v>2349.6060000000002</c:v>
                </c:pt>
                <c:pt idx="27305">
                  <c:v>2362.8249999999998</c:v>
                </c:pt>
                <c:pt idx="27306">
                  <c:v>2372.7130000000002</c:v>
                </c:pt>
                <c:pt idx="27307">
                  <c:v>2382.6529999999998</c:v>
                </c:pt>
                <c:pt idx="27308">
                  <c:v>2385.9839999999999</c:v>
                </c:pt>
                <c:pt idx="27309">
                  <c:v>2389.2629999999999</c:v>
                </c:pt>
                <c:pt idx="27310">
                  <c:v>2392.5410000000002</c:v>
                </c:pt>
                <c:pt idx="27311">
                  <c:v>2389.2629999999999</c:v>
                </c:pt>
                <c:pt idx="27312">
                  <c:v>2382.6529999999998</c:v>
                </c:pt>
                <c:pt idx="27313">
                  <c:v>2376.0439999999999</c:v>
                </c:pt>
                <c:pt idx="27314">
                  <c:v>2366.1030000000001</c:v>
                </c:pt>
                <c:pt idx="27315">
                  <c:v>2356.2159999999999</c:v>
                </c:pt>
                <c:pt idx="27316">
                  <c:v>2346.2750000000001</c:v>
                </c:pt>
                <c:pt idx="27317">
                  <c:v>2333.056</c:v>
                </c:pt>
                <c:pt idx="27318">
                  <c:v>2316.5590000000002</c:v>
                </c:pt>
                <c:pt idx="27319">
                  <c:v>2303.3409999999999</c:v>
                </c:pt>
                <c:pt idx="27320">
                  <c:v>2290.1219999999998</c:v>
                </c:pt>
                <c:pt idx="27321">
                  <c:v>2273.625</c:v>
                </c:pt>
                <c:pt idx="27322">
                  <c:v>2260.4059999999999</c:v>
                </c:pt>
                <c:pt idx="27323">
                  <c:v>2247.1880000000001</c:v>
                </c:pt>
                <c:pt idx="27324">
                  <c:v>2227.306</c:v>
                </c:pt>
                <c:pt idx="27325">
                  <c:v>2217.4189999999999</c:v>
                </c:pt>
                <c:pt idx="27326">
                  <c:v>2204.1999999999998</c:v>
                </c:pt>
                <c:pt idx="27327">
                  <c:v>2194.3130000000001</c:v>
                </c:pt>
                <c:pt idx="27328">
                  <c:v>2177.7629999999999</c:v>
                </c:pt>
                <c:pt idx="27329">
                  <c:v>2164.5439999999999</c:v>
                </c:pt>
                <c:pt idx="27330">
                  <c:v>2154.6030000000001</c:v>
                </c:pt>
                <c:pt idx="27331">
                  <c:v>2138.1060000000002</c:v>
                </c:pt>
                <c:pt idx="27332">
                  <c:v>2124.8879999999999</c:v>
                </c:pt>
                <c:pt idx="27333">
                  <c:v>2111.6689999999999</c:v>
                </c:pt>
                <c:pt idx="27334">
                  <c:v>2098.4499999999998</c:v>
                </c:pt>
                <c:pt idx="27335">
                  <c:v>2081.9</c:v>
                </c:pt>
                <c:pt idx="27336">
                  <c:v>2065.4029999999998</c:v>
                </c:pt>
                <c:pt idx="27337">
                  <c:v>2052.1840000000002</c:v>
                </c:pt>
                <c:pt idx="27338">
                  <c:v>2035.635</c:v>
                </c:pt>
                <c:pt idx="27339">
                  <c:v>2019.1379999999999</c:v>
                </c:pt>
                <c:pt idx="27340">
                  <c:v>2002.6410000000001</c:v>
                </c:pt>
                <c:pt idx="27341">
                  <c:v>1989.422</c:v>
                </c:pt>
                <c:pt idx="27342">
                  <c:v>1972.8720000000001</c:v>
                </c:pt>
                <c:pt idx="27343">
                  <c:v>1962.9839999999999</c:v>
                </c:pt>
                <c:pt idx="27344">
                  <c:v>1946.434</c:v>
                </c:pt>
                <c:pt idx="27345">
                  <c:v>1929.885</c:v>
                </c:pt>
                <c:pt idx="27346">
                  <c:v>1923.328</c:v>
                </c:pt>
                <c:pt idx="27347">
                  <c:v>1910.1089999999999</c:v>
                </c:pt>
                <c:pt idx="27348">
                  <c:v>1896.8910000000001</c:v>
                </c:pt>
                <c:pt idx="27349">
                  <c:v>1886.95</c:v>
                </c:pt>
                <c:pt idx="27350">
                  <c:v>1873.731</c:v>
                </c:pt>
                <c:pt idx="27351">
                  <c:v>1863.7909999999999</c:v>
                </c:pt>
                <c:pt idx="27352">
                  <c:v>1853.903</c:v>
                </c:pt>
                <c:pt idx="27353">
                  <c:v>1847.2940000000001</c:v>
                </c:pt>
                <c:pt idx="27354">
                  <c:v>1834.075</c:v>
                </c:pt>
                <c:pt idx="27355">
                  <c:v>1830.797</c:v>
                </c:pt>
                <c:pt idx="27356">
                  <c:v>1820.856</c:v>
                </c:pt>
                <c:pt idx="27357">
                  <c:v>1810.9690000000001</c:v>
                </c:pt>
                <c:pt idx="27358">
                  <c:v>1801.028</c:v>
                </c:pt>
                <c:pt idx="27359">
                  <c:v>1791.088</c:v>
                </c:pt>
                <c:pt idx="27360">
                  <c:v>1784.4780000000001</c:v>
                </c:pt>
                <c:pt idx="27361">
                  <c:v>1777.8689999999999</c:v>
                </c:pt>
                <c:pt idx="27362">
                  <c:v>1767.981</c:v>
                </c:pt>
                <c:pt idx="27363">
                  <c:v>1761.3720000000001</c:v>
                </c:pt>
                <c:pt idx="27364">
                  <c:v>1754.7629999999999</c:v>
                </c:pt>
                <c:pt idx="27365">
                  <c:v>1751.432</c:v>
                </c:pt>
                <c:pt idx="27366">
                  <c:v>1744.8219999999999</c:v>
                </c:pt>
                <c:pt idx="27367">
                  <c:v>1741.5440000000001</c:v>
                </c:pt>
                <c:pt idx="27368">
                  <c:v>1734.934</c:v>
                </c:pt>
                <c:pt idx="27369">
                  <c:v>1728.325</c:v>
                </c:pt>
                <c:pt idx="27370">
                  <c:v>1725.047</c:v>
                </c:pt>
                <c:pt idx="27371">
                  <c:v>1718.4380000000001</c:v>
                </c:pt>
                <c:pt idx="27372">
                  <c:v>1715.106</c:v>
                </c:pt>
                <c:pt idx="27373">
                  <c:v>1711.828</c:v>
                </c:pt>
                <c:pt idx="27374">
                  <c:v>1708.4970000000001</c:v>
                </c:pt>
                <c:pt idx="27375">
                  <c:v>1701.8879999999999</c:v>
                </c:pt>
                <c:pt idx="27376">
                  <c:v>1701.8879999999999</c:v>
                </c:pt>
                <c:pt idx="27377">
                  <c:v>1695.278</c:v>
                </c:pt>
                <c:pt idx="27378">
                  <c:v>1691.9469999999999</c:v>
                </c:pt>
                <c:pt idx="27379">
                  <c:v>1685.338</c:v>
                </c:pt>
                <c:pt idx="27380">
                  <c:v>1682.06</c:v>
                </c:pt>
                <c:pt idx="27381">
                  <c:v>1678.7280000000001</c:v>
                </c:pt>
                <c:pt idx="27382">
                  <c:v>1675.45</c:v>
                </c:pt>
                <c:pt idx="27383">
                  <c:v>1668.8409999999999</c:v>
                </c:pt>
                <c:pt idx="27384">
                  <c:v>1665.51</c:v>
                </c:pt>
                <c:pt idx="27385">
                  <c:v>1662.231</c:v>
                </c:pt>
                <c:pt idx="27386">
                  <c:v>1658.9</c:v>
                </c:pt>
                <c:pt idx="27387">
                  <c:v>1652.3440000000001</c:v>
                </c:pt>
                <c:pt idx="27388">
                  <c:v>1645.7339999999999</c:v>
                </c:pt>
                <c:pt idx="27389">
                  <c:v>1642.403</c:v>
                </c:pt>
                <c:pt idx="27390">
                  <c:v>1639.125</c:v>
                </c:pt>
                <c:pt idx="27391">
                  <c:v>1635.7940000000001</c:v>
                </c:pt>
                <c:pt idx="27392">
                  <c:v>1629.1849999999999</c:v>
                </c:pt>
                <c:pt idx="27393">
                  <c:v>1625.8530000000001</c:v>
                </c:pt>
                <c:pt idx="27394">
                  <c:v>1622.575</c:v>
                </c:pt>
                <c:pt idx="27395">
                  <c:v>1619.2439999999999</c:v>
                </c:pt>
                <c:pt idx="27396">
                  <c:v>1615.9659999999999</c:v>
                </c:pt>
                <c:pt idx="27397">
                  <c:v>1612.635</c:v>
                </c:pt>
                <c:pt idx="27398">
                  <c:v>1609.356</c:v>
                </c:pt>
                <c:pt idx="27399">
                  <c:v>1606.0250000000001</c:v>
                </c:pt>
                <c:pt idx="27400">
                  <c:v>1602.7470000000001</c:v>
                </c:pt>
                <c:pt idx="27401">
                  <c:v>1599.4159999999999</c:v>
                </c:pt>
                <c:pt idx="27402">
                  <c:v>1599.4690000000001</c:v>
                </c:pt>
                <c:pt idx="27403">
                  <c:v>1596.1379999999999</c:v>
                </c:pt>
                <c:pt idx="27404">
                  <c:v>1596.1379999999999</c:v>
                </c:pt>
                <c:pt idx="27405">
                  <c:v>1592.8589999999999</c:v>
                </c:pt>
                <c:pt idx="27406">
                  <c:v>1589.528</c:v>
                </c:pt>
                <c:pt idx="27407">
                  <c:v>1586.25</c:v>
                </c:pt>
                <c:pt idx="27408">
                  <c:v>1582.9190000000001</c:v>
                </c:pt>
                <c:pt idx="27409">
                  <c:v>1576.31</c:v>
                </c:pt>
                <c:pt idx="27410">
                  <c:v>1576.31</c:v>
                </c:pt>
                <c:pt idx="27411">
                  <c:v>1576.31</c:v>
                </c:pt>
                <c:pt idx="27412">
                  <c:v>1573.0309999999999</c:v>
                </c:pt>
                <c:pt idx="27413">
                  <c:v>1569.7</c:v>
                </c:pt>
                <c:pt idx="27414">
                  <c:v>1566.422</c:v>
                </c:pt>
                <c:pt idx="27415">
                  <c:v>1566.422</c:v>
                </c:pt>
                <c:pt idx="27416">
                  <c:v>1563.0909999999999</c:v>
                </c:pt>
                <c:pt idx="27417">
                  <c:v>1559.8130000000001</c:v>
                </c:pt>
                <c:pt idx="27418">
                  <c:v>1559.8130000000001</c:v>
                </c:pt>
                <c:pt idx="27419">
                  <c:v>1556.481</c:v>
                </c:pt>
                <c:pt idx="27420">
                  <c:v>1553.15</c:v>
                </c:pt>
                <c:pt idx="27421">
                  <c:v>1553.203</c:v>
                </c:pt>
                <c:pt idx="27422">
                  <c:v>1546.5409999999999</c:v>
                </c:pt>
                <c:pt idx="27423">
                  <c:v>1543.2629999999999</c:v>
                </c:pt>
                <c:pt idx="27424">
                  <c:v>1546.5940000000001</c:v>
                </c:pt>
                <c:pt idx="27425">
                  <c:v>1543.2629999999999</c:v>
                </c:pt>
                <c:pt idx="27426">
                  <c:v>1543.2629999999999</c:v>
                </c:pt>
                <c:pt idx="27427">
                  <c:v>1533.3219999999999</c:v>
                </c:pt>
                <c:pt idx="27428">
                  <c:v>1536.653</c:v>
                </c:pt>
                <c:pt idx="27429">
                  <c:v>1533.375</c:v>
                </c:pt>
                <c:pt idx="27430">
                  <c:v>1530.0440000000001</c:v>
                </c:pt>
                <c:pt idx="27431">
                  <c:v>1526.7660000000001</c:v>
                </c:pt>
                <c:pt idx="27432">
                  <c:v>1526.7660000000001</c:v>
                </c:pt>
                <c:pt idx="27433">
                  <c:v>1520.1030000000001</c:v>
                </c:pt>
                <c:pt idx="27434">
                  <c:v>1516.825</c:v>
                </c:pt>
                <c:pt idx="27435">
                  <c:v>1516.825</c:v>
                </c:pt>
                <c:pt idx="27436">
                  <c:v>1513.4939999999999</c:v>
                </c:pt>
                <c:pt idx="27437">
                  <c:v>1510.2159999999999</c:v>
                </c:pt>
                <c:pt idx="27438">
                  <c:v>1506.885</c:v>
                </c:pt>
                <c:pt idx="27439">
                  <c:v>1506.885</c:v>
                </c:pt>
                <c:pt idx="27440">
                  <c:v>1503.606</c:v>
                </c:pt>
                <c:pt idx="27441">
                  <c:v>1500.2750000000001</c:v>
                </c:pt>
                <c:pt idx="27442">
                  <c:v>1496.9970000000001</c:v>
                </c:pt>
                <c:pt idx="27443">
                  <c:v>1500.328</c:v>
                </c:pt>
                <c:pt idx="27444">
                  <c:v>1496.9970000000001</c:v>
                </c:pt>
                <c:pt idx="27445">
                  <c:v>1496.9970000000001</c:v>
                </c:pt>
                <c:pt idx="27446">
                  <c:v>1493.7190000000001</c:v>
                </c:pt>
                <c:pt idx="27447">
                  <c:v>1493.6659999999999</c:v>
                </c:pt>
                <c:pt idx="27448">
                  <c:v>1493.6659999999999</c:v>
                </c:pt>
                <c:pt idx="27449">
                  <c:v>1487.1089999999999</c:v>
                </c:pt>
                <c:pt idx="27450">
                  <c:v>1487.1089999999999</c:v>
                </c:pt>
                <c:pt idx="27451">
                  <c:v>1483.778</c:v>
                </c:pt>
                <c:pt idx="27452">
                  <c:v>1483.778</c:v>
                </c:pt>
                <c:pt idx="27453">
                  <c:v>1483.778</c:v>
                </c:pt>
                <c:pt idx="27454">
                  <c:v>1483.778</c:v>
                </c:pt>
                <c:pt idx="27455">
                  <c:v>1483.778</c:v>
                </c:pt>
                <c:pt idx="27456">
                  <c:v>1487.1089999999999</c:v>
                </c:pt>
                <c:pt idx="27457">
                  <c:v>0</c:v>
                </c:pt>
                <c:pt idx="27458">
                  <c:v>0</c:v>
                </c:pt>
                <c:pt idx="27459">
                  <c:v>0</c:v>
                </c:pt>
                <c:pt idx="27460">
                  <c:v>0</c:v>
                </c:pt>
                <c:pt idx="27461">
                  <c:v>0</c:v>
                </c:pt>
                <c:pt idx="27462">
                  <c:v>0</c:v>
                </c:pt>
                <c:pt idx="27463">
                  <c:v>0</c:v>
                </c:pt>
                <c:pt idx="27464">
                  <c:v>0</c:v>
                </c:pt>
                <c:pt idx="27465">
                  <c:v>0</c:v>
                </c:pt>
                <c:pt idx="27466">
                  <c:v>0</c:v>
                </c:pt>
                <c:pt idx="27467">
                  <c:v>0</c:v>
                </c:pt>
                <c:pt idx="27468">
                  <c:v>0</c:v>
                </c:pt>
                <c:pt idx="27469">
                  <c:v>0</c:v>
                </c:pt>
                <c:pt idx="27470">
                  <c:v>0</c:v>
                </c:pt>
                <c:pt idx="27471">
                  <c:v>0</c:v>
                </c:pt>
                <c:pt idx="27472">
                  <c:v>0</c:v>
                </c:pt>
                <c:pt idx="27473">
                  <c:v>0</c:v>
                </c:pt>
                <c:pt idx="27474">
                  <c:v>0</c:v>
                </c:pt>
                <c:pt idx="27475">
                  <c:v>0</c:v>
                </c:pt>
                <c:pt idx="27476">
                  <c:v>0</c:v>
                </c:pt>
                <c:pt idx="27477">
                  <c:v>0</c:v>
                </c:pt>
                <c:pt idx="27478">
                  <c:v>0</c:v>
                </c:pt>
                <c:pt idx="27479">
                  <c:v>0</c:v>
                </c:pt>
                <c:pt idx="27480">
                  <c:v>0</c:v>
                </c:pt>
                <c:pt idx="27481">
                  <c:v>0</c:v>
                </c:pt>
                <c:pt idx="27482">
                  <c:v>0</c:v>
                </c:pt>
                <c:pt idx="27483">
                  <c:v>0</c:v>
                </c:pt>
                <c:pt idx="27484">
                  <c:v>0</c:v>
                </c:pt>
                <c:pt idx="27485">
                  <c:v>0</c:v>
                </c:pt>
                <c:pt idx="27486">
                  <c:v>0</c:v>
                </c:pt>
                <c:pt idx="27487">
                  <c:v>0</c:v>
                </c:pt>
                <c:pt idx="27488">
                  <c:v>0</c:v>
                </c:pt>
                <c:pt idx="27489">
                  <c:v>0</c:v>
                </c:pt>
                <c:pt idx="27490">
                  <c:v>0</c:v>
                </c:pt>
                <c:pt idx="27491">
                  <c:v>0</c:v>
                </c:pt>
                <c:pt idx="27492">
                  <c:v>1995.9780000000001</c:v>
                </c:pt>
                <c:pt idx="27493">
                  <c:v>2005.9190000000001</c:v>
                </c:pt>
                <c:pt idx="27494">
                  <c:v>2032.356</c:v>
                </c:pt>
                <c:pt idx="27495">
                  <c:v>2075.3440000000001</c:v>
                </c:pt>
                <c:pt idx="27496">
                  <c:v>2128.1660000000002</c:v>
                </c:pt>
                <c:pt idx="27497">
                  <c:v>2177.7629999999999</c:v>
                </c:pt>
                <c:pt idx="27498">
                  <c:v>2227.306</c:v>
                </c:pt>
                <c:pt idx="27499">
                  <c:v>2276.9029999999998</c:v>
                </c:pt>
                <c:pt idx="27500">
                  <c:v>2319.8380000000002</c:v>
                </c:pt>
                <c:pt idx="27501">
                  <c:v>2356.2159999999999</c:v>
                </c:pt>
                <c:pt idx="27502">
                  <c:v>2359.547</c:v>
                </c:pt>
                <c:pt idx="27503">
                  <c:v>2425.6410000000001</c:v>
                </c:pt>
                <c:pt idx="27504">
                  <c:v>2455.3560000000002</c:v>
                </c:pt>
                <c:pt idx="27505">
                  <c:v>2481.7939999999999</c:v>
                </c:pt>
                <c:pt idx="27506">
                  <c:v>2501.6219999999998</c:v>
                </c:pt>
                <c:pt idx="27507">
                  <c:v>2521.4499999999998</c:v>
                </c:pt>
                <c:pt idx="27508">
                  <c:v>2537.9470000000001</c:v>
                </c:pt>
                <c:pt idx="27509">
                  <c:v>2554.4969999999998</c:v>
                </c:pt>
                <c:pt idx="27510">
                  <c:v>2564.3850000000002</c:v>
                </c:pt>
                <c:pt idx="27511">
                  <c:v>2574.3249999999998</c:v>
                </c:pt>
                <c:pt idx="27512">
                  <c:v>2580.9340000000002</c:v>
                </c:pt>
                <c:pt idx="27513">
                  <c:v>2587.5439999999999</c:v>
                </c:pt>
                <c:pt idx="27514">
                  <c:v>2590.875</c:v>
                </c:pt>
                <c:pt idx="27515">
                  <c:v>2590.875</c:v>
                </c:pt>
                <c:pt idx="27516">
                  <c:v>2594.1529999999998</c:v>
                </c:pt>
                <c:pt idx="27517">
                  <c:v>2594.1529999999998</c:v>
                </c:pt>
                <c:pt idx="27518">
                  <c:v>2590.8220000000001</c:v>
                </c:pt>
                <c:pt idx="27519">
                  <c:v>2587.5439999999999</c:v>
                </c:pt>
                <c:pt idx="27520">
                  <c:v>2580.9340000000002</c:v>
                </c:pt>
                <c:pt idx="27521">
                  <c:v>2577.6559999999999</c:v>
                </c:pt>
                <c:pt idx="27522">
                  <c:v>2567.7159999999999</c:v>
                </c:pt>
                <c:pt idx="27523">
                  <c:v>2564.4380000000001</c:v>
                </c:pt>
                <c:pt idx="27524">
                  <c:v>2551.1660000000002</c:v>
                </c:pt>
                <c:pt idx="27525">
                  <c:v>2544.556</c:v>
                </c:pt>
                <c:pt idx="27526">
                  <c:v>2531.3380000000002</c:v>
                </c:pt>
                <c:pt idx="27527">
                  <c:v>2521.4499999999998</c:v>
                </c:pt>
                <c:pt idx="27528">
                  <c:v>2511.5100000000002</c:v>
                </c:pt>
                <c:pt idx="27529">
                  <c:v>2501.6219999999998</c:v>
                </c:pt>
                <c:pt idx="27530">
                  <c:v>2491.681</c:v>
                </c:pt>
                <c:pt idx="27531">
                  <c:v>2475.1840000000002</c:v>
                </c:pt>
                <c:pt idx="27532">
                  <c:v>2465.2440000000001</c:v>
                </c:pt>
                <c:pt idx="27533">
                  <c:v>2455.3560000000002</c:v>
                </c:pt>
                <c:pt idx="27534">
                  <c:v>2438.8589999999999</c:v>
                </c:pt>
                <c:pt idx="27535">
                  <c:v>2428.9189999999999</c:v>
                </c:pt>
                <c:pt idx="27536">
                  <c:v>2415.6999999999998</c:v>
                </c:pt>
                <c:pt idx="27537">
                  <c:v>2402.4810000000002</c:v>
                </c:pt>
                <c:pt idx="27538">
                  <c:v>2389.2629999999999</c:v>
                </c:pt>
                <c:pt idx="27539">
                  <c:v>2376.0439999999999</c:v>
                </c:pt>
                <c:pt idx="27540">
                  <c:v>2362.8249999999998</c:v>
                </c:pt>
                <c:pt idx="27541">
                  <c:v>2352.8850000000002</c:v>
                </c:pt>
                <c:pt idx="27542">
                  <c:v>2339.6660000000002</c:v>
                </c:pt>
                <c:pt idx="27543">
                  <c:v>2326.4470000000001</c:v>
                </c:pt>
                <c:pt idx="27544">
                  <c:v>2316.5590000000002</c:v>
                </c:pt>
                <c:pt idx="27545">
                  <c:v>2303.3409999999999</c:v>
                </c:pt>
                <c:pt idx="27546">
                  <c:v>2293.453</c:v>
                </c:pt>
                <c:pt idx="27547">
                  <c:v>2280.2339999999999</c:v>
                </c:pt>
                <c:pt idx="27548">
                  <c:v>2270.2939999999999</c:v>
                </c:pt>
                <c:pt idx="27549">
                  <c:v>2260.3530000000001</c:v>
                </c:pt>
                <c:pt idx="27550">
                  <c:v>2243.8560000000002</c:v>
                </c:pt>
                <c:pt idx="27551">
                  <c:v>2233.9690000000001</c:v>
                </c:pt>
                <c:pt idx="27552">
                  <c:v>2220.75</c:v>
                </c:pt>
                <c:pt idx="27553">
                  <c:v>2210.8090000000002</c:v>
                </c:pt>
                <c:pt idx="27554">
                  <c:v>2197.5909999999999</c:v>
                </c:pt>
                <c:pt idx="27555">
                  <c:v>2187.703</c:v>
                </c:pt>
                <c:pt idx="27556">
                  <c:v>2177.7629999999999</c:v>
                </c:pt>
                <c:pt idx="27557">
                  <c:v>2164.5439999999999</c:v>
                </c:pt>
                <c:pt idx="27558">
                  <c:v>2157.9340000000002</c:v>
                </c:pt>
                <c:pt idx="27559">
                  <c:v>2147.9940000000001</c:v>
                </c:pt>
                <c:pt idx="27560">
                  <c:v>2138.1060000000002</c:v>
                </c:pt>
                <c:pt idx="27561">
                  <c:v>2128.1660000000002</c:v>
                </c:pt>
                <c:pt idx="27562">
                  <c:v>2115</c:v>
                </c:pt>
                <c:pt idx="27563">
                  <c:v>2105.0590000000002</c:v>
                </c:pt>
                <c:pt idx="27564">
                  <c:v>2095.172</c:v>
                </c:pt>
                <c:pt idx="27565">
                  <c:v>2085.2310000000002</c:v>
                </c:pt>
                <c:pt idx="27566">
                  <c:v>2075.3440000000001</c:v>
                </c:pt>
                <c:pt idx="27567">
                  <c:v>2065.4029999999998</c:v>
                </c:pt>
                <c:pt idx="27568">
                  <c:v>2055.5160000000001</c:v>
                </c:pt>
                <c:pt idx="27569">
                  <c:v>2045.575</c:v>
                </c:pt>
                <c:pt idx="27570">
                  <c:v>2038.9659999999999</c:v>
                </c:pt>
                <c:pt idx="27571">
                  <c:v>2029.078</c:v>
                </c:pt>
                <c:pt idx="27572">
                  <c:v>2022.4690000000001</c:v>
                </c:pt>
                <c:pt idx="27573">
                  <c:v>2012.528</c:v>
                </c:pt>
                <c:pt idx="27574">
                  <c:v>2002.588</c:v>
                </c:pt>
                <c:pt idx="27575">
                  <c:v>1992.7</c:v>
                </c:pt>
                <c:pt idx="27576">
                  <c:v>1989.422</c:v>
                </c:pt>
                <c:pt idx="27577">
                  <c:v>1982.8130000000001</c:v>
                </c:pt>
                <c:pt idx="27578">
                  <c:v>1976.203</c:v>
                </c:pt>
                <c:pt idx="27579">
                  <c:v>1966.2629999999999</c:v>
                </c:pt>
                <c:pt idx="27580">
                  <c:v>1959.653</c:v>
                </c:pt>
                <c:pt idx="27581">
                  <c:v>1953.0440000000001</c:v>
                </c:pt>
                <c:pt idx="27582">
                  <c:v>1946.434</c:v>
                </c:pt>
                <c:pt idx="27583">
                  <c:v>1943.1030000000001</c:v>
                </c:pt>
                <c:pt idx="27584">
                  <c:v>1936.4939999999999</c:v>
                </c:pt>
                <c:pt idx="27585">
                  <c:v>1926.606</c:v>
                </c:pt>
                <c:pt idx="27586">
                  <c:v>1923.2750000000001</c:v>
                </c:pt>
                <c:pt idx="27587">
                  <c:v>1916.6659999999999</c:v>
                </c:pt>
                <c:pt idx="27588">
                  <c:v>1910.057</c:v>
                </c:pt>
                <c:pt idx="27589">
                  <c:v>1903.4469999999999</c:v>
                </c:pt>
                <c:pt idx="27590">
                  <c:v>1896.838</c:v>
                </c:pt>
                <c:pt idx="27591">
                  <c:v>1893.559</c:v>
                </c:pt>
                <c:pt idx="27592">
                  <c:v>1886.95</c:v>
                </c:pt>
                <c:pt idx="27593">
                  <c:v>1880.3409999999999</c:v>
                </c:pt>
                <c:pt idx="27594">
                  <c:v>1873.731</c:v>
                </c:pt>
                <c:pt idx="27595">
                  <c:v>1870.4</c:v>
                </c:pt>
                <c:pt idx="27596">
                  <c:v>1860.5129999999999</c:v>
                </c:pt>
                <c:pt idx="27597">
                  <c:v>1860.5129999999999</c:v>
                </c:pt>
                <c:pt idx="27598">
                  <c:v>1853.903</c:v>
                </c:pt>
                <c:pt idx="27599">
                  <c:v>1847.2940000000001</c:v>
                </c:pt>
                <c:pt idx="27600">
                  <c:v>1843.963</c:v>
                </c:pt>
                <c:pt idx="27601">
                  <c:v>1840.684</c:v>
                </c:pt>
                <c:pt idx="27602">
                  <c:v>1834.075</c:v>
                </c:pt>
                <c:pt idx="27603">
                  <c:v>1830.7439999999999</c:v>
                </c:pt>
                <c:pt idx="27604">
                  <c:v>1824.135</c:v>
                </c:pt>
                <c:pt idx="27605">
                  <c:v>1824.135</c:v>
                </c:pt>
                <c:pt idx="27606">
                  <c:v>1814.2470000000001</c:v>
                </c:pt>
                <c:pt idx="27607">
                  <c:v>1810.9159999999999</c:v>
                </c:pt>
                <c:pt idx="27608">
                  <c:v>1804.307</c:v>
                </c:pt>
                <c:pt idx="27609">
                  <c:v>1801.028</c:v>
                </c:pt>
                <c:pt idx="27610">
                  <c:v>1797.6969999999999</c:v>
                </c:pt>
                <c:pt idx="27611">
                  <c:v>1791.088</c:v>
                </c:pt>
                <c:pt idx="27612">
                  <c:v>1787.809</c:v>
                </c:pt>
                <c:pt idx="27613">
                  <c:v>1784.4780000000001</c:v>
                </c:pt>
                <c:pt idx="27614">
                  <c:v>1781.2</c:v>
                </c:pt>
                <c:pt idx="27615">
                  <c:v>1774.5909999999999</c:v>
                </c:pt>
                <c:pt idx="27616">
                  <c:v>1771.26</c:v>
                </c:pt>
                <c:pt idx="27617">
                  <c:v>1767.981</c:v>
                </c:pt>
                <c:pt idx="27618">
                  <c:v>1764.65</c:v>
                </c:pt>
                <c:pt idx="27619">
                  <c:v>1761.3720000000001</c:v>
                </c:pt>
                <c:pt idx="27620">
                  <c:v>1758.0409999999999</c:v>
                </c:pt>
                <c:pt idx="27621">
                  <c:v>1751.432</c:v>
                </c:pt>
                <c:pt idx="27622">
                  <c:v>1751.432</c:v>
                </c:pt>
                <c:pt idx="27623">
                  <c:v>1744.8219999999999</c:v>
                </c:pt>
                <c:pt idx="27624">
                  <c:v>1741.5440000000001</c:v>
                </c:pt>
                <c:pt idx="27625">
                  <c:v>1741.5440000000001</c:v>
                </c:pt>
                <c:pt idx="27626">
                  <c:v>1734.934</c:v>
                </c:pt>
                <c:pt idx="27627">
                  <c:v>1731.6030000000001</c:v>
                </c:pt>
                <c:pt idx="27628">
                  <c:v>1731.6030000000001</c:v>
                </c:pt>
                <c:pt idx="27629">
                  <c:v>1728.325</c:v>
                </c:pt>
                <c:pt idx="27630">
                  <c:v>1724.9939999999999</c:v>
                </c:pt>
                <c:pt idx="27631">
                  <c:v>1721.7159999999999</c:v>
                </c:pt>
                <c:pt idx="27632">
                  <c:v>1718.385</c:v>
                </c:pt>
                <c:pt idx="27633">
                  <c:v>1715.106</c:v>
                </c:pt>
                <c:pt idx="27634">
                  <c:v>1711.7750000000001</c:v>
                </c:pt>
                <c:pt idx="27635">
                  <c:v>1705.2190000000001</c:v>
                </c:pt>
                <c:pt idx="27636">
                  <c:v>1701.8879999999999</c:v>
                </c:pt>
                <c:pt idx="27637">
                  <c:v>1701.8879999999999</c:v>
                </c:pt>
                <c:pt idx="27638">
                  <c:v>1698.6089999999999</c:v>
                </c:pt>
                <c:pt idx="27639">
                  <c:v>1695.278</c:v>
                </c:pt>
                <c:pt idx="27640">
                  <c:v>1692</c:v>
                </c:pt>
                <c:pt idx="27641">
                  <c:v>1685.338</c:v>
                </c:pt>
                <c:pt idx="27642">
                  <c:v>1685.338</c:v>
                </c:pt>
                <c:pt idx="27643">
                  <c:v>1682.06</c:v>
                </c:pt>
                <c:pt idx="27644">
                  <c:v>1678.7280000000001</c:v>
                </c:pt>
                <c:pt idx="27645">
                  <c:v>1675.45</c:v>
                </c:pt>
                <c:pt idx="27646">
                  <c:v>1672.172</c:v>
                </c:pt>
                <c:pt idx="27647">
                  <c:v>1668.8409999999999</c:v>
                </c:pt>
                <c:pt idx="27648">
                  <c:v>1668.8409999999999</c:v>
                </c:pt>
                <c:pt idx="27649">
                  <c:v>1665.5630000000001</c:v>
                </c:pt>
                <c:pt idx="27650">
                  <c:v>1662.231</c:v>
                </c:pt>
                <c:pt idx="27651">
                  <c:v>1662.231</c:v>
                </c:pt>
                <c:pt idx="27652">
                  <c:v>1658.953</c:v>
                </c:pt>
                <c:pt idx="27653">
                  <c:v>1655.6220000000001</c:v>
                </c:pt>
                <c:pt idx="27654">
                  <c:v>1652.2909999999999</c:v>
                </c:pt>
                <c:pt idx="27655">
                  <c:v>1652.3440000000001</c:v>
                </c:pt>
                <c:pt idx="27656">
                  <c:v>1649.0129999999999</c:v>
                </c:pt>
                <c:pt idx="27657">
                  <c:v>1645.7339999999999</c:v>
                </c:pt>
                <c:pt idx="27658">
                  <c:v>1642.403</c:v>
                </c:pt>
                <c:pt idx="27659">
                  <c:v>1639.125</c:v>
                </c:pt>
                <c:pt idx="27660">
                  <c:v>1635.7940000000001</c:v>
                </c:pt>
                <c:pt idx="27661">
                  <c:v>1629.1849999999999</c:v>
                </c:pt>
                <c:pt idx="27662">
                  <c:v>1622.575</c:v>
                </c:pt>
                <c:pt idx="27663">
                  <c:v>1619.297</c:v>
                </c:pt>
                <c:pt idx="27664">
                  <c:v>1612.635</c:v>
                </c:pt>
                <c:pt idx="27665">
                  <c:v>1609.356</c:v>
                </c:pt>
                <c:pt idx="27666">
                  <c:v>1606.078</c:v>
                </c:pt>
                <c:pt idx="27667">
                  <c:v>1602.7470000000001</c:v>
                </c:pt>
                <c:pt idx="27668">
                  <c:v>1599.4690000000001</c:v>
                </c:pt>
                <c:pt idx="27669">
                  <c:v>1596.1379999999999</c:v>
                </c:pt>
                <c:pt idx="27670">
                  <c:v>1596.1379999999999</c:v>
                </c:pt>
                <c:pt idx="27671">
                  <c:v>1592.8589999999999</c:v>
                </c:pt>
                <c:pt idx="27672">
                  <c:v>1589.528</c:v>
                </c:pt>
                <c:pt idx="27673">
                  <c:v>1586.25</c:v>
                </c:pt>
                <c:pt idx="27674">
                  <c:v>1589.528</c:v>
                </c:pt>
                <c:pt idx="27675">
                  <c:v>1582.9190000000001</c:v>
                </c:pt>
                <c:pt idx="27676">
                  <c:v>1586.1969999999999</c:v>
                </c:pt>
                <c:pt idx="27677">
                  <c:v>1582.9190000000001</c:v>
                </c:pt>
                <c:pt idx="27678">
                  <c:v>1579.588</c:v>
                </c:pt>
                <c:pt idx="27679">
                  <c:v>1576.31</c:v>
                </c:pt>
                <c:pt idx="27680">
                  <c:v>1576.31</c:v>
                </c:pt>
                <c:pt idx="27681">
                  <c:v>1572.9780000000001</c:v>
                </c:pt>
                <c:pt idx="27682">
                  <c:v>1572.9780000000001</c:v>
                </c:pt>
                <c:pt idx="27683">
                  <c:v>1569.7</c:v>
                </c:pt>
                <c:pt idx="27684">
                  <c:v>1566.3689999999999</c:v>
                </c:pt>
                <c:pt idx="27685">
                  <c:v>1566.3689999999999</c:v>
                </c:pt>
                <c:pt idx="27686">
                  <c:v>1569.7</c:v>
                </c:pt>
                <c:pt idx="27687">
                  <c:v>1563.0909999999999</c:v>
                </c:pt>
                <c:pt idx="27688">
                  <c:v>1563.0909999999999</c:v>
                </c:pt>
                <c:pt idx="27689">
                  <c:v>1563.0909999999999</c:v>
                </c:pt>
                <c:pt idx="27690">
                  <c:v>1563.0909999999999</c:v>
                </c:pt>
                <c:pt idx="27691">
                  <c:v>1563.0909999999999</c:v>
                </c:pt>
                <c:pt idx="27692">
                  <c:v>1559.8130000000001</c:v>
                </c:pt>
                <c:pt idx="27693">
                  <c:v>1563.0909999999999</c:v>
                </c:pt>
                <c:pt idx="27694">
                  <c:v>1559.8130000000001</c:v>
                </c:pt>
                <c:pt idx="27695">
                  <c:v>1556.481</c:v>
                </c:pt>
                <c:pt idx="27696">
                  <c:v>1559.76</c:v>
                </c:pt>
                <c:pt idx="27697">
                  <c:v>1556.481</c:v>
                </c:pt>
                <c:pt idx="27698">
                  <c:v>1556.481</c:v>
                </c:pt>
                <c:pt idx="27699">
                  <c:v>1556.481</c:v>
                </c:pt>
                <c:pt idx="27700">
                  <c:v>1553.203</c:v>
                </c:pt>
                <c:pt idx="27701">
                  <c:v>1549.8720000000001</c:v>
                </c:pt>
                <c:pt idx="27702">
                  <c:v>1549.8720000000001</c:v>
                </c:pt>
                <c:pt idx="27703">
                  <c:v>1549.8720000000001</c:v>
                </c:pt>
                <c:pt idx="27704">
                  <c:v>1549.8720000000001</c:v>
                </c:pt>
                <c:pt idx="27705">
                  <c:v>1543.2629999999999</c:v>
                </c:pt>
                <c:pt idx="27706">
                  <c:v>1543.2629999999999</c:v>
                </c:pt>
                <c:pt idx="27707">
                  <c:v>1543.2629999999999</c:v>
                </c:pt>
                <c:pt idx="27708">
                  <c:v>1543.2629999999999</c:v>
                </c:pt>
                <c:pt idx="27709">
                  <c:v>1539.932</c:v>
                </c:pt>
                <c:pt idx="27710">
                  <c:v>1543.2629999999999</c:v>
                </c:pt>
                <c:pt idx="27711">
                  <c:v>1539.932</c:v>
                </c:pt>
                <c:pt idx="27712">
                  <c:v>1543.2629999999999</c:v>
                </c:pt>
                <c:pt idx="27713">
                  <c:v>1539.932</c:v>
                </c:pt>
                <c:pt idx="27714">
                  <c:v>1539.932</c:v>
                </c:pt>
                <c:pt idx="27715">
                  <c:v>1536.653</c:v>
                </c:pt>
                <c:pt idx="27716">
                  <c:v>1536.653</c:v>
                </c:pt>
                <c:pt idx="27717">
                  <c:v>1536.653</c:v>
                </c:pt>
                <c:pt idx="27718">
                  <c:v>1536.653</c:v>
                </c:pt>
                <c:pt idx="27719">
                  <c:v>1536.653</c:v>
                </c:pt>
                <c:pt idx="27720">
                  <c:v>1536.653</c:v>
                </c:pt>
                <c:pt idx="27721">
                  <c:v>1536.653</c:v>
                </c:pt>
                <c:pt idx="27722">
                  <c:v>1536.653</c:v>
                </c:pt>
                <c:pt idx="27723">
                  <c:v>1536.653</c:v>
                </c:pt>
                <c:pt idx="27724">
                  <c:v>1536.653</c:v>
                </c:pt>
                <c:pt idx="27725">
                  <c:v>1539.932</c:v>
                </c:pt>
                <c:pt idx="27726">
                  <c:v>1539.932</c:v>
                </c:pt>
                <c:pt idx="27727">
                  <c:v>1539.9839999999999</c:v>
                </c:pt>
                <c:pt idx="27728">
                  <c:v>0</c:v>
                </c:pt>
                <c:pt idx="27729">
                  <c:v>0</c:v>
                </c:pt>
                <c:pt idx="27730">
                  <c:v>0</c:v>
                </c:pt>
                <c:pt idx="27731">
                  <c:v>0</c:v>
                </c:pt>
                <c:pt idx="27732">
                  <c:v>0</c:v>
                </c:pt>
                <c:pt idx="27733">
                  <c:v>0</c:v>
                </c:pt>
                <c:pt idx="27734">
                  <c:v>0</c:v>
                </c:pt>
                <c:pt idx="27735">
                  <c:v>0</c:v>
                </c:pt>
                <c:pt idx="27736">
                  <c:v>0</c:v>
                </c:pt>
                <c:pt idx="27737">
                  <c:v>0</c:v>
                </c:pt>
                <c:pt idx="27738">
                  <c:v>0</c:v>
                </c:pt>
                <c:pt idx="27739">
                  <c:v>0</c:v>
                </c:pt>
                <c:pt idx="27740">
                  <c:v>0</c:v>
                </c:pt>
                <c:pt idx="27741">
                  <c:v>0</c:v>
                </c:pt>
                <c:pt idx="27742">
                  <c:v>0</c:v>
                </c:pt>
                <c:pt idx="27743">
                  <c:v>0</c:v>
                </c:pt>
                <c:pt idx="27744">
                  <c:v>0</c:v>
                </c:pt>
                <c:pt idx="27745">
                  <c:v>0</c:v>
                </c:pt>
                <c:pt idx="27746">
                  <c:v>0</c:v>
                </c:pt>
                <c:pt idx="27747">
                  <c:v>0</c:v>
                </c:pt>
                <c:pt idx="27748">
                  <c:v>0</c:v>
                </c:pt>
                <c:pt idx="27749">
                  <c:v>0</c:v>
                </c:pt>
                <c:pt idx="27750">
                  <c:v>0</c:v>
                </c:pt>
                <c:pt idx="27751">
                  <c:v>0</c:v>
                </c:pt>
                <c:pt idx="27752">
                  <c:v>0</c:v>
                </c:pt>
                <c:pt idx="27753">
                  <c:v>0</c:v>
                </c:pt>
                <c:pt idx="27754">
                  <c:v>0</c:v>
                </c:pt>
                <c:pt idx="27755">
                  <c:v>0</c:v>
                </c:pt>
                <c:pt idx="27756">
                  <c:v>0</c:v>
                </c:pt>
                <c:pt idx="27757">
                  <c:v>0</c:v>
                </c:pt>
                <c:pt idx="27758">
                  <c:v>0</c:v>
                </c:pt>
                <c:pt idx="27759">
                  <c:v>0</c:v>
                </c:pt>
                <c:pt idx="27760">
                  <c:v>2032.356</c:v>
                </c:pt>
                <c:pt idx="27761">
                  <c:v>2038.9659999999999</c:v>
                </c:pt>
                <c:pt idx="27762">
                  <c:v>2065.4029999999998</c:v>
                </c:pt>
                <c:pt idx="27763">
                  <c:v>2111.6689999999999</c:v>
                </c:pt>
                <c:pt idx="27764">
                  <c:v>2164.5439999999999</c:v>
                </c:pt>
                <c:pt idx="27765">
                  <c:v>2217.4189999999999</c:v>
                </c:pt>
                <c:pt idx="27766">
                  <c:v>2267.0160000000001</c:v>
                </c:pt>
                <c:pt idx="27767">
                  <c:v>2319.8380000000002</c:v>
                </c:pt>
                <c:pt idx="27768">
                  <c:v>2366.1030000000001</c:v>
                </c:pt>
                <c:pt idx="27769">
                  <c:v>2405.7600000000002</c:v>
                </c:pt>
                <c:pt idx="27770">
                  <c:v>2445.4690000000001</c:v>
                </c:pt>
                <c:pt idx="27771">
                  <c:v>2475.1840000000002</c:v>
                </c:pt>
                <c:pt idx="27772">
                  <c:v>2508.2310000000002</c:v>
                </c:pt>
                <c:pt idx="27773">
                  <c:v>2534.6689999999999</c:v>
                </c:pt>
                <c:pt idx="27774">
                  <c:v>2554.4969999999998</c:v>
                </c:pt>
                <c:pt idx="27775">
                  <c:v>2577.6030000000001</c:v>
                </c:pt>
                <c:pt idx="27776">
                  <c:v>2597.431</c:v>
                </c:pt>
                <c:pt idx="27777">
                  <c:v>2613.9810000000002</c:v>
                </c:pt>
                <c:pt idx="27778">
                  <c:v>2623.922</c:v>
                </c:pt>
                <c:pt idx="27779">
                  <c:v>2633.8090000000002</c:v>
                </c:pt>
                <c:pt idx="27780">
                  <c:v>2640.4189999999999</c:v>
                </c:pt>
                <c:pt idx="27781">
                  <c:v>2650.306</c:v>
                </c:pt>
                <c:pt idx="27782">
                  <c:v>2650.306</c:v>
                </c:pt>
                <c:pt idx="27783">
                  <c:v>2653.6379999999999</c:v>
                </c:pt>
                <c:pt idx="27784">
                  <c:v>2653.6379999999999</c:v>
                </c:pt>
                <c:pt idx="27785">
                  <c:v>2650.306</c:v>
                </c:pt>
                <c:pt idx="27786">
                  <c:v>2643.6970000000001</c:v>
                </c:pt>
                <c:pt idx="27787">
                  <c:v>2637.0880000000002</c:v>
                </c:pt>
                <c:pt idx="27788">
                  <c:v>2630.4780000000001</c:v>
                </c:pt>
                <c:pt idx="27789">
                  <c:v>2617.2600000000002</c:v>
                </c:pt>
                <c:pt idx="27790">
                  <c:v>2604.0410000000002</c:v>
                </c:pt>
                <c:pt idx="27791">
                  <c:v>2590.8220000000001</c:v>
                </c:pt>
                <c:pt idx="27792">
                  <c:v>2580.9340000000002</c:v>
                </c:pt>
                <c:pt idx="27793">
                  <c:v>2567.7159999999999</c:v>
                </c:pt>
                <c:pt idx="27794">
                  <c:v>2554.4969999999998</c:v>
                </c:pt>
                <c:pt idx="27795">
                  <c:v>2541.2779999999998</c:v>
                </c:pt>
                <c:pt idx="27796">
                  <c:v>2524.7280000000001</c:v>
                </c:pt>
                <c:pt idx="27797">
                  <c:v>2511.5100000000002</c:v>
                </c:pt>
                <c:pt idx="27798">
                  <c:v>2498.3440000000001</c:v>
                </c:pt>
                <c:pt idx="27799">
                  <c:v>2485.125</c:v>
                </c:pt>
                <c:pt idx="27800">
                  <c:v>2471.9059999999999</c:v>
                </c:pt>
                <c:pt idx="27801">
                  <c:v>2455.3560000000002</c:v>
                </c:pt>
                <c:pt idx="27802">
                  <c:v>2442.1379999999999</c:v>
                </c:pt>
                <c:pt idx="27803">
                  <c:v>2432.1970000000001</c:v>
                </c:pt>
                <c:pt idx="27804">
                  <c:v>2418.9780000000001</c:v>
                </c:pt>
                <c:pt idx="27805">
                  <c:v>2402.4810000000002</c:v>
                </c:pt>
                <c:pt idx="27806">
                  <c:v>2385.9839999999999</c:v>
                </c:pt>
                <c:pt idx="27807">
                  <c:v>2372.7660000000001</c:v>
                </c:pt>
                <c:pt idx="27808">
                  <c:v>2362.8249999999998</c:v>
                </c:pt>
                <c:pt idx="27809">
                  <c:v>2349.6060000000002</c:v>
                </c:pt>
                <c:pt idx="27810">
                  <c:v>2333.1089999999999</c:v>
                </c:pt>
                <c:pt idx="27811">
                  <c:v>2323.1689999999999</c:v>
                </c:pt>
                <c:pt idx="27812">
                  <c:v>2309.9499999999998</c:v>
                </c:pt>
                <c:pt idx="27813">
                  <c:v>2296.7310000000002</c:v>
                </c:pt>
                <c:pt idx="27814">
                  <c:v>2283.5129999999999</c:v>
                </c:pt>
                <c:pt idx="27815">
                  <c:v>2270.2939999999999</c:v>
                </c:pt>
                <c:pt idx="27816">
                  <c:v>2257.0749999999998</c:v>
                </c:pt>
                <c:pt idx="27817">
                  <c:v>2247.1350000000002</c:v>
                </c:pt>
                <c:pt idx="27818">
                  <c:v>2233.9160000000002</c:v>
                </c:pt>
                <c:pt idx="27819">
                  <c:v>2224.0279999999998</c:v>
                </c:pt>
                <c:pt idx="27820">
                  <c:v>2210.8090000000002</c:v>
                </c:pt>
                <c:pt idx="27821">
                  <c:v>2200.8690000000001</c:v>
                </c:pt>
                <c:pt idx="27822">
                  <c:v>2184.3719999999998</c:v>
                </c:pt>
                <c:pt idx="27823">
                  <c:v>2177.7629999999999</c:v>
                </c:pt>
                <c:pt idx="27824">
                  <c:v>2164.5439999999999</c:v>
                </c:pt>
                <c:pt idx="27825">
                  <c:v>2151.3249999999998</c:v>
                </c:pt>
                <c:pt idx="27826">
                  <c:v>2141.4380000000001</c:v>
                </c:pt>
                <c:pt idx="27827">
                  <c:v>2131.4969999999998</c:v>
                </c:pt>
                <c:pt idx="27828">
                  <c:v>2121.6089999999999</c:v>
                </c:pt>
                <c:pt idx="27829">
                  <c:v>2105.0590000000002</c:v>
                </c:pt>
                <c:pt idx="27830">
                  <c:v>2098.4499999999998</c:v>
                </c:pt>
                <c:pt idx="27831">
                  <c:v>2088.5100000000002</c:v>
                </c:pt>
                <c:pt idx="27832">
                  <c:v>2078.6219999999998</c:v>
                </c:pt>
                <c:pt idx="27833">
                  <c:v>2072.0129999999999</c:v>
                </c:pt>
                <c:pt idx="27834">
                  <c:v>2058.7939999999999</c:v>
                </c:pt>
                <c:pt idx="27835">
                  <c:v>2055.5160000000001</c:v>
                </c:pt>
                <c:pt idx="27836">
                  <c:v>2042.2439999999999</c:v>
                </c:pt>
                <c:pt idx="27837">
                  <c:v>2032.356</c:v>
                </c:pt>
                <c:pt idx="27838">
                  <c:v>2025.7470000000001</c:v>
                </c:pt>
                <c:pt idx="27839">
                  <c:v>2015.807</c:v>
                </c:pt>
                <c:pt idx="27840">
                  <c:v>2009.1969999999999</c:v>
                </c:pt>
                <c:pt idx="27841">
                  <c:v>1999.309</c:v>
                </c:pt>
                <c:pt idx="27842">
                  <c:v>1992.7</c:v>
                </c:pt>
                <c:pt idx="27843">
                  <c:v>1986.0909999999999</c:v>
                </c:pt>
                <c:pt idx="27844">
                  <c:v>1976.203</c:v>
                </c:pt>
                <c:pt idx="27845">
                  <c:v>1966.2629999999999</c:v>
                </c:pt>
                <c:pt idx="27846">
                  <c:v>1959.653</c:v>
                </c:pt>
                <c:pt idx="27847">
                  <c:v>1953.0440000000001</c:v>
                </c:pt>
                <c:pt idx="27848">
                  <c:v>1946.434</c:v>
                </c:pt>
                <c:pt idx="27849">
                  <c:v>1939.825</c:v>
                </c:pt>
                <c:pt idx="27850">
                  <c:v>1933.2159999999999</c:v>
                </c:pt>
                <c:pt idx="27851">
                  <c:v>1926.606</c:v>
                </c:pt>
                <c:pt idx="27852">
                  <c:v>1919.9970000000001</c:v>
                </c:pt>
                <c:pt idx="27853">
                  <c:v>1913.3879999999999</c:v>
                </c:pt>
                <c:pt idx="27854">
                  <c:v>1906.778</c:v>
                </c:pt>
                <c:pt idx="27855">
                  <c:v>1900.1690000000001</c:v>
                </c:pt>
                <c:pt idx="27856">
                  <c:v>1896.8910000000001</c:v>
                </c:pt>
                <c:pt idx="27857">
                  <c:v>1890.2809999999999</c:v>
                </c:pt>
                <c:pt idx="27858">
                  <c:v>1883.672</c:v>
                </c:pt>
                <c:pt idx="27859">
                  <c:v>1877.0630000000001</c:v>
                </c:pt>
                <c:pt idx="27860">
                  <c:v>1873.731</c:v>
                </c:pt>
                <c:pt idx="27861">
                  <c:v>1867.1220000000001</c:v>
                </c:pt>
                <c:pt idx="27862">
                  <c:v>1863.8440000000001</c:v>
                </c:pt>
                <c:pt idx="27863">
                  <c:v>1857.2339999999999</c:v>
                </c:pt>
                <c:pt idx="27864">
                  <c:v>1853.903</c:v>
                </c:pt>
                <c:pt idx="27865">
                  <c:v>1843.963</c:v>
                </c:pt>
                <c:pt idx="27866">
                  <c:v>1840.684</c:v>
                </c:pt>
                <c:pt idx="27867">
                  <c:v>1834.075</c:v>
                </c:pt>
                <c:pt idx="27868">
                  <c:v>1830.7439999999999</c:v>
                </c:pt>
                <c:pt idx="27869">
                  <c:v>1830.797</c:v>
                </c:pt>
                <c:pt idx="27870">
                  <c:v>1824.1880000000001</c:v>
                </c:pt>
                <c:pt idx="27871">
                  <c:v>1820.856</c:v>
                </c:pt>
                <c:pt idx="27872">
                  <c:v>1814.2470000000001</c:v>
                </c:pt>
                <c:pt idx="27873">
                  <c:v>1810.9690000000001</c:v>
                </c:pt>
                <c:pt idx="27874">
                  <c:v>1804.3589999999999</c:v>
                </c:pt>
                <c:pt idx="27875">
                  <c:v>1801.028</c:v>
                </c:pt>
                <c:pt idx="27876">
                  <c:v>1797.75</c:v>
                </c:pt>
                <c:pt idx="27877">
                  <c:v>1794.4190000000001</c:v>
                </c:pt>
                <c:pt idx="27878">
                  <c:v>1787.809</c:v>
                </c:pt>
                <c:pt idx="27879">
                  <c:v>1787.809</c:v>
                </c:pt>
                <c:pt idx="27880">
                  <c:v>1781.2</c:v>
                </c:pt>
                <c:pt idx="27881">
                  <c:v>1777.8689999999999</c:v>
                </c:pt>
                <c:pt idx="27882">
                  <c:v>1774.5909999999999</c:v>
                </c:pt>
                <c:pt idx="27883">
                  <c:v>1767.981</c:v>
                </c:pt>
                <c:pt idx="27884">
                  <c:v>1764.65</c:v>
                </c:pt>
                <c:pt idx="27885">
                  <c:v>1764.703</c:v>
                </c:pt>
                <c:pt idx="27886">
                  <c:v>1761.3720000000001</c:v>
                </c:pt>
                <c:pt idx="27887">
                  <c:v>1758.0940000000001</c:v>
                </c:pt>
                <c:pt idx="27888">
                  <c:v>1754.7629999999999</c:v>
                </c:pt>
                <c:pt idx="27889">
                  <c:v>1751.4839999999999</c:v>
                </c:pt>
                <c:pt idx="27890">
                  <c:v>1744.875</c:v>
                </c:pt>
                <c:pt idx="27891">
                  <c:v>1744.875</c:v>
                </c:pt>
                <c:pt idx="27892">
                  <c:v>1744.8219999999999</c:v>
                </c:pt>
                <c:pt idx="27893">
                  <c:v>1738.2660000000001</c:v>
                </c:pt>
                <c:pt idx="27894">
                  <c:v>1738.213</c:v>
                </c:pt>
                <c:pt idx="27895">
                  <c:v>1731.6559999999999</c:v>
                </c:pt>
                <c:pt idx="27896">
                  <c:v>1728.325</c:v>
                </c:pt>
                <c:pt idx="27897">
                  <c:v>1725.047</c:v>
                </c:pt>
                <c:pt idx="27898">
                  <c:v>1721.7159999999999</c:v>
                </c:pt>
                <c:pt idx="27899">
                  <c:v>1718.4380000000001</c:v>
                </c:pt>
                <c:pt idx="27900">
                  <c:v>1715.106</c:v>
                </c:pt>
                <c:pt idx="27901">
                  <c:v>1711.7750000000001</c:v>
                </c:pt>
                <c:pt idx="27902">
                  <c:v>1708.4970000000001</c:v>
                </c:pt>
                <c:pt idx="27903">
                  <c:v>1705.1659999999999</c:v>
                </c:pt>
                <c:pt idx="27904">
                  <c:v>1705.1659999999999</c:v>
                </c:pt>
                <c:pt idx="27905">
                  <c:v>1701.8879999999999</c:v>
                </c:pt>
                <c:pt idx="27906">
                  <c:v>1695.278</c:v>
                </c:pt>
                <c:pt idx="27907">
                  <c:v>1695.278</c:v>
                </c:pt>
                <c:pt idx="27908">
                  <c:v>1692</c:v>
                </c:pt>
                <c:pt idx="27909">
                  <c:v>1688.6690000000001</c:v>
                </c:pt>
                <c:pt idx="27910">
                  <c:v>1688.6690000000001</c:v>
                </c:pt>
                <c:pt idx="27911">
                  <c:v>1685.3910000000001</c:v>
                </c:pt>
                <c:pt idx="27912">
                  <c:v>1682.06</c:v>
                </c:pt>
                <c:pt idx="27913">
                  <c:v>1682.06</c:v>
                </c:pt>
                <c:pt idx="27914">
                  <c:v>1678.7809999999999</c:v>
                </c:pt>
                <c:pt idx="27915">
                  <c:v>1678.7809999999999</c:v>
                </c:pt>
                <c:pt idx="27916">
                  <c:v>1678.7809999999999</c:v>
                </c:pt>
                <c:pt idx="27917">
                  <c:v>1675.45</c:v>
                </c:pt>
                <c:pt idx="27918">
                  <c:v>1672.172</c:v>
                </c:pt>
                <c:pt idx="27919">
                  <c:v>1672.172</c:v>
                </c:pt>
                <c:pt idx="27920">
                  <c:v>1668.8409999999999</c:v>
                </c:pt>
                <c:pt idx="27921">
                  <c:v>1668.8409999999999</c:v>
                </c:pt>
                <c:pt idx="27922">
                  <c:v>1665.5630000000001</c:v>
                </c:pt>
                <c:pt idx="27923">
                  <c:v>1665.5630000000001</c:v>
                </c:pt>
                <c:pt idx="27924">
                  <c:v>1662.231</c:v>
                </c:pt>
                <c:pt idx="27925">
                  <c:v>1662.231</c:v>
                </c:pt>
                <c:pt idx="27926">
                  <c:v>1658.9</c:v>
                </c:pt>
                <c:pt idx="27927">
                  <c:v>1658.953</c:v>
                </c:pt>
                <c:pt idx="27928">
                  <c:v>1655.6220000000001</c:v>
                </c:pt>
                <c:pt idx="27929">
                  <c:v>1652.2909999999999</c:v>
                </c:pt>
                <c:pt idx="27930">
                  <c:v>1655.6220000000001</c:v>
                </c:pt>
                <c:pt idx="27931">
                  <c:v>1655.6220000000001</c:v>
                </c:pt>
                <c:pt idx="27932">
                  <c:v>1652.3440000000001</c:v>
                </c:pt>
                <c:pt idx="27933">
                  <c:v>1652.3440000000001</c:v>
                </c:pt>
                <c:pt idx="27934">
                  <c:v>1652.3440000000001</c:v>
                </c:pt>
                <c:pt idx="27935">
                  <c:v>1649.0129999999999</c:v>
                </c:pt>
                <c:pt idx="27936">
                  <c:v>1649.0129999999999</c:v>
                </c:pt>
                <c:pt idx="27937">
                  <c:v>1649.0129999999999</c:v>
                </c:pt>
                <c:pt idx="27938">
                  <c:v>1645.7339999999999</c:v>
                </c:pt>
                <c:pt idx="27939">
                  <c:v>1642.403</c:v>
                </c:pt>
                <c:pt idx="27940">
                  <c:v>1645.682</c:v>
                </c:pt>
                <c:pt idx="27941">
                  <c:v>1645.682</c:v>
                </c:pt>
                <c:pt idx="27942">
                  <c:v>1645.682</c:v>
                </c:pt>
                <c:pt idx="27943">
                  <c:v>1642.403</c:v>
                </c:pt>
                <c:pt idx="27944">
                  <c:v>1642.403</c:v>
                </c:pt>
                <c:pt idx="27945">
                  <c:v>1639.0719999999999</c:v>
                </c:pt>
                <c:pt idx="27946">
                  <c:v>1639.0719999999999</c:v>
                </c:pt>
                <c:pt idx="27947">
                  <c:v>1635.7940000000001</c:v>
                </c:pt>
                <c:pt idx="27948">
                  <c:v>1632.5160000000001</c:v>
                </c:pt>
                <c:pt idx="27949">
                  <c:v>1632.5160000000001</c:v>
                </c:pt>
                <c:pt idx="27950">
                  <c:v>1632.5160000000001</c:v>
                </c:pt>
                <c:pt idx="27951">
                  <c:v>1629.1849999999999</c:v>
                </c:pt>
                <c:pt idx="27952">
                  <c:v>1629.1849999999999</c:v>
                </c:pt>
                <c:pt idx="27953">
                  <c:v>1629.1849999999999</c:v>
                </c:pt>
                <c:pt idx="27954">
                  <c:v>1625.9059999999999</c:v>
                </c:pt>
                <c:pt idx="27955">
                  <c:v>1625.9059999999999</c:v>
                </c:pt>
                <c:pt idx="27956">
                  <c:v>1622.575</c:v>
                </c:pt>
                <c:pt idx="27957">
                  <c:v>1622.575</c:v>
                </c:pt>
                <c:pt idx="27958">
                  <c:v>1622.575</c:v>
                </c:pt>
                <c:pt idx="27959">
                  <c:v>1622.575</c:v>
                </c:pt>
                <c:pt idx="27960">
                  <c:v>1625.8530000000001</c:v>
                </c:pt>
                <c:pt idx="27961">
                  <c:v>1622.575</c:v>
                </c:pt>
                <c:pt idx="27962">
                  <c:v>1619.297</c:v>
                </c:pt>
                <c:pt idx="27963">
                  <c:v>1622.575</c:v>
                </c:pt>
                <c:pt idx="27964">
                  <c:v>1615.9659999999999</c:v>
                </c:pt>
                <c:pt idx="27965">
                  <c:v>1615.9659999999999</c:v>
                </c:pt>
                <c:pt idx="27966">
                  <c:v>1619.2439999999999</c:v>
                </c:pt>
                <c:pt idx="27967">
                  <c:v>1615.9659999999999</c:v>
                </c:pt>
                <c:pt idx="27968">
                  <c:v>1612.6880000000001</c:v>
                </c:pt>
                <c:pt idx="27969">
                  <c:v>1612.6880000000001</c:v>
                </c:pt>
                <c:pt idx="27970">
                  <c:v>1612.6880000000001</c:v>
                </c:pt>
                <c:pt idx="27971">
                  <c:v>1612.6880000000001</c:v>
                </c:pt>
                <c:pt idx="27972">
                  <c:v>1612.635</c:v>
                </c:pt>
                <c:pt idx="27973">
                  <c:v>1612.635</c:v>
                </c:pt>
                <c:pt idx="27974">
                  <c:v>1612.635</c:v>
                </c:pt>
                <c:pt idx="27975">
                  <c:v>1612.635</c:v>
                </c:pt>
                <c:pt idx="27976">
                  <c:v>1612.635</c:v>
                </c:pt>
                <c:pt idx="27977">
                  <c:v>1609.356</c:v>
                </c:pt>
                <c:pt idx="27978">
                  <c:v>1609.356</c:v>
                </c:pt>
                <c:pt idx="27979">
                  <c:v>1609.356</c:v>
                </c:pt>
                <c:pt idx="27980">
                  <c:v>1602.7470000000001</c:v>
                </c:pt>
                <c:pt idx="27981">
                  <c:v>1602.7470000000001</c:v>
                </c:pt>
                <c:pt idx="27982">
                  <c:v>1602.7470000000001</c:v>
                </c:pt>
                <c:pt idx="27983">
                  <c:v>1602.7470000000001</c:v>
                </c:pt>
                <c:pt idx="27984">
                  <c:v>1599.4690000000001</c:v>
                </c:pt>
                <c:pt idx="27985">
                  <c:v>1599.4690000000001</c:v>
                </c:pt>
                <c:pt idx="27986">
                  <c:v>1599.4690000000001</c:v>
                </c:pt>
                <c:pt idx="27987">
                  <c:v>1592.807</c:v>
                </c:pt>
                <c:pt idx="27988">
                  <c:v>1592.807</c:v>
                </c:pt>
                <c:pt idx="27989">
                  <c:v>1592.807</c:v>
                </c:pt>
                <c:pt idx="27990">
                  <c:v>1592.807</c:v>
                </c:pt>
                <c:pt idx="27991">
                  <c:v>1592.807</c:v>
                </c:pt>
                <c:pt idx="27992">
                  <c:v>1589.528</c:v>
                </c:pt>
                <c:pt idx="27993">
                  <c:v>1592.8589999999999</c:v>
                </c:pt>
                <c:pt idx="27994">
                  <c:v>1592.8589999999999</c:v>
                </c:pt>
                <c:pt idx="27995">
                  <c:v>1589.528</c:v>
                </c:pt>
                <c:pt idx="27996">
                  <c:v>1592.807</c:v>
                </c:pt>
                <c:pt idx="27997">
                  <c:v>1592.807</c:v>
                </c:pt>
                <c:pt idx="27998">
                  <c:v>1592.807</c:v>
                </c:pt>
                <c:pt idx="27999">
                  <c:v>1589.528</c:v>
                </c:pt>
                <c:pt idx="28000">
                  <c:v>1586.25</c:v>
                </c:pt>
                <c:pt idx="28001">
                  <c:v>1589.528</c:v>
                </c:pt>
                <c:pt idx="28002">
                  <c:v>1582.9190000000001</c:v>
                </c:pt>
                <c:pt idx="28003">
                  <c:v>1582.9190000000001</c:v>
                </c:pt>
                <c:pt idx="28004">
                  <c:v>1582.9190000000001</c:v>
                </c:pt>
                <c:pt idx="28005">
                  <c:v>1579.6410000000001</c:v>
                </c:pt>
                <c:pt idx="28006">
                  <c:v>1582.9190000000001</c:v>
                </c:pt>
                <c:pt idx="28007">
                  <c:v>1579.6410000000001</c:v>
                </c:pt>
                <c:pt idx="28008">
                  <c:v>1579.6410000000001</c:v>
                </c:pt>
                <c:pt idx="28009">
                  <c:v>1579.6410000000001</c:v>
                </c:pt>
                <c:pt idx="28010">
                  <c:v>1576.31</c:v>
                </c:pt>
                <c:pt idx="28011">
                  <c:v>1576.31</c:v>
                </c:pt>
                <c:pt idx="28012">
                  <c:v>1573.0309999999999</c:v>
                </c:pt>
                <c:pt idx="28013">
                  <c:v>1576.31</c:v>
                </c:pt>
                <c:pt idx="28014">
                  <c:v>1576.31</c:v>
                </c:pt>
                <c:pt idx="28015">
                  <c:v>1576.31</c:v>
                </c:pt>
                <c:pt idx="28016">
                  <c:v>1576.31</c:v>
                </c:pt>
                <c:pt idx="28017">
                  <c:v>1576.31</c:v>
                </c:pt>
                <c:pt idx="28018">
                  <c:v>1576.31</c:v>
                </c:pt>
                <c:pt idx="28019">
                  <c:v>1579.588</c:v>
                </c:pt>
                <c:pt idx="28020">
                  <c:v>1582.9190000000001</c:v>
                </c:pt>
                <c:pt idx="28021">
                  <c:v>0</c:v>
                </c:pt>
                <c:pt idx="28022">
                  <c:v>0</c:v>
                </c:pt>
                <c:pt idx="28023">
                  <c:v>0</c:v>
                </c:pt>
                <c:pt idx="28024">
                  <c:v>0</c:v>
                </c:pt>
                <c:pt idx="28025">
                  <c:v>0</c:v>
                </c:pt>
                <c:pt idx="28026">
                  <c:v>0</c:v>
                </c:pt>
                <c:pt idx="28027">
                  <c:v>0</c:v>
                </c:pt>
                <c:pt idx="28028">
                  <c:v>0</c:v>
                </c:pt>
                <c:pt idx="28029">
                  <c:v>0</c:v>
                </c:pt>
                <c:pt idx="28030">
                  <c:v>0</c:v>
                </c:pt>
                <c:pt idx="28031">
                  <c:v>0</c:v>
                </c:pt>
                <c:pt idx="28032">
                  <c:v>0</c:v>
                </c:pt>
                <c:pt idx="28033">
                  <c:v>0</c:v>
                </c:pt>
                <c:pt idx="28034">
                  <c:v>0</c:v>
                </c:pt>
                <c:pt idx="28035">
                  <c:v>0</c:v>
                </c:pt>
                <c:pt idx="28036">
                  <c:v>0</c:v>
                </c:pt>
                <c:pt idx="28037">
                  <c:v>0</c:v>
                </c:pt>
                <c:pt idx="28038">
                  <c:v>0</c:v>
                </c:pt>
                <c:pt idx="28039">
                  <c:v>0</c:v>
                </c:pt>
                <c:pt idx="28040">
                  <c:v>0</c:v>
                </c:pt>
                <c:pt idx="28041">
                  <c:v>0</c:v>
                </c:pt>
                <c:pt idx="28042">
                  <c:v>0</c:v>
                </c:pt>
                <c:pt idx="28043">
                  <c:v>0</c:v>
                </c:pt>
                <c:pt idx="28044">
                  <c:v>0</c:v>
                </c:pt>
                <c:pt idx="28045">
                  <c:v>0</c:v>
                </c:pt>
                <c:pt idx="28046">
                  <c:v>0</c:v>
                </c:pt>
                <c:pt idx="28047">
                  <c:v>0</c:v>
                </c:pt>
                <c:pt idx="28048">
                  <c:v>0</c:v>
                </c:pt>
                <c:pt idx="28049">
                  <c:v>0</c:v>
                </c:pt>
                <c:pt idx="28050">
                  <c:v>0</c:v>
                </c:pt>
                <c:pt idx="28051">
                  <c:v>0</c:v>
                </c:pt>
                <c:pt idx="28052">
                  <c:v>0</c:v>
                </c:pt>
                <c:pt idx="28053">
                  <c:v>0</c:v>
                </c:pt>
                <c:pt idx="28054">
                  <c:v>0</c:v>
                </c:pt>
                <c:pt idx="28055">
                  <c:v>0</c:v>
                </c:pt>
                <c:pt idx="28056">
                  <c:v>2062.0720000000001</c:v>
                </c:pt>
                <c:pt idx="28057">
                  <c:v>2068.681</c:v>
                </c:pt>
                <c:pt idx="28058">
                  <c:v>2091.8409999999999</c:v>
                </c:pt>
                <c:pt idx="28059">
                  <c:v>2131.4969999999998</c:v>
                </c:pt>
                <c:pt idx="28060">
                  <c:v>2181.0410000000002</c:v>
                </c:pt>
                <c:pt idx="28061">
                  <c:v>2233.9690000000001</c:v>
                </c:pt>
                <c:pt idx="28062">
                  <c:v>2280.2339999999999</c:v>
                </c:pt>
                <c:pt idx="28063">
                  <c:v>2329.7779999999998</c:v>
                </c:pt>
                <c:pt idx="28064">
                  <c:v>2369.4340000000002</c:v>
                </c:pt>
                <c:pt idx="28065">
                  <c:v>2409.0909999999999</c:v>
                </c:pt>
                <c:pt idx="28066">
                  <c:v>2442.1379999999999</c:v>
                </c:pt>
                <c:pt idx="28067">
                  <c:v>2471.9059999999999</c:v>
                </c:pt>
                <c:pt idx="28068">
                  <c:v>2501.6219999999998</c:v>
                </c:pt>
                <c:pt idx="28069">
                  <c:v>2524.7280000000001</c:v>
                </c:pt>
                <c:pt idx="28070">
                  <c:v>2547.8879999999999</c:v>
                </c:pt>
                <c:pt idx="28071">
                  <c:v>2564.3850000000002</c:v>
                </c:pt>
                <c:pt idx="28072">
                  <c:v>2580.9340000000002</c:v>
                </c:pt>
                <c:pt idx="28073">
                  <c:v>2590.875</c:v>
                </c:pt>
                <c:pt idx="28074">
                  <c:v>2600.7629999999999</c:v>
                </c:pt>
                <c:pt idx="28075">
                  <c:v>2613.9810000000002</c:v>
                </c:pt>
                <c:pt idx="28076">
                  <c:v>2617.2600000000002</c:v>
                </c:pt>
                <c:pt idx="28077">
                  <c:v>2623.922</c:v>
                </c:pt>
                <c:pt idx="28078">
                  <c:v>2627.2</c:v>
                </c:pt>
                <c:pt idx="28079">
                  <c:v>2627.2</c:v>
                </c:pt>
                <c:pt idx="28080">
                  <c:v>2623.922</c:v>
                </c:pt>
                <c:pt idx="28081">
                  <c:v>2620.5909999999999</c:v>
                </c:pt>
                <c:pt idx="28082">
                  <c:v>2617.3130000000001</c:v>
                </c:pt>
                <c:pt idx="28083">
                  <c:v>2613.9810000000002</c:v>
                </c:pt>
                <c:pt idx="28084">
                  <c:v>2607.3719999999998</c:v>
                </c:pt>
                <c:pt idx="28085">
                  <c:v>2600.7629999999999</c:v>
                </c:pt>
                <c:pt idx="28086">
                  <c:v>2590.8220000000001</c:v>
                </c:pt>
                <c:pt idx="28087">
                  <c:v>2584.2130000000002</c:v>
                </c:pt>
                <c:pt idx="28088">
                  <c:v>2570.9940000000001</c:v>
                </c:pt>
                <c:pt idx="28089">
                  <c:v>2561.1060000000002</c:v>
                </c:pt>
                <c:pt idx="28090">
                  <c:v>2551.1660000000002</c:v>
                </c:pt>
                <c:pt idx="28091">
                  <c:v>2537.9470000000001</c:v>
                </c:pt>
                <c:pt idx="28092">
                  <c:v>2528.0590000000002</c:v>
                </c:pt>
                <c:pt idx="28093">
                  <c:v>2514.8409999999999</c:v>
                </c:pt>
                <c:pt idx="28094">
                  <c:v>2501.6219999999998</c:v>
                </c:pt>
                <c:pt idx="28095">
                  <c:v>2491.7339999999999</c:v>
                </c:pt>
                <c:pt idx="28096">
                  <c:v>2475.1840000000002</c:v>
                </c:pt>
                <c:pt idx="28097">
                  <c:v>2461.9659999999999</c:v>
                </c:pt>
                <c:pt idx="28098">
                  <c:v>2448.7469999999998</c:v>
                </c:pt>
                <c:pt idx="28099">
                  <c:v>2435.5279999999998</c:v>
                </c:pt>
                <c:pt idx="28100">
                  <c:v>2422.3090000000002</c:v>
                </c:pt>
                <c:pt idx="28101">
                  <c:v>2405.8130000000001</c:v>
                </c:pt>
                <c:pt idx="28102">
                  <c:v>2395.8719999999998</c:v>
                </c:pt>
                <c:pt idx="28103">
                  <c:v>2379.3220000000001</c:v>
                </c:pt>
                <c:pt idx="28104">
                  <c:v>2366.1030000000001</c:v>
                </c:pt>
                <c:pt idx="28105">
                  <c:v>2352.8850000000002</c:v>
                </c:pt>
                <c:pt idx="28106">
                  <c:v>2336.3879999999999</c:v>
                </c:pt>
                <c:pt idx="28107">
                  <c:v>2323.1689999999999</c:v>
                </c:pt>
                <c:pt idx="28108">
                  <c:v>2306.6190000000001</c:v>
                </c:pt>
                <c:pt idx="28109">
                  <c:v>2293.4</c:v>
                </c:pt>
                <c:pt idx="28110">
                  <c:v>2280.181</c:v>
                </c:pt>
                <c:pt idx="28111">
                  <c:v>2263.6840000000002</c:v>
                </c:pt>
                <c:pt idx="28112">
                  <c:v>2250.4659999999999</c:v>
                </c:pt>
                <c:pt idx="28113">
                  <c:v>2237.2469999999998</c:v>
                </c:pt>
                <c:pt idx="28114">
                  <c:v>2220.6970000000001</c:v>
                </c:pt>
                <c:pt idx="28115">
                  <c:v>2207.4780000000001</c:v>
                </c:pt>
                <c:pt idx="28116">
                  <c:v>2194.2600000000002</c:v>
                </c:pt>
                <c:pt idx="28117">
                  <c:v>2181.0410000000002</c:v>
                </c:pt>
                <c:pt idx="28118">
                  <c:v>2167.8220000000001</c:v>
                </c:pt>
                <c:pt idx="28119">
                  <c:v>2151.3249999999998</c:v>
                </c:pt>
                <c:pt idx="28120">
                  <c:v>2141.3850000000002</c:v>
                </c:pt>
                <c:pt idx="28121">
                  <c:v>2128.1660000000002</c:v>
                </c:pt>
                <c:pt idx="28122">
                  <c:v>2111.6689999999999</c:v>
                </c:pt>
                <c:pt idx="28123">
                  <c:v>2098.4499999999998</c:v>
                </c:pt>
                <c:pt idx="28124">
                  <c:v>2085.2310000000002</c:v>
                </c:pt>
                <c:pt idx="28125">
                  <c:v>2072.0129999999999</c:v>
                </c:pt>
                <c:pt idx="28126">
                  <c:v>2058.7939999999999</c:v>
                </c:pt>
                <c:pt idx="28127">
                  <c:v>2052.1840000000002</c:v>
                </c:pt>
                <c:pt idx="28128">
                  <c:v>2035.6880000000001</c:v>
                </c:pt>
                <c:pt idx="28129">
                  <c:v>2025.7470000000001</c:v>
                </c:pt>
                <c:pt idx="28130">
                  <c:v>2012.528</c:v>
                </c:pt>
                <c:pt idx="28131">
                  <c:v>1999.309</c:v>
                </c:pt>
                <c:pt idx="28132">
                  <c:v>1989.422</c:v>
                </c:pt>
                <c:pt idx="28133">
                  <c:v>1979.481</c:v>
                </c:pt>
                <c:pt idx="28134">
                  <c:v>1962.932</c:v>
                </c:pt>
                <c:pt idx="28135">
                  <c:v>1956.375</c:v>
                </c:pt>
                <c:pt idx="28136">
                  <c:v>1943.1030000000001</c:v>
                </c:pt>
                <c:pt idx="28137">
                  <c:v>1933.2159999999999</c:v>
                </c:pt>
                <c:pt idx="28138">
                  <c:v>1923.2750000000001</c:v>
                </c:pt>
                <c:pt idx="28139">
                  <c:v>1913.3879999999999</c:v>
                </c:pt>
                <c:pt idx="28140">
                  <c:v>1903.4469999999999</c:v>
                </c:pt>
                <c:pt idx="28141">
                  <c:v>1896.838</c:v>
                </c:pt>
                <c:pt idx="28142">
                  <c:v>1886.95</c:v>
                </c:pt>
                <c:pt idx="28143">
                  <c:v>1877.01</c:v>
                </c:pt>
                <c:pt idx="28144">
                  <c:v>1867.1220000000001</c:v>
                </c:pt>
                <c:pt idx="28145">
                  <c:v>1860.5129999999999</c:v>
                </c:pt>
                <c:pt idx="28146">
                  <c:v>1850.5719999999999</c:v>
                </c:pt>
                <c:pt idx="28147">
                  <c:v>1847.2940000000001</c:v>
                </c:pt>
                <c:pt idx="28148">
                  <c:v>1837.4059999999999</c:v>
                </c:pt>
                <c:pt idx="28149">
                  <c:v>1834.075</c:v>
                </c:pt>
                <c:pt idx="28150">
                  <c:v>1824.135</c:v>
                </c:pt>
                <c:pt idx="28151">
                  <c:v>1817.5250000000001</c:v>
                </c:pt>
                <c:pt idx="28152">
                  <c:v>1814.2470000000001</c:v>
                </c:pt>
                <c:pt idx="28153">
                  <c:v>1807.6379999999999</c:v>
                </c:pt>
                <c:pt idx="28154">
                  <c:v>1794.4190000000001</c:v>
                </c:pt>
                <c:pt idx="28155">
                  <c:v>1787.809</c:v>
                </c:pt>
                <c:pt idx="28156">
                  <c:v>1781.2</c:v>
                </c:pt>
                <c:pt idx="28157">
                  <c:v>1771.26</c:v>
                </c:pt>
                <c:pt idx="28158">
                  <c:v>1764.65</c:v>
                </c:pt>
                <c:pt idx="28159">
                  <c:v>1758.0409999999999</c:v>
                </c:pt>
                <c:pt idx="28160">
                  <c:v>1751.432</c:v>
                </c:pt>
                <c:pt idx="28161">
                  <c:v>1738.2660000000001</c:v>
                </c:pt>
                <c:pt idx="28162">
                  <c:v>1731.6559999999999</c:v>
                </c:pt>
                <c:pt idx="28163">
                  <c:v>1725.047</c:v>
                </c:pt>
                <c:pt idx="28164">
                  <c:v>1718.4380000000001</c:v>
                </c:pt>
                <c:pt idx="28165">
                  <c:v>1715.106</c:v>
                </c:pt>
                <c:pt idx="28166">
                  <c:v>1708.4970000000001</c:v>
                </c:pt>
                <c:pt idx="28167">
                  <c:v>1701.8879999999999</c:v>
                </c:pt>
                <c:pt idx="28168">
                  <c:v>1698.557</c:v>
                </c:pt>
                <c:pt idx="28169">
                  <c:v>1695.278</c:v>
                </c:pt>
                <c:pt idx="28170">
                  <c:v>1688.6690000000001</c:v>
                </c:pt>
                <c:pt idx="28171">
                  <c:v>1682.06</c:v>
                </c:pt>
                <c:pt idx="28172">
                  <c:v>1682.06</c:v>
                </c:pt>
                <c:pt idx="28173">
                  <c:v>1672.1189999999999</c:v>
                </c:pt>
                <c:pt idx="28174">
                  <c:v>1668.8409999999999</c:v>
                </c:pt>
                <c:pt idx="28175">
                  <c:v>1665.51</c:v>
                </c:pt>
                <c:pt idx="28176">
                  <c:v>1662.231</c:v>
                </c:pt>
                <c:pt idx="28177">
                  <c:v>1658.953</c:v>
                </c:pt>
                <c:pt idx="28178">
                  <c:v>1652.2909999999999</c:v>
                </c:pt>
                <c:pt idx="28179">
                  <c:v>1645.682</c:v>
                </c:pt>
                <c:pt idx="28180">
                  <c:v>1642.403</c:v>
                </c:pt>
                <c:pt idx="28181">
                  <c:v>1635.7940000000001</c:v>
                </c:pt>
                <c:pt idx="28182">
                  <c:v>1635.7940000000001</c:v>
                </c:pt>
                <c:pt idx="28183">
                  <c:v>1629.1849999999999</c:v>
                </c:pt>
                <c:pt idx="28184">
                  <c:v>1625.8530000000001</c:v>
                </c:pt>
                <c:pt idx="28185">
                  <c:v>1622.575</c:v>
                </c:pt>
                <c:pt idx="28186">
                  <c:v>1619.2439999999999</c:v>
                </c:pt>
                <c:pt idx="28187">
                  <c:v>1615.9659999999999</c:v>
                </c:pt>
                <c:pt idx="28188">
                  <c:v>1612.635</c:v>
                </c:pt>
                <c:pt idx="28189">
                  <c:v>1609.356</c:v>
                </c:pt>
                <c:pt idx="28190">
                  <c:v>1606.0250000000001</c:v>
                </c:pt>
                <c:pt idx="28191">
                  <c:v>1602.7470000000001</c:v>
                </c:pt>
                <c:pt idx="28192">
                  <c:v>1602.7470000000001</c:v>
                </c:pt>
                <c:pt idx="28193">
                  <c:v>1596.1379999999999</c:v>
                </c:pt>
                <c:pt idx="28194">
                  <c:v>1592.807</c:v>
                </c:pt>
                <c:pt idx="28195">
                  <c:v>1589.528</c:v>
                </c:pt>
                <c:pt idx="28196">
                  <c:v>1582.9190000000001</c:v>
                </c:pt>
                <c:pt idx="28197">
                  <c:v>1579.6410000000001</c:v>
                </c:pt>
                <c:pt idx="28198">
                  <c:v>1579.588</c:v>
                </c:pt>
                <c:pt idx="28199">
                  <c:v>1573.0309999999999</c:v>
                </c:pt>
                <c:pt idx="28200">
                  <c:v>1569.7</c:v>
                </c:pt>
                <c:pt idx="28201">
                  <c:v>1572.9780000000001</c:v>
                </c:pt>
                <c:pt idx="28202">
                  <c:v>1569.7</c:v>
                </c:pt>
                <c:pt idx="28203">
                  <c:v>1566.3689999999999</c:v>
                </c:pt>
                <c:pt idx="28204">
                  <c:v>1566.3689999999999</c:v>
                </c:pt>
                <c:pt idx="28205">
                  <c:v>1563.0909999999999</c:v>
                </c:pt>
                <c:pt idx="28206">
                  <c:v>1559.76</c:v>
                </c:pt>
                <c:pt idx="28207">
                  <c:v>1556.481</c:v>
                </c:pt>
                <c:pt idx="28208">
                  <c:v>1556.481</c:v>
                </c:pt>
                <c:pt idx="28209">
                  <c:v>1553.15</c:v>
                </c:pt>
                <c:pt idx="28210">
                  <c:v>1553.15</c:v>
                </c:pt>
                <c:pt idx="28211">
                  <c:v>1549.8720000000001</c:v>
                </c:pt>
                <c:pt idx="28212">
                  <c:v>1546.5409999999999</c:v>
                </c:pt>
                <c:pt idx="28213">
                  <c:v>1546.5409999999999</c:v>
                </c:pt>
                <c:pt idx="28214">
                  <c:v>1539.9839999999999</c:v>
                </c:pt>
                <c:pt idx="28215">
                  <c:v>1539.932</c:v>
                </c:pt>
                <c:pt idx="28216">
                  <c:v>1536.653</c:v>
                </c:pt>
                <c:pt idx="28217">
                  <c:v>1539.932</c:v>
                </c:pt>
                <c:pt idx="28218">
                  <c:v>1533.375</c:v>
                </c:pt>
                <c:pt idx="28219">
                  <c:v>1530.0440000000001</c:v>
                </c:pt>
                <c:pt idx="28220">
                  <c:v>1530.0440000000001</c:v>
                </c:pt>
                <c:pt idx="28221">
                  <c:v>1530.0440000000001</c:v>
                </c:pt>
                <c:pt idx="28222">
                  <c:v>1526.7660000000001</c:v>
                </c:pt>
                <c:pt idx="28223">
                  <c:v>1523.4349999999999</c:v>
                </c:pt>
                <c:pt idx="28224">
                  <c:v>1523.4349999999999</c:v>
                </c:pt>
                <c:pt idx="28225">
                  <c:v>1520.1559999999999</c:v>
                </c:pt>
                <c:pt idx="28226">
                  <c:v>1520.1559999999999</c:v>
                </c:pt>
                <c:pt idx="28227">
                  <c:v>1513.4939999999999</c:v>
                </c:pt>
                <c:pt idx="28228">
                  <c:v>1516.825</c:v>
                </c:pt>
                <c:pt idx="28229">
                  <c:v>1513.547</c:v>
                </c:pt>
                <c:pt idx="28230">
                  <c:v>1510.2159999999999</c:v>
                </c:pt>
                <c:pt idx="28231">
                  <c:v>1506.885</c:v>
                </c:pt>
                <c:pt idx="28232">
                  <c:v>1506.885</c:v>
                </c:pt>
                <c:pt idx="28233">
                  <c:v>1506.885</c:v>
                </c:pt>
                <c:pt idx="28234">
                  <c:v>1503.606</c:v>
                </c:pt>
                <c:pt idx="28235">
                  <c:v>1503.606</c:v>
                </c:pt>
                <c:pt idx="28236">
                  <c:v>1500.2750000000001</c:v>
                </c:pt>
                <c:pt idx="28237">
                  <c:v>1503.606</c:v>
                </c:pt>
                <c:pt idx="28238">
                  <c:v>1503.606</c:v>
                </c:pt>
                <c:pt idx="28239">
                  <c:v>1506.885</c:v>
                </c:pt>
                <c:pt idx="28240">
                  <c:v>1503.606</c:v>
                </c:pt>
                <c:pt idx="28241">
                  <c:v>0</c:v>
                </c:pt>
                <c:pt idx="28242">
                  <c:v>0</c:v>
                </c:pt>
                <c:pt idx="28243">
                  <c:v>0</c:v>
                </c:pt>
                <c:pt idx="28244">
                  <c:v>0</c:v>
                </c:pt>
                <c:pt idx="28245">
                  <c:v>0</c:v>
                </c:pt>
                <c:pt idx="28246">
                  <c:v>0</c:v>
                </c:pt>
                <c:pt idx="28247">
                  <c:v>0</c:v>
                </c:pt>
                <c:pt idx="28248">
                  <c:v>0</c:v>
                </c:pt>
                <c:pt idx="28249">
                  <c:v>0</c:v>
                </c:pt>
                <c:pt idx="28250">
                  <c:v>0</c:v>
                </c:pt>
                <c:pt idx="28251">
                  <c:v>0</c:v>
                </c:pt>
                <c:pt idx="28252">
                  <c:v>0</c:v>
                </c:pt>
                <c:pt idx="28253">
                  <c:v>0</c:v>
                </c:pt>
                <c:pt idx="28254">
                  <c:v>0</c:v>
                </c:pt>
                <c:pt idx="28255">
                  <c:v>0</c:v>
                </c:pt>
                <c:pt idx="28256">
                  <c:v>0</c:v>
                </c:pt>
                <c:pt idx="28257">
                  <c:v>0</c:v>
                </c:pt>
                <c:pt idx="28258">
                  <c:v>0</c:v>
                </c:pt>
                <c:pt idx="28259">
                  <c:v>0</c:v>
                </c:pt>
                <c:pt idx="28260">
                  <c:v>0</c:v>
                </c:pt>
                <c:pt idx="28261">
                  <c:v>0</c:v>
                </c:pt>
                <c:pt idx="28262">
                  <c:v>0</c:v>
                </c:pt>
                <c:pt idx="28263">
                  <c:v>0</c:v>
                </c:pt>
                <c:pt idx="28264">
                  <c:v>0</c:v>
                </c:pt>
                <c:pt idx="28265">
                  <c:v>0</c:v>
                </c:pt>
                <c:pt idx="28266">
                  <c:v>0</c:v>
                </c:pt>
                <c:pt idx="28267">
                  <c:v>0</c:v>
                </c:pt>
                <c:pt idx="28268">
                  <c:v>0</c:v>
                </c:pt>
                <c:pt idx="28269">
                  <c:v>0</c:v>
                </c:pt>
                <c:pt idx="28270">
                  <c:v>0</c:v>
                </c:pt>
                <c:pt idx="28271">
                  <c:v>0</c:v>
                </c:pt>
                <c:pt idx="28272">
                  <c:v>0</c:v>
                </c:pt>
                <c:pt idx="28273">
                  <c:v>0</c:v>
                </c:pt>
                <c:pt idx="28274">
                  <c:v>0</c:v>
                </c:pt>
                <c:pt idx="28275">
                  <c:v>0</c:v>
                </c:pt>
                <c:pt idx="28276">
                  <c:v>0</c:v>
                </c:pt>
                <c:pt idx="28277">
                  <c:v>2065.4029999999998</c:v>
                </c:pt>
                <c:pt idx="28278">
                  <c:v>2072.0129999999999</c:v>
                </c:pt>
                <c:pt idx="28279">
                  <c:v>2098.4499999999998</c:v>
                </c:pt>
                <c:pt idx="28280">
                  <c:v>2144.7159999999999</c:v>
                </c:pt>
                <c:pt idx="28281">
                  <c:v>2197.5909999999999</c:v>
                </c:pt>
                <c:pt idx="28282">
                  <c:v>2250.4659999999999</c:v>
                </c:pt>
                <c:pt idx="28283">
                  <c:v>2303.3409999999999</c:v>
                </c:pt>
                <c:pt idx="28284">
                  <c:v>2349.6060000000002</c:v>
                </c:pt>
                <c:pt idx="28285">
                  <c:v>2392.5410000000002</c:v>
                </c:pt>
                <c:pt idx="28286">
                  <c:v>2435.5279999999998</c:v>
                </c:pt>
                <c:pt idx="28287">
                  <c:v>2471.9059999999999</c:v>
                </c:pt>
                <c:pt idx="28288">
                  <c:v>2504.953</c:v>
                </c:pt>
                <c:pt idx="28289">
                  <c:v>2534.6689999999999</c:v>
                </c:pt>
                <c:pt idx="28290">
                  <c:v>2564.4380000000001</c:v>
                </c:pt>
                <c:pt idx="28291">
                  <c:v>2587.5439999999999</c:v>
                </c:pt>
                <c:pt idx="28292">
                  <c:v>2604.0940000000001</c:v>
                </c:pt>
                <c:pt idx="28293">
                  <c:v>2623.8690000000001</c:v>
                </c:pt>
                <c:pt idx="28294">
                  <c:v>2637.0880000000002</c:v>
                </c:pt>
                <c:pt idx="28295">
                  <c:v>2650.3589999999999</c:v>
                </c:pt>
                <c:pt idx="28296">
                  <c:v>2660.2469999999998</c:v>
                </c:pt>
                <c:pt idx="28297">
                  <c:v>2666.8560000000002</c:v>
                </c:pt>
                <c:pt idx="28298">
                  <c:v>2670.1880000000001</c:v>
                </c:pt>
                <c:pt idx="28299">
                  <c:v>2676.7440000000001</c:v>
                </c:pt>
                <c:pt idx="28300">
                  <c:v>2676.7440000000001</c:v>
                </c:pt>
                <c:pt idx="28301">
                  <c:v>2676.7440000000001</c:v>
                </c:pt>
                <c:pt idx="28302">
                  <c:v>2676.797</c:v>
                </c:pt>
                <c:pt idx="28303">
                  <c:v>2673.4659999999999</c:v>
                </c:pt>
                <c:pt idx="28304">
                  <c:v>2666.8560000000002</c:v>
                </c:pt>
                <c:pt idx="28305">
                  <c:v>2660.2469999999998</c:v>
                </c:pt>
                <c:pt idx="28306">
                  <c:v>2650.3589999999999</c:v>
                </c:pt>
                <c:pt idx="28307">
                  <c:v>2647.0279999999998</c:v>
                </c:pt>
                <c:pt idx="28308">
                  <c:v>2637.0880000000002</c:v>
                </c:pt>
                <c:pt idx="28309">
                  <c:v>2623.8690000000001</c:v>
                </c:pt>
                <c:pt idx="28310">
                  <c:v>2617.3130000000001</c:v>
                </c:pt>
                <c:pt idx="28311">
                  <c:v>2607.3719999999998</c:v>
                </c:pt>
                <c:pt idx="28312">
                  <c:v>2590.8220000000001</c:v>
                </c:pt>
                <c:pt idx="28313">
                  <c:v>2580.9340000000002</c:v>
                </c:pt>
                <c:pt idx="28314">
                  <c:v>2567.7159999999999</c:v>
                </c:pt>
                <c:pt idx="28315">
                  <c:v>2551.2190000000001</c:v>
                </c:pt>
                <c:pt idx="28316">
                  <c:v>2538</c:v>
                </c:pt>
                <c:pt idx="28317">
                  <c:v>2524.7280000000001</c:v>
                </c:pt>
                <c:pt idx="28318">
                  <c:v>2511.5100000000002</c:v>
                </c:pt>
                <c:pt idx="28319">
                  <c:v>2495.0129999999999</c:v>
                </c:pt>
                <c:pt idx="28320">
                  <c:v>2481.7939999999999</c:v>
                </c:pt>
                <c:pt idx="28321">
                  <c:v>2465.2440000000001</c:v>
                </c:pt>
                <c:pt idx="28322">
                  <c:v>2448.7469999999998</c:v>
                </c:pt>
                <c:pt idx="28323">
                  <c:v>2432.1970000000001</c:v>
                </c:pt>
                <c:pt idx="28324">
                  <c:v>2418.9780000000001</c:v>
                </c:pt>
                <c:pt idx="28325">
                  <c:v>2405.8130000000001</c:v>
                </c:pt>
                <c:pt idx="28326">
                  <c:v>2385.931</c:v>
                </c:pt>
                <c:pt idx="28327">
                  <c:v>2372.7660000000001</c:v>
                </c:pt>
                <c:pt idx="28328">
                  <c:v>2359.547</c:v>
                </c:pt>
                <c:pt idx="28329">
                  <c:v>2339.6660000000002</c:v>
                </c:pt>
                <c:pt idx="28330">
                  <c:v>2323.1689999999999</c:v>
                </c:pt>
                <c:pt idx="28331">
                  <c:v>2309.9499999999998</c:v>
                </c:pt>
                <c:pt idx="28332">
                  <c:v>2293.4</c:v>
                </c:pt>
                <c:pt idx="28333">
                  <c:v>2280.181</c:v>
                </c:pt>
                <c:pt idx="28334">
                  <c:v>2263.6840000000002</c:v>
                </c:pt>
                <c:pt idx="28335">
                  <c:v>2250.4659999999999</c:v>
                </c:pt>
                <c:pt idx="28336">
                  <c:v>2237.2469999999998</c:v>
                </c:pt>
                <c:pt idx="28337">
                  <c:v>2224.0279999999998</c:v>
                </c:pt>
                <c:pt idx="28338">
                  <c:v>2207.4780000000001</c:v>
                </c:pt>
                <c:pt idx="28339">
                  <c:v>2194.2600000000002</c:v>
                </c:pt>
                <c:pt idx="28340">
                  <c:v>2184.3719999999998</c:v>
                </c:pt>
                <c:pt idx="28341">
                  <c:v>2171.1529999999998</c:v>
                </c:pt>
                <c:pt idx="28342">
                  <c:v>2157.9340000000002</c:v>
                </c:pt>
                <c:pt idx="28343">
                  <c:v>2144.7159999999999</c:v>
                </c:pt>
                <c:pt idx="28344">
                  <c:v>2134.828</c:v>
                </c:pt>
                <c:pt idx="28345">
                  <c:v>2121.6089999999999</c:v>
                </c:pt>
                <c:pt idx="28346">
                  <c:v>2108.3380000000002</c:v>
                </c:pt>
                <c:pt idx="28347">
                  <c:v>2095.1190000000001</c:v>
                </c:pt>
                <c:pt idx="28348">
                  <c:v>2088.5630000000001</c:v>
                </c:pt>
                <c:pt idx="28349">
                  <c:v>2072.0129999999999</c:v>
                </c:pt>
                <c:pt idx="28350">
                  <c:v>2058.7939999999999</c:v>
                </c:pt>
                <c:pt idx="28351">
                  <c:v>2048.8530000000001</c:v>
                </c:pt>
                <c:pt idx="28352">
                  <c:v>2038.9659999999999</c:v>
                </c:pt>
                <c:pt idx="28353">
                  <c:v>2025.7470000000001</c:v>
                </c:pt>
                <c:pt idx="28354">
                  <c:v>2015.807</c:v>
                </c:pt>
                <c:pt idx="28355">
                  <c:v>2002.588</c:v>
                </c:pt>
                <c:pt idx="28356">
                  <c:v>1992.7</c:v>
                </c:pt>
                <c:pt idx="28357">
                  <c:v>1982.76</c:v>
                </c:pt>
                <c:pt idx="28358">
                  <c:v>1969.5409999999999</c:v>
                </c:pt>
                <c:pt idx="28359">
                  <c:v>1959.653</c:v>
                </c:pt>
                <c:pt idx="28360">
                  <c:v>1949.713</c:v>
                </c:pt>
                <c:pt idx="28361">
                  <c:v>1936.4939999999999</c:v>
                </c:pt>
                <c:pt idx="28362">
                  <c:v>1926.606</c:v>
                </c:pt>
                <c:pt idx="28363">
                  <c:v>1916.6659999999999</c:v>
                </c:pt>
                <c:pt idx="28364">
                  <c:v>1906.778</c:v>
                </c:pt>
                <c:pt idx="28365">
                  <c:v>1896.838</c:v>
                </c:pt>
                <c:pt idx="28366">
                  <c:v>1886.95</c:v>
                </c:pt>
                <c:pt idx="28367">
                  <c:v>1877.0630000000001</c:v>
                </c:pt>
                <c:pt idx="28368">
                  <c:v>1867.1220000000001</c:v>
                </c:pt>
                <c:pt idx="28369">
                  <c:v>1857.2339999999999</c:v>
                </c:pt>
                <c:pt idx="28370">
                  <c:v>1847.2940000000001</c:v>
                </c:pt>
                <c:pt idx="28371">
                  <c:v>1837.4059999999999</c:v>
                </c:pt>
                <c:pt idx="28372">
                  <c:v>1827.4659999999999</c:v>
                </c:pt>
                <c:pt idx="28373">
                  <c:v>1817.578</c:v>
                </c:pt>
                <c:pt idx="28374">
                  <c:v>1810.9690000000001</c:v>
                </c:pt>
                <c:pt idx="28375">
                  <c:v>1801.028</c:v>
                </c:pt>
                <c:pt idx="28376">
                  <c:v>1791.1410000000001</c:v>
                </c:pt>
                <c:pt idx="28377">
                  <c:v>1781.2</c:v>
                </c:pt>
                <c:pt idx="28378">
                  <c:v>1774.5909999999999</c:v>
                </c:pt>
                <c:pt idx="28379">
                  <c:v>1764.703</c:v>
                </c:pt>
                <c:pt idx="28380">
                  <c:v>1754.7629999999999</c:v>
                </c:pt>
                <c:pt idx="28381">
                  <c:v>1744.8219999999999</c:v>
                </c:pt>
                <c:pt idx="28382">
                  <c:v>1738.2660000000001</c:v>
                </c:pt>
                <c:pt idx="28383">
                  <c:v>1728.325</c:v>
                </c:pt>
                <c:pt idx="28384">
                  <c:v>1718.385</c:v>
                </c:pt>
                <c:pt idx="28385">
                  <c:v>1711.7750000000001</c:v>
                </c:pt>
                <c:pt idx="28386">
                  <c:v>1701.8879999999999</c:v>
                </c:pt>
                <c:pt idx="28387">
                  <c:v>1691.9469999999999</c:v>
                </c:pt>
                <c:pt idx="28388">
                  <c:v>1685.338</c:v>
                </c:pt>
                <c:pt idx="28389">
                  <c:v>1675.45</c:v>
                </c:pt>
                <c:pt idx="28390">
                  <c:v>1668.8409999999999</c:v>
                </c:pt>
                <c:pt idx="28391">
                  <c:v>1655.6220000000001</c:v>
                </c:pt>
                <c:pt idx="28392">
                  <c:v>1649.0129999999999</c:v>
                </c:pt>
                <c:pt idx="28393">
                  <c:v>1639.125</c:v>
                </c:pt>
                <c:pt idx="28394">
                  <c:v>1632.5160000000001</c:v>
                </c:pt>
                <c:pt idx="28395">
                  <c:v>1625.9059999999999</c:v>
                </c:pt>
                <c:pt idx="28396">
                  <c:v>1615.9659999999999</c:v>
                </c:pt>
                <c:pt idx="28397">
                  <c:v>1606.078</c:v>
                </c:pt>
                <c:pt idx="28398">
                  <c:v>1599.4690000000001</c:v>
                </c:pt>
                <c:pt idx="28399">
                  <c:v>1589.528</c:v>
                </c:pt>
                <c:pt idx="28400">
                  <c:v>1579.588</c:v>
                </c:pt>
                <c:pt idx="28401">
                  <c:v>1576.31</c:v>
                </c:pt>
                <c:pt idx="28402">
                  <c:v>1563.0909999999999</c:v>
                </c:pt>
                <c:pt idx="28403">
                  <c:v>1556.481</c:v>
                </c:pt>
                <c:pt idx="28404">
                  <c:v>1549.8720000000001</c:v>
                </c:pt>
                <c:pt idx="28405">
                  <c:v>1543.2629999999999</c:v>
                </c:pt>
                <c:pt idx="28406">
                  <c:v>1536.653</c:v>
                </c:pt>
                <c:pt idx="28407">
                  <c:v>1530.0440000000001</c:v>
                </c:pt>
                <c:pt idx="28408">
                  <c:v>1520.1559999999999</c:v>
                </c:pt>
                <c:pt idx="28409">
                  <c:v>1516.825</c:v>
                </c:pt>
                <c:pt idx="28410">
                  <c:v>1506.885</c:v>
                </c:pt>
                <c:pt idx="28411">
                  <c:v>1500.2750000000001</c:v>
                </c:pt>
                <c:pt idx="28412">
                  <c:v>1493.6659999999999</c:v>
                </c:pt>
                <c:pt idx="28413">
                  <c:v>1487.057</c:v>
                </c:pt>
                <c:pt idx="28414">
                  <c:v>1477.1690000000001</c:v>
                </c:pt>
                <c:pt idx="28415">
                  <c:v>1470.56</c:v>
                </c:pt>
                <c:pt idx="28416">
                  <c:v>1460.6189999999999</c:v>
                </c:pt>
                <c:pt idx="28417">
                  <c:v>1454.01</c:v>
                </c:pt>
                <c:pt idx="28418">
                  <c:v>1447.4</c:v>
                </c:pt>
                <c:pt idx="28419">
                  <c:v>1440.7909999999999</c:v>
                </c:pt>
                <c:pt idx="28420">
                  <c:v>1434.182</c:v>
                </c:pt>
                <c:pt idx="28421">
                  <c:v>1421.0160000000001</c:v>
                </c:pt>
                <c:pt idx="28422">
                  <c:v>1414.4059999999999</c:v>
                </c:pt>
                <c:pt idx="28423">
                  <c:v>1411.075</c:v>
                </c:pt>
                <c:pt idx="28424">
                  <c:v>1401.135</c:v>
                </c:pt>
                <c:pt idx="28425">
                  <c:v>1394.5250000000001</c:v>
                </c:pt>
                <c:pt idx="28426">
                  <c:v>1387.9159999999999</c:v>
                </c:pt>
                <c:pt idx="28427">
                  <c:v>1381.307</c:v>
                </c:pt>
                <c:pt idx="28428">
                  <c:v>1374.6969999999999</c:v>
                </c:pt>
                <c:pt idx="28429">
                  <c:v>1368.088</c:v>
                </c:pt>
                <c:pt idx="28430">
                  <c:v>1364.81</c:v>
                </c:pt>
                <c:pt idx="28431">
                  <c:v>1364.81</c:v>
                </c:pt>
                <c:pt idx="28432">
                  <c:v>1361.5309999999999</c:v>
                </c:pt>
                <c:pt idx="28433">
                  <c:v>1361.5309999999999</c:v>
                </c:pt>
                <c:pt idx="28434">
                  <c:v>0</c:v>
                </c:pt>
                <c:pt idx="28435">
                  <c:v>0</c:v>
                </c:pt>
                <c:pt idx="28436">
                  <c:v>0</c:v>
                </c:pt>
                <c:pt idx="28437">
                  <c:v>0</c:v>
                </c:pt>
                <c:pt idx="28438">
                  <c:v>0</c:v>
                </c:pt>
                <c:pt idx="28439">
                  <c:v>0</c:v>
                </c:pt>
                <c:pt idx="28440">
                  <c:v>0</c:v>
                </c:pt>
                <c:pt idx="28441">
                  <c:v>0</c:v>
                </c:pt>
                <c:pt idx="28442">
                  <c:v>0</c:v>
                </c:pt>
                <c:pt idx="28443">
                  <c:v>0</c:v>
                </c:pt>
                <c:pt idx="28444">
                  <c:v>0</c:v>
                </c:pt>
                <c:pt idx="28445">
                  <c:v>0</c:v>
                </c:pt>
                <c:pt idx="28446">
                  <c:v>0</c:v>
                </c:pt>
                <c:pt idx="28447">
                  <c:v>0</c:v>
                </c:pt>
                <c:pt idx="28448">
                  <c:v>0</c:v>
                </c:pt>
                <c:pt idx="28449">
                  <c:v>0</c:v>
                </c:pt>
                <c:pt idx="28450">
                  <c:v>0</c:v>
                </c:pt>
                <c:pt idx="28451">
                  <c:v>0</c:v>
                </c:pt>
                <c:pt idx="28452">
                  <c:v>0</c:v>
                </c:pt>
                <c:pt idx="28453">
                  <c:v>0</c:v>
                </c:pt>
                <c:pt idx="28454">
                  <c:v>0</c:v>
                </c:pt>
                <c:pt idx="28455">
                  <c:v>0</c:v>
                </c:pt>
                <c:pt idx="28456">
                  <c:v>0</c:v>
                </c:pt>
                <c:pt idx="28457">
                  <c:v>0</c:v>
                </c:pt>
                <c:pt idx="28458">
                  <c:v>0</c:v>
                </c:pt>
                <c:pt idx="28459">
                  <c:v>0</c:v>
                </c:pt>
                <c:pt idx="28460">
                  <c:v>0</c:v>
                </c:pt>
                <c:pt idx="28461">
                  <c:v>0</c:v>
                </c:pt>
                <c:pt idx="28462">
                  <c:v>0</c:v>
                </c:pt>
                <c:pt idx="28463">
                  <c:v>0</c:v>
                </c:pt>
                <c:pt idx="28464">
                  <c:v>0</c:v>
                </c:pt>
                <c:pt idx="28465">
                  <c:v>0</c:v>
                </c:pt>
                <c:pt idx="28466">
                  <c:v>0</c:v>
                </c:pt>
                <c:pt idx="28467">
                  <c:v>0</c:v>
                </c:pt>
                <c:pt idx="28468">
                  <c:v>0</c:v>
                </c:pt>
                <c:pt idx="28469">
                  <c:v>0</c:v>
                </c:pt>
                <c:pt idx="28470">
                  <c:v>0</c:v>
                </c:pt>
                <c:pt idx="28471">
                  <c:v>0</c:v>
                </c:pt>
                <c:pt idx="28472">
                  <c:v>0</c:v>
                </c:pt>
                <c:pt idx="28473">
                  <c:v>0</c:v>
                </c:pt>
                <c:pt idx="28474">
                  <c:v>0</c:v>
                </c:pt>
                <c:pt idx="28475">
                  <c:v>0</c:v>
                </c:pt>
                <c:pt idx="28476">
                  <c:v>0</c:v>
                </c:pt>
                <c:pt idx="28477">
                  <c:v>0</c:v>
                </c:pt>
                <c:pt idx="28478">
                  <c:v>0</c:v>
                </c:pt>
                <c:pt idx="28479">
                  <c:v>0</c:v>
                </c:pt>
                <c:pt idx="28480">
                  <c:v>0</c:v>
                </c:pt>
                <c:pt idx="28481">
                  <c:v>0</c:v>
                </c:pt>
                <c:pt idx="28482">
                  <c:v>0</c:v>
                </c:pt>
                <c:pt idx="28483">
                  <c:v>0</c:v>
                </c:pt>
                <c:pt idx="28484">
                  <c:v>0</c:v>
                </c:pt>
                <c:pt idx="28485">
                  <c:v>0</c:v>
                </c:pt>
                <c:pt idx="28486">
                  <c:v>0</c:v>
                </c:pt>
                <c:pt idx="28487">
                  <c:v>2144.7159999999999</c:v>
                </c:pt>
                <c:pt idx="28488">
                  <c:v>2144.7159999999999</c:v>
                </c:pt>
                <c:pt idx="28489">
                  <c:v>2164.5439999999999</c:v>
                </c:pt>
                <c:pt idx="28490">
                  <c:v>2200.8690000000001</c:v>
                </c:pt>
                <c:pt idx="28491">
                  <c:v>2237.2469999999998</c:v>
                </c:pt>
                <c:pt idx="28492">
                  <c:v>2276.9029999999998</c:v>
                </c:pt>
                <c:pt idx="28493">
                  <c:v>2313.2280000000001</c:v>
                </c:pt>
                <c:pt idx="28494">
                  <c:v>2352.9380000000001</c:v>
                </c:pt>
                <c:pt idx="28495">
                  <c:v>2382.6529999999998</c:v>
                </c:pt>
                <c:pt idx="28496">
                  <c:v>2412.3690000000001</c:v>
                </c:pt>
                <c:pt idx="28497">
                  <c:v>2438.806</c:v>
                </c:pt>
                <c:pt idx="28498">
                  <c:v>2458.6350000000002</c:v>
                </c:pt>
                <c:pt idx="28499">
                  <c:v>2481.7939999999999</c:v>
                </c:pt>
                <c:pt idx="28500">
                  <c:v>2501.6219999999998</c:v>
                </c:pt>
                <c:pt idx="28501">
                  <c:v>2511.5100000000002</c:v>
                </c:pt>
                <c:pt idx="28502">
                  <c:v>2528.0590000000002</c:v>
                </c:pt>
                <c:pt idx="28503">
                  <c:v>2531.3910000000001</c:v>
                </c:pt>
                <c:pt idx="28504">
                  <c:v>2538</c:v>
                </c:pt>
                <c:pt idx="28505">
                  <c:v>2541.2779999999998</c:v>
                </c:pt>
                <c:pt idx="28506">
                  <c:v>2544.6089999999999</c:v>
                </c:pt>
                <c:pt idx="28507">
                  <c:v>2544.556</c:v>
                </c:pt>
                <c:pt idx="28508">
                  <c:v>2544.556</c:v>
                </c:pt>
                <c:pt idx="28509">
                  <c:v>2537.9470000000001</c:v>
                </c:pt>
                <c:pt idx="28510">
                  <c:v>2534.6689999999999</c:v>
                </c:pt>
                <c:pt idx="28511">
                  <c:v>2528.0590000000002</c:v>
                </c:pt>
                <c:pt idx="28512">
                  <c:v>2521.4499999999998</c:v>
                </c:pt>
                <c:pt idx="28513">
                  <c:v>2511.5100000000002</c:v>
                </c:pt>
                <c:pt idx="28514">
                  <c:v>2504.953</c:v>
                </c:pt>
                <c:pt idx="28515">
                  <c:v>2495.0129999999999</c:v>
                </c:pt>
                <c:pt idx="28516">
                  <c:v>2485.125</c:v>
                </c:pt>
                <c:pt idx="28517">
                  <c:v>2475.1840000000002</c:v>
                </c:pt>
                <c:pt idx="28518">
                  <c:v>2465.2440000000001</c:v>
                </c:pt>
                <c:pt idx="28519">
                  <c:v>2452.0250000000001</c:v>
                </c:pt>
                <c:pt idx="28520">
                  <c:v>2438.806</c:v>
                </c:pt>
                <c:pt idx="28521">
                  <c:v>2425.5880000000002</c:v>
                </c:pt>
                <c:pt idx="28522">
                  <c:v>2412.3690000000001</c:v>
                </c:pt>
                <c:pt idx="28523">
                  <c:v>2395.8719999999998</c:v>
                </c:pt>
                <c:pt idx="28524">
                  <c:v>2382.6529999999998</c:v>
                </c:pt>
                <c:pt idx="28525">
                  <c:v>2372.7660000000001</c:v>
                </c:pt>
                <c:pt idx="28526">
                  <c:v>2356.2159999999999</c:v>
                </c:pt>
                <c:pt idx="28527">
                  <c:v>2346.2750000000001</c:v>
                </c:pt>
                <c:pt idx="28528">
                  <c:v>2329.7779999999998</c:v>
                </c:pt>
                <c:pt idx="28529">
                  <c:v>2316.5590000000002</c:v>
                </c:pt>
                <c:pt idx="28530">
                  <c:v>2300.0100000000002</c:v>
                </c:pt>
                <c:pt idx="28531">
                  <c:v>2290.1219999999998</c:v>
                </c:pt>
                <c:pt idx="28532">
                  <c:v>2273.625</c:v>
                </c:pt>
                <c:pt idx="28533">
                  <c:v>2257.0749999999998</c:v>
                </c:pt>
                <c:pt idx="28534">
                  <c:v>2247.1880000000001</c:v>
                </c:pt>
                <c:pt idx="28535">
                  <c:v>2230.6379999999999</c:v>
                </c:pt>
                <c:pt idx="28536">
                  <c:v>2217.4189999999999</c:v>
                </c:pt>
                <c:pt idx="28537">
                  <c:v>2204.1999999999998</c:v>
                </c:pt>
                <c:pt idx="28538">
                  <c:v>2190.9810000000002</c:v>
                </c:pt>
                <c:pt idx="28539">
                  <c:v>2174.4839999999999</c:v>
                </c:pt>
                <c:pt idx="28540">
                  <c:v>2161.2660000000001</c:v>
                </c:pt>
                <c:pt idx="28541">
                  <c:v>2148.047</c:v>
                </c:pt>
                <c:pt idx="28542">
                  <c:v>2138.1060000000002</c:v>
                </c:pt>
                <c:pt idx="28543">
                  <c:v>2124.8879999999999</c:v>
                </c:pt>
                <c:pt idx="28544">
                  <c:v>2111.6689999999999</c:v>
                </c:pt>
                <c:pt idx="28545">
                  <c:v>2095.1190000000001</c:v>
                </c:pt>
                <c:pt idx="28546">
                  <c:v>2085.2310000000002</c:v>
                </c:pt>
                <c:pt idx="28547">
                  <c:v>2075.3440000000001</c:v>
                </c:pt>
                <c:pt idx="28548">
                  <c:v>2062.0720000000001</c:v>
                </c:pt>
                <c:pt idx="28549">
                  <c:v>2055.5160000000001</c:v>
                </c:pt>
                <c:pt idx="28550">
                  <c:v>2042.297</c:v>
                </c:pt>
                <c:pt idx="28551">
                  <c:v>2032.356</c:v>
                </c:pt>
                <c:pt idx="28552">
                  <c:v>2015.806</c:v>
                </c:pt>
                <c:pt idx="28553">
                  <c:v>2005.9190000000001</c:v>
                </c:pt>
                <c:pt idx="28554">
                  <c:v>1992.7</c:v>
                </c:pt>
                <c:pt idx="28555">
                  <c:v>1982.76</c:v>
                </c:pt>
                <c:pt idx="28556">
                  <c:v>1972.8720000000001</c:v>
                </c:pt>
                <c:pt idx="28557">
                  <c:v>1956.375</c:v>
                </c:pt>
                <c:pt idx="28558">
                  <c:v>1943.1030000000001</c:v>
                </c:pt>
                <c:pt idx="28559">
                  <c:v>1943.1030000000001</c:v>
                </c:pt>
                <c:pt idx="28560">
                  <c:v>1919.9970000000001</c:v>
                </c:pt>
                <c:pt idx="28561">
                  <c:v>1906.778</c:v>
                </c:pt>
                <c:pt idx="28562">
                  <c:v>1896.838</c:v>
                </c:pt>
                <c:pt idx="28563">
                  <c:v>1883.6189999999999</c:v>
                </c:pt>
                <c:pt idx="28564">
                  <c:v>1870.453</c:v>
                </c:pt>
                <c:pt idx="28565">
                  <c:v>1860.5129999999999</c:v>
                </c:pt>
                <c:pt idx="28566">
                  <c:v>1847.2940000000001</c:v>
                </c:pt>
                <c:pt idx="28567">
                  <c:v>1840.684</c:v>
                </c:pt>
                <c:pt idx="28568">
                  <c:v>1830.7439999999999</c:v>
                </c:pt>
                <c:pt idx="28569">
                  <c:v>1820.856</c:v>
                </c:pt>
                <c:pt idx="28570">
                  <c:v>1810.9159999999999</c:v>
                </c:pt>
                <c:pt idx="28571">
                  <c:v>1801.028</c:v>
                </c:pt>
                <c:pt idx="28572">
                  <c:v>1791.088</c:v>
                </c:pt>
                <c:pt idx="28573">
                  <c:v>1784.4780000000001</c:v>
                </c:pt>
                <c:pt idx="28574">
                  <c:v>1774.5909999999999</c:v>
                </c:pt>
                <c:pt idx="28575">
                  <c:v>1761.3720000000001</c:v>
                </c:pt>
                <c:pt idx="28576">
                  <c:v>1754.7629999999999</c:v>
                </c:pt>
                <c:pt idx="28577">
                  <c:v>1744.8219999999999</c:v>
                </c:pt>
                <c:pt idx="28578">
                  <c:v>1738.213</c:v>
                </c:pt>
                <c:pt idx="28579">
                  <c:v>1728.325</c:v>
                </c:pt>
                <c:pt idx="28580">
                  <c:v>1718.4380000000001</c:v>
                </c:pt>
                <c:pt idx="28581">
                  <c:v>1711.828</c:v>
                </c:pt>
                <c:pt idx="28582">
                  <c:v>1701.8879999999999</c:v>
                </c:pt>
                <c:pt idx="28583">
                  <c:v>1698.557</c:v>
                </c:pt>
                <c:pt idx="28584">
                  <c:v>1691.9469999999999</c:v>
                </c:pt>
                <c:pt idx="28585">
                  <c:v>1682.06</c:v>
                </c:pt>
                <c:pt idx="28586">
                  <c:v>1678.7809999999999</c:v>
                </c:pt>
                <c:pt idx="28587">
                  <c:v>1668.8409999999999</c:v>
                </c:pt>
                <c:pt idx="28588">
                  <c:v>1662.231</c:v>
                </c:pt>
                <c:pt idx="28589">
                  <c:v>1658.9</c:v>
                </c:pt>
                <c:pt idx="28590">
                  <c:v>1655.6220000000001</c:v>
                </c:pt>
                <c:pt idx="28591">
                  <c:v>1645.7339999999999</c:v>
                </c:pt>
                <c:pt idx="28592">
                  <c:v>1639.125</c:v>
                </c:pt>
                <c:pt idx="28593">
                  <c:v>1632.463</c:v>
                </c:pt>
                <c:pt idx="28594">
                  <c:v>1625.8530000000001</c:v>
                </c:pt>
                <c:pt idx="28595">
                  <c:v>1622.575</c:v>
                </c:pt>
                <c:pt idx="28596">
                  <c:v>1619.2439999999999</c:v>
                </c:pt>
                <c:pt idx="28597">
                  <c:v>1609.356</c:v>
                </c:pt>
                <c:pt idx="28598">
                  <c:v>1606.0250000000001</c:v>
                </c:pt>
                <c:pt idx="28599">
                  <c:v>1599.4690000000001</c:v>
                </c:pt>
                <c:pt idx="28600">
                  <c:v>1592.8589999999999</c:v>
                </c:pt>
                <c:pt idx="28601">
                  <c:v>1592.807</c:v>
                </c:pt>
                <c:pt idx="28602">
                  <c:v>1582.9190000000001</c:v>
                </c:pt>
                <c:pt idx="28603">
                  <c:v>1576.31</c:v>
                </c:pt>
                <c:pt idx="28604">
                  <c:v>1569.7</c:v>
                </c:pt>
                <c:pt idx="28605">
                  <c:v>1566.422</c:v>
                </c:pt>
                <c:pt idx="28606">
                  <c:v>1559.8130000000001</c:v>
                </c:pt>
                <c:pt idx="28607">
                  <c:v>1556.481</c:v>
                </c:pt>
                <c:pt idx="28608">
                  <c:v>1549.8720000000001</c:v>
                </c:pt>
                <c:pt idx="28609">
                  <c:v>1543.2629999999999</c:v>
                </c:pt>
                <c:pt idx="28610">
                  <c:v>1533.3219999999999</c:v>
                </c:pt>
                <c:pt idx="28611">
                  <c:v>1530.0440000000001</c:v>
                </c:pt>
                <c:pt idx="28612">
                  <c:v>1523.4349999999999</c:v>
                </c:pt>
                <c:pt idx="28613">
                  <c:v>1516.825</c:v>
                </c:pt>
                <c:pt idx="28614">
                  <c:v>1513.4939999999999</c:v>
                </c:pt>
                <c:pt idx="28615">
                  <c:v>1506.885</c:v>
                </c:pt>
                <c:pt idx="28616">
                  <c:v>1503.606</c:v>
                </c:pt>
                <c:pt idx="28617">
                  <c:v>1500.2750000000001</c:v>
                </c:pt>
                <c:pt idx="28618">
                  <c:v>1493.6659999999999</c:v>
                </c:pt>
                <c:pt idx="28619">
                  <c:v>1490.3879999999999</c:v>
                </c:pt>
                <c:pt idx="28620">
                  <c:v>1487.057</c:v>
                </c:pt>
                <c:pt idx="28621">
                  <c:v>1483.778</c:v>
                </c:pt>
                <c:pt idx="28622">
                  <c:v>1477.1690000000001</c:v>
                </c:pt>
                <c:pt idx="28623">
                  <c:v>1477.1690000000001</c:v>
                </c:pt>
                <c:pt idx="28624">
                  <c:v>1473.838</c:v>
                </c:pt>
                <c:pt idx="28625">
                  <c:v>1470.56</c:v>
                </c:pt>
                <c:pt idx="28626">
                  <c:v>1467.2280000000001</c:v>
                </c:pt>
                <c:pt idx="28627">
                  <c:v>1467.2280000000001</c:v>
                </c:pt>
                <c:pt idx="28628">
                  <c:v>1463.95</c:v>
                </c:pt>
                <c:pt idx="28629">
                  <c:v>1460.6189999999999</c:v>
                </c:pt>
                <c:pt idx="28630">
                  <c:v>1460.6189999999999</c:v>
                </c:pt>
                <c:pt idx="28631">
                  <c:v>1457.3409999999999</c:v>
                </c:pt>
                <c:pt idx="28632">
                  <c:v>1454.01</c:v>
                </c:pt>
                <c:pt idx="28633">
                  <c:v>1457.3409999999999</c:v>
                </c:pt>
                <c:pt idx="28634">
                  <c:v>1457.3409999999999</c:v>
                </c:pt>
                <c:pt idx="28635">
                  <c:v>1450.731</c:v>
                </c:pt>
                <c:pt idx="28636">
                  <c:v>1450.731</c:v>
                </c:pt>
                <c:pt idx="28637">
                  <c:v>1454.0630000000001</c:v>
                </c:pt>
                <c:pt idx="28638">
                  <c:v>1450.731</c:v>
                </c:pt>
                <c:pt idx="28639">
                  <c:v>1450.731</c:v>
                </c:pt>
                <c:pt idx="28640">
                  <c:v>1450.731</c:v>
                </c:pt>
                <c:pt idx="28641">
                  <c:v>1450.731</c:v>
                </c:pt>
                <c:pt idx="28642">
                  <c:v>1450.731</c:v>
                </c:pt>
                <c:pt idx="28643">
                  <c:v>1454.01</c:v>
                </c:pt>
                <c:pt idx="28644">
                  <c:v>1454.01</c:v>
                </c:pt>
                <c:pt idx="28645">
                  <c:v>1454.01</c:v>
                </c:pt>
                <c:pt idx="28646">
                  <c:v>1454.01</c:v>
                </c:pt>
                <c:pt idx="28647">
                  <c:v>1454.01</c:v>
                </c:pt>
                <c:pt idx="28648">
                  <c:v>1454.01</c:v>
                </c:pt>
                <c:pt idx="28649">
                  <c:v>1454.01</c:v>
                </c:pt>
                <c:pt idx="28650">
                  <c:v>1457.3409999999999</c:v>
                </c:pt>
                <c:pt idx="28651">
                  <c:v>1457.3409999999999</c:v>
                </c:pt>
                <c:pt idx="28652">
                  <c:v>1463.95</c:v>
                </c:pt>
                <c:pt idx="28653">
                  <c:v>1467.2809999999999</c:v>
                </c:pt>
                <c:pt idx="28654">
                  <c:v>1470.56</c:v>
                </c:pt>
                <c:pt idx="28655">
                  <c:v>1473.8910000000001</c:v>
                </c:pt>
                <c:pt idx="28656">
                  <c:v>0</c:v>
                </c:pt>
                <c:pt idx="28657">
                  <c:v>0</c:v>
                </c:pt>
                <c:pt idx="28658">
                  <c:v>0</c:v>
                </c:pt>
                <c:pt idx="28659">
                  <c:v>0</c:v>
                </c:pt>
                <c:pt idx="28660">
                  <c:v>0</c:v>
                </c:pt>
                <c:pt idx="28661">
                  <c:v>0</c:v>
                </c:pt>
                <c:pt idx="28662">
                  <c:v>0</c:v>
                </c:pt>
                <c:pt idx="28663">
                  <c:v>0</c:v>
                </c:pt>
                <c:pt idx="28664">
                  <c:v>0</c:v>
                </c:pt>
                <c:pt idx="28665">
                  <c:v>0</c:v>
                </c:pt>
                <c:pt idx="28666">
                  <c:v>0</c:v>
                </c:pt>
                <c:pt idx="28667">
                  <c:v>0</c:v>
                </c:pt>
                <c:pt idx="28668">
                  <c:v>0</c:v>
                </c:pt>
                <c:pt idx="28669">
                  <c:v>0</c:v>
                </c:pt>
                <c:pt idx="28670">
                  <c:v>0</c:v>
                </c:pt>
                <c:pt idx="28671">
                  <c:v>0</c:v>
                </c:pt>
                <c:pt idx="28672">
                  <c:v>0</c:v>
                </c:pt>
                <c:pt idx="28673">
                  <c:v>0</c:v>
                </c:pt>
                <c:pt idx="28674">
                  <c:v>0</c:v>
                </c:pt>
                <c:pt idx="28675">
                  <c:v>0</c:v>
                </c:pt>
                <c:pt idx="28676">
                  <c:v>0</c:v>
                </c:pt>
                <c:pt idx="28677">
                  <c:v>0</c:v>
                </c:pt>
                <c:pt idx="28678">
                  <c:v>0</c:v>
                </c:pt>
                <c:pt idx="28679">
                  <c:v>0</c:v>
                </c:pt>
                <c:pt idx="28680">
                  <c:v>0</c:v>
                </c:pt>
                <c:pt idx="28681">
                  <c:v>0</c:v>
                </c:pt>
                <c:pt idx="28682">
                  <c:v>0</c:v>
                </c:pt>
                <c:pt idx="28683">
                  <c:v>0</c:v>
                </c:pt>
                <c:pt idx="28684">
                  <c:v>0</c:v>
                </c:pt>
                <c:pt idx="28685">
                  <c:v>0</c:v>
                </c:pt>
                <c:pt idx="28686">
                  <c:v>0</c:v>
                </c:pt>
                <c:pt idx="28687">
                  <c:v>0</c:v>
                </c:pt>
                <c:pt idx="28688">
                  <c:v>0</c:v>
                </c:pt>
                <c:pt idx="28689">
                  <c:v>0</c:v>
                </c:pt>
                <c:pt idx="28690">
                  <c:v>0</c:v>
                </c:pt>
                <c:pt idx="28691">
                  <c:v>0</c:v>
                </c:pt>
                <c:pt idx="28692">
                  <c:v>0</c:v>
                </c:pt>
                <c:pt idx="28693">
                  <c:v>0</c:v>
                </c:pt>
                <c:pt idx="28694">
                  <c:v>0</c:v>
                </c:pt>
                <c:pt idx="28695">
                  <c:v>2065.4029999999998</c:v>
                </c:pt>
                <c:pt idx="28696">
                  <c:v>2068.681</c:v>
                </c:pt>
                <c:pt idx="28697">
                  <c:v>2091.8409999999999</c:v>
                </c:pt>
                <c:pt idx="28698">
                  <c:v>2118.2779999999998</c:v>
                </c:pt>
                <c:pt idx="28699">
                  <c:v>2157.9340000000002</c:v>
                </c:pt>
                <c:pt idx="28700">
                  <c:v>2194.2600000000002</c:v>
                </c:pt>
                <c:pt idx="28701">
                  <c:v>2227.306</c:v>
                </c:pt>
                <c:pt idx="28702">
                  <c:v>2260.3530000000001</c:v>
                </c:pt>
                <c:pt idx="28703">
                  <c:v>2293.4</c:v>
                </c:pt>
                <c:pt idx="28704">
                  <c:v>2316.5590000000002</c:v>
                </c:pt>
                <c:pt idx="28705">
                  <c:v>2346.328</c:v>
                </c:pt>
                <c:pt idx="28706">
                  <c:v>2362.8249999999998</c:v>
                </c:pt>
                <c:pt idx="28707">
                  <c:v>2379.3220000000001</c:v>
                </c:pt>
                <c:pt idx="28708">
                  <c:v>2395.8719999999998</c:v>
                </c:pt>
                <c:pt idx="28709">
                  <c:v>2405.7600000000002</c:v>
                </c:pt>
                <c:pt idx="28710">
                  <c:v>2415.6999999999998</c:v>
                </c:pt>
                <c:pt idx="28711">
                  <c:v>2422.3090000000002</c:v>
                </c:pt>
                <c:pt idx="28712">
                  <c:v>2425.5880000000002</c:v>
                </c:pt>
                <c:pt idx="28713">
                  <c:v>2425.5880000000002</c:v>
                </c:pt>
                <c:pt idx="28714">
                  <c:v>2428.9189999999999</c:v>
                </c:pt>
                <c:pt idx="28715">
                  <c:v>2425.5880000000002</c:v>
                </c:pt>
                <c:pt idx="28716">
                  <c:v>2422.3090000000002</c:v>
                </c:pt>
                <c:pt idx="28717">
                  <c:v>2418.9780000000001</c:v>
                </c:pt>
                <c:pt idx="28718">
                  <c:v>2412.3690000000001</c:v>
                </c:pt>
                <c:pt idx="28719">
                  <c:v>2405.7600000000002</c:v>
                </c:pt>
                <c:pt idx="28720">
                  <c:v>2399.15</c:v>
                </c:pt>
                <c:pt idx="28721">
                  <c:v>2389.2629999999999</c:v>
                </c:pt>
                <c:pt idx="28722">
                  <c:v>2376.0439999999999</c:v>
                </c:pt>
                <c:pt idx="28723">
                  <c:v>2369.4340000000002</c:v>
                </c:pt>
                <c:pt idx="28724">
                  <c:v>2359.4940000000001</c:v>
                </c:pt>
                <c:pt idx="28725">
                  <c:v>2346.2750000000001</c:v>
                </c:pt>
                <c:pt idx="28726">
                  <c:v>2333.056</c:v>
                </c:pt>
                <c:pt idx="28727">
                  <c:v>2319.8910000000001</c:v>
                </c:pt>
                <c:pt idx="28728">
                  <c:v>2306.672</c:v>
                </c:pt>
                <c:pt idx="28729">
                  <c:v>2293.453</c:v>
                </c:pt>
                <c:pt idx="28730">
                  <c:v>2280.2339999999999</c:v>
                </c:pt>
                <c:pt idx="28731">
                  <c:v>2267.0160000000001</c:v>
                </c:pt>
                <c:pt idx="28732">
                  <c:v>2250.4659999999999</c:v>
                </c:pt>
                <c:pt idx="28733">
                  <c:v>2233.9690000000001</c:v>
                </c:pt>
                <c:pt idx="28734">
                  <c:v>2220.75</c:v>
                </c:pt>
                <c:pt idx="28735">
                  <c:v>2204.1999999999998</c:v>
                </c:pt>
                <c:pt idx="28736">
                  <c:v>2187.703</c:v>
                </c:pt>
                <c:pt idx="28737">
                  <c:v>2174.4839999999999</c:v>
                </c:pt>
                <c:pt idx="28738">
                  <c:v>2157.9340000000002</c:v>
                </c:pt>
                <c:pt idx="28739">
                  <c:v>2141.4380000000001</c:v>
                </c:pt>
                <c:pt idx="28740">
                  <c:v>2128.2190000000001</c:v>
                </c:pt>
                <c:pt idx="28741">
                  <c:v>2111.6689999999999</c:v>
                </c:pt>
                <c:pt idx="28742">
                  <c:v>2095.172</c:v>
                </c:pt>
                <c:pt idx="28743">
                  <c:v>2081.953</c:v>
                </c:pt>
                <c:pt idx="28744">
                  <c:v>2068.7339999999999</c:v>
                </c:pt>
                <c:pt idx="28745">
                  <c:v>2052.1840000000002</c:v>
                </c:pt>
                <c:pt idx="28746">
                  <c:v>2038.9659999999999</c:v>
                </c:pt>
                <c:pt idx="28747">
                  <c:v>2022.4690000000001</c:v>
                </c:pt>
                <c:pt idx="28748">
                  <c:v>2009.25</c:v>
                </c:pt>
                <c:pt idx="28749">
                  <c:v>1992.7</c:v>
                </c:pt>
                <c:pt idx="28750">
                  <c:v>1979.481</c:v>
                </c:pt>
                <c:pt idx="28751">
                  <c:v>1966.2629999999999</c:v>
                </c:pt>
                <c:pt idx="28752">
                  <c:v>1949.713</c:v>
                </c:pt>
                <c:pt idx="28753">
                  <c:v>1939.825</c:v>
                </c:pt>
                <c:pt idx="28754">
                  <c:v>1923.328</c:v>
                </c:pt>
                <c:pt idx="28755">
                  <c:v>1910.1089999999999</c:v>
                </c:pt>
                <c:pt idx="28756">
                  <c:v>1896.8910000000001</c:v>
                </c:pt>
                <c:pt idx="28757">
                  <c:v>1883.672</c:v>
                </c:pt>
                <c:pt idx="28758">
                  <c:v>1870.453</c:v>
                </c:pt>
                <c:pt idx="28759">
                  <c:v>1853.903</c:v>
                </c:pt>
                <c:pt idx="28760">
                  <c:v>1840.684</c:v>
                </c:pt>
                <c:pt idx="28761">
                  <c:v>1834.075</c:v>
                </c:pt>
                <c:pt idx="28762">
                  <c:v>1817.5250000000001</c:v>
                </c:pt>
                <c:pt idx="28763">
                  <c:v>1804.307</c:v>
                </c:pt>
                <c:pt idx="28764">
                  <c:v>1794.4190000000001</c:v>
                </c:pt>
                <c:pt idx="28765">
                  <c:v>1781.2</c:v>
                </c:pt>
                <c:pt idx="28766">
                  <c:v>1771.26</c:v>
                </c:pt>
                <c:pt idx="28767">
                  <c:v>1758.0409999999999</c:v>
                </c:pt>
                <c:pt idx="28768">
                  <c:v>1744.8219999999999</c:v>
                </c:pt>
                <c:pt idx="28769">
                  <c:v>1734.934</c:v>
                </c:pt>
                <c:pt idx="28770">
                  <c:v>1721.7159999999999</c:v>
                </c:pt>
                <c:pt idx="28771">
                  <c:v>1711.7750000000001</c:v>
                </c:pt>
                <c:pt idx="28772">
                  <c:v>1701.8879999999999</c:v>
                </c:pt>
                <c:pt idx="28773">
                  <c:v>1691.9469999999999</c:v>
                </c:pt>
                <c:pt idx="28774">
                  <c:v>1678.7280000000001</c:v>
                </c:pt>
                <c:pt idx="28775">
                  <c:v>1668.8409999999999</c:v>
                </c:pt>
                <c:pt idx="28776">
                  <c:v>1655.6220000000001</c:v>
                </c:pt>
                <c:pt idx="28777">
                  <c:v>1645.682</c:v>
                </c:pt>
                <c:pt idx="28778">
                  <c:v>1635.7940000000001</c:v>
                </c:pt>
                <c:pt idx="28779">
                  <c:v>1625.8530000000001</c:v>
                </c:pt>
                <c:pt idx="28780">
                  <c:v>1615.9659999999999</c:v>
                </c:pt>
                <c:pt idx="28781">
                  <c:v>1609.356</c:v>
                </c:pt>
                <c:pt idx="28782">
                  <c:v>1599.4159999999999</c:v>
                </c:pt>
                <c:pt idx="28783">
                  <c:v>1589.528</c:v>
                </c:pt>
                <c:pt idx="28784">
                  <c:v>1582.9190000000001</c:v>
                </c:pt>
                <c:pt idx="28785">
                  <c:v>1573.0309999999999</c:v>
                </c:pt>
                <c:pt idx="28786">
                  <c:v>1563.0909999999999</c:v>
                </c:pt>
                <c:pt idx="28787">
                  <c:v>1556.481</c:v>
                </c:pt>
                <c:pt idx="28788">
                  <c:v>1549.8720000000001</c:v>
                </c:pt>
                <c:pt idx="28789">
                  <c:v>1546.5409999999999</c:v>
                </c:pt>
                <c:pt idx="28790">
                  <c:v>1539.9839999999999</c:v>
                </c:pt>
                <c:pt idx="28791">
                  <c:v>1533.375</c:v>
                </c:pt>
                <c:pt idx="28792">
                  <c:v>1526.7660000000001</c:v>
                </c:pt>
                <c:pt idx="28793">
                  <c:v>1520.1559999999999</c:v>
                </c:pt>
                <c:pt idx="28794">
                  <c:v>1520.1030000000001</c:v>
                </c:pt>
                <c:pt idx="28795">
                  <c:v>1510.2159999999999</c:v>
                </c:pt>
                <c:pt idx="28796">
                  <c:v>1503.606</c:v>
                </c:pt>
                <c:pt idx="28797">
                  <c:v>1500.2750000000001</c:v>
                </c:pt>
                <c:pt idx="28798">
                  <c:v>1493.7190000000001</c:v>
                </c:pt>
                <c:pt idx="28799">
                  <c:v>1490.3879999999999</c:v>
                </c:pt>
                <c:pt idx="28800">
                  <c:v>1483.778</c:v>
                </c:pt>
                <c:pt idx="28801">
                  <c:v>1473.8910000000001</c:v>
                </c:pt>
                <c:pt idx="28802">
                  <c:v>1470.56</c:v>
                </c:pt>
                <c:pt idx="28803">
                  <c:v>1463.95</c:v>
                </c:pt>
                <c:pt idx="28804">
                  <c:v>1460.672</c:v>
                </c:pt>
                <c:pt idx="28805">
                  <c:v>1454.0630000000001</c:v>
                </c:pt>
                <c:pt idx="28806">
                  <c:v>1447.453</c:v>
                </c:pt>
                <c:pt idx="28807">
                  <c:v>1444.1220000000001</c:v>
                </c:pt>
                <c:pt idx="28808">
                  <c:v>1440.8440000000001</c:v>
                </c:pt>
                <c:pt idx="28809">
                  <c:v>1434.2339999999999</c:v>
                </c:pt>
                <c:pt idx="28810">
                  <c:v>1427.625</c:v>
                </c:pt>
                <c:pt idx="28811">
                  <c:v>1424.2940000000001</c:v>
                </c:pt>
                <c:pt idx="28812">
                  <c:v>1417.6849999999999</c:v>
                </c:pt>
                <c:pt idx="28813">
                  <c:v>1414.4059999999999</c:v>
                </c:pt>
                <c:pt idx="28814">
                  <c:v>1407.797</c:v>
                </c:pt>
                <c:pt idx="28815">
                  <c:v>1404.4659999999999</c:v>
                </c:pt>
                <c:pt idx="28816">
                  <c:v>1397.856</c:v>
                </c:pt>
                <c:pt idx="28817">
                  <c:v>1394.578</c:v>
                </c:pt>
                <c:pt idx="28818">
                  <c:v>1391.2470000000001</c:v>
                </c:pt>
                <c:pt idx="28819">
                  <c:v>1384.6379999999999</c:v>
                </c:pt>
                <c:pt idx="28820">
                  <c:v>1381.3589999999999</c:v>
                </c:pt>
                <c:pt idx="28821">
                  <c:v>1378.028</c:v>
                </c:pt>
                <c:pt idx="28822">
                  <c:v>1374.75</c:v>
                </c:pt>
                <c:pt idx="28823">
                  <c:v>1368.088</c:v>
                </c:pt>
                <c:pt idx="28824">
                  <c:v>1368.1410000000001</c:v>
                </c:pt>
                <c:pt idx="28825">
                  <c:v>1368.1410000000001</c:v>
                </c:pt>
                <c:pt idx="28826">
                  <c:v>1364.81</c:v>
                </c:pt>
                <c:pt idx="28827">
                  <c:v>1368.088</c:v>
                </c:pt>
                <c:pt idx="28828">
                  <c:v>0</c:v>
                </c:pt>
                <c:pt idx="28829">
                  <c:v>0</c:v>
                </c:pt>
                <c:pt idx="28830">
                  <c:v>0</c:v>
                </c:pt>
                <c:pt idx="28831">
                  <c:v>0</c:v>
                </c:pt>
                <c:pt idx="28832">
                  <c:v>0</c:v>
                </c:pt>
                <c:pt idx="28833">
                  <c:v>0</c:v>
                </c:pt>
                <c:pt idx="28834">
                  <c:v>0</c:v>
                </c:pt>
                <c:pt idx="28835">
                  <c:v>0</c:v>
                </c:pt>
                <c:pt idx="28836">
                  <c:v>0</c:v>
                </c:pt>
                <c:pt idx="28837">
                  <c:v>0</c:v>
                </c:pt>
                <c:pt idx="28838">
                  <c:v>0</c:v>
                </c:pt>
                <c:pt idx="28839">
                  <c:v>0</c:v>
                </c:pt>
                <c:pt idx="28840">
                  <c:v>0</c:v>
                </c:pt>
                <c:pt idx="28841">
                  <c:v>0</c:v>
                </c:pt>
                <c:pt idx="28842">
                  <c:v>0</c:v>
                </c:pt>
                <c:pt idx="28843">
                  <c:v>0</c:v>
                </c:pt>
                <c:pt idx="28844">
                  <c:v>0</c:v>
                </c:pt>
                <c:pt idx="28845">
                  <c:v>0</c:v>
                </c:pt>
                <c:pt idx="28846">
                  <c:v>0</c:v>
                </c:pt>
                <c:pt idx="28847">
                  <c:v>0</c:v>
                </c:pt>
                <c:pt idx="28848">
                  <c:v>0</c:v>
                </c:pt>
                <c:pt idx="28849">
                  <c:v>0</c:v>
                </c:pt>
                <c:pt idx="28850">
                  <c:v>0</c:v>
                </c:pt>
                <c:pt idx="28851">
                  <c:v>0</c:v>
                </c:pt>
                <c:pt idx="28852">
                  <c:v>0</c:v>
                </c:pt>
                <c:pt idx="28853">
                  <c:v>0</c:v>
                </c:pt>
                <c:pt idx="28854">
                  <c:v>0</c:v>
                </c:pt>
                <c:pt idx="28855">
                  <c:v>0</c:v>
                </c:pt>
                <c:pt idx="28856">
                  <c:v>0</c:v>
                </c:pt>
                <c:pt idx="28857">
                  <c:v>0</c:v>
                </c:pt>
                <c:pt idx="28858">
                  <c:v>0</c:v>
                </c:pt>
                <c:pt idx="28859">
                  <c:v>0</c:v>
                </c:pt>
                <c:pt idx="28860">
                  <c:v>0</c:v>
                </c:pt>
                <c:pt idx="28861">
                  <c:v>0</c:v>
                </c:pt>
                <c:pt idx="28862">
                  <c:v>0</c:v>
                </c:pt>
                <c:pt idx="28863">
                  <c:v>0</c:v>
                </c:pt>
                <c:pt idx="28864">
                  <c:v>0</c:v>
                </c:pt>
                <c:pt idx="28865">
                  <c:v>0</c:v>
                </c:pt>
                <c:pt idx="28866">
                  <c:v>0</c:v>
                </c:pt>
                <c:pt idx="28867">
                  <c:v>0</c:v>
                </c:pt>
                <c:pt idx="28868">
                  <c:v>0</c:v>
                </c:pt>
                <c:pt idx="28869">
                  <c:v>0</c:v>
                </c:pt>
                <c:pt idx="28870">
                  <c:v>0</c:v>
                </c:pt>
                <c:pt idx="28871">
                  <c:v>0</c:v>
                </c:pt>
                <c:pt idx="28872">
                  <c:v>0</c:v>
                </c:pt>
                <c:pt idx="28873">
                  <c:v>0</c:v>
                </c:pt>
                <c:pt idx="28874">
                  <c:v>0</c:v>
                </c:pt>
                <c:pt idx="28875">
                  <c:v>0</c:v>
                </c:pt>
                <c:pt idx="28876">
                  <c:v>0</c:v>
                </c:pt>
                <c:pt idx="28877">
                  <c:v>0</c:v>
                </c:pt>
                <c:pt idx="28878">
                  <c:v>0</c:v>
                </c:pt>
                <c:pt idx="28879">
                  <c:v>0</c:v>
                </c:pt>
                <c:pt idx="28880">
                  <c:v>0</c:v>
                </c:pt>
                <c:pt idx="28881">
                  <c:v>0</c:v>
                </c:pt>
                <c:pt idx="28882">
                  <c:v>0</c:v>
                </c:pt>
                <c:pt idx="28883">
                  <c:v>0</c:v>
                </c:pt>
                <c:pt idx="28884">
                  <c:v>2002.6410000000001</c:v>
                </c:pt>
                <c:pt idx="28885">
                  <c:v>2005.9190000000001</c:v>
                </c:pt>
                <c:pt idx="28886">
                  <c:v>2025.7470000000001</c:v>
                </c:pt>
                <c:pt idx="28887">
                  <c:v>2058.7939999999999</c:v>
                </c:pt>
                <c:pt idx="28888">
                  <c:v>2095.172</c:v>
                </c:pt>
                <c:pt idx="28889">
                  <c:v>2138.1060000000002</c:v>
                </c:pt>
                <c:pt idx="28890">
                  <c:v>2171.1529999999998</c:v>
                </c:pt>
                <c:pt idx="28891">
                  <c:v>2204.1999999999998</c:v>
                </c:pt>
                <c:pt idx="28892">
                  <c:v>2233.9690000000001</c:v>
                </c:pt>
                <c:pt idx="28893">
                  <c:v>2263.6840000000002</c:v>
                </c:pt>
                <c:pt idx="28894">
                  <c:v>2283.5129999999999</c:v>
                </c:pt>
                <c:pt idx="28895">
                  <c:v>2303.3409999999999</c:v>
                </c:pt>
                <c:pt idx="28896">
                  <c:v>2323.1689999999999</c:v>
                </c:pt>
                <c:pt idx="28897">
                  <c:v>2333.1089999999999</c:v>
                </c:pt>
                <c:pt idx="28898">
                  <c:v>2346.328</c:v>
                </c:pt>
                <c:pt idx="28899">
                  <c:v>2352.9380000000001</c:v>
                </c:pt>
                <c:pt idx="28900">
                  <c:v>2359.547</c:v>
                </c:pt>
                <c:pt idx="28901">
                  <c:v>2362.8249999999998</c:v>
                </c:pt>
                <c:pt idx="28902">
                  <c:v>2366.1559999999999</c:v>
                </c:pt>
                <c:pt idx="28903">
                  <c:v>2366.1559999999999</c:v>
                </c:pt>
                <c:pt idx="28904">
                  <c:v>2362.8249999999998</c:v>
                </c:pt>
                <c:pt idx="28905">
                  <c:v>2359.547</c:v>
                </c:pt>
                <c:pt idx="28906">
                  <c:v>2356.2159999999999</c:v>
                </c:pt>
                <c:pt idx="28907">
                  <c:v>2346.328</c:v>
                </c:pt>
                <c:pt idx="28908">
                  <c:v>2339.7190000000001</c:v>
                </c:pt>
                <c:pt idx="28909">
                  <c:v>2333.1089999999999</c:v>
                </c:pt>
                <c:pt idx="28910">
                  <c:v>2319.8910000000001</c:v>
                </c:pt>
                <c:pt idx="28911">
                  <c:v>2313.2809999999999</c:v>
                </c:pt>
                <c:pt idx="28912">
                  <c:v>2300.0630000000001</c:v>
                </c:pt>
                <c:pt idx="28913">
                  <c:v>2290.1219999999998</c:v>
                </c:pt>
                <c:pt idx="28914">
                  <c:v>2276.9029999999998</c:v>
                </c:pt>
                <c:pt idx="28915">
                  <c:v>2263.6840000000002</c:v>
                </c:pt>
                <c:pt idx="28916">
                  <c:v>2247.1880000000001</c:v>
                </c:pt>
                <c:pt idx="28917">
                  <c:v>2233.9690000000001</c:v>
                </c:pt>
                <c:pt idx="28918">
                  <c:v>2217.4189999999999</c:v>
                </c:pt>
                <c:pt idx="28919">
                  <c:v>2204.1999999999998</c:v>
                </c:pt>
                <c:pt idx="28920">
                  <c:v>2184.3719999999998</c:v>
                </c:pt>
                <c:pt idx="28921">
                  <c:v>2171.1529999999998</c:v>
                </c:pt>
                <c:pt idx="28922">
                  <c:v>2154.6030000000001</c:v>
                </c:pt>
                <c:pt idx="28923">
                  <c:v>2141.4380000000001</c:v>
                </c:pt>
                <c:pt idx="28924">
                  <c:v>2124.8879999999999</c:v>
                </c:pt>
                <c:pt idx="28925">
                  <c:v>2108.3910000000001</c:v>
                </c:pt>
                <c:pt idx="28926">
                  <c:v>2091.8409999999999</c:v>
                </c:pt>
                <c:pt idx="28927">
                  <c:v>2075.3440000000001</c:v>
                </c:pt>
                <c:pt idx="28928">
                  <c:v>2055.4630000000002</c:v>
                </c:pt>
                <c:pt idx="28929">
                  <c:v>2042.297</c:v>
                </c:pt>
                <c:pt idx="28930">
                  <c:v>2022.4690000000001</c:v>
                </c:pt>
                <c:pt idx="28931">
                  <c:v>2009.25</c:v>
                </c:pt>
                <c:pt idx="28932">
                  <c:v>1989.422</c:v>
                </c:pt>
                <c:pt idx="28933">
                  <c:v>1972.8720000000001</c:v>
                </c:pt>
                <c:pt idx="28934">
                  <c:v>1956.3219999999999</c:v>
                </c:pt>
                <c:pt idx="28935">
                  <c:v>1939.825</c:v>
                </c:pt>
                <c:pt idx="28936">
                  <c:v>1919.9970000000001</c:v>
                </c:pt>
                <c:pt idx="28937">
                  <c:v>1906.778</c:v>
                </c:pt>
                <c:pt idx="28938">
                  <c:v>1890.2280000000001</c:v>
                </c:pt>
                <c:pt idx="28939">
                  <c:v>1873.731</c:v>
                </c:pt>
                <c:pt idx="28940">
                  <c:v>1857.182</c:v>
                </c:pt>
                <c:pt idx="28941">
                  <c:v>1843.963</c:v>
                </c:pt>
                <c:pt idx="28942">
                  <c:v>1827.4659999999999</c:v>
                </c:pt>
                <c:pt idx="28943">
                  <c:v>1810.9159999999999</c:v>
                </c:pt>
                <c:pt idx="28944">
                  <c:v>1797.6969999999999</c:v>
                </c:pt>
                <c:pt idx="28945">
                  <c:v>1797.6969999999999</c:v>
                </c:pt>
                <c:pt idx="28946">
                  <c:v>1767.981</c:v>
                </c:pt>
                <c:pt idx="28947">
                  <c:v>1754.7629999999999</c:v>
                </c:pt>
                <c:pt idx="28948">
                  <c:v>1738.213</c:v>
                </c:pt>
                <c:pt idx="28949">
                  <c:v>1724.9939999999999</c:v>
                </c:pt>
                <c:pt idx="28950">
                  <c:v>1711.7750000000001</c:v>
                </c:pt>
                <c:pt idx="28951">
                  <c:v>1698.557</c:v>
                </c:pt>
                <c:pt idx="28952">
                  <c:v>1685.338</c:v>
                </c:pt>
                <c:pt idx="28953">
                  <c:v>1672.1189999999999</c:v>
                </c:pt>
                <c:pt idx="28954">
                  <c:v>1658.9</c:v>
                </c:pt>
                <c:pt idx="28955">
                  <c:v>1645.682</c:v>
                </c:pt>
                <c:pt idx="28956">
                  <c:v>1632.463</c:v>
                </c:pt>
                <c:pt idx="28957">
                  <c:v>1619.2439999999999</c:v>
                </c:pt>
                <c:pt idx="28958">
                  <c:v>1609.356</c:v>
                </c:pt>
                <c:pt idx="28959">
                  <c:v>1596.1379999999999</c:v>
                </c:pt>
                <c:pt idx="28960">
                  <c:v>1586.1969999999999</c:v>
                </c:pt>
                <c:pt idx="28961">
                  <c:v>1572.9780000000001</c:v>
                </c:pt>
                <c:pt idx="28962">
                  <c:v>1563.0909999999999</c:v>
                </c:pt>
                <c:pt idx="28963">
                  <c:v>1553.15</c:v>
                </c:pt>
                <c:pt idx="28964">
                  <c:v>1539.932</c:v>
                </c:pt>
                <c:pt idx="28965">
                  <c:v>1530.0440000000001</c:v>
                </c:pt>
                <c:pt idx="28966">
                  <c:v>1520.1030000000001</c:v>
                </c:pt>
                <c:pt idx="28967">
                  <c:v>1506.885</c:v>
                </c:pt>
                <c:pt idx="28968">
                  <c:v>1500.2750000000001</c:v>
                </c:pt>
                <c:pt idx="28969">
                  <c:v>1490.3879999999999</c:v>
                </c:pt>
                <c:pt idx="28970">
                  <c:v>1477.1690000000001</c:v>
                </c:pt>
                <c:pt idx="28971">
                  <c:v>1467.2280000000001</c:v>
                </c:pt>
                <c:pt idx="28972">
                  <c:v>1457.3409999999999</c:v>
                </c:pt>
                <c:pt idx="28973">
                  <c:v>1450.731</c:v>
                </c:pt>
                <c:pt idx="28974">
                  <c:v>1440.7909999999999</c:v>
                </c:pt>
                <c:pt idx="28975">
                  <c:v>1430.903</c:v>
                </c:pt>
                <c:pt idx="28976">
                  <c:v>1417.6849999999999</c:v>
                </c:pt>
                <c:pt idx="28977">
                  <c:v>1411.075</c:v>
                </c:pt>
                <c:pt idx="28978">
                  <c:v>1401.1880000000001</c:v>
                </c:pt>
                <c:pt idx="28979">
                  <c:v>1391.2470000000001</c:v>
                </c:pt>
                <c:pt idx="28980">
                  <c:v>1384.6379999999999</c:v>
                </c:pt>
                <c:pt idx="28981">
                  <c:v>1374.75</c:v>
                </c:pt>
                <c:pt idx="28982">
                  <c:v>1364.81</c:v>
                </c:pt>
                <c:pt idx="28983">
                  <c:v>1358.2</c:v>
                </c:pt>
                <c:pt idx="28984">
                  <c:v>1348.3130000000001</c:v>
                </c:pt>
                <c:pt idx="28985">
                  <c:v>1341.703</c:v>
                </c:pt>
                <c:pt idx="28986">
                  <c:v>1331.7629999999999</c:v>
                </c:pt>
                <c:pt idx="28987">
                  <c:v>1325.153</c:v>
                </c:pt>
                <c:pt idx="28988">
                  <c:v>1315.2660000000001</c:v>
                </c:pt>
                <c:pt idx="28989">
                  <c:v>1311.9349999999999</c:v>
                </c:pt>
                <c:pt idx="28990">
                  <c:v>1305.325</c:v>
                </c:pt>
                <c:pt idx="28991">
                  <c:v>1305.325</c:v>
                </c:pt>
                <c:pt idx="28992">
                  <c:v>1302.047</c:v>
                </c:pt>
                <c:pt idx="28993">
                  <c:v>1298.7159999999999</c:v>
                </c:pt>
                <c:pt idx="28994">
                  <c:v>0</c:v>
                </c:pt>
                <c:pt idx="28995">
                  <c:v>0</c:v>
                </c:pt>
                <c:pt idx="28996">
                  <c:v>0</c:v>
                </c:pt>
                <c:pt idx="28997">
                  <c:v>0</c:v>
                </c:pt>
                <c:pt idx="28998">
                  <c:v>0</c:v>
                </c:pt>
                <c:pt idx="28999">
                  <c:v>0</c:v>
                </c:pt>
                <c:pt idx="29000">
                  <c:v>0</c:v>
                </c:pt>
                <c:pt idx="29001">
                  <c:v>0</c:v>
                </c:pt>
                <c:pt idx="29002">
                  <c:v>0</c:v>
                </c:pt>
                <c:pt idx="29003">
                  <c:v>0</c:v>
                </c:pt>
                <c:pt idx="29004">
                  <c:v>0</c:v>
                </c:pt>
                <c:pt idx="29005">
                  <c:v>0</c:v>
                </c:pt>
                <c:pt idx="29006">
                  <c:v>0</c:v>
                </c:pt>
                <c:pt idx="29007">
                  <c:v>0</c:v>
                </c:pt>
                <c:pt idx="29008">
                  <c:v>0</c:v>
                </c:pt>
                <c:pt idx="29009">
                  <c:v>0</c:v>
                </c:pt>
                <c:pt idx="29010">
                  <c:v>0</c:v>
                </c:pt>
                <c:pt idx="29011">
                  <c:v>0</c:v>
                </c:pt>
                <c:pt idx="29012">
                  <c:v>0</c:v>
                </c:pt>
                <c:pt idx="29013">
                  <c:v>0</c:v>
                </c:pt>
                <c:pt idx="29014">
                  <c:v>0</c:v>
                </c:pt>
                <c:pt idx="29015">
                  <c:v>0</c:v>
                </c:pt>
                <c:pt idx="29016">
                  <c:v>0</c:v>
                </c:pt>
                <c:pt idx="29017">
                  <c:v>0</c:v>
                </c:pt>
                <c:pt idx="29018">
                  <c:v>0</c:v>
                </c:pt>
                <c:pt idx="29019">
                  <c:v>0</c:v>
                </c:pt>
                <c:pt idx="29020">
                  <c:v>0</c:v>
                </c:pt>
                <c:pt idx="29021">
                  <c:v>0</c:v>
                </c:pt>
                <c:pt idx="29022">
                  <c:v>0</c:v>
                </c:pt>
                <c:pt idx="29023">
                  <c:v>0</c:v>
                </c:pt>
                <c:pt idx="29024">
                  <c:v>0</c:v>
                </c:pt>
                <c:pt idx="29025">
                  <c:v>0</c:v>
                </c:pt>
                <c:pt idx="29026">
                  <c:v>0</c:v>
                </c:pt>
                <c:pt idx="29027">
                  <c:v>0</c:v>
                </c:pt>
                <c:pt idx="29028">
                  <c:v>0</c:v>
                </c:pt>
                <c:pt idx="29029">
                  <c:v>0</c:v>
                </c:pt>
                <c:pt idx="29030">
                  <c:v>0</c:v>
                </c:pt>
                <c:pt idx="29031">
                  <c:v>0</c:v>
                </c:pt>
                <c:pt idx="29032">
                  <c:v>0</c:v>
                </c:pt>
                <c:pt idx="29033">
                  <c:v>0</c:v>
                </c:pt>
                <c:pt idx="29034">
                  <c:v>0</c:v>
                </c:pt>
                <c:pt idx="29035">
                  <c:v>0</c:v>
                </c:pt>
                <c:pt idx="29036">
                  <c:v>0</c:v>
                </c:pt>
                <c:pt idx="29037">
                  <c:v>0</c:v>
                </c:pt>
                <c:pt idx="29038">
                  <c:v>0</c:v>
                </c:pt>
                <c:pt idx="29039">
                  <c:v>0</c:v>
                </c:pt>
                <c:pt idx="29040">
                  <c:v>0</c:v>
                </c:pt>
                <c:pt idx="29041">
                  <c:v>0</c:v>
                </c:pt>
                <c:pt idx="29042">
                  <c:v>0</c:v>
                </c:pt>
                <c:pt idx="29043">
                  <c:v>0</c:v>
                </c:pt>
                <c:pt idx="29044">
                  <c:v>0</c:v>
                </c:pt>
                <c:pt idx="29045">
                  <c:v>2062.125</c:v>
                </c:pt>
                <c:pt idx="29046">
                  <c:v>2065.4029999999998</c:v>
                </c:pt>
                <c:pt idx="29047">
                  <c:v>2088.5100000000002</c:v>
                </c:pt>
                <c:pt idx="29048">
                  <c:v>2134.828</c:v>
                </c:pt>
                <c:pt idx="29049">
                  <c:v>2184.3719999999998</c:v>
                </c:pt>
                <c:pt idx="29050">
                  <c:v>2237.2469999999998</c:v>
                </c:pt>
                <c:pt idx="29051">
                  <c:v>2286.8440000000001</c:v>
                </c:pt>
                <c:pt idx="29052">
                  <c:v>2333.1089999999999</c:v>
                </c:pt>
                <c:pt idx="29053">
                  <c:v>2372.7660000000001</c:v>
                </c:pt>
                <c:pt idx="29054">
                  <c:v>2412.422</c:v>
                </c:pt>
                <c:pt idx="29055">
                  <c:v>2445.4690000000001</c:v>
                </c:pt>
                <c:pt idx="29056">
                  <c:v>2478.5160000000001</c:v>
                </c:pt>
                <c:pt idx="29057">
                  <c:v>2504.953</c:v>
                </c:pt>
                <c:pt idx="29058">
                  <c:v>2528.0590000000002</c:v>
                </c:pt>
                <c:pt idx="29059">
                  <c:v>2547.8879999999999</c:v>
                </c:pt>
                <c:pt idx="29060">
                  <c:v>2564.4380000000001</c:v>
                </c:pt>
                <c:pt idx="29061">
                  <c:v>2580.9340000000002</c:v>
                </c:pt>
                <c:pt idx="29062">
                  <c:v>2594.1529999999998</c:v>
                </c:pt>
                <c:pt idx="29063">
                  <c:v>2600.7629999999999</c:v>
                </c:pt>
                <c:pt idx="29064">
                  <c:v>2607.3719999999998</c:v>
                </c:pt>
                <c:pt idx="29065">
                  <c:v>2613.9810000000002</c:v>
                </c:pt>
                <c:pt idx="29066">
                  <c:v>2617.3130000000001</c:v>
                </c:pt>
                <c:pt idx="29067">
                  <c:v>2617.3130000000001</c:v>
                </c:pt>
                <c:pt idx="29068">
                  <c:v>2617.3130000000001</c:v>
                </c:pt>
                <c:pt idx="29069">
                  <c:v>2613.9810000000002</c:v>
                </c:pt>
                <c:pt idx="29070">
                  <c:v>2610.703</c:v>
                </c:pt>
                <c:pt idx="29071">
                  <c:v>2607.3719999999998</c:v>
                </c:pt>
                <c:pt idx="29072">
                  <c:v>2597.431</c:v>
                </c:pt>
                <c:pt idx="29073">
                  <c:v>2590.8220000000001</c:v>
                </c:pt>
                <c:pt idx="29074">
                  <c:v>2584.2660000000001</c:v>
                </c:pt>
                <c:pt idx="29075">
                  <c:v>2574.3249999999998</c:v>
                </c:pt>
                <c:pt idx="29076">
                  <c:v>2564.3850000000002</c:v>
                </c:pt>
                <c:pt idx="29077">
                  <c:v>2557.828</c:v>
                </c:pt>
                <c:pt idx="29078">
                  <c:v>2544.556</c:v>
                </c:pt>
                <c:pt idx="29079">
                  <c:v>2534.6689999999999</c:v>
                </c:pt>
                <c:pt idx="29080">
                  <c:v>2518.1190000000001</c:v>
                </c:pt>
                <c:pt idx="29081">
                  <c:v>2504.9</c:v>
                </c:pt>
                <c:pt idx="29082">
                  <c:v>2491.681</c:v>
                </c:pt>
                <c:pt idx="29083">
                  <c:v>2478.4630000000002</c:v>
                </c:pt>
                <c:pt idx="29084">
                  <c:v>2465.2440000000001</c:v>
                </c:pt>
                <c:pt idx="29085">
                  <c:v>2448.7469999999998</c:v>
                </c:pt>
                <c:pt idx="29086">
                  <c:v>2435.5279999999998</c:v>
                </c:pt>
                <c:pt idx="29087">
                  <c:v>2422.3090000000002</c:v>
                </c:pt>
                <c:pt idx="29088">
                  <c:v>2405.7600000000002</c:v>
                </c:pt>
                <c:pt idx="29089">
                  <c:v>2392.5410000000002</c:v>
                </c:pt>
                <c:pt idx="29090">
                  <c:v>2379.3220000000001</c:v>
                </c:pt>
                <c:pt idx="29091">
                  <c:v>2362.8249999999998</c:v>
                </c:pt>
                <c:pt idx="29092">
                  <c:v>2349.6060000000002</c:v>
                </c:pt>
                <c:pt idx="29093">
                  <c:v>2336.3879999999999</c:v>
                </c:pt>
                <c:pt idx="29094">
                  <c:v>2319.8380000000002</c:v>
                </c:pt>
                <c:pt idx="29095">
                  <c:v>2306.6190000000001</c:v>
                </c:pt>
                <c:pt idx="29096">
                  <c:v>2293.4</c:v>
                </c:pt>
                <c:pt idx="29097">
                  <c:v>2280.181</c:v>
                </c:pt>
                <c:pt idx="29098">
                  <c:v>2266.9630000000002</c:v>
                </c:pt>
                <c:pt idx="29099">
                  <c:v>2257.0749999999998</c:v>
                </c:pt>
                <c:pt idx="29100">
                  <c:v>2237.2469999999998</c:v>
                </c:pt>
                <c:pt idx="29101">
                  <c:v>2224.0279999999998</c:v>
                </c:pt>
                <c:pt idx="29102">
                  <c:v>2214.0880000000002</c:v>
                </c:pt>
                <c:pt idx="29103">
                  <c:v>2197.5909999999999</c:v>
                </c:pt>
                <c:pt idx="29104">
                  <c:v>2184.3719999999998</c:v>
                </c:pt>
                <c:pt idx="29105">
                  <c:v>2174.431</c:v>
                </c:pt>
                <c:pt idx="29106">
                  <c:v>2161.2130000000002</c:v>
                </c:pt>
                <c:pt idx="29107">
                  <c:v>2151.3249999999998</c:v>
                </c:pt>
                <c:pt idx="29108">
                  <c:v>2138.1060000000002</c:v>
                </c:pt>
                <c:pt idx="29109">
                  <c:v>2128.2190000000001</c:v>
                </c:pt>
                <c:pt idx="29110">
                  <c:v>2111.6689999999999</c:v>
                </c:pt>
                <c:pt idx="29111">
                  <c:v>2101.7280000000001</c:v>
                </c:pt>
                <c:pt idx="29112">
                  <c:v>2088.5100000000002</c:v>
                </c:pt>
                <c:pt idx="29113">
                  <c:v>2075.2910000000002</c:v>
                </c:pt>
                <c:pt idx="29114">
                  <c:v>2065.4029999999998</c:v>
                </c:pt>
                <c:pt idx="29115">
                  <c:v>2055.4630000000002</c:v>
                </c:pt>
                <c:pt idx="29116">
                  <c:v>2042.2439999999999</c:v>
                </c:pt>
                <c:pt idx="29117">
                  <c:v>2029.0250000000001</c:v>
                </c:pt>
                <c:pt idx="29118">
                  <c:v>2019.1379999999999</c:v>
                </c:pt>
                <c:pt idx="29119">
                  <c:v>2009.1969999999999</c:v>
                </c:pt>
                <c:pt idx="29120">
                  <c:v>1999.309</c:v>
                </c:pt>
                <c:pt idx="29121">
                  <c:v>1989.3689999999999</c:v>
                </c:pt>
                <c:pt idx="29122">
                  <c:v>1979.481</c:v>
                </c:pt>
                <c:pt idx="29123">
                  <c:v>1969.5409999999999</c:v>
                </c:pt>
                <c:pt idx="29124">
                  <c:v>1962.931</c:v>
                </c:pt>
                <c:pt idx="29125">
                  <c:v>1953.0440000000001</c:v>
                </c:pt>
                <c:pt idx="29126">
                  <c:v>1943.1030000000001</c:v>
                </c:pt>
                <c:pt idx="29127">
                  <c:v>1936.4939999999999</c:v>
                </c:pt>
                <c:pt idx="29128">
                  <c:v>1926.606</c:v>
                </c:pt>
                <c:pt idx="29129">
                  <c:v>1919.9970000000001</c:v>
                </c:pt>
                <c:pt idx="29130">
                  <c:v>1913.3879999999999</c:v>
                </c:pt>
                <c:pt idx="29131">
                  <c:v>1900.1690000000001</c:v>
                </c:pt>
                <c:pt idx="29132">
                  <c:v>1896.838</c:v>
                </c:pt>
                <c:pt idx="29133">
                  <c:v>1886.95</c:v>
                </c:pt>
                <c:pt idx="29134">
                  <c:v>1883.6189999999999</c:v>
                </c:pt>
                <c:pt idx="29135">
                  <c:v>1877.01</c:v>
                </c:pt>
                <c:pt idx="29136">
                  <c:v>1863.8440000000001</c:v>
                </c:pt>
                <c:pt idx="29137">
                  <c:v>1860.5129999999999</c:v>
                </c:pt>
                <c:pt idx="29138">
                  <c:v>1853.903</c:v>
                </c:pt>
                <c:pt idx="29139">
                  <c:v>1847.2940000000001</c:v>
                </c:pt>
                <c:pt idx="29140">
                  <c:v>1840.684</c:v>
                </c:pt>
                <c:pt idx="29141">
                  <c:v>1834.075</c:v>
                </c:pt>
                <c:pt idx="29142">
                  <c:v>1827.4659999999999</c:v>
                </c:pt>
                <c:pt idx="29143">
                  <c:v>1824.135</c:v>
                </c:pt>
                <c:pt idx="29144">
                  <c:v>1814.2470000000001</c:v>
                </c:pt>
                <c:pt idx="29145">
                  <c:v>1807.6379999999999</c:v>
                </c:pt>
                <c:pt idx="29146">
                  <c:v>1804.3589999999999</c:v>
                </c:pt>
                <c:pt idx="29147">
                  <c:v>1797.75</c:v>
                </c:pt>
                <c:pt idx="29148">
                  <c:v>1794.4190000000001</c:v>
                </c:pt>
                <c:pt idx="29149">
                  <c:v>1787.809</c:v>
                </c:pt>
                <c:pt idx="29150">
                  <c:v>1784.5309999999999</c:v>
                </c:pt>
                <c:pt idx="29151">
                  <c:v>1777.922</c:v>
                </c:pt>
                <c:pt idx="29152">
                  <c:v>1774.5909999999999</c:v>
                </c:pt>
                <c:pt idx="29153">
                  <c:v>1767.981</c:v>
                </c:pt>
                <c:pt idx="29154">
                  <c:v>1764.703</c:v>
                </c:pt>
                <c:pt idx="29155">
                  <c:v>1758.0940000000001</c:v>
                </c:pt>
                <c:pt idx="29156">
                  <c:v>1754.7629999999999</c:v>
                </c:pt>
                <c:pt idx="29157">
                  <c:v>1748.153</c:v>
                </c:pt>
                <c:pt idx="29158">
                  <c:v>1744.875</c:v>
                </c:pt>
                <c:pt idx="29159">
                  <c:v>1738.2660000000001</c:v>
                </c:pt>
                <c:pt idx="29160">
                  <c:v>1734.934</c:v>
                </c:pt>
                <c:pt idx="29161">
                  <c:v>1731.6559999999999</c:v>
                </c:pt>
                <c:pt idx="29162">
                  <c:v>1725.047</c:v>
                </c:pt>
                <c:pt idx="29163">
                  <c:v>1721.7159999999999</c:v>
                </c:pt>
                <c:pt idx="29164">
                  <c:v>1718.4380000000001</c:v>
                </c:pt>
                <c:pt idx="29165">
                  <c:v>1715.106</c:v>
                </c:pt>
                <c:pt idx="29166">
                  <c:v>1708.4970000000001</c:v>
                </c:pt>
                <c:pt idx="29167">
                  <c:v>1708.4970000000001</c:v>
                </c:pt>
                <c:pt idx="29168">
                  <c:v>1698.6089999999999</c:v>
                </c:pt>
                <c:pt idx="29169">
                  <c:v>1695.278</c:v>
                </c:pt>
                <c:pt idx="29170">
                  <c:v>1692</c:v>
                </c:pt>
                <c:pt idx="29171">
                  <c:v>1688.6690000000001</c:v>
                </c:pt>
                <c:pt idx="29172">
                  <c:v>1685.3910000000001</c:v>
                </c:pt>
                <c:pt idx="29173">
                  <c:v>1682.06</c:v>
                </c:pt>
                <c:pt idx="29174">
                  <c:v>1678.7809999999999</c:v>
                </c:pt>
                <c:pt idx="29175">
                  <c:v>1675.45</c:v>
                </c:pt>
                <c:pt idx="29176">
                  <c:v>1668.8409999999999</c:v>
                </c:pt>
                <c:pt idx="29177">
                  <c:v>1668.8409999999999</c:v>
                </c:pt>
                <c:pt idx="29178">
                  <c:v>1665.5630000000001</c:v>
                </c:pt>
                <c:pt idx="29179">
                  <c:v>1662.231</c:v>
                </c:pt>
                <c:pt idx="29180">
                  <c:v>1655.6220000000001</c:v>
                </c:pt>
                <c:pt idx="29181">
                  <c:v>1655.6220000000001</c:v>
                </c:pt>
                <c:pt idx="29182">
                  <c:v>1652.3440000000001</c:v>
                </c:pt>
                <c:pt idx="29183">
                  <c:v>1645.682</c:v>
                </c:pt>
                <c:pt idx="29184">
                  <c:v>1645.7339999999999</c:v>
                </c:pt>
                <c:pt idx="29185">
                  <c:v>1639.0719999999999</c:v>
                </c:pt>
                <c:pt idx="29186">
                  <c:v>1642.403</c:v>
                </c:pt>
                <c:pt idx="29187">
                  <c:v>1639.125</c:v>
                </c:pt>
                <c:pt idx="29188">
                  <c:v>1635.7940000000001</c:v>
                </c:pt>
                <c:pt idx="29189">
                  <c:v>1632.5160000000001</c:v>
                </c:pt>
                <c:pt idx="29190">
                  <c:v>1629.1849999999999</c:v>
                </c:pt>
                <c:pt idx="29191">
                  <c:v>1629.1849999999999</c:v>
                </c:pt>
                <c:pt idx="29192">
                  <c:v>1625.9059999999999</c:v>
                </c:pt>
                <c:pt idx="29193">
                  <c:v>1622.575</c:v>
                </c:pt>
                <c:pt idx="29194">
                  <c:v>1622.575</c:v>
                </c:pt>
                <c:pt idx="29195">
                  <c:v>1615.9659999999999</c:v>
                </c:pt>
                <c:pt idx="29196">
                  <c:v>1615.9659999999999</c:v>
                </c:pt>
                <c:pt idx="29197">
                  <c:v>1612.6880000000001</c:v>
                </c:pt>
                <c:pt idx="29198">
                  <c:v>1612.6880000000001</c:v>
                </c:pt>
                <c:pt idx="29199">
                  <c:v>1609.356</c:v>
                </c:pt>
                <c:pt idx="29200">
                  <c:v>1606.078</c:v>
                </c:pt>
                <c:pt idx="29201">
                  <c:v>1606.078</c:v>
                </c:pt>
                <c:pt idx="29202">
                  <c:v>1602.7470000000001</c:v>
                </c:pt>
                <c:pt idx="29203">
                  <c:v>1596.1379999999999</c:v>
                </c:pt>
                <c:pt idx="29204">
                  <c:v>1599.4690000000001</c:v>
                </c:pt>
                <c:pt idx="29205">
                  <c:v>1592.807</c:v>
                </c:pt>
                <c:pt idx="29206">
                  <c:v>1592.807</c:v>
                </c:pt>
                <c:pt idx="29207">
                  <c:v>1592.8589999999999</c:v>
                </c:pt>
                <c:pt idx="29208">
                  <c:v>1589.528</c:v>
                </c:pt>
                <c:pt idx="29209">
                  <c:v>1589.528</c:v>
                </c:pt>
                <c:pt idx="29210">
                  <c:v>1586.25</c:v>
                </c:pt>
                <c:pt idx="29211">
                  <c:v>1582.9190000000001</c:v>
                </c:pt>
                <c:pt idx="29212">
                  <c:v>1582.9190000000001</c:v>
                </c:pt>
                <c:pt idx="29213">
                  <c:v>1579.6410000000001</c:v>
                </c:pt>
                <c:pt idx="29214">
                  <c:v>1579.6410000000001</c:v>
                </c:pt>
                <c:pt idx="29215">
                  <c:v>1572.9780000000001</c:v>
                </c:pt>
                <c:pt idx="29216">
                  <c:v>1569.7</c:v>
                </c:pt>
                <c:pt idx="29217">
                  <c:v>1566.3689999999999</c:v>
                </c:pt>
                <c:pt idx="29218">
                  <c:v>1566.3689999999999</c:v>
                </c:pt>
                <c:pt idx="29219">
                  <c:v>1563.0909999999999</c:v>
                </c:pt>
                <c:pt idx="29220">
                  <c:v>1559.76</c:v>
                </c:pt>
                <c:pt idx="29221">
                  <c:v>1559.8130000000001</c:v>
                </c:pt>
                <c:pt idx="29222">
                  <c:v>1556.481</c:v>
                </c:pt>
                <c:pt idx="29223">
                  <c:v>1553.15</c:v>
                </c:pt>
                <c:pt idx="29224">
                  <c:v>1549.8720000000001</c:v>
                </c:pt>
                <c:pt idx="29225">
                  <c:v>1549.8720000000001</c:v>
                </c:pt>
                <c:pt idx="29226">
                  <c:v>1543.2629999999999</c:v>
                </c:pt>
                <c:pt idx="29227">
                  <c:v>1539.932</c:v>
                </c:pt>
                <c:pt idx="29228">
                  <c:v>1543.2629999999999</c:v>
                </c:pt>
                <c:pt idx="29229">
                  <c:v>1536.653</c:v>
                </c:pt>
                <c:pt idx="29230">
                  <c:v>1533.3219999999999</c:v>
                </c:pt>
                <c:pt idx="29231">
                  <c:v>1530.0440000000001</c:v>
                </c:pt>
                <c:pt idx="29232">
                  <c:v>1526.713</c:v>
                </c:pt>
                <c:pt idx="29233">
                  <c:v>1523.4349999999999</c:v>
                </c:pt>
                <c:pt idx="29234">
                  <c:v>1523.4349999999999</c:v>
                </c:pt>
                <c:pt idx="29235">
                  <c:v>1516.825</c:v>
                </c:pt>
                <c:pt idx="29236">
                  <c:v>1516.825</c:v>
                </c:pt>
                <c:pt idx="29237">
                  <c:v>1513.4939999999999</c:v>
                </c:pt>
                <c:pt idx="29238">
                  <c:v>1513.547</c:v>
                </c:pt>
                <c:pt idx="29239">
                  <c:v>1510.2159999999999</c:v>
                </c:pt>
                <c:pt idx="29240">
                  <c:v>1506.9380000000001</c:v>
                </c:pt>
                <c:pt idx="29241">
                  <c:v>1503.606</c:v>
                </c:pt>
                <c:pt idx="29242">
                  <c:v>1500.2750000000001</c:v>
                </c:pt>
                <c:pt idx="29243">
                  <c:v>1500.328</c:v>
                </c:pt>
                <c:pt idx="29244">
                  <c:v>1493.6659999999999</c:v>
                </c:pt>
                <c:pt idx="29245">
                  <c:v>1496.9970000000001</c:v>
                </c:pt>
                <c:pt idx="29246">
                  <c:v>1490.3879999999999</c:v>
                </c:pt>
                <c:pt idx="29247">
                  <c:v>1490.3879999999999</c:v>
                </c:pt>
                <c:pt idx="29248">
                  <c:v>1487.1089999999999</c:v>
                </c:pt>
                <c:pt idx="29249">
                  <c:v>1487.1089999999999</c:v>
                </c:pt>
                <c:pt idx="29250">
                  <c:v>1483.778</c:v>
                </c:pt>
                <c:pt idx="29251">
                  <c:v>1483.778</c:v>
                </c:pt>
                <c:pt idx="29252">
                  <c:v>1477.1690000000001</c:v>
                </c:pt>
                <c:pt idx="29253">
                  <c:v>1477.1690000000001</c:v>
                </c:pt>
                <c:pt idx="29254">
                  <c:v>1477.1690000000001</c:v>
                </c:pt>
                <c:pt idx="29255">
                  <c:v>1477.1690000000001</c:v>
                </c:pt>
                <c:pt idx="29256">
                  <c:v>1480.5</c:v>
                </c:pt>
                <c:pt idx="29257">
                  <c:v>1480.4469999999999</c:v>
                </c:pt>
                <c:pt idx="29258">
                  <c:v>0</c:v>
                </c:pt>
                <c:pt idx="29259">
                  <c:v>0</c:v>
                </c:pt>
                <c:pt idx="29260">
                  <c:v>0</c:v>
                </c:pt>
                <c:pt idx="29261">
                  <c:v>0</c:v>
                </c:pt>
                <c:pt idx="29262">
                  <c:v>0</c:v>
                </c:pt>
                <c:pt idx="29263">
                  <c:v>0</c:v>
                </c:pt>
                <c:pt idx="29264">
                  <c:v>0</c:v>
                </c:pt>
                <c:pt idx="29265">
                  <c:v>0</c:v>
                </c:pt>
                <c:pt idx="29266">
                  <c:v>0</c:v>
                </c:pt>
                <c:pt idx="29267">
                  <c:v>0</c:v>
                </c:pt>
                <c:pt idx="29268">
                  <c:v>0</c:v>
                </c:pt>
                <c:pt idx="29269">
                  <c:v>0</c:v>
                </c:pt>
                <c:pt idx="29270">
                  <c:v>0</c:v>
                </c:pt>
                <c:pt idx="29271">
                  <c:v>0</c:v>
                </c:pt>
                <c:pt idx="29272">
                  <c:v>0</c:v>
                </c:pt>
                <c:pt idx="29273">
                  <c:v>0</c:v>
                </c:pt>
                <c:pt idx="29274">
                  <c:v>0</c:v>
                </c:pt>
                <c:pt idx="29275">
                  <c:v>0</c:v>
                </c:pt>
                <c:pt idx="29276">
                  <c:v>0</c:v>
                </c:pt>
                <c:pt idx="29277">
                  <c:v>0</c:v>
                </c:pt>
                <c:pt idx="29278">
                  <c:v>0</c:v>
                </c:pt>
                <c:pt idx="29279">
                  <c:v>0</c:v>
                </c:pt>
                <c:pt idx="29280">
                  <c:v>0</c:v>
                </c:pt>
                <c:pt idx="29281">
                  <c:v>0</c:v>
                </c:pt>
                <c:pt idx="29282">
                  <c:v>0</c:v>
                </c:pt>
                <c:pt idx="29283">
                  <c:v>0</c:v>
                </c:pt>
                <c:pt idx="29284">
                  <c:v>0</c:v>
                </c:pt>
                <c:pt idx="29285">
                  <c:v>0</c:v>
                </c:pt>
                <c:pt idx="29286">
                  <c:v>0</c:v>
                </c:pt>
                <c:pt idx="29287">
                  <c:v>0</c:v>
                </c:pt>
                <c:pt idx="29288">
                  <c:v>0</c:v>
                </c:pt>
                <c:pt idx="29289">
                  <c:v>0</c:v>
                </c:pt>
                <c:pt idx="29290">
                  <c:v>0</c:v>
                </c:pt>
                <c:pt idx="29291">
                  <c:v>0</c:v>
                </c:pt>
                <c:pt idx="29292">
                  <c:v>0</c:v>
                </c:pt>
                <c:pt idx="29293">
                  <c:v>0</c:v>
                </c:pt>
                <c:pt idx="29294">
                  <c:v>0</c:v>
                </c:pt>
                <c:pt idx="29295">
                  <c:v>2095.1190000000001</c:v>
                </c:pt>
                <c:pt idx="29296">
                  <c:v>2095.172</c:v>
                </c:pt>
                <c:pt idx="29297">
                  <c:v>2115</c:v>
                </c:pt>
                <c:pt idx="29298">
                  <c:v>2148.047</c:v>
                </c:pt>
                <c:pt idx="29299">
                  <c:v>2190.9810000000002</c:v>
                </c:pt>
                <c:pt idx="29300">
                  <c:v>2230.6379999999999</c:v>
                </c:pt>
                <c:pt idx="29301">
                  <c:v>2270.2939999999999</c:v>
                </c:pt>
                <c:pt idx="29302">
                  <c:v>2303.3409999999999</c:v>
                </c:pt>
                <c:pt idx="29303">
                  <c:v>2333.056</c:v>
                </c:pt>
                <c:pt idx="29304">
                  <c:v>2362.8249999999998</c:v>
                </c:pt>
                <c:pt idx="29305">
                  <c:v>2389.2629999999999</c:v>
                </c:pt>
                <c:pt idx="29306">
                  <c:v>2409.0909999999999</c:v>
                </c:pt>
                <c:pt idx="29307">
                  <c:v>2428.9189999999999</c:v>
                </c:pt>
                <c:pt idx="29308">
                  <c:v>2442.1379999999999</c:v>
                </c:pt>
                <c:pt idx="29309">
                  <c:v>2455.3560000000002</c:v>
                </c:pt>
                <c:pt idx="29310">
                  <c:v>2468.5749999999998</c:v>
                </c:pt>
                <c:pt idx="29311">
                  <c:v>2475.1840000000002</c:v>
                </c:pt>
                <c:pt idx="29312">
                  <c:v>2481.7939999999999</c:v>
                </c:pt>
                <c:pt idx="29313">
                  <c:v>2488.4029999999998</c:v>
                </c:pt>
                <c:pt idx="29314">
                  <c:v>2491.681</c:v>
                </c:pt>
                <c:pt idx="29315">
                  <c:v>2491.681</c:v>
                </c:pt>
                <c:pt idx="29316">
                  <c:v>2495.0129999999999</c:v>
                </c:pt>
                <c:pt idx="29317">
                  <c:v>2491.681</c:v>
                </c:pt>
                <c:pt idx="29318">
                  <c:v>2488.4029999999998</c:v>
                </c:pt>
                <c:pt idx="29319">
                  <c:v>2485.0720000000001</c:v>
                </c:pt>
                <c:pt idx="29320">
                  <c:v>2478.4630000000002</c:v>
                </c:pt>
                <c:pt idx="29321">
                  <c:v>2471.8530000000001</c:v>
                </c:pt>
                <c:pt idx="29322">
                  <c:v>2465.2440000000001</c:v>
                </c:pt>
                <c:pt idx="29323">
                  <c:v>2455.3560000000002</c:v>
                </c:pt>
                <c:pt idx="29324">
                  <c:v>2448.7469999999998</c:v>
                </c:pt>
                <c:pt idx="29325">
                  <c:v>2438.806</c:v>
                </c:pt>
                <c:pt idx="29326">
                  <c:v>2428.9189999999999</c:v>
                </c:pt>
                <c:pt idx="29327">
                  <c:v>2418.9780000000001</c:v>
                </c:pt>
                <c:pt idx="29328">
                  <c:v>2409.0909999999999</c:v>
                </c:pt>
                <c:pt idx="29329">
                  <c:v>2395.8719999999998</c:v>
                </c:pt>
                <c:pt idx="29330">
                  <c:v>2385.931</c:v>
                </c:pt>
                <c:pt idx="29331">
                  <c:v>2372.7130000000002</c:v>
                </c:pt>
                <c:pt idx="29332">
                  <c:v>2362.8249999999998</c:v>
                </c:pt>
                <c:pt idx="29333">
                  <c:v>2349.6060000000002</c:v>
                </c:pt>
                <c:pt idx="29334">
                  <c:v>2339.6660000000002</c:v>
                </c:pt>
                <c:pt idx="29335">
                  <c:v>2326.4470000000001</c:v>
                </c:pt>
                <c:pt idx="29336">
                  <c:v>2313.2280000000001</c:v>
                </c:pt>
                <c:pt idx="29337">
                  <c:v>2306.6190000000001</c:v>
                </c:pt>
                <c:pt idx="29338">
                  <c:v>2293.4</c:v>
                </c:pt>
                <c:pt idx="29339">
                  <c:v>2280.181</c:v>
                </c:pt>
                <c:pt idx="29340">
                  <c:v>2270.2939999999999</c:v>
                </c:pt>
                <c:pt idx="29341">
                  <c:v>2260.3530000000001</c:v>
                </c:pt>
                <c:pt idx="29342">
                  <c:v>2247.1350000000002</c:v>
                </c:pt>
                <c:pt idx="29343">
                  <c:v>2237.2469999999998</c:v>
                </c:pt>
                <c:pt idx="29344">
                  <c:v>2227.306</c:v>
                </c:pt>
                <c:pt idx="29345">
                  <c:v>2217.4189999999999</c:v>
                </c:pt>
                <c:pt idx="29346">
                  <c:v>2210.8090000000002</c:v>
                </c:pt>
                <c:pt idx="29347">
                  <c:v>2197.5909999999999</c:v>
                </c:pt>
                <c:pt idx="29348">
                  <c:v>2187.65</c:v>
                </c:pt>
                <c:pt idx="29349">
                  <c:v>2177.7629999999999</c:v>
                </c:pt>
                <c:pt idx="29350">
                  <c:v>2171.1529999999998</c:v>
                </c:pt>
                <c:pt idx="29351">
                  <c:v>2157.9340000000002</c:v>
                </c:pt>
                <c:pt idx="29352">
                  <c:v>2151.3249999999998</c:v>
                </c:pt>
                <c:pt idx="29353">
                  <c:v>2141.3850000000002</c:v>
                </c:pt>
                <c:pt idx="29354">
                  <c:v>2131.4969999999998</c:v>
                </c:pt>
                <c:pt idx="29355">
                  <c:v>2121.556</c:v>
                </c:pt>
                <c:pt idx="29356">
                  <c:v>2111.6689999999999</c:v>
                </c:pt>
                <c:pt idx="29357">
                  <c:v>2105.0590000000002</c:v>
                </c:pt>
                <c:pt idx="29358">
                  <c:v>2095.1190000000001</c:v>
                </c:pt>
                <c:pt idx="29359">
                  <c:v>2085.2310000000002</c:v>
                </c:pt>
                <c:pt idx="29360">
                  <c:v>2078.6219999999998</c:v>
                </c:pt>
                <c:pt idx="29361">
                  <c:v>2068.681</c:v>
                </c:pt>
                <c:pt idx="29362">
                  <c:v>2058.7939999999999</c:v>
                </c:pt>
                <c:pt idx="29363">
                  <c:v>2048.8530000000001</c:v>
                </c:pt>
                <c:pt idx="29364">
                  <c:v>2042.2439999999999</c:v>
                </c:pt>
                <c:pt idx="29365">
                  <c:v>2032.356</c:v>
                </c:pt>
                <c:pt idx="29366">
                  <c:v>2022.4159999999999</c:v>
                </c:pt>
                <c:pt idx="29367">
                  <c:v>2015.806</c:v>
                </c:pt>
                <c:pt idx="29368">
                  <c:v>2005.9190000000001</c:v>
                </c:pt>
                <c:pt idx="29369">
                  <c:v>1995.9780000000001</c:v>
                </c:pt>
                <c:pt idx="29370">
                  <c:v>1989.3689999999999</c:v>
                </c:pt>
                <c:pt idx="29371">
                  <c:v>1982.76</c:v>
                </c:pt>
                <c:pt idx="29372">
                  <c:v>1972.8720000000001</c:v>
                </c:pt>
                <c:pt idx="29373">
                  <c:v>1966.2629999999999</c:v>
                </c:pt>
                <c:pt idx="29374">
                  <c:v>1956.3219999999999</c:v>
                </c:pt>
                <c:pt idx="29375">
                  <c:v>1949.713</c:v>
                </c:pt>
                <c:pt idx="29376">
                  <c:v>1943.1030000000001</c:v>
                </c:pt>
                <c:pt idx="29377">
                  <c:v>1936.4939999999999</c:v>
                </c:pt>
                <c:pt idx="29378">
                  <c:v>1926.606</c:v>
                </c:pt>
                <c:pt idx="29379">
                  <c:v>1919.9970000000001</c:v>
                </c:pt>
                <c:pt idx="29380">
                  <c:v>1913.3879999999999</c:v>
                </c:pt>
                <c:pt idx="29381">
                  <c:v>1903.4469999999999</c:v>
                </c:pt>
                <c:pt idx="29382">
                  <c:v>1893.559</c:v>
                </c:pt>
                <c:pt idx="29383">
                  <c:v>1886.95</c:v>
                </c:pt>
                <c:pt idx="29384">
                  <c:v>1880.3409999999999</c:v>
                </c:pt>
                <c:pt idx="29385">
                  <c:v>1870.4</c:v>
                </c:pt>
                <c:pt idx="29386">
                  <c:v>1863.7909999999999</c:v>
                </c:pt>
                <c:pt idx="29387">
                  <c:v>1857.182</c:v>
                </c:pt>
                <c:pt idx="29388">
                  <c:v>1847.2940000000001</c:v>
                </c:pt>
                <c:pt idx="29389">
                  <c:v>1837.4059999999999</c:v>
                </c:pt>
                <c:pt idx="29390">
                  <c:v>1834.075</c:v>
                </c:pt>
                <c:pt idx="29391">
                  <c:v>1827.4659999999999</c:v>
                </c:pt>
                <c:pt idx="29392">
                  <c:v>1820.856</c:v>
                </c:pt>
                <c:pt idx="29393">
                  <c:v>1810.9690000000001</c:v>
                </c:pt>
                <c:pt idx="29394">
                  <c:v>1807.6379999999999</c:v>
                </c:pt>
                <c:pt idx="29395">
                  <c:v>1797.6969999999999</c:v>
                </c:pt>
                <c:pt idx="29396">
                  <c:v>1787.809</c:v>
                </c:pt>
                <c:pt idx="29397">
                  <c:v>1784.4780000000001</c:v>
                </c:pt>
                <c:pt idx="29398">
                  <c:v>1771.3130000000001</c:v>
                </c:pt>
                <c:pt idx="29399">
                  <c:v>1764.703</c:v>
                </c:pt>
                <c:pt idx="29400">
                  <c:v>1758.0940000000001</c:v>
                </c:pt>
                <c:pt idx="29401">
                  <c:v>1751.4839999999999</c:v>
                </c:pt>
                <c:pt idx="29402">
                  <c:v>1748.153</c:v>
                </c:pt>
                <c:pt idx="29403">
                  <c:v>1738.213</c:v>
                </c:pt>
                <c:pt idx="29404">
                  <c:v>1728.325</c:v>
                </c:pt>
                <c:pt idx="29405">
                  <c:v>1724.9939999999999</c:v>
                </c:pt>
                <c:pt idx="29406">
                  <c:v>1711.828</c:v>
                </c:pt>
                <c:pt idx="29407">
                  <c:v>1705.2190000000001</c:v>
                </c:pt>
                <c:pt idx="29408">
                  <c:v>1698.6089999999999</c:v>
                </c:pt>
                <c:pt idx="29409">
                  <c:v>1692</c:v>
                </c:pt>
                <c:pt idx="29410">
                  <c:v>1685.3910000000001</c:v>
                </c:pt>
                <c:pt idx="29411">
                  <c:v>1678.7809999999999</c:v>
                </c:pt>
                <c:pt idx="29412">
                  <c:v>1675.45</c:v>
                </c:pt>
                <c:pt idx="29413">
                  <c:v>1665.5630000000001</c:v>
                </c:pt>
                <c:pt idx="29414">
                  <c:v>1658.953</c:v>
                </c:pt>
                <c:pt idx="29415">
                  <c:v>1655.6220000000001</c:v>
                </c:pt>
                <c:pt idx="29416">
                  <c:v>1649.0129999999999</c:v>
                </c:pt>
                <c:pt idx="29417">
                  <c:v>1642.403</c:v>
                </c:pt>
                <c:pt idx="29418">
                  <c:v>1635.7940000000001</c:v>
                </c:pt>
                <c:pt idx="29419">
                  <c:v>1632.5160000000001</c:v>
                </c:pt>
                <c:pt idx="29420">
                  <c:v>1625.9059999999999</c:v>
                </c:pt>
                <c:pt idx="29421">
                  <c:v>1619.297</c:v>
                </c:pt>
                <c:pt idx="29422">
                  <c:v>1615.9659999999999</c:v>
                </c:pt>
                <c:pt idx="29423">
                  <c:v>1606.078</c:v>
                </c:pt>
                <c:pt idx="29424">
                  <c:v>1602.7470000000001</c:v>
                </c:pt>
                <c:pt idx="29425">
                  <c:v>1592.807</c:v>
                </c:pt>
                <c:pt idx="29426">
                  <c:v>1586.1969999999999</c:v>
                </c:pt>
                <c:pt idx="29427">
                  <c:v>1579.588</c:v>
                </c:pt>
                <c:pt idx="29428">
                  <c:v>1579.6410000000001</c:v>
                </c:pt>
                <c:pt idx="29429">
                  <c:v>1569.7</c:v>
                </c:pt>
                <c:pt idx="29430">
                  <c:v>1569.7</c:v>
                </c:pt>
                <c:pt idx="29431">
                  <c:v>1563.0909999999999</c:v>
                </c:pt>
                <c:pt idx="29432">
                  <c:v>1556.481</c:v>
                </c:pt>
                <c:pt idx="29433">
                  <c:v>1553.15</c:v>
                </c:pt>
                <c:pt idx="29434">
                  <c:v>1549.8720000000001</c:v>
                </c:pt>
                <c:pt idx="29435">
                  <c:v>1546.5409999999999</c:v>
                </c:pt>
                <c:pt idx="29436">
                  <c:v>1543.2629999999999</c:v>
                </c:pt>
                <c:pt idx="29437">
                  <c:v>1543.2629999999999</c:v>
                </c:pt>
                <c:pt idx="29438">
                  <c:v>1539.932</c:v>
                </c:pt>
                <c:pt idx="29439">
                  <c:v>1536.653</c:v>
                </c:pt>
                <c:pt idx="29440">
                  <c:v>1533.3219999999999</c:v>
                </c:pt>
                <c:pt idx="29441">
                  <c:v>1530.0440000000001</c:v>
                </c:pt>
                <c:pt idx="29442">
                  <c:v>1526.713</c:v>
                </c:pt>
                <c:pt idx="29443">
                  <c:v>1526.713</c:v>
                </c:pt>
                <c:pt idx="29444">
                  <c:v>1523.4349999999999</c:v>
                </c:pt>
                <c:pt idx="29445">
                  <c:v>1520.1030000000001</c:v>
                </c:pt>
                <c:pt idx="29446">
                  <c:v>1516.825</c:v>
                </c:pt>
                <c:pt idx="29447">
                  <c:v>1513.4939999999999</c:v>
                </c:pt>
                <c:pt idx="29448">
                  <c:v>1510.2159999999999</c:v>
                </c:pt>
                <c:pt idx="29449">
                  <c:v>1506.885</c:v>
                </c:pt>
                <c:pt idx="29450">
                  <c:v>1503.606</c:v>
                </c:pt>
                <c:pt idx="29451">
                  <c:v>1500.2750000000001</c:v>
                </c:pt>
                <c:pt idx="29452">
                  <c:v>1500.2750000000001</c:v>
                </c:pt>
                <c:pt idx="29453">
                  <c:v>1496.9970000000001</c:v>
                </c:pt>
                <c:pt idx="29454">
                  <c:v>1493.6659999999999</c:v>
                </c:pt>
                <c:pt idx="29455">
                  <c:v>1493.6659999999999</c:v>
                </c:pt>
                <c:pt idx="29456">
                  <c:v>1490.3879999999999</c:v>
                </c:pt>
                <c:pt idx="29457">
                  <c:v>1487.057</c:v>
                </c:pt>
                <c:pt idx="29458">
                  <c:v>1487.057</c:v>
                </c:pt>
                <c:pt idx="29459">
                  <c:v>1483.778</c:v>
                </c:pt>
                <c:pt idx="29460">
                  <c:v>1483.778</c:v>
                </c:pt>
                <c:pt idx="29461">
                  <c:v>1480.4469999999999</c:v>
                </c:pt>
                <c:pt idx="29462">
                  <c:v>1480.4469999999999</c:v>
                </c:pt>
                <c:pt idx="29463">
                  <c:v>1477.1690000000001</c:v>
                </c:pt>
                <c:pt idx="29464">
                  <c:v>1477.1690000000001</c:v>
                </c:pt>
                <c:pt idx="29465">
                  <c:v>1473.838</c:v>
                </c:pt>
                <c:pt idx="29466">
                  <c:v>1473.838</c:v>
                </c:pt>
                <c:pt idx="29467">
                  <c:v>1470.56</c:v>
                </c:pt>
                <c:pt idx="29468">
                  <c:v>1470.56</c:v>
                </c:pt>
                <c:pt idx="29469">
                  <c:v>1467.2280000000001</c:v>
                </c:pt>
                <c:pt idx="29470">
                  <c:v>1467.2280000000001</c:v>
                </c:pt>
                <c:pt idx="29471">
                  <c:v>1463.95</c:v>
                </c:pt>
                <c:pt idx="29472">
                  <c:v>1463.95</c:v>
                </c:pt>
                <c:pt idx="29473">
                  <c:v>1463.95</c:v>
                </c:pt>
                <c:pt idx="29474">
                  <c:v>1460.6189999999999</c:v>
                </c:pt>
                <c:pt idx="29475">
                  <c:v>1460.6189999999999</c:v>
                </c:pt>
                <c:pt idx="29476">
                  <c:v>1460.6189999999999</c:v>
                </c:pt>
                <c:pt idx="29477">
                  <c:v>1460.6189999999999</c:v>
                </c:pt>
                <c:pt idx="29478">
                  <c:v>1460.6189999999999</c:v>
                </c:pt>
                <c:pt idx="29479">
                  <c:v>1463.95</c:v>
                </c:pt>
                <c:pt idx="29480">
                  <c:v>1463.95</c:v>
                </c:pt>
                <c:pt idx="29481">
                  <c:v>0</c:v>
                </c:pt>
                <c:pt idx="29482">
                  <c:v>0</c:v>
                </c:pt>
                <c:pt idx="29483">
                  <c:v>0</c:v>
                </c:pt>
                <c:pt idx="29484">
                  <c:v>0</c:v>
                </c:pt>
                <c:pt idx="29485">
                  <c:v>0</c:v>
                </c:pt>
                <c:pt idx="29486">
                  <c:v>0</c:v>
                </c:pt>
                <c:pt idx="29487">
                  <c:v>0</c:v>
                </c:pt>
                <c:pt idx="29488">
                  <c:v>0</c:v>
                </c:pt>
                <c:pt idx="29489">
                  <c:v>0</c:v>
                </c:pt>
                <c:pt idx="29490">
                  <c:v>0</c:v>
                </c:pt>
                <c:pt idx="29491">
                  <c:v>0</c:v>
                </c:pt>
                <c:pt idx="29492">
                  <c:v>0</c:v>
                </c:pt>
                <c:pt idx="29493">
                  <c:v>0</c:v>
                </c:pt>
                <c:pt idx="29494">
                  <c:v>0</c:v>
                </c:pt>
                <c:pt idx="29495">
                  <c:v>0</c:v>
                </c:pt>
                <c:pt idx="29496">
                  <c:v>0</c:v>
                </c:pt>
                <c:pt idx="29497">
                  <c:v>0</c:v>
                </c:pt>
                <c:pt idx="29498">
                  <c:v>0</c:v>
                </c:pt>
                <c:pt idx="29499">
                  <c:v>0</c:v>
                </c:pt>
                <c:pt idx="29500">
                  <c:v>0</c:v>
                </c:pt>
                <c:pt idx="29501">
                  <c:v>0</c:v>
                </c:pt>
                <c:pt idx="29502">
                  <c:v>0</c:v>
                </c:pt>
                <c:pt idx="29503">
                  <c:v>0</c:v>
                </c:pt>
                <c:pt idx="29504">
                  <c:v>0</c:v>
                </c:pt>
                <c:pt idx="29505">
                  <c:v>0</c:v>
                </c:pt>
                <c:pt idx="29506">
                  <c:v>0</c:v>
                </c:pt>
                <c:pt idx="29507">
                  <c:v>0</c:v>
                </c:pt>
                <c:pt idx="29508">
                  <c:v>0</c:v>
                </c:pt>
                <c:pt idx="29509">
                  <c:v>0</c:v>
                </c:pt>
                <c:pt idx="29510">
                  <c:v>0</c:v>
                </c:pt>
                <c:pt idx="29511">
                  <c:v>0</c:v>
                </c:pt>
                <c:pt idx="29512">
                  <c:v>0</c:v>
                </c:pt>
                <c:pt idx="29513">
                  <c:v>0</c:v>
                </c:pt>
                <c:pt idx="29514">
                  <c:v>0</c:v>
                </c:pt>
                <c:pt idx="29515">
                  <c:v>0</c:v>
                </c:pt>
                <c:pt idx="29516">
                  <c:v>0</c:v>
                </c:pt>
                <c:pt idx="29517">
                  <c:v>2065.4029999999998</c:v>
                </c:pt>
                <c:pt idx="29518">
                  <c:v>2075.3440000000001</c:v>
                </c:pt>
                <c:pt idx="29519">
                  <c:v>2101.7809999999999</c:v>
                </c:pt>
                <c:pt idx="29520">
                  <c:v>2144.7159999999999</c:v>
                </c:pt>
                <c:pt idx="29521">
                  <c:v>2197.5909999999999</c:v>
                </c:pt>
                <c:pt idx="29522">
                  <c:v>2250.4659999999999</c:v>
                </c:pt>
                <c:pt idx="29523">
                  <c:v>2303.3409999999999</c:v>
                </c:pt>
                <c:pt idx="29524">
                  <c:v>2352.9380000000001</c:v>
                </c:pt>
                <c:pt idx="29525">
                  <c:v>2395.8719999999998</c:v>
                </c:pt>
                <c:pt idx="29526">
                  <c:v>2438.8589999999999</c:v>
                </c:pt>
                <c:pt idx="29527">
                  <c:v>2478.5160000000001</c:v>
                </c:pt>
                <c:pt idx="29528">
                  <c:v>2511.5630000000001</c:v>
                </c:pt>
                <c:pt idx="29529">
                  <c:v>2541.2779999999998</c:v>
                </c:pt>
                <c:pt idx="29530">
                  <c:v>2567.7159999999999</c:v>
                </c:pt>
                <c:pt idx="29531">
                  <c:v>2594.1529999999998</c:v>
                </c:pt>
                <c:pt idx="29532">
                  <c:v>2610.703</c:v>
                </c:pt>
                <c:pt idx="29533">
                  <c:v>2633.8090000000002</c:v>
                </c:pt>
                <c:pt idx="29534">
                  <c:v>2647.0279999999998</c:v>
                </c:pt>
                <c:pt idx="29535">
                  <c:v>2656.9690000000001</c:v>
                </c:pt>
                <c:pt idx="29536">
                  <c:v>2666.8560000000002</c:v>
                </c:pt>
                <c:pt idx="29537">
                  <c:v>2673.4659999999999</c:v>
                </c:pt>
                <c:pt idx="29538">
                  <c:v>2676.797</c:v>
                </c:pt>
                <c:pt idx="29539">
                  <c:v>2680.0749999999998</c:v>
                </c:pt>
                <c:pt idx="29540">
                  <c:v>2686.6840000000002</c:v>
                </c:pt>
                <c:pt idx="29541">
                  <c:v>2686.6840000000002</c:v>
                </c:pt>
                <c:pt idx="29542">
                  <c:v>2686.6840000000002</c:v>
                </c:pt>
                <c:pt idx="29543">
                  <c:v>2680.0749999999998</c:v>
                </c:pt>
                <c:pt idx="29544">
                  <c:v>2676.7440000000001</c:v>
                </c:pt>
                <c:pt idx="29545">
                  <c:v>2670.1350000000002</c:v>
                </c:pt>
                <c:pt idx="29546">
                  <c:v>2660.2469999999998</c:v>
                </c:pt>
                <c:pt idx="29547">
                  <c:v>2653.6379999999999</c:v>
                </c:pt>
                <c:pt idx="29548">
                  <c:v>2643.6970000000001</c:v>
                </c:pt>
                <c:pt idx="29549">
                  <c:v>2633.8090000000002</c:v>
                </c:pt>
                <c:pt idx="29550">
                  <c:v>2617.3130000000001</c:v>
                </c:pt>
                <c:pt idx="29551">
                  <c:v>2610.65</c:v>
                </c:pt>
                <c:pt idx="29552">
                  <c:v>2594.1529999999998</c:v>
                </c:pt>
                <c:pt idx="29553">
                  <c:v>2584.2130000000002</c:v>
                </c:pt>
                <c:pt idx="29554">
                  <c:v>2570.9940000000001</c:v>
                </c:pt>
                <c:pt idx="29555">
                  <c:v>2554.4969999999998</c:v>
                </c:pt>
                <c:pt idx="29556">
                  <c:v>2541.2779999999998</c:v>
                </c:pt>
                <c:pt idx="29557">
                  <c:v>2524.7280000000001</c:v>
                </c:pt>
                <c:pt idx="29558">
                  <c:v>2508.2310000000002</c:v>
                </c:pt>
                <c:pt idx="29559">
                  <c:v>2491.681</c:v>
                </c:pt>
                <c:pt idx="29560">
                  <c:v>2471.8530000000001</c:v>
                </c:pt>
                <c:pt idx="29561">
                  <c:v>2455.3560000000002</c:v>
                </c:pt>
                <c:pt idx="29562">
                  <c:v>2435.5279999999998</c:v>
                </c:pt>
                <c:pt idx="29563">
                  <c:v>2415.6999999999998</c:v>
                </c:pt>
                <c:pt idx="29564">
                  <c:v>2399.15</c:v>
                </c:pt>
                <c:pt idx="29565">
                  <c:v>2376.0439999999999</c:v>
                </c:pt>
                <c:pt idx="29566">
                  <c:v>2359.4940000000001</c:v>
                </c:pt>
                <c:pt idx="29567">
                  <c:v>2336.3879999999999</c:v>
                </c:pt>
                <c:pt idx="29568">
                  <c:v>2316.5590000000002</c:v>
                </c:pt>
                <c:pt idx="29569">
                  <c:v>2293.453</c:v>
                </c:pt>
                <c:pt idx="29570">
                  <c:v>2273.5720000000001</c:v>
                </c:pt>
                <c:pt idx="29571">
                  <c:v>2253.7440000000001</c:v>
                </c:pt>
                <c:pt idx="29572">
                  <c:v>2233.9160000000002</c:v>
                </c:pt>
                <c:pt idx="29573">
                  <c:v>2214.0880000000002</c:v>
                </c:pt>
                <c:pt idx="29574">
                  <c:v>2190.9810000000002</c:v>
                </c:pt>
                <c:pt idx="29575">
                  <c:v>2171.1529999999998</c:v>
                </c:pt>
                <c:pt idx="29576">
                  <c:v>2151.3249999999998</c:v>
                </c:pt>
                <c:pt idx="29577">
                  <c:v>2128.1660000000002</c:v>
                </c:pt>
                <c:pt idx="29578">
                  <c:v>2108.3380000000002</c:v>
                </c:pt>
                <c:pt idx="29579">
                  <c:v>2088.5100000000002</c:v>
                </c:pt>
                <c:pt idx="29580">
                  <c:v>2068.681</c:v>
                </c:pt>
                <c:pt idx="29581">
                  <c:v>2048.8530000000001</c:v>
                </c:pt>
                <c:pt idx="29582">
                  <c:v>2029.0250000000001</c:v>
                </c:pt>
                <c:pt idx="29583">
                  <c:v>2009.1969999999999</c:v>
                </c:pt>
                <c:pt idx="29584">
                  <c:v>1989.3689999999999</c:v>
                </c:pt>
                <c:pt idx="29585">
                  <c:v>1972.8720000000001</c:v>
                </c:pt>
                <c:pt idx="29586">
                  <c:v>1956.3219999999999</c:v>
                </c:pt>
                <c:pt idx="29587">
                  <c:v>1936.4939999999999</c:v>
                </c:pt>
                <c:pt idx="29588">
                  <c:v>1916.6659999999999</c:v>
                </c:pt>
                <c:pt idx="29589">
                  <c:v>1900.1690000000001</c:v>
                </c:pt>
                <c:pt idx="29590">
                  <c:v>1880.3409999999999</c:v>
                </c:pt>
                <c:pt idx="29591">
                  <c:v>1863.8440000000001</c:v>
                </c:pt>
                <c:pt idx="29592">
                  <c:v>1850.5719999999999</c:v>
                </c:pt>
                <c:pt idx="29593">
                  <c:v>1830.7439999999999</c:v>
                </c:pt>
                <c:pt idx="29594">
                  <c:v>1817.5250000000001</c:v>
                </c:pt>
                <c:pt idx="29595">
                  <c:v>1797.75</c:v>
                </c:pt>
                <c:pt idx="29596">
                  <c:v>1781.2</c:v>
                </c:pt>
                <c:pt idx="29597">
                  <c:v>1771.26</c:v>
                </c:pt>
                <c:pt idx="29598">
                  <c:v>1751.4839999999999</c:v>
                </c:pt>
                <c:pt idx="29599">
                  <c:v>1738.2660000000001</c:v>
                </c:pt>
                <c:pt idx="29600">
                  <c:v>1721.7159999999999</c:v>
                </c:pt>
                <c:pt idx="29601">
                  <c:v>1708.4970000000001</c:v>
                </c:pt>
                <c:pt idx="29602">
                  <c:v>1695.278</c:v>
                </c:pt>
                <c:pt idx="29603">
                  <c:v>1682.06</c:v>
                </c:pt>
                <c:pt idx="29604">
                  <c:v>1668.8409999999999</c:v>
                </c:pt>
                <c:pt idx="29605">
                  <c:v>1655.6220000000001</c:v>
                </c:pt>
                <c:pt idx="29606">
                  <c:v>1642.403</c:v>
                </c:pt>
                <c:pt idx="29607">
                  <c:v>1629.1849999999999</c:v>
                </c:pt>
                <c:pt idx="29608">
                  <c:v>1615.9659999999999</c:v>
                </c:pt>
                <c:pt idx="29609">
                  <c:v>1602.7470000000001</c:v>
                </c:pt>
                <c:pt idx="29610">
                  <c:v>1592.8589999999999</c:v>
                </c:pt>
                <c:pt idx="29611">
                  <c:v>1576.31</c:v>
                </c:pt>
                <c:pt idx="29612">
                  <c:v>1566.422</c:v>
                </c:pt>
                <c:pt idx="29613">
                  <c:v>1556.481</c:v>
                </c:pt>
                <c:pt idx="29614">
                  <c:v>1543.2629999999999</c:v>
                </c:pt>
                <c:pt idx="29615">
                  <c:v>1530.0440000000001</c:v>
                </c:pt>
                <c:pt idx="29616">
                  <c:v>1523.4349999999999</c:v>
                </c:pt>
                <c:pt idx="29617">
                  <c:v>1510.2159999999999</c:v>
                </c:pt>
                <c:pt idx="29618">
                  <c:v>1500.328</c:v>
                </c:pt>
                <c:pt idx="29619">
                  <c:v>1490.3879999999999</c:v>
                </c:pt>
                <c:pt idx="29620">
                  <c:v>1480.4469999999999</c:v>
                </c:pt>
                <c:pt idx="29621">
                  <c:v>1467.2280000000001</c:v>
                </c:pt>
                <c:pt idx="29622">
                  <c:v>1457.3409999999999</c:v>
                </c:pt>
                <c:pt idx="29623">
                  <c:v>1450.731</c:v>
                </c:pt>
                <c:pt idx="29624">
                  <c:v>1440.7909999999999</c:v>
                </c:pt>
                <c:pt idx="29625">
                  <c:v>1430.903</c:v>
                </c:pt>
                <c:pt idx="29626">
                  <c:v>1424.2940000000001</c:v>
                </c:pt>
                <c:pt idx="29627">
                  <c:v>1414.3530000000001</c:v>
                </c:pt>
                <c:pt idx="29628">
                  <c:v>1407.7439999999999</c:v>
                </c:pt>
                <c:pt idx="29629">
                  <c:v>1401.135</c:v>
                </c:pt>
                <c:pt idx="29630">
                  <c:v>1397.856</c:v>
                </c:pt>
                <c:pt idx="29631">
                  <c:v>1391.2470000000001</c:v>
                </c:pt>
                <c:pt idx="29632">
                  <c:v>1384.6379999999999</c:v>
                </c:pt>
                <c:pt idx="29633">
                  <c:v>1381.307</c:v>
                </c:pt>
                <c:pt idx="29634">
                  <c:v>1378.028</c:v>
                </c:pt>
                <c:pt idx="29635">
                  <c:v>1378.028</c:v>
                </c:pt>
                <c:pt idx="29636">
                  <c:v>1374.6969999999999</c:v>
                </c:pt>
                <c:pt idx="29637">
                  <c:v>1371.4190000000001</c:v>
                </c:pt>
                <c:pt idx="29638">
                  <c:v>1368.088</c:v>
                </c:pt>
                <c:pt idx="29639">
                  <c:v>1364.81</c:v>
                </c:pt>
                <c:pt idx="29640">
                  <c:v>1361.4780000000001</c:v>
                </c:pt>
                <c:pt idx="29641">
                  <c:v>1358.2</c:v>
                </c:pt>
                <c:pt idx="29642">
                  <c:v>1354.8689999999999</c:v>
                </c:pt>
                <c:pt idx="29643">
                  <c:v>1351.5909999999999</c:v>
                </c:pt>
                <c:pt idx="29644">
                  <c:v>1348.26</c:v>
                </c:pt>
                <c:pt idx="29645">
                  <c:v>1344.981</c:v>
                </c:pt>
                <c:pt idx="29646">
                  <c:v>1341.703</c:v>
                </c:pt>
                <c:pt idx="29647">
                  <c:v>1338.3720000000001</c:v>
                </c:pt>
                <c:pt idx="29648">
                  <c:v>1328.432</c:v>
                </c:pt>
                <c:pt idx="29649">
                  <c:v>1325.153</c:v>
                </c:pt>
                <c:pt idx="29650">
                  <c:v>1321.875</c:v>
                </c:pt>
                <c:pt idx="29651">
                  <c:v>1315.213</c:v>
                </c:pt>
                <c:pt idx="29652">
                  <c:v>1308.6030000000001</c:v>
                </c:pt>
                <c:pt idx="29653">
                  <c:v>1305.325</c:v>
                </c:pt>
                <c:pt idx="29654">
                  <c:v>1305.325</c:v>
                </c:pt>
                <c:pt idx="29655">
                  <c:v>1301.9939999999999</c:v>
                </c:pt>
                <c:pt idx="29656">
                  <c:v>1305.325</c:v>
                </c:pt>
                <c:pt idx="29657">
                  <c:v>1305.325</c:v>
                </c:pt>
                <c:pt idx="29658">
                  <c:v>0</c:v>
                </c:pt>
                <c:pt idx="29659">
                  <c:v>0</c:v>
                </c:pt>
                <c:pt idx="29660">
                  <c:v>0</c:v>
                </c:pt>
                <c:pt idx="29661">
                  <c:v>0</c:v>
                </c:pt>
                <c:pt idx="29662">
                  <c:v>0</c:v>
                </c:pt>
                <c:pt idx="29663">
                  <c:v>0</c:v>
                </c:pt>
                <c:pt idx="29664">
                  <c:v>0</c:v>
                </c:pt>
                <c:pt idx="29665">
                  <c:v>0</c:v>
                </c:pt>
                <c:pt idx="29666">
                  <c:v>0</c:v>
                </c:pt>
                <c:pt idx="29667">
                  <c:v>0</c:v>
                </c:pt>
                <c:pt idx="29668">
                  <c:v>0</c:v>
                </c:pt>
                <c:pt idx="29669">
                  <c:v>0</c:v>
                </c:pt>
                <c:pt idx="29670">
                  <c:v>0</c:v>
                </c:pt>
                <c:pt idx="29671">
                  <c:v>0</c:v>
                </c:pt>
                <c:pt idx="29672">
                  <c:v>0</c:v>
                </c:pt>
                <c:pt idx="29673">
                  <c:v>0</c:v>
                </c:pt>
                <c:pt idx="29674">
                  <c:v>0</c:v>
                </c:pt>
                <c:pt idx="29675">
                  <c:v>0</c:v>
                </c:pt>
                <c:pt idx="29676">
                  <c:v>0</c:v>
                </c:pt>
                <c:pt idx="29677">
                  <c:v>0</c:v>
                </c:pt>
                <c:pt idx="29678">
                  <c:v>0</c:v>
                </c:pt>
                <c:pt idx="29679">
                  <c:v>0</c:v>
                </c:pt>
                <c:pt idx="29680">
                  <c:v>0</c:v>
                </c:pt>
                <c:pt idx="29681">
                  <c:v>0</c:v>
                </c:pt>
                <c:pt idx="29682">
                  <c:v>0</c:v>
                </c:pt>
                <c:pt idx="29683">
                  <c:v>0</c:v>
                </c:pt>
                <c:pt idx="29684">
                  <c:v>0</c:v>
                </c:pt>
                <c:pt idx="29685">
                  <c:v>0</c:v>
                </c:pt>
                <c:pt idx="29686">
                  <c:v>0</c:v>
                </c:pt>
                <c:pt idx="29687">
                  <c:v>0</c:v>
                </c:pt>
                <c:pt idx="29688">
                  <c:v>0</c:v>
                </c:pt>
                <c:pt idx="29689">
                  <c:v>0</c:v>
                </c:pt>
                <c:pt idx="29690">
                  <c:v>0</c:v>
                </c:pt>
                <c:pt idx="29691">
                  <c:v>0</c:v>
                </c:pt>
                <c:pt idx="29692">
                  <c:v>0</c:v>
                </c:pt>
                <c:pt idx="29693">
                  <c:v>0</c:v>
                </c:pt>
                <c:pt idx="29694">
                  <c:v>0</c:v>
                </c:pt>
                <c:pt idx="29695">
                  <c:v>0</c:v>
                </c:pt>
                <c:pt idx="29696">
                  <c:v>0</c:v>
                </c:pt>
                <c:pt idx="29697">
                  <c:v>0</c:v>
                </c:pt>
                <c:pt idx="29698">
                  <c:v>0</c:v>
                </c:pt>
                <c:pt idx="29699">
                  <c:v>0</c:v>
                </c:pt>
                <c:pt idx="29700">
                  <c:v>0</c:v>
                </c:pt>
                <c:pt idx="29701">
                  <c:v>0</c:v>
                </c:pt>
                <c:pt idx="29702">
                  <c:v>0</c:v>
                </c:pt>
                <c:pt idx="29703">
                  <c:v>0</c:v>
                </c:pt>
                <c:pt idx="29704">
                  <c:v>0</c:v>
                </c:pt>
                <c:pt idx="29705">
                  <c:v>0</c:v>
                </c:pt>
                <c:pt idx="29706">
                  <c:v>0</c:v>
                </c:pt>
                <c:pt idx="29707">
                  <c:v>0</c:v>
                </c:pt>
                <c:pt idx="29708">
                  <c:v>0</c:v>
                </c:pt>
                <c:pt idx="29709">
                  <c:v>0</c:v>
                </c:pt>
                <c:pt idx="29710">
                  <c:v>0</c:v>
                </c:pt>
                <c:pt idx="29711">
                  <c:v>0</c:v>
                </c:pt>
                <c:pt idx="29712">
                  <c:v>0</c:v>
                </c:pt>
                <c:pt idx="29713">
                  <c:v>0</c:v>
                </c:pt>
                <c:pt idx="29714">
                  <c:v>0</c:v>
                </c:pt>
                <c:pt idx="29715">
                  <c:v>0</c:v>
                </c:pt>
                <c:pt idx="29716">
                  <c:v>0</c:v>
                </c:pt>
                <c:pt idx="29717">
                  <c:v>0</c:v>
                </c:pt>
                <c:pt idx="29718">
                  <c:v>0</c:v>
                </c:pt>
                <c:pt idx="29719">
                  <c:v>0</c:v>
                </c:pt>
                <c:pt idx="29720">
                  <c:v>0</c:v>
                </c:pt>
                <c:pt idx="29721">
                  <c:v>0</c:v>
                </c:pt>
                <c:pt idx="29722">
                  <c:v>0</c:v>
                </c:pt>
                <c:pt idx="29723">
                  <c:v>0</c:v>
                </c:pt>
                <c:pt idx="29724">
                  <c:v>0</c:v>
                </c:pt>
                <c:pt idx="29725">
                  <c:v>0</c:v>
                </c:pt>
                <c:pt idx="29726">
                  <c:v>0</c:v>
                </c:pt>
                <c:pt idx="29727">
                  <c:v>0</c:v>
                </c:pt>
                <c:pt idx="29728">
                  <c:v>0</c:v>
                </c:pt>
                <c:pt idx="29729">
                  <c:v>0</c:v>
                </c:pt>
                <c:pt idx="29730">
                  <c:v>0</c:v>
                </c:pt>
                <c:pt idx="29731">
                  <c:v>0</c:v>
                </c:pt>
                <c:pt idx="29732">
                  <c:v>0</c:v>
                </c:pt>
                <c:pt idx="29733">
                  <c:v>0</c:v>
                </c:pt>
                <c:pt idx="29734">
                  <c:v>0</c:v>
                </c:pt>
                <c:pt idx="29735">
                  <c:v>0</c:v>
                </c:pt>
                <c:pt idx="29736">
                  <c:v>0</c:v>
                </c:pt>
                <c:pt idx="29737">
                  <c:v>0</c:v>
                </c:pt>
                <c:pt idx="29738">
                  <c:v>0</c:v>
                </c:pt>
                <c:pt idx="29739">
                  <c:v>0</c:v>
                </c:pt>
                <c:pt idx="29740">
                  <c:v>0</c:v>
                </c:pt>
                <c:pt idx="29741">
                  <c:v>0</c:v>
                </c:pt>
                <c:pt idx="29742">
                  <c:v>0</c:v>
                </c:pt>
                <c:pt idx="29743">
                  <c:v>0</c:v>
                </c:pt>
                <c:pt idx="29744">
                  <c:v>0</c:v>
                </c:pt>
                <c:pt idx="29745">
                  <c:v>0</c:v>
                </c:pt>
                <c:pt idx="29746">
                  <c:v>0</c:v>
                </c:pt>
                <c:pt idx="29747">
                  <c:v>0</c:v>
                </c:pt>
                <c:pt idx="29748">
                  <c:v>0</c:v>
                </c:pt>
                <c:pt idx="29749">
                  <c:v>0</c:v>
                </c:pt>
                <c:pt idx="29750">
                  <c:v>0</c:v>
                </c:pt>
                <c:pt idx="29751">
                  <c:v>0</c:v>
                </c:pt>
                <c:pt idx="29752">
                  <c:v>0</c:v>
                </c:pt>
                <c:pt idx="29753">
                  <c:v>0</c:v>
                </c:pt>
                <c:pt idx="29754">
                  <c:v>0</c:v>
                </c:pt>
                <c:pt idx="29755">
                  <c:v>0</c:v>
                </c:pt>
                <c:pt idx="29756">
                  <c:v>0</c:v>
                </c:pt>
                <c:pt idx="29757">
                  <c:v>0</c:v>
                </c:pt>
                <c:pt idx="29758">
                  <c:v>0</c:v>
                </c:pt>
                <c:pt idx="29759">
                  <c:v>0</c:v>
                </c:pt>
                <c:pt idx="29760">
                  <c:v>0</c:v>
                </c:pt>
                <c:pt idx="29761">
                  <c:v>0</c:v>
                </c:pt>
                <c:pt idx="29762">
                  <c:v>0</c:v>
                </c:pt>
                <c:pt idx="29763">
                  <c:v>0</c:v>
                </c:pt>
                <c:pt idx="29764">
                  <c:v>0</c:v>
                </c:pt>
                <c:pt idx="29765">
                  <c:v>0</c:v>
                </c:pt>
                <c:pt idx="29766">
                  <c:v>0</c:v>
                </c:pt>
                <c:pt idx="29767">
                  <c:v>0</c:v>
                </c:pt>
                <c:pt idx="29768">
                  <c:v>0</c:v>
                </c:pt>
                <c:pt idx="29769">
                  <c:v>0</c:v>
                </c:pt>
                <c:pt idx="29770">
                  <c:v>0</c:v>
                </c:pt>
                <c:pt idx="29771">
                  <c:v>0</c:v>
                </c:pt>
                <c:pt idx="29772">
                  <c:v>0</c:v>
                </c:pt>
                <c:pt idx="29773">
                  <c:v>0</c:v>
                </c:pt>
                <c:pt idx="29774">
                  <c:v>0</c:v>
                </c:pt>
                <c:pt idx="29775">
                  <c:v>0</c:v>
                </c:pt>
                <c:pt idx="29776">
                  <c:v>0</c:v>
                </c:pt>
                <c:pt idx="29777">
                  <c:v>0</c:v>
                </c:pt>
                <c:pt idx="29778">
                  <c:v>0</c:v>
                </c:pt>
                <c:pt idx="29779">
                  <c:v>0</c:v>
                </c:pt>
                <c:pt idx="29780">
                  <c:v>0</c:v>
                </c:pt>
                <c:pt idx="29781">
                  <c:v>0</c:v>
                </c:pt>
                <c:pt idx="29782">
                  <c:v>0</c:v>
                </c:pt>
                <c:pt idx="29783">
                  <c:v>0</c:v>
                </c:pt>
                <c:pt idx="29784">
                  <c:v>0</c:v>
                </c:pt>
                <c:pt idx="29785">
                  <c:v>0</c:v>
                </c:pt>
                <c:pt idx="29786">
                  <c:v>0</c:v>
                </c:pt>
                <c:pt idx="29787">
                  <c:v>0</c:v>
                </c:pt>
                <c:pt idx="29788">
                  <c:v>0</c:v>
                </c:pt>
                <c:pt idx="29789">
                  <c:v>0</c:v>
                </c:pt>
                <c:pt idx="29790">
                  <c:v>1943.1030000000001</c:v>
                </c:pt>
                <c:pt idx="29791">
                  <c:v>1946.434</c:v>
                </c:pt>
                <c:pt idx="29792">
                  <c:v>1962.931</c:v>
                </c:pt>
                <c:pt idx="29793">
                  <c:v>1995.9780000000001</c:v>
                </c:pt>
                <c:pt idx="29794">
                  <c:v>2032.356</c:v>
                </c:pt>
                <c:pt idx="29795">
                  <c:v>2068.681</c:v>
                </c:pt>
                <c:pt idx="29796">
                  <c:v>2105.0590000000002</c:v>
                </c:pt>
                <c:pt idx="29797">
                  <c:v>2138.1060000000002</c:v>
                </c:pt>
                <c:pt idx="29798">
                  <c:v>2167.8220000000001</c:v>
                </c:pt>
                <c:pt idx="29799">
                  <c:v>2197.5909999999999</c:v>
                </c:pt>
                <c:pt idx="29800">
                  <c:v>2220.6970000000001</c:v>
                </c:pt>
                <c:pt idx="29801">
                  <c:v>2240.5250000000001</c:v>
                </c:pt>
                <c:pt idx="29802">
                  <c:v>2260.3530000000001</c:v>
                </c:pt>
                <c:pt idx="29803">
                  <c:v>2273.5720000000001</c:v>
                </c:pt>
                <c:pt idx="29804">
                  <c:v>2286.7910000000002</c:v>
                </c:pt>
                <c:pt idx="29805">
                  <c:v>2296.7310000000002</c:v>
                </c:pt>
                <c:pt idx="29806">
                  <c:v>2306.6190000000001</c:v>
                </c:pt>
                <c:pt idx="29807">
                  <c:v>2309.9499999999998</c:v>
                </c:pt>
                <c:pt idx="29808">
                  <c:v>2316.5590000000002</c:v>
                </c:pt>
                <c:pt idx="29809">
                  <c:v>2316.5590000000002</c:v>
                </c:pt>
                <c:pt idx="29810">
                  <c:v>2316.5590000000002</c:v>
                </c:pt>
                <c:pt idx="29811">
                  <c:v>2316.5590000000002</c:v>
                </c:pt>
                <c:pt idx="29812">
                  <c:v>2309.9499999999998</c:v>
                </c:pt>
                <c:pt idx="29813">
                  <c:v>2309.9499999999998</c:v>
                </c:pt>
                <c:pt idx="29814">
                  <c:v>2303.3409999999999</c:v>
                </c:pt>
                <c:pt idx="29815">
                  <c:v>2296.7310000000002</c:v>
                </c:pt>
                <c:pt idx="29816">
                  <c:v>2286.8440000000001</c:v>
                </c:pt>
                <c:pt idx="29817">
                  <c:v>2280.2339999999999</c:v>
                </c:pt>
                <c:pt idx="29818">
                  <c:v>2270.2939999999999</c:v>
                </c:pt>
                <c:pt idx="29819">
                  <c:v>2257.0749999999998</c:v>
                </c:pt>
                <c:pt idx="29820">
                  <c:v>2247.1880000000001</c:v>
                </c:pt>
                <c:pt idx="29821">
                  <c:v>2240.5250000000001</c:v>
                </c:pt>
                <c:pt idx="29822">
                  <c:v>2227.306</c:v>
                </c:pt>
                <c:pt idx="29823">
                  <c:v>2210.8090000000002</c:v>
                </c:pt>
                <c:pt idx="29824">
                  <c:v>2197.5909999999999</c:v>
                </c:pt>
                <c:pt idx="29825">
                  <c:v>2184.3719999999998</c:v>
                </c:pt>
                <c:pt idx="29826">
                  <c:v>2174.431</c:v>
                </c:pt>
                <c:pt idx="29827">
                  <c:v>2157.9340000000002</c:v>
                </c:pt>
                <c:pt idx="29828">
                  <c:v>2141.4380000000001</c:v>
                </c:pt>
                <c:pt idx="29829">
                  <c:v>2128.1660000000002</c:v>
                </c:pt>
                <c:pt idx="29830">
                  <c:v>2114.9470000000001</c:v>
                </c:pt>
                <c:pt idx="29831">
                  <c:v>2098.4499999999998</c:v>
                </c:pt>
                <c:pt idx="29832">
                  <c:v>2085.2310000000002</c:v>
                </c:pt>
                <c:pt idx="29833">
                  <c:v>2068.681</c:v>
                </c:pt>
                <c:pt idx="29834">
                  <c:v>2048.8530000000001</c:v>
                </c:pt>
                <c:pt idx="29835">
                  <c:v>2035.635</c:v>
                </c:pt>
                <c:pt idx="29836">
                  <c:v>2019.1379999999999</c:v>
                </c:pt>
                <c:pt idx="29837">
                  <c:v>2002.588</c:v>
                </c:pt>
                <c:pt idx="29838">
                  <c:v>1986.0909999999999</c:v>
                </c:pt>
                <c:pt idx="29839">
                  <c:v>1969.5409999999999</c:v>
                </c:pt>
                <c:pt idx="29840">
                  <c:v>1953.0440000000001</c:v>
                </c:pt>
                <c:pt idx="29841">
                  <c:v>1936.4939999999999</c:v>
                </c:pt>
                <c:pt idx="29842">
                  <c:v>1919.9970000000001</c:v>
                </c:pt>
                <c:pt idx="29843">
                  <c:v>1903.4469999999999</c:v>
                </c:pt>
                <c:pt idx="29844">
                  <c:v>1886.95</c:v>
                </c:pt>
                <c:pt idx="29845">
                  <c:v>1873.731</c:v>
                </c:pt>
                <c:pt idx="29846">
                  <c:v>1857.182</c:v>
                </c:pt>
                <c:pt idx="29847">
                  <c:v>1840.684</c:v>
                </c:pt>
                <c:pt idx="29848">
                  <c:v>1827.4659999999999</c:v>
                </c:pt>
                <c:pt idx="29849">
                  <c:v>1810.9159999999999</c:v>
                </c:pt>
                <c:pt idx="29850">
                  <c:v>1794.4190000000001</c:v>
                </c:pt>
                <c:pt idx="29851">
                  <c:v>1781.2</c:v>
                </c:pt>
                <c:pt idx="29852">
                  <c:v>1764.65</c:v>
                </c:pt>
                <c:pt idx="29853">
                  <c:v>1751.432</c:v>
                </c:pt>
                <c:pt idx="29854">
                  <c:v>1738.213</c:v>
                </c:pt>
                <c:pt idx="29855">
                  <c:v>1724.9939999999999</c:v>
                </c:pt>
                <c:pt idx="29856">
                  <c:v>1708.4970000000001</c:v>
                </c:pt>
                <c:pt idx="29857">
                  <c:v>1691.9469999999999</c:v>
                </c:pt>
                <c:pt idx="29858">
                  <c:v>1678.7280000000001</c:v>
                </c:pt>
                <c:pt idx="29859">
                  <c:v>1665.51</c:v>
                </c:pt>
                <c:pt idx="29860">
                  <c:v>1652.2909999999999</c:v>
                </c:pt>
                <c:pt idx="29861">
                  <c:v>1639.0719999999999</c:v>
                </c:pt>
                <c:pt idx="29862">
                  <c:v>1625.8530000000001</c:v>
                </c:pt>
                <c:pt idx="29863">
                  <c:v>1615.9659999999999</c:v>
                </c:pt>
                <c:pt idx="29864">
                  <c:v>1599.4159999999999</c:v>
                </c:pt>
                <c:pt idx="29865">
                  <c:v>1592.8589999999999</c:v>
                </c:pt>
                <c:pt idx="29866">
                  <c:v>1576.31</c:v>
                </c:pt>
                <c:pt idx="29867">
                  <c:v>1566.422</c:v>
                </c:pt>
                <c:pt idx="29868">
                  <c:v>1556.481</c:v>
                </c:pt>
                <c:pt idx="29869">
                  <c:v>1543.2629999999999</c:v>
                </c:pt>
                <c:pt idx="29870">
                  <c:v>1533.375</c:v>
                </c:pt>
                <c:pt idx="29871">
                  <c:v>1523.4349999999999</c:v>
                </c:pt>
                <c:pt idx="29872">
                  <c:v>1510.2159999999999</c:v>
                </c:pt>
                <c:pt idx="29873">
                  <c:v>1500.328</c:v>
                </c:pt>
                <c:pt idx="29874">
                  <c:v>1490.3879999999999</c:v>
                </c:pt>
                <c:pt idx="29875">
                  <c:v>1480.5</c:v>
                </c:pt>
                <c:pt idx="29876">
                  <c:v>1470.56</c:v>
                </c:pt>
                <c:pt idx="29877">
                  <c:v>1463.95</c:v>
                </c:pt>
                <c:pt idx="29878">
                  <c:v>1454.0630000000001</c:v>
                </c:pt>
                <c:pt idx="29879">
                  <c:v>1444.1220000000001</c:v>
                </c:pt>
                <c:pt idx="29880">
                  <c:v>1434.2339999999999</c:v>
                </c:pt>
                <c:pt idx="29881">
                  <c:v>1424.2940000000001</c:v>
                </c:pt>
                <c:pt idx="29882">
                  <c:v>1417.6849999999999</c:v>
                </c:pt>
                <c:pt idx="29883">
                  <c:v>1407.797</c:v>
                </c:pt>
                <c:pt idx="29884">
                  <c:v>1401.1880000000001</c:v>
                </c:pt>
                <c:pt idx="29885">
                  <c:v>1391.2470000000001</c:v>
                </c:pt>
                <c:pt idx="29886">
                  <c:v>1384.6379999999999</c:v>
                </c:pt>
                <c:pt idx="29887">
                  <c:v>1378.028</c:v>
                </c:pt>
                <c:pt idx="29888">
                  <c:v>1371.4190000000001</c:v>
                </c:pt>
                <c:pt idx="29889">
                  <c:v>1361.5309999999999</c:v>
                </c:pt>
                <c:pt idx="29890">
                  <c:v>1354.922</c:v>
                </c:pt>
                <c:pt idx="29891">
                  <c:v>1348.3130000000001</c:v>
                </c:pt>
                <c:pt idx="29892">
                  <c:v>1341.703</c:v>
                </c:pt>
                <c:pt idx="29893">
                  <c:v>1331.7629999999999</c:v>
                </c:pt>
                <c:pt idx="29894">
                  <c:v>1328.4839999999999</c:v>
                </c:pt>
                <c:pt idx="29895">
                  <c:v>1318.5440000000001</c:v>
                </c:pt>
                <c:pt idx="29896">
                  <c:v>1311.9349999999999</c:v>
                </c:pt>
                <c:pt idx="29897">
                  <c:v>1305.325</c:v>
                </c:pt>
                <c:pt idx="29898">
                  <c:v>1298.7159999999999</c:v>
                </c:pt>
                <c:pt idx="29899">
                  <c:v>1292.106</c:v>
                </c:pt>
                <c:pt idx="29900">
                  <c:v>1288.828</c:v>
                </c:pt>
                <c:pt idx="29901">
                  <c:v>1285.4970000000001</c:v>
                </c:pt>
                <c:pt idx="29902">
                  <c:v>1282.2190000000001</c:v>
                </c:pt>
                <c:pt idx="29903">
                  <c:v>1282.2190000000001</c:v>
                </c:pt>
                <c:pt idx="29904">
                  <c:v>1282.2190000000001</c:v>
                </c:pt>
                <c:pt idx="29905">
                  <c:v>0</c:v>
                </c:pt>
                <c:pt idx="29906">
                  <c:v>0</c:v>
                </c:pt>
                <c:pt idx="29907">
                  <c:v>0</c:v>
                </c:pt>
                <c:pt idx="29908">
                  <c:v>0</c:v>
                </c:pt>
                <c:pt idx="29909">
                  <c:v>0</c:v>
                </c:pt>
                <c:pt idx="29910">
                  <c:v>0</c:v>
                </c:pt>
                <c:pt idx="29911">
                  <c:v>0</c:v>
                </c:pt>
                <c:pt idx="29912">
                  <c:v>0</c:v>
                </c:pt>
                <c:pt idx="29913">
                  <c:v>0</c:v>
                </c:pt>
                <c:pt idx="29914">
                  <c:v>0</c:v>
                </c:pt>
                <c:pt idx="29915">
                  <c:v>0</c:v>
                </c:pt>
                <c:pt idx="29916">
                  <c:v>0</c:v>
                </c:pt>
                <c:pt idx="29917">
                  <c:v>0</c:v>
                </c:pt>
                <c:pt idx="29918">
                  <c:v>0</c:v>
                </c:pt>
                <c:pt idx="29919">
                  <c:v>0</c:v>
                </c:pt>
                <c:pt idx="29920">
                  <c:v>0</c:v>
                </c:pt>
                <c:pt idx="29921">
                  <c:v>0</c:v>
                </c:pt>
                <c:pt idx="29922">
                  <c:v>0</c:v>
                </c:pt>
                <c:pt idx="29923">
                  <c:v>0</c:v>
                </c:pt>
                <c:pt idx="29924">
                  <c:v>0</c:v>
                </c:pt>
                <c:pt idx="29925">
                  <c:v>0</c:v>
                </c:pt>
                <c:pt idx="29926">
                  <c:v>0</c:v>
                </c:pt>
                <c:pt idx="29927">
                  <c:v>0</c:v>
                </c:pt>
                <c:pt idx="29928">
                  <c:v>0</c:v>
                </c:pt>
                <c:pt idx="29929">
                  <c:v>0</c:v>
                </c:pt>
                <c:pt idx="29930">
                  <c:v>0</c:v>
                </c:pt>
                <c:pt idx="29931">
                  <c:v>0</c:v>
                </c:pt>
                <c:pt idx="29932">
                  <c:v>0</c:v>
                </c:pt>
                <c:pt idx="29933">
                  <c:v>0</c:v>
                </c:pt>
                <c:pt idx="29934">
                  <c:v>0</c:v>
                </c:pt>
                <c:pt idx="29935">
                  <c:v>0</c:v>
                </c:pt>
                <c:pt idx="29936">
                  <c:v>0</c:v>
                </c:pt>
                <c:pt idx="29937">
                  <c:v>0</c:v>
                </c:pt>
                <c:pt idx="29938">
                  <c:v>0</c:v>
                </c:pt>
                <c:pt idx="29939">
                  <c:v>0</c:v>
                </c:pt>
                <c:pt idx="29940">
                  <c:v>0</c:v>
                </c:pt>
                <c:pt idx="29941">
                  <c:v>0</c:v>
                </c:pt>
                <c:pt idx="29942">
                  <c:v>0</c:v>
                </c:pt>
                <c:pt idx="29943">
                  <c:v>0</c:v>
                </c:pt>
                <c:pt idx="29944">
                  <c:v>0</c:v>
                </c:pt>
                <c:pt idx="29945">
                  <c:v>0</c:v>
                </c:pt>
                <c:pt idx="29946">
                  <c:v>0</c:v>
                </c:pt>
                <c:pt idx="29947">
                  <c:v>0</c:v>
                </c:pt>
                <c:pt idx="29948">
                  <c:v>0</c:v>
                </c:pt>
                <c:pt idx="29949">
                  <c:v>0</c:v>
                </c:pt>
                <c:pt idx="29950">
                  <c:v>0</c:v>
                </c:pt>
                <c:pt idx="29951">
                  <c:v>0</c:v>
                </c:pt>
                <c:pt idx="29952">
                  <c:v>0</c:v>
                </c:pt>
                <c:pt idx="29953">
                  <c:v>0</c:v>
                </c:pt>
                <c:pt idx="29954">
                  <c:v>0</c:v>
                </c:pt>
                <c:pt idx="29955">
                  <c:v>0</c:v>
                </c:pt>
                <c:pt idx="29956">
                  <c:v>0</c:v>
                </c:pt>
                <c:pt idx="29957">
                  <c:v>0</c:v>
                </c:pt>
                <c:pt idx="29958">
                  <c:v>0</c:v>
                </c:pt>
                <c:pt idx="29959">
                  <c:v>0</c:v>
                </c:pt>
                <c:pt idx="29960">
                  <c:v>0</c:v>
                </c:pt>
                <c:pt idx="29961">
                  <c:v>0</c:v>
                </c:pt>
                <c:pt idx="29962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8149768"/>
        <c:axId val="278150160"/>
      </c:scatterChart>
      <c:valAx>
        <c:axId val="278149768"/>
        <c:scaling>
          <c:orientation val="minMax"/>
          <c:min val="4276800000.000000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150160"/>
        <c:crosses val="autoZero"/>
        <c:crossBetween val="midCat"/>
      </c:valAx>
      <c:valAx>
        <c:axId val="27815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149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1"/>
          <c:order val="1"/>
          <c:tx>
            <c:strRef>
              <c:f>Sheet1!$F$1</c:f>
              <c:strCache>
                <c:ptCount val="1"/>
                <c:pt idx="0">
                  <c:v>Vent Temperature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Sheet1!$B:$B</c:f>
              <c:numCache>
                <c:formatCode>General</c:formatCode>
                <c:ptCount val="1048576"/>
                <c:pt idx="1">
                  <c:v>4276762553.2407408</c:v>
                </c:pt>
                <c:pt idx="2">
                  <c:v>4276762622.6851854</c:v>
                </c:pt>
                <c:pt idx="3">
                  <c:v>4276762692.1296296</c:v>
                </c:pt>
                <c:pt idx="4">
                  <c:v>4276762761.5740743</c:v>
                </c:pt>
                <c:pt idx="5">
                  <c:v>4276762831.0185189</c:v>
                </c:pt>
                <c:pt idx="6">
                  <c:v>4276762900.4629626</c:v>
                </c:pt>
                <c:pt idx="7">
                  <c:v>4276762969.9074073</c:v>
                </c:pt>
                <c:pt idx="8">
                  <c:v>4276763040.5092592</c:v>
                </c:pt>
                <c:pt idx="9">
                  <c:v>4276763109.9537039</c:v>
                </c:pt>
                <c:pt idx="10">
                  <c:v>4276763179.3981485</c:v>
                </c:pt>
                <c:pt idx="11">
                  <c:v>4276763248.8425922</c:v>
                </c:pt>
                <c:pt idx="12">
                  <c:v>4276763318.2870369</c:v>
                </c:pt>
                <c:pt idx="13">
                  <c:v>4276763387.7314816</c:v>
                </c:pt>
                <c:pt idx="14">
                  <c:v>4276763457.1759257</c:v>
                </c:pt>
                <c:pt idx="15">
                  <c:v>4276763526.6203704</c:v>
                </c:pt>
                <c:pt idx="16">
                  <c:v>4276763596.064815</c:v>
                </c:pt>
                <c:pt idx="17">
                  <c:v>4276763665.5092597</c:v>
                </c:pt>
                <c:pt idx="18">
                  <c:v>4276763734.9537034</c:v>
                </c:pt>
                <c:pt idx="19">
                  <c:v>4276763804.3981481</c:v>
                </c:pt>
                <c:pt idx="20">
                  <c:v>4276763873.8425927</c:v>
                </c:pt>
                <c:pt idx="21">
                  <c:v>4276763943.2870369</c:v>
                </c:pt>
                <c:pt idx="22">
                  <c:v>4276764012.7314816</c:v>
                </c:pt>
                <c:pt idx="23">
                  <c:v>4276764082.1759262</c:v>
                </c:pt>
                <c:pt idx="24">
                  <c:v>4276764151.6203699</c:v>
                </c:pt>
                <c:pt idx="25">
                  <c:v>4276764221.0648146</c:v>
                </c:pt>
                <c:pt idx="26">
                  <c:v>4276764290.5092592</c:v>
                </c:pt>
                <c:pt idx="27">
                  <c:v>4276764359.9537034</c:v>
                </c:pt>
                <c:pt idx="28">
                  <c:v>4276764429.3981481</c:v>
                </c:pt>
                <c:pt idx="29">
                  <c:v>4276764498.8425927</c:v>
                </c:pt>
                <c:pt idx="30">
                  <c:v>4276764568.2870374</c:v>
                </c:pt>
                <c:pt idx="31">
                  <c:v>4276764637.7314816</c:v>
                </c:pt>
                <c:pt idx="32">
                  <c:v>4276764708.3333335</c:v>
                </c:pt>
                <c:pt idx="33">
                  <c:v>4276764777.7777777</c:v>
                </c:pt>
                <c:pt idx="34">
                  <c:v>4276764847.2222223</c:v>
                </c:pt>
                <c:pt idx="35">
                  <c:v>4276764916.666667</c:v>
                </c:pt>
                <c:pt idx="36">
                  <c:v>4276764986.1111107</c:v>
                </c:pt>
                <c:pt idx="37">
                  <c:v>4276765055.5555558</c:v>
                </c:pt>
                <c:pt idx="38">
                  <c:v>4276765125.0000005</c:v>
                </c:pt>
                <c:pt idx="39">
                  <c:v>4276765194.4444442</c:v>
                </c:pt>
                <c:pt idx="40">
                  <c:v>4276765263.8888888</c:v>
                </c:pt>
                <c:pt idx="41">
                  <c:v>4276765333.3333335</c:v>
                </c:pt>
                <c:pt idx="42">
                  <c:v>4276765402.7777777</c:v>
                </c:pt>
                <c:pt idx="43">
                  <c:v>4276765472.2222223</c:v>
                </c:pt>
                <c:pt idx="44">
                  <c:v>4276765541.666667</c:v>
                </c:pt>
                <c:pt idx="45">
                  <c:v>4276765611.1111107</c:v>
                </c:pt>
                <c:pt idx="46">
                  <c:v>4276765680.5555553</c:v>
                </c:pt>
                <c:pt idx="47">
                  <c:v>4276765750</c:v>
                </c:pt>
                <c:pt idx="48">
                  <c:v>4276765819.4444447</c:v>
                </c:pt>
                <c:pt idx="49">
                  <c:v>4276765888.8888888</c:v>
                </c:pt>
                <c:pt idx="50">
                  <c:v>4276765958.3333335</c:v>
                </c:pt>
                <c:pt idx="51">
                  <c:v>4276766027.7777781</c:v>
                </c:pt>
                <c:pt idx="52">
                  <c:v>4276766097.2222219</c:v>
                </c:pt>
                <c:pt idx="53">
                  <c:v>4276766166.6666665</c:v>
                </c:pt>
                <c:pt idx="54">
                  <c:v>4276766236.1111112</c:v>
                </c:pt>
                <c:pt idx="55">
                  <c:v>4276766305.5555553</c:v>
                </c:pt>
                <c:pt idx="56">
                  <c:v>4276766375</c:v>
                </c:pt>
                <c:pt idx="57">
                  <c:v>4276766444.4444447</c:v>
                </c:pt>
                <c:pt idx="58">
                  <c:v>4276766513.8888884</c:v>
                </c:pt>
                <c:pt idx="59">
                  <c:v>4276766583.3333335</c:v>
                </c:pt>
                <c:pt idx="60">
                  <c:v>4276766652.7777781</c:v>
                </c:pt>
                <c:pt idx="61">
                  <c:v>4276766722.2222219</c:v>
                </c:pt>
                <c:pt idx="62">
                  <c:v>4276766791.6666665</c:v>
                </c:pt>
                <c:pt idx="63">
                  <c:v>4276766861.1111112</c:v>
                </c:pt>
                <c:pt idx="64">
                  <c:v>4276766930.5555558</c:v>
                </c:pt>
                <c:pt idx="65">
                  <c:v>4276767000</c:v>
                </c:pt>
                <c:pt idx="66">
                  <c:v>4276767069.4444447</c:v>
                </c:pt>
                <c:pt idx="67">
                  <c:v>4276767138.8888893</c:v>
                </c:pt>
                <c:pt idx="68">
                  <c:v>4276767208.333333</c:v>
                </c:pt>
                <c:pt idx="69">
                  <c:v>4276767277.7777777</c:v>
                </c:pt>
                <c:pt idx="70">
                  <c:v>4276767347.2222223</c:v>
                </c:pt>
                <c:pt idx="71">
                  <c:v>4276767416.6666665</c:v>
                </c:pt>
                <c:pt idx="72">
                  <c:v>4276767486.1111112</c:v>
                </c:pt>
                <c:pt idx="73">
                  <c:v>4276767555.5555558</c:v>
                </c:pt>
                <c:pt idx="74">
                  <c:v>4276767624.9999995</c:v>
                </c:pt>
                <c:pt idx="75">
                  <c:v>4276767695.6018519</c:v>
                </c:pt>
                <c:pt idx="76">
                  <c:v>4276767765.0462961</c:v>
                </c:pt>
                <c:pt idx="77">
                  <c:v>4276767834.4907408</c:v>
                </c:pt>
                <c:pt idx="78">
                  <c:v>4276767903.9351854</c:v>
                </c:pt>
                <c:pt idx="79">
                  <c:v>4276767973.3796301</c:v>
                </c:pt>
                <c:pt idx="80">
                  <c:v>4276768042.8240738</c:v>
                </c:pt>
                <c:pt idx="81">
                  <c:v>4276768112.2685184</c:v>
                </c:pt>
                <c:pt idx="82">
                  <c:v>4276768181.7129631</c:v>
                </c:pt>
                <c:pt idx="83">
                  <c:v>4276768251.1574073</c:v>
                </c:pt>
                <c:pt idx="84">
                  <c:v>4276768320.6018519</c:v>
                </c:pt>
                <c:pt idx="85">
                  <c:v>4276768390.0462966</c:v>
                </c:pt>
                <c:pt idx="86">
                  <c:v>4276768459.4907403</c:v>
                </c:pt>
                <c:pt idx="87">
                  <c:v>4276768528.935185</c:v>
                </c:pt>
                <c:pt idx="88">
                  <c:v>4276768598.3796296</c:v>
                </c:pt>
                <c:pt idx="89">
                  <c:v>4276768667.8240738</c:v>
                </c:pt>
                <c:pt idx="90">
                  <c:v>4276768737.2685184</c:v>
                </c:pt>
                <c:pt idx="91">
                  <c:v>4276768806.7129631</c:v>
                </c:pt>
                <c:pt idx="92">
                  <c:v>4276768876.1574073</c:v>
                </c:pt>
                <c:pt idx="93">
                  <c:v>4276768945.6018519</c:v>
                </c:pt>
                <c:pt idx="94">
                  <c:v>4276769015.0462966</c:v>
                </c:pt>
                <c:pt idx="95">
                  <c:v>4276769084.4907413</c:v>
                </c:pt>
                <c:pt idx="96">
                  <c:v>4276769153.935185</c:v>
                </c:pt>
                <c:pt idx="97">
                  <c:v>4276769223.3796296</c:v>
                </c:pt>
                <c:pt idx="98">
                  <c:v>4276769292.8240743</c:v>
                </c:pt>
                <c:pt idx="99">
                  <c:v>4276769362.2685184</c:v>
                </c:pt>
                <c:pt idx="100">
                  <c:v>4276769431.7129631</c:v>
                </c:pt>
                <c:pt idx="101">
                  <c:v>4276769501.1574078</c:v>
                </c:pt>
                <c:pt idx="102">
                  <c:v>4276769570.6018515</c:v>
                </c:pt>
                <c:pt idx="103">
                  <c:v>4276769640.0462961</c:v>
                </c:pt>
                <c:pt idx="104">
                  <c:v>4276769709.4907408</c:v>
                </c:pt>
                <c:pt idx="105">
                  <c:v>4276769778.935185</c:v>
                </c:pt>
                <c:pt idx="106">
                  <c:v>4276769848.3796296</c:v>
                </c:pt>
                <c:pt idx="107">
                  <c:v>4276769917.8240743</c:v>
                </c:pt>
                <c:pt idx="108">
                  <c:v>4276769987.268518</c:v>
                </c:pt>
                <c:pt idx="109">
                  <c:v>4276770056.7129626</c:v>
                </c:pt>
                <c:pt idx="110">
                  <c:v>4276770126.1574073</c:v>
                </c:pt>
                <c:pt idx="111">
                  <c:v>4276770195.6018519</c:v>
                </c:pt>
                <c:pt idx="112">
                  <c:v>4276770265.0462961</c:v>
                </c:pt>
                <c:pt idx="113">
                  <c:v>4276770334.4907408</c:v>
                </c:pt>
                <c:pt idx="114">
                  <c:v>4276770403.9351854</c:v>
                </c:pt>
                <c:pt idx="115">
                  <c:v>4276770474.5370369</c:v>
                </c:pt>
                <c:pt idx="116">
                  <c:v>4276770543.9814816</c:v>
                </c:pt>
                <c:pt idx="117">
                  <c:v>4276770613.4259257</c:v>
                </c:pt>
                <c:pt idx="118">
                  <c:v>4276770682.8703704</c:v>
                </c:pt>
                <c:pt idx="119">
                  <c:v>4276770752.314815</c:v>
                </c:pt>
                <c:pt idx="120">
                  <c:v>4276770821.7592587</c:v>
                </c:pt>
                <c:pt idx="121">
                  <c:v>4276770891.2037039</c:v>
                </c:pt>
                <c:pt idx="122">
                  <c:v>4276770960.6481485</c:v>
                </c:pt>
                <c:pt idx="123">
                  <c:v>4276771030.0925922</c:v>
                </c:pt>
                <c:pt idx="124">
                  <c:v>4276771099.5370369</c:v>
                </c:pt>
                <c:pt idx="125">
                  <c:v>4276771168.9814816</c:v>
                </c:pt>
                <c:pt idx="126">
                  <c:v>4276771238.4259262</c:v>
                </c:pt>
                <c:pt idx="127">
                  <c:v>4276771307.8703704</c:v>
                </c:pt>
                <c:pt idx="128">
                  <c:v>4276771377.314815</c:v>
                </c:pt>
                <c:pt idx="129">
                  <c:v>4276771446.7592597</c:v>
                </c:pt>
                <c:pt idx="130">
                  <c:v>4276771516.2037034</c:v>
                </c:pt>
                <c:pt idx="131">
                  <c:v>4276771585.6481481</c:v>
                </c:pt>
                <c:pt idx="132">
                  <c:v>4276771655.0925927</c:v>
                </c:pt>
                <c:pt idx="133">
                  <c:v>4276771724.5370369</c:v>
                </c:pt>
                <c:pt idx="134">
                  <c:v>4276771793.9814816</c:v>
                </c:pt>
                <c:pt idx="135">
                  <c:v>4276771863.4259262</c:v>
                </c:pt>
                <c:pt idx="136">
                  <c:v>4276771932.8703699</c:v>
                </c:pt>
                <c:pt idx="137">
                  <c:v>4276772002.3148146</c:v>
                </c:pt>
                <c:pt idx="138">
                  <c:v>4276772071.7592592</c:v>
                </c:pt>
                <c:pt idx="139">
                  <c:v>4276772141.2037034</c:v>
                </c:pt>
                <c:pt idx="140">
                  <c:v>4276772210.6481481</c:v>
                </c:pt>
                <c:pt idx="141">
                  <c:v>4276772280.0925927</c:v>
                </c:pt>
                <c:pt idx="142">
                  <c:v>4276772349.5370374</c:v>
                </c:pt>
                <c:pt idx="143">
                  <c:v>4276772418.9814816</c:v>
                </c:pt>
                <c:pt idx="144">
                  <c:v>4276772488.4259262</c:v>
                </c:pt>
                <c:pt idx="145">
                  <c:v>4276772557.8703709</c:v>
                </c:pt>
                <c:pt idx="146">
                  <c:v>4276772627.3148146</c:v>
                </c:pt>
                <c:pt idx="147">
                  <c:v>4276772696.7592592</c:v>
                </c:pt>
                <c:pt idx="148">
                  <c:v>4276772766.2037039</c:v>
                </c:pt>
                <c:pt idx="149">
                  <c:v>4276772835.6481481</c:v>
                </c:pt>
                <c:pt idx="150">
                  <c:v>4276772905.0925927</c:v>
                </c:pt>
                <c:pt idx="151">
                  <c:v>4276772974.5370374</c:v>
                </c:pt>
                <c:pt idx="152">
                  <c:v>4276773043.9814811</c:v>
                </c:pt>
                <c:pt idx="153">
                  <c:v>4276773114.5833335</c:v>
                </c:pt>
                <c:pt idx="154">
                  <c:v>4276773184.0277777</c:v>
                </c:pt>
                <c:pt idx="155">
                  <c:v>4276773253.4722223</c:v>
                </c:pt>
                <c:pt idx="156">
                  <c:v>4276773322.916667</c:v>
                </c:pt>
                <c:pt idx="157">
                  <c:v>4276773392.3611116</c:v>
                </c:pt>
                <c:pt idx="158">
                  <c:v>4276773461.8055553</c:v>
                </c:pt>
                <c:pt idx="159">
                  <c:v>4276773531.25</c:v>
                </c:pt>
                <c:pt idx="160">
                  <c:v>4276773600.6944447</c:v>
                </c:pt>
                <c:pt idx="161">
                  <c:v>4276773670.1388888</c:v>
                </c:pt>
                <c:pt idx="162">
                  <c:v>4276773739.5833335</c:v>
                </c:pt>
                <c:pt idx="163">
                  <c:v>4276773809.0277781</c:v>
                </c:pt>
                <c:pt idx="164">
                  <c:v>4276773878.4722219</c:v>
                </c:pt>
                <c:pt idx="165">
                  <c:v>4276773947.9166665</c:v>
                </c:pt>
                <c:pt idx="166">
                  <c:v>4276774017.3611112</c:v>
                </c:pt>
                <c:pt idx="167">
                  <c:v>4276774086.8055553</c:v>
                </c:pt>
                <c:pt idx="168">
                  <c:v>4276774156.25</c:v>
                </c:pt>
                <c:pt idx="169">
                  <c:v>4276774225.6944447</c:v>
                </c:pt>
                <c:pt idx="170">
                  <c:v>4276774295.1388884</c:v>
                </c:pt>
                <c:pt idx="171">
                  <c:v>4276774364.583333</c:v>
                </c:pt>
                <c:pt idx="172">
                  <c:v>4276774434.0277777</c:v>
                </c:pt>
                <c:pt idx="173">
                  <c:v>4276774503.4722228</c:v>
                </c:pt>
                <c:pt idx="174">
                  <c:v>4276774572.9166665</c:v>
                </c:pt>
                <c:pt idx="175">
                  <c:v>4276774642.3611112</c:v>
                </c:pt>
                <c:pt idx="176">
                  <c:v>4276774711.8055558</c:v>
                </c:pt>
                <c:pt idx="177">
                  <c:v>4276774781.25</c:v>
                </c:pt>
                <c:pt idx="178">
                  <c:v>4276774850.6944447</c:v>
                </c:pt>
                <c:pt idx="179">
                  <c:v>4276774920.1388893</c:v>
                </c:pt>
                <c:pt idx="180">
                  <c:v>4276774989.583333</c:v>
                </c:pt>
                <c:pt idx="181">
                  <c:v>4276775059.0277777</c:v>
                </c:pt>
                <c:pt idx="182">
                  <c:v>4276775128.4722223</c:v>
                </c:pt>
                <c:pt idx="183">
                  <c:v>4276775197.9166665</c:v>
                </c:pt>
                <c:pt idx="184">
                  <c:v>4276775267.3611112</c:v>
                </c:pt>
                <c:pt idx="185">
                  <c:v>4276775336.8055558</c:v>
                </c:pt>
                <c:pt idx="186">
                  <c:v>4276775406.2499995</c:v>
                </c:pt>
                <c:pt idx="187">
                  <c:v>4276775475.6944442</c:v>
                </c:pt>
                <c:pt idx="188">
                  <c:v>4276775545.1388888</c:v>
                </c:pt>
                <c:pt idx="189">
                  <c:v>4276775614.5833335</c:v>
                </c:pt>
                <c:pt idx="190">
                  <c:v>4276775684.0277777</c:v>
                </c:pt>
                <c:pt idx="191">
                  <c:v>4276775753.4722223</c:v>
                </c:pt>
                <c:pt idx="192">
                  <c:v>4276775822.916667</c:v>
                </c:pt>
                <c:pt idx="193">
                  <c:v>4276775892.3611107</c:v>
                </c:pt>
                <c:pt idx="194">
                  <c:v>4276775962.9629631</c:v>
                </c:pt>
                <c:pt idx="195">
                  <c:v>4276776032.4074073</c:v>
                </c:pt>
                <c:pt idx="196">
                  <c:v>4276776101.8518519</c:v>
                </c:pt>
                <c:pt idx="197">
                  <c:v>4276776171.2962966</c:v>
                </c:pt>
                <c:pt idx="198">
                  <c:v>4276776240.7407403</c:v>
                </c:pt>
                <c:pt idx="199">
                  <c:v>4276776310.185185</c:v>
                </c:pt>
                <c:pt idx="200">
                  <c:v>4276776379.6296296</c:v>
                </c:pt>
                <c:pt idx="201">
                  <c:v>4276776449.0740738</c:v>
                </c:pt>
                <c:pt idx="202">
                  <c:v>4276776518.5185184</c:v>
                </c:pt>
                <c:pt idx="203">
                  <c:v>4276776587.9629631</c:v>
                </c:pt>
                <c:pt idx="204">
                  <c:v>4276776658.5648146</c:v>
                </c:pt>
                <c:pt idx="205">
                  <c:v>4276776726.8518519</c:v>
                </c:pt>
                <c:pt idx="206">
                  <c:v>4276776796.2962966</c:v>
                </c:pt>
                <c:pt idx="207">
                  <c:v>4276776865.7407413</c:v>
                </c:pt>
                <c:pt idx="208">
                  <c:v>4276776935.185185</c:v>
                </c:pt>
                <c:pt idx="209">
                  <c:v>4276777004.6296296</c:v>
                </c:pt>
                <c:pt idx="210">
                  <c:v>4276777074.0740743</c:v>
                </c:pt>
                <c:pt idx="211">
                  <c:v>4276777143.5185184</c:v>
                </c:pt>
                <c:pt idx="212">
                  <c:v>4276777212.9629631</c:v>
                </c:pt>
                <c:pt idx="213">
                  <c:v>4276777282.4074078</c:v>
                </c:pt>
                <c:pt idx="214">
                  <c:v>4276777351.8518515</c:v>
                </c:pt>
                <c:pt idx="215">
                  <c:v>4276777421.2962961</c:v>
                </c:pt>
                <c:pt idx="216">
                  <c:v>4276777490.7407408</c:v>
                </c:pt>
                <c:pt idx="217">
                  <c:v>4276777560.185185</c:v>
                </c:pt>
                <c:pt idx="218">
                  <c:v>4276777629.6296296</c:v>
                </c:pt>
                <c:pt idx="219">
                  <c:v>4276777699.0740743</c:v>
                </c:pt>
                <c:pt idx="220">
                  <c:v>4276777768.5185189</c:v>
                </c:pt>
                <c:pt idx="221">
                  <c:v>4276777837.9629626</c:v>
                </c:pt>
                <c:pt idx="222">
                  <c:v>4276777907.4074073</c:v>
                </c:pt>
                <c:pt idx="223">
                  <c:v>4276777976.8518519</c:v>
                </c:pt>
                <c:pt idx="224">
                  <c:v>4276778046.2962961</c:v>
                </c:pt>
                <c:pt idx="225">
                  <c:v>4276778115.7407408</c:v>
                </c:pt>
                <c:pt idx="226">
                  <c:v>4276778185.1851854</c:v>
                </c:pt>
                <c:pt idx="227">
                  <c:v>4276778254.6296291</c:v>
                </c:pt>
                <c:pt idx="228">
                  <c:v>4276778324.0740743</c:v>
                </c:pt>
                <c:pt idx="229">
                  <c:v>4276778393.5185189</c:v>
                </c:pt>
                <c:pt idx="230">
                  <c:v>4276778462.9629626</c:v>
                </c:pt>
                <c:pt idx="231">
                  <c:v>4276778533.564815</c:v>
                </c:pt>
                <c:pt idx="232">
                  <c:v>4276778603.0092587</c:v>
                </c:pt>
                <c:pt idx="233">
                  <c:v>4276778672.4537034</c:v>
                </c:pt>
                <c:pt idx="234">
                  <c:v>4276778741.8981481</c:v>
                </c:pt>
                <c:pt idx="235">
                  <c:v>4276778811.3425922</c:v>
                </c:pt>
                <c:pt idx="236">
                  <c:v>4276778880.7870369</c:v>
                </c:pt>
                <c:pt idx="237">
                  <c:v>4276778950.2314816</c:v>
                </c:pt>
                <c:pt idx="238">
                  <c:v>4276779019.6759262</c:v>
                </c:pt>
                <c:pt idx="239">
                  <c:v>4276779089.1203704</c:v>
                </c:pt>
                <c:pt idx="240">
                  <c:v>4276779158.564815</c:v>
                </c:pt>
                <c:pt idx="241">
                  <c:v>4276779228.0092597</c:v>
                </c:pt>
                <c:pt idx="242">
                  <c:v>4276779297.4537034</c:v>
                </c:pt>
                <c:pt idx="243">
                  <c:v>4276779366.8981481</c:v>
                </c:pt>
                <c:pt idx="244">
                  <c:v>4276779436.3425927</c:v>
                </c:pt>
                <c:pt idx="245">
                  <c:v>4276779505.7870369</c:v>
                </c:pt>
                <c:pt idx="246">
                  <c:v>4276779575.2314816</c:v>
                </c:pt>
                <c:pt idx="247">
                  <c:v>4276779644.6759262</c:v>
                </c:pt>
                <c:pt idx="248">
                  <c:v>4276779714.1203699</c:v>
                </c:pt>
                <c:pt idx="249">
                  <c:v>4276779783.5648146</c:v>
                </c:pt>
                <c:pt idx="250">
                  <c:v>4276779853.0092592</c:v>
                </c:pt>
                <c:pt idx="251">
                  <c:v>4276779922.4537039</c:v>
                </c:pt>
                <c:pt idx="252">
                  <c:v>4276779991.8981481</c:v>
                </c:pt>
                <c:pt idx="253">
                  <c:v>4276780061.3425927</c:v>
                </c:pt>
                <c:pt idx="254">
                  <c:v>4276780130.7870374</c:v>
                </c:pt>
                <c:pt idx="255">
                  <c:v>4276780200.2314811</c:v>
                </c:pt>
                <c:pt idx="256">
                  <c:v>4276780269.6759257</c:v>
                </c:pt>
                <c:pt idx="257">
                  <c:v>4276780339.1203709</c:v>
                </c:pt>
                <c:pt idx="258">
                  <c:v>4276780408.5648146</c:v>
                </c:pt>
                <c:pt idx="259">
                  <c:v>4276780478.0092592</c:v>
                </c:pt>
                <c:pt idx="260">
                  <c:v>4276780547.4537039</c:v>
                </c:pt>
                <c:pt idx="261">
                  <c:v>4276780616.8981481</c:v>
                </c:pt>
                <c:pt idx="262">
                  <c:v>4276780686.3425927</c:v>
                </c:pt>
                <c:pt idx="263">
                  <c:v>4276780755.7870374</c:v>
                </c:pt>
                <c:pt idx="264">
                  <c:v>4276780825.2314811</c:v>
                </c:pt>
                <c:pt idx="265">
                  <c:v>4276780894.6759257</c:v>
                </c:pt>
                <c:pt idx="266">
                  <c:v>4276780964.1203704</c:v>
                </c:pt>
                <c:pt idx="267">
                  <c:v>4276781033.564815</c:v>
                </c:pt>
                <c:pt idx="268">
                  <c:v>4276781104.166667</c:v>
                </c:pt>
                <c:pt idx="269">
                  <c:v>4276781173.6111116</c:v>
                </c:pt>
                <c:pt idx="270">
                  <c:v>4276781243.0555553</c:v>
                </c:pt>
                <c:pt idx="271">
                  <c:v>4276781312.5</c:v>
                </c:pt>
                <c:pt idx="272">
                  <c:v>4276781381.9444447</c:v>
                </c:pt>
                <c:pt idx="273">
                  <c:v>4276781451.3888888</c:v>
                </c:pt>
                <c:pt idx="274">
                  <c:v>4276781520.8333335</c:v>
                </c:pt>
                <c:pt idx="275">
                  <c:v>4276781590.2777781</c:v>
                </c:pt>
                <c:pt idx="276">
                  <c:v>4276781659.7222219</c:v>
                </c:pt>
                <c:pt idx="277">
                  <c:v>4276781729.1666665</c:v>
                </c:pt>
                <c:pt idx="278">
                  <c:v>4276781798.6111112</c:v>
                </c:pt>
                <c:pt idx="279">
                  <c:v>4276781868.0555553</c:v>
                </c:pt>
                <c:pt idx="280">
                  <c:v>4276781937.5</c:v>
                </c:pt>
                <c:pt idx="281">
                  <c:v>4276782006.9444447</c:v>
                </c:pt>
                <c:pt idx="282">
                  <c:v>4276782076.3888884</c:v>
                </c:pt>
                <c:pt idx="283">
                  <c:v>4276782145.833333</c:v>
                </c:pt>
                <c:pt idx="284">
                  <c:v>4276782215.2777777</c:v>
                </c:pt>
                <c:pt idx="285">
                  <c:v>4276782284.7222223</c:v>
                </c:pt>
                <c:pt idx="286">
                  <c:v>4276782354.1666665</c:v>
                </c:pt>
                <c:pt idx="287">
                  <c:v>4276782423.6111112</c:v>
                </c:pt>
                <c:pt idx="288">
                  <c:v>4276782493.0555558</c:v>
                </c:pt>
                <c:pt idx="289">
                  <c:v>4276782562.5</c:v>
                </c:pt>
                <c:pt idx="290">
                  <c:v>4276782631.9444447</c:v>
                </c:pt>
                <c:pt idx="291">
                  <c:v>4276782701.3888893</c:v>
                </c:pt>
                <c:pt idx="292">
                  <c:v>4276782770.833333</c:v>
                </c:pt>
                <c:pt idx="293">
                  <c:v>4276782840.2777777</c:v>
                </c:pt>
                <c:pt idx="294">
                  <c:v>4276782909.7222223</c:v>
                </c:pt>
                <c:pt idx="295">
                  <c:v>4276782979.1666665</c:v>
                </c:pt>
                <c:pt idx="296">
                  <c:v>4276783048.6111112</c:v>
                </c:pt>
                <c:pt idx="297">
                  <c:v>4276783118.0555558</c:v>
                </c:pt>
                <c:pt idx="298">
                  <c:v>4276783187.5000005</c:v>
                </c:pt>
                <c:pt idx="299">
                  <c:v>4276783256.9444442</c:v>
                </c:pt>
                <c:pt idx="300">
                  <c:v>4276783326.3888888</c:v>
                </c:pt>
                <c:pt idx="301">
                  <c:v>4276783395.8333335</c:v>
                </c:pt>
                <c:pt idx="302">
                  <c:v>4276783465.2777777</c:v>
                </c:pt>
                <c:pt idx="303">
                  <c:v>4276783534.7222223</c:v>
                </c:pt>
                <c:pt idx="304">
                  <c:v>4276783604.166667</c:v>
                </c:pt>
                <c:pt idx="305">
                  <c:v>4276783673.6111107</c:v>
                </c:pt>
                <c:pt idx="306">
                  <c:v>4276783743.0555553</c:v>
                </c:pt>
                <c:pt idx="307">
                  <c:v>4276783812.5</c:v>
                </c:pt>
                <c:pt idx="308">
                  <c:v>4276783881.9444442</c:v>
                </c:pt>
                <c:pt idx="309">
                  <c:v>4276783951.3888888</c:v>
                </c:pt>
                <c:pt idx="310">
                  <c:v>4276784020.8333335</c:v>
                </c:pt>
                <c:pt idx="311">
                  <c:v>4276784090.2777772</c:v>
                </c:pt>
                <c:pt idx="312">
                  <c:v>4276784160.8796296</c:v>
                </c:pt>
                <c:pt idx="313">
                  <c:v>4276784230.3240738</c:v>
                </c:pt>
                <c:pt idx="314">
                  <c:v>4276784299.7685184</c:v>
                </c:pt>
                <c:pt idx="315">
                  <c:v>4276784369.2129631</c:v>
                </c:pt>
                <c:pt idx="316">
                  <c:v>4276784438.6574078</c:v>
                </c:pt>
                <c:pt idx="317">
                  <c:v>4276784508.1018515</c:v>
                </c:pt>
                <c:pt idx="318">
                  <c:v>4276784577.5462961</c:v>
                </c:pt>
                <c:pt idx="319">
                  <c:v>4276784646.9907413</c:v>
                </c:pt>
                <c:pt idx="320">
                  <c:v>4276784716.435185</c:v>
                </c:pt>
                <c:pt idx="321">
                  <c:v>4276784785.8796296</c:v>
                </c:pt>
                <c:pt idx="322">
                  <c:v>4276784855.3240743</c:v>
                </c:pt>
                <c:pt idx="323">
                  <c:v>4276784924.7685184</c:v>
                </c:pt>
                <c:pt idx="324">
                  <c:v>4276784994.2129631</c:v>
                </c:pt>
                <c:pt idx="325">
                  <c:v>4276785063.6574078</c:v>
                </c:pt>
                <c:pt idx="326">
                  <c:v>4276785133.1018515</c:v>
                </c:pt>
                <c:pt idx="327">
                  <c:v>4276785202.5462961</c:v>
                </c:pt>
                <c:pt idx="328">
                  <c:v>4276785271.9907408</c:v>
                </c:pt>
                <c:pt idx="329">
                  <c:v>4276785341.4351854</c:v>
                </c:pt>
                <c:pt idx="330">
                  <c:v>4276785410.8796296</c:v>
                </c:pt>
                <c:pt idx="331">
                  <c:v>4276785480.3240743</c:v>
                </c:pt>
                <c:pt idx="332">
                  <c:v>4276785549.7685189</c:v>
                </c:pt>
                <c:pt idx="333">
                  <c:v>4276785619.2129626</c:v>
                </c:pt>
                <c:pt idx="334">
                  <c:v>4276785688.6574073</c:v>
                </c:pt>
                <c:pt idx="335">
                  <c:v>4276785758.1018519</c:v>
                </c:pt>
                <c:pt idx="336">
                  <c:v>4276785827.5462961</c:v>
                </c:pt>
                <c:pt idx="337">
                  <c:v>4276785896.9907408</c:v>
                </c:pt>
                <c:pt idx="338">
                  <c:v>4276785966.4351854</c:v>
                </c:pt>
                <c:pt idx="339">
                  <c:v>4276786035.8796291</c:v>
                </c:pt>
                <c:pt idx="340">
                  <c:v>4276786105.3240738</c:v>
                </c:pt>
                <c:pt idx="341">
                  <c:v>4276786174.7685184</c:v>
                </c:pt>
                <c:pt idx="342">
                  <c:v>4276786244.2129626</c:v>
                </c:pt>
                <c:pt idx="343">
                  <c:v>4276786313.6574073</c:v>
                </c:pt>
                <c:pt idx="344">
                  <c:v>4276786383.1018519</c:v>
                </c:pt>
                <c:pt idx="345">
                  <c:v>4276786452.5462966</c:v>
                </c:pt>
                <c:pt idx="346">
                  <c:v>4276786521.9907408</c:v>
                </c:pt>
                <c:pt idx="347">
                  <c:v>4276786591.4351854</c:v>
                </c:pt>
                <c:pt idx="348">
                  <c:v>4276786660.8796301</c:v>
                </c:pt>
                <c:pt idx="349">
                  <c:v>4276786730.3240738</c:v>
                </c:pt>
                <c:pt idx="350">
                  <c:v>4276786799.7685184</c:v>
                </c:pt>
                <c:pt idx="351">
                  <c:v>4276786869.2129631</c:v>
                </c:pt>
                <c:pt idx="352">
                  <c:v>4276786938.6574073</c:v>
                </c:pt>
                <c:pt idx="353">
                  <c:v>4276787008.1018519</c:v>
                </c:pt>
                <c:pt idx="354">
                  <c:v>4276787077.5462966</c:v>
                </c:pt>
                <c:pt idx="355">
                  <c:v>4276787146.9907403</c:v>
                </c:pt>
                <c:pt idx="356">
                  <c:v>4276787216.435185</c:v>
                </c:pt>
                <c:pt idx="357">
                  <c:v>4276787285.8796296</c:v>
                </c:pt>
                <c:pt idx="358">
                  <c:v>4276787355.3240738</c:v>
                </c:pt>
                <c:pt idx="359">
                  <c:v>4276787424.7685184</c:v>
                </c:pt>
                <c:pt idx="360">
                  <c:v>4276787494.2129631</c:v>
                </c:pt>
                <c:pt idx="361">
                  <c:v>4276787563.6574078</c:v>
                </c:pt>
                <c:pt idx="362">
                  <c:v>4276787634.2592592</c:v>
                </c:pt>
                <c:pt idx="363">
                  <c:v>4276787703.7037039</c:v>
                </c:pt>
                <c:pt idx="364">
                  <c:v>4276787773.1481481</c:v>
                </c:pt>
                <c:pt idx="365">
                  <c:v>4276787842.5925927</c:v>
                </c:pt>
                <c:pt idx="366">
                  <c:v>4276787912.0370374</c:v>
                </c:pt>
                <c:pt idx="367">
                  <c:v>4276787981.4814811</c:v>
                </c:pt>
                <c:pt idx="368">
                  <c:v>4276788050.9259257</c:v>
                </c:pt>
                <c:pt idx="369">
                  <c:v>4276788120.3703704</c:v>
                </c:pt>
                <c:pt idx="370">
                  <c:v>4276788189.8148146</c:v>
                </c:pt>
                <c:pt idx="371">
                  <c:v>4276788259.2592592</c:v>
                </c:pt>
                <c:pt idx="372">
                  <c:v>4276788328.7037039</c:v>
                </c:pt>
                <c:pt idx="373">
                  <c:v>4276788398.1481481</c:v>
                </c:pt>
                <c:pt idx="374">
                  <c:v>4276788467.5925927</c:v>
                </c:pt>
                <c:pt idx="375">
                  <c:v>4276788537.0370374</c:v>
                </c:pt>
                <c:pt idx="376">
                  <c:v>4276788606.481482</c:v>
                </c:pt>
                <c:pt idx="377">
                  <c:v>4276788675.9259257</c:v>
                </c:pt>
                <c:pt idx="378">
                  <c:v>4276788745.3703704</c:v>
                </c:pt>
                <c:pt idx="379">
                  <c:v>4276788814.814815</c:v>
                </c:pt>
                <c:pt idx="380">
                  <c:v>4276788884.2592592</c:v>
                </c:pt>
                <c:pt idx="381">
                  <c:v>4276788953.7037039</c:v>
                </c:pt>
                <c:pt idx="382">
                  <c:v>4276789023.1481485</c:v>
                </c:pt>
                <c:pt idx="383">
                  <c:v>4276789092.5925922</c:v>
                </c:pt>
                <c:pt idx="384">
                  <c:v>4276789162.0370369</c:v>
                </c:pt>
                <c:pt idx="385">
                  <c:v>4276789231.4814816</c:v>
                </c:pt>
                <c:pt idx="386">
                  <c:v>4276789300.9259257</c:v>
                </c:pt>
                <c:pt idx="387">
                  <c:v>4276789370.3703704</c:v>
                </c:pt>
                <c:pt idx="388">
                  <c:v>4276789439.814815</c:v>
                </c:pt>
                <c:pt idx="389">
                  <c:v>4276789509.2592587</c:v>
                </c:pt>
                <c:pt idx="390">
                  <c:v>4276789578.7037034</c:v>
                </c:pt>
                <c:pt idx="391">
                  <c:v>4276789648.1481481</c:v>
                </c:pt>
                <c:pt idx="392">
                  <c:v>4276789717.5925927</c:v>
                </c:pt>
                <c:pt idx="393">
                  <c:v>4276789787.0370369</c:v>
                </c:pt>
                <c:pt idx="394">
                  <c:v>4276789856.4814816</c:v>
                </c:pt>
                <c:pt idx="395">
                  <c:v>4276789925.9259262</c:v>
                </c:pt>
                <c:pt idx="396">
                  <c:v>4276789995.3703704</c:v>
                </c:pt>
                <c:pt idx="397">
                  <c:v>4276790064.814815</c:v>
                </c:pt>
                <c:pt idx="398">
                  <c:v>4276790134.2592597</c:v>
                </c:pt>
                <c:pt idx="399">
                  <c:v>4276790203.7037034</c:v>
                </c:pt>
                <c:pt idx="400">
                  <c:v>4276790274.3055558</c:v>
                </c:pt>
                <c:pt idx="401">
                  <c:v>4276790343.7499995</c:v>
                </c:pt>
                <c:pt idx="402">
                  <c:v>4276790413.1944442</c:v>
                </c:pt>
                <c:pt idx="403">
                  <c:v>4276790482.6388893</c:v>
                </c:pt>
                <c:pt idx="404">
                  <c:v>4276790552.083333</c:v>
                </c:pt>
                <c:pt idx="405">
                  <c:v>4276790621.5277777</c:v>
                </c:pt>
                <c:pt idx="406">
                  <c:v>4276790690.9722223</c:v>
                </c:pt>
                <c:pt idx="407">
                  <c:v>4276790760.4166665</c:v>
                </c:pt>
                <c:pt idx="408">
                  <c:v>4276790829.8611112</c:v>
                </c:pt>
                <c:pt idx="409">
                  <c:v>4276790899.3055558</c:v>
                </c:pt>
                <c:pt idx="410">
                  <c:v>4276790968.7500005</c:v>
                </c:pt>
                <c:pt idx="411">
                  <c:v>4276791038.1944442</c:v>
                </c:pt>
                <c:pt idx="412">
                  <c:v>4276791107.6388888</c:v>
                </c:pt>
                <c:pt idx="413">
                  <c:v>4276791177.0833335</c:v>
                </c:pt>
                <c:pt idx="414">
                  <c:v>4276791246.5277777</c:v>
                </c:pt>
                <c:pt idx="415">
                  <c:v>4276791315.9722223</c:v>
                </c:pt>
                <c:pt idx="416">
                  <c:v>4276791385.416667</c:v>
                </c:pt>
                <c:pt idx="417">
                  <c:v>4276791454.8611107</c:v>
                </c:pt>
                <c:pt idx="418">
                  <c:v>4276791524.3055553</c:v>
                </c:pt>
                <c:pt idx="419">
                  <c:v>4276791593.75</c:v>
                </c:pt>
                <c:pt idx="420">
                  <c:v>4276791663.1944442</c:v>
                </c:pt>
                <c:pt idx="421">
                  <c:v>4276791732.6388888</c:v>
                </c:pt>
                <c:pt idx="422">
                  <c:v>4276791802.0833335</c:v>
                </c:pt>
                <c:pt idx="423">
                  <c:v>4276791871.5277781</c:v>
                </c:pt>
                <c:pt idx="424">
                  <c:v>4276791940.9722219</c:v>
                </c:pt>
                <c:pt idx="425">
                  <c:v>4276792010.4166665</c:v>
                </c:pt>
                <c:pt idx="426">
                  <c:v>4276792079.8611116</c:v>
                </c:pt>
                <c:pt idx="427">
                  <c:v>4276792149.3055553</c:v>
                </c:pt>
                <c:pt idx="428">
                  <c:v>4276792218.75</c:v>
                </c:pt>
                <c:pt idx="429">
                  <c:v>4276792288.1944447</c:v>
                </c:pt>
                <c:pt idx="430">
                  <c:v>4276792357.6388888</c:v>
                </c:pt>
                <c:pt idx="431">
                  <c:v>4276792427.0833335</c:v>
                </c:pt>
                <c:pt idx="432">
                  <c:v>4276792496.5277781</c:v>
                </c:pt>
                <c:pt idx="433">
                  <c:v>4276792565.9722219</c:v>
                </c:pt>
                <c:pt idx="434">
                  <c:v>4276792635.4166665</c:v>
                </c:pt>
                <c:pt idx="435">
                  <c:v>4276792704.8611112</c:v>
                </c:pt>
                <c:pt idx="436">
                  <c:v>4276792774.3055553</c:v>
                </c:pt>
                <c:pt idx="437">
                  <c:v>4276792843.75</c:v>
                </c:pt>
                <c:pt idx="438">
                  <c:v>4276792913.1944447</c:v>
                </c:pt>
                <c:pt idx="439">
                  <c:v>4276792982.6388893</c:v>
                </c:pt>
                <c:pt idx="440">
                  <c:v>4276793052.083333</c:v>
                </c:pt>
                <c:pt idx="441">
                  <c:v>4276793121.5277777</c:v>
                </c:pt>
                <c:pt idx="442">
                  <c:v>4276793190.9722223</c:v>
                </c:pt>
                <c:pt idx="443">
                  <c:v>4276793261.5740743</c:v>
                </c:pt>
                <c:pt idx="444">
                  <c:v>4276793331.0185189</c:v>
                </c:pt>
                <c:pt idx="445">
                  <c:v>4276793400.4629626</c:v>
                </c:pt>
                <c:pt idx="446">
                  <c:v>4276793469.9074073</c:v>
                </c:pt>
                <c:pt idx="447">
                  <c:v>4276793539.3518519</c:v>
                </c:pt>
                <c:pt idx="448">
                  <c:v>4276793608.7962961</c:v>
                </c:pt>
                <c:pt idx="449">
                  <c:v>4276793678.2407408</c:v>
                </c:pt>
                <c:pt idx="450">
                  <c:v>4276793747.6851854</c:v>
                </c:pt>
                <c:pt idx="451">
                  <c:v>4276793817.1296291</c:v>
                </c:pt>
                <c:pt idx="452">
                  <c:v>4276793886.5740738</c:v>
                </c:pt>
                <c:pt idx="453">
                  <c:v>4276793956.0185184</c:v>
                </c:pt>
                <c:pt idx="454">
                  <c:v>4276794025.4629626</c:v>
                </c:pt>
                <c:pt idx="455">
                  <c:v>4276794094.9074073</c:v>
                </c:pt>
                <c:pt idx="456">
                  <c:v>4276794164.3518519</c:v>
                </c:pt>
                <c:pt idx="457">
                  <c:v>4276794233.7962966</c:v>
                </c:pt>
                <c:pt idx="458">
                  <c:v>4276794303.2407408</c:v>
                </c:pt>
                <c:pt idx="459">
                  <c:v>4276794372.6851854</c:v>
                </c:pt>
                <c:pt idx="460">
                  <c:v>4276794442.1296301</c:v>
                </c:pt>
                <c:pt idx="461">
                  <c:v>4276794511.5740738</c:v>
                </c:pt>
                <c:pt idx="462">
                  <c:v>4276794581.0185184</c:v>
                </c:pt>
                <c:pt idx="463">
                  <c:v>4276794650.4629631</c:v>
                </c:pt>
                <c:pt idx="464">
                  <c:v>4276794719.9074073</c:v>
                </c:pt>
                <c:pt idx="465">
                  <c:v>4276794789.3518519</c:v>
                </c:pt>
                <c:pt idx="466">
                  <c:v>4276794858.7962966</c:v>
                </c:pt>
                <c:pt idx="467">
                  <c:v>4276794928.2407403</c:v>
                </c:pt>
                <c:pt idx="468">
                  <c:v>4276794997.685185</c:v>
                </c:pt>
                <c:pt idx="469">
                  <c:v>4276795067.1296296</c:v>
                </c:pt>
                <c:pt idx="470">
                  <c:v>4276795136.5740743</c:v>
                </c:pt>
                <c:pt idx="471">
                  <c:v>4276795206.0185184</c:v>
                </c:pt>
                <c:pt idx="472">
                  <c:v>4276795275.4629631</c:v>
                </c:pt>
                <c:pt idx="473">
                  <c:v>4276795344.9074078</c:v>
                </c:pt>
                <c:pt idx="474">
                  <c:v>4276795414.3518515</c:v>
                </c:pt>
                <c:pt idx="475">
                  <c:v>4276795483.7962961</c:v>
                </c:pt>
                <c:pt idx="476">
                  <c:v>4276795553.2407408</c:v>
                </c:pt>
                <c:pt idx="477">
                  <c:v>4276795622.685185</c:v>
                </c:pt>
                <c:pt idx="478">
                  <c:v>4276795692.1296296</c:v>
                </c:pt>
                <c:pt idx="479">
                  <c:v>4276795761.5740743</c:v>
                </c:pt>
                <c:pt idx="480">
                  <c:v>4276795831.0185184</c:v>
                </c:pt>
                <c:pt idx="481">
                  <c:v>4276795900.4629631</c:v>
                </c:pt>
                <c:pt idx="482">
                  <c:v>4276795969.9074078</c:v>
                </c:pt>
                <c:pt idx="483">
                  <c:v>4276796039.3518515</c:v>
                </c:pt>
                <c:pt idx="484">
                  <c:v>4276796108.7962961</c:v>
                </c:pt>
                <c:pt idx="485">
                  <c:v>4276796178.2407408</c:v>
                </c:pt>
                <c:pt idx="486">
                  <c:v>4276796247.6851854</c:v>
                </c:pt>
                <c:pt idx="487">
                  <c:v>4276796317.1296296</c:v>
                </c:pt>
                <c:pt idx="488">
                  <c:v>4276796386.5740743</c:v>
                </c:pt>
                <c:pt idx="489">
                  <c:v>4276796456.0185189</c:v>
                </c:pt>
                <c:pt idx="490">
                  <c:v>4276796526.6203704</c:v>
                </c:pt>
                <c:pt idx="491">
                  <c:v>4276796596.064815</c:v>
                </c:pt>
                <c:pt idx="492">
                  <c:v>4276796665.5092592</c:v>
                </c:pt>
                <c:pt idx="493">
                  <c:v>4276796734.9537039</c:v>
                </c:pt>
                <c:pt idx="494">
                  <c:v>4276796804.3981485</c:v>
                </c:pt>
                <c:pt idx="495">
                  <c:v>4276796873.8425922</c:v>
                </c:pt>
                <c:pt idx="496">
                  <c:v>4276796943.2870369</c:v>
                </c:pt>
                <c:pt idx="497">
                  <c:v>4276797012.7314816</c:v>
                </c:pt>
                <c:pt idx="498">
                  <c:v>4276797082.1759257</c:v>
                </c:pt>
                <c:pt idx="499">
                  <c:v>4276797151.6203704</c:v>
                </c:pt>
                <c:pt idx="500">
                  <c:v>4276797221.064815</c:v>
                </c:pt>
                <c:pt idx="501">
                  <c:v>4276797290.5092597</c:v>
                </c:pt>
                <c:pt idx="502">
                  <c:v>4276797359.9537034</c:v>
                </c:pt>
                <c:pt idx="503">
                  <c:v>4276797429.3981481</c:v>
                </c:pt>
                <c:pt idx="504">
                  <c:v>4276797498.8425927</c:v>
                </c:pt>
                <c:pt idx="505">
                  <c:v>4276797568.2870369</c:v>
                </c:pt>
                <c:pt idx="506">
                  <c:v>4276797637.7314816</c:v>
                </c:pt>
                <c:pt idx="507">
                  <c:v>4276797707.1759262</c:v>
                </c:pt>
                <c:pt idx="508">
                  <c:v>4276797776.6203699</c:v>
                </c:pt>
                <c:pt idx="509">
                  <c:v>4276797846.0648146</c:v>
                </c:pt>
                <c:pt idx="510">
                  <c:v>4276797915.5092597</c:v>
                </c:pt>
                <c:pt idx="511">
                  <c:v>4276797984.9537034</c:v>
                </c:pt>
                <c:pt idx="512">
                  <c:v>4276798054.3981481</c:v>
                </c:pt>
                <c:pt idx="513">
                  <c:v>4276798123.8425927</c:v>
                </c:pt>
                <c:pt idx="514">
                  <c:v>4276798193.2870369</c:v>
                </c:pt>
                <c:pt idx="515">
                  <c:v>4276798262.7314816</c:v>
                </c:pt>
                <c:pt idx="516">
                  <c:v>4276798332.1759262</c:v>
                </c:pt>
                <c:pt idx="517">
                  <c:v>4276798401.6203709</c:v>
                </c:pt>
                <c:pt idx="518">
                  <c:v>4276798471.0648146</c:v>
                </c:pt>
                <c:pt idx="519">
                  <c:v>4276798540.5092592</c:v>
                </c:pt>
                <c:pt idx="520">
                  <c:v>4276798609.9537039</c:v>
                </c:pt>
                <c:pt idx="521">
                  <c:v>4276798679.3981481</c:v>
                </c:pt>
                <c:pt idx="522">
                  <c:v>4276798748.8425927</c:v>
                </c:pt>
                <c:pt idx="523">
                  <c:v>4276798818.2870374</c:v>
                </c:pt>
                <c:pt idx="524">
                  <c:v>4276798887.7314811</c:v>
                </c:pt>
                <c:pt idx="525">
                  <c:v>4276798958.3333335</c:v>
                </c:pt>
                <c:pt idx="526">
                  <c:v>4276799027.7777777</c:v>
                </c:pt>
                <c:pt idx="527">
                  <c:v>4276799097.2222223</c:v>
                </c:pt>
                <c:pt idx="528">
                  <c:v>4276799166.666667</c:v>
                </c:pt>
                <c:pt idx="529">
                  <c:v>4276799236.1111107</c:v>
                </c:pt>
                <c:pt idx="530">
                  <c:v>4276799305.5555553</c:v>
                </c:pt>
                <c:pt idx="531">
                  <c:v>4276799375</c:v>
                </c:pt>
                <c:pt idx="532">
                  <c:v>4276799444.4444442</c:v>
                </c:pt>
                <c:pt idx="533">
                  <c:v>4276799513.8888888</c:v>
                </c:pt>
                <c:pt idx="534">
                  <c:v>4276799583.3333335</c:v>
                </c:pt>
                <c:pt idx="535">
                  <c:v>4276799652.7777781</c:v>
                </c:pt>
                <c:pt idx="536">
                  <c:v>4276799722.2222219</c:v>
                </c:pt>
                <c:pt idx="537">
                  <c:v>4276799791.6666665</c:v>
                </c:pt>
                <c:pt idx="538">
                  <c:v>4276799861.1111112</c:v>
                </c:pt>
                <c:pt idx="539">
                  <c:v>4276799930.5555553</c:v>
                </c:pt>
                <c:pt idx="540">
                  <c:v>4276800000</c:v>
                </c:pt>
                <c:pt idx="541">
                  <c:v>4276800069.4444447</c:v>
                </c:pt>
                <c:pt idx="542">
                  <c:v>4276800138.8888888</c:v>
                </c:pt>
                <c:pt idx="543">
                  <c:v>4276800208.3333335</c:v>
                </c:pt>
                <c:pt idx="544">
                  <c:v>4276800277.7777781</c:v>
                </c:pt>
                <c:pt idx="545">
                  <c:v>4276800347.2222219</c:v>
                </c:pt>
                <c:pt idx="546">
                  <c:v>4276800416.6666665</c:v>
                </c:pt>
                <c:pt idx="547">
                  <c:v>4276800486.1111112</c:v>
                </c:pt>
                <c:pt idx="548">
                  <c:v>4276800555.5555558</c:v>
                </c:pt>
                <c:pt idx="549">
                  <c:v>4276800625</c:v>
                </c:pt>
                <c:pt idx="550">
                  <c:v>4276800694.4444447</c:v>
                </c:pt>
                <c:pt idx="551">
                  <c:v>4276800763.8888893</c:v>
                </c:pt>
                <c:pt idx="552">
                  <c:v>4276800833.333333</c:v>
                </c:pt>
                <c:pt idx="553">
                  <c:v>4276800902.7777777</c:v>
                </c:pt>
                <c:pt idx="554">
                  <c:v>4276800972.2222223</c:v>
                </c:pt>
                <c:pt idx="555">
                  <c:v>4276801041.6666665</c:v>
                </c:pt>
                <c:pt idx="556">
                  <c:v>4276801111.1111112</c:v>
                </c:pt>
                <c:pt idx="557">
                  <c:v>4276801180.5555558</c:v>
                </c:pt>
                <c:pt idx="558">
                  <c:v>4276801249.9999995</c:v>
                </c:pt>
                <c:pt idx="559">
                  <c:v>4276801319.4444442</c:v>
                </c:pt>
                <c:pt idx="560">
                  <c:v>4276801388.8888888</c:v>
                </c:pt>
                <c:pt idx="561">
                  <c:v>4276801458.333333</c:v>
                </c:pt>
                <c:pt idx="562">
                  <c:v>4276801527.7777777</c:v>
                </c:pt>
                <c:pt idx="563">
                  <c:v>4276801597.2222223</c:v>
                </c:pt>
                <c:pt idx="564">
                  <c:v>4276801666.666667</c:v>
                </c:pt>
                <c:pt idx="565">
                  <c:v>4276801736.1111112</c:v>
                </c:pt>
                <c:pt idx="566">
                  <c:v>4276801805.5555558</c:v>
                </c:pt>
                <c:pt idx="567">
                  <c:v>4276801876.1574073</c:v>
                </c:pt>
                <c:pt idx="568">
                  <c:v>4276801945.6018519</c:v>
                </c:pt>
                <c:pt idx="569">
                  <c:v>4276802015.0462966</c:v>
                </c:pt>
                <c:pt idx="570">
                  <c:v>4276802084.4907403</c:v>
                </c:pt>
                <c:pt idx="571">
                  <c:v>4276802153.9351854</c:v>
                </c:pt>
                <c:pt idx="572">
                  <c:v>4276802223.3796301</c:v>
                </c:pt>
                <c:pt idx="573">
                  <c:v>4276802292.8240738</c:v>
                </c:pt>
                <c:pt idx="574">
                  <c:v>4276802362.2685184</c:v>
                </c:pt>
                <c:pt idx="575">
                  <c:v>4276802431.7129631</c:v>
                </c:pt>
                <c:pt idx="576">
                  <c:v>4276802501.1574073</c:v>
                </c:pt>
                <c:pt idx="577">
                  <c:v>4276802570.6018519</c:v>
                </c:pt>
                <c:pt idx="578">
                  <c:v>4276802640.0462966</c:v>
                </c:pt>
                <c:pt idx="579">
                  <c:v>4276802709.4907403</c:v>
                </c:pt>
                <c:pt idx="580">
                  <c:v>4276802778.935185</c:v>
                </c:pt>
                <c:pt idx="581">
                  <c:v>4276802848.3796296</c:v>
                </c:pt>
                <c:pt idx="582">
                  <c:v>4276802917.8240743</c:v>
                </c:pt>
                <c:pt idx="583">
                  <c:v>4276802987.2685184</c:v>
                </c:pt>
                <c:pt idx="584">
                  <c:v>4276803056.7129631</c:v>
                </c:pt>
                <c:pt idx="585">
                  <c:v>4276803126.1574078</c:v>
                </c:pt>
                <c:pt idx="586">
                  <c:v>4276803195.6018515</c:v>
                </c:pt>
                <c:pt idx="587">
                  <c:v>4276803265.0462961</c:v>
                </c:pt>
                <c:pt idx="588">
                  <c:v>4276803334.4907408</c:v>
                </c:pt>
                <c:pt idx="589">
                  <c:v>4276803403.935185</c:v>
                </c:pt>
                <c:pt idx="590">
                  <c:v>4276803473.3796296</c:v>
                </c:pt>
                <c:pt idx="591">
                  <c:v>4276803542.8240743</c:v>
                </c:pt>
                <c:pt idx="592">
                  <c:v>4276803612.268518</c:v>
                </c:pt>
                <c:pt idx="593">
                  <c:v>4276803681.7129626</c:v>
                </c:pt>
                <c:pt idx="594">
                  <c:v>4276803751.1574078</c:v>
                </c:pt>
                <c:pt idx="595">
                  <c:v>4276803820.6018524</c:v>
                </c:pt>
                <c:pt idx="596">
                  <c:v>4276803890.0462961</c:v>
                </c:pt>
                <c:pt idx="597">
                  <c:v>4276803959.4907408</c:v>
                </c:pt>
                <c:pt idx="598">
                  <c:v>4276804028.9351854</c:v>
                </c:pt>
                <c:pt idx="599">
                  <c:v>4276804098.3796296</c:v>
                </c:pt>
                <c:pt idx="600">
                  <c:v>4276804167.8240743</c:v>
                </c:pt>
                <c:pt idx="601">
                  <c:v>4276804237.2685189</c:v>
                </c:pt>
                <c:pt idx="602">
                  <c:v>4276804306.7129626</c:v>
                </c:pt>
                <c:pt idx="603">
                  <c:v>4276804376.1574073</c:v>
                </c:pt>
                <c:pt idx="604">
                  <c:v>4276804445.6018519</c:v>
                </c:pt>
                <c:pt idx="605">
                  <c:v>4276804515.0462961</c:v>
                </c:pt>
                <c:pt idx="606">
                  <c:v>4276804584.4907408</c:v>
                </c:pt>
                <c:pt idx="607">
                  <c:v>4276804653.9351854</c:v>
                </c:pt>
                <c:pt idx="608">
                  <c:v>4276804723.3796291</c:v>
                </c:pt>
                <c:pt idx="609">
                  <c:v>4276804792.8240738</c:v>
                </c:pt>
                <c:pt idx="610">
                  <c:v>4276804863.4259257</c:v>
                </c:pt>
                <c:pt idx="611">
                  <c:v>4276804932.8703704</c:v>
                </c:pt>
                <c:pt idx="612">
                  <c:v>4276805002.314815</c:v>
                </c:pt>
                <c:pt idx="613">
                  <c:v>4276805071.7592597</c:v>
                </c:pt>
                <c:pt idx="614">
                  <c:v>4276805141.2037034</c:v>
                </c:pt>
                <c:pt idx="615">
                  <c:v>4276805210.6481481</c:v>
                </c:pt>
                <c:pt idx="616">
                  <c:v>4276805280.0925927</c:v>
                </c:pt>
                <c:pt idx="617">
                  <c:v>4276805349.5370369</c:v>
                </c:pt>
                <c:pt idx="618">
                  <c:v>4276805418.9814816</c:v>
                </c:pt>
                <c:pt idx="619">
                  <c:v>4276805488.4259262</c:v>
                </c:pt>
                <c:pt idx="620">
                  <c:v>4276805557.8703699</c:v>
                </c:pt>
                <c:pt idx="621">
                  <c:v>4276805627.3148146</c:v>
                </c:pt>
                <c:pt idx="622">
                  <c:v>4276805696.7592592</c:v>
                </c:pt>
                <c:pt idx="623">
                  <c:v>4276805766.2037034</c:v>
                </c:pt>
                <c:pt idx="624">
                  <c:v>4276805835.6481481</c:v>
                </c:pt>
                <c:pt idx="625">
                  <c:v>4276805905.0925927</c:v>
                </c:pt>
                <c:pt idx="626">
                  <c:v>4276805974.5370374</c:v>
                </c:pt>
                <c:pt idx="627">
                  <c:v>4276806043.9814816</c:v>
                </c:pt>
                <c:pt idx="628">
                  <c:v>4276806113.4259262</c:v>
                </c:pt>
                <c:pt idx="629">
                  <c:v>4276806182.8703709</c:v>
                </c:pt>
                <c:pt idx="630">
                  <c:v>4276806252.3148146</c:v>
                </c:pt>
                <c:pt idx="631">
                  <c:v>4276806321.7592592</c:v>
                </c:pt>
                <c:pt idx="632">
                  <c:v>4276806391.2037039</c:v>
                </c:pt>
                <c:pt idx="633">
                  <c:v>4276806460.6481481</c:v>
                </c:pt>
                <c:pt idx="634">
                  <c:v>4276806530.0925927</c:v>
                </c:pt>
                <c:pt idx="635">
                  <c:v>4276806599.5370374</c:v>
                </c:pt>
                <c:pt idx="636">
                  <c:v>4276806668.9814811</c:v>
                </c:pt>
                <c:pt idx="637">
                  <c:v>4276806738.4259257</c:v>
                </c:pt>
                <c:pt idx="638">
                  <c:v>4276806807.8703704</c:v>
                </c:pt>
                <c:pt idx="639">
                  <c:v>4276806877.3148146</c:v>
                </c:pt>
                <c:pt idx="640">
                  <c:v>4276806946.7592592</c:v>
                </c:pt>
                <c:pt idx="641">
                  <c:v>4276807016.2037039</c:v>
                </c:pt>
                <c:pt idx="642">
                  <c:v>4276807085.6481485</c:v>
                </c:pt>
                <c:pt idx="643">
                  <c:v>4276807155.0925922</c:v>
                </c:pt>
                <c:pt idx="644">
                  <c:v>4276807224.5370369</c:v>
                </c:pt>
                <c:pt idx="645">
                  <c:v>4276807293.9814816</c:v>
                </c:pt>
                <c:pt idx="646">
                  <c:v>4276807363.4259257</c:v>
                </c:pt>
                <c:pt idx="647">
                  <c:v>4276807432.8703704</c:v>
                </c:pt>
                <c:pt idx="648">
                  <c:v>4276807502.314815</c:v>
                </c:pt>
                <c:pt idx="649">
                  <c:v>4276807571.7592592</c:v>
                </c:pt>
                <c:pt idx="650">
                  <c:v>4276807641.2037039</c:v>
                </c:pt>
                <c:pt idx="651">
                  <c:v>4276807710.6481485</c:v>
                </c:pt>
                <c:pt idx="652">
                  <c:v>4276807780.0925922</c:v>
                </c:pt>
                <c:pt idx="653">
                  <c:v>4276807849.5370369</c:v>
                </c:pt>
                <c:pt idx="654">
                  <c:v>4276807920.1388884</c:v>
                </c:pt>
                <c:pt idx="655">
                  <c:v>4276807989.5833335</c:v>
                </c:pt>
                <c:pt idx="656">
                  <c:v>4276808059.0277781</c:v>
                </c:pt>
                <c:pt idx="657">
                  <c:v>4276808128.4722219</c:v>
                </c:pt>
                <c:pt idx="658">
                  <c:v>4276808197.9166665</c:v>
                </c:pt>
                <c:pt idx="659">
                  <c:v>4276808267.3611112</c:v>
                </c:pt>
                <c:pt idx="660">
                  <c:v>4276808336.8055558</c:v>
                </c:pt>
                <c:pt idx="661">
                  <c:v>4276808406.25</c:v>
                </c:pt>
                <c:pt idx="662">
                  <c:v>4276808475.6944447</c:v>
                </c:pt>
                <c:pt idx="663">
                  <c:v>4276808545.1388893</c:v>
                </c:pt>
                <c:pt idx="664">
                  <c:v>4276808614.583333</c:v>
                </c:pt>
                <c:pt idx="665">
                  <c:v>4276808684.0277777</c:v>
                </c:pt>
                <c:pt idx="666">
                  <c:v>4276808753.4722223</c:v>
                </c:pt>
                <c:pt idx="667">
                  <c:v>4276808822.9166665</c:v>
                </c:pt>
                <c:pt idx="668">
                  <c:v>4276808892.3611112</c:v>
                </c:pt>
                <c:pt idx="669">
                  <c:v>4276808961.8055558</c:v>
                </c:pt>
                <c:pt idx="670">
                  <c:v>4276809031.2499995</c:v>
                </c:pt>
                <c:pt idx="671">
                  <c:v>4276809100.6944442</c:v>
                </c:pt>
                <c:pt idx="672">
                  <c:v>4276809170.1388888</c:v>
                </c:pt>
                <c:pt idx="673">
                  <c:v>4276809239.5833335</c:v>
                </c:pt>
                <c:pt idx="674">
                  <c:v>4276809309.0277777</c:v>
                </c:pt>
                <c:pt idx="675">
                  <c:v>4276809378.4722223</c:v>
                </c:pt>
                <c:pt idx="676">
                  <c:v>4276809447.916667</c:v>
                </c:pt>
                <c:pt idx="677">
                  <c:v>4276809517.3611107</c:v>
                </c:pt>
                <c:pt idx="678">
                  <c:v>4276809586.8055558</c:v>
                </c:pt>
                <c:pt idx="679">
                  <c:v>4276809656.2500005</c:v>
                </c:pt>
                <c:pt idx="680">
                  <c:v>4276809725.6944442</c:v>
                </c:pt>
                <c:pt idx="681">
                  <c:v>4276809795.1388888</c:v>
                </c:pt>
                <c:pt idx="682">
                  <c:v>4276809864.5833335</c:v>
                </c:pt>
                <c:pt idx="683">
                  <c:v>4276809934.0277777</c:v>
                </c:pt>
                <c:pt idx="684">
                  <c:v>4276810003.4722223</c:v>
                </c:pt>
                <c:pt idx="685">
                  <c:v>4276810072.916667</c:v>
                </c:pt>
                <c:pt idx="686">
                  <c:v>4276810142.3611107</c:v>
                </c:pt>
                <c:pt idx="687">
                  <c:v>4276810211.8055553</c:v>
                </c:pt>
                <c:pt idx="688">
                  <c:v>4276810281.25</c:v>
                </c:pt>
                <c:pt idx="689">
                  <c:v>4276810350.6944447</c:v>
                </c:pt>
                <c:pt idx="690">
                  <c:v>4276810420.1388888</c:v>
                </c:pt>
                <c:pt idx="691">
                  <c:v>4276810489.5833335</c:v>
                </c:pt>
                <c:pt idx="692">
                  <c:v>4276810560.185185</c:v>
                </c:pt>
                <c:pt idx="693">
                  <c:v>4276810629.6296296</c:v>
                </c:pt>
                <c:pt idx="694">
                  <c:v>4276810699.0740743</c:v>
                </c:pt>
                <c:pt idx="695">
                  <c:v>4276810768.5185184</c:v>
                </c:pt>
                <c:pt idx="696">
                  <c:v>4276810837.9629631</c:v>
                </c:pt>
                <c:pt idx="697">
                  <c:v>4276810907.4074078</c:v>
                </c:pt>
                <c:pt idx="698">
                  <c:v>4276810976.8518515</c:v>
                </c:pt>
                <c:pt idx="699">
                  <c:v>4276811046.2962961</c:v>
                </c:pt>
                <c:pt idx="700">
                  <c:v>4276811115.7407408</c:v>
                </c:pt>
                <c:pt idx="701">
                  <c:v>4276811185.185185</c:v>
                </c:pt>
                <c:pt idx="702">
                  <c:v>4276811254.6296296</c:v>
                </c:pt>
                <c:pt idx="703">
                  <c:v>4276811324.0740743</c:v>
                </c:pt>
                <c:pt idx="704">
                  <c:v>4276811393.518518</c:v>
                </c:pt>
                <c:pt idx="705">
                  <c:v>4276811462.9629626</c:v>
                </c:pt>
                <c:pt idx="706">
                  <c:v>4276811532.4074073</c:v>
                </c:pt>
                <c:pt idx="707">
                  <c:v>4276811601.8518519</c:v>
                </c:pt>
                <c:pt idx="708">
                  <c:v>4276811671.2962961</c:v>
                </c:pt>
                <c:pt idx="709">
                  <c:v>4276811740.7407408</c:v>
                </c:pt>
                <c:pt idx="710">
                  <c:v>4276811810.1851854</c:v>
                </c:pt>
                <c:pt idx="711">
                  <c:v>4276811879.6296296</c:v>
                </c:pt>
                <c:pt idx="712">
                  <c:v>4276811949.0740743</c:v>
                </c:pt>
                <c:pt idx="713">
                  <c:v>4276812018.5185189</c:v>
                </c:pt>
                <c:pt idx="714">
                  <c:v>4276812087.9629626</c:v>
                </c:pt>
                <c:pt idx="715">
                  <c:v>4276812157.4074073</c:v>
                </c:pt>
                <c:pt idx="716">
                  <c:v>4276812226.8518519</c:v>
                </c:pt>
                <c:pt idx="717">
                  <c:v>4276812296.2962961</c:v>
                </c:pt>
                <c:pt idx="718">
                  <c:v>4276812365.7407408</c:v>
                </c:pt>
                <c:pt idx="719">
                  <c:v>4276812435.1851854</c:v>
                </c:pt>
                <c:pt idx="720">
                  <c:v>4276812504.6296301</c:v>
                </c:pt>
                <c:pt idx="721">
                  <c:v>4276812574.0740738</c:v>
                </c:pt>
                <c:pt idx="722">
                  <c:v>4276812643.5185184</c:v>
                </c:pt>
                <c:pt idx="723">
                  <c:v>4276812712.9629631</c:v>
                </c:pt>
                <c:pt idx="724">
                  <c:v>4276812782.4074073</c:v>
                </c:pt>
                <c:pt idx="725">
                  <c:v>4276812851.8518519</c:v>
                </c:pt>
                <c:pt idx="726">
                  <c:v>4276812921.2962966</c:v>
                </c:pt>
                <c:pt idx="727">
                  <c:v>4276812990.7407403</c:v>
                </c:pt>
                <c:pt idx="728">
                  <c:v>4276813061.3425927</c:v>
                </c:pt>
                <c:pt idx="729">
                  <c:v>4276813130.7870369</c:v>
                </c:pt>
                <c:pt idx="730">
                  <c:v>4276813200.2314816</c:v>
                </c:pt>
                <c:pt idx="731">
                  <c:v>4276813269.6759262</c:v>
                </c:pt>
                <c:pt idx="732">
                  <c:v>4276813339.1203699</c:v>
                </c:pt>
                <c:pt idx="733">
                  <c:v>4276813408.5648146</c:v>
                </c:pt>
                <c:pt idx="734">
                  <c:v>4276813478.0092592</c:v>
                </c:pt>
                <c:pt idx="735">
                  <c:v>4276813547.4537034</c:v>
                </c:pt>
                <c:pt idx="736">
                  <c:v>4276813616.8981481</c:v>
                </c:pt>
                <c:pt idx="737">
                  <c:v>4276813686.3425927</c:v>
                </c:pt>
                <c:pt idx="738">
                  <c:v>4276813755.7870374</c:v>
                </c:pt>
                <c:pt idx="739">
                  <c:v>4276813825.2314816</c:v>
                </c:pt>
                <c:pt idx="740">
                  <c:v>4276813894.6759262</c:v>
                </c:pt>
                <c:pt idx="741">
                  <c:v>4276813964.1203709</c:v>
                </c:pt>
                <c:pt idx="742">
                  <c:v>4276814033.5648146</c:v>
                </c:pt>
                <c:pt idx="743">
                  <c:v>4276814103.0092592</c:v>
                </c:pt>
                <c:pt idx="744">
                  <c:v>4276814172.4537039</c:v>
                </c:pt>
                <c:pt idx="745">
                  <c:v>4276814241.8981481</c:v>
                </c:pt>
                <c:pt idx="746">
                  <c:v>4276814311.3425927</c:v>
                </c:pt>
                <c:pt idx="747">
                  <c:v>4276814380.7870374</c:v>
                </c:pt>
                <c:pt idx="748">
                  <c:v>4276814450.2314811</c:v>
                </c:pt>
                <c:pt idx="749">
                  <c:v>4276814519.6759257</c:v>
                </c:pt>
                <c:pt idx="750">
                  <c:v>4276814589.1203704</c:v>
                </c:pt>
                <c:pt idx="751">
                  <c:v>4276814658.5648146</c:v>
                </c:pt>
                <c:pt idx="752">
                  <c:v>4276814728.0092592</c:v>
                </c:pt>
                <c:pt idx="753">
                  <c:v>4276814797.4537039</c:v>
                </c:pt>
                <c:pt idx="754">
                  <c:v>4276814866.8981485</c:v>
                </c:pt>
                <c:pt idx="755">
                  <c:v>4276814936.3425922</c:v>
                </c:pt>
                <c:pt idx="756">
                  <c:v>4276815005.7870369</c:v>
                </c:pt>
                <c:pt idx="757">
                  <c:v>4276815075.2314816</c:v>
                </c:pt>
                <c:pt idx="758">
                  <c:v>4276815144.6759257</c:v>
                </c:pt>
                <c:pt idx="759">
                  <c:v>4276815214.1203704</c:v>
                </c:pt>
                <c:pt idx="760">
                  <c:v>4276815283.564815</c:v>
                </c:pt>
                <c:pt idx="761">
                  <c:v>4276815353.0092587</c:v>
                </c:pt>
                <c:pt idx="762">
                  <c:v>4276815423.6111112</c:v>
                </c:pt>
                <c:pt idx="763">
                  <c:v>4276815493.0555553</c:v>
                </c:pt>
                <c:pt idx="764">
                  <c:v>4276815562.5</c:v>
                </c:pt>
                <c:pt idx="765">
                  <c:v>4276815631.9444447</c:v>
                </c:pt>
                <c:pt idx="766">
                  <c:v>4276815701.3888884</c:v>
                </c:pt>
                <c:pt idx="767">
                  <c:v>4276815770.833333</c:v>
                </c:pt>
                <c:pt idx="768">
                  <c:v>4276815840.2777777</c:v>
                </c:pt>
                <c:pt idx="769">
                  <c:v>4276815909.7222228</c:v>
                </c:pt>
                <c:pt idx="770">
                  <c:v>4276815979.1666665</c:v>
                </c:pt>
                <c:pt idx="771">
                  <c:v>4276816048.6111112</c:v>
                </c:pt>
                <c:pt idx="772">
                  <c:v>4276816118.0555558</c:v>
                </c:pt>
                <c:pt idx="773">
                  <c:v>4276816187.5</c:v>
                </c:pt>
                <c:pt idx="774">
                  <c:v>4276816256.9444447</c:v>
                </c:pt>
                <c:pt idx="775">
                  <c:v>4276816326.3888893</c:v>
                </c:pt>
                <c:pt idx="776">
                  <c:v>4276816395.833333</c:v>
                </c:pt>
                <c:pt idx="777">
                  <c:v>4276816465.2777777</c:v>
                </c:pt>
                <c:pt idx="778">
                  <c:v>4276816534.7222223</c:v>
                </c:pt>
                <c:pt idx="779">
                  <c:v>4276816604.1666665</c:v>
                </c:pt>
                <c:pt idx="780">
                  <c:v>4276816673.6111112</c:v>
                </c:pt>
                <c:pt idx="781">
                  <c:v>4276816743.0555558</c:v>
                </c:pt>
                <c:pt idx="782">
                  <c:v>4276816812.4999995</c:v>
                </c:pt>
                <c:pt idx="783">
                  <c:v>4276816881.9444442</c:v>
                </c:pt>
                <c:pt idx="784">
                  <c:v>4276816951.3888888</c:v>
                </c:pt>
                <c:pt idx="785">
                  <c:v>4276817020.8333335</c:v>
                </c:pt>
                <c:pt idx="786">
                  <c:v>4276817090.2777777</c:v>
                </c:pt>
                <c:pt idx="787">
                  <c:v>4276817159.7222223</c:v>
                </c:pt>
                <c:pt idx="788">
                  <c:v>4276817229.166667</c:v>
                </c:pt>
                <c:pt idx="789">
                  <c:v>4276817298.6111107</c:v>
                </c:pt>
                <c:pt idx="790">
                  <c:v>4276817368.0555553</c:v>
                </c:pt>
                <c:pt idx="791">
                  <c:v>4276817437.5</c:v>
                </c:pt>
                <c:pt idx="792">
                  <c:v>4276817506.9444442</c:v>
                </c:pt>
                <c:pt idx="793">
                  <c:v>4276817576.3888888</c:v>
                </c:pt>
                <c:pt idx="794">
                  <c:v>4276817645.8333335</c:v>
                </c:pt>
                <c:pt idx="795">
                  <c:v>4276817715.2777777</c:v>
                </c:pt>
                <c:pt idx="796">
                  <c:v>4276817784.7222223</c:v>
                </c:pt>
                <c:pt idx="797">
                  <c:v>4276817854.166667</c:v>
                </c:pt>
                <c:pt idx="798">
                  <c:v>4276817923.6111116</c:v>
                </c:pt>
                <c:pt idx="799">
                  <c:v>4276817993.0555553</c:v>
                </c:pt>
                <c:pt idx="800">
                  <c:v>4276818062.5</c:v>
                </c:pt>
                <c:pt idx="801">
                  <c:v>4276818131.9444447</c:v>
                </c:pt>
                <c:pt idx="802">
                  <c:v>4276818202.5462966</c:v>
                </c:pt>
                <c:pt idx="803">
                  <c:v>4276818271.9907413</c:v>
                </c:pt>
                <c:pt idx="804">
                  <c:v>4276818341.435185</c:v>
                </c:pt>
                <c:pt idx="805">
                  <c:v>4276818410.8796296</c:v>
                </c:pt>
                <c:pt idx="806">
                  <c:v>4276818480.3240743</c:v>
                </c:pt>
                <c:pt idx="807">
                  <c:v>4276818549.7685184</c:v>
                </c:pt>
                <c:pt idx="808">
                  <c:v>4276818619.2129631</c:v>
                </c:pt>
                <c:pt idx="809">
                  <c:v>4276818688.6574078</c:v>
                </c:pt>
                <c:pt idx="810">
                  <c:v>4276818758.1018515</c:v>
                </c:pt>
                <c:pt idx="811">
                  <c:v>4276818827.5462961</c:v>
                </c:pt>
                <c:pt idx="812">
                  <c:v>4276818896.9907408</c:v>
                </c:pt>
                <c:pt idx="813">
                  <c:v>4276818966.435185</c:v>
                </c:pt>
                <c:pt idx="814">
                  <c:v>4276819035.8796296</c:v>
                </c:pt>
                <c:pt idx="815">
                  <c:v>4276819105.3240743</c:v>
                </c:pt>
                <c:pt idx="816">
                  <c:v>4276819174.7685189</c:v>
                </c:pt>
                <c:pt idx="817">
                  <c:v>4276819244.2129626</c:v>
                </c:pt>
                <c:pt idx="818">
                  <c:v>4276819313.6574073</c:v>
                </c:pt>
                <c:pt idx="819">
                  <c:v>4276819383.1018519</c:v>
                </c:pt>
                <c:pt idx="820">
                  <c:v>4276819452.5462961</c:v>
                </c:pt>
                <c:pt idx="821">
                  <c:v>4276819521.9907408</c:v>
                </c:pt>
                <c:pt idx="822">
                  <c:v>4276819591.4351854</c:v>
                </c:pt>
                <c:pt idx="823">
                  <c:v>4276819660.8796291</c:v>
                </c:pt>
                <c:pt idx="824">
                  <c:v>4276819730.3240743</c:v>
                </c:pt>
                <c:pt idx="825">
                  <c:v>4276819799.7685189</c:v>
                </c:pt>
                <c:pt idx="826">
                  <c:v>4276819869.2129626</c:v>
                </c:pt>
                <c:pt idx="827">
                  <c:v>4276819938.6574073</c:v>
                </c:pt>
                <c:pt idx="828">
                  <c:v>4276820008.1018519</c:v>
                </c:pt>
                <c:pt idx="829">
                  <c:v>4276820077.5462961</c:v>
                </c:pt>
                <c:pt idx="830">
                  <c:v>4276820146.9907408</c:v>
                </c:pt>
                <c:pt idx="831">
                  <c:v>4276820216.4351854</c:v>
                </c:pt>
                <c:pt idx="832">
                  <c:v>4276820285.8796301</c:v>
                </c:pt>
                <c:pt idx="833">
                  <c:v>4276820355.3240738</c:v>
                </c:pt>
                <c:pt idx="834">
                  <c:v>4276820424.7685184</c:v>
                </c:pt>
                <c:pt idx="835">
                  <c:v>4276820494.2129631</c:v>
                </c:pt>
                <c:pt idx="836">
                  <c:v>4276820563.6574073</c:v>
                </c:pt>
                <c:pt idx="837">
                  <c:v>4276820633.1018519</c:v>
                </c:pt>
                <c:pt idx="838">
                  <c:v>4276820702.5462966</c:v>
                </c:pt>
                <c:pt idx="839">
                  <c:v>4276820773.1481481</c:v>
                </c:pt>
                <c:pt idx="840">
                  <c:v>4276820842.5925927</c:v>
                </c:pt>
                <c:pt idx="841">
                  <c:v>4276820912.0370369</c:v>
                </c:pt>
                <c:pt idx="842">
                  <c:v>4276820981.4814816</c:v>
                </c:pt>
                <c:pt idx="843">
                  <c:v>4276821050.9259262</c:v>
                </c:pt>
                <c:pt idx="844">
                  <c:v>4276821120.3703699</c:v>
                </c:pt>
                <c:pt idx="845">
                  <c:v>4276821189.8148146</c:v>
                </c:pt>
                <c:pt idx="846">
                  <c:v>4276821259.2592592</c:v>
                </c:pt>
                <c:pt idx="847">
                  <c:v>4276821328.7037039</c:v>
                </c:pt>
                <c:pt idx="848">
                  <c:v>4276821398.1481481</c:v>
                </c:pt>
                <c:pt idx="849">
                  <c:v>4276821467.5925927</c:v>
                </c:pt>
                <c:pt idx="850">
                  <c:v>4276821537.0370374</c:v>
                </c:pt>
                <c:pt idx="851">
                  <c:v>4276821606.4814811</c:v>
                </c:pt>
                <c:pt idx="852">
                  <c:v>4276821675.9259257</c:v>
                </c:pt>
                <c:pt idx="853">
                  <c:v>4276821745.3703709</c:v>
                </c:pt>
                <c:pt idx="854">
                  <c:v>4276821814.8148146</c:v>
                </c:pt>
                <c:pt idx="855">
                  <c:v>4276821884.2592592</c:v>
                </c:pt>
                <c:pt idx="856">
                  <c:v>4276821953.7037039</c:v>
                </c:pt>
                <c:pt idx="857">
                  <c:v>4276822023.1481481</c:v>
                </c:pt>
                <c:pt idx="858">
                  <c:v>4276822092.5925927</c:v>
                </c:pt>
                <c:pt idx="859">
                  <c:v>4276822162.0370374</c:v>
                </c:pt>
                <c:pt idx="860">
                  <c:v>4276822231.4814811</c:v>
                </c:pt>
                <c:pt idx="861">
                  <c:v>4276822300.9259257</c:v>
                </c:pt>
                <c:pt idx="862">
                  <c:v>4276822370.3703704</c:v>
                </c:pt>
                <c:pt idx="863">
                  <c:v>4276822439.814815</c:v>
                </c:pt>
                <c:pt idx="864">
                  <c:v>4276822509.2592592</c:v>
                </c:pt>
                <c:pt idx="865">
                  <c:v>4276822578.7037039</c:v>
                </c:pt>
                <c:pt idx="866">
                  <c:v>4276822648.1481485</c:v>
                </c:pt>
                <c:pt idx="867">
                  <c:v>4276822717.5925922</c:v>
                </c:pt>
                <c:pt idx="868">
                  <c:v>4276822787.0370369</c:v>
                </c:pt>
                <c:pt idx="869">
                  <c:v>4276822856.4814816</c:v>
                </c:pt>
                <c:pt idx="870">
                  <c:v>4276822925.9259257</c:v>
                </c:pt>
                <c:pt idx="871">
                  <c:v>4276822995.3703704</c:v>
                </c:pt>
                <c:pt idx="872">
                  <c:v>4276823064.814815</c:v>
                </c:pt>
                <c:pt idx="873">
                  <c:v>4276823134.2592587</c:v>
                </c:pt>
                <c:pt idx="874">
                  <c:v>4276823203.7037034</c:v>
                </c:pt>
                <c:pt idx="875">
                  <c:v>4276823273.1481481</c:v>
                </c:pt>
                <c:pt idx="876">
                  <c:v>4276823342.5925922</c:v>
                </c:pt>
                <c:pt idx="877">
                  <c:v>4276823412.0370369</c:v>
                </c:pt>
                <c:pt idx="878">
                  <c:v>4276823481.4814816</c:v>
                </c:pt>
                <c:pt idx="879">
                  <c:v>4276823552.083333</c:v>
                </c:pt>
                <c:pt idx="880">
                  <c:v>4276823621.5277777</c:v>
                </c:pt>
                <c:pt idx="881">
                  <c:v>4276823690.9722223</c:v>
                </c:pt>
                <c:pt idx="882">
                  <c:v>4276823760.4166665</c:v>
                </c:pt>
                <c:pt idx="883">
                  <c:v>4276823829.8611112</c:v>
                </c:pt>
                <c:pt idx="884">
                  <c:v>4276823899.3055558</c:v>
                </c:pt>
                <c:pt idx="885">
                  <c:v>4276823968.75</c:v>
                </c:pt>
                <c:pt idx="886">
                  <c:v>4276824038.1944447</c:v>
                </c:pt>
                <c:pt idx="887">
                  <c:v>4276824107.6388893</c:v>
                </c:pt>
                <c:pt idx="888">
                  <c:v>4276824177.083333</c:v>
                </c:pt>
                <c:pt idx="889">
                  <c:v>4276824246.5277777</c:v>
                </c:pt>
                <c:pt idx="890">
                  <c:v>4276824315.9722223</c:v>
                </c:pt>
                <c:pt idx="891">
                  <c:v>4276824385.4166665</c:v>
                </c:pt>
                <c:pt idx="892">
                  <c:v>4276824454.8611112</c:v>
                </c:pt>
                <c:pt idx="893">
                  <c:v>4276824524.3055558</c:v>
                </c:pt>
                <c:pt idx="894">
                  <c:v>4276824593.7500005</c:v>
                </c:pt>
                <c:pt idx="895">
                  <c:v>4276824663.1944442</c:v>
                </c:pt>
                <c:pt idx="896">
                  <c:v>4276824732.6388888</c:v>
                </c:pt>
                <c:pt idx="897">
                  <c:v>4276824802.0833335</c:v>
                </c:pt>
                <c:pt idx="898">
                  <c:v>4276824871.5277777</c:v>
                </c:pt>
                <c:pt idx="899">
                  <c:v>4276824940.9722223</c:v>
                </c:pt>
                <c:pt idx="900">
                  <c:v>4276825010.416667</c:v>
                </c:pt>
                <c:pt idx="901">
                  <c:v>4276825079.8611107</c:v>
                </c:pt>
                <c:pt idx="902">
                  <c:v>4276825149.3055553</c:v>
                </c:pt>
                <c:pt idx="903">
                  <c:v>4276825218.75</c:v>
                </c:pt>
                <c:pt idx="904">
                  <c:v>4276825288.1944442</c:v>
                </c:pt>
                <c:pt idx="905">
                  <c:v>4276825357.6388888</c:v>
                </c:pt>
                <c:pt idx="906">
                  <c:v>4276825427.0833335</c:v>
                </c:pt>
                <c:pt idx="907">
                  <c:v>4276825496.5277772</c:v>
                </c:pt>
                <c:pt idx="908">
                  <c:v>4276825565.9722223</c:v>
                </c:pt>
                <c:pt idx="909">
                  <c:v>4276825635.416667</c:v>
                </c:pt>
                <c:pt idx="910">
                  <c:v>4276825704.8611116</c:v>
                </c:pt>
                <c:pt idx="911">
                  <c:v>4276825774.3055553</c:v>
                </c:pt>
                <c:pt idx="912">
                  <c:v>4276825843.75</c:v>
                </c:pt>
                <c:pt idx="913">
                  <c:v>4276825913.1944447</c:v>
                </c:pt>
                <c:pt idx="914">
                  <c:v>4276825982.6388888</c:v>
                </c:pt>
                <c:pt idx="915">
                  <c:v>4276826052.0833335</c:v>
                </c:pt>
                <c:pt idx="916">
                  <c:v>4276826121.5277781</c:v>
                </c:pt>
                <c:pt idx="917">
                  <c:v>4276826190.9722219</c:v>
                </c:pt>
                <c:pt idx="918">
                  <c:v>4276826260.4166665</c:v>
                </c:pt>
                <c:pt idx="919">
                  <c:v>4276826331.0185184</c:v>
                </c:pt>
                <c:pt idx="920">
                  <c:v>4276826400.4629631</c:v>
                </c:pt>
                <c:pt idx="921">
                  <c:v>4276826469.9074078</c:v>
                </c:pt>
                <c:pt idx="922">
                  <c:v>4276826539.3518515</c:v>
                </c:pt>
                <c:pt idx="923">
                  <c:v>4276826608.7962961</c:v>
                </c:pt>
                <c:pt idx="924">
                  <c:v>4276826678.2407408</c:v>
                </c:pt>
                <c:pt idx="925">
                  <c:v>4276826747.6851854</c:v>
                </c:pt>
                <c:pt idx="926">
                  <c:v>4276826817.1296296</c:v>
                </c:pt>
                <c:pt idx="927">
                  <c:v>4276826886.5740743</c:v>
                </c:pt>
                <c:pt idx="928">
                  <c:v>4276826956.0185189</c:v>
                </c:pt>
                <c:pt idx="929">
                  <c:v>4276827025.4629626</c:v>
                </c:pt>
                <c:pt idx="930">
                  <c:v>4276827094.9074073</c:v>
                </c:pt>
                <c:pt idx="931">
                  <c:v>4276827164.3518519</c:v>
                </c:pt>
                <c:pt idx="932">
                  <c:v>4276827233.7962961</c:v>
                </c:pt>
                <c:pt idx="933">
                  <c:v>4276827303.2407408</c:v>
                </c:pt>
                <c:pt idx="934">
                  <c:v>4276827372.6851854</c:v>
                </c:pt>
                <c:pt idx="935">
                  <c:v>4276827442.1296291</c:v>
                </c:pt>
                <c:pt idx="936">
                  <c:v>4276827511.5740738</c:v>
                </c:pt>
                <c:pt idx="937">
                  <c:v>4276827581.0185184</c:v>
                </c:pt>
                <c:pt idx="938">
                  <c:v>4276827650.4629626</c:v>
                </c:pt>
                <c:pt idx="939">
                  <c:v>4276827719.9074073</c:v>
                </c:pt>
                <c:pt idx="940">
                  <c:v>4276827789.3518519</c:v>
                </c:pt>
                <c:pt idx="941">
                  <c:v>4276827858.7962966</c:v>
                </c:pt>
                <c:pt idx="942">
                  <c:v>4276827928.2407408</c:v>
                </c:pt>
                <c:pt idx="943">
                  <c:v>4276827997.6851854</c:v>
                </c:pt>
                <c:pt idx="944">
                  <c:v>4276828067.1296301</c:v>
                </c:pt>
                <c:pt idx="945">
                  <c:v>4276828136.5740738</c:v>
                </c:pt>
                <c:pt idx="946">
                  <c:v>4276828206.0185184</c:v>
                </c:pt>
                <c:pt idx="947">
                  <c:v>4276828275.4629631</c:v>
                </c:pt>
                <c:pt idx="948">
                  <c:v>4276828344.9074073</c:v>
                </c:pt>
                <c:pt idx="949">
                  <c:v>4276828414.3518519</c:v>
                </c:pt>
                <c:pt idx="950">
                  <c:v>4276828483.7962966</c:v>
                </c:pt>
                <c:pt idx="951">
                  <c:v>4276828553.2407403</c:v>
                </c:pt>
                <c:pt idx="952">
                  <c:v>4276828622.685185</c:v>
                </c:pt>
                <c:pt idx="953">
                  <c:v>4276828692.1296296</c:v>
                </c:pt>
                <c:pt idx="954">
                  <c:v>4276828761.5740738</c:v>
                </c:pt>
                <c:pt idx="955">
                  <c:v>4276828832.1759262</c:v>
                </c:pt>
                <c:pt idx="956">
                  <c:v>4276828901.6203699</c:v>
                </c:pt>
                <c:pt idx="957">
                  <c:v>4276828971.0648146</c:v>
                </c:pt>
                <c:pt idx="958">
                  <c:v>4276829040.5092592</c:v>
                </c:pt>
                <c:pt idx="959">
                  <c:v>4276829109.9537039</c:v>
                </c:pt>
                <c:pt idx="960">
                  <c:v>4276829179.3981481</c:v>
                </c:pt>
                <c:pt idx="961">
                  <c:v>4276829248.8425927</c:v>
                </c:pt>
                <c:pt idx="962">
                  <c:v>4276829318.2870374</c:v>
                </c:pt>
                <c:pt idx="963">
                  <c:v>4276829387.7314811</c:v>
                </c:pt>
                <c:pt idx="964">
                  <c:v>4276829457.1759257</c:v>
                </c:pt>
                <c:pt idx="965">
                  <c:v>4276829526.6203704</c:v>
                </c:pt>
                <c:pt idx="966">
                  <c:v>4276829596.0648146</c:v>
                </c:pt>
                <c:pt idx="967">
                  <c:v>4276829665.5092592</c:v>
                </c:pt>
                <c:pt idx="968">
                  <c:v>4276829734.9537039</c:v>
                </c:pt>
                <c:pt idx="969">
                  <c:v>4276829804.3981481</c:v>
                </c:pt>
                <c:pt idx="970">
                  <c:v>4276829873.8425927</c:v>
                </c:pt>
                <c:pt idx="971">
                  <c:v>4276829943.2870374</c:v>
                </c:pt>
                <c:pt idx="972">
                  <c:v>4276830012.731482</c:v>
                </c:pt>
                <c:pt idx="973">
                  <c:v>4276830082.1759257</c:v>
                </c:pt>
                <c:pt idx="974">
                  <c:v>4276830151.6203704</c:v>
                </c:pt>
                <c:pt idx="975">
                  <c:v>4276830221.064815</c:v>
                </c:pt>
                <c:pt idx="976">
                  <c:v>4276830290.5092592</c:v>
                </c:pt>
                <c:pt idx="977">
                  <c:v>4276830359.9537039</c:v>
                </c:pt>
                <c:pt idx="978">
                  <c:v>4276830429.3981485</c:v>
                </c:pt>
                <c:pt idx="979">
                  <c:v>4276830498.8425922</c:v>
                </c:pt>
                <c:pt idx="980">
                  <c:v>4276830568.2870369</c:v>
                </c:pt>
                <c:pt idx="981">
                  <c:v>4276830637.7314816</c:v>
                </c:pt>
                <c:pt idx="982">
                  <c:v>4276830707.1759257</c:v>
                </c:pt>
                <c:pt idx="983">
                  <c:v>4276830776.6203704</c:v>
                </c:pt>
                <c:pt idx="984">
                  <c:v>4276830846.064815</c:v>
                </c:pt>
                <c:pt idx="985">
                  <c:v>4276830915.5092587</c:v>
                </c:pt>
                <c:pt idx="986">
                  <c:v>4276830984.9537034</c:v>
                </c:pt>
                <c:pt idx="987">
                  <c:v>4276831054.3981481</c:v>
                </c:pt>
                <c:pt idx="988">
                  <c:v>4276831123.8425927</c:v>
                </c:pt>
                <c:pt idx="989">
                  <c:v>4276831193.2870369</c:v>
                </c:pt>
                <c:pt idx="990">
                  <c:v>4276831262.7314816</c:v>
                </c:pt>
                <c:pt idx="991">
                  <c:v>4276831332.1759262</c:v>
                </c:pt>
                <c:pt idx="992">
                  <c:v>4276831402.7777777</c:v>
                </c:pt>
                <c:pt idx="993">
                  <c:v>4276831472.2222223</c:v>
                </c:pt>
                <c:pt idx="994">
                  <c:v>4276831541.6666665</c:v>
                </c:pt>
                <c:pt idx="995">
                  <c:v>4276831611.1111112</c:v>
                </c:pt>
                <c:pt idx="996">
                  <c:v>4276831680.5555558</c:v>
                </c:pt>
                <c:pt idx="997">
                  <c:v>4276831749.9999995</c:v>
                </c:pt>
                <c:pt idx="998">
                  <c:v>4276831819.4444442</c:v>
                </c:pt>
                <c:pt idx="999">
                  <c:v>4276831888.8888893</c:v>
                </c:pt>
                <c:pt idx="1000">
                  <c:v>4276831958.333333</c:v>
                </c:pt>
                <c:pt idx="1001">
                  <c:v>4276832027.7777777</c:v>
                </c:pt>
                <c:pt idx="1002">
                  <c:v>4276832097.2222223</c:v>
                </c:pt>
                <c:pt idx="1003">
                  <c:v>4276832166.6666665</c:v>
                </c:pt>
                <c:pt idx="1004">
                  <c:v>4276832236.1111112</c:v>
                </c:pt>
                <c:pt idx="1005">
                  <c:v>4276832305.5555558</c:v>
                </c:pt>
                <c:pt idx="1006">
                  <c:v>4276832375.0000005</c:v>
                </c:pt>
                <c:pt idx="1007">
                  <c:v>4276832444.4444442</c:v>
                </c:pt>
                <c:pt idx="1008">
                  <c:v>4276832513.8888888</c:v>
                </c:pt>
                <c:pt idx="1009">
                  <c:v>4276832583.3333335</c:v>
                </c:pt>
                <c:pt idx="1010">
                  <c:v>4276832652.7777777</c:v>
                </c:pt>
                <c:pt idx="1011">
                  <c:v>4276832722.2222223</c:v>
                </c:pt>
                <c:pt idx="1012">
                  <c:v>4276832791.666667</c:v>
                </c:pt>
                <c:pt idx="1013">
                  <c:v>4276832861.1111107</c:v>
                </c:pt>
                <c:pt idx="1014">
                  <c:v>4276832930.5555553</c:v>
                </c:pt>
                <c:pt idx="1015">
                  <c:v>4276833000</c:v>
                </c:pt>
                <c:pt idx="1016">
                  <c:v>4276833069.4444442</c:v>
                </c:pt>
                <c:pt idx="1017">
                  <c:v>4276833138.8888888</c:v>
                </c:pt>
                <c:pt idx="1018">
                  <c:v>4276833208.3333335</c:v>
                </c:pt>
                <c:pt idx="1019">
                  <c:v>4276833277.7777781</c:v>
                </c:pt>
                <c:pt idx="1020">
                  <c:v>4276833347.2222219</c:v>
                </c:pt>
                <c:pt idx="1021">
                  <c:v>4276833416.6666665</c:v>
                </c:pt>
                <c:pt idx="1022">
                  <c:v>4276833486.1111116</c:v>
                </c:pt>
                <c:pt idx="1023">
                  <c:v>4276833555.5555553</c:v>
                </c:pt>
                <c:pt idx="1024">
                  <c:v>4276833626.1574078</c:v>
                </c:pt>
                <c:pt idx="1025">
                  <c:v>4276833695.6018515</c:v>
                </c:pt>
                <c:pt idx="1026">
                  <c:v>4276833765.0462961</c:v>
                </c:pt>
                <c:pt idx="1027">
                  <c:v>4276833834.4907408</c:v>
                </c:pt>
                <c:pt idx="1028">
                  <c:v>4276833903.935185</c:v>
                </c:pt>
                <c:pt idx="1029">
                  <c:v>4276833973.3796296</c:v>
                </c:pt>
                <c:pt idx="1030">
                  <c:v>4276834042.8240743</c:v>
                </c:pt>
                <c:pt idx="1031">
                  <c:v>4276834112.2685184</c:v>
                </c:pt>
                <c:pt idx="1032">
                  <c:v>4276834181.7129631</c:v>
                </c:pt>
                <c:pt idx="1033">
                  <c:v>4276834251.1574078</c:v>
                </c:pt>
                <c:pt idx="1034">
                  <c:v>4276834320.6018515</c:v>
                </c:pt>
                <c:pt idx="1035">
                  <c:v>4276834390.0462961</c:v>
                </c:pt>
                <c:pt idx="1036">
                  <c:v>4276834459.4907408</c:v>
                </c:pt>
                <c:pt idx="1037">
                  <c:v>4276834528.9351854</c:v>
                </c:pt>
                <c:pt idx="1038">
                  <c:v>4276834598.3796296</c:v>
                </c:pt>
                <c:pt idx="1039">
                  <c:v>4276834667.8240743</c:v>
                </c:pt>
                <c:pt idx="1040">
                  <c:v>4276834737.2685189</c:v>
                </c:pt>
                <c:pt idx="1041">
                  <c:v>4276834806.7129626</c:v>
                </c:pt>
                <c:pt idx="1042">
                  <c:v>4276834876.1574073</c:v>
                </c:pt>
                <c:pt idx="1043">
                  <c:v>4276834945.6018519</c:v>
                </c:pt>
                <c:pt idx="1044">
                  <c:v>4276835015.0462961</c:v>
                </c:pt>
                <c:pt idx="1045">
                  <c:v>4276835084.4907408</c:v>
                </c:pt>
                <c:pt idx="1046">
                  <c:v>4276835153.9351854</c:v>
                </c:pt>
                <c:pt idx="1047">
                  <c:v>4276835223.3796291</c:v>
                </c:pt>
                <c:pt idx="1048">
                  <c:v>4276835292.8240738</c:v>
                </c:pt>
                <c:pt idx="1049">
                  <c:v>4276835362.2685184</c:v>
                </c:pt>
                <c:pt idx="1050">
                  <c:v>4276835431.7129626</c:v>
                </c:pt>
                <c:pt idx="1051">
                  <c:v>4276835501.1574073</c:v>
                </c:pt>
                <c:pt idx="1052">
                  <c:v>4276835570.6018519</c:v>
                </c:pt>
                <c:pt idx="1053">
                  <c:v>4276835640.0462966</c:v>
                </c:pt>
                <c:pt idx="1054">
                  <c:v>4276835709.4907408</c:v>
                </c:pt>
                <c:pt idx="1055">
                  <c:v>4276835778.9351854</c:v>
                </c:pt>
                <c:pt idx="1056">
                  <c:v>4276835848.3796301</c:v>
                </c:pt>
                <c:pt idx="1057">
                  <c:v>4276835917.8240738</c:v>
                </c:pt>
                <c:pt idx="1058">
                  <c:v>4276835987.2685184</c:v>
                </c:pt>
                <c:pt idx="1059">
                  <c:v>4276836056.7129631</c:v>
                </c:pt>
                <c:pt idx="1060">
                  <c:v>4276836126.1574073</c:v>
                </c:pt>
                <c:pt idx="1061">
                  <c:v>4276836196.7592597</c:v>
                </c:pt>
                <c:pt idx="1062">
                  <c:v>4276836266.2037034</c:v>
                </c:pt>
                <c:pt idx="1063">
                  <c:v>4276836335.6481481</c:v>
                </c:pt>
                <c:pt idx="1064">
                  <c:v>4276836405.0925927</c:v>
                </c:pt>
                <c:pt idx="1065">
                  <c:v>4276836474.5370369</c:v>
                </c:pt>
                <c:pt idx="1066">
                  <c:v>4276836543.9814816</c:v>
                </c:pt>
                <c:pt idx="1067">
                  <c:v>4276836613.4259262</c:v>
                </c:pt>
                <c:pt idx="1068">
                  <c:v>4276836682.8703709</c:v>
                </c:pt>
                <c:pt idx="1069">
                  <c:v>4276836752.3148146</c:v>
                </c:pt>
                <c:pt idx="1070">
                  <c:v>4276836802.083333</c:v>
                </c:pt>
                <c:pt idx="1071">
                  <c:v>4276836805.5555553</c:v>
                </c:pt>
                <c:pt idx="1072">
                  <c:v>4276836809.0277777</c:v>
                </c:pt>
                <c:pt idx="1073">
                  <c:v>4276836812.5</c:v>
                </c:pt>
                <c:pt idx="1074">
                  <c:v>4276836815.9722223</c:v>
                </c:pt>
                <c:pt idx="1075">
                  <c:v>4276836819.4444447</c:v>
                </c:pt>
                <c:pt idx="1076">
                  <c:v>4276836821.7592592</c:v>
                </c:pt>
                <c:pt idx="1077">
                  <c:v>4276836825.2314816</c:v>
                </c:pt>
                <c:pt idx="1078">
                  <c:v>4276836828.7037039</c:v>
                </c:pt>
                <c:pt idx="1079">
                  <c:v>4276836832.1759262</c:v>
                </c:pt>
                <c:pt idx="1080">
                  <c:v>4276836834.4907408</c:v>
                </c:pt>
                <c:pt idx="1081">
                  <c:v>4276836837.9629631</c:v>
                </c:pt>
                <c:pt idx="1082">
                  <c:v>4276836841.4351854</c:v>
                </c:pt>
                <c:pt idx="1083">
                  <c:v>4276836844.9074073</c:v>
                </c:pt>
                <c:pt idx="1084">
                  <c:v>4276836848.3796291</c:v>
                </c:pt>
                <c:pt idx="1085">
                  <c:v>4276836850.6944447</c:v>
                </c:pt>
                <c:pt idx="1086">
                  <c:v>4276836854.1666665</c:v>
                </c:pt>
                <c:pt idx="1087">
                  <c:v>4276836857.6388888</c:v>
                </c:pt>
                <c:pt idx="1088">
                  <c:v>4276836861.1111107</c:v>
                </c:pt>
                <c:pt idx="1089">
                  <c:v>4276836863.4259262</c:v>
                </c:pt>
                <c:pt idx="1090">
                  <c:v>4276836866.8981481</c:v>
                </c:pt>
                <c:pt idx="1091">
                  <c:v>4276836870.3703704</c:v>
                </c:pt>
                <c:pt idx="1092">
                  <c:v>4276836873.8425922</c:v>
                </c:pt>
                <c:pt idx="1093">
                  <c:v>4276836876.1574073</c:v>
                </c:pt>
                <c:pt idx="1094">
                  <c:v>4276836879.6296296</c:v>
                </c:pt>
                <c:pt idx="1095">
                  <c:v>4276836883.1018519</c:v>
                </c:pt>
                <c:pt idx="1096">
                  <c:v>4276836886.5740738</c:v>
                </c:pt>
                <c:pt idx="1097">
                  <c:v>4276836890.0462961</c:v>
                </c:pt>
                <c:pt idx="1098">
                  <c:v>4276836892.3611112</c:v>
                </c:pt>
                <c:pt idx="1099">
                  <c:v>4276836895.8333335</c:v>
                </c:pt>
                <c:pt idx="1100">
                  <c:v>4276836899.3055553</c:v>
                </c:pt>
                <c:pt idx="1101">
                  <c:v>4276836902.7777777</c:v>
                </c:pt>
                <c:pt idx="1102">
                  <c:v>4276836905.0925927</c:v>
                </c:pt>
                <c:pt idx="1103">
                  <c:v>4276836908.5648146</c:v>
                </c:pt>
                <c:pt idx="1104">
                  <c:v>4276836912.0370369</c:v>
                </c:pt>
                <c:pt idx="1105">
                  <c:v>4276836915.5092592</c:v>
                </c:pt>
                <c:pt idx="1106">
                  <c:v>4276836917.8240743</c:v>
                </c:pt>
                <c:pt idx="1107">
                  <c:v>4276836921.2962961</c:v>
                </c:pt>
                <c:pt idx="1108">
                  <c:v>4276836924.7685184</c:v>
                </c:pt>
                <c:pt idx="1109">
                  <c:v>4276836928.2407408</c:v>
                </c:pt>
                <c:pt idx="1110">
                  <c:v>4276836931.7129631</c:v>
                </c:pt>
                <c:pt idx="1111">
                  <c:v>4276836934.0277777</c:v>
                </c:pt>
                <c:pt idx="1112">
                  <c:v>4276836937.5</c:v>
                </c:pt>
                <c:pt idx="1113">
                  <c:v>4276836940.9722223</c:v>
                </c:pt>
                <c:pt idx="1114">
                  <c:v>4276836944.4444442</c:v>
                </c:pt>
                <c:pt idx="1115">
                  <c:v>4276836946.7592592</c:v>
                </c:pt>
                <c:pt idx="1116">
                  <c:v>4276836950.2314816</c:v>
                </c:pt>
                <c:pt idx="1117">
                  <c:v>4276836953.7037039</c:v>
                </c:pt>
                <c:pt idx="1118">
                  <c:v>4276836957.1759257</c:v>
                </c:pt>
                <c:pt idx="1119">
                  <c:v>4276836960.6481481</c:v>
                </c:pt>
                <c:pt idx="1120">
                  <c:v>4276836962.9629631</c:v>
                </c:pt>
                <c:pt idx="1121">
                  <c:v>4276836966.435185</c:v>
                </c:pt>
                <c:pt idx="1122">
                  <c:v>4276836969.9074073</c:v>
                </c:pt>
                <c:pt idx="1123">
                  <c:v>4276836973.3796296</c:v>
                </c:pt>
                <c:pt idx="1124">
                  <c:v>4276836975.6944442</c:v>
                </c:pt>
                <c:pt idx="1125">
                  <c:v>4276836979.1666665</c:v>
                </c:pt>
                <c:pt idx="1126">
                  <c:v>4276836982.6388888</c:v>
                </c:pt>
                <c:pt idx="1127">
                  <c:v>4276836986.1111112</c:v>
                </c:pt>
                <c:pt idx="1128">
                  <c:v>4276836988.4259257</c:v>
                </c:pt>
                <c:pt idx="1129">
                  <c:v>4276836991.8981481</c:v>
                </c:pt>
                <c:pt idx="1130">
                  <c:v>4276836995.3703704</c:v>
                </c:pt>
                <c:pt idx="1131">
                  <c:v>4276836998.8425927</c:v>
                </c:pt>
                <c:pt idx="1132">
                  <c:v>4276837002.314815</c:v>
                </c:pt>
                <c:pt idx="1133">
                  <c:v>4276837004.6296296</c:v>
                </c:pt>
                <c:pt idx="1134">
                  <c:v>4276837008.1018519</c:v>
                </c:pt>
                <c:pt idx="1135">
                  <c:v>4276837011.5740743</c:v>
                </c:pt>
                <c:pt idx="1136">
                  <c:v>4276837015.0462966</c:v>
                </c:pt>
                <c:pt idx="1137">
                  <c:v>4276837017.3611112</c:v>
                </c:pt>
                <c:pt idx="1138">
                  <c:v>4276837020.8333335</c:v>
                </c:pt>
                <c:pt idx="1139">
                  <c:v>4276837024.3055558</c:v>
                </c:pt>
                <c:pt idx="1140">
                  <c:v>4276837027.7777781</c:v>
                </c:pt>
                <c:pt idx="1141">
                  <c:v>4276837031.2500005</c:v>
                </c:pt>
                <c:pt idx="1142">
                  <c:v>4276837033.564815</c:v>
                </c:pt>
                <c:pt idx="1143">
                  <c:v>4276837037.0370374</c:v>
                </c:pt>
                <c:pt idx="1144">
                  <c:v>4276837040.5092597</c:v>
                </c:pt>
                <c:pt idx="1145">
                  <c:v>4276837043.981482</c:v>
                </c:pt>
                <c:pt idx="1146">
                  <c:v>4276837046.2962966</c:v>
                </c:pt>
                <c:pt idx="1147">
                  <c:v>4276837049.7685189</c:v>
                </c:pt>
                <c:pt idx="1148">
                  <c:v>4276837053.2407413</c:v>
                </c:pt>
                <c:pt idx="1149">
                  <c:v>4276837056.7129626</c:v>
                </c:pt>
                <c:pt idx="1150">
                  <c:v>4276837059.0277781</c:v>
                </c:pt>
                <c:pt idx="1151">
                  <c:v>4276837062.5000005</c:v>
                </c:pt>
                <c:pt idx="1152">
                  <c:v>4276837065.9722219</c:v>
                </c:pt>
                <c:pt idx="1153">
                  <c:v>4276837069.4444442</c:v>
                </c:pt>
                <c:pt idx="1154">
                  <c:v>4276837072.9166665</c:v>
                </c:pt>
                <c:pt idx="1155">
                  <c:v>4276837075.2314811</c:v>
                </c:pt>
                <c:pt idx="1156">
                  <c:v>4276837078.7037034</c:v>
                </c:pt>
                <c:pt idx="1157">
                  <c:v>4276837082.1759257</c:v>
                </c:pt>
                <c:pt idx="1158">
                  <c:v>4276837085.6481481</c:v>
                </c:pt>
                <c:pt idx="1159">
                  <c:v>4276837087.9629626</c:v>
                </c:pt>
                <c:pt idx="1160">
                  <c:v>4276837091.435185</c:v>
                </c:pt>
                <c:pt idx="1161">
                  <c:v>4276837094.9074073</c:v>
                </c:pt>
                <c:pt idx="1162">
                  <c:v>4276837098.3796296</c:v>
                </c:pt>
                <c:pt idx="1163">
                  <c:v>4276837100.6944442</c:v>
                </c:pt>
                <c:pt idx="1164">
                  <c:v>4276837104.1666665</c:v>
                </c:pt>
                <c:pt idx="1165">
                  <c:v>4276837107.6388888</c:v>
                </c:pt>
                <c:pt idx="1166">
                  <c:v>4276837111.1111112</c:v>
                </c:pt>
                <c:pt idx="1167">
                  <c:v>4276837114.5833335</c:v>
                </c:pt>
                <c:pt idx="1168">
                  <c:v>4276837116.8981481</c:v>
                </c:pt>
                <c:pt idx="1169">
                  <c:v>4276837120.3703704</c:v>
                </c:pt>
                <c:pt idx="1170">
                  <c:v>4276837123.8425927</c:v>
                </c:pt>
                <c:pt idx="1171">
                  <c:v>4276837127.314815</c:v>
                </c:pt>
                <c:pt idx="1172">
                  <c:v>4276837129.6296296</c:v>
                </c:pt>
                <c:pt idx="1173">
                  <c:v>4276837133.1018519</c:v>
                </c:pt>
                <c:pt idx="1174">
                  <c:v>4276837136.5740743</c:v>
                </c:pt>
                <c:pt idx="1175">
                  <c:v>4276837140.0462966</c:v>
                </c:pt>
                <c:pt idx="1176">
                  <c:v>4276837143.5185189</c:v>
                </c:pt>
                <c:pt idx="1177">
                  <c:v>4276837145.8333335</c:v>
                </c:pt>
                <c:pt idx="1178">
                  <c:v>4276837149.3055558</c:v>
                </c:pt>
                <c:pt idx="1179">
                  <c:v>4276837152.7777781</c:v>
                </c:pt>
                <c:pt idx="1180">
                  <c:v>4276837156.2499995</c:v>
                </c:pt>
                <c:pt idx="1181">
                  <c:v>4276837158.564815</c:v>
                </c:pt>
                <c:pt idx="1182">
                  <c:v>4276837162.0370374</c:v>
                </c:pt>
                <c:pt idx="1183">
                  <c:v>4276837165.5092587</c:v>
                </c:pt>
                <c:pt idx="1184">
                  <c:v>4276837168.9814811</c:v>
                </c:pt>
                <c:pt idx="1185">
                  <c:v>4276837171.2962966</c:v>
                </c:pt>
                <c:pt idx="1186">
                  <c:v>4276837174.768518</c:v>
                </c:pt>
                <c:pt idx="1187">
                  <c:v>4276837178.2407403</c:v>
                </c:pt>
                <c:pt idx="1188">
                  <c:v>4276837181.7129626</c:v>
                </c:pt>
                <c:pt idx="1189">
                  <c:v>4276837185.185185</c:v>
                </c:pt>
                <c:pt idx="1190">
                  <c:v>4276837187.4999995</c:v>
                </c:pt>
                <c:pt idx="1191">
                  <c:v>4276837190.9722219</c:v>
                </c:pt>
                <c:pt idx="1192">
                  <c:v>4276837194.4444442</c:v>
                </c:pt>
                <c:pt idx="1193">
                  <c:v>4276837197.9166665</c:v>
                </c:pt>
                <c:pt idx="1194">
                  <c:v>4276837200.2314811</c:v>
                </c:pt>
                <c:pt idx="1195">
                  <c:v>4276837203.7037034</c:v>
                </c:pt>
                <c:pt idx="1196">
                  <c:v>4276837207.1759257</c:v>
                </c:pt>
                <c:pt idx="1197">
                  <c:v>4276837210.6481481</c:v>
                </c:pt>
                <c:pt idx="1198">
                  <c:v>4276837212.9629626</c:v>
                </c:pt>
                <c:pt idx="1199">
                  <c:v>4276837216.435185</c:v>
                </c:pt>
                <c:pt idx="1200">
                  <c:v>4276837219.9074073</c:v>
                </c:pt>
                <c:pt idx="1201">
                  <c:v>4276837223.3796296</c:v>
                </c:pt>
                <c:pt idx="1202">
                  <c:v>4276837226.8518519</c:v>
                </c:pt>
                <c:pt idx="1203">
                  <c:v>4276837229.1666665</c:v>
                </c:pt>
                <c:pt idx="1204">
                  <c:v>4276837232.6388888</c:v>
                </c:pt>
                <c:pt idx="1205">
                  <c:v>4276837236.1111112</c:v>
                </c:pt>
                <c:pt idx="1206">
                  <c:v>4276837239.5833335</c:v>
                </c:pt>
                <c:pt idx="1207">
                  <c:v>4276837241.8981481</c:v>
                </c:pt>
                <c:pt idx="1208">
                  <c:v>4276837245.3703704</c:v>
                </c:pt>
                <c:pt idx="1209">
                  <c:v>4276837248.8425927</c:v>
                </c:pt>
                <c:pt idx="1210">
                  <c:v>4276837252.314815</c:v>
                </c:pt>
                <c:pt idx="1211">
                  <c:v>4276837255.7870369</c:v>
                </c:pt>
                <c:pt idx="1212">
                  <c:v>4276837258.1018519</c:v>
                </c:pt>
                <c:pt idx="1213">
                  <c:v>4276837261.5740743</c:v>
                </c:pt>
                <c:pt idx="1214">
                  <c:v>4276837265.0462961</c:v>
                </c:pt>
                <c:pt idx="1215">
                  <c:v>4276837268.5185184</c:v>
                </c:pt>
                <c:pt idx="1216">
                  <c:v>4276837270.8333335</c:v>
                </c:pt>
                <c:pt idx="1217">
                  <c:v>4276837274.3055558</c:v>
                </c:pt>
                <c:pt idx="1218">
                  <c:v>4276837278.935185</c:v>
                </c:pt>
                <c:pt idx="1219">
                  <c:v>4276837282.4074073</c:v>
                </c:pt>
                <c:pt idx="1220">
                  <c:v>4276837284.7222223</c:v>
                </c:pt>
                <c:pt idx="1221">
                  <c:v>4276837288.1944442</c:v>
                </c:pt>
                <c:pt idx="1222">
                  <c:v>4276837291.6666665</c:v>
                </c:pt>
                <c:pt idx="1223">
                  <c:v>4276837295.1388888</c:v>
                </c:pt>
                <c:pt idx="1224">
                  <c:v>4276837297.4537039</c:v>
                </c:pt>
                <c:pt idx="1225">
                  <c:v>4276837300.9259257</c:v>
                </c:pt>
                <c:pt idx="1226">
                  <c:v>4276837304.3981481</c:v>
                </c:pt>
                <c:pt idx="1227">
                  <c:v>4276837307.8703704</c:v>
                </c:pt>
                <c:pt idx="1228">
                  <c:v>4276837311.3425927</c:v>
                </c:pt>
                <c:pt idx="1229">
                  <c:v>4276837314.8148146</c:v>
                </c:pt>
                <c:pt idx="1230">
                  <c:v>4276837318.2870369</c:v>
                </c:pt>
                <c:pt idx="1231">
                  <c:v>4276837321.7592592</c:v>
                </c:pt>
                <c:pt idx="1232">
                  <c:v>4276837324.0740743</c:v>
                </c:pt>
                <c:pt idx="1233">
                  <c:v>4276837327.5462961</c:v>
                </c:pt>
                <c:pt idx="1234">
                  <c:v>4276837331.0185184</c:v>
                </c:pt>
                <c:pt idx="1235">
                  <c:v>4276837334.4907408</c:v>
                </c:pt>
                <c:pt idx="1236">
                  <c:v>4276837336.8055553</c:v>
                </c:pt>
                <c:pt idx="1237">
                  <c:v>4276837340.2777777</c:v>
                </c:pt>
                <c:pt idx="1238">
                  <c:v>4276837343.75</c:v>
                </c:pt>
                <c:pt idx="1239">
                  <c:v>4276837347.2222223</c:v>
                </c:pt>
                <c:pt idx="1240">
                  <c:v>4276837350.6944447</c:v>
                </c:pt>
                <c:pt idx="1241">
                  <c:v>4276837353.0092592</c:v>
                </c:pt>
                <c:pt idx="1242">
                  <c:v>4276837356.4814816</c:v>
                </c:pt>
                <c:pt idx="1243">
                  <c:v>4276837359.9537039</c:v>
                </c:pt>
                <c:pt idx="1244">
                  <c:v>4276837363.4259262</c:v>
                </c:pt>
                <c:pt idx="1245">
                  <c:v>4276837365.7407408</c:v>
                </c:pt>
                <c:pt idx="1246">
                  <c:v>4276837369.2129631</c:v>
                </c:pt>
                <c:pt idx="1247">
                  <c:v>4276837372.6851854</c:v>
                </c:pt>
                <c:pt idx="1248">
                  <c:v>4276837376.1574078</c:v>
                </c:pt>
                <c:pt idx="1249">
                  <c:v>4276837378.4722223</c:v>
                </c:pt>
                <c:pt idx="1250">
                  <c:v>4276837381.9444447</c:v>
                </c:pt>
                <c:pt idx="1251">
                  <c:v>4276837385.416667</c:v>
                </c:pt>
                <c:pt idx="1252">
                  <c:v>4276837388.8888893</c:v>
                </c:pt>
                <c:pt idx="1253">
                  <c:v>4276837392.3611116</c:v>
                </c:pt>
                <c:pt idx="1254">
                  <c:v>4276837394.6759262</c:v>
                </c:pt>
                <c:pt idx="1255">
                  <c:v>4276837398.1481485</c:v>
                </c:pt>
                <c:pt idx="1256">
                  <c:v>4276837401.6203709</c:v>
                </c:pt>
                <c:pt idx="1257">
                  <c:v>4276837405.0925922</c:v>
                </c:pt>
                <c:pt idx="1258">
                  <c:v>4276837407.4074078</c:v>
                </c:pt>
                <c:pt idx="1259">
                  <c:v>4276837410.8796301</c:v>
                </c:pt>
                <c:pt idx="1260">
                  <c:v>4276837414.3518524</c:v>
                </c:pt>
                <c:pt idx="1261">
                  <c:v>4276837417.8240738</c:v>
                </c:pt>
                <c:pt idx="1262">
                  <c:v>4276837420.1388893</c:v>
                </c:pt>
                <c:pt idx="1263">
                  <c:v>4276837423.6111116</c:v>
                </c:pt>
                <c:pt idx="1264">
                  <c:v>4276837427.083333</c:v>
                </c:pt>
                <c:pt idx="1265">
                  <c:v>4276837430.5555553</c:v>
                </c:pt>
                <c:pt idx="1266">
                  <c:v>4276837434.0277777</c:v>
                </c:pt>
                <c:pt idx="1267">
                  <c:v>4276837436.3425922</c:v>
                </c:pt>
                <c:pt idx="1268">
                  <c:v>4276837439.8148146</c:v>
                </c:pt>
                <c:pt idx="1269">
                  <c:v>4276837443.2870369</c:v>
                </c:pt>
                <c:pt idx="1270">
                  <c:v>4276837446.7592592</c:v>
                </c:pt>
                <c:pt idx="1271">
                  <c:v>4276837449.0740738</c:v>
                </c:pt>
                <c:pt idx="1272">
                  <c:v>4276837452.5462961</c:v>
                </c:pt>
                <c:pt idx="1273">
                  <c:v>4276837456.0185184</c:v>
                </c:pt>
                <c:pt idx="1274">
                  <c:v>4276837459.4907408</c:v>
                </c:pt>
                <c:pt idx="1275">
                  <c:v>4276837461.8055553</c:v>
                </c:pt>
                <c:pt idx="1276">
                  <c:v>4276837465.2777777</c:v>
                </c:pt>
                <c:pt idx="1277">
                  <c:v>4276837468.75</c:v>
                </c:pt>
                <c:pt idx="1278">
                  <c:v>4276837472.2222223</c:v>
                </c:pt>
                <c:pt idx="1279">
                  <c:v>4276837475.6944447</c:v>
                </c:pt>
                <c:pt idx="1280">
                  <c:v>4276837478.0092592</c:v>
                </c:pt>
                <c:pt idx="1281">
                  <c:v>4276837481.4814816</c:v>
                </c:pt>
                <c:pt idx="1282">
                  <c:v>4276837484.9537039</c:v>
                </c:pt>
                <c:pt idx="1283">
                  <c:v>4276837488.4259262</c:v>
                </c:pt>
                <c:pt idx="1284">
                  <c:v>4276837490.7407408</c:v>
                </c:pt>
                <c:pt idx="1285">
                  <c:v>4276837494.2129631</c:v>
                </c:pt>
                <c:pt idx="1286">
                  <c:v>4276837497.6851854</c:v>
                </c:pt>
                <c:pt idx="1287">
                  <c:v>4276837501.1574078</c:v>
                </c:pt>
                <c:pt idx="1288">
                  <c:v>4276837504.6296301</c:v>
                </c:pt>
                <c:pt idx="1289">
                  <c:v>4276837506.9444447</c:v>
                </c:pt>
                <c:pt idx="1290">
                  <c:v>4276837510.416667</c:v>
                </c:pt>
                <c:pt idx="1291">
                  <c:v>4276837513.8888893</c:v>
                </c:pt>
                <c:pt idx="1292">
                  <c:v>4276837517.3611107</c:v>
                </c:pt>
                <c:pt idx="1293">
                  <c:v>4276837519.6759262</c:v>
                </c:pt>
                <c:pt idx="1294">
                  <c:v>4276837523.1481485</c:v>
                </c:pt>
                <c:pt idx="1295">
                  <c:v>4276837526.6203699</c:v>
                </c:pt>
                <c:pt idx="1296">
                  <c:v>4276837531.25</c:v>
                </c:pt>
                <c:pt idx="1297">
                  <c:v>4276837533.5648146</c:v>
                </c:pt>
                <c:pt idx="1298">
                  <c:v>4276837537.0370369</c:v>
                </c:pt>
                <c:pt idx="1299">
                  <c:v>4276837540.5092592</c:v>
                </c:pt>
                <c:pt idx="1300">
                  <c:v>4276837543.9814816</c:v>
                </c:pt>
                <c:pt idx="1301">
                  <c:v>4276837546.2962961</c:v>
                </c:pt>
                <c:pt idx="1302">
                  <c:v>4276837549.7685184</c:v>
                </c:pt>
                <c:pt idx="1303">
                  <c:v>4276837553.2407408</c:v>
                </c:pt>
                <c:pt idx="1304">
                  <c:v>4276837556.7129631</c:v>
                </c:pt>
                <c:pt idx="1305">
                  <c:v>4276837559.0277777</c:v>
                </c:pt>
                <c:pt idx="1306">
                  <c:v>4276837562.5</c:v>
                </c:pt>
                <c:pt idx="1307">
                  <c:v>4276837565.9722223</c:v>
                </c:pt>
                <c:pt idx="1308">
                  <c:v>4276837569.4444447</c:v>
                </c:pt>
                <c:pt idx="1309">
                  <c:v>4276837572.916667</c:v>
                </c:pt>
                <c:pt idx="1310">
                  <c:v>4276837575.2314816</c:v>
                </c:pt>
                <c:pt idx="1311">
                  <c:v>4276837578.7037039</c:v>
                </c:pt>
                <c:pt idx="1312">
                  <c:v>4276837582.1759262</c:v>
                </c:pt>
                <c:pt idx="1313">
                  <c:v>4276837585.6481476</c:v>
                </c:pt>
                <c:pt idx="1314">
                  <c:v>4276837587.9629631</c:v>
                </c:pt>
                <c:pt idx="1315">
                  <c:v>4276837591.4351854</c:v>
                </c:pt>
                <c:pt idx="1316">
                  <c:v>4276837594.9074078</c:v>
                </c:pt>
                <c:pt idx="1317">
                  <c:v>4276837598.3796291</c:v>
                </c:pt>
                <c:pt idx="1318">
                  <c:v>4276837600.6944447</c:v>
                </c:pt>
                <c:pt idx="1319">
                  <c:v>4276837604.166667</c:v>
                </c:pt>
                <c:pt idx="1320">
                  <c:v>4276837607.6388884</c:v>
                </c:pt>
                <c:pt idx="1321">
                  <c:v>4276837611.1111107</c:v>
                </c:pt>
                <c:pt idx="1322">
                  <c:v>4276837614.583333</c:v>
                </c:pt>
                <c:pt idx="1323">
                  <c:v>4276837616.8981481</c:v>
                </c:pt>
                <c:pt idx="1324">
                  <c:v>4276837620.3703699</c:v>
                </c:pt>
                <c:pt idx="1325">
                  <c:v>4276837623.8425922</c:v>
                </c:pt>
                <c:pt idx="1326">
                  <c:v>4276837627.3148146</c:v>
                </c:pt>
                <c:pt idx="1327">
                  <c:v>4276837629.6296291</c:v>
                </c:pt>
                <c:pt idx="1328">
                  <c:v>4276837633.1018515</c:v>
                </c:pt>
                <c:pt idx="1329">
                  <c:v>4276837636.5740738</c:v>
                </c:pt>
                <c:pt idx="1330">
                  <c:v>4276837640.0462961</c:v>
                </c:pt>
                <c:pt idx="1331">
                  <c:v>4276837651.6203704</c:v>
                </c:pt>
                <c:pt idx="1332">
                  <c:v>4276837663.1944447</c:v>
                </c:pt>
                <c:pt idx="1333">
                  <c:v>4276837674.7685184</c:v>
                </c:pt>
                <c:pt idx="1334">
                  <c:v>4276837686.3425927</c:v>
                </c:pt>
                <c:pt idx="1335">
                  <c:v>4276837697.9166665</c:v>
                </c:pt>
                <c:pt idx="1336">
                  <c:v>4276837709.4907408</c:v>
                </c:pt>
                <c:pt idx="1337">
                  <c:v>4276837721.064815</c:v>
                </c:pt>
                <c:pt idx="1338">
                  <c:v>4276837733.7962966</c:v>
                </c:pt>
                <c:pt idx="1339">
                  <c:v>4276837745.3703704</c:v>
                </c:pt>
                <c:pt idx="1340">
                  <c:v>4276837756.9444442</c:v>
                </c:pt>
                <c:pt idx="1341">
                  <c:v>4276837768.5185189</c:v>
                </c:pt>
                <c:pt idx="1342">
                  <c:v>4276837780.0925927</c:v>
                </c:pt>
                <c:pt idx="1343">
                  <c:v>4276837791.6666665</c:v>
                </c:pt>
                <c:pt idx="1344">
                  <c:v>4276837803.2407413</c:v>
                </c:pt>
                <c:pt idx="1345">
                  <c:v>4276837814.814815</c:v>
                </c:pt>
                <c:pt idx="1346">
                  <c:v>4276837826.3888888</c:v>
                </c:pt>
                <c:pt idx="1347">
                  <c:v>4276837837.9629626</c:v>
                </c:pt>
                <c:pt idx="1348">
                  <c:v>4276837850.6944442</c:v>
                </c:pt>
                <c:pt idx="1349">
                  <c:v>4276837862.2685189</c:v>
                </c:pt>
                <c:pt idx="1350">
                  <c:v>4276837873.8425927</c:v>
                </c:pt>
                <c:pt idx="1351">
                  <c:v>4276837885.4166665</c:v>
                </c:pt>
                <c:pt idx="1352">
                  <c:v>4276837896.9907403</c:v>
                </c:pt>
                <c:pt idx="1353">
                  <c:v>4276837908.564815</c:v>
                </c:pt>
                <c:pt idx="1354">
                  <c:v>4276837920.1388888</c:v>
                </c:pt>
                <c:pt idx="1355">
                  <c:v>4276837931.7129626</c:v>
                </c:pt>
                <c:pt idx="1356">
                  <c:v>4276837943.2870374</c:v>
                </c:pt>
                <c:pt idx="1357">
                  <c:v>4276837954.8611112</c:v>
                </c:pt>
                <c:pt idx="1358">
                  <c:v>4276837967.5925927</c:v>
                </c:pt>
                <c:pt idx="1359">
                  <c:v>4276837979.1666665</c:v>
                </c:pt>
                <c:pt idx="1360">
                  <c:v>4276837990.7407403</c:v>
                </c:pt>
                <c:pt idx="1361">
                  <c:v>4276838025.4629626</c:v>
                </c:pt>
                <c:pt idx="1362">
                  <c:v>4276838060.185185</c:v>
                </c:pt>
                <c:pt idx="1363">
                  <c:v>4276838064.814815</c:v>
                </c:pt>
                <c:pt idx="1364">
                  <c:v>4276838068.2870369</c:v>
                </c:pt>
                <c:pt idx="1365">
                  <c:v>4276838070.6018519</c:v>
                </c:pt>
                <c:pt idx="1366">
                  <c:v>4276838074.0740743</c:v>
                </c:pt>
                <c:pt idx="1367">
                  <c:v>4276838077.5462961</c:v>
                </c:pt>
                <c:pt idx="1368">
                  <c:v>4276838081.0185184</c:v>
                </c:pt>
                <c:pt idx="1369">
                  <c:v>4276838083.3333335</c:v>
                </c:pt>
                <c:pt idx="1370">
                  <c:v>4276838086.8055553</c:v>
                </c:pt>
                <c:pt idx="1371">
                  <c:v>4276838090.2777777</c:v>
                </c:pt>
                <c:pt idx="1372">
                  <c:v>4276838093.75</c:v>
                </c:pt>
                <c:pt idx="1373">
                  <c:v>4276838097.2222223</c:v>
                </c:pt>
                <c:pt idx="1374">
                  <c:v>4276838099.5370369</c:v>
                </c:pt>
                <c:pt idx="1375">
                  <c:v>4276838103.0092592</c:v>
                </c:pt>
                <c:pt idx="1376">
                  <c:v>4276838106.4814816</c:v>
                </c:pt>
                <c:pt idx="1377">
                  <c:v>4276838109.9537039</c:v>
                </c:pt>
                <c:pt idx="1378">
                  <c:v>4276838112.2685184</c:v>
                </c:pt>
                <c:pt idx="1379">
                  <c:v>4276838115.7407408</c:v>
                </c:pt>
                <c:pt idx="1380">
                  <c:v>4276838119.2129631</c:v>
                </c:pt>
                <c:pt idx="1381">
                  <c:v>4276838122.6851854</c:v>
                </c:pt>
                <c:pt idx="1382">
                  <c:v>4276838125</c:v>
                </c:pt>
                <c:pt idx="1383">
                  <c:v>4276838128.4722223</c:v>
                </c:pt>
                <c:pt idx="1384">
                  <c:v>4276838131.9444447</c:v>
                </c:pt>
                <c:pt idx="1385">
                  <c:v>4276838135.416667</c:v>
                </c:pt>
                <c:pt idx="1386">
                  <c:v>4276838138.8888893</c:v>
                </c:pt>
                <c:pt idx="1387">
                  <c:v>4276838141.2037039</c:v>
                </c:pt>
                <c:pt idx="1388">
                  <c:v>4276838144.6759262</c:v>
                </c:pt>
                <c:pt idx="1389">
                  <c:v>4276838148.1481485</c:v>
                </c:pt>
                <c:pt idx="1390">
                  <c:v>4276838151.6203709</c:v>
                </c:pt>
                <c:pt idx="1391">
                  <c:v>4276838153.9351854</c:v>
                </c:pt>
                <c:pt idx="1392">
                  <c:v>4276838157.4074078</c:v>
                </c:pt>
                <c:pt idx="1393">
                  <c:v>4276838160.8796301</c:v>
                </c:pt>
                <c:pt idx="1394">
                  <c:v>4276838164.3518519</c:v>
                </c:pt>
                <c:pt idx="1395">
                  <c:v>4276838166.666667</c:v>
                </c:pt>
                <c:pt idx="1396">
                  <c:v>4276838170.1388893</c:v>
                </c:pt>
                <c:pt idx="1397">
                  <c:v>4276838173.6111116</c:v>
                </c:pt>
                <c:pt idx="1398">
                  <c:v>4276838177.083333</c:v>
                </c:pt>
                <c:pt idx="1399">
                  <c:v>4276838180.5555553</c:v>
                </c:pt>
                <c:pt idx="1400">
                  <c:v>4276838182.8703709</c:v>
                </c:pt>
                <c:pt idx="1401">
                  <c:v>4276838186.3425922</c:v>
                </c:pt>
                <c:pt idx="1402">
                  <c:v>4276838189.8148146</c:v>
                </c:pt>
                <c:pt idx="1403">
                  <c:v>4276838193.2870369</c:v>
                </c:pt>
                <c:pt idx="1404">
                  <c:v>4276838196.7592592</c:v>
                </c:pt>
                <c:pt idx="1405">
                  <c:v>4276838200.2314816</c:v>
                </c:pt>
                <c:pt idx="1406">
                  <c:v>4276838203.7037039</c:v>
                </c:pt>
                <c:pt idx="1407">
                  <c:v>4276838207.1759262</c:v>
                </c:pt>
                <c:pt idx="1408">
                  <c:v>4276838209.4907408</c:v>
                </c:pt>
                <c:pt idx="1409">
                  <c:v>4276838212.9629631</c:v>
                </c:pt>
                <c:pt idx="1410">
                  <c:v>4276838216.4351854</c:v>
                </c:pt>
                <c:pt idx="1411">
                  <c:v>4276838219.9074078</c:v>
                </c:pt>
                <c:pt idx="1412">
                  <c:v>4276838222.2222223</c:v>
                </c:pt>
                <c:pt idx="1413">
                  <c:v>4276838225.6944447</c:v>
                </c:pt>
                <c:pt idx="1414">
                  <c:v>4276838229.166667</c:v>
                </c:pt>
                <c:pt idx="1415">
                  <c:v>4276838232.6388893</c:v>
                </c:pt>
                <c:pt idx="1416">
                  <c:v>4276838236.1111116</c:v>
                </c:pt>
                <c:pt idx="1417">
                  <c:v>4276838238.4259262</c:v>
                </c:pt>
                <c:pt idx="1418">
                  <c:v>4276838241.8981485</c:v>
                </c:pt>
                <c:pt idx="1419">
                  <c:v>4276838245.3703709</c:v>
                </c:pt>
                <c:pt idx="1420">
                  <c:v>4276838248.8425922</c:v>
                </c:pt>
                <c:pt idx="1421">
                  <c:v>4276838251.1574078</c:v>
                </c:pt>
                <c:pt idx="1422">
                  <c:v>4276838254.6296301</c:v>
                </c:pt>
                <c:pt idx="1423">
                  <c:v>4276838258.1018515</c:v>
                </c:pt>
                <c:pt idx="1424">
                  <c:v>4276838261.5740738</c:v>
                </c:pt>
                <c:pt idx="1425">
                  <c:v>4276838263.8888893</c:v>
                </c:pt>
                <c:pt idx="1426">
                  <c:v>4276838267.3611107</c:v>
                </c:pt>
                <c:pt idx="1427">
                  <c:v>4276838270.833333</c:v>
                </c:pt>
                <c:pt idx="1428">
                  <c:v>4276838274.3055553</c:v>
                </c:pt>
                <c:pt idx="1429">
                  <c:v>4276838277.7777777</c:v>
                </c:pt>
                <c:pt idx="1430">
                  <c:v>4276838280.0925922</c:v>
                </c:pt>
                <c:pt idx="1431">
                  <c:v>4276838283.5648146</c:v>
                </c:pt>
                <c:pt idx="1432">
                  <c:v>4276838287.0370369</c:v>
                </c:pt>
                <c:pt idx="1433">
                  <c:v>4276838290.5092592</c:v>
                </c:pt>
                <c:pt idx="1434">
                  <c:v>4276838292.8240738</c:v>
                </c:pt>
                <c:pt idx="1435">
                  <c:v>4276838296.2962961</c:v>
                </c:pt>
                <c:pt idx="1436">
                  <c:v>4276838299.7685184</c:v>
                </c:pt>
                <c:pt idx="1437">
                  <c:v>4276838303.2407408</c:v>
                </c:pt>
                <c:pt idx="1438">
                  <c:v>4276838306.7129631</c:v>
                </c:pt>
                <c:pt idx="1439">
                  <c:v>4276838309.0277777</c:v>
                </c:pt>
                <c:pt idx="1440">
                  <c:v>4276838312.5</c:v>
                </c:pt>
                <c:pt idx="1441">
                  <c:v>4276838315.9722223</c:v>
                </c:pt>
                <c:pt idx="1442">
                  <c:v>4276838319.4444447</c:v>
                </c:pt>
                <c:pt idx="1443">
                  <c:v>4276838321.7592592</c:v>
                </c:pt>
                <c:pt idx="1444">
                  <c:v>4276838325.2314816</c:v>
                </c:pt>
                <c:pt idx="1445">
                  <c:v>4276838328.7037039</c:v>
                </c:pt>
                <c:pt idx="1446">
                  <c:v>4276838332.1759262</c:v>
                </c:pt>
                <c:pt idx="1447">
                  <c:v>4276838334.4907408</c:v>
                </c:pt>
                <c:pt idx="1448">
                  <c:v>4276838337.9629631</c:v>
                </c:pt>
                <c:pt idx="1449">
                  <c:v>4276838341.4351854</c:v>
                </c:pt>
                <c:pt idx="1450">
                  <c:v>4276838344.9074078</c:v>
                </c:pt>
                <c:pt idx="1451">
                  <c:v>4276838348.3796291</c:v>
                </c:pt>
                <c:pt idx="1452">
                  <c:v>4276838350.6944447</c:v>
                </c:pt>
                <c:pt idx="1453">
                  <c:v>4276838354.166667</c:v>
                </c:pt>
                <c:pt idx="1454">
                  <c:v>4276838357.6388884</c:v>
                </c:pt>
                <c:pt idx="1455">
                  <c:v>4276838361.1111107</c:v>
                </c:pt>
                <c:pt idx="1456">
                  <c:v>4276838363.4259262</c:v>
                </c:pt>
                <c:pt idx="1457">
                  <c:v>4276838366.8981476</c:v>
                </c:pt>
                <c:pt idx="1458">
                  <c:v>4276838370.3703699</c:v>
                </c:pt>
                <c:pt idx="1459">
                  <c:v>4276838373.8425922</c:v>
                </c:pt>
                <c:pt idx="1460">
                  <c:v>4276838377.3148146</c:v>
                </c:pt>
                <c:pt idx="1461">
                  <c:v>4276838379.6296291</c:v>
                </c:pt>
                <c:pt idx="1462">
                  <c:v>4276838383.1018515</c:v>
                </c:pt>
                <c:pt idx="1463">
                  <c:v>4276838386.5740738</c:v>
                </c:pt>
                <c:pt idx="1464">
                  <c:v>4276838390.0462961</c:v>
                </c:pt>
                <c:pt idx="1465">
                  <c:v>4276838392.3611107</c:v>
                </c:pt>
                <c:pt idx="1466">
                  <c:v>4276838395.833333</c:v>
                </c:pt>
                <c:pt idx="1467">
                  <c:v>4276838399.3055553</c:v>
                </c:pt>
                <c:pt idx="1468">
                  <c:v>4276838402.7777777</c:v>
                </c:pt>
                <c:pt idx="1469">
                  <c:v>4276838405.0925922</c:v>
                </c:pt>
                <c:pt idx="1470">
                  <c:v>4276838408.5648146</c:v>
                </c:pt>
                <c:pt idx="1471">
                  <c:v>4276838412.0370369</c:v>
                </c:pt>
                <c:pt idx="1472">
                  <c:v>4276838415.5092592</c:v>
                </c:pt>
                <c:pt idx="1473">
                  <c:v>4276838418.9814816</c:v>
                </c:pt>
                <c:pt idx="1474">
                  <c:v>4276838421.2962961</c:v>
                </c:pt>
                <c:pt idx="1475">
                  <c:v>4276838424.7685184</c:v>
                </c:pt>
                <c:pt idx="1476">
                  <c:v>4276838428.2407408</c:v>
                </c:pt>
                <c:pt idx="1477">
                  <c:v>4276838431.7129631</c:v>
                </c:pt>
                <c:pt idx="1478">
                  <c:v>4276838434.0277777</c:v>
                </c:pt>
                <c:pt idx="1479">
                  <c:v>4276838437.5</c:v>
                </c:pt>
                <c:pt idx="1480">
                  <c:v>4276838440.9722223</c:v>
                </c:pt>
                <c:pt idx="1481">
                  <c:v>4276838444.4444447</c:v>
                </c:pt>
                <c:pt idx="1482">
                  <c:v>4276838446.7592592</c:v>
                </c:pt>
                <c:pt idx="1483">
                  <c:v>4276838450.2314816</c:v>
                </c:pt>
                <c:pt idx="1484">
                  <c:v>4276838453.7037039</c:v>
                </c:pt>
                <c:pt idx="1485">
                  <c:v>4276838457.1759257</c:v>
                </c:pt>
                <c:pt idx="1486">
                  <c:v>4276838460.6481481</c:v>
                </c:pt>
                <c:pt idx="1487">
                  <c:v>4276838462.9629631</c:v>
                </c:pt>
                <c:pt idx="1488">
                  <c:v>4276838466.4351854</c:v>
                </c:pt>
                <c:pt idx="1489">
                  <c:v>4276838469.9074073</c:v>
                </c:pt>
                <c:pt idx="1490">
                  <c:v>4276838473.3796296</c:v>
                </c:pt>
                <c:pt idx="1491">
                  <c:v>4276838475.6944447</c:v>
                </c:pt>
                <c:pt idx="1492">
                  <c:v>4276838479.1666665</c:v>
                </c:pt>
                <c:pt idx="1493">
                  <c:v>4276838482.6388888</c:v>
                </c:pt>
                <c:pt idx="1494">
                  <c:v>4276838486.1111112</c:v>
                </c:pt>
                <c:pt idx="1495">
                  <c:v>4276838489.5833335</c:v>
                </c:pt>
                <c:pt idx="1496">
                  <c:v>4276838491.8981481</c:v>
                </c:pt>
                <c:pt idx="1497">
                  <c:v>4276838495.3703704</c:v>
                </c:pt>
                <c:pt idx="1498">
                  <c:v>4276838498.8425927</c:v>
                </c:pt>
                <c:pt idx="1499">
                  <c:v>4276838502.314815</c:v>
                </c:pt>
                <c:pt idx="1500">
                  <c:v>4276838504.6296296</c:v>
                </c:pt>
                <c:pt idx="1501">
                  <c:v>4276838508.1018519</c:v>
                </c:pt>
                <c:pt idx="1502">
                  <c:v>4276838511.5740743</c:v>
                </c:pt>
                <c:pt idx="1503">
                  <c:v>4276838515.0462966</c:v>
                </c:pt>
                <c:pt idx="1504">
                  <c:v>4276838517.3611112</c:v>
                </c:pt>
                <c:pt idx="1505">
                  <c:v>4276838520.8333335</c:v>
                </c:pt>
                <c:pt idx="1506">
                  <c:v>4276838524.3055558</c:v>
                </c:pt>
                <c:pt idx="1507">
                  <c:v>4276838527.7777781</c:v>
                </c:pt>
                <c:pt idx="1508">
                  <c:v>4276838531.25</c:v>
                </c:pt>
                <c:pt idx="1509">
                  <c:v>4276838533.564815</c:v>
                </c:pt>
                <c:pt idx="1510">
                  <c:v>4276838537.0370374</c:v>
                </c:pt>
                <c:pt idx="1511">
                  <c:v>4276838540.5092597</c:v>
                </c:pt>
                <c:pt idx="1512">
                  <c:v>4276838543.9814816</c:v>
                </c:pt>
                <c:pt idx="1513">
                  <c:v>4276838546.2962966</c:v>
                </c:pt>
                <c:pt idx="1514">
                  <c:v>4276838549.7685189</c:v>
                </c:pt>
                <c:pt idx="1515">
                  <c:v>4276838553.2407413</c:v>
                </c:pt>
                <c:pt idx="1516">
                  <c:v>4276838556.7129626</c:v>
                </c:pt>
                <c:pt idx="1517">
                  <c:v>4276838559.0277781</c:v>
                </c:pt>
                <c:pt idx="1518">
                  <c:v>4276838562.5000005</c:v>
                </c:pt>
                <c:pt idx="1519">
                  <c:v>4276838565.9722228</c:v>
                </c:pt>
                <c:pt idx="1520">
                  <c:v>4276838569.4444442</c:v>
                </c:pt>
                <c:pt idx="1521">
                  <c:v>4276838572.9166665</c:v>
                </c:pt>
                <c:pt idx="1522">
                  <c:v>4276838575.231482</c:v>
                </c:pt>
                <c:pt idx="1523">
                  <c:v>4276838578.7037034</c:v>
                </c:pt>
                <c:pt idx="1524">
                  <c:v>4276838582.1759257</c:v>
                </c:pt>
                <c:pt idx="1525">
                  <c:v>4276838585.6481481</c:v>
                </c:pt>
                <c:pt idx="1526">
                  <c:v>4276838587.9629626</c:v>
                </c:pt>
                <c:pt idx="1527">
                  <c:v>4276838591.435185</c:v>
                </c:pt>
                <c:pt idx="1528">
                  <c:v>4276838594.9074073</c:v>
                </c:pt>
                <c:pt idx="1529">
                  <c:v>4276838598.3796296</c:v>
                </c:pt>
                <c:pt idx="1530">
                  <c:v>4276838600.6944442</c:v>
                </c:pt>
                <c:pt idx="1531">
                  <c:v>4276838604.1666665</c:v>
                </c:pt>
                <c:pt idx="1532">
                  <c:v>4276838607.6388888</c:v>
                </c:pt>
                <c:pt idx="1533">
                  <c:v>4276838611.1111112</c:v>
                </c:pt>
                <c:pt idx="1534">
                  <c:v>4276838614.5833335</c:v>
                </c:pt>
                <c:pt idx="1535">
                  <c:v>4276838616.8981481</c:v>
                </c:pt>
                <c:pt idx="1536">
                  <c:v>4276838620.3703704</c:v>
                </c:pt>
                <c:pt idx="1537">
                  <c:v>4276838623.8425927</c:v>
                </c:pt>
                <c:pt idx="1538">
                  <c:v>4276838627.314815</c:v>
                </c:pt>
                <c:pt idx="1539">
                  <c:v>4276838629.6296296</c:v>
                </c:pt>
                <c:pt idx="1540">
                  <c:v>4276838633.1018519</c:v>
                </c:pt>
                <c:pt idx="1541">
                  <c:v>4276838636.5740743</c:v>
                </c:pt>
                <c:pt idx="1542">
                  <c:v>4276838640.0462966</c:v>
                </c:pt>
                <c:pt idx="1543">
                  <c:v>4276838642.3611112</c:v>
                </c:pt>
                <c:pt idx="1544">
                  <c:v>4276838645.8333335</c:v>
                </c:pt>
                <c:pt idx="1545">
                  <c:v>4276838649.3055558</c:v>
                </c:pt>
                <c:pt idx="1546">
                  <c:v>4276838652.7777781</c:v>
                </c:pt>
                <c:pt idx="1547">
                  <c:v>4276838656.2500005</c:v>
                </c:pt>
                <c:pt idx="1548">
                  <c:v>4276838658.564815</c:v>
                </c:pt>
                <c:pt idx="1549">
                  <c:v>4276838662.0370374</c:v>
                </c:pt>
                <c:pt idx="1550">
                  <c:v>4276838665.5092597</c:v>
                </c:pt>
                <c:pt idx="1551">
                  <c:v>4276838668.9814811</c:v>
                </c:pt>
                <c:pt idx="1552">
                  <c:v>4276838671.2962966</c:v>
                </c:pt>
                <c:pt idx="1553">
                  <c:v>4276838674.7685189</c:v>
                </c:pt>
                <c:pt idx="1554">
                  <c:v>4276838678.2407403</c:v>
                </c:pt>
                <c:pt idx="1555">
                  <c:v>4276838681.7129626</c:v>
                </c:pt>
                <c:pt idx="1556">
                  <c:v>4276838685.185185</c:v>
                </c:pt>
                <c:pt idx="1557">
                  <c:v>4276838687.4999995</c:v>
                </c:pt>
                <c:pt idx="1558">
                  <c:v>4276838690.9722219</c:v>
                </c:pt>
                <c:pt idx="1559">
                  <c:v>4276838694.4444442</c:v>
                </c:pt>
                <c:pt idx="1560">
                  <c:v>4276838697.9166665</c:v>
                </c:pt>
                <c:pt idx="1561">
                  <c:v>4276838700.2314811</c:v>
                </c:pt>
                <c:pt idx="1562">
                  <c:v>4276838703.7037034</c:v>
                </c:pt>
                <c:pt idx="1563">
                  <c:v>4276838707.1759257</c:v>
                </c:pt>
                <c:pt idx="1564">
                  <c:v>4276838710.6481481</c:v>
                </c:pt>
                <c:pt idx="1565">
                  <c:v>4276838712.9629626</c:v>
                </c:pt>
                <c:pt idx="1566">
                  <c:v>4276838716.435185</c:v>
                </c:pt>
                <c:pt idx="1567">
                  <c:v>4276838719.9074073</c:v>
                </c:pt>
                <c:pt idx="1568">
                  <c:v>4276838723.3796296</c:v>
                </c:pt>
                <c:pt idx="1569">
                  <c:v>4276838726.8518519</c:v>
                </c:pt>
                <c:pt idx="1570">
                  <c:v>4276838729.1666665</c:v>
                </c:pt>
                <c:pt idx="1571">
                  <c:v>4276838732.6388888</c:v>
                </c:pt>
                <c:pt idx="1572">
                  <c:v>4276838736.1111112</c:v>
                </c:pt>
                <c:pt idx="1573">
                  <c:v>4276838739.5833335</c:v>
                </c:pt>
                <c:pt idx="1574">
                  <c:v>4276838741.8981481</c:v>
                </c:pt>
                <c:pt idx="1575">
                  <c:v>4276838745.3703704</c:v>
                </c:pt>
                <c:pt idx="1576">
                  <c:v>4276838748.8425927</c:v>
                </c:pt>
                <c:pt idx="1577">
                  <c:v>4276838752.314815</c:v>
                </c:pt>
                <c:pt idx="1578">
                  <c:v>4276838754.6296296</c:v>
                </c:pt>
                <c:pt idx="1579">
                  <c:v>4276838758.1018519</c:v>
                </c:pt>
                <c:pt idx="1580">
                  <c:v>4276838761.5740743</c:v>
                </c:pt>
                <c:pt idx="1581">
                  <c:v>4276838765.0462966</c:v>
                </c:pt>
                <c:pt idx="1582">
                  <c:v>4276838768.518518</c:v>
                </c:pt>
                <c:pt idx="1583">
                  <c:v>4276838770.8333335</c:v>
                </c:pt>
                <c:pt idx="1584">
                  <c:v>4276838774.3055558</c:v>
                </c:pt>
                <c:pt idx="1585">
                  <c:v>4276838777.7777772</c:v>
                </c:pt>
                <c:pt idx="1586">
                  <c:v>4276838781.2499995</c:v>
                </c:pt>
                <c:pt idx="1587">
                  <c:v>4276838783.564815</c:v>
                </c:pt>
                <c:pt idx="1588">
                  <c:v>4276838787.0370374</c:v>
                </c:pt>
                <c:pt idx="1589">
                  <c:v>4276838790.5092587</c:v>
                </c:pt>
                <c:pt idx="1590">
                  <c:v>4276838793.9814811</c:v>
                </c:pt>
                <c:pt idx="1591">
                  <c:v>4276838797.4537034</c:v>
                </c:pt>
                <c:pt idx="1592">
                  <c:v>4276838799.7685184</c:v>
                </c:pt>
                <c:pt idx="1593">
                  <c:v>4276838803.2407403</c:v>
                </c:pt>
                <c:pt idx="1594">
                  <c:v>4276838806.7129626</c:v>
                </c:pt>
                <c:pt idx="1595">
                  <c:v>4276838810.185185</c:v>
                </c:pt>
                <c:pt idx="1596">
                  <c:v>4276838812.5</c:v>
                </c:pt>
                <c:pt idx="1597">
                  <c:v>4276838815.9722219</c:v>
                </c:pt>
                <c:pt idx="1598">
                  <c:v>4276838819.4444442</c:v>
                </c:pt>
                <c:pt idx="1599">
                  <c:v>4276838822.9166665</c:v>
                </c:pt>
                <c:pt idx="1600">
                  <c:v>4276838825.2314816</c:v>
                </c:pt>
                <c:pt idx="1601">
                  <c:v>4276838828.7037034</c:v>
                </c:pt>
                <c:pt idx="1602">
                  <c:v>4276838832.1759257</c:v>
                </c:pt>
                <c:pt idx="1603">
                  <c:v>4276838835.6481481</c:v>
                </c:pt>
                <c:pt idx="1604">
                  <c:v>4276838839.1203704</c:v>
                </c:pt>
                <c:pt idx="1605">
                  <c:v>4276838841.435185</c:v>
                </c:pt>
                <c:pt idx="1606">
                  <c:v>4276838844.9074073</c:v>
                </c:pt>
                <c:pt idx="1607">
                  <c:v>4276838848.3796296</c:v>
                </c:pt>
                <c:pt idx="1608">
                  <c:v>4276838851.8518519</c:v>
                </c:pt>
                <c:pt idx="1609">
                  <c:v>4276838854.1666665</c:v>
                </c:pt>
                <c:pt idx="1610">
                  <c:v>4276838857.6388888</c:v>
                </c:pt>
                <c:pt idx="1611">
                  <c:v>4276838861.1111112</c:v>
                </c:pt>
                <c:pt idx="1612">
                  <c:v>4276838864.5833335</c:v>
                </c:pt>
                <c:pt idx="1613">
                  <c:v>4276838866.8981481</c:v>
                </c:pt>
                <c:pt idx="1614">
                  <c:v>4276838870.3703704</c:v>
                </c:pt>
                <c:pt idx="1615">
                  <c:v>4276838873.8425927</c:v>
                </c:pt>
                <c:pt idx="1616">
                  <c:v>4276838877.3148146</c:v>
                </c:pt>
                <c:pt idx="1617">
                  <c:v>4276838880.7870369</c:v>
                </c:pt>
                <c:pt idx="1618">
                  <c:v>4276838883.1018519</c:v>
                </c:pt>
                <c:pt idx="1619">
                  <c:v>4276838886.5740743</c:v>
                </c:pt>
                <c:pt idx="1620">
                  <c:v>4276838890.0462961</c:v>
                </c:pt>
                <c:pt idx="1621">
                  <c:v>4276838893.5185184</c:v>
                </c:pt>
                <c:pt idx="1622">
                  <c:v>4276838895.8333335</c:v>
                </c:pt>
                <c:pt idx="1623">
                  <c:v>4276838899.3055553</c:v>
                </c:pt>
                <c:pt idx="1624">
                  <c:v>4276838902.7777777</c:v>
                </c:pt>
                <c:pt idx="1625">
                  <c:v>4276838906.25</c:v>
                </c:pt>
                <c:pt idx="1626">
                  <c:v>4276838909.7222223</c:v>
                </c:pt>
                <c:pt idx="1627">
                  <c:v>4276838912.0370369</c:v>
                </c:pt>
                <c:pt idx="1628">
                  <c:v>4276838915.5092592</c:v>
                </c:pt>
                <c:pt idx="1629">
                  <c:v>4276838918.9814816</c:v>
                </c:pt>
                <c:pt idx="1630">
                  <c:v>4276838922.4537039</c:v>
                </c:pt>
                <c:pt idx="1631">
                  <c:v>4276838924.7685184</c:v>
                </c:pt>
                <c:pt idx="1632">
                  <c:v>4276838928.2407408</c:v>
                </c:pt>
                <c:pt idx="1633">
                  <c:v>4276838931.7129631</c:v>
                </c:pt>
                <c:pt idx="1634">
                  <c:v>4276838935.1851854</c:v>
                </c:pt>
                <c:pt idx="1635">
                  <c:v>4276838937.5</c:v>
                </c:pt>
                <c:pt idx="1636">
                  <c:v>4276838940.9722223</c:v>
                </c:pt>
                <c:pt idx="1637">
                  <c:v>4276838944.4444447</c:v>
                </c:pt>
                <c:pt idx="1638">
                  <c:v>4276838947.916667</c:v>
                </c:pt>
                <c:pt idx="1639">
                  <c:v>4276838951.3888893</c:v>
                </c:pt>
                <c:pt idx="1640">
                  <c:v>4276838953.7037039</c:v>
                </c:pt>
                <c:pt idx="1641">
                  <c:v>4276838957.1759262</c:v>
                </c:pt>
                <c:pt idx="1642">
                  <c:v>4276838960.6481485</c:v>
                </c:pt>
                <c:pt idx="1643">
                  <c:v>4276838964.1203709</c:v>
                </c:pt>
                <c:pt idx="1644">
                  <c:v>4276838966.4351854</c:v>
                </c:pt>
                <c:pt idx="1645">
                  <c:v>4276838969.9074078</c:v>
                </c:pt>
                <c:pt idx="1646">
                  <c:v>4276838973.3796301</c:v>
                </c:pt>
                <c:pt idx="1647">
                  <c:v>4276838976.8518524</c:v>
                </c:pt>
                <c:pt idx="1648">
                  <c:v>4276838980.3240738</c:v>
                </c:pt>
                <c:pt idx="1649">
                  <c:v>4276838982.6388893</c:v>
                </c:pt>
                <c:pt idx="1650">
                  <c:v>4276838986.1111116</c:v>
                </c:pt>
                <c:pt idx="1651">
                  <c:v>4276838989.583333</c:v>
                </c:pt>
                <c:pt idx="1652">
                  <c:v>4276838993.0555553</c:v>
                </c:pt>
                <c:pt idx="1653">
                  <c:v>4276838995.3703709</c:v>
                </c:pt>
                <c:pt idx="1654">
                  <c:v>4276838998.8425922</c:v>
                </c:pt>
                <c:pt idx="1655">
                  <c:v>4276839002.3148146</c:v>
                </c:pt>
                <c:pt idx="1656">
                  <c:v>4276839005.7870369</c:v>
                </c:pt>
                <c:pt idx="1657">
                  <c:v>4276839008.1018515</c:v>
                </c:pt>
                <c:pt idx="1658">
                  <c:v>4276839011.5740738</c:v>
                </c:pt>
                <c:pt idx="1659">
                  <c:v>4276839015.0462961</c:v>
                </c:pt>
                <c:pt idx="1660">
                  <c:v>4276839018.5185184</c:v>
                </c:pt>
                <c:pt idx="1661">
                  <c:v>4276839021.9907408</c:v>
                </c:pt>
                <c:pt idx="1662">
                  <c:v>4276839024.3055553</c:v>
                </c:pt>
                <c:pt idx="1663">
                  <c:v>4276839027.7777777</c:v>
                </c:pt>
                <c:pt idx="1664">
                  <c:v>4276839031.25</c:v>
                </c:pt>
                <c:pt idx="1665">
                  <c:v>4276839034.7222223</c:v>
                </c:pt>
                <c:pt idx="1666">
                  <c:v>4276839037.0370369</c:v>
                </c:pt>
                <c:pt idx="1667">
                  <c:v>4276839040.5092592</c:v>
                </c:pt>
                <c:pt idx="1668">
                  <c:v>4276839043.9814816</c:v>
                </c:pt>
                <c:pt idx="1669">
                  <c:v>4276839047.4537039</c:v>
                </c:pt>
                <c:pt idx="1670">
                  <c:v>4276839050.9259262</c:v>
                </c:pt>
                <c:pt idx="1671">
                  <c:v>4276839053.2407408</c:v>
                </c:pt>
                <c:pt idx="1672">
                  <c:v>4276839056.7129631</c:v>
                </c:pt>
                <c:pt idx="1673">
                  <c:v>4276839060.1851854</c:v>
                </c:pt>
                <c:pt idx="1674">
                  <c:v>4276839063.6574078</c:v>
                </c:pt>
                <c:pt idx="1675">
                  <c:v>4276839065.9722223</c:v>
                </c:pt>
                <c:pt idx="1676">
                  <c:v>4276839069.4444447</c:v>
                </c:pt>
                <c:pt idx="1677">
                  <c:v>4276839072.916667</c:v>
                </c:pt>
                <c:pt idx="1678">
                  <c:v>4276839076.3888893</c:v>
                </c:pt>
                <c:pt idx="1679">
                  <c:v>4276839078.7037039</c:v>
                </c:pt>
                <c:pt idx="1680">
                  <c:v>4276839082.1759262</c:v>
                </c:pt>
                <c:pt idx="1681">
                  <c:v>4276839085.6481485</c:v>
                </c:pt>
                <c:pt idx="1682">
                  <c:v>4276839089.1203699</c:v>
                </c:pt>
                <c:pt idx="1683">
                  <c:v>4276839092.5925922</c:v>
                </c:pt>
                <c:pt idx="1684">
                  <c:v>4276839094.9074078</c:v>
                </c:pt>
                <c:pt idx="1685">
                  <c:v>4276839098.3796291</c:v>
                </c:pt>
                <c:pt idx="1686">
                  <c:v>4276839101.8518515</c:v>
                </c:pt>
                <c:pt idx="1687">
                  <c:v>4276839105.3240738</c:v>
                </c:pt>
                <c:pt idx="1688">
                  <c:v>4276839107.6388884</c:v>
                </c:pt>
                <c:pt idx="1689">
                  <c:v>4276839111.1111107</c:v>
                </c:pt>
                <c:pt idx="1690">
                  <c:v>4276839114.583333</c:v>
                </c:pt>
                <c:pt idx="1691">
                  <c:v>4276839118.0555553</c:v>
                </c:pt>
                <c:pt idx="1692">
                  <c:v>4276839120.3703699</c:v>
                </c:pt>
                <c:pt idx="1693">
                  <c:v>4276839123.8425922</c:v>
                </c:pt>
                <c:pt idx="1694">
                  <c:v>4276839127.3148146</c:v>
                </c:pt>
                <c:pt idx="1695">
                  <c:v>4276839130.7870369</c:v>
                </c:pt>
                <c:pt idx="1696">
                  <c:v>4276839134.2592592</c:v>
                </c:pt>
                <c:pt idx="1697">
                  <c:v>4276839136.5740738</c:v>
                </c:pt>
                <c:pt idx="1698">
                  <c:v>4276839140.0462961</c:v>
                </c:pt>
                <c:pt idx="1699">
                  <c:v>4276839143.5185184</c:v>
                </c:pt>
                <c:pt idx="1700">
                  <c:v>4276839146.9907408</c:v>
                </c:pt>
                <c:pt idx="1701">
                  <c:v>4276839149.3055553</c:v>
                </c:pt>
                <c:pt idx="1702">
                  <c:v>4276839152.7777777</c:v>
                </c:pt>
                <c:pt idx="1703">
                  <c:v>4276839156.25</c:v>
                </c:pt>
                <c:pt idx="1704">
                  <c:v>4276839159.7222223</c:v>
                </c:pt>
                <c:pt idx="1705">
                  <c:v>4276839162.0370369</c:v>
                </c:pt>
                <c:pt idx="1706">
                  <c:v>4276839165.5092592</c:v>
                </c:pt>
                <c:pt idx="1707">
                  <c:v>4276839168.9814816</c:v>
                </c:pt>
                <c:pt idx="1708">
                  <c:v>4276839172.4537039</c:v>
                </c:pt>
                <c:pt idx="1709">
                  <c:v>4276839175.9259262</c:v>
                </c:pt>
                <c:pt idx="1710">
                  <c:v>4276839178.2407408</c:v>
                </c:pt>
                <c:pt idx="1711">
                  <c:v>4276839181.7129631</c:v>
                </c:pt>
                <c:pt idx="1712">
                  <c:v>4276839185.1851854</c:v>
                </c:pt>
                <c:pt idx="1713">
                  <c:v>4276839188.6574073</c:v>
                </c:pt>
                <c:pt idx="1714">
                  <c:v>4276839190.9722223</c:v>
                </c:pt>
                <c:pt idx="1715">
                  <c:v>4276839194.4444447</c:v>
                </c:pt>
                <c:pt idx="1716">
                  <c:v>4276839197.9166665</c:v>
                </c:pt>
                <c:pt idx="1717">
                  <c:v>4276839201.3888888</c:v>
                </c:pt>
                <c:pt idx="1718">
                  <c:v>4276839204.8611107</c:v>
                </c:pt>
                <c:pt idx="1719">
                  <c:v>4276839207.1759262</c:v>
                </c:pt>
                <c:pt idx="1720">
                  <c:v>4276839210.6481481</c:v>
                </c:pt>
                <c:pt idx="1721">
                  <c:v>4276839214.1203704</c:v>
                </c:pt>
                <c:pt idx="1722">
                  <c:v>4276839217.5925922</c:v>
                </c:pt>
                <c:pt idx="1723">
                  <c:v>4276839219.9074073</c:v>
                </c:pt>
                <c:pt idx="1724">
                  <c:v>4276839223.3796296</c:v>
                </c:pt>
                <c:pt idx="1725">
                  <c:v>4276839226.8518519</c:v>
                </c:pt>
                <c:pt idx="1726">
                  <c:v>4276839230.3240738</c:v>
                </c:pt>
                <c:pt idx="1727">
                  <c:v>4276839232.6388888</c:v>
                </c:pt>
                <c:pt idx="1728">
                  <c:v>4276839236.1111112</c:v>
                </c:pt>
                <c:pt idx="1729">
                  <c:v>4276839239.5833335</c:v>
                </c:pt>
                <c:pt idx="1730">
                  <c:v>4276839243.0555553</c:v>
                </c:pt>
                <c:pt idx="1731">
                  <c:v>4276839246.5277777</c:v>
                </c:pt>
                <c:pt idx="1732">
                  <c:v>4276839250</c:v>
                </c:pt>
                <c:pt idx="1733">
                  <c:v>4276839253.4722223</c:v>
                </c:pt>
                <c:pt idx="1734">
                  <c:v>4276839256.9444447</c:v>
                </c:pt>
                <c:pt idx="1735">
                  <c:v>4276839259.2592592</c:v>
                </c:pt>
                <c:pt idx="1736">
                  <c:v>4276839262.7314816</c:v>
                </c:pt>
                <c:pt idx="1737">
                  <c:v>4276839266.2037039</c:v>
                </c:pt>
                <c:pt idx="1738">
                  <c:v>4276839269.6759257</c:v>
                </c:pt>
                <c:pt idx="1739">
                  <c:v>4276839273.1481481</c:v>
                </c:pt>
                <c:pt idx="1740">
                  <c:v>4276839275.4629631</c:v>
                </c:pt>
                <c:pt idx="1741">
                  <c:v>4276839278.935185</c:v>
                </c:pt>
                <c:pt idx="1742">
                  <c:v>4276839282.4074073</c:v>
                </c:pt>
                <c:pt idx="1743">
                  <c:v>4276839285.8796296</c:v>
                </c:pt>
                <c:pt idx="1744">
                  <c:v>4276839288.1944442</c:v>
                </c:pt>
                <c:pt idx="1745">
                  <c:v>4276839291.6666665</c:v>
                </c:pt>
                <c:pt idx="1746">
                  <c:v>4276839295.1388888</c:v>
                </c:pt>
                <c:pt idx="1747">
                  <c:v>4276839298.6111112</c:v>
                </c:pt>
                <c:pt idx="1748">
                  <c:v>4276839302.0833335</c:v>
                </c:pt>
                <c:pt idx="1749">
                  <c:v>4276839304.3981481</c:v>
                </c:pt>
                <c:pt idx="1750">
                  <c:v>4276839307.8703704</c:v>
                </c:pt>
                <c:pt idx="1751">
                  <c:v>4276839311.3425927</c:v>
                </c:pt>
                <c:pt idx="1752">
                  <c:v>4276839314.814815</c:v>
                </c:pt>
                <c:pt idx="1753">
                  <c:v>4276839317.1296296</c:v>
                </c:pt>
                <c:pt idx="1754">
                  <c:v>4276839320.6018519</c:v>
                </c:pt>
                <c:pt idx="1755">
                  <c:v>4276839324.0740743</c:v>
                </c:pt>
                <c:pt idx="1756">
                  <c:v>4276839327.5462966</c:v>
                </c:pt>
                <c:pt idx="1757">
                  <c:v>4276839331.0185189</c:v>
                </c:pt>
                <c:pt idx="1758">
                  <c:v>4276839333.3333335</c:v>
                </c:pt>
                <c:pt idx="1759">
                  <c:v>4276839336.8055558</c:v>
                </c:pt>
                <c:pt idx="1760">
                  <c:v>4276839340.2777781</c:v>
                </c:pt>
                <c:pt idx="1761">
                  <c:v>4276839343.7500005</c:v>
                </c:pt>
                <c:pt idx="1762">
                  <c:v>4276839346.064815</c:v>
                </c:pt>
                <c:pt idx="1763">
                  <c:v>4276839349.5370374</c:v>
                </c:pt>
                <c:pt idx="1764">
                  <c:v>4276839353.0092597</c:v>
                </c:pt>
                <c:pt idx="1765">
                  <c:v>4276839356.481482</c:v>
                </c:pt>
                <c:pt idx="1766">
                  <c:v>4276839358.7962966</c:v>
                </c:pt>
                <c:pt idx="1767">
                  <c:v>4276839362.2685189</c:v>
                </c:pt>
                <c:pt idx="1768">
                  <c:v>4276839365.7407413</c:v>
                </c:pt>
                <c:pt idx="1769">
                  <c:v>4276839369.2129626</c:v>
                </c:pt>
                <c:pt idx="1770">
                  <c:v>4276839372.685185</c:v>
                </c:pt>
                <c:pt idx="1771">
                  <c:v>4276839375.0000005</c:v>
                </c:pt>
                <c:pt idx="1772">
                  <c:v>4276839378.4722219</c:v>
                </c:pt>
                <c:pt idx="1773">
                  <c:v>4276839381.9444442</c:v>
                </c:pt>
                <c:pt idx="1774">
                  <c:v>4276839385.4166665</c:v>
                </c:pt>
                <c:pt idx="1775">
                  <c:v>4276839387.731482</c:v>
                </c:pt>
                <c:pt idx="1776">
                  <c:v>4276839391.2037034</c:v>
                </c:pt>
                <c:pt idx="1777">
                  <c:v>4276839394.6759257</c:v>
                </c:pt>
                <c:pt idx="1778">
                  <c:v>4276839398.1481481</c:v>
                </c:pt>
                <c:pt idx="1779">
                  <c:v>4276839400.4629626</c:v>
                </c:pt>
                <c:pt idx="1780">
                  <c:v>4276839403.935185</c:v>
                </c:pt>
                <c:pt idx="1781">
                  <c:v>4276839407.4074073</c:v>
                </c:pt>
                <c:pt idx="1782">
                  <c:v>4276839410.8796296</c:v>
                </c:pt>
                <c:pt idx="1783">
                  <c:v>4276839414.3518519</c:v>
                </c:pt>
                <c:pt idx="1784">
                  <c:v>4276839416.6666665</c:v>
                </c:pt>
                <c:pt idx="1785">
                  <c:v>4276839420.1388888</c:v>
                </c:pt>
                <c:pt idx="1786">
                  <c:v>4276839423.6111112</c:v>
                </c:pt>
                <c:pt idx="1787">
                  <c:v>4276839427.0833335</c:v>
                </c:pt>
                <c:pt idx="1788">
                  <c:v>4276839429.3981481</c:v>
                </c:pt>
                <c:pt idx="1789">
                  <c:v>4276839432.8703704</c:v>
                </c:pt>
                <c:pt idx="1790">
                  <c:v>4276839436.3425927</c:v>
                </c:pt>
                <c:pt idx="1791">
                  <c:v>4276839439.814815</c:v>
                </c:pt>
                <c:pt idx="1792">
                  <c:v>4276839443.2870374</c:v>
                </c:pt>
                <c:pt idx="1793">
                  <c:v>4276839445.6018519</c:v>
                </c:pt>
                <c:pt idx="1794">
                  <c:v>4276839449.0740743</c:v>
                </c:pt>
                <c:pt idx="1795">
                  <c:v>4276839452.5462966</c:v>
                </c:pt>
                <c:pt idx="1796">
                  <c:v>4276839456.0185189</c:v>
                </c:pt>
                <c:pt idx="1797">
                  <c:v>4276839458.3333335</c:v>
                </c:pt>
                <c:pt idx="1798">
                  <c:v>4276839461.8055558</c:v>
                </c:pt>
                <c:pt idx="1799">
                  <c:v>4276839465.2777781</c:v>
                </c:pt>
                <c:pt idx="1800">
                  <c:v>4276839468.7499995</c:v>
                </c:pt>
                <c:pt idx="1801">
                  <c:v>4276839471.064815</c:v>
                </c:pt>
                <c:pt idx="1802">
                  <c:v>4276839474.5370374</c:v>
                </c:pt>
                <c:pt idx="1803">
                  <c:v>4276839478.0092597</c:v>
                </c:pt>
                <c:pt idx="1804">
                  <c:v>4276839481.4814811</c:v>
                </c:pt>
                <c:pt idx="1805">
                  <c:v>4276839484.9537034</c:v>
                </c:pt>
                <c:pt idx="1806">
                  <c:v>4276839487.2685189</c:v>
                </c:pt>
                <c:pt idx="1807">
                  <c:v>4276839490.7407403</c:v>
                </c:pt>
                <c:pt idx="1808">
                  <c:v>4276839494.2129626</c:v>
                </c:pt>
                <c:pt idx="1809">
                  <c:v>4276839497.685185</c:v>
                </c:pt>
                <c:pt idx="1810">
                  <c:v>4276839499.9999995</c:v>
                </c:pt>
                <c:pt idx="1811">
                  <c:v>4276839503.4722219</c:v>
                </c:pt>
                <c:pt idx="1812">
                  <c:v>4276839506.9444442</c:v>
                </c:pt>
                <c:pt idx="1813">
                  <c:v>4276839510.4166665</c:v>
                </c:pt>
                <c:pt idx="1814">
                  <c:v>4276839512.7314811</c:v>
                </c:pt>
                <c:pt idx="1815">
                  <c:v>4276839516.2037034</c:v>
                </c:pt>
                <c:pt idx="1816">
                  <c:v>4276839519.6759257</c:v>
                </c:pt>
                <c:pt idx="1817">
                  <c:v>4276839523.1481481</c:v>
                </c:pt>
                <c:pt idx="1818">
                  <c:v>4276839526.6203704</c:v>
                </c:pt>
                <c:pt idx="1819">
                  <c:v>4276839528.935185</c:v>
                </c:pt>
                <c:pt idx="1820">
                  <c:v>4276839532.4074073</c:v>
                </c:pt>
                <c:pt idx="1821">
                  <c:v>4276839535.8796296</c:v>
                </c:pt>
                <c:pt idx="1822">
                  <c:v>4276839539.3518519</c:v>
                </c:pt>
                <c:pt idx="1823">
                  <c:v>4276839541.6666665</c:v>
                </c:pt>
                <c:pt idx="1824">
                  <c:v>4276839545.1388888</c:v>
                </c:pt>
                <c:pt idx="1825">
                  <c:v>4276839548.6111112</c:v>
                </c:pt>
                <c:pt idx="1826">
                  <c:v>4276839552.0833335</c:v>
                </c:pt>
                <c:pt idx="1827">
                  <c:v>4276839555.5555558</c:v>
                </c:pt>
                <c:pt idx="1828">
                  <c:v>4276839557.8703704</c:v>
                </c:pt>
                <c:pt idx="1829">
                  <c:v>4276839561.3425927</c:v>
                </c:pt>
                <c:pt idx="1830">
                  <c:v>4276839564.814815</c:v>
                </c:pt>
                <c:pt idx="1831">
                  <c:v>4276839568.2870374</c:v>
                </c:pt>
                <c:pt idx="1832">
                  <c:v>4276839570.6018519</c:v>
                </c:pt>
                <c:pt idx="1833">
                  <c:v>4276839574.0740743</c:v>
                </c:pt>
                <c:pt idx="1834">
                  <c:v>4276839577.5462966</c:v>
                </c:pt>
                <c:pt idx="1835">
                  <c:v>4276839581.0185184</c:v>
                </c:pt>
                <c:pt idx="1836">
                  <c:v>4276839584.4907403</c:v>
                </c:pt>
                <c:pt idx="1837">
                  <c:v>4276839587.9629626</c:v>
                </c:pt>
                <c:pt idx="1838">
                  <c:v>4276839591.435185</c:v>
                </c:pt>
                <c:pt idx="1839">
                  <c:v>4276839594.9074073</c:v>
                </c:pt>
                <c:pt idx="1840">
                  <c:v>4276839597.2222219</c:v>
                </c:pt>
                <c:pt idx="1841">
                  <c:v>4276839600.6944442</c:v>
                </c:pt>
                <c:pt idx="1842">
                  <c:v>4276839604.1666665</c:v>
                </c:pt>
                <c:pt idx="1843">
                  <c:v>4276839607.6388888</c:v>
                </c:pt>
                <c:pt idx="1844">
                  <c:v>4276839609.9537034</c:v>
                </c:pt>
                <c:pt idx="1845">
                  <c:v>4276839613.4259257</c:v>
                </c:pt>
                <c:pt idx="1846">
                  <c:v>4276839616.8981481</c:v>
                </c:pt>
                <c:pt idx="1847">
                  <c:v>4276839620.3703704</c:v>
                </c:pt>
                <c:pt idx="1848">
                  <c:v>4276839623.8425927</c:v>
                </c:pt>
                <c:pt idx="1849">
                  <c:v>4276839626.1574073</c:v>
                </c:pt>
                <c:pt idx="1850">
                  <c:v>4276839629.6296296</c:v>
                </c:pt>
                <c:pt idx="1851">
                  <c:v>4276839633.1018519</c:v>
                </c:pt>
                <c:pt idx="1852">
                  <c:v>4276839636.5740743</c:v>
                </c:pt>
                <c:pt idx="1853">
                  <c:v>4276839638.8888888</c:v>
                </c:pt>
                <c:pt idx="1854">
                  <c:v>4276839642.3611112</c:v>
                </c:pt>
                <c:pt idx="1855">
                  <c:v>4276839645.8333335</c:v>
                </c:pt>
                <c:pt idx="1856">
                  <c:v>4276839649.3055553</c:v>
                </c:pt>
                <c:pt idx="1857">
                  <c:v>4276839651.6203704</c:v>
                </c:pt>
                <c:pt idx="1858">
                  <c:v>4276839655.0925927</c:v>
                </c:pt>
                <c:pt idx="1859">
                  <c:v>4276839658.5648146</c:v>
                </c:pt>
                <c:pt idx="1860">
                  <c:v>4276839662.0370369</c:v>
                </c:pt>
                <c:pt idx="1861">
                  <c:v>4276839665.5092592</c:v>
                </c:pt>
                <c:pt idx="1862">
                  <c:v>4276839667.8240743</c:v>
                </c:pt>
                <c:pt idx="1863">
                  <c:v>4276839671.2962961</c:v>
                </c:pt>
                <c:pt idx="1864">
                  <c:v>4276839674.7685184</c:v>
                </c:pt>
                <c:pt idx="1865">
                  <c:v>4276839678.2407408</c:v>
                </c:pt>
                <c:pt idx="1866">
                  <c:v>4276839680.5555553</c:v>
                </c:pt>
                <c:pt idx="1867">
                  <c:v>4276839684.0277777</c:v>
                </c:pt>
                <c:pt idx="1868">
                  <c:v>4276839687.5</c:v>
                </c:pt>
                <c:pt idx="1869">
                  <c:v>4276839690.9722223</c:v>
                </c:pt>
                <c:pt idx="1870">
                  <c:v>4276839693.2870369</c:v>
                </c:pt>
                <c:pt idx="1871">
                  <c:v>4276839696.7592592</c:v>
                </c:pt>
                <c:pt idx="1872">
                  <c:v>4276839700.2314816</c:v>
                </c:pt>
                <c:pt idx="1873">
                  <c:v>4276839703.7037039</c:v>
                </c:pt>
                <c:pt idx="1874">
                  <c:v>4276839707.1759262</c:v>
                </c:pt>
                <c:pt idx="1875">
                  <c:v>4276839709.4907408</c:v>
                </c:pt>
                <c:pt idx="1876">
                  <c:v>4276839712.9629631</c:v>
                </c:pt>
                <c:pt idx="1877">
                  <c:v>4276839716.4351854</c:v>
                </c:pt>
                <c:pt idx="1878">
                  <c:v>4276839719.9074078</c:v>
                </c:pt>
                <c:pt idx="1879">
                  <c:v>4276839722.2222223</c:v>
                </c:pt>
                <c:pt idx="1880">
                  <c:v>4276839725.6944447</c:v>
                </c:pt>
                <c:pt idx="1881">
                  <c:v>4276839729.166667</c:v>
                </c:pt>
                <c:pt idx="1882">
                  <c:v>4276839732.6388893</c:v>
                </c:pt>
                <c:pt idx="1883">
                  <c:v>4276839736.1111116</c:v>
                </c:pt>
                <c:pt idx="1884">
                  <c:v>4276839738.4259262</c:v>
                </c:pt>
                <c:pt idx="1885">
                  <c:v>4276839741.8981485</c:v>
                </c:pt>
                <c:pt idx="1886">
                  <c:v>4276839745.3703709</c:v>
                </c:pt>
                <c:pt idx="1887">
                  <c:v>4276839748.8425922</c:v>
                </c:pt>
                <c:pt idx="1888">
                  <c:v>4276839751.1574078</c:v>
                </c:pt>
                <c:pt idx="1889">
                  <c:v>4276839754.6296301</c:v>
                </c:pt>
                <c:pt idx="1890">
                  <c:v>4276839758.1018524</c:v>
                </c:pt>
                <c:pt idx="1891">
                  <c:v>4276839761.5740738</c:v>
                </c:pt>
                <c:pt idx="1892">
                  <c:v>4276839765.0462961</c:v>
                </c:pt>
                <c:pt idx="1893">
                  <c:v>4276839767.3611116</c:v>
                </c:pt>
                <c:pt idx="1894">
                  <c:v>4276839770.833333</c:v>
                </c:pt>
                <c:pt idx="1895">
                  <c:v>4276839774.3055553</c:v>
                </c:pt>
                <c:pt idx="1896">
                  <c:v>4276839777.7777777</c:v>
                </c:pt>
                <c:pt idx="1897">
                  <c:v>4276839780.0925922</c:v>
                </c:pt>
                <c:pt idx="1898">
                  <c:v>4276839783.5648146</c:v>
                </c:pt>
                <c:pt idx="1899">
                  <c:v>4276839787.0370369</c:v>
                </c:pt>
                <c:pt idx="1900">
                  <c:v>4276839790.5092592</c:v>
                </c:pt>
                <c:pt idx="1901">
                  <c:v>4276839792.8240738</c:v>
                </c:pt>
                <c:pt idx="1902">
                  <c:v>4276839796.2962961</c:v>
                </c:pt>
                <c:pt idx="1903">
                  <c:v>4276839799.7685184</c:v>
                </c:pt>
                <c:pt idx="1904">
                  <c:v>4276839803.2407408</c:v>
                </c:pt>
                <c:pt idx="1905">
                  <c:v>4276839806.7129631</c:v>
                </c:pt>
                <c:pt idx="1906">
                  <c:v>4276839809.0277777</c:v>
                </c:pt>
                <c:pt idx="1907">
                  <c:v>4276839812.5</c:v>
                </c:pt>
                <c:pt idx="1908">
                  <c:v>4276839815.9722223</c:v>
                </c:pt>
                <c:pt idx="1909">
                  <c:v>4276839819.4444447</c:v>
                </c:pt>
                <c:pt idx="1910">
                  <c:v>4276839821.7592592</c:v>
                </c:pt>
                <c:pt idx="1911">
                  <c:v>4276839825.2314816</c:v>
                </c:pt>
                <c:pt idx="1912">
                  <c:v>4276839828.7037039</c:v>
                </c:pt>
                <c:pt idx="1913">
                  <c:v>4276839832.1759262</c:v>
                </c:pt>
                <c:pt idx="1914">
                  <c:v>4276839835.6481485</c:v>
                </c:pt>
                <c:pt idx="1915">
                  <c:v>4276839837.9629631</c:v>
                </c:pt>
                <c:pt idx="1916">
                  <c:v>4276839841.4351854</c:v>
                </c:pt>
                <c:pt idx="1917">
                  <c:v>4276839844.9074078</c:v>
                </c:pt>
                <c:pt idx="1918">
                  <c:v>4276839848.3796301</c:v>
                </c:pt>
                <c:pt idx="1919">
                  <c:v>4276839850.6944447</c:v>
                </c:pt>
                <c:pt idx="1920">
                  <c:v>4276839854.166667</c:v>
                </c:pt>
                <c:pt idx="1921">
                  <c:v>4276839857.6388893</c:v>
                </c:pt>
                <c:pt idx="1922">
                  <c:v>4276839861.1111107</c:v>
                </c:pt>
                <c:pt idx="1923">
                  <c:v>4276839863.4259262</c:v>
                </c:pt>
                <c:pt idx="1924">
                  <c:v>4276839866.8981485</c:v>
                </c:pt>
                <c:pt idx="1925">
                  <c:v>4276839870.3703699</c:v>
                </c:pt>
                <c:pt idx="1926">
                  <c:v>4276839873.8425922</c:v>
                </c:pt>
                <c:pt idx="1927">
                  <c:v>4276839877.3148146</c:v>
                </c:pt>
                <c:pt idx="1928">
                  <c:v>4276839879.6296291</c:v>
                </c:pt>
                <c:pt idx="1929">
                  <c:v>4276839883.1018515</c:v>
                </c:pt>
                <c:pt idx="1930">
                  <c:v>4276839886.5740738</c:v>
                </c:pt>
                <c:pt idx="1931">
                  <c:v>4276839890.0462961</c:v>
                </c:pt>
                <c:pt idx="1932">
                  <c:v>4276839892.3611107</c:v>
                </c:pt>
                <c:pt idx="1933">
                  <c:v>4276839895.833333</c:v>
                </c:pt>
                <c:pt idx="1934">
                  <c:v>4276839899.3055553</c:v>
                </c:pt>
                <c:pt idx="1935">
                  <c:v>4276839902.7777777</c:v>
                </c:pt>
                <c:pt idx="1936">
                  <c:v>4276839905.0925922</c:v>
                </c:pt>
                <c:pt idx="1937">
                  <c:v>4276839908.5648146</c:v>
                </c:pt>
                <c:pt idx="1938">
                  <c:v>4276839912.0370369</c:v>
                </c:pt>
                <c:pt idx="1939">
                  <c:v>4276839915.5092592</c:v>
                </c:pt>
                <c:pt idx="1940">
                  <c:v>4276839918.9814816</c:v>
                </c:pt>
                <c:pt idx="1941">
                  <c:v>4276839921.2962961</c:v>
                </c:pt>
                <c:pt idx="1942">
                  <c:v>4276839924.7685184</c:v>
                </c:pt>
                <c:pt idx="1943">
                  <c:v>4276839928.2407408</c:v>
                </c:pt>
                <c:pt idx="1944">
                  <c:v>4276839931.7129631</c:v>
                </c:pt>
                <c:pt idx="1945">
                  <c:v>4276839934.0277777</c:v>
                </c:pt>
                <c:pt idx="1946">
                  <c:v>4276839937.5</c:v>
                </c:pt>
                <c:pt idx="1947">
                  <c:v>4276839940.9722223</c:v>
                </c:pt>
                <c:pt idx="1948">
                  <c:v>4276839944.4444447</c:v>
                </c:pt>
                <c:pt idx="1949">
                  <c:v>4276839947.916667</c:v>
                </c:pt>
                <c:pt idx="1950">
                  <c:v>4276839950.2314816</c:v>
                </c:pt>
                <c:pt idx="1951">
                  <c:v>4276839953.7037039</c:v>
                </c:pt>
                <c:pt idx="1952">
                  <c:v>4276839957.1759262</c:v>
                </c:pt>
                <c:pt idx="1953">
                  <c:v>4276839960.6481481</c:v>
                </c:pt>
                <c:pt idx="1954">
                  <c:v>4276839962.9629631</c:v>
                </c:pt>
                <c:pt idx="1955">
                  <c:v>4276839966.4351854</c:v>
                </c:pt>
                <c:pt idx="1956">
                  <c:v>4276839969.9074073</c:v>
                </c:pt>
                <c:pt idx="1957">
                  <c:v>4276839973.3796291</c:v>
                </c:pt>
                <c:pt idx="1958">
                  <c:v>4276839975.6944447</c:v>
                </c:pt>
                <c:pt idx="1959">
                  <c:v>4276839979.1666665</c:v>
                </c:pt>
                <c:pt idx="1960">
                  <c:v>4276839982.6388888</c:v>
                </c:pt>
                <c:pt idx="1961">
                  <c:v>4276839986.1111107</c:v>
                </c:pt>
                <c:pt idx="1962">
                  <c:v>4276839989.583333</c:v>
                </c:pt>
                <c:pt idx="1963">
                  <c:v>4276839991.8981481</c:v>
                </c:pt>
                <c:pt idx="1964">
                  <c:v>4276839995.3703704</c:v>
                </c:pt>
                <c:pt idx="1965">
                  <c:v>4276839998.8425922</c:v>
                </c:pt>
                <c:pt idx="1966">
                  <c:v>4276840002.3148146</c:v>
                </c:pt>
                <c:pt idx="1967">
                  <c:v>4276840004.6296296</c:v>
                </c:pt>
                <c:pt idx="1968">
                  <c:v>4276840008.1018519</c:v>
                </c:pt>
                <c:pt idx="1969">
                  <c:v>4276840011.5740738</c:v>
                </c:pt>
                <c:pt idx="1970">
                  <c:v>4276840015.0462961</c:v>
                </c:pt>
                <c:pt idx="1971">
                  <c:v>4276840017.3611112</c:v>
                </c:pt>
                <c:pt idx="1972">
                  <c:v>4276840020.8333335</c:v>
                </c:pt>
                <c:pt idx="1973">
                  <c:v>4276840024.3055553</c:v>
                </c:pt>
                <c:pt idx="1974">
                  <c:v>4276840027.7777777</c:v>
                </c:pt>
                <c:pt idx="1975">
                  <c:v>4276840031.25</c:v>
                </c:pt>
                <c:pt idx="1976">
                  <c:v>4276840033.5648146</c:v>
                </c:pt>
                <c:pt idx="1977">
                  <c:v>4276840037.0370369</c:v>
                </c:pt>
                <c:pt idx="1978">
                  <c:v>4276840040.5092592</c:v>
                </c:pt>
                <c:pt idx="1979">
                  <c:v>4276840043.9814816</c:v>
                </c:pt>
                <c:pt idx="1980">
                  <c:v>4276840046.2962961</c:v>
                </c:pt>
                <c:pt idx="1981">
                  <c:v>4276840049.7685184</c:v>
                </c:pt>
                <c:pt idx="1982">
                  <c:v>4276840053.2407408</c:v>
                </c:pt>
                <c:pt idx="1983">
                  <c:v>4276840056.7129631</c:v>
                </c:pt>
                <c:pt idx="1984">
                  <c:v>4276840060.185185</c:v>
                </c:pt>
                <c:pt idx="1985">
                  <c:v>4276840062.5</c:v>
                </c:pt>
                <c:pt idx="1986">
                  <c:v>4276840065.9722223</c:v>
                </c:pt>
                <c:pt idx="1987">
                  <c:v>4276840069.4444442</c:v>
                </c:pt>
                <c:pt idx="1988">
                  <c:v>4276840072.9166665</c:v>
                </c:pt>
                <c:pt idx="1989">
                  <c:v>4276840075.2314816</c:v>
                </c:pt>
                <c:pt idx="1990">
                  <c:v>4276840078.7037039</c:v>
                </c:pt>
                <c:pt idx="1991">
                  <c:v>4276840082.1759257</c:v>
                </c:pt>
                <c:pt idx="1992">
                  <c:v>4276840085.6481481</c:v>
                </c:pt>
                <c:pt idx="1993">
                  <c:v>4276840087.9629631</c:v>
                </c:pt>
                <c:pt idx="1994">
                  <c:v>4276840091.435185</c:v>
                </c:pt>
                <c:pt idx="1995">
                  <c:v>4276840094.9074073</c:v>
                </c:pt>
                <c:pt idx="1996">
                  <c:v>4276840098.3796296</c:v>
                </c:pt>
                <c:pt idx="1997">
                  <c:v>4276840101.8518519</c:v>
                </c:pt>
                <c:pt idx="1998">
                  <c:v>4276840104.1666665</c:v>
                </c:pt>
                <c:pt idx="1999">
                  <c:v>4276840107.6388888</c:v>
                </c:pt>
                <c:pt idx="2000">
                  <c:v>4276840111.1111112</c:v>
                </c:pt>
                <c:pt idx="2001">
                  <c:v>4276840114.5833335</c:v>
                </c:pt>
                <c:pt idx="2002">
                  <c:v>4276840116.8981481</c:v>
                </c:pt>
                <c:pt idx="2003">
                  <c:v>4276840120.3703704</c:v>
                </c:pt>
                <c:pt idx="2004">
                  <c:v>4276840123.8425927</c:v>
                </c:pt>
                <c:pt idx="2005">
                  <c:v>4276840127.314815</c:v>
                </c:pt>
                <c:pt idx="2006">
                  <c:v>4276840129.6296296</c:v>
                </c:pt>
                <c:pt idx="2007">
                  <c:v>4276840133.1018519</c:v>
                </c:pt>
                <c:pt idx="2008">
                  <c:v>4276840136.5740743</c:v>
                </c:pt>
                <c:pt idx="2009">
                  <c:v>4276840140.0462966</c:v>
                </c:pt>
                <c:pt idx="2010">
                  <c:v>4276840143.5185189</c:v>
                </c:pt>
                <c:pt idx="2011">
                  <c:v>4276840145.8333335</c:v>
                </c:pt>
                <c:pt idx="2012">
                  <c:v>4276840149.3055558</c:v>
                </c:pt>
                <c:pt idx="2013">
                  <c:v>4276840152.7777781</c:v>
                </c:pt>
                <c:pt idx="2014">
                  <c:v>4276840156.2500005</c:v>
                </c:pt>
                <c:pt idx="2015">
                  <c:v>4276840158.564815</c:v>
                </c:pt>
                <c:pt idx="2016">
                  <c:v>4276840162.0370374</c:v>
                </c:pt>
                <c:pt idx="2017">
                  <c:v>4276840165.5092597</c:v>
                </c:pt>
                <c:pt idx="2018">
                  <c:v>4276840168.981482</c:v>
                </c:pt>
                <c:pt idx="2019">
                  <c:v>4276840172.4537034</c:v>
                </c:pt>
                <c:pt idx="2020">
                  <c:v>4276840174.7685189</c:v>
                </c:pt>
                <c:pt idx="2021">
                  <c:v>4276840178.2407413</c:v>
                </c:pt>
                <c:pt idx="2022">
                  <c:v>4276840181.7129626</c:v>
                </c:pt>
                <c:pt idx="2023">
                  <c:v>4276840185.185185</c:v>
                </c:pt>
                <c:pt idx="2024">
                  <c:v>4276840187.5000005</c:v>
                </c:pt>
                <c:pt idx="2025">
                  <c:v>4276840190.9722219</c:v>
                </c:pt>
                <c:pt idx="2026">
                  <c:v>4276840194.4444442</c:v>
                </c:pt>
                <c:pt idx="2027">
                  <c:v>4276840197.9166665</c:v>
                </c:pt>
                <c:pt idx="2028">
                  <c:v>4276840200.2314811</c:v>
                </c:pt>
                <c:pt idx="2029">
                  <c:v>4276840203.7037034</c:v>
                </c:pt>
                <c:pt idx="2030">
                  <c:v>4276840207.1759257</c:v>
                </c:pt>
                <c:pt idx="2031">
                  <c:v>4276840210.6481481</c:v>
                </c:pt>
                <c:pt idx="2032">
                  <c:v>4276840214.1203704</c:v>
                </c:pt>
                <c:pt idx="2033">
                  <c:v>4276840216.435185</c:v>
                </c:pt>
                <c:pt idx="2034">
                  <c:v>4276840219.9074073</c:v>
                </c:pt>
                <c:pt idx="2035">
                  <c:v>4276840223.3796296</c:v>
                </c:pt>
                <c:pt idx="2036">
                  <c:v>4276840226.8518519</c:v>
                </c:pt>
                <c:pt idx="2037">
                  <c:v>4276840229.1666665</c:v>
                </c:pt>
                <c:pt idx="2038">
                  <c:v>4276840232.6388888</c:v>
                </c:pt>
                <c:pt idx="2039">
                  <c:v>4276840236.1111112</c:v>
                </c:pt>
                <c:pt idx="2040">
                  <c:v>4276840239.5833335</c:v>
                </c:pt>
                <c:pt idx="2041">
                  <c:v>4276840241.8981481</c:v>
                </c:pt>
                <c:pt idx="2042">
                  <c:v>4276840245.3703704</c:v>
                </c:pt>
                <c:pt idx="2043">
                  <c:v>4276840248.8425927</c:v>
                </c:pt>
                <c:pt idx="2044">
                  <c:v>4276840252.314815</c:v>
                </c:pt>
                <c:pt idx="2045">
                  <c:v>4276840255.7870374</c:v>
                </c:pt>
                <c:pt idx="2046">
                  <c:v>4276840258.1018519</c:v>
                </c:pt>
                <c:pt idx="2047">
                  <c:v>4276840261.5740743</c:v>
                </c:pt>
                <c:pt idx="2048">
                  <c:v>4276840265.0462966</c:v>
                </c:pt>
                <c:pt idx="2049">
                  <c:v>4276840268.5185189</c:v>
                </c:pt>
                <c:pt idx="2050">
                  <c:v>4276840270.8333335</c:v>
                </c:pt>
                <c:pt idx="2051">
                  <c:v>4276840274.3055558</c:v>
                </c:pt>
                <c:pt idx="2052">
                  <c:v>4276840277.7777781</c:v>
                </c:pt>
                <c:pt idx="2053">
                  <c:v>4276840281.2499995</c:v>
                </c:pt>
                <c:pt idx="2054">
                  <c:v>4276840284.7222219</c:v>
                </c:pt>
                <c:pt idx="2055">
                  <c:v>4276840287.0370374</c:v>
                </c:pt>
                <c:pt idx="2056">
                  <c:v>4276840290.5092587</c:v>
                </c:pt>
                <c:pt idx="2057">
                  <c:v>4276840293.9814811</c:v>
                </c:pt>
                <c:pt idx="2058">
                  <c:v>4276840297.4537034</c:v>
                </c:pt>
                <c:pt idx="2059">
                  <c:v>4276840299.768518</c:v>
                </c:pt>
                <c:pt idx="2060">
                  <c:v>4276840303.2407403</c:v>
                </c:pt>
                <c:pt idx="2061">
                  <c:v>4276840306.7129626</c:v>
                </c:pt>
                <c:pt idx="2062">
                  <c:v>4276840310.185185</c:v>
                </c:pt>
                <c:pt idx="2063">
                  <c:v>4276840312.4999995</c:v>
                </c:pt>
                <c:pt idx="2064">
                  <c:v>4276840315.9722219</c:v>
                </c:pt>
                <c:pt idx="2065">
                  <c:v>4276840319.4444442</c:v>
                </c:pt>
                <c:pt idx="2066">
                  <c:v>4276840322.9166665</c:v>
                </c:pt>
                <c:pt idx="2067">
                  <c:v>4276840326.3888888</c:v>
                </c:pt>
                <c:pt idx="2068">
                  <c:v>4276840328.7037034</c:v>
                </c:pt>
                <c:pt idx="2069">
                  <c:v>4276840332.1759257</c:v>
                </c:pt>
                <c:pt idx="2070">
                  <c:v>4276840335.6481481</c:v>
                </c:pt>
                <c:pt idx="2071">
                  <c:v>4276840339.1203704</c:v>
                </c:pt>
                <c:pt idx="2072">
                  <c:v>4276840341.435185</c:v>
                </c:pt>
                <c:pt idx="2073">
                  <c:v>4276840344.9074073</c:v>
                </c:pt>
                <c:pt idx="2074">
                  <c:v>4276840348.3796296</c:v>
                </c:pt>
                <c:pt idx="2075">
                  <c:v>4276840351.8518519</c:v>
                </c:pt>
                <c:pt idx="2076">
                  <c:v>4276840354.1666665</c:v>
                </c:pt>
                <c:pt idx="2077">
                  <c:v>4276840357.6388888</c:v>
                </c:pt>
                <c:pt idx="2078">
                  <c:v>4276840361.1111112</c:v>
                </c:pt>
                <c:pt idx="2079">
                  <c:v>4276840364.5833335</c:v>
                </c:pt>
                <c:pt idx="2080">
                  <c:v>4276840368.0555558</c:v>
                </c:pt>
                <c:pt idx="2081">
                  <c:v>4276840370.3703704</c:v>
                </c:pt>
                <c:pt idx="2082">
                  <c:v>4276840373.8425927</c:v>
                </c:pt>
                <c:pt idx="2083">
                  <c:v>4276840377.314815</c:v>
                </c:pt>
                <c:pt idx="2084">
                  <c:v>4276840380.7870369</c:v>
                </c:pt>
                <c:pt idx="2085">
                  <c:v>4276840383.1018519</c:v>
                </c:pt>
                <c:pt idx="2086">
                  <c:v>4276840386.5740743</c:v>
                </c:pt>
                <c:pt idx="2087">
                  <c:v>4276840390.0462961</c:v>
                </c:pt>
                <c:pt idx="2088">
                  <c:v>4276840393.5185184</c:v>
                </c:pt>
                <c:pt idx="2089">
                  <c:v>4276840395.8333335</c:v>
                </c:pt>
                <c:pt idx="2090">
                  <c:v>4276840399.3055558</c:v>
                </c:pt>
                <c:pt idx="2091">
                  <c:v>4276840402.7777777</c:v>
                </c:pt>
                <c:pt idx="2092">
                  <c:v>4276840406.25</c:v>
                </c:pt>
                <c:pt idx="2093">
                  <c:v>4276840409.7222223</c:v>
                </c:pt>
                <c:pt idx="2094">
                  <c:v>4276840412.0370369</c:v>
                </c:pt>
                <c:pt idx="2095">
                  <c:v>4276840415.5092592</c:v>
                </c:pt>
                <c:pt idx="2096">
                  <c:v>4276840418.9814816</c:v>
                </c:pt>
                <c:pt idx="2097">
                  <c:v>4276840422.4537039</c:v>
                </c:pt>
                <c:pt idx="2098">
                  <c:v>4276840424.7685184</c:v>
                </c:pt>
                <c:pt idx="2099">
                  <c:v>4276840428.2407408</c:v>
                </c:pt>
                <c:pt idx="2100">
                  <c:v>4276840431.7129631</c:v>
                </c:pt>
                <c:pt idx="2101">
                  <c:v>4276840435.1851854</c:v>
                </c:pt>
                <c:pt idx="2102">
                  <c:v>4276840438.6574073</c:v>
                </c:pt>
                <c:pt idx="2103">
                  <c:v>4276840440.9722223</c:v>
                </c:pt>
                <c:pt idx="2104">
                  <c:v>4276840444.4444447</c:v>
                </c:pt>
                <c:pt idx="2105">
                  <c:v>4276840447.9166665</c:v>
                </c:pt>
                <c:pt idx="2106">
                  <c:v>4276840451.3888888</c:v>
                </c:pt>
                <c:pt idx="2107">
                  <c:v>4276840453.7037039</c:v>
                </c:pt>
                <c:pt idx="2108">
                  <c:v>4276840457.1759262</c:v>
                </c:pt>
                <c:pt idx="2109">
                  <c:v>4276840460.6481481</c:v>
                </c:pt>
                <c:pt idx="2110">
                  <c:v>4276840464.1203704</c:v>
                </c:pt>
                <c:pt idx="2111">
                  <c:v>4276840466.4351854</c:v>
                </c:pt>
                <c:pt idx="2112">
                  <c:v>4276840469.9074078</c:v>
                </c:pt>
                <c:pt idx="2113">
                  <c:v>4276840473.3796296</c:v>
                </c:pt>
                <c:pt idx="2114">
                  <c:v>4276840476.8518519</c:v>
                </c:pt>
                <c:pt idx="2115">
                  <c:v>4276840480.3240738</c:v>
                </c:pt>
                <c:pt idx="2116">
                  <c:v>4276840482.6388893</c:v>
                </c:pt>
                <c:pt idx="2117">
                  <c:v>4276840486.1111112</c:v>
                </c:pt>
                <c:pt idx="2118">
                  <c:v>4276840489.5833335</c:v>
                </c:pt>
                <c:pt idx="2119">
                  <c:v>4276840493.0555553</c:v>
                </c:pt>
                <c:pt idx="2120">
                  <c:v>4276840495.3703709</c:v>
                </c:pt>
                <c:pt idx="2121">
                  <c:v>4276840498.8425927</c:v>
                </c:pt>
                <c:pt idx="2122">
                  <c:v>4276840502.3148146</c:v>
                </c:pt>
                <c:pt idx="2123">
                  <c:v>4276840505.7870369</c:v>
                </c:pt>
                <c:pt idx="2124">
                  <c:v>4276840508.1018519</c:v>
                </c:pt>
                <c:pt idx="2125">
                  <c:v>4276840511.5740738</c:v>
                </c:pt>
                <c:pt idx="2126">
                  <c:v>4276840515.0462961</c:v>
                </c:pt>
                <c:pt idx="2127">
                  <c:v>4276840518.5185184</c:v>
                </c:pt>
                <c:pt idx="2128">
                  <c:v>4276840521.9907408</c:v>
                </c:pt>
                <c:pt idx="2129">
                  <c:v>4276840524.3055553</c:v>
                </c:pt>
                <c:pt idx="2130">
                  <c:v>4276840527.7777777</c:v>
                </c:pt>
                <c:pt idx="2131">
                  <c:v>4276840531.25</c:v>
                </c:pt>
                <c:pt idx="2132">
                  <c:v>4276840534.7222223</c:v>
                </c:pt>
                <c:pt idx="2133">
                  <c:v>4276840537.0370369</c:v>
                </c:pt>
                <c:pt idx="2134">
                  <c:v>4276840540.5092592</c:v>
                </c:pt>
                <c:pt idx="2135">
                  <c:v>4276840543.9814816</c:v>
                </c:pt>
                <c:pt idx="2136">
                  <c:v>4276840547.4537039</c:v>
                </c:pt>
                <c:pt idx="2137">
                  <c:v>4276840550.9259262</c:v>
                </c:pt>
                <c:pt idx="2138">
                  <c:v>4276840553.2407408</c:v>
                </c:pt>
                <c:pt idx="2139">
                  <c:v>4276840556.7129631</c:v>
                </c:pt>
                <c:pt idx="2140">
                  <c:v>4276840560.1851854</c:v>
                </c:pt>
                <c:pt idx="2141">
                  <c:v>4276840563.6574078</c:v>
                </c:pt>
                <c:pt idx="2142">
                  <c:v>4276840565.9722223</c:v>
                </c:pt>
                <c:pt idx="2143">
                  <c:v>4276840569.4444447</c:v>
                </c:pt>
                <c:pt idx="2144">
                  <c:v>4276840572.916667</c:v>
                </c:pt>
                <c:pt idx="2145">
                  <c:v>4276840576.3888893</c:v>
                </c:pt>
                <c:pt idx="2146">
                  <c:v>4276840578.7037039</c:v>
                </c:pt>
                <c:pt idx="2147">
                  <c:v>4276840582.1759262</c:v>
                </c:pt>
                <c:pt idx="2148">
                  <c:v>4276840585.6481485</c:v>
                </c:pt>
                <c:pt idx="2149">
                  <c:v>4276840589.1203709</c:v>
                </c:pt>
                <c:pt idx="2150">
                  <c:v>4276840592.5925922</c:v>
                </c:pt>
                <c:pt idx="2151">
                  <c:v>4276840594.9074078</c:v>
                </c:pt>
                <c:pt idx="2152">
                  <c:v>4276840598.3796301</c:v>
                </c:pt>
                <c:pt idx="2153">
                  <c:v>4276840601.8518515</c:v>
                </c:pt>
                <c:pt idx="2154">
                  <c:v>4276840605.3240738</c:v>
                </c:pt>
                <c:pt idx="2155">
                  <c:v>4276840607.6388893</c:v>
                </c:pt>
                <c:pt idx="2156">
                  <c:v>4276840611.1111107</c:v>
                </c:pt>
                <c:pt idx="2157">
                  <c:v>4276840614.583333</c:v>
                </c:pt>
                <c:pt idx="2158">
                  <c:v>4276840618.0555553</c:v>
                </c:pt>
                <c:pt idx="2159">
                  <c:v>4276840621.5277777</c:v>
                </c:pt>
                <c:pt idx="2160">
                  <c:v>4276840623.8425922</c:v>
                </c:pt>
                <c:pt idx="2161">
                  <c:v>4276840627.3148146</c:v>
                </c:pt>
                <c:pt idx="2162">
                  <c:v>4276840630.7870369</c:v>
                </c:pt>
                <c:pt idx="2163">
                  <c:v>4276840634.2592592</c:v>
                </c:pt>
                <c:pt idx="2164">
                  <c:v>4276840636.5740738</c:v>
                </c:pt>
                <c:pt idx="2165">
                  <c:v>4276840640.0462961</c:v>
                </c:pt>
                <c:pt idx="2166">
                  <c:v>4276840643.5185184</c:v>
                </c:pt>
                <c:pt idx="2167">
                  <c:v>4276840646.9907408</c:v>
                </c:pt>
                <c:pt idx="2168">
                  <c:v>4276840649.3055553</c:v>
                </c:pt>
                <c:pt idx="2169">
                  <c:v>4276840652.7777777</c:v>
                </c:pt>
                <c:pt idx="2170">
                  <c:v>4276840656.25</c:v>
                </c:pt>
                <c:pt idx="2171">
                  <c:v>4276840659.7222223</c:v>
                </c:pt>
                <c:pt idx="2172">
                  <c:v>4276840663.1944447</c:v>
                </c:pt>
                <c:pt idx="2173">
                  <c:v>4276840665.5092592</c:v>
                </c:pt>
                <c:pt idx="2174">
                  <c:v>4276840668.9814816</c:v>
                </c:pt>
                <c:pt idx="2175">
                  <c:v>4276840672.4537039</c:v>
                </c:pt>
                <c:pt idx="2176">
                  <c:v>4276840675.9259262</c:v>
                </c:pt>
                <c:pt idx="2177">
                  <c:v>4276840678.2407408</c:v>
                </c:pt>
                <c:pt idx="2178">
                  <c:v>4276840681.7129631</c:v>
                </c:pt>
                <c:pt idx="2179">
                  <c:v>4276840685.1851854</c:v>
                </c:pt>
                <c:pt idx="2180">
                  <c:v>4276840688.6574078</c:v>
                </c:pt>
                <c:pt idx="2181">
                  <c:v>4276840690.9722223</c:v>
                </c:pt>
                <c:pt idx="2182">
                  <c:v>4276840694.4444447</c:v>
                </c:pt>
                <c:pt idx="2183">
                  <c:v>4276840697.916667</c:v>
                </c:pt>
                <c:pt idx="2184">
                  <c:v>4276840701.3888884</c:v>
                </c:pt>
                <c:pt idx="2185">
                  <c:v>4276840704.8611107</c:v>
                </c:pt>
                <c:pt idx="2186">
                  <c:v>4276840707.1759262</c:v>
                </c:pt>
                <c:pt idx="2187">
                  <c:v>4276840710.6481476</c:v>
                </c:pt>
                <c:pt idx="2188">
                  <c:v>4276840714.1203699</c:v>
                </c:pt>
                <c:pt idx="2189">
                  <c:v>4276840717.5925922</c:v>
                </c:pt>
                <c:pt idx="2190">
                  <c:v>4276840719.9074078</c:v>
                </c:pt>
                <c:pt idx="2191">
                  <c:v>4276840723.3796291</c:v>
                </c:pt>
                <c:pt idx="2192">
                  <c:v>4276840726.8518515</c:v>
                </c:pt>
                <c:pt idx="2193">
                  <c:v>4276840730.3240738</c:v>
                </c:pt>
                <c:pt idx="2194">
                  <c:v>4276840733.7962961</c:v>
                </c:pt>
                <c:pt idx="2195">
                  <c:v>4276840736.1111107</c:v>
                </c:pt>
                <c:pt idx="2196">
                  <c:v>4276840739.583333</c:v>
                </c:pt>
                <c:pt idx="2197">
                  <c:v>4276840743.0555553</c:v>
                </c:pt>
                <c:pt idx="2198">
                  <c:v>4276840746.5277777</c:v>
                </c:pt>
                <c:pt idx="2199">
                  <c:v>4276840748.8425922</c:v>
                </c:pt>
                <c:pt idx="2200">
                  <c:v>4276840752.3148146</c:v>
                </c:pt>
                <c:pt idx="2201">
                  <c:v>4276840755.7870369</c:v>
                </c:pt>
                <c:pt idx="2202">
                  <c:v>4276840759.2592592</c:v>
                </c:pt>
                <c:pt idx="2203">
                  <c:v>4276840761.5740738</c:v>
                </c:pt>
                <c:pt idx="2204">
                  <c:v>4276840765.0462961</c:v>
                </c:pt>
                <c:pt idx="2205">
                  <c:v>4276840768.5185184</c:v>
                </c:pt>
                <c:pt idx="2206">
                  <c:v>4276840771.9907408</c:v>
                </c:pt>
                <c:pt idx="2207">
                  <c:v>4276840775.4629631</c:v>
                </c:pt>
                <c:pt idx="2208">
                  <c:v>4276840777.7777777</c:v>
                </c:pt>
                <c:pt idx="2209">
                  <c:v>4276840781.25</c:v>
                </c:pt>
                <c:pt idx="2210">
                  <c:v>4276840784.7222223</c:v>
                </c:pt>
                <c:pt idx="2211">
                  <c:v>4276840788.1944447</c:v>
                </c:pt>
                <c:pt idx="2212">
                  <c:v>4276840790.5092592</c:v>
                </c:pt>
                <c:pt idx="2213">
                  <c:v>4276840793.9814816</c:v>
                </c:pt>
                <c:pt idx="2214">
                  <c:v>4276840797.4537039</c:v>
                </c:pt>
                <c:pt idx="2215">
                  <c:v>4276840802.0833335</c:v>
                </c:pt>
                <c:pt idx="2216">
                  <c:v>4276840804.3981481</c:v>
                </c:pt>
                <c:pt idx="2217">
                  <c:v>4276840807.8703704</c:v>
                </c:pt>
                <c:pt idx="2218">
                  <c:v>4276840811.3425927</c:v>
                </c:pt>
                <c:pt idx="2219">
                  <c:v>4276840814.8148146</c:v>
                </c:pt>
                <c:pt idx="2220">
                  <c:v>4276840817.1296296</c:v>
                </c:pt>
                <c:pt idx="2221">
                  <c:v>4276840820.6018519</c:v>
                </c:pt>
                <c:pt idx="2222">
                  <c:v>4276840824.0740743</c:v>
                </c:pt>
                <c:pt idx="2223">
                  <c:v>4276840827.5462961</c:v>
                </c:pt>
                <c:pt idx="2224">
                  <c:v>4276840829.8611112</c:v>
                </c:pt>
                <c:pt idx="2225">
                  <c:v>4276840833.3333335</c:v>
                </c:pt>
                <c:pt idx="2226">
                  <c:v>4276840836.8055558</c:v>
                </c:pt>
                <c:pt idx="2227">
                  <c:v>4276840840.2777777</c:v>
                </c:pt>
                <c:pt idx="2228">
                  <c:v>4276840843.75</c:v>
                </c:pt>
                <c:pt idx="2229">
                  <c:v>4276840846.064815</c:v>
                </c:pt>
                <c:pt idx="2230">
                  <c:v>4276840849.5370374</c:v>
                </c:pt>
                <c:pt idx="2231">
                  <c:v>4276840853.0092592</c:v>
                </c:pt>
                <c:pt idx="2232">
                  <c:v>4276840856.4814816</c:v>
                </c:pt>
                <c:pt idx="2233">
                  <c:v>4276840858.7962966</c:v>
                </c:pt>
                <c:pt idx="2234">
                  <c:v>4276840862.2685184</c:v>
                </c:pt>
                <c:pt idx="2235">
                  <c:v>4276840865.7407408</c:v>
                </c:pt>
                <c:pt idx="2236">
                  <c:v>4276840869.2129631</c:v>
                </c:pt>
                <c:pt idx="2237">
                  <c:v>4276840872.685185</c:v>
                </c:pt>
                <c:pt idx="2238">
                  <c:v>4276840875</c:v>
                </c:pt>
                <c:pt idx="2239">
                  <c:v>4276840878.4722223</c:v>
                </c:pt>
                <c:pt idx="2240">
                  <c:v>4276840881.9444442</c:v>
                </c:pt>
                <c:pt idx="2241">
                  <c:v>4276840885.4166665</c:v>
                </c:pt>
                <c:pt idx="2242">
                  <c:v>4276840887.7314816</c:v>
                </c:pt>
                <c:pt idx="2243">
                  <c:v>4276840891.2037034</c:v>
                </c:pt>
                <c:pt idx="2244">
                  <c:v>4276840894.6759257</c:v>
                </c:pt>
                <c:pt idx="2245">
                  <c:v>4276840898.1481481</c:v>
                </c:pt>
                <c:pt idx="2246">
                  <c:v>4276840900.4629626</c:v>
                </c:pt>
                <c:pt idx="2247">
                  <c:v>4276840903.935185</c:v>
                </c:pt>
                <c:pt idx="2248">
                  <c:v>4276840907.4074073</c:v>
                </c:pt>
                <c:pt idx="2249">
                  <c:v>4276840910.8796296</c:v>
                </c:pt>
                <c:pt idx="2250">
                  <c:v>4276840914.3518519</c:v>
                </c:pt>
                <c:pt idx="2251">
                  <c:v>4276840916.6666665</c:v>
                </c:pt>
                <c:pt idx="2252">
                  <c:v>4276840920.1388888</c:v>
                </c:pt>
                <c:pt idx="2253">
                  <c:v>4276840923.6111112</c:v>
                </c:pt>
                <c:pt idx="2254">
                  <c:v>4276840927.0833335</c:v>
                </c:pt>
                <c:pt idx="2255">
                  <c:v>4276840929.3981481</c:v>
                </c:pt>
                <c:pt idx="2256">
                  <c:v>4276840932.8703704</c:v>
                </c:pt>
                <c:pt idx="2257">
                  <c:v>4276840936.3425927</c:v>
                </c:pt>
                <c:pt idx="2258">
                  <c:v>4276840939.814815</c:v>
                </c:pt>
                <c:pt idx="2259">
                  <c:v>4276840942.1296296</c:v>
                </c:pt>
                <c:pt idx="2260">
                  <c:v>4276840945.6018519</c:v>
                </c:pt>
                <c:pt idx="2261">
                  <c:v>4276840949.0740743</c:v>
                </c:pt>
                <c:pt idx="2262">
                  <c:v>4276840952.5462966</c:v>
                </c:pt>
                <c:pt idx="2263">
                  <c:v>4276840956.0185189</c:v>
                </c:pt>
                <c:pt idx="2264">
                  <c:v>4276840958.3333335</c:v>
                </c:pt>
                <c:pt idx="2265">
                  <c:v>4276840961.8055558</c:v>
                </c:pt>
                <c:pt idx="2266">
                  <c:v>4276840965.2777781</c:v>
                </c:pt>
                <c:pt idx="2267">
                  <c:v>4276840968.7500005</c:v>
                </c:pt>
                <c:pt idx="2268">
                  <c:v>4276840971.064815</c:v>
                </c:pt>
                <c:pt idx="2269">
                  <c:v>4276840974.5370374</c:v>
                </c:pt>
                <c:pt idx="2270">
                  <c:v>4276840978.0092597</c:v>
                </c:pt>
                <c:pt idx="2271">
                  <c:v>4276840981.4814811</c:v>
                </c:pt>
                <c:pt idx="2272">
                  <c:v>4276840983.7962966</c:v>
                </c:pt>
                <c:pt idx="2273">
                  <c:v>4276840987.2685189</c:v>
                </c:pt>
                <c:pt idx="2274">
                  <c:v>4276840990.7407403</c:v>
                </c:pt>
                <c:pt idx="2275">
                  <c:v>4276840994.2129626</c:v>
                </c:pt>
                <c:pt idx="2276">
                  <c:v>4276840997.685185</c:v>
                </c:pt>
                <c:pt idx="2277">
                  <c:v>4276841000.0000005</c:v>
                </c:pt>
                <c:pt idx="2278">
                  <c:v>4276841003.4722219</c:v>
                </c:pt>
                <c:pt idx="2279">
                  <c:v>4276841006.9444442</c:v>
                </c:pt>
                <c:pt idx="2280">
                  <c:v>4276841010.4166665</c:v>
                </c:pt>
                <c:pt idx="2281">
                  <c:v>4276841012.7314811</c:v>
                </c:pt>
                <c:pt idx="2282">
                  <c:v>4276841016.2037034</c:v>
                </c:pt>
                <c:pt idx="2283">
                  <c:v>4276841019.6759257</c:v>
                </c:pt>
                <c:pt idx="2284">
                  <c:v>4276841023.1481481</c:v>
                </c:pt>
                <c:pt idx="2285">
                  <c:v>4276841026.6203704</c:v>
                </c:pt>
                <c:pt idx="2286">
                  <c:v>4276841028.935185</c:v>
                </c:pt>
                <c:pt idx="2287">
                  <c:v>4276841032.4074073</c:v>
                </c:pt>
                <c:pt idx="2288">
                  <c:v>4276841035.8796296</c:v>
                </c:pt>
                <c:pt idx="2289">
                  <c:v>4276841039.3518519</c:v>
                </c:pt>
                <c:pt idx="2290">
                  <c:v>4276841041.6666665</c:v>
                </c:pt>
                <c:pt idx="2291">
                  <c:v>4276841045.1388888</c:v>
                </c:pt>
                <c:pt idx="2292">
                  <c:v>4276841048.6111112</c:v>
                </c:pt>
                <c:pt idx="2293">
                  <c:v>4276841052.0833335</c:v>
                </c:pt>
                <c:pt idx="2294">
                  <c:v>4276841054.3981481</c:v>
                </c:pt>
                <c:pt idx="2295">
                  <c:v>4276841057.8703704</c:v>
                </c:pt>
                <c:pt idx="2296">
                  <c:v>4276841061.3425927</c:v>
                </c:pt>
                <c:pt idx="2297">
                  <c:v>4276841064.814815</c:v>
                </c:pt>
                <c:pt idx="2298">
                  <c:v>4276841068.2870374</c:v>
                </c:pt>
                <c:pt idx="2299">
                  <c:v>4276841070.6018519</c:v>
                </c:pt>
                <c:pt idx="2300">
                  <c:v>4276841074.0740743</c:v>
                </c:pt>
                <c:pt idx="2301">
                  <c:v>4276841077.5462966</c:v>
                </c:pt>
                <c:pt idx="2302">
                  <c:v>4276841081.018518</c:v>
                </c:pt>
                <c:pt idx="2303">
                  <c:v>4276841083.3333335</c:v>
                </c:pt>
                <c:pt idx="2304">
                  <c:v>4276841086.8055558</c:v>
                </c:pt>
                <c:pt idx="2305">
                  <c:v>4276841090.2777781</c:v>
                </c:pt>
                <c:pt idx="2306">
                  <c:v>4276841093.7499995</c:v>
                </c:pt>
                <c:pt idx="2307">
                  <c:v>4276841097.2222219</c:v>
                </c:pt>
                <c:pt idx="2308">
                  <c:v>4276841099.5370374</c:v>
                </c:pt>
                <c:pt idx="2309">
                  <c:v>4276841103.0092587</c:v>
                </c:pt>
                <c:pt idx="2310">
                  <c:v>4276841106.4814811</c:v>
                </c:pt>
                <c:pt idx="2311">
                  <c:v>4276841109.9537034</c:v>
                </c:pt>
                <c:pt idx="2312">
                  <c:v>4276841112.268518</c:v>
                </c:pt>
                <c:pt idx="2313">
                  <c:v>4276841115.7407403</c:v>
                </c:pt>
                <c:pt idx="2314">
                  <c:v>4276841119.2129626</c:v>
                </c:pt>
                <c:pt idx="2315">
                  <c:v>4276841122.685185</c:v>
                </c:pt>
                <c:pt idx="2316">
                  <c:v>4276841124.9999995</c:v>
                </c:pt>
                <c:pt idx="2317">
                  <c:v>4276841128.4722219</c:v>
                </c:pt>
                <c:pt idx="2318">
                  <c:v>4276841131.9444442</c:v>
                </c:pt>
                <c:pt idx="2319">
                  <c:v>4276841135.4166665</c:v>
                </c:pt>
                <c:pt idx="2320">
                  <c:v>4276841138.8888888</c:v>
                </c:pt>
                <c:pt idx="2321">
                  <c:v>4276841141.2037034</c:v>
                </c:pt>
                <c:pt idx="2322">
                  <c:v>4276841144.6759257</c:v>
                </c:pt>
                <c:pt idx="2323">
                  <c:v>4276841148.1481481</c:v>
                </c:pt>
                <c:pt idx="2324">
                  <c:v>4276841151.6203704</c:v>
                </c:pt>
                <c:pt idx="2325">
                  <c:v>4276841153.935185</c:v>
                </c:pt>
                <c:pt idx="2326">
                  <c:v>4276841157.4074073</c:v>
                </c:pt>
                <c:pt idx="2327">
                  <c:v>4276841160.8796296</c:v>
                </c:pt>
                <c:pt idx="2328">
                  <c:v>4276841164.3518519</c:v>
                </c:pt>
                <c:pt idx="2329">
                  <c:v>4276841167.8240743</c:v>
                </c:pt>
                <c:pt idx="2330">
                  <c:v>4276841170.1388888</c:v>
                </c:pt>
                <c:pt idx="2331">
                  <c:v>4276841173.6111112</c:v>
                </c:pt>
                <c:pt idx="2332">
                  <c:v>4276841177.0833335</c:v>
                </c:pt>
                <c:pt idx="2333">
                  <c:v>4276841180.5555558</c:v>
                </c:pt>
                <c:pt idx="2334">
                  <c:v>4276841182.8703704</c:v>
                </c:pt>
                <c:pt idx="2335">
                  <c:v>4276841186.3425927</c:v>
                </c:pt>
                <c:pt idx="2336">
                  <c:v>4276841189.814815</c:v>
                </c:pt>
                <c:pt idx="2337">
                  <c:v>4276841193.2870369</c:v>
                </c:pt>
                <c:pt idx="2338">
                  <c:v>4276841195.6018519</c:v>
                </c:pt>
                <c:pt idx="2339">
                  <c:v>4276841199.0740743</c:v>
                </c:pt>
                <c:pt idx="2340">
                  <c:v>4276841202.5462961</c:v>
                </c:pt>
                <c:pt idx="2341">
                  <c:v>4276841206.0185184</c:v>
                </c:pt>
                <c:pt idx="2342">
                  <c:v>4276841209.4907408</c:v>
                </c:pt>
                <c:pt idx="2343">
                  <c:v>4276841211.8055553</c:v>
                </c:pt>
                <c:pt idx="2344">
                  <c:v>4276841215.2777777</c:v>
                </c:pt>
                <c:pt idx="2345">
                  <c:v>4276841218.75</c:v>
                </c:pt>
                <c:pt idx="2346">
                  <c:v>4276841222.2222223</c:v>
                </c:pt>
                <c:pt idx="2347">
                  <c:v>4276841224.5370369</c:v>
                </c:pt>
                <c:pt idx="2348">
                  <c:v>4276841228.0092592</c:v>
                </c:pt>
                <c:pt idx="2349">
                  <c:v>4276841231.4814816</c:v>
                </c:pt>
                <c:pt idx="2350">
                  <c:v>4276841234.9537039</c:v>
                </c:pt>
                <c:pt idx="2351">
                  <c:v>4276841238.4259262</c:v>
                </c:pt>
                <c:pt idx="2352">
                  <c:v>4276841240.7407408</c:v>
                </c:pt>
                <c:pt idx="2353">
                  <c:v>4276841244.2129631</c:v>
                </c:pt>
                <c:pt idx="2354">
                  <c:v>4276841247.6851854</c:v>
                </c:pt>
                <c:pt idx="2355">
                  <c:v>4276841251.1574078</c:v>
                </c:pt>
                <c:pt idx="2356">
                  <c:v>4276841253.4722223</c:v>
                </c:pt>
                <c:pt idx="2357">
                  <c:v>4276841256.9444447</c:v>
                </c:pt>
                <c:pt idx="2358">
                  <c:v>4276841260.416667</c:v>
                </c:pt>
                <c:pt idx="2359">
                  <c:v>4276841263.8888893</c:v>
                </c:pt>
                <c:pt idx="2360">
                  <c:v>4276841266.2037039</c:v>
                </c:pt>
                <c:pt idx="2361">
                  <c:v>4276841269.6759262</c:v>
                </c:pt>
                <c:pt idx="2362">
                  <c:v>4276841273.1481485</c:v>
                </c:pt>
                <c:pt idx="2363">
                  <c:v>4276841276.6203709</c:v>
                </c:pt>
                <c:pt idx="2364">
                  <c:v>4276841280.0925927</c:v>
                </c:pt>
                <c:pt idx="2365">
                  <c:v>4276841282.4074078</c:v>
                </c:pt>
                <c:pt idx="2366">
                  <c:v>4276841285.8796301</c:v>
                </c:pt>
                <c:pt idx="2367">
                  <c:v>4276841289.3518519</c:v>
                </c:pt>
                <c:pt idx="2368">
                  <c:v>4276841292.8240738</c:v>
                </c:pt>
                <c:pt idx="2369">
                  <c:v>4276841295.1388893</c:v>
                </c:pt>
                <c:pt idx="2370">
                  <c:v>4276841298.6111116</c:v>
                </c:pt>
                <c:pt idx="2371">
                  <c:v>4276841302.083333</c:v>
                </c:pt>
                <c:pt idx="2372">
                  <c:v>4276841305.5555553</c:v>
                </c:pt>
                <c:pt idx="2373">
                  <c:v>4276841309.0277777</c:v>
                </c:pt>
                <c:pt idx="2374">
                  <c:v>4276841311.3425922</c:v>
                </c:pt>
                <c:pt idx="2375">
                  <c:v>4276841314.8148146</c:v>
                </c:pt>
                <c:pt idx="2376">
                  <c:v>4276841318.2870369</c:v>
                </c:pt>
                <c:pt idx="2377">
                  <c:v>4276841321.7592592</c:v>
                </c:pt>
                <c:pt idx="2378">
                  <c:v>4276841324.0740738</c:v>
                </c:pt>
                <c:pt idx="2379">
                  <c:v>4276841327.5462961</c:v>
                </c:pt>
                <c:pt idx="2380">
                  <c:v>4276841331.0185184</c:v>
                </c:pt>
                <c:pt idx="2381">
                  <c:v>4276841334.4907408</c:v>
                </c:pt>
                <c:pt idx="2382">
                  <c:v>4276841336.8055553</c:v>
                </c:pt>
                <c:pt idx="2383">
                  <c:v>4276841340.2777777</c:v>
                </c:pt>
                <c:pt idx="2384">
                  <c:v>4276841343.75</c:v>
                </c:pt>
                <c:pt idx="2385">
                  <c:v>4276841347.2222223</c:v>
                </c:pt>
                <c:pt idx="2386">
                  <c:v>4276841350.6944447</c:v>
                </c:pt>
                <c:pt idx="2387">
                  <c:v>4276841353.0092592</c:v>
                </c:pt>
                <c:pt idx="2388">
                  <c:v>4276841356.4814816</c:v>
                </c:pt>
                <c:pt idx="2389">
                  <c:v>4276841359.9537039</c:v>
                </c:pt>
                <c:pt idx="2390">
                  <c:v>4276841363.4259262</c:v>
                </c:pt>
                <c:pt idx="2391">
                  <c:v>4276841365.7407408</c:v>
                </c:pt>
                <c:pt idx="2392">
                  <c:v>4276841369.2129631</c:v>
                </c:pt>
                <c:pt idx="2393">
                  <c:v>4276841372.6851854</c:v>
                </c:pt>
                <c:pt idx="2394">
                  <c:v>4276841376.1574078</c:v>
                </c:pt>
                <c:pt idx="2395">
                  <c:v>4276841379.6296301</c:v>
                </c:pt>
                <c:pt idx="2396">
                  <c:v>4276841381.9444447</c:v>
                </c:pt>
                <c:pt idx="2397">
                  <c:v>4276841385.416667</c:v>
                </c:pt>
                <c:pt idx="2398">
                  <c:v>4276841388.8888893</c:v>
                </c:pt>
                <c:pt idx="2399">
                  <c:v>4276841392.3611107</c:v>
                </c:pt>
                <c:pt idx="2400">
                  <c:v>4276841394.6759262</c:v>
                </c:pt>
                <c:pt idx="2401">
                  <c:v>4276841398.1481485</c:v>
                </c:pt>
                <c:pt idx="2402">
                  <c:v>4276841401.6203699</c:v>
                </c:pt>
                <c:pt idx="2403">
                  <c:v>4276841405.0925922</c:v>
                </c:pt>
                <c:pt idx="2404">
                  <c:v>4276841407.4074078</c:v>
                </c:pt>
                <c:pt idx="2405">
                  <c:v>4276841410.8796301</c:v>
                </c:pt>
                <c:pt idx="2406">
                  <c:v>4276841414.3518515</c:v>
                </c:pt>
                <c:pt idx="2407">
                  <c:v>4276841417.8240738</c:v>
                </c:pt>
                <c:pt idx="2408">
                  <c:v>4276841421.2962961</c:v>
                </c:pt>
                <c:pt idx="2409">
                  <c:v>4276841423.6111107</c:v>
                </c:pt>
                <c:pt idx="2410">
                  <c:v>4276841427.083333</c:v>
                </c:pt>
                <c:pt idx="2411">
                  <c:v>4276841430.5555553</c:v>
                </c:pt>
                <c:pt idx="2412">
                  <c:v>4276841434.0277777</c:v>
                </c:pt>
                <c:pt idx="2413">
                  <c:v>4276841436.3425922</c:v>
                </c:pt>
                <c:pt idx="2414">
                  <c:v>4276841439.8148146</c:v>
                </c:pt>
                <c:pt idx="2415">
                  <c:v>4276841443.2870369</c:v>
                </c:pt>
                <c:pt idx="2416">
                  <c:v>4276841446.7592592</c:v>
                </c:pt>
                <c:pt idx="2417">
                  <c:v>4276841450.2314816</c:v>
                </c:pt>
                <c:pt idx="2418">
                  <c:v>4276841452.5462961</c:v>
                </c:pt>
                <c:pt idx="2419">
                  <c:v>4276841456.0185184</c:v>
                </c:pt>
                <c:pt idx="2420">
                  <c:v>4276841459.4907408</c:v>
                </c:pt>
                <c:pt idx="2421">
                  <c:v>4276841462.9629631</c:v>
                </c:pt>
                <c:pt idx="2422">
                  <c:v>4276841465.2777777</c:v>
                </c:pt>
                <c:pt idx="2423">
                  <c:v>4276841468.75</c:v>
                </c:pt>
                <c:pt idx="2424">
                  <c:v>4276841472.2222223</c:v>
                </c:pt>
                <c:pt idx="2425">
                  <c:v>4276841475.6944447</c:v>
                </c:pt>
                <c:pt idx="2426">
                  <c:v>4276841478.0092592</c:v>
                </c:pt>
                <c:pt idx="2427">
                  <c:v>4276841481.4814816</c:v>
                </c:pt>
                <c:pt idx="2428">
                  <c:v>4276841484.9537039</c:v>
                </c:pt>
                <c:pt idx="2429">
                  <c:v>4276841488.4259262</c:v>
                </c:pt>
                <c:pt idx="2430">
                  <c:v>4276841491.8981476</c:v>
                </c:pt>
                <c:pt idx="2431">
                  <c:v>4276841494.2129631</c:v>
                </c:pt>
                <c:pt idx="2432">
                  <c:v>4276841497.6851854</c:v>
                </c:pt>
                <c:pt idx="2433">
                  <c:v>4276841501.1574078</c:v>
                </c:pt>
                <c:pt idx="2434">
                  <c:v>4276841504.6296291</c:v>
                </c:pt>
                <c:pt idx="2435">
                  <c:v>4276841506.9444447</c:v>
                </c:pt>
                <c:pt idx="2436">
                  <c:v>4276841510.416667</c:v>
                </c:pt>
                <c:pt idx="2437">
                  <c:v>4276841513.8888884</c:v>
                </c:pt>
                <c:pt idx="2438">
                  <c:v>4276841517.3611107</c:v>
                </c:pt>
                <c:pt idx="2439">
                  <c:v>4276841520.833333</c:v>
                </c:pt>
                <c:pt idx="2440">
                  <c:v>4276841523.1481481</c:v>
                </c:pt>
                <c:pt idx="2441">
                  <c:v>4276841526.6203699</c:v>
                </c:pt>
                <c:pt idx="2442">
                  <c:v>4276841530.0925922</c:v>
                </c:pt>
                <c:pt idx="2443">
                  <c:v>4276841533.5648146</c:v>
                </c:pt>
                <c:pt idx="2444">
                  <c:v>4276841535.8796291</c:v>
                </c:pt>
                <c:pt idx="2445">
                  <c:v>4276841539.3518515</c:v>
                </c:pt>
                <c:pt idx="2446">
                  <c:v>4276841542.8240738</c:v>
                </c:pt>
                <c:pt idx="2447">
                  <c:v>4276841546.2962961</c:v>
                </c:pt>
                <c:pt idx="2448">
                  <c:v>4276841548.6111107</c:v>
                </c:pt>
                <c:pt idx="2449">
                  <c:v>4276841552.083333</c:v>
                </c:pt>
                <c:pt idx="2450">
                  <c:v>4276841555.5555553</c:v>
                </c:pt>
                <c:pt idx="2451">
                  <c:v>4276841559.0277777</c:v>
                </c:pt>
                <c:pt idx="2452">
                  <c:v>4276841562.5</c:v>
                </c:pt>
                <c:pt idx="2453">
                  <c:v>4276841564.8148146</c:v>
                </c:pt>
                <c:pt idx="2454">
                  <c:v>4276841568.2870369</c:v>
                </c:pt>
                <c:pt idx="2455">
                  <c:v>4276841571.7592592</c:v>
                </c:pt>
                <c:pt idx="2456">
                  <c:v>4276841575.2314816</c:v>
                </c:pt>
                <c:pt idx="2457">
                  <c:v>4276841577.5462961</c:v>
                </c:pt>
                <c:pt idx="2458">
                  <c:v>4276841581.0185184</c:v>
                </c:pt>
                <c:pt idx="2459">
                  <c:v>4276841584.4907408</c:v>
                </c:pt>
                <c:pt idx="2460">
                  <c:v>4276841587.9629631</c:v>
                </c:pt>
                <c:pt idx="2461">
                  <c:v>4276841591.4351854</c:v>
                </c:pt>
                <c:pt idx="2462">
                  <c:v>4276841593.75</c:v>
                </c:pt>
                <c:pt idx="2463">
                  <c:v>4276841597.2222223</c:v>
                </c:pt>
                <c:pt idx="2464">
                  <c:v>4276841600.6944447</c:v>
                </c:pt>
                <c:pt idx="2465">
                  <c:v>4276841604.1666665</c:v>
                </c:pt>
                <c:pt idx="2466">
                  <c:v>4276841606.4814816</c:v>
                </c:pt>
                <c:pt idx="2467">
                  <c:v>4276841609.9537039</c:v>
                </c:pt>
                <c:pt idx="2468">
                  <c:v>4276841613.4259257</c:v>
                </c:pt>
                <c:pt idx="2469">
                  <c:v>4276841616.8981481</c:v>
                </c:pt>
                <c:pt idx="2470">
                  <c:v>4276841619.2129631</c:v>
                </c:pt>
                <c:pt idx="2471">
                  <c:v>4276841622.685185</c:v>
                </c:pt>
                <c:pt idx="2472">
                  <c:v>4276841626.1574073</c:v>
                </c:pt>
                <c:pt idx="2473">
                  <c:v>4276841629.6296296</c:v>
                </c:pt>
                <c:pt idx="2474">
                  <c:v>4276841633.1018519</c:v>
                </c:pt>
                <c:pt idx="2475">
                  <c:v>4276841635.4166665</c:v>
                </c:pt>
                <c:pt idx="2476">
                  <c:v>4276841638.8888888</c:v>
                </c:pt>
                <c:pt idx="2477">
                  <c:v>4276841642.3611112</c:v>
                </c:pt>
                <c:pt idx="2478">
                  <c:v>4276841645.8333335</c:v>
                </c:pt>
                <c:pt idx="2479">
                  <c:v>4276841648.1481481</c:v>
                </c:pt>
                <c:pt idx="2480">
                  <c:v>4276841651.6203704</c:v>
                </c:pt>
                <c:pt idx="2481">
                  <c:v>4276841655.0925927</c:v>
                </c:pt>
                <c:pt idx="2482">
                  <c:v>4276841658.564815</c:v>
                </c:pt>
                <c:pt idx="2483">
                  <c:v>4276841660.8796296</c:v>
                </c:pt>
                <c:pt idx="2484">
                  <c:v>4276841664.3518519</c:v>
                </c:pt>
                <c:pt idx="2485">
                  <c:v>4276841667.8240743</c:v>
                </c:pt>
                <c:pt idx="2486">
                  <c:v>4276841671.2962966</c:v>
                </c:pt>
                <c:pt idx="2487">
                  <c:v>4276841674.7685189</c:v>
                </c:pt>
                <c:pt idx="2488">
                  <c:v>4276841677.0833335</c:v>
                </c:pt>
                <c:pt idx="2489">
                  <c:v>4276841680.5555558</c:v>
                </c:pt>
                <c:pt idx="2490">
                  <c:v>4276841684.0277781</c:v>
                </c:pt>
                <c:pt idx="2491">
                  <c:v>4276841687.5000005</c:v>
                </c:pt>
                <c:pt idx="2492">
                  <c:v>4276841689.814815</c:v>
                </c:pt>
                <c:pt idx="2493">
                  <c:v>4276841693.2870374</c:v>
                </c:pt>
                <c:pt idx="2494">
                  <c:v>4276841696.7592597</c:v>
                </c:pt>
                <c:pt idx="2495">
                  <c:v>4276841700.231482</c:v>
                </c:pt>
                <c:pt idx="2496">
                  <c:v>4276841703.7037034</c:v>
                </c:pt>
                <c:pt idx="2497">
                  <c:v>4276841706.0185189</c:v>
                </c:pt>
                <c:pt idx="2498">
                  <c:v>4276841709.4907413</c:v>
                </c:pt>
                <c:pt idx="2499">
                  <c:v>4276841712.9629626</c:v>
                </c:pt>
                <c:pt idx="2500">
                  <c:v>4276841716.435185</c:v>
                </c:pt>
                <c:pt idx="2501">
                  <c:v>4276841718.7500005</c:v>
                </c:pt>
                <c:pt idx="2502">
                  <c:v>4276841722.2222219</c:v>
                </c:pt>
                <c:pt idx="2503">
                  <c:v>4276841725.6944442</c:v>
                </c:pt>
                <c:pt idx="2504">
                  <c:v>4276841729.1666665</c:v>
                </c:pt>
                <c:pt idx="2505">
                  <c:v>4276841731.481482</c:v>
                </c:pt>
                <c:pt idx="2506">
                  <c:v>4276841734.9537034</c:v>
                </c:pt>
                <c:pt idx="2507">
                  <c:v>4276841738.4259257</c:v>
                </c:pt>
                <c:pt idx="2508">
                  <c:v>4276841741.8981481</c:v>
                </c:pt>
                <c:pt idx="2509">
                  <c:v>4276841745.3703704</c:v>
                </c:pt>
                <c:pt idx="2510">
                  <c:v>4276841747.685185</c:v>
                </c:pt>
                <c:pt idx="2511">
                  <c:v>4276841751.1574073</c:v>
                </c:pt>
                <c:pt idx="2512">
                  <c:v>4276841754.6296296</c:v>
                </c:pt>
                <c:pt idx="2513">
                  <c:v>4276841758.1018519</c:v>
                </c:pt>
                <c:pt idx="2514">
                  <c:v>4276841760.4166665</c:v>
                </c:pt>
                <c:pt idx="2515">
                  <c:v>4276841763.8888888</c:v>
                </c:pt>
                <c:pt idx="2516">
                  <c:v>4276841767.3611112</c:v>
                </c:pt>
                <c:pt idx="2517">
                  <c:v>4276841770.8333335</c:v>
                </c:pt>
                <c:pt idx="2518">
                  <c:v>4276841774.3055558</c:v>
                </c:pt>
                <c:pt idx="2519">
                  <c:v>4276841777.7777781</c:v>
                </c:pt>
                <c:pt idx="2520">
                  <c:v>4276841781.2500005</c:v>
                </c:pt>
                <c:pt idx="2521">
                  <c:v>4276841784.7222219</c:v>
                </c:pt>
                <c:pt idx="2522">
                  <c:v>4276841787.0370374</c:v>
                </c:pt>
                <c:pt idx="2523">
                  <c:v>4276841790.5092597</c:v>
                </c:pt>
                <c:pt idx="2524">
                  <c:v>4276841793.9814811</c:v>
                </c:pt>
                <c:pt idx="2525">
                  <c:v>4276841797.4537034</c:v>
                </c:pt>
                <c:pt idx="2526">
                  <c:v>4276841799.7685189</c:v>
                </c:pt>
                <c:pt idx="2527">
                  <c:v>4276841803.2407403</c:v>
                </c:pt>
                <c:pt idx="2528">
                  <c:v>4276841806.7129626</c:v>
                </c:pt>
                <c:pt idx="2529">
                  <c:v>4276841810.185185</c:v>
                </c:pt>
                <c:pt idx="2530">
                  <c:v>4276841813.6574073</c:v>
                </c:pt>
                <c:pt idx="2531">
                  <c:v>4276841815.9722219</c:v>
                </c:pt>
                <c:pt idx="2532">
                  <c:v>4276841819.4444442</c:v>
                </c:pt>
                <c:pt idx="2533">
                  <c:v>4276841822.9166665</c:v>
                </c:pt>
                <c:pt idx="2534">
                  <c:v>4276841826.3888888</c:v>
                </c:pt>
                <c:pt idx="2535">
                  <c:v>4276841828.7037034</c:v>
                </c:pt>
                <c:pt idx="2536">
                  <c:v>4276841832.1759257</c:v>
                </c:pt>
                <c:pt idx="2537">
                  <c:v>4276841835.6481481</c:v>
                </c:pt>
                <c:pt idx="2538">
                  <c:v>4276841839.1203704</c:v>
                </c:pt>
                <c:pt idx="2539">
                  <c:v>4276841841.435185</c:v>
                </c:pt>
                <c:pt idx="2540">
                  <c:v>4276841844.9074073</c:v>
                </c:pt>
                <c:pt idx="2541">
                  <c:v>4276841848.3796296</c:v>
                </c:pt>
                <c:pt idx="2542">
                  <c:v>4276841851.8518519</c:v>
                </c:pt>
                <c:pt idx="2543">
                  <c:v>4276841855.3240743</c:v>
                </c:pt>
                <c:pt idx="2544">
                  <c:v>4276841857.6388888</c:v>
                </c:pt>
                <c:pt idx="2545">
                  <c:v>4276841861.1111112</c:v>
                </c:pt>
                <c:pt idx="2546">
                  <c:v>4276841864.5833335</c:v>
                </c:pt>
                <c:pt idx="2547">
                  <c:v>4276841868.0555558</c:v>
                </c:pt>
                <c:pt idx="2548">
                  <c:v>4276841870.3703704</c:v>
                </c:pt>
                <c:pt idx="2549">
                  <c:v>4276841873.8425927</c:v>
                </c:pt>
                <c:pt idx="2550">
                  <c:v>4276841877.314815</c:v>
                </c:pt>
                <c:pt idx="2551">
                  <c:v>4276841880.7870374</c:v>
                </c:pt>
                <c:pt idx="2552">
                  <c:v>4276841883.1018519</c:v>
                </c:pt>
                <c:pt idx="2553">
                  <c:v>4276841886.5740743</c:v>
                </c:pt>
                <c:pt idx="2554">
                  <c:v>4276841890.0462966</c:v>
                </c:pt>
                <c:pt idx="2555">
                  <c:v>4276841893.518518</c:v>
                </c:pt>
                <c:pt idx="2556">
                  <c:v>4276841896.9907403</c:v>
                </c:pt>
                <c:pt idx="2557">
                  <c:v>4276841899.3055558</c:v>
                </c:pt>
                <c:pt idx="2558">
                  <c:v>4276841902.7777772</c:v>
                </c:pt>
                <c:pt idx="2559">
                  <c:v>4276841906.2499995</c:v>
                </c:pt>
                <c:pt idx="2560">
                  <c:v>4276841909.7222219</c:v>
                </c:pt>
                <c:pt idx="2561">
                  <c:v>4276841912.0370374</c:v>
                </c:pt>
                <c:pt idx="2562">
                  <c:v>4276841915.5092587</c:v>
                </c:pt>
                <c:pt idx="2563">
                  <c:v>4276841918.9814811</c:v>
                </c:pt>
                <c:pt idx="2564">
                  <c:v>4276841922.4537034</c:v>
                </c:pt>
                <c:pt idx="2565">
                  <c:v>4276841925.9259257</c:v>
                </c:pt>
                <c:pt idx="2566">
                  <c:v>4276841928.2407403</c:v>
                </c:pt>
                <c:pt idx="2567">
                  <c:v>4276841931.7129626</c:v>
                </c:pt>
                <c:pt idx="2568">
                  <c:v>4276841935.185185</c:v>
                </c:pt>
                <c:pt idx="2569">
                  <c:v>4276841938.6574073</c:v>
                </c:pt>
                <c:pt idx="2570">
                  <c:v>4276841940.9722219</c:v>
                </c:pt>
                <c:pt idx="2571">
                  <c:v>4276841944.4444442</c:v>
                </c:pt>
                <c:pt idx="2572">
                  <c:v>4276841947.9166665</c:v>
                </c:pt>
                <c:pt idx="2573">
                  <c:v>4276841951.3888888</c:v>
                </c:pt>
                <c:pt idx="2574">
                  <c:v>4276841953.7037034</c:v>
                </c:pt>
                <c:pt idx="2575">
                  <c:v>4276841957.1759257</c:v>
                </c:pt>
                <c:pt idx="2576">
                  <c:v>4276841960.6481481</c:v>
                </c:pt>
                <c:pt idx="2577">
                  <c:v>4276841964.1203704</c:v>
                </c:pt>
                <c:pt idx="2578">
                  <c:v>4276841967.5925927</c:v>
                </c:pt>
                <c:pt idx="2579">
                  <c:v>4276841969.9074073</c:v>
                </c:pt>
                <c:pt idx="2580">
                  <c:v>4276841973.3796296</c:v>
                </c:pt>
                <c:pt idx="2581">
                  <c:v>4276841976.8518519</c:v>
                </c:pt>
                <c:pt idx="2582">
                  <c:v>4276841980.3240743</c:v>
                </c:pt>
                <c:pt idx="2583">
                  <c:v>4276841982.6388888</c:v>
                </c:pt>
                <c:pt idx="2584">
                  <c:v>4276841986.1111112</c:v>
                </c:pt>
                <c:pt idx="2585">
                  <c:v>4276841989.5833335</c:v>
                </c:pt>
                <c:pt idx="2586">
                  <c:v>4276841993.0555553</c:v>
                </c:pt>
                <c:pt idx="2587">
                  <c:v>4276841995.3703704</c:v>
                </c:pt>
                <c:pt idx="2588">
                  <c:v>4276841998.8425927</c:v>
                </c:pt>
                <c:pt idx="2589">
                  <c:v>4276842002.3148146</c:v>
                </c:pt>
                <c:pt idx="2590">
                  <c:v>4276842005.7870369</c:v>
                </c:pt>
                <c:pt idx="2591">
                  <c:v>4276842009.2592592</c:v>
                </c:pt>
                <c:pt idx="2592">
                  <c:v>4276842011.5740743</c:v>
                </c:pt>
                <c:pt idx="2593">
                  <c:v>4276842015.0462961</c:v>
                </c:pt>
                <c:pt idx="2594">
                  <c:v>4276842018.5185184</c:v>
                </c:pt>
                <c:pt idx="2595">
                  <c:v>4276842021.9907408</c:v>
                </c:pt>
                <c:pt idx="2596">
                  <c:v>4276842024.3055553</c:v>
                </c:pt>
                <c:pt idx="2597">
                  <c:v>4276842027.7777777</c:v>
                </c:pt>
                <c:pt idx="2598">
                  <c:v>4276842031.25</c:v>
                </c:pt>
                <c:pt idx="2599">
                  <c:v>4276842034.7222223</c:v>
                </c:pt>
                <c:pt idx="2600">
                  <c:v>4276842038.1944447</c:v>
                </c:pt>
                <c:pt idx="2601">
                  <c:v>4276842040.5092592</c:v>
                </c:pt>
                <c:pt idx="2602">
                  <c:v>4276842043.9814816</c:v>
                </c:pt>
                <c:pt idx="2603">
                  <c:v>4276842047.4537039</c:v>
                </c:pt>
                <c:pt idx="2604">
                  <c:v>4276842050.9259262</c:v>
                </c:pt>
                <c:pt idx="2605">
                  <c:v>4276842053.2407408</c:v>
                </c:pt>
                <c:pt idx="2606">
                  <c:v>4276842056.7129631</c:v>
                </c:pt>
                <c:pt idx="2607">
                  <c:v>4276842060.1851854</c:v>
                </c:pt>
                <c:pt idx="2608">
                  <c:v>4276842063.6574078</c:v>
                </c:pt>
                <c:pt idx="2609">
                  <c:v>4276842065.9722223</c:v>
                </c:pt>
                <c:pt idx="2610">
                  <c:v>4276842069.4444447</c:v>
                </c:pt>
                <c:pt idx="2611">
                  <c:v>4276842072.916667</c:v>
                </c:pt>
                <c:pt idx="2612">
                  <c:v>4276842076.3888893</c:v>
                </c:pt>
                <c:pt idx="2613">
                  <c:v>4276842079.8611116</c:v>
                </c:pt>
                <c:pt idx="2614">
                  <c:v>4276842082.1759262</c:v>
                </c:pt>
                <c:pt idx="2615">
                  <c:v>4276842085.6481485</c:v>
                </c:pt>
                <c:pt idx="2616">
                  <c:v>4276842089.1203709</c:v>
                </c:pt>
                <c:pt idx="2617">
                  <c:v>4276842092.5925922</c:v>
                </c:pt>
                <c:pt idx="2618">
                  <c:v>4276842094.9074078</c:v>
                </c:pt>
                <c:pt idx="2619">
                  <c:v>4276842098.3796301</c:v>
                </c:pt>
                <c:pt idx="2620">
                  <c:v>4276842101.8518524</c:v>
                </c:pt>
                <c:pt idx="2621">
                  <c:v>4276842105.3240738</c:v>
                </c:pt>
                <c:pt idx="2622">
                  <c:v>4276842107.6388893</c:v>
                </c:pt>
                <c:pt idx="2623">
                  <c:v>4276842111.1111116</c:v>
                </c:pt>
                <c:pt idx="2624">
                  <c:v>4276842114.583333</c:v>
                </c:pt>
                <c:pt idx="2625">
                  <c:v>4276842118.0555553</c:v>
                </c:pt>
                <c:pt idx="2626">
                  <c:v>4276842121.5277777</c:v>
                </c:pt>
                <c:pt idx="2627">
                  <c:v>4276842123.8425922</c:v>
                </c:pt>
                <c:pt idx="2628">
                  <c:v>4276842127.3148146</c:v>
                </c:pt>
                <c:pt idx="2629">
                  <c:v>4276842130.7870369</c:v>
                </c:pt>
                <c:pt idx="2630">
                  <c:v>4276842134.2592592</c:v>
                </c:pt>
                <c:pt idx="2631">
                  <c:v>4276842136.5740738</c:v>
                </c:pt>
                <c:pt idx="2632">
                  <c:v>4276842140.0462961</c:v>
                </c:pt>
                <c:pt idx="2633">
                  <c:v>4276842143.5185184</c:v>
                </c:pt>
                <c:pt idx="2634">
                  <c:v>4276842146.9907408</c:v>
                </c:pt>
                <c:pt idx="2635">
                  <c:v>4276842150.4629631</c:v>
                </c:pt>
                <c:pt idx="2636">
                  <c:v>4276842152.7777777</c:v>
                </c:pt>
                <c:pt idx="2637">
                  <c:v>4276842156.25</c:v>
                </c:pt>
                <c:pt idx="2638">
                  <c:v>4276842159.7222223</c:v>
                </c:pt>
                <c:pt idx="2639">
                  <c:v>4276842163.1944447</c:v>
                </c:pt>
                <c:pt idx="2640">
                  <c:v>4276842165.5092592</c:v>
                </c:pt>
                <c:pt idx="2641">
                  <c:v>4276842168.9814816</c:v>
                </c:pt>
                <c:pt idx="2642">
                  <c:v>4276842172.4537039</c:v>
                </c:pt>
                <c:pt idx="2643">
                  <c:v>4276842175.9259262</c:v>
                </c:pt>
                <c:pt idx="2644">
                  <c:v>4276842178.2407408</c:v>
                </c:pt>
                <c:pt idx="2645">
                  <c:v>4276842181.7129631</c:v>
                </c:pt>
                <c:pt idx="2646">
                  <c:v>4276842185.1851854</c:v>
                </c:pt>
                <c:pt idx="2647">
                  <c:v>4276842188.6574078</c:v>
                </c:pt>
                <c:pt idx="2648">
                  <c:v>4276842192.1296301</c:v>
                </c:pt>
                <c:pt idx="2649">
                  <c:v>4276842194.4444447</c:v>
                </c:pt>
                <c:pt idx="2650">
                  <c:v>4276842197.916667</c:v>
                </c:pt>
                <c:pt idx="2651">
                  <c:v>4276842201.3888893</c:v>
                </c:pt>
                <c:pt idx="2652">
                  <c:v>4276842204.8611107</c:v>
                </c:pt>
                <c:pt idx="2653">
                  <c:v>4276842207.1759262</c:v>
                </c:pt>
                <c:pt idx="2654">
                  <c:v>4276842210.6481485</c:v>
                </c:pt>
                <c:pt idx="2655">
                  <c:v>4276842214.1203699</c:v>
                </c:pt>
                <c:pt idx="2656">
                  <c:v>4276842217.5925922</c:v>
                </c:pt>
                <c:pt idx="2657">
                  <c:v>4276842219.9074078</c:v>
                </c:pt>
                <c:pt idx="2658">
                  <c:v>4276842223.3796291</c:v>
                </c:pt>
                <c:pt idx="2659">
                  <c:v>4276842226.8518515</c:v>
                </c:pt>
                <c:pt idx="2660">
                  <c:v>4276842230.3240738</c:v>
                </c:pt>
                <c:pt idx="2661">
                  <c:v>4276842233.7962961</c:v>
                </c:pt>
                <c:pt idx="2662">
                  <c:v>4276842236.1111107</c:v>
                </c:pt>
                <c:pt idx="2663">
                  <c:v>4276842239.583333</c:v>
                </c:pt>
                <c:pt idx="2664">
                  <c:v>4276842243.0555553</c:v>
                </c:pt>
                <c:pt idx="2665">
                  <c:v>4276842246.5277777</c:v>
                </c:pt>
                <c:pt idx="2666">
                  <c:v>4276842248.8425922</c:v>
                </c:pt>
                <c:pt idx="2667">
                  <c:v>4276842252.3148146</c:v>
                </c:pt>
                <c:pt idx="2668">
                  <c:v>4276842255.7870369</c:v>
                </c:pt>
                <c:pt idx="2669">
                  <c:v>4276842259.2592592</c:v>
                </c:pt>
                <c:pt idx="2670">
                  <c:v>4276842261.5740738</c:v>
                </c:pt>
                <c:pt idx="2671">
                  <c:v>4276842265.0462961</c:v>
                </c:pt>
                <c:pt idx="2672">
                  <c:v>4276842268.5185184</c:v>
                </c:pt>
                <c:pt idx="2673">
                  <c:v>4276842271.9907408</c:v>
                </c:pt>
                <c:pt idx="2674">
                  <c:v>4276842275.4629631</c:v>
                </c:pt>
                <c:pt idx="2675">
                  <c:v>4276842277.7777777</c:v>
                </c:pt>
                <c:pt idx="2676">
                  <c:v>4276842281.25</c:v>
                </c:pt>
                <c:pt idx="2677">
                  <c:v>4276842284.7222223</c:v>
                </c:pt>
                <c:pt idx="2678">
                  <c:v>4276842288.1944447</c:v>
                </c:pt>
                <c:pt idx="2679">
                  <c:v>4276842290.5092592</c:v>
                </c:pt>
                <c:pt idx="2680">
                  <c:v>4276842293.9814816</c:v>
                </c:pt>
                <c:pt idx="2681">
                  <c:v>4276842297.4537039</c:v>
                </c:pt>
                <c:pt idx="2682">
                  <c:v>4276842300.9259262</c:v>
                </c:pt>
                <c:pt idx="2683">
                  <c:v>4276842304.3981481</c:v>
                </c:pt>
                <c:pt idx="2684">
                  <c:v>4276842306.7129631</c:v>
                </c:pt>
                <c:pt idx="2685">
                  <c:v>4276842310.1851854</c:v>
                </c:pt>
                <c:pt idx="2686">
                  <c:v>4276842313.6574073</c:v>
                </c:pt>
                <c:pt idx="2687">
                  <c:v>4276842317.1296291</c:v>
                </c:pt>
                <c:pt idx="2688">
                  <c:v>4276842319.4444447</c:v>
                </c:pt>
                <c:pt idx="2689">
                  <c:v>4276842322.9166665</c:v>
                </c:pt>
                <c:pt idx="2690">
                  <c:v>4276842326.3888888</c:v>
                </c:pt>
                <c:pt idx="2691">
                  <c:v>4276842329.8611107</c:v>
                </c:pt>
                <c:pt idx="2692">
                  <c:v>4276842332.1759262</c:v>
                </c:pt>
                <c:pt idx="2693">
                  <c:v>4276842335.6481481</c:v>
                </c:pt>
                <c:pt idx="2694">
                  <c:v>4276842339.1203704</c:v>
                </c:pt>
                <c:pt idx="2695">
                  <c:v>4276842342.5925922</c:v>
                </c:pt>
                <c:pt idx="2696">
                  <c:v>4276842346.0648146</c:v>
                </c:pt>
                <c:pt idx="2697">
                  <c:v>4276842348.3796296</c:v>
                </c:pt>
                <c:pt idx="2698">
                  <c:v>4276842351.8518519</c:v>
                </c:pt>
                <c:pt idx="2699">
                  <c:v>4276842355.3240738</c:v>
                </c:pt>
                <c:pt idx="2700">
                  <c:v>4276842358.7962961</c:v>
                </c:pt>
                <c:pt idx="2701">
                  <c:v>4276842361.1111112</c:v>
                </c:pt>
                <c:pt idx="2702">
                  <c:v>4276842364.5833335</c:v>
                </c:pt>
                <c:pt idx="2703">
                  <c:v>4276842368.0555553</c:v>
                </c:pt>
                <c:pt idx="2704">
                  <c:v>4276842371.5277777</c:v>
                </c:pt>
                <c:pt idx="2705">
                  <c:v>4276842373.8425927</c:v>
                </c:pt>
                <c:pt idx="2706">
                  <c:v>4276842377.3148146</c:v>
                </c:pt>
                <c:pt idx="2707">
                  <c:v>4276842380.7870369</c:v>
                </c:pt>
                <c:pt idx="2708">
                  <c:v>4276842384.2592592</c:v>
                </c:pt>
                <c:pt idx="2709">
                  <c:v>4276842387.7314816</c:v>
                </c:pt>
                <c:pt idx="2710">
                  <c:v>4276842390.0462961</c:v>
                </c:pt>
                <c:pt idx="2711">
                  <c:v>4276842393.5185184</c:v>
                </c:pt>
                <c:pt idx="2712">
                  <c:v>4276842396.9907408</c:v>
                </c:pt>
                <c:pt idx="2713">
                  <c:v>4276842400.4629631</c:v>
                </c:pt>
                <c:pt idx="2714">
                  <c:v>4276842402.7777777</c:v>
                </c:pt>
                <c:pt idx="2715">
                  <c:v>4276842406.25</c:v>
                </c:pt>
                <c:pt idx="2716">
                  <c:v>4276842409.7222223</c:v>
                </c:pt>
                <c:pt idx="2717">
                  <c:v>4276842413.1944442</c:v>
                </c:pt>
                <c:pt idx="2718">
                  <c:v>4276842415.5092592</c:v>
                </c:pt>
                <c:pt idx="2719">
                  <c:v>4276842418.9814816</c:v>
                </c:pt>
                <c:pt idx="2720">
                  <c:v>4276842422.4537039</c:v>
                </c:pt>
                <c:pt idx="2721">
                  <c:v>4276842425.9259257</c:v>
                </c:pt>
                <c:pt idx="2722">
                  <c:v>4276842429.3981481</c:v>
                </c:pt>
                <c:pt idx="2723">
                  <c:v>4276842431.7129631</c:v>
                </c:pt>
                <c:pt idx="2724">
                  <c:v>4276842435.185185</c:v>
                </c:pt>
                <c:pt idx="2725">
                  <c:v>4276842438.6574073</c:v>
                </c:pt>
                <c:pt idx="2726">
                  <c:v>4276842442.1296296</c:v>
                </c:pt>
                <c:pt idx="2727">
                  <c:v>4276842444.4444442</c:v>
                </c:pt>
                <c:pt idx="2728">
                  <c:v>4276842447.9166665</c:v>
                </c:pt>
                <c:pt idx="2729">
                  <c:v>4276842451.3888888</c:v>
                </c:pt>
                <c:pt idx="2730">
                  <c:v>4276842454.8611112</c:v>
                </c:pt>
                <c:pt idx="2731">
                  <c:v>4276842458.3333335</c:v>
                </c:pt>
                <c:pt idx="2732">
                  <c:v>4276842460.6481481</c:v>
                </c:pt>
                <c:pt idx="2733">
                  <c:v>4276842464.1203704</c:v>
                </c:pt>
                <c:pt idx="2734">
                  <c:v>4276842467.5925927</c:v>
                </c:pt>
                <c:pt idx="2735">
                  <c:v>4276842471.064815</c:v>
                </c:pt>
                <c:pt idx="2736">
                  <c:v>4276842473.3796296</c:v>
                </c:pt>
                <c:pt idx="2737">
                  <c:v>4276842476.8518519</c:v>
                </c:pt>
                <c:pt idx="2738">
                  <c:v>4276842480.3240743</c:v>
                </c:pt>
                <c:pt idx="2739">
                  <c:v>4276842483.7962966</c:v>
                </c:pt>
                <c:pt idx="2740">
                  <c:v>4276842486.1111112</c:v>
                </c:pt>
                <c:pt idx="2741">
                  <c:v>4276842489.5833335</c:v>
                </c:pt>
                <c:pt idx="2742">
                  <c:v>4276842493.0555558</c:v>
                </c:pt>
                <c:pt idx="2743">
                  <c:v>4276842496.5277781</c:v>
                </c:pt>
                <c:pt idx="2744">
                  <c:v>4276842500.0000005</c:v>
                </c:pt>
                <c:pt idx="2745">
                  <c:v>4276842502.314815</c:v>
                </c:pt>
                <c:pt idx="2746">
                  <c:v>4276842505.7870374</c:v>
                </c:pt>
                <c:pt idx="2747">
                  <c:v>4276842509.2592597</c:v>
                </c:pt>
                <c:pt idx="2748">
                  <c:v>4276842512.731482</c:v>
                </c:pt>
                <c:pt idx="2749">
                  <c:v>4276842515.0462966</c:v>
                </c:pt>
                <c:pt idx="2750">
                  <c:v>4276842518.5185189</c:v>
                </c:pt>
                <c:pt idx="2751">
                  <c:v>4276842521.9907413</c:v>
                </c:pt>
                <c:pt idx="2752">
                  <c:v>4276842525.4629626</c:v>
                </c:pt>
                <c:pt idx="2753">
                  <c:v>4276842528.935185</c:v>
                </c:pt>
                <c:pt idx="2754">
                  <c:v>4276842531.2500005</c:v>
                </c:pt>
                <c:pt idx="2755">
                  <c:v>4276842534.7222219</c:v>
                </c:pt>
                <c:pt idx="2756">
                  <c:v>4276842538.1944442</c:v>
                </c:pt>
                <c:pt idx="2757">
                  <c:v>4276842541.6666665</c:v>
                </c:pt>
                <c:pt idx="2758">
                  <c:v>4276842543.9814811</c:v>
                </c:pt>
                <c:pt idx="2759">
                  <c:v>4276842547.4537034</c:v>
                </c:pt>
                <c:pt idx="2760">
                  <c:v>4276842550.9259257</c:v>
                </c:pt>
                <c:pt idx="2761">
                  <c:v>4276842554.3981481</c:v>
                </c:pt>
                <c:pt idx="2762">
                  <c:v>4276842556.7129626</c:v>
                </c:pt>
                <c:pt idx="2763">
                  <c:v>4276842560.185185</c:v>
                </c:pt>
                <c:pt idx="2764">
                  <c:v>4276842563.6574073</c:v>
                </c:pt>
                <c:pt idx="2765">
                  <c:v>4276842567.1296296</c:v>
                </c:pt>
                <c:pt idx="2766">
                  <c:v>4276842570.6018519</c:v>
                </c:pt>
                <c:pt idx="2767">
                  <c:v>4276842572.9166665</c:v>
                </c:pt>
                <c:pt idx="2768">
                  <c:v>4276842576.3888888</c:v>
                </c:pt>
                <c:pt idx="2769">
                  <c:v>4276842579.8611112</c:v>
                </c:pt>
                <c:pt idx="2770">
                  <c:v>4276842583.3333335</c:v>
                </c:pt>
                <c:pt idx="2771">
                  <c:v>4276842585.6481481</c:v>
                </c:pt>
                <c:pt idx="2772">
                  <c:v>4276842589.1203704</c:v>
                </c:pt>
                <c:pt idx="2773">
                  <c:v>4276842592.5925927</c:v>
                </c:pt>
                <c:pt idx="2774">
                  <c:v>4276842596.064815</c:v>
                </c:pt>
                <c:pt idx="2775">
                  <c:v>4276842598.3796296</c:v>
                </c:pt>
                <c:pt idx="2776">
                  <c:v>4276842601.8518519</c:v>
                </c:pt>
                <c:pt idx="2777">
                  <c:v>4276842605.3240743</c:v>
                </c:pt>
                <c:pt idx="2778">
                  <c:v>4276842608.7962966</c:v>
                </c:pt>
                <c:pt idx="2779">
                  <c:v>4276842612.2685189</c:v>
                </c:pt>
                <c:pt idx="2780">
                  <c:v>4276842614.5833335</c:v>
                </c:pt>
                <c:pt idx="2781">
                  <c:v>4276842618.0555558</c:v>
                </c:pt>
                <c:pt idx="2782">
                  <c:v>4276842621.5277781</c:v>
                </c:pt>
                <c:pt idx="2783">
                  <c:v>4276842624.9999995</c:v>
                </c:pt>
                <c:pt idx="2784">
                  <c:v>4276842627.314815</c:v>
                </c:pt>
                <c:pt idx="2785">
                  <c:v>4276842630.7870374</c:v>
                </c:pt>
                <c:pt idx="2786">
                  <c:v>4276842634.2592587</c:v>
                </c:pt>
                <c:pt idx="2787">
                  <c:v>4276842637.7314811</c:v>
                </c:pt>
                <c:pt idx="2788">
                  <c:v>4276842641.2037034</c:v>
                </c:pt>
                <c:pt idx="2789">
                  <c:v>4276842643.518518</c:v>
                </c:pt>
                <c:pt idx="2790">
                  <c:v>4276842646.9907403</c:v>
                </c:pt>
                <c:pt idx="2791">
                  <c:v>4276842650.4629626</c:v>
                </c:pt>
                <c:pt idx="2792">
                  <c:v>4276842653.935185</c:v>
                </c:pt>
                <c:pt idx="2793">
                  <c:v>4276842656.2499995</c:v>
                </c:pt>
                <c:pt idx="2794">
                  <c:v>4276842659.7222219</c:v>
                </c:pt>
                <c:pt idx="2795">
                  <c:v>4276842663.1944442</c:v>
                </c:pt>
                <c:pt idx="2796">
                  <c:v>4276842666.6666665</c:v>
                </c:pt>
                <c:pt idx="2797">
                  <c:v>4276842668.9814811</c:v>
                </c:pt>
                <c:pt idx="2798">
                  <c:v>4276842672.4537034</c:v>
                </c:pt>
                <c:pt idx="2799">
                  <c:v>4276842675.9259257</c:v>
                </c:pt>
                <c:pt idx="2800">
                  <c:v>4276842679.3981481</c:v>
                </c:pt>
                <c:pt idx="2801">
                  <c:v>4276842682.8703704</c:v>
                </c:pt>
                <c:pt idx="2802">
                  <c:v>4276842685.185185</c:v>
                </c:pt>
                <c:pt idx="2803">
                  <c:v>4276842688.6574073</c:v>
                </c:pt>
                <c:pt idx="2804">
                  <c:v>4276842692.1296296</c:v>
                </c:pt>
                <c:pt idx="2805">
                  <c:v>4276842695.6018519</c:v>
                </c:pt>
                <c:pt idx="2806">
                  <c:v>4276842697.9166665</c:v>
                </c:pt>
                <c:pt idx="2807">
                  <c:v>4276842701.3888888</c:v>
                </c:pt>
                <c:pt idx="2808">
                  <c:v>4276842704.8611112</c:v>
                </c:pt>
                <c:pt idx="2809">
                  <c:v>4276842708.3333335</c:v>
                </c:pt>
                <c:pt idx="2810">
                  <c:v>4276842711.8055558</c:v>
                </c:pt>
                <c:pt idx="2811">
                  <c:v>4276842714.1203704</c:v>
                </c:pt>
                <c:pt idx="2812">
                  <c:v>4276842717.5925927</c:v>
                </c:pt>
                <c:pt idx="2813">
                  <c:v>4276842721.064815</c:v>
                </c:pt>
                <c:pt idx="2814">
                  <c:v>4276842724.5370369</c:v>
                </c:pt>
                <c:pt idx="2815">
                  <c:v>4276842726.8518519</c:v>
                </c:pt>
                <c:pt idx="2816">
                  <c:v>4276842730.3240743</c:v>
                </c:pt>
                <c:pt idx="2817">
                  <c:v>4276842733.7962961</c:v>
                </c:pt>
                <c:pt idx="2818">
                  <c:v>4276842737.2685184</c:v>
                </c:pt>
                <c:pt idx="2819">
                  <c:v>4276842739.5833335</c:v>
                </c:pt>
                <c:pt idx="2820">
                  <c:v>4276842743.0555558</c:v>
                </c:pt>
                <c:pt idx="2821">
                  <c:v>4276842746.5277777</c:v>
                </c:pt>
                <c:pt idx="2822">
                  <c:v>4276842750</c:v>
                </c:pt>
                <c:pt idx="2823">
                  <c:v>4276842753.4722223</c:v>
                </c:pt>
                <c:pt idx="2824">
                  <c:v>4276842755.7870369</c:v>
                </c:pt>
                <c:pt idx="2825">
                  <c:v>4276842759.2592592</c:v>
                </c:pt>
                <c:pt idx="2826">
                  <c:v>4276842762.7314816</c:v>
                </c:pt>
                <c:pt idx="2827">
                  <c:v>4276842766.2037039</c:v>
                </c:pt>
                <c:pt idx="2828">
                  <c:v>4276842768.5185184</c:v>
                </c:pt>
                <c:pt idx="2829">
                  <c:v>4276842771.9907408</c:v>
                </c:pt>
                <c:pt idx="2830">
                  <c:v>4276842775.4629631</c:v>
                </c:pt>
                <c:pt idx="2831">
                  <c:v>4276842778.9351854</c:v>
                </c:pt>
                <c:pt idx="2832">
                  <c:v>4276842781.25</c:v>
                </c:pt>
                <c:pt idx="2833">
                  <c:v>4276842784.7222223</c:v>
                </c:pt>
                <c:pt idx="2834">
                  <c:v>4276842788.1944447</c:v>
                </c:pt>
                <c:pt idx="2835">
                  <c:v>4276842791.6666665</c:v>
                </c:pt>
                <c:pt idx="2836">
                  <c:v>4276842795.1388888</c:v>
                </c:pt>
                <c:pt idx="2837">
                  <c:v>4276842797.4537039</c:v>
                </c:pt>
                <c:pt idx="2838">
                  <c:v>4276842800.9259262</c:v>
                </c:pt>
                <c:pt idx="2839">
                  <c:v>4276842804.3981481</c:v>
                </c:pt>
                <c:pt idx="2840">
                  <c:v>4276842807.8703704</c:v>
                </c:pt>
                <c:pt idx="2841">
                  <c:v>4276842810.1851854</c:v>
                </c:pt>
                <c:pt idx="2842">
                  <c:v>4276842813.6574078</c:v>
                </c:pt>
                <c:pt idx="2843">
                  <c:v>4276842817.1296296</c:v>
                </c:pt>
                <c:pt idx="2844">
                  <c:v>4276842820.6018519</c:v>
                </c:pt>
                <c:pt idx="2845">
                  <c:v>4276842822.916667</c:v>
                </c:pt>
                <c:pt idx="2846">
                  <c:v>4276842826.3888893</c:v>
                </c:pt>
                <c:pt idx="2847">
                  <c:v>4276842829.8611112</c:v>
                </c:pt>
                <c:pt idx="2848">
                  <c:v>4276842833.3333335</c:v>
                </c:pt>
                <c:pt idx="2849">
                  <c:v>4276842836.8055553</c:v>
                </c:pt>
                <c:pt idx="2850">
                  <c:v>4276842839.1203709</c:v>
                </c:pt>
                <c:pt idx="2851">
                  <c:v>4276842842.5925927</c:v>
                </c:pt>
                <c:pt idx="2852">
                  <c:v>4276842846.0648146</c:v>
                </c:pt>
                <c:pt idx="2853">
                  <c:v>4276842849.5370369</c:v>
                </c:pt>
                <c:pt idx="2854">
                  <c:v>4276842851.8518519</c:v>
                </c:pt>
                <c:pt idx="2855">
                  <c:v>4276842855.3240738</c:v>
                </c:pt>
                <c:pt idx="2856">
                  <c:v>4276842858.7962961</c:v>
                </c:pt>
                <c:pt idx="2857">
                  <c:v>4276842862.2685184</c:v>
                </c:pt>
                <c:pt idx="2858">
                  <c:v>4276842865.7407408</c:v>
                </c:pt>
                <c:pt idx="2859">
                  <c:v>4276842868.0555553</c:v>
                </c:pt>
                <c:pt idx="2860">
                  <c:v>4276842871.5277777</c:v>
                </c:pt>
                <c:pt idx="2861">
                  <c:v>4276842875</c:v>
                </c:pt>
                <c:pt idx="2862">
                  <c:v>4276842878.4722223</c:v>
                </c:pt>
                <c:pt idx="2863">
                  <c:v>4276842880.7870369</c:v>
                </c:pt>
                <c:pt idx="2864">
                  <c:v>4276842884.2592592</c:v>
                </c:pt>
                <c:pt idx="2865">
                  <c:v>4276842887.7314816</c:v>
                </c:pt>
                <c:pt idx="2866">
                  <c:v>4276842891.2037039</c:v>
                </c:pt>
                <c:pt idx="2867">
                  <c:v>4276842893.5185184</c:v>
                </c:pt>
                <c:pt idx="2868">
                  <c:v>4276842896.9907408</c:v>
                </c:pt>
                <c:pt idx="2869">
                  <c:v>4276842900.4629631</c:v>
                </c:pt>
                <c:pt idx="2870">
                  <c:v>4276842903.9351854</c:v>
                </c:pt>
                <c:pt idx="2871">
                  <c:v>4276842907.4074078</c:v>
                </c:pt>
                <c:pt idx="2872">
                  <c:v>4276842909.7222223</c:v>
                </c:pt>
                <c:pt idx="2873">
                  <c:v>4276842913.1944447</c:v>
                </c:pt>
                <c:pt idx="2874">
                  <c:v>4276842916.666667</c:v>
                </c:pt>
                <c:pt idx="2875">
                  <c:v>4276842920.1388893</c:v>
                </c:pt>
                <c:pt idx="2876">
                  <c:v>4276842922.4537039</c:v>
                </c:pt>
                <c:pt idx="2877">
                  <c:v>4276842925.9259262</c:v>
                </c:pt>
                <c:pt idx="2878">
                  <c:v>4276842929.3981485</c:v>
                </c:pt>
                <c:pt idx="2879">
                  <c:v>4276842932.8703709</c:v>
                </c:pt>
                <c:pt idx="2880">
                  <c:v>4276842936.3425922</c:v>
                </c:pt>
                <c:pt idx="2881">
                  <c:v>4276842938.6574078</c:v>
                </c:pt>
                <c:pt idx="2882">
                  <c:v>4276842942.1296301</c:v>
                </c:pt>
                <c:pt idx="2883">
                  <c:v>4276842945.6018515</c:v>
                </c:pt>
                <c:pt idx="2884">
                  <c:v>4276842949.0740738</c:v>
                </c:pt>
                <c:pt idx="2885">
                  <c:v>4276842951.3888893</c:v>
                </c:pt>
                <c:pt idx="2886">
                  <c:v>4276842954.8611107</c:v>
                </c:pt>
                <c:pt idx="2887">
                  <c:v>4276842958.333333</c:v>
                </c:pt>
                <c:pt idx="2888">
                  <c:v>4276842961.8055553</c:v>
                </c:pt>
                <c:pt idx="2889">
                  <c:v>4276842964.1203699</c:v>
                </c:pt>
                <c:pt idx="2890">
                  <c:v>4276842967.5925922</c:v>
                </c:pt>
                <c:pt idx="2891">
                  <c:v>4276842971.0648146</c:v>
                </c:pt>
                <c:pt idx="2892">
                  <c:v>4276842974.5370369</c:v>
                </c:pt>
                <c:pt idx="2893">
                  <c:v>4276842978.0092592</c:v>
                </c:pt>
                <c:pt idx="2894">
                  <c:v>4276842980.3240738</c:v>
                </c:pt>
                <c:pt idx="2895">
                  <c:v>4276842983.7962961</c:v>
                </c:pt>
                <c:pt idx="2896">
                  <c:v>4276842987.2685184</c:v>
                </c:pt>
                <c:pt idx="2897">
                  <c:v>4276842990.7407408</c:v>
                </c:pt>
                <c:pt idx="2898">
                  <c:v>4276842993.0555553</c:v>
                </c:pt>
                <c:pt idx="2899">
                  <c:v>4276842996.5277777</c:v>
                </c:pt>
                <c:pt idx="2900">
                  <c:v>4276843000</c:v>
                </c:pt>
                <c:pt idx="2901">
                  <c:v>4276843003.4722223</c:v>
                </c:pt>
                <c:pt idx="2902">
                  <c:v>4276843005.7870369</c:v>
                </c:pt>
                <c:pt idx="2903">
                  <c:v>4276843009.2592592</c:v>
                </c:pt>
                <c:pt idx="2904">
                  <c:v>4276843012.7314816</c:v>
                </c:pt>
                <c:pt idx="2905">
                  <c:v>4276843016.2037039</c:v>
                </c:pt>
                <c:pt idx="2906">
                  <c:v>4276843019.6759262</c:v>
                </c:pt>
                <c:pt idx="2907">
                  <c:v>4276843021.9907408</c:v>
                </c:pt>
                <c:pt idx="2908">
                  <c:v>4276843025.4629631</c:v>
                </c:pt>
                <c:pt idx="2909">
                  <c:v>4276843028.9351854</c:v>
                </c:pt>
                <c:pt idx="2910">
                  <c:v>4276843032.4074078</c:v>
                </c:pt>
                <c:pt idx="2911">
                  <c:v>4276843034.7222223</c:v>
                </c:pt>
                <c:pt idx="2912">
                  <c:v>4276843038.1944447</c:v>
                </c:pt>
                <c:pt idx="2913">
                  <c:v>4276843041.666667</c:v>
                </c:pt>
                <c:pt idx="2914">
                  <c:v>4276843045.1388884</c:v>
                </c:pt>
                <c:pt idx="2915">
                  <c:v>4276843047.4537039</c:v>
                </c:pt>
                <c:pt idx="2916">
                  <c:v>4276843050.9259262</c:v>
                </c:pt>
                <c:pt idx="2917">
                  <c:v>4276843054.3981476</c:v>
                </c:pt>
                <c:pt idx="2918">
                  <c:v>4276843057.8703699</c:v>
                </c:pt>
                <c:pt idx="2919">
                  <c:v>4276843061.3425922</c:v>
                </c:pt>
                <c:pt idx="2920">
                  <c:v>4276843063.6574078</c:v>
                </c:pt>
                <c:pt idx="2921">
                  <c:v>4276843067.1296291</c:v>
                </c:pt>
                <c:pt idx="2922">
                  <c:v>4276843070.6018515</c:v>
                </c:pt>
                <c:pt idx="2923">
                  <c:v>4276843074.0740738</c:v>
                </c:pt>
                <c:pt idx="2924">
                  <c:v>4276843076.3888884</c:v>
                </c:pt>
                <c:pt idx="2925">
                  <c:v>4276843079.8611107</c:v>
                </c:pt>
                <c:pt idx="2926">
                  <c:v>4276843083.333333</c:v>
                </c:pt>
                <c:pt idx="2927">
                  <c:v>4276843086.8055553</c:v>
                </c:pt>
                <c:pt idx="2928">
                  <c:v>4276843090.2777777</c:v>
                </c:pt>
                <c:pt idx="2929">
                  <c:v>4276843092.5925922</c:v>
                </c:pt>
                <c:pt idx="2930">
                  <c:v>4276843096.0648146</c:v>
                </c:pt>
                <c:pt idx="2931">
                  <c:v>4276843099.5370369</c:v>
                </c:pt>
                <c:pt idx="2932">
                  <c:v>4276843103.0092592</c:v>
                </c:pt>
                <c:pt idx="2933">
                  <c:v>4276843105.3240738</c:v>
                </c:pt>
                <c:pt idx="2934">
                  <c:v>4276843108.7962961</c:v>
                </c:pt>
                <c:pt idx="2935">
                  <c:v>4276843112.2685184</c:v>
                </c:pt>
                <c:pt idx="2936">
                  <c:v>4276843115.7407408</c:v>
                </c:pt>
                <c:pt idx="2937">
                  <c:v>4276843119.2129631</c:v>
                </c:pt>
                <c:pt idx="2938">
                  <c:v>4276843121.5277777</c:v>
                </c:pt>
                <c:pt idx="2939">
                  <c:v>4276843125</c:v>
                </c:pt>
                <c:pt idx="2940">
                  <c:v>4276843128.4722223</c:v>
                </c:pt>
                <c:pt idx="2941">
                  <c:v>4276843131.9444447</c:v>
                </c:pt>
                <c:pt idx="2942">
                  <c:v>4276843134.2592592</c:v>
                </c:pt>
                <c:pt idx="2943">
                  <c:v>4276843137.7314816</c:v>
                </c:pt>
                <c:pt idx="2944">
                  <c:v>4276843141.2037039</c:v>
                </c:pt>
                <c:pt idx="2945">
                  <c:v>4276843144.6759257</c:v>
                </c:pt>
                <c:pt idx="2946">
                  <c:v>4276843146.9907408</c:v>
                </c:pt>
                <c:pt idx="2947">
                  <c:v>4276843150.4629631</c:v>
                </c:pt>
                <c:pt idx="2948">
                  <c:v>4276843153.9351854</c:v>
                </c:pt>
                <c:pt idx="2949">
                  <c:v>4276843157.4074073</c:v>
                </c:pt>
                <c:pt idx="2950">
                  <c:v>4276843160.8796296</c:v>
                </c:pt>
                <c:pt idx="2951">
                  <c:v>4276843163.1944447</c:v>
                </c:pt>
                <c:pt idx="2952">
                  <c:v>4276843166.6666665</c:v>
                </c:pt>
                <c:pt idx="2953">
                  <c:v>4276843170.1388888</c:v>
                </c:pt>
                <c:pt idx="2954">
                  <c:v>4276843173.6111112</c:v>
                </c:pt>
                <c:pt idx="2955">
                  <c:v>4276843175.9259257</c:v>
                </c:pt>
                <c:pt idx="2956">
                  <c:v>4276843179.3981481</c:v>
                </c:pt>
                <c:pt idx="2957">
                  <c:v>4276843182.8703704</c:v>
                </c:pt>
                <c:pt idx="2958">
                  <c:v>4276843186.3425927</c:v>
                </c:pt>
                <c:pt idx="2959">
                  <c:v>4276843188.6574073</c:v>
                </c:pt>
                <c:pt idx="2960">
                  <c:v>4276843192.1296296</c:v>
                </c:pt>
                <c:pt idx="2961">
                  <c:v>4276843195.6018519</c:v>
                </c:pt>
                <c:pt idx="2962">
                  <c:v>4276843199.0740743</c:v>
                </c:pt>
                <c:pt idx="2963">
                  <c:v>4276843202.5462966</c:v>
                </c:pt>
                <c:pt idx="2964">
                  <c:v>4276843204.8611112</c:v>
                </c:pt>
                <c:pt idx="2965">
                  <c:v>4276843208.3333335</c:v>
                </c:pt>
                <c:pt idx="2966">
                  <c:v>4276843211.8055558</c:v>
                </c:pt>
                <c:pt idx="2967">
                  <c:v>4276843215.2777781</c:v>
                </c:pt>
                <c:pt idx="2968">
                  <c:v>4276843217.5925927</c:v>
                </c:pt>
                <c:pt idx="2969">
                  <c:v>4276843221.064815</c:v>
                </c:pt>
                <c:pt idx="2970">
                  <c:v>4276843224.5370374</c:v>
                </c:pt>
                <c:pt idx="2971">
                  <c:v>4276843228.0092597</c:v>
                </c:pt>
                <c:pt idx="2972">
                  <c:v>4276843231.4814816</c:v>
                </c:pt>
                <c:pt idx="2973">
                  <c:v>4276843233.7962966</c:v>
                </c:pt>
                <c:pt idx="2974">
                  <c:v>4276843237.2685189</c:v>
                </c:pt>
                <c:pt idx="2975">
                  <c:v>4276843240.7407413</c:v>
                </c:pt>
                <c:pt idx="2976">
                  <c:v>4276843244.2129626</c:v>
                </c:pt>
                <c:pt idx="2977">
                  <c:v>4276843246.5277781</c:v>
                </c:pt>
                <c:pt idx="2978">
                  <c:v>4276843250.0000005</c:v>
                </c:pt>
                <c:pt idx="2979">
                  <c:v>4276843253.4722228</c:v>
                </c:pt>
                <c:pt idx="2980">
                  <c:v>4276843256.9444442</c:v>
                </c:pt>
                <c:pt idx="2981">
                  <c:v>4276843259.2592597</c:v>
                </c:pt>
                <c:pt idx="2982">
                  <c:v>4276843262.731482</c:v>
                </c:pt>
                <c:pt idx="2983">
                  <c:v>4276843266.2037034</c:v>
                </c:pt>
                <c:pt idx="2984">
                  <c:v>4276843269.6759257</c:v>
                </c:pt>
                <c:pt idx="2985">
                  <c:v>4276843273.1481481</c:v>
                </c:pt>
                <c:pt idx="2986">
                  <c:v>4276843275.4629626</c:v>
                </c:pt>
                <c:pt idx="2987">
                  <c:v>4276843278.935185</c:v>
                </c:pt>
                <c:pt idx="2988">
                  <c:v>4276843282.4074073</c:v>
                </c:pt>
                <c:pt idx="2989">
                  <c:v>4276843285.8796296</c:v>
                </c:pt>
                <c:pt idx="2990">
                  <c:v>4276843288.1944442</c:v>
                </c:pt>
                <c:pt idx="2991">
                  <c:v>4276843291.6666665</c:v>
                </c:pt>
                <c:pt idx="2992">
                  <c:v>4276843295.1388888</c:v>
                </c:pt>
                <c:pt idx="2993">
                  <c:v>4276843298.6111112</c:v>
                </c:pt>
                <c:pt idx="2994">
                  <c:v>4276843302.0833335</c:v>
                </c:pt>
                <c:pt idx="2995">
                  <c:v>4276843304.3981481</c:v>
                </c:pt>
                <c:pt idx="2996">
                  <c:v>4276843309.0277781</c:v>
                </c:pt>
                <c:pt idx="2997">
                  <c:v>4276843312.5000005</c:v>
                </c:pt>
                <c:pt idx="2998">
                  <c:v>4276843314.814815</c:v>
                </c:pt>
                <c:pt idx="2999">
                  <c:v>4276843318.2870374</c:v>
                </c:pt>
                <c:pt idx="3000">
                  <c:v>4276843321.7592597</c:v>
                </c:pt>
                <c:pt idx="3001">
                  <c:v>4276843325.2314811</c:v>
                </c:pt>
                <c:pt idx="3002">
                  <c:v>4276843328.7037034</c:v>
                </c:pt>
                <c:pt idx="3003">
                  <c:v>4276843331.0185189</c:v>
                </c:pt>
                <c:pt idx="3004">
                  <c:v>4276843334.4907403</c:v>
                </c:pt>
                <c:pt idx="3005">
                  <c:v>4276843337.9629626</c:v>
                </c:pt>
                <c:pt idx="3006">
                  <c:v>4276843341.435185</c:v>
                </c:pt>
                <c:pt idx="3007">
                  <c:v>4276843343.7500005</c:v>
                </c:pt>
                <c:pt idx="3008">
                  <c:v>4276843347.2222219</c:v>
                </c:pt>
                <c:pt idx="3009">
                  <c:v>4276843350.6944442</c:v>
                </c:pt>
                <c:pt idx="3010">
                  <c:v>4276843354.1666665</c:v>
                </c:pt>
                <c:pt idx="3011">
                  <c:v>4276843356.4814811</c:v>
                </c:pt>
                <c:pt idx="3012">
                  <c:v>4276843359.9537034</c:v>
                </c:pt>
                <c:pt idx="3013">
                  <c:v>4276843363.4259257</c:v>
                </c:pt>
                <c:pt idx="3014">
                  <c:v>4276843366.8981481</c:v>
                </c:pt>
                <c:pt idx="3015">
                  <c:v>4276843370.3703704</c:v>
                </c:pt>
                <c:pt idx="3016">
                  <c:v>4276843372.685185</c:v>
                </c:pt>
                <c:pt idx="3017">
                  <c:v>4276843376.1574073</c:v>
                </c:pt>
                <c:pt idx="3018">
                  <c:v>4276843379.6296296</c:v>
                </c:pt>
                <c:pt idx="3019">
                  <c:v>4276843383.1018519</c:v>
                </c:pt>
                <c:pt idx="3020">
                  <c:v>4276843385.4166665</c:v>
                </c:pt>
                <c:pt idx="3021">
                  <c:v>4276843388.8888888</c:v>
                </c:pt>
                <c:pt idx="3022">
                  <c:v>4276843392.3611112</c:v>
                </c:pt>
                <c:pt idx="3023">
                  <c:v>4276843395.8333335</c:v>
                </c:pt>
                <c:pt idx="3024">
                  <c:v>4276843398.1481481</c:v>
                </c:pt>
                <c:pt idx="3025">
                  <c:v>4276843401.6203704</c:v>
                </c:pt>
                <c:pt idx="3026">
                  <c:v>4276843405.0925927</c:v>
                </c:pt>
                <c:pt idx="3027">
                  <c:v>4276843408.564815</c:v>
                </c:pt>
                <c:pt idx="3028">
                  <c:v>4276843412.0370374</c:v>
                </c:pt>
                <c:pt idx="3029">
                  <c:v>4276843414.3518519</c:v>
                </c:pt>
                <c:pt idx="3030">
                  <c:v>4276843417.8240743</c:v>
                </c:pt>
                <c:pt idx="3031">
                  <c:v>4276843421.2962966</c:v>
                </c:pt>
                <c:pt idx="3032">
                  <c:v>4276843424.768518</c:v>
                </c:pt>
                <c:pt idx="3033">
                  <c:v>4276843427.0833335</c:v>
                </c:pt>
                <c:pt idx="3034">
                  <c:v>4276843430.5555558</c:v>
                </c:pt>
                <c:pt idx="3035">
                  <c:v>4276843434.0277781</c:v>
                </c:pt>
                <c:pt idx="3036">
                  <c:v>4276843437.4999995</c:v>
                </c:pt>
                <c:pt idx="3037">
                  <c:v>4276843439.814815</c:v>
                </c:pt>
                <c:pt idx="3038">
                  <c:v>4276843443.2870374</c:v>
                </c:pt>
                <c:pt idx="3039">
                  <c:v>4276843446.7592587</c:v>
                </c:pt>
                <c:pt idx="3040">
                  <c:v>4276843450.2314811</c:v>
                </c:pt>
                <c:pt idx="3041">
                  <c:v>4276843453.7037034</c:v>
                </c:pt>
                <c:pt idx="3042">
                  <c:v>4276843456.018518</c:v>
                </c:pt>
                <c:pt idx="3043">
                  <c:v>4276843459.4907403</c:v>
                </c:pt>
                <c:pt idx="3044">
                  <c:v>4276843462.9629626</c:v>
                </c:pt>
                <c:pt idx="3045">
                  <c:v>4276843466.435185</c:v>
                </c:pt>
                <c:pt idx="3046">
                  <c:v>4276843468.7499995</c:v>
                </c:pt>
                <c:pt idx="3047">
                  <c:v>4276843472.2222219</c:v>
                </c:pt>
                <c:pt idx="3048">
                  <c:v>4276843475.6944442</c:v>
                </c:pt>
                <c:pt idx="3049">
                  <c:v>4276843479.1666665</c:v>
                </c:pt>
                <c:pt idx="3050">
                  <c:v>4276843482.6388888</c:v>
                </c:pt>
                <c:pt idx="3051">
                  <c:v>4276843484.9537034</c:v>
                </c:pt>
                <c:pt idx="3052">
                  <c:v>4276843488.4259257</c:v>
                </c:pt>
                <c:pt idx="3053">
                  <c:v>4276843491.8981481</c:v>
                </c:pt>
                <c:pt idx="3054">
                  <c:v>4276843495.3703704</c:v>
                </c:pt>
                <c:pt idx="3055">
                  <c:v>4276843497.685185</c:v>
                </c:pt>
                <c:pt idx="3056">
                  <c:v>4276843501.1574073</c:v>
                </c:pt>
                <c:pt idx="3057">
                  <c:v>4276843504.6296296</c:v>
                </c:pt>
                <c:pt idx="3058">
                  <c:v>4276843508.1018519</c:v>
                </c:pt>
                <c:pt idx="3059">
                  <c:v>4276843510.4166665</c:v>
                </c:pt>
                <c:pt idx="3060">
                  <c:v>4276843513.8888888</c:v>
                </c:pt>
                <c:pt idx="3061">
                  <c:v>4276843517.3611112</c:v>
                </c:pt>
                <c:pt idx="3062">
                  <c:v>4276843520.8333335</c:v>
                </c:pt>
                <c:pt idx="3063">
                  <c:v>4276843524.3055558</c:v>
                </c:pt>
                <c:pt idx="3064">
                  <c:v>4276843526.6203704</c:v>
                </c:pt>
                <c:pt idx="3065">
                  <c:v>4276843530.0925927</c:v>
                </c:pt>
                <c:pt idx="3066">
                  <c:v>4276843533.564815</c:v>
                </c:pt>
                <c:pt idx="3067">
                  <c:v>4276843537.0370369</c:v>
                </c:pt>
                <c:pt idx="3068">
                  <c:v>4276843539.3518519</c:v>
                </c:pt>
                <c:pt idx="3069">
                  <c:v>4276843542.8240743</c:v>
                </c:pt>
                <c:pt idx="3070">
                  <c:v>4276843546.2962961</c:v>
                </c:pt>
                <c:pt idx="3071">
                  <c:v>4276843549.7685184</c:v>
                </c:pt>
                <c:pt idx="3072">
                  <c:v>4276843552.0833335</c:v>
                </c:pt>
                <c:pt idx="3073">
                  <c:v>4276843555.5555553</c:v>
                </c:pt>
                <c:pt idx="3074">
                  <c:v>4276843559.0277777</c:v>
                </c:pt>
                <c:pt idx="3075">
                  <c:v>4276843562.5</c:v>
                </c:pt>
                <c:pt idx="3076">
                  <c:v>4276843565.9722223</c:v>
                </c:pt>
                <c:pt idx="3077">
                  <c:v>4276843568.2870369</c:v>
                </c:pt>
                <c:pt idx="3078">
                  <c:v>4276843571.7592592</c:v>
                </c:pt>
                <c:pt idx="3079">
                  <c:v>4276843575.2314816</c:v>
                </c:pt>
                <c:pt idx="3080">
                  <c:v>4276843578.7037039</c:v>
                </c:pt>
                <c:pt idx="3081">
                  <c:v>4276843581.0185184</c:v>
                </c:pt>
                <c:pt idx="3082">
                  <c:v>4276843584.4907408</c:v>
                </c:pt>
                <c:pt idx="3083">
                  <c:v>4276843587.9629631</c:v>
                </c:pt>
                <c:pt idx="3084">
                  <c:v>4276843591.4351854</c:v>
                </c:pt>
                <c:pt idx="3085">
                  <c:v>4276843594.9074078</c:v>
                </c:pt>
                <c:pt idx="3086">
                  <c:v>4276843597.2222223</c:v>
                </c:pt>
                <c:pt idx="3087">
                  <c:v>4276843600.6944447</c:v>
                </c:pt>
                <c:pt idx="3088">
                  <c:v>4276843604.166667</c:v>
                </c:pt>
                <c:pt idx="3089">
                  <c:v>4276843607.6388893</c:v>
                </c:pt>
                <c:pt idx="3090">
                  <c:v>4276843609.9537039</c:v>
                </c:pt>
                <c:pt idx="3091">
                  <c:v>4276843613.4259262</c:v>
                </c:pt>
                <c:pt idx="3092">
                  <c:v>4276843616.8981485</c:v>
                </c:pt>
                <c:pt idx="3093">
                  <c:v>4276843620.3703709</c:v>
                </c:pt>
                <c:pt idx="3094">
                  <c:v>4276843623.8425927</c:v>
                </c:pt>
                <c:pt idx="3095">
                  <c:v>4276843627.3148146</c:v>
                </c:pt>
                <c:pt idx="3096">
                  <c:v>4276843630.7870369</c:v>
                </c:pt>
                <c:pt idx="3097">
                  <c:v>4276843634.2592592</c:v>
                </c:pt>
                <c:pt idx="3098">
                  <c:v>4276843636.5740738</c:v>
                </c:pt>
                <c:pt idx="3099">
                  <c:v>4276843640.0462961</c:v>
                </c:pt>
                <c:pt idx="3100">
                  <c:v>4276843643.5185184</c:v>
                </c:pt>
                <c:pt idx="3101">
                  <c:v>4276843646.9907408</c:v>
                </c:pt>
                <c:pt idx="3102">
                  <c:v>4276843649.3055553</c:v>
                </c:pt>
                <c:pt idx="3103">
                  <c:v>4276843652.7777777</c:v>
                </c:pt>
                <c:pt idx="3104">
                  <c:v>4276843656.25</c:v>
                </c:pt>
                <c:pt idx="3105">
                  <c:v>4276843659.7222223</c:v>
                </c:pt>
                <c:pt idx="3106">
                  <c:v>4276843663.1944447</c:v>
                </c:pt>
                <c:pt idx="3107">
                  <c:v>4276843665.5092592</c:v>
                </c:pt>
                <c:pt idx="3108">
                  <c:v>4276843668.9814816</c:v>
                </c:pt>
                <c:pt idx="3109">
                  <c:v>4276843672.4537039</c:v>
                </c:pt>
                <c:pt idx="3110">
                  <c:v>4276843675.9259262</c:v>
                </c:pt>
                <c:pt idx="3111">
                  <c:v>4276843678.2407408</c:v>
                </c:pt>
                <c:pt idx="3112">
                  <c:v>4276843681.7129631</c:v>
                </c:pt>
                <c:pt idx="3113">
                  <c:v>4276843685.1851854</c:v>
                </c:pt>
                <c:pt idx="3114">
                  <c:v>4276843688.6574078</c:v>
                </c:pt>
                <c:pt idx="3115">
                  <c:v>4276843692.1296301</c:v>
                </c:pt>
                <c:pt idx="3116">
                  <c:v>4276843694.4444447</c:v>
                </c:pt>
                <c:pt idx="3117">
                  <c:v>4276843697.916667</c:v>
                </c:pt>
                <c:pt idx="3118">
                  <c:v>4276843701.3888893</c:v>
                </c:pt>
                <c:pt idx="3119">
                  <c:v>4276843704.8611116</c:v>
                </c:pt>
                <c:pt idx="3120">
                  <c:v>4276843707.1759262</c:v>
                </c:pt>
                <c:pt idx="3121">
                  <c:v>4276843710.6481485</c:v>
                </c:pt>
                <c:pt idx="3122">
                  <c:v>4276843714.1203709</c:v>
                </c:pt>
                <c:pt idx="3123">
                  <c:v>4276843717.5925922</c:v>
                </c:pt>
                <c:pt idx="3124">
                  <c:v>4276843719.9074078</c:v>
                </c:pt>
                <c:pt idx="3125">
                  <c:v>4276843723.3796301</c:v>
                </c:pt>
                <c:pt idx="3126">
                  <c:v>4276843726.8518515</c:v>
                </c:pt>
                <c:pt idx="3127">
                  <c:v>4276843730.3240738</c:v>
                </c:pt>
                <c:pt idx="3128">
                  <c:v>4276843733.7962961</c:v>
                </c:pt>
                <c:pt idx="3129">
                  <c:v>4276843736.1111107</c:v>
                </c:pt>
                <c:pt idx="3130">
                  <c:v>4276843739.583333</c:v>
                </c:pt>
                <c:pt idx="3131">
                  <c:v>4276843743.0555553</c:v>
                </c:pt>
                <c:pt idx="3132">
                  <c:v>4276843746.5277777</c:v>
                </c:pt>
                <c:pt idx="3133">
                  <c:v>4276843748.8425922</c:v>
                </c:pt>
                <c:pt idx="3134">
                  <c:v>4276843752.3148146</c:v>
                </c:pt>
                <c:pt idx="3135">
                  <c:v>4276843755.7870369</c:v>
                </c:pt>
                <c:pt idx="3136">
                  <c:v>4276843759.2592592</c:v>
                </c:pt>
                <c:pt idx="3137">
                  <c:v>4276843762.7314816</c:v>
                </c:pt>
                <c:pt idx="3138">
                  <c:v>4276843766.2037039</c:v>
                </c:pt>
                <c:pt idx="3139">
                  <c:v>4276843769.6759262</c:v>
                </c:pt>
                <c:pt idx="3140">
                  <c:v>4276843773.1481485</c:v>
                </c:pt>
                <c:pt idx="3141">
                  <c:v>4276843775.4629631</c:v>
                </c:pt>
                <c:pt idx="3142">
                  <c:v>4276843778.9351854</c:v>
                </c:pt>
                <c:pt idx="3143">
                  <c:v>4276843782.4074078</c:v>
                </c:pt>
                <c:pt idx="3144">
                  <c:v>4276843785.8796291</c:v>
                </c:pt>
                <c:pt idx="3145">
                  <c:v>4276843788.1944447</c:v>
                </c:pt>
                <c:pt idx="3146">
                  <c:v>4276843791.666667</c:v>
                </c:pt>
                <c:pt idx="3147">
                  <c:v>4276843795.1388884</c:v>
                </c:pt>
                <c:pt idx="3148">
                  <c:v>4276843798.6111107</c:v>
                </c:pt>
                <c:pt idx="3149">
                  <c:v>4276843802.083333</c:v>
                </c:pt>
                <c:pt idx="3150">
                  <c:v>4276843804.3981485</c:v>
                </c:pt>
                <c:pt idx="3151">
                  <c:v>4276843807.8703699</c:v>
                </c:pt>
                <c:pt idx="3152">
                  <c:v>4276843811.3425922</c:v>
                </c:pt>
                <c:pt idx="3153">
                  <c:v>4276843814.8148146</c:v>
                </c:pt>
                <c:pt idx="3154">
                  <c:v>4276843817.1296291</c:v>
                </c:pt>
                <c:pt idx="3155">
                  <c:v>4276843820.6018515</c:v>
                </c:pt>
                <c:pt idx="3156">
                  <c:v>4276843824.0740738</c:v>
                </c:pt>
                <c:pt idx="3157">
                  <c:v>4276843827.5462961</c:v>
                </c:pt>
                <c:pt idx="3158">
                  <c:v>4276843831.0185184</c:v>
                </c:pt>
                <c:pt idx="3159">
                  <c:v>4276843833.333333</c:v>
                </c:pt>
                <c:pt idx="3160">
                  <c:v>4276843836.8055553</c:v>
                </c:pt>
                <c:pt idx="3161">
                  <c:v>4276843840.2777777</c:v>
                </c:pt>
                <c:pt idx="3162">
                  <c:v>4276843843.75</c:v>
                </c:pt>
                <c:pt idx="3163">
                  <c:v>4276843846.0648146</c:v>
                </c:pt>
                <c:pt idx="3164">
                  <c:v>4276843849.5370369</c:v>
                </c:pt>
                <c:pt idx="3165">
                  <c:v>4276843853.0092592</c:v>
                </c:pt>
                <c:pt idx="3166">
                  <c:v>4276843856.4814816</c:v>
                </c:pt>
                <c:pt idx="3167">
                  <c:v>4276843858.7962961</c:v>
                </c:pt>
                <c:pt idx="3168">
                  <c:v>4276843862.2685184</c:v>
                </c:pt>
                <c:pt idx="3169">
                  <c:v>4276843865.7407408</c:v>
                </c:pt>
                <c:pt idx="3170">
                  <c:v>4276843869.2129631</c:v>
                </c:pt>
                <c:pt idx="3171">
                  <c:v>4276843872.6851854</c:v>
                </c:pt>
                <c:pt idx="3172">
                  <c:v>4276843875</c:v>
                </c:pt>
                <c:pt idx="3173">
                  <c:v>4276843878.4722223</c:v>
                </c:pt>
                <c:pt idx="3174">
                  <c:v>4276843881.9444447</c:v>
                </c:pt>
                <c:pt idx="3175">
                  <c:v>4276843885.4166665</c:v>
                </c:pt>
                <c:pt idx="3176">
                  <c:v>4276843887.7314816</c:v>
                </c:pt>
                <c:pt idx="3177">
                  <c:v>4276843891.2037039</c:v>
                </c:pt>
                <c:pt idx="3178">
                  <c:v>4276843894.6759262</c:v>
                </c:pt>
                <c:pt idx="3179">
                  <c:v>4276843898.1481481</c:v>
                </c:pt>
                <c:pt idx="3180">
                  <c:v>4276843900.4629631</c:v>
                </c:pt>
                <c:pt idx="3181">
                  <c:v>4276843903.9351854</c:v>
                </c:pt>
                <c:pt idx="3182">
                  <c:v>4276843907.4074073</c:v>
                </c:pt>
                <c:pt idx="3183">
                  <c:v>4276843910.8796296</c:v>
                </c:pt>
                <c:pt idx="3184">
                  <c:v>4276843914.3518519</c:v>
                </c:pt>
                <c:pt idx="3185">
                  <c:v>4276843916.6666665</c:v>
                </c:pt>
                <c:pt idx="3186">
                  <c:v>4276843920.1388888</c:v>
                </c:pt>
                <c:pt idx="3187">
                  <c:v>4276843923.6111112</c:v>
                </c:pt>
                <c:pt idx="3188">
                  <c:v>4276843927.0833335</c:v>
                </c:pt>
                <c:pt idx="3189">
                  <c:v>4276843929.3981481</c:v>
                </c:pt>
                <c:pt idx="3190">
                  <c:v>4276843932.8703704</c:v>
                </c:pt>
                <c:pt idx="3191">
                  <c:v>4276843936.3425927</c:v>
                </c:pt>
                <c:pt idx="3192">
                  <c:v>4276843939.8148146</c:v>
                </c:pt>
                <c:pt idx="3193">
                  <c:v>4276843942.1296296</c:v>
                </c:pt>
                <c:pt idx="3194">
                  <c:v>4276843945.6018519</c:v>
                </c:pt>
                <c:pt idx="3195">
                  <c:v>4276843949.0740743</c:v>
                </c:pt>
                <c:pt idx="3196">
                  <c:v>4276843952.5462961</c:v>
                </c:pt>
                <c:pt idx="3197">
                  <c:v>4276843956.0185184</c:v>
                </c:pt>
                <c:pt idx="3198">
                  <c:v>4276843958.3333335</c:v>
                </c:pt>
                <c:pt idx="3199">
                  <c:v>4276843961.8055558</c:v>
                </c:pt>
                <c:pt idx="3200">
                  <c:v>4276843965.2777777</c:v>
                </c:pt>
                <c:pt idx="3201">
                  <c:v>4276843968.75</c:v>
                </c:pt>
                <c:pt idx="3202">
                  <c:v>4276843971.064815</c:v>
                </c:pt>
                <c:pt idx="3203">
                  <c:v>4276843974.5370374</c:v>
                </c:pt>
                <c:pt idx="3204">
                  <c:v>4276843978.0092592</c:v>
                </c:pt>
                <c:pt idx="3205">
                  <c:v>4276843981.4814816</c:v>
                </c:pt>
                <c:pt idx="3206">
                  <c:v>4276843984.9537039</c:v>
                </c:pt>
                <c:pt idx="3207">
                  <c:v>4276843987.2685184</c:v>
                </c:pt>
                <c:pt idx="3208">
                  <c:v>4276843990.7407408</c:v>
                </c:pt>
                <c:pt idx="3209">
                  <c:v>4276843994.2129631</c:v>
                </c:pt>
                <c:pt idx="3210">
                  <c:v>4276843997.685185</c:v>
                </c:pt>
                <c:pt idx="3211">
                  <c:v>4276844000</c:v>
                </c:pt>
                <c:pt idx="3212">
                  <c:v>4276844003.4722223</c:v>
                </c:pt>
                <c:pt idx="3213">
                  <c:v>4276844006.9444442</c:v>
                </c:pt>
                <c:pt idx="3214">
                  <c:v>4276844010.4166665</c:v>
                </c:pt>
                <c:pt idx="3215">
                  <c:v>4276844012.7314816</c:v>
                </c:pt>
                <c:pt idx="3216">
                  <c:v>4276844016.2037034</c:v>
                </c:pt>
                <c:pt idx="3217">
                  <c:v>4276844019.6759257</c:v>
                </c:pt>
                <c:pt idx="3218">
                  <c:v>4276844023.1481481</c:v>
                </c:pt>
                <c:pt idx="3219">
                  <c:v>4276844026.6203704</c:v>
                </c:pt>
                <c:pt idx="3220">
                  <c:v>4276844028.935185</c:v>
                </c:pt>
                <c:pt idx="3221">
                  <c:v>4276844032.4074073</c:v>
                </c:pt>
                <c:pt idx="3222">
                  <c:v>4276844035.8796296</c:v>
                </c:pt>
                <c:pt idx="3223">
                  <c:v>4276844039.3518519</c:v>
                </c:pt>
                <c:pt idx="3224">
                  <c:v>4276844041.6666665</c:v>
                </c:pt>
                <c:pt idx="3225">
                  <c:v>4276844045.1388888</c:v>
                </c:pt>
                <c:pt idx="3226">
                  <c:v>4276844048.6111112</c:v>
                </c:pt>
                <c:pt idx="3227">
                  <c:v>4276844052.0833335</c:v>
                </c:pt>
                <c:pt idx="3228">
                  <c:v>4276844055.5555558</c:v>
                </c:pt>
                <c:pt idx="3229">
                  <c:v>4276844057.8703704</c:v>
                </c:pt>
                <c:pt idx="3230">
                  <c:v>4276844061.3425927</c:v>
                </c:pt>
                <c:pt idx="3231">
                  <c:v>4276844064.814815</c:v>
                </c:pt>
                <c:pt idx="3232">
                  <c:v>4276844068.2870374</c:v>
                </c:pt>
                <c:pt idx="3233">
                  <c:v>4276844070.6018519</c:v>
                </c:pt>
                <c:pt idx="3234">
                  <c:v>4276844074.0740743</c:v>
                </c:pt>
                <c:pt idx="3235">
                  <c:v>4276844077.5462966</c:v>
                </c:pt>
                <c:pt idx="3236">
                  <c:v>4276844081.0185189</c:v>
                </c:pt>
                <c:pt idx="3237">
                  <c:v>4276844083.3333335</c:v>
                </c:pt>
                <c:pt idx="3238">
                  <c:v>4276844086.8055558</c:v>
                </c:pt>
                <c:pt idx="3239">
                  <c:v>4276844090.2777781</c:v>
                </c:pt>
                <c:pt idx="3240">
                  <c:v>4276844093.7500005</c:v>
                </c:pt>
                <c:pt idx="3241">
                  <c:v>4276844097.2222219</c:v>
                </c:pt>
                <c:pt idx="3242">
                  <c:v>4276844099.5370374</c:v>
                </c:pt>
                <c:pt idx="3243">
                  <c:v>4276844103.0092597</c:v>
                </c:pt>
                <c:pt idx="3244">
                  <c:v>4276844106.4814811</c:v>
                </c:pt>
                <c:pt idx="3245">
                  <c:v>4276844109.9537034</c:v>
                </c:pt>
                <c:pt idx="3246">
                  <c:v>4276844112.2685189</c:v>
                </c:pt>
                <c:pt idx="3247">
                  <c:v>4276844115.7407403</c:v>
                </c:pt>
                <c:pt idx="3248">
                  <c:v>4276844119.2129626</c:v>
                </c:pt>
                <c:pt idx="3249">
                  <c:v>4276844122.685185</c:v>
                </c:pt>
                <c:pt idx="3250">
                  <c:v>4276844125.0000005</c:v>
                </c:pt>
                <c:pt idx="3251">
                  <c:v>4276844128.4722219</c:v>
                </c:pt>
                <c:pt idx="3252">
                  <c:v>4276844131.9444442</c:v>
                </c:pt>
                <c:pt idx="3253">
                  <c:v>4276844135.4166665</c:v>
                </c:pt>
                <c:pt idx="3254">
                  <c:v>4276844138.8888888</c:v>
                </c:pt>
                <c:pt idx="3255">
                  <c:v>4276844141.2037034</c:v>
                </c:pt>
                <c:pt idx="3256">
                  <c:v>4276844144.6759257</c:v>
                </c:pt>
                <c:pt idx="3257">
                  <c:v>4276844148.1481481</c:v>
                </c:pt>
                <c:pt idx="3258">
                  <c:v>4276844151.6203704</c:v>
                </c:pt>
                <c:pt idx="3259">
                  <c:v>4276844153.935185</c:v>
                </c:pt>
                <c:pt idx="3260">
                  <c:v>4276844157.4074073</c:v>
                </c:pt>
                <c:pt idx="3261">
                  <c:v>4276844160.8796296</c:v>
                </c:pt>
                <c:pt idx="3262">
                  <c:v>4276844164.3518519</c:v>
                </c:pt>
                <c:pt idx="3263">
                  <c:v>4276844166.6666665</c:v>
                </c:pt>
                <c:pt idx="3264">
                  <c:v>4276844170.1388888</c:v>
                </c:pt>
                <c:pt idx="3265">
                  <c:v>4276844173.6111112</c:v>
                </c:pt>
                <c:pt idx="3266">
                  <c:v>4276844177.0833335</c:v>
                </c:pt>
                <c:pt idx="3267">
                  <c:v>4276844180.5555558</c:v>
                </c:pt>
                <c:pt idx="3268">
                  <c:v>4276844182.8703704</c:v>
                </c:pt>
                <c:pt idx="3269">
                  <c:v>4276844186.3425927</c:v>
                </c:pt>
                <c:pt idx="3270">
                  <c:v>4276844189.814815</c:v>
                </c:pt>
                <c:pt idx="3271">
                  <c:v>4276844193.2870374</c:v>
                </c:pt>
                <c:pt idx="3272">
                  <c:v>4276844195.6018519</c:v>
                </c:pt>
                <c:pt idx="3273">
                  <c:v>4276844199.0740743</c:v>
                </c:pt>
                <c:pt idx="3274">
                  <c:v>4276844202.5462966</c:v>
                </c:pt>
                <c:pt idx="3275">
                  <c:v>4276844206.018518</c:v>
                </c:pt>
                <c:pt idx="3276">
                  <c:v>4276844209.4907403</c:v>
                </c:pt>
                <c:pt idx="3277">
                  <c:v>4276844211.8055558</c:v>
                </c:pt>
                <c:pt idx="3278">
                  <c:v>4276844215.2777781</c:v>
                </c:pt>
                <c:pt idx="3279">
                  <c:v>4276844218.7499995</c:v>
                </c:pt>
                <c:pt idx="3280">
                  <c:v>4276844222.2222219</c:v>
                </c:pt>
                <c:pt idx="3281">
                  <c:v>4276844224.5370374</c:v>
                </c:pt>
                <c:pt idx="3282">
                  <c:v>4276844228.0092587</c:v>
                </c:pt>
                <c:pt idx="3283">
                  <c:v>4276844231.4814811</c:v>
                </c:pt>
                <c:pt idx="3284">
                  <c:v>4276844234.9537034</c:v>
                </c:pt>
                <c:pt idx="3285">
                  <c:v>4276844238.4259257</c:v>
                </c:pt>
                <c:pt idx="3286">
                  <c:v>4276844240.7407403</c:v>
                </c:pt>
                <c:pt idx="3287">
                  <c:v>4276844244.2129626</c:v>
                </c:pt>
                <c:pt idx="3288">
                  <c:v>4276844247.685185</c:v>
                </c:pt>
                <c:pt idx="3289">
                  <c:v>4276844251.1574073</c:v>
                </c:pt>
                <c:pt idx="3290">
                  <c:v>4276844253.4722219</c:v>
                </c:pt>
                <c:pt idx="3291">
                  <c:v>4276844256.9444442</c:v>
                </c:pt>
                <c:pt idx="3292">
                  <c:v>4276844260.4166665</c:v>
                </c:pt>
                <c:pt idx="3293">
                  <c:v>4276844263.8888888</c:v>
                </c:pt>
                <c:pt idx="3294">
                  <c:v>4276844266.2037034</c:v>
                </c:pt>
                <c:pt idx="3295">
                  <c:v>4276844269.6759257</c:v>
                </c:pt>
                <c:pt idx="3296">
                  <c:v>4276844273.1481481</c:v>
                </c:pt>
                <c:pt idx="3297">
                  <c:v>4276844276.6203704</c:v>
                </c:pt>
                <c:pt idx="3298">
                  <c:v>4276844280.0925927</c:v>
                </c:pt>
                <c:pt idx="3299">
                  <c:v>4276844282.4074073</c:v>
                </c:pt>
                <c:pt idx="3300">
                  <c:v>4276844285.8796296</c:v>
                </c:pt>
                <c:pt idx="3301">
                  <c:v>4276844289.3518519</c:v>
                </c:pt>
                <c:pt idx="3302">
                  <c:v>4276844292.8240743</c:v>
                </c:pt>
                <c:pt idx="3303">
                  <c:v>4276844295.1388888</c:v>
                </c:pt>
                <c:pt idx="3304">
                  <c:v>4276844298.6111112</c:v>
                </c:pt>
                <c:pt idx="3305">
                  <c:v>4276844302.0833335</c:v>
                </c:pt>
                <c:pt idx="3306">
                  <c:v>4276844305.5555558</c:v>
                </c:pt>
                <c:pt idx="3307">
                  <c:v>4276844309.0277777</c:v>
                </c:pt>
                <c:pt idx="3308">
                  <c:v>4276844311.3425927</c:v>
                </c:pt>
                <c:pt idx="3309">
                  <c:v>4276844314.814815</c:v>
                </c:pt>
                <c:pt idx="3310">
                  <c:v>4276844318.2870369</c:v>
                </c:pt>
                <c:pt idx="3311">
                  <c:v>4276844321.7592592</c:v>
                </c:pt>
                <c:pt idx="3312">
                  <c:v>4276844324.0740743</c:v>
                </c:pt>
                <c:pt idx="3313">
                  <c:v>4276844327.5462961</c:v>
                </c:pt>
                <c:pt idx="3314">
                  <c:v>4276844331.0185184</c:v>
                </c:pt>
                <c:pt idx="3315">
                  <c:v>4276844334.4907408</c:v>
                </c:pt>
                <c:pt idx="3316">
                  <c:v>4276844336.8055553</c:v>
                </c:pt>
                <c:pt idx="3317">
                  <c:v>4276844340.2777777</c:v>
                </c:pt>
                <c:pt idx="3318">
                  <c:v>4276844343.75</c:v>
                </c:pt>
                <c:pt idx="3319">
                  <c:v>4276844347.2222223</c:v>
                </c:pt>
                <c:pt idx="3320">
                  <c:v>4276844350.6944447</c:v>
                </c:pt>
                <c:pt idx="3321">
                  <c:v>4276844353.0092592</c:v>
                </c:pt>
                <c:pt idx="3322">
                  <c:v>4276844356.4814816</c:v>
                </c:pt>
                <c:pt idx="3323">
                  <c:v>4276844359.9537039</c:v>
                </c:pt>
                <c:pt idx="3324">
                  <c:v>4276844363.4259262</c:v>
                </c:pt>
                <c:pt idx="3325">
                  <c:v>4276844365.7407408</c:v>
                </c:pt>
                <c:pt idx="3326">
                  <c:v>4276844369.2129631</c:v>
                </c:pt>
                <c:pt idx="3327">
                  <c:v>4276844372.6851854</c:v>
                </c:pt>
                <c:pt idx="3328">
                  <c:v>4276844376.1574078</c:v>
                </c:pt>
                <c:pt idx="3329">
                  <c:v>4276844378.4722223</c:v>
                </c:pt>
                <c:pt idx="3330">
                  <c:v>4276844381.9444447</c:v>
                </c:pt>
                <c:pt idx="3331">
                  <c:v>4276844385.416667</c:v>
                </c:pt>
                <c:pt idx="3332">
                  <c:v>4276844388.8888893</c:v>
                </c:pt>
                <c:pt idx="3333">
                  <c:v>4276844392.3611112</c:v>
                </c:pt>
                <c:pt idx="3334">
                  <c:v>4276844394.6759262</c:v>
                </c:pt>
                <c:pt idx="3335">
                  <c:v>4276844398.1481485</c:v>
                </c:pt>
                <c:pt idx="3336">
                  <c:v>4276844401.6203709</c:v>
                </c:pt>
                <c:pt idx="3337">
                  <c:v>4276844405.0925927</c:v>
                </c:pt>
                <c:pt idx="3338">
                  <c:v>4276844407.4074078</c:v>
                </c:pt>
                <c:pt idx="3339">
                  <c:v>4276844410.8796301</c:v>
                </c:pt>
                <c:pt idx="3340">
                  <c:v>4276844414.3518519</c:v>
                </c:pt>
                <c:pt idx="3341">
                  <c:v>4276844417.8240738</c:v>
                </c:pt>
                <c:pt idx="3342">
                  <c:v>4276844420.1388893</c:v>
                </c:pt>
                <c:pt idx="3343">
                  <c:v>4276844423.6111116</c:v>
                </c:pt>
                <c:pt idx="3344">
                  <c:v>4276844427.083333</c:v>
                </c:pt>
                <c:pt idx="3345">
                  <c:v>4276844430.5555553</c:v>
                </c:pt>
                <c:pt idx="3346">
                  <c:v>4276844434.0277777</c:v>
                </c:pt>
                <c:pt idx="3347">
                  <c:v>4276844436.3425922</c:v>
                </c:pt>
                <c:pt idx="3348">
                  <c:v>4276844439.8148146</c:v>
                </c:pt>
                <c:pt idx="3349">
                  <c:v>4276844443.2870369</c:v>
                </c:pt>
                <c:pt idx="3350">
                  <c:v>4276844446.7592592</c:v>
                </c:pt>
                <c:pt idx="3351">
                  <c:v>4276844449.0740738</c:v>
                </c:pt>
                <c:pt idx="3352">
                  <c:v>4276844452.5462961</c:v>
                </c:pt>
                <c:pt idx="3353">
                  <c:v>4276844456.0185184</c:v>
                </c:pt>
                <c:pt idx="3354">
                  <c:v>4276844459.4907408</c:v>
                </c:pt>
                <c:pt idx="3355">
                  <c:v>4276844462.9629631</c:v>
                </c:pt>
                <c:pt idx="3356">
                  <c:v>4276844465.2777777</c:v>
                </c:pt>
                <c:pt idx="3357">
                  <c:v>4276844468.75</c:v>
                </c:pt>
                <c:pt idx="3358">
                  <c:v>4276844472.2222223</c:v>
                </c:pt>
                <c:pt idx="3359">
                  <c:v>4276844475.6944447</c:v>
                </c:pt>
                <c:pt idx="3360">
                  <c:v>4276844478.0092592</c:v>
                </c:pt>
                <c:pt idx="3361">
                  <c:v>4276844481.4814816</c:v>
                </c:pt>
                <c:pt idx="3362">
                  <c:v>4276844484.9537039</c:v>
                </c:pt>
                <c:pt idx="3363">
                  <c:v>4276844488.4259262</c:v>
                </c:pt>
                <c:pt idx="3364">
                  <c:v>4276844490.7407408</c:v>
                </c:pt>
                <c:pt idx="3365">
                  <c:v>4276844494.2129631</c:v>
                </c:pt>
                <c:pt idx="3366">
                  <c:v>4276844497.6851854</c:v>
                </c:pt>
                <c:pt idx="3367">
                  <c:v>4276844501.1574078</c:v>
                </c:pt>
                <c:pt idx="3368">
                  <c:v>4276844504.6296301</c:v>
                </c:pt>
                <c:pt idx="3369">
                  <c:v>4276844506.9444447</c:v>
                </c:pt>
                <c:pt idx="3370">
                  <c:v>4276844510.416667</c:v>
                </c:pt>
                <c:pt idx="3371">
                  <c:v>4276844513.8888893</c:v>
                </c:pt>
                <c:pt idx="3372">
                  <c:v>4276844517.3611107</c:v>
                </c:pt>
                <c:pt idx="3373">
                  <c:v>4276844519.6759262</c:v>
                </c:pt>
                <c:pt idx="3374">
                  <c:v>4276844523.1481485</c:v>
                </c:pt>
                <c:pt idx="3375">
                  <c:v>4276844526.6203699</c:v>
                </c:pt>
                <c:pt idx="3376">
                  <c:v>4276844530.0925922</c:v>
                </c:pt>
                <c:pt idx="3377">
                  <c:v>4276844532.4074078</c:v>
                </c:pt>
                <c:pt idx="3378">
                  <c:v>4276844535.8796301</c:v>
                </c:pt>
                <c:pt idx="3379">
                  <c:v>4276844539.3518515</c:v>
                </c:pt>
                <c:pt idx="3380">
                  <c:v>4276844542.8240738</c:v>
                </c:pt>
                <c:pt idx="3381">
                  <c:v>4276844546.2962961</c:v>
                </c:pt>
                <c:pt idx="3382">
                  <c:v>4276844548.6111107</c:v>
                </c:pt>
                <c:pt idx="3383">
                  <c:v>4276844552.083333</c:v>
                </c:pt>
                <c:pt idx="3384">
                  <c:v>4276844555.5555553</c:v>
                </c:pt>
                <c:pt idx="3385">
                  <c:v>4276844559.0277777</c:v>
                </c:pt>
                <c:pt idx="3386">
                  <c:v>4276844561.3425922</c:v>
                </c:pt>
                <c:pt idx="3387">
                  <c:v>4276844564.8148146</c:v>
                </c:pt>
                <c:pt idx="3388">
                  <c:v>4276844568.2870369</c:v>
                </c:pt>
                <c:pt idx="3389">
                  <c:v>4276844571.7592592</c:v>
                </c:pt>
                <c:pt idx="3390">
                  <c:v>4276844575.2314816</c:v>
                </c:pt>
                <c:pt idx="3391">
                  <c:v>4276844577.5462961</c:v>
                </c:pt>
                <c:pt idx="3392">
                  <c:v>4276844581.0185184</c:v>
                </c:pt>
                <c:pt idx="3393">
                  <c:v>4276844584.4907408</c:v>
                </c:pt>
                <c:pt idx="3394">
                  <c:v>4276844587.9629631</c:v>
                </c:pt>
                <c:pt idx="3395">
                  <c:v>4276844590.2777777</c:v>
                </c:pt>
                <c:pt idx="3396">
                  <c:v>4276844593.75</c:v>
                </c:pt>
                <c:pt idx="3397">
                  <c:v>4276844597.2222223</c:v>
                </c:pt>
                <c:pt idx="3398">
                  <c:v>4276844600.6944447</c:v>
                </c:pt>
                <c:pt idx="3399">
                  <c:v>4276844603.0092592</c:v>
                </c:pt>
                <c:pt idx="3400">
                  <c:v>4276844606.4814816</c:v>
                </c:pt>
                <c:pt idx="3401">
                  <c:v>4276844609.9537039</c:v>
                </c:pt>
                <c:pt idx="3402">
                  <c:v>4276844613.4259262</c:v>
                </c:pt>
                <c:pt idx="3403">
                  <c:v>4276844616.8981476</c:v>
                </c:pt>
                <c:pt idx="3404">
                  <c:v>4276844619.2129631</c:v>
                </c:pt>
                <c:pt idx="3405">
                  <c:v>4276844622.6851854</c:v>
                </c:pt>
                <c:pt idx="3406">
                  <c:v>4276844626.1574078</c:v>
                </c:pt>
                <c:pt idx="3407">
                  <c:v>4276844629.6296291</c:v>
                </c:pt>
                <c:pt idx="3408">
                  <c:v>4276844631.9444447</c:v>
                </c:pt>
                <c:pt idx="3409">
                  <c:v>4276844635.416667</c:v>
                </c:pt>
                <c:pt idx="3410">
                  <c:v>4276844638.8888884</c:v>
                </c:pt>
                <c:pt idx="3411">
                  <c:v>4276844642.3611107</c:v>
                </c:pt>
                <c:pt idx="3412">
                  <c:v>4276844645.833333</c:v>
                </c:pt>
                <c:pt idx="3413">
                  <c:v>4276844648.1481481</c:v>
                </c:pt>
                <c:pt idx="3414">
                  <c:v>4276844651.6203699</c:v>
                </c:pt>
                <c:pt idx="3415">
                  <c:v>4276844655.0925922</c:v>
                </c:pt>
                <c:pt idx="3416">
                  <c:v>4276844658.5648146</c:v>
                </c:pt>
                <c:pt idx="3417">
                  <c:v>4276844660.8796291</c:v>
                </c:pt>
                <c:pt idx="3418">
                  <c:v>4276844664.3518515</c:v>
                </c:pt>
                <c:pt idx="3419">
                  <c:v>4276844667.8240738</c:v>
                </c:pt>
                <c:pt idx="3420">
                  <c:v>4276844671.2962961</c:v>
                </c:pt>
                <c:pt idx="3421">
                  <c:v>4276844673.6111107</c:v>
                </c:pt>
                <c:pt idx="3422">
                  <c:v>4276844677.083333</c:v>
                </c:pt>
                <c:pt idx="3423">
                  <c:v>4276844680.5555553</c:v>
                </c:pt>
                <c:pt idx="3424">
                  <c:v>4276844684.0277777</c:v>
                </c:pt>
                <c:pt idx="3425">
                  <c:v>4276844687.5</c:v>
                </c:pt>
                <c:pt idx="3426">
                  <c:v>4276844689.8148146</c:v>
                </c:pt>
                <c:pt idx="3427">
                  <c:v>4276844693.2870369</c:v>
                </c:pt>
                <c:pt idx="3428">
                  <c:v>4276844696.7592592</c:v>
                </c:pt>
                <c:pt idx="3429">
                  <c:v>4276844700.2314816</c:v>
                </c:pt>
                <c:pt idx="3430">
                  <c:v>4276844702.5462961</c:v>
                </c:pt>
                <c:pt idx="3431">
                  <c:v>4276844706.0185184</c:v>
                </c:pt>
                <c:pt idx="3432">
                  <c:v>4276844709.4907408</c:v>
                </c:pt>
                <c:pt idx="3433">
                  <c:v>4276844712.9629631</c:v>
                </c:pt>
                <c:pt idx="3434">
                  <c:v>4276844715.2777777</c:v>
                </c:pt>
                <c:pt idx="3435">
                  <c:v>4276844718.75</c:v>
                </c:pt>
                <c:pt idx="3436">
                  <c:v>4276844722.2222223</c:v>
                </c:pt>
                <c:pt idx="3437">
                  <c:v>4276844725.6944447</c:v>
                </c:pt>
                <c:pt idx="3438">
                  <c:v>4276844729.1666665</c:v>
                </c:pt>
                <c:pt idx="3439">
                  <c:v>4276844731.4814816</c:v>
                </c:pt>
                <c:pt idx="3440">
                  <c:v>4276844734.9537039</c:v>
                </c:pt>
                <c:pt idx="3441">
                  <c:v>4276844738.4259257</c:v>
                </c:pt>
                <c:pt idx="3442">
                  <c:v>4276844741.8981481</c:v>
                </c:pt>
                <c:pt idx="3443">
                  <c:v>4276844744.2129631</c:v>
                </c:pt>
                <c:pt idx="3444">
                  <c:v>4276844747.685185</c:v>
                </c:pt>
                <c:pt idx="3445">
                  <c:v>4276844751.1574073</c:v>
                </c:pt>
                <c:pt idx="3446">
                  <c:v>4276844754.6296296</c:v>
                </c:pt>
                <c:pt idx="3447">
                  <c:v>4276844756.9444442</c:v>
                </c:pt>
                <c:pt idx="3448">
                  <c:v>4276844760.4166665</c:v>
                </c:pt>
                <c:pt idx="3449">
                  <c:v>4276844763.8888888</c:v>
                </c:pt>
                <c:pt idx="3450">
                  <c:v>4276844767.3611112</c:v>
                </c:pt>
                <c:pt idx="3451">
                  <c:v>4276844770.8333335</c:v>
                </c:pt>
                <c:pt idx="3452">
                  <c:v>4276844773.1481481</c:v>
                </c:pt>
                <c:pt idx="3453">
                  <c:v>4276844776.6203704</c:v>
                </c:pt>
                <c:pt idx="3454">
                  <c:v>4276844780.0925927</c:v>
                </c:pt>
                <c:pt idx="3455">
                  <c:v>4276844783.564815</c:v>
                </c:pt>
                <c:pt idx="3456">
                  <c:v>4276844785.8796296</c:v>
                </c:pt>
                <c:pt idx="3457">
                  <c:v>4276844789.3518519</c:v>
                </c:pt>
                <c:pt idx="3458">
                  <c:v>4276844792.8240743</c:v>
                </c:pt>
                <c:pt idx="3459">
                  <c:v>4276844796.2962966</c:v>
                </c:pt>
                <c:pt idx="3460">
                  <c:v>4276844799.7685189</c:v>
                </c:pt>
                <c:pt idx="3461">
                  <c:v>4276844802.0833335</c:v>
                </c:pt>
                <c:pt idx="3462">
                  <c:v>4276844805.5555558</c:v>
                </c:pt>
                <c:pt idx="3463">
                  <c:v>4276844809.0277781</c:v>
                </c:pt>
                <c:pt idx="3464">
                  <c:v>4276844812.5000005</c:v>
                </c:pt>
                <c:pt idx="3465">
                  <c:v>4276844814.814815</c:v>
                </c:pt>
                <c:pt idx="3466">
                  <c:v>4276844818.2870374</c:v>
                </c:pt>
                <c:pt idx="3467">
                  <c:v>4276844821.7592597</c:v>
                </c:pt>
                <c:pt idx="3468">
                  <c:v>4276844825.231482</c:v>
                </c:pt>
                <c:pt idx="3469">
                  <c:v>4276844827.5462966</c:v>
                </c:pt>
                <c:pt idx="3470">
                  <c:v>4276844831.0185189</c:v>
                </c:pt>
                <c:pt idx="3471">
                  <c:v>4276844834.4907413</c:v>
                </c:pt>
                <c:pt idx="3472">
                  <c:v>4276844837.9629626</c:v>
                </c:pt>
                <c:pt idx="3473">
                  <c:v>4276844841.435185</c:v>
                </c:pt>
                <c:pt idx="3474">
                  <c:v>4276844843.7500005</c:v>
                </c:pt>
                <c:pt idx="3475">
                  <c:v>4276844847.2222219</c:v>
                </c:pt>
                <c:pt idx="3476">
                  <c:v>4276844850.6944442</c:v>
                </c:pt>
                <c:pt idx="3477">
                  <c:v>4276844854.1666665</c:v>
                </c:pt>
                <c:pt idx="3478">
                  <c:v>4276844856.481482</c:v>
                </c:pt>
                <c:pt idx="3479">
                  <c:v>4276844859.9537034</c:v>
                </c:pt>
                <c:pt idx="3480">
                  <c:v>4276844863.4259257</c:v>
                </c:pt>
                <c:pt idx="3481">
                  <c:v>4276844866.8981481</c:v>
                </c:pt>
                <c:pt idx="3482">
                  <c:v>4276844870.3703704</c:v>
                </c:pt>
                <c:pt idx="3483">
                  <c:v>4276844872.685185</c:v>
                </c:pt>
                <c:pt idx="3484">
                  <c:v>4276844876.1574073</c:v>
                </c:pt>
                <c:pt idx="3485">
                  <c:v>4276844879.6296296</c:v>
                </c:pt>
                <c:pt idx="3486">
                  <c:v>4276844883.1018519</c:v>
                </c:pt>
                <c:pt idx="3487">
                  <c:v>4276844885.4166665</c:v>
                </c:pt>
                <c:pt idx="3488">
                  <c:v>4276844888.8888888</c:v>
                </c:pt>
                <c:pt idx="3489">
                  <c:v>4276844892.3611112</c:v>
                </c:pt>
                <c:pt idx="3490">
                  <c:v>4276844895.8333335</c:v>
                </c:pt>
                <c:pt idx="3491">
                  <c:v>4276844898.1481481</c:v>
                </c:pt>
                <c:pt idx="3492">
                  <c:v>4276844901.6203704</c:v>
                </c:pt>
                <c:pt idx="3493">
                  <c:v>4276844905.0925927</c:v>
                </c:pt>
                <c:pt idx="3494">
                  <c:v>4276844908.564815</c:v>
                </c:pt>
                <c:pt idx="3495">
                  <c:v>4276844912.0370374</c:v>
                </c:pt>
                <c:pt idx="3496">
                  <c:v>4276844914.3518519</c:v>
                </c:pt>
                <c:pt idx="3497">
                  <c:v>4276844917.8240743</c:v>
                </c:pt>
                <c:pt idx="3498">
                  <c:v>4276844921.2962966</c:v>
                </c:pt>
                <c:pt idx="3499">
                  <c:v>4276844924.7685189</c:v>
                </c:pt>
                <c:pt idx="3500">
                  <c:v>4276844927.0833335</c:v>
                </c:pt>
                <c:pt idx="3501">
                  <c:v>4276844930.5555558</c:v>
                </c:pt>
                <c:pt idx="3502">
                  <c:v>4276844934.0277781</c:v>
                </c:pt>
                <c:pt idx="3503">
                  <c:v>4276844937.4999995</c:v>
                </c:pt>
                <c:pt idx="3504">
                  <c:v>4276844940.9722219</c:v>
                </c:pt>
                <c:pt idx="3505">
                  <c:v>4276844943.2870374</c:v>
                </c:pt>
                <c:pt idx="3506">
                  <c:v>4276844946.7592597</c:v>
                </c:pt>
                <c:pt idx="3507">
                  <c:v>4276844951.3888888</c:v>
                </c:pt>
                <c:pt idx="3508">
                  <c:v>4276844953.7037034</c:v>
                </c:pt>
                <c:pt idx="3509">
                  <c:v>4276844957.1759257</c:v>
                </c:pt>
                <c:pt idx="3510">
                  <c:v>4276844960.6481481</c:v>
                </c:pt>
                <c:pt idx="3511">
                  <c:v>4276844964.1203704</c:v>
                </c:pt>
                <c:pt idx="3512">
                  <c:v>4276844966.435185</c:v>
                </c:pt>
                <c:pt idx="3513">
                  <c:v>4276844969.9074073</c:v>
                </c:pt>
                <c:pt idx="3514">
                  <c:v>4276844973.3796296</c:v>
                </c:pt>
                <c:pt idx="3515">
                  <c:v>4276844976.8518519</c:v>
                </c:pt>
                <c:pt idx="3516">
                  <c:v>4276844980.3240743</c:v>
                </c:pt>
                <c:pt idx="3517">
                  <c:v>4276844982.6388888</c:v>
                </c:pt>
                <c:pt idx="3518">
                  <c:v>4276844986.1111112</c:v>
                </c:pt>
                <c:pt idx="3519">
                  <c:v>4276844989.5833335</c:v>
                </c:pt>
                <c:pt idx="3520">
                  <c:v>4276844993.0555558</c:v>
                </c:pt>
                <c:pt idx="3521">
                  <c:v>4276844995.3703704</c:v>
                </c:pt>
                <c:pt idx="3522">
                  <c:v>4276844998.8425927</c:v>
                </c:pt>
                <c:pt idx="3523">
                  <c:v>4276845002.314815</c:v>
                </c:pt>
                <c:pt idx="3524">
                  <c:v>4276845005.7870374</c:v>
                </c:pt>
                <c:pt idx="3525">
                  <c:v>4276845009.2592587</c:v>
                </c:pt>
                <c:pt idx="3526">
                  <c:v>4276845011.5740743</c:v>
                </c:pt>
                <c:pt idx="3527">
                  <c:v>4276845015.0462966</c:v>
                </c:pt>
                <c:pt idx="3528">
                  <c:v>4276845018.518518</c:v>
                </c:pt>
                <c:pt idx="3529">
                  <c:v>4276845021.9907403</c:v>
                </c:pt>
                <c:pt idx="3530">
                  <c:v>4276845024.3055558</c:v>
                </c:pt>
                <c:pt idx="3531">
                  <c:v>4276845027.7777772</c:v>
                </c:pt>
                <c:pt idx="3532">
                  <c:v>4276845031.2499995</c:v>
                </c:pt>
                <c:pt idx="3533">
                  <c:v>4276845034.7222219</c:v>
                </c:pt>
                <c:pt idx="3534">
                  <c:v>4276845037.0370374</c:v>
                </c:pt>
                <c:pt idx="3535">
                  <c:v>4276845040.5092587</c:v>
                </c:pt>
                <c:pt idx="3536">
                  <c:v>4276845043.9814811</c:v>
                </c:pt>
                <c:pt idx="3537">
                  <c:v>4276845047.4537034</c:v>
                </c:pt>
                <c:pt idx="3538">
                  <c:v>4276845050.9259257</c:v>
                </c:pt>
                <c:pt idx="3539">
                  <c:v>4276845053.2407403</c:v>
                </c:pt>
                <c:pt idx="3540">
                  <c:v>4276845056.7129626</c:v>
                </c:pt>
                <c:pt idx="3541">
                  <c:v>4276845060.185185</c:v>
                </c:pt>
                <c:pt idx="3542">
                  <c:v>4276845063.6574073</c:v>
                </c:pt>
                <c:pt idx="3543">
                  <c:v>4276845065.9722219</c:v>
                </c:pt>
                <c:pt idx="3544">
                  <c:v>4276845069.4444442</c:v>
                </c:pt>
                <c:pt idx="3545">
                  <c:v>4276845072.9166665</c:v>
                </c:pt>
                <c:pt idx="3546">
                  <c:v>4276845076.3888888</c:v>
                </c:pt>
                <c:pt idx="3547">
                  <c:v>4276845078.7037034</c:v>
                </c:pt>
                <c:pt idx="3548">
                  <c:v>4276845082.1759257</c:v>
                </c:pt>
                <c:pt idx="3549">
                  <c:v>4276845085.6481481</c:v>
                </c:pt>
                <c:pt idx="3550">
                  <c:v>4276845089.1203704</c:v>
                </c:pt>
                <c:pt idx="3551">
                  <c:v>4276845092.5925927</c:v>
                </c:pt>
                <c:pt idx="3552">
                  <c:v>4276845094.9074073</c:v>
                </c:pt>
                <c:pt idx="3553">
                  <c:v>4276845098.3796296</c:v>
                </c:pt>
                <c:pt idx="3554">
                  <c:v>4276845101.8518519</c:v>
                </c:pt>
                <c:pt idx="3555">
                  <c:v>4276845105.3240743</c:v>
                </c:pt>
                <c:pt idx="3556">
                  <c:v>4276845107.6388888</c:v>
                </c:pt>
                <c:pt idx="3557">
                  <c:v>4276845111.1111112</c:v>
                </c:pt>
                <c:pt idx="3558">
                  <c:v>4276845114.5833335</c:v>
                </c:pt>
                <c:pt idx="3559">
                  <c:v>4276845118.0555553</c:v>
                </c:pt>
                <c:pt idx="3560">
                  <c:v>4276845120.3703704</c:v>
                </c:pt>
                <c:pt idx="3561">
                  <c:v>4276845123.8425927</c:v>
                </c:pt>
                <c:pt idx="3562">
                  <c:v>4276845127.3148146</c:v>
                </c:pt>
                <c:pt idx="3563">
                  <c:v>4276845130.7870369</c:v>
                </c:pt>
                <c:pt idx="3564">
                  <c:v>4276845134.2592592</c:v>
                </c:pt>
                <c:pt idx="3565">
                  <c:v>4276845136.5740743</c:v>
                </c:pt>
                <c:pt idx="3566">
                  <c:v>4276845140.0462961</c:v>
                </c:pt>
                <c:pt idx="3567">
                  <c:v>4276845143.5185184</c:v>
                </c:pt>
                <c:pt idx="3568">
                  <c:v>4276845146.9907408</c:v>
                </c:pt>
                <c:pt idx="3569">
                  <c:v>4276845149.3055553</c:v>
                </c:pt>
                <c:pt idx="3570">
                  <c:v>4276845152.7777777</c:v>
                </c:pt>
                <c:pt idx="3571">
                  <c:v>4276845156.25</c:v>
                </c:pt>
                <c:pt idx="3572">
                  <c:v>4276845159.7222223</c:v>
                </c:pt>
                <c:pt idx="3573">
                  <c:v>4276845163.1944447</c:v>
                </c:pt>
                <c:pt idx="3574">
                  <c:v>4276845165.5092592</c:v>
                </c:pt>
                <c:pt idx="3575">
                  <c:v>4276845168.9814816</c:v>
                </c:pt>
                <c:pt idx="3576">
                  <c:v>4276845172.4537039</c:v>
                </c:pt>
                <c:pt idx="3577">
                  <c:v>4276845175.9259262</c:v>
                </c:pt>
                <c:pt idx="3578">
                  <c:v>4276845178.2407408</c:v>
                </c:pt>
                <c:pt idx="3579">
                  <c:v>4276845181.7129631</c:v>
                </c:pt>
                <c:pt idx="3580">
                  <c:v>4276845185.1851854</c:v>
                </c:pt>
                <c:pt idx="3581">
                  <c:v>4276845188.6574078</c:v>
                </c:pt>
                <c:pt idx="3582">
                  <c:v>4276845190.9722223</c:v>
                </c:pt>
                <c:pt idx="3583">
                  <c:v>4276845194.4444447</c:v>
                </c:pt>
                <c:pt idx="3584">
                  <c:v>4276845197.916667</c:v>
                </c:pt>
                <c:pt idx="3585">
                  <c:v>4276845201.3888893</c:v>
                </c:pt>
                <c:pt idx="3586">
                  <c:v>4276845204.8611116</c:v>
                </c:pt>
                <c:pt idx="3587">
                  <c:v>4276845207.1759262</c:v>
                </c:pt>
                <c:pt idx="3588">
                  <c:v>4276845210.6481485</c:v>
                </c:pt>
                <c:pt idx="3589">
                  <c:v>4276845214.1203709</c:v>
                </c:pt>
                <c:pt idx="3590">
                  <c:v>4276845217.5925922</c:v>
                </c:pt>
                <c:pt idx="3591">
                  <c:v>4276845219.9074078</c:v>
                </c:pt>
                <c:pt idx="3592">
                  <c:v>4276845223.3796301</c:v>
                </c:pt>
                <c:pt idx="3593">
                  <c:v>4276845226.8518524</c:v>
                </c:pt>
                <c:pt idx="3594">
                  <c:v>4276845230.3240738</c:v>
                </c:pt>
                <c:pt idx="3595">
                  <c:v>4276845232.6388893</c:v>
                </c:pt>
                <c:pt idx="3596">
                  <c:v>4276845236.1111116</c:v>
                </c:pt>
                <c:pt idx="3597">
                  <c:v>4276845239.583333</c:v>
                </c:pt>
                <c:pt idx="3598">
                  <c:v>4276845243.0555553</c:v>
                </c:pt>
                <c:pt idx="3599">
                  <c:v>4276845246.5277777</c:v>
                </c:pt>
                <c:pt idx="3600">
                  <c:v>4276845248.8425922</c:v>
                </c:pt>
                <c:pt idx="3601">
                  <c:v>4276845252.3148146</c:v>
                </c:pt>
                <c:pt idx="3602">
                  <c:v>4276845255.7870369</c:v>
                </c:pt>
                <c:pt idx="3603">
                  <c:v>4276845259.2592592</c:v>
                </c:pt>
                <c:pt idx="3604">
                  <c:v>4276845261.5740738</c:v>
                </c:pt>
                <c:pt idx="3605">
                  <c:v>4276845265.0462961</c:v>
                </c:pt>
                <c:pt idx="3606">
                  <c:v>4276845268.5185184</c:v>
                </c:pt>
                <c:pt idx="3607">
                  <c:v>4276845271.9907408</c:v>
                </c:pt>
                <c:pt idx="3608">
                  <c:v>4276845275.4629631</c:v>
                </c:pt>
                <c:pt idx="3609">
                  <c:v>4276845277.7777777</c:v>
                </c:pt>
                <c:pt idx="3610">
                  <c:v>4276845281.25</c:v>
                </c:pt>
                <c:pt idx="3611">
                  <c:v>4276845284.7222223</c:v>
                </c:pt>
                <c:pt idx="3612">
                  <c:v>4276845288.1944447</c:v>
                </c:pt>
                <c:pt idx="3613">
                  <c:v>4276845290.5092592</c:v>
                </c:pt>
                <c:pt idx="3614">
                  <c:v>4276845293.9814816</c:v>
                </c:pt>
                <c:pt idx="3615">
                  <c:v>4276845297.4537039</c:v>
                </c:pt>
                <c:pt idx="3616">
                  <c:v>4276845300.9259262</c:v>
                </c:pt>
                <c:pt idx="3617">
                  <c:v>4276845303.2407408</c:v>
                </c:pt>
                <c:pt idx="3618">
                  <c:v>4276845306.7129631</c:v>
                </c:pt>
                <c:pt idx="3619">
                  <c:v>4276845310.1851854</c:v>
                </c:pt>
                <c:pt idx="3620">
                  <c:v>4276845313.6574078</c:v>
                </c:pt>
                <c:pt idx="3621">
                  <c:v>4276845317.1296301</c:v>
                </c:pt>
                <c:pt idx="3622">
                  <c:v>4276845319.4444447</c:v>
                </c:pt>
                <c:pt idx="3623">
                  <c:v>4276845322.916667</c:v>
                </c:pt>
                <c:pt idx="3624">
                  <c:v>4276845326.3888893</c:v>
                </c:pt>
                <c:pt idx="3625">
                  <c:v>4276845329.8611107</c:v>
                </c:pt>
                <c:pt idx="3626">
                  <c:v>4276845332.1759262</c:v>
                </c:pt>
                <c:pt idx="3627">
                  <c:v>4276845335.6481485</c:v>
                </c:pt>
                <c:pt idx="3628">
                  <c:v>4276845339.1203699</c:v>
                </c:pt>
                <c:pt idx="3629">
                  <c:v>4276845342.5925922</c:v>
                </c:pt>
                <c:pt idx="3630">
                  <c:v>4276845346.0648146</c:v>
                </c:pt>
                <c:pt idx="3631">
                  <c:v>4276845348.3796291</c:v>
                </c:pt>
                <c:pt idx="3632">
                  <c:v>4276845351.8518515</c:v>
                </c:pt>
                <c:pt idx="3633">
                  <c:v>4276845355.3240738</c:v>
                </c:pt>
                <c:pt idx="3634">
                  <c:v>4276845358.7962961</c:v>
                </c:pt>
                <c:pt idx="3635">
                  <c:v>4276845361.1111107</c:v>
                </c:pt>
                <c:pt idx="3636">
                  <c:v>4276845364.583333</c:v>
                </c:pt>
                <c:pt idx="3637">
                  <c:v>4276845368.0555553</c:v>
                </c:pt>
                <c:pt idx="3638">
                  <c:v>4276845371.5277777</c:v>
                </c:pt>
                <c:pt idx="3639">
                  <c:v>4276845373.8425922</c:v>
                </c:pt>
                <c:pt idx="3640">
                  <c:v>4276845377.3148146</c:v>
                </c:pt>
                <c:pt idx="3641">
                  <c:v>4276845380.7870369</c:v>
                </c:pt>
                <c:pt idx="3642">
                  <c:v>4276845384.2592592</c:v>
                </c:pt>
                <c:pt idx="3643">
                  <c:v>4276845387.7314816</c:v>
                </c:pt>
                <c:pt idx="3644">
                  <c:v>4276845390.0462961</c:v>
                </c:pt>
                <c:pt idx="3645">
                  <c:v>4276845393.5185184</c:v>
                </c:pt>
                <c:pt idx="3646">
                  <c:v>4276845396.9907408</c:v>
                </c:pt>
                <c:pt idx="3647">
                  <c:v>4276845400.4629631</c:v>
                </c:pt>
                <c:pt idx="3648">
                  <c:v>4276845402.7777777</c:v>
                </c:pt>
                <c:pt idx="3649">
                  <c:v>4276845406.25</c:v>
                </c:pt>
                <c:pt idx="3650">
                  <c:v>4276845409.7222223</c:v>
                </c:pt>
                <c:pt idx="3651">
                  <c:v>4276845413.1944447</c:v>
                </c:pt>
                <c:pt idx="3652">
                  <c:v>4276845415.5092592</c:v>
                </c:pt>
                <c:pt idx="3653">
                  <c:v>4276845418.9814816</c:v>
                </c:pt>
                <c:pt idx="3654">
                  <c:v>4276845422.4537039</c:v>
                </c:pt>
                <c:pt idx="3655">
                  <c:v>4276845425.9259262</c:v>
                </c:pt>
                <c:pt idx="3656">
                  <c:v>4276845429.3981481</c:v>
                </c:pt>
                <c:pt idx="3657">
                  <c:v>4276845431.7129631</c:v>
                </c:pt>
                <c:pt idx="3658">
                  <c:v>4276845435.1851854</c:v>
                </c:pt>
                <c:pt idx="3659">
                  <c:v>4276845438.6574073</c:v>
                </c:pt>
                <c:pt idx="3660">
                  <c:v>4276845442.1296291</c:v>
                </c:pt>
                <c:pt idx="3661">
                  <c:v>4276845444.4444447</c:v>
                </c:pt>
                <c:pt idx="3662">
                  <c:v>4276845447.9166665</c:v>
                </c:pt>
                <c:pt idx="3663">
                  <c:v>4276845451.3888888</c:v>
                </c:pt>
                <c:pt idx="3664">
                  <c:v>4276845454.8611107</c:v>
                </c:pt>
                <c:pt idx="3665">
                  <c:v>4276845458.333333</c:v>
                </c:pt>
                <c:pt idx="3666">
                  <c:v>4276845460.6481481</c:v>
                </c:pt>
                <c:pt idx="3667">
                  <c:v>4276845464.1203704</c:v>
                </c:pt>
                <c:pt idx="3668">
                  <c:v>4276845467.5925922</c:v>
                </c:pt>
                <c:pt idx="3669">
                  <c:v>4276845471.0648146</c:v>
                </c:pt>
                <c:pt idx="3670">
                  <c:v>4276845473.3796296</c:v>
                </c:pt>
                <c:pt idx="3671">
                  <c:v>4276845476.8518519</c:v>
                </c:pt>
                <c:pt idx="3672">
                  <c:v>4276845480.3240738</c:v>
                </c:pt>
                <c:pt idx="3673">
                  <c:v>4276845483.7962961</c:v>
                </c:pt>
                <c:pt idx="3674">
                  <c:v>4276845486.1111112</c:v>
                </c:pt>
                <c:pt idx="3675">
                  <c:v>4276845489.5833335</c:v>
                </c:pt>
                <c:pt idx="3676">
                  <c:v>4276845493.0555553</c:v>
                </c:pt>
                <c:pt idx="3677">
                  <c:v>4276845496.5277777</c:v>
                </c:pt>
                <c:pt idx="3678">
                  <c:v>4276845500</c:v>
                </c:pt>
                <c:pt idx="3679">
                  <c:v>4276845502.3148146</c:v>
                </c:pt>
                <c:pt idx="3680">
                  <c:v>4276845505.7870369</c:v>
                </c:pt>
                <c:pt idx="3681">
                  <c:v>4276845509.2592592</c:v>
                </c:pt>
                <c:pt idx="3682">
                  <c:v>4276845512.7314816</c:v>
                </c:pt>
                <c:pt idx="3683">
                  <c:v>4276845515.0462961</c:v>
                </c:pt>
                <c:pt idx="3684">
                  <c:v>4276845518.5185184</c:v>
                </c:pt>
                <c:pt idx="3685">
                  <c:v>4276845521.9907408</c:v>
                </c:pt>
                <c:pt idx="3686">
                  <c:v>4276845525.4629631</c:v>
                </c:pt>
                <c:pt idx="3687">
                  <c:v>4276845527.7777777</c:v>
                </c:pt>
                <c:pt idx="3688">
                  <c:v>4276845531.25</c:v>
                </c:pt>
                <c:pt idx="3689">
                  <c:v>4276845534.7222223</c:v>
                </c:pt>
                <c:pt idx="3690">
                  <c:v>4276845538.1944442</c:v>
                </c:pt>
                <c:pt idx="3691">
                  <c:v>4276845541.6666665</c:v>
                </c:pt>
                <c:pt idx="3692">
                  <c:v>4276845543.9814816</c:v>
                </c:pt>
                <c:pt idx="3693">
                  <c:v>4276845547.4537039</c:v>
                </c:pt>
                <c:pt idx="3694">
                  <c:v>4276845550.9259257</c:v>
                </c:pt>
                <c:pt idx="3695">
                  <c:v>4276845554.3981481</c:v>
                </c:pt>
                <c:pt idx="3696">
                  <c:v>4276845556.7129631</c:v>
                </c:pt>
                <c:pt idx="3697">
                  <c:v>4276845560.185185</c:v>
                </c:pt>
                <c:pt idx="3698">
                  <c:v>4276845563.6574073</c:v>
                </c:pt>
                <c:pt idx="3699">
                  <c:v>4276845567.1296296</c:v>
                </c:pt>
                <c:pt idx="3700">
                  <c:v>4276845570.6018519</c:v>
                </c:pt>
                <c:pt idx="3701">
                  <c:v>4276845572.9166665</c:v>
                </c:pt>
                <c:pt idx="3702">
                  <c:v>4276845576.3888888</c:v>
                </c:pt>
                <c:pt idx="3703">
                  <c:v>4276845579.8611112</c:v>
                </c:pt>
                <c:pt idx="3704">
                  <c:v>4276845583.3333335</c:v>
                </c:pt>
                <c:pt idx="3705">
                  <c:v>4276845585.6481481</c:v>
                </c:pt>
                <c:pt idx="3706">
                  <c:v>4276845589.1203704</c:v>
                </c:pt>
                <c:pt idx="3707">
                  <c:v>4276845592.5925927</c:v>
                </c:pt>
                <c:pt idx="3708">
                  <c:v>4276845596.064815</c:v>
                </c:pt>
                <c:pt idx="3709">
                  <c:v>4276845598.3796296</c:v>
                </c:pt>
                <c:pt idx="3710">
                  <c:v>4276845601.8518519</c:v>
                </c:pt>
                <c:pt idx="3711">
                  <c:v>4276845605.3240743</c:v>
                </c:pt>
                <c:pt idx="3712">
                  <c:v>4276845608.7962966</c:v>
                </c:pt>
                <c:pt idx="3713">
                  <c:v>4276845612.2685189</c:v>
                </c:pt>
                <c:pt idx="3714">
                  <c:v>4276845614.5833335</c:v>
                </c:pt>
                <c:pt idx="3715">
                  <c:v>4276845618.0555558</c:v>
                </c:pt>
                <c:pt idx="3716">
                  <c:v>4276845621.5277781</c:v>
                </c:pt>
                <c:pt idx="3717">
                  <c:v>4276845625.0000005</c:v>
                </c:pt>
                <c:pt idx="3718">
                  <c:v>4276845627.314815</c:v>
                </c:pt>
                <c:pt idx="3719">
                  <c:v>4276845630.7870374</c:v>
                </c:pt>
                <c:pt idx="3720">
                  <c:v>4276845634.2592597</c:v>
                </c:pt>
                <c:pt idx="3721">
                  <c:v>4276845637.731482</c:v>
                </c:pt>
                <c:pt idx="3722">
                  <c:v>4276845640.0462966</c:v>
                </c:pt>
                <c:pt idx="3723">
                  <c:v>4276845643.5185189</c:v>
                </c:pt>
                <c:pt idx="3724">
                  <c:v>4276845646.9907413</c:v>
                </c:pt>
                <c:pt idx="3725">
                  <c:v>4276845650.4629626</c:v>
                </c:pt>
                <c:pt idx="3726">
                  <c:v>4276845653.935185</c:v>
                </c:pt>
                <c:pt idx="3727">
                  <c:v>4276845656.2500005</c:v>
                </c:pt>
                <c:pt idx="3728">
                  <c:v>4276845659.7222219</c:v>
                </c:pt>
                <c:pt idx="3729">
                  <c:v>4276845663.1944442</c:v>
                </c:pt>
                <c:pt idx="3730">
                  <c:v>4276845666.6666665</c:v>
                </c:pt>
                <c:pt idx="3731">
                  <c:v>4276845668.9814811</c:v>
                </c:pt>
                <c:pt idx="3732">
                  <c:v>4276845672.4537034</c:v>
                </c:pt>
                <c:pt idx="3733">
                  <c:v>4276845675.9259257</c:v>
                </c:pt>
                <c:pt idx="3734">
                  <c:v>4276845679.3981481</c:v>
                </c:pt>
                <c:pt idx="3735">
                  <c:v>4276845681.7129626</c:v>
                </c:pt>
                <c:pt idx="3736">
                  <c:v>4276845685.185185</c:v>
                </c:pt>
                <c:pt idx="3737">
                  <c:v>4276845688.6574073</c:v>
                </c:pt>
                <c:pt idx="3738">
                  <c:v>4276845692.1296296</c:v>
                </c:pt>
                <c:pt idx="3739">
                  <c:v>4276845695.6018519</c:v>
                </c:pt>
                <c:pt idx="3740">
                  <c:v>4276845697.9166665</c:v>
                </c:pt>
                <c:pt idx="3741">
                  <c:v>4276845701.3888888</c:v>
                </c:pt>
                <c:pt idx="3742">
                  <c:v>4276845704.8611112</c:v>
                </c:pt>
                <c:pt idx="3743">
                  <c:v>4276845708.3333335</c:v>
                </c:pt>
                <c:pt idx="3744">
                  <c:v>4276845711.8055558</c:v>
                </c:pt>
                <c:pt idx="3745">
                  <c:v>4276845714.1203704</c:v>
                </c:pt>
                <c:pt idx="3746">
                  <c:v>4276845717.5925927</c:v>
                </c:pt>
                <c:pt idx="3747">
                  <c:v>4276845721.064815</c:v>
                </c:pt>
                <c:pt idx="3748">
                  <c:v>4276845724.5370374</c:v>
                </c:pt>
                <c:pt idx="3749">
                  <c:v>4276845726.8518519</c:v>
                </c:pt>
                <c:pt idx="3750">
                  <c:v>4276845730.3240743</c:v>
                </c:pt>
                <c:pt idx="3751">
                  <c:v>4276845733.7962966</c:v>
                </c:pt>
                <c:pt idx="3752">
                  <c:v>4276845737.2685189</c:v>
                </c:pt>
                <c:pt idx="3753">
                  <c:v>4276845739.5833335</c:v>
                </c:pt>
                <c:pt idx="3754">
                  <c:v>4276845743.0555558</c:v>
                </c:pt>
                <c:pt idx="3755">
                  <c:v>4276845746.5277781</c:v>
                </c:pt>
                <c:pt idx="3756">
                  <c:v>4276845749.9999995</c:v>
                </c:pt>
                <c:pt idx="3757">
                  <c:v>4276845753.4722219</c:v>
                </c:pt>
                <c:pt idx="3758">
                  <c:v>4276845755.7870374</c:v>
                </c:pt>
                <c:pt idx="3759">
                  <c:v>4276845759.2592587</c:v>
                </c:pt>
                <c:pt idx="3760">
                  <c:v>4276845762.7314811</c:v>
                </c:pt>
                <c:pt idx="3761">
                  <c:v>4276845766.2037034</c:v>
                </c:pt>
                <c:pt idx="3762">
                  <c:v>4276845768.518518</c:v>
                </c:pt>
                <c:pt idx="3763">
                  <c:v>4276845771.9907403</c:v>
                </c:pt>
                <c:pt idx="3764">
                  <c:v>4276845775.4629626</c:v>
                </c:pt>
                <c:pt idx="3765">
                  <c:v>4276845778.935185</c:v>
                </c:pt>
                <c:pt idx="3766">
                  <c:v>4276845781.2499995</c:v>
                </c:pt>
                <c:pt idx="3767">
                  <c:v>4276845784.7222219</c:v>
                </c:pt>
                <c:pt idx="3768">
                  <c:v>4276845788.1944442</c:v>
                </c:pt>
                <c:pt idx="3769">
                  <c:v>4276845791.6666665</c:v>
                </c:pt>
                <c:pt idx="3770">
                  <c:v>4276845795.1388888</c:v>
                </c:pt>
                <c:pt idx="3771">
                  <c:v>4276845797.4537034</c:v>
                </c:pt>
                <c:pt idx="3772">
                  <c:v>4276845800.9259257</c:v>
                </c:pt>
                <c:pt idx="3773">
                  <c:v>4276845804.3981481</c:v>
                </c:pt>
                <c:pt idx="3774">
                  <c:v>4276845807.8703704</c:v>
                </c:pt>
                <c:pt idx="3775">
                  <c:v>4276845810.185185</c:v>
                </c:pt>
                <c:pt idx="3776">
                  <c:v>4276845813.6574073</c:v>
                </c:pt>
                <c:pt idx="3777">
                  <c:v>4276845817.1296296</c:v>
                </c:pt>
                <c:pt idx="3778">
                  <c:v>4276845820.6018519</c:v>
                </c:pt>
                <c:pt idx="3779">
                  <c:v>4276845824.0740743</c:v>
                </c:pt>
                <c:pt idx="3780">
                  <c:v>4276845826.3888888</c:v>
                </c:pt>
                <c:pt idx="3781">
                  <c:v>4276845829.8611112</c:v>
                </c:pt>
                <c:pt idx="3782">
                  <c:v>4276845833.3333335</c:v>
                </c:pt>
                <c:pt idx="3783">
                  <c:v>4276845836.8055558</c:v>
                </c:pt>
                <c:pt idx="3784">
                  <c:v>4276845839.1203704</c:v>
                </c:pt>
                <c:pt idx="3785">
                  <c:v>4276845842.5925927</c:v>
                </c:pt>
                <c:pt idx="3786">
                  <c:v>4276845846.064815</c:v>
                </c:pt>
                <c:pt idx="3787">
                  <c:v>4276845849.5370369</c:v>
                </c:pt>
                <c:pt idx="3788">
                  <c:v>4276845851.8518519</c:v>
                </c:pt>
                <c:pt idx="3789">
                  <c:v>4276845855.3240743</c:v>
                </c:pt>
                <c:pt idx="3790">
                  <c:v>4276845858.7962961</c:v>
                </c:pt>
                <c:pt idx="3791">
                  <c:v>4276845862.2685184</c:v>
                </c:pt>
                <c:pt idx="3792">
                  <c:v>4276845865.7407408</c:v>
                </c:pt>
                <c:pt idx="3793">
                  <c:v>4276845868.0555558</c:v>
                </c:pt>
                <c:pt idx="3794">
                  <c:v>4276845871.5277777</c:v>
                </c:pt>
                <c:pt idx="3795">
                  <c:v>4276845875</c:v>
                </c:pt>
                <c:pt idx="3796">
                  <c:v>4276845878.4722223</c:v>
                </c:pt>
                <c:pt idx="3797">
                  <c:v>4276845880.7870369</c:v>
                </c:pt>
                <c:pt idx="3798">
                  <c:v>4276845884.2592592</c:v>
                </c:pt>
                <c:pt idx="3799">
                  <c:v>4276845887.7314816</c:v>
                </c:pt>
                <c:pt idx="3800">
                  <c:v>4276845891.2037039</c:v>
                </c:pt>
                <c:pt idx="3801">
                  <c:v>4276845893.5185184</c:v>
                </c:pt>
                <c:pt idx="3802">
                  <c:v>4276845896.9907408</c:v>
                </c:pt>
                <c:pt idx="3803">
                  <c:v>4276845900.4629631</c:v>
                </c:pt>
                <c:pt idx="3804">
                  <c:v>4276845903.9351854</c:v>
                </c:pt>
                <c:pt idx="3805">
                  <c:v>4276845907.4074073</c:v>
                </c:pt>
                <c:pt idx="3806">
                  <c:v>4276845909.7222223</c:v>
                </c:pt>
                <c:pt idx="3807">
                  <c:v>4276845913.1944447</c:v>
                </c:pt>
                <c:pt idx="3808">
                  <c:v>4276845916.6666665</c:v>
                </c:pt>
                <c:pt idx="3809">
                  <c:v>4276845920.1388888</c:v>
                </c:pt>
                <c:pt idx="3810">
                  <c:v>4276845922.4537039</c:v>
                </c:pt>
                <c:pt idx="3811">
                  <c:v>4276845925.9259262</c:v>
                </c:pt>
                <c:pt idx="3812">
                  <c:v>4276845929.3981481</c:v>
                </c:pt>
                <c:pt idx="3813">
                  <c:v>4276845932.8703704</c:v>
                </c:pt>
                <c:pt idx="3814">
                  <c:v>4276845936.3425927</c:v>
                </c:pt>
                <c:pt idx="3815">
                  <c:v>4276845938.6574078</c:v>
                </c:pt>
                <c:pt idx="3816">
                  <c:v>4276845942.1296296</c:v>
                </c:pt>
                <c:pt idx="3817">
                  <c:v>4276845945.6018519</c:v>
                </c:pt>
                <c:pt idx="3818">
                  <c:v>4276845949.0740738</c:v>
                </c:pt>
                <c:pt idx="3819">
                  <c:v>4276845951.3888893</c:v>
                </c:pt>
                <c:pt idx="3820">
                  <c:v>4276845954.8611112</c:v>
                </c:pt>
                <c:pt idx="3821">
                  <c:v>4276845958.3333335</c:v>
                </c:pt>
                <c:pt idx="3822">
                  <c:v>4276845961.8055553</c:v>
                </c:pt>
                <c:pt idx="3823">
                  <c:v>4276845964.1203709</c:v>
                </c:pt>
                <c:pt idx="3824">
                  <c:v>4276845967.5925927</c:v>
                </c:pt>
                <c:pt idx="3825">
                  <c:v>4276845971.0648146</c:v>
                </c:pt>
                <c:pt idx="3826">
                  <c:v>4276845974.5370369</c:v>
                </c:pt>
                <c:pt idx="3827">
                  <c:v>4276845978.0092592</c:v>
                </c:pt>
                <c:pt idx="3828">
                  <c:v>4276845980.3240738</c:v>
                </c:pt>
                <c:pt idx="3829">
                  <c:v>4276845983.7962961</c:v>
                </c:pt>
                <c:pt idx="3830">
                  <c:v>4276845987.2685184</c:v>
                </c:pt>
                <c:pt idx="3831">
                  <c:v>4276845990.7407408</c:v>
                </c:pt>
                <c:pt idx="3832">
                  <c:v>4276845993.0555553</c:v>
                </c:pt>
                <c:pt idx="3833">
                  <c:v>4276845996.5277777</c:v>
                </c:pt>
                <c:pt idx="3834">
                  <c:v>4276846000</c:v>
                </c:pt>
                <c:pt idx="3835">
                  <c:v>4276846003.4722223</c:v>
                </c:pt>
                <c:pt idx="3836">
                  <c:v>4276846006.9444447</c:v>
                </c:pt>
                <c:pt idx="3837">
                  <c:v>4276846009.2592592</c:v>
                </c:pt>
                <c:pt idx="3838">
                  <c:v>4276846012.7314816</c:v>
                </c:pt>
                <c:pt idx="3839">
                  <c:v>4276846016.2037039</c:v>
                </c:pt>
                <c:pt idx="3840">
                  <c:v>4276846019.6759262</c:v>
                </c:pt>
                <c:pt idx="3841">
                  <c:v>4276846021.9907408</c:v>
                </c:pt>
                <c:pt idx="3842">
                  <c:v>4276846025.4629631</c:v>
                </c:pt>
                <c:pt idx="3843">
                  <c:v>4276846028.9351854</c:v>
                </c:pt>
                <c:pt idx="3844">
                  <c:v>4276846032.4074078</c:v>
                </c:pt>
                <c:pt idx="3845">
                  <c:v>4276846034.7222223</c:v>
                </c:pt>
                <c:pt idx="3846">
                  <c:v>4276846038.1944447</c:v>
                </c:pt>
                <c:pt idx="3847">
                  <c:v>4276846041.666667</c:v>
                </c:pt>
                <c:pt idx="3848">
                  <c:v>4276846045.1388893</c:v>
                </c:pt>
                <c:pt idx="3849">
                  <c:v>4276846048.6111116</c:v>
                </c:pt>
                <c:pt idx="3850">
                  <c:v>4276846050.9259262</c:v>
                </c:pt>
                <c:pt idx="3851">
                  <c:v>4276846054.3981485</c:v>
                </c:pt>
                <c:pt idx="3852">
                  <c:v>4276846057.8703709</c:v>
                </c:pt>
                <c:pt idx="3853">
                  <c:v>4276846061.3425922</c:v>
                </c:pt>
                <c:pt idx="3854">
                  <c:v>4276846063.6574078</c:v>
                </c:pt>
                <c:pt idx="3855">
                  <c:v>4276846067.1296301</c:v>
                </c:pt>
                <c:pt idx="3856">
                  <c:v>4276846070.6018515</c:v>
                </c:pt>
                <c:pt idx="3857">
                  <c:v>4276846074.0740738</c:v>
                </c:pt>
                <c:pt idx="3858">
                  <c:v>4276846076.3888893</c:v>
                </c:pt>
                <c:pt idx="3859">
                  <c:v>4276846079.8611107</c:v>
                </c:pt>
                <c:pt idx="3860">
                  <c:v>4276846083.333333</c:v>
                </c:pt>
                <c:pt idx="3861">
                  <c:v>4276846086.8055553</c:v>
                </c:pt>
                <c:pt idx="3862">
                  <c:v>4276846090.2777777</c:v>
                </c:pt>
                <c:pt idx="3863">
                  <c:v>4276846092.5925922</c:v>
                </c:pt>
                <c:pt idx="3864">
                  <c:v>4276846096.0648146</c:v>
                </c:pt>
                <c:pt idx="3865">
                  <c:v>4276846099.5370369</c:v>
                </c:pt>
                <c:pt idx="3866">
                  <c:v>4276846103.0092592</c:v>
                </c:pt>
                <c:pt idx="3867">
                  <c:v>4276846105.3240738</c:v>
                </c:pt>
                <c:pt idx="3868">
                  <c:v>4276846108.7962961</c:v>
                </c:pt>
                <c:pt idx="3869">
                  <c:v>4276846112.2685184</c:v>
                </c:pt>
                <c:pt idx="3870">
                  <c:v>4276846115.7407408</c:v>
                </c:pt>
                <c:pt idx="3871">
                  <c:v>4276846119.2129631</c:v>
                </c:pt>
                <c:pt idx="3872">
                  <c:v>4276846121.5277777</c:v>
                </c:pt>
                <c:pt idx="3873">
                  <c:v>4276846125</c:v>
                </c:pt>
                <c:pt idx="3874">
                  <c:v>4276846128.4722223</c:v>
                </c:pt>
                <c:pt idx="3875">
                  <c:v>4276846131.9444447</c:v>
                </c:pt>
                <c:pt idx="3876">
                  <c:v>4276846134.2592592</c:v>
                </c:pt>
                <c:pt idx="3877">
                  <c:v>4276846137.7314816</c:v>
                </c:pt>
                <c:pt idx="3878">
                  <c:v>4276846141.2037039</c:v>
                </c:pt>
                <c:pt idx="3879">
                  <c:v>4276846144.6759262</c:v>
                </c:pt>
                <c:pt idx="3880">
                  <c:v>4276846146.9907408</c:v>
                </c:pt>
                <c:pt idx="3881">
                  <c:v>4276846150.4629631</c:v>
                </c:pt>
                <c:pt idx="3882">
                  <c:v>4276846153.9351854</c:v>
                </c:pt>
                <c:pt idx="3883">
                  <c:v>4276846157.4074078</c:v>
                </c:pt>
                <c:pt idx="3884">
                  <c:v>4276846160.8796291</c:v>
                </c:pt>
                <c:pt idx="3885">
                  <c:v>4276846163.1944447</c:v>
                </c:pt>
                <c:pt idx="3886">
                  <c:v>4276846166.666667</c:v>
                </c:pt>
                <c:pt idx="3887">
                  <c:v>4276846170.1388884</c:v>
                </c:pt>
                <c:pt idx="3888">
                  <c:v>4276846173.6111107</c:v>
                </c:pt>
                <c:pt idx="3889">
                  <c:v>4276846175.9259262</c:v>
                </c:pt>
                <c:pt idx="3890">
                  <c:v>4276846179.3981476</c:v>
                </c:pt>
                <c:pt idx="3891">
                  <c:v>4276846182.8703699</c:v>
                </c:pt>
                <c:pt idx="3892">
                  <c:v>4276846186.3425922</c:v>
                </c:pt>
                <c:pt idx="3893">
                  <c:v>4276846188.6574078</c:v>
                </c:pt>
                <c:pt idx="3894">
                  <c:v>4276846192.1296291</c:v>
                </c:pt>
                <c:pt idx="3895">
                  <c:v>4276846195.6018515</c:v>
                </c:pt>
                <c:pt idx="3896">
                  <c:v>4276846199.0740738</c:v>
                </c:pt>
                <c:pt idx="3897">
                  <c:v>4276846202.5462961</c:v>
                </c:pt>
                <c:pt idx="3898">
                  <c:v>4276846204.8611107</c:v>
                </c:pt>
                <c:pt idx="3899">
                  <c:v>4276846208.333333</c:v>
                </c:pt>
                <c:pt idx="3900">
                  <c:v>4276846211.8055553</c:v>
                </c:pt>
                <c:pt idx="3901">
                  <c:v>4276846215.2777777</c:v>
                </c:pt>
                <c:pt idx="3902">
                  <c:v>4276846217.5925922</c:v>
                </c:pt>
                <c:pt idx="3903">
                  <c:v>4276846221.0648146</c:v>
                </c:pt>
                <c:pt idx="3904">
                  <c:v>4276846224.5370369</c:v>
                </c:pt>
                <c:pt idx="3905">
                  <c:v>4276846228.0092592</c:v>
                </c:pt>
                <c:pt idx="3906">
                  <c:v>4276846231.4814816</c:v>
                </c:pt>
                <c:pt idx="3907">
                  <c:v>4276846233.7962961</c:v>
                </c:pt>
                <c:pt idx="3908">
                  <c:v>4276846237.2685184</c:v>
                </c:pt>
                <c:pt idx="3909">
                  <c:v>4276846240.7407408</c:v>
                </c:pt>
                <c:pt idx="3910">
                  <c:v>4276846244.2129631</c:v>
                </c:pt>
                <c:pt idx="3911">
                  <c:v>4276846246.5277777</c:v>
                </c:pt>
                <c:pt idx="3912">
                  <c:v>4276846250</c:v>
                </c:pt>
                <c:pt idx="3913">
                  <c:v>4276846253.4722223</c:v>
                </c:pt>
                <c:pt idx="3914">
                  <c:v>4276846256.9444447</c:v>
                </c:pt>
                <c:pt idx="3915">
                  <c:v>4276846260.4166665</c:v>
                </c:pt>
                <c:pt idx="3916">
                  <c:v>4276846262.7314816</c:v>
                </c:pt>
                <c:pt idx="3917">
                  <c:v>4276846266.2037039</c:v>
                </c:pt>
                <c:pt idx="3918">
                  <c:v>4276846269.6759257</c:v>
                </c:pt>
                <c:pt idx="3919">
                  <c:v>4276846273.1481481</c:v>
                </c:pt>
                <c:pt idx="3920">
                  <c:v>4276846275.4629631</c:v>
                </c:pt>
                <c:pt idx="3921">
                  <c:v>4276846278.9351854</c:v>
                </c:pt>
                <c:pt idx="3922">
                  <c:v>4276846282.4074073</c:v>
                </c:pt>
                <c:pt idx="3923">
                  <c:v>4276846285.8796296</c:v>
                </c:pt>
                <c:pt idx="3924">
                  <c:v>4276846288.1944447</c:v>
                </c:pt>
                <c:pt idx="3925">
                  <c:v>4276846291.6666665</c:v>
                </c:pt>
                <c:pt idx="3926">
                  <c:v>4276846295.1388888</c:v>
                </c:pt>
                <c:pt idx="3927">
                  <c:v>4276846298.6111112</c:v>
                </c:pt>
                <c:pt idx="3928">
                  <c:v>4276846302.0833335</c:v>
                </c:pt>
                <c:pt idx="3929">
                  <c:v>4276846304.3981481</c:v>
                </c:pt>
                <c:pt idx="3930">
                  <c:v>4276846307.8703704</c:v>
                </c:pt>
                <c:pt idx="3931">
                  <c:v>4276846311.3425927</c:v>
                </c:pt>
                <c:pt idx="3932">
                  <c:v>4276846314.814815</c:v>
                </c:pt>
                <c:pt idx="3933">
                  <c:v>4276846317.1296296</c:v>
                </c:pt>
                <c:pt idx="3934">
                  <c:v>4276846320.6018519</c:v>
                </c:pt>
                <c:pt idx="3935">
                  <c:v>4276846324.0740743</c:v>
                </c:pt>
                <c:pt idx="3936">
                  <c:v>4276846327.5462966</c:v>
                </c:pt>
                <c:pt idx="3937">
                  <c:v>4276846329.8611112</c:v>
                </c:pt>
                <c:pt idx="3938">
                  <c:v>4276846333.3333335</c:v>
                </c:pt>
                <c:pt idx="3939">
                  <c:v>4276846336.8055558</c:v>
                </c:pt>
                <c:pt idx="3940">
                  <c:v>4276846340.2777781</c:v>
                </c:pt>
                <c:pt idx="3941">
                  <c:v>4276846343.75</c:v>
                </c:pt>
                <c:pt idx="3942">
                  <c:v>4276846346.064815</c:v>
                </c:pt>
                <c:pt idx="3943">
                  <c:v>4276846349.5370374</c:v>
                </c:pt>
                <c:pt idx="3944">
                  <c:v>4276846353.0092597</c:v>
                </c:pt>
                <c:pt idx="3945">
                  <c:v>4276846356.4814816</c:v>
                </c:pt>
                <c:pt idx="3946">
                  <c:v>4276846358.7962966</c:v>
                </c:pt>
                <c:pt idx="3947">
                  <c:v>4276846362.2685189</c:v>
                </c:pt>
                <c:pt idx="3948">
                  <c:v>4276846365.7407413</c:v>
                </c:pt>
                <c:pt idx="3949">
                  <c:v>4276846369.2129626</c:v>
                </c:pt>
                <c:pt idx="3950">
                  <c:v>4276846371.5277781</c:v>
                </c:pt>
                <c:pt idx="3951">
                  <c:v>4276846375.0000005</c:v>
                </c:pt>
                <c:pt idx="3952">
                  <c:v>4276846378.4722228</c:v>
                </c:pt>
                <c:pt idx="3953">
                  <c:v>4276846381.9444442</c:v>
                </c:pt>
                <c:pt idx="3954">
                  <c:v>4276846385.4166665</c:v>
                </c:pt>
                <c:pt idx="3955">
                  <c:v>4276846387.731482</c:v>
                </c:pt>
                <c:pt idx="3956">
                  <c:v>4276846391.2037034</c:v>
                </c:pt>
                <c:pt idx="3957">
                  <c:v>4276846394.6759257</c:v>
                </c:pt>
                <c:pt idx="3958">
                  <c:v>4276846398.1481481</c:v>
                </c:pt>
                <c:pt idx="3959">
                  <c:v>4276846400.4629626</c:v>
                </c:pt>
                <c:pt idx="3960">
                  <c:v>4276846403.935185</c:v>
                </c:pt>
                <c:pt idx="3961">
                  <c:v>4276846407.4074073</c:v>
                </c:pt>
                <c:pt idx="3962">
                  <c:v>4276846410.8796296</c:v>
                </c:pt>
                <c:pt idx="3963">
                  <c:v>4276846413.1944442</c:v>
                </c:pt>
                <c:pt idx="3964">
                  <c:v>4276846416.6666665</c:v>
                </c:pt>
                <c:pt idx="3965">
                  <c:v>4276846420.1388888</c:v>
                </c:pt>
                <c:pt idx="3966">
                  <c:v>4276846423.6111112</c:v>
                </c:pt>
                <c:pt idx="3967">
                  <c:v>4276846427.0833335</c:v>
                </c:pt>
                <c:pt idx="3968">
                  <c:v>4276846429.3981481</c:v>
                </c:pt>
                <c:pt idx="3969">
                  <c:v>4276846432.8703704</c:v>
                </c:pt>
                <c:pt idx="3970">
                  <c:v>4276846436.3425927</c:v>
                </c:pt>
                <c:pt idx="3971">
                  <c:v>4276846439.814815</c:v>
                </c:pt>
                <c:pt idx="3972">
                  <c:v>4276846442.1296296</c:v>
                </c:pt>
                <c:pt idx="3973">
                  <c:v>4276846445.6018519</c:v>
                </c:pt>
                <c:pt idx="3974">
                  <c:v>4276846449.0740743</c:v>
                </c:pt>
                <c:pt idx="3975">
                  <c:v>4276846452.5462966</c:v>
                </c:pt>
                <c:pt idx="3976">
                  <c:v>4276846456.0185189</c:v>
                </c:pt>
                <c:pt idx="3977">
                  <c:v>4276846458.3333335</c:v>
                </c:pt>
                <c:pt idx="3978">
                  <c:v>4276846461.8055558</c:v>
                </c:pt>
                <c:pt idx="3979">
                  <c:v>4276846465.2777781</c:v>
                </c:pt>
                <c:pt idx="3980">
                  <c:v>4276846468.7500005</c:v>
                </c:pt>
                <c:pt idx="3981">
                  <c:v>4276846471.064815</c:v>
                </c:pt>
                <c:pt idx="3982">
                  <c:v>4276846474.5370374</c:v>
                </c:pt>
                <c:pt idx="3983">
                  <c:v>4276846478.0092597</c:v>
                </c:pt>
                <c:pt idx="3984">
                  <c:v>4276846481.4814811</c:v>
                </c:pt>
                <c:pt idx="3985">
                  <c:v>4276846484.9537034</c:v>
                </c:pt>
                <c:pt idx="3986">
                  <c:v>4276846487.2685189</c:v>
                </c:pt>
                <c:pt idx="3987">
                  <c:v>4276846490.7407403</c:v>
                </c:pt>
                <c:pt idx="3988">
                  <c:v>4276846494.2129626</c:v>
                </c:pt>
                <c:pt idx="3989">
                  <c:v>4276846497.685185</c:v>
                </c:pt>
                <c:pt idx="3990">
                  <c:v>4276846499.9999995</c:v>
                </c:pt>
                <c:pt idx="3991">
                  <c:v>4276846503.4722219</c:v>
                </c:pt>
                <c:pt idx="3992">
                  <c:v>4276846506.9444442</c:v>
                </c:pt>
                <c:pt idx="3993">
                  <c:v>4276846510.4166665</c:v>
                </c:pt>
                <c:pt idx="3994">
                  <c:v>4276846512.7314811</c:v>
                </c:pt>
                <c:pt idx="3995">
                  <c:v>4276846516.2037034</c:v>
                </c:pt>
                <c:pt idx="3996">
                  <c:v>4276846519.6759257</c:v>
                </c:pt>
                <c:pt idx="3997">
                  <c:v>4276846523.1481481</c:v>
                </c:pt>
                <c:pt idx="3998">
                  <c:v>4276846526.6203704</c:v>
                </c:pt>
                <c:pt idx="3999">
                  <c:v>4276846528.935185</c:v>
                </c:pt>
                <c:pt idx="4000">
                  <c:v>4276846532.4074073</c:v>
                </c:pt>
                <c:pt idx="4001">
                  <c:v>4276846535.8796296</c:v>
                </c:pt>
                <c:pt idx="4002">
                  <c:v>4276846539.3518519</c:v>
                </c:pt>
                <c:pt idx="4003">
                  <c:v>4276846541.6666665</c:v>
                </c:pt>
                <c:pt idx="4004">
                  <c:v>4276846545.1388888</c:v>
                </c:pt>
                <c:pt idx="4005">
                  <c:v>4276846548.6111112</c:v>
                </c:pt>
                <c:pt idx="4006">
                  <c:v>4276846552.0833335</c:v>
                </c:pt>
                <c:pt idx="4007">
                  <c:v>4276846554.3981481</c:v>
                </c:pt>
                <c:pt idx="4008">
                  <c:v>4276846557.8703704</c:v>
                </c:pt>
                <c:pt idx="4009">
                  <c:v>4276846561.3425927</c:v>
                </c:pt>
                <c:pt idx="4010">
                  <c:v>4276846564.814815</c:v>
                </c:pt>
                <c:pt idx="4011">
                  <c:v>4276846568.2870374</c:v>
                </c:pt>
                <c:pt idx="4012">
                  <c:v>4276846570.6018519</c:v>
                </c:pt>
                <c:pt idx="4013">
                  <c:v>4276846574.0740743</c:v>
                </c:pt>
                <c:pt idx="4014">
                  <c:v>4276846577.5462966</c:v>
                </c:pt>
                <c:pt idx="4015">
                  <c:v>4276846581.018518</c:v>
                </c:pt>
                <c:pt idx="4016">
                  <c:v>4276846583.3333335</c:v>
                </c:pt>
                <c:pt idx="4017">
                  <c:v>4276846586.8055558</c:v>
                </c:pt>
                <c:pt idx="4018">
                  <c:v>4276846590.2777772</c:v>
                </c:pt>
                <c:pt idx="4019">
                  <c:v>4276846593.7499995</c:v>
                </c:pt>
                <c:pt idx="4020">
                  <c:v>4276846596.064815</c:v>
                </c:pt>
                <c:pt idx="4021">
                  <c:v>4276846599.5370374</c:v>
                </c:pt>
                <c:pt idx="4022">
                  <c:v>4276846603.0092587</c:v>
                </c:pt>
                <c:pt idx="4023">
                  <c:v>4276846606.4814811</c:v>
                </c:pt>
                <c:pt idx="4024">
                  <c:v>4276846609.9537034</c:v>
                </c:pt>
                <c:pt idx="4025">
                  <c:v>4276846612.2685184</c:v>
                </c:pt>
                <c:pt idx="4026">
                  <c:v>4276846615.7407403</c:v>
                </c:pt>
                <c:pt idx="4027">
                  <c:v>4276846619.2129626</c:v>
                </c:pt>
                <c:pt idx="4028">
                  <c:v>4276846622.685185</c:v>
                </c:pt>
                <c:pt idx="4029">
                  <c:v>4276846625</c:v>
                </c:pt>
                <c:pt idx="4030">
                  <c:v>4276846628.4722219</c:v>
                </c:pt>
                <c:pt idx="4031">
                  <c:v>4276846631.9444442</c:v>
                </c:pt>
                <c:pt idx="4032">
                  <c:v>4276846635.4166665</c:v>
                </c:pt>
                <c:pt idx="4033">
                  <c:v>4276846637.7314816</c:v>
                </c:pt>
                <c:pt idx="4034">
                  <c:v>4276846641.2037034</c:v>
                </c:pt>
                <c:pt idx="4035">
                  <c:v>4276846644.6759257</c:v>
                </c:pt>
                <c:pt idx="4036">
                  <c:v>4276846648.1481481</c:v>
                </c:pt>
                <c:pt idx="4037">
                  <c:v>4276846651.6203704</c:v>
                </c:pt>
                <c:pt idx="4038">
                  <c:v>4276846653.935185</c:v>
                </c:pt>
                <c:pt idx="4039">
                  <c:v>4276846657.4074073</c:v>
                </c:pt>
                <c:pt idx="4040">
                  <c:v>4276846660.8796296</c:v>
                </c:pt>
                <c:pt idx="4041">
                  <c:v>4276846664.3518519</c:v>
                </c:pt>
                <c:pt idx="4042">
                  <c:v>4276846666.6666665</c:v>
                </c:pt>
                <c:pt idx="4043">
                  <c:v>4276846670.1388888</c:v>
                </c:pt>
                <c:pt idx="4044">
                  <c:v>4276846673.6111112</c:v>
                </c:pt>
                <c:pt idx="4045">
                  <c:v>4276846677.0833335</c:v>
                </c:pt>
                <c:pt idx="4046">
                  <c:v>4276846680.5555553</c:v>
                </c:pt>
                <c:pt idx="4047">
                  <c:v>4276846682.8703704</c:v>
                </c:pt>
                <c:pt idx="4048">
                  <c:v>4276846686.3425927</c:v>
                </c:pt>
                <c:pt idx="4049">
                  <c:v>4276846689.8148146</c:v>
                </c:pt>
                <c:pt idx="4050">
                  <c:v>4276846693.2870369</c:v>
                </c:pt>
                <c:pt idx="4051">
                  <c:v>4276846695.6018519</c:v>
                </c:pt>
                <c:pt idx="4052">
                  <c:v>4276846699.0740743</c:v>
                </c:pt>
                <c:pt idx="4053">
                  <c:v>4276846702.5462961</c:v>
                </c:pt>
                <c:pt idx="4054">
                  <c:v>4276846706.0185184</c:v>
                </c:pt>
                <c:pt idx="4055">
                  <c:v>4276846708.3333335</c:v>
                </c:pt>
                <c:pt idx="4056">
                  <c:v>4276846711.8055553</c:v>
                </c:pt>
                <c:pt idx="4057">
                  <c:v>4276846715.2777777</c:v>
                </c:pt>
                <c:pt idx="4058">
                  <c:v>4276846718.75</c:v>
                </c:pt>
                <c:pt idx="4059">
                  <c:v>4276846722.2222223</c:v>
                </c:pt>
                <c:pt idx="4060">
                  <c:v>4276846724.5370369</c:v>
                </c:pt>
                <c:pt idx="4061">
                  <c:v>4276846728.0092592</c:v>
                </c:pt>
                <c:pt idx="4062">
                  <c:v>4276846731.4814816</c:v>
                </c:pt>
                <c:pt idx="4063">
                  <c:v>4276846734.9537039</c:v>
                </c:pt>
                <c:pt idx="4064">
                  <c:v>4276846737.2685184</c:v>
                </c:pt>
                <c:pt idx="4065">
                  <c:v>4276846740.7407408</c:v>
                </c:pt>
                <c:pt idx="4066">
                  <c:v>4276846744.2129631</c:v>
                </c:pt>
                <c:pt idx="4067">
                  <c:v>4276846747.6851854</c:v>
                </c:pt>
                <c:pt idx="4068">
                  <c:v>4276846750</c:v>
                </c:pt>
                <c:pt idx="4069">
                  <c:v>4276846753.4722223</c:v>
                </c:pt>
                <c:pt idx="4070">
                  <c:v>4276846756.9444447</c:v>
                </c:pt>
                <c:pt idx="4071">
                  <c:v>4276846760.416667</c:v>
                </c:pt>
                <c:pt idx="4072">
                  <c:v>4276846763.8888893</c:v>
                </c:pt>
                <c:pt idx="4073">
                  <c:v>4276846766.2037039</c:v>
                </c:pt>
                <c:pt idx="4074">
                  <c:v>4276846769.6759262</c:v>
                </c:pt>
                <c:pt idx="4075">
                  <c:v>4276846773.1481485</c:v>
                </c:pt>
                <c:pt idx="4076">
                  <c:v>4276846776.6203709</c:v>
                </c:pt>
                <c:pt idx="4077">
                  <c:v>4276846778.9351854</c:v>
                </c:pt>
                <c:pt idx="4078">
                  <c:v>4276846782.4074078</c:v>
                </c:pt>
                <c:pt idx="4079">
                  <c:v>4276846785.8796301</c:v>
                </c:pt>
                <c:pt idx="4080">
                  <c:v>4276846789.3518524</c:v>
                </c:pt>
                <c:pt idx="4081">
                  <c:v>4276846792.8240738</c:v>
                </c:pt>
                <c:pt idx="4082">
                  <c:v>4276846795.1388893</c:v>
                </c:pt>
                <c:pt idx="4083">
                  <c:v>4276846798.6111116</c:v>
                </c:pt>
                <c:pt idx="4084">
                  <c:v>4276846802.083333</c:v>
                </c:pt>
                <c:pt idx="4085">
                  <c:v>4276846805.5555553</c:v>
                </c:pt>
                <c:pt idx="4086">
                  <c:v>4276846807.8703709</c:v>
                </c:pt>
                <c:pt idx="4087">
                  <c:v>4276846811.3425922</c:v>
                </c:pt>
                <c:pt idx="4088">
                  <c:v>4276846814.8148146</c:v>
                </c:pt>
                <c:pt idx="4089">
                  <c:v>4276846818.2870369</c:v>
                </c:pt>
                <c:pt idx="4090">
                  <c:v>4276846820.6018515</c:v>
                </c:pt>
                <c:pt idx="4091">
                  <c:v>4276846824.0740738</c:v>
                </c:pt>
                <c:pt idx="4092">
                  <c:v>4276846827.5462961</c:v>
                </c:pt>
                <c:pt idx="4093">
                  <c:v>4276846831.0185184</c:v>
                </c:pt>
                <c:pt idx="4094">
                  <c:v>4276846834.4907408</c:v>
                </c:pt>
                <c:pt idx="4095">
                  <c:v>4276846836.8055553</c:v>
                </c:pt>
                <c:pt idx="4096">
                  <c:v>4276846840.2777777</c:v>
                </c:pt>
                <c:pt idx="4097">
                  <c:v>4276846843.75</c:v>
                </c:pt>
                <c:pt idx="4098">
                  <c:v>4276846847.2222223</c:v>
                </c:pt>
                <c:pt idx="4099">
                  <c:v>4276846849.5370369</c:v>
                </c:pt>
                <c:pt idx="4100">
                  <c:v>4276846853.0092592</c:v>
                </c:pt>
                <c:pt idx="4101">
                  <c:v>4276846856.4814816</c:v>
                </c:pt>
                <c:pt idx="4102">
                  <c:v>4276846859.9537039</c:v>
                </c:pt>
                <c:pt idx="4103">
                  <c:v>4276846863.4259262</c:v>
                </c:pt>
                <c:pt idx="4104">
                  <c:v>4276846865.7407408</c:v>
                </c:pt>
                <c:pt idx="4105">
                  <c:v>4276846869.2129631</c:v>
                </c:pt>
                <c:pt idx="4106">
                  <c:v>4276846872.6851854</c:v>
                </c:pt>
                <c:pt idx="4107">
                  <c:v>4276846876.1574078</c:v>
                </c:pt>
                <c:pt idx="4108">
                  <c:v>4276846878.4722223</c:v>
                </c:pt>
                <c:pt idx="4109">
                  <c:v>4276846881.9444447</c:v>
                </c:pt>
                <c:pt idx="4110">
                  <c:v>4276846885.416667</c:v>
                </c:pt>
                <c:pt idx="4111">
                  <c:v>4276846888.8888893</c:v>
                </c:pt>
                <c:pt idx="4112">
                  <c:v>4276846891.2037039</c:v>
                </c:pt>
                <c:pt idx="4113">
                  <c:v>4276846894.6759262</c:v>
                </c:pt>
                <c:pt idx="4114">
                  <c:v>4276846898.1481485</c:v>
                </c:pt>
                <c:pt idx="4115">
                  <c:v>4276846901.6203699</c:v>
                </c:pt>
                <c:pt idx="4116">
                  <c:v>4276846905.0925922</c:v>
                </c:pt>
                <c:pt idx="4117">
                  <c:v>4276846907.4074078</c:v>
                </c:pt>
                <c:pt idx="4118">
                  <c:v>4276846910.8796291</c:v>
                </c:pt>
                <c:pt idx="4119">
                  <c:v>4276846914.3518515</c:v>
                </c:pt>
                <c:pt idx="4120">
                  <c:v>4276846917.8240738</c:v>
                </c:pt>
                <c:pt idx="4121">
                  <c:v>4276846920.1388884</c:v>
                </c:pt>
                <c:pt idx="4122">
                  <c:v>4276846923.6111107</c:v>
                </c:pt>
                <c:pt idx="4123">
                  <c:v>4276846927.083333</c:v>
                </c:pt>
                <c:pt idx="4124">
                  <c:v>4276846930.5555553</c:v>
                </c:pt>
                <c:pt idx="4125">
                  <c:v>4276846932.8703699</c:v>
                </c:pt>
                <c:pt idx="4126">
                  <c:v>4276846936.3425922</c:v>
                </c:pt>
                <c:pt idx="4127">
                  <c:v>4276846939.8148146</c:v>
                </c:pt>
                <c:pt idx="4128">
                  <c:v>4276846943.2870369</c:v>
                </c:pt>
                <c:pt idx="4129">
                  <c:v>4276846946.7592592</c:v>
                </c:pt>
                <c:pt idx="4130">
                  <c:v>4276846949.0740738</c:v>
                </c:pt>
                <c:pt idx="4131">
                  <c:v>4276846952.5462961</c:v>
                </c:pt>
                <c:pt idx="4132">
                  <c:v>4276846956.0185184</c:v>
                </c:pt>
                <c:pt idx="4133">
                  <c:v>4276846959.4907408</c:v>
                </c:pt>
                <c:pt idx="4134">
                  <c:v>4276846961.8055553</c:v>
                </c:pt>
                <c:pt idx="4135">
                  <c:v>4276846965.2777777</c:v>
                </c:pt>
                <c:pt idx="4136">
                  <c:v>4276846968.75</c:v>
                </c:pt>
                <c:pt idx="4137">
                  <c:v>4276846972.2222223</c:v>
                </c:pt>
                <c:pt idx="4138">
                  <c:v>4276846975.6944447</c:v>
                </c:pt>
                <c:pt idx="4139">
                  <c:v>4276846978.0092592</c:v>
                </c:pt>
                <c:pt idx="4140">
                  <c:v>4276846981.4814816</c:v>
                </c:pt>
                <c:pt idx="4141">
                  <c:v>4276846984.9537039</c:v>
                </c:pt>
                <c:pt idx="4142">
                  <c:v>4276846988.4259262</c:v>
                </c:pt>
                <c:pt idx="4143">
                  <c:v>4276846990.7407408</c:v>
                </c:pt>
                <c:pt idx="4144">
                  <c:v>4276846994.2129631</c:v>
                </c:pt>
                <c:pt idx="4145">
                  <c:v>4276846997.6851854</c:v>
                </c:pt>
                <c:pt idx="4146">
                  <c:v>4276847001.1574073</c:v>
                </c:pt>
                <c:pt idx="4147">
                  <c:v>4276847003.4722223</c:v>
                </c:pt>
                <c:pt idx="4148">
                  <c:v>4276847006.9444447</c:v>
                </c:pt>
                <c:pt idx="4149">
                  <c:v>4276847010.4166665</c:v>
                </c:pt>
                <c:pt idx="4150">
                  <c:v>4276847013.8888888</c:v>
                </c:pt>
                <c:pt idx="4151">
                  <c:v>4276847017.3611107</c:v>
                </c:pt>
                <c:pt idx="4152">
                  <c:v>4276847019.6759262</c:v>
                </c:pt>
                <c:pt idx="4153">
                  <c:v>4276847023.1481481</c:v>
                </c:pt>
                <c:pt idx="4154">
                  <c:v>4276847026.6203704</c:v>
                </c:pt>
                <c:pt idx="4155">
                  <c:v>4276847030.0925922</c:v>
                </c:pt>
                <c:pt idx="4156">
                  <c:v>4276847032.4074073</c:v>
                </c:pt>
                <c:pt idx="4157">
                  <c:v>4276847035.8796296</c:v>
                </c:pt>
                <c:pt idx="4158">
                  <c:v>4276847039.3518519</c:v>
                </c:pt>
                <c:pt idx="4159">
                  <c:v>4276847042.8240738</c:v>
                </c:pt>
                <c:pt idx="4160">
                  <c:v>4276847046.2962961</c:v>
                </c:pt>
                <c:pt idx="4161">
                  <c:v>4276847048.6111112</c:v>
                </c:pt>
                <c:pt idx="4162">
                  <c:v>4276847052.0833335</c:v>
                </c:pt>
                <c:pt idx="4163">
                  <c:v>4276847055.5555553</c:v>
                </c:pt>
                <c:pt idx="4164">
                  <c:v>4276847059.0277777</c:v>
                </c:pt>
                <c:pt idx="4165">
                  <c:v>4276847061.3425927</c:v>
                </c:pt>
                <c:pt idx="4166">
                  <c:v>4276847064.8148146</c:v>
                </c:pt>
                <c:pt idx="4167">
                  <c:v>4276847068.2870369</c:v>
                </c:pt>
                <c:pt idx="4168">
                  <c:v>4276847071.7592592</c:v>
                </c:pt>
                <c:pt idx="4169">
                  <c:v>4276847074.0740743</c:v>
                </c:pt>
                <c:pt idx="4170">
                  <c:v>4276847077.5462961</c:v>
                </c:pt>
                <c:pt idx="4171">
                  <c:v>4276847081.0185184</c:v>
                </c:pt>
                <c:pt idx="4172">
                  <c:v>4276847084.4907408</c:v>
                </c:pt>
                <c:pt idx="4173">
                  <c:v>4276847087.9629631</c:v>
                </c:pt>
                <c:pt idx="4174">
                  <c:v>4276847090.2777777</c:v>
                </c:pt>
                <c:pt idx="4175">
                  <c:v>4276847093.75</c:v>
                </c:pt>
                <c:pt idx="4176">
                  <c:v>4276847097.2222223</c:v>
                </c:pt>
                <c:pt idx="4177">
                  <c:v>4276847100.6944442</c:v>
                </c:pt>
                <c:pt idx="4178">
                  <c:v>4276847103.0092592</c:v>
                </c:pt>
                <c:pt idx="4179">
                  <c:v>4276847106.4814816</c:v>
                </c:pt>
                <c:pt idx="4180">
                  <c:v>4276847109.9537039</c:v>
                </c:pt>
                <c:pt idx="4181">
                  <c:v>4276847113.4259257</c:v>
                </c:pt>
                <c:pt idx="4182">
                  <c:v>4276847115.7407408</c:v>
                </c:pt>
                <c:pt idx="4183">
                  <c:v>4276847119.2129631</c:v>
                </c:pt>
                <c:pt idx="4184">
                  <c:v>4276847122.685185</c:v>
                </c:pt>
                <c:pt idx="4185">
                  <c:v>4276847126.1574073</c:v>
                </c:pt>
                <c:pt idx="4186">
                  <c:v>4276847129.6296296</c:v>
                </c:pt>
                <c:pt idx="4187">
                  <c:v>4276847131.9444442</c:v>
                </c:pt>
                <c:pt idx="4188">
                  <c:v>4276847135.4166665</c:v>
                </c:pt>
                <c:pt idx="4189">
                  <c:v>4276847138.8888888</c:v>
                </c:pt>
                <c:pt idx="4190">
                  <c:v>4276847142.3611112</c:v>
                </c:pt>
                <c:pt idx="4191">
                  <c:v>4276847144.6759257</c:v>
                </c:pt>
                <c:pt idx="4192">
                  <c:v>4276847148.1481481</c:v>
                </c:pt>
                <c:pt idx="4193">
                  <c:v>4276847151.6203704</c:v>
                </c:pt>
                <c:pt idx="4194">
                  <c:v>4276847155.0925927</c:v>
                </c:pt>
                <c:pt idx="4195">
                  <c:v>4276847157.4074073</c:v>
                </c:pt>
                <c:pt idx="4196">
                  <c:v>4276847160.8796296</c:v>
                </c:pt>
                <c:pt idx="4197">
                  <c:v>4276847164.3518519</c:v>
                </c:pt>
                <c:pt idx="4198">
                  <c:v>4276847167.8240743</c:v>
                </c:pt>
                <c:pt idx="4199">
                  <c:v>4276847171.2962966</c:v>
                </c:pt>
                <c:pt idx="4200">
                  <c:v>4276847173.6111112</c:v>
                </c:pt>
                <c:pt idx="4201">
                  <c:v>4276847177.0833335</c:v>
                </c:pt>
                <c:pt idx="4202">
                  <c:v>4276847180.5555558</c:v>
                </c:pt>
                <c:pt idx="4203">
                  <c:v>4276847184.0277781</c:v>
                </c:pt>
                <c:pt idx="4204">
                  <c:v>4276847186.3425927</c:v>
                </c:pt>
                <c:pt idx="4205">
                  <c:v>4276847189.814815</c:v>
                </c:pt>
                <c:pt idx="4206">
                  <c:v>4276847193.2870374</c:v>
                </c:pt>
                <c:pt idx="4207">
                  <c:v>4276847196.7592597</c:v>
                </c:pt>
                <c:pt idx="4208">
                  <c:v>4276847200.231482</c:v>
                </c:pt>
                <c:pt idx="4209">
                  <c:v>4276847202.5462966</c:v>
                </c:pt>
                <c:pt idx="4210">
                  <c:v>4276847206.0185189</c:v>
                </c:pt>
                <c:pt idx="4211">
                  <c:v>4276847209.4907413</c:v>
                </c:pt>
                <c:pt idx="4212">
                  <c:v>4276847212.9629626</c:v>
                </c:pt>
                <c:pt idx="4213">
                  <c:v>4276847215.2777781</c:v>
                </c:pt>
                <c:pt idx="4214">
                  <c:v>4276847218.7500005</c:v>
                </c:pt>
                <c:pt idx="4215">
                  <c:v>4276847222.2222219</c:v>
                </c:pt>
                <c:pt idx="4216">
                  <c:v>4276847225.6944442</c:v>
                </c:pt>
                <c:pt idx="4217">
                  <c:v>4276847228.0092597</c:v>
                </c:pt>
                <c:pt idx="4218">
                  <c:v>4276847231.4814811</c:v>
                </c:pt>
                <c:pt idx="4219">
                  <c:v>4276847234.9537034</c:v>
                </c:pt>
                <c:pt idx="4220">
                  <c:v>4276847238.4259257</c:v>
                </c:pt>
                <c:pt idx="4221">
                  <c:v>4276847241.8981481</c:v>
                </c:pt>
                <c:pt idx="4222">
                  <c:v>4276847244.2129626</c:v>
                </c:pt>
                <c:pt idx="4223">
                  <c:v>4276847247.685185</c:v>
                </c:pt>
                <c:pt idx="4224">
                  <c:v>4276847251.1574073</c:v>
                </c:pt>
                <c:pt idx="4225">
                  <c:v>4276847254.6296296</c:v>
                </c:pt>
                <c:pt idx="4226">
                  <c:v>4276847256.9444442</c:v>
                </c:pt>
                <c:pt idx="4227">
                  <c:v>4276847260.4166665</c:v>
                </c:pt>
                <c:pt idx="4228">
                  <c:v>4276847263.8888888</c:v>
                </c:pt>
                <c:pt idx="4229">
                  <c:v>4276847267.3611112</c:v>
                </c:pt>
                <c:pt idx="4230">
                  <c:v>4276847269.6759257</c:v>
                </c:pt>
                <c:pt idx="4231">
                  <c:v>4276847273.1481481</c:v>
                </c:pt>
                <c:pt idx="4232">
                  <c:v>4276847276.6203704</c:v>
                </c:pt>
                <c:pt idx="4233">
                  <c:v>4276847280.0925927</c:v>
                </c:pt>
                <c:pt idx="4234">
                  <c:v>4276847283.564815</c:v>
                </c:pt>
                <c:pt idx="4235">
                  <c:v>4276847285.8796296</c:v>
                </c:pt>
                <c:pt idx="4236">
                  <c:v>4276847289.3518519</c:v>
                </c:pt>
                <c:pt idx="4237">
                  <c:v>4276847292.8240743</c:v>
                </c:pt>
                <c:pt idx="4238">
                  <c:v>4276847296.2962966</c:v>
                </c:pt>
                <c:pt idx="4239">
                  <c:v>4276847298.6111112</c:v>
                </c:pt>
                <c:pt idx="4240">
                  <c:v>4276847302.0833335</c:v>
                </c:pt>
                <c:pt idx="4241">
                  <c:v>4276847305.5555558</c:v>
                </c:pt>
                <c:pt idx="4242">
                  <c:v>4276847309.0277781</c:v>
                </c:pt>
                <c:pt idx="4243">
                  <c:v>4276847312.4999995</c:v>
                </c:pt>
                <c:pt idx="4244">
                  <c:v>4276847314.814815</c:v>
                </c:pt>
                <c:pt idx="4245">
                  <c:v>4276847318.2870374</c:v>
                </c:pt>
                <c:pt idx="4246">
                  <c:v>4276847321.7592587</c:v>
                </c:pt>
                <c:pt idx="4247">
                  <c:v>4276847325.2314811</c:v>
                </c:pt>
                <c:pt idx="4248">
                  <c:v>4276847327.5462966</c:v>
                </c:pt>
                <c:pt idx="4249">
                  <c:v>4276847331.018518</c:v>
                </c:pt>
                <c:pt idx="4250">
                  <c:v>4276847334.4907403</c:v>
                </c:pt>
                <c:pt idx="4251">
                  <c:v>4276847337.9629626</c:v>
                </c:pt>
                <c:pt idx="4252">
                  <c:v>4276847340.2777781</c:v>
                </c:pt>
                <c:pt idx="4253">
                  <c:v>4276847343.7499995</c:v>
                </c:pt>
                <c:pt idx="4254">
                  <c:v>4276847347.2222219</c:v>
                </c:pt>
                <c:pt idx="4255">
                  <c:v>4276847350.6944442</c:v>
                </c:pt>
                <c:pt idx="4256">
                  <c:v>4276847354.1666665</c:v>
                </c:pt>
                <c:pt idx="4257">
                  <c:v>4276847356.4814811</c:v>
                </c:pt>
                <c:pt idx="4258">
                  <c:v>4276847359.9537034</c:v>
                </c:pt>
                <c:pt idx="4259">
                  <c:v>4276847363.4259257</c:v>
                </c:pt>
                <c:pt idx="4260">
                  <c:v>4276847366.8981481</c:v>
                </c:pt>
                <c:pt idx="4261">
                  <c:v>4276847369.2129626</c:v>
                </c:pt>
                <c:pt idx="4262">
                  <c:v>4276847372.685185</c:v>
                </c:pt>
                <c:pt idx="4263">
                  <c:v>4276847376.1574073</c:v>
                </c:pt>
                <c:pt idx="4264">
                  <c:v>4276847379.6296296</c:v>
                </c:pt>
                <c:pt idx="4265">
                  <c:v>4276847381.9444442</c:v>
                </c:pt>
                <c:pt idx="4266">
                  <c:v>4276847385.4166665</c:v>
                </c:pt>
                <c:pt idx="4267">
                  <c:v>4276847388.8888888</c:v>
                </c:pt>
                <c:pt idx="4268">
                  <c:v>4276847392.3611112</c:v>
                </c:pt>
                <c:pt idx="4269">
                  <c:v>4276847395.8333335</c:v>
                </c:pt>
                <c:pt idx="4270">
                  <c:v>4276847398.1481481</c:v>
                </c:pt>
                <c:pt idx="4271">
                  <c:v>4276847401.6203704</c:v>
                </c:pt>
                <c:pt idx="4272">
                  <c:v>4276847405.0925927</c:v>
                </c:pt>
                <c:pt idx="4273">
                  <c:v>4276847408.564815</c:v>
                </c:pt>
                <c:pt idx="4274">
                  <c:v>4276847410.8796296</c:v>
                </c:pt>
                <c:pt idx="4275">
                  <c:v>4276847414.3518519</c:v>
                </c:pt>
                <c:pt idx="4276">
                  <c:v>4276847417.8240743</c:v>
                </c:pt>
                <c:pt idx="4277">
                  <c:v>4276847421.2962961</c:v>
                </c:pt>
                <c:pt idx="4278">
                  <c:v>4276847424.7685184</c:v>
                </c:pt>
                <c:pt idx="4279">
                  <c:v>4276847427.0833335</c:v>
                </c:pt>
                <c:pt idx="4280">
                  <c:v>4276847430.5555558</c:v>
                </c:pt>
                <c:pt idx="4281">
                  <c:v>4276847434.0277777</c:v>
                </c:pt>
                <c:pt idx="4282">
                  <c:v>4276847437.5</c:v>
                </c:pt>
                <c:pt idx="4283">
                  <c:v>4276847439.814815</c:v>
                </c:pt>
                <c:pt idx="4284">
                  <c:v>4276847443.2870369</c:v>
                </c:pt>
                <c:pt idx="4285">
                  <c:v>4276847446.7592592</c:v>
                </c:pt>
                <c:pt idx="4286">
                  <c:v>4276847450.2314816</c:v>
                </c:pt>
                <c:pt idx="4287">
                  <c:v>4276847452.5462961</c:v>
                </c:pt>
                <c:pt idx="4288">
                  <c:v>4276847456.0185184</c:v>
                </c:pt>
                <c:pt idx="4289">
                  <c:v>4276847459.4907408</c:v>
                </c:pt>
                <c:pt idx="4290">
                  <c:v>4276847462.9629631</c:v>
                </c:pt>
                <c:pt idx="4291">
                  <c:v>4276847466.4351854</c:v>
                </c:pt>
                <c:pt idx="4292">
                  <c:v>4276847468.75</c:v>
                </c:pt>
                <c:pt idx="4293">
                  <c:v>4276847472.2222223</c:v>
                </c:pt>
                <c:pt idx="4294">
                  <c:v>4276847475.6944447</c:v>
                </c:pt>
                <c:pt idx="4295">
                  <c:v>4276847479.1666665</c:v>
                </c:pt>
                <c:pt idx="4296">
                  <c:v>4276847481.4814816</c:v>
                </c:pt>
                <c:pt idx="4297">
                  <c:v>4276847486.1111112</c:v>
                </c:pt>
                <c:pt idx="4298">
                  <c:v>4276847489.5833335</c:v>
                </c:pt>
                <c:pt idx="4299">
                  <c:v>4276847493.0555553</c:v>
                </c:pt>
                <c:pt idx="4300">
                  <c:v>4276847495.3703704</c:v>
                </c:pt>
                <c:pt idx="4301">
                  <c:v>4276847498.8425927</c:v>
                </c:pt>
                <c:pt idx="4302">
                  <c:v>4276847502.3148146</c:v>
                </c:pt>
                <c:pt idx="4303">
                  <c:v>4276847505.7870369</c:v>
                </c:pt>
                <c:pt idx="4304">
                  <c:v>4276847509.2592592</c:v>
                </c:pt>
                <c:pt idx="4305">
                  <c:v>4276847512.7314816</c:v>
                </c:pt>
                <c:pt idx="4306">
                  <c:v>4276847516.2037039</c:v>
                </c:pt>
                <c:pt idx="4307">
                  <c:v>4276847519.6759262</c:v>
                </c:pt>
                <c:pt idx="4308">
                  <c:v>4276847521.9907408</c:v>
                </c:pt>
                <c:pt idx="4309">
                  <c:v>4276847525.4629631</c:v>
                </c:pt>
                <c:pt idx="4310">
                  <c:v>4276847528.9351854</c:v>
                </c:pt>
                <c:pt idx="4311">
                  <c:v>4276847532.4074078</c:v>
                </c:pt>
                <c:pt idx="4312">
                  <c:v>4276847534.7222223</c:v>
                </c:pt>
                <c:pt idx="4313">
                  <c:v>4276847538.1944447</c:v>
                </c:pt>
                <c:pt idx="4314">
                  <c:v>4276847541.666667</c:v>
                </c:pt>
                <c:pt idx="4315">
                  <c:v>4276847545.1388893</c:v>
                </c:pt>
                <c:pt idx="4316">
                  <c:v>4276847547.4537039</c:v>
                </c:pt>
                <c:pt idx="4317">
                  <c:v>4276847550.9259262</c:v>
                </c:pt>
                <c:pt idx="4318">
                  <c:v>4276847554.3981485</c:v>
                </c:pt>
                <c:pt idx="4319">
                  <c:v>4276847557.8703709</c:v>
                </c:pt>
                <c:pt idx="4320">
                  <c:v>4276847561.3425922</c:v>
                </c:pt>
                <c:pt idx="4321">
                  <c:v>4276847563.6574078</c:v>
                </c:pt>
                <c:pt idx="4322">
                  <c:v>4276847567.1296301</c:v>
                </c:pt>
                <c:pt idx="4323">
                  <c:v>4276847570.6018524</c:v>
                </c:pt>
                <c:pt idx="4324">
                  <c:v>4276847574.0740738</c:v>
                </c:pt>
                <c:pt idx="4325">
                  <c:v>4276847576.3888893</c:v>
                </c:pt>
                <c:pt idx="4326">
                  <c:v>4276847581.0185184</c:v>
                </c:pt>
                <c:pt idx="4327">
                  <c:v>4276847584.4907408</c:v>
                </c:pt>
                <c:pt idx="4328">
                  <c:v>4276847587.9629631</c:v>
                </c:pt>
                <c:pt idx="4329">
                  <c:v>4276847590.2777777</c:v>
                </c:pt>
                <c:pt idx="4330">
                  <c:v>4276847593.75</c:v>
                </c:pt>
                <c:pt idx="4331">
                  <c:v>4276847597.2222223</c:v>
                </c:pt>
                <c:pt idx="4332">
                  <c:v>4276847600.6944447</c:v>
                </c:pt>
                <c:pt idx="4333">
                  <c:v>4276847603.0092592</c:v>
                </c:pt>
                <c:pt idx="4334">
                  <c:v>4276847606.4814816</c:v>
                </c:pt>
                <c:pt idx="4335">
                  <c:v>4276847609.9537039</c:v>
                </c:pt>
                <c:pt idx="4336">
                  <c:v>4276847613.4259262</c:v>
                </c:pt>
                <c:pt idx="4337">
                  <c:v>4276847616.8981485</c:v>
                </c:pt>
                <c:pt idx="4338">
                  <c:v>4276847619.2129631</c:v>
                </c:pt>
                <c:pt idx="4339">
                  <c:v>4276847622.6851854</c:v>
                </c:pt>
                <c:pt idx="4340">
                  <c:v>4276847626.1574078</c:v>
                </c:pt>
                <c:pt idx="4341">
                  <c:v>4276847629.6296301</c:v>
                </c:pt>
                <c:pt idx="4342">
                  <c:v>4276847631.9444447</c:v>
                </c:pt>
                <c:pt idx="4343">
                  <c:v>4276847635.416667</c:v>
                </c:pt>
                <c:pt idx="4344">
                  <c:v>4276847638.8888893</c:v>
                </c:pt>
                <c:pt idx="4345">
                  <c:v>4276847642.3611107</c:v>
                </c:pt>
                <c:pt idx="4346">
                  <c:v>4276847644.6759262</c:v>
                </c:pt>
                <c:pt idx="4347">
                  <c:v>4276847648.1481485</c:v>
                </c:pt>
                <c:pt idx="4348">
                  <c:v>4276847651.6203699</c:v>
                </c:pt>
                <c:pt idx="4349">
                  <c:v>4276847655.0925922</c:v>
                </c:pt>
                <c:pt idx="4350">
                  <c:v>4276847658.5648146</c:v>
                </c:pt>
                <c:pt idx="4351">
                  <c:v>4276847660.8796301</c:v>
                </c:pt>
                <c:pt idx="4352">
                  <c:v>4276847664.3518515</c:v>
                </c:pt>
                <c:pt idx="4353">
                  <c:v>4276847667.8240738</c:v>
                </c:pt>
                <c:pt idx="4354">
                  <c:v>4276847671.2962961</c:v>
                </c:pt>
                <c:pt idx="4355">
                  <c:v>4276847673.6111107</c:v>
                </c:pt>
                <c:pt idx="4356">
                  <c:v>4276847677.083333</c:v>
                </c:pt>
                <c:pt idx="4357">
                  <c:v>4276847680.5555553</c:v>
                </c:pt>
                <c:pt idx="4358">
                  <c:v>4276847684.0277777</c:v>
                </c:pt>
                <c:pt idx="4359">
                  <c:v>4276847687.5</c:v>
                </c:pt>
                <c:pt idx="4360">
                  <c:v>4276847689.8148146</c:v>
                </c:pt>
                <c:pt idx="4361">
                  <c:v>4276847693.2870369</c:v>
                </c:pt>
                <c:pt idx="4362">
                  <c:v>4276847696.7592592</c:v>
                </c:pt>
                <c:pt idx="4363">
                  <c:v>4276847700.2314816</c:v>
                </c:pt>
                <c:pt idx="4364">
                  <c:v>4276847702.5462961</c:v>
                </c:pt>
                <c:pt idx="4365">
                  <c:v>4276847706.0185184</c:v>
                </c:pt>
                <c:pt idx="4366">
                  <c:v>4276847709.4907408</c:v>
                </c:pt>
                <c:pt idx="4367">
                  <c:v>4276847712.9629631</c:v>
                </c:pt>
                <c:pt idx="4368">
                  <c:v>4276847715.2777777</c:v>
                </c:pt>
                <c:pt idx="4369">
                  <c:v>4276847718.75</c:v>
                </c:pt>
                <c:pt idx="4370">
                  <c:v>4276847722.2222223</c:v>
                </c:pt>
                <c:pt idx="4371">
                  <c:v>4276847725.6944447</c:v>
                </c:pt>
                <c:pt idx="4372">
                  <c:v>4276847729.166667</c:v>
                </c:pt>
                <c:pt idx="4373">
                  <c:v>4276847731.4814816</c:v>
                </c:pt>
                <c:pt idx="4374">
                  <c:v>4276847734.9537039</c:v>
                </c:pt>
                <c:pt idx="4375">
                  <c:v>4276847738.4259262</c:v>
                </c:pt>
                <c:pt idx="4376">
                  <c:v>4276847741.8981476</c:v>
                </c:pt>
                <c:pt idx="4377">
                  <c:v>4276847744.2129631</c:v>
                </c:pt>
                <c:pt idx="4378">
                  <c:v>4276847747.6851854</c:v>
                </c:pt>
                <c:pt idx="4379">
                  <c:v>4276847751.1574078</c:v>
                </c:pt>
                <c:pt idx="4380">
                  <c:v>4276847754.6296291</c:v>
                </c:pt>
                <c:pt idx="4381">
                  <c:v>4276847756.9444447</c:v>
                </c:pt>
                <c:pt idx="4382">
                  <c:v>4276847760.416667</c:v>
                </c:pt>
                <c:pt idx="4383">
                  <c:v>4276847763.8888884</c:v>
                </c:pt>
                <c:pt idx="4384">
                  <c:v>4276847767.3611107</c:v>
                </c:pt>
                <c:pt idx="4385">
                  <c:v>4276847770.833333</c:v>
                </c:pt>
                <c:pt idx="4386">
                  <c:v>4276847773.1481481</c:v>
                </c:pt>
                <c:pt idx="4387">
                  <c:v>4276847776.6203699</c:v>
                </c:pt>
                <c:pt idx="4388">
                  <c:v>4276847780.0925922</c:v>
                </c:pt>
                <c:pt idx="4389">
                  <c:v>4276847783.5648146</c:v>
                </c:pt>
                <c:pt idx="4390">
                  <c:v>4276847785.8796291</c:v>
                </c:pt>
                <c:pt idx="4391">
                  <c:v>4276847789.3518515</c:v>
                </c:pt>
                <c:pt idx="4392">
                  <c:v>4276847792.8240738</c:v>
                </c:pt>
                <c:pt idx="4393">
                  <c:v>4276847796.2962961</c:v>
                </c:pt>
                <c:pt idx="4394">
                  <c:v>4276847798.6111107</c:v>
                </c:pt>
                <c:pt idx="4395">
                  <c:v>4276847802.083333</c:v>
                </c:pt>
                <c:pt idx="4396">
                  <c:v>4276847806.7129631</c:v>
                </c:pt>
                <c:pt idx="4397">
                  <c:v>4276847810.1851854</c:v>
                </c:pt>
                <c:pt idx="4398">
                  <c:v>4276847812.5</c:v>
                </c:pt>
                <c:pt idx="4399">
                  <c:v>4276847815.9722223</c:v>
                </c:pt>
                <c:pt idx="4400">
                  <c:v>4276847819.4444447</c:v>
                </c:pt>
                <c:pt idx="4401">
                  <c:v>4276847822.9166665</c:v>
                </c:pt>
                <c:pt idx="4402">
                  <c:v>4276847825.2314816</c:v>
                </c:pt>
                <c:pt idx="4403">
                  <c:v>4276847828.7037039</c:v>
                </c:pt>
                <c:pt idx="4404">
                  <c:v>4276847832.1759257</c:v>
                </c:pt>
                <c:pt idx="4405">
                  <c:v>4276847835.6481481</c:v>
                </c:pt>
                <c:pt idx="4406">
                  <c:v>4276847839.1203704</c:v>
                </c:pt>
                <c:pt idx="4407">
                  <c:v>4276847841.4351854</c:v>
                </c:pt>
                <c:pt idx="4408">
                  <c:v>4276847844.9074073</c:v>
                </c:pt>
                <c:pt idx="4409">
                  <c:v>4276847848.3796296</c:v>
                </c:pt>
                <c:pt idx="4410">
                  <c:v>4276847851.8518519</c:v>
                </c:pt>
                <c:pt idx="4411">
                  <c:v>4276847854.1666665</c:v>
                </c:pt>
                <c:pt idx="4412">
                  <c:v>4276847857.6388888</c:v>
                </c:pt>
                <c:pt idx="4413">
                  <c:v>4276847861.1111112</c:v>
                </c:pt>
                <c:pt idx="4414">
                  <c:v>4276847864.5833335</c:v>
                </c:pt>
                <c:pt idx="4415">
                  <c:v>4276847868.0555558</c:v>
                </c:pt>
                <c:pt idx="4416">
                  <c:v>4276847870.3703704</c:v>
                </c:pt>
                <c:pt idx="4417">
                  <c:v>4276847873.8425927</c:v>
                </c:pt>
                <c:pt idx="4418">
                  <c:v>4276847877.314815</c:v>
                </c:pt>
                <c:pt idx="4419">
                  <c:v>4276847880.7870374</c:v>
                </c:pt>
                <c:pt idx="4420">
                  <c:v>4276847883.1018519</c:v>
                </c:pt>
                <c:pt idx="4421">
                  <c:v>4276847886.5740743</c:v>
                </c:pt>
                <c:pt idx="4422">
                  <c:v>4276847890.0462966</c:v>
                </c:pt>
                <c:pt idx="4423">
                  <c:v>4276847893.5185184</c:v>
                </c:pt>
                <c:pt idx="4424">
                  <c:v>4276847895.8333335</c:v>
                </c:pt>
                <c:pt idx="4425">
                  <c:v>4276847899.3055558</c:v>
                </c:pt>
                <c:pt idx="4426">
                  <c:v>4276847902.7777781</c:v>
                </c:pt>
                <c:pt idx="4427">
                  <c:v>4276847906.25</c:v>
                </c:pt>
                <c:pt idx="4428">
                  <c:v>4276847909.7222223</c:v>
                </c:pt>
                <c:pt idx="4429">
                  <c:v>4276847912.0370374</c:v>
                </c:pt>
                <c:pt idx="4430">
                  <c:v>4276847915.5092597</c:v>
                </c:pt>
                <c:pt idx="4431">
                  <c:v>4276847918.9814816</c:v>
                </c:pt>
                <c:pt idx="4432">
                  <c:v>4276847922.4537034</c:v>
                </c:pt>
                <c:pt idx="4433">
                  <c:v>4276847924.7685189</c:v>
                </c:pt>
                <c:pt idx="4434">
                  <c:v>4276847928.2407413</c:v>
                </c:pt>
                <c:pt idx="4435">
                  <c:v>4276847931.7129626</c:v>
                </c:pt>
                <c:pt idx="4436">
                  <c:v>4276847935.185185</c:v>
                </c:pt>
                <c:pt idx="4437">
                  <c:v>4276847937.5000005</c:v>
                </c:pt>
                <c:pt idx="4438">
                  <c:v>4276847940.9722228</c:v>
                </c:pt>
                <c:pt idx="4439">
                  <c:v>4276847944.4444442</c:v>
                </c:pt>
                <c:pt idx="4440">
                  <c:v>4276847947.9166665</c:v>
                </c:pt>
                <c:pt idx="4441">
                  <c:v>4276847951.3888888</c:v>
                </c:pt>
                <c:pt idx="4442">
                  <c:v>4276847953.7037034</c:v>
                </c:pt>
                <c:pt idx="4443">
                  <c:v>4276847957.1759257</c:v>
                </c:pt>
                <c:pt idx="4444">
                  <c:v>4276847960.6481481</c:v>
                </c:pt>
                <c:pt idx="4445">
                  <c:v>4276847964.1203704</c:v>
                </c:pt>
                <c:pt idx="4446">
                  <c:v>4276847966.435185</c:v>
                </c:pt>
                <c:pt idx="4447">
                  <c:v>4276847969.9074073</c:v>
                </c:pt>
                <c:pt idx="4448">
                  <c:v>4276847973.3796296</c:v>
                </c:pt>
                <c:pt idx="4449">
                  <c:v>4276847976.8518519</c:v>
                </c:pt>
                <c:pt idx="4450">
                  <c:v>4276847980.3240743</c:v>
                </c:pt>
                <c:pt idx="4451">
                  <c:v>4276847982.6388888</c:v>
                </c:pt>
                <c:pt idx="4452">
                  <c:v>4276847986.1111112</c:v>
                </c:pt>
                <c:pt idx="4453">
                  <c:v>4276847989.5833335</c:v>
                </c:pt>
                <c:pt idx="4454">
                  <c:v>4276847993.0555558</c:v>
                </c:pt>
                <c:pt idx="4455">
                  <c:v>4276847995.3703704</c:v>
                </c:pt>
                <c:pt idx="4456">
                  <c:v>4276847998.8425927</c:v>
                </c:pt>
                <c:pt idx="4457">
                  <c:v>4276848002.314815</c:v>
                </c:pt>
                <c:pt idx="4458">
                  <c:v>4276848005.7870374</c:v>
                </c:pt>
                <c:pt idx="4459">
                  <c:v>4276848008.1018519</c:v>
                </c:pt>
                <c:pt idx="4460">
                  <c:v>4276848011.5740743</c:v>
                </c:pt>
                <c:pt idx="4461">
                  <c:v>4276848015.0462966</c:v>
                </c:pt>
                <c:pt idx="4462">
                  <c:v>4276848018.5185189</c:v>
                </c:pt>
                <c:pt idx="4463">
                  <c:v>4276848021.9907403</c:v>
                </c:pt>
                <c:pt idx="4464">
                  <c:v>4276848024.3055558</c:v>
                </c:pt>
                <c:pt idx="4465">
                  <c:v>4276848027.7777781</c:v>
                </c:pt>
                <c:pt idx="4466">
                  <c:v>4276848031.2500005</c:v>
                </c:pt>
                <c:pt idx="4467">
                  <c:v>4276848034.7222219</c:v>
                </c:pt>
                <c:pt idx="4468">
                  <c:v>4276848037.0370374</c:v>
                </c:pt>
                <c:pt idx="4469">
                  <c:v>4276848040.5092597</c:v>
                </c:pt>
                <c:pt idx="4470">
                  <c:v>4276848043.9814811</c:v>
                </c:pt>
                <c:pt idx="4471">
                  <c:v>4276848047.4537034</c:v>
                </c:pt>
                <c:pt idx="4472">
                  <c:v>4276848050.9259257</c:v>
                </c:pt>
                <c:pt idx="4473">
                  <c:v>4276848053.2407403</c:v>
                </c:pt>
                <c:pt idx="4474">
                  <c:v>4276848056.7129626</c:v>
                </c:pt>
                <c:pt idx="4475">
                  <c:v>4276848060.185185</c:v>
                </c:pt>
                <c:pt idx="4476">
                  <c:v>4276848063.6574073</c:v>
                </c:pt>
                <c:pt idx="4477">
                  <c:v>4276848065.9722219</c:v>
                </c:pt>
                <c:pt idx="4478">
                  <c:v>4276848069.4444442</c:v>
                </c:pt>
                <c:pt idx="4479">
                  <c:v>4276848072.9166665</c:v>
                </c:pt>
                <c:pt idx="4480">
                  <c:v>4276848076.3888888</c:v>
                </c:pt>
                <c:pt idx="4481">
                  <c:v>4276848078.7037034</c:v>
                </c:pt>
                <c:pt idx="4482">
                  <c:v>4276848082.1759257</c:v>
                </c:pt>
                <c:pt idx="4483">
                  <c:v>4276848085.6481481</c:v>
                </c:pt>
                <c:pt idx="4484">
                  <c:v>4276848089.1203704</c:v>
                </c:pt>
                <c:pt idx="4485">
                  <c:v>4276848092.5925927</c:v>
                </c:pt>
                <c:pt idx="4486">
                  <c:v>4276848094.9074073</c:v>
                </c:pt>
                <c:pt idx="4487">
                  <c:v>4276848098.3796296</c:v>
                </c:pt>
                <c:pt idx="4488">
                  <c:v>4276848101.8518519</c:v>
                </c:pt>
                <c:pt idx="4489">
                  <c:v>4276848105.3240743</c:v>
                </c:pt>
                <c:pt idx="4490">
                  <c:v>4276848107.6388888</c:v>
                </c:pt>
                <c:pt idx="4491">
                  <c:v>4276848111.1111112</c:v>
                </c:pt>
                <c:pt idx="4492">
                  <c:v>4276848122.685185</c:v>
                </c:pt>
                <c:pt idx="4493">
                  <c:v>4276848134.2592587</c:v>
                </c:pt>
                <c:pt idx="4494">
                  <c:v>4276848145.8333335</c:v>
                </c:pt>
                <c:pt idx="4495">
                  <c:v>4276848158.564815</c:v>
                </c:pt>
                <c:pt idx="4496">
                  <c:v>4276848170.1388888</c:v>
                </c:pt>
                <c:pt idx="4497">
                  <c:v>4276848181.7129626</c:v>
                </c:pt>
                <c:pt idx="4498">
                  <c:v>4276848193.2870369</c:v>
                </c:pt>
                <c:pt idx="4499">
                  <c:v>4276848204.8611112</c:v>
                </c:pt>
                <c:pt idx="4500">
                  <c:v>4276848216.435185</c:v>
                </c:pt>
                <c:pt idx="4501">
                  <c:v>4276848228.0092592</c:v>
                </c:pt>
                <c:pt idx="4502">
                  <c:v>4276848239.5833335</c:v>
                </c:pt>
                <c:pt idx="4503">
                  <c:v>4276848251.1574073</c:v>
                </c:pt>
                <c:pt idx="4504">
                  <c:v>4276848262.7314816</c:v>
                </c:pt>
                <c:pt idx="4505">
                  <c:v>4276848275.4629631</c:v>
                </c:pt>
                <c:pt idx="4506">
                  <c:v>4276848287.0370369</c:v>
                </c:pt>
                <c:pt idx="4507">
                  <c:v>4276848298.6111112</c:v>
                </c:pt>
                <c:pt idx="4508">
                  <c:v>4276848310.1851854</c:v>
                </c:pt>
                <c:pt idx="4509">
                  <c:v>4276848321.7592592</c:v>
                </c:pt>
                <c:pt idx="4510">
                  <c:v>4276848333.333333</c:v>
                </c:pt>
                <c:pt idx="4511">
                  <c:v>4276848344.9074078</c:v>
                </c:pt>
                <c:pt idx="4512">
                  <c:v>4276848356.4814816</c:v>
                </c:pt>
                <c:pt idx="4513">
                  <c:v>4276848368.0555553</c:v>
                </c:pt>
                <c:pt idx="4514">
                  <c:v>4276848380.7870369</c:v>
                </c:pt>
                <c:pt idx="4515">
                  <c:v>4276848392.3611116</c:v>
                </c:pt>
                <c:pt idx="4516">
                  <c:v>4276848403.9351854</c:v>
                </c:pt>
                <c:pt idx="4517">
                  <c:v>4276848415.5092592</c:v>
                </c:pt>
                <c:pt idx="4518">
                  <c:v>4276848427.083333</c:v>
                </c:pt>
                <c:pt idx="4519">
                  <c:v>4276848438.6574078</c:v>
                </c:pt>
                <c:pt idx="4520">
                  <c:v>4276848450.2314816</c:v>
                </c:pt>
                <c:pt idx="4521">
                  <c:v>4276848453.7037039</c:v>
                </c:pt>
                <c:pt idx="4522">
                  <c:v>4276848457.1759262</c:v>
                </c:pt>
                <c:pt idx="4523">
                  <c:v>4276848459.4907408</c:v>
                </c:pt>
                <c:pt idx="4524">
                  <c:v>4276848462.9629631</c:v>
                </c:pt>
                <c:pt idx="4525">
                  <c:v>4276848466.4351854</c:v>
                </c:pt>
                <c:pt idx="4526">
                  <c:v>4276848469.9074078</c:v>
                </c:pt>
                <c:pt idx="4527">
                  <c:v>4276848473.3796291</c:v>
                </c:pt>
                <c:pt idx="4528">
                  <c:v>4276848475.6944447</c:v>
                </c:pt>
                <c:pt idx="4529">
                  <c:v>4276848479.166667</c:v>
                </c:pt>
                <c:pt idx="4530">
                  <c:v>4276848482.6388884</c:v>
                </c:pt>
                <c:pt idx="4531">
                  <c:v>4276848486.1111107</c:v>
                </c:pt>
                <c:pt idx="4532">
                  <c:v>4276848488.4259262</c:v>
                </c:pt>
                <c:pt idx="4533">
                  <c:v>4276848491.8981485</c:v>
                </c:pt>
                <c:pt idx="4534">
                  <c:v>4276848495.3703699</c:v>
                </c:pt>
                <c:pt idx="4535">
                  <c:v>4276848498.8425922</c:v>
                </c:pt>
                <c:pt idx="4536">
                  <c:v>4276848501.1574078</c:v>
                </c:pt>
                <c:pt idx="4537">
                  <c:v>4276848504.6296291</c:v>
                </c:pt>
                <c:pt idx="4538">
                  <c:v>4276848508.1018515</c:v>
                </c:pt>
                <c:pt idx="4539">
                  <c:v>4276848511.5740738</c:v>
                </c:pt>
                <c:pt idx="4540">
                  <c:v>4276848515.0462961</c:v>
                </c:pt>
                <c:pt idx="4541">
                  <c:v>4276848517.3611107</c:v>
                </c:pt>
                <c:pt idx="4542">
                  <c:v>4276848520.833333</c:v>
                </c:pt>
                <c:pt idx="4543">
                  <c:v>4276848524.3055553</c:v>
                </c:pt>
                <c:pt idx="4544">
                  <c:v>4276848527.7777777</c:v>
                </c:pt>
                <c:pt idx="4545">
                  <c:v>4276848530.0925922</c:v>
                </c:pt>
                <c:pt idx="4546">
                  <c:v>4276848533.5648146</c:v>
                </c:pt>
                <c:pt idx="4547">
                  <c:v>4276848537.0370369</c:v>
                </c:pt>
                <c:pt idx="4548">
                  <c:v>4276848540.5092592</c:v>
                </c:pt>
                <c:pt idx="4549">
                  <c:v>4276848542.8240738</c:v>
                </c:pt>
                <c:pt idx="4550">
                  <c:v>4276848546.2962961</c:v>
                </c:pt>
                <c:pt idx="4551">
                  <c:v>4276848549.7685184</c:v>
                </c:pt>
                <c:pt idx="4552">
                  <c:v>4276848553.2407408</c:v>
                </c:pt>
                <c:pt idx="4553">
                  <c:v>4276848556.7129631</c:v>
                </c:pt>
                <c:pt idx="4554">
                  <c:v>4276848559.0277777</c:v>
                </c:pt>
                <c:pt idx="4555">
                  <c:v>4276848562.5</c:v>
                </c:pt>
                <c:pt idx="4556">
                  <c:v>4276848565.9722223</c:v>
                </c:pt>
                <c:pt idx="4557">
                  <c:v>4276848569.4444447</c:v>
                </c:pt>
                <c:pt idx="4558">
                  <c:v>4276848571.7592592</c:v>
                </c:pt>
                <c:pt idx="4559">
                  <c:v>4276848575.2314816</c:v>
                </c:pt>
                <c:pt idx="4560">
                  <c:v>4276848578.7037039</c:v>
                </c:pt>
                <c:pt idx="4561">
                  <c:v>4276848582.1759262</c:v>
                </c:pt>
                <c:pt idx="4562">
                  <c:v>4276848585.6481481</c:v>
                </c:pt>
                <c:pt idx="4563">
                  <c:v>4276848587.9629631</c:v>
                </c:pt>
                <c:pt idx="4564">
                  <c:v>4276848591.4351854</c:v>
                </c:pt>
                <c:pt idx="4565">
                  <c:v>4276848594.9074073</c:v>
                </c:pt>
                <c:pt idx="4566">
                  <c:v>4276848598.3796296</c:v>
                </c:pt>
                <c:pt idx="4567">
                  <c:v>4276848600.6944447</c:v>
                </c:pt>
                <c:pt idx="4568">
                  <c:v>4276848604.1666665</c:v>
                </c:pt>
                <c:pt idx="4569">
                  <c:v>4276848607.6388888</c:v>
                </c:pt>
                <c:pt idx="4570">
                  <c:v>4276848611.1111112</c:v>
                </c:pt>
                <c:pt idx="4571">
                  <c:v>4276848613.4259257</c:v>
                </c:pt>
                <c:pt idx="4572">
                  <c:v>4276848616.8981481</c:v>
                </c:pt>
                <c:pt idx="4573">
                  <c:v>4276848620.3703704</c:v>
                </c:pt>
                <c:pt idx="4574">
                  <c:v>4276848623.8425927</c:v>
                </c:pt>
                <c:pt idx="4575">
                  <c:v>4276848627.3148146</c:v>
                </c:pt>
                <c:pt idx="4576">
                  <c:v>4276848629.6296296</c:v>
                </c:pt>
                <c:pt idx="4577">
                  <c:v>4276848633.1018519</c:v>
                </c:pt>
                <c:pt idx="4578">
                  <c:v>4276848636.5740743</c:v>
                </c:pt>
                <c:pt idx="4579">
                  <c:v>4276848640.0462961</c:v>
                </c:pt>
                <c:pt idx="4580">
                  <c:v>4276848642.3611112</c:v>
                </c:pt>
                <c:pt idx="4581">
                  <c:v>4276848645.8333335</c:v>
                </c:pt>
                <c:pt idx="4582">
                  <c:v>4276848649.3055558</c:v>
                </c:pt>
                <c:pt idx="4583">
                  <c:v>4276848652.7777777</c:v>
                </c:pt>
                <c:pt idx="4584">
                  <c:v>4276848655.0925927</c:v>
                </c:pt>
                <c:pt idx="4585">
                  <c:v>4276848658.564815</c:v>
                </c:pt>
                <c:pt idx="4586">
                  <c:v>4276848662.0370374</c:v>
                </c:pt>
                <c:pt idx="4587">
                  <c:v>4276848665.5092592</c:v>
                </c:pt>
                <c:pt idx="4588">
                  <c:v>4276848668.9814816</c:v>
                </c:pt>
                <c:pt idx="4589">
                  <c:v>4276848671.2962966</c:v>
                </c:pt>
                <c:pt idx="4590">
                  <c:v>4276848674.7685184</c:v>
                </c:pt>
                <c:pt idx="4591">
                  <c:v>4276848678.2407408</c:v>
                </c:pt>
                <c:pt idx="4592">
                  <c:v>4276848681.7129631</c:v>
                </c:pt>
                <c:pt idx="4593">
                  <c:v>4276848684.0277781</c:v>
                </c:pt>
                <c:pt idx="4594">
                  <c:v>4276848687.5</c:v>
                </c:pt>
                <c:pt idx="4595">
                  <c:v>4276848690.9722223</c:v>
                </c:pt>
                <c:pt idx="4596">
                  <c:v>4276848694.4444442</c:v>
                </c:pt>
                <c:pt idx="4597">
                  <c:v>4276848697.9166665</c:v>
                </c:pt>
                <c:pt idx="4598">
                  <c:v>4276848700.2314816</c:v>
                </c:pt>
                <c:pt idx="4599">
                  <c:v>4276848703.7037034</c:v>
                </c:pt>
                <c:pt idx="4600">
                  <c:v>4276848707.1759257</c:v>
                </c:pt>
                <c:pt idx="4601">
                  <c:v>4276848710.6481481</c:v>
                </c:pt>
                <c:pt idx="4602">
                  <c:v>4276848712.9629626</c:v>
                </c:pt>
                <c:pt idx="4603">
                  <c:v>4276848716.435185</c:v>
                </c:pt>
                <c:pt idx="4604">
                  <c:v>4276848719.9074073</c:v>
                </c:pt>
                <c:pt idx="4605">
                  <c:v>4276848723.3796296</c:v>
                </c:pt>
                <c:pt idx="4606">
                  <c:v>4276848725.6944442</c:v>
                </c:pt>
                <c:pt idx="4607">
                  <c:v>4276848729.1666665</c:v>
                </c:pt>
                <c:pt idx="4608">
                  <c:v>4276848732.6388888</c:v>
                </c:pt>
                <c:pt idx="4609">
                  <c:v>4276848736.1111112</c:v>
                </c:pt>
                <c:pt idx="4610">
                  <c:v>4276848739.5833335</c:v>
                </c:pt>
                <c:pt idx="4611">
                  <c:v>4276848741.8981481</c:v>
                </c:pt>
                <c:pt idx="4612">
                  <c:v>4276848745.3703704</c:v>
                </c:pt>
                <c:pt idx="4613">
                  <c:v>4276848748.8425927</c:v>
                </c:pt>
                <c:pt idx="4614">
                  <c:v>4276848752.314815</c:v>
                </c:pt>
                <c:pt idx="4615">
                  <c:v>4276848754.6296296</c:v>
                </c:pt>
                <c:pt idx="4616">
                  <c:v>4276848758.1018519</c:v>
                </c:pt>
                <c:pt idx="4617">
                  <c:v>4276848761.5740743</c:v>
                </c:pt>
                <c:pt idx="4618">
                  <c:v>4276848765.0462966</c:v>
                </c:pt>
                <c:pt idx="4619">
                  <c:v>4276848767.3611112</c:v>
                </c:pt>
                <c:pt idx="4620">
                  <c:v>4276848770.8333335</c:v>
                </c:pt>
                <c:pt idx="4621">
                  <c:v>4276848774.3055558</c:v>
                </c:pt>
                <c:pt idx="4622">
                  <c:v>4276848777.7777781</c:v>
                </c:pt>
                <c:pt idx="4623">
                  <c:v>4276848781.2500005</c:v>
                </c:pt>
                <c:pt idx="4624">
                  <c:v>4276848783.564815</c:v>
                </c:pt>
                <c:pt idx="4625">
                  <c:v>4276848787.0370374</c:v>
                </c:pt>
                <c:pt idx="4626">
                  <c:v>4276848790.5092597</c:v>
                </c:pt>
                <c:pt idx="4627">
                  <c:v>4276848793.9814811</c:v>
                </c:pt>
                <c:pt idx="4628">
                  <c:v>4276848796.2962966</c:v>
                </c:pt>
                <c:pt idx="4629">
                  <c:v>4276848799.7685189</c:v>
                </c:pt>
                <c:pt idx="4630">
                  <c:v>4276848803.2407403</c:v>
                </c:pt>
                <c:pt idx="4631">
                  <c:v>4276848806.7129626</c:v>
                </c:pt>
                <c:pt idx="4632">
                  <c:v>4276848810.185185</c:v>
                </c:pt>
                <c:pt idx="4633">
                  <c:v>4276848812.5000005</c:v>
                </c:pt>
                <c:pt idx="4634">
                  <c:v>4276848815.9722219</c:v>
                </c:pt>
                <c:pt idx="4635">
                  <c:v>4276848819.4444442</c:v>
                </c:pt>
                <c:pt idx="4636">
                  <c:v>4276848822.9166665</c:v>
                </c:pt>
                <c:pt idx="4637">
                  <c:v>4276848825.2314811</c:v>
                </c:pt>
                <c:pt idx="4638">
                  <c:v>4276848828.7037034</c:v>
                </c:pt>
                <c:pt idx="4639">
                  <c:v>4276848832.1759257</c:v>
                </c:pt>
                <c:pt idx="4640">
                  <c:v>4276848835.6481481</c:v>
                </c:pt>
                <c:pt idx="4641">
                  <c:v>4276848837.9629626</c:v>
                </c:pt>
                <c:pt idx="4642">
                  <c:v>4276848841.435185</c:v>
                </c:pt>
                <c:pt idx="4643">
                  <c:v>4276848844.9074073</c:v>
                </c:pt>
                <c:pt idx="4644">
                  <c:v>4276848848.3796296</c:v>
                </c:pt>
                <c:pt idx="4645">
                  <c:v>4276848851.8518519</c:v>
                </c:pt>
                <c:pt idx="4646">
                  <c:v>4276848854.1666665</c:v>
                </c:pt>
                <c:pt idx="4647">
                  <c:v>4276848857.6388888</c:v>
                </c:pt>
                <c:pt idx="4648">
                  <c:v>4276848861.1111112</c:v>
                </c:pt>
                <c:pt idx="4649">
                  <c:v>4276848864.5833335</c:v>
                </c:pt>
                <c:pt idx="4650">
                  <c:v>4276848866.8981481</c:v>
                </c:pt>
                <c:pt idx="4651">
                  <c:v>4276848870.3703704</c:v>
                </c:pt>
                <c:pt idx="4652">
                  <c:v>4276848873.8425927</c:v>
                </c:pt>
                <c:pt idx="4653">
                  <c:v>4276848877.314815</c:v>
                </c:pt>
                <c:pt idx="4654">
                  <c:v>4276848879.6296296</c:v>
                </c:pt>
                <c:pt idx="4655">
                  <c:v>4276848883.1018519</c:v>
                </c:pt>
                <c:pt idx="4656">
                  <c:v>4276848886.5740743</c:v>
                </c:pt>
                <c:pt idx="4657">
                  <c:v>4276848890.0462966</c:v>
                </c:pt>
                <c:pt idx="4658">
                  <c:v>4276848893.518518</c:v>
                </c:pt>
                <c:pt idx="4659">
                  <c:v>4276848895.8333335</c:v>
                </c:pt>
                <c:pt idx="4660">
                  <c:v>4276848899.3055558</c:v>
                </c:pt>
                <c:pt idx="4661">
                  <c:v>4276848902.7777781</c:v>
                </c:pt>
                <c:pt idx="4662">
                  <c:v>4276848906.2499995</c:v>
                </c:pt>
                <c:pt idx="4663">
                  <c:v>4276848908.564815</c:v>
                </c:pt>
                <c:pt idx="4664">
                  <c:v>4276848912.0370374</c:v>
                </c:pt>
                <c:pt idx="4665">
                  <c:v>4276848915.5092587</c:v>
                </c:pt>
                <c:pt idx="4666">
                  <c:v>4276848918.9814811</c:v>
                </c:pt>
                <c:pt idx="4667">
                  <c:v>4276848922.4537034</c:v>
                </c:pt>
                <c:pt idx="4668">
                  <c:v>4276848924.768518</c:v>
                </c:pt>
                <c:pt idx="4669">
                  <c:v>4276848928.2407403</c:v>
                </c:pt>
                <c:pt idx="4670">
                  <c:v>4276848931.7129626</c:v>
                </c:pt>
                <c:pt idx="4671">
                  <c:v>4276848935.185185</c:v>
                </c:pt>
                <c:pt idx="4672">
                  <c:v>4276848937.4999995</c:v>
                </c:pt>
                <c:pt idx="4673">
                  <c:v>4276848940.9722219</c:v>
                </c:pt>
                <c:pt idx="4674">
                  <c:v>4276848944.4444442</c:v>
                </c:pt>
                <c:pt idx="4675">
                  <c:v>4276848947.9166665</c:v>
                </c:pt>
                <c:pt idx="4676">
                  <c:v>4276848950.2314811</c:v>
                </c:pt>
                <c:pt idx="4677">
                  <c:v>4276848953.7037034</c:v>
                </c:pt>
                <c:pt idx="4678">
                  <c:v>4276848957.1759257</c:v>
                </c:pt>
                <c:pt idx="4679">
                  <c:v>4276848960.6481481</c:v>
                </c:pt>
                <c:pt idx="4680">
                  <c:v>4276848964.1203704</c:v>
                </c:pt>
                <c:pt idx="4681">
                  <c:v>4276848966.435185</c:v>
                </c:pt>
                <c:pt idx="4682">
                  <c:v>4276848969.9074073</c:v>
                </c:pt>
                <c:pt idx="4683">
                  <c:v>4276848973.3796296</c:v>
                </c:pt>
                <c:pt idx="4684">
                  <c:v>4276848976.8518519</c:v>
                </c:pt>
                <c:pt idx="4685">
                  <c:v>4276848979.1666665</c:v>
                </c:pt>
                <c:pt idx="4686">
                  <c:v>4276848982.6388888</c:v>
                </c:pt>
                <c:pt idx="4687">
                  <c:v>4276848986.1111112</c:v>
                </c:pt>
                <c:pt idx="4688">
                  <c:v>4276848989.5833335</c:v>
                </c:pt>
                <c:pt idx="4689">
                  <c:v>4276848991.8981481</c:v>
                </c:pt>
                <c:pt idx="4690">
                  <c:v>4276848995.3703704</c:v>
                </c:pt>
                <c:pt idx="4691">
                  <c:v>4276848998.8425927</c:v>
                </c:pt>
                <c:pt idx="4692">
                  <c:v>4276849002.314815</c:v>
                </c:pt>
                <c:pt idx="4693">
                  <c:v>4276849005.7870369</c:v>
                </c:pt>
                <c:pt idx="4694">
                  <c:v>4276849008.1018519</c:v>
                </c:pt>
                <c:pt idx="4695">
                  <c:v>4276849011.5740743</c:v>
                </c:pt>
                <c:pt idx="4696">
                  <c:v>4276849015.0462961</c:v>
                </c:pt>
                <c:pt idx="4697">
                  <c:v>4276849018.5185184</c:v>
                </c:pt>
                <c:pt idx="4698">
                  <c:v>4276849020.8333335</c:v>
                </c:pt>
                <c:pt idx="4699">
                  <c:v>4276849024.3055553</c:v>
                </c:pt>
                <c:pt idx="4700">
                  <c:v>4276849027.7777777</c:v>
                </c:pt>
                <c:pt idx="4701">
                  <c:v>4276849031.25</c:v>
                </c:pt>
                <c:pt idx="4702">
                  <c:v>4276849034.7222223</c:v>
                </c:pt>
                <c:pt idx="4703">
                  <c:v>4276849037.0370369</c:v>
                </c:pt>
                <c:pt idx="4704">
                  <c:v>4276849040.5092592</c:v>
                </c:pt>
                <c:pt idx="4705">
                  <c:v>4276849043.9814816</c:v>
                </c:pt>
                <c:pt idx="4706">
                  <c:v>4276849047.4537039</c:v>
                </c:pt>
                <c:pt idx="4707">
                  <c:v>4276849049.7685184</c:v>
                </c:pt>
                <c:pt idx="4708">
                  <c:v>4276849053.2407408</c:v>
                </c:pt>
                <c:pt idx="4709">
                  <c:v>4276849056.7129631</c:v>
                </c:pt>
                <c:pt idx="4710">
                  <c:v>4276849060.1851854</c:v>
                </c:pt>
                <c:pt idx="4711">
                  <c:v>4276849062.5</c:v>
                </c:pt>
                <c:pt idx="4712">
                  <c:v>4276849065.9722223</c:v>
                </c:pt>
                <c:pt idx="4713">
                  <c:v>4276849069.4444447</c:v>
                </c:pt>
                <c:pt idx="4714">
                  <c:v>4276849072.916667</c:v>
                </c:pt>
                <c:pt idx="4715">
                  <c:v>4276849076.3888893</c:v>
                </c:pt>
                <c:pt idx="4716">
                  <c:v>4276849078.7037039</c:v>
                </c:pt>
                <c:pt idx="4717">
                  <c:v>4276849082.1759262</c:v>
                </c:pt>
                <c:pt idx="4718">
                  <c:v>4276849085.6481485</c:v>
                </c:pt>
                <c:pt idx="4719">
                  <c:v>4276849089.1203709</c:v>
                </c:pt>
                <c:pt idx="4720">
                  <c:v>4276849091.4351854</c:v>
                </c:pt>
                <c:pt idx="4721">
                  <c:v>4276849094.9074078</c:v>
                </c:pt>
                <c:pt idx="4722">
                  <c:v>4276849098.3796301</c:v>
                </c:pt>
                <c:pt idx="4723">
                  <c:v>4276849101.8518519</c:v>
                </c:pt>
                <c:pt idx="4724">
                  <c:v>4276849104.166667</c:v>
                </c:pt>
                <c:pt idx="4725">
                  <c:v>4276849107.6388893</c:v>
                </c:pt>
                <c:pt idx="4726">
                  <c:v>4276849111.1111116</c:v>
                </c:pt>
                <c:pt idx="4727">
                  <c:v>4276849114.583333</c:v>
                </c:pt>
                <c:pt idx="4728">
                  <c:v>4276849118.0555553</c:v>
                </c:pt>
                <c:pt idx="4729">
                  <c:v>4276849120.3703709</c:v>
                </c:pt>
                <c:pt idx="4730">
                  <c:v>4276849123.8425922</c:v>
                </c:pt>
                <c:pt idx="4731">
                  <c:v>4276849127.3148146</c:v>
                </c:pt>
                <c:pt idx="4732">
                  <c:v>4276849130.7870369</c:v>
                </c:pt>
                <c:pt idx="4733">
                  <c:v>4276849133.1018524</c:v>
                </c:pt>
                <c:pt idx="4734">
                  <c:v>4276849136.5740738</c:v>
                </c:pt>
                <c:pt idx="4735">
                  <c:v>4276849140.0462961</c:v>
                </c:pt>
                <c:pt idx="4736">
                  <c:v>4276849143.5185184</c:v>
                </c:pt>
                <c:pt idx="4737">
                  <c:v>4276849146.9907408</c:v>
                </c:pt>
                <c:pt idx="4738">
                  <c:v>4276849149.3055553</c:v>
                </c:pt>
                <c:pt idx="4739">
                  <c:v>4276849152.7777777</c:v>
                </c:pt>
                <c:pt idx="4740">
                  <c:v>4276849156.25</c:v>
                </c:pt>
                <c:pt idx="4741">
                  <c:v>4276849159.7222223</c:v>
                </c:pt>
                <c:pt idx="4742">
                  <c:v>4276849162.0370369</c:v>
                </c:pt>
                <c:pt idx="4743">
                  <c:v>4276849165.5092592</c:v>
                </c:pt>
                <c:pt idx="4744">
                  <c:v>4276849168.9814816</c:v>
                </c:pt>
                <c:pt idx="4745">
                  <c:v>4276849172.4537039</c:v>
                </c:pt>
                <c:pt idx="4746">
                  <c:v>4276849174.7685184</c:v>
                </c:pt>
                <c:pt idx="4747">
                  <c:v>4276849178.2407408</c:v>
                </c:pt>
                <c:pt idx="4748">
                  <c:v>4276849181.7129631</c:v>
                </c:pt>
                <c:pt idx="4749">
                  <c:v>4276849185.1851854</c:v>
                </c:pt>
                <c:pt idx="4750">
                  <c:v>4276849188.6574078</c:v>
                </c:pt>
                <c:pt idx="4751">
                  <c:v>4276849190.9722223</c:v>
                </c:pt>
                <c:pt idx="4752">
                  <c:v>4276849194.4444447</c:v>
                </c:pt>
                <c:pt idx="4753">
                  <c:v>4276849197.916667</c:v>
                </c:pt>
                <c:pt idx="4754">
                  <c:v>4276849201.3888893</c:v>
                </c:pt>
                <c:pt idx="4755">
                  <c:v>4276849203.7037039</c:v>
                </c:pt>
                <c:pt idx="4756">
                  <c:v>4276849207.1759262</c:v>
                </c:pt>
                <c:pt idx="4757">
                  <c:v>4276849210.6481485</c:v>
                </c:pt>
                <c:pt idx="4758">
                  <c:v>4276849214.1203699</c:v>
                </c:pt>
                <c:pt idx="4759">
                  <c:v>4276849216.4351854</c:v>
                </c:pt>
                <c:pt idx="4760">
                  <c:v>4276849219.9074078</c:v>
                </c:pt>
                <c:pt idx="4761">
                  <c:v>4276849223.3796301</c:v>
                </c:pt>
                <c:pt idx="4762">
                  <c:v>4276849226.8518515</c:v>
                </c:pt>
                <c:pt idx="4763">
                  <c:v>4276849230.3240738</c:v>
                </c:pt>
                <c:pt idx="4764">
                  <c:v>4276849232.6388893</c:v>
                </c:pt>
                <c:pt idx="4765">
                  <c:v>4276849236.1111107</c:v>
                </c:pt>
                <c:pt idx="4766">
                  <c:v>4276849239.583333</c:v>
                </c:pt>
                <c:pt idx="4767">
                  <c:v>4276849243.0555553</c:v>
                </c:pt>
                <c:pt idx="4768">
                  <c:v>4276849245.3703699</c:v>
                </c:pt>
                <c:pt idx="4769">
                  <c:v>4276849248.8425922</c:v>
                </c:pt>
                <c:pt idx="4770">
                  <c:v>4276849252.3148146</c:v>
                </c:pt>
                <c:pt idx="4771">
                  <c:v>4276849255.7870369</c:v>
                </c:pt>
                <c:pt idx="4772">
                  <c:v>4276849259.2592592</c:v>
                </c:pt>
                <c:pt idx="4773">
                  <c:v>4276849261.5740738</c:v>
                </c:pt>
                <c:pt idx="4774">
                  <c:v>4276849265.0462961</c:v>
                </c:pt>
                <c:pt idx="4775">
                  <c:v>4276849268.5185184</c:v>
                </c:pt>
                <c:pt idx="4776">
                  <c:v>4276849271.9907408</c:v>
                </c:pt>
                <c:pt idx="4777">
                  <c:v>4276849274.3055553</c:v>
                </c:pt>
                <c:pt idx="4778">
                  <c:v>4276849277.7777777</c:v>
                </c:pt>
                <c:pt idx="4779">
                  <c:v>4276849281.25</c:v>
                </c:pt>
                <c:pt idx="4780">
                  <c:v>4276849284.7222223</c:v>
                </c:pt>
                <c:pt idx="4781">
                  <c:v>4276849287.0370369</c:v>
                </c:pt>
                <c:pt idx="4782">
                  <c:v>4276849290.5092592</c:v>
                </c:pt>
                <c:pt idx="4783">
                  <c:v>4276849293.9814816</c:v>
                </c:pt>
                <c:pt idx="4784">
                  <c:v>4276849297.4537039</c:v>
                </c:pt>
                <c:pt idx="4785">
                  <c:v>4276849300.9259262</c:v>
                </c:pt>
                <c:pt idx="4786">
                  <c:v>4276849303.2407408</c:v>
                </c:pt>
                <c:pt idx="4787">
                  <c:v>4276849306.7129631</c:v>
                </c:pt>
                <c:pt idx="4788">
                  <c:v>4276849310.1851854</c:v>
                </c:pt>
                <c:pt idx="4789">
                  <c:v>4276849313.6574078</c:v>
                </c:pt>
                <c:pt idx="4790">
                  <c:v>4276849315.9722223</c:v>
                </c:pt>
                <c:pt idx="4791">
                  <c:v>4276849319.4444447</c:v>
                </c:pt>
                <c:pt idx="4792">
                  <c:v>4276849322.916667</c:v>
                </c:pt>
                <c:pt idx="4793">
                  <c:v>4276849326.3888884</c:v>
                </c:pt>
                <c:pt idx="4794">
                  <c:v>4276849328.7037039</c:v>
                </c:pt>
                <c:pt idx="4795">
                  <c:v>4276849332.1759262</c:v>
                </c:pt>
                <c:pt idx="4796">
                  <c:v>4276849335.6481481</c:v>
                </c:pt>
                <c:pt idx="4797">
                  <c:v>4276849339.1203699</c:v>
                </c:pt>
                <c:pt idx="4798">
                  <c:v>4276849342.5925922</c:v>
                </c:pt>
                <c:pt idx="4799">
                  <c:v>4276849344.9074073</c:v>
                </c:pt>
                <c:pt idx="4800">
                  <c:v>4276849348.3796291</c:v>
                </c:pt>
                <c:pt idx="4801">
                  <c:v>4276849351.8518515</c:v>
                </c:pt>
                <c:pt idx="4802">
                  <c:v>4276849355.3240738</c:v>
                </c:pt>
                <c:pt idx="4803">
                  <c:v>4276849357.6388888</c:v>
                </c:pt>
                <c:pt idx="4804">
                  <c:v>4276849361.1111107</c:v>
                </c:pt>
                <c:pt idx="4805">
                  <c:v>4276849364.583333</c:v>
                </c:pt>
                <c:pt idx="4806">
                  <c:v>4276849368.0555553</c:v>
                </c:pt>
                <c:pt idx="4807">
                  <c:v>4276849371.5277777</c:v>
                </c:pt>
                <c:pt idx="4808">
                  <c:v>4276849373.8425922</c:v>
                </c:pt>
                <c:pt idx="4809">
                  <c:v>4276849377.3148146</c:v>
                </c:pt>
                <c:pt idx="4810">
                  <c:v>4276849380.7870369</c:v>
                </c:pt>
                <c:pt idx="4811">
                  <c:v>4276849384.2592592</c:v>
                </c:pt>
                <c:pt idx="4812">
                  <c:v>4276849386.5740738</c:v>
                </c:pt>
                <c:pt idx="4813">
                  <c:v>4276849390.0462961</c:v>
                </c:pt>
                <c:pt idx="4814">
                  <c:v>4276849393.5185184</c:v>
                </c:pt>
                <c:pt idx="4815">
                  <c:v>4276849396.9907408</c:v>
                </c:pt>
                <c:pt idx="4816">
                  <c:v>4276849399.3055553</c:v>
                </c:pt>
                <c:pt idx="4817">
                  <c:v>4276849402.7777777</c:v>
                </c:pt>
                <c:pt idx="4818">
                  <c:v>4276849406.25</c:v>
                </c:pt>
                <c:pt idx="4819">
                  <c:v>4276849409.7222223</c:v>
                </c:pt>
                <c:pt idx="4820">
                  <c:v>4276849413.1944447</c:v>
                </c:pt>
                <c:pt idx="4821">
                  <c:v>4276849415.5092592</c:v>
                </c:pt>
                <c:pt idx="4822">
                  <c:v>4276849418.9814816</c:v>
                </c:pt>
                <c:pt idx="4823">
                  <c:v>4276849422.4537039</c:v>
                </c:pt>
                <c:pt idx="4824">
                  <c:v>4276849425.9259257</c:v>
                </c:pt>
                <c:pt idx="4825">
                  <c:v>4276849428.2407408</c:v>
                </c:pt>
                <c:pt idx="4826">
                  <c:v>4276849431.7129631</c:v>
                </c:pt>
                <c:pt idx="4827">
                  <c:v>4276849435.185185</c:v>
                </c:pt>
                <c:pt idx="4828">
                  <c:v>4276849438.6574073</c:v>
                </c:pt>
                <c:pt idx="4829">
                  <c:v>4276849440.9722223</c:v>
                </c:pt>
                <c:pt idx="4830">
                  <c:v>4276849444.4444442</c:v>
                </c:pt>
                <c:pt idx="4831">
                  <c:v>4276849447.9166665</c:v>
                </c:pt>
                <c:pt idx="4832">
                  <c:v>4276849451.3888888</c:v>
                </c:pt>
                <c:pt idx="4833">
                  <c:v>4276849454.8611112</c:v>
                </c:pt>
                <c:pt idx="4834">
                  <c:v>4276849457.1759257</c:v>
                </c:pt>
                <c:pt idx="4835">
                  <c:v>4276849460.6481481</c:v>
                </c:pt>
                <c:pt idx="4836">
                  <c:v>4276849464.1203704</c:v>
                </c:pt>
                <c:pt idx="4837">
                  <c:v>4276849467.5925927</c:v>
                </c:pt>
                <c:pt idx="4838">
                  <c:v>4276849469.9074073</c:v>
                </c:pt>
                <c:pt idx="4839">
                  <c:v>4276849473.3796296</c:v>
                </c:pt>
                <c:pt idx="4840">
                  <c:v>4276849476.8518519</c:v>
                </c:pt>
                <c:pt idx="4841">
                  <c:v>4276849480.3240743</c:v>
                </c:pt>
                <c:pt idx="4842">
                  <c:v>4276849483.7962966</c:v>
                </c:pt>
                <c:pt idx="4843">
                  <c:v>4276849486.1111112</c:v>
                </c:pt>
                <c:pt idx="4844">
                  <c:v>4276849489.5833335</c:v>
                </c:pt>
                <c:pt idx="4845">
                  <c:v>4276849493.0555558</c:v>
                </c:pt>
                <c:pt idx="4846">
                  <c:v>4276849496.5277781</c:v>
                </c:pt>
                <c:pt idx="4847">
                  <c:v>4276849498.8425927</c:v>
                </c:pt>
                <c:pt idx="4848">
                  <c:v>4276849502.314815</c:v>
                </c:pt>
                <c:pt idx="4849">
                  <c:v>4276849505.7870374</c:v>
                </c:pt>
                <c:pt idx="4850">
                  <c:v>4276849509.2592597</c:v>
                </c:pt>
                <c:pt idx="4851">
                  <c:v>4276849511.5740743</c:v>
                </c:pt>
                <c:pt idx="4852">
                  <c:v>4276849515.0462966</c:v>
                </c:pt>
                <c:pt idx="4853">
                  <c:v>4276849518.5185189</c:v>
                </c:pt>
                <c:pt idx="4854">
                  <c:v>4276849521.9907413</c:v>
                </c:pt>
                <c:pt idx="4855">
                  <c:v>4276849525.4629626</c:v>
                </c:pt>
                <c:pt idx="4856">
                  <c:v>4276849527.7777781</c:v>
                </c:pt>
                <c:pt idx="4857">
                  <c:v>4276849531.2500005</c:v>
                </c:pt>
                <c:pt idx="4858">
                  <c:v>4276849534.7222219</c:v>
                </c:pt>
                <c:pt idx="4859">
                  <c:v>4276849538.1944442</c:v>
                </c:pt>
                <c:pt idx="4860">
                  <c:v>4276849540.5092597</c:v>
                </c:pt>
                <c:pt idx="4861">
                  <c:v>4276849543.981482</c:v>
                </c:pt>
                <c:pt idx="4862">
                  <c:v>4276849547.4537034</c:v>
                </c:pt>
                <c:pt idx="4863">
                  <c:v>4276849550.9259257</c:v>
                </c:pt>
                <c:pt idx="4864">
                  <c:v>4276849554.3981481</c:v>
                </c:pt>
                <c:pt idx="4865">
                  <c:v>4276849556.7129626</c:v>
                </c:pt>
                <c:pt idx="4866">
                  <c:v>4276849560.185185</c:v>
                </c:pt>
                <c:pt idx="4867">
                  <c:v>4276849563.6574073</c:v>
                </c:pt>
                <c:pt idx="4868">
                  <c:v>4276849567.1296296</c:v>
                </c:pt>
                <c:pt idx="4869">
                  <c:v>4276849569.4444442</c:v>
                </c:pt>
                <c:pt idx="4870">
                  <c:v>4276849572.9166665</c:v>
                </c:pt>
                <c:pt idx="4871">
                  <c:v>4276849576.3888888</c:v>
                </c:pt>
                <c:pt idx="4872">
                  <c:v>4276849579.8611112</c:v>
                </c:pt>
                <c:pt idx="4873">
                  <c:v>4276849582.1759257</c:v>
                </c:pt>
                <c:pt idx="4874">
                  <c:v>4276849585.6481481</c:v>
                </c:pt>
                <c:pt idx="4875">
                  <c:v>4276849589.1203704</c:v>
                </c:pt>
                <c:pt idx="4876">
                  <c:v>4276849592.5925927</c:v>
                </c:pt>
                <c:pt idx="4877">
                  <c:v>4276849596.064815</c:v>
                </c:pt>
                <c:pt idx="4878">
                  <c:v>4276849598.3796296</c:v>
                </c:pt>
                <c:pt idx="4879">
                  <c:v>4276849601.8518519</c:v>
                </c:pt>
                <c:pt idx="4880">
                  <c:v>4276849605.3240743</c:v>
                </c:pt>
                <c:pt idx="4881">
                  <c:v>4276849608.7962966</c:v>
                </c:pt>
                <c:pt idx="4882">
                  <c:v>4276849611.1111112</c:v>
                </c:pt>
                <c:pt idx="4883">
                  <c:v>4276849614.5833335</c:v>
                </c:pt>
                <c:pt idx="4884">
                  <c:v>4276849618.0555558</c:v>
                </c:pt>
                <c:pt idx="4885">
                  <c:v>4276849621.5277781</c:v>
                </c:pt>
                <c:pt idx="4886">
                  <c:v>4276849623.8425927</c:v>
                </c:pt>
                <c:pt idx="4887">
                  <c:v>4276849627.314815</c:v>
                </c:pt>
                <c:pt idx="4888">
                  <c:v>4276849630.7870374</c:v>
                </c:pt>
                <c:pt idx="4889">
                  <c:v>4276849634.2592597</c:v>
                </c:pt>
                <c:pt idx="4890">
                  <c:v>4276849637.7314811</c:v>
                </c:pt>
                <c:pt idx="4891">
                  <c:v>4276849640.0462966</c:v>
                </c:pt>
                <c:pt idx="4892">
                  <c:v>4276849643.5185189</c:v>
                </c:pt>
                <c:pt idx="4893">
                  <c:v>4276849646.9907403</c:v>
                </c:pt>
                <c:pt idx="4894">
                  <c:v>4276849650.4629626</c:v>
                </c:pt>
                <c:pt idx="4895">
                  <c:v>4276849652.7777781</c:v>
                </c:pt>
                <c:pt idx="4896">
                  <c:v>4276849656.2499995</c:v>
                </c:pt>
                <c:pt idx="4897">
                  <c:v>4276849659.7222219</c:v>
                </c:pt>
                <c:pt idx="4898">
                  <c:v>4276849663.1944442</c:v>
                </c:pt>
                <c:pt idx="4899">
                  <c:v>4276849666.6666665</c:v>
                </c:pt>
                <c:pt idx="4900">
                  <c:v>4276849668.9814811</c:v>
                </c:pt>
                <c:pt idx="4901">
                  <c:v>4276849672.4537034</c:v>
                </c:pt>
                <c:pt idx="4902">
                  <c:v>4276849675.9259257</c:v>
                </c:pt>
                <c:pt idx="4903">
                  <c:v>4276849679.3981481</c:v>
                </c:pt>
                <c:pt idx="4904">
                  <c:v>4276849681.7129626</c:v>
                </c:pt>
                <c:pt idx="4905">
                  <c:v>4276849685.185185</c:v>
                </c:pt>
                <c:pt idx="4906">
                  <c:v>4276849688.6574073</c:v>
                </c:pt>
                <c:pt idx="4907">
                  <c:v>4276849692.1296296</c:v>
                </c:pt>
                <c:pt idx="4908">
                  <c:v>4276849694.4444442</c:v>
                </c:pt>
                <c:pt idx="4909">
                  <c:v>4276849697.9166665</c:v>
                </c:pt>
                <c:pt idx="4910">
                  <c:v>4276849701.3888888</c:v>
                </c:pt>
                <c:pt idx="4911">
                  <c:v>4276849704.8611112</c:v>
                </c:pt>
                <c:pt idx="4912">
                  <c:v>4276849708.3333335</c:v>
                </c:pt>
                <c:pt idx="4913">
                  <c:v>4276849710.6481481</c:v>
                </c:pt>
                <c:pt idx="4914">
                  <c:v>4276849714.1203704</c:v>
                </c:pt>
                <c:pt idx="4915">
                  <c:v>4276849717.5925927</c:v>
                </c:pt>
                <c:pt idx="4916">
                  <c:v>4276849721.064815</c:v>
                </c:pt>
                <c:pt idx="4917">
                  <c:v>4276849723.3796296</c:v>
                </c:pt>
                <c:pt idx="4918">
                  <c:v>4276849726.8518519</c:v>
                </c:pt>
                <c:pt idx="4919">
                  <c:v>4276849730.3240743</c:v>
                </c:pt>
                <c:pt idx="4920">
                  <c:v>4276849733.7962966</c:v>
                </c:pt>
                <c:pt idx="4921">
                  <c:v>4276849737.2685184</c:v>
                </c:pt>
                <c:pt idx="4922">
                  <c:v>4276849739.5833335</c:v>
                </c:pt>
                <c:pt idx="4923">
                  <c:v>4276849743.0555558</c:v>
                </c:pt>
                <c:pt idx="4924">
                  <c:v>4276849746.5277777</c:v>
                </c:pt>
                <c:pt idx="4925">
                  <c:v>4276849750</c:v>
                </c:pt>
                <c:pt idx="4926">
                  <c:v>4276849752.314815</c:v>
                </c:pt>
                <c:pt idx="4927">
                  <c:v>4276849755.7870369</c:v>
                </c:pt>
                <c:pt idx="4928">
                  <c:v>4276849759.2592592</c:v>
                </c:pt>
                <c:pt idx="4929">
                  <c:v>4276849762.7314816</c:v>
                </c:pt>
                <c:pt idx="4930">
                  <c:v>4276849765.0462961</c:v>
                </c:pt>
                <c:pt idx="4931">
                  <c:v>4276849768.5185184</c:v>
                </c:pt>
                <c:pt idx="4932">
                  <c:v>4276849771.9907408</c:v>
                </c:pt>
                <c:pt idx="4933">
                  <c:v>4276849775.4629626</c:v>
                </c:pt>
                <c:pt idx="4934">
                  <c:v>4276849778.935185</c:v>
                </c:pt>
                <c:pt idx="4935">
                  <c:v>4276849781.25</c:v>
                </c:pt>
                <c:pt idx="4936">
                  <c:v>4276849784.7222223</c:v>
                </c:pt>
                <c:pt idx="4937">
                  <c:v>4276849788.1944442</c:v>
                </c:pt>
                <c:pt idx="4938">
                  <c:v>4276849791.6666665</c:v>
                </c:pt>
                <c:pt idx="4939">
                  <c:v>4276849793.9814816</c:v>
                </c:pt>
                <c:pt idx="4940">
                  <c:v>4276849797.4537039</c:v>
                </c:pt>
                <c:pt idx="4941">
                  <c:v>4276849800.9259257</c:v>
                </c:pt>
                <c:pt idx="4942">
                  <c:v>4276849804.3981481</c:v>
                </c:pt>
                <c:pt idx="4943">
                  <c:v>4276849806.7129631</c:v>
                </c:pt>
                <c:pt idx="4944">
                  <c:v>4276849810.1851854</c:v>
                </c:pt>
                <c:pt idx="4945">
                  <c:v>4276849813.6574073</c:v>
                </c:pt>
                <c:pt idx="4946">
                  <c:v>4276849817.1296296</c:v>
                </c:pt>
                <c:pt idx="4947">
                  <c:v>4276849820.6018519</c:v>
                </c:pt>
                <c:pt idx="4948">
                  <c:v>4276849822.9166665</c:v>
                </c:pt>
                <c:pt idx="4949">
                  <c:v>4276849826.3888888</c:v>
                </c:pt>
                <c:pt idx="4950">
                  <c:v>4276849829.8611112</c:v>
                </c:pt>
                <c:pt idx="4951">
                  <c:v>4276849833.3333335</c:v>
                </c:pt>
                <c:pt idx="4952">
                  <c:v>4276849835.6481481</c:v>
                </c:pt>
                <c:pt idx="4953">
                  <c:v>4276849839.1203704</c:v>
                </c:pt>
                <c:pt idx="4954">
                  <c:v>4276849842.5925927</c:v>
                </c:pt>
                <c:pt idx="4955">
                  <c:v>4276849846.0648146</c:v>
                </c:pt>
                <c:pt idx="4956">
                  <c:v>4276849849.5370369</c:v>
                </c:pt>
                <c:pt idx="4957">
                  <c:v>4276849851.8518519</c:v>
                </c:pt>
                <c:pt idx="4958">
                  <c:v>4276849855.3240738</c:v>
                </c:pt>
                <c:pt idx="4959">
                  <c:v>4276849858.7962961</c:v>
                </c:pt>
                <c:pt idx="4960">
                  <c:v>4276849862.2685184</c:v>
                </c:pt>
                <c:pt idx="4961">
                  <c:v>4276849864.5833335</c:v>
                </c:pt>
                <c:pt idx="4962">
                  <c:v>4276849868.0555553</c:v>
                </c:pt>
                <c:pt idx="4963">
                  <c:v>4276849871.5277777</c:v>
                </c:pt>
                <c:pt idx="4964">
                  <c:v>4276849875</c:v>
                </c:pt>
                <c:pt idx="4965">
                  <c:v>4276849878.4722223</c:v>
                </c:pt>
                <c:pt idx="4966">
                  <c:v>4276849880.7870369</c:v>
                </c:pt>
                <c:pt idx="4967">
                  <c:v>4276849884.2592592</c:v>
                </c:pt>
                <c:pt idx="4968">
                  <c:v>4276849887.7314816</c:v>
                </c:pt>
                <c:pt idx="4969">
                  <c:v>4276849891.2037039</c:v>
                </c:pt>
                <c:pt idx="4970">
                  <c:v>4276849893.5185184</c:v>
                </c:pt>
                <c:pt idx="4971">
                  <c:v>4276849896.9907408</c:v>
                </c:pt>
                <c:pt idx="4972">
                  <c:v>4276849900.4629631</c:v>
                </c:pt>
                <c:pt idx="4973">
                  <c:v>4276849903.9351854</c:v>
                </c:pt>
                <c:pt idx="4974">
                  <c:v>4276849906.25</c:v>
                </c:pt>
                <c:pt idx="4975">
                  <c:v>4276849909.7222223</c:v>
                </c:pt>
                <c:pt idx="4976">
                  <c:v>4276849913.1944447</c:v>
                </c:pt>
                <c:pt idx="4977">
                  <c:v>4276849916.666667</c:v>
                </c:pt>
                <c:pt idx="4978">
                  <c:v>4276849920.1388893</c:v>
                </c:pt>
                <c:pt idx="4979">
                  <c:v>4276849922.4537039</c:v>
                </c:pt>
                <c:pt idx="4980">
                  <c:v>4276849925.9259262</c:v>
                </c:pt>
                <c:pt idx="4981">
                  <c:v>4276849929.3981485</c:v>
                </c:pt>
                <c:pt idx="4982">
                  <c:v>4276849932.8703709</c:v>
                </c:pt>
                <c:pt idx="4983">
                  <c:v>4276849935.1851854</c:v>
                </c:pt>
                <c:pt idx="4984">
                  <c:v>4276849938.6574078</c:v>
                </c:pt>
                <c:pt idx="4985">
                  <c:v>4276849942.1296301</c:v>
                </c:pt>
                <c:pt idx="4986">
                  <c:v>4276849945.6018515</c:v>
                </c:pt>
                <c:pt idx="4987">
                  <c:v>4276849949.0740738</c:v>
                </c:pt>
                <c:pt idx="4988">
                  <c:v>4276849951.3888893</c:v>
                </c:pt>
                <c:pt idx="4989">
                  <c:v>4276849954.8611116</c:v>
                </c:pt>
                <c:pt idx="4990">
                  <c:v>4276849958.333333</c:v>
                </c:pt>
                <c:pt idx="4991">
                  <c:v>4276849961.8055553</c:v>
                </c:pt>
                <c:pt idx="4992">
                  <c:v>4276849964.1203709</c:v>
                </c:pt>
                <c:pt idx="4993">
                  <c:v>4276849967.5925922</c:v>
                </c:pt>
                <c:pt idx="4994">
                  <c:v>4276849971.0648146</c:v>
                </c:pt>
                <c:pt idx="4995">
                  <c:v>4276849974.5370369</c:v>
                </c:pt>
                <c:pt idx="4996">
                  <c:v>4276849976.8518515</c:v>
                </c:pt>
                <c:pt idx="4997">
                  <c:v>4276849980.3240738</c:v>
                </c:pt>
                <c:pt idx="4998">
                  <c:v>4276849983.7962961</c:v>
                </c:pt>
                <c:pt idx="4999">
                  <c:v>4276849987.2685184</c:v>
                </c:pt>
                <c:pt idx="5000">
                  <c:v>4276849990.7407408</c:v>
                </c:pt>
                <c:pt idx="5001">
                  <c:v>4276849993.0555553</c:v>
                </c:pt>
                <c:pt idx="5002">
                  <c:v>4276849996.5277777</c:v>
                </c:pt>
                <c:pt idx="5003">
                  <c:v>4276850000</c:v>
                </c:pt>
                <c:pt idx="5004">
                  <c:v>4276850003.4722223</c:v>
                </c:pt>
                <c:pt idx="5005">
                  <c:v>4276850005.7870369</c:v>
                </c:pt>
                <c:pt idx="5006">
                  <c:v>4276850009.2592592</c:v>
                </c:pt>
                <c:pt idx="5007">
                  <c:v>4276850012.7314816</c:v>
                </c:pt>
                <c:pt idx="5008">
                  <c:v>4276850016.2037039</c:v>
                </c:pt>
                <c:pt idx="5009">
                  <c:v>4276850019.6759262</c:v>
                </c:pt>
                <c:pt idx="5010">
                  <c:v>4276850021.9907408</c:v>
                </c:pt>
                <c:pt idx="5011">
                  <c:v>4276850025.4629631</c:v>
                </c:pt>
                <c:pt idx="5012">
                  <c:v>4276850028.9351854</c:v>
                </c:pt>
                <c:pt idx="5013">
                  <c:v>4276850032.4074078</c:v>
                </c:pt>
                <c:pt idx="5014">
                  <c:v>4276850034.7222223</c:v>
                </c:pt>
                <c:pt idx="5015">
                  <c:v>4276850038.1944447</c:v>
                </c:pt>
                <c:pt idx="5016">
                  <c:v>4276850041.666667</c:v>
                </c:pt>
                <c:pt idx="5017">
                  <c:v>4276850045.1388884</c:v>
                </c:pt>
                <c:pt idx="5018">
                  <c:v>4276850047.4537039</c:v>
                </c:pt>
                <c:pt idx="5019">
                  <c:v>4276850050.9259262</c:v>
                </c:pt>
                <c:pt idx="5020">
                  <c:v>4276850054.3981485</c:v>
                </c:pt>
                <c:pt idx="5021">
                  <c:v>4276850057.8703699</c:v>
                </c:pt>
                <c:pt idx="5022">
                  <c:v>4276850061.3425922</c:v>
                </c:pt>
                <c:pt idx="5023">
                  <c:v>4276850063.6574078</c:v>
                </c:pt>
                <c:pt idx="5024">
                  <c:v>4276850067.1296291</c:v>
                </c:pt>
                <c:pt idx="5025">
                  <c:v>4276850070.6018515</c:v>
                </c:pt>
                <c:pt idx="5026">
                  <c:v>4276850074.0740738</c:v>
                </c:pt>
                <c:pt idx="5027">
                  <c:v>4276850076.3888884</c:v>
                </c:pt>
                <c:pt idx="5028">
                  <c:v>4276850079.8611107</c:v>
                </c:pt>
                <c:pt idx="5029">
                  <c:v>4276850083.333333</c:v>
                </c:pt>
                <c:pt idx="5030">
                  <c:v>4276850086.8055553</c:v>
                </c:pt>
                <c:pt idx="5031">
                  <c:v>4276850089.1203699</c:v>
                </c:pt>
                <c:pt idx="5032">
                  <c:v>4276850092.5925922</c:v>
                </c:pt>
                <c:pt idx="5033">
                  <c:v>4276850096.0648146</c:v>
                </c:pt>
                <c:pt idx="5034">
                  <c:v>4276850099.5370369</c:v>
                </c:pt>
                <c:pt idx="5035">
                  <c:v>4276850103.0092592</c:v>
                </c:pt>
                <c:pt idx="5036">
                  <c:v>4276850105.3240738</c:v>
                </c:pt>
                <c:pt idx="5037">
                  <c:v>4276850108.7962961</c:v>
                </c:pt>
                <c:pt idx="5038">
                  <c:v>4276850112.2685184</c:v>
                </c:pt>
                <c:pt idx="5039">
                  <c:v>4276850115.7407408</c:v>
                </c:pt>
                <c:pt idx="5040">
                  <c:v>4276850118.0555553</c:v>
                </c:pt>
                <c:pt idx="5041">
                  <c:v>4276850121.5277777</c:v>
                </c:pt>
                <c:pt idx="5042">
                  <c:v>4276850125</c:v>
                </c:pt>
                <c:pt idx="5043">
                  <c:v>4276850128.4722223</c:v>
                </c:pt>
                <c:pt idx="5044">
                  <c:v>4276850130.7870369</c:v>
                </c:pt>
                <c:pt idx="5045">
                  <c:v>4276850134.2592592</c:v>
                </c:pt>
                <c:pt idx="5046">
                  <c:v>4276850137.7314816</c:v>
                </c:pt>
                <c:pt idx="5047">
                  <c:v>4276850141.2037039</c:v>
                </c:pt>
                <c:pt idx="5048">
                  <c:v>4276850144.6759262</c:v>
                </c:pt>
                <c:pt idx="5049">
                  <c:v>4276850146.9907408</c:v>
                </c:pt>
                <c:pt idx="5050">
                  <c:v>4276850150.4629631</c:v>
                </c:pt>
                <c:pt idx="5051">
                  <c:v>4276850153.9351854</c:v>
                </c:pt>
                <c:pt idx="5052">
                  <c:v>4276850157.4074073</c:v>
                </c:pt>
                <c:pt idx="5053">
                  <c:v>4276850160.8796296</c:v>
                </c:pt>
                <c:pt idx="5054">
                  <c:v>4276850164.3518519</c:v>
                </c:pt>
                <c:pt idx="5055">
                  <c:v>4276850167.8240738</c:v>
                </c:pt>
                <c:pt idx="5056">
                  <c:v>4276850171.2962961</c:v>
                </c:pt>
                <c:pt idx="5057">
                  <c:v>4276850173.6111112</c:v>
                </c:pt>
                <c:pt idx="5058">
                  <c:v>4276850177.0833335</c:v>
                </c:pt>
                <c:pt idx="5059">
                  <c:v>4276850180.5555553</c:v>
                </c:pt>
                <c:pt idx="5060">
                  <c:v>4276850184.0277777</c:v>
                </c:pt>
                <c:pt idx="5061">
                  <c:v>4276850186.3425927</c:v>
                </c:pt>
                <c:pt idx="5062">
                  <c:v>4276850189.8148146</c:v>
                </c:pt>
                <c:pt idx="5063">
                  <c:v>4276850193.2870369</c:v>
                </c:pt>
                <c:pt idx="5064">
                  <c:v>4276850196.7592592</c:v>
                </c:pt>
                <c:pt idx="5065">
                  <c:v>4276850199.0740743</c:v>
                </c:pt>
                <c:pt idx="5066">
                  <c:v>4276850202.5462961</c:v>
                </c:pt>
                <c:pt idx="5067">
                  <c:v>4276850206.0185184</c:v>
                </c:pt>
                <c:pt idx="5068">
                  <c:v>4276850209.4907408</c:v>
                </c:pt>
                <c:pt idx="5069">
                  <c:v>4276850212.9629631</c:v>
                </c:pt>
                <c:pt idx="5070">
                  <c:v>4276850215.2777777</c:v>
                </c:pt>
                <c:pt idx="5071">
                  <c:v>4276850218.75</c:v>
                </c:pt>
                <c:pt idx="5072">
                  <c:v>4276850222.2222223</c:v>
                </c:pt>
                <c:pt idx="5073">
                  <c:v>4276850225.6944442</c:v>
                </c:pt>
                <c:pt idx="5074">
                  <c:v>4276850228.0092592</c:v>
                </c:pt>
                <c:pt idx="5075">
                  <c:v>4276850231.4814816</c:v>
                </c:pt>
                <c:pt idx="5076">
                  <c:v>4276850234.9537039</c:v>
                </c:pt>
                <c:pt idx="5077">
                  <c:v>4276850238.4259257</c:v>
                </c:pt>
                <c:pt idx="5078">
                  <c:v>4276850241.8981481</c:v>
                </c:pt>
                <c:pt idx="5079">
                  <c:v>4276850244.2129631</c:v>
                </c:pt>
                <c:pt idx="5080">
                  <c:v>4276850247.685185</c:v>
                </c:pt>
                <c:pt idx="5081">
                  <c:v>4276850251.1574073</c:v>
                </c:pt>
                <c:pt idx="5082">
                  <c:v>4276850254.6296296</c:v>
                </c:pt>
                <c:pt idx="5083">
                  <c:v>4276850256.9444442</c:v>
                </c:pt>
                <c:pt idx="5084">
                  <c:v>4276850260.4166665</c:v>
                </c:pt>
                <c:pt idx="5085">
                  <c:v>4276850263.8888888</c:v>
                </c:pt>
                <c:pt idx="5086">
                  <c:v>4276850267.3611112</c:v>
                </c:pt>
                <c:pt idx="5087">
                  <c:v>4276850269.6759257</c:v>
                </c:pt>
                <c:pt idx="5088">
                  <c:v>4276850273.1481481</c:v>
                </c:pt>
                <c:pt idx="5089">
                  <c:v>4276850276.6203704</c:v>
                </c:pt>
                <c:pt idx="5090">
                  <c:v>4276850280.0925927</c:v>
                </c:pt>
                <c:pt idx="5091">
                  <c:v>4276850283.564815</c:v>
                </c:pt>
                <c:pt idx="5092">
                  <c:v>4276850285.8796296</c:v>
                </c:pt>
                <c:pt idx="5093">
                  <c:v>4276850289.3518519</c:v>
                </c:pt>
                <c:pt idx="5094">
                  <c:v>4276850292.8240743</c:v>
                </c:pt>
                <c:pt idx="5095">
                  <c:v>4276850296.2962966</c:v>
                </c:pt>
                <c:pt idx="5096">
                  <c:v>4276850298.6111112</c:v>
                </c:pt>
                <c:pt idx="5097">
                  <c:v>4276850302.0833335</c:v>
                </c:pt>
                <c:pt idx="5098">
                  <c:v>4276850305.5555558</c:v>
                </c:pt>
                <c:pt idx="5099">
                  <c:v>4276850309.0277781</c:v>
                </c:pt>
                <c:pt idx="5100">
                  <c:v>4276850311.3425927</c:v>
                </c:pt>
                <c:pt idx="5101">
                  <c:v>4276850314.814815</c:v>
                </c:pt>
                <c:pt idx="5102">
                  <c:v>4276850318.2870374</c:v>
                </c:pt>
                <c:pt idx="5103">
                  <c:v>4276850321.7592597</c:v>
                </c:pt>
                <c:pt idx="5104">
                  <c:v>4276850325.231482</c:v>
                </c:pt>
                <c:pt idx="5105">
                  <c:v>4276850327.5462966</c:v>
                </c:pt>
                <c:pt idx="5106">
                  <c:v>4276850331.0185189</c:v>
                </c:pt>
                <c:pt idx="5107">
                  <c:v>4276850334.4907413</c:v>
                </c:pt>
                <c:pt idx="5108">
                  <c:v>4276850337.9629626</c:v>
                </c:pt>
                <c:pt idx="5109">
                  <c:v>4276850340.2777781</c:v>
                </c:pt>
                <c:pt idx="5110">
                  <c:v>4276850343.7500005</c:v>
                </c:pt>
                <c:pt idx="5111">
                  <c:v>4276850347.2222219</c:v>
                </c:pt>
                <c:pt idx="5112">
                  <c:v>4276850350.6944442</c:v>
                </c:pt>
                <c:pt idx="5113">
                  <c:v>4276850354.1666665</c:v>
                </c:pt>
                <c:pt idx="5114">
                  <c:v>4276850356.4814811</c:v>
                </c:pt>
                <c:pt idx="5115">
                  <c:v>4276850359.9537034</c:v>
                </c:pt>
                <c:pt idx="5116">
                  <c:v>4276850363.4259257</c:v>
                </c:pt>
                <c:pt idx="5117">
                  <c:v>4276850366.8981481</c:v>
                </c:pt>
                <c:pt idx="5118">
                  <c:v>4276850369.2129626</c:v>
                </c:pt>
                <c:pt idx="5119">
                  <c:v>4276850372.685185</c:v>
                </c:pt>
                <c:pt idx="5120">
                  <c:v>4276850376.1574073</c:v>
                </c:pt>
                <c:pt idx="5121">
                  <c:v>4276850379.6296296</c:v>
                </c:pt>
                <c:pt idx="5122">
                  <c:v>4276850381.9444442</c:v>
                </c:pt>
                <c:pt idx="5123">
                  <c:v>4276850385.4166665</c:v>
                </c:pt>
                <c:pt idx="5124">
                  <c:v>4276850388.8888888</c:v>
                </c:pt>
                <c:pt idx="5125">
                  <c:v>4276850392.3611112</c:v>
                </c:pt>
                <c:pt idx="5126">
                  <c:v>4276850395.8333335</c:v>
                </c:pt>
                <c:pt idx="5127">
                  <c:v>4276850398.1481481</c:v>
                </c:pt>
                <c:pt idx="5128">
                  <c:v>4276850401.6203704</c:v>
                </c:pt>
                <c:pt idx="5129">
                  <c:v>4276850405.0925927</c:v>
                </c:pt>
                <c:pt idx="5130">
                  <c:v>4276850408.564815</c:v>
                </c:pt>
                <c:pt idx="5131">
                  <c:v>4276850410.8796296</c:v>
                </c:pt>
                <c:pt idx="5132">
                  <c:v>4276850414.3518519</c:v>
                </c:pt>
                <c:pt idx="5133">
                  <c:v>4276850417.8240743</c:v>
                </c:pt>
                <c:pt idx="5134">
                  <c:v>4276850421.2962966</c:v>
                </c:pt>
                <c:pt idx="5135">
                  <c:v>4276850423.6111112</c:v>
                </c:pt>
                <c:pt idx="5136">
                  <c:v>4276850427.0833335</c:v>
                </c:pt>
                <c:pt idx="5137">
                  <c:v>4276850430.5555558</c:v>
                </c:pt>
                <c:pt idx="5138">
                  <c:v>4276850434.0277781</c:v>
                </c:pt>
                <c:pt idx="5139">
                  <c:v>4276850437.4999995</c:v>
                </c:pt>
                <c:pt idx="5140">
                  <c:v>4276850439.814815</c:v>
                </c:pt>
                <c:pt idx="5141">
                  <c:v>4276850443.2870374</c:v>
                </c:pt>
                <c:pt idx="5142">
                  <c:v>4276850446.7592587</c:v>
                </c:pt>
                <c:pt idx="5143">
                  <c:v>4276850450.2314811</c:v>
                </c:pt>
                <c:pt idx="5144">
                  <c:v>4276850452.5462966</c:v>
                </c:pt>
                <c:pt idx="5145">
                  <c:v>4276850456.018518</c:v>
                </c:pt>
                <c:pt idx="5146">
                  <c:v>4276850459.4907403</c:v>
                </c:pt>
                <c:pt idx="5147">
                  <c:v>4276850462.9629626</c:v>
                </c:pt>
                <c:pt idx="5148">
                  <c:v>4276850466.435185</c:v>
                </c:pt>
                <c:pt idx="5149">
                  <c:v>4276850468.7499995</c:v>
                </c:pt>
                <c:pt idx="5150">
                  <c:v>4276850472.2222219</c:v>
                </c:pt>
                <c:pt idx="5151">
                  <c:v>4276850475.6944442</c:v>
                </c:pt>
                <c:pt idx="5152">
                  <c:v>4276850479.1666665</c:v>
                </c:pt>
                <c:pt idx="5153">
                  <c:v>4276850481.4814811</c:v>
                </c:pt>
                <c:pt idx="5154">
                  <c:v>4276850484.9537034</c:v>
                </c:pt>
                <c:pt idx="5155">
                  <c:v>4276850488.4259257</c:v>
                </c:pt>
                <c:pt idx="5156">
                  <c:v>4276850491.8981481</c:v>
                </c:pt>
                <c:pt idx="5157">
                  <c:v>4276850494.2129626</c:v>
                </c:pt>
                <c:pt idx="5158">
                  <c:v>4276850497.685185</c:v>
                </c:pt>
                <c:pt idx="5159">
                  <c:v>4276850501.1574073</c:v>
                </c:pt>
                <c:pt idx="5160">
                  <c:v>4276850504.6296296</c:v>
                </c:pt>
                <c:pt idx="5161">
                  <c:v>4276850508.1018519</c:v>
                </c:pt>
                <c:pt idx="5162">
                  <c:v>4276850510.4166665</c:v>
                </c:pt>
                <c:pt idx="5163">
                  <c:v>4276850513.8888888</c:v>
                </c:pt>
                <c:pt idx="5164">
                  <c:v>4276850517.3611112</c:v>
                </c:pt>
                <c:pt idx="5165">
                  <c:v>4276850520.8333335</c:v>
                </c:pt>
                <c:pt idx="5166">
                  <c:v>4276850523.1481481</c:v>
                </c:pt>
                <c:pt idx="5167">
                  <c:v>4276850526.6203704</c:v>
                </c:pt>
                <c:pt idx="5168">
                  <c:v>4276850530.0925927</c:v>
                </c:pt>
                <c:pt idx="5169">
                  <c:v>4276850533.564815</c:v>
                </c:pt>
                <c:pt idx="5170">
                  <c:v>4276850535.8796296</c:v>
                </c:pt>
                <c:pt idx="5171">
                  <c:v>4276850539.3518519</c:v>
                </c:pt>
                <c:pt idx="5172">
                  <c:v>4276850542.8240743</c:v>
                </c:pt>
                <c:pt idx="5173">
                  <c:v>4276850546.2962961</c:v>
                </c:pt>
                <c:pt idx="5174">
                  <c:v>4276850549.7685184</c:v>
                </c:pt>
                <c:pt idx="5175">
                  <c:v>4276850552.0833335</c:v>
                </c:pt>
                <c:pt idx="5176">
                  <c:v>4276850555.5555558</c:v>
                </c:pt>
                <c:pt idx="5177">
                  <c:v>4276850559.0277777</c:v>
                </c:pt>
                <c:pt idx="5178">
                  <c:v>4276850562.5</c:v>
                </c:pt>
                <c:pt idx="5179">
                  <c:v>4276850564.814815</c:v>
                </c:pt>
                <c:pt idx="5180">
                  <c:v>4276850568.2870369</c:v>
                </c:pt>
                <c:pt idx="5181">
                  <c:v>4276850571.7592592</c:v>
                </c:pt>
                <c:pt idx="5182">
                  <c:v>4276850575.2314816</c:v>
                </c:pt>
                <c:pt idx="5183">
                  <c:v>4276850578.7037039</c:v>
                </c:pt>
                <c:pt idx="5184">
                  <c:v>4276850581.0185184</c:v>
                </c:pt>
                <c:pt idx="5185">
                  <c:v>4276850584.4907408</c:v>
                </c:pt>
                <c:pt idx="5186">
                  <c:v>4276850587.9629631</c:v>
                </c:pt>
                <c:pt idx="5187">
                  <c:v>4276850591.4351854</c:v>
                </c:pt>
                <c:pt idx="5188">
                  <c:v>4276850593.75</c:v>
                </c:pt>
                <c:pt idx="5189">
                  <c:v>4276850597.2222223</c:v>
                </c:pt>
                <c:pt idx="5190">
                  <c:v>4276850600.6944447</c:v>
                </c:pt>
                <c:pt idx="5191">
                  <c:v>4276850604.1666665</c:v>
                </c:pt>
                <c:pt idx="5192">
                  <c:v>4276850606.4814816</c:v>
                </c:pt>
                <c:pt idx="5193">
                  <c:v>4276850609.9537039</c:v>
                </c:pt>
                <c:pt idx="5194">
                  <c:v>4276850613.4259262</c:v>
                </c:pt>
                <c:pt idx="5195">
                  <c:v>4276850616.8981481</c:v>
                </c:pt>
                <c:pt idx="5196">
                  <c:v>4276850620.3703704</c:v>
                </c:pt>
                <c:pt idx="5197">
                  <c:v>4276850622.6851854</c:v>
                </c:pt>
                <c:pt idx="5198">
                  <c:v>4276850626.1574078</c:v>
                </c:pt>
                <c:pt idx="5199">
                  <c:v>4276850629.6296296</c:v>
                </c:pt>
                <c:pt idx="5200">
                  <c:v>4276850633.1018519</c:v>
                </c:pt>
                <c:pt idx="5201">
                  <c:v>4276850635.416667</c:v>
                </c:pt>
                <c:pt idx="5202">
                  <c:v>4276850638.8888893</c:v>
                </c:pt>
                <c:pt idx="5203">
                  <c:v>4276850642.3611112</c:v>
                </c:pt>
                <c:pt idx="5204">
                  <c:v>4276850645.8333335</c:v>
                </c:pt>
                <c:pt idx="5205">
                  <c:v>4276850648.1481485</c:v>
                </c:pt>
                <c:pt idx="5206">
                  <c:v>4276850651.6203709</c:v>
                </c:pt>
                <c:pt idx="5207">
                  <c:v>4276850655.0925927</c:v>
                </c:pt>
                <c:pt idx="5208">
                  <c:v>4276850658.5648146</c:v>
                </c:pt>
                <c:pt idx="5209">
                  <c:v>4276850662.0370369</c:v>
                </c:pt>
                <c:pt idx="5210">
                  <c:v>4276850664.3518519</c:v>
                </c:pt>
                <c:pt idx="5211">
                  <c:v>4276850667.8240738</c:v>
                </c:pt>
                <c:pt idx="5212">
                  <c:v>4276850671.2962961</c:v>
                </c:pt>
                <c:pt idx="5213">
                  <c:v>4276850674.7685184</c:v>
                </c:pt>
                <c:pt idx="5214">
                  <c:v>4276850677.083333</c:v>
                </c:pt>
                <c:pt idx="5215">
                  <c:v>4276850680.5555553</c:v>
                </c:pt>
                <c:pt idx="5216">
                  <c:v>4276850684.0277777</c:v>
                </c:pt>
                <c:pt idx="5217">
                  <c:v>4276850687.5</c:v>
                </c:pt>
                <c:pt idx="5218">
                  <c:v>4276850690.9722223</c:v>
                </c:pt>
                <c:pt idx="5219">
                  <c:v>4276850693.2870369</c:v>
                </c:pt>
                <c:pt idx="5220">
                  <c:v>4276850696.7592592</c:v>
                </c:pt>
                <c:pt idx="5221">
                  <c:v>4276850700.2314816</c:v>
                </c:pt>
                <c:pt idx="5222">
                  <c:v>4276850703.7037039</c:v>
                </c:pt>
                <c:pt idx="5223">
                  <c:v>4276850706.0185184</c:v>
                </c:pt>
                <c:pt idx="5224">
                  <c:v>4276850709.4907408</c:v>
                </c:pt>
                <c:pt idx="5225">
                  <c:v>4276850712.9629631</c:v>
                </c:pt>
                <c:pt idx="5226">
                  <c:v>4276850716.4351854</c:v>
                </c:pt>
                <c:pt idx="5227">
                  <c:v>4276850718.75</c:v>
                </c:pt>
                <c:pt idx="5228">
                  <c:v>4276850722.2222223</c:v>
                </c:pt>
                <c:pt idx="5229">
                  <c:v>4276850725.6944447</c:v>
                </c:pt>
                <c:pt idx="5230">
                  <c:v>4276850729.166667</c:v>
                </c:pt>
                <c:pt idx="5231">
                  <c:v>4276850732.6388893</c:v>
                </c:pt>
                <c:pt idx="5232">
                  <c:v>4276850734.9537039</c:v>
                </c:pt>
                <c:pt idx="5233">
                  <c:v>4276850738.4259262</c:v>
                </c:pt>
                <c:pt idx="5234">
                  <c:v>4276850741.8981485</c:v>
                </c:pt>
                <c:pt idx="5235">
                  <c:v>4276850745.3703709</c:v>
                </c:pt>
                <c:pt idx="5236">
                  <c:v>4276850747.6851854</c:v>
                </c:pt>
                <c:pt idx="5237">
                  <c:v>4276850751.1574078</c:v>
                </c:pt>
                <c:pt idx="5238">
                  <c:v>4276850754.6296301</c:v>
                </c:pt>
                <c:pt idx="5239">
                  <c:v>4276850758.1018515</c:v>
                </c:pt>
                <c:pt idx="5240">
                  <c:v>4276850761.5740738</c:v>
                </c:pt>
                <c:pt idx="5241">
                  <c:v>4276850763.8888893</c:v>
                </c:pt>
                <c:pt idx="5242">
                  <c:v>4276850767.3611107</c:v>
                </c:pt>
                <c:pt idx="5243">
                  <c:v>4276850770.833333</c:v>
                </c:pt>
                <c:pt idx="5244">
                  <c:v>4276850774.3055553</c:v>
                </c:pt>
                <c:pt idx="5245">
                  <c:v>4276850776.6203699</c:v>
                </c:pt>
                <c:pt idx="5246">
                  <c:v>4276850780.0925922</c:v>
                </c:pt>
                <c:pt idx="5247">
                  <c:v>4276850783.5648146</c:v>
                </c:pt>
                <c:pt idx="5248">
                  <c:v>4276850787.0370369</c:v>
                </c:pt>
                <c:pt idx="5249">
                  <c:v>4276850789.3518515</c:v>
                </c:pt>
                <c:pt idx="5250">
                  <c:v>4276850792.8240738</c:v>
                </c:pt>
                <c:pt idx="5251">
                  <c:v>4276850796.2962961</c:v>
                </c:pt>
                <c:pt idx="5252">
                  <c:v>4276850799.7685184</c:v>
                </c:pt>
                <c:pt idx="5253">
                  <c:v>4276850803.2407408</c:v>
                </c:pt>
                <c:pt idx="5254">
                  <c:v>4276850805.5555553</c:v>
                </c:pt>
                <c:pt idx="5255">
                  <c:v>4276850809.0277777</c:v>
                </c:pt>
                <c:pt idx="5256">
                  <c:v>4276850812.5</c:v>
                </c:pt>
                <c:pt idx="5257">
                  <c:v>4276850815.9722223</c:v>
                </c:pt>
                <c:pt idx="5258">
                  <c:v>4276850818.2870369</c:v>
                </c:pt>
                <c:pt idx="5259">
                  <c:v>4276850821.7592592</c:v>
                </c:pt>
                <c:pt idx="5260">
                  <c:v>4276850825.2314816</c:v>
                </c:pt>
                <c:pt idx="5261">
                  <c:v>4276850828.7037039</c:v>
                </c:pt>
                <c:pt idx="5262">
                  <c:v>4276850832.1759262</c:v>
                </c:pt>
                <c:pt idx="5263">
                  <c:v>4276850834.4907408</c:v>
                </c:pt>
                <c:pt idx="5264">
                  <c:v>4276850837.9629631</c:v>
                </c:pt>
                <c:pt idx="5265">
                  <c:v>4276850841.4351854</c:v>
                </c:pt>
                <c:pt idx="5266">
                  <c:v>4276850844.9074078</c:v>
                </c:pt>
                <c:pt idx="5267">
                  <c:v>4276850847.2222223</c:v>
                </c:pt>
                <c:pt idx="5268">
                  <c:v>4276850850.6944447</c:v>
                </c:pt>
                <c:pt idx="5269">
                  <c:v>4276850854.166667</c:v>
                </c:pt>
                <c:pt idx="5270">
                  <c:v>4276850857.6388884</c:v>
                </c:pt>
                <c:pt idx="5271">
                  <c:v>4276850859.9537039</c:v>
                </c:pt>
                <c:pt idx="5272">
                  <c:v>4276850863.4259262</c:v>
                </c:pt>
                <c:pt idx="5273">
                  <c:v>4276850866.8981476</c:v>
                </c:pt>
                <c:pt idx="5274">
                  <c:v>4276850870.3703699</c:v>
                </c:pt>
                <c:pt idx="5275">
                  <c:v>4276850873.8425922</c:v>
                </c:pt>
                <c:pt idx="5276">
                  <c:v>4276850876.1574078</c:v>
                </c:pt>
                <c:pt idx="5277">
                  <c:v>4276850879.6296291</c:v>
                </c:pt>
                <c:pt idx="5278">
                  <c:v>4276850883.1018515</c:v>
                </c:pt>
                <c:pt idx="5279">
                  <c:v>4276850886.5740738</c:v>
                </c:pt>
                <c:pt idx="5280">
                  <c:v>4276850888.8888884</c:v>
                </c:pt>
                <c:pt idx="5281">
                  <c:v>4276850892.3611107</c:v>
                </c:pt>
                <c:pt idx="5282">
                  <c:v>4276850895.833333</c:v>
                </c:pt>
                <c:pt idx="5283">
                  <c:v>4276850899.3055553</c:v>
                </c:pt>
                <c:pt idx="5284">
                  <c:v>4276850901.6203699</c:v>
                </c:pt>
                <c:pt idx="5285">
                  <c:v>4276850905.0925922</c:v>
                </c:pt>
                <c:pt idx="5286">
                  <c:v>4276850908.5648146</c:v>
                </c:pt>
                <c:pt idx="5287">
                  <c:v>4276850912.0370369</c:v>
                </c:pt>
                <c:pt idx="5288">
                  <c:v>4276850915.5092592</c:v>
                </c:pt>
                <c:pt idx="5289">
                  <c:v>4276850917.8240738</c:v>
                </c:pt>
                <c:pt idx="5290">
                  <c:v>4276850921.2962961</c:v>
                </c:pt>
                <c:pt idx="5291">
                  <c:v>4276850924.7685184</c:v>
                </c:pt>
                <c:pt idx="5292">
                  <c:v>4276850928.2407408</c:v>
                </c:pt>
                <c:pt idx="5293">
                  <c:v>4276850930.5555553</c:v>
                </c:pt>
                <c:pt idx="5294">
                  <c:v>4276850934.0277777</c:v>
                </c:pt>
                <c:pt idx="5295">
                  <c:v>4276850937.5</c:v>
                </c:pt>
                <c:pt idx="5296">
                  <c:v>4276850940.9722223</c:v>
                </c:pt>
                <c:pt idx="5297">
                  <c:v>4276850944.4444447</c:v>
                </c:pt>
                <c:pt idx="5298">
                  <c:v>4276850946.7592592</c:v>
                </c:pt>
                <c:pt idx="5299">
                  <c:v>4276850950.2314816</c:v>
                </c:pt>
                <c:pt idx="5300">
                  <c:v>4276850953.7037039</c:v>
                </c:pt>
                <c:pt idx="5301">
                  <c:v>4276850957.1759257</c:v>
                </c:pt>
                <c:pt idx="5302">
                  <c:v>4276850959.4907408</c:v>
                </c:pt>
                <c:pt idx="5303">
                  <c:v>4276850962.9629631</c:v>
                </c:pt>
                <c:pt idx="5304">
                  <c:v>4276850966.4351854</c:v>
                </c:pt>
                <c:pt idx="5305">
                  <c:v>4276850969.9074073</c:v>
                </c:pt>
                <c:pt idx="5306">
                  <c:v>4276850972.2222223</c:v>
                </c:pt>
                <c:pt idx="5307">
                  <c:v>4276850975.6944447</c:v>
                </c:pt>
                <c:pt idx="5308">
                  <c:v>4276850979.1666665</c:v>
                </c:pt>
                <c:pt idx="5309">
                  <c:v>4276850982.6388888</c:v>
                </c:pt>
                <c:pt idx="5310">
                  <c:v>4276850986.1111112</c:v>
                </c:pt>
                <c:pt idx="5311">
                  <c:v>4276850988.4259257</c:v>
                </c:pt>
                <c:pt idx="5312">
                  <c:v>4276850991.8981481</c:v>
                </c:pt>
                <c:pt idx="5313">
                  <c:v>4276850995.3703704</c:v>
                </c:pt>
                <c:pt idx="5314">
                  <c:v>4276850998.8425927</c:v>
                </c:pt>
                <c:pt idx="5315">
                  <c:v>4276851001.1574073</c:v>
                </c:pt>
                <c:pt idx="5316">
                  <c:v>4276851004.6296296</c:v>
                </c:pt>
                <c:pt idx="5317">
                  <c:v>4276851008.1018519</c:v>
                </c:pt>
                <c:pt idx="5318">
                  <c:v>4276851011.5740743</c:v>
                </c:pt>
                <c:pt idx="5319">
                  <c:v>4276851013.8888888</c:v>
                </c:pt>
                <c:pt idx="5320">
                  <c:v>4276851017.3611112</c:v>
                </c:pt>
                <c:pt idx="5321">
                  <c:v>4276851020.8333335</c:v>
                </c:pt>
                <c:pt idx="5322">
                  <c:v>4276851024.3055558</c:v>
                </c:pt>
                <c:pt idx="5323">
                  <c:v>4276851027.7777781</c:v>
                </c:pt>
                <c:pt idx="5324">
                  <c:v>4276851030.0925927</c:v>
                </c:pt>
                <c:pt idx="5325">
                  <c:v>4276851033.564815</c:v>
                </c:pt>
                <c:pt idx="5326">
                  <c:v>4276851037.0370374</c:v>
                </c:pt>
                <c:pt idx="5327">
                  <c:v>4276851040.5092597</c:v>
                </c:pt>
                <c:pt idx="5328">
                  <c:v>4276851042.8240743</c:v>
                </c:pt>
                <c:pt idx="5329">
                  <c:v>4276851046.2962966</c:v>
                </c:pt>
                <c:pt idx="5330">
                  <c:v>4276851049.7685189</c:v>
                </c:pt>
                <c:pt idx="5331">
                  <c:v>4276851053.2407413</c:v>
                </c:pt>
                <c:pt idx="5332">
                  <c:v>4276851056.7129626</c:v>
                </c:pt>
                <c:pt idx="5333">
                  <c:v>4276851059.0277781</c:v>
                </c:pt>
                <c:pt idx="5334">
                  <c:v>4276851062.5000005</c:v>
                </c:pt>
                <c:pt idx="5335">
                  <c:v>4276851065.9722228</c:v>
                </c:pt>
                <c:pt idx="5336">
                  <c:v>4276851069.4444442</c:v>
                </c:pt>
                <c:pt idx="5337">
                  <c:v>4276851071.7592597</c:v>
                </c:pt>
                <c:pt idx="5338">
                  <c:v>4276851075.231482</c:v>
                </c:pt>
                <c:pt idx="5339">
                  <c:v>4276851078.7037034</c:v>
                </c:pt>
                <c:pt idx="5340">
                  <c:v>4276851082.1759257</c:v>
                </c:pt>
                <c:pt idx="5341">
                  <c:v>4276851084.4907413</c:v>
                </c:pt>
                <c:pt idx="5342">
                  <c:v>4276851087.9629626</c:v>
                </c:pt>
                <c:pt idx="5343">
                  <c:v>4276851091.435185</c:v>
                </c:pt>
                <c:pt idx="5344">
                  <c:v>4276851094.9074073</c:v>
                </c:pt>
                <c:pt idx="5345">
                  <c:v>4276851098.3796296</c:v>
                </c:pt>
                <c:pt idx="5346">
                  <c:v>4276851100.6944442</c:v>
                </c:pt>
                <c:pt idx="5347">
                  <c:v>4276851104.1666665</c:v>
                </c:pt>
                <c:pt idx="5348">
                  <c:v>4276851107.6388888</c:v>
                </c:pt>
                <c:pt idx="5349">
                  <c:v>4276851111.1111112</c:v>
                </c:pt>
                <c:pt idx="5350">
                  <c:v>4276851113.4259257</c:v>
                </c:pt>
                <c:pt idx="5351">
                  <c:v>4276851116.8981481</c:v>
                </c:pt>
                <c:pt idx="5352">
                  <c:v>4276851120.3703704</c:v>
                </c:pt>
                <c:pt idx="5353">
                  <c:v>4276851123.8425927</c:v>
                </c:pt>
                <c:pt idx="5354">
                  <c:v>4276851126.1574073</c:v>
                </c:pt>
                <c:pt idx="5355">
                  <c:v>4276851129.6296296</c:v>
                </c:pt>
                <c:pt idx="5356">
                  <c:v>4276851133.1018519</c:v>
                </c:pt>
                <c:pt idx="5357">
                  <c:v>4276851136.5740743</c:v>
                </c:pt>
                <c:pt idx="5358">
                  <c:v>4276851140.0462966</c:v>
                </c:pt>
                <c:pt idx="5359">
                  <c:v>4276851142.3611112</c:v>
                </c:pt>
                <c:pt idx="5360">
                  <c:v>4276851145.8333335</c:v>
                </c:pt>
                <c:pt idx="5361">
                  <c:v>4276851149.3055558</c:v>
                </c:pt>
                <c:pt idx="5362">
                  <c:v>4276851152.7777781</c:v>
                </c:pt>
                <c:pt idx="5363">
                  <c:v>4276851155.0925927</c:v>
                </c:pt>
                <c:pt idx="5364">
                  <c:v>4276851158.564815</c:v>
                </c:pt>
                <c:pt idx="5365">
                  <c:v>4276851162.0370374</c:v>
                </c:pt>
                <c:pt idx="5366">
                  <c:v>4276851165.5092597</c:v>
                </c:pt>
                <c:pt idx="5367">
                  <c:v>4276851168.9814811</c:v>
                </c:pt>
                <c:pt idx="5368">
                  <c:v>4276851171.2962966</c:v>
                </c:pt>
                <c:pt idx="5369">
                  <c:v>4276851174.7685189</c:v>
                </c:pt>
                <c:pt idx="5370">
                  <c:v>4276851178.2407403</c:v>
                </c:pt>
                <c:pt idx="5371">
                  <c:v>4276851182.8703704</c:v>
                </c:pt>
                <c:pt idx="5372">
                  <c:v>4276851185.185185</c:v>
                </c:pt>
                <c:pt idx="5373">
                  <c:v>4276851188.6574073</c:v>
                </c:pt>
                <c:pt idx="5374">
                  <c:v>4276851192.1296296</c:v>
                </c:pt>
                <c:pt idx="5375">
                  <c:v>4276851195.6018519</c:v>
                </c:pt>
                <c:pt idx="5376">
                  <c:v>4276851197.9166665</c:v>
                </c:pt>
                <c:pt idx="5377">
                  <c:v>4276851201.3888888</c:v>
                </c:pt>
                <c:pt idx="5378">
                  <c:v>4276851204.8611112</c:v>
                </c:pt>
                <c:pt idx="5379">
                  <c:v>4276851208.3333335</c:v>
                </c:pt>
                <c:pt idx="5380">
                  <c:v>4276851210.6481481</c:v>
                </c:pt>
                <c:pt idx="5381">
                  <c:v>4276851214.1203704</c:v>
                </c:pt>
                <c:pt idx="5382">
                  <c:v>4276851217.5925927</c:v>
                </c:pt>
                <c:pt idx="5383">
                  <c:v>4276851221.064815</c:v>
                </c:pt>
                <c:pt idx="5384">
                  <c:v>4276851224.5370374</c:v>
                </c:pt>
                <c:pt idx="5385">
                  <c:v>4276851226.8518519</c:v>
                </c:pt>
                <c:pt idx="5386">
                  <c:v>4276851230.3240743</c:v>
                </c:pt>
                <c:pt idx="5387">
                  <c:v>4276851233.7962966</c:v>
                </c:pt>
                <c:pt idx="5388">
                  <c:v>4276851237.268518</c:v>
                </c:pt>
                <c:pt idx="5389">
                  <c:v>4276851239.5833335</c:v>
                </c:pt>
                <c:pt idx="5390">
                  <c:v>4276851243.0555558</c:v>
                </c:pt>
                <c:pt idx="5391">
                  <c:v>4276851246.5277781</c:v>
                </c:pt>
                <c:pt idx="5392">
                  <c:v>4276851249.9999995</c:v>
                </c:pt>
                <c:pt idx="5393">
                  <c:v>4276851252.314815</c:v>
                </c:pt>
                <c:pt idx="5394">
                  <c:v>4276851255.7870374</c:v>
                </c:pt>
                <c:pt idx="5395">
                  <c:v>4276851259.2592587</c:v>
                </c:pt>
                <c:pt idx="5396">
                  <c:v>4276851262.7314811</c:v>
                </c:pt>
                <c:pt idx="5397">
                  <c:v>4276851266.2037034</c:v>
                </c:pt>
                <c:pt idx="5398">
                  <c:v>4276851268.518518</c:v>
                </c:pt>
                <c:pt idx="5399">
                  <c:v>4276851271.9907403</c:v>
                </c:pt>
                <c:pt idx="5400">
                  <c:v>4276851275.4629626</c:v>
                </c:pt>
                <c:pt idx="5401">
                  <c:v>4276851278.935185</c:v>
                </c:pt>
                <c:pt idx="5402">
                  <c:v>4276851281.2499995</c:v>
                </c:pt>
                <c:pt idx="5403">
                  <c:v>4276851284.7222219</c:v>
                </c:pt>
                <c:pt idx="5404">
                  <c:v>4276851288.1944442</c:v>
                </c:pt>
                <c:pt idx="5405">
                  <c:v>4276851291.6666665</c:v>
                </c:pt>
                <c:pt idx="5406">
                  <c:v>4276851295.1388888</c:v>
                </c:pt>
                <c:pt idx="5407">
                  <c:v>4276851297.4537034</c:v>
                </c:pt>
                <c:pt idx="5408">
                  <c:v>4276851300.9259257</c:v>
                </c:pt>
                <c:pt idx="5409">
                  <c:v>4276851304.3981481</c:v>
                </c:pt>
                <c:pt idx="5410">
                  <c:v>4276851307.8703704</c:v>
                </c:pt>
                <c:pt idx="5411">
                  <c:v>4276851310.185185</c:v>
                </c:pt>
                <c:pt idx="5412">
                  <c:v>4276851313.6574073</c:v>
                </c:pt>
                <c:pt idx="5413">
                  <c:v>4276851317.1296296</c:v>
                </c:pt>
                <c:pt idx="5414">
                  <c:v>4276851320.6018519</c:v>
                </c:pt>
                <c:pt idx="5415">
                  <c:v>4276851322.9166665</c:v>
                </c:pt>
                <c:pt idx="5416">
                  <c:v>4276851326.3888888</c:v>
                </c:pt>
                <c:pt idx="5417">
                  <c:v>4276851329.8611112</c:v>
                </c:pt>
                <c:pt idx="5418">
                  <c:v>4276851333.3333335</c:v>
                </c:pt>
                <c:pt idx="5419">
                  <c:v>4276851336.8055558</c:v>
                </c:pt>
                <c:pt idx="5420">
                  <c:v>4276851339.1203704</c:v>
                </c:pt>
                <c:pt idx="5421">
                  <c:v>4276851342.5925927</c:v>
                </c:pt>
                <c:pt idx="5422">
                  <c:v>4276851346.064815</c:v>
                </c:pt>
                <c:pt idx="5423">
                  <c:v>4276851349.5370369</c:v>
                </c:pt>
                <c:pt idx="5424">
                  <c:v>4276851351.8518519</c:v>
                </c:pt>
                <c:pt idx="5425">
                  <c:v>4276851355.3240743</c:v>
                </c:pt>
                <c:pt idx="5426">
                  <c:v>4276851358.7962961</c:v>
                </c:pt>
                <c:pt idx="5427">
                  <c:v>4276851362.2685184</c:v>
                </c:pt>
                <c:pt idx="5428">
                  <c:v>4276851364.5833335</c:v>
                </c:pt>
                <c:pt idx="5429">
                  <c:v>4276851368.0555553</c:v>
                </c:pt>
                <c:pt idx="5430">
                  <c:v>4276851371.5277777</c:v>
                </c:pt>
                <c:pt idx="5431">
                  <c:v>4276851375</c:v>
                </c:pt>
                <c:pt idx="5432">
                  <c:v>4276851378.4722223</c:v>
                </c:pt>
                <c:pt idx="5433">
                  <c:v>4276851380.7870369</c:v>
                </c:pt>
                <c:pt idx="5434">
                  <c:v>4276851384.2592592</c:v>
                </c:pt>
                <c:pt idx="5435">
                  <c:v>4276851387.7314816</c:v>
                </c:pt>
                <c:pt idx="5436">
                  <c:v>4276851391.2037039</c:v>
                </c:pt>
                <c:pt idx="5437">
                  <c:v>4276851393.5185184</c:v>
                </c:pt>
                <c:pt idx="5438">
                  <c:v>4276851396.9907408</c:v>
                </c:pt>
                <c:pt idx="5439">
                  <c:v>4276851400.4629631</c:v>
                </c:pt>
                <c:pt idx="5440">
                  <c:v>4276851403.9351854</c:v>
                </c:pt>
                <c:pt idx="5441">
                  <c:v>4276851407.4074078</c:v>
                </c:pt>
                <c:pt idx="5442">
                  <c:v>4276851409.7222223</c:v>
                </c:pt>
                <c:pt idx="5443">
                  <c:v>4276851413.1944447</c:v>
                </c:pt>
                <c:pt idx="5444">
                  <c:v>4276851416.666667</c:v>
                </c:pt>
                <c:pt idx="5445">
                  <c:v>4276851420.1388893</c:v>
                </c:pt>
                <c:pt idx="5446">
                  <c:v>4276851422.4537039</c:v>
                </c:pt>
                <c:pt idx="5447">
                  <c:v>4276851425.9259262</c:v>
                </c:pt>
                <c:pt idx="5448">
                  <c:v>4276851429.3981485</c:v>
                </c:pt>
                <c:pt idx="5449">
                  <c:v>4276851432.8703709</c:v>
                </c:pt>
                <c:pt idx="5450">
                  <c:v>4276851435.1851854</c:v>
                </c:pt>
                <c:pt idx="5451">
                  <c:v>4276851438.6574078</c:v>
                </c:pt>
                <c:pt idx="5452">
                  <c:v>4276851442.1296301</c:v>
                </c:pt>
                <c:pt idx="5453">
                  <c:v>4276851445.6018519</c:v>
                </c:pt>
                <c:pt idx="5454">
                  <c:v>4276851449.0740738</c:v>
                </c:pt>
                <c:pt idx="5455">
                  <c:v>4276851451.3888893</c:v>
                </c:pt>
                <c:pt idx="5456">
                  <c:v>4276851454.8611116</c:v>
                </c:pt>
                <c:pt idx="5457">
                  <c:v>4276851458.333333</c:v>
                </c:pt>
                <c:pt idx="5458">
                  <c:v>4276851461.8055553</c:v>
                </c:pt>
                <c:pt idx="5459">
                  <c:v>4276851464.1203709</c:v>
                </c:pt>
                <c:pt idx="5460">
                  <c:v>4276851467.5925922</c:v>
                </c:pt>
                <c:pt idx="5461">
                  <c:v>4276851471.0648146</c:v>
                </c:pt>
                <c:pt idx="5462">
                  <c:v>4276851474.5370369</c:v>
                </c:pt>
                <c:pt idx="5463">
                  <c:v>4276851476.8518524</c:v>
                </c:pt>
                <c:pt idx="5464">
                  <c:v>4276851480.3240738</c:v>
                </c:pt>
                <c:pt idx="5465">
                  <c:v>4276851483.7962961</c:v>
                </c:pt>
                <c:pt idx="5466">
                  <c:v>4276851487.2685184</c:v>
                </c:pt>
                <c:pt idx="5467">
                  <c:v>4276851490.7407408</c:v>
                </c:pt>
                <c:pt idx="5468">
                  <c:v>4276851493.0555553</c:v>
                </c:pt>
                <c:pt idx="5469">
                  <c:v>4276851496.5277777</c:v>
                </c:pt>
                <c:pt idx="5470">
                  <c:v>4276851500</c:v>
                </c:pt>
                <c:pt idx="5471">
                  <c:v>4276851503.4722223</c:v>
                </c:pt>
                <c:pt idx="5472">
                  <c:v>4276851505.7870369</c:v>
                </c:pt>
                <c:pt idx="5473">
                  <c:v>4276851509.2592592</c:v>
                </c:pt>
                <c:pt idx="5474">
                  <c:v>4276851512.7314816</c:v>
                </c:pt>
                <c:pt idx="5475">
                  <c:v>4276851516.2037039</c:v>
                </c:pt>
                <c:pt idx="5476">
                  <c:v>4276851519.6759262</c:v>
                </c:pt>
                <c:pt idx="5477">
                  <c:v>4276851521.9907408</c:v>
                </c:pt>
                <c:pt idx="5478">
                  <c:v>4276851525.4629631</c:v>
                </c:pt>
                <c:pt idx="5479">
                  <c:v>4276851528.9351854</c:v>
                </c:pt>
                <c:pt idx="5480">
                  <c:v>4276851532.4074078</c:v>
                </c:pt>
                <c:pt idx="5481">
                  <c:v>4276851534.7222223</c:v>
                </c:pt>
                <c:pt idx="5482">
                  <c:v>4276851538.1944447</c:v>
                </c:pt>
                <c:pt idx="5483">
                  <c:v>4276851541.666667</c:v>
                </c:pt>
                <c:pt idx="5484">
                  <c:v>4276851545.1388893</c:v>
                </c:pt>
                <c:pt idx="5485">
                  <c:v>4276851547.4537039</c:v>
                </c:pt>
                <c:pt idx="5486">
                  <c:v>4276851550.9259262</c:v>
                </c:pt>
                <c:pt idx="5487">
                  <c:v>4276851554.3981485</c:v>
                </c:pt>
                <c:pt idx="5488">
                  <c:v>4276851557.8703699</c:v>
                </c:pt>
                <c:pt idx="5489">
                  <c:v>4276851561.3425922</c:v>
                </c:pt>
                <c:pt idx="5490">
                  <c:v>4276851563.6574078</c:v>
                </c:pt>
                <c:pt idx="5491">
                  <c:v>4276851567.1296301</c:v>
                </c:pt>
                <c:pt idx="5492">
                  <c:v>4276851570.6018515</c:v>
                </c:pt>
                <c:pt idx="5493">
                  <c:v>4276851574.0740738</c:v>
                </c:pt>
                <c:pt idx="5494">
                  <c:v>4276851576.3888893</c:v>
                </c:pt>
                <c:pt idx="5495">
                  <c:v>4276851579.8611107</c:v>
                </c:pt>
                <c:pt idx="5496">
                  <c:v>4276851583.333333</c:v>
                </c:pt>
                <c:pt idx="5497">
                  <c:v>4276851586.8055553</c:v>
                </c:pt>
                <c:pt idx="5498">
                  <c:v>4276851589.1203699</c:v>
                </c:pt>
                <c:pt idx="5499">
                  <c:v>4276851592.5925922</c:v>
                </c:pt>
                <c:pt idx="5500">
                  <c:v>4276851596.0648146</c:v>
                </c:pt>
                <c:pt idx="5501">
                  <c:v>4276851599.5370369</c:v>
                </c:pt>
                <c:pt idx="5502">
                  <c:v>4276851603.0092592</c:v>
                </c:pt>
                <c:pt idx="5503">
                  <c:v>4276851605.3240738</c:v>
                </c:pt>
                <c:pt idx="5504">
                  <c:v>4276851608.7962961</c:v>
                </c:pt>
                <c:pt idx="5505">
                  <c:v>4276851612.2685184</c:v>
                </c:pt>
                <c:pt idx="5506">
                  <c:v>4276851615.7407408</c:v>
                </c:pt>
                <c:pt idx="5507">
                  <c:v>4276851618.0555553</c:v>
                </c:pt>
                <c:pt idx="5508">
                  <c:v>4276851621.5277777</c:v>
                </c:pt>
                <c:pt idx="5509">
                  <c:v>4276851625</c:v>
                </c:pt>
                <c:pt idx="5510">
                  <c:v>4276851628.4722223</c:v>
                </c:pt>
                <c:pt idx="5511">
                  <c:v>4276851630.7870369</c:v>
                </c:pt>
                <c:pt idx="5512">
                  <c:v>4276851634.2592592</c:v>
                </c:pt>
                <c:pt idx="5513">
                  <c:v>4276851637.7314816</c:v>
                </c:pt>
                <c:pt idx="5514">
                  <c:v>4276851641.2037039</c:v>
                </c:pt>
                <c:pt idx="5515">
                  <c:v>4276851644.6759262</c:v>
                </c:pt>
                <c:pt idx="5516">
                  <c:v>4276851646.9907408</c:v>
                </c:pt>
                <c:pt idx="5517">
                  <c:v>4276851650.4629631</c:v>
                </c:pt>
                <c:pt idx="5518">
                  <c:v>4276851653.9351854</c:v>
                </c:pt>
                <c:pt idx="5519">
                  <c:v>4276851657.4074078</c:v>
                </c:pt>
                <c:pt idx="5520">
                  <c:v>4276851659.7222223</c:v>
                </c:pt>
                <c:pt idx="5521">
                  <c:v>4276851663.1944447</c:v>
                </c:pt>
                <c:pt idx="5522">
                  <c:v>4276851666.666667</c:v>
                </c:pt>
                <c:pt idx="5523">
                  <c:v>4276851670.1388884</c:v>
                </c:pt>
                <c:pt idx="5524">
                  <c:v>4276851673.6111107</c:v>
                </c:pt>
                <c:pt idx="5525">
                  <c:v>4276851675.9259262</c:v>
                </c:pt>
                <c:pt idx="5526">
                  <c:v>4276851679.3981481</c:v>
                </c:pt>
                <c:pt idx="5527">
                  <c:v>4276851682.8703699</c:v>
                </c:pt>
                <c:pt idx="5528">
                  <c:v>4276851686.3425922</c:v>
                </c:pt>
                <c:pt idx="5529">
                  <c:v>4276851688.6574073</c:v>
                </c:pt>
                <c:pt idx="5530">
                  <c:v>4276851692.1296291</c:v>
                </c:pt>
                <c:pt idx="5531">
                  <c:v>4276851695.6018515</c:v>
                </c:pt>
                <c:pt idx="5532">
                  <c:v>4276851699.0740738</c:v>
                </c:pt>
                <c:pt idx="5533">
                  <c:v>4276851701.3888888</c:v>
                </c:pt>
                <c:pt idx="5534">
                  <c:v>4276851704.8611107</c:v>
                </c:pt>
                <c:pt idx="5535">
                  <c:v>4276851708.333333</c:v>
                </c:pt>
                <c:pt idx="5536">
                  <c:v>4276851711.8055553</c:v>
                </c:pt>
                <c:pt idx="5537">
                  <c:v>4276851715.2777777</c:v>
                </c:pt>
                <c:pt idx="5538">
                  <c:v>4276851717.5925922</c:v>
                </c:pt>
                <c:pt idx="5539">
                  <c:v>4276851721.0648146</c:v>
                </c:pt>
                <c:pt idx="5540">
                  <c:v>4276851724.5370369</c:v>
                </c:pt>
                <c:pt idx="5541">
                  <c:v>4276851728.0092592</c:v>
                </c:pt>
                <c:pt idx="5542">
                  <c:v>4276851730.3240738</c:v>
                </c:pt>
                <c:pt idx="5543">
                  <c:v>4276851733.7962961</c:v>
                </c:pt>
                <c:pt idx="5544">
                  <c:v>4276851737.2685184</c:v>
                </c:pt>
                <c:pt idx="5545">
                  <c:v>4276851740.7407408</c:v>
                </c:pt>
                <c:pt idx="5546">
                  <c:v>4276851743.0555553</c:v>
                </c:pt>
                <c:pt idx="5547">
                  <c:v>4276851746.5277777</c:v>
                </c:pt>
                <c:pt idx="5548">
                  <c:v>4276851750</c:v>
                </c:pt>
                <c:pt idx="5549">
                  <c:v>4276851753.4722223</c:v>
                </c:pt>
                <c:pt idx="5550">
                  <c:v>4276851756.9444447</c:v>
                </c:pt>
                <c:pt idx="5551">
                  <c:v>4276851759.2592592</c:v>
                </c:pt>
                <c:pt idx="5552">
                  <c:v>4276851762.7314816</c:v>
                </c:pt>
                <c:pt idx="5553">
                  <c:v>4276851766.2037039</c:v>
                </c:pt>
                <c:pt idx="5554">
                  <c:v>4276851769.6759257</c:v>
                </c:pt>
                <c:pt idx="5555">
                  <c:v>4276851771.9907408</c:v>
                </c:pt>
                <c:pt idx="5556">
                  <c:v>4276851775.4629631</c:v>
                </c:pt>
                <c:pt idx="5557">
                  <c:v>4276851778.935185</c:v>
                </c:pt>
                <c:pt idx="5558">
                  <c:v>4276851782.4074073</c:v>
                </c:pt>
                <c:pt idx="5559">
                  <c:v>4276851784.7222223</c:v>
                </c:pt>
                <c:pt idx="5560">
                  <c:v>4276851788.1944442</c:v>
                </c:pt>
                <c:pt idx="5561">
                  <c:v>4276851791.6666665</c:v>
                </c:pt>
                <c:pt idx="5562">
                  <c:v>4276851795.1388888</c:v>
                </c:pt>
                <c:pt idx="5563">
                  <c:v>4276851798.6111112</c:v>
                </c:pt>
                <c:pt idx="5564">
                  <c:v>4276851800.9259257</c:v>
                </c:pt>
                <c:pt idx="5565">
                  <c:v>4276851804.3981481</c:v>
                </c:pt>
                <c:pt idx="5566">
                  <c:v>4276851807.8703704</c:v>
                </c:pt>
                <c:pt idx="5567">
                  <c:v>4276851811.3425927</c:v>
                </c:pt>
                <c:pt idx="5568">
                  <c:v>4276851813.6574073</c:v>
                </c:pt>
                <c:pt idx="5569">
                  <c:v>4276851817.1296296</c:v>
                </c:pt>
                <c:pt idx="5570">
                  <c:v>4276851820.6018519</c:v>
                </c:pt>
                <c:pt idx="5571">
                  <c:v>4276851824.0740743</c:v>
                </c:pt>
                <c:pt idx="5572">
                  <c:v>4276851827.5462966</c:v>
                </c:pt>
                <c:pt idx="5573">
                  <c:v>4276851829.8611112</c:v>
                </c:pt>
                <c:pt idx="5574">
                  <c:v>4276851833.3333335</c:v>
                </c:pt>
                <c:pt idx="5575">
                  <c:v>4276851836.8055558</c:v>
                </c:pt>
                <c:pt idx="5576">
                  <c:v>4276851840.2777781</c:v>
                </c:pt>
                <c:pt idx="5577">
                  <c:v>4276851842.5925927</c:v>
                </c:pt>
                <c:pt idx="5578">
                  <c:v>4276851846.064815</c:v>
                </c:pt>
                <c:pt idx="5579">
                  <c:v>4276851849.5370374</c:v>
                </c:pt>
                <c:pt idx="5580">
                  <c:v>4276851853.0092597</c:v>
                </c:pt>
                <c:pt idx="5581">
                  <c:v>4276851855.3240743</c:v>
                </c:pt>
                <c:pt idx="5582">
                  <c:v>4276851858.7962966</c:v>
                </c:pt>
                <c:pt idx="5583">
                  <c:v>4276851862.2685189</c:v>
                </c:pt>
                <c:pt idx="5584">
                  <c:v>4276851865.7407413</c:v>
                </c:pt>
                <c:pt idx="5585">
                  <c:v>4276851869.2129626</c:v>
                </c:pt>
                <c:pt idx="5586">
                  <c:v>4276851871.5277781</c:v>
                </c:pt>
                <c:pt idx="5587">
                  <c:v>4276851875.0000005</c:v>
                </c:pt>
                <c:pt idx="5588">
                  <c:v>4276851878.4722219</c:v>
                </c:pt>
                <c:pt idx="5589">
                  <c:v>4276851881.9444442</c:v>
                </c:pt>
                <c:pt idx="5590">
                  <c:v>4276851884.2592597</c:v>
                </c:pt>
                <c:pt idx="5591">
                  <c:v>4276851887.731482</c:v>
                </c:pt>
                <c:pt idx="5592">
                  <c:v>4276851891.2037034</c:v>
                </c:pt>
                <c:pt idx="5593">
                  <c:v>4276851894.6759257</c:v>
                </c:pt>
                <c:pt idx="5594">
                  <c:v>4276851898.1481481</c:v>
                </c:pt>
                <c:pt idx="5595">
                  <c:v>4276851900.4629626</c:v>
                </c:pt>
                <c:pt idx="5596">
                  <c:v>4276851903.935185</c:v>
                </c:pt>
                <c:pt idx="5597">
                  <c:v>4276851907.4074073</c:v>
                </c:pt>
                <c:pt idx="5598">
                  <c:v>4276851910.8796296</c:v>
                </c:pt>
                <c:pt idx="5599">
                  <c:v>4276851913.1944442</c:v>
                </c:pt>
                <c:pt idx="5600">
                  <c:v>4276851916.6666665</c:v>
                </c:pt>
                <c:pt idx="5601">
                  <c:v>4276851920.1388888</c:v>
                </c:pt>
                <c:pt idx="5602">
                  <c:v>4276851923.6111112</c:v>
                </c:pt>
                <c:pt idx="5603">
                  <c:v>4276851925.9259257</c:v>
                </c:pt>
                <c:pt idx="5604">
                  <c:v>4276851929.3981481</c:v>
                </c:pt>
                <c:pt idx="5605">
                  <c:v>4276851932.8703704</c:v>
                </c:pt>
                <c:pt idx="5606">
                  <c:v>4276851936.3425927</c:v>
                </c:pt>
                <c:pt idx="5607">
                  <c:v>4276851939.814815</c:v>
                </c:pt>
                <c:pt idx="5608">
                  <c:v>4276851942.1296296</c:v>
                </c:pt>
                <c:pt idx="5609">
                  <c:v>4276851945.6018519</c:v>
                </c:pt>
                <c:pt idx="5610">
                  <c:v>4276851949.0740743</c:v>
                </c:pt>
                <c:pt idx="5611">
                  <c:v>4276851952.5462966</c:v>
                </c:pt>
                <c:pt idx="5612">
                  <c:v>4276851954.8611112</c:v>
                </c:pt>
                <c:pt idx="5613">
                  <c:v>4276851958.3333335</c:v>
                </c:pt>
                <c:pt idx="5614">
                  <c:v>4276851961.8055558</c:v>
                </c:pt>
                <c:pt idx="5615">
                  <c:v>4276851965.2777781</c:v>
                </c:pt>
                <c:pt idx="5616">
                  <c:v>4276851967.5925927</c:v>
                </c:pt>
                <c:pt idx="5617">
                  <c:v>4276851971.064815</c:v>
                </c:pt>
                <c:pt idx="5618">
                  <c:v>4276851974.5370374</c:v>
                </c:pt>
                <c:pt idx="5619">
                  <c:v>4276851978.0092597</c:v>
                </c:pt>
                <c:pt idx="5620">
                  <c:v>4276851981.4814811</c:v>
                </c:pt>
                <c:pt idx="5621">
                  <c:v>4276851983.7962966</c:v>
                </c:pt>
                <c:pt idx="5622">
                  <c:v>4276851987.2685189</c:v>
                </c:pt>
                <c:pt idx="5623">
                  <c:v>4276851990.7407403</c:v>
                </c:pt>
                <c:pt idx="5624">
                  <c:v>4276851994.2129626</c:v>
                </c:pt>
                <c:pt idx="5625">
                  <c:v>4276851996.5277781</c:v>
                </c:pt>
                <c:pt idx="5626">
                  <c:v>4276851999.9999995</c:v>
                </c:pt>
                <c:pt idx="5627">
                  <c:v>4276852003.4722219</c:v>
                </c:pt>
                <c:pt idx="5628">
                  <c:v>4276852006.9444442</c:v>
                </c:pt>
                <c:pt idx="5629">
                  <c:v>4276852009.2592587</c:v>
                </c:pt>
                <c:pt idx="5630">
                  <c:v>4276852012.7314811</c:v>
                </c:pt>
                <c:pt idx="5631">
                  <c:v>4276852016.2037034</c:v>
                </c:pt>
                <c:pt idx="5632">
                  <c:v>4276852019.6759257</c:v>
                </c:pt>
                <c:pt idx="5633">
                  <c:v>4276852023.1481481</c:v>
                </c:pt>
                <c:pt idx="5634">
                  <c:v>4276852025.4629626</c:v>
                </c:pt>
                <c:pt idx="5635">
                  <c:v>4276852028.935185</c:v>
                </c:pt>
                <c:pt idx="5636">
                  <c:v>4276852032.4074073</c:v>
                </c:pt>
                <c:pt idx="5637">
                  <c:v>4276852035.8796296</c:v>
                </c:pt>
                <c:pt idx="5638">
                  <c:v>4276852038.1944442</c:v>
                </c:pt>
                <c:pt idx="5639">
                  <c:v>4276852041.6666665</c:v>
                </c:pt>
                <c:pt idx="5640">
                  <c:v>4276852045.1388888</c:v>
                </c:pt>
                <c:pt idx="5641">
                  <c:v>4276852048.6111112</c:v>
                </c:pt>
                <c:pt idx="5642">
                  <c:v>4276852052.0833335</c:v>
                </c:pt>
                <c:pt idx="5643">
                  <c:v>4276852054.3981481</c:v>
                </c:pt>
                <c:pt idx="5644">
                  <c:v>4276852057.8703704</c:v>
                </c:pt>
                <c:pt idx="5645">
                  <c:v>4276852061.3425927</c:v>
                </c:pt>
                <c:pt idx="5646">
                  <c:v>4276852064.814815</c:v>
                </c:pt>
                <c:pt idx="5647">
                  <c:v>4276852067.1296296</c:v>
                </c:pt>
                <c:pt idx="5648">
                  <c:v>4276852070.6018519</c:v>
                </c:pt>
                <c:pt idx="5649">
                  <c:v>4276852074.0740743</c:v>
                </c:pt>
                <c:pt idx="5650">
                  <c:v>4276852077.5462966</c:v>
                </c:pt>
                <c:pt idx="5651">
                  <c:v>4276852079.8611112</c:v>
                </c:pt>
                <c:pt idx="5652">
                  <c:v>4276852083.3333335</c:v>
                </c:pt>
                <c:pt idx="5653">
                  <c:v>4276852086.8055558</c:v>
                </c:pt>
                <c:pt idx="5654">
                  <c:v>4276852090.2777777</c:v>
                </c:pt>
                <c:pt idx="5655">
                  <c:v>4276852093.75</c:v>
                </c:pt>
                <c:pt idx="5656">
                  <c:v>4276852096.064815</c:v>
                </c:pt>
                <c:pt idx="5657">
                  <c:v>4276852099.5370369</c:v>
                </c:pt>
                <c:pt idx="5658">
                  <c:v>4276852103.0092592</c:v>
                </c:pt>
                <c:pt idx="5659">
                  <c:v>4276852106.4814816</c:v>
                </c:pt>
                <c:pt idx="5660">
                  <c:v>4276852108.7962961</c:v>
                </c:pt>
                <c:pt idx="5661">
                  <c:v>4276852112.2685184</c:v>
                </c:pt>
                <c:pt idx="5662">
                  <c:v>4276852115.7407408</c:v>
                </c:pt>
                <c:pt idx="5663">
                  <c:v>4276852119.2129626</c:v>
                </c:pt>
                <c:pt idx="5664">
                  <c:v>4276852122.685185</c:v>
                </c:pt>
                <c:pt idx="5665">
                  <c:v>4276852125</c:v>
                </c:pt>
                <c:pt idx="5666">
                  <c:v>4276852128.4722223</c:v>
                </c:pt>
                <c:pt idx="5667">
                  <c:v>4276852131.9444442</c:v>
                </c:pt>
                <c:pt idx="5668">
                  <c:v>4276852135.4166665</c:v>
                </c:pt>
                <c:pt idx="5669">
                  <c:v>4276852137.7314816</c:v>
                </c:pt>
                <c:pt idx="5670">
                  <c:v>4276852141.2037039</c:v>
                </c:pt>
                <c:pt idx="5671">
                  <c:v>4276852144.6759257</c:v>
                </c:pt>
                <c:pt idx="5672">
                  <c:v>4276852148.1481481</c:v>
                </c:pt>
                <c:pt idx="5673">
                  <c:v>4276852150.4629631</c:v>
                </c:pt>
                <c:pt idx="5674">
                  <c:v>4276852153.9351854</c:v>
                </c:pt>
                <c:pt idx="5675">
                  <c:v>4276852157.4074073</c:v>
                </c:pt>
                <c:pt idx="5676">
                  <c:v>4276852160.8796296</c:v>
                </c:pt>
                <c:pt idx="5677">
                  <c:v>4276852164.3518519</c:v>
                </c:pt>
                <c:pt idx="5678">
                  <c:v>4276852166.6666665</c:v>
                </c:pt>
                <c:pt idx="5679">
                  <c:v>4276852170.1388888</c:v>
                </c:pt>
                <c:pt idx="5680">
                  <c:v>4276852173.6111112</c:v>
                </c:pt>
                <c:pt idx="5681">
                  <c:v>4276852177.0833335</c:v>
                </c:pt>
                <c:pt idx="5682">
                  <c:v>4276852179.3981481</c:v>
                </c:pt>
                <c:pt idx="5683">
                  <c:v>4276852182.8703704</c:v>
                </c:pt>
                <c:pt idx="5684">
                  <c:v>4276852186.3425927</c:v>
                </c:pt>
                <c:pt idx="5685">
                  <c:v>4276852189.8148146</c:v>
                </c:pt>
                <c:pt idx="5686">
                  <c:v>4276852192.1296296</c:v>
                </c:pt>
                <c:pt idx="5687">
                  <c:v>4276852195.6018519</c:v>
                </c:pt>
                <c:pt idx="5688">
                  <c:v>4276852199.0740738</c:v>
                </c:pt>
                <c:pt idx="5689">
                  <c:v>4276852202.5462961</c:v>
                </c:pt>
                <c:pt idx="5690">
                  <c:v>4276852206.0185184</c:v>
                </c:pt>
                <c:pt idx="5691">
                  <c:v>4276852208.3333335</c:v>
                </c:pt>
                <c:pt idx="5692">
                  <c:v>4276852211.8055553</c:v>
                </c:pt>
                <c:pt idx="5693">
                  <c:v>4276852215.2777777</c:v>
                </c:pt>
                <c:pt idx="5694">
                  <c:v>4276852218.75</c:v>
                </c:pt>
                <c:pt idx="5695">
                  <c:v>4276852221.0648146</c:v>
                </c:pt>
                <c:pt idx="5696">
                  <c:v>4276852224.5370369</c:v>
                </c:pt>
                <c:pt idx="5697">
                  <c:v>4276852228.0092592</c:v>
                </c:pt>
                <c:pt idx="5698">
                  <c:v>4276852231.4814816</c:v>
                </c:pt>
                <c:pt idx="5699">
                  <c:v>4276852234.9537039</c:v>
                </c:pt>
                <c:pt idx="5700">
                  <c:v>4276852237.2685184</c:v>
                </c:pt>
                <c:pt idx="5701">
                  <c:v>4276852240.7407408</c:v>
                </c:pt>
                <c:pt idx="5702">
                  <c:v>4276852244.2129631</c:v>
                </c:pt>
                <c:pt idx="5703">
                  <c:v>4276852247.6851854</c:v>
                </c:pt>
                <c:pt idx="5704">
                  <c:v>4276852250</c:v>
                </c:pt>
                <c:pt idx="5705">
                  <c:v>4276852253.4722223</c:v>
                </c:pt>
                <c:pt idx="5706">
                  <c:v>4276852256.9444447</c:v>
                </c:pt>
                <c:pt idx="5707">
                  <c:v>4276852260.416667</c:v>
                </c:pt>
                <c:pt idx="5708">
                  <c:v>4276852262.7314816</c:v>
                </c:pt>
                <c:pt idx="5709">
                  <c:v>4276852266.2037039</c:v>
                </c:pt>
                <c:pt idx="5710">
                  <c:v>4276852269.6759262</c:v>
                </c:pt>
                <c:pt idx="5711">
                  <c:v>4276852273.1481485</c:v>
                </c:pt>
                <c:pt idx="5712">
                  <c:v>4276852276.6203709</c:v>
                </c:pt>
                <c:pt idx="5713">
                  <c:v>4276852278.9351854</c:v>
                </c:pt>
                <c:pt idx="5714">
                  <c:v>4276852282.4074078</c:v>
                </c:pt>
                <c:pt idx="5715">
                  <c:v>4276852285.8796301</c:v>
                </c:pt>
                <c:pt idx="5716">
                  <c:v>4276852289.3518515</c:v>
                </c:pt>
                <c:pt idx="5717">
                  <c:v>4276852291.666667</c:v>
                </c:pt>
                <c:pt idx="5718">
                  <c:v>4276852295.1388893</c:v>
                </c:pt>
                <c:pt idx="5719">
                  <c:v>4276852298.6111116</c:v>
                </c:pt>
                <c:pt idx="5720">
                  <c:v>4276852302.083333</c:v>
                </c:pt>
                <c:pt idx="5721">
                  <c:v>4276852304.3981485</c:v>
                </c:pt>
                <c:pt idx="5722">
                  <c:v>4276852307.8703709</c:v>
                </c:pt>
                <c:pt idx="5723">
                  <c:v>4276852311.3425922</c:v>
                </c:pt>
                <c:pt idx="5724">
                  <c:v>4276852314.8148146</c:v>
                </c:pt>
                <c:pt idx="5725">
                  <c:v>4276852318.2870369</c:v>
                </c:pt>
                <c:pt idx="5726">
                  <c:v>4276852320.6018515</c:v>
                </c:pt>
                <c:pt idx="5727">
                  <c:v>4276852324.0740738</c:v>
                </c:pt>
                <c:pt idx="5728">
                  <c:v>4276852327.5462961</c:v>
                </c:pt>
                <c:pt idx="5729">
                  <c:v>4276852331.0185184</c:v>
                </c:pt>
                <c:pt idx="5730">
                  <c:v>4276852333.333333</c:v>
                </c:pt>
                <c:pt idx="5731">
                  <c:v>4276852336.8055553</c:v>
                </c:pt>
                <c:pt idx="5732">
                  <c:v>4276852340.2777777</c:v>
                </c:pt>
                <c:pt idx="5733">
                  <c:v>4276852343.75</c:v>
                </c:pt>
                <c:pt idx="5734">
                  <c:v>4276852346.0648146</c:v>
                </c:pt>
                <c:pt idx="5735">
                  <c:v>4276852349.5370369</c:v>
                </c:pt>
                <c:pt idx="5736">
                  <c:v>4276852353.0092592</c:v>
                </c:pt>
                <c:pt idx="5737">
                  <c:v>4276852356.4814816</c:v>
                </c:pt>
                <c:pt idx="5738">
                  <c:v>4276852359.9537039</c:v>
                </c:pt>
                <c:pt idx="5739">
                  <c:v>4276852362.2685184</c:v>
                </c:pt>
                <c:pt idx="5740">
                  <c:v>4276852365.7407408</c:v>
                </c:pt>
                <c:pt idx="5741">
                  <c:v>4276852369.2129631</c:v>
                </c:pt>
                <c:pt idx="5742">
                  <c:v>4276852372.6851854</c:v>
                </c:pt>
                <c:pt idx="5743">
                  <c:v>4276852375</c:v>
                </c:pt>
                <c:pt idx="5744">
                  <c:v>4276852378.4722223</c:v>
                </c:pt>
                <c:pt idx="5745">
                  <c:v>4276852381.9444447</c:v>
                </c:pt>
                <c:pt idx="5746">
                  <c:v>4276852385.416667</c:v>
                </c:pt>
                <c:pt idx="5747">
                  <c:v>4276852388.8888884</c:v>
                </c:pt>
                <c:pt idx="5748">
                  <c:v>4276852391.2037039</c:v>
                </c:pt>
                <c:pt idx="5749">
                  <c:v>4276852394.6759262</c:v>
                </c:pt>
                <c:pt idx="5750">
                  <c:v>4276852398.1481485</c:v>
                </c:pt>
                <c:pt idx="5751">
                  <c:v>4276852401.6203699</c:v>
                </c:pt>
                <c:pt idx="5752">
                  <c:v>4276852403.9351854</c:v>
                </c:pt>
                <c:pt idx="5753">
                  <c:v>4276852407.4074078</c:v>
                </c:pt>
                <c:pt idx="5754">
                  <c:v>4276852410.8796291</c:v>
                </c:pt>
                <c:pt idx="5755">
                  <c:v>4276852414.3518515</c:v>
                </c:pt>
                <c:pt idx="5756">
                  <c:v>4276852416.666667</c:v>
                </c:pt>
                <c:pt idx="5757">
                  <c:v>4276852420.1388884</c:v>
                </c:pt>
                <c:pt idx="5758">
                  <c:v>4276852423.6111107</c:v>
                </c:pt>
                <c:pt idx="5759">
                  <c:v>4276852427.083333</c:v>
                </c:pt>
                <c:pt idx="5760">
                  <c:v>4276852430.5555553</c:v>
                </c:pt>
                <c:pt idx="5761">
                  <c:v>4276852432.8703699</c:v>
                </c:pt>
                <c:pt idx="5762">
                  <c:v>4276852436.3425922</c:v>
                </c:pt>
                <c:pt idx="5763">
                  <c:v>4276852439.8148146</c:v>
                </c:pt>
                <c:pt idx="5764">
                  <c:v>4276852443.2870369</c:v>
                </c:pt>
                <c:pt idx="5765">
                  <c:v>4276852445.6018515</c:v>
                </c:pt>
                <c:pt idx="5766">
                  <c:v>4276852449.0740738</c:v>
                </c:pt>
                <c:pt idx="5767">
                  <c:v>4276852452.5462961</c:v>
                </c:pt>
                <c:pt idx="5768">
                  <c:v>4276852456.0185184</c:v>
                </c:pt>
                <c:pt idx="5769">
                  <c:v>4276852459.4907408</c:v>
                </c:pt>
                <c:pt idx="5770">
                  <c:v>4276852461.8055553</c:v>
                </c:pt>
                <c:pt idx="5771">
                  <c:v>4276852465.2777777</c:v>
                </c:pt>
                <c:pt idx="5772">
                  <c:v>4276852468.75</c:v>
                </c:pt>
                <c:pt idx="5773">
                  <c:v>4276852472.2222223</c:v>
                </c:pt>
                <c:pt idx="5774">
                  <c:v>4276852474.5370369</c:v>
                </c:pt>
                <c:pt idx="5775">
                  <c:v>4276852478.0092592</c:v>
                </c:pt>
                <c:pt idx="5776">
                  <c:v>4276852481.4814816</c:v>
                </c:pt>
                <c:pt idx="5777">
                  <c:v>4276852484.9537039</c:v>
                </c:pt>
                <c:pt idx="5778">
                  <c:v>4276852487.2685184</c:v>
                </c:pt>
                <c:pt idx="5779">
                  <c:v>4276852490.7407408</c:v>
                </c:pt>
                <c:pt idx="5780">
                  <c:v>4276852494.2129631</c:v>
                </c:pt>
                <c:pt idx="5781">
                  <c:v>4276852497.6851854</c:v>
                </c:pt>
                <c:pt idx="5782">
                  <c:v>4276852501.1574073</c:v>
                </c:pt>
                <c:pt idx="5783">
                  <c:v>4276852503.4722223</c:v>
                </c:pt>
                <c:pt idx="5784">
                  <c:v>4276852506.9444447</c:v>
                </c:pt>
                <c:pt idx="5785">
                  <c:v>4276852510.4166665</c:v>
                </c:pt>
                <c:pt idx="5786">
                  <c:v>4276852513.8888888</c:v>
                </c:pt>
                <c:pt idx="5787">
                  <c:v>4276852516.2037039</c:v>
                </c:pt>
                <c:pt idx="5788">
                  <c:v>4276852519.6759257</c:v>
                </c:pt>
                <c:pt idx="5789">
                  <c:v>4276852523.1481481</c:v>
                </c:pt>
                <c:pt idx="5790">
                  <c:v>4276852526.6203704</c:v>
                </c:pt>
                <c:pt idx="5791">
                  <c:v>4276852528.9351854</c:v>
                </c:pt>
                <c:pt idx="5792">
                  <c:v>4276852532.4074073</c:v>
                </c:pt>
                <c:pt idx="5793">
                  <c:v>4276852535.8796296</c:v>
                </c:pt>
                <c:pt idx="5794">
                  <c:v>4276852539.3518519</c:v>
                </c:pt>
                <c:pt idx="5795">
                  <c:v>4276852542.8240743</c:v>
                </c:pt>
                <c:pt idx="5796">
                  <c:v>4276852545.1388888</c:v>
                </c:pt>
                <c:pt idx="5797">
                  <c:v>4276852548.6111112</c:v>
                </c:pt>
                <c:pt idx="5798">
                  <c:v>4276852552.0833335</c:v>
                </c:pt>
                <c:pt idx="5799">
                  <c:v>4276852555.5555558</c:v>
                </c:pt>
                <c:pt idx="5800">
                  <c:v>4276852557.8703704</c:v>
                </c:pt>
                <c:pt idx="5801">
                  <c:v>4276852561.3425927</c:v>
                </c:pt>
                <c:pt idx="5802">
                  <c:v>4276852564.814815</c:v>
                </c:pt>
                <c:pt idx="5803">
                  <c:v>4276852568.2870374</c:v>
                </c:pt>
                <c:pt idx="5804">
                  <c:v>4276852571.7592592</c:v>
                </c:pt>
                <c:pt idx="5805">
                  <c:v>4276852574.0740743</c:v>
                </c:pt>
                <c:pt idx="5806">
                  <c:v>4276852577.5462966</c:v>
                </c:pt>
                <c:pt idx="5807">
                  <c:v>4276852581.0185184</c:v>
                </c:pt>
                <c:pt idx="5808">
                  <c:v>4276852584.4907408</c:v>
                </c:pt>
                <c:pt idx="5809">
                  <c:v>4276852586.8055558</c:v>
                </c:pt>
                <c:pt idx="5810">
                  <c:v>4276852590.2777781</c:v>
                </c:pt>
                <c:pt idx="5811">
                  <c:v>4276852593.75</c:v>
                </c:pt>
                <c:pt idx="5812">
                  <c:v>4276852597.2222223</c:v>
                </c:pt>
                <c:pt idx="5813">
                  <c:v>4276852600.6944442</c:v>
                </c:pt>
                <c:pt idx="5814">
                  <c:v>4276852603.0092597</c:v>
                </c:pt>
                <c:pt idx="5815">
                  <c:v>4276852606.4814816</c:v>
                </c:pt>
                <c:pt idx="5816">
                  <c:v>4276852609.9537034</c:v>
                </c:pt>
                <c:pt idx="5817">
                  <c:v>4276852613.4259257</c:v>
                </c:pt>
                <c:pt idx="5818">
                  <c:v>4276852615.7407413</c:v>
                </c:pt>
                <c:pt idx="5819">
                  <c:v>4276852619.2129626</c:v>
                </c:pt>
                <c:pt idx="5820">
                  <c:v>4276852622.685185</c:v>
                </c:pt>
                <c:pt idx="5821">
                  <c:v>4276852626.1574073</c:v>
                </c:pt>
                <c:pt idx="5822">
                  <c:v>4276852628.4722228</c:v>
                </c:pt>
                <c:pt idx="5823">
                  <c:v>4276852631.9444442</c:v>
                </c:pt>
                <c:pt idx="5824">
                  <c:v>4276852635.4166665</c:v>
                </c:pt>
                <c:pt idx="5825">
                  <c:v>4276852638.8888888</c:v>
                </c:pt>
                <c:pt idx="5826">
                  <c:v>4276852642.3611112</c:v>
                </c:pt>
                <c:pt idx="5827">
                  <c:v>4276852644.6759257</c:v>
                </c:pt>
                <c:pt idx="5828">
                  <c:v>4276852648.1481481</c:v>
                </c:pt>
                <c:pt idx="5829">
                  <c:v>4276852651.6203704</c:v>
                </c:pt>
                <c:pt idx="5830">
                  <c:v>4276852655.0925927</c:v>
                </c:pt>
                <c:pt idx="5831">
                  <c:v>4276852657.4074073</c:v>
                </c:pt>
                <c:pt idx="5832">
                  <c:v>4276852660.8796296</c:v>
                </c:pt>
                <c:pt idx="5833">
                  <c:v>4276852664.3518519</c:v>
                </c:pt>
                <c:pt idx="5834">
                  <c:v>4276852667.8240743</c:v>
                </c:pt>
                <c:pt idx="5835">
                  <c:v>4276852670.1388888</c:v>
                </c:pt>
                <c:pt idx="5836">
                  <c:v>4276852673.6111112</c:v>
                </c:pt>
                <c:pt idx="5837">
                  <c:v>4276852677.0833335</c:v>
                </c:pt>
                <c:pt idx="5838">
                  <c:v>4276852680.5555558</c:v>
                </c:pt>
                <c:pt idx="5839">
                  <c:v>4276852684.0277781</c:v>
                </c:pt>
                <c:pt idx="5840">
                  <c:v>4276852686.3425927</c:v>
                </c:pt>
                <c:pt idx="5841">
                  <c:v>4276852689.814815</c:v>
                </c:pt>
                <c:pt idx="5842">
                  <c:v>4276852693.2870374</c:v>
                </c:pt>
                <c:pt idx="5843">
                  <c:v>4276852696.7592597</c:v>
                </c:pt>
                <c:pt idx="5844">
                  <c:v>4276852699.0740743</c:v>
                </c:pt>
                <c:pt idx="5845">
                  <c:v>4276852702.5462966</c:v>
                </c:pt>
                <c:pt idx="5846">
                  <c:v>4276852706.0185189</c:v>
                </c:pt>
                <c:pt idx="5847">
                  <c:v>4276852709.4907403</c:v>
                </c:pt>
                <c:pt idx="5848">
                  <c:v>4276852711.8055558</c:v>
                </c:pt>
                <c:pt idx="5849">
                  <c:v>4276852715.2777781</c:v>
                </c:pt>
                <c:pt idx="5850">
                  <c:v>4276852718.7500005</c:v>
                </c:pt>
                <c:pt idx="5851">
                  <c:v>4276852722.2222219</c:v>
                </c:pt>
                <c:pt idx="5852">
                  <c:v>4276852725.6944442</c:v>
                </c:pt>
                <c:pt idx="5853">
                  <c:v>4276852728.0092597</c:v>
                </c:pt>
                <c:pt idx="5854">
                  <c:v>4276852731.4814811</c:v>
                </c:pt>
                <c:pt idx="5855">
                  <c:v>4276852734.9537034</c:v>
                </c:pt>
                <c:pt idx="5856">
                  <c:v>4276852738.4259257</c:v>
                </c:pt>
                <c:pt idx="5857">
                  <c:v>4276852740.7407403</c:v>
                </c:pt>
                <c:pt idx="5858">
                  <c:v>4276852744.2129626</c:v>
                </c:pt>
                <c:pt idx="5859">
                  <c:v>4276852747.685185</c:v>
                </c:pt>
                <c:pt idx="5860">
                  <c:v>4276852751.1574073</c:v>
                </c:pt>
                <c:pt idx="5861">
                  <c:v>4276852754.6296296</c:v>
                </c:pt>
                <c:pt idx="5862">
                  <c:v>4276852756.9444442</c:v>
                </c:pt>
                <c:pt idx="5863">
                  <c:v>4276852760.4166665</c:v>
                </c:pt>
                <c:pt idx="5864">
                  <c:v>4276852763.8888888</c:v>
                </c:pt>
                <c:pt idx="5865">
                  <c:v>4276852767.3611112</c:v>
                </c:pt>
                <c:pt idx="5866">
                  <c:v>4276852769.6759257</c:v>
                </c:pt>
                <c:pt idx="5867">
                  <c:v>4276852773.1481481</c:v>
                </c:pt>
                <c:pt idx="5868">
                  <c:v>4276852776.6203704</c:v>
                </c:pt>
                <c:pt idx="5869">
                  <c:v>4276852780.0925927</c:v>
                </c:pt>
                <c:pt idx="5870">
                  <c:v>4276852783.564815</c:v>
                </c:pt>
                <c:pt idx="5871">
                  <c:v>4276852787.0370374</c:v>
                </c:pt>
                <c:pt idx="5872">
                  <c:v>4276852790.5092587</c:v>
                </c:pt>
                <c:pt idx="5873">
                  <c:v>4276852793.9814811</c:v>
                </c:pt>
                <c:pt idx="5874">
                  <c:v>4276852796.2962966</c:v>
                </c:pt>
                <c:pt idx="5875">
                  <c:v>4276852799.768518</c:v>
                </c:pt>
                <c:pt idx="5876">
                  <c:v>4276852803.2407403</c:v>
                </c:pt>
                <c:pt idx="5877">
                  <c:v>4276852806.7129626</c:v>
                </c:pt>
                <c:pt idx="5878">
                  <c:v>4276852809.0277781</c:v>
                </c:pt>
                <c:pt idx="5879">
                  <c:v>4276852812.4999995</c:v>
                </c:pt>
                <c:pt idx="5880">
                  <c:v>4276852815.9722219</c:v>
                </c:pt>
                <c:pt idx="5881">
                  <c:v>4276852819.4444442</c:v>
                </c:pt>
                <c:pt idx="5882">
                  <c:v>4276852822.9166665</c:v>
                </c:pt>
                <c:pt idx="5883">
                  <c:v>4276852825.2314811</c:v>
                </c:pt>
                <c:pt idx="5884">
                  <c:v>4276852828.7037034</c:v>
                </c:pt>
                <c:pt idx="5885">
                  <c:v>4276852832.1759257</c:v>
                </c:pt>
                <c:pt idx="5886">
                  <c:v>4276852835.6481481</c:v>
                </c:pt>
                <c:pt idx="5887">
                  <c:v>4276852837.9629626</c:v>
                </c:pt>
                <c:pt idx="5888">
                  <c:v>4276852841.435185</c:v>
                </c:pt>
                <c:pt idx="5889">
                  <c:v>4276852844.9074073</c:v>
                </c:pt>
                <c:pt idx="5890">
                  <c:v>4276852848.3796296</c:v>
                </c:pt>
                <c:pt idx="5891">
                  <c:v>4276852850.6944442</c:v>
                </c:pt>
                <c:pt idx="5892">
                  <c:v>4276852854.1666665</c:v>
                </c:pt>
                <c:pt idx="5893">
                  <c:v>4276852857.6388888</c:v>
                </c:pt>
                <c:pt idx="5894">
                  <c:v>4276852861.1111112</c:v>
                </c:pt>
                <c:pt idx="5895">
                  <c:v>4276852864.5833335</c:v>
                </c:pt>
                <c:pt idx="5896">
                  <c:v>4276852866.8981481</c:v>
                </c:pt>
                <c:pt idx="5897">
                  <c:v>4276852870.3703704</c:v>
                </c:pt>
                <c:pt idx="5898">
                  <c:v>4276852873.8425927</c:v>
                </c:pt>
                <c:pt idx="5899">
                  <c:v>4276852877.314815</c:v>
                </c:pt>
                <c:pt idx="5900">
                  <c:v>4276852879.6296296</c:v>
                </c:pt>
                <c:pt idx="5901">
                  <c:v>4276852883.1018519</c:v>
                </c:pt>
                <c:pt idx="5902">
                  <c:v>4276852886.5740743</c:v>
                </c:pt>
                <c:pt idx="5903">
                  <c:v>4276852890.0462961</c:v>
                </c:pt>
                <c:pt idx="5904">
                  <c:v>4276852892.3611112</c:v>
                </c:pt>
                <c:pt idx="5905">
                  <c:v>4276852895.8333335</c:v>
                </c:pt>
                <c:pt idx="5906">
                  <c:v>4276852899.3055558</c:v>
                </c:pt>
                <c:pt idx="5907">
                  <c:v>4276852902.7777777</c:v>
                </c:pt>
                <c:pt idx="5908">
                  <c:v>4276852906.25</c:v>
                </c:pt>
                <c:pt idx="5909">
                  <c:v>4276852908.564815</c:v>
                </c:pt>
                <c:pt idx="5910">
                  <c:v>4276852912.0370369</c:v>
                </c:pt>
                <c:pt idx="5911">
                  <c:v>4276852915.5092592</c:v>
                </c:pt>
                <c:pt idx="5912">
                  <c:v>4276852918.9814816</c:v>
                </c:pt>
                <c:pt idx="5913">
                  <c:v>4276852921.2962961</c:v>
                </c:pt>
                <c:pt idx="5914">
                  <c:v>4276852924.7685184</c:v>
                </c:pt>
                <c:pt idx="5915">
                  <c:v>4276852928.2407408</c:v>
                </c:pt>
                <c:pt idx="5916">
                  <c:v>4276852931.7129631</c:v>
                </c:pt>
                <c:pt idx="5917">
                  <c:v>4276852935.1851854</c:v>
                </c:pt>
                <c:pt idx="5918">
                  <c:v>4276852937.5</c:v>
                </c:pt>
                <c:pt idx="5919">
                  <c:v>4276852940.9722223</c:v>
                </c:pt>
                <c:pt idx="5920">
                  <c:v>4276852944.4444447</c:v>
                </c:pt>
                <c:pt idx="5921">
                  <c:v>4276852947.9166665</c:v>
                </c:pt>
                <c:pt idx="5922">
                  <c:v>4276852950.2314816</c:v>
                </c:pt>
                <c:pt idx="5923">
                  <c:v>4276852953.7037039</c:v>
                </c:pt>
                <c:pt idx="5924">
                  <c:v>4276852957.1759262</c:v>
                </c:pt>
                <c:pt idx="5925">
                  <c:v>4276852960.6481481</c:v>
                </c:pt>
                <c:pt idx="5926">
                  <c:v>4276852962.9629631</c:v>
                </c:pt>
                <c:pt idx="5927">
                  <c:v>4276852966.4351854</c:v>
                </c:pt>
                <c:pt idx="5928">
                  <c:v>4276852969.9074078</c:v>
                </c:pt>
                <c:pt idx="5929">
                  <c:v>4276852973.3796296</c:v>
                </c:pt>
                <c:pt idx="5930">
                  <c:v>4276852976.8518519</c:v>
                </c:pt>
                <c:pt idx="5931">
                  <c:v>4276852979.166667</c:v>
                </c:pt>
                <c:pt idx="5932">
                  <c:v>4276852982.6388893</c:v>
                </c:pt>
                <c:pt idx="5933">
                  <c:v>4276852986.1111112</c:v>
                </c:pt>
                <c:pt idx="5934">
                  <c:v>4276852989.5833335</c:v>
                </c:pt>
                <c:pt idx="5935">
                  <c:v>4276852991.8981485</c:v>
                </c:pt>
                <c:pt idx="5936">
                  <c:v>4276852995.3703709</c:v>
                </c:pt>
                <c:pt idx="5937">
                  <c:v>4276852998.8425927</c:v>
                </c:pt>
                <c:pt idx="5938">
                  <c:v>4276853002.3148146</c:v>
                </c:pt>
                <c:pt idx="5939">
                  <c:v>4276853005.7870369</c:v>
                </c:pt>
                <c:pt idx="5940">
                  <c:v>4276853008.1018519</c:v>
                </c:pt>
                <c:pt idx="5941">
                  <c:v>4276853011.5740738</c:v>
                </c:pt>
                <c:pt idx="5942">
                  <c:v>4276853015.0462961</c:v>
                </c:pt>
                <c:pt idx="5943">
                  <c:v>4276853018.5185184</c:v>
                </c:pt>
                <c:pt idx="5944">
                  <c:v>4276853020.833333</c:v>
                </c:pt>
                <c:pt idx="5945">
                  <c:v>4276853024.3055553</c:v>
                </c:pt>
                <c:pt idx="5946">
                  <c:v>4276853027.7777777</c:v>
                </c:pt>
                <c:pt idx="5947">
                  <c:v>4276853031.25</c:v>
                </c:pt>
                <c:pt idx="5948">
                  <c:v>4276853033.5648146</c:v>
                </c:pt>
                <c:pt idx="5949">
                  <c:v>4276853037.0370369</c:v>
                </c:pt>
                <c:pt idx="5950">
                  <c:v>4276853040.5092592</c:v>
                </c:pt>
                <c:pt idx="5951">
                  <c:v>4276853043.9814816</c:v>
                </c:pt>
                <c:pt idx="5952">
                  <c:v>4276853047.4537039</c:v>
                </c:pt>
                <c:pt idx="5953">
                  <c:v>4276853049.7685184</c:v>
                </c:pt>
                <c:pt idx="5954">
                  <c:v>4276853053.2407408</c:v>
                </c:pt>
                <c:pt idx="5955">
                  <c:v>4276853056.7129631</c:v>
                </c:pt>
                <c:pt idx="5956">
                  <c:v>4276853060.1851854</c:v>
                </c:pt>
                <c:pt idx="5957">
                  <c:v>4276853062.5</c:v>
                </c:pt>
                <c:pt idx="5958">
                  <c:v>4276853065.9722223</c:v>
                </c:pt>
                <c:pt idx="5959">
                  <c:v>4276853069.4444447</c:v>
                </c:pt>
                <c:pt idx="5960">
                  <c:v>4276853072.916667</c:v>
                </c:pt>
                <c:pt idx="5961">
                  <c:v>4276853075.2314816</c:v>
                </c:pt>
                <c:pt idx="5962">
                  <c:v>4276853078.7037039</c:v>
                </c:pt>
                <c:pt idx="5963">
                  <c:v>4276853082.1759262</c:v>
                </c:pt>
                <c:pt idx="5964">
                  <c:v>4276853085.6481485</c:v>
                </c:pt>
                <c:pt idx="5965">
                  <c:v>4276853089.1203709</c:v>
                </c:pt>
                <c:pt idx="5966">
                  <c:v>4276853091.4351854</c:v>
                </c:pt>
                <c:pt idx="5967">
                  <c:v>4276853094.9074078</c:v>
                </c:pt>
                <c:pt idx="5968">
                  <c:v>4276853098.3796301</c:v>
                </c:pt>
                <c:pt idx="5969">
                  <c:v>4276853101.8518515</c:v>
                </c:pt>
                <c:pt idx="5970">
                  <c:v>4276853104.166667</c:v>
                </c:pt>
                <c:pt idx="5971">
                  <c:v>4276853107.6388893</c:v>
                </c:pt>
                <c:pt idx="5972">
                  <c:v>4276853111.1111107</c:v>
                </c:pt>
                <c:pt idx="5973">
                  <c:v>4276853114.583333</c:v>
                </c:pt>
                <c:pt idx="5974">
                  <c:v>4276853116.8981485</c:v>
                </c:pt>
                <c:pt idx="5975">
                  <c:v>4276853120.3703699</c:v>
                </c:pt>
                <c:pt idx="5976">
                  <c:v>4276853123.8425922</c:v>
                </c:pt>
                <c:pt idx="5977">
                  <c:v>4276853127.3148146</c:v>
                </c:pt>
                <c:pt idx="5978">
                  <c:v>4276853130.7870369</c:v>
                </c:pt>
                <c:pt idx="5979">
                  <c:v>4276853133.1018515</c:v>
                </c:pt>
                <c:pt idx="5980">
                  <c:v>4276853136.5740738</c:v>
                </c:pt>
                <c:pt idx="5981">
                  <c:v>4276853140.0462961</c:v>
                </c:pt>
                <c:pt idx="5982">
                  <c:v>4276853143.5185184</c:v>
                </c:pt>
                <c:pt idx="5983">
                  <c:v>4276853145.833333</c:v>
                </c:pt>
                <c:pt idx="5984">
                  <c:v>4276853149.3055553</c:v>
                </c:pt>
                <c:pt idx="5985">
                  <c:v>4276853152.7777777</c:v>
                </c:pt>
                <c:pt idx="5986">
                  <c:v>4276853156.25</c:v>
                </c:pt>
                <c:pt idx="5987">
                  <c:v>4276853159.7222223</c:v>
                </c:pt>
                <c:pt idx="5988">
                  <c:v>4276853162.0370369</c:v>
                </c:pt>
                <c:pt idx="5989">
                  <c:v>4276853165.5092592</c:v>
                </c:pt>
                <c:pt idx="5990">
                  <c:v>4276853168.9814816</c:v>
                </c:pt>
                <c:pt idx="5991">
                  <c:v>4276853172.4537039</c:v>
                </c:pt>
                <c:pt idx="5992">
                  <c:v>4276853174.7685184</c:v>
                </c:pt>
                <c:pt idx="5993">
                  <c:v>4276853178.2407408</c:v>
                </c:pt>
                <c:pt idx="5994">
                  <c:v>4276853181.7129631</c:v>
                </c:pt>
                <c:pt idx="5995">
                  <c:v>4276853185.1851854</c:v>
                </c:pt>
                <c:pt idx="5996">
                  <c:v>4276853187.5</c:v>
                </c:pt>
                <c:pt idx="5997">
                  <c:v>4276853190.9722223</c:v>
                </c:pt>
                <c:pt idx="5998">
                  <c:v>4276853194.4444447</c:v>
                </c:pt>
                <c:pt idx="5999">
                  <c:v>4276853197.916667</c:v>
                </c:pt>
                <c:pt idx="6000">
                  <c:v>4276853201.3888884</c:v>
                </c:pt>
                <c:pt idx="6001">
                  <c:v>4276853203.7037039</c:v>
                </c:pt>
                <c:pt idx="6002">
                  <c:v>4276853207.1759262</c:v>
                </c:pt>
                <c:pt idx="6003">
                  <c:v>4276853210.6481476</c:v>
                </c:pt>
                <c:pt idx="6004">
                  <c:v>4276853214.1203699</c:v>
                </c:pt>
                <c:pt idx="6005">
                  <c:v>4276853216.4351854</c:v>
                </c:pt>
                <c:pt idx="6006">
                  <c:v>4276853219.9074078</c:v>
                </c:pt>
                <c:pt idx="6007">
                  <c:v>4276853223.3796291</c:v>
                </c:pt>
                <c:pt idx="6008">
                  <c:v>4276853226.8518515</c:v>
                </c:pt>
                <c:pt idx="6009">
                  <c:v>4276853230.3240738</c:v>
                </c:pt>
                <c:pt idx="6010">
                  <c:v>4276853232.6388884</c:v>
                </c:pt>
                <c:pt idx="6011">
                  <c:v>4276853236.1111107</c:v>
                </c:pt>
                <c:pt idx="6012">
                  <c:v>4276853239.583333</c:v>
                </c:pt>
                <c:pt idx="6013">
                  <c:v>4276853243.0555553</c:v>
                </c:pt>
                <c:pt idx="6014">
                  <c:v>4276853245.3703699</c:v>
                </c:pt>
                <c:pt idx="6015">
                  <c:v>4276853248.8425922</c:v>
                </c:pt>
                <c:pt idx="6016">
                  <c:v>4276853252.3148146</c:v>
                </c:pt>
                <c:pt idx="6017">
                  <c:v>4276853255.7870369</c:v>
                </c:pt>
                <c:pt idx="6018">
                  <c:v>4276853258.1018515</c:v>
                </c:pt>
                <c:pt idx="6019">
                  <c:v>4276853261.5740738</c:v>
                </c:pt>
                <c:pt idx="6020">
                  <c:v>4276853265.0462961</c:v>
                </c:pt>
                <c:pt idx="6021">
                  <c:v>4276853268.5185184</c:v>
                </c:pt>
                <c:pt idx="6022">
                  <c:v>4276853271.9907408</c:v>
                </c:pt>
                <c:pt idx="6023">
                  <c:v>4276853274.3055553</c:v>
                </c:pt>
                <c:pt idx="6024">
                  <c:v>4276853277.7777777</c:v>
                </c:pt>
                <c:pt idx="6025">
                  <c:v>4276853281.25</c:v>
                </c:pt>
                <c:pt idx="6026">
                  <c:v>4276853284.7222223</c:v>
                </c:pt>
                <c:pt idx="6027">
                  <c:v>4276853287.0370369</c:v>
                </c:pt>
                <c:pt idx="6028">
                  <c:v>4276853290.5092592</c:v>
                </c:pt>
                <c:pt idx="6029">
                  <c:v>4276853293.9814816</c:v>
                </c:pt>
                <c:pt idx="6030">
                  <c:v>4276853297.4537039</c:v>
                </c:pt>
                <c:pt idx="6031">
                  <c:v>4276853299.7685184</c:v>
                </c:pt>
                <c:pt idx="6032">
                  <c:v>4276853303.2407408</c:v>
                </c:pt>
                <c:pt idx="6033">
                  <c:v>4276853306.7129631</c:v>
                </c:pt>
                <c:pt idx="6034">
                  <c:v>4276853310.1851854</c:v>
                </c:pt>
                <c:pt idx="6035">
                  <c:v>4276853313.6574073</c:v>
                </c:pt>
                <c:pt idx="6036">
                  <c:v>4276853315.9722223</c:v>
                </c:pt>
                <c:pt idx="6037">
                  <c:v>4276853319.4444447</c:v>
                </c:pt>
                <c:pt idx="6038">
                  <c:v>4276853322.9166665</c:v>
                </c:pt>
                <c:pt idx="6039">
                  <c:v>4276853326.3888888</c:v>
                </c:pt>
                <c:pt idx="6040">
                  <c:v>4276853328.7037039</c:v>
                </c:pt>
                <c:pt idx="6041">
                  <c:v>4276853332.1759257</c:v>
                </c:pt>
                <c:pt idx="6042">
                  <c:v>4276853335.6481481</c:v>
                </c:pt>
                <c:pt idx="6043">
                  <c:v>4276853339.1203704</c:v>
                </c:pt>
                <c:pt idx="6044">
                  <c:v>4276853342.5925927</c:v>
                </c:pt>
                <c:pt idx="6045">
                  <c:v>4276853344.9074073</c:v>
                </c:pt>
                <c:pt idx="6046">
                  <c:v>4276853348.3796296</c:v>
                </c:pt>
                <c:pt idx="6047">
                  <c:v>4276853351.8518519</c:v>
                </c:pt>
                <c:pt idx="6048">
                  <c:v>4276853355.3240743</c:v>
                </c:pt>
                <c:pt idx="6049">
                  <c:v>4276853357.6388888</c:v>
                </c:pt>
                <c:pt idx="6050">
                  <c:v>4276853361.1111112</c:v>
                </c:pt>
                <c:pt idx="6051">
                  <c:v>4276853364.5833335</c:v>
                </c:pt>
                <c:pt idx="6052">
                  <c:v>4276853368.0555558</c:v>
                </c:pt>
                <c:pt idx="6053">
                  <c:v>4276853370.3703704</c:v>
                </c:pt>
                <c:pt idx="6054">
                  <c:v>4276853373.8425927</c:v>
                </c:pt>
                <c:pt idx="6055">
                  <c:v>4276853377.314815</c:v>
                </c:pt>
                <c:pt idx="6056">
                  <c:v>4276853380.7870374</c:v>
                </c:pt>
                <c:pt idx="6057">
                  <c:v>4276853384.2592597</c:v>
                </c:pt>
                <c:pt idx="6058">
                  <c:v>4276853386.5740743</c:v>
                </c:pt>
                <c:pt idx="6059">
                  <c:v>4276853390.0462966</c:v>
                </c:pt>
                <c:pt idx="6060">
                  <c:v>4276853393.5185189</c:v>
                </c:pt>
                <c:pt idx="6061">
                  <c:v>4276853396.9907413</c:v>
                </c:pt>
                <c:pt idx="6062">
                  <c:v>4276853399.3055558</c:v>
                </c:pt>
                <c:pt idx="6063">
                  <c:v>4276853402.7777781</c:v>
                </c:pt>
                <c:pt idx="6064">
                  <c:v>4276853406.2500005</c:v>
                </c:pt>
                <c:pt idx="6065">
                  <c:v>4276853409.7222228</c:v>
                </c:pt>
                <c:pt idx="6066">
                  <c:v>4276853412.0370374</c:v>
                </c:pt>
                <c:pt idx="6067">
                  <c:v>4276853415.5092597</c:v>
                </c:pt>
                <c:pt idx="6068">
                  <c:v>4276853418.981482</c:v>
                </c:pt>
                <c:pt idx="6069">
                  <c:v>4276853422.4537034</c:v>
                </c:pt>
                <c:pt idx="6070">
                  <c:v>4276853425.9259257</c:v>
                </c:pt>
                <c:pt idx="6071">
                  <c:v>4276853428.2407413</c:v>
                </c:pt>
                <c:pt idx="6072">
                  <c:v>4276853431.7129626</c:v>
                </c:pt>
                <c:pt idx="6073">
                  <c:v>4276853435.185185</c:v>
                </c:pt>
                <c:pt idx="6074">
                  <c:v>4276853438.6574073</c:v>
                </c:pt>
                <c:pt idx="6075">
                  <c:v>4276853440.9722219</c:v>
                </c:pt>
                <c:pt idx="6076">
                  <c:v>4276853444.4444442</c:v>
                </c:pt>
                <c:pt idx="6077">
                  <c:v>4276853447.9166665</c:v>
                </c:pt>
                <c:pt idx="6078">
                  <c:v>4276853451.3888888</c:v>
                </c:pt>
                <c:pt idx="6079">
                  <c:v>4276853454.8611112</c:v>
                </c:pt>
                <c:pt idx="6080">
                  <c:v>4276853457.1759257</c:v>
                </c:pt>
                <c:pt idx="6081">
                  <c:v>4276853460.6481481</c:v>
                </c:pt>
                <c:pt idx="6082">
                  <c:v>4276853464.1203704</c:v>
                </c:pt>
                <c:pt idx="6083">
                  <c:v>4276853467.5925927</c:v>
                </c:pt>
                <c:pt idx="6084">
                  <c:v>4276853469.9074073</c:v>
                </c:pt>
                <c:pt idx="6085">
                  <c:v>4276853473.3796296</c:v>
                </c:pt>
                <c:pt idx="6086">
                  <c:v>4276853476.8518519</c:v>
                </c:pt>
                <c:pt idx="6087">
                  <c:v>4276853480.3240743</c:v>
                </c:pt>
                <c:pt idx="6088">
                  <c:v>4276853482.6388888</c:v>
                </c:pt>
                <c:pt idx="6089">
                  <c:v>4276853486.1111112</c:v>
                </c:pt>
                <c:pt idx="6090">
                  <c:v>4276853489.5833335</c:v>
                </c:pt>
                <c:pt idx="6091">
                  <c:v>4276853493.0555558</c:v>
                </c:pt>
                <c:pt idx="6092">
                  <c:v>4276853496.5277781</c:v>
                </c:pt>
                <c:pt idx="6093">
                  <c:v>4276853498.8425927</c:v>
                </c:pt>
                <c:pt idx="6094">
                  <c:v>4276853502.314815</c:v>
                </c:pt>
                <c:pt idx="6095">
                  <c:v>4276853505.7870374</c:v>
                </c:pt>
                <c:pt idx="6096">
                  <c:v>4276853509.2592597</c:v>
                </c:pt>
                <c:pt idx="6097">
                  <c:v>4276853511.5740743</c:v>
                </c:pt>
                <c:pt idx="6098">
                  <c:v>4276853515.0462966</c:v>
                </c:pt>
                <c:pt idx="6099">
                  <c:v>4276853518.5185189</c:v>
                </c:pt>
                <c:pt idx="6100">
                  <c:v>4276853521.9907403</c:v>
                </c:pt>
                <c:pt idx="6101">
                  <c:v>4276853525.4629626</c:v>
                </c:pt>
                <c:pt idx="6102">
                  <c:v>4276853527.7777781</c:v>
                </c:pt>
                <c:pt idx="6103">
                  <c:v>4276853531.2499995</c:v>
                </c:pt>
                <c:pt idx="6104">
                  <c:v>4276853534.7222219</c:v>
                </c:pt>
                <c:pt idx="6105">
                  <c:v>4276853538.1944442</c:v>
                </c:pt>
                <c:pt idx="6106">
                  <c:v>4276853540.5092597</c:v>
                </c:pt>
                <c:pt idx="6107">
                  <c:v>4276853543.9814811</c:v>
                </c:pt>
                <c:pt idx="6108">
                  <c:v>4276853547.4537034</c:v>
                </c:pt>
                <c:pt idx="6109">
                  <c:v>4276853550.9259257</c:v>
                </c:pt>
                <c:pt idx="6110">
                  <c:v>4276853553.2407403</c:v>
                </c:pt>
                <c:pt idx="6111">
                  <c:v>4276853556.7129626</c:v>
                </c:pt>
                <c:pt idx="6112">
                  <c:v>4276853560.185185</c:v>
                </c:pt>
                <c:pt idx="6113">
                  <c:v>4276853563.6574073</c:v>
                </c:pt>
                <c:pt idx="6114">
                  <c:v>4276853567.1296296</c:v>
                </c:pt>
                <c:pt idx="6115">
                  <c:v>4276853569.4444442</c:v>
                </c:pt>
                <c:pt idx="6116">
                  <c:v>4276853572.9166665</c:v>
                </c:pt>
                <c:pt idx="6117">
                  <c:v>4276853576.3888888</c:v>
                </c:pt>
                <c:pt idx="6118">
                  <c:v>4276853579.8611112</c:v>
                </c:pt>
                <c:pt idx="6119">
                  <c:v>4276853582.1759257</c:v>
                </c:pt>
                <c:pt idx="6120">
                  <c:v>4276853585.6481481</c:v>
                </c:pt>
                <c:pt idx="6121">
                  <c:v>4276853589.1203704</c:v>
                </c:pt>
                <c:pt idx="6122">
                  <c:v>4276853592.5925927</c:v>
                </c:pt>
                <c:pt idx="6123">
                  <c:v>4276853594.9074073</c:v>
                </c:pt>
                <c:pt idx="6124">
                  <c:v>4276853598.3796296</c:v>
                </c:pt>
                <c:pt idx="6125">
                  <c:v>4276853601.8518519</c:v>
                </c:pt>
                <c:pt idx="6126">
                  <c:v>4276853605.3240743</c:v>
                </c:pt>
                <c:pt idx="6127">
                  <c:v>4276853608.7962966</c:v>
                </c:pt>
                <c:pt idx="6128">
                  <c:v>4276853611.1111112</c:v>
                </c:pt>
                <c:pt idx="6129">
                  <c:v>4276853614.5833335</c:v>
                </c:pt>
                <c:pt idx="6130">
                  <c:v>4276853618.0555558</c:v>
                </c:pt>
                <c:pt idx="6131">
                  <c:v>4276853621.5277772</c:v>
                </c:pt>
                <c:pt idx="6132">
                  <c:v>4276853623.8425927</c:v>
                </c:pt>
                <c:pt idx="6133">
                  <c:v>4276853627.314815</c:v>
                </c:pt>
                <c:pt idx="6134">
                  <c:v>4276853630.7870374</c:v>
                </c:pt>
                <c:pt idx="6135">
                  <c:v>4276853634.2592587</c:v>
                </c:pt>
                <c:pt idx="6136">
                  <c:v>4276853637.7314811</c:v>
                </c:pt>
                <c:pt idx="6137">
                  <c:v>4276853640.0462966</c:v>
                </c:pt>
                <c:pt idx="6138">
                  <c:v>4276853643.5185184</c:v>
                </c:pt>
                <c:pt idx="6139">
                  <c:v>4276853646.9907403</c:v>
                </c:pt>
                <c:pt idx="6140">
                  <c:v>4276853650.4629626</c:v>
                </c:pt>
                <c:pt idx="6141">
                  <c:v>4276853652.7777777</c:v>
                </c:pt>
                <c:pt idx="6142">
                  <c:v>4276853656.25</c:v>
                </c:pt>
                <c:pt idx="6143">
                  <c:v>4276853659.7222219</c:v>
                </c:pt>
                <c:pt idx="6144">
                  <c:v>4276853663.1944442</c:v>
                </c:pt>
                <c:pt idx="6145">
                  <c:v>4276853665.5092592</c:v>
                </c:pt>
                <c:pt idx="6146">
                  <c:v>4276853668.9814816</c:v>
                </c:pt>
                <c:pt idx="6147">
                  <c:v>4276853672.4537034</c:v>
                </c:pt>
                <c:pt idx="6148">
                  <c:v>4276853675.9259257</c:v>
                </c:pt>
                <c:pt idx="6149">
                  <c:v>4276853679.3981481</c:v>
                </c:pt>
                <c:pt idx="6150">
                  <c:v>4276853681.7129626</c:v>
                </c:pt>
                <c:pt idx="6151">
                  <c:v>4276853685.185185</c:v>
                </c:pt>
                <c:pt idx="6152">
                  <c:v>4276853688.6574073</c:v>
                </c:pt>
                <c:pt idx="6153">
                  <c:v>4276853692.1296296</c:v>
                </c:pt>
                <c:pt idx="6154">
                  <c:v>4276853694.4444442</c:v>
                </c:pt>
                <c:pt idx="6155">
                  <c:v>4276853697.9166665</c:v>
                </c:pt>
                <c:pt idx="6156">
                  <c:v>4276853701.3888888</c:v>
                </c:pt>
                <c:pt idx="6157">
                  <c:v>4276853704.8611112</c:v>
                </c:pt>
                <c:pt idx="6158">
                  <c:v>4276853707.1759257</c:v>
                </c:pt>
                <c:pt idx="6159">
                  <c:v>4276853710.6481481</c:v>
                </c:pt>
                <c:pt idx="6160">
                  <c:v>4276853714.1203704</c:v>
                </c:pt>
                <c:pt idx="6161">
                  <c:v>4276853717.5925927</c:v>
                </c:pt>
                <c:pt idx="6162">
                  <c:v>4276853721.0648146</c:v>
                </c:pt>
                <c:pt idx="6163">
                  <c:v>4276853723.3796296</c:v>
                </c:pt>
                <c:pt idx="6164">
                  <c:v>4276853726.8518519</c:v>
                </c:pt>
                <c:pt idx="6165">
                  <c:v>4276853730.3240743</c:v>
                </c:pt>
                <c:pt idx="6166">
                  <c:v>4276853733.7962961</c:v>
                </c:pt>
                <c:pt idx="6167">
                  <c:v>4276853736.1111112</c:v>
                </c:pt>
                <c:pt idx="6168">
                  <c:v>4276853739.5833335</c:v>
                </c:pt>
                <c:pt idx="6169">
                  <c:v>4276853743.0555553</c:v>
                </c:pt>
                <c:pt idx="6170">
                  <c:v>4276853746.5277777</c:v>
                </c:pt>
                <c:pt idx="6171">
                  <c:v>4276853750</c:v>
                </c:pt>
                <c:pt idx="6172">
                  <c:v>4276853752.3148146</c:v>
                </c:pt>
                <c:pt idx="6173">
                  <c:v>4276853755.7870369</c:v>
                </c:pt>
                <c:pt idx="6174">
                  <c:v>4276853759.2592592</c:v>
                </c:pt>
                <c:pt idx="6175">
                  <c:v>4276853762.7314816</c:v>
                </c:pt>
                <c:pt idx="6176">
                  <c:v>4276853765.0462961</c:v>
                </c:pt>
                <c:pt idx="6177">
                  <c:v>4276853768.5185184</c:v>
                </c:pt>
                <c:pt idx="6178">
                  <c:v>4276853771.9907408</c:v>
                </c:pt>
                <c:pt idx="6179">
                  <c:v>4276853775.4629631</c:v>
                </c:pt>
                <c:pt idx="6180">
                  <c:v>4276853777.7777777</c:v>
                </c:pt>
                <c:pt idx="6181">
                  <c:v>4276853781.25</c:v>
                </c:pt>
                <c:pt idx="6182">
                  <c:v>4276853784.7222223</c:v>
                </c:pt>
                <c:pt idx="6183">
                  <c:v>4276853788.1944447</c:v>
                </c:pt>
                <c:pt idx="6184">
                  <c:v>4276853791.666667</c:v>
                </c:pt>
                <c:pt idx="6185">
                  <c:v>4276853793.9814816</c:v>
                </c:pt>
                <c:pt idx="6186">
                  <c:v>4276853797.4537039</c:v>
                </c:pt>
                <c:pt idx="6187">
                  <c:v>4276853800.9259262</c:v>
                </c:pt>
                <c:pt idx="6188">
                  <c:v>4276853804.3981485</c:v>
                </c:pt>
                <c:pt idx="6189">
                  <c:v>4276853806.7129631</c:v>
                </c:pt>
                <c:pt idx="6190">
                  <c:v>4276853810.1851854</c:v>
                </c:pt>
                <c:pt idx="6191">
                  <c:v>4276853813.6574078</c:v>
                </c:pt>
                <c:pt idx="6192">
                  <c:v>4276853817.1296301</c:v>
                </c:pt>
                <c:pt idx="6193">
                  <c:v>4276853820.6018524</c:v>
                </c:pt>
                <c:pt idx="6194">
                  <c:v>4276853822.916667</c:v>
                </c:pt>
                <c:pt idx="6195">
                  <c:v>4276853826.3888893</c:v>
                </c:pt>
                <c:pt idx="6196">
                  <c:v>4276853829.8611116</c:v>
                </c:pt>
                <c:pt idx="6197">
                  <c:v>4276853833.333333</c:v>
                </c:pt>
                <c:pt idx="6198">
                  <c:v>4276853835.6481485</c:v>
                </c:pt>
                <c:pt idx="6199">
                  <c:v>4276853839.1203709</c:v>
                </c:pt>
                <c:pt idx="6200">
                  <c:v>4276853842.5925922</c:v>
                </c:pt>
                <c:pt idx="6201">
                  <c:v>4276853846.0648146</c:v>
                </c:pt>
                <c:pt idx="6202">
                  <c:v>4276853849.5370369</c:v>
                </c:pt>
                <c:pt idx="6203">
                  <c:v>4276853851.8518515</c:v>
                </c:pt>
                <c:pt idx="6204">
                  <c:v>4276853855.3240738</c:v>
                </c:pt>
                <c:pt idx="6205">
                  <c:v>4276853858.7962961</c:v>
                </c:pt>
                <c:pt idx="6206">
                  <c:v>4276853862.2685184</c:v>
                </c:pt>
                <c:pt idx="6207">
                  <c:v>4276853864.583333</c:v>
                </c:pt>
                <c:pt idx="6208">
                  <c:v>4276853868.0555553</c:v>
                </c:pt>
                <c:pt idx="6209">
                  <c:v>4276853871.5277777</c:v>
                </c:pt>
                <c:pt idx="6210">
                  <c:v>4276853875</c:v>
                </c:pt>
                <c:pt idx="6211">
                  <c:v>4276853877.3148146</c:v>
                </c:pt>
                <c:pt idx="6212">
                  <c:v>4276853880.7870369</c:v>
                </c:pt>
                <c:pt idx="6213">
                  <c:v>4276853884.2592592</c:v>
                </c:pt>
                <c:pt idx="6214">
                  <c:v>4276853887.7314816</c:v>
                </c:pt>
                <c:pt idx="6215">
                  <c:v>4276853891.2037039</c:v>
                </c:pt>
                <c:pt idx="6216">
                  <c:v>4276853893.5185184</c:v>
                </c:pt>
                <c:pt idx="6217">
                  <c:v>4276853896.9907408</c:v>
                </c:pt>
                <c:pt idx="6218">
                  <c:v>4276853900.4629631</c:v>
                </c:pt>
                <c:pt idx="6219">
                  <c:v>4276853903.9351854</c:v>
                </c:pt>
                <c:pt idx="6220">
                  <c:v>4276853906.25</c:v>
                </c:pt>
                <c:pt idx="6221">
                  <c:v>4276853909.7222223</c:v>
                </c:pt>
                <c:pt idx="6222">
                  <c:v>4276853913.1944447</c:v>
                </c:pt>
                <c:pt idx="6223">
                  <c:v>4276853916.666667</c:v>
                </c:pt>
                <c:pt idx="6224">
                  <c:v>4276853918.9814816</c:v>
                </c:pt>
                <c:pt idx="6225">
                  <c:v>4276853922.4537039</c:v>
                </c:pt>
                <c:pt idx="6226">
                  <c:v>4276853925.9259262</c:v>
                </c:pt>
                <c:pt idx="6227">
                  <c:v>4276853929.3981485</c:v>
                </c:pt>
                <c:pt idx="6228">
                  <c:v>4276853932.8703699</c:v>
                </c:pt>
                <c:pt idx="6229">
                  <c:v>4276853935.1851854</c:v>
                </c:pt>
                <c:pt idx="6230">
                  <c:v>4276853938.6574078</c:v>
                </c:pt>
                <c:pt idx="6231">
                  <c:v>4276853942.1296291</c:v>
                </c:pt>
                <c:pt idx="6232">
                  <c:v>4276853945.6018515</c:v>
                </c:pt>
                <c:pt idx="6233">
                  <c:v>4276853947.916667</c:v>
                </c:pt>
                <c:pt idx="6234">
                  <c:v>4276853951.3888884</c:v>
                </c:pt>
                <c:pt idx="6235">
                  <c:v>4276853954.8611107</c:v>
                </c:pt>
                <c:pt idx="6236">
                  <c:v>4276853958.333333</c:v>
                </c:pt>
                <c:pt idx="6237">
                  <c:v>4276853960.6481485</c:v>
                </c:pt>
                <c:pt idx="6238">
                  <c:v>4276853964.1203699</c:v>
                </c:pt>
                <c:pt idx="6239">
                  <c:v>4276853967.5925922</c:v>
                </c:pt>
                <c:pt idx="6240">
                  <c:v>4276853971.0648146</c:v>
                </c:pt>
                <c:pt idx="6241">
                  <c:v>4276853974.5370369</c:v>
                </c:pt>
                <c:pt idx="6242">
                  <c:v>4276853976.8518515</c:v>
                </c:pt>
                <c:pt idx="6243">
                  <c:v>4276853980.3240738</c:v>
                </c:pt>
                <c:pt idx="6244">
                  <c:v>4276853983.7962961</c:v>
                </c:pt>
                <c:pt idx="6245">
                  <c:v>4276853987.2685184</c:v>
                </c:pt>
                <c:pt idx="6246">
                  <c:v>4276853989.583333</c:v>
                </c:pt>
                <c:pt idx="6247">
                  <c:v>4276853993.0555553</c:v>
                </c:pt>
                <c:pt idx="6248">
                  <c:v>4276853996.5277777</c:v>
                </c:pt>
                <c:pt idx="6249">
                  <c:v>4276854000</c:v>
                </c:pt>
                <c:pt idx="6250">
                  <c:v>4276854003.4722223</c:v>
                </c:pt>
                <c:pt idx="6251">
                  <c:v>4276854005.7870369</c:v>
                </c:pt>
                <c:pt idx="6252">
                  <c:v>4276854009.2592592</c:v>
                </c:pt>
                <c:pt idx="6253">
                  <c:v>4276854012.7314816</c:v>
                </c:pt>
                <c:pt idx="6254">
                  <c:v>4276854016.2037039</c:v>
                </c:pt>
                <c:pt idx="6255">
                  <c:v>4276854018.5185184</c:v>
                </c:pt>
                <c:pt idx="6256">
                  <c:v>4276854021.9907408</c:v>
                </c:pt>
                <c:pt idx="6257">
                  <c:v>4276854025.4629631</c:v>
                </c:pt>
                <c:pt idx="6258">
                  <c:v>4276854028.9351854</c:v>
                </c:pt>
                <c:pt idx="6259">
                  <c:v>4276854031.25</c:v>
                </c:pt>
                <c:pt idx="6260">
                  <c:v>4276854034.7222223</c:v>
                </c:pt>
                <c:pt idx="6261">
                  <c:v>4276854038.1944447</c:v>
                </c:pt>
                <c:pt idx="6262">
                  <c:v>4276854041.6666665</c:v>
                </c:pt>
                <c:pt idx="6263">
                  <c:v>4276854045.1388888</c:v>
                </c:pt>
                <c:pt idx="6264">
                  <c:v>4276854047.4537039</c:v>
                </c:pt>
                <c:pt idx="6265">
                  <c:v>4276854050.9259262</c:v>
                </c:pt>
                <c:pt idx="6266">
                  <c:v>4276854054.3981481</c:v>
                </c:pt>
                <c:pt idx="6267">
                  <c:v>4276854057.8703704</c:v>
                </c:pt>
                <c:pt idx="6268">
                  <c:v>4276854060.1851854</c:v>
                </c:pt>
                <c:pt idx="6269">
                  <c:v>4276854063.6574073</c:v>
                </c:pt>
                <c:pt idx="6270">
                  <c:v>4276854067.1296296</c:v>
                </c:pt>
                <c:pt idx="6271">
                  <c:v>4276854070.6018519</c:v>
                </c:pt>
                <c:pt idx="6272">
                  <c:v>4276854072.9166665</c:v>
                </c:pt>
                <c:pt idx="6273">
                  <c:v>4276854076.3888888</c:v>
                </c:pt>
                <c:pt idx="6274">
                  <c:v>4276854079.8611112</c:v>
                </c:pt>
                <c:pt idx="6275">
                  <c:v>4276854083.3333335</c:v>
                </c:pt>
                <c:pt idx="6276">
                  <c:v>4276854086.8055553</c:v>
                </c:pt>
                <c:pt idx="6277">
                  <c:v>4276854089.1203704</c:v>
                </c:pt>
                <c:pt idx="6278">
                  <c:v>4276854092.5925927</c:v>
                </c:pt>
                <c:pt idx="6279">
                  <c:v>4276854096.0648146</c:v>
                </c:pt>
                <c:pt idx="6280">
                  <c:v>4276854099.5370369</c:v>
                </c:pt>
                <c:pt idx="6281">
                  <c:v>4276854101.8518519</c:v>
                </c:pt>
                <c:pt idx="6282">
                  <c:v>4276854105.3240743</c:v>
                </c:pt>
                <c:pt idx="6283">
                  <c:v>4276854108.7962961</c:v>
                </c:pt>
                <c:pt idx="6284">
                  <c:v>4276854112.2685184</c:v>
                </c:pt>
                <c:pt idx="6285">
                  <c:v>4276854115.7407408</c:v>
                </c:pt>
                <c:pt idx="6286">
                  <c:v>4276854118.0555558</c:v>
                </c:pt>
                <c:pt idx="6287">
                  <c:v>4276854121.5277777</c:v>
                </c:pt>
                <c:pt idx="6288">
                  <c:v>4276854125</c:v>
                </c:pt>
                <c:pt idx="6289">
                  <c:v>4276854128.4722223</c:v>
                </c:pt>
                <c:pt idx="6290">
                  <c:v>4276854130.7870374</c:v>
                </c:pt>
                <c:pt idx="6291">
                  <c:v>4276854134.2592592</c:v>
                </c:pt>
                <c:pt idx="6292">
                  <c:v>4276854137.7314816</c:v>
                </c:pt>
                <c:pt idx="6293">
                  <c:v>4276854141.2037039</c:v>
                </c:pt>
                <c:pt idx="6294">
                  <c:v>4276854143.5185184</c:v>
                </c:pt>
                <c:pt idx="6295">
                  <c:v>4276854146.9907408</c:v>
                </c:pt>
                <c:pt idx="6296">
                  <c:v>4276854150.4629631</c:v>
                </c:pt>
                <c:pt idx="6297">
                  <c:v>4276854153.935185</c:v>
                </c:pt>
                <c:pt idx="6298">
                  <c:v>4276854157.4074073</c:v>
                </c:pt>
                <c:pt idx="6299">
                  <c:v>4276854159.7222223</c:v>
                </c:pt>
                <c:pt idx="6300">
                  <c:v>4276854163.1944442</c:v>
                </c:pt>
                <c:pt idx="6301">
                  <c:v>4276854166.6666665</c:v>
                </c:pt>
                <c:pt idx="6302">
                  <c:v>4276854170.1388888</c:v>
                </c:pt>
                <c:pt idx="6303">
                  <c:v>4276854172.4537034</c:v>
                </c:pt>
                <c:pt idx="6304">
                  <c:v>4276854175.9259257</c:v>
                </c:pt>
                <c:pt idx="6305">
                  <c:v>4276854179.3981481</c:v>
                </c:pt>
                <c:pt idx="6306">
                  <c:v>4276854182.8703704</c:v>
                </c:pt>
                <c:pt idx="6307">
                  <c:v>4276854186.3425927</c:v>
                </c:pt>
                <c:pt idx="6308">
                  <c:v>4276854188.6574073</c:v>
                </c:pt>
                <c:pt idx="6309">
                  <c:v>4276854192.1296296</c:v>
                </c:pt>
                <c:pt idx="6310">
                  <c:v>4276854195.6018519</c:v>
                </c:pt>
                <c:pt idx="6311">
                  <c:v>4276854199.0740743</c:v>
                </c:pt>
                <c:pt idx="6312">
                  <c:v>4276854201.3888888</c:v>
                </c:pt>
                <c:pt idx="6313">
                  <c:v>4276854204.8611112</c:v>
                </c:pt>
                <c:pt idx="6314">
                  <c:v>4276854208.3333335</c:v>
                </c:pt>
                <c:pt idx="6315">
                  <c:v>4276854211.8055558</c:v>
                </c:pt>
                <c:pt idx="6316">
                  <c:v>4276854214.1203704</c:v>
                </c:pt>
                <c:pt idx="6317">
                  <c:v>4276854217.5925927</c:v>
                </c:pt>
                <c:pt idx="6318">
                  <c:v>4276854221.064815</c:v>
                </c:pt>
                <c:pt idx="6319">
                  <c:v>4276854224.5370374</c:v>
                </c:pt>
                <c:pt idx="6320">
                  <c:v>4276854228.0092597</c:v>
                </c:pt>
                <c:pt idx="6321">
                  <c:v>4276854230.3240743</c:v>
                </c:pt>
                <c:pt idx="6322">
                  <c:v>4276854233.7962966</c:v>
                </c:pt>
                <c:pt idx="6323">
                  <c:v>4276854237.2685189</c:v>
                </c:pt>
                <c:pt idx="6324">
                  <c:v>4276854240.7407413</c:v>
                </c:pt>
                <c:pt idx="6325">
                  <c:v>4276854243.0555558</c:v>
                </c:pt>
                <c:pt idx="6326">
                  <c:v>4276854246.5277781</c:v>
                </c:pt>
                <c:pt idx="6327">
                  <c:v>4276854250.0000005</c:v>
                </c:pt>
                <c:pt idx="6328">
                  <c:v>4276854253.4722219</c:v>
                </c:pt>
                <c:pt idx="6329">
                  <c:v>4276854256.9444442</c:v>
                </c:pt>
                <c:pt idx="6330">
                  <c:v>4276854259.2592597</c:v>
                </c:pt>
                <c:pt idx="6331">
                  <c:v>4276854262.7314811</c:v>
                </c:pt>
                <c:pt idx="6332">
                  <c:v>4276854266.2037034</c:v>
                </c:pt>
                <c:pt idx="6333">
                  <c:v>4276854269.6759257</c:v>
                </c:pt>
                <c:pt idx="6334">
                  <c:v>4276854271.9907403</c:v>
                </c:pt>
                <c:pt idx="6335">
                  <c:v>4276854275.4629626</c:v>
                </c:pt>
                <c:pt idx="6336">
                  <c:v>4276854278.935185</c:v>
                </c:pt>
                <c:pt idx="6337">
                  <c:v>4276854282.4074073</c:v>
                </c:pt>
                <c:pt idx="6338">
                  <c:v>4276854284.7222219</c:v>
                </c:pt>
                <c:pt idx="6339">
                  <c:v>4276854288.1944442</c:v>
                </c:pt>
                <c:pt idx="6340">
                  <c:v>4276854291.6666665</c:v>
                </c:pt>
                <c:pt idx="6341">
                  <c:v>4276854295.1388888</c:v>
                </c:pt>
                <c:pt idx="6342">
                  <c:v>4276854298.6111112</c:v>
                </c:pt>
                <c:pt idx="6343">
                  <c:v>4276854300.9259257</c:v>
                </c:pt>
                <c:pt idx="6344">
                  <c:v>4276854304.3981481</c:v>
                </c:pt>
                <c:pt idx="6345">
                  <c:v>4276854307.8703704</c:v>
                </c:pt>
                <c:pt idx="6346">
                  <c:v>4276854311.3425927</c:v>
                </c:pt>
                <c:pt idx="6347">
                  <c:v>4276854313.6574073</c:v>
                </c:pt>
                <c:pt idx="6348">
                  <c:v>4276854317.1296296</c:v>
                </c:pt>
                <c:pt idx="6349">
                  <c:v>4276854320.6018519</c:v>
                </c:pt>
                <c:pt idx="6350">
                  <c:v>4276854324.0740743</c:v>
                </c:pt>
                <c:pt idx="6351">
                  <c:v>4276854326.3888888</c:v>
                </c:pt>
                <c:pt idx="6352">
                  <c:v>4276854329.8611112</c:v>
                </c:pt>
                <c:pt idx="6353">
                  <c:v>4276854333.3333335</c:v>
                </c:pt>
                <c:pt idx="6354">
                  <c:v>4276854336.8055558</c:v>
                </c:pt>
                <c:pt idx="6355">
                  <c:v>4276854340.2777781</c:v>
                </c:pt>
                <c:pt idx="6356">
                  <c:v>4276854342.5925927</c:v>
                </c:pt>
                <c:pt idx="6357">
                  <c:v>4276854346.064815</c:v>
                </c:pt>
                <c:pt idx="6358">
                  <c:v>4276854349.5370374</c:v>
                </c:pt>
                <c:pt idx="6359">
                  <c:v>4276854353.0092587</c:v>
                </c:pt>
                <c:pt idx="6360">
                  <c:v>4276854355.3240743</c:v>
                </c:pt>
                <c:pt idx="6361">
                  <c:v>4276854358.7962966</c:v>
                </c:pt>
                <c:pt idx="6362">
                  <c:v>4276854362.268518</c:v>
                </c:pt>
                <c:pt idx="6363">
                  <c:v>4276854365.7407403</c:v>
                </c:pt>
                <c:pt idx="6364">
                  <c:v>4276854369.2129626</c:v>
                </c:pt>
                <c:pt idx="6365">
                  <c:v>4276854371.5277781</c:v>
                </c:pt>
                <c:pt idx="6366">
                  <c:v>4276854374.9999995</c:v>
                </c:pt>
                <c:pt idx="6367">
                  <c:v>4276854378.4722219</c:v>
                </c:pt>
                <c:pt idx="6368">
                  <c:v>4276854381.9444442</c:v>
                </c:pt>
                <c:pt idx="6369">
                  <c:v>4276854384.2592587</c:v>
                </c:pt>
                <c:pt idx="6370">
                  <c:v>4276854387.7314811</c:v>
                </c:pt>
                <c:pt idx="6371">
                  <c:v>4276854391.2037034</c:v>
                </c:pt>
                <c:pt idx="6372">
                  <c:v>4276854394.6759257</c:v>
                </c:pt>
                <c:pt idx="6373">
                  <c:v>4276854396.9907403</c:v>
                </c:pt>
                <c:pt idx="6374">
                  <c:v>4276854400.4629626</c:v>
                </c:pt>
                <c:pt idx="6375">
                  <c:v>4276854403.935185</c:v>
                </c:pt>
                <c:pt idx="6376">
                  <c:v>4276854407.4074073</c:v>
                </c:pt>
                <c:pt idx="6377">
                  <c:v>4276854410.8796296</c:v>
                </c:pt>
                <c:pt idx="6378">
                  <c:v>4276854413.1944442</c:v>
                </c:pt>
                <c:pt idx="6379">
                  <c:v>4276854416.6666665</c:v>
                </c:pt>
                <c:pt idx="6380">
                  <c:v>4276854420.1388888</c:v>
                </c:pt>
                <c:pt idx="6381">
                  <c:v>4276854423.6111112</c:v>
                </c:pt>
                <c:pt idx="6382">
                  <c:v>4276854425.9259257</c:v>
                </c:pt>
                <c:pt idx="6383">
                  <c:v>4276854429.3981481</c:v>
                </c:pt>
                <c:pt idx="6384">
                  <c:v>4276854432.8703704</c:v>
                </c:pt>
                <c:pt idx="6385">
                  <c:v>4276854436.3425927</c:v>
                </c:pt>
                <c:pt idx="6386">
                  <c:v>4276854438.6574073</c:v>
                </c:pt>
                <c:pt idx="6387">
                  <c:v>4276854442.1296296</c:v>
                </c:pt>
                <c:pt idx="6388">
                  <c:v>4276854445.6018519</c:v>
                </c:pt>
                <c:pt idx="6389">
                  <c:v>4276854449.0740743</c:v>
                </c:pt>
                <c:pt idx="6390">
                  <c:v>4276854452.5462961</c:v>
                </c:pt>
                <c:pt idx="6391">
                  <c:v>4276854454.8611112</c:v>
                </c:pt>
                <c:pt idx="6392">
                  <c:v>4276854458.3333335</c:v>
                </c:pt>
                <c:pt idx="6393">
                  <c:v>4276854461.8055558</c:v>
                </c:pt>
                <c:pt idx="6394">
                  <c:v>4276854465.2777777</c:v>
                </c:pt>
                <c:pt idx="6395">
                  <c:v>4276854467.5925927</c:v>
                </c:pt>
                <c:pt idx="6396">
                  <c:v>4276854471.064815</c:v>
                </c:pt>
                <c:pt idx="6397">
                  <c:v>4276854474.5370369</c:v>
                </c:pt>
                <c:pt idx="6398">
                  <c:v>4276854478.0092592</c:v>
                </c:pt>
                <c:pt idx="6399">
                  <c:v>4276854481.4814816</c:v>
                </c:pt>
                <c:pt idx="6400">
                  <c:v>4276854483.7962961</c:v>
                </c:pt>
                <c:pt idx="6401">
                  <c:v>4276854487.2685184</c:v>
                </c:pt>
                <c:pt idx="6402">
                  <c:v>4276854490.7407408</c:v>
                </c:pt>
                <c:pt idx="6403">
                  <c:v>4276854494.2129631</c:v>
                </c:pt>
                <c:pt idx="6404">
                  <c:v>4276854496.5277777</c:v>
                </c:pt>
                <c:pt idx="6405">
                  <c:v>4276854500</c:v>
                </c:pt>
                <c:pt idx="6406">
                  <c:v>4276854503.4722223</c:v>
                </c:pt>
                <c:pt idx="6407">
                  <c:v>4276854506.9444447</c:v>
                </c:pt>
                <c:pt idx="6408">
                  <c:v>4276854509.2592592</c:v>
                </c:pt>
                <c:pt idx="6409">
                  <c:v>4276854512.7314816</c:v>
                </c:pt>
                <c:pt idx="6410">
                  <c:v>4276854516.2037039</c:v>
                </c:pt>
                <c:pt idx="6411">
                  <c:v>4276854519.6759262</c:v>
                </c:pt>
                <c:pt idx="6412">
                  <c:v>4276854523.1481481</c:v>
                </c:pt>
                <c:pt idx="6413">
                  <c:v>4276854525.4629631</c:v>
                </c:pt>
                <c:pt idx="6414">
                  <c:v>4276854528.9351854</c:v>
                </c:pt>
                <c:pt idx="6415">
                  <c:v>4276854532.4074078</c:v>
                </c:pt>
                <c:pt idx="6416">
                  <c:v>4276854535.8796296</c:v>
                </c:pt>
                <c:pt idx="6417">
                  <c:v>4276854538.1944447</c:v>
                </c:pt>
                <c:pt idx="6418">
                  <c:v>4276854541.666667</c:v>
                </c:pt>
                <c:pt idx="6419">
                  <c:v>4276854545.1388893</c:v>
                </c:pt>
                <c:pt idx="6420">
                  <c:v>4276854548.6111112</c:v>
                </c:pt>
                <c:pt idx="6421">
                  <c:v>4276854552.0833335</c:v>
                </c:pt>
                <c:pt idx="6422">
                  <c:v>4276854554.3981485</c:v>
                </c:pt>
                <c:pt idx="6423">
                  <c:v>4276854557.8703709</c:v>
                </c:pt>
                <c:pt idx="6424">
                  <c:v>4276854561.3425927</c:v>
                </c:pt>
                <c:pt idx="6425">
                  <c:v>4276854564.8148146</c:v>
                </c:pt>
                <c:pt idx="6426">
                  <c:v>4276854567.1296301</c:v>
                </c:pt>
                <c:pt idx="6427">
                  <c:v>4276854570.6018519</c:v>
                </c:pt>
                <c:pt idx="6428">
                  <c:v>4276854574.0740738</c:v>
                </c:pt>
                <c:pt idx="6429">
                  <c:v>4276854577.5462961</c:v>
                </c:pt>
                <c:pt idx="6430">
                  <c:v>4276854579.8611116</c:v>
                </c:pt>
                <c:pt idx="6431">
                  <c:v>4276854583.333333</c:v>
                </c:pt>
                <c:pt idx="6432">
                  <c:v>4276854586.8055553</c:v>
                </c:pt>
                <c:pt idx="6433">
                  <c:v>4276854590.2777777</c:v>
                </c:pt>
                <c:pt idx="6434">
                  <c:v>4276854593.75</c:v>
                </c:pt>
                <c:pt idx="6435">
                  <c:v>4276854596.0648146</c:v>
                </c:pt>
                <c:pt idx="6436">
                  <c:v>4276854599.5370369</c:v>
                </c:pt>
                <c:pt idx="6437">
                  <c:v>4276854603.0092592</c:v>
                </c:pt>
                <c:pt idx="6438">
                  <c:v>4276854606.4814816</c:v>
                </c:pt>
                <c:pt idx="6439">
                  <c:v>4276854608.7962961</c:v>
                </c:pt>
                <c:pt idx="6440">
                  <c:v>4276854612.2685184</c:v>
                </c:pt>
                <c:pt idx="6441">
                  <c:v>4276854615.7407408</c:v>
                </c:pt>
                <c:pt idx="6442">
                  <c:v>4276854619.2129631</c:v>
                </c:pt>
                <c:pt idx="6443">
                  <c:v>4276854621.5277777</c:v>
                </c:pt>
                <c:pt idx="6444">
                  <c:v>4276854625</c:v>
                </c:pt>
                <c:pt idx="6445">
                  <c:v>4276854628.4722223</c:v>
                </c:pt>
                <c:pt idx="6446">
                  <c:v>4276854631.9444447</c:v>
                </c:pt>
                <c:pt idx="6447">
                  <c:v>4276854635.416667</c:v>
                </c:pt>
                <c:pt idx="6448">
                  <c:v>4276854637.7314816</c:v>
                </c:pt>
                <c:pt idx="6449">
                  <c:v>4276854641.2037039</c:v>
                </c:pt>
                <c:pt idx="6450">
                  <c:v>4276854644.6759262</c:v>
                </c:pt>
                <c:pt idx="6451">
                  <c:v>4276854648.1481485</c:v>
                </c:pt>
                <c:pt idx="6452">
                  <c:v>4276854650.4629631</c:v>
                </c:pt>
                <c:pt idx="6453">
                  <c:v>4276854653.9351854</c:v>
                </c:pt>
                <c:pt idx="6454">
                  <c:v>4276854657.4074078</c:v>
                </c:pt>
                <c:pt idx="6455">
                  <c:v>4276854660.8796301</c:v>
                </c:pt>
                <c:pt idx="6456">
                  <c:v>4276854664.3518515</c:v>
                </c:pt>
                <c:pt idx="6457">
                  <c:v>4276854666.666667</c:v>
                </c:pt>
                <c:pt idx="6458">
                  <c:v>4276854670.1388893</c:v>
                </c:pt>
                <c:pt idx="6459">
                  <c:v>4276854673.6111107</c:v>
                </c:pt>
                <c:pt idx="6460">
                  <c:v>4276854677.083333</c:v>
                </c:pt>
                <c:pt idx="6461">
                  <c:v>4276854679.3981485</c:v>
                </c:pt>
                <c:pt idx="6462">
                  <c:v>4276854682.8703699</c:v>
                </c:pt>
                <c:pt idx="6463">
                  <c:v>4276854686.3425922</c:v>
                </c:pt>
                <c:pt idx="6464">
                  <c:v>4276854689.8148146</c:v>
                </c:pt>
                <c:pt idx="6465">
                  <c:v>4276854692.1296301</c:v>
                </c:pt>
                <c:pt idx="6466">
                  <c:v>4276854695.6018515</c:v>
                </c:pt>
                <c:pt idx="6467">
                  <c:v>4276854699.0740738</c:v>
                </c:pt>
                <c:pt idx="6468">
                  <c:v>4276854702.5462961</c:v>
                </c:pt>
                <c:pt idx="6469">
                  <c:v>4276854706.0185184</c:v>
                </c:pt>
                <c:pt idx="6470">
                  <c:v>4276854708.333333</c:v>
                </c:pt>
                <c:pt idx="6471">
                  <c:v>4276854711.8055553</c:v>
                </c:pt>
                <c:pt idx="6472">
                  <c:v>4276854715.2777777</c:v>
                </c:pt>
                <c:pt idx="6473">
                  <c:v>4276854718.75</c:v>
                </c:pt>
                <c:pt idx="6474">
                  <c:v>4276854721.0648146</c:v>
                </c:pt>
                <c:pt idx="6475">
                  <c:v>4276854724.5370369</c:v>
                </c:pt>
                <c:pt idx="6476">
                  <c:v>4276854728.0092592</c:v>
                </c:pt>
                <c:pt idx="6477">
                  <c:v>4276854731.4814816</c:v>
                </c:pt>
                <c:pt idx="6478">
                  <c:v>4276854733.7962961</c:v>
                </c:pt>
                <c:pt idx="6479">
                  <c:v>4276854737.2685184</c:v>
                </c:pt>
                <c:pt idx="6480">
                  <c:v>4276854740.7407408</c:v>
                </c:pt>
                <c:pt idx="6481">
                  <c:v>4276854744.2129631</c:v>
                </c:pt>
                <c:pt idx="6482">
                  <c:v>4276854747.6851854</c:v>
                </c:pt>
                <c:pt idx="6483">
                  <c:v>4276854750</c:v>
                </c:pt>
                <c:pt idx="6484">
                  <c:v>4276854753.4722223</c:v>
                </c:pt>
                <c:pt idx="6485">
                  <c:v>4276854756.9444447</c:v>
                </c:pt>
                <c:pt idx="6486">
                  <c:v>4276854760.416667</c:v>
                </c:pt>
                <c:pt idx="6487">
                  <c:v>4276854762.7314816</c:v>
                </c:pt>
                <c:pt idx="6488">
                  <c:v>4276854766.2037039</c:v>
                </c:pt>
                <c:pt idx="6489">
                  <c:v>4276854769.6759262</c:v>
                </c:pt>
                <c:pt idx="6490">
                  <c:v>4276854773.1481476</c:v>
                </c:pt>
                <c:pt idx="6491">
                  <c:v>4276854776.6203699</c:v>
                </c:pt>
                <c:pt idx="6492">
                  <c:v>4276854778.9351854</c:v>
                </c:pt>
                <c:pt idx="6493">
                  <c:v>4276854782.4074078</c:v>
                </c:pt>
                <c:pt idx="6494">
                  <c:v>4276854785.8796291</c:v>
                </c:pt>
                <c:pt idx="6495">
                  <c:v>4276854789.3518515</c:v>
                </c:pt>
                <c:pt idx="6496">
                  <c:v>4276854791.666667</c:v>
                </c:pt>
                <c:pt idx="6497">
                  <c:v>4276854795.1388884</c:v>
                </c:pt>
                <c:pt idx="6498">
                  <c:v>4276854798.6111107</c:v>
                </c:pt>
                <c:pt idx="6499">
                  <c:v>4276854802.083333</c:v>
                </c:pt>
                <c:pt idx="6500">
                  <c:v>4276854804.3981481</c:v>
                </c:pt>
                <c:pt idx="6501">
                  <c:v>4276854807.8703699</c:v>
                </c:pt>
                <c:pt idx="6502">
                  <c:v>4276854811.3425922</c:v>
                </c:pt>
                <c:pt idx="6503">
                  <c:v>4276854814.8148146</c:v>
                </c:pt>
                <c:pt idx="6504">
                  <c:v>4276854818.2870369</c:v>
                </c:pt>
                <c:pt idx="6505">
                  <c:v>4276854820.6018515</c:v>
                </c:pt>
                <c:pt idx="6506">
                  <c:v>4276854824.0740738</c:v>
                </c:pt>
                <c:pt idx="6507">
                  <c:v>4276854827.5462961</c:v>
                </c:pt>
                <c:pt idx="6508">
                  <c:v>4276854831.0185184</c:v>
                </c:pt>
                <c:pt idx="6509">
                  <c:v>4276854833.333333</c:v>
                </c:pt>
                <c:pt idx="6510">
                  <c:v>4276854836.8055553</c:v>
                </c:pt>
                <c:pt idx="6511">
                  <c:v>4276854840.2777777</c:v>
                </c:pt>
                <c:pt idx="6512">
                  <c:v>4276854843.75</c:v>
                </c:pt>
                <c:pt idx="6513">
                  <c:v>4276854846.0648146</c:v>
                </c:pt>
                <c:pt idx="6514">
                  <c:v>4276854849.5370369</c:v>
                </c:pt>
                <c:pt idx="6515">
                  <c:v>4276854861.1111112</c:v>
                </c:pt>
                <c:pt idx="6516">
                  <c:v>4276854872.6851854</c:v>
                </c:pt>
                <c:pt idx="6517">
                  <c:v>4276854885.4166665</c:v>
                </c:pt>
                <c:pt idx="6518">
                  <c:v>4276854896.9907408</c:v>
                </c:pt>
                <c:pt idx="6519">
                  <c:v>4276854908.564815</c:v>
                </c:pt>
                <c:pt idx="6520">
                  <c:v>4276854920.1388888</c:v>
                </c:pt>
                <c:pt idx="6521">
                  <c:v>4276854931.7129631</c:v>
                </c:pt>
                <c:pt idx="6522">
                  <c:v>4276854943.2870374</c:v>
                </c:pt>
                <c:pt idx="6523">
                  <c:v>4276854954.8611112</c:v>
                </c:pt>
                <c:pt idx="6524">
                  <c:v>4276854966.435185</c:v>
                </c:pt>
                <c:pt idx="6525">
                  <c:v>4276854978.0092597</c:v>
                </c:pt>
                <c:pt idx="6526">
                  <c:v>4276854989.5833335</c:v>
                </c:pt>
                <c:pt idx="6527">
                  <c:v>4276855001.1574073</c:v>
                </c:pt>
                <c:pt idx="6528">
                  <c:v>4276855013.8888888</c:v>
                </c:pt>
                <c:pt idx="6529">
                  <c:v>4276855025.4629626</c:v>
                </c:pt>
                <c:pt idx="6530">
                  <c:v>4276855037.0370374</c:v>
                </c:pt>
                <c:pt idx="6531">
                  <c:v>4276855048.6111112</c:v>
                </c:pt>
                <c:pt idx="6532">
                  <c:v>4276855060.185185</c:v>
                </c:pt>
                <c:pt idx="6533">
                  <c:v>4276855071.7592597</c:v>
                </c:pt>
                <c:pt idx="6534">
                  <c:v>4276855083.3333335</c:v>
                </c:pt>
                <c:pt idx="6535">
                  <c:v>4276855094.9074073</c:v>
                </c:pt>
                <c:pt idx="6536">
                  <c:v>4276855106.4814811</c:v>
                </c:pt>
                <c:pt idx="6537">
                  <c:v>4276855118.0555558</c:v>
                </c:pt>
                <c:pt idx="6538">
                  <c:v>4276855129.6296296</c:v>
                </c:pt>
                <c:pt idx="6539">
                  <c:v>4276855141.2037034</c:v>
                </c:pt>
                <c:pt idx="6540">
                  <c:v>4276855152.7777781</c:v>
                </c:pt>
                <c:pt idx="6541">
                  <c:v>4276855165.5092587</c:v>
                </c:pt>
                <c:pt idx="6542">
                  <c:v>4276855175.9259257</c:v>
                </c:pt>
                <c:pt idx="6543">
                  <c:v>4276855188.6574073</c:v>
                </c:pt>
                <c:pt idx="6544">
                  <c:v>4276855200.2314811</c:v>
                </c:pt>
                <c:pt idx="6545">
                  <c:v>4276855234.9537034</c:v>
                </c:pt>
                <c:pt idx="6546">
                  <c:v>4276855269.6759257</c:v>
                </c:pt>
                <c:pt idx="6547">
                  <c:v>4276855304.3981481</c:v>
                </c:pt>
                <c:pt idx="6548">
                  <c:v>4276855339.1203709</c:v>
                </c:pt>
                <c:pt idx="6549">
                  <c:v>4276855373.8425922</c:v>
                </c:pt>
                <c:pt idx="6550">
                  <c:v>4276855408.5648146</c:v>
                </c:pt>
                <c:pt idx="6551">
                  <c:v>4276855443.2870369</c:v>
                </c:pt>
                <c:pt idx="6552">
                  <c:v>4276855478.0092592</c:v>
                </c:pt>
                <c:pt idx="6553">
                  <c:v>4276855512.7314816</c:v>
                </c:pt>
                <c:pt idx="6554">
                  <c:v>4276855547.4537039</c:v>
                </c:pt>
                <c:pt idx="6555">
                  <c:v>4276855582.1759262</c:v>
                </c:pt>
                <c:pt idx="6556">
                  <c:v>4276855616.8981481</c:v>
                </c:pt>
                <c:pt idx="6557">
                  <c:v>4276855651.6203704</c:v>
                </c:pt>
                <c:pt idx="6558">
                  <c:v>4276855686.3425927</c:v>
                </c:pt>
                <c:pt idx="6559">
                  <c:v>4276855721.064815</c:v>
                </c:pt>
                <c:pt idx="6560">
                  <c:v>4276855755.7870374</c:v>
                </c:pt>
                <c:pt idx="6561">
                  <c:v>4276855790.5092597</c:v>
                </c:pt>
                <c:pt idx="6562">
                  <c:v>4276855825.2314811</c:v>
                </c:pt>
                <c:pt idx="6563">
                  <c:v>4276855859.9537034</c:v>
                </c:pt>
                <c:pt idx="6564">
                  <c:v>4276855869.2129626</c:v>
                </c:pt>
                <c:pt idx="6565">
                  <c:v>4276855872.685185</c:v>
                </c:pt>
                <c:pt idx="6566">
                  <c:v>4276855876.1574073</c:v>
                </c:pt>
                <c:pt idx="6567">
                  <c:v>4276855878.4722219</c:v>
                </c:pt>
                <c:pt idx="6568">
                  <c:v>4276855881.9444442</c:v>
                </c:pt>
                <c:pt idx="6569">
                  <c:v>4276855885.4166665</c:v>
                </c:pt>
                <c:pt idx="6570">
                  <c:v>4276855888.8888888</c:v>
                </c:pt>
                <c:pt idx="6571">
                  <c:v>4276855891.2037034</c:v>
                </c:pt>
                <c:pt idx="6572">
                  <c:v>4276855894.6759257</c:v>
                </c:pt>
                <c:pt idx="6573">
                  <c:v>4276855898.1481481</c:v>
                </c:pt>
                <c:pt idx="6574">
                  <c:v>4276855901.6203704</c:v>
                </c:pt>
                <c:pt idx="6575">
                  <c:v>4276855903.935185</c:v>
                </c:pt>
                <c:pt idx="6576">
                  <c:v>4276855907.4074073</c:v>
                </c:pt>
                <c:pt idx="6577">
                  <c:v>4276855910.8796296</c:v>
                </c:pt>
                <c:pt idx="6578">
                  <c:v>4276855914.3518519</c:v>
                </c:pt>
                <c:pt idx="6579">
                  <c:v>4276855917.8240743</c:v>
                </c:pt>
                <c:pt idx="6580">
                  <c:v>4276855920.1388888</c:v>
                </c:pt>
                <c:pt idx="6581">
                  <c:v>4276855923.6111112</c:v>
                </c:pt>
                <c:pt idx="6582">
                  <c:v>4276855927.0833335</c:v>
                </c:pt>
                <c:pt idx="6583">
                  <c:v>4276855930.5555558</c:v>
                </c:pt>
                <c:pt idx="6584">
                  <c:v>4276855932.8703704</c:v>
                </c:pt>
                <c:pt idx="6585">
                  <c:v>4276855936.3425927</c:v>
                </c:pt>
                <c:pt idx="6586">
                  <c:v>4276855939.814815</c:v>
                </c:pt>
                <c:pt idx="6587">
                  <c:v>4276855943.2870374</c:v>
                </c:pt>
                <c:pt idx="6588">
                  <c:v>4276855946.7592587</c:v>
                </c:pt>
                <c:pt idx="6589">
                  <c:v>4276855949.0740743</c:v>
                </c:pt>
                <c:pt idx="6590">
                  <c:v>4276855952.5462966</c:v>
                </c:pt>
                <c:pt idx="6591">
                  <c:v>4276855956.018518</c:v>
                </c:pt>
                <c:pt idx="6592">
                  <c:v>4276855959.4907403</c:v>
                </c:pt>
                <c:pt idx="6593">
                  <c:v>4276855961.8055558</c:v>
                </c:pt>
                <c:pt idx="6594">
                  <c:v>4276855965.2777772</c:v>
                </c:pt>
                <c:pt idx="6595">
                  <c:v>4276855968.7499995</c:v>
                </c:pt>
                <c:pt idx="6596">
                  <c:v>4276855972.2222219</c:v>
                </c:pt>
                <c:pt idx="6597">
                  <c:v>4276855975.6944442</c:v>
                </c:pt>
                <c:pt idx="6598">
                  <c:v>4276855978.0092587</c:v>
                </c:pt>
                <c:pt idx="6599">
                  <c:v>4276855981.4814811</c:v>
                </c:pt>
                <c:pt idx="6600">
                  <c:v>4276855984.9537034</c:v>
                </c:pt>
                <c:pt idx="6601">
                  <c:v>4276855988.4259257</c:v>
                </c:pt>
                <c:pt idx="6602">
                  <c:v>4276855990.7407403</c:v>
                </c:pt>
                <c:pt idx="6603">
                  <c:v>4276855994.2129626</c:v>
                </c:pt>
                <c:pt idx="6604">
                  <c:v>4276855997.685185</c:v>
                </c:pt>
                <c:pt idx="6605">
                  <c:v>4276856001.1574073</c:v>
                </c:pt>
                <c:pt idx="6606">
                  <c:v>4276856003.4722219</c:v>
                </c:pt>
                <c:pt idx="6607">
                  <c:v>4276856006.9444442</c:v>
                </c:pt>
                <c:pt idx="6608">
                  <c:v>4276856010.4166665</c:v>
                </c:pt>
                <c:pt idx="6609">
                  <c:v>4276856013.8888888</c:v>
                </c:pt>
                <c:pt idx="6610">
                  <c:v>4276856017.3611112</c:v>
                </c:pt>
                <c:pt idx="6611">
                  <c:v>4276856019.6759257</c:v>
                </c:pt>
                <c:pt idx="6612">
                  <c:v>4276856023.1481481</c:v>
                </c:pt>
                <c:pt idx="6613">
                  <c:v>4276856026.6203704</c:v>
                </c:pt>
                <c:pt idx="6614">
                  <c:v>4276856030.0925927</c:v>
                </c:pt>
                <c:pt idx="6615">
                  <c:v>4276856032.4074073</c:v>
                </c:pt>
                <c:pt idx="6616">
                  <c:v>4276856035.8796296</c:v>
                </c:pt>
                <c:pt idx="6617">
                  <c:v>4276856039.3518519</c:v>
                </c:pt>
                <c:pt idx="6618">
                  <c:v>4276856042.8240743</c:v>
                </c:pt>
                <c:pt idx="6619">
                  <c:v>4276856045.1388888</c:v>
                </c:pt>
                <c:pt idx="6620">
                  <c:v>4276856048.6111112</c:v>
                </c:pt>
                <c:pt idx="6621">
                  <c:v>4276856052.0833335</c:v>
                </c:pt>
                <c:pt idx="6622">
                  <c:v>4276856055.5555553</c:v>
                </c:pt>
                <c:pt idx="6623">
                  <c:v>4276856059.0277777</c:v>
                </c:pt>
                <c:pt idx="6624">
                  <c:v>4276856061.3425927</c:v>
                </c:pt>
                <c:pt idx="6625">
                  <c:v>4276856064.8148146</c:v>
                </c:pt>
                <c:pt idx="6626">
                  <c:v>4276856068.2870369</c:v>
                </c:pt>
                <c:pt idx="6627">
                  <c:v>4276856071.7592592</c:v>
                </c:pt>
                <c:pt idx="6628">
                  <c:v>4276856074.0740743</c:v>
                </c:pt>
                <c:pt idx="6629">
                  <c:v>4276856077.5462961</c:v>
                </c:pt>
                <c:pt idx="6630">
                  <c:v>4276856081.0185184</c:v>
                </c:pt>
                <c:pt idx="6631">
                  <c:v>4276856084.4907408</c:v>
                </c:pt>
                <c:pt idx="6632">
                  <c:v>4276856086.8055553</c:v>
                </c:pt>
                <c:pt idx="6633">
                  <c:v>4276856090.2777777</c:v>
                </c:pt>
                <c:pt idx="6634">
                  <c:v>4276856093.75</c:v>
                </c:pt>
                <c:pt idx="6635">
                  <c:v>4276856097.2222223</c:v>
                </c:pt>
                <c:pt idx="6636">
                  <c:v>4276856100.6944447</c:v>
                </c:pt>
                <c:pt idx="6637">
                  <c:v>4276856103.0092592</c:v>
                </c:pt>
                <c:pt idx="6638">
                  <c:v>4276856106.4814816</c:v>
                </c:pt>
                <c:pt idx="6639">
                  <c:v>4276856109.9537039</c:v>
                </c:pt>
                <c:pt idx="6640">
                  <c:v>4276856113.4259262</c:v>
                </c:pt>
                <c:pt idx="6641">
                  <c:v>4276856115.7407408</c:v>
                </c:pt>
                <c:pt idx="6642">
                  <c:v>4276856119.2129631</c:v>
                </c:pt>
                <c:pt idx="6643">
                  <c:v>4276856122.6851854</c:v>
                </c:pt>
                <c:pt idx="6644">
                  <c:v>4276856126.1574078</c:v>
                </c:pt>
                <c:pt idx="6645">
                  <c:v>4276856128.4722223</c:v>
                </c:pt>
                <c:pt idx="6646">
                  <c:v>4276856131.9444447</c:v>
                </c:pt>
                <c:pt idx="6647">
                  <c:v>4276856135.416667</c:v>
                </c:pt>
                <c:pt idx="6648">
                  <c:v>4276856138.8888893</c:v>
                </c:pt>
                <c:pt idx="6649">
                  <c:v>4276856142.3611116</c:v>
                </c:pt>
                <c:pt idx="6650">
                  <c:v>4276856144.6759262</c:v>
                </c:pt>
                <c:pt idx="6651">
                  <c:v>4276856148.1481485</c:v>
                </c:pt>
                <c:pt idx="6652">
                  <c:v>4276856151.6203709</c:v>
                </c:pt>
                <c:pt idx="6653">
                  <c:v>4276856155.0925922</c:v>
                </c:pt>
                <c:pt idx="6654">
                  <c:v>4276856157.4074078</c:v>
                </c:pt>
                <c:pt idx="6655">
                  <c:v>4276856160.8796301</c:v>
                </c:pt>
                <c:pt idx="6656">
                  <c:v>4276856164.3518524</c:v>
                </c:pt>
                <c:pt idx="6657">
                  <c:v>4276856167.8240738</c:v>
                </c:pt>
                <c:pt idx="6658">
                  <c:v>4276856171.2962961</c:v>
                </c:pt>
                <c:pt idx="6659">
                  <c:v>4276856173.6111116</c:v>
                </c:pt>
                <c:pt idx="6660">
                  <c:v>4276856177.083333</c:v>
                </c:pt>
                <c:pt idx="6661">
                  <c:v>4276856180.5555553</c:v>
                </c:pt>
                <c:pt idx="6662">
                  <c:v>4276856184.0277777</c:v>
                </c:pt>
                <c:pt idx="6663">
                  <c:v>4276856186.3425922</c:v>
                </c:pt>
                <c:pt idx="6664">
                  <c:v>4276856189.8148146</c:v>
                </c:pt>
                <c:pt idx="6665">
                  <c:v>4276856193.2870369</c:v>
                </c:pt>
                <c:pt idx="6666">
                  <c:v>4276856196.7592592</c:v>
                </c:pt>
                <c:pt idx="6667">
                  <c:v>4276856199.0740738</c:v>
                </c:pt>
                <c:pt idx="6668">
                  <c:v>4276856202.5462961</c:v>
                </c:pt>
                <c:pt idx="6669">
                  <c:v>4276856206.0185184</c:v>
                </c:pt>
                <c:pt idx="6670">
                  <c:v>4276856209.4907408</c:v>
                </c:pt>
                <c:pt idx="6671">
                  <c:v>4276856212.9629631</c:v>
                </c:pt>
                <c:pt idx="6672">
                  <c:v>4276856215.2777777</c:v>
                </c:pt>
                <c:pt idx="6673">
                  <c:v>4276856218.75</c:v>
                </c:pt>
                <c:pt idx="6674">
                  <c:v>4276856222.2222223</c:v>
                </c:pt>
                <c:pt idx="6675">
                  <c:v>4276856225.6944447</c:v>
                </c:pt>
                <c:pt idx="6676">
                  <c:v>4276856228.0092592</c:v>
                </c:pt>
                <c:pt idx="6677">
                  <c:v>4276856231.4814816</c:v>
                </c:pt>
                <c:pt idx="6678">
                  <c:v>4276856234.9537039</c:v>
                </c:pt>
                <c:pt idx="6679">
                  <c:v>4276856238.4259262</c:v>
                </c:pt>
                <c:pt idx="6680">
                  <c:v>4276856240.7407408</c:v>
                </c:pt>
                <c:pt idx="6681">
                  <c:v>4276856244.2129631</c:v>
                </c:pt>
                <c:pt idx="6682">
                  <c:v>4276856247.6851854</c:v>
                </c:pt>
                <c:pt idx="6683">
                  <c:v>4276856251.1574078</c:v>
                </c:pt>
                <c:pt idx="6684">
                  <c:v>4276856254.6296301</c:v>
                </c:pt>
                <c:pt idx="6685">
                  <c:v>4276856256.9444447</c:v>
                </c:pt>
                <c:pt idx="6686">
                  <c:v>4276856260.416667</c:v>
                </c:pt>
                <c:pt idx="6687">
                  <c:v>4276856263.8888893</c:v>
                </c:pt>
                <c:pt idx="6688">
                  <c:v>4276856267.3611107</c:v>
                </c:pt>
                <c:pt idx="6689">
                  <c:v>4276856269.6759262</c:v>
                </c:pt>
                <c:pt idx="6690">
                  <c:v>4276856273.1481485</c:v>
                </c:pt>
                <c:pt idx="6691">
                  <c:v>4276856276.6203699</c:v>
                </c:pt>
                <c:pt idx="6692">
                  <c:v>4276856280.0925922</c:v>
                </c:pt>
                <c:pt idx="6693">
                  <c:v>4276856283.5648146</c:v>
                </c:pt>
                <c:pt idx="6694">
                  <c:v>4276856285.8796291</c:v>
                </c:pt>
                <c:pt idx="6695">
                  <c:v>4276856289.3518515</c:v>
                </c:pt>
                <c:pt idx="6696">
                  <c:v>4276856292.8240738</c:v>
                </c:pt>
                <c:pt idx="6697">
                  <c:v>4276856296.2962961</c:v>
                </c:pt>
                <c:pt idx="6698">
                  <c:v>4276856298.6111107</c:v>
                </c:pt>
                <c:pt idx="6699">
                  <c:v>4276856302.083333</c:v>
                </c:pt>
                <c:pt idx="6700">
                  <c:v>4276856305.5555553</c:v>
                </c:pt>
                <c:pt idx="6701">
                  <c:v>4276856309.0277777</c:v>
                </c:pt>
                <c:pt idx="6702">
                  <c:v>4276856311.3425922</c:v>
                </c:pt>
                <c:pt idx="6703">
                  <c:v>4276856314.8148146</c:v>
                </c:pt>
                <c:pt idx="6704">
                  <c:v>4276856318.2870369</c:v>
                </c:pt>
                <c:pt idx="6705">
                  <c:v>4276856321.7592592</c:v>
                </c:pt>
                <c:pt idx="6706">
                  <c:v>4276856325.2314816</c:v>
                </c:pt>
                <c:pt idx="6707">
                  <c:v>4276856327.5462961</c:v>
                </c:pt>
                <c:pt idx="6708">
                  <c:v>4276856331.0185184</c:v>
                </c:pt>
                <c:pt idx="6709">
                  <c:v>4276856334.4907408</c:v>
                </c:pt>
                <c:pt idx="6710">
                  <c:v>4276856337.9629631</c:v>
                </c:pt>
                <c:pt idx="6711">
                  <c:v>4276856340.2777777</c:v>
                </c:pt>
                <c:pt idx="6712">
                  <c:v>4276856343.75</c:v>
                </c:pt>
                <c:pt idx="6713">
                  <c:v>4276856347.2222223</c:v>
                </c:pt>
                <c:pt idx="6714">
                  <c:v>4276856350.6944447</c:v>
                </c:pt>
                <c:pt idx="6715">
                  <c:v>4276856354.166667</c:v>
                </c:pt>
                <c:pt idx="6716">
                  <c:v>4276856356.4814816</c:v>
                </c:pt>
                <c:pt idx="6717">
                  <c:v>4276856359.9537039</c:v>
                </c:pt>
                <c:pt idx="6718">
                  <c:v>4276856363.4259262</c:v>
                </c:pt>
                <c:pt idx="6719">
                  <c:v>4276856366.8981481</c:v>
                </c:pt>
                <c:pt idx="6720">
                  <c:v>4276856369.2129631</c:v>
                </c:pt>
                <c:pt idx="6721">
                  <c:v>4276856372.6851854</c:v>
                </c:pt>
                <c:pt idx="6722">
                  <c:v>4276856376.1574073</c:v>
                </c:pt>
                <c:pt idx="6723">
                  <c:v>4276856379.6296291</c:v>
                </c:pt>
                <c:pt idx="6724">
                  <c:v>4276856381.9444447</c:v>
                </c:pt>
                <c:pt idx="6725">
                  <c:v>4276856385.4166665</c:v>
                </c:pt>
                <c:pt idx="6726">
                  <c:v>4276856388.8888888</c:v>
                </c:pt>
                <c:pt idx="6727">
                  <c:v>4276856392.3611107</c:v>
                </c:pt>
                <c:pt idx="6728">
                  <c:v>4276856395.833333</c:v>
                </c:pt>
                <c:pt idx="6729">
                  <c:v>4276856398.1481481</c:v>
                </c:pt>
                <c:pt idx="6730">
                  <c:v>4276856401.6203704</c:v>
                </c:pt>
                <c:pt idx="6731">
                  <c:v>4276856405.0925922</c:v>
                </c:pt>
                <c:pt idx="6732">
                  <c:v>4276856408.5648146</c:v>
                </c:pt>
                <c:pt idx="6733">
                  <c:v>4276856410.8796296</c:v>
                </c:pt>
                <c:pt idx="6734">
                  <c:v>4276856414.3518519</c:v>
                </c:pt>
                <c:pt idx="6735">
                  <c:v>4276856417.8240738</c:v>
                </c:pt>
                <c:pt idx="6736">
                  <c:v>4276856421.2962961</c:v>
                </c:pt>
                <c:pt idx="6737">
                  <c:v>4276856424.7685184</c:v>
                </c:pt>
                <c:pt idx="6738">
                  <c:v>4276856427.0833335</c:v>
                </c:pt>
                <c:pt idx="6739">
                  <c:v>4276856430.5555553</c:v>
                </c:pt>
                <c:pt idx="6740">
                  <c:v>4276856434.0277777</c:v>
                </c:pt>
                <c:pt idx="6741">
                  <c:v>4276856437.5</c:v>
                </c:pt>
                <c:pt idx="6742">
                  <c:v>4276856439.8148146</c:v>
                </c:pt>
                <c:pt idx="6743">
                  <c:v>4276856443.2870369</c:v>
                </c:pt>
                <c:pt idx="6744">
                  <c:v>4276856446.7592592</c:v>
                </c:pt>
                <c:pt idx="6745">
                  <c:v>4276856450.2314816</c:v>
                </c:pt>
                <c:pt idx="6746">
                  <c:v>4276856452.5462961</c:v>
                </c:pt>
                <c:pt idx="6747">
                  <c:v>4276856456.0185184</c:v>
                </c:pt>
                <c:pt idx="6748">
                  <c:v>4276856459.4907408</c:v>
                </c:pt>
                <c:pt idx="6749">
                  <c:v>4276856462.9629631</c:v>
                </c:pt>
                <c:pt idx="6750">
                  <c:v>4276856466.435185</c:v>
                </c:pt>
                <c:pt idx="6751">
                  <c:v>4276856468.75</c:v>
                </c:pt>
                <c:pt idx="6752">
                  <c:v>4276856472.2222223</c:v>
                </c:pt>
                <c:pt idx="6753">
                  <c:v>4276856475.6944442</c:v>
                </c:pt>
                <c:pt idx="6754">
                  <c:v>4276856479.1666665</c:v>
                </c:pt>
                <c:pt idx="6755">
                  <c:v>4276856481.4814816</c:v>
                </c:pt>
                <c:pt idx="6756">
                  <c:v>4276856484.9537039</c:v>
                </c:pt>
                <c:pt idx="6757">
                  <c:v>4276856488.4259257</c:v>
                </c:pt>
                <c:pt idx="6758">
                  <c:v>4276856491.8981481</c:v>
                </c:pt>
                <c:pt idx="6759">
                  <c:v>4276856494.2129631</c:v>
                </c:pt>
                <c:pt idx="6760">
                  <c:v>4276856497.685185</c:v>
                </c:pt>
                <c:pt idx="6761">
                  <c:v>4276856501.1574073</c:v>
                </c:pt>
                <c:pt idx="6762">
                  <c:v>4276856504.6296296</c:v>
                </c:pt>
                <c:pt idx="6763">
                  <c:v>4276856508.1018519</c:v>
                </c:pt>
                <c:pt idx="6764">
                  <c:v>4276856510.4166665</c:v>
                </c:pt>
                <c:pt idx="6765">
                  <c:v>4276856513.8888888</c:v>
                </c:pt>
                <c:pt idx="6766">
                  <c:v>4276856517.3611112</c:v>
                </c:pt>
                <c:pt idx="6767">
                  <c:v>4276856520.8333335</c:v>
                </c:pt>
                <c:pt idx="6768">
                  <c:v>4276856523.1481481</c:v>
                </c:pt>
                <c:pt idx="6769">
                  <c:v>4276856526.6203704</c:v>
                </c:pt>
                <c:pt idx="6770">
                  <c:v>4276856530.0925927</c:v>
                </c:pt>
                <c:pt idx="6771">
                  <c:v>4276856533.564815</c:v>
                </c:pt>
                <c:pt idx="6772">
                  <c:v>4276856537.0370374</c:v>
                </c:pt>
                <c:pt idx="6773">
                  <c:v>4276856539.3518519</c:v>
                </c:pt>
                <c:pt idx="6774">
                  <c:v>4276856542.8240743</c:v>
                </c:pt>
                <c:pt idx="6775">
                  <c:v>4276856546.2962966</c:v>
                </c:pt>
                <c:pt idx="6776">
                  <c:v>4276856549.7685189</c:v>
                </c:pt>
                <c:pt idx="6777">
                  <c:v>4276856552.0833335</c:v>
                </c:pt>
                <c:pt idx="6778">
                  <c:v>4276856555.5555558</c:v>
                </c:pt>
                <c:pt idx="6779">
                  <c:v>4276856559.0277781</c:v>
                </c:pt>
                <c:pt idx="6780">
                  <c:v>4276856562.5000005</c:v>
                </c:pt>
                <c:pt idx="6781">
                  <c:v>4276856564.814815</c:v>
                </c:pt>
                <c:pt idx="6782">
                  <c:v>4276856568.2870374</c:v>
                </c:pt>
                <c:pt idx="6783">
                  <c:v>4276856571.7592597</c:v>
                </c:pt>
                <c:pt idx="6784">
                  <c:v>4276856575.231482</c:v>
                </c:pt>
                <c:pt idx="6785">
                  <c:v>4276856578.7037034</c:v>
                </c:pt>
                <c:pt idx="6786">
                  <c:v>4276856581.0185189</c:v>
                </c:pt>
                <c:pt idx="6787">
                  <c:v>4276856584.4907413</c:v>
                </c:pt>
                <c:pt idx="6788">
                  <c:v>4276856587.9629626</c:v>
                </c:pt>
                <c:pt idx="6789">
                  <c:v>4276856591.435185</c:v>
                </c:pt>
                <c:pt idx="6790">
                  <c:v>4276856593.7500005</c:v>
                </c:pt>
                <c:pt idx="6791">
                  <c:v>4276856597.2222219</c:v>
                </c:pt>
                <c:pt idx="6792">
                  <c:v>4276856600.6944442</c:v>
                </c:pt>
                <c:pt idx="6793">
                  <c:v>4276856604.1666665</c:v>
                </c:pt>
                <c:pt idx="6794">
                  <c:v>4276856607.6388888</c:v>
                </c:pt>
                <c:pt idx="6795">
                  <c:v>4276856609.9537034</c:v>
                </c:pt>
                <c:pt idx="6796">
                  <c:v>4276856613.4259257</c:v>
                </c:pt>
                <c:pt idx="6797">
                  <c:v>4276856616.8981481</c:v>
                </c:pt>
                <c:pt idx="6798">
                  <c:v>4276856620.3703704</c:v>
                </c:pt>
                <c:pt idx="6799">
                  <c:v>4276856622.685185</c:v>
                </c:pt>
                <c:pt idx="6800">
                  <c:v>4276856626.1574073</c:v>
                </c:pt>
                <c:pt idx="6801">
                  <c:v>4276856629.6296296</c:v>
                </c:pt>
                <c:pt idx="6802">
                  <c:v>4276856633.1018519</c:v>
                </c:pt>
                <c:pt idx="6803">
                  <c:v>4276856635.4166665</c:v>
                </c:pt>
                <c:pt idx="6804">
                  <c:v>4276856638.8888888</c:v>
                </c:pt>
                <c:pt idx="6805">
                  <c:v>4276856642.3611112</c:v>
                </c:pt>
                <c:pt idx="6806">
                  <c:v>4276856645.8333335</c:v>
                </c:pt>
                <c:pt idx="6807">
                  <c:v>4276856649.3055558</c:v>
                </c:pt>
                <c:pt idx="6808">
                  <c:v>4276856651.6203704</c:v>
                </c:pt>
                <c:pt idx="6809">
                  <c:v>4276856655.0925927</c:v>
                </c:pt>
                <c:pt idx="6810">
                  <c:v>4276856658.564815</c:v>
                </c:pt>
                <c:pt idx="6811">
                  <c:v>4276856662.0370374</c:v>
                </c:pt>
                <c:pt idx="6812">
                  <c:v>4276856664.3518519</c:v>
                </c:pt>
                <c:pt idx="6813">
                  <c:v>4276856667.8240743</c:v>
                </c:pt>
                <c:pt idx="6814">
                  <c:v>4276856671.2962966</c:v>
                </c:pt>
                <c:pt idx="6815">
                  <c:v>4276856674.7685189</c:v>
                </c:pt>
                <c:pt idx="6816">
                  <c:v>4276856677.0833335</c:v>
                </c:pt>
                <c:pt idx="6817">
                  <c:v>4276856680.5555558</c:v>
                </c:pt>
                <c:pt idx="6818">
                  <c:v>4276856684.0277781</c:v>
                </c:pt>
                <c:pt idx="6819">
                  <c:v>4276856687.4999995</c:v>
                </c:pt>
                <c:pt idx="6820">
                  <c:v>4276856690.9722219</c:v>
                </c:pt>
                <c:pt idx="6821">
                  <c:v>4276856693.2870374</c:v>
                </c:pt>
                <c:pt idx="6822">
                  <c:v>4276856696.7592587</c:v>
                </c:pt>
                <c:pt idx="6823">
                  <c:v>4276856700.2314811</c:v>
                </c:pt>
                <c:pt idx="6824">
                  <c:v>4276856703.7037034</c:v>
                </c:pt>
                <c:pt idx="6825">
                  <c:v>4276856706.018518</c:v>
                </c:pt>
                <c:pt idx="6826">
                  <c:v>4276856709.4907403</c:v>
                </c:pt>
                <c:pt idx="6827">
                  <c:v>4276856712.9629626</c:v>
                </c:pt>
                <c:pt idx="6828">
                  <c:v>4276856716.435185</c:v>
                </c:pt>
                <c:pt idx="6829">
                  <c:v>4276856718.7499995</c:v>
                </c:pt>
                <c:pt idx="6830">
                  <c:v>4276856722.2222219</c:v>
                </c:pt>
                <c:pt idx="6831">
                  <c:v>4276856725.6944442</c:v>
                </c:pt>
                <c:pt idx="6832">
                  <c:v>4276856729.1666665</c:v>
                </c:pt>
                <c:pt idx="6833">
                  <c:v>4276856732.6388888</c:v>
                </c:pt>
                <c:pt idx="6834">
                  <c:v>4276856734.9537034</c:v>
                </c:pt>
                <c:pt idx="6835">
                  <c:v>4276856738.4259257</c:v>
                </c:pt>
                <c:pt idx="6836">
                  <c:v>4276856741.8981481</c:v>
                </c:pt>
                <c:pt idx="6837">
                  <c:v>4276856745.3703704</c:v>
                </c:pt>
                <c:pt idx="6838">
                  <c:v>4276856747.685185</c:v>
                </c:pt>
                <c:pt idx="6839">
                  <c:v>4276856751.1574073</c:v>
                </c:pt>
                <c:pt idx="6840">
                  <c:v>4276856754.6296296</c:v>
                </c:pt>
                <c:pt idx="6841">
                  <c:v>4276856758.1018519</c:v>
                </c:pt>
                <c:pt idx="6842">
                  <c:v>4276856761.5740743</c:v>
                </c:pt>
                <c:pt idx="6843">
                  <c:v>4276856763.8888888</c:v>
                </c:pt>
                <c:pt idx="6844">
                  <c:v>4276856767.3611112</c:v>
                </c:pt>
                <c:pt idx="6845">
                  <c:v>4276856770.8333335</c:v>
                </c:pt>
                <c:pt idx="6846">
                  <c:v>4276856774.3055558</c:v>
                </c:pt>
                <c:pt idx="6847">
                  <c:v>4276856776.6203704</c:v>
                </c:pt>
                <c:pt idx="6848">
                  <c:v>4276856780.0925927</c:v>
                </c:pt>
                <c:pt idx="6849">
                  <c:v>4276856783.564815</c:v>
                </c:pt>
                <c:pt idx="6850">
                  <c:v>4276856787.0370369</c:v>
                </c:pt>
                <c:pt idx="6851">
                  <c:v>4276856789.3518519</c:v>
                </c:pt>
                <c:pt idx="6852">
                  <c:v>4276856792.8240743</c:v>
                </c:pt>
                <c:pt idx="6853">
                  <c:v>4276856796.2962961</c:v>
                </c:pt>
                <c:pt idx="6854">
                  <c:v>4276856799.7685184</c:v>
                </c:pt>
                <c:pt idx="6855">
                  <c:v>4276856803.2407408</c:v>
                </c:pt>
                <c:pt idx="6856">
                  <c:v>4276856805.5555558</c:v>
                </c:pt>
                <c:pt idx="6857">
                  <c:v>4276856809.0277777</c:v>
                </c:pt>
                <c:pt idx="6858">
                  <c:v>4276856812.5</c:v>
                </c:pt>
                <c:pt idx="6859">
                  <c:v>4276856815.9722223</c:v>
                </c:pt>
                <c:pt idx="6860">
                  <c:v>4276856818.2870369</c:v>
                </c:pt>
                <c:pt idx="6861">
                  <c:v>4276856821.7592592</c:v>
                </c:pt>
                <c:pt idx="6862">
                  <c:v>4276856825.2314816</c:v>
                </c:pt>
                <c:pt idx="6863">
                  <c:v>4276856828.7037039</c:v>
                </c:pt>
                <c:pt idx="6864">
                  <c:v>4276856832.1759257</c:v>
                </c:pt>
                <c:pt idx="6865">
                  <c:v>4276856834.4907408</c:v>
                </c:pt>
                <c:pt idx="6866">
                  <c:v>4276856837.9629631</c:v>
                </c:pt>
                <c:pt idx="6867">
                  <c:v>4276856841.4351854</c:v>
                </c:pt>
                <c:pt idx="6868">
                  <c:v>4276856844.9074073</c:v>
                </c:pt>
                <c:pt idx="6869">
                  <c:v>4276856847.2222223</c:v>
                </c:pt>
                <c:pt idx="6870">
                  <c:v>4276856850.6944447</c:v>
                </c:pt>
                <c:pt idx="6871">
                  <c:v>4276856854.1666665</c:v>
                </c:pt>
                <c:pt idx="6872">
                  <c:v>4276856857.6388888</c:v>
                </c:pt>
                <c:pt idx="6873">
                  <c:v>4276856859.9537039</c:v>
                </c:pt>
                <c:pt idx="6874">
                  <c:v>4276856863.4259262</c:v>
                </c:pt>
                <c:pt idx="6875">
                  <c:v>4276856866.8981481</c:v>
                </c:pt>
                <c:pt idx="6876">
                  <c:v>4276856870.3703704</c:v>
                </c:pt>
                <c:pt idx="6877">
                  <c:v>4276856873.8425927</c:v>
                </c:pt>
                <c:pt idx="6878">
                  <c:v>4276856876.1574078</c:v>
                </c:pt>
                <c:pt idx="6879">
                  <c:v>4276856879.6296296</c:v>
                </c:pt>
                <c:pt idx="6880">
                  <c:v>4276856883.1018519</c:v>
                </c:pt>
                <c:pt idx="6881">
                  <c:v>4276856886.5740738</c:v>
                </c:pt>
                <c:pt idx="6882">
                  <c:v>4276856888.8888893</c:v>
                </c:pt>
                <c:pt idx="6883">
                  <c:v>4276856892.3611112</c:v>
                </c:pt>
                <c:pt idx="6884">
                  <c:v>4276856895.8333335</c:v>
                </c:pt>
                <c:pt idx="6885">
                  <c:v>4276856899.3055553</c:v>
                </c:pt>
                <c:pt idx="6886">
                  <c:v>4276856901.6203709</c:v>
                </c:pt>
                <c:pt idx="6887">
                  <c:v>4276856905.0925927</c:v>
                </c:pt>
                <c:pt idx="6888">
                  <c:v>4276856908.5648146</c:v>
                </c:pt>
                <c:pt idx="6889">
                  <c:v>4276856912.0370369</c:v>
                </c:pt>
                <c:pt idx="6890">
                  <c:v>4276856915.5092592</c:v>
                </c:pt>
                <c:pt idx="6891">
                  <c:v>4276856917.8240738</c:v>
                </c:pt>
                <c:pt idx="6892">
                  <c:v>4276856921.2962961</c:v>
                </c:pt>
                <c:pt idx="6893">
                  <c:v>4276856924.7685184</c:v>
                </c:pt>
                <c:pt idx="6894">
                  <c:v>4276856928.2407408</c:v>
                </c:pt>
                <c:pt idx="6895">
                  <c:v>4276856930.5555553</c:v>
                </c:pt>
                <c:pt idx="6896">
                  <c:v>4276856934.0277777</c:v>
                </c:pt>
                <c:pt idx="6897">
                  <c:v>4276856937.5</c:v>
                </c:pt>
                <c:pt idx="6898">
                  <c:v>4276856940.9722223</c:v>
                </c:pt>
                <c:pt idx="6899">
                  <c:v>4276856943.2870369</c:v>
                </c:pt>
                <c:pt idx="6900">
                  <c:v>4276856946.7592592</c:v>
                </c:pt>
                <c:pt idx="6901">
                  <c:v>4276856950.2314816</c:v>
                </c:pt>
                <c:pt idx="6902">
                  <c:v>4276856953.7037039</c:v>
                </c:pt>
                <c:pt idx="6903">
                  <c:v>4276856957.1759262</c:v>
                </c:pt>
                <c:pt idx="6904">
                  <c:v>4276856959.4907408</c:v>
                </c:pt>
                <c:pt idx="6905">
                  <c:v>4276856962.9629631</c:v>
                </c:pt>
                <c:pt idx="6906">
                  <c:v>4276856966.4351854</c:v>
                </c:pt>
                <c:pt idx="6907">
                  <c:v>4276856969.9074078</c:v>
                </c:pt>
                <c:pt idx="6908">
                  <c:v>4276856972.2222223</c:v>
                </c:pt>
                <c:pt idx="6909">
                  <c:v>4276856975.6944447</c:v>
                </c:pt>
                <c:pt idx="6910">
                  <c:v>4276856979.166667</c:v>
                </c:pt>
                <c:pt idx="6911">
                  <c:v>4276856982.6388893</c:v>
                </c:pt>
                <c:pt idx="6912">
                  <c:v>4276856986.1111116</c:v>
                </c:pt>
                <c:pt idx="6913">
                  <c:v>4276856988.4259262</c:v>
                </c:pt>
                <c:pt idx="6914">
                  <c:v>4276856991.8981485</c:v>
                </c:pt>
                <c:pt idx="6915">
                  <c:v>4276856995.3703709</c:v>
                </c:pt>
                <c:pt idx="6916">
                  <c:v>4276856998.8425922</c:v>
                </c:pt>
                <c:pt idx="6917">
                  <c:v>4276857001.1574078</c:v>
                </c:pt>
                <c:pt idx="6918">
                  <c:v>4276857004.6296301</c:v>
                </c:pt>
                <c:pt idx="6919">
                  <c:v>4276857008.1018515</c:v>
                </c:pt>
                <c:pt idx="6920">
                  <c:v>4276857011.5740738</c:v>
                </c:pt>
                <c:pt idx="6921">
                  <c:v>4276857015.0462961</c:v>
                </c:pt>
                <c:pt idx="6922">
                  <c:v>4276857017.3611107</c:v>
                </c:pt>
                <c:pt idx="6923">
                  <c:v>4276857020.833333</c:v>
                </c:pt>
                <c:pt idx="6924">
                  <c:v>4276857024.3055553</c:v>
                </c:pt>
                <c:pt idx="6925">
                  <c:v>4276857027.7777777</c:v>
                </c:pt>
                <c:pt idx="6926">
                  <c:v>4276857030.0925922</c:v>
                </c:pt>
                <c:pt idx="6927">
                  <c:v>4276857033.5648146</c:v>
                </c:pt>
                <c:pt idx="6928">
                  <c:v>4276857037.0370369</c:v>
                </c:pt>
                <c:pt idx="6929">
                  <c:v>4276857040.5092592</c:v>
                </c:pt>
                <c:pt idx="6930">
                  <c:v>4276857042.8240738</c:v>
                </c:pt>
                <c:pt idx="6931">
                  <c:v>4276857046.2962961</c:v>
                </c:pt>
                <c:pt idx="6932">
                  <c:v>4276857049.7685184</c:v>
                </c:pt>
                <c:pt idx="6933">
                  <c:v>4276857053.2407408</c:v>
                </c:pt>
                <c:pt idx="6934">
                  <c:v>4276857056.7129631</c:v>
                </c:pt>
                <c:pt idx="6935">
                  <c:v>4276857059.0277777</c:v>
                </c:pt>
                <c:pt idx="6936">
                  <c:v>4276857062.5</c:v>
                </c:pt>
                <c:pt idx="6937">
                  <c:v>4276857065.9722223</c:v>
                </c:pt>
                <c:pt idx="6938">
                  <c:v>4276857069.4444447</c:v>
                </c:pt>
                <c:pt idx="6939">
                  <c:v>4276857071.7592592</c:v>
                </c:pt>
                <c:pt idx="6940">
                  <c:v>4276857075.2314816</c:v>
                </c:pt>
                <c:pt idx="6941">
                  <c:v>4276857078.7037039</c:v>
                </c:pt>
                <c:pt idx="6942">
                  <c:v>4276857082.1759262</c:v>
                </c:pt>
                <c:pt idx="6943">
                  <c:v>4276857084.4907408</c:v>
                </c:pt>
                <c:pt idx="6944">
                  <c:v>4276857087.9629631</c:v>
                </c:pt>
                <c:pt idx="6945">
                  <c:v>4276857091.4351854</c:v>
                </c:pt>
                <c:pt idx="6946">
                  <c:v>4276857094.9074078</c:v>
                </c:pt>
                <c:pt idx="6947">
                  <c:v>4276857098.3796291</c:v>
                </c:pt>
                <c:pt idx="6948">
                  <c:v>4276857100.6944447</c:v>
                </c:pt>
                <c:pt idx="6949">
                  <c:v>4276857104.166667</c:v>
                </c:pt>
                <c:pt idx="6950">
                  <c:v>4276857107.6388884</c:v>
                </c:pt>
                <c:pt idx="6951">
                  <c:v>4276857111.1111107</c:v>
                </c:pt>
                <c:pt idx="6952">
                  <c:v>4276857113.4259262</c:v>
                </c:pt>
                <c:pt idx="6953">
                  <c:v>4276857116.8981476</c:v>
                </c:pt>
                <c:pt idx="6954">
                  <c:v>4276857120.3703699</c:v>
                </c:pt>
                <c:pt idx="6955">
                  <c:v>4276857123.8425922</c:v>
                </c:pt>
                <c:pt idx="6956">
                  <c:v>4276857126.1574078</c:v>
                </c:pt>
                <c:pt idx="6957">
                  <c:v>4276857129.6296291</c:v>
                </c:pt>
                <c:pt idx="6958">
                  <c:v>4276857133.1018515</c:v>
                </c:pt>
                <c:pt idx="6959">
                  <c:v>4276857136.5740738</c:v>
                </c:pt>
                <c:pt idx="6960">
                  <c:v>4276857140.0462961</c:v>
                </c:pt>
                <c:pt idx="6961">
                  <c:v>4276857142.3611107</c:v>
                </c:pt>
                <c:pt idx="6962">
                  <c:v>4276857146.9907408</c:v>
                </c:pt>
                <c:pt idx="6963">
                  <c:v>4276857150.4629631</c:v>
                </c:pt>
                <c:pt idx="6964">
                  <c:v>4276857152.7777777</c:v>
                </c:pt>
                <c:pt idx="6965">
                  <c:v>4276857156.25</c:v>
                </c:pt>
                <c:pt idx="6966">
                  <c:v>4276857159.7222223</c:v>
                </c:pt>
                <c:pt idx="6967">
                  <c:v>4276857163.1944447</c:v>
                </c:pt>
                <c:pt idx="6968">
                  <c:v>4276857166.6666665</c:v>
                </c:pt>
                <c:pt idx="6969">
                  <c:v>4276857168.9814816</c:v>
                </c:pt>
                <c:pt idx="6970">
                  <c:v>4276857172.4537039</c:v>
                </c:pt>
                <c:pt idx="6971">
                  <c:v>4276857175.9259262</c:v>
                </c:pt>
                <c:pt idx="6972">
                  <c:v>4276857179.3981481</c:v>
                </c:pt>
                <c:pt idx="6973">
                  <c:v>4276857181.7129631</c:v>
                </c:pt>
                <c:pt idx="6974">
                  <c:v>4276857185.1851854</c:v>
                </c:pt>
                <c:pt idx="6975">
                  <c:v>4276857188.6574073</c:v>
                </c:pt>
                <c:pt idx="6976">
                  <c:v>4276857192.1296296</c:v>
                </c:pt>
                <c:pt idx="6977">
                  <c:v>4276857195.6018519</c:v>
                </c:pt>
                <c:pt idx="6978">
                  <c:v>4276857197.9166665</c:v>
                </c:pt>
                <c:pt idx="6979">
                  <c:v>4276857201.3888888</c:v>
                </c:pt>
                <c:pt idx="6980">
                  <c:v>4276857204.8611112</c:v>
                </c:pt>
                <c:pt idx="6981">
                  <c:v>4276857208.3333335</c:v>
                </c:pt>
                <c:pt idx="6982">
                  <c:v>4276857210.6481481</c:v>
                </c:pt>
                <c:pt idx="6983">
                  <c:v>4276857214.1203704</c:v>
                </c:pt>
                <c:pt idx="6984">
                  <c:v>4276857217.5925927</c:v>
                </c:pt>
                <c:pt idx="6985">
                  <c:v>4276857221.0648146</c:v>
                </c:pt>
                <c:pt idx="6986">
                  <c:v>4276857223.3796296</c:v>
                </c:pt>
                <c:pt idx="6987">
                  <c:v>4276857226.8518519</c:v>
                </c:pt>
                <c:pt idx="6988">
                  <c:v>4276857230.3240743</c:v>
                </c:pt>
                <c:pt idx="6989">
                  <c:v>4276857233.7962961</c:v>
                </c:pt>
                <c:pt idx="6990">
                  <c:v>4276857237.2685184</c:v>
                </c:pt>
                <c:pt idx="6991">
                  <c:v>4276857239.5833335</c:v>
                </c:pt>
                <c:pt idx="6992">
                  <c:v>4276857243.0555558</c:v>
                </c:pt>
                <c:pt idx="6993">
                  <c:v>4276857246.5277777</c:v>
                </c:pt>
                <c:pt idx="6994">
                  <c:v>4276857250</c:v>
                </c:pt>
                <c:pt idx="6995">
                  <c:v>4276857252.314815</c:v>
                </c:pt>
                <c:pt idx="6996">
                  <c:v>4276857255.7870374</c:v>
                </c:pt>
                <c:pt idx="6997">
                  <c:v>4276857259.2592592</c:v>
                </c:pt>
                <c:pt idx="6998">
                  <c:v>4276857262.7314816</c:v>
                </c:pt>
                <c:pt idx="6999">
                  <c:v>4276857266.2037039</c:v>
                </c:pt>
                <c:pt idx="7000">
                  <c:v>4276857268.5185184</c:v>
                </c:pt>
                <c:pt idx="7001">
                  <c:v>4276857271.9907408</c:v>
                </c:pt>
                <c:pt idx="7002">
                  <c:v>4276857275.4629631</c:v>
                </c:pt>
                <c:pt idx="7003">
                  <c:v>4276857278.935185</c:v>
                </c:pt>
                <c:pt idx="7004">
                  <c:v>4276857281.25</c:v>
                </c:pt>
                <c:pt idx="7005">
                  <c:v>4276857284.7222223</c:v>
                </c:pt>
                <c:pt idx="7006">
                  <c:v>4276857288.1944442</c:v>
                </c:pt>
                <c:pt idx="7007">
                  <c:v>4276857291.6666665</c:v>
                </c:pt>
                <c:pt idx="7008">
                  <c:v>4276857293.9814816</c:v>
                </c:pt>
                <c:pt idx="7009">
                  <c:v>4276857297.4537034</c:v>
                </c:pt>
                <c:pt idx="7010">
                  <c:v>4276857300.9259257</c:v>
                </c:pt>
                <c:pt idx="7011">
                  <c:v>4276857304.3981481</c:v>
                </c:pt>
                <c:pt idx="7012">
                  <c:v>4276857307.8703704</c:v>
                </c:pt>
                <c:pt idx="7013">
                  <c:v>4276857310.185185</c:v>
                </c:pt>
                <c:pt idx="7014">
                  <c:v>4276857313.6574073</c:v>
                </c:pt>
                <c:pt idx="7015">
                  <c:v>4276857317.1296296</c:v>
                </c:pt>
                <c:pt idx="7016">
                  <c:v>4276857320.6018519</c:v>
                </c:pt>
                <c:pt idx="7017">
                  <c:v>4276857322.9166665</c:v>
                </c:pt>
                <c:pt idx="7018">
                  <c:v>4276857326.3888888</c:v>
                </c:pt>
                <c:pt idx="7019">
                  <c:v>4276857329.8611112</c:v>
                </c:pt>
                <c:pt idx="7020">
                  <c:v>4276857333.3333335</c:v>
                </c:pt>
                <c:pt idx="7021">
                  <c:v>4276857335.6481481</c:v>
                </c:pt>
                <c:pt idx="7022">
                  <c:v>4276857339.1203704</c:v>
                </c:pt>
                <c:pt idx="7023">
                  <c:v>4276857342.5925927</c:v>
                </c:pt>
                <c:pt idx="7024">
                  <c:v>4276857346.064815</c:v>
                </c:pt>
                <c:pt idx="7025">
                  <c:v>4276857349.5370374</c:v>
                </c:pt>
                <c:pt idx="7026">
                  <c:v>4276857351.8518519</c:v>
                </c:pt>
                <c:pt idx="7027">
                  <c:v>4276857355.3240743</c:v>
                </c:pt>
                <c:pt idx="7028">
                  <c:v>4276857358.7962966</c:v>
                </c:pt>
                <c:pt idx="7029">
                  <c:v>4276857362.2685189</c:v>
                </c:pt>
                <c:pt idx="7030">
                  <c:v>4276857364.5833335</c:v>
                </c:pt>
                <c:pt idx="7031">
                  <c:v>4276857368.0555558</c:v>
                </c:pt>
                <c:pt idx="7032">
                  <c:v>4276857371.5277781</c:v>
                </c:pt>
                <c:pt idx="7033">
                  <c:v>4276857375.0000005</c:v>
                </c:pt>
                <c:pt idx="7034">
                  <c:v>4276857377.314815</c:v>
                </c:pt>
                <c:pt idx="7035">
                  <c:v>4276857380.7870374</c:v>
                </c:pt>
                <c:pt idx="7036">
                  <c:v>4276857384.2592597</c:v>
                </c:pt>
                <c:pt idx="7037">
                  <c:v>4276857387.7314811</c:v>
                </c:pt>
                <c:pt idx="7038">
                  <c:v>4276857391.2037034</c:v>
                </c:pt>
                <c:pt idx="7039">
                  <c:v>4276857393.5185189</c:v>
                </c:pt>
                <c:pt idx="7040">
                  <c:v>4276857396.9907403</c:v>
                </c:pt>
                <c:pt idx="7041">
                  <c:v>4276857400.4629626</c:v>
                </c:pt>
                <c:pt idx="7042">
                  <c:v>4276857403.935185</c:v>
                </c:pt>
                <c:pt idx="7043">
                  <c:v>4276857406.2500005</c:v>
                </c:pt>
                <c:pt idx="7044">
                  <c:v>4276857409.7222219</c:v>
                </c:pt>
                <c:pt idx="7045">
                  <c:v>4276857413.1944442</c:v>
                </c:pt>
                <c:pt idx="7046">
                  <c:v>4276857416.6666665</c:v>
                </c:pt>
                <c:pt idx="7047">
                  <c:v>4276857420.1388888</c:v>
                </c:pt>
                <c:pt idx="7048">
                  <c:v>4276857422.4537034</c:v>
                </c:pt>
                <c:pt idx="7049">
                  <c:v>4276857425.9259257</c:v>
                </c:pt>
                <c:pt idx="7050">
                  <c:v>4276857429.3981481</c:v>
                </c:pt>
                <c:pt idx="7051">
                  <c:v>4276857432.8703704</c:v>
                </c:pt>
                <c:pt idx="7052">
                  <c:v>4276857435.185185</c:v>
                </c:pt>
                <c:pt idx="7053">
                  <c:v>4276857438.6574073</c:v>
                </c:pt>
                <c:pt idx="7054">
                  <c:v>4276857442.1296296</c:v>
                </c:pt>
                <c:pt idx="7055">
                  <c:v>4276857445.6018519</c:v>
                </c:pt>
                <c:pt idx="7056">
                  <c:v>4276857447.9166665</c:v>
                </c:pt>
                <c:pt idx="7057">
                  <c:v>4276857451.3888888</c:v>
                </c:pt>
                <c:pt idx="7058">
                  <c:v>4276857454.8611112</c:v>
                </c:pt>
                <c:pt idx="7059">
                  <c:v>4276857458.3333335</c:v>
                </c:pt>
                <c:pt idx="7060">
                  <c:v>4276857461.8055558</c:v>
                </c:pt>
                <c:pt idx="7061">
                  <c:v>4276857464.1203704</c:v>
                </c:pt>
                <c:pt idx="7062">
                  <c:v>4276857467.5925927</c:v>
                </c:pt>
                <c:pt idx="7063">
                  <c:v>4276857471.064815</c:v>
                </c:pt>
                <c:pt idx="7064">
                  <c:v>4276857474.5370374</c:v>
                </c:pt>
                <c:pt idx="7065">
                  <c:v>4276857476.8518519</c:v>
                </c:pt>
                <c:pt idx="7066">
                  <c:v>4276857480.3240743</c:v>
                </c:pt>
                <c:pt idx="7067">
                  <c:v>4276857483.7962966</c:v>
                </c:pt>
                <c:pt idx="7068">
                  <c:v>4276857487.268518</c:v>
                </c:pt>
                <c:pt idx="7069">
                  <c:v>4276857490.7407403</c:v>
                </c:pt>
                <c:pt idx="7070">
                  <c:v>4276857493.0555558</c:v>
                </c:pt>
                <c:pt idx="7071">
                  <c:v>4276857496.5277781</c:v>
                </c:pt>
                <c:pt idx="7072">
                  <c:v>4276857499.9999995</c:v>
                </c:pt>
                <c:pt idx="7073">
                  <c:v>4276857503.4722219</c:v>
                </c:pt>
                <c:pt idx="7074">
                  <c:v>4276857505.7870374</c:v>
                </c:pt>
                <c:pt idx="7075">
                  <c:v>4276857509.2592587</c:v>
                </c:pt>
                <c:pt idx="7076">
                  <c:v>4276857512.7314811</c:v>
                </c:pt>
                <c:pt idx="7077">
                  <c:v>4276857516.2037034</c:v>
                </c:pt>
                <c:pt idx="7078">
                  <c:v>4276857518.518518</c:v>
                </c:pt>
                <c:pt idx="7079">
                  <c:v>4276857521.9907403</c:v>
                </c:pt>
                <c:pt idx="7080">
                  <c:v>4276857525.4629626</c:v>
                </c:pt>
                <c:pt idx="7081">
                  <c:v>4276857528.935185</c:v>
                </c:pt>
                <c:pt idx="7082">
                  <c:v>4276857532.4074073</c:v>
                </c:pt>
                <c:pt idx="7083">
                  <c:v>4276857534.7222219</c:v>
                </c:pt>
                <c:pt idx="7084">
                  <c:v>4276857538.1944442</c:v>
                </c:pt>
                <c:pt idx="7085">
                  <c:v>4276857541.6666665</c:v>
                </c:pt>
                <c:pt idx="7086">
                  <c:v>4276857545.1388888</c:v>
                </c:pt>
                <c:pt idx="7087">
                  <c:v>4276857547.4537034</c:v>
                </c:pt>
                <c:pt idx="7088">
                  <c:v>4276857550.9259257</c:v>
                </c:pt>
                <c:pt idx="7089">
                  <c:v>4276857554.3981481</c:v>
                </c:pt>
                <c:pt idx="7090">
                  <c:v>4276857557.8703704</c:v>
                </c:pt>
                <c:pt idx="7091">
                  <c:v>4276857560.185185</c:v>
                </c:pt>
                <c:pt idx="7092">
                  <c:v>4276857563.6574073</c:v>
                </c:pt>
                <c:pt idx="7093">
                  <c:v>4276857567.1296296</c:v>
                </c:pt>
                <c:pt idx="7094">
                  <c:v>4276857570.6018519</c:v>
                </c:pt>
                <c:pt idx="7095">
                  <c:v>4276857574.0740743</c:v>
                </c:pt>
                <c:pt idx="7096">
                  <c:v>4276857576.3888888</c:v>
                </c:pt>
                <c:pt idx="7097">
                  <c:v>4276857579.8611112</c:v>
                </c:pt>
                <c:pt idx="7098">
                  <c:v>4276857583.3333335</c:v>
                </c:pt>
                <c:pt idx="7099">
                  <c:v>4276857586.8055558</c:v>
                </c:pt>
                <c:pt idx="7100">
                  <c:v>4276857589.1203704</c:v>
                </c:pt>
                <c:pt idx="7101">
                  <c:v>4276857592.5925927</c:v>
                </c:pt>
                <c:pt idx="7102">
                  <c:v>4276857596.064815</c:v>
                </c:pt>
                <c:pt idx="7103">
                  <c:v>4276857599.5370369</c:v>
                </c:pt>
                <c:pt idx="7104">
                  <c:v>4276857603.0092592</c:v>
                </c:pt>
                <c:pt idx="7105">
                  <c:v>4276857605.3240743</c:v>
                </c:pt>
                <c:pt idx="7106">
                  <c:v>4276857608.7962961</c:v>
                </c:pt>
                <c:pt idx="7107">
                  <c:v>4276857612.2685184</c:v>
                </c:pt>
                <c:pt idx="7108">
                  <c:v>4276857615.7407408</c:v>
                </c:pt>
                <c:pt idx="7109">
                  <c:v>4276857618.0555553</c:v>
                </c:pt>
                <c:pt idx="7110">
                  <c:v>4276857621.5277777</c:v>
                </c:pt>
                <c:pt idx="7111">
                  <c:v>4276857625</c:v>
                </c:pt>
                <c:pt idx="7112">
                  <c:v>4276857628.4722223</c:v>
                </c:pt>
                <c:pt idx="7113">
                  <c:v>4276857630.7870369</c:v>
                </c:pt>
                <c:pt idx="7114">
                  <c:v>4276857634.2592592</c:v>
                </c:pt>
                <c:pt idx="7115">
                  <c:v>4276857637.7314816</c:v>
                </c:pt>
                <c:pt idx="7116">
                  <c:v>4276857641.2037039</c:v>
                </c:pt>
                <c:pt idx="7117">
                  <c:v>4276857644.6759262</c:v>
                </c:pt>
                <c:pt idx="7118">
                  <c:v>4276857646.9907408</c:v>
                </c:pt>
                <c:pt idx="7119">
                  <c:v>4276857650.4629631</c:v>
                </c:pt>
                <c:pt idx="7120">
                  <c:v>4276857653.9351854</c:v>
                </c:pt>
                <c:pt idx="7121">
                  <c:v>4276857657.4074078</c:v>
                </c:pt>
                <c:pt idx="7122">
                  <c:v>4276857659.7222223</c:v>
                </c:pt>
                <c:pt idx="7123">
                  <c:v>4276857663.1944447</c:v>
                </c:pt>
                <c:pt idx="7124">
                  <c:v>4276857666.666667</c:v>
                </c:pt>
                <c:pt idx="7125">
                  <c:v>4276857670.1388893</c:v>
                </c:pt>
                <c:pt idx="7126">
                  <c:v>4276857673.6111112</c:v>
                </c:pt>
                <c:pt idx="7127">
                  <c:v>4276857675.9259262</c:v>
                </c:pt>
                <c:pt idx="7128">
                  <c:v>4276857679.3981485</c:v>
                </c:pt>
                <c:pt idx="7129">
                  <c:v>4276857682.8703709</c:v>
                </c:pt>
                <c:pt idx="7130">
                  <c:v>4276857686.3425927</c:v>
                </c:pt>
                <c:pt idx="7131">
                  <c:v>4276857688.6574078</c:v>
                </c:pt>
                <c:pt idx="7132">
                  <c:v>4276857692.1296301</c:v>
                </c:pt>
                <c:pt idx="7133">
                  <c:v>4276857695.6018519</c:v>
                </c:pt>
                <c:pt idx="7134">
                  <c:v>4276857699.0740738</c:v>
                </c:pt>
                <c:pt idx="7135">
                  <c:v>4276857701.3888893</c:v>
                </c:pt>
                <c:pt idx="7136">
                  <c:v>4276857704.8611116</c:v>
                </c:pt>
                <c:pt idx="7137">
                  <c:v>4276857708.333333</c:v>
                </c:pt>
                <c:pt idx="7138">
                  <c:v>4276857711.8055553</c:v>
                </c:pt>
                <c:pt idx="7139">
                  <c:v>4276857715.2777777</c:v>
                </c:pt>
                <c:pt idx="7140">
                  <c:v>4276857717.5925922</c:v>
                </c:pt>
                <c:pt idx="7141">
                  <c:v>4276857721.0648146</c:v>
                </c:pt>
                <c:pt idx="7142">
                  <c:v>4276857724.5370369</c:v>
                </c:pt>
                <c:pt idx="7143">
                  <c:v>4276857728.0092592</c:v>
                </c:pt>
                <c:pt idx="7144">
                  <c:v>4276857730.3240738</c:v>
                </c:pt>
                <c:pt idx="7145">
                  <c:v>4276857733.7962961</c:v>
                </c:pt>
                <c:pt idx="7146">
                  <c:v>4276857737.2685184</c:v>
                </c:pt>
                <c:pt idx="7147">
                  <c:v>4276857740.7407408</c:v>
                </c:pt>
                <c:pt idx="7148">
                  <c:v>4276857744.2129631</c:v>
                </c:pt>
                <c:pt idx="7149">
                  <c:v>4276857746.5277777</c:v>
                </c:pt>
                <c:pt idx="7150">
                  <c:v>4276857750</c:v>
                </c:pt>
                <c:pt idx="7151">
                  <c:v>4276857753.4722223</c:v>
                </c:pt>
                <c:pt idx="7152">
                  <c:v>4276857756.9444447</c:v>
                </c:pt>
                <c:pt idx="7153">
                  <c:v>4276857759.2592592</c:v>
                </c:pt>
                <c:pt idx="7154">
                  <c:v>4276857762.7314816</c:v>
                </c:pt>
                <c:pt idx="7155">
                  <c:v>4276857766.2037039</c:v>
                </c:pt>
                <c:pt idx="7156">
                  <c:v>4276857769.6759262</c:v>
                </c:pt>
                <c:pt idx="7157">
                  <c:v>4276857773.1481485</c:v>
                </c:pt>
                <c:pt idx="7158">
                  <c:v>4276857775.4629631</c:v>
                </c:pt>
                <c:pt idx="7159">
                  <c:v>4276857778.9351854</c:v>
                </c:pt>
                <c:pt idx="7160">
                  <c:v>4276857782.4074078</c:v>
                </c:pt>
                <c:pt idx="7161">
                  <c:v>4276857785.8796301</c:v>
                </c:pt>
                <c:pt idx="7162">
                  <c:v>4276857788.1944447</c:v>
                </c:pt>
                <c:pt idx="7163">
                  <c:v>4276857791.666667</c:v>
                </c:pt>
                <c:pt idx="7164">
                  <c:v>4276857795.1388893</c:v>
                </c:pt>
                <c:pt idx="7165">
                  <c:v>4276857798.6111107</c:v>
                </c:pt>
                <c:pt idx="7166">
                  <c:v>4276857800.9259262</c:v>
                </c:pt>
                <c:pt idx="7167">
                  <c:v>4276857804.3981485</c:v>
                </c:pt>
                <c:pt idx="7168">
                  <c:v>4276857807.8703699</c:v>
                </c:pt>
                <c:pt idx="7169">
                  <c:v>4276857811.3425922</c:v>
                </c:pt>
                <c:pt idx="7170">
                  <c:v>4276857814.8148146</c:v>
                </c:pt>
                <c:pt idx="7171">
                  <c:v>4276857817.1296301</c:v>
                </c:pt>
                <c:pt idx="7172">
                  <c:v>4276857820.6018515</c:v>
                </c:pt>
                <c:pt idx="7173">
                  <c:v>4276857824.0740738</c:v>
                </c:pt>
                <c:pt idx="7174">
                  <c:v>4276857827.5462961</c:v>
                </c:pt>
                <c:pt idx="7175">
                  <c:v>4276857829.8611107</c:v>
                </c:pt>
                <c:pt idx="7176">
                  <c:v>4276857833.333333</c:v>
                </c:pt>
                <c:pt idx="7177">
                  <c:v>4276857836.8055553</c:v>
                </c:pt>
                <c:pt idx="7178">
                  <c:v>4276857841.4351854</c:v>
                </c:pt>
                <c:pt idx="7179">
                  <c:v>4276857843.75</c:v>
                </c:pt>
                <c:pt idx="7180">
                  <c:v>4276857847.2222223</c:v>
                </c:pt>
                <c:pt idx="7181">
                  <c:v>4276857850.6944447</c:v>
                </c:pt>
                <c:pt idx="7182">
                  <c:v>4276857854.166667</c:v>
                </c:pt>
                <c:pt idx="7183">
                  <c:v>4276857856.4814816</c:v>
                </c:pt>
                <c:pt idx="7184">
                  <c:v>4276857859.9537039</c:v>
                </c:pt>
                <c:pt idx="7185">
                  <c:v>4276857863.4259262</c:v>
                </c:pt>
                <c:pt idx="7186">
                  <c:v>4276857866.8981485</c:v>
                </c:pt>
                <c:pt idx="7187">
                  <c:v>4276857869.2129631</c:v>
                </c:pt>
                <c:pt idx="7188">
                  <c:v>4276857872.6851854</c:v>
                </c:pt>
                <c:pt idx="7189">
                  <c:v>4276857876.1574078</c:v>
                </c:pt>
                <c:pt idx="7190">
                  <c:v>4276857879.6296291</c:v>
                </c:pt>
                <c:pt idx="7191">
                  <c:v>4276857883.1018515</c:v>
                </c:pt>
                <c:pt idx="7192">
                  <c:v>4276857885.416667</c:v>
                </c:pt>
                <c:pt idx="7193">
                  <c:v>4276857888.8888884</c:v>
                </c:pt>
                <c:pt idx="7194">
                  <c:v>4276857892.3611107</c:v>
                </c:pt>
                <c:pt idx="7195">
                  <c:v>4276857895.833333</c:v>
                </c:pt>
                <c:pt idx="7196">
                  <c:v>4276857898.1481476</c:v>
                </c:pt>
                <c:pt idx="7197">
                  <c:v>4276857901.6203699</c:v>
                </c:pt>
                <c:pt idx="7198">
                  <c:v>4276857905.0925922</c:v>
                </c:pt>
                <c:pt idx="7199">
                  <c:v>4276857908.5648146</c:v>
                </c:pt>
                <c:pt idx="7200">
                  <c:v>4276857912.0370369</c:v>
                </c:pt>
                <c:pt idx="7201">
                  <c:v>4276857914.3518515</c:v>
                </c:pt>
                <c:pt idx="7202">
                  <c:v>4276857917.8240738</c:v>
                </c:pt>
                <c:pt idx="7203">
                  <c:v>4276857921.2962961</c:v>
                </c:pt>
                <c:pt idx="7204">
                  <c:v>4276857924.7685184</c:v>
                </c:pt>
                <c:pt idx="7205">
                  <c:v>4276857927.083333</c:v>
                </c:pt>
                <c:pt idx="7206">
                  <c:v>4276857930.5555553</c:v>
                </c:pt>
                <c:pt idx="7207">
                  <c:v>4276857934.0277777</c:v>
                </c:pt>
                <c:pt idx="7208">
                  <c:v>4276857937.5</c:v>
                </c:pt>
                <c:pt idx="7209">
                  <c:v>4276857939.8148146</c:v>
                </c:pt>
                <c:pt idx="7210">
                  <c:v>4276857943.2870369</c:v>
                </c:pt>
                <c:pt idx="7211">
                  <c:v>4276857946.7592592</c:v>
                </c:pt>
                <c:pt idx="7212">
                  <c:v>4276857950.2314816</c:v>
                </c:pt>
                <c:pt idx="7213">
                  <c:v>4276857953.7037039</c:v>
                </c:pt>
                <c:pt idx="7214">
                  <c:v>4276857956.0185184</c:v>
                </c:pt>
                <c:pt idx="7215">
                  <c:v>4276857959.4907408</c:v>
                </c:pt>
                <c:pt idx="7216">
                  <c:v>4276857962.9629631</c:v>
                </c:pt>
                <c:pt idx="7217">
                  <c:v>4276857966.4351854</c:v>
                </c:pt>
                <c:pt idx="7218">
                  <c:v>4276857968.75</c:v>
                </c:pt>
                <c:pt idx="7219">
                  <c:v>4276857972.2222223</c:v>
                </c:pt>
                <c:pt idx="7220">
                  <c:v>4276857975.6944447</c:v>
                </c:pt>
                <c:pt idx="7221">
                  <c:v>4276857979.1666665</c:v>
                </c:pt>
                <c:pt idx="7222">
                  <c:v>4276857982.6388888</c:v>
                </c:pt>
                <c:pt idx="7223">
                  <c:v>4276857984.9537039</c:v>
                </c:pt>
                <c:pt idx="7224">
                  <c:v>4276857988.4259257</c:v>
                </c:pt>
                <c:pt idx="7225">
                  <c:v>4276857991.8981481</c:v>
                </c:pt>
                <c:pt idx="7226">
                  <c:v>4276857995.3703704</c:v>
                </c:pt>
                <c:pt idx="7227">
                  <c:v>4276857997.6851854</c:v>
                </c:pt>
                <c:pt idx="7228">
                  <c:v>4276858001.1574073</c:v>
                </c:pt>
                <c:pt idx="7229">
                  <c:v>4276858004.6296296</c:v>
                </c:pt>
                <c:pt idx="7230">
                  <c:v>4276858008.1018519</c:v>
                </c:pt>
                <c:pt idx="7231">
                  <c:v>4276858010.4166665</c:v>
                </c:pt>
                <c:pt idx="7232">
                  <c:v>4276858013.8888888</c:v>
                </c:pt>
                <c:pt idx="7233">
                  <c:v>4276858017.3611112</c:v>
                </c:pt>
                <c:pt idx="7234">
                  <c:v>4276858020.8333335</c:v>
                </c:pt>
                <c:pt idx="7235">
                  <c:v>4276858024.3055558</c:v>
                </c:pt>
                <c:pt idx="7236">
                  <c:v>4276858026.6203704</c:v>
                </c:pt>
                <c:pt idx="7237">
                  <c:v>4276858030.0925927</c:v>
                </c:pt>
                <c:pt idx="7238">
                  <c:v>4276858033.564815</c:v>
                </c:pt>
                <c:pt idx="7239">
                  <c:v>4276858037.0370374</c:v>
                </c:pt>
                <c:pt idx="7240">
                  <c:v>4276858039.3518519</c:v>
                </c:pt>
                <c:pt idx="7241">
                  <c:v>4276858042.8240743</c:v>
                </c:pt>
                <c:pt idx="7242">
                  <c:v>4276858046.2962966</c:v>
                </c:pt>
                <c:pt idx="7243">
                  <c:v>4276858049.7685184</c:v>
                </c:pt>
                <c:pt idx="7244">
                  <c:v>4276858052.0833335</c:v>
                </c:pt>
                <c:pt idx="7245">
                  <c:v>4276858055.5555558</c:v>
                </c:pt>
                <c:pt idx="7246">
                  <c:v>4276858059.0277781</c:v>
                </c:pt>
                <c:pt idx="7247">
                  <c:v>4276858062.5</c:v>
                </c:pt>
                <c:pt idx="7248">
                  <c:v>4276858065.9722223</c:v>
                </c:pt>
                <c:pt idx="7249">
                  <c:v>4276858068.2870374</c:v>
                </c:pt>
                <c:pt idx="7250">
                  <c:v>4276858071.7592597</c:v>
                </c:pt>
                <c:pt idx="7251">
                  <c:v>4276858075.2314816</c:v>
                </c:pt>
                <c:pt idx="7252">
                  <c:v>4276858078.7037034</c:v>
                </c:pt>
                <c:pt idx="7253">
                  <c:v>4276858081.0185189</c:v>
                </c:pt>
                <c:pt idx="7254">
                  <c:v>4276858084.4907413</c:v>
                </c:pt>
                <c:pt idx="7255">
                  <c:v>4276858087.9629626</c:v>
                </c:pt>
                <c:pt idx="7256">
                  <c:v>4276858091.435185</c:v>
                </c:pt>
                <c:pt idx="7257">
                  <c:v>4276858094.9074073</c:v>
                </c:pt>
                <c:pt idx="7258">
                  <c:v>4276858097.2222228</c:v>
                </c:pt>
                <c:pt idx="7259">
                  <c:v>4276858100.6944442</c:v>
                </c:pt>
                <c:pt idx="7260">
                  <c:v>4276858104.1666665</c:v>
                </c:pt>
                <c:pt idx="7261">
                  <c:v>4276858107.6388888</c:v>
                </c:pt>
                <c:pt idx="7262">
                  <c:v>4276858109.9537034</c:v>
                </c:pt>
                <c:pt idx="7263">
                  <c:v>4276858113.4259257</c:v>
                </c:pt>
                <c:pt idx="7264">
                  <c:v>4276858116.8981481</c:v>
                </c:pt>
                <c:pt idx="7265">
                  <c:v>4276858120.3703704</c:v>
                </c:pt>
                <c:pt idx="7266">
                  <c:v>4276858122.685185</c:v>
                </c:pt>
                <c:pt idx="7267">
                  <c:v>4276858126.1574073</c:v>
                </c:pt>
                <c:pt idx="7268">
                  <c:v>4276858129.6296296</c:v>
                </c:pt>
                <c:pt idx="7269">
                  <c:v>4276858133.1018519</c:v>
                </c:pt>
                <c:pt idx="7270">
                  <c:v>4276858136.5740743</c:v>
                </c:pt>
                <c:pt idx="7271">
                  <c:v>4276858138.8888888</c:v>
                </c:pt>
                <c:pt idx="7272">
                  <c:v>4276858142.3611112</c:v>
                </c:pt>
                <c:pt idx="7273">
                  <c:v>4276858145.8333335</c:v>
                </c:pt>
                <c:pt idx="7274">
                  <c:v>4276858157.4074073</c:v>
                </c:pt>
                <c:pt idx="7275">
                  <c:v>4276858168.9814811</c:v>
                </c:pt>
                <c:pt idx="7276">
                  <c:v>4276858180.5555558</c:v>
                </c:pt>
                <c:pt idx="7277">
                  <c:v>4276858192.1296296</c:v>
                </c:pt>
                <c:pt idx="7278">
                  <c:v>4276858203.7037034</c:v>
                </c:pt>
                <c:pt idx="7279">
                  <c:v>4276858216.435185</c:v>
                </c:pt>
                <c:pt idx="7280">
                  <c:v>4276858228.0092597</c:v>
                </c:pt>
                <c:pt idx="7281">
                  <c:v>4276858239.5833335</c:v>
                </c:pt>
                <c:pt idx="7282">
                  <c:v>4276858251.1574073</c:v>
                </c:pt>
                <c:pt idx="7283">
                  <c:v>4276858262.7314811</c:v>
                </c:pt>
                <c:pt idx="7284">
                  <c:v>4276858274.3055558</c:v>
                </c:pt>
                <c:pt idx="7285">
                  <c:v>4276858285.8796296</c:v>
                </c:pt>
                <c:pt idx="7286">
                  <c:v>4276858297.4537034</c:v>
                </c:pt>
                <c:pt idx="7287">
                  <c:v>4276858309.0277772</c:v>
                </c:pt>
                <c:pt idx="7288">
                  <c:v>4276858320.6018519</c:v>
                </c:pt>
                <c:pt idx="7289">
                  <c:v>4276858332.1759257</c:v>
                </c:pt>
                <c:pt idx="7290">
                  <c:v>4276858343.75</c:v>
                </c:pt>
                <c:pt idx="7291">
                  <c:v>4276858355.3240743</c:v>
                </c:pt>
                <c:pt idx="7292">
                  <c:v>4276858368.0555558</c:v>
                </c:pt>
                <c:pt idx="7293">
                  <c:v>4276858379.6296296</c:v>
                </c:pt>
                <c:pt idx="7294">
                  <c:v>4276858391.2037039</c:v>
                </c:pt>
                <c:pt idx="7295">
                  <c:v>4276858402.7777777</c:v>
                </c:pt>
                <c:pt idx="7296">
                  <c:v>4276858414.3518519</c:v>
                </c:pt>
                <c:pt idx="7297">
                  <c:v>4276858425.9259262</c:v>
                </c:pt>
                <c:pt idx="7298">
                  <c:v>4276858437.5</c:v>
                </c:pt>
                <c:pt idx="7299">
                  <c:v>4276858449.0740738</c:v>
                </c:pt>
                <c:pt idx="7300">
                  <c:v>4276858460.6481485</c:v>
                </c:pt>
                <c:pt idx="7301">
                  <c:v>4276858472.2222223</c:v>
                </c:pt>
                <c:pt idx="7302">
                  <c:v>4276858483.7962961</c:v>
                </c:pt>
                <c:pt idx="7303">
                  <c:v>4276858495.3703709</c:v>
                </c:pt>
                <c:pt idx="7304">
                  <c:v>4276858530.0925922</c:v>
                </c:pt>
                <c:pt idx="7305">
                  <c:v>4276858564.8148146</c:v>
                </c:pt>
                <c:pt idx="7306">
                  <c:v>4276858599.5370369</c:v>
                </c:pt>
                <c:pt idx="7307">
                  <c:v>4276858634.2592592</c:v>
                </c:pt>
                <c:pt idx="7308">
                  <c:v>4276858668.9814816</c:v>
                </c:pt>
                <c:pt idx="7309">
                  <c:v>4276858685.1851854</c:v>
                </c:pt>
                <c:pt idx="7310">
                  <c:v>4276858688.6574078</c:v>
                </c:pt>
                <c:pt idx="7311">
                  <c:v>4276858692.1296291</c:v>
                </c:pt>
                <c:pt idx="7312">
                  <c:v>4276858695.6018515</c:v>
                </c:pt>
                <c:pt idx="7313">
                  <c:v>4276858699.0740738</c:v>
                </c:pt>
                <c:pt idx="7314">
                  <c:v>4276858701.3888884</c:v>
                </c:pt>
                <c:pt idx="7315">
                  <c:v>4276858704.8611107</c:v>
                </c:pt>
                <c:pt idx="7316">
                  <c:v>4276858708.333333</c:v>
                </c:pt>
                <c:pt idx="7317">
                  <c:v>4276858711.8055553</c:v>
                </c:pt>
                <c:pt idx="7318">
                  <c:v>4276858714.1203699</c:v>
                </c:pt>
                <c:pt idx="7319">
                  <c:v>4276858717.5925922</c:v>
                </c:pt>
                <c:pt idx="7320">
                  <c:v>4276858721.0648146</c:v>
                </c:pt>
                <c:pt idx="7321">
                  <c:v>4276858724.5370369</c:v>
                </c:pt>
                <c:pt idx="7322">
                  <c:v>4276858726.8518515</c:v>
                </c:pt>
                <c:pt idx="7323">
                  <c:v>4276858730.3240738</c:v>
                </c:pt>
                <c:pt idx="7324">
                  <c:v>4276858733.7962961</c:v>
                </c:pt>
                <c:pt idx="7325">
                  <c:v>4276858737.2685184</c:v>
                </c:pt>
                <c:pt idx="7326">
                  <c:v>4276858740.7407408</c:v>
                </c:pt>
                <c:pt idx="7327">
                  <c:v>4276858743.0555553</c:v>
                </c:pt>
                <c:pt idx="7328">
                  <c:v>4276858746.5277777</c:v>
                </c:pt>
                <c:pt idx="7329">
                  <c:v>4276858750</c:v>
                </c:pt>
                <c:pt idx="7330">
                  <c:v>4276858753.4722223</c:v>
                </c:pt>
                <c:pt idx="7331">
                  <c:v>4276858755.7870369</c:v>
                </c:pt>
                <c:pt idx="7332">
                  <c:v>4276858759.2592592</c:v>
                </c:pt>
                <c:pt idx="7333">
                  <c:v>4276858762.7314816</c:v>
                </c:pt>
                <c:pt idx="7334">
                  <c:v>4276858766.2037039</c:v>
                </c:pt>
                <c:pt idx="7335">
                  <c:v>4276858769.6759257</c:v>
                </c:pt>
                <c:pt idx="7336">
                  <c:v>4276858771.9907408</c:v>
                </c:pt>
                <c:pt idx="7337">
                  <c:v>4276858775.4629631</c:v>
                </c:pt>
                <c:pt idx="7338">
                  <c:v>4276858778.9351854</c:v>
                </c:pt>
                <c:pt idx="7339">
                  <c:v>4276858782.4074073</c:v>
                </c:pt>
                <c:pt idx="7340">
                  <c:v>4276858784.7222223</c:v>
                </c:pt>
                <c:pt idx="7341">
                  <c:v>4276858788.1944447</c:v>
                </c:pt>
                <c:pt idx="7342">
                  <c:v>4276858791.6666665</c:v>
                </c:pt>
                <c:pt idx="7343">
                  <c:v>4276858795.1388888</c:v>
                </c:pt>
                <c:pt idx="7344">
                  <c:v>4276858797.4537039</c:v>
                </c:pt>
                <c:pt idx="7345">
                  <c:v>4276858800.9259257</c:v>
                </c:pt>
                <c:pt idx="7346">
                  <c:v>4276858804.3981481</c:v>
                </c:pt>
                <c:pt idx="7347">
                  <c:v>4276858807.8703704</c:v>
                </c:pt>
                <c:pt idx="7348">
                  <c:v>4276858811.3425927</c:v>
                </c:pt>
                <c:pt idx="7349">
                  <c:v>4276858813.6574073</c:v>
                </c:pt>
                <c:pt idx="7350">
                  <c:v>4276858817.1296296</c:v>
                </c:pt>
                <c:pt idx="7351">
                  <c:v>4276858820.6018519</c:v>
                </c:pt>
                <c:pt idx="7352">
                  <c:v>4276858824.0740743</c:v>
                </c:pt>
                <c:pt idx="7353">
                  <c:v>4276858826.3888888</c:v>
                </c:pt>
                <c:pt idx="7354">
                  <c:v>4276858829.8611112</c:v>
                </c:pt>
                <c:pt idx="7355">
                  <c:v>4276858833.3333335</c:v>
                </c:pt>
                <c:pt idx="7356">
                  <c:v>4276858836.8055558</c:v>
                </c:pt>
                <c:pt idx="7357">
                  <c:v>4276858840.2777781</c:v>
                </c:pt>
                <c:pt idx="7358">
                  <c:v>4276858842.5925927</c:v>
                </c:pt>
                <c:pt idx="7359">
                  <c:v>4276858846.064815</c:v>
                </c:pt>
                <c:pt idx="7360">
                  <c:v>4276858849.5370374</c:v>
                </c:pt>
                <c:pt idx="7361">
                  <c:v>4276858853.0092597</c:v>
                </c:pt>
                <c:pt idx="7362">
                  <c:v>4276858855.3240743</c:v>
                </c:pt>
                <c:pt idx="7363">
                  <c:v>4276858858.7962966</c:v>
                </c:pt>
                <c:pt idx="7364">
                  <c:v>4276858862.2685189</c:v>
                </c:pt>
                <c:pt idx="7365">
                  <c:v>4276858865.7407413</c:v>
                </c:pt>
                <c:pt idx="7366">
                  <c:v>4276858869.2129626</c:v>
                </c:pt>
                <c:pt idx="7367">
                  <c:v>4276858871.5277781</c:v>
                </c:pt>
                <c:pt idx="7368">
                  <c:v>4276858875.0000005</c:v>
                </c:pt>
                <c:pt idx="7369">
                  <c:v>4276858878.4722228</c:v>
                </c:pt>
                <c:pt idx="7370">
                  <c:v>4276858881.9444442</c:v>
                </c:pt>
                <c:pt idx="7371">
                  <c:v>4276858884.2592597</c:v>
                </c:pt>
                <c:pt idx="7372">
                  <c:v>4276858887.731482</c:v>
                </c:pt>
                <c:pt idx="7373">
                  <c:v>4276858891.2037034</c:v>
                </c:pt>
                <c:pt idx="7374">
                  <c:v>4276858894.6759257</c:v>
                </c:pt>
                <c:pt idx="7375">
                  <c:v>4276858896.9907413</c:v>
                </c:pt>
                <c:pt idx="7376">
                  <c:v>4276858900.4629626</c:v>
                </c:pt>
                <c:pt idx="7377">
                  <c:v>4276858903.935185</c:v>
                </c:pt>
                <c:pt idx="7378">
                  <c:v>4276858907.4074073</c:v>
                </c:pt>
                <c:pt idx="7379">
                  <c:v>4276858910.8796296</c:v>
                </c:pt>
                <c:pt idx="7380">
                  <c:v>4276858913.1944442</c:v>
                </c:pt>
                <c:pt idx="7381">
                  <c:v>4276858916.6666665</c:v>
                </c:pt>
                <c:pt idx="7382">
                  <c:v>4276858920.1388888</c:v>
                </c:pt>
                <c:pt idx="7383">
                  <c:v>4276858923.6111112</c:v>
                </c:pt>
                <c:pt idx="7384">
                  <c:v>4276858925.9259257</c:v>
                </c:pt>
                <c:pt idx="7385">
                  <c:v>4276858929.3981481</c:v>
                </c:pt>
                <c:pt idx="7386">
                  <c:v>4276858932.8703704</c:v>
                </c:pt>
                <c:pt idx="7387">
                  <c:v>4276858936.3425927</c:v>
                </c:pt>
                <c:pt idx="7388">
                  <c:v>4276858938.6574073</c:v>
                </c:pt>
                <c:pt idx="7389">
                  <c:v>4276858942.1296296</c:v>
                </c:pt>
                <c:pt idx="7390">
                  <c:v>4276858945.6018519</c:v>
                </c:pt>
                <c:pt idx="7391">
                  <c:v>4276858949.0740743</c:v>
                </c:pt>
                <c:pt idx="7392">
                  <c:v>4276858952.5462966</c:v>
                </c:pt>
                <c:pt idx="7393">
                  <c:v>4276858954.8611112</c:v>
                </c:pt>
                <c:pt idx="7394">
                  <c:v>4276858958.3333335</c:v>
                </c:pt>
                <c:pt idx="7395">
                  <c:v>4276858961.8055558</c:v>
                </c:pt>
                <c:pt idx="7396">
                  <c:v>4276858965.2777781</c:v>
                </c:pt>
                <c:pt idx="7397">
                  <c:v>4276858967.5925927</c:v>
                </c:pt>
                <c:pt idx="7398">
                  <c:v>4276858971.064815</c:v>
                </c:pt>
                <c:pt idx="7399">
                  <c:v>4276858974.5370374</c:v>
                </c:pt>
                <c:pt idx="7400">
                  <c:v>4276858978.0092597</c:v>
                </c:pt>
                <c:pt idx="7401">
                  <c:v>4276858981.4814811</c:v>
                </c:pt>
                <c:pt idx="7402">
                  <c:v>4276858983.7962966</c:v>
                </c:pt>
                <c:pt idx="7403">
                  <c:v>4276858987.2685189</c:v>
                </c:pt>
                <c:pt idx="7404">
                  <c:v>4276858990.7407403</c:v>
                </c:pt>
                <c:pt idx="7405">
                  <c:v>4276858994.2129626</c:v>
                </c:pt>
                <c:pt idx="7406">
                  <c:v>4276858996.5277781</c:v>
                </c:pt>
                <c:pt idx="7407">
                  <c:v>4276858999.9999995</c:v>
                </c:pt>
                <c:pt idx="7408">
                  <c:v>4276859003.4722219</c:v>
                </c:pt>
                <c:pt idx="7409">
                  <c:v>4276859006.9444442</c:v>
                </c:pt>
                <c:pt idx="7410">
                  <c:v>4276859009.2592597</c:v>
                </c:pt>
                <c:pt idx="7411">
                  <c:v>4276859012.7314811</c:v>
                </c:pt>
                <c:pt idx="7412">
                  <c:v>4276859016.2037034</c:v>
                </c:pt>
                <c:pt idx="7413">
                  <c:v>4276859019.6759257</c:v>
                </c:pt>
                <c:pt idx="7414">
                  <c:v>4276859023.1481481</c:v>
                </c:pt>
                <c:pt idx="7415">
                  <c:v>4276859025.4629626</c:v>
                </c:pt>
                <c:pt idx="7416">
                  <c:v>4276859028.935185</c:v>
                </c:pt>
                <c:pt idx="7417">
                  <c:v>4276859032.4074073</c:v>
                </c:pt>
                <c:pt idx="7418">
                  <c:v>4276859035.8796296</c:v>
                </c:pt>
                <c:pt idx="7419">
                  <c:v>4276859038.1944442</c:v>
                </c:pt>
                <c:pt idx="7420">
                  <c:v>4276859041.6666665</c:v>
                </c:pt>
                <c:pt idx="7421">
                  <c:v>4276859045.1388888</c:v>
                </c:pt>
                <c:pt idx="7422">
                  <c:v>4276859048.6111112</c:v>
                </c:pt>
                <c:pt idx="7423">
                  <c:v>4276859052.0833335</c:v>
                </c:pt>
                <c:pt idx="7424">
                  <c:v>4276859054.3981481</c:v>
                </c:pt>
                <c:pt idx="7425">
                  <c:v>4276859057.8703704</c:v>
                </c:pt>
                <c:pt idx="7426">
                  <c:v>4276859061.3425927</c:v>
                </c:pt>
                <c:pt idx="7427">
                  <c:v>4276859064.814815</c:v>
                </c:pt>
                <c:pt idx="7428">
                  <c:v>4276859067.1296296</c:v>
                </c:pt>
                <c:pt idx="7429">
                  <c:v>4276859070.6018519</c:v>
                </c:pt>
                <c:pt idx="7430">
                  <c:v>4276859074.0740743</c:v>
                </c:pt>
                <c:pt idx="7431">
                  <c:v>4276859077.5462966</c:v>
                </c:pt>
                <c:pt idx="7432">
                  <c:v>4276859079.8611112</c:v>
                </c:pt>
                <c:pt idx="7433">
                  <c:v>4276859083.3333335</c:v>
                </c:pt>
                <c:pt idx="7434">
                  <c:v>4276859086.8055558</c:v>
                </c:pt>
                <c:pt idx="7435">
                  <c:v>4276859090.2777772</c:v>
                </c:pt>
                <c:pt idx="7436">
                  <c:v>4276859093.7499995</c:v>
                </c:pt>
                <c:pt idx="7437">
                  <c:v>4276859096.064815</c:v>
                </c:pt>
                <c:pt idx="7438">
                  <c:v>4276859099.5370374</c:v>
                </c:pt>
                <c:pt idx="7439">
                  <c:v>4276859103.0092587</c:v>
                </c:pt>
                <c:pt idx="7440">
                  <c:v>4276859106.4814811</c:v>
                </c:pt>
                <c:pt idx="7441">
                  <c:v>4276859108.7962966</c:v>
                </c:pt>
                <c:pt idx="7442">
                  <c:v>4276859112.2685184</c:v>
                </c:pt>
                <c:pt idx="7443">
                  <c:v>4276859115.7407403</c:v>
                </c:pt>
                <c:pt idx="7444">
                  <c:v>4276859119.2129626</c:v>
                </c:pt>
                <c:pt idx="7445">
                  <c:v>4276859121.5277777</c:v>
                </c:pt>
                <c:pt idx="7446">
                  <c:v>4276859125</c:v>
                </c:pt>
                <c:pt idx="7447">
                  <c:v>4276859128.4722219</c:v>
                </c:pt>
                <c:pt idx="7448">
                  <c:v>4276859131.9444442</c:v>
                </c:pt>
                <c:pt idx="7449">
                  <c:v>4276859135.4166665</c:v>
                </c:pt>
                <c:pt idx="7450">
                  <c:v>4276859137.7314816</c:v>
                </c:pt>
                <c:pt idx="7451">
                  <c:v>4276859141.2037034</c:v>
                </c:pt>
                <c:pt idx="7452">
                  <c:v>4276859144.6759257</c:v>
                </c:pt>
                <c:pt idx="7453">
                  <c:v>4276859148.1481481</c:v>
                </c:pt>
                <c:pt idx="7454">
                  <c:v>4276859150.4629626</c:v>
                </c:pt>
                <c:pt idx="7455">
                  <c:v>4276859153.935185</c:v>
                </c:pt>
                <c:pt idx="7456">
                  <c:v>4276859157.4074073</c:v>
                </c:pt>
                <c:pt idx="7457">
                  <c:v>4276859160.8796296</c:v>
                </c:pt>
                <c:pt idx="7458">
                  <c:v>4276859164.3518519</c:v>
                </c:pt>
                <c:pt idx="7459">
                  <c:v>4276859166.6666665</c:v>
                </c:pt>
                <c:pt idx="7460">
                  <c:v>4276859170.1388888</c:v>
                </c:pt>
                <c:pt idx="7461">
                  <c:v>4276859173.6111112</c:v>
                </c:pt>
                <c:pt idx="7462">
                  <c:v>4276859177.0833335</c:v>
                </c:pt>
                <c:pt idx="7463">
                  <c:v>4276859179.3981481</c:v>
                </c:pt>
                <c:pt idx="7464">
                  <c:v>4276859182.8703704</c:v>
                </c:pt>
                <c:pt idx="7465">
                  <c:v>4276859186.3425927</c:v>
                </c:pt>
                <c:pt idx="7466">
                  <c:v>4276859189.8148146</c:v>
                </c:pt>
                <c:pt idx="7467">
                  <c:v>4276859192.1296296</c:v>
                </c:pt>
                <c:pt idx="7468">
                  <c:v>4276859195.6018519</c:v>
                </c:pt>
                <c:pt idx="7469">
                  <c:v>4276859199.0740743</c:v>
                </c:pt>
                <c:pt idx="7470">
                  <c:v>4276859202.5462961</c:v>
                </c:pt>
                <c:pt idx="7471">
                  <c:v>4276859206.0185184</c:v>
                </c:pt>
                <c:pt idx="7472">
                  <c:v>4276859208.3333335</c:v>
                </c:pt>
                <c:pt idx="7473">
                  <c:v>4276859211.8055553</c:v>
                </c:pt>
                <c:pt idx="7474">
                  <c:v>4276859215.2777777</c:v>
                </c:pt>
                <c:pt idx="7475">
                  <c:v>4276859218.75</c:v>
                </c:pt>
                <c:pt idx="7476">
                  <c:v>4276859221.0648146</c:v>
                </c:pt>
                <c:pt idx="7477">
                  <c:v>4276859224.5370369</c:v>
                </c:pt>
                <c:pt idx="7478">
                  <c:v>4276859228.0092592</c:v>
                </c:pt>
                <c:pt idx="7479">
                  <c:v>4276859231.4814816</c:v>
                </c:pt>
                <c:pt idx="7480">
                  <c:v>4276859234.9537039</c:v>
                </c:pt>
                <c:pt idx="7481">
                  <c:v>4276859237.2685184</c:v>
                </c:pt>
                <c:pt idx="7482">
                  <c:v>4276859240.7407408</c:v>
                </c:pt>
                <c:pt idx="7483">
                  <c:v>4276859244.2129631</c:v>
                </c:pt>
                <c:pt idx="7484">
                  <c:v>4276859247.6851854</c:v>
                </c:pt>
                <c:pt idx="7485">
                  <c:v>4276859250</c:v>
                </c:pt>
                <c:pt idx="7486">
                  <c:v>4276859253.4722223</c:v>
                </c:pt>
                <c:pt idx="7487">
                  <c:v>4276859256.9444447</c:v>
                </c:pt>
                <c:pt idx="7488">
                  <c:v>4276859260.416667</c:v>
                </c:pt>
                <c:pt idx="7489">
                  <c:v>4276859262.7314816</c:v>
                </c:pt>
                <c:pt idx="7490">
                  <c:v>4276859266.2037039</c:v>
                </c:pt>
                <c:pt idx="7491">
                  <c:v>4276859269.6759262</c:v>
                </c:pt>
                <c:pt idx="7492">
                  <c:v>4276859273.1481485</c:v>
                </c:pt>
                <c:pt idx="7493">
                  <c:v>4276859276.6203709</c:v>
                </c:pt>
                <c:pt idx="7494">
                  <c:v>4276859278.9351854</c:v>
                </c:pt>
                <c:pt idx="7495">
                  <c:v>4276859282.4074078</c:v>
                </c:pt>
                <c:pt idx="7496">
                  <c:v>4276859285.8796301</c:v>
                </c:pt>
                <c:pt idx="7497">
                  <c:v>4276859289.3518524</c:v>
                </c:pt>
                <c:pt idx="7498">
                  <c:v>4276859291.666667</c:v>
                </c:pt>
                <c:pt idx="7499">
                  <c:v>4276859295.1388893</c:v>
                </c:pt>
                <c:pt idx="7500">
                  <c:v>4276859298.6111116</c:v>
                </c:pt>
                <c:pt idx="7501">
                  <c:v>4276859302.083333</c:v>
                </c:pt>
                <c:pt idx="7502">
                  <c:v>4276859304.3981485</c:v>
                </c:pt>
                <c:pt idx="7503">
                  <c:v>4276859307.8703709</c:v>
                </c:pt>
                <c:pt idx="7504">
                  <c:v>4276859311.3425922</c:v>
                </c:pt>
                <c:pt idx="7505">
                  <c:v>4276859314.8148146</c:v>
                </c:pt>
                <c:pt idx="7506">
                  <c:v>4276859318.2870369</c:v>
                </c:pt>
                <c:pt idx="7507">
                  <c:v>4276859320.6018515</c:v>
                </c:pt>
                <c:pt idx="7508">
                  <c:v>4276859324.0740738</c:v>
                </c:pt>
                <c:pt idx="7509">
                  <c:v>4276859327.5462961</c:v>
                </c:pt>
                <c:pt idx="7510">
                  <c:v>4276859331.0185184</c:v>
                </c:pt>
                <c:pt idx="7511">
                  <c:v>4276859333.333333</c:v>
                </c:pt>
                <c:pt idx="7512">
                  <c:v>4276859336.8055553</c:v>
                </c:pt>
                <c:pt idx="7513">
                  <c:v>4276859340.2777777</c:v>
                </c:pt>
                <c:pt idx="7514">
                  <c:v>4276859343.75</c:v>
                </c:pt>
                <c:pt idx="7515">
                  <c:v>4276859347.2222223</c:v>
                </c:pt>
                <c:pt idx="7516">
                  <c:v>4276859349.5370369</c:v>
                </c:pt>
                <c:pt idx="7517">
                  <c:v>4276859353.0092592</c:v>
                </c:pt>
                <c:pt idx="7518">
                  <c:v>4276859364.583333</c:v>
                </c:pt>
                <c:pt idx="7519">
                  <c:v>4276859376.1574078</c:v>
                </c:pt>
                <c:pt idx="7520">
                  <c:v>4276859387.7314816</c:v>
                </c:pt>
                <c:pt idx="7521">
                  <c:v>4276859399.3055553</c:v>
                </c:pt>
                <c:pt idx="7522">
                  <c:v>4276859412.0370369</c:v>
                </c:pt>
                <c:pt idx="7523">
                  <c:v>4276859423.6111107</c:v>
                </c:pt>
                <c:pt idx="7524">
                  <c:v>4276859435.1851854</c:v>
                </c:pt>
                <c:pt idx="7525">
                  <c:v>4276859446.7592592</c:v>
                </c:pt>
                <c:pt idx="7526">
                  <c:v>4276859458.333333</c:v>
                </c:pt>
                <c:pt idx="7527">
                  <c:v>4276859469.9074078</c:v>
                </c:pt>
                <c:pt idx="7528">
                  <c:v>4276859481.4814816</c:v>
                </c:pt>
                <c:pt idx="7529">
                  <c:v>4276859493.0555553</c:v>
                </c:pt>
                <c:pt idx="7530">
                  <c:v>4276859504.6296291</c:v>
                </c:pt>
                <c:pt idx="7531">
                  <c:v>4276859516.2037039</c:v>
                </c:pt>
                <c:pt idx="7532">
                  <c:v>4276859528.9351854</c:v>
                </c:pt>
                <c:pt idx="7533">
                  <c:v>4276859540.5092592</c:v>
                </c:pt>
                <c:pt idx="7534">
                  <c:v>4276859552.0833335</c:v>
                </c:pt>
                <c:pt idx="7535">
                  <c:v>4276859563.6574073</c:v>
                </c:pt>
                <c:pt idx="7536">
                  <c:v>4276859575.2314816</c:v>
                </c:pt>
                <c:pt idx="7537">
                  <c:v>4276859586.8055558</c:v>
                </c:pt>
                <c:pt idx="7538">
                  <c:v>4276859598.3796296</c:v>
                </c:pt>
                <c:pt idx="7539">
                  <c:v>4276859609.9537039</c:v>
                </c:pt>
                <c:pt idx="7540">
                  <c:v>4276859621.5277781</c:v>
                </c:pt>
                <c:pt idx="7541">
                  <c:v>4276859633.1018519</c:v>
                </c:pt>
                <c:pt idx="7542">
                  <c:v>4276859645.8333335</c:v>
                </c:pt>
                <c:pt idx="7543">
                  <c:v>4276859657.4074073</c:v>
                </c:pt>
                <c:pt idx="7544">
                  <c:v>4276859668.981482</c:v>
                </c:pt>
                <c:pt idx="7545">
                  <c:v>4276859680.5555558</c:v>
                </c:pt>
                <c:pt idx="7546">
                  <c:v>4276859692.1296296</c:v>
                </c:pt>
                <c:pt idx="7547">
                  <c:v>4276859703.7037034</c:v>
                </c:pt>
                <c:pt idx="7548">
                  <c:v>4276859738.4259257</c:v>
                </c:pt>
                <c:pt idx="7549">
                  <c:v>4276859773.1481481</c:v>
                </c:pt>
                <c:pt idx="7550">
                  <c:v>4276859807.8703704</c:v>
                </c:pt>
                <c:pt idx="7551">
                  <c:v>4276859842.5925927</c:v>
                </c:pt>
                <c:pt idx="7552">
                  <c:v>4276859877.314815</c:v>
                </c:pt>
                <c:pt idx="7553">
                  <c:v>4276859912.0370369</c:v>
                </c:pt>
                <c:pt idx="7554">
                  <c:v>4276859946.7592592</c:v>
                </c:pt>
                <c:pt idx="7555">
                  <c:v>4276859981.4814816</c:v>
                </c:pt>
                <c:pt idx="7556">
                  <c:v>4276860016.2037039</c:v>
                </c:pt>
                <c:pt idx="7557">
                  <c:v>4276860050.9259262</c:v>
                </c:pt>
                <c:pt idx="7558">
                  <c:v>4276860057.8703709</c:v>
                </c:pt>
                <c:pt idx="7559">
                  <c:v>4276860060.1851854</c:v>
                </c:pt>
                <c:pt idx="7560">
                  <c:v>4276860063.6574078</c:v>
                </c:pt>
                <c:pt idx="7561">
                  <c:v>4276860067.1296301</c:v>
                </c:pt>
                <c:pt idx="7562">
                  <c:v>4276860070.6018524</c:v>
                </c:pt>
                <c:pt idx="7563">
                  <c:v>4276860072.916667</c:v>
                </c:pt>
                <c:pt idx="7564">
                  <c:v>4276860076.3888893</c:v>
                </c:pt>
                <c:pt idx="7565">
                  <c:v>4276860079.8611116</c:v>
                </c:pt>
                <c:pt idx="7566">
                  <c:v>4276860083.333333</c:v>
                </c:pt>
                <c:pt idx="7567">
                  <c:v>4276860086.8055553</c:v>
                </c:pt>
                <c:pt idx="7568">
                  <c:v>4276860089.1203709</c:v>
                </c:pt>
                <c:pt idx="7569">
                  <c:v>4276860092.5925922</c:v>
                </c:pt>
                <c:pt idx="7570">
                  <c:v>4276860096.0648146</c:v>
                </c:pt>
                <c:pt idx="7571">
                  <c:v>4276860099.5370369</c:v>
                </c:pt>
                <c:pt idx="7572">
                  <c:v>4276860101.8518515</c:v>
                </c:pt>
                <c:pt idx="7573">
                  <c:v>4276860105.3240738</c:v>
                </c:pt>
                <c:pt idx="7574">
                  <c:v>4276860108.7962961</c:v>
                </c:pt>
                <c:pt idx="7575">
                  <c:v>4276860112.2685184</c:v>
                </c:pt>
                <c:pt idx="7576">
                  <c:v>4276860115.7407408</c:v>
                </c:pt>
                <c:pt idx="7577">
                  <c:v>4276860118.0555553</c:v>
                </c:pt>
                <c:pt idx="7578">
                  <c:v>4276860121.5277777</c:v>
                </c:pt>
                <c:pt idx="7579">
                  <c:v>4276860125</c:v>
                </c:pt>
                <c:pt idx="7580">
                  <c:v>4276860128.4722223</c:v>
                </c:pt>
                <c:pt idx="7581">
                  <c:v>4276860130.7870369</c:v>
                </c:pt>
                <c:pt idx="7582">
                  <c:v>4276860135.416667</c:v>
                </c:pt>
                <c:pt idx="7583">
                  <c:v>4276860138.8888893</c:v>
                </c:pt>
                <c:pt idx="7584">
                  <c:v>4276860141.2037039</c:v>
                </c:pt>
                <c:pt idx="7585">
                  <c:v>4276860144.6759262</c:v>
                </c:pt>
                <c:pt idx="7586">
                  <c:v>4276860148.1481485</c:v>
                </c:pt>
                <c:pt idx="7587">
                  <c:v>4276860151.6203699</c:v>
                </c:pt>
                <c:pt idx="7588">
                  <c:v>4276860155.0925922</c:v>
                </c:pt>
                <c:pt idx="7589">
                  <c:v>4276860157.4074078</c:v>
                </c:pt>
                <c:pt idx="7590">
                  <c:v>4276860160.8796301</c:v>
                </c:pt>
                <c:pt idx="7591">
                  <c:v>4276860164.3518515</c:v>
                </c:pt>
                <c:pt idx="7592">
                  <c:v>4276860167.8240738</c:v>
                </c:pt>
                <c:pt idx="7593">
                  <c:v>4276860170.1388893</c:v>
                </c:pt>
                <c:pt idx="7594">
                  <c:v>4276860173.6111107</c:v>
                </c:pt>
                <c:pt idx="7595">
                  <c:v>4276860177.083333</c:v>
                </c:pt>
                <c:pt idx="7596">
                  <c:v>4276860180.5555553</c:v>
                </c:pt>
                <c:pt idx="7597">
                  <c:v>4276860184.0277777</c:v>
                </c:pt>
                <c:pt idx="7598">
                  <c:v>4276860186.3425922</c:v>
                </c:pt>
                <c:pt idx="7599">
                  <c:v>4276860189.8148146</c:v>
                </c:pt>
                <c:pt idx="7600">
                  <c:v>4276860193.2870369</c:v>
                </c:pt>
                <c:pt idx="7601">
                  <c:v>4276860196.7592592</c:v>
                </c:pt>
                <c:pt idx="7602">
                  <c:v>4276860199.0740738</c:v>
                </c:pt>
                <c:pt idx="7603">
                  <c:v>4276860202.5462961</c:v>
                </c:pt>
                <c:pt idx="7604">
                  <c:v>4276860206.0185184</c:v>
                </c:pt>
                <c:pt idx="7605">
                  <c:v>4276860209.4907408</c:v>
                </c:pt>
                <c:pt idx="7606">
                  <c:v>4276860212.9629631</c:v>
                </c:pt>
                <c:pt idx="7607">
                  <c:v>4276860215.2777777</c:v>
                </c:pt>
                <c:pt idx="7608">
                  <c:v>4276860218.75</c:v>
                </c:pt>
                <c:pt idx="7609">
                  <c:v>4276860222.2222223</c:v>
                </c:pt>
                <c:pt idx="7610">
                  <c:v>4276860225.6944447</c:v>
                </c:pt>
                <c:pt idx="7611">
                  <c:v>4276860228.0092592</c:v>
                </c:pt>
                <c:pt idx="7612">
                  <c:v>4276860231.4814816</c:v>
                </c:pt>
                <c:pt idx="7613">
                  <c:v>4276860234.9537039</c:v>
                </c:pt>
                <c:pt idx="7614">
                  <c:v>4276860238.4259262</c:v>
                </c:pt>
                <c:pt idx="7615">
                  <c:v>4276860240.7407408</c:v>
                </c:pt>
                <c:pt idx="7616">
                  <c:v>4276860244.2129631</c:v>
                </c:pt>
                <c:pt idx="7617">
                  <c:v>4276860247.6851854</c:v>
                </c:pt>
                <c:pt idx="7618">
                  <c:v>4276860251.1574078</c:v>
                </c:pt>
                <c:pt idx="7619">
                  <c:v>4276860254.6296291</c:v>
                </c:pt>
                <c:pt idx="7620">
                  <c:v>4276860256.9444447</c:v>
                </c:pt>
                <c:pt idx="7621">
                  <c:v>4276860260.416667</c:v>
                </c:pt>
                <c:pt idx="7622">
                  <c:v>4276860263.8888884</c:v>
                </c:pt>
                <c:pt idx="7623">
                  <c:v>4276860267.3611107</c:v>
                </c:pt>
                <c:pt idx="7624">
                  <c:v>4276860269.6759262</c:v>
                </c:pt>
                <c:pt idx="7625">
                  <c:v>4276860273.1481481</c:v>
                </c:pt>
                <c:pt idx="7626">
                  <c:v>4276860276.6203699</c:v>
                </c:pt>
                <c:pt idx="7627">
                  <c:v>4276860280.0925922</c:v>
                </c:pt>
                <c:pt idx="7628">
                  <c:v>4276860282.4074073</c:v>
                </c:pt>
                <c:pt idx="7629">
                  <c:v>4276860285.8796291</c:v>
                </c:pt>
                <c:pt idx="7630">
                  <c:v>4276860289.3518515</c:v>
                </c:pt>
                <c:pt idx="7631">
                  <c:v>4276860292.8240738</c:v>
                </c:pt>
                <c:pt idx="7632">
                  <c:v>4276860296.2962961</c:v>
                </c:pt>
                <c:pt idx="7633">
                  <c:v>4276860298.6111107</c:v>
                </c:pt>
                <c:pt idx="7634">
                  <c:v>4276860302.083333</c:v>
                </c:pt>
                <c:pt idx="7635">
                  <c:v>4276860305.5555553</c:v>
                </c:pt>
                <c:pt idx="7636">
                  <c:v>4276860309.0277777</c:v>
                </c:pt>
                <c:pt idx="7637">
                  <c:v>4276860311.3425922</c:v>
                </c:pt>
                <c:pt idx="7638">
                  <c:v>4276860314.8148146</c:v>
                </c:pt>
                <c:pt idx="7639">
                  <c:v>4276860318.2870369</c:v>
                </c:pt>
                <c:pt idx="7640">
                  <c:v>4276860321.7592592</c:v>
                </c:pt>
                <c:pt idx="7641">
                  <c:v>4276860325.2314816</c:v>
                </c:pt>
                <c:pt idx="7642">
                  <c:v>4276860327.5462961</c:v>
                </c:pt>
                <c:pt idx="7643">
                  <c:v>4276860331.0185184</c:v>
                </c:pt>
                <c:pt idx="7644">
                  <c:v>4276860334.4907408</c:v>
                </c:pt>
                <c:pt idx="7645">
                  <c:v>4276860337.9629631</c:v>
                </c:pt>
                <c:pt idx="7646">
                  <c:v>4276860340.2777777</c:v>
                </c:pt>
                <c:pt idx="7647">
                  <c:v>4276860343.75</c:v>
                </c:pt>
                <c:pt idx="7648">
                  <c:v>4276860347.2222223</c:v>
                </c:pt>
                <c:pt idx="7649">
                  <c:v>4276860350.6944447</c:v>
                </c:pt>
                <c:pt idx="7650">
                  <c:v>4276860353.0092592</c:v>
                </c:pt>
                <c:pt idx="7651">
                  <c:v>4276860356.4814816</c:v>
                </c:pt>
                <c:pt idx="7652">
                  <c:v>4276860359.9537039</c:v>
                </c:pt>
                <c:pt idx="7653">
                  <c:v>4276860363.4259257</c:v>
                </c:pt>
                <c:pt idx="7654">
                  <c:v>4276860366.8981481</c:v>
                </c:pt>
                <c:pt idx="7655">
                  <c:v>4276860369.2129631</c:v>
                </c:pt>
                <c:pt idx="7656">
                  <c:v>4276860372.685185</c:v>
                </c:pt>
                <c:pt idx="7657">
                  <c:v>4276860376.1574073</c:v>
                </c:pt>
                <c:pt idx="7658">
                  <c:v>4276860379.6296296</c:v>
                </c:pt>
                <c:pt idx="7659">
                  <c:v>4276860383.1018519</c:v>
                </c:pt>
                <c:pt idx="7660">
                  <c:v>4276860385.4166665</c:v>
                </c:pt>
                <c:pt idx="7661">
                  <c:v>4276860388.8888888</c:v>
                </c:pt>
                <c:pt idx="7662">
                  <c:v>4276860392.3611112</c:v>
                </c:pt>
                <c:pt idx="7663">
                  <c:v>4276860395.8333335</c:v>
                </c:pt>
                <c:pt idx="7664">
                  <c:v>4276860398.1481481</c:v>
                </c:pt>
                <c:pt idx="7665">
                  <c:v>4276860401.6203704</c:v>
                </c:pt>
                <c:pt idx="7666">
                  <c:v>4276860405.0925927</c:v>
                </c:pt>
                <c:pt idx="7667">
                  <c:v>4276860408.564815</c:v>
                </c:pt>
                <c:pt idx="7668">
                  <c:v>4276860410.8796296</c:v>
                </c:pt>
                <c:pt idx="7669">
                  <c:v>4276860414.3518519</c:v>
                </c:pt>
                <c:pt idx="7670">
                  <c:v>4276860417.8240743</c:v>
                </c:pt>
                <c:pt idx="7671">
                  <c:v>4276860421.2962966</c:v>
                </c:pt>
                <c:pt idx="7672">
                  <c:v>4276860424.7685189</c:v>
                </c:pt>
                <c:pt idx="7673">
                  <c:v>4276860427.0833335</c:v>
                </c:pt>
                <c:pt idx="7674">
                  <c:v>4276860430.5555558</c:v>
                </c:pt>
                <c:pt idx="7675">
                  <c:v>4276860434.0277781</c:v>
                </c:pt>
                <c:pt idx="7676">
                  <c:v>4276860437.5000005</c:v>
                </c:pt>
                <c:pt idx="7677">
                  <c:v>4276860439.814815</c:v>
                </c:pt>
                <c:pt idx="7678">
                  <c:v>4276860443.2870374</c:v>
                </c:pt>
                <c:pt idx="7679">
                  <c:v>4276860446.7592597</c:v>
                </c:pt>
                <c:pt idx="7680">
                  <c:v>4276860450.231482</c:v>
                </c:pt>
                <c:pt idx="7681">
                  <c:v>4276860452.5462966</c:v>
                </c:pt>
                <c:pt idx="7682">
                  <c:v>4276860456.0185189</c:v>
                </c:pt>
                <c:pt idx="7683">
                  <c:v>4276860459.4907413</c:v>
                </c:pt>
                <c:pt idx="7684">
                  <c:v>4276860462.9629626</c:v>
                </c:pt>
                <c:pt idx="7685">
                  <c:v>4276860466.435185</c:v>
                </c:pt>
                <c:pt idx="7686">
                  <c:v>4276860468.7500005</c:v>
                </c:pt>
                <c:pt idx="7687">
                  <c:v>4276860472.2222219</c:v>
                </c:pt>
                <c:pt idx="7688">
                  <c:v>4276860475.6944442</c:v>
                </c:pt>
                <c:pt idx="7689">
                  <c:v>4276860479.1666665</c:v>
                </c:pt>
                <c:pt idx="7690">
                  <c:v>4276860481.481482</c:v>
                </c:pt>
                <c:pt idx="7691">
                  <c:v>4276860484.9537034</c:v>
                </c:pt>
                <c:pt idx="7692">
                  <c:v>4276860488.4259257</c:v>
                </c:pt>
                <c:pt idx="7693">
                  <c:v>4276860491.8981481</c:v>
                </c:pt>
                <c:pt idx="7694">
                  <c:v>4276860495.3703704</c:v>
                </c:pt>
                <c:pt idx="7695">
                  <c:v>4276860497.685185</c:v>
                </c:pt>
                <c:pt idx="7696">
                  <c:v>4276860501.1574073</c:v>
                </c:pt>
                <c:pt idx="7697">
                  <c:v>4276860504.6296296</c:v>
                </c:pt>
                <c:pt idx="7698">
                  <c:v>4276860508.1018519</c:v>
                </c:pt>
                <c:pt idx="7699">
                  <c:v>4276860510.4166665</c:v>
                </c:pt>
                <c:pt idx="7700">
                  <c:v>4276860513.8888888</c:v>
                </c:pt>
                <c:pt idx="7701">
                  <c:v>4276860517.3611112</c:v>
                </c:pt>
                <c:pt idx="7702">
                  <c:v>4276860520.8333335</c:v>
                </c:pt>
                <c:pt idx="7703">
                  <c:v>4276860523.1481481</c:v>
                </c:pt>
                <c:pt idx="7704">
                  <c:v>4276860526.6203704</c:v>
                </c:pt>
                <c:pt idx="7705">
                  <c:v>4276860530.0925927</c:v>
                </c:pt>
                <c:pt idx="7706">
                  <c:v>4276860533.564815</c:v>
                </c:pt>
                <c:pt idx="7707">
                  <c:v>4276860537.0370374</c:v>
                </c:pt>
                <c:pt idx="7708">
                  <c:v>4276860539.3518519</c:v>
                </c:pt>
                <c:pt idx="7709">
                  <c:v>4276860542.8240743</c:v>
                </c:pt>
                <c:pt idx="7710">
                  <c:v>4276860546.2962966</c:v>
                </c:pt>
                <c:pt idx="7711">
                  <c:v>4276860549.7685189</c:v>
                </c:pt>
                <c:pt idx="7712">
                  <c:v>4276860552.0833335</c:v>
                </c:pt>
                <c:pt idx="7713">
                  <c:v>4276860555.5555558</c:v>
                </c:pt>
                <c:pt idx="7714">
                  <c:v>4276860559.0277781</c:v>
                </c:pt>
                <c:pt idx="7715">
                  <c:v>4276860562.4999995</c:v>
                </c:pt>
                <c:pt idx="7716">
                  <c:v>4276860565.9722219</c:v>
                </c:pt>
                <c:pt idx="7717">
                  <c:v>4276860568.2870374</c:v>
                </c:pt>
                <c:pt idx="7718">
                  <c:v>4276860571.7592597</c:v>
                </c:pt>
                <c:pt idx="7719">
                  <c:v>4276860575.2314811</c:v>
                </c:pt>
                <c:pt idx="7720">
                  <c:v>4276860578.7037034</c:v>
                </c:pt>
                <c:pt idx="7721">
                  <c:v>4276860581.0185189</c:v>
                </c:pt>
                <c:pt idx="7722">
                  <c:v>4276860584.4907403</c:v>
                </c:pt>
                <c:pt idx="7723">
                  <c:v>4276860587.9629626</c:v>
                </c:pt>
                <c:pt idx="7724">
                  <c:v>4276860591.435185</c:v>
                </c:pt>
                <c:pt idx="7725">
                  <c:v>4276860593.7499995</c:v>
                </c:pt>
                <c:pt idx="7726">
                  <c:v>4276860597.2222219</c:v>
                </c:pt>
                <c:pt idx="7727">
                  <c:v>4276860600.6944442</c:v>
                </c:pt>
                <c:pt idx="7728">
                  <c:v>4276860604.1666665</c:v>
                </c:pt>
                <c:pt idx="7729">
                  <c:v>4276860607.6388888</c:v>
                </c:pt>
                <c:pt idx="7730">
                  <c:v>4276860609.9537034</c:v>
                </c:pt>
                <c:pt idx="7731">
                  <c:v>4276860613.4259257</c:v>
                </c:pt>
                <c:pt idx="7732">
                  <c:v>4276860616.8981481</c:v>
                </c:pt>
                <c:pt idx="7733">
                  <c:v>4276860620.3703704</c:v>
                </c:pt>
                <c:pt idx="7734">
                  <c:v>4276860622.685185</c:v>
                </c:pt>
                <c:pt idx="7735">
                  <c:v>4276860626.1574073</c:v>
                </c:pt>
                <c:pt idx="7736">
                  <c:v>4276860629.6296296</c:v>
                </c:pt>
                <c:pt idx="7737">
                  <c:v>4276860633.1018519</c:v>
                </c:pt>
                <c:pt idx="7738">
                  <c:v>4276860635.4166665</c:v>
                </c:pt>
                <c:pt idx="7739">
                  <c:v>4276860640.0462966</c:v>
                </c:pt>
                <c:pt idx="7740">
                  <c:v>4276860643.518518</c:v>
                </c:pt>
                <c:pt idx="7741">
                  <c:v>4276860655.0925927</c:v>
                </c:pt>
                <c:pt idx="7742">
                  <c:v>4276860666.6666665</c:v>
                </c:pt>
                <c:pt idx="7743">
                  <c:v>4276860678.2407403</c:v>
                </c:pt>
                <c:pt idx="7744">
                  <c:v>4276860689.814815</c:v>
                </c:pt>
                <c:pt idx="7745">
                  <c:v>4276860701.3888888</c:v>
                </c:pt>
                <c:pt idx="7746">
                  <c:v>4276860712.9629626</c:v>
                </c:pt>
                <c:pt idx="7747">
                  <c:v>4276860725.6944442</c:v>
                </c:pt>
                <c:pt idx="7748">
                  <c:v>4276860737.2685184</c:v>
                </c:pt>
                <c:pt idx="7749">
                  <c:v>4276860748.8425927</c:v>
                </c:pt>
                <c:pt idx="7750">
                  <c:v>4276860760.4166665</c:v>
                </c:pt>
                <c:pt idx="7751">
                  <c:v>4276860771.9907408</c:v>
                </c:pt>
                <c:pt idx="7752">
                  <c:v>4276860783.5648146</c:v>
                </c:pt>
                <c:pt idx="7753">
                  <c:v>4276860795.1388893</c:v>
                </c:pt>
                <c:pt idx="7754">
                  <c:v>4276860806.7129631</c:v>
                </c:pt>
                <c:pt idx="7755">
                  <c:v>4276860818.2870369</c:v>
                </c:pt>
                <c:pt idx="7756">
                  <c:v>4276860829.8611116</c:v>
                </c:pt>
                <c:pt idx="7757">
                  <c:v>4276860842.5925922</c:v>
                </c:pt>
                <c:pt idx="7758">
                  <c:v>4276860854.166667</c:v>
                </c:pt>
                <c:pt idx="7759">
                  <c:v>4276860865.7407408</c:v>
                </c:pt>
                <c:pt idx="7760">
                  <c:v>4276860877.3148146</c:v>
                </c:pt>
                <c:pt idx="7761">
                  <c:v>4276860888.8888893</c:v>
                </c:pt>
                <c:pt idx="7762">
                  <c:v>4276860900.4629631</c:v>
                </c:pt>
                <c:pt idx="7763">
                  <c:v>4276860912.0370369</c:v>
                </c:pt>
                <c:pt idx="7764">
                  <c:v>4276860923.6111107</c:v>
                </c:pt>
                <c:pt idx="7765">
                  <c:v>4276860935.1851854</c:v>
                </c:pt>
                <c:pt idx="7766">
                  <c:v>4276860946.7592592</c:v>
                </c:pt>
                <c:pt idx="7767">
                  <c:v>4276860959.4907408</c:v>
                </c:pt>
                <c:pt idx="7768">
                  <c:v>4276860971.0648146</c:v>
                </c:pt>
                <c:pt idx="7769">
                  <c:v>4276860982.6388884</c:v>
                </c:pt>
                <c:pt idx="7770">
                  <c:v>4276860994.2129631</c:v>
                </c:pt>
                <c:pt idx="7771">
                  <c:v>4276861028.9351854</c:v>
                </c:pt>
                <c:pt idx="7772">
                  <c:v>4276861063.6574073</c:v>
                </c:pt>
                <c:pt idx="7773">
                  <c:v>4276861098.3796296</c:v>
                </c:pt>
                <c:pt idx="7774">
                  <c:v>4276861133.1018519</c:v>
                </c:pt>
                <c:pt idx="7775">
                  <c:v>4276861167.8240743</c:v>
                </c:pt>
                <c:pt idx="7776">
                  <c:v>4276861202.5462966</c:v>
                </c:pt>
                <c:pt idx="7777">
                  <c:v>4276861237.2685189</c:v>
                </c:pt>
                <c:pt idx="7778">
                  <c:v>4276861271.9907413</c:v>
                </c:pt>
                <c:pt idx="7779">
                  <c:v>4276861306.7129626</c:v>
                </c:pt>
                <c:pt idx="7780">
                  <c:v>4276861341.435185</c:v>
                </c:pt>
                <c:pt idx="7781">
                  <c:v>4276861376.1574073</c:v>
                </c:pt>
                <c:pt idx="7782">
                  <c:v>4276861410.8796296</c:v>
                </c:pt>
                <c:pt idx="7783">
                  <c:v>4276861445.6018519</c:v>
                </c:pt>
                <c:pt idx="7784">
                  <c:v>4276861480.3240743</c:v>
                </c:pt>
                <c:pt idx="7785">
                  <c:v>4276861515.0462961</c:v>
                </c:pt>
                <c:pt idx="7786">
                  <c:v>4276861524.3055553</c:v>
                </c:pt>
                <c:pt idx="7787">
                  <c:v>4276861527.7777777</c:v>
                </c:pt>
                <c:pt idx="7788">
                  <c:v>4276861530.0925927</c:v>
                </c:pt>
                <c:pt idx="7789">
                  <c:v>4276861533.5648146</c:v>
                </c:pt>
                <c:pt idx="7790">
                  <c:v>4276861537.0370369</c:v>
                </c:pt>
                <c:pt idx="7791">
                  <c:v>4276861540.5092592</c:v>
                </c:pt>
                <c:pt idx="7792">
                  <c:v>4276861543.9814816</c:v>
                </c:pt>
                <c:pt idx="7793">
                  <c:v>4276861546.2962961</c:v>
                </c:pt>
                <c:pt idx="7794">
                  <c:v>4276861549.7685184</c:v>
                </c:pt>
                <c:pt idx="7795">
                  <c:v>4276861553.2407408</c:v>
                </c:pt>
                <c:pt idx="7796">
                  <c:v>4276861556.7129631</c:v>
                </c:pt>
                <c:pt idx="7797">
                  <c:v>4276861559.0277777</c:v>
                </c:pt>
                <c:pt idx="7798">
                  <c:v>4276861562.5</c:v>
                </c:pt>
                <c:pt idx="7799">
                  <c:v>4276861565.9722223</c:v>
                </c:pt>
                <c:pt idx="7800">
                  <c:v>4276861569.4444447</c:v>
                </c:pt>
                <c:pt idx="7801">
                  <c:v>4276861572.916667</c:v>
                </c:pt>
                <c:pt idx="7802">
                  <c:v>4276861575.2314816</c:v>
                </c:pt>
                <c:pt idx="7803">
                  <c:v>4276861578.7037039</c:v>
                </c:pt>
                <c:pt idx="7804">
                  <c:v>4276861582.1759262</c:v>
                </c:pt>
                <c:pt idx="7805">
                  <c:v>4276861585.6481485</c:v>
                </c:pt>
                <c:pt idx="7806">
                  <c:v>4276861587.9629631</c:v>
                </c:pt>
                <c:pt idx="7807">
                  <c:v>4276861591.4351854</c:v>
                </c:pt>
                <c:pt idx="7808">
                  <c:v>4276861594.9074078</c:v>
                </c:pt>
                <c:pt idx="7809">
                  <c:v>4276861598.3796301</c:v>
                </c:pt>
                <c:pt idx="7810">
                  <c:v>4276861600.6944447</c:v>
                </c:pt>
                <c:pt idx="7811">
                  <c:v>4276861604.166667</c:v>
                </c:pt>
                <c:pt idx="7812">
                  <c:v>4276861607.6388893</c:v>
                </c:pt>
                <c:pt idx="7813">
                  <c:v>4276861611.1111116</c:v>
                </c:pt>
                <c:pt idx="7814">
                  <c:v>4276861614.583333</c:v>
                </c:pt>
                <c:pt idx="7815">
                  <c:v>4276861616.8981485</c:v>
                </c:pt>
                <c:pt idx="7816">
                  <c:v>4276861620.3703709</c:v>
                </c:pt>
                <c:pt idx="7817">
                  <c:v>4276861623.8425922</c:v>
                </c:pt>
                <c:pt idx="7818">
                  <c:v>4276861627.3148146</c:v>
                </c:pt>
                <c:pt idx="7819">
                  <c:v>4276861629.6296301</c:v>
                </c:pt>
                <c:pt idx="7820">
                  <c:v>4276861633.1018524</c:v>
                </c:pt>
                <c:pt idx="7821">
                  <c:v>4276861636.5740738</c:v>
                </c:pt>
                <c:pt idx="7822">
                  <c:v>4276861640.0462961</c:v>
                </c:pt>
                <c:pt idx="7823">
                  <c:v>4276861642.3611116</c:v>
                </c:pt>
                <c:pt idx="7824">
                  <c:v>4276861645.833333</c:v>
                </c:pt>
                <c:pt idx="7825">
                  <c:v>4276861649.3055553</c:v>
                </c:pt>
                <c:pt idx="7826">
                  <c:v>4276861652.7777777</c:v>
                </c:pt>
                <c:pt idx="7827">
                  <c:v>4276861656.25</c:v>
                </c:pt>
                <c:pt idx="7828">
                  <c:v>4276861658.5648146</c:v>
                </c:pt>
                <c:pt idx="7829">
                  <c:v>4276861662.0370369</c:v>
                </c:pt>
                <c:pt idx="7830">
                  <c:v>4276861665.5092592</c:v>
                </c:pt>
                <c:pt idx="7831">
                  <c:v>4276861668.9814816</c:v>
                </c:pt>
                <c:pt idx="7832">
                  <c:v>4276861671.2962961</c:v>
                </c:pt>
                <c:pt idx="7833">
                  <c:v>4276861674.7685184</c:v>
                </c:pt>
                <c:pt idx="7834">
                  <c:v>4276861678.2407408</c:v>
                </c:pt>
                <c:pt idx="7835">
                  <c:v>4276861681.7129631</c:v>
                </c:pt>
                <c:pt idx="7836">
                  <c:v>4276861685.1851854</c:v>
                </c:pt>
                <c:pt idx="7837">
                  <c:v>4276861687.5</c:v>
                </c:pt>
                <c:pt idx="7838">
                  <c:v>4276861690.9722223</c:v>
                </c:pt>
                <c:pt idx="7839">
                  <c:v>4276861694.4444447</c:v>
                </c:pt>
                <c:pt idx="7840">
                  <c:v>4276861697.916667</c:v>
                </c:pt>
                <c:pt idx="7841">
                  <c:v>4276861700.2314816</c:v>
                </c:pt>
                <c:pt idx="7842">
                  <c:v>4276861703.7037039</c:v>
                </c:pt>
                <c:pt idx="7843">
                  <c:v>4276861707.1759262</c:v>
                </c:pt>
                <c:pt idx="7844">
                  <c:v>4276861710.6481485</c:v>
                </c:pt>
                <c:pt idx="7845">
                  <c:v>4276861714.1203699</c:v>
                </c:pt>
                <c:pt idx="7846">
                  <c:v>4276861716.4351854</c:v>
                </c:pt>
                <c:pt idx="7847">
                  <c:v>4276861719.9074078</c:v>
                </c:pt>
                <c:pt idx="7848">
                  <c:v>4276861723.3796301</c:v>
                </c:pt>
                <c:pt idx="7849">
                  <c:v>4276861726.8518515</c:v>
                </c:pt>
                <c:pt idx="7850">
                  <c:v>4276861729.166667</c:v>
                </c:pt>
                <c:pt idx="7851">
                  <c:v>4276861732.6388893</c:v>
                </c:pt>
                <c:pt idx="7852">
                  <c:v>4276861736.1111107</c:v>
                </c:pt>
                <c:pt idx="7853">
                  <c:v>4276861739.583333</c:v>
                </c:pt>
                <c:pt idx="7854">
                  <c:v>4276861741.8981485</c:v>
                </c:pt>
                <c:pt idx="7855">
                  <c:v>4276861745.3703699</c:v>
                </c:pt>
                <c:pt idx="7856">
                  <c:v>4276861748.8425922</c:v>
                </c:pt>
                <c:pt idx="7857">
                  <c:v>4276861752.3148146</c:v>
                </c:pt>
                <c:pt idx="7858">
                  <c:v>4276861755.7870369</c:v>
                </c:pt>
                <c:pt idx="7859">
                  <c:v>4276861758.1018515</c:v>
                </c:pt>
                <c:pt idx="7860">
                  <c:v>4276861761.5740738</c:v>
                </c:pt>
                <c:pt idx="7861">
                  <c:v>4276861765.0462961</c:v>
                </c:pt>
                <c:pt idx="7862">
                  <c:v>4276861768.5185184</c:v>
                </c:pt>
                <c:pt idx="7863">
                  <c:v>4276861770.833333</c:v>
                </c:pt>
                <c:pt idx="7864">
                  <c:v>4276861774.3055553</c:v>
                </c:pt>
                <c:pt idx="7865">
                  <c:v>4276861777.7777777</c:v>
                </c:pt>
                <c:pt idx="7866">
                  <c:v>4276861781.25</c:v>
                </c:pt>
                <c:pt idx="7867">
                  <c:v>4276861783.5648146</c:v>
                </c:pt>
                <c:pt idx="7868">
                  <c:v>4276861787.0370369</c:v>
                </c:pt>
                <c:pt idx="7869">
                  <c:v>4276861790.5092592</c:v>
                </c:pt>
                <c:pt idx="7870">
                  <c:v>4276861793.9814816</c:v>
                </c:pt>
                <c:pt idx="7871">
                  <c:v>4276861797.4537039</c:v>
                </c:pt>
                <c:pt idx="7872">
                  <c:v>4276861799.7685184</c:v>
                </c:pt>
                <c:pt idx="7873">
                  <c:v>4276861803.2407408</c:v>
                </c:pt>
                <c:pt idx="7874">
                  <c:v>4276861806.7129631</c:v>
                </c:pt>
                <c:pt idx="7875">
                  <c:v>4276861810.1851854</c:v>
                </c:pt>
                <c:pt idx="7876">
                  <c:v>4276861812.5</c:v>
                </c:pt>
                <c:pt idx="7877">
                  <c:v>4276861815.9722223</c:v>
                </c:pt>
                <c:pt idx="7878">
                  <c:v>4276861819.4444447</c:v>
                </c:pt>
                <c:pt idx="7879">
                  <c:v>4276861822.916667</c:v>
                </c:pt>
                <c:pt idx="7880">
                  <c:v>4276861826.3888884</c:v>
                </c:pt>
                <c:pt idx="7881">
                  <c:v>4276861828.7037039</c:v>
                </c:pt>
                <c:pt idx="7882">
                  <c:v>4276861832.1759262</c:v>
                </c:pt>
                <c:pt idx="7883">
                  <c:v>4276861835.6481481</c:v>
                </c:pt>
                <c:pt idx="7884">
                  <c:v>4276861839.1203699</c:v>
                </c:pt>
                <c:pt idx="7885">
                  <c:v>4276861841.4351854</c:v>
                </c:pt>
                <c:pt idx="7886">
                  <c:v>4276861844.9074073</c:v>
                </c:pt>
                <c:pt idx="7887">
                  <c:v>4276861848.3796291</c:v>
                </c:pt>
                <c:pt idx="7888">
                  <c:v>4276861851.8518515</c:v>
                </c:pt>
                <c:pt idx="7889">
                  <c:v>4276861854.1666665</c:v>
                </c:pt>
                <c:pt idx="7890">
                  <c:v>4276861857.6388888</c:v>
                </c:pt>
                <c:pt idx="7891">
                  <c:v>4276861861.1111107</c:v>
                </c:pt>
                <c:pt idx="7892">
                  <c:v>4276861864.583333</c:v>
                </c:pt>
                <c:pt idx="7893">
                  <c:v>4276861868.0555553</c:v>
                </c:pt>
                <c:pt idx="7894">
                  <c:v>4276861870.3703704</c:v>
                </c:pt>
                <c:pt idx="7895">
                  <c:v>4276861873.8425922</c:v>
                </c:pt>
                <c:pt idx="7896">
                  <c:v>4276861877.3148146</c:v>
                </c:pt>
                <c:pt idx="7897">
                  <c:v>4276861880.7870369</c:v>
                </c:pt>
                <c:pt idx="7898">
                  <c:v>4276861883.1018519</c:v>
                </c:pt>
                <c:pt idx="7899">
                  <c:v>4276861886.5740738</c:v>
                </c:pt>
                <c:pt idx="7900">
                  <c:v>4276861890.0462961</c:v>
                </c:pt>
                <c:pt idx="7901">
                  <c:v>4276861893.5185184</c:v>
                </c:pt>
                <c:pt idx="7902">
                  <c:v>4276861896.9907408</c:v>
                </c:pt>
                <c:pt idx="7903">
                  <c:v>4276861899.3055553</c:v>
                </c:pt>
                <c:pt idx="7904">
                  <c:v>4276861902.7777777</c:v>
                </c:pt>
                <c:pt idx="7905">
                  <c:v>4276861906.25</c:v>
                </c:pt>
                <c:pt idx="7906">
                  <c:v>4276861909.7222223</c:v>
                </c:pt>
                <c:pt idx="7907">
                  <c:v>4276861912.0370369</c:v>
                </c:pt>
                <c:pt idx="7908">
                  <c:v>4276861915.5092592</c:v>
                </c:pt>
                <c:pt idx="7909">
                  <c:v>4276861918.9814816</c:v>
                </c:pt>
                <c:pt idx="7910">
                  <c:v>4276861922.4537039</c:v>
                </c:pt>
                <c:pt idx="7911">
                  <c:v>4276861924.7685184</c:v>
                </c:pt>
                <c:pt idx="7912">
                  <c:v>4276861928.2407408</c:v>
                </c:pt>
                <c:pt idx="7913">
                  <c:v>4276861931.7129631</c:v>
                </c:pt>
                <c:pt idx="7914">
                  <c:v>4276861935.185185</c:v>
                </c:pt>
                <c:pt idx="7915">
                  <c:v>4276861938.6574073</c:v>
                </c:pt>
                <c:pt idx="7916">
                  <c:v>4276861940.9722223</c:v>
                </c:pt>
                <c:pt idx="7917">
                  <c:v>4276861944.4444442</c:v>
                </c:pt>
                <c:pt idx="7918">
                  <c:v>4276861947.9166665</c:v>
                </c:pt>
                <c:pt idx="7919">
                  <c:v>4276861951.3888888</c:v>
                </c:pt>
                <c:pt idx="7920">
                  <c:v>4276861953.7037039</c:v>
                </c:pt>
                <c:pt idx="7921">
                  <c:v>4276861957.1759257</c:v>
                </c:pt>
                <c:pt idx="7922">
                  <c:v>4276861960.6481481</c:v>
                </c:pt>
                <c:pt idx="7923">
                  <c:v>4276861964.1203704</c:v>
                </c:pt>
                <c:pt idx="7924">
                  <c:v>4276861966.435185</c:v>
                </c:pt>
                <c:pt idx="7925">
                  <c:v>4276861969.9074073</c:v>
                </c:pt>
                <c:pt idx="7926">
                  <c:v>4276861973.3796296</c:v>
                </c:pt>
                <c:pt idx="7927">
                  <c:v>4276861976.8518519</c:v>
                </c:pt>
                <c:pt idx="7928">
                  <c:v>4276861980.3240743</c:v>
                </c:pt>
                <c:pt idx="7929">
                  <c:v>4276861982.6388888</c:v>
                </c:pt>
                <c:pt idx="7930">
                  <c:v>4276861986.1111112</c:v>
                </c:pt>
                <c:pt idx="7931">
                  <c:v>4276861989.5833335</c:v>
                </c:pt>
                <c:pt idx="7932">
                  <c:v>4276861993.0555558</c:v>
                </c:pt>
                <c:pt idx="7933">
                  <c:v>4276861995.3703704</c:v>
                </c:pt>
                <c:pt idx="7934">
                  <c:v>4276861998.8425927</c:v>
                </c:pt>
                <c:pt idx="7935">
                  <c:v>4276862002.314815</c:v>
                </c:pt>
                <c:pt idx="7936">
                  <c:v>4276862005.7870374</c:v>
                </c:pt>
                <c:pt idx="7937">
                  <c:v>4276862009.2592597</c:v>
                </c:pt>
                <c:pt idx="7938">
                  <c:v>4276862011.5740743</c:v>
                </c:pt>
                <c:pt idx="7939">
                  <c:v>4276862015.0462966</c:v>
                </c:pt>
                <c:pt idx="7940">
                  <c:v>4276862018.5185189</c:v>
                </c:pt>
                <c:pt idx="7941">
                  <c:v>4276862021.9907413</c:v>
                </c:pt>
                <c:pt idx="7942">
                  <c:v>4276862033.564815</c:v>
                </c:pt>
                <c:pt idx="7943">
                  <c:v>4276862045.1388888</c:v>
                </c:pt>
                <c:pt idx="7944">
                  <c:v>4276862056.7129626</c:v>
                </c:pt>
                <c:pt idx="7945">
                  <c:v>4276862068.2870374</c:v>
                </c:pt>
                <c:pt idx="7946">
                  <c:v>4276862079.8611112</c:v>
                </c:pt>
                <c:pt idx="7947">
                  <c:v>4276862091.435185</c:v>
                </c:pt>
                <c:pt idx="7948">
                  <c:v>4276862103.0092597</c:v>
                </c:pt>
                <c:pt idx="7949">
                  <c:v>4276862114.5833335</c:v>
                </c:pt>
                <c:pt idx="7950">
                  <c:v>4276862127.314815</c:v>
                </c:pt>
                <c:pt idx="7951">
                  <c:v>4276862138.8888888</c:v>
                </c:pt>
                <c:pt idx="7952">
                  <c:v>4276862150.4629626</c:v>
                </c:pt>
                <c:pt idx="7953">
                  <c:v>4276862162.0370374</c:v>
                </c:pt>
                <c:pt idx="7954">
                  <c:v>4276862173.6111112</c:v>
                </c:pt>
                <c:pt idx="7955">
                  <c:v>4276862185.185185</c:v>
                </c:pt>
                <c:pt idx="7956">
                  <c:v>4276862196.7592587</c:v>
                </c:pt>
                <c:pt idx="7957">
                  <c:v>4276862208.3333335</c:v>
                </c:pt>
                <c:pt idx="7958">
                  <c:v>4276862219.9074073</c:v>
                </c:pt>
                <c:pt idx="7959">
                  <c:v>4276862231.4814811</c:v>
                </c:pt>
                <c:pt idx="7960">
                  <c:v>4276862243.0555558</c:v>
                </c:pt>
                <c:pt idx="7961">
                  <c:v>4276862255.7870369</c:v>
                </c:pt>
                <c:pt idx="7962">
                  <c:v>4276862267.3611112</c:v>
                </c:pt>
                <c:pt idx="7963">
                  <c:v>4276862278.935185</c:v>
                </c:pt>
                <c:pt idx="7964">
                  <c:v>4276862290.5092592</c:v>
                </c:pt>
                <c:pt idx="7965">
                  <c:v>4276862302.0833335</c:v>
                </c:pt>
                <c:pt idx="7966">
                  <c:v>4276862313.6574073</c:v>
                </c:pt>
                <c:pt idx="7967">
                  <c:v>4276862325.2314816</c:v>
                </c:pt>
                <c:pt idx="7968">
                  <c:v>4276862336.8055553</c:v>
                </c:pt>
                <c:pt idx="7969">
                  <c:v>4276862348.3796296</c:v>
                </c:pt>
                <c:pt idx="7970">
                  <c:v>4276862359.9537039</c:v>
                </c:pt>
                <c:pt idx="7971">
                  <c:v>4276862372.6851854</c:v>
                </c:pt>
                <c:pt idx="7972">
                  <c:v>4276862407.4074078</c:v>
                </c:pt>
                <c:pt idx="7973">
                  <c:v>4276862442.1296301</c:v>
                </c:pt>
                <c:pt idx="7974">
                  <c:v>4276862476.8518515</c:v>
                </c:pt>
                <c:pt idx="7975">
                  <c:v>4276862511.5740738</c:v>
                </c:pt>
                <c:pt idx="7976">
                  <c:v>4276862546.2962961</c:v>
                </c:pt>
                <c:pt idx="7977">
                  <c:v>4276862581.0185184</c:v>
                </c:pt>
                <c:pt idx="7978">
                  <c:v>4276862615.7407408</c:v>
                </c:pt>
                <c:pt idx="7979">
                  <c:v>4276862650.4629631</c:v>
                </c:pt>
                <c:pt idx="7980">
                  <c:v>4276862685.1851854</c:v>
                </c:pt>
                <c:pt idx="7981">
                  <c:v>4276862719.9074073</c:v>
                </c:pt>
                <c:pt idx="7982">
                  <c:v>4276862754.6296296</c:v>
                </c:pt>
                <c:pt idx="7983">
                  <c:v>4276862789.3518519</c:v>
                </c:pt>
                <c:pt idx="7984">
                  <c:v>4276862824.0740743</c:v>
                </c:pt>
                <c:pt idx="7985">
                  <c:v>4276862858.7962966</c:v>
                </c:pt>
                <c:pt idx="7986">
                  <c:v>4276862893.5185189</c:v>
                </c:pt>
                <c:pt idx="7987">
                  <c:v>4276862928.2407403</c:v>
                </c:pt>
                <c:pt idx="7988">
                  <c:v>4276862962.9629626</c:v>
                </c:pt>
                <c:pt idx="7989">
                  <c:v>4276862997.685185</c:v>
                </c:pt>
                <c:pt idx="7990">
                  <c:v>4276863032.4074073</c:v>
                </c:pt>
                <c:pt idx="7991">
                  <c:v>4276863067.1296296</c:v>
                </c:pt>
                <c:pt idx="7992">
                  <c:v>4276863136.5740738</c:v>
                </c:pt>
                <c:pt idx="7993">
                  <c:v>4276863206.0185184</c:v>
                </c:pt>
                <c:pt idx="7994">
                  <c:v>4276863275.4629631</c:v>
                </c:pt>
                <c:pt idx="7995">
                  <c:v>4276863304.3981485</c:v>
                </c:pt>
                <c:pt idx="7996">
                  <c:v>4276863307.8703699</c:v>
                </c:pt>
                <c:pt idx="7997">
                  <c:v>4276863310.1851854</c:v>
                </c:pt>
                <c:pt idx="7998">
                  <c:v>4276863313.6574078</c:v>
                </c:pt>
                <c:pt idx="7999">
                  <c:v>4276863317.1296291</c:v>
                </c:pt>
                <c:pt idx="8000">
                  <c:v>4276863320.6018515</c:v>
                </c:pt>
                <c:pt idx="8001">
                  <c:v>4276863324.0740738</c:v>
                </c:pt>
                <c:pt idx="8002">
                  <c:v>4276863326.3888884</c:v>
                </c:pt>
                <c:pt idx="8003">
                  <c:v>4276863329.8611107</c:v>
                </c:pt>
                <c:pt idx="8004">
                  <c:v>4276863333.333333</c:v>
                </c:pt>
                <c:pt idx="8005">
                  <c:v>4276863336.8055553</c:v>
                </c:pt>
                <c:pt idx="8006">
                  <c:v>4276863339.1203699</c:v>
                </c:pt>
                <c:pt idx="8007">
                  <c:v>4276863342.5925922</c:v>
                </c:pt>
                <c:pt idx="8008">
                  <c:v>4276863346.0648146</c:v>
                </c:pt>
                <c:pt idx="8009">
                  <c:v>4276863349.5370369</c:v>
                </c:pt>
                <c:pt idx="8010">
                  <c:v>4276863351.8518515</c:v>
                </c:pt>
                <c:pt idx="8011">
                  <c:v>4276863355.3240738</c:v>
                </c:pt>
                <c:pt idx="8012">
                  <c:v>4276863358.7962961</c:v>
                </c:pt>
                <c:pt idx="8013">
                  <c:v>4276863362.2685184</c:v>
                </c:pt>
                <c:pt idx="8014">
                  <c:v>4276863365.7407408</c:v>
                </c:pt>
                <c:pt idx="8015">
                  <c:v>4276863368.0555553</c:v>
                </c:pt>
                <c:pt idx="8016">
                  <c:v>4276863371.5277777</c:v>
                </c:pt>
                <c:pt idx="8017">
                  <c:v>4276863375</c:v>
                </c:pt>
                <c:pt idx="8018">
                  <c:v>4276863378.4722223</c:v>
                </c:pt>
                <c:pt idx="8019">
                  <c:v>4276863380.7870369</c:v>
                </c:pt>
                <c:pt idx="8020">
                  <c:v>4276863384.2592592</c:v>
                </c:pt>
                <c:pt idx="8021">
                  <c:v>4276863387.7314816</c:v>
                </c:pt>
                <c:pt idx="8022">
                  <c:v>4276863391.2037039</c:v>
                </c:pt>
                <c:pt idx="8023">
                  <c:v>4276863393.5185184</c:v>
                </c:pt>
                <c:pt idx="8024">
                  <c:v>4276863396.9907408</c:v>
                </c:pt>
                <c:pt idx="8025">
                  <c:v>4276863400.4629631</c:v>
                </c:pt>
                <c:pt idx="8026">
                  <c:v>4276863403.9351854</c:v>
                </c:pt>
                <c:pt idx="8027">
                  <c:v>4276863407.4074073</c:v>
                </c:pt>
                <c:pt idx="8028">
                  <c:v>4276863409.7222223</c:v>
                </c:pt>
                <c:pt idx="8029">
                  <c:v>4276863413.1944447</c:v>
                </c:pt>
                <c:pt idx="8030">
                  <c:v>4276863416.6666665</c:v>
                </c:pt>
                <c:pt idx="8031">
                  <c:v>4276863420.1388888</c:v>
                </c:pt>
                <c:pt idx="8032">
                  <c:v>4276863422.4537039</c:v>
                </c:pt>
                <c:pt idx="8033">
                  <c:v>4276863425.9259262</c:v>
                </c:pt>
                <c:pt idx="8034">
                  <c:v>4276863429.3981481</c:v>
                </c:pt>
                <c:pt idx="8035">
                  <c:v>4276863432.8703704</c:v>
                </c:pt>
                <c:pt idx="8036">
                  <c:v>4276863436.3425922</c:v>
                </c:pt>
                <c:pt idx="8037">
                  <c:v>4276863438.6574073</c:v>
                </c:pt>
                <c:pt idx="8038">
                  <c:v>4276863442.1296296</c:v>
                </c:pt>
                <c:pt idx="8039">
                  <c:v>4276863445.6018519</c:v>
                </c:pt>
                <c:pt idx="8040">
                  <c:v>4276863449.0740738</c:v>
                </c:pt>
                <c:pt idx="8041">
                  <c:v>4276863451.3888888</c:v>
                </c:pt>
                <c:pt idx="8042">
                  <c:v>4276863454.8611112</c:v>
                </c:pt>
                <c:pt idx="8043">
                  <c:v>4276863458.3333335</c:v>
                </c:pt>
                <c:pt idx="8044">
                  <c:v>4276863461.8055553</c:v>
                </c:pt>
                <c:pt idx="8045">
                  <c:v>4276863464.1203704</c:v>
                </c:pt>
                <c:pt idx="8046">
                  <c:v>4276863467.5925927</c:v>
                </c:pt>
                <c:pt idx="8047">
                  <c:v>4276863471.0648146</c:v>
                </c:pt>
                <c:pt idx="8048">
                  <c:v>4276863474.5370369</c:v>
                </c:pt>
                <c:pt idx="8049">
                  <c:v>4276863478.0092592</c:v>
                </c:pt>
                <c:pt idx="8050">
                  <c:v>4276863480.3240743</c:v>
                </c:pt>
                <c:pt idx="8051">
                  <c:v>4276863483.7962961</c:v>
                </c:pt>
                <c:pt idx="8052">
                  <c:v>4276863487.2685184</c:v>
                </c:pt>
                <c:pt idx="8053">
                  <c:v>4276863490.7407408</c:v>
                </c:pt>
                <c:pt idx="8054">
                  <c:v>4276863493.0555558</c:v>
                </c:pt>
                <c:pt idx="8055">
                  <c:v>4276863496.5277777</c:v>
                </c:pt>
                <c:pt idx="8056">
                  <c:v>4276863500</c:v>
                </c:pt>
                <c:pt idx="8057">
                  <c:v>4276863503.4722223</c:v>
                </c:pt>
                <c:pt idx="8058">
                  <c:v>4276863505.7870374</c:v>
                </c:pt>
                <c:pt idx="8059">
                  <c:v>4276863509.2592592</c:v>
                </c:pt>
                <c:pt idx="8060">
                  <c:v>4276863512.7314816</c:v>
                </c:pt>
                <c:pt idx="8061">
                  <c:v>4276863516.2037039</c:v>
                </c:pt>
                <c:pt idx="8062">
                  <c:v>4276863519.6759257</c:v>
                </c:pt>
                <c:pt idx="8063">
                  <c:v>4276863521.9907408</c:v>
                </c:pt>
                <c:pt idx="8064">
                  <c:v>4276863525.4629631</c:v>
                </c:pt>
                <c:pt idx="8065">
                  <c:v>4276863528.935185</c:v>
                </c:pt>
                <c:pt idx="8066">
                  <c:v>4276863532.4074073</c:v>
                </c:pt>
                <c:pt idx="8067">
                  <c:v>4276863534.7222223</c:v>
                </c:pt>
                <c:pt idx="8068">
                  <c:v>4276863538.1944442</c:v>
                </c:pt>
                <c:pt idx="8069">
                  <c:v>4276863541.6666665</c:v>
                </c:pt>
                <c:pt idx="8070">
                  <c:v>4276863545.1388888</c:v>
                </c:pt>
                <c:pt idx="8071">
                  <c:v>4276863547.4537034</c:v>
                </c:pt>
                <c:pt idx="8072">
                  <c:v>4276863550.9259257</c:v>
                </c:pt>
                <c:pt idx="8073">
                  <c:v>4276863554.3981481</c:v>
                </c:pt>
                <c:pt idx="8074">
                  <c:v>4276863557.8703704</c:v>
                </c:pt>
                <c:pt idx="8075">
                  <c:v>4276863561.3425927</c:v>
                </c:pt>
                <c:pt idx="8076">
                  <c:v>4276863563.6574073</c:v>
                </c:pt>
                <c:pt idx="8077">
                  <c:v>4276863567.1296296</c:v>
                </c:pt>
                <c:pt idx="8078">
                  <c:v>4276863570.6018519</c:v>
                </c:pt>
                <c:pt idx="8079">
                  <c:v>4276863574.0740743</c:v>
                </c:pt>
                <c:pt idx="8080">
                  <c:v>4276863576.3888888</c:v>
                </c:pt>
                <c:pt idx="8081">
                  <c:v>4276863579.8611112</c:v>
                </c:pt>
                <c:pt idx="8082">
                  <c:v>4276863583.3333335</c:v>
                </c:pt>
                <c:pt idx="8083">
                  <c:v>4276863586.8055558</c:v>
                </c:pt>
                <c:pt idx="8084">
                  <c:v>4276863589.1203704</c:v>
                </c:pt>
                <c:pt idx="8085">
                  <c:v>4276863592.5925927</c:v>
                </c:pt>
                <c:pt idx="8086">
                  <c:v>4276863596.064815</c:v>
                </c:pt>
                <c:pt idx="8087">
                  <c:v>4276863599.5370374</c:v>
                </c:pt>
                <c:pt idx="8088">
                  <c:v>4276863603.0092597</c:v>
                </c:pt>
                <c:pt idx="8089">
                  <c:v>4276863605.3240743</c:v>
                </c:pt>
                <c:pt idx="8090">
                  <c:v>4276863608.7962966</c:v>
                </c:pt>
                <c:pt idx="8091">
                  <c:v>4276863612.2685189</c:v>
                </c:pt>
                <c:pt idx="8092">
                  <c:v>4276863615.7407413</c:v>
                </c:pt>
                <c:pt idx="8093">
                  <c:v>4276863618.0555558</c:v>
                </c:pt>
                <c:pt idx="8094">
                  <c:v>4276863621.5277781</c:v>
                </c:pt>
                <c:pt idx="8095">
                  <c:v>4276863625.0000005</c:v>
                </c:pt>
                <c:pt idx="8096">
                  <c:v>4276863628.4722219</c:v>
                </c:pt>
                <c:pt idx="8097">
                  <c:v>4276863631.9444442</c:v>
                </c:pt>
                <c:pt idx="8098">
                  <c:v>4276863634.2592597</c:v>
                </c:pt>
                <c:pt idx="8099">
                  <c:v>4276863637.7314811</c:v>
                </c:pt>
                <c:pt idx="8100">
                  <c:v>4276863641.2037034</c:v>
                </c:pt>
                <c:pt idx="8101">
                  <c:v>4276863644.6759257</c:v>
                </c:pt>
                <c:pt idx="8102">
                  <c:v>4276863646.9907403</c:v>
                </c:pt>
                <c:pt idx="8103">
                  <c:v>4276863650.4629626</c:v>
                </c:pt>
                <c:pt idx="8104">
                  <c:v>4276863653.935185</c:v>
                </c:pt>
                <c:pt idx="8105">
                  <c:v>4276863657.4074073</c:v>
                </c:pt>
                <c:pt idx="8106">
                  <c:v>4276863660.8796296</c:v>
                </c:pt>
                <c:pt idx="8107">
                  <c:v>4276863663.1944442</c:v>
                </c:pt>
                <c:pt idx="8108">
                  <c:v>4276863666.6666665</c:v>
                </c:pt>
                <c:pt idx="8109">
                  <c:v>4276863670.1388888</c:v>
                </c:pt>
                <c:pt idx="8110">
                  <c:v>4276863673.6111112</c:v>
                </c:pt>
                <c:pt idx="8111">
                  <c:v>4276863675.9259257</c:v>
                </c:pt>
                <c:pt idx="8112">
                  <c:v>4276863679.3981481</c:v>
                </c:pt>
                <c:pt idx="8113">
                  <c:v>4276863682.8703704</c:v>
                </c:pt>
                <c:pt idx="8114">
                  <c:v>4276863686.3425927</c:v>
                </c:pt>
                <c:pt idx="8115">
                  <c:v>4276863688.6574073</c:v>
                </c:pt>
                <c:pt idx="8116">
                  <c:v>4276863692.1296296</c:v>
                </c:pt>
                <c:pt idx="8117">
                  <c:v>4276863695.6018519</c:v>
                </c:pt>
                <c:pt idx="8118">
                  <c:v>4276863699.0740743</c:v>
                </c:pt>
                <c:pt idx="8119">
                  <c:v>4276863702.5462966</c:v>
                </c:pt>
                <c:pt idx="8120">
                  <c:v>4276863714.1203704</c:v>
                </c:pt>
                <c:pt idx="8121">
                  <c:v>4276863725.6944442</c:v>
                </c:pt>
                <c:pt idx="8122">
                  <c:v>4276863737.268518</c:v>
                </c:pt>
                <c:pt idx="8123">
                  <c:v>4276863748.8425927</c:v>
                </c:pt>
                <c:pt idx="8124">
                  <c:v>4276863760.4166665</c:v>
                </c:pt>
                <c:pt idx="8125">
                  <c:v>4276863771.9907403</c:v>
                </c:pt>
                <c:pt idx="8126">
                  <c:v>4276863783.564815</c:v>
                </c:pt>
                <c:pt idx="8127">
                  <c:v>4276863795.1388888</c:v>
                </c:pt>
                <c:pt idx="8128">
                  <c:v>4276863806.7129626</c:v>
                </c:pt>
                <c:pt idx="8129">
                  <c:v>4276863818.2870369</c:v>
                </c:pt>
                <c:pt idx="8130">
                  <c:v>4276863829.8611112</c:v>
                </c:pt>
                <c:pt idx="8131">
                  <c:v>4276863841.435185</c:v>
                </c:pt>
                <c:pt idx="8132">
                  <c:v>4276863853.0092592</c:v>
                </c:pt>
                <c:pt idx="8133">
                  <c:v>4276863865.7407408</c:v>
                </c:pt>
                <c:pt idx="8134">
                  <c:v>4276863877.3148146</c:v>
                </c:pt>
                <c:pt idx="8135">
                  <c:v>4276863888.8888888</c:v>
                </c:pt>
                <c:pt idx="8136">
                  <c:v>4276863900.4629631</c:v>
                </c:pt>
                <c:pt idx="8137">
                  <c:v>4276863912.0370369</c:v>
                </c:pt>
                <c:pt idx="8138">
                  <c:v>4276863923.6111112</c:v>
                </c:pt>
                <c:pt idx="8139">
                  <c:v>4276863935.1851854</c:v>
                </c:pt>
                <c:pt idx="8140">
                  <c:v>4276863946.7592592</c:v>
                </c:pt>
                <c:pt idx="8141">
                  <c:v>4276863958.333333</c:v>
                </c:pt>
                <c:pt idx="8142">
                  <c:v>4276863969.9074078</c:v>
                </c:pt>
                <c:pt idx="8143">
                  <c:v>4276863981.4814816</c:v>
                </c:pt>
                <c:pt idx="8144">
                  <c:v>4276863993.0555553</c:v>
                </c:pt>
                <c:pt idx="8145">
                  <c:v>4276864004.6296301</c:v>
                </c:pt>
                <c:pt idx="8146">
                  <c:v>4276864017.3611116</c:v>
                </c:pt>
                <c:pt idx="8147">
                  <c:v>4276864028.9351854</c:v>
                </c:pt>
                <c:pt idx="8148">
                  <c:v>4276864040.5092592</c:v>
                </c:pt>
                <c:pt idx="8149">
                  <c:v>4276864052.083333</c:v>
                </c:pt>
                <c:pt idx="8150">
                  <c:v>4276864086.8055553</c:v>
                </c:pt>
                <c:pt idx="8151">
                  <c:v>4276864121.5277777</c:v>
                </c:pt>
                <c:pt idx="8152">
                  <c:v>4276864156.25</c:v>
                </c:pt>
                <c:pt idx="8153">
                  <c:v>4276864190.9722223</c:v>
                </c:pt>
                <c:pt idx="8154">
                  <c:v>4276864225.6944447</c:v>
                </c:pt>
                <c:pt idx="8155">
                  <c:v>4276864260.4166665</c:v>
                </c:pt>
                <c:pt idx="8156">
                  <c:v>4276864295.1388888</c:v>
                </c:pt>
                <c:pt idx="8157">
                  <c:v>4276864329.8611112</c:v>
                </c:pt>
                <c:pt idx="8158">
                  <c:v>4276864364.5833335</c:v>
                </c:pt>
                <c:pt idx="8159">
                  <c:v>4276864399.3055558</c:v>
                </c:pt>
                <c:pt idx="8160">
                  <c:v>4276864434.0277781</c:v>
                </c:pt>
                <c:pt idx="8161">
                  <c:v>4276864468.7499995</c:v>
                </c:pt>
                <c:pt idx="8162">
                  <c:v>4276864503.4722219</c:v>
                </c:pt>
                <c:pt idx="8163">
                  <c:v>4276864538.1944442</c:v>
                </c:pt>
                <c:pt idx="8164">
                  <c:v>4276864572.9166665</c:v>
                </c:pt>
                <c:pt idx="8165">
                  <c:v>4276864607.6388888</c:v>
                </c:pt>
                <c:pt idx="8166">
                  <c:v>4276864642.3611112</c:v>
                </c:pt>
                <c:pt idx="8167">
                  <c:v>4276864677.0833335</c:v>
                </c:pt>
                <c:pt idx="8168">
                  <c:v>4276864711.8055553</c:v>
                </c:pt>
                <c:pt idx="8169">
                  <c:v>4276864746.5277777</c:v>
                </c:pt>
                <c:pt idx="8170">
                  <c:v>4276864815.9722223</c:v>
                </c:pt>
                <c:pt idx="8171">
                  <c:v>4276864885.416667</c:v>
                </c:pt>
                <c:pt idx="8172">
                  <c:v>4276864954.8611107</c:v>
                </c:pt>
                <c:pt idx="8173">
                  <c:v>4276865025.4629631</c:v>
                </c:pt>
                <c:pt idx="8174">
                  <c:v>4276865094.9074073</c:v>
                </c:pt>
                <c:pt idx="8175">
                  <c:v>4276865164.3518519</c:v>
                </c:pt>
                <c:pt idx="8176">
                  <c:v>4276865233.7962966</c:v>
                </c:pt>
                <c:pt idx="8177">
                  <c:v>4276865303.2407403</c:v>
                </c:pt>
                <c:pt idx="8178">
                  <c:v>4276865372.685185</c:v>
                </c:pt>
                <c:pt idx="8179">
                  <c:v>4276865442.1296296</c:v>
                </c:pt>
                <c:pt idx="8180">
                  <c:v>4276865511.5740738</c:v>
                </c:pt>
                <c:pt idx="8181">
                  <c:v>4276865581.0185184</c:v>
                </c:pt>
                <c:pt idx="8182">
                  <c:v>4276865650.4629631</c:v>
                </c:pt>
                <c:pt idx="8183">
                  <c:v>4276865719.9074078</c:v>
                </c:pt>
                <c:pt idx="8184">
                  <c:v>4276865789.3518519</c:v>
                </c:pt>
                <c:pt idx="8185">
                  <c:v>4276865858.7962966</c:v>
                </c:pt>
                <c:pt idx="8186">
                  <c:v>4276865928.2407413</c:v>
                </c:pt>
                <c:pt idx="8187">
                  <c:v>4276865997.685185</c:v>
                </c:pt>
                <c:pt idx="8188">
                  <c:v>4276866067.1296296</c:v>
                </c:pt>
                <c:pt idx="8189">
                  <c:v>4276866136.5740743</c:v>
                </c:pt>
                <c:pt idx="8190">
                  <c:v>4276866206.0185184</c:v>
                </c:pt>
                <c:pt idx="8191">
                  <c:v>4276866275.4629631</c:v>
                </c:pt>
                <c:pt idx="8192">
                  <c:v>4276866344.9074078</c:v>
                </c:pt>
                <c:pt idx="8193">
                  <c:v>4276866414.3518515</c:v>
                </c:pt>
                <c:pt idx="8194">
                  <c:v>4276866483.7962961</c:v>
                </c:pt>
                <c:pt idx="8195">
                  <c:v>4276866553.2407408</c:v>
                </c:pt>
                <c:pt idx="8196">
                  <c:v>4276866622.685185</c:v>
                </c:pt>
                <c:pt idx="8197">
                  <c:v>4276866692.1296296</c:v>
                </c:pt>
                <c:pt idx="8198">
                  <c:v>4276866761.5740743</c:v>
                </c:pt>
                <c:pt idx="8199">
                  <c:v>4276866831.0185189</c:v>
                </c:pt>
                <c:pt idx="8200">
                  <c:v>4276866900.4629626</c:v>
                </c:pt>
                <c:pt idx="8201">
                  <c:v>4276866969.9074073</c:v>
                </c:pt>
                <c:pt idx="8202">
                  <c:v>4276867039.3518519</c:v>
                </c:pt>
                <c:pt idx="8203">
                  <c:v>4276867108.7962961</c:v>
                </c:pt>
                <c:pt idx="8204">
                  <c:v>4276867178.2407408</c:v>
                </c:pt>
                <c:pt idx="8205">
                  <c:v>4276867247.6851854</c:v>
                </c:pt>
                <c:pt idx="8206">
                  <c:v>4276867317.1296291</c:v>
                </c:pt>
                <c:pt idx="8207">
                  <c:v>4276867386.5740743</c:v>
                </c:pt>
                <c:pt idx="8208">
                  <c:v>4276867456.0185189</c:v>
                </c:pt>
                <c:pt idx="8209">
                  <c:v>4276867525.4629626</c:v>
                </c:pt>
                <c:pt idx="8210">
                  <c:v>4276867594.9074073</c:v>
                </c:pt>
                <c:pt idx="8211">
                  <c:v>4276867664.3518519</c:v>
                </c:pt>
                <c:pt idx="8212">
                  <c:v>4276867733.7962961</c:v>
                </c:pt>
                <c:pt idx="8213">
                  <c:v>4276867803.2407408</c:v>
                </c:pt>
                <c:pt idx="8214">
                  <c:v>4276867872.6851854</c:v>
                </c:pt>
                <c:pt idx="8215">
                  <c:v>4276867943.2870369</c:v>
                </c:pt>
                <c:pt idx="8216">
                  <c:v>4276868012.7314816</c:v>
                </c:pt>
                <c:pt idx="8217">
                  <c:v>4276868082.1759262</c:v>
                </c:pt>
                <c:pt idx="8218">
                  <c:v>4276868151.6203704</c:v>
                </c:pt>
                <c:pt idx="8219">
                  <c:v>4276868221.064815</c:v>
                </c:pt>
                <c:pt idx="8220">
                  <c:v>4276868290.5092597</c:v>
                </c:pt>
                <c:pt idx="8221">
                  <c:v>4276868359.9537034</c:v>
                </c:pt>
                <c:pt idx="8222">
                  <c:v>4276868429.3981481</c:v>
                </c:pt>
                <c:pt idx="8223">
                  <c:v>4276868498.8425927</c:v>
                </c:pt>
                <c:pt idx="8224">
                  <c:v>4276868568.2870369</c:v>
                </c:pt>
                <c:pt idx="8225">
                  <c:v>4276868637.7314816</c:v>
                </c:pt>
                <c:pt idx="8226">
                  <c:v>4276868707.1759262</c:v>
                </c:pt>
                <c:pt idx="8227">
                  <c:v>4276868776.6203699</c:v>
                </c:pt>
                <c:pt idx="8228">
                  <c:v>4276868846.0648146</c:v>
                </c:pt>
                <c:pt idx="8229">
                  <c:v>4276868915.5092592</c:v>
                </c:pt>
                <c:pt idx="8230">
                  <c:v>4276868984.9537039</c:v>
                </c:pt>
                <c:pt idx="8231">
                  <c:v>4276869054.3981481</c:v>
                </c:pt>
                <c:pt idx="8232">
                  <c:v>4276869123.8425927</c:v>
                </c:pt>
                <c:pt idx="8233">
                  <c:v>4276869193.2870374</c:v>
                </c:pt>
                <c:pt idx="8234">
                  <c:v>4276869262.7314811</c:v>
                </c:pt>
                <c:pt idx="8235">
                  <c:v>4276869332.1759257</c:v>
                </c:pt>
                <c:pt idx="8236">
                  <c:v>4276869401.6203709</c:v>
                </c:pt>
                <c:pt idx="8237">
                  <c:v>4276869471.0648146</c:v>
                </c:pt>
                <c:pt idx="8238">
                  <c:v>4276869540.5092592</c:v>
                </c:pt>
                <c:pt idx="8239">
                  <c:v>4276869609.9537039</c:v>
                </c:pt>
                <c:pt idx="8240">
                  <c:v>4276869679.3981481</c:v>
                </c:pt>
                <c:pt idx="8241">
                  <c:v>4276869748.8425927</c:v>
                </c:pt>
                <c:pt idx="8242">
                  <c:v>4276869818.2870374</c:v>
                </c:pt>
                <c:pt idx="8243">
                  <c:v>4276869887.7314811</c:v>
                </c:pt>
                <c:pt idx="8244">
                  <c:v>4276869957.1759257</c:v>
                </c:pt>
                <c:pt idx="8245">
                  <c:v>4276870026.6203704</c:v>
                </c:pt>
                <c:pt idx="8246">
                  <c:v>4276870096.064815</c:v>
                </c:pt>
                <c:pt idx="8247">
                  <c:v>4276870165.5092592</c:v>
                </c:pt>
                <c:pt idx="8248">
                  <c:v>4276870234.9537039</c:v>
                </c:pt>
                <c:pt idx="8249">
                  <c:v>4276870305.5555553</c:v>
                </c:pt>
                <c:pt idx="8250">
                  <c:v>4276870375</c:v>
                </c:pt>
                <c:pt idx="8251">
                  <c:v>4276870444.4444447</c:v>
                </c:pt>
                <c:pt idx="8252">
                  <c:v>4276870513.8888888</c:v>
                </c:pt>
                <c:pt idx="8253">
                  <c:v>4276870583.3333335</c:v>
                </c:pt>
                <c:pt idx="8254">
                  <c:v>4276870652.7777781</c:v>
                </c:pt>
                <c:pt idx="8255">
                  <c:v>4276870722.2222219</c:v>
                </c:pt>
                <c:pt idx="8256">
                  <c:v>4276870791.6666665</c:v>
                </c:pt>
                <c:pt idx="8257">
                  <c:v>4276870861.1111112</c:v>
                </c:pt>
                <c:pt idx="8258">
                  <c:v>4276870930.5555553</c:v>
                </c:pt>
                <c:pt idx="8259">
                  <c:v>4276871000</c:v>
                </c:pt>
                <c:pt idx="8260">
                  <c:v>4276871069.4444447</c:v>
                </c:pt>
                <c:pt idx="8261">
                  <c:v>4276871138.8888884</c:v>
                </c:pt>
                <c:pt idx="8262">
                  <c:v>4276871208.333333</c:v>
                </c:pt>
                <c:pt idx="8263">
                  <c:v>4276871277.7777777</c:v>
                </c:pt>
                <c:pt idx="8264">
                  <c:v>4276871347.2222223</c:v>
                </c:pt>
                <c:pt idx="8265">
                  <c:v>4276871416.6666665</c:v>
                </c:pt>
                <c:pt idx="8266">
                  <c:v>4276871486.1111112</c:v>
                </c:pt>
                <c:pt idx="8267">
                  <c:v>4276871555.5555558</c:v>
                </c:pt>
                <c:pt idx="8268">
                  <c:v>4276871625</c:v>
                </c:pt>
                <c:pt idx="8269">
                  <c:v>4276871694.4444447</c:v>
                </c:pt>
                <c:pt idx="8270">
                  <c:v>4276871763.8888893</c:v>
                </c:pt>
                <c:pt idx="8271">
                  <c:v>4276871833.333333</c:v>
                </c:pt>
                <c:pt idx="8272">
                  <c:v>4276871902.7777777</c:v>
                </c:pt>
                <c:pt idx="8273">
                  <c:v>4276871972.2222223</c:v>
                </c:pt>
                <c:pt idx="8274">
                  <c:v>4276872041.6666665</c:v>
                </c:pt>
                <c:pt idx="8275">
                  <c:v>4276872111.1111112</c:v>
                </c:pt>
                <c:pt idx="8276">
                  <c:v>4276872180.5555558</c:v>
                </c:pt>
                <c:pt idx="8277">
                  <c:v>4276872250.0000005</c:v>
                </c:pt>
                <c:pt idx="8278">
                  <c:v>4276872319.4444442</c:v>
                </c:pt>
                <c:pt idx="8279">
                  <c:v>4276872388.8888888</c:v>
                </c:pt>
                <c:pt idx="8280">
                  <c:v>4276872458.3333335</c:v>
                </c:pt>
                <c:pt idx="8281">
                  <c:v>4276872527.7777777</c:v>
                </c:pt>
                <c:pt idx="8282">
                  <c:v>4276872597.2222223</c:v>
                </c:pt>
                <c:pt idx="8283">
                  <c:v>4276872666.666667</c:v>
                </c:pt>
                <c:pt idx="8284">
                  <c:v>4276872736.1111107</c:v>
                </c:pt>
                <c:pt idx="8285">
                  <c:v>4276872806.7129631</c:v>
                </c:pt>
                <c:pt idx="8286">
                  <c:v>4276872876.1574073</c:v>
                </c:pt>
                <c:pt idx="8287">
                  <c:v>4276872945.6018519</c:v>
                </c:pt>
                <c:pt idx="8288">
                  <c:v>4276873015.0462966</c:v>
                </c:pt>
                <c:pt idx="8289">
                  <c:v>4276873084.4907403</c:v>
                </c:pt>
                <c:pt idx="8290">
                  <c:v>4276873153.935185</c:v>
                </c:pt>
                <c:pt idx="8291">
                  <c:v>4276873223.3796296</c:v>
                </c:pt>
                <c:pt idx="8292">
                  <c:v>4276873292.8240738</c:v>
                </c:pt>
                <c:pt idx="8293">
                  <c:v>4276873362.2685184</c:v>
                </c:pt>
                <c:pt idx="8294">
                  <c:v>4276873431.7129631</c:v>
                </c:pt>
                <c:pt idx="8295">
                  <c:v>4276873501.1574078</c:v>
                </c:pt>
                <c:pt idx="8296">
                  <c:v>4276873570.6018515</c:v>
                </c:pt>
                <c:pt idx="8297">
                  <c:v>4276873640.0462961</c:v>
                </c:pt>
                <c:pt idx="8298">
                  <c:v>4276873709.4907413</c:v>
                </c:pt>
                <c:pt idx="8299">
                  <c:v>4276873778.935185</c:v>
                </c:pt>
                <c:pt idx="8300">
                  <c:v>4276873848.3796296</c:v>
                </c:pt>
                <c:pt idx="8301">
                  <c:v>4276873917.8240743</c:v>
                </c:pt>
                <c:pt idx="8302">
                  <c:v>4276873987.2685184</c:v>
                </c:pt>
                <c:pt idx="8303">
                  <c:v>4276874056.7129631</c:v>
                </c:pt>
                <c:pt idx="8304">
                  <c:v>4276874126.1574078</c:v>
                </c:pt>
                <c:pt idx="8305">
                  <c:v>4276874195.6018515</c:v>
                </c:pt>
                <c:pt idx="8306">
                  <c:v>4276874265.0462961</c:v>
                </c:pt>
                <c:pt idx="8307">
                  <c:v>4276874334.4907408</c:v>
                </c:pt>
                <c:pt idx="8308">
                  <c:v>4276874403.9351854</c:v>
                </c:pt>
                <c:pt idx="8309">
                  <c:v>4276874473.3796296</c:v>
                </c:pt>
                <c:pt idx="8310">
                  <c:v>4276874542.8240743</c:v>
                </c:pt>
                <c:pt idx="8311">
                  <c:v>4276874612.2685189</c:v>
                </c:pt>
                <c:pt idx="8312">
                  <c:v>4276874681.7129626</c:v>
                </c:pt>
                <c:pt idx="8313">
                  <c:v>4276874751.1574073</c:v>
                </c:pt>
                <c:pt idx="8314">
                  <c:v>4276874820.6018519</c:v>
                </c:pt>
                <c:pt idx="8315">
                  <c:v>4276874890.0462961</c:v>
                </c:pt>
                <c:pt idx="8316">
                  <c:v>4276874959.4907408</c:v>
                </c:pt>
                <c:pt idx="8317">
                  <c:v>4276875028.9351854</c:v>
                </c:pt>
                <c:pt idx="8318">
                  <c:v>4276875098.3796291</c:v>
                </c:pt>
                <c:pt idx="8319">
                  <c:v>4276875167.8240738</c:v>
                </c:pt>
                <c:pt idx="8320">
                  <c:v>4276875237.2685184</c:v>
                </c:pt>
                <c:pt idx="8321">
                  <c:v>4276875306.7129626</c:v>
                </c:pt>
                <c:pt idx="8322">
                  <c:v>4276875376.1574073</c:v>
                </c:pt>
                <c:pt idx="8323">
                  <c:v>4276875445.6018519</c:v>
                </c:pt>
                <c:pt idx="8324">
                  <c:v>4276875516.2037034</c:v>
                </c:pt>
                <c:pt idx="8325">
                  <c:v>4276875585.6481481</c:v>
                </c:pt>
                <c:pt idx="8326">
                  <c:v>4276875655.0925927</c:v>
                </c:pt>
                <c:pt idx="8327">
                  <c:v>4276875724.5370369</c:v>
                </c:pt>
                <c:pt idx="8328">
                  <c:v>4276875793.9814816</c:v>
                </c:pt>
                <c:pt idx="8329">
                  <c:v>4276875863.4259262</c:v>
                </c:pt>
                <c:pt idx="8330">
                  <c:v>4276875932.8703704</c:v>
                </c:pt>
                <c:pt idx="8331">
                  <c:v>4276876002.314815</c:v>
                </c:pt>
                <c:pt idx="8332">
                  <c:v>4276876071.7592597</c:v>
                </c:pt>
                <c:pt idx="8333">
                  <c:v>4276876141.2037034</c:v>
                </c:pt>
                <c:pt idx="8334">
                  <c:v>4276876210.6481481</c:v>
                </c:pt>
                <c:pt idx="8335">
                  <c:v>4276876280.0925927</c:v>
                </c:pt>
                <c:pt idx="8336">
                  <c:v>4276876349.5370369</c:v>
                </c:pt>
                <c:pt idx="8337">
                  <c:v>4276876418.9814816</c:v>
                </c:pt>
                <c:pt idx="8338">
                  <c:v>4276876488.4259262</c:v>
                </c:pt>
                <c:pt idx="8339">
                  <c:v>4276876557.8703699</c:v>
                </c:pt>
                <c:pt idx="8340">
                  <c:v>4276876627.3148146</c:v>
                </c:pt>
                <c:pt idx="8341">
                  <c:v>4276876696.7592592</c:v>
                </c:pt>
                <c:pt idx="8342">
                  <c:v>4276876766.2037039</c:v>
                </c:pt>
                <c:pt idx="8343">
                  <c:v>4276876835.6481481</c:v>
                </c:pt>
                <c:pt idx="8344">
                  <c:v>4276876905.0925927</c:v>
                </c:pt>
                <c:pt idx="8345">
                  <c:v>4276876974.5370374</c:v>
                </c:pt>
                <c:pt idx="8346">
                  <c:v>4276877043.9814811</c:v>
                </c:pt>
                <c:pt idx="8347">
                  <c:v>4276877113.4259257</c:v>
                </c:pt>
                <c:pt idx="8348">
                  <c:v>4276877182.8703704</c:v>
                </c:pt>
                <c:pt idx="8349">
                  <c:v>4276877252.3148146</c:v>
                </c:pt>
                <c:pt idx="8350">
                  <c:v>4276877321.7592592</c:v>
                </c:pt>
                <c:pt idx="8351">
                  <c:v>4276877391.2037039</c:v>
                </c:pt>
                <c:pt idx="8352">
                  <c:v>4276877460.6481481</c:v>
                </c:pt>
                <c:pt idx="8353">
                  <c:v>4276877530.0925927</c:v>
                </c:pt>
                <c:pt idx="8354">
                  <c:v>4276877599.5370374</c:v>
                </c:pt>
                <c:pt idx="8355">
                  <c:v>4276877668.981482</c:v>
                </c:pt>
                <c:pt idx="8356">
                  <c:v>4276877738.4259257</c:v>
                </c:pt>
                <c:pt idx="8357">
                  <c:v>4276877807.8703704</c:v>
                </c:pt>
                <c:pt idx="8358">
                  <c:v>4276877877.314815</c:v>
                </c:pt>
                <c:pt idx="8359">
                  <c:v>4276877946.7592592</c:v>
                </c:pt>
                <c:pt idx="8360">
                  <c:v>4276878016.2037039</c:v>
                </c:pt>
                <c:pt idx="8361">
                  <c:v>4276878085.6481485</c:v>
                </c:pt>
                <c:pt idx="8362">
                  <c:v>4276878155.0925922</c:v>
                </c:pt>
                <c:pt idx="8363">
                  <c:v>4276878224.5370369</c:v>
                </c:pt>
                <c:pt idx="8364">
                  <c:v>4276878293.9814816</c:v>
                </c:pt>
                <c:pt idx="8365">
                  <c:v>4276878364.5833335</c:v>
                </c:pt>
                <c:pt idx="8366">
                  <c:v>4276878434.0277781</c:v>
                </c:pt>
                <c:pt idx="8367">
                  <c:v>4276878503.4722219</c:v>
                </c:pt>
                <c:pt idx="8368">
                  <c:v>4276878572.9166665</c:v>
                </c:pt>
                <c:pt idx="8369">
                  <c:v>4276878642.3611112</c:v>
                </c:pt>
                <c:pt idx="8370">
                  <c:v>4276878711.8055553</c:v>
                </c:pt>
                <c:pt idx="8371">
                  <c:v>4276878781.25</c:v>
                </c:pt>
                <c:pt idx="8372">
                  <c:v>4276878850.6944447</c:v>
                </c:pt>
                <c:pt idx="8373">
                  <c:v>4276878920.1388893</c:v>
                </c:pt>
                <c:pt idx="8374">
                  <c:v>4276878989.583333</c:v>
                </c:pt>
                <c:pt idx="8375">
                  <c:v>4276879059.0277777</c:v>
                </c:pt>
                <c:pt idx="8376">
                  <c:v>4276879128.4722223</c:v>
                </c:pt>
                <c:pt idx="8377">
                  <c:v>4276879197.9166665</c:v>
                </c:pt>
                <c:pt idx="8378">
                  <c:v>4276879267.3611112</c:v>
                </c:pt>
                <c:pt idx="8379">
                  <c:v>4276879336.8055558</c:v>
                </c:pt>
                <c:pt idx="8380">
                  <c:v>4276879406.2499995</c:v>
                </c:pt>
                <c:pt idx="8381">
                  <c:v>4276879475.6944442</c:v>
                </c:pt>
                <c:pt idx="8382">
                  <c:v>4276879545.1388893</c:v>
                </c:pt>
                <c:pt idx="8383">
                  <c:v>4276879614.583333</c:v>
                </c:pt>
                <c:pt idx="8384">
                  <c:v>4276879684.0277777</c:v>
                </c:pt>
                <c:pt idx="8385">
                  <c:v>4276879753.4722223</c:v>
                </c:pt>
                <c:pt idx="8386">
                  <c:v>4276879822.9166665</c:v>
                </c:pt>
                <c:pt idx="8387">
                  <c:v>4276879892.3611112</c:v>
                </c:pt>
                <c:pt idx="8388">
                  <c:v>4276879961.8055558</c:v>
                </c:pt>
                <c:pt idx="8389">
                  <c:v>4276880031.2500005</c:v>
                </c:pt>
                <c:pt idx="8390">
                  <c:v>4276880100.6944442</c:v>
                </c:pt>
                <c:pt idx="8391">
                  <c:v>4276880170.1388888</c:v>
                </c:pt>
                <c:pt idx="8392">
                  <c:v>4276880239.5833335</c:v>
                </c:pt>
                <c:pt idx="8393">
                  <c:v>4276880309.0277777</c:v>
                </c:pt>
                <c:pt idx="8394">
                  <c:v>4276880378.4722223</c:v>
                </c:pt>
                <c:pt idx="8395">
                  <c:v>4276880447.916667</c:v>
                </c:pt>
                <c:pt idx="8396">
                  <c:v>4276880517.3611107</c:v>
                </c:pt>
                <c:pt idx="8397">
                  <c:v>4276880586.8055553</c:v>
                </c:pt>
                <c:pt idx="8398">
                  <c:v>4276880656.25</c:v>
                </c:pt>
                <c:pt idx="8399">
                  <c:v>4276880725.6944442</c:v>
                </c:pt>
                <c:pt idx="8400">
                  <c:v>4276880795.1388888</c:v>
                </c:pt>
                <c:pt idx="8401">
                  <c:v>4276880864.5833335</c:v>
                </c:pt>
                <c:pt idx="8402">
                  <c:v>4276880934.0277781</c:v>
                </c:pt>
                <c:pt idx="8403">
                  <c:v>4276881003.4722219</c:v>
                </c:pt>
                <c:pt idx="8404">
                  <c:v>4276881072.9166665</c:v>
                </c:pt>
                <c:pt idx="8405">
                  <c:v>4276881142.3611116</c:v>
                </c:pt>
                <c:pt idx="8406">
                  <c:v>4276881212.9629631</c:v>
                </c:pt>
                <c:pt idx="8407">
                  <c:v>4276881282.4074078</c:v>
                </c:pt>
                <c:pt idx="8408">
                  <c:v>4276881351.8518515</c:v>
                </c:pt>
                <c:pt idx="8409">
                  <c:v>4276881421.2962961</c:v>
                </c:pt>
                <c:pt idx="8410">
                  <c:v>4276881490.7407408</c:v>
                </c:pt>
                <c:pt idx="8411">
                  <c:v>4276881560.185185</c:v>
                </c:pt>
                <c:pt idx="8412">
                  <c:v>4276881629.6296296</c:v>
                </c:pt>
                <c:pt idx="8413">
                  <c:v>4276881699.0740743</c:v>
                </c:pt>
                <c:pt idx="8414">
                  <c:v>4276881768.5185184</c:v>
                </c:pt>
                <c:pt idx="8415">
                  <c:v>4276881837.9629631</c:v>
                </c:pt>
                <c:pt idx="8416">
                  <c:v>4276881907.4074078</c:v>
                </c:pt>
                <c:pt idx="8417">
                  <c:v>4276881976.8518515</c:v>
                </c:pt>
                <c:pt idx="8418">
                  <c:v>4276882046.2962961</c:v>
                </c:pt>
                <c:pt idx="8419">
                  <c:v>4276882115.7407408</c:v>
                </c:pt>
                <c:pt idx="8420">
                  <c:v>4276882185.1851854</c:v>
                </c:pt>
                <c:pt idx="8421">
                  <c:v>4276882254.6296296</c:v>
                </c:pt>
                <c:pt idx="8422">
                  <c:v>4276882324.0740743</c:v>
                </c:pt>
                <c:pt idx="8423">
                  <c:v>4276882393.5185189</c:v>
                </c:pt>
                <c:pt idx="8424">
                  <c:v>4276882462.9629626</c:v>
                </c:pt>
                <c:pt idx="8425">
                  <c:v>4276882532.4074073</c:v>
                </c:pt>
                <c:pt idx="8426">
                  <c:v>4276882601.8518519</c:v>
                </c:pt>
                <c:pt idx="8427">
                  <c:v>4276882671.2962961</c:v>
                </c:pt>
                <c:pt idx="8428">
                  <c:v>4276882740.7407408</c:v>
                </c:pt>
                <c:pt idx="8429">
                  <c:v>4276882810.1851854</c:v>
                </c:pt>
                <c:pt idx="8430">
                  <c:v>4276882879.6296291</c:v>
                </c:pt>
                <c:pt idx="8431">
                  <c:v>4276882949.0740738</c:v>
                </c:pt>
                <c:pt idx="8432">
                  <c:v>4276883018.5185184</c:v>
                </c:pt>
                <c:pt idx="8433">
                  <c:v>4276883087.9629626</c:v>
                </c:pt>
                <c:pt idx="8434">
                  <c:v>4276883157.4074073</c:v>
                </c:pt>
                <c:pt idx="8435">
                  <c:v>4276883226.8518519</c:v>
                </c:pt>
                <c:pt idx="8436">
                  <c:v>4276883296.2962966</c:v>
                </c:pt>
                <c:pt idx="8437">
                  <c:v>4276883365.7407408</c:v>
                </c:pt>
                <c:pt idx="8438">
                  <c:v>4276883435.1851854</c:v>
                </c:pt>
                <c:pt idx="8439">
                  <c:v>4276883504.6296301</c:v>
                </c:pt>
                <c:pt idx="8440">
                  <c:v>4276883574.0740738</c:v>
                </c:pt>
                <c:pt idx="8441">
                  <c:v>4276883643.5185184</c:v>
                </c:pt>
                <c:pt idx="8442">
                  <c:v>4276883712.9629631</c:v>
                </c:pt>
                <c:pt idx="8443">
                  <c:v>4276883782.4074073</c:v>
                </c:pt>
                <c:pt idx="8444">
                  <c:v>4276883853.0092597</c:v>
                </c:pt>
                <c:pt idx="8445">
                  <c:v>4276883922.4537034</c:v>
                </c:pt>
                <c:pt idx="8446">
                  <c:v>4276883991.8981481</c:v>
                </c:pt>
                <c:pt idx="8447">
                  <c:v>4276884061.3425927</c:v>
                </c:pt>
                <c:pt idx="8448">
                  <c:v>4276884130.7870369</c:v>
                </c:pt>
                <c:pt idx="8449">
                  <c:v>4276884200.2314816</c:v>
                </c:pt>
                <c:pt idx="8450">
                  <c:v>4276884269.6759262</c:v>
                </c:pt>
                <c:pt idx="8451">
                  <c:v>4276884339.1203709</c:v>
                </c:pt>
                <c:pt idx="8452">
                  <c:v>4276884408.5648146</c:v>
                </c:pt>
                <c:pt idx="8453">
                  <c:v>4276884478.0092592</c:v>
                </c:pt>
                <c:pt idx="8454">
                  <c:v>4276884547.4537039</c:v>
                </c:pt>
                <c:pt idx="8455">
                  <c:v>4276884616.8981481</c:v>
                </c:pt>
                <c:pt idx="8456">
                  <c:v>4276884686.3425927</c:v>
                </c:pt>
                <c:pt idx="8457">
                  <c:v>4276884755.7870374</c:v>
                </c:pt>
                <c:pt idx="8458">
                  <c:v>4276884825.2314811</c:v>
                </c:pt>
                <c:pt idx="8459">
                  <c:v>4276884894.6759257</c:v>
                </c:pt>
                <c:pt idx="8460">
                  <c:v>4276884964.1203704</c:v>
                </c:pt>
                <c:pt idx="8461">
                  <c:v>4276885033.5648146</c:v>
                </c:pt>
                <c:pt idx="8462">
                  <c:v>4276885103.0092592</c:v>
                </c:pt>
                <c:pt idx="8463">
                  <c:v>4276885172.4537039</c:v>
                </c:pt>
                <c:pt idx="8464">
                  <c:v>4276885241.8981476</c:v>
                </c:pt>
                <c:pt idx="8465">
                  <c:v>4276885311.3425922</c:v>
                </c:pt>
                <c:pt idx="8466">
                  <c:v>4276885380.7870374</c:v>
                </c:pt>
                <c:pt idx="8467">
                  <c:v>4276885450.231482</c:v>
                </c:pt>
                <c:pt idx="8468">
                  <c:v>4276885519.6759257</c:v>
                </c:pt>
                <c:pt idx="8469">
                  <c:v>4276885589.1203704</c:v>
                </c:pt>
                <c:pt idx="8470">
                  <c:v>4276885658.564815</c:v>
                </c:pt>
                <c:pt idx="8471">
                  <c:v>4276885728.0092592</c:v>
                </c:pt>
                <c:pt idx="8472">
                  <c:v>4276885797.4537039</c:v>
                </c:pt>
                <c:pt idx="8473">
                  <c:v>4276885866.8981485</c:v>
                </c:pt>
                <c:pt idx="8474">
                  <c:v>4276885936.3425922</c:v>
                </c:pt>
                <c:pt idx="8475">
                  <c:v>4276886005.7870369</c:v>
                </c:pt>
                <c:pt idx="8476">
                  <c:v>4276886075.2314816</c:v>
                </c:pt>
                <c:pt idx="8477">
                  <c:v>4276886144.6759257</c:v>
                </c:pt>
                <c:pt idx="8478">
                  <c:v>4276886215.2777781</c:v>
                </c:pt>
                <c:pt idx="8479">
                  <c:v>4276886284.7222219</c:v>
                </c:pt>
                <c:pt idx="8480">
                  <c:v>4276886354.1666665</c:v>
                </c:pt>
                <c:pt idx="8481">
                  <c:v>4276886423.6111112</c:v>
                </c:pt>
                <c:pt idx="8482">
                  <c:v>4276886493.0555558</c:v>
                </c:pt>
                <c:pt idx="8483">
                  <c:v>4276886562.5</c:v>
                </c:pt>
                <c:pt idx="8484">
                  <c:v>4276886631.9444447</c:v>
                </c:pt>
                <c:pt idx="8485">
                  <c:v>4276886701.3888893</c:v>
                </c:pt>
                <c:pt idx="8486">
                  <c:v>4276886770.833333</c:v>
                </c:pt>
                <c:pt idx="8487">
                  <c:v>4276886840.2777777</c:v>
                </c:pt>
                <c:pt idx="8488">
                  <c:v>4276886909.7222223</c:v>
                </c:pt>
                <c:pt idx="8489">
                  <c:v>4276886979.1666665</c:v>
                </c:pt>
                <c:pt idx="8490">
                  <c:v>4276887048.6111112</c:v>
                </c:pt>
                <c:pt idx="8491">
                  <c:v>4276887118.0555558</c:v>
                </c:pt>
                <c:pt idx="8492">
                  <c:v>4276887187.4999995</c:v>
                </c:pt>
                <c:pt idx="8493">
                  <c:v>4276887256.9444442</c:v>
                </c:pt>
                <c:pt idx="8494">
                  <c:v>4276887326.3888888</c:v>
                </c:pt>
                <c:pt idx="8495">
                  <c:v>4276887395.833333</c:v>
                </c:pt>
                <c:pt idx="8496">
                  <c:v>4276887465.2777777</c:v>
                </c:pt>
                <c:pt idx="8497">
                  <c:v>4276887534.7222223</c:v>
                </c:pt>
                <c:pt idx="8498">
                  <c:v>4276887604.166667</c:v>
                </c:pt>
                <c:pt idx="8499">
                  <c:v>4276887673.6111112</c:v>
                </c:pt>
                <c:pt idx="8500">
                  <c:v>4276887743.0555558</c:v>
                </c:pt>
                <c:pt idx="8501">
                  <c:v>4276887812.5000005</c:v>
                </c:pt>
                <c:pt idx="8502">
                  <c:v>4276887881.9444442</c:v>
                </c:pt>
                <c:pt idx="8503">
                  <c:v>4276887951.3888888</c:v>
                </c:pt>
                <c:pt idx="8504">
                  <c:v>4276888020.8333335</c:v>
                </c:pt>
                <c:pt idx="8505">
                  <c:v>4276888090.2777777</c:v>
                </c:pt>
                <c:pt idx="8506">
                  <c:v>4276888159.7222223</c:v>
                </c:pt>
                <c:pt idx="8507">
                  <c:v>4276888229.166667</c:v>
                </c:pt>
                <c:pt idx="8508">
                  <c:v>4276888298.6111107</c:v>
                </c:pt>
                <c:pt idx="8509">
                  <c:v>4276888368.0555553</c:v>
                </c:pt>
                <c:pt idx="8510">
                  <c:v>4276888437.5</c:v>
                </c:pt>
                <c:pt idx="8511">
                  <c:v>4276888506.9444442</c:v>
                </c:pt>
                <c:pt idx="8512">
                  <c:v>4276888576.3888888</c:v>
                </c:pt>
                <c:pt idx="8513">
                  <c:v>4276888645.8333335</c:v>
                </c:pt>
                <c:pt idx="8514">
                  <c:v>4276888715.2777781</c:v>
                </c:pt>
                <c:pt idx="8515">
                  <c:v>4276888784.7222219</c:v>
                </c:pt>
                <c:pt idx="8516">
                  <c:v>4276888854.1666665</c:v>
                </c:pt>
                <c:pt idx="8517">
                  <c:v>4276888923.6111112</c:v>
                </c:pt>
                <c:pt idx="8518">
                  <c:v>4276888994.2129631</c:v>
                </c:pt>
                <c:pt idx="8519">
                  <c:v>4276889063.6574078</c:v>
                </c:pt>
                <c:pt idx="8520">
                  <c:v>4276889133.1018515</c:v>
                </c:pt>
                <c:pt idx="8521">
                  <c:v>4276889202.5462961</c:v>
                </c:pt>
                <c:pt idx="8522">
                  <c:v>4276889271.9907408</c:v>
                </c:pt>
                <c:pt idx="8523">
                  <c:v>4276889341.435185</c:v>
                </c:pt>
                <c:pt idx="8524">
                  <c:v>4276889410.8796296</c:v>
                </c:pt>
                <c:pt idx="8525">
                  <c:v>4276889480.3240743</c:v>
                </c:pt>
                <c:pt idx="8526">
                  <c:v>4276889549.768518</c:v>
                </c:pt>
                <c:pt idx="8527">
                  <c:v>4276889619.2129626</c:v>
                </c:pt>
                <c:pt idx="8528">
                  <c:v>4276889688.6574078</c:v>
                </c:pt>
                <c:pt idx="8529">
                  <c:v>4276889758.1018524</c:v>
                </c:pt>
                <c:pt idx="8530">
                  <c:v>4276889827.5462961</c:v>
                </c:pt>
                <c:pt idx="8531">
                  <c:v>4276889896.9907408</c:v>
                </c:pt>
                <c:pt idx="8532">
                  <c:v>4276889966.4351854</c:v>
                </c:pt>
                <c:pt idx="8533">
                  <c:v>4276890035.8796296</c:v>
                </c:pt>
                <c:pt idx="8534">
                  <c:v>4276890105.3240743</c:v>
                </c:pt>
                <c:pt idx="8535">
                  <c:v>4276890174.7685189</c:v>
                </c:pt>
                <c:pt idx="8536">
                  <c:v>4276890244.2129626</c:v>
                </c:pt>
                <c:pt idx="8537">
                  <c:v>4276890313.6574073</c:v>
                </c:pt>
                <c:pt idx="8538">
                  <c:v>4276890383.1018519</c:v>
                </c:pt>
                <c:pt idx="8539">
                  <c:v>4276890452.5462961</c:v>
                </c:pt>
                <c:pt idx="8540">
                  <c:v>4276890521.9907408</c:v>
                </c:pt>
                <c:pt idx="8541">
                  <c:v>4276890591.4351854</c:v>
                </c:pt>
                <c:pt idx="8542">
                  <c:v>4276890660.8796291</c:v>
                </c:pt>
                <c:pt idx="8543">
                  <c:v>4276890730.3240738</c:v>
                </c:pt>
                <c:pt idx="8544">
                  <c:v>4276890799.7685184</c:v>
                </c:pt>
                <c:pt idx="8545">
                  <c:v>4276890869.2129631</c:v>
                </c:pt>
                <c:pt idx="8546">
                  <c:v>4276890938.6574073</c:v>
                </c:pt>
                <c:pt idx="8547">
                  <c:v>4276891008.1018519</c:v>
                </c:pt>
                <c:pt idx="8548">
                  <c:v>4276891077.5462966</c:v>
                </c:pt>
                <c:pt idx="8549">
                  <c:v>4276891146.9907403</c:v>
                </c:pt>
                <c:pt idx="8550">
                  <c:v>4276891216.4351854</c:v>
                </c:pt>
                <c:pt idx="8551">
                  <c:v>4276891287.0370369</c:v>
                </c:pt>
                <c:pt idx="8552">
                  <c:v>4276891356.4814816</c:v>
                </c:pt>
                <c:pt idx="8553">
                  <c:v>4276891425.9259262</c:v>
                </c:pt>
                <c:pt idx="8554">
                  <c:v>4276891495.3703699</c:v>
                </c:pt>
                <c:pt idx="8555">
                  <c:v>4276891564.8148146</c:v>
                </c:pt>
                <c:pt idx="8556">
                  <c:v>4276891634.2592592</c:v>
                </c:pt>
                <c:pt idx="8557">
                  <c:v>4276891703.7037034</c:v>
                </c:pt>
                <c:pt idx="8558">
                  <c:v>4276891773.1481481</c:v>
                </c:pt>
                <c:pt idx="8559">
                  <c:v>4276891842.5925927</c:v>
                </c:pt>
                <c:pt idx="8560">
                  <c:v>4276891912.0370374</c:v>
                </c:pt>
                <c:pt idx="8561">
                  <c:v>4276891981.4814816</c:v>
                </c:pt>
                <c:pt idx="8562">
                  <c:v>4276892050.9259262</c:v>
                </c:pt>
                <c:pt idx="8563">
                  <c:v>4276892120.3703709</c:v>
                </c:pt>
                <c:pt idx="8564">
                  <c:v>4276892189.8148146</c:v>
                </c:pt>
                <c:pt idx="8565">
                  <c:v>4276892259.2592592</c:v>
                </c:pt>
                <c:pt idx="8566">
                  <c:v>4276892328.7037039</c:v>
                </c:pt>
                <c:pt idx="8567">
                  <c:v>4276892398.1481481</c:v>
                </c:pt>
                <c:pt idx="8568">
                  <c:v>4276892467.5925927</c:v>
                </c:pt>
                <c:pt idx="8569">
                  <c:v>4276892537.0370374</c:v>
                </c:pt>
                <c:pt idx="8570">
                  <c:v>4276892606.4814811</c:v>
                </c:pt>
                <c:pt idx="8571">
                  <c:v>4276892675.9259257</c:v>
                </c:pt>
                <c:pt idx="8572">
                  <c:v>4276892745.3703704</c:v>
                </c:pt>
                <c:pt idx="8573">
                  <c:v>4276892814.8148146</c:v>
                </c:pt>
                <c:pt idx="8574">
                  <c:v>4276892884.2592592</c:v>
                </c:pt>
                <c:pt idx="8575">
                  <c:v>4276892953.7037039</c:v>
                </c:pt>
                <c:pt idx="8576">
                  <c:v>4276893023.1481485</c:v>
                </c:pt>
                <c:pt idx="8577">
                  <c:v>4276893092.5925922</c:v>
                </c:pt>
                <c:pt idx="8578">
                  <c:v>4276893162.0370369</c:v>
                </c:pt>
                <c:pt idx="8579">
                  <c:v>4276893231.4814816</c:v>
                </c:pt>
                <c:pt idx="8580">
                  <c:v>4276893300.9259257</c:v>
                </c:pt>
                <c:pt idx="8581">
                  <c:v>4276893370.3703704</c:v>
                </c:pt>
                <c:pt idx="8582">
                  <c:v>4276893439.814815</c:v>
                </c:pt>
                <c:pt idx="8583">
                  <c:v>4276893509.2592592</c:v>
                </c:pt>
                <c:pt idx="8584">
                  <c:v>4276893578.7037039</c:v>
                </c:pt>
                <c:pt idx="8585">
                  <c:v>4276893648.1481485</c:v>
                </c:pt>
                <c:pt idx="8586">
                  <c:v>4276893717.5925922</c:v>
                </c:pt>
                <c:pt idx="8587">
                  <c:v>4276893787.0370369</c:v>
                </c:pt>
                <c:pt idx="8588">
                  <c:v>4276893856.4814816</c:v>
                </c:pt>
                <c:pt idx="8589">
                  <c:v>4276893927.0833335</c:v>
                </c:pt>
                <c:pt idx="8590">
                  <c:v>4276893996.5277781</c:v>
                </c:pt>
                <c:pt idx="8591">
                  <c:v>4276894065.9722219</c:v>
                </c:pt>
                <c:pt idx="8592">
                  <c:v>4276894135.4166665</c:v>
                </c:pt>
                <c:pt idx="8593">
                  <c:v>4276894204.8611112</c:v>
                </c:pt>
                <c:pt idx="8594">
                  <c:v>4276894274.3055558</c:v>
                </c:pt>
                <c:pt idx="8595">
                  <c:v>4276894343.75</c:v>
                </c:pt>
                <c:pt idx="8596">
                  <c:v>4276894413.1944447</c:v>
                </c:pt>
                <c:pt idx="8597">
                  <c:v>4276894482.6388893</c:v>
                </c:pt>
                <c:pt idx="8598">
                  <c:v>4276894552.083333</c:v>
                </c:pt>
                <c:pt idx="8599">
                  <c:v>4276894621.5277777</c:v>
                </c:pt>
                <c:pt idx="8600">
                  <c:v>4276894690.9722223</c:v>
                </c:pt>
                <c:pt idx="8601">
                  <c:v>4276894760.4166665</c:v>
                </c:pt>
                <c:pt idx="8602">
                  <c:v>4276894829.8611112</c:v>
                </c:pt>
                <c:pt idx="8603">
                  <c:v>4276894899.3055558</c:v>
                </c:pt>
                <c:pt idx="8604">
                  <c:v>4276894968.7499995</c:v>
                </c:pt>
                <c:pt idx="8605">
                  <c:v>4276895038.1944442</c:v>
                </c:pt>
                <c:pt idx="8606">
                  <c:v>4276895107.6388888</c:v>
                </c:pt>
                <c:pt idx="8607">
                  <c:v>4276895177.0833335</c:v>
                </c:pt>
                <c:pt idx="8608">
                  <c:v>4276895246.5277777</c:v>
                </c:pt>
                <c:pt idx="8609">
                  <c:v>4276895315.9722223</c:v>
                </c:pt>
                <c:pt idx="8610">
                  <c:v>4276895385.416667</c:v>
                </c:pt>
                <c:pt idx="8611">
                  <c:v>4276895454.8611107</c:v>
                </c:pt>
                <c:pt idx="8612">
                  <c:v>4276895524.3055558</c:v>
                </c:pt>
                <c:pt idx="8613">
                  <c:v>4276895593.7500005</c:v>
                </c:pt>
                <c:pt idx="8614">
                  <c:v>4276895663.1944442</c:v>
                </c:pt>
                <c:pt idx="8615">
                  <c:v>4276895732.6388888</c:v>
                </c:pt>
                <c:pt idx="8616">
                  <c:v>4276895802.0833335</c:v>
                </c:pt>
                <c:pt idx="8617">
                  <c:v>4276895871.5277777</c:v>
                </c:pt>
                <c:pt idx="8618">
                  <c:v>4276895940.9722223</c:v>
                </c:pt>
                <c:pt idx="8619">
                  <c:v>4276896010.416667</c:v>
                </c:pt>
                <c:pt idx="8620">
                  <c:v>4276896079.8611107</c:v>
                </c:pt>
                <c:pt idx="8621">
                  <c:v>4276896149.3055553</c:v>
                </c:pt>
                <c:pt idx="8622">
                  <c:v>4276896218.75</c:v>
                </c:pt>
                <c:pt idx="8623">
                  <c:v>4276896288.1944447</c:v>
                </c:pt>
                <c:pt idx="8624">
                  <c:v>4276896357.6388888</c:v>
                </c:pt>
                <c:pt idx="8625">
                  <c:v>4276896427.0833335</c:v>
                </c:pt>
                <c:pt idx="8626">
                  <c:v>4276896496.5277781</c:v>
                </c:pt>
                <c:pt idx="8627">
                  <c:v>4276896565.9722219</c:v>
                </c:pt>
                <c:pt idx="8628">
                  <c:v>4276896635.4166665</c:v>
                </c:pt>
                <c:pt idx="8629">
                  <c:v>4276896704.8611112</c:v>
                </c:pt>
                <c:pt idx="8630">
                  <c:v>4276896775.4629631</c:v>
                </c:pt>
                <c:pt idx="8631">
                  <c:v>4276896844.9074078</c:v>
                </c:pt>
                <c:pt idx="8632">
                  <c:v>4276896914.3518515</c:v>
                </c:pt>
                <c:pt idx="8633">
                  <c:v>4276896983.7962961</c:v>
                </c:pt>
                <c:pt idx="8634">
                  <c:v>4276897053.2407408</c:v>
                </c:pt>
                <c:pt idx="8635">
                  <c:v>4276897122.685185</c:v>
                </c:pt>
                <c:pt idx="8636">
                  <c:v>4276897192.1296296</c:v>
                </c:pt>
                <c:pt idx="8637">
                  <c:v>4276897261.5740743</c:v>
                </c:pt>
                <c:pt idx="8638">
                  <c:v>4276897331.018518</c:v>
                </c:pt>
                <c:pt idx="8639">
                  <c:v>4276897400.4629626</c:v>
                </c:pt>
                <c:pt idx="8640">
                  <c:v>4276897469.9074073</c:v>
                </c:pt>
                <c:pt idx="8641">
                  <c:v>4276897539.3518519</c:v>
                </c:pt>
                <c:pt idx="8642">
                  <c:v>4276897608.7962961</c:v>
                </c:pt>
                <c:pt idx="8643">
                  <c:v>4276897678.2407408</c:v>
                </c:pt>
                <c:pt idx="8644">
                  <c:v>4276897747.6851854</c:v>
                </c:pt>
                <c:pt idx="8645">
                  <c:v>4276897817.1296296</c:v>
                </c:pt>
                <c:pt idx="8646">
                  <c:v>4276897886.5740743</c:v>
                </c:pt>
                <c:pt idx="8647">
                  <c:v>4276897956.0185189</c:v>
                </c:pt>
                <c:pt idx="8648">
                  <c:v>4276898025.4629626</c:v>
                </c:pt>
                <c:pt idx="8649">
                  <c:v>4276898094.9074073</c:v>
                </c:pt>
                <c:pt idx="8650">
                  <c:v>4276898164.3518519</c:v>
                </c:pt>
                <c:pt idx="8651">
                  <c:v>4276898233.7962961</c:v>
                </c:pt>
                <c:pt idx="8652">
                  <c:v>4276898303.2407408</c:v>
                </c:pt>
                <c:pt idx="8653">
                  <c:v>4276898372.6851854</c:v>
                </c:pt>
                <c:pt idx="8654">
                  <c:v>4276898442.1296301</c:v>
                </c:pt>
                <c:pt idx="8655">
                  <c:v>4276898511.5740738</c:v>
                </c:pt>
                <c:pt idx="8656">
                  <c:v>4276898581.0185184</c:v>
                </c:pt>
                <c:pt idx="8657">
                  <c:v>4276898650.4629631</c:v>
                </c:pt>
                <c:pt idx="8658">
                  <c:v>4276898719.9074073</c:v>
                </c:pt>
                <c:pt idx="8659">
                  <c:v>4276898789.3518519</c:v>
                </c:pt>
                <c:pt idx="8660">
                  <c:v>4276898858.7962966</c:v>
                </c:pt>
                <c:pt idx="8661">
                  <c:v>4276898928.2407403</c:v>
                </c:pt>
                <c:pt idx="8662">
                  <c:v>4276898997.685185</c:v>
                </c:pt>
                <c:pt idx="8663">
                  <c:v>4276899067.1296296</c:v>
                </c:pt>
                <c:pt idx="8664">
                  <c:v>4276899136.5740738</c:v>
                </c:pt>
                <c:pt idx="8665">
                  <c:v>4276899206.0185184</c:v>
                </c:pt>
                <c:pt idx="8666">
                  <c:v>4276899275.4629631</c:v>
                </c:pt>
                <c:pt idx="8667">
                  <c:v>4276899344.9074073</c:v>
                </c:pt>
                <c:pt idx="8668">
                  <c:v>4276899415.5092592</c:v>
                </c:pt>
                <c:pt idx="8669">
                  <c:v>4276899484.9537034</c:v>
                </c:pt>
                <c:pt idx="8670">
                  <c:v>4276899554.3981481</c:v>
                </c:pt>
                <c:pt idx="8671">
                  <c:v>4276899623.8425927</c:v>
                </c:pt>
                <c:pt idx="8672">
                  <c:v>4276899693.2870374</c:v>
                </c:pt>
                <c:pt idx="8673">
                  <c:v>4276899762.7314816</c:v>
                </c:pt>
                <c:pt idx="8674">
                  <c:v>4276899832.1759262</c:v>
                </c:pt>
                <c:pt idx="8675">
                  <c:v>4276899901.6203709</c:v>
                </c:pt>
                <c:pt idx="8676">
                  <c:v>4276899971.0648146</c:v>
                </c:pt>
                <c:pt idx="8677">
                  <c:v>4276900040.5092592</c:v>
                </c:pt>
                <c:pt idx="8678">
                  <c:v>4276900109.9537039</c:v>
                </c:pt>
                <c:pt idx="8679">
                  <c:v>4276900179.3981481</c:v>
                </c:pt>
                <c:pt idx="8680">
                  <c:v>4276900248.8425927</c:v>
                </c:pt>
                <c:pt idx="8681">
                  <c:v>4276900318.2870374</c:v>
                </c:pt>
                <c:pt idx="8682">
                  <c:v>4276900387.7314811</c:v>
                </c:pt>
                <c:pt idx="8683">
                  <c:v>4276900457.1759257</c:v>
                </c:pt>
                <c:pt idx="8684">
                  <c:v>4276900526.6203704</c:v>
                </c:pt>
                <c:pt idx="8685">
                  <c:v>4276900596.0648146</c:v>
                </c:pt>
                <c:pt idx="8686">
                  <c:v>4276900665.5092592</c:v>
                </c:pt>
                <c:pt idx="8687">
                  <c:v>4276900734.9537039</c:v>
                </c:pt>
                <c:pt idx="8688">
                  <c:v>4276900804.3981485</c:v>
                </c:pt>
                <c:pt idx="8689">
                  <c:v>4276900873.8425922</c:v>
                </c:pt>
                <c:pt idx="8690">
                  <c:v>4276900943.2870369</c:v>
                </c:pt>
                <c:pt idx="8691">
                  <c:v>4276901012.7314816</c:v>
                </c:pt>
                <c:pt idx="8692">
                  <c:v>4276901082.1759257</c:v>
                </c:pt>
                <c:pt idx="8693">
                  <c:v>4276901151.6203704</c:v>
                </c:pt>
                <c:pt idx="8694">
                  <c:v>4276901221.064815</c:v>
                </c:pt>
                <c:pt idx="8695">
                  <c:v>4276901290.5092587</c:v>
                </c:pt>
                <c:pt idx="8696">
                  <c:v>4276901359.9537039</c:v>
                </c:pt>
                <c:pt idx="8697">
                  <c:v>4276901429.3981485</c:v>
                </c:pt>
                <c:pt idx="8698">
                  <c:v>4276901498.8425922</c:v>
                </c:pt>
                <c:pt idx="8699">
                  <c:v>4276901568.2870369</c:v>
                </c:pt>
                <c:pt idx="8700">
                  <c:v>4276901637.7314816</c:v>
                </c:pt>
                <c:pt idx="8701">
                  <c:v>4276901707.1759262</c:v>
                </c:pt>
                <c:pt idx="8702">
                  <c:v>4276901776.6203704</c:v>
                </c:pt>
                <c:pt idx="8703">
                  <c:v>4276901846.064815</c:v>
                </c:pt>
                <c:pt idx="8704">
                  <c:v>4276901915.5092597</c:v>
                </c:pt>
                <c:pt idx="8705">
                  <c:v>4276901984.9537034</c:v>
                </c:pt>
                <c:pt idx="8706">
                  <c:v>4276902054.3981481</c:v>
                </c:pt>
                <c:pt idx="8707">
                  <c:v>4276902123.8425927</c:v>
                </c:pt>
                <c:pt idx="8708">
                  <c:v>4276902194.4444447</c:v>
                </c:pt>
                <c:pt idx="8709">
                  <c:v>4276902263.8888893</c:v>
                </c:pt>
                <c:pt idx="8710">
                  <c:v>4276902333.333333</c:v>
                </c:pt>
                <c:pt idx="8711">
                  <c:v>4276902402.7777777</c:v>
                </c:pt>
                <c:pt idx="8712">
                  <c:v>4276902472.2222223</c:v>
                </c:pt>
                <c:pt idx="8713">
                  <c:v>4276902541.6666665</c:v>
                </c:pt>
                <c:pt idx="8714">
                  <c:v>4276902611.1111112</c:v>
                </c:pt>
                <c:pt idx="8715">
                  <c:v>4276902680.5555558</c:v>
                </c:pt>
                <c:pt idx="8716">
                  <c:v>4276902749.9999995</c:v>
                </c:pt>
                <c:pt idx="8717">
                  <c:v>4276902819.4444442</c:v>
                </c:pt>
                <c:pt idx="8718">
                  <c:v>4276902888.8888888</c:v>
                </c:pt>
                <c:pt idx="8719">
                  <c:v>4276902958.3333335</c:v>
                </c:pt>
                <c:pt idx="8720">
                  <c:v>4276903027.7777777</c:v>
                </c:pt>
                <c:pt idx="8721">
                  <c:v>4276903097.2222223</c:v>
                </c:pt>
                <c:pt idx="8722">
                  <c:v>4276903166.666667</c:v>
                </c:pt>
                <c:pt idx="8723">
                  <c:v>4276903236.1111107</c:v>
                </c:pt>
                <c:pt idx="8724">
                  <c:v>4276903305.5555553</c:v>
                </c:pt>
                <c:pt idx="8725">
                  <c:v>4276903375</c:v>
                </c:pt>
                <c:pt idx="8726">
                  <c:v>4276903444.4444442</c:v>
                </c:pt>
                <c:pt idx="8727">
                  <c:v>4276903513.8888888</c:v>
                </c:pt>
                <c:pt idx="8728">
                  <c:v>4276903583.3333335</c:v>
                </c:pt>
                <c:pt idx="8729">
                  <c:v>4276903652.7777777</c:v>
                </c:pt>
                <c:pt idx="8730">
                  <c:v>4276903722.2222223</c:v>
                </c:pt>
                <c:pt idx="8731">
                  <c:v>4276903791.666667</c:v>
                </c:pt>
                <c:pt idx="8732">
                  <c:v>4276903861.1111116</c:v>
                </c:pt>
                <c:pt idx="8733">
                  <c:v>4276903930.5555553</c:v>
                </c:pt>
                <c:pt idx="8734">
                  <c:v>4276904000</c:v>
                </c:pt>
                <c:pt idx="8735">
                  <c:v>4276904069.4444447</c:v>
                </c:pt>
                <c:pt idx="8736">
                  <c:v>4276904138.8888888</c:v>
                </c:pt>
                <c:pt idx="8737">
                  <c:v>4276904208.3333335</c:v>
                </c:pt>
                <c:pt idx="8738">
                  <c:v>4276904277.7777781</c:v>
                </c:pt>
                <c:pt idx="8739">
                  <c:v>4276904347.2222219</c:v>
                </c:pt>
                <c:pt idx="8740">
                  <c:v>4276904416.6666665</c:v>
                </c:pt>
                <c:pt idx="8741">
                  <c:v>4276904487.2685184</c:v>
                </c:pt>
                <c:pt idx="8742">
                  <c:v>4276904556.7129631</c:v>
                </c:pt>
                <c:pt idx="8743">
                  <c:v>4276904626.1574078</c:v>
                </c:pt>
                <c:pt idx="8744">
                  <c:v>4276904695.6018515</c:v>
                </c:pt>
                <c:pt idx="8745">
                  <c:v>4276904765.0462961</c:v>
                </c:pt>
                <c:pt idx="8746">
                  <c:v>4276904834.4907408</c:v>
                </c:pt>
                <c:pt idx="8747">
                  <c:v>4276904903.935185</c:v>
                </c:pt>
                <c:pt idx="8748">
                  <c:v>4276904973.3796296</c:v>
                </c:pt>
                <c:pt idx="8749">
                  <c:v>4276905042.8240743</c:v>
                </c:pt>
                <c:pt idx="8750">
                  <c:v>4276905112.2685189</c:v>
                </c:pt>
                <c:pt idx="8751">
                  <c:v>4276905181.7129626</c:v>
                </c:pt>
                <c:pt idx="8752">
                  <c:v>4276905251.1574073</c:v>
                </c:pt>
                <c:pt idx="8753">
                  <c:v>4276905320.6018519</c:v>
                </c:pt>
                <c:pt idx="8754">
                  <c:v>4276905390.0462961</c:v>
                </c:pt>
                <c:pt idx="8755">
                  <c:v>4276905459.4907408</c:v>
                </c:pt>
                <c:pt idx="8756">
                  <c:v>4276905528.9351854</c:v>
                </c:pt>
                <c:pt idx="8757">
                  <c:v>4276905598.3796291</c:v>
                </c:pt>
                <c:pt idx="8758">
                  <c:v>4276905667.8240743</c:v>
                </c:pt>
                <c:pt idx="8759">
                  <c:v>4276905737.2685189</c:v>
                </c:pt>
                <c:pt idx="8760">
                  <c:v>4276905806.7129626</c:v>
                </c:pt>
                <c:pt idx="8761">
                  <c:v>4276905876.1574073</c:v>
                </c:pt>
                <c:pt idx="8762">
                  <c:v>4276905945.6018519</c:v>
                </c:pt>
                <c:pt idx="8763">
                  <c:v>4276906015.0462961</c:v>
                </c:pt>
                <c:pt idx="8764">
                  <c:v>4276906084.4907408</c:v>
                </c:pt>
                <c:pt idx="8765">
                  <c:v>4276906153.9351854</c:v>
                </c:pt>
                <c:pt idx="8766">
                  <c:v>4276906223.3796301</c:v>
                </c:pt>
                <c:pt idx="8767">
                  <c:v>4276906292.8240738</c:v>
                </c:pt>
                <c:pt idx="8768">
                  <c:v>4276906362.2685184</c:v>
                </c:pt>
                <c:pt idx="8769">
                  <c:v>4276906431.7129631</c:v>
                </c:pt>
                <c:pt idx="8770">
                  <c:v>4276906501.1574073</c:v>
                </c:pt>
                <c:pt idx="8771">
                  <c:v>4276906570.6018519</c:v>
                </c:pt>
                <c:pt idx="8772">
                  <c:v>4276906640.0462966</c:v>
                </c:pt>
                <c:pt idx="8773">
                  <c:v>4276906709.4907403</c:v>
                </c:pt>
                <c:pt idx="8774">
                  <c:v>4276906778.935185</c:v>
                </c:pt>
                <c:pt idx="8775">
                  <c:v>4276906848.3796296</c:v>
                </c:pt>
                <c:pt idx="8776">
                  <c:v>4276906917.8240738</c:v>
                </c:pt>
                <c:pt idx="8777">
                  <c:v>4276906987.2685184</c:v>
                </c:pt>
                <c:pt idx="8778">
                  <c:v>4276907057.8703699</c:v>
                </c:pt>
                <c:pt idx="8779">
                  <c:v>4276907127.3148146</c:v>
                </c:pt>
                <c:pt idx="8780">
                  <c:v>4276907196.7592592</c:v>
                </c:pt>
                <c:pt idx="8781">
                  <c:v>4276907266.2037039</c:v>
                </c:pt>
                <c:pt idx="8782">
                  <c:v>4276907335.6481481</c:v>
                </c:pt>
                <c:pt idx="8783">
                  <c:v>4276907405.0925927</c:v>
                </c:pt>
                <c:pt idx="8784">
                  <c:v>4276907474.5370374</c:v>
                </c:pt>
                <c:pt idx="8785">
                  <c:v>4276907543.9814811</c:v>
                </c:pt>
                <c:pt idx="8786">
                  <c:v>4276907613.4259257</c:v>
                </c:pt>
                <c:pt idx="8787">
                  <c:v>4276907682.8703709</c:v>
                </c:pt>
                <c:pt idx="8788">
                  <c:v>4276907752.3148146</c:v>
                </c:pt>
                <c:pt idx="8789">
                  <c:v>4276907821.7592592</c:v>
                </c:pt>
                <c:pt idx="8790">
                  <c:v>4276907891.2037039</c:v>
                </c:pt>
                <c:pt idx="8791">
                  <c:v>4276907960.6481481</c:v>
                </c:pt>
                <c:pt idx="8792">
                  <c:v>4276908030.0925927</c:v>
                </c:pt>
                <c:pt idx="8793">
                  <c:v>4276908099.5370374</c:v>
                </c:pt>
                <c:pt idx="8794">
                  <c:v>4276908168.9814811</c:v>
                </c:pt>
                <c:pt idx="8795">
                  <c:v>4276908238.4259257</c:v>
                </c:pt>
                <c:pt idx="8796">
                  <c:v>4276908307.8703704</c:v>
                </c:pt>
                <c:pt idx="8797">
                  <c:v>4276908377.314815</c:v>
                </c:pt>
                <c:pt idx="8798">
                  <c:v>4276908446.7592592</c:v>
                </c:pt>
                <c:pt idx="8799">
                  <c:v>4276908516.2037039</c:v>
                </c:pt>
                <c:pt idx="8800">
                  <c:v>4276908585.6481485</c:v>
                </c:pt>
                <c:pt idx="8801">
                  <c:v>4276908655.0925922</c:v>
                </c:pt>
                <c:pt idx="8802">
                  <c:v>4276908724.5370369</c:v>
                </c:pt>
                <c:pt idx="8803">
                  <c:v>4276908793.9814816</c:v>
                </c:pt>
                <c:pt idx="8804">
                  <c:v>4276908863.4259257</c:v>
                </c:pt>
                <c:pt idx="8805">
                  <c:v>4276908932.8703704</c:v>
                </c:pt>
                <c:pt idx="8806">
                  <c:v>4276909002.314815</c:v>
                </c:pt>
                <c:pt idx="8807">
                  <c:v>4276909071.7592587</c:v>
                </c:pt>
                <c:pt idx="8808">
                  <c:v>4276909141.2037034</c:v>
                </c:pt>
                <c:pt idx="8809">
                  <c:v>4276909210.6481481</c:v>
                </c:pt>
                <c:pt idx="8810">
                  <c:v>4276909280.0925922</c:v>
                </c:pt>
                <c:pt idx="8811">
                  <c:v>4276909349.5370369</c:v>
                </c:pt>
                <c:pt idx="8812">
                  <c:v>4276909418.9814816</c:v>
                </c:pt>
                <c:pt idx="8813">
                  <c:v>4276909488.4259262</c:v>
                </c:pt>
                <c:pt idx="8814">
                  <c:v>4276909557.8703704</c:v>
                </c:pt>
                <c:pt idx="8815">
                  <c:v>4276909627.314815</c:v>
                </c:pt>
                <c:pt idx="8816">
                  <c:v>4276909696.7592597</c:v>
                </c:pt>
                <c:pt idx="8817">
                  <c:v>4276909767.3611112</c:v>
                </c:pt>
                <c:pt idx="8818">
                  <c:v>4276909836.8055558</c:v>
                </c:pt>
                <c:pt idx="8819">
                  <c:v>4276909906.25</c:v>
                </c:pt>
                <c:pt idx="8820">
                  <c:v>4276909975.6944447</c:v>
                </c:pt>
                <c:pt idx="8821">
                  <c:v>4276910045.1388893</c:v>
                </c:pt>
                <c:pt idx="8822">
                  <c:v>4276910114.583333</c:v>
                </c:pt>
                <c:pt idx="8823">
                  <c:v>4276910184.0277777</c:v>
                </c:pt>
                <c:pt idx="8824">
                  <c:v>4276910253.4722223</c:v>
                </c:pt>
                <c:pt idx="8825">
                  <c:v>4276910322.9166665</c:v>
                </c:pt>
                <c:pt idx="8826">
                  <c:v>4276910392.3611112</c:v>
                </c:pt>
                <c:pt idx="8827">
                  <c:v>4276910461.8055558</c:v>
                </c:pt>
                <c:pt idx="8828">
                  <c:v>4276910531.2500005</c:v>
                </c:pt>
                <c:pt idx="8829">
                  <c:v>4276910600.6944442</c:v>
                </c:pt>
                <c:pt idx="8830">
                  <c:v>4276910670.1388888</c:v>
                </c:pt>
                <c:pt idx="8831">
                  <c:v>4276910739.5833335</c:v>
                </c:pt>
                <c:pt idx="8832">
                  <c:v>4276910809.0277777</c:v>
                </c:pt>
                <c:pt idx="8833">
                  <c:v>4276910878.4722223</c:v>
                </c:pt>
                <c:pt idx="8834">
                  <c:v>4276910947.916667</c:v>
                </c:pt>
                <c:pt idx="8835">
                  <c:v>4276911017.3611107</c:v>
                </c:pt>
                <c:pt idx="8836">
                  <c:v>4276911086.8055553</c:v>
                </c:pt>
                <c:pt idx="8837">
                  <c:v>4276911156.25</c:v>
                </c:pt>
                <c:pt idx="8838">
                  <c:v>4276911225.6944442</c:v>
                </c:pt>
                <c:pt idx="8839">
                  <c:v>4276911295.1388888</c:v>
                </c:pt>
                <c:pt idx="8840">
                  <c:v>4276911364.5833335</c:v>
                </c:pt>
                <c:pt idx="8841">
                  <c:v>4276911434.0277772</c:v>
                </c:pt>
                <c:pt idx="8842">
                  <c:v>4276911503.4722223</c:v>
                </c:pt>
                <c:pt idx="8843">
                  <c:v>4276911572.916667</c:v>
                </c:pt>
                <c:pt idx="8844">
                  <c:v>4276911642.3611116</c:v>
                </c:pt>
                <c:pt idx="8845">
                  <c:v>4276911711.8055553</c:v>
                </c:pt>
                <c:pt idx="8846">
                  <c:v>4276911781.25</c:v>
                </c:pt>
                <c:pt idx="8847">
                  <c:v>4276911850.6944447</c:v>
                </c:pt>
                <c:pt idx="8848">
                  <c:v>4276911920.1388888</c:v>
                </c:pt>
                <c:pt idx="8849">
                  <c:v>4276911989.5833335</c:v>
                </c:pt>
                <c:pt idx="8850">
                  <c:v>4276912059.0277781</c:v>
                </c:pt>
                <c:pt idx="8851">
                  <c:v>4276912128.4722219</c:v>
                </c:pt>
                <c:pt idx="8852">
                  <c:v>4276912197.9166665</c:v>
                </c:pt>
                <c:pt idx="8853">
                  <c:v>4276912267.3611112</c:v>
                </c:pt>
                <c:pt idx="8854">
                  <c:v>4276912336.8055553</c:v>
                </c:pt>
                <c:pt idx="8855">
                  <c:v>4276912406.25</c:v>
                </c:pt>
                <c:pt idx="8856">
                  <c:v>4276912475.6944447</c:v>
                </c:pt>
                <c:pt idx="8857">
                  <c:v>4276912545.1388884</c:v>
                </c:pt>
                <c:pt idx="8858">
                  <c:v>4276912615.7407408</c:v>
                </c:pt>
                <c:pt idx="8859">
                  <c:v>4276912685.1851854</c:v>
                </c:pt>
                <c:pt idx="8860">
                  <c:v>4276912754.6296296</c:v>
                </c:pt>
                <c:pt idx="8861">
                  <c:v>4276912824.0740743</c:v>
                </c:pt>
                <c:pt idx="8862">
                  <c:v>4276912893.5185189</c:v>
                </c:pt>
                <c:pt idx="8863">
                  <c:v>4276912962.9629626</c:v>
                </c:pt>
                <c:pt idx="8864">
                  <c:v>4276913032.4074073</c:v>
                </c:pt>
                <c:pt idx="8865">
                  <c:v>4276913101.8518519</c:v>
                </c:pt>
                <c:pt idx="8866">
                  <c:v>4276913171.2962961</c:v>
                </c:pt>
                <c:pt idx="8867">
                  <c:v>4276913240.7407408</c:v>
                </c:pt>
                <c:pt idx="8868">
                  <c:v>4276913310.1851854</c:v>
                </c:pt>
                <c:pt idx="8869">
                  <c:v>4276913379.6296291</c:v>
                </c:pt>
                <c:pt idx="8870">
                  <c:v>4276913449.0740738</c:v>
                </c:pt>
                <c:pt idx="8871">
                  <c:v>4276913518.5185184</c:v>
                </c:pt>
                <c:pt idx="8872">
                  <c:v>4276913587.9629626</c:v>
                </c:pt>
                <c:pt idx="8873">
                  <c:v>4276913657.4074073</c:v>
                </c:pt>
                <c:pt idx="8874">
                  <c:v>4276913726.8518519</c:v>
                </c:pt>
                <c:pt idx="8875">
                  <c:v>4276913796.2962966</c:v>
                </c:pt>
                <c:pt idx="8876">
                  <c:v>4276913865.7407408</c:v>
                </c:pt>
                <c:pt idx="8877">
                  <c:v>4276913935.1851854</c:v>
                </c:pt>
                <c:pt idx="8878">
                  <c:v>4276914004.6296301</c:v>
                </c:pt>
                <c:pt idx="8879">
                  <c:v>4276914074.0740738</c:v>
                </c:pt>
                <c:pt idx="8880">
                  <c:v>4276914143.5185184</c:v>
                </c:pt>
                <c:pt idx="8881">
                  <c:v>4276914212.9629631</c:v>
                </c:pt>
                <c:pt idx="8882">
                  <c:v>4276914282.4074073</c:v>
                </c:pt>
                <c:pt idx="8883">
                  <c:v>4276914351.8518519</c:v>
                </c:pt>
                <c:pt idx="8884">
                  <c:v>4276914421.2962966</c:v>
                </c:pt>
                <c:pt idx="8885">
                  <c:v>4276914490.7407403</c:v>
                </c:pt>
                <c:pt idx="8886">
                  <c:v>4276914560.185185</c:v>
                </c:pt>
                <c:pt idx="8887">
                  <c:v>4276914629.6296296</c:v>
                </c:pt>
                <c:pt idx="8888">
                  <c:v>4276914699.0740738</c:v>
                </c:pt>
                <c:pt idx="8889">
                  <c:v>4276914768.5185184</c:v>
                </c:pt>
                <c:pt idx="8890">
                  <c:v>4276914837.9629631</c:v>
                </c:pt>
                <c:pt idx="8891">
                  <c:v>4276914907.4074078</c:v>
                </c:pt>
                <c:pt idx="8892">
                  <c:v>4276914976.8518515</c:v>
                </c:pt>
                <c:pt idx="8893">
                  <c:v>4276915046.2962961</c:v>
                </c:pt>
                <c:pt idx="8894">
                  <c:v>4276915115.7407413</c:v>
                </c:pt>
                <c:pt idx="8895">
                  <c:v>4276915185.185185</c:v>
                </c:pt>
                <c:pt idx="8896">
                  <c:v>4276915254.6296296</c:v>
                </c:pt>
                <c:pt idx="8897">
                  <c:v>4276915325.2314811</c:v>
                </c:pt>
                <c:pt idx="8898">
                  <c:v>4276915394.6759257</c:v>
                </c:pt>
                <c:pt idx="8899">
                  <c:v>4276915464.1203704</c:v>
                </c:pt>
                <c:pt idx="8900">
                  <c:v>4276915533.5648146</c:v>
                </c:pt>
                <c:pt idx="8901">
                  <c:v>4276915603.0092592</c:v>
                </c:pt>
                <c:pt idx="8902">
                  <c:v>4276915672.4537039</c:v>
                </c:pt>
                <c:pt idx="8903">
                  <c:v>4276915741.8981481</c:v>
                </c:pt>
                <c:pt idx="8904">
                  <c:v>4276915811.3425927</c:v>
                </c:pt>
                <c:pt idx="8905">
                  <c:v>4276915880.7870374</c:v>
                </c:pt>
                <c:pt idx="8906">
                  <c:v>4276915950.231482</c:v>
                </c:pt>
                <c:pt idx="8907">
                  <c:v>4276916019.6759257</c:v>
                </c:pt>
                <c:pt idx="8908">
                  <c:v>4276916089.1203704</c:v>
                </c:pt>
                <c:pt idx="8909">
                  <c:v>4276916158.564815</c:v>
                </c:pt>
                <c:pt idx="8910">
                  <c:v>4276916228.0092592</c:v>
                </c:pt>
                <c:pt idx="8911">
                  <c:v>4276916297.4537039</c:v>
                </c:pt>
                <c:pt idx="8912">
                  <c:v>4276916366.8981485</c:v>
                </c:pt>
                <c:pt idx="8913">
                  <c:v>4276916436.3425922</c:v>
                </c:pt>
                <c:pt idx="8914">
                  <c:v>4276916505.7870369</c:v>
                </c:pt>
                <c:pt idx="8915">
                  <c:v>4276916575.2314816</c:v>
                </c:pt>
                <c:pt idx="8916">
                  <c:v>4276916644.6759257</c:v>
                </c:pt>
                <c:pt idx="8917">
                  <c:v>4276916714.1203704</c:v>
                </c:pt>
                <c:pt idx="8918">
                  <c:v>4276916783.564815</c:v>
                </c:pt>
                <c:pt idx="8919">
                  <c:v>4276916853.0092587</c:v>
                </c:pt>
                <c:pt idx="8920">
                  <c:v>4276916922.4537034</c:v>
                </c:pt>
                <c:pt idx="8921">
                  <c:v>4276916991.8981481</c:v>
                </c:pt>
                <c:pt idx="8922">
                  <c:v>4276917061.3425927</c:v>
                </c:pt>
                <c:pt idx="8923">
                  <c:v>4276917130.7870369</c:v>
                </c:pt>
                <c:pt idx="8924">
                  <c:v>4276917200.2314816</c:v>
                </c:pt>
                <c:pt idx="8925">
                  <c:v>4276917269.6759262</c:v>
                </c:pt>
                <c:pt idx="8926">
                  <c:v>4276917339.1203704</c:v>
                </c:pt>
                <c:pt idx="8927">
                  <c:v>4276917408.564815</c:v>
                </c:pt>
                <c:pt idx="8928">
                  <c:v>4276917478.0092597</c:v>
                </c:pt>
                <c:pt idx="8929">
                  <c:v>4276917547.4537034</c:v>
                </c:pt>
                <c:pt idx="8930">
                  <c:v>4276917616.8981481</c:v>
                </c:pt>
                <c:pt idx="8931">
                  <c:v>4276917686.3425927</c:v>
                </c:pt>
                <c:pt idx="8932">
                  <c:v>4276917755.7870369</c:v>
                </c:pt>
                <c:pt idx="8933">
                  <c:v>4276917825.2314816</c:v>
                </c:pt>
                <c:pt idx="8934">
                  <c:v>4276917894.6759262</c:v>
                </c:pt>
                <c:pt idx="8935">
                  <c:v>4276917964.1203699</c:v>
                </c:pt>
                <c:pt idx="8936">
                  <c:v>4276918033.5648146</c:v>
                </c:pt>
                <c:pt idx="8937">
                  <c:v>4276918104.1666665</c:v>
                </c:pt>
                <c:pt idx="8938">
                  <c:v>4276918173.6111112</c:v>
                </c:pt>
                <c:pt idx="8939">
                  <c:v>4276918243.0555558</c:v>
                </c:pt>
                <c:pt idx="8940">
                  <c:v>4276918312.5000005</c:v>
                </c:pt>
                <c:pt idx="8941">
                  <c:v>4276918381.9444442</c:v>
                </c:pt>
                <c:pt idx="8942">
                  <c:v>4276918451.3888888</c:v>
                </c:pt>
                <c:pt idx="8943">
                  <c:v>4276918520.8333335</c:v>
                </c:pt>
                <c:pt idx="8944">
                  <c:v>4276918590.2777777</c:v>
                </c:pt>
                <c:pt idx="8945">
                  <c:v>4276918659.7222223</c:v>
                </c:pt>
                <c:pt idx="8946">
                  <c:v>4276918729.166667</c:v>
                </c:pt>
                <c:pt idx="8947">
                  <c:v>4276918798.6111107</c:v>
                </c:pt>
                <c:pt idx="8948">
                  <c:v>4276918868.0555553</c:v>
                </c:pt>
                <c:pt idx="8949">
                  <c:v>4276918937.5</c:v>
                </c:pt>
                <c:pt idx="8950">
                  <c:v>4276919006.9444442</c:v>
                </c:pt>
                <c:pt idx="8951">
                  <c:v>4276919076.3888888</c:v>
                </c:pt>
                <c:pt idx="8952">
                  <c:v>4276919145.8333335</c:v>
                </c:pt>
                <c:pt idx="8953">
                  <c:v>4276919215.2777781</c:v>
                </c:pt>
                <c:pt idx="8954">
                  <c:v>4276919284.7222219</c:v>
                </c:pt>
                <c:pt idx="8955">
                  <c:v>4276919354.1666665</c:v>
                </c:pt>
                <c:pt idx="8956">
                  <c:v>4276919423.6111116</c:v>
                </c:pt>
                <c:pt idx="8957">
                  <c:v>4276919493.0555553</c:v>
                </c:pt>
                <c:pt idx="8958">
                  <c:v>4276919562.5</c:v>
                </c:pt>
                <c:pt idx="8959">
                  <c:v>4276919631.9444447</c:v>
                </c:pt>
                <c:pt idx="8960">
                  <c:v>4276919701.3888888</c:v>
                </c:pt>
                <c:pt idx="8961">
                  <c:v>4276919770.8333335</c:v>
                </c:pt>
                <c:pt idx="8962">
                  <c:v>4276919840.2777781</c:v>
                </c:pt>
                <c:pt idx="8963">
                  <c:v>4276919909.7222219</c:v>
                </c:pt>
                <c:pt idx="8964">
                  <c:v>4276919979.1666665</c:v>
                </c:pt>
                <c:pt idx="8965">
                  <c:v>4276920048.6111112</c:v>
                </c:pt>
                <c:pt idx="8966">
                  <c:v>4276920118.0555553</c:v>
                </c:pt>
                <c:pt idx="8967">
                  <c:v>4276920187.5</c:v>
                </c:pt>
                <c:pt idx="8968">
                  <c:v>4276920256.9444447</c:v>
                </c:pt>
                <c:pt idx="8969">
                  <c:v>4276920326.3888893</c:v>
                </c:pt>
                <c:pt idx="8970">
                  <c:v>4276920395.833333</c:v>
                </c:pt>
                <c:pt idx="8971">
                  <c:v>4276920465.2777777</c:v>
                </c:pt>
                <c:pt idx="8972">
                  <c:v>4276920534.7222223</c:v>
                </c:pt>
                <c:pt idx="8973">
                  <c:v>4276920604.1666665</c:v>
                </c:pt>
                <c:pt idx="8974">
                  <c:v>4276920673.6111112</c:v>
                </c:pt>
                <c:pt idx="8975">
                  <c:v>4276920743.0555558</c:v>
                </c:pt>
                <c:pt idx="8976">
                  <c:v>4276920813.6574073</c:v>
                </c:pt>
                <c:pt idx="8977">
                  <c:v>4276920883.1018519</c:v>
                </c:pt>
                <c:pt idx="8978">
                  <c:v>4276920952.5462961</c:v>
                </c:pt>
                <c:pt idx="8979">
                  <c:v>4276921021.9907408</c:v>
                </c:pt>
                <c:pt idx="8980">
                  <c:v>4276921091.4351854</c:v>
                </c:pt>
                <c:pt idx="8981">
                  <c:v>4276921160.8796291</c:v>
                </c:pt>
                <c:pt idx="8982">
                  <c:v>4276921230.3240738</c:v>
                </c:pt>
                <c:pt idx="8983">
                  <c:v>4276921299.7685184</c:v>
                </c:pt>
                <c:pt idx="8984">
                  <c:v>4276921369.2129626</c:v>
                </c:pt>
                <c:pt idx="8985">
                  <c:v>4276921438.6574073</c:v>
                </c:pt>
                <c:pt idx="8986">
                  <c:v>4276921508.1018519</c:v>
                </c:pt>
                <c:pt idx="8987">
                  <c:v>4276921577.5462966</c:v>
                </c:pt>
                <c:pt idx="8988">
                  <c:v>4276921646.9907408</c:v>
                </c:pt>
                <c:pt idx="8989">
                  <c:v>4276921716.4351854</c:v>
                </c:pt>
                <c:pt idx="8990">
                  <c:v>4276921785.8796301</c:v>
                </c:pt>
                <c:pt idx="8991">
                  <c:v>4276921855.3240738</c:v>
                </c:pt>
                <c:pt idx="8992">
                  <c:v>4276921924.7685184</c:v>
                </c:pt>
                <c:pt idx="8993">
                  <c:v>4276921994.2129631</c:v>
                </c:pt>
                <c:pt idx="8994">
                  <c:v>4276922063.6574073</c:v>
                </c:pt>
                <c:pt idx="8995">
                  <c:v>4276922133.1018519</c:v>
                </c:pt>
                <c:pt idx="8996">
                  <c:v>4276922202.5462966</c:v>
                </c:pt>
                <c:pt idx="8997">
                  <c:v>4276922271.9907403</c:v>
                </c:pt>
                <c:pt idx="8998">
                  <c:v>4276922341.435185</c:v>
                </c:pt>
                <c:pt idx="8999">
                  <c:v>4276922410.8796296</c:v>
                </c:pt>
                <c:pt idx="9000">
                  <c:v>4276922480.3240743</c:v>
                </c:pt>
                <c:pt idx="9001">
                  <c:v>4276922549.7685184</c:v>
                </c:pt>
                <c:pt idx="9002">
                  <c:v>4276922619.2129631</c:v>
                </c:pt>
                <c:pt idx="9003">
                  <c:v>4276922688.6574078</c:v>
                </c:pt>
                <c:pt idx="9004">
                  <c:v>4276922758.1018515</c:v>
                </c:pt>
                <c:pt idx="9005">
                  <c:v>4276922827.5462961</c:v>
                </c:pt>
                <c:pt idx="9006">
                  <c:v>4276922896.9907408</c:v>
                </c:pt>
                <c:pt idx="9007">
                  <c:v>4276922966.435185</c:v>
                </c:pt>
                <c:pt idx="9008">
                  <c:v>4276923035.8796296</c:v>
                </c:pt>
                <c:pt idx="9009">
                  <c:v>4276923105.3240743</c:v>
                </c:pt>
                <c:pt idx="9010">
                  <c:v>4276923174.7685184</c:v>
                </c:pt>
                <c:pt idx="9011">
                  <c:v>4276923244.2129631</c:v>
                </c:pt>
                <c:pt idx="9012">
                  <c:v>4276923313.6574078</c:v>
                </c:pt>
                <c:pt idx="9013">
                  <c:v>4276923383.1018515</c:v>
                </c:pt>
                <c:pt idx="9014">
                  <c:v>4276923452.5462961</c:v>
                </c:pt>
                <c:pt idx="9015">
                  <c:v>4276923521.9907408</c:v>
                </c:pt>
                <c:pt idx="9016">
                  <c:v>4276923591.4351854</c:v>
                </c:pt>
                <c:pt idx="9017">
                  <c:v>4276923660.8796296</c:v>
                </c:pt>
                <c:pt idx="9018">
                  <c:v>4276923730.3240743</c:v>
                </c:pt>
                <c:pt idx="9019">
                  <c:v>4276923799.7685189</c:v>
                </c:pt>
                <c:pt idx="9020">
                  <c:v>4276923869.2129626</c:v>
                </c:pt>
                <c:pt idx="9021">
                  <c:v>4276923939.814815</c:v>
                </c:pt>
                <c:pt idx="9022">
                  <c:v>4276924009.2592592</c:v>
                </c:pt>
                <c:pt idx="9023">
                  <c:v>4276924078.7037039</c:v>
                </c:pt>
                <c:pt idx="9024">
                  <c:v>4276924148.1481485</c:v>
                </c:pt>
                <c:pt idx="9025">
                  <c:v>4276924217.5925922</c:v>
                </c:pt>
                <c:pt idx="9026">
                  <c:v>4276924287.0370369</c:v>
                </c:pt>
                <c:pt idx="9027">
                  <c:v>4276924356.4814816</c:v>
                </c:pt>
                <c:pt idx="9028">
                  <c:v>4276924425.9259257</c:v>
                </c:pt>
                <c:pt idx="9029">
                  <c:v>4276924495.3703704</c:v>
                </c:pt>
                <c:pt idx="9030">
                  <c:v>4276924564.814815</c:v>
                </c:pt>
                <c:pt idx="9031">
                  <c:v>4276924634.2592597</c:v>
                </c:pt>
                <c:pt idx="9032">
                  <c:v>4276924703.7037034</c:v>
                </c:pt>
                <c:pt idx="9033">
                  <c:v>4276924773.1481481</c:v>
                </c:pt>
                <c:pt idx="9034">
                  <c:v>4276924842.5925927</c:v>
                </c:pt>
                <c:pt idx="9035">
                  <c:v>4276924912.0370369</c:v>
                </c:pt>
                <c:pt idx="9036">
                  <c:v>4276924981.4814816</c:v>
                </c:pt>
                <c:pt idx="9037">
                  <c:v>4276925050.9259262</c:v>
                </c:pt>
                <c:pt idx="9038">
                  <c:v>4276925120.3703699</c:v>
                </c:pt>
                <c:pt idx="9039">
                  <c:v>4276925189.8148146</c:v>
                </c:pt>
                <c:pt idx="9040">
                  <c:v>4276925259.2592597</c:v>
                </c:pt>
                <c:pt idx="9041">
                  <c:v>4276925328.7037034</c:v>
                </c:pt>
                <c:pt idx="9042">
                  <c:v>4276925398.1481481</c:v>
                </c:pt>
                <c:pt idx="9043">
                  <c:v>4276925467.5925927</c:v>
                </c:pt>
                <c:pt idx="9044">
                  <c:v>4276925537.0370369</c:v>
                </c:pt>
                <c:pt idx="9045">
                  <c:v>4276925606.4814816</c:v>
                </c:pt>
                <c:pt idx="9046">
                  <c:v>4276925675.9259262</c:v>
                </c:pt>
                <c:pt idx="9047">
                  <c:v>4276925745.3703709</c:v>
                </c:pt>
                <c:pt idx="9048">
                  <c:v>4276925814.8148146</c:v>
                </c:pt>
                <c:pt idx="9049">
                  <c:v>4276925884.2592592</c:v>
                </c:pt>
                <c:pt idx="9050">
                  <c:v>4276925953.7037039</c:v>
                </c:pt>
                <c:pt idx="9051">
                  <c:v>4276926023.1481481</c:v>
                </c:pt>
                <c:pt idx="9052">
                  <c:v>4276926092.5925927</c:v>
                </c:pt>
                <c:pt idx="9053">
                  <c:v>4276926162.0370374</c:v>
                </c:pt>
                <c:pt idx="9054">
                  <c:v>4276926231.4814811</c:v>
                </c:pt>
                <c:pt idx="9055">
                  <c:v>4276926300.9259257</c:v>
                </c:pt>
                <c:pt idx="9056">
                  <c:v>4276926370.3703704</c:v>
                </c:pt>
                <c:pt idx="9057">
                  <c:v>4276926439.8148146</c:v>
                </c:pt>
                <c:pt idx="9058">
                  <c:v>4276926509.2592592</c:v>
                </c:pt>
                <c:pt idx="9059">
                  <c:v>4276926578.7037039</c:v>
                </c:pt>
                <c:pt idx="9060">
                  <c:v>4276926648.1481476</c:v>
                </c:pt>
                <c:pt idx="9061">
                  <c:v>4276926717.5925922</c:v>
                </c:pt>
                <c:pt idx="9062">
                  <c:v>4276926788.1944442</c:v>
                </c:pt>
                <c:pt idx="9063">
                  <c:v>4276926857.6388888</c:v>
                </c:pt>
                <c:pt idx="9064">
                  <c:v>4276926927.0833335</c:v>
                </c:pt>
                <c:pt idx="9065">
                  <c:v>4276926996.5277781</c:v>
                </c:pt>
                <c:pt idx="9066">
                  <c:v>4276927065.9722219</c:v>
                </c:pt>
                <c:pt idx="9067">
                  <c:v>4276927135.4166665</c:v>
                </c:pt>
                <c:pt idx="9068">
                  <c:v>4276927204.8611112</c:v>
                </c:pt>
                <c:pt idx="9069">
                  <c:v>4276927274.3055553</c:v>
                </c:pt>
                <c:pt idx="9070">
                  <c:v>4276927343.75</c:v>
                </c:pt>
                <c:pt idx="9071">
                  <c:v>4276927413.1944447</c:v>
                </c:pt>
                <c:pt idx="9072">
                  <c:v>4276927482.6388888</c:v>
                </c:pt>
                <c:pt idx="9073">
                  <c:v>4276927552.0833335</c:v>
                </c:pt>
                <c:pt idx="9074">
                  <c:v>4276927621.5277781</c:v>
                </c:pt>
                <c:pt idx="9075">
                  <c:v>4276927690.9722219</c:v>
                </c:pt>
                <c:pt idx="9076">
                  <c:v>4276927760.4166665</c:v>
                </c:pt>
                <c:pt idx="9077">
                  <c:v>4276927829.8611112</c:v>
                </c:pt>
                <c:pt idx="9078">
                  <c:v>4276927899.3055558</c:v>
                </c:pt>
                <c:pt idx="9079">
                  <c:v>4276927968.75</c:v>
                </c:pt>
                <c:pt idx="9080">
                  <c:v>4276928038.1944447</c:v>
                </c:pt>
                <c:pt idx="9081">
                  <c:v>4276928107.6388893</c:v>
                </c:pt>
                <c:pt idx="9082">
                  <c:v>4276928177.083333</c:v>
                </c:pt>
                <c:pt idx="9083">
                  <c:v>4276928246.5277777</c:v>
                </c:pt>
                <c:pt idx="9084">
                  <c:v>4276928315.9722223</c:v>
                </c:pt>
                <c:pt idx="9085">
                  <c:v>4276928385.4166665</c:v>
                </c:pt>
                <c:pt idx="9086">
                  <c:v>4276928454.8611112</c:v>
                </c:pt>
                <c:pt idx="9087">
                  <c:v>4276928524.3055558</c:v>
                </c:pt>
                <c:pt idx="9088">
                  <c:v>4276928593.7499995</c:v>
                </c:pt>
                <c:pt idx="9089">
                  <c:v>4276928663.1944442</c:v>
                </c:pt>
                <c:pt idx="9090">
                  <c:v>4276928732.6388888</c:v>
                </c:pt>
                <c:pt idx="9091">
                  <c:v>4276928802.083333</c:v>
                </c:pt>
                <c:pt idx="9092">
                  <c:v>4276928871.5277777</c:v>
                </c:pt>
                <c:pt idx="9093">
                  <c:v>4276928940.9722223</c:v>
                </c:pt>
                <c:pt idx="9094">
                  <c:v>4276929010.416667</c:v>
                </c:pt>
                <c:pt idx="9095">
                  <c:v>4276929079.8611112</c:v>
                </c:pt>
                <c:pt idx="9096">
                  <c:v>4276929149.3055558</c:v>
                </c:pt>
                <c:pt idx="9097">
                  <c:v>4276929218.7500005</c:v>
                </c:pt>
                <c:pt idx="9098">
                  <c:v>4276929288.1944442</c:v>
                </c:pt>
                <c:pt idx="9099">
                  <c:v>4276929357.6388888</c:v>
                </c:pt>
                <c:pt idx="9100">
                  <c:v>4276929427.0833335</c:v>
                </c:pt>
                <c:pt idx="9101">
                  <c:v>4276929496.5277777</c:v>
                </c:pt>
                <c:pt idx="9102">
                  <c:v>4276929565.9722223</c:v>
                </c:pt>
                <c:pt idx="9103">
                  <c:v>4276929635.416667</c:v>
                </c:pt>
                <c:pt idx="9104">
                  <c:v>4276929704.8611107</c:v>
                </c:pt>
                <c:pt idx="9105">
                  <c:v>4276929774.3055553</c:v>
                </c:pt>
                <c:pt idx="9106">
                  <c:v>4276929843.75</c:v>
                </c:pt>
                <c:pt idx="9107">
                  <c:v>4276929913.1944442</c:v>
                </c:pt>
                <c:pt idx="9108">
                  <c:v>4276929983.7962966</c:v>
                </c:pt>
                <c:pt idx="9109">
                  <c:v>4276930053.2407403</c:v>
                </c:pt>
                <c:pt idx="9110">
                  <c:v>4276930122.685185</c:v>
                </c:pt>
                <c:pt idx="9111">
                  <c:v>4276930192.1296296</c:v>
                </c:pt>
                <c:pt idx="9112">
                  <c:v>4276930261.5740743</c:v>
                </c:pt>
                <c:pt idx="9113">
                  <c:v>4276930331.0185184</c:v>
                </c:pt>
                <c:pt idx="9114">
                  <c:v>4276930400.4629631</c:v>
                </c:pt>
                <c:pt idx="9115">
                  <c:v>4276930469.9074078</c:v>
                </c:pt>
                <c:pt idx="9116">
                  <c:v>4276930539.3518515</c:v>
                </c:pt>
                <c:pt idx="9117">
                  <c:v>4276930608.7962961</c:v>
                </c:pt>
                <c:pt idx="9118">
                  <c:v>4276930678.2407408</c:v>
                </c:pt>
                <c:pt idx="9119">
                  <c:v>4276930747.685185</c:v>
                </c:pt>
                <c:pt idx="9120">
                  <c:v>4276930817.1296296</c:v>
                </c:pt>
                <c:pt idx="9121">
                  <c:v>4276930886.5740743</c:v>
                </c:pt>
                <c:pt idx="9122">
                  <c:v>4276930956.018518</c:v>
                </c:pt>
                <c:pt idx="9123">
                  <c:v>4276931025.4629626</c:v>
                </c:pt>
                <c:pt idx="9124">
                  <c:v>4276931094.9074078</c:v>
                </c:pt>
                <c:pt idx="9125">
                  <c:v>4276931164.3518524</c:v>
                </c:pt>
                <c:pt idx="9126">
                  <c:v>4276931233.7962961</c:v>
                </c:pt>
                <c:pt idx="9127">
                  <c:v>4276931303.2407408</c:v>
                </c:pt>
                <c:pt idx="9128">
                  <c:v>4276931372.6851854</c:v>
                </c:pt>
                <c:pt idx="9129">
                  <c:v>4276931442.1296296</c:v>
                </c:pt>
                <c:pt idx="9130">
                  <c:v>4276931511.5740743</c:v>
                </c:pt>
                <c:pt idx="9131">
                  <c:v>4276931581.0185189</c:v>
                </c:pt>
                <c:pt idx="9132">
                  <c:v>4276931650.4629626</c:v>
                </c:pt>
                <c:pt idx="9133">
                  <c:v>4276931719.9074073</c:v>
                </c:pt>
                <c:pt idx="9134">
                  <c:v>4276931789.3518519</c:v>
                </c:pt>
                <c:pt idx="9135">
                  <c:v>4276931858.7962961</c:v>
                </c:pt>
                <c:pt idx="9136">
                  <c:v>4276931928.2407408</c:v>
                </c:pt>
                <c:pt idx="9137">
                  <c:v>4276931997.6851854</c:v>
                </c:pt>
                <c:pt idx="9138">
                  <c:v>4276932067.1296291</c:v>
                </c:pt>
                <c:pt idx="9139">
                  <c:v>4276932136.5740738</c:v>
                </c:pt>
                <c:pt idx="9140">
                  <c:v>4276932206.0185184</c:v>
                </c:pt>
                <c:pt idx="9141">
                  <c:v>4276932275.4629631</c:v>
                </c:pt>
                <c:pt idx="9142">
                  <c:v>4276932344.9074073</c:v>
                </c:pt>
                <c:pt idx="9143">
                  <c:v>4276932414.3518519</c:v>
                </c:pt>
                <c:pt idx="9144">
                  <c:v>4276932483.7962966</c:v>
                </c:pt>
                <c:pt idx="9145">
                  <c:v>4276932553.2407403</c:v>
                </c:pt>
                <c:pt idx="9146">
                  <c:v>4276932622.6851854</c:v>
                </c:pt>
                <c:pt idx="9147">
                  <c:v>4276932692.1296301</c:v>
                </c:pt>
                <c:pt idx="9148">
                  <c:v>4276932761.5740738</c:v>
                </c:pt>
                <c:pt idx="9149">
                  <c:v>4276932832.1759262</c:v>
                </c:pt>
                <c:pt idx="9150">
                  <c:v>4276932901.6203699</c:v>
                </c:pt>
                <c:pt idx="9151">
                  <c:v>4276932971.0648146</c:v>
                </c:pt>
                <c:pt idx="9152">
                  <c:v>4276933040.5092592</c:v>
                </c:pt>
                <c:pt idx="9153">
                  <c:v>4276933109.9537034</c:v>
                </c:pt>
                <c:pt idx="9154">
                  <c:v>4276933179.3981481</c:v>
                </c:pt>
                <c:pt idx="9155">
                  <c:v>4276933248.8425927</c:v>
                </c:pt>
                <c:pt idx="9156">
                  <c:v>4276933318.2870374</c:v>
                </c:pt>
                <c:pt idx="9157">
                  <c:v>4276933387.7314816</c:v>
                </c:pt>
                <c:pt idx="9158">
                  <c:v>4276933457.1759262</c:v>
                </c:pt>
                <c:pt idx="9159">
                  <c:v>4276933526.6203709</c:v>
                </c:pt>
                <c:pt idx="9160">
                  <c:v>4276933596.0648146</c:v>
                </c:pt>
                <c:pt idx="9161">
                  <c:v>4276933665.5092592</c:v>
                </c:pt>
                <c:pt idx="9162">
                  <c:v>4276933734.9537039</c:v>
                </c:pt>
                <c:pt idx="9163">
                  <c:v>4276933804.3981481</c:v>
                </c:pt>
                <c:pt idx="9164">
                  <c:v>4276933873.8425927</c:v>
                </c:pt>
                <c:pt idx="9165">
                  <c:v>4276933943.2870374</c:v>
                </c:pt>
                <c:pt idx="9166">
                  <c:v>4276934012.7314811</c:v>
                </c:pt>
                <c:pt idx="9167">
                  <c:v>4276934082.1759257</c:v>
                </c:pt>
                <c:pt idx="9168">
                  <c:v>4276934151.6203704</c:v>
                </c:pt>
                <c:pt idx="9169">
                  <c:v>4276934221.0648146</c:v>
                </c:pt>
                <c:pt idx="9170">
                  <c:v>4276934290.5092592</c:v>
                </c:pt>
                <c:pt idx="9171">
                  <c:v>4276934359.9537039</c:v>
                </c:pt>
                <c:pt idx="9172">
                  <c:v>4276934429.3981485</c:v>
                </c:pt>
                <c:pt idx="9173">
                  <c:v>4276934498.8425922</c:v>
                </c:pt>
                <c:pt idx="9174">
                  <c:v>4276934568.2870369</c:v>
                </c:pt>
                <c:pt idx="9175">
                  <c:v>4276934637.7314816</c:v>
                </c:pt>
                <c:pt idx="9176">
                  <c:v>4276934707.1759257</c:v>
                </c:pt>
                <c:pt idx="9177">
                  <c:v>4276934776.6203704</c:v>
                </c:pt>
                <c:pt idx="9178">
                  <c:v>4276934846.064815</c:v>
                </c:pt>
                <c:pt idx="9179">
                  <c:v>4276934915.5092592</c:v>
                </c:pt>
                <c:pt idx="9180">
                  <c:v>4276934984.9537039</c:v>
                </c:pt>
                <c:pt idx="9181">
                  <c:v>4276935054.3981485</c:v>
                </c:pt>
                <c:pt idx="9182">
                  <c:v>4276935123.8425922</c:v>
                </c:pt>
                <c:pt idx="9183">
                  <c:v>4276935193.2870369</c:v>
                </c:pt>
                <c:pt idx="9184">
                  <c:v>4276935262.7314816</c:v>
                </c:pt>
                <c:pt idx="9185">
                  <c:v>4276935332.1759257</c:v>
                </c:pt>
                <c:pt idx="9186">
                  <c:v>4276935401.6203704</c:v>
                </c:pt>
                <c:pt idx="9187">
                  <c:v>4276935471.064815</c:v>
                </c:pt>
                <c:pt idx="9188">
                  <c:v>4276935540.5092597</c:v>
                </c:pt>
                <c:pt idx="9189">
                  <c:v>4276935609.9537034</c:v>
                </c:pt>
                <c:pt idx="9190">
                  <c:v>4276935680.5555558</c:v>
                </c:pt>
                <c:pt idx="9191">
                  <c:v>4276935750</c:v>
                </c:pt>
                <c:pt idx="9192">
                  <c:v>4276935819.4444447</c:v>
                </c:pt>
                <c:pt idx="9193">
                  <c:v>4276935888.8888893</c:v>
                </c:pt>
                <c:pt idx="9194">
                  <c:v>4276935958.333333</c:v>
                </c:pt>
                <c:pt idx="9195">
                  <c:v>4276936027.7777777</c:v>
                </c:pt>
                <c:pt idx="9196">
                  <c:v>4276936097.2222223</c:v>
                </c:pt>
                <c:pt idx="9197">
                  <c:v>4276936166.6666665</c:v>
                </c:pt>
                <c:pt idx="9198">
                  <c:v>4276936236.1111112</c:v>
                </c:pt>
                <c:pt idx="9199">
                  <c:v>4276936305.5555558</c:v>
                </c:pt>
                <c:pt idx="9200">
                  <c:v>4276936374.9999995</c:v>
                </c:pt>
                <c:pt idx="9201">
                  <c:v>4276936444.4444442</c:v>
                </c:pt>
                <c:pt idx="9202">
                  <c:v>4276936513.8888888</c:v>
                </c:pt>
                <c:pt idx="9203">
                  <c:v>4276936583.3333335</c:v>
                </c:pt>
                <c:pt idx="9204">
                  <c:v>4276936652.7777777</c:v>
                </c:pt>
                <c:pt idx="9205">
                  <c:v>4276936722.2222223</c:v>
                </c:pt>
                <c:pt idx="9206">
                  <c:v>4276936791.666667</c:v>
                </c:pt>
                <c:pt idx="9207">
                  <c:v>4276936861.1111107</c:v>
                </c:pt>
                <c:pt idx="9208">
                  <c:v>4276936930.5555558</c:v>
                </c:pt>
                <c:pt idx="9209">
                  <c:v>4276937000.0000005</c:v>
                </c:pt>
                <c:pt idx="9210">
                  <c:v>4276937069.4444442</c:v>
                </c:pt>
                <c:pt idx="9211">
                  <c:v>4276937138.8888888</c:v>
                </c:pt>
                <c:pt idx="9212">
                  <c:v>4276937208.3333335</c:v>
                </c:pt>
                <c:pt idx="9213">
                  <c:v>4276937277.7777777</c:v>
                </c:pt>
                <c:pt idx="9214">
                  <c:v>4276937347.2222223</c:v>
                </c:pt>
                <c:pt idx="9215">
                  <c:v>4276937416.666667</c:v>
                </c:pt>
                <c:pt idx="9216">
                  <c:v>4276937486.1111107</c:v>
                </c:pt>
                <c:pt idx="9217">
                  <c:v>4276937555.5555553</c:v>
                </c:pt>
                <c:pt idx="9218">
                  <c:v>4276937625</c:v>
                </c:pt>
                <c:pt idx="9219">
                  <c:v>4276937694.4444447</c:v>
                </c:pt>
                <c:pt idx="9220">
                  <c:v>4276937763.8888888</c:v>
                </c:pt>
                <c:pt idx="9221">
                  <c:v>4276937833.3333335</c:v>
                </c:pt>
                <c:pt idx="9222">
                  <c:v>4276937902.7777781</c:v>
                </c:pt>
                <c:pt idx="9223">
                  <c:v>4276937972.2222219</c:v>
                </c:pt>
                <c:pt idx="9224">
                  <c:v>4276938041.6666665</c:v>
                </c:pt>
                <c:pt idx="9225">
                  <c:v>4276938111.1111112</c:v>
                </c:pt>
                <c:pt idx="9226">
                  <c:v>4276938180.5555553</c:v>
                </c:pt>
                <c:pt idx="9227">
                  <c:v>4276938222.2222223</c:v>
                </c:pt>
                <c:pt idx="9228">
                  <c:v>4276938225.6944447</c:v>
                </c:pt>
                <c:pt idx="9229">
                  <c:v>4276938229.166667</c:v>
                </c:pt>
                <c:pt idx="9230">
                  <c:v>4276938232.6388893</c:v>
                </c:pt>
                <c:pt idx="9231">
                  <c:v>4276938234.9537039</c:v>
                </c:pt>
                <c:pt idx="9232">
                  <c:v>4276938238.4259262</c:v>
                </c:pt>
                <c:pt idx="9233">
                  <c:v>4276938241.8981485</c:v>
                </c:pt>
                <c:pt idx="9234">
                  <c:v>4276938245.3703709</c:v>
                </c:pt>
                <c:pt idx="9235">
                  <c:v>4276938247.6851854</c:v>
                </c:pt>
                <c:pt idx="9236">
                  <c:v>4276938251.1574078</c:v>
                </c:pt>
                <c:pt idx="9237">
                  <c:v>4276938254.6296301</c:v>
                </c:pt>
                <c:pt idx="9238">
                  <c:v>4276938258.1018515</c:v>
                </c:pt>
                <c:pt idx="9239">
                  <c:v>4276938261.5740738</c:v>
                </c:pt>
                <c:pt idx="9240">
                  <c:v>4276938263.8888893</c:v>
                </c:pt>
                <c:pt idx="9241">
                  <c:v>4276938267.3611107</c:v>
                </c:pt>
                <c:pt idx="9242">
                  <c:v>4276938270.833333</c:v>
                </c:pt>
                <c:pt idx="9243">
                  <c:v>4276938274.3055553</c:v>
                </c:pt>
                <c:pt idx="9244">
                  <c:v>4276938276.6203699</c:v>
                </c:pt>
                <c:pt idx="9245">
                  <c:v>4276938280.0925922</c:v>
                </c:pt>
                <c:pt idx="9246">
                  <c:v>4276938283.5648146</c:v>
                </c:pt>
                <c:pt idx="9247">
                  <c:v>4276938287.0370369</c:v>
                </c:pt>
                <c:pt idx="9248">
                  <c:v>4276938290.5092592</c:v>
                </c:pt>
                <c:pt idx="9249">
                  <c:v>4276938293.9814816</c:v>
                </c:pt>
                <c:pt idx="9250">
                  <c:v>4276938297.4537039</c:v>
                </c:pt>
                <c:pt idx="9251">
                  <c:v>4276938300.9259262</c:v>
                </c:pt>
                <c:pt idx="9252">
                  <c:v>4276938303.2407408</c:v>
                </c:pt>
                <c:pt idx="9253">
                  <c:v>4276938306.7129631</c:v>
                </c:pt>
                <c:pt idx="9254">
                  <c:v>4276938310.1851854</c:v>
                </c:pt>
                <c:pt idx="9255">
                  <c:v>4276938313.6574078</c:v>
                </c:pt>
                <c:pt idx="9256">
                  <c:v>4276938315.9722223</c:v>
                </c:pt>
                <c:pt idx="9257">
                  <c:v>4276938319.4444447</c:v>
                </c:pt>
                <c:pt idx="9258">
                  <c:v>4276938322.916667</c:v>
                </c:pt>
                <c:pt idx="9259">
                  <c:v>4276938326.3888884</c:v>
                </c:pt>
                <c:pt idx="9260">
                  <c:v>4276938329.8611107</c:v>
                </c:pt>
                <c:pt idx="9261">
                  <c:v>4276938332.1759262</c:v>
                </c:pt>
                <c:pt idx="9262">
                  <c:v>4276938335.6481485</c:v>
                </c:pt>
                <c:pt idx="9263">
                  <c:v>4276938339.1203699</c:v>
                </c:pt>
                <c:pt idx="9264">
                  <c:v>4276938342.5925922</c:v>
                </c:pt>
                <c:pt idx="9265">
                  <c:v>4276938344.9074078</c:v>
                </c:pt>
                <c:pt idx="9266">
                  <c:v>4276938348.3796291</c:v>
                </c:pt>
                <c:pt idx="9267">
                  <c:v>4276938351.8518515</c:v>
                </c:pt>
                <c:pt idx="9268">
                  <c:v>4276938355.3240738</c:v>
                </c:pt>
                <c:pt idx="9269">
                  <c:v>4276938358.7962961</c:v>
                </c:pt>
                <c:pt idx="9270">
                  <c:v>4276938361.1111107</c:v>
                </c:pt>
                <c:pt idx="9271">
                  <c:v>4276938364.583333</c:v>
                </c:pt>
                <c:pt idx="9272">
                  <c:v>4276938368.0555553</c:v>
                </c:pt>
                <c:pt idx="9273">
                  <c:v>4276938371.5277777</c:v>
                </c:pt>
                <c:pt idx="9274">
                  <c:v>4276938373.8425922</c:v>
                </c:pt>
                <c:pt idx="9275">
                  <c:v>4276938377.3148146</c:v>
                </c:pt>
                <c:pt idx="9276">
                  <c:v>4276938380.7870369</c:v>
                </c:pt>
                <c:pt idx="9277">
                  <c:v>4276938384.2592592</c:v>
                </c:pt>
                <c:pt idx="9278">
                  <c:v>4276938387.7314816</c:v>
                </c:pt>
                <c:pt idx="9279">
                  <c:v>4276938390.0462961</c:v>
                </c:pt>
                <c:pt idx="9280">
                  <c:v>4276938393.5185184</c:v>
                </c:pt>
                <c:pt idx="9281">
                  <c:v>4276938396.9907408</c:v>
                </c:pt>
                <c:pt idx="9282">
                  <c:v>4276938400.4629631</c:v>
                </c:pt>
                <c:pt idx="9283">
                  <c:v>4276938402.7777777</c:v>
                </c:pt>
                <c:pt idx="9284">
                  <c:v>4276938406.25</c:v>
                </c:pt>
                <c:pt idx="9285">
                  <c:v>4276938409.7222223</c:v>
                </c:pt>
                <c:pt idx="9286">
                  <c:v>4276938413.1944447</c:v>
                </c:pt>
                <c:pt idx="9287">
                  <c:v>4276938416.6666665</c:v>
                </c:pt>
                <c:pt idx="9288">
                  <c:v>4276938418.9814816</c:v>
                </c:pt>
                <c:pt idx="9289">
                  <c:v>4276938422.4537039</c:v>
                </c:pt>
                <c:pt idx="9290">
                  <c:v>4276938425.9259262</c:v>
                </c:pt>
                <c:pt idx="9291">
                  <c:v>4276938429.3981481</c:v>
                </c:pt>
                <c:pt idx="9292">
                  <c:v>4276938431.7129631</c:v>
                </c:pt>
                <c:pt idx="9293">
                  <c:v>4276938435.1851854</c:v>
                </c:pt>
                <c:pt idx="9294">
                  <c:v>4276938438.6574073</c:v>
                </c:pt>
                <c:pt idx="9295">
                  <c:v>4276938442.1296296</c:v>
                </c:pt>
                <c:pt idx="9296">
                  <c:v>4276938444.4444447</c:v>
                </c:pt>
                <c:pt idx="9297">
                  <c:v>4276938447.9166665</c:v>
                </c:pt>
                <c:pt idx="9298">
                  <c:v>4276938451.3888888</c:v>
                </c:pt>
                <c:pt idx="9299">
                  <c:v>4276938454.8611112</c:v>
                </c:pt>
                <c:pt idx="9300">
                  <c:v>4276938458.3333335</c:v>
                </c:pt>
                <c:pt idx="9301">
                  <c:v>4276938460.6481481</c:v>
                </c:pt>
                <c:pt idx="9302">
                  <c:v>4276938464.1203704</c:v>
                </c:pt>
                <c:pt idx="9303">
                  <c:v>4276938467.5925927</c:v>
                </c:pt>
                <c:pt idx="9304">
                  <c:v>4276938471.0648146</c:v>
                </c:pt>
                <c:pt idx="9305">
                  <c:v>4276938473.3796296</c:v>
                </c:pt>
                <c:pt idx="9306">
                  <c:v>4276938476.8518519</c:v>
                </c:pt>
                <c:pt idx="9307">
                  <c:v>4276938480.3240743</c:v>
                </c:pt>
                <c:pt idx="9308">
                  <c:v>4276938483.7962961</c:v>
                </c:pt>
                <c:pt idx="9309">
                  <c:v>4276938486.1111112</c:v>
                </c:pt>
                <c:pt idx="9310">
                  <c:v>4276938489.5833335</c:v>
                </c:pt>
                <c:pt idx="9311">
                  <c:v>4276938493.0555558</c:v>
                </c:pt>
                <c:pt idx="9312">
                  <c:v>4276938496.5277777</c:v>
                </c:pt>
                <c:pt idx="9313">
                  <c:v>4276938500</c:v>
                </c:pt>
                <c:pt idx="9314">
                  <c:v>4276938502.314815</c:v>
                </c:pt>
                <c:pt idx="9315">
                  <c:v>4276938505.7870374</c:v>
                </c:pt>
                <c:pt idx="9316">
                  <c:v>4276938509.2592592</c:v>
                </c:pt>
                <c:pt idx="9317">
                  <c:v>4276938512.7314816</c:v>
                </c:pt>
                <c:pt idx="9318">
                  <c:v>4276938515.0462966</c:v>
                </c:pt>
                <c:pt idx="9319">
                  <c:v>4276938518.5185184</c:v>
                </c:pt>
                <c:pt idx="9320">
                  <c:v>4276938521.9907408</c:v>
                </c:pt>
                <c:pt idx="9321">
                  <c:v>4276938525.4629631</c:v>
                </c:pt>
                <c:pt idx="9322">
                  <c:v>4276938527.7777781</c:v>
                </c:pt>
                <c:pt idx="9323">
                  <c:v>4276938531.25</c:v>
                </c:pt>
                <c:pt idx="9324">
                  <c:v>4276938534.7222223</c:v>
                </c:pt>
                <c:pt idx="9325">
                  <c:v>4276938538.1944442</c:v>
                </c:pt>
                <c:pt idx="9326">
                  <c:v>4276938541.6666665</c:v>
                </c:pt>
                <c:pt idx="9327">
                  <c:v>4276938543.9814816</c:v>
                </c:pt>
                <c:pt idx="9328">
                  <c:v>4276938547.4537034</c:v>
                </c:pt>
                <c:pt idx="9329">
                  <c:v>4276938550.9259257</c:v>
                </c:pt>
                <c:pt idx="9330">
                  <c:v>4276938554.3981481</c:v>
                </c:pt>
                <c:pt idx="9331">
                  <c:v>4276938556.7129626</c:v>
                </c:pt>
                <c:pt idx="9332">
                  <c:v>4276938560.185185</c:v>
                </c:pt>
                <c:pt idx="9333">
                  <c:v>4276938563.6574073</c:v>
                </c:pt>
                <c:pt idx="9334">
                  <c:v>4276938567.1296296</c:v>
                </c:pt>
                <c:pt idx="9335">
                  <c:v>4276938570.6018519</c:v>
                </c:pt>
                <c:pt idx="9336">
                  <c:v>4276938572.9166665</c:v>
                </c:pt>
                <c:pt idx="9337">
                  <c:v>4276938576.3888888</c:v>
                </c:pt>
                <c:pt idx="9338">
                  <c:v>4276938579.8611112</c:v>
                </c:pt>
                <c:pt idx="9339">
                  <c:v>4276938583.3333335</c:v>
                </c:pt>
                <c:pt idx="9340">
                  <c:v>4276938585.6481481</c:v>
                </c:pt>
                <c:pt idx="9341">
                  <c:v>4276938589.1203704</c:v>
                </c:pt>
                <c:pt idx="9342">
                  <c:v>4276938592.5925927</c:v>
                </c:pt>
                <c:pt idx="9343">
                  <c:v>4276938596.064815</c:v>
                </c:pt>
                <c:pt idx="9344">
                  <c:v>4276938598.3796296</c:v>
                </c:pt>
                <c:pt idx="9345">
                  <c:v>4276938601.8518519</c:v>
                </c:pt>
                <c:pt idx="9346">
                  <c:v>4276938605.3240743</c:v>
                </c:pt>
                <c:pt idx="9347">
                  <c:v>4276938608.7962966</c:v>
                </c:pt>
                <c:pt idx="9348">
                  <c:v>4276938612.2685189</c:v>
                </c:pt>
                <c:pt idx="9349">
                  <c:v>4276938614.5833335</c:v>
                </c:pt>
                <c:pt idx="9350">
                  <c:v>4276938618.0555558</c:v>
                </c:pt>
                <c:pt idx="9351">
                  <c:v>4276938621.5277781</c:v>
                </c:pt>
                <c:pt idx="9352">
                  <c:v>4276938625.0000005</c:v>
                </c:pt>
                <c:pt idx="9353">
                  <c:v>4276938627.314815</c:v>
                </c:pt>
                <c:pt idx="9354">
                  <c:v>4276938630.7870374</c:v>
                </c:pt>
                <c:pt idx="9355">
                  <c:v>4276938634.2592597</c:v>
                </c:pt>
                <c:pt idx="9356">
                  <c:v>4276938637.7314811</c:v>
                </c:pt>
                <c:pt idx="9357">
                  <c:v>4276938641.2037034</c:v>
                </c:pt>
                <c:pt idx="9358">
                  <c:v>4276938643.5185189</c:v>
                </c:pt>
                <c:pt idx="9359">
                  <c:v>4276938646.9907403</c:v>
                </c:pt>
                <c:pt idx="9360">
                  <c:v>4276938650.4629626</c:v>
                </c:pt>
                <c:pt idx="9361">
                  <c:v>4276938653.935185</c:v>
                </c:pt>
                <c:pt idx="9362">
                  <c:v>4276938656.2500005</c:v>
                </c:pt>
                <c:pt idx="9363">
                  <c:v>4276938659.7222219</c:v>
                </c:pt>
                <c:pt idx="9364">
                  <c:v>4276938663.1944442</c:v>
                </c:pt>
                <c:pt idx="9365">
                  <c:v>4276938666.6666665</c:v>
                </c:pt>
                <c:pt idx="9366">
                  <c:v>4276938668.9814811</c:v>
                </c:pt>
                <c:pt idx="9367">
                  <c:v>4276938672.4537034</c:v>
                </c:pt>
                <c:pt idx="9368">
                  <c:v>4276938675.9259257</c:v>
                </c:pt>
                <c:pt idx="9369">
                  <c:v>4276938679.3981481</c:v>
                </c:pt>
                <c:pt idx="9370">
                  <c:v>4276938682.8703704</c:v>
                </c:pt>
                <c:pt idx="9371">
                  <c:v>4276938685.185185</c:v>
                </c:pt>
                <c:pt idx="9372">
                  <c:v>4276938688.6574073</c:v>
                </c:pt>
                <c:pt idx="9373">
                  <c:v>4276938692.1296296</c:v>
                </c:pt>
                <c:pt idx="9374">
                  <c:v>4276938695.6018519</c:v>
                </c:pt>
                <c:pt idx="9375">
                  <c:v>4276938697.9166665</c:v>
                </c:pt>
                <c:pt idx="9376">
                  <c:v>4276938701.3888888</c:v>
                </c:pt>
                <c:pt idx="9377">
                  <c:v>4276938704.8611112</c:v>
                </c:pt>
                <c:pt idx="9378">
                  <c:v>4276938708.3333335</c:v>
                </c:pt>
                <c:pt idx="9379">
                  <c:v>4276938711.8055558</c:v>
                </c:pt>
                <c:pt idx="9380">
                  <c:v>4276938714.1203704</c:v>
                </c:pt>
                <c:pt idx="9381">
                  <c:v>4276938717.5925927</c:v>
                </c:pt>
                <c:pt idx="9382">
                  <c:v>4276938721.064815</c:v>
                </c:pt>
                <c:pt idx="9383">
                  <c:v>4276938724.5370374</c:v>
                </c:pt>
                <c:pt idx="9384">
                  <c:v>4276938726.8518519</c:v>
                </c:pt>
                <c:pt idx="9385">
                  <c:v>4276938730.3240743</c:v>
                </c:pt>
                <c:pt idx="9386">
                  <c:v>4276938733.7962966</c:v>
                </c:pt>
                <c:pt idx="9387">
                  <c:v>4276938737.268518</c:v>
                </c:pt>
                <c:pt idx="9388">
                  <c:v>4276938739.5833335</c:v>
                </c:pt>
                <c:pt idx="9389">
                  <c:v>4276938743.0555558</c:v>
                </c:pt>
                <c:pt idx="9390">
                  <c:v>4276938746.5277781</c:v>
                </c:pt>
                <c:pt idx="9391">
                  <c:v>4276938749.9999995</c:v>
                </c:pt>
                <c:pt idx="9392">
                  <c:v>4276938753.4722219</c:v>
                </c:pt>
                <c:pt idx="9393">
                  <c:v>4276938755.7870374</c:v>
                </c:pt>
                <c:pt idx="9394">
                  <c:v>4276938759.2592587</c:v>
                </c:pt>
                <c:pt idx="9395">
                  <c:v>4276938762.7314811</c:v>
                </c:pt>
                <c:pt idx="9396">
                  <c:v>4276938766.2037034</c:v>
                </c:pt>
                <c:pt idx="9397">
                  <c:v>4276938768.518518</c:v>
                </c:pt>
                <c:pt idx="9398">
                  <c:v>4276938771.9907403</c:v>
                </c:pt>
                <c:pt idx="9399">
                  <c:v>4276938775.4629626</c:v>
                </c:pt>
                <c:pt idx="9400">
                  <c:v>4276938778.935185</c:v>
                </c:pt>
                <c:pt idx="9401">
                  <c:v>4276938781.2499995</c:v>
                </c:pt>
                <c:pt idx="9402">
                  <c:v>4276938784.7222219</c:v>
                </c:pt>
                <c:pt idx="9403">
                  <c:v>4276938788.1944442</c:v>
                </c:pt>
                <c:pt idx="9404">
                  <c:v>4276938791.6666665</c:v>
                </c:pt>
                <c:pt idx="9405">
                  <c:v>4276938795.1388888</c:v>
                </c:pt>
                <c:pt idx="9406">
                  <c:v>4276938797.4537034</c:v>
                </c:pt>
                <c:pt idx="9407">
                  <c:v>4276938800.9259257</c:v>
                </c:pt>
                <c:pt idx="9408">
                  <c:v>4276938804.3981481</c:v>
                </c:pt>
                <c:pt idx="9409">
                  <c:v>4276938807.8703704</c:v>
                </c:pt>
                <c:pt idx="9410">
                  <c:v>4276938810.185185</c:v>
                </c:pt>
                <c:pt idx="9411">
                  <c:v>4276938813.6574073</c:v>
                </c:pt>
                <c:pt idx="9412">
                  <c:v>4276938817.1296296</c:v>
                </c:pt>
                <c:pt idx="9413">
                  <c:v>4276938820.6018519</c:v>
                </c:pt>
                <c:pt idx="9414">
                  <c:v>4276938824.0740743</c:v>
                </c:pt>
                <c:pt idx="9415">
                  <c:v>4276938826.3888888</c:v>
                </c:pt>
                <c:pt idx="9416">
                  <c:v>4276938829.8611112</c:v>
                </c:pt>
                <c:pt idx="9417">
                  <c:v>4276938833.3333335</c:v>
                </c:pt>
                <c:pt idx="9418">
                  <c:v>4276938836.8055558</c:v>
                </c:pt>
                <c:pt idx="9419">
                  <c:v>4276938839.1203704</c:v>
                </c:pt>
                <c:pt idx="9420">
                  <c:v>4276938850.6944442</c:v>
                </c:pt>
                <c:pt idx="9421">
                  <c:v>4276938863.4259257</c:v>
                </c:pt>
                <c:pt idx="9422">
                  <c:v>4276938875</c:v>
                </c:pt>
                <c:pt idx="9423">
                  <c:v>4276938886.5740743</c:v>
                </c:pt>
                <c:pt idx="9424">
                  <c:v>4276938898.1481481</c:v>
                </c:pt>
                <c:pt idx="9425">
                  <c:v>4276938909.7222223</c:v>
                </c:pt>
                <c:pt idx="9426">
                  <c:v>4276938921.2962961</c:v>
                </c:pt>
                <c:pt idx="9427">
                  <c:v>4276938932.8703709</c:v>
                </c:pt>
                <c:pt idx="9428">
                  <c:v>4276938944.4444447</c:v>
                </c:pt>
                <c:pt idx="9429">
                  <c:v>4276938956.0185184</c:v>
                </c:pt>
                <c:pt idx="9430">
                  <c:v>4276938967.5925922</c:v>
                </c:pt>
                <c:pt idx="9431">
                  <c:v>4276938980.3240738</c:v>
                </c:pt>
                <c:pt idx="9432">
                  <c:v>4276938991.8981485</c:v>
                </c:pt>
                <c:pt idx="9433">
                  <c:v>4276939003.4722223</c:v>
                </c:pt>
                <c:pt idx="9434">
                  <c:v>4276939015.0462961</c:v>
                </c:pt>
                <c:pt idx="9435">
                  <c:v>4276939026.6203709</c:v>
                </c:pt>
                <c:pt idx="9436">
                  <c:v>4276939038.1944447</c:v>
                </c:pt>
                <c:pt idx="9437">
                  <c:v>4276939049.7685184</c:v>
                </c:pt>
                <c:pt idx="9438">
                  <c:v>4276939061.3425922</c:v>
                </c:pt>
                <c:pt idx="9439">
                  <c:v>4276939072.916667</c:v>
                </c:pt>
                <c:pt idx="9440">
                  <c:v>4276939084.4907408</c:v>
                </c:pt>
                <c:pt idx="9441">
                  <c:v>4276939097.2222223</c:v>
                </c:pt>
                <c:pt idx="9442">
                  <c:v>4276939108.7962961</c:v>
                </c:pt>
                <c:pt idx="9443">
                  <c:v>4276939120.3703699</c:v>
                </c:pt>
                <c:pt idx="9444">
                  <c:v>4276939131.9444447</c:v>
                </c:pt>
                <c:pt idx="9445">
                  <c:v>4276939143.5185184</c:v>
                </c:pt>
                <c:pt idx="9446">
                  <c:v>4276939155.0925922</c:v>
                </c:pt>
                <c:pt idx="9447">
                  <c:v>4276939166.666667</c:v>
                </c:pt>
                <c:pt idx="9448">
                  <c:v>4276939178.2407408</c:v>
                </c:pt>
                <c:pt idx="9449">
                  <c:v>4276939189.8148146</c:v>
                </c:pt>
                <c:pt idx="9450">
                  <c:v>4276939224.5370369</c:v>
                </c:pt>
                <c:pt idx="9451">
                  <c:v>4276939259.2592592</c:v>
                </c:pt>
                <c:pt idx="9452">
                  <c:v>4276939293.9814816</c:v>
                </c:pt>
                <c:pt idx="9453">
                  <c:v>4276939328.7037034</c:v>
                </c:pt>
                <c:pt idx="9454">
                  <c:v>4276939353.0092597</c:v>
                </c:pt>
                <c:pt idx="9455">
                  <c:v>4276939356.481482</c:v>
                </c:pt>
                <c:pt idx="9456">
                  <c:v>4276939359.9537034</c:v>
                </c:pt>
                <c:pt idx="9457">
                  <c:v>4276939362.2685189</c:v>
                </c:pt>
                <c:pt idx="9458">
                  <c:v>4276939365.7407413</c:v>
                </c:pt>
                <c:pt idx="9459">
                  <c:v>4276939369.2129626</c:v>
                </c:pt>
                <c:pt idx="9460">
                  <c:v>4276939372.685185</c:v>
                </c:pt>
                <c:pt idx="9461">
                  <c:v>4276939376.1574073</c:v>
                </c:pt>
                <c:pt idx="9462">
                  <c:v>4276939378.4722219</c:v>
                </c:pt>
                <c:pt idx="9463">
                  <c:v>4276939381.9444442</c:v>
                </c:pt>
                <c:pt idx="9464">
                  <c:v>4276939385.4166665</c:v>
                </c:pt>
                <c:pt idx="9465">
                  <c:v>4276939388.8888888</c:v>
                </c:pt>
                <c:pt idx="9466">
                  <c:v>4276939391.2037034</c:v>
                </c:pt>
                <c:pt idx="9467">
                  <c:v>4276939394.6759257</c:v>
                </c:pt>
                <c:pt idx="9468">
                  <c:v>4276939398.1481481</c:v>
                </c:pt>
                <c:pt idx="9469">
                  <c:v>4276939401.6203704</c:v>
                </c:pt>
                <c:pt idx="9470">
                  <c:v>4276939403.935185</c:v>
                </c:pt>
                <c:pt idx="9471">
                  <c:v>4276939407.4074073</c:v>
                </c:pt>
                <c:pt idx="9472">
                  <c:v>4276939410.8796296</c:v>
                </c:pt>
                <c:pt idx="9473">
                  <c:v>4276939414.3518519</c:v>
                </c:pt>
                <c:pt idx="9474">
                  <c:v>4276939417.8240743</c:v>
                </c:pt>
                <c:pt idx="9475">
                  <c:v>4276939420.1388888</c:v>
                </c:pt>
                <c:pt idx="9476">
                  <c:v>4276939423.6111112</c:v>
                </c:pt>
                <c:pt idx="9477">
                  <c:v>4276939427.0833335</c:v>
                </c:pt>
                <c:pt idx="9478">
                  <c:v>4276939430.5555558</c:v>
                </c:pt>
                <c:pt idx="9479">
                  <c:v>4276939432.8703704</c:v>
                </c:pt>
                <c:pt idx="9480">
                  <c:v>4276939436.3425927</c:v>
                </c:pt>
                <c:pt idx="9481">
                  <c:v>4276939439.814815</c:v>
                </c:pt>
                <c:pt idx="9482">
                  <c:v>4276939443.2870374</c:v>
                </c:pt>
                <c:pt idx="9483">
                  <c:v>4276939445.6018519</c:v>
                </c:pt>
                <c:pt idx="9484">
                  <c:v>4276939449.0740743</c:v>
                </c:pt>
                <c:pt idx="9485">
                  <c:v>4276939452.5462966</c:v>
                </c:pt>
                <c:pt idx="9486">
                  <c:v>4276939456.0185189</c:v>
                </c:pt>
                <c:pt idx="9487">
                  <c:v>4276939459.4907403</c:v>
                </c:pt>
                <c:pt idx="9488">
                  <c:v>4276939461.8055558</c:v>
                </c:pt>
                <c:pt idx="9489">
                  <c:v>4276939465.2777781</c:v>
                </c:pt>
                <c:pt idx="9490">
                  <c:v>4276939468.7499995</c:v>
                </c:pt>
                <c:pt idx="9491">
                  <c:v>4276939472.2222219</c:v>
                </c:pt>
                <c:pt idx="9492">
                  <c:v>4276939474.5370374</c:v>
                </c:pt>
                <c:pt idx="9493">
                  <c:v>4276939478.0092597</c:v>
                </c:pt>
                <c:pt idx="9494">
                  <c:v>4276939481.4814811</c:v>
                </c:pt>
                <c:pt idx="9495">
                  <c:v>4276939484.9537034</c:v>
                </c:pt>
                <c:pt idx="9496">
                  <c:v>4276939487.2685189</c:v>
                </c:pt>
                <c:pt idx="9497">
                  <c:v>4276939490.7407403</c:v>
                </c:pt>
                <c:pt idx="9498">
                  <c:v>4276939494.2129626</c:v>
                </c:pt>
                <c:pt idx="9499">
                  <c:v>4276939497.685185</c:v>
                </c:pt>
                <c:pt idx="9500">
                  <c:v>4276939501.1574073</c:v>
                </c:pt>
                <c:pt idx="9501">
                  <c:v>4276939503.4722219</c:v>
                </c:pt>
                <c:pt idx="9502">
                  <c:v>4276939506.9444442</c:v>
                </c:pt>
                <c:pt idx="9503">
                  <c:v>4276939510.4166665</c:v>
                </c:pt>
                <c:pt idx="9504">
                  <c:v>4276939513.8888888</c:v>
                </c:pt>
                <c:pt idx="9505">
                  <c:v>4276939516.2037034</c:v>
                </c:pt>
                <c:pt idx="9506">
                  <c:v>4276939519.6759257</c:v>
                </c:pt>
                <c:pt idx="9507">
                  <c:v>4276939523.1481481</c:v>
                </c:pt>
                <c:pt idx="9508">
                  <c:v>4276939526.6203704</c:v>
                </c:pt>
                <c:pt idx="9509">
                  <c:v>4276939530.0925927</c:v>
                </c:pt>
                <c:pt idx="9510">
                  <c:v>4276939532.4074073</c:v>
                </c:pt>
                <c:pt idx="9511">
                  <c:v>4276939535.8796296</c:v>
                </c:pt>
                <c:pt idx="9512">
                  <c:v>4276939539.3518519</c:v>
                </c:pt>
                <c:pt idx="9513">
                  <c:v>4276939542.8240743</c:v>
                </c:pt>
                <c:pt idx="9514">
                  <c:v>4276939545.1388888</c:v>
                </c:pt>
                <c:pt idx="9515">
                  <c:v>4276939548.6111112</c:v>
                </c:pt>
                <c:pt idx="9516">
                  <c:v>4276939552.0833335</c:v>
                </c:pt>
                <c:pt idx="9517">
                  <c:v>4276939555.5555558</c:v>
                </c:pt>
                <c:pt idx="9518">
                  <c:v>4276939557.8703704</c:v>
                </c:pt>
                <c:pt idx="9519">
                  <c:v>4276939561.3425927</c:v>
                </c:pt>
                <c:pt idx="9520">
                  <c:v>4276939564.814815</c:v>
                </c:pt>
                <c:pt idx="9521">
                  <c:v>4276939568.2870374</c:v>
                </c:pt>
                <c:pt idx="9522">
                  <c:v>4276939571.7592587</c:v>
                </c:pt>
                <c:pt idx="9523">
                  <c:v>4276939574.0740743</c:v>
                </c:pt>
                <c:pt idx="9524">
                  <c:v>4276939577.5462966</c:v>
                </c:pt>
                <c:pt idx="9525">
                  <c:v>4276939581.0185184</c:v>
                </c:pt>
                <c:pt idx="9526">
                  <c:v>4276939584.4907403</c:v>
                </c:pt>
                <c:pt idx="9527">
                  <c:v>4276939586.8055558</c:v>
                </c:pt>
                <c:pt idx="9528">
                  <c:v>4276939590.2777777</c:v>
                </c:pt>
                <c:pt idx="9529">
                  <c:v>4276939593.75</c:v>
                </c:pt>
                <c:pt idx="9530">
                  <c:v>4276939597.2222219</c:v>
                </c:pt>
                <c:pt idx="9531">
                  <c:v>4276939599.5370369</c:v>
                </c:pt>
                <c:pt idx="9532">
                  <c:v>4276939603.0092592</c:v>
                </c:pt>
                <c:pt idx="9533">
                  <c:v>4276939606.4814816</c:v>
                </c:pt>
                <c:pt idx="9534">
                  <c:v>4276939609.9537034</c:v>
                </c:pt>
                <c:pt idx="9535">
                  <c:v>4276939613.4259257</c:v>
                </c:pt>
                <c:pt idx="9536">
                  <c:v>4276939615.7407408</c:v>
                </c:pt>
                <c:pt idx="9537">
                  <c:v>4276939619.2129626</c:v>
                </c:pt>
                <c:pt idx="9538">
                  <c:v>4276939622.685185</c:v>
                </c:pt>
                <c:pt idx="9539">
                  <c:v>4276939626.1574073</c:v>
                </c:pt>
                <c:pt idx="9540">
                  <c:v>4276939628.4722223</c:v>
                </c:pt>
                <c:pt idx="9541">
                  <c:v>4276939631.9444442</c:v>
                </c:pt>
                <c:pt idx="9542">
                  <c:v>4276939635.4166665</c:v>
                </c:pt>
                <c:pt idx="9543">
                  <c:v>4276939638.8888888</c:v>
                </c:pt>
                <c:pt idx="9544">
                  <c:v>4276939641.2037039</c:v>
                </c:pt>
                <c:pt idx="9545">
                  <c:v>4276939644.6759257</c:v>
                </c:pt>
                <c:pt idx="9546">
                  <c:v>4276939648.1481481</c:v>
                </c:pt>
                <c:pt idx="9547">
                  <c:v>4276939651.6203704</c:v>
                </c:pt>
                <c:pt idx="9548">
                  <c:v>4276939655.0925927</c:v>
                </c:pt>
                <c:pt idx="9549">
                  <c:v>4276939657.4074073</c:v>
                </c:pt>
                <c:pt idx="9550">
                  <c:v>4276939660.8796296</c:v>
                </c:pt>
                <c:pt idx="9551">
                  <c:v>4276939664.3518519</c:v>
                </c:pt>
                <c:pt idx="9552">
                  <c:v>4276939667.8240743</c:v>
                </c:pt>
                <c:pt idx="9553">
                  <c:v>4276939670.1388888</c:v>
                </c:pt>
                <c:pt idx="9554">
                  <c:v>4276939673.6111112</c:v>
                </c:pt>
                <c:pt idx="9555">
                  <c:v>4276939677.0833335</c:v>
                </c:pt>
                <c:pt idx="9556">
                  <c:v>4276939680.5555553</c:v>
                </c:pt>
                <c:pt idx="9557">
                  <c:v>4276939684.0277777</c:v>
                </c:pt>
                <c:pt idx="9558">
                  <c:v>4276939686.3425927</c:v>
                </c:pt>
                <c:pt idx="9559">
                  <c:v>4276939689.8148146</c:v>
                </c:pt>
                <c:pt idx="9560">
                  <c:v>4276939693.2870369</c:v>
                </c:pt>
                <c:pt idx="9561">
                  <c:v>4276939696.7592592</c:v>
                </c:pt>
                <c:pt idx="9562">
                  <c:v>4276939699.0740738</c:v>
                </c:pt>
                <c:pt idx="9563">
                  <c:v>4276939702.5462961</c:v>
                </c:pt>
                <c:pt idx="9564">
                  <c:v>4276939706.0185184</c:v>
                </c:pt>
                <c:pt idx="9565">
                  <c:v>4276939709.4907408</c:v>
                </c:pt>
                <c:pt idx="9566">
                  <c:v>4276939711.8055553</c:v>
                </c:pt>
                <c:pt idx="9567">
                  <c:v>4276939715.2777777</c:v>
                </c:pt>
                <c:pt idx="9568">
                  <c:v>4276939718.75</c:v>
                </c:pt>
                <c:pt idx="9569">
                  <c:v>4276939722.2222223</c:v>
                </c:pt>
                <c:pt idx="9570">
                  <c:v>4276939725.6944447</c:v>
                </c:pt>
                <c:pt idx="9571">
                  <c:v>4276939728.0092592</c:v>
                </c:pt>
                <c:pt idx="9572">
                  <c:v>4276939731.4814816</c:v>
                </c:pt>
                <c:pt idx="9573">
                  <c:v>4276939734.9537039</c:v>
                </c:pt>
                <c:pt idx="9574">
                  <c:v>4276939738.4259262</c:v>
                </c:pt>
                <c:pt idx="9575">
                  <c:v>4276939740.7407408</c:v>
                </c:pt>
                <c:pt idx="9576">
                  <c:v>4276939744.2129631</c:v>
                </c:pt>
                <c:pt idx="9577">
                  <c:v>4276939747.6851854</c:v>
                </c:pt>
                <c:pt idx="9578">
                  <c:v>4276939751.1574078</c:v>
                </c:pt>
                <c:pt idx="9579">
                  <c:v>4276939754.6296301</c:v>
                </c:pt>
                <c:pt idx="9580">
                  <c:v>4276939756.9444447</c:v>
                </c:pt>
                <c:pt idx="9581">
                  <c:v>4276939760.416667</c:v>
                </c:pt>
                <c:pt idx="9582">
                  <c:v>4276939763.8888893</c:v>
                </c:pt>
                <c:pt idx="9583">
                  <c:v>4276939767.3611116</c:v>
                </c:pt>
                <c:pt idx="9584">
                  <c:v>4276939769.6759262</c:v>
                </c:pt>
                <c:pt idx="9585">
                  <c:v>4276939773.1481485</c:v>
                </c:pt>
                <c:pt idx="9586">
                  <c:v>4276939776.6203709</c:v>
                </c:pt>
                <c:pt idx="9587">
                  <c:v>4276939780.0925922</c:v>
                </c:pt>
                <c:pt idx="9588">
                  <c:v>4276939782.4074078</c:v>
                </c:pt>
                <c:pt idx="9589">
                  <c:v>4276939785.8796301</c:v>
                </c:pt>
                <c:pt idx="9590">
                  <c:v>4276939789.3518515</c:v>
                </c:pt>
                <c:pt idx="9591">
                  <c:v>4276939792.8240738</c:v>
                </c:pt>
                <c:pt idx="9592">
                  <c:v>4276939796.2962961</c:v>
                </c:pt>
                <c:pt idx="9593">
                  <c:v>4276939798.6111116</c:v>
                </c:pt>
                <c:pt idx="9594">
                  <c:v>4276939802.083333</c:v>
                </c:pt>
                <c:pt idx="9595">
                  <c:v>4276939805.5555553</c:v>
                </c:pt>
                <c:pt idx="9596">
                  <c:v>4276939809.0277777</c:v>
                </c:pt>
                <c:pt idx="9597">
                  <c:v>4276939811.3425922</c:v>
                </c:pt>
                <c:pt idx="9598">
                  <c:v>4276939814.8148146</c:v>
                </c:pt>
                <c:pt idx="9599">
                  <c:v>4276939818.2870369</c:v>
                </c:pt>
                <c:pt idx="9600">
                  <c:v>4276939821.7592592</c:v>
                </c:pt>
                <c:pt idx="9601">
                  <c:v>4276939824.0740738</c:v>
                </c:pt>
                <c:pt idx="9602">
                  <c:v>4276939827.5462961</c:v>
                </c:pt>
                <c:pt idx="9603">
                  <c:v>4276939831.0185184</c:v>
                </c:pt>
                <c:pt idx="9604">
                  <c:v>4276939834.4907408</c:v>
                </c:pt>
                <c:pt idx="9605">
                  <c:v>4276939837.9629631</c:v>
                </c:pt>
                <c:pt idx="9606">
                  <c:v>4276939840.2777777</c:v>
                </c:pt>
                <c:pt idx="9607">
                  <c:v>4276939843.75</c:v>
                </c:pt>
                <c:pt idx="9608">
                  <c:v>4276939847.2222223</c:v>
                </c:pt>
                <c:pt idx="9609">
                  <c:v>4276939850.6944447</c:v>
                </c:pt>
                <c:pt idx="9610">
                  <c:v>4276939853.0092592</c:v>
                </c:pt>
                <c:pt idx="9611">
                  <c:v>4276939856.4814816</c:v>
                </c:pt>
                <c:pt idx="9612">
                  <c:v>4276939859.9537039</c:v>
                </c:pt>
                <c:pt idx="9613">
                  <c:v>4276939863.4259262</c:v>
                </c:pt>
                <c:pt idx="9614">
                  <c:v>4276939866.8981485</c:v>
                </c:pt>
                <c:pt idx="9615">
                  <c:v>4276939869.2129631</c:v>
                </c:pt>
                <c:pt idx="9616">
                  <c:v>4276939872.6851854</c:v>
                </c:pt>
                <c:pt idx="9617">
                  <c:v>4276939876.1574078</c:v>
                </c:pt>
                <c:pt idx="9618">
                  <c:v>4276939879.6296291</c:v>
                </c:pt>
                <c:pt idx="9619">
                  <c:v>4276939881.9444447</c:v>
                </c:pt>
                <c:pt idx="9620">
                  <c:v>4276939885.416667</c:v>
                </c:pt>
                <c:pt idx="9621">
                  <c:v>4276939888.8888884</c:v>
                </c:pt>
                <c:pt idx="9622">
                  <c:v>4276939892.3611107</c:v>
                </c:pt>
                <c:pt idx="9623">
                  <c:v>4276939894.6759262</c:v>
                </c:pt>
                <c:pt idx="9624">
                  <c:v>4276939898.1481485</c:v>
                </c:pt>
                <c:pt idx="9625">
                  <c:v>4276939901.6203699</c:v>
                </c:pt>
                <c:pt idx="9626">
                  <c:v>4276939905.0925922</c:v>
                </c:pt>
                <c:pt idx="9627">
                  <c:v>4276939908.5648146</c:v>
                </c:pt>
                <c:pt idx="9628">
                  <c:v>4276939910.8796291</c:v>
                </c:pt>
                <c:pt idx="9629">
                  <c:v>4276939914.3518515</c:v>
                </c:pt>
                <c:pt idx="9630">
                  <c:v>4276939917.8240738</c:v>
                </c:pt>
                <c:pt idx="9631">
                  <c:v>4276939921.2962961</c:v>
                </c:pt>
                <c:pt idx="9632">
                  <c:v>4276939923.6111107</c:v>
                </c:pt>
                <c:pt idx="9633">
                  <c:v>4276939927.083333</c:v>
                </c:pt>
                <c:pt idx="9634">
                  <c:v>4276939930.5555553</c:v>
                </c:pt>
                <c:pt idx="9635">
                  <c:v>4276939934.0277777</c:v>
                </c:pt>
                <c:pt idx="9636">
                  <c:v>4276939937.5</c:v>
                </c:pt>
                <c:pt idx="9637">
                  <c:v>4276939939.8148146</c:v>
                </c:pt>
                <c:pt idx="9638">
                  <c:v>4276939943.2870369</c:v>
                </c:pt>
                <c:pt idx="9639">
                  <c:v>4276939946.7592592</c:v>
                </c:pt>
                <c:pt idx="9640">
                  <c:v>4276939950.2314816</c:v>
                </c:pt>
                <c:pt idx="9641">
                  <c:v>4276939952.5462961</c:v>
                </c:pt>
                <c:pt idx="9642">
                  <c:v>4276939956.0185184</c:v>
                </c:pt>
                <c:pt idx="9643">
                  <c:v>4276939959.4907408</c:v>
                </c:pt>
                <c:pt idx="9644">
                  <c:v>4276939962.9629631</c:v>
                </c:pt>
                <c:pt idx="9645">
                  <c:v>4276939965.2777777</c:v>
                </c:pt>
                <c:pt idx="9646">
                  <c:v>4276939968.75</c:v>
                </c:pt>
                <c:pt idx="9647">
                  <c:v>4276939972.2222223</c:v>
                </c:pt>
                <c:pt idx="9648">
                  <c:v>4276939975.6944447</c:v>
                </c:pt>
                <c:pt idx="9649">
                  <c:v>4276939979.1666665</c:v>
                </c:pt>
                <c:pt idx="9650">
                  <c:v>4276939981.4814816</c:v>
                </c:pt>
                <c:pt idx="9651">
                  <c:v>4276939984.9537039</c:v>
                </c:pt>
                <c:pt idx="9652">
                  <c:v>4276939988.4259262</c:v>
                </c:pt>
                <c:pt idx="9653">
                  <c:v>4276939991.8981481</c:v>
                </c:pt>
                <c:pt idx="9654">
                  <c:v>4276939994.2129631</c:v>
                </c:pt>
                <c:pt idx="9655">
                  <c:v>4276939997.6851854</c:v>
                </c:pt>
                <c:pt idx="9656">
                  <c:v>4276940001.1574073</c:v>
                </c:pt>
                <c:pt idx="9657">
                  <c:v>4276940004.6296296</c:v>
                </c:pt>
                <c:pt idx="9658">
                  <c:v>4276940006.9444447</c:v>
                </c:pt>
                <c:pt idx="9659">
                  <c:v>4276940010.4166665</c:v>
                </c:pt>
                <c:pt idx="9660">
                  <c:v>4276940013.8888888</c:v>
                </c:pt>
                <c:pt idx="9661">
                  <c:v>4276940017.3611112</c:v>
                </c:pt>
                <c:pt idx="9662">
                  <c:v>4276940020.8333335</c:v>
                </c:pt>
                <c:pt idx="9663">
                  <c:v>4276940023.1481481</c:v>
                </c:pt>
                <c:pt idx="9664">
                  <c:v>4276940026.6203704</c:v>
                </c:pt>
                <c:pt idx="9665">
                  <c:v>4276940030.0925927</c:v>
                </c:pt>
                <c:pt idx="9666">
                  <c:v>4276940033.5648146</c:v>
                </c:pt>
                <c:pt idx="9667">
                  <c:v>4276940035.8796296</c:v>
                </c:pt>
                <c:pt idx="9668">
                  <c:v>4276940039.3518519</c:v>
                </c:pt>
                <c:pt idx="9669">
                  <c:v>4276940042.8240743</c:v>
                </c:pt>
                <c:pt idx="9670">
                  <c:v>4276940046.2962961</c:v>
                </c:pt>
                <c:pt idx="9671">
                  <c:v>4276940049.7685184</c:v>
                </c:pt>
                <c:pt idx="9672">
                  <c:v>4276940052.0833335</c:v>
                </c:pt>
                <c:pt idx="9673">
                  <c:v>4276940055.5555558</c:v>
                </c:pt>
                <c:pt idx="9674">
                  <c:v>4276940059.0277777</c:v>
                </c:pt>
                <c:pt idx="9675">
                  <c:v>4276940062.5</c:v>
                </c:pt>
                <c:pt idx="9676">
                  <c:v>4276940064.814815</c:v>
                </c:pt>
                <c:pt idx="9677">
                  <c:v>4276940068.2870374</c:v>
                </c:pt>
                <c:pt idx="9678">
                  <c:v>4276940071.7592592</c:v>
                </c:pt>
                <c:pt idx="9679">
                  <c:v>4276940075.2314816</c:v>
                </c:pt>
                <c:pt idx="9680">
                  <c:v>4276940078.7037039</c:v>
                </c:pt>
                <c:pt idx="9681">
                  <c:v>4276940081.0185184</c:v>
                </c:pt>
                <c:pt idx="9682">
                  <c:v>4276940084.4907408</c:v>
                </c:pt>
                <c:pt idx="9683">
                  <c:v>4276940087.9629631</c:v>
                </c:pt>
                <c:pt idx="9684">
                  <c:v>4276940091.435185</c:v>
                </c:pt>
                <c:pt idx="9685">
                  <c:v>4276940093.75</c:v>
                </c:pt>
                <c:pt idx="9686">
                  <c:v>4276940097.2222223</c:v>
                </c:pt>
                <c:pt idx="9687">
                  <c:v>4276940100.6944442</c:v>
                </c:pt>
                <c:pt idx="9688">
                  <c:v>4276940104.1666665</c:v>
                </c:pt>
                <c:pt idx="9689">
                  <c:v>4276940106.4814816</c:v>
                </c:pt>
                <c:pt idx="9690">
                  <c:v>4276940109.9537034</c:v>
                </c:pt>
                <c:pt idx="9691">
                  <c:v>4276940113.4259257</c:v>
                </c:pt>
                <c:pt idx="9692">
                  <c:v>4276940116.8981481</c:v>
                </c:pt>
                <c:pt idx="9693">
                  <c:v>4276940120.3703704</c:v>
                </c:pt>
                <c:pt idx="9694">
                  <c:v>4276940122.685185</c:v>
                </c:pt>
                <c:pt idx="9695">
                  <c:v>4276940126.1574073</c:v>
                </c:pt>
                <c:pt idx="9696">
                  <c:v>4276940129.6296296</c:v>
                </c:pt>
                <c:pt idx="9697">
                  <c:v>4276940133.1018519</c:v>
                </c:pt>
                <c:pt idx="9698">
                  <c:v>4276940135.4166665</c:v>
                </c:pt>
                <c:pt idx="9699">
                  <c:v>4276940138.8888888</c:v>
                </c:pt>
                <c:pt idx="9700">
                  <c:v>4276940142.3611112</c:v>
                </c:pt>
                <c:pt idx="9701">
                  <c:v>4276940145.8333335</c:v>
                </c:pt>
                <c:pt idx="9702">
                  <c:v>4276940148.1481481</c:v>
                </c:pt>
                <c:pt idx="9703">
                  <c:v>4276940151.6203704</c:v>
                </c:pt>
                <c:pt idx="9704">
                  <c:v>4276940155.0925927</c:v>
                </c:pt>
                <c:pt idx="9705">
                  <c:v>4276940158.564815</c:v>
                </c:pt>
                <c:pt idx="9706">
                  <c:v>4276940162.0370374</c:v>
                </c:pt>
                <c:pt idx="9707">
                  <c:v>4276940164.3518519</c:v>
                </c:pt>
                <c:pt idx="9708">
                  <c:v>4276940167.8240743</c:v>
                </c:pt>
                <c:pt idx="9709">
                  <c:v>4276940171.2962966</c:v>
                </c:pt>
                <c:pt idx="9710">
                  <c:v>4276940174.7685189</c:v>
                </c:pt>
                <c:pt idx="9711">
                  <c:v>4276940177.0833335</c:v>
                </c:pt>
                <c:pt idx="9712">
                  <c:v>4276940180.5555558</c:v>
                </c:pt>
                <c:pt idx="9713">
                  <c:v>4276940184.0277781</c:v>
                </c:pt>
                <c:pt idx="9714">
                  <c:v>4276940187.5000005</c:v>
                </c:pt>
                <c:pt idx="9715">
                  <c:v>4276940189.814815</c:v>
                </c:pt>
                <c:pt idx="9716">
                  <c:v>4276940193.2870374</c:v>
                </c:pt>
                <c:pt idx="9717">
                  <c:v>4276940196.7592597</c:v>
                </c:pt>
                <c:pt idx="9718">
                  <c:v>4276940200.2314811</c:v>
                </c:pt>
                <c:pt idx="9719">
                  <c:v>4276940203.7037034</c:v>
                </c:pt>
                <c:pt idx="9720">
                  <c:v>4276940206.0185189</c:v>
                </c:pt>
                <c:pt idx="9721">
                  <c:v>4276940209.4907403</c:v>
                </c:pt>
                <c:pt idx="9722">
                  <c:v>4276940212.9629626</c:v>
                </c:pt>
                <c:pt idx="9723">
                  <c:v>4276940216.435185</c:v>
                </c:pt>
                <c:pt idx="9724">
                  <c:v>4276940218.7500005</c:v>
                </c:pt>
                <c:pt idx="9725">
                  <c:v>4276940222.2222219</c:v>
                </c:pt>
                <c:pt idx="9726">
                  <c:v>4276940225.6944442</c:v>
                </c:pt>
                <c:pt idx="9727">
                  <c:v>4276940229.1666665</c:v>
                </c:pt>
                <c:pt idx="9728">
                  <c:v>4276940232.6388888</c:v>
                </c:pt>
                <c:pt idx="9729">
                  <c:v>4276940234.9537034</c:v>
                </c:pt>
                <c:pt idx="9730">
                  <c:v>4276940238.4259257</c:v>
                </c:pt>
                <c:pt idx="9731">
                  <c:v>4276940241.8981481</c:v>
                </c:pt>
                <c:pt idx="9732">
                  <c:v>4276940245.3703704</c:v>
                </c:pt>
                <c:pt idx="9733">
                  <c:v>4276940247.685185</c:v>
                </c:pt>
                <c:pt idx="9734">
                  <c:v>4276940251.1574073</c:v>
                </c:pt>
                <c:pt idx="9735">
                  <c:v>4276940254.6296296</c:v>
                </c:pt>
                <c:pt idx="9736">
                  <c:v>4276940258.1018519</c:v>
                </c:pt>
                <c:pt idx="9737">
                  <c:v>4276940260.4166665</c:v>
                </c:pt>
                <c:pt idx="9738">
                  <c:v>4276940263.8888888</c:v>
                </c:pt>
                <c:pt idx="9739">
                  <c:v>4276940267.3611112</c:v>
                </c:pt>
                <c:pt idx="9740">
                  <c:v>4276940270.8333335</c:v>
                </c:pt>
                <c:pt idx="9741">
                  <c:v>4276940274.3055558</c:v>
                </c:pt>
                <c:pt idx="9742">
                  <c:v>4276940276.6203704</c:v>
                </c:pt>
                <c:pt idx="9743">
                  <c:v>4276940280.0925927</c:v>
                </c:pt>
                <c:pt idx="9744">
                  <c:v>4276940283.564815</c:v>
                </c:pt>
                <c:pt idx="9745">
                  <c:v>4276940287.0370374</c:v>
                </c:pt>
                <c:pt idx="9746">
                  <c:v>4276940289.3518519</c:v>
                </c:pt>
                <c:pt idx="9747">
                  <c:v>4276940292.8240743</c:v>
                </c:pt>
                <c:pt idx="9748">
                  <c:v>4276940296.2962966</c:v>
                </c:pt>
                <c:pt idx="9749">
                  <c:v>4276940299.768518</c:v>
                </c:pt>
                <c:pt idx="9750">
                  <c:v>4276940303.2407403</c:v>
                </c:pt>
                <c:pt idx="9751">
                  <c:v>4276940305.5555558</c:v>
                </c:pt>
                <c:pt idx="9752">
                  <c:v>4276940309.0277781</c:v>
                </c:pt>
                <c:pt idx="9753">
                  <c:v>4276940312.4999995</c:v>
                </c:pt>
                <c:pt idx="9754">
                  <c:v>4276940315.9722219</c:v>
                </c:pt>
                <c:pt idx="9755">
                  <c:v>4276940318.2870374</c:v>
                </c:pt>
                <c:pt idx="9756">
                  <c:v>4276940321.7592587</c:v>
                </c:pt>
                <c:pt idx="9757">
                  <c:v>4276940325.2314811</c:v>
                </c:pt>
                <c:pt idx="9758">
                  <c:v>4276940328.7037034</c:v>
                </c:pt>
                <c:pt idx="9759">
                  <c:v>4276940331.018518</c:v>
                </c:pt>
                <c:pt idx="9760">
                  <c:v>4276940334.4907403</c:v>
                </c:pt>
                <c:pt idx="9761">
                  <c:v>4276940337.9629626</c:v>
                </c:pt>
                <c:pt idx="9762">
                  <c:v>4276940342.5925927</c:v>
                </c:pt>
                <c:pt idx="9763">
                  <c:v>4276940344.9074073</c:v>
                </c:pt>
                <c:pt idx="9764">
                  <c:v>4276940348.3796296</c:v>
                </c:pt>
                <c:pt idx="9765">
                  <c:v>4276940351.8518519</c:v>
                </c:pt>
                <c:pt idx="9766">
                  <c:v>4276940355.3240743</c:v>
                </c:pt>
                <c:pt idx="9767">
                  <c:v>4276940357.6388888</c:v>
                </c:pt>
                <c:pt idx="9768">
                  <c:v>4276940361.1111112</c:v>
                </c:pt>
                <c:pt idx="9769">
                  <c:v>4276940364.5833335</c:v>
                </c:pt>
                <c:pt idx="9770">
                  <c:v>4276940368.0555558</c:v>
                </c:pt>
                <c:pt idx="9771">
                  <c:v>4276940371.5277777</c:v>
                </c:pt>
                <c:pt idx="9772">
                  <c:v>4276940373.8425927</c:v>
                </c:pt>
                <c:pt idx="9773">
                  <c:v>4276940377.314815</c:v>
                </c:pt>
                <c:pt idx="9774">
                  <c:v>4276940380.7870369</c:v>
                </c:pt>
                <c:pt idx="9775">
                  <c:v>4276940384.2592592</c:v>
                </c:pt>
                <c:pt idx="9776">
                  <c:v>4276940386.5740743</c:v>
                </c:pt>
                <c:pt idx="9777">
                  <c:v>4276940390.0462961</c:v>
                </c:pt>
                <c:pt idx="9778">
                  <c:v>4276940393.5185184</c:v>
                </c:pt>
                <c:pt idx="9779">
                  <c:v>4276940396.9907408</c:v>
                </c:pt>
                <c:pt idx="9780">
                  <c:v>4276940399.3055558</c:v>
                </c:pt>
                <c:pt idx="9781">
                  <c:v>4276940402.7777777</c:v>
                </c:pt>
                <c:pt idx="9782">
                  <c:v>4276940406.25</c:v>
                </c:pt>
                <c:pt idx="9783">
                  <c:v>4276940409.7222223</c:v>
                </c:pt>
                <c:pt idx="9784">
                  <c:v>4276940413.1944442</c:v>
                </c:pt>
                <c:pt idx="9785">
                  <c:v>4276940415.5092592</c:v>
                </c:pt>
                <c:pt idx="9786">
                  <c:v>4276940418.9814816</c:v>
                </c:pt>
                <c:pt idx="9787">
                  <c:v>4276940422.4537039</c:v>
                </c:pt>
                <c:pt idx="9788">
                  <c:v>4276940425.9259257</c:v>
                </c:pt>
                <c:pt idx="9789">
                  <c:v>4276940428.2407408</c:v>
                </c:pt>
                <c:pt idx="9790">
                  <c:v>4276940431.7129631</c:v>
                </c:pt>
                <c:pt idx="9791">
                  <c:v>4276940435.1851854</c:v>
                </c:pt>
                <c:pt idx="9792">
                  <c:v>4276940438.6574073</c:v>
                </c:pt>
                <c:pt idx="9793">
                  <c:v>4276940442.1296296</c:v>
                </c:pt>
                <c:pt idx="9794">
                  <c:v>4276940444.4444447</c:v>
                </c:pt>
                <c:pt idx="9795">
                  <c:v>4276940447.9166665</c:v>
                </c:pt>
                <c:pt idx="9796">
                  <c:v>4276940451.3888888</c:v>
                </c:pt>
                <c:pt idx="9797">
                  <c:v>4276940454.8611112</c:v>
                </c:pt>
                <c:pt idx="9798">
                  <c:v>4276940457.1759262</c:v>
                </c:pt>
                <c:pt idx="9799">
                  <c:v>4276940460.6481481</c:v>
                </c:pt>
                <c:pt idx="9800">
                  <c:v>4276940464.1203704</c:v>
                </c:pt>
                <c:pt idx="9801">
                  <c:v>4276940467.5925927</c:v>
                </c:pt>
                <c:pt idx="9802">
                  <c:v>4276940469.9074078</c:v>
                </c:pt>
                <c:pt idx="9803">
                  <c:v>4276940473.3796296</c:v>
                </c:pt>
                <c:pt idx="9804">
                  <c:v>4276940476.8518519</c:v>
                </c:pt>
                <c:pt idx="9805">
                  <c:v>4276940480.3240738</c:v>
                </c:pt>
                <c:pt idx="9806">
                  <c:v>4276940483.7962961</c:v>
                </c:pt>
                <c:pt idx="9807">
                  <c:v>4276940486.1111112</c:v>
                </c:pt>
                <c:pt idx="9808">
                  <c:v>4276940489.5833335</c:v>
                </c:pt>
                <c:pt idx="9809">
                  <c:v>4276940493.0555553</c:v>
                </c:pt>
                <c:pt idx="9810">
                  <c:v>4276940496.5277777</c:v>
                </c:pt>
                <c:pt idx="9811">
                  <c:v>4276940498.8425927</c:v>
                </c:pt>
                <c:pt idx="9812">
                  <c:v>4276940502.3148146</c:v>
                </c:pt>
                <c:pt idx="9813">
                  <c:v>4276940505.7870369</c:v>
                </c:pt>
                <c:pt idx="9814">
                  <c:v>4276940509.2592592</c:v>
                </c:pt>
                <c:pt idx="9815">
                  <c:v>4276940512.7314816</c:v>
                </c:pt>
                <c:pt idx="9816">
                  <c:v>4276940515.0462961</c:v>
                </c:pt>
                <c:pt idx="9817">
                  <c:v>4276940518.5185184</c:v>
                </c:pt>
                <c:pt idx="9818">
                  <c:v>4276940521.9907408</c:v>
                </c:pt>
                <c:pt idx="9819">
                  <c:v>4276940525.4629631</c:v>
                </c:pt>
                <c:pt idx="9820">
                  <c:v>4276940527.7777777</c:v>
                </c:pt>
                <c:pt idx="9821">
                  <c:v>4276940531.25</c:v>
                </c:pt>
                <c:pt idx="9822">
                  <c:v>4276940534.7222223</c:v>
                </c:pt>
                <c:pt idx="9823">
                  <c:v>4276940538.1944447</c:v>
                </c:pt>
                <c:pt idx="9824">
                  <c:v>4276940540.5092592</c:v>
                </c:pt>
                <c:pt idx="9825">
                  <c:v>4276940543.9814816</c:v>
                </c:pt>
                <c:pt idx="9826">
                  <c:v>4276940547.4537039</c:v>
                </c:pt>
                <c:pt idx="9827">
                  <c:v>4276940550.9259262</c:v>
                </c:pt>
                <c:pt idx="9828">
                  <c:v>4276940554.3981485</c:v>
                </c:pt>
                <c:pt idx="9829">
                  <c:v>4276940556.7129631</c:v>
                </c:pt>
                <c:pt idx="9830">
                  <c:v>4276940560.1851854</c:v>
                </c:pt>
                <c:pt idx="9831">
                  <c:v>4276940563.6574078</c:v>
                </c:pt>
                <c:pt idx="9832">
                  <c:v>4276940567.1296301</c:v>
                </c:pt>
                <c:pt idx="9833">
                  <c:v>4276940569.4444447</c:v>
                </c:pt>
                <c:pt idx="9834">
                  <c:v>4276940572.916667</c:v>
                </c:pt>
                <c:pt idx="9835">
                  <c:v>4276940576.3888893</c:v>
                </c:pt>
                <c:pt idx="9836">
                  <c:v>4276940579.8611116</c:v>
                </c:pt>
                <c:pt idx="9837">
                  <c:v>4276940582.1759262</c:v>
                </c:pt>
                <c:pt idx="9838">
                  <c:v>4276940585.6481485</c:v>
                </c:pt>
                <c:pt idx="9839">
                  <c:v>4276940589.1203709</c:v>
                </c:pt>
                <c:pt idx="9840">
                  <c:v>4276940592.5925922</c:v>
                </c:pt>
                <c:pt idx="9841">
                  <c:v>4276940596.0648146</c:v>
                </c:pt>
                <c:pt idx="9842">
                  <c:v>4276940598.3796301</c:v>
                </c:pt>
                <c:pt idx="9843">
                  <c:v>4276940601.8518515</c:v>
                </c:pt>
                <c:pt idx="9844">
                  <c:v>4276940605.3240738</c:v>
                </c:pt>
                <c:pt idx="9845">
                  <c:v>4276940608.7962961</c:v>
                </c:pt>
                <c:pt idx="9846">
                  <c:v>4276940611.1111107</c:v>
                </c:pt>
                <c:pt idx="9847">
                  <c:v>4276940614.583333</c:v>
                </c:pt>
                <c:pt idx="9848">
                  <c:v>4276940618.0555553</c:v>
                </c:pt>
                <c:pt idx="9849">
                  <c:v>4276940621.5277777</c:v>
                </c:pt>
                <c:pt idx="9850">
                  <c:v>4276940623.8425922</c:v>
                </c:pt>
                <c:pt idx="9851">
                  <c:v>4276940627.3148146</c:v>
                </c:pt>
                <c:pt idx="9852">
                  <c:v>4276940630.7870369</c:v>
                </c:pt>
                <c:pt idx="9853">
                  <c:v>4276940634.2592592</c:v>
                </c:pt>
                <c:pt idx="9854">
                  <c:v>4276940637.7314816</c:v>
                </c:pt>
                <c:pt idx="9855">
                  <c:v>4276940640.0462961</c:v>
                </c:pt>
                <c:pt idx="9856">
                  <c:v>4276940643.5185184</c:v>
                </c:pt>
                <c:pt idx="9857">
                  <c:v>4276940646.9907408</c:v>
                </c:pt>
                <c:pt idx="9858">
                  <c:v>4276940650.4629631</c:v>
                </c:pt>
                <c:pt idx="9859">
                  <c:v>4276940652.7777777</c:v>
                </c:pt>
                <c:pt idx="9860">
                  <c:v>4276940656.25</c:v>
                </c:pt>
                <c:pt idx="9861">
                  <c:v>4276940659.7222223</c:v>
                </c:pt>
                <c:pt idx="9862">
                  <c:v>4276940663.1944447</c:v>
                </c:pt>
                <c:pt idx="9863">
                  <c:v>4276940665.5092592</c:v>
                </c:pt>
                <c:pt idx="9864">
                  <c:v>4276940668.9814816</c:v>
                </c:pt>
                <c:pt idx="9865">
                  <c:v>4276940672.4537039</c:v>
                </c:pt>
                <c:pt idx="9866">
                  <c:v>4276940675.9259262</c:v>
                </c:pt>
                <c:pt idx="9867">
                  <c:v>4276940679.3981485</c:v>
                </c:pt>
                <c:pt idx="9868">
                  <c:v>4276940681.7129631</c:v>
                </c:pt>
                <c:pt idx="9869">
                  <c:v>4276940685.1851854</c:v>
                </c:pt>
                <c:pt idx="9870">
                  <c:v>4276940688.6574078</c:v>
                </c:pt>
                <c:pt idx="9871">
                  <c:v>4276940692.1296291</c:v>
                </c:pt>
                <c:pt idx="9872">
                  <c:v>4276940694.4444447</c:v>
                </c:pt>
                <c:pt idx="9873">
                  <c:v>4276940697.916667</c:v>
                </c:pt>
                <c:pt idx="9874">
                  <c:v>4276940701.3888884</c:v>
                </c:pt>
                <c:pt idx="9875">
                  <c:v>4276940704.8611107</c:v>
                </c:pt>
                <c:pt idx="9876">
                  <c:v>4276940708.333333</c:v>
                </c:pt>
                <c:pt idx="9877">
                  <c:v>4276940710.6481476</c:v>
                </c:pt>
                <c:pt idx="9878">
                  <c:v>4276940714.1203699</c:v>
                </c:pt>
                <c:pt idx="9879">
                  <c:v>4276940717.5925922</c:v>
                </c:pt>
                <c:pt idx="9880">
                  <c:v>4276940721.0648146</c:v>
                </c:pt>
                <c:pt idx="9881">
                  <c:v>4276940723.3796291</c:v>
                </c:pt>
                <c:pt idx="9882">
                  <c:v>4276940726.8518515</c:v>
                </c:pt>
                <c:pt idx="9883">
                  <c:v>4276940730.3240738</c:v>
                </c:pt>
                <c:pt idx="9884">
                  <c:v>4276940733.7962961</c:v>
                </c:pt>
                <c:pt idx="9885">
                  <c:v>4276940736.1111107</c:v>
                </c:pt>
                <c:pt idx="9886">
                  <c:v>4276940739.583333</c:v>
                </c:pt>
                <c:pt idx="9887">
                  <c:v>4276940743.0555553</c:v>
                </c:pt>
                <c:pt idx="9888">
                  <c:v>4276940746.5277777</c:v>
                </c:pt>
                <c:pt idx="9889">
                  <c:v>4276940750</c:v>
                </c:pt>
                <c:pt idx="9890">
                  <c:v>4276940752.3148146</c:v>
                </c:pt>
                <c:pt idx="9891">
                  <c:v>4276940755.7870369</c:v>
                </c:pt>
                <c:pt idx="9892">
                  <c:v>4276940759.2592592</c:v>
                </c:pt>
                <c:pt idx="9893">
                  <c:v>4276940762.7314816</c:v>
                </c:pt>
                <c:pt idx="9894">
                  <c:v>4276940765.0462961</c:v>
                </c:pt>
                <c:pt idx="9895">
                  <c:v>4276940768.5185184</c:v>
                </c:pt>
                <c:pt idx="9896">
                  <c:v>4276940771.9907408</c:v>
                </c:pt>
                <c:pt idx="9897">
                  <c:v>4276940775.4629631</c:v>
                </c:pt>
                <c:pt idx="9898">
                  <c:v>4276940777.7777777</c:v>
                </c:pt>
                <c:pt idx="9899">
                  <c:v>4276940781.25</c:v>
                </c:pt>
                <c:pt idx="9900">
                  <c:v>4276940784.7222223</c:v>
                </c:pt>
                <c:pt idx="9901">
                  <c:v>4276940788.1944447</c:v>
                </c:pt>
                <c:pt idx="9902">
                  <c:v>4276940791.6666665</c:v>
                </c:pt>
                <c:pt idx="9903">
                  <c:v>4276940793.9814816</c:v>
                </c:pt>
                <c:pt idx="9904">
                  <c:v>4276940797.4537039</c:v>
                </c:pt>
                <c:pt idx="9905">
                  <c:v>4276940800.9259257</c:v>
                </c:pt>
                <c:pt idx="9906">
                  <c:v>4276940804.3981481</c:v>
                </c:pt>
                <c:pt idx="9907">
                  <c:v>4276940806.7129631</c:v>
                </c:pt>
                <c:pt idx="9908">
                  <c:v>4276940810.1851854</c:v>
                </c:pt>
                <c:pt idx="9909">
                  <c:v>4276940813.6574073</c:v>
                </c:pt>
                <c:pt idx="9910">
                  <c:v>4276940817.1296296</c:v>
                </c:pt>
                <c:pt idx="9911">
                  <c:v>4276940820.6018519</c:v>
                </c:pt>
                <c:pt idx="9912">
                  <c:v>4276940822.9166665</c:v>
                </c:pt>
                <c:pt idx="9913">
                  <c:v>4276940826.3888888</c:v>
                </c:pt>
                <c:pt idx="9914">
                  <c:v>4276940829.8611112</c:v>
                </c:pt>
                <c:pt idx="9915">
                  <c:v>4276940833.3333335</c:v>
                </c:pt>
                <c:pt idx="9916">
                  <c:v>4276940835.6481481</c:v>
                </c:pt>
                <c:pt idx="9917">
                  <c:v>4276940839.1203704</c:v>
                </c:pt>
                <c:pt idx="9918">
                  <c:v>4276940842.5925927</c:v>
                </c:pt>
                <c:pt idx="9919">
                  <c:v>4276940846.064815</c:v>
                </c:pt>
                <c:pt idx="9920">
                  <c:v>4276940848.3796296</c:v>
                </c:pt>
                <c:pt idx="9921">
                  <c:v>4276940851.8518519</c:v>
                </c:pt>
                <c:pt idx="9922">
                  <c:v>4276940855.3240743</c:v>
                </c:pt>
                <c:pt idx="9923">
                  <c:v>4276940858.7962966</c:v>
                </c:pt>
                <c:pt idx="9924">
                  <c:v>4276940862.2685184</c:v>
                </c:pt>
                <c:pt idx="9925">
                  <c:v>4276940864.5833335</c:v>
                </c:pt>
                <c:pt idx="9926">
                  <c:v>4276940868.0555558</c:v>
                </c:pt>
                <c:pt idx="9927">
                  <c:v>4276940871.5277781</c:v>
                </c:pt>
                <c:pt idx="9928">
                  <c:v>4276940875</c:v>
                </c:pt>
                <c:pt idx="9929">
                  <c:v>4276940877.314815</c:v>
                </c:pt>
                <c:pt idx="9930">
                  <c:v>4276940880.7870374</c:v>
                </c:pt>
                <c:pt idx="9931">
                  <c:v>4276940884.2592597</c:v>
                </c:pt>
                <c:pt idx="9932">
                  <c:v>4276940887.7314816</c:v>
                </c:pt>
                <c:pt idx="9933">
                  <c:v>4276940890.0462966</c:v>
                </c:pt>
                <c:pt idx="9934">
                  <c:v>4276940893.5185189</c:v>
                </c:pt>
                <c:pt idx="9935">
                  <c:v>4276940896.9907413</c:v>
                </c:pt>
                <c:pt idx="9936">
                  <c:v>4276940900.4629626</c:v>
                </c:pt>
                <c:pt idx="9937">
                  <c:v>4276940903.935185</c:v>
                </c:pt>
                <c:pt idx="9938">
                  <c:v>4276940906.2500005</c:v>
                </c:pt>
                <c:pt idx="9939">
                  <c:v>4276940909.7222228</c:v>
                </c:pt>
                <c:pt idx="9940">
                  <c:v>4276940913.1944442</c:v>
                </c:pt>
                <c:pt idx="9941">
                  <c:v>4276940916.6666665</c:v>
                </c:pt>
                <c:pt idx="9942">
                  <c:v>4276940918.981482</c:v>
                </c:pt>
                <c:pt idx="9943">
                  <c:v>4276940922.4537034</c:v>
                </c:pt>
                <c:pt idx="9944">
                  <c:v>4276940925.9259257</c:v>
                </c:pt>
                <c:pt idx="9945">
                  <c:v>4276940929.3981481</c:v>
                </c:pt>
                <c:pt idx="9946">
                  <c:v>4276940932.8703704</c:v>
                </c:pt>
                <c:pt idx="9947">
                  <c:v>4276940935.185185</c:v>
                </c:pt>
                <c:pt idx="9948">
                  <c:v>4276940938.6574073</c:v>
                </c:pt>
                <c:pt idx="9949">
                  <c:v>4276940942.1296296</c:v>
                </c:pt>
                <c:pt idx="9950">
                  <c:v>4276940945.6018519</c:v>
                </c:pt>
                <c:pt idx="9951">
                  <c:v>4276940947.9166665</c:v>
                </c:pt>
                <c:pt idx="9952">
                  <c:v>4276940951.3888888</c:v>
                </c:pt>
                <c:pt idx="9953">
                  <c:v>4276940954.8611112</c:v>
                </c:pt>
                <c:pt idx="9954">
                  <c:v>4276940958.3333335</c:v>
                </c:pt>
                <c:pt idx="9955">
                  <c:v>4276940960.6481481</c:v>
                </c:pt>
                <c:pt idx="9956">
                  <c:v>4276940964.1203704</c:v>
                </c:pt>
                <c:pt idx="9957">
                  <c:v>4276940967.5925927</c:v>
                </c:pt>
                <c:pt idx="9958">
                  <c:v>4276940971.064815</c:v>
                </c:pt>
                <c:pt idx="9959">
                  <c:v>4276940974.5370374</c:v>
                </c:pt>
                <c:pt idx="9960">
                  <c:v>4276940976.8518519</c:v>
                </c:pt>
                <c:pt idx="9961">
                  <c:v>4276940980.3240743</c:v>
                </c:pt>
                <c:pt idx="9962">
                  <c:v>4276940983.7962966</c:v>
                </c:pt>
                <c:pt idx="9963">
                  <c:v>4276940987.2685189</c:v>
                </c:pt>
                <c:pt idx="9964">
                  <c:v>4276940989.5833335</c:v>
                </c:pt>
                <c:pt idx="9965">
                  <c:v>4276940993.0555558</c:v>
                </c:pt>
                <c:pt idx="9966">
                  <c:v>4276940996.5277781</c:v>
                </c:pt>
                <c:pt idx="9967">
                  <c:v>4276941000.0000005</c:v>
                </c:pt>
                <c:pt idx="9968">
                  <c:v>4276941002.314815</c:v>
                </c:pt>
                <c:pt idx="9969">
                  <c:v>4276941005.7870374</c:v>
                </c:pt>
                <c:pt idx="9970">
                  <c:v>4276941009.2592597</c:v>
                </c:pt>
                <c:pt idx="9971">
                  <c:v>4276941012.7314811</c:v>
                </c:pt>
                <c:pt idx="9972">
                  <c:v>4276941016.2037034</c:v>
                </c:pt>
                <c:pt idx="9973">
                  <c:v>4276941018.5185189</c:v>
                </c:pt>
                <c:pt idx="9974">
                  <c:v>4276941021.9907403</c:v>
                </c:pt>
                <c:pt idx="9975">
                  <c:v>4276941025.4629626</c:v>
                </c:pt>
                <c:pt idx="9976">
                  <c:v>4276941028.935185</c:v>
                </c:pt>
                <c:pt idx="9977">
                  <c:v>4276941031.2499995</c:v>
                </c:pt>
                <c:pt idx="9978">
                  <c:v>4276941034.7222219</c:v>
                </c:pt>
                <c:pt idx="9979">
                  <c:v>4276941038.1944442</c:v>
                </c:pt>
                <c:pt idx="9980">
                  <c:v>4276941041.6666665</c:v>
                </c:pt>
                <c:pt idx="9981">
                  <c:v>4276941045.1388888</c:v>
                </c:pt>
                <c:pt idx="9982">
                  <c:v>4276941047.4537034</c:v>
                </c:pt>
                <c:pt idx="9983">
                  <c:v>4276941050.9259257</c:v>
                </c:pt>
                <c:pt idx="9984">
                  <c:v>4276941054.3981481</c:v>
                </c:pt>
                <c:pt idx="9985">
                  <c:v>4276941057.8703704</c:v>
                </c:pt>
                <c:pt idx="9986">
                  <c:v>4276941060.185185</c:v>
                </c:pt>
                <c:pt idx="9987">
                  <c:v>4276941063.6574073</c:v>
                </c:pt>
                <c:pt idx="9988">
                  <c:v>4276941067.1296296</c:v>
                </c:pt>
                <c:pt idx="9989">
                  <c:v>4276941070.6018519</c:v>
                </c:pt>
                <c:pt idx="9990">
                  <c:v>4276941072.9166665</c:v>
                </c:pt>
                <c:pt idx="9991">
                  <c:v>4276941076.3888888</c:v>
                </c:pt>
                <c:pt idx="9992">
                  <c:v>4276941079.8611112</c:v>
                </c:pt>
                <c:pt idx="9993">
                  <c:v>4276941083.3333335</c:v>
                </c:pt>
                <c:pt idx="9994">
                  <c:v>4276941086.8055558</c:v>
                </c:pt>
                <c:pt idx="9995">
                  <c:v>4276941089.1203704</c:v>
                </c:pt>
                <c:pt idx="9996">
                  <c:v>4276941092.5925927</c:v>
                </c:pt>
                <c:pt idx="9997">
                  <c:v>4276941096.064815</c:v>
                </c:pt>
                <c:pt idx="9998">
                  <c:v>4276941099.5370374</c:v>
                </c:pt>
                <c:pt idx="9999">
                  <c:v>4276941101.8518519</c:v>
                </c:pt>
                <c:pt idx="10000">
                  <c:v>4276941105.3240743</c:v>
                </c:pt>
                <c:pt idx="10001">
                  <c:v>4276941108.7962966</c:v>
                </c:pt>
                <c:pt idx="10002">
                  <c:v>4276941112.268518</c:v>
                </c:pt>
                <c:pt idx="10003">
                  <c:v>4276941114.5833335</c:v>
                </c:pt>
                <c:pt idx="10004">
                  <c:v>4276941118.0555558</c:v>
                </c:pt>
                <c:pt idx="10005">
                  <c:v>4276941121.5277772</c:v>
                </c:pt>
                <c:pt idx="10006">
                  <c:v>4276941124.9999995</c:v>
                </c:pt>
                <c:pt idx="10007">
                  <c:v>4276941128.4722219</c:v>
                </c:pt>
                <c:pt idx="10008">
                  <c:v>4276941130.7870374</c:v>
                </c:pt>
                <c:pt idx="10009">
                  <c:v>4276941134.2592587</c:v>
                </c:pt>
                <c:pt idx="10010">
                  <c:v>4276941137.7314811</c:v>
                </c:pt>
                <c:pt idx="10011">
                  <c:v>4276941141.2037034</c:v>
                </c:pt>
                <c:pt idx="10012">
                  <c:v>4276941143.5185184</c:v>
                </c:pt>
                <c:pt idx="10013">
                  <c:v>4276941146.9907403</c:v>
                </c:pt>
                <c:pt idx="10014">
                  <c:v>4276941150.4629626</c:v>
                </c:pt>
                <c:pt idx="10015">
                  <c:v>4276941153.935185</c:v>
                </c:pt>
                <c:pt idx="10016">
                  <c:v>4276941157.4074073</c:v>
                </c:pt>
                <c:pt idx="10017">
                  <c:v>4276941159.7222219</c:v>
                </c:pt>
                <c:pt idx="10018">
                  <c:v>4276941163.1944442</c:v>
                </c:pt>
                <c:pt idx="10019">
                  <c:v>4276941166.6666665</c:v>
                </c:pt>
                <c:pt idx="10020">
                  <c:v>4276941170.1388888</c:v>
                </c:pt>
                <c:pt idx="10021">
                  <c:v>4276941172.4537034</c:v>
                </c:pt>
                <c:pt idx="10022">
                  <c:v>4276941175.9259257</c:v>
                </c:pt>
                <c:pt idx="10023">
                  <c:v>4276941179.3981481</c:v>
                </c:pt>
                <c:pt idx="10024">
                  <c:v>4276941182.8703704</c:v>
                </c:pt>
                <c:pt idx="10025">
                  <c:v>4276941185.185185</c:v>
                </c:pt>
                <c:pt idx="10026">
                  <c:v>4276941188.6574073</c:v>
                </c:pt>
                <c:pt idx="10027">
                  <c:v>4276941192.1296296</c:v>
                </c:pt>
                <c:pt idx="10028">
                  <c:v>4276941195.6018519</c:v>
                </c:pt>
                <c:pt idx="10029">
                  <c:v>4276941199.0740743</c:v>
                </c:pt>
                <c:pt idx="10030">
                  <c:v>4276941201.3888888</c:v>
                </c:pt>
                <c:pt idx="10031">
                  <c:v>4276941204.8611112</c:v>
                </c:pt>
                <c:pt idx="10032">
                  <c:v>4276941208.3333335</c:v>
                </c:pt>
                <c:pt idx="10033">
                  <c:v>4276941211.8055553</c:v>
                </c:pt>
                <c:pt idx="10034">
                  <c:v>4276941214.1203704</c:v>
                </c:pt>
                <c:pt idx="10035">
                  <c:v>4276941217.5925927</c:v>
                </c:pt>
                <c:pt idx="10036">
                  <c:v>4276941221.0648146</c:v>
                </c:pt>
                <c:pt idx="10037">
                  <c:v>4276941224.5370369</c:v>
                </c:pt>
                <c:pt idx="10038">
                  <c:v>4276941228.0092592</c:v>
                </c:pt>
                <c:pt idx="10039">
                  <c:v>4276941230.3240743</c:v>
                </c:pt>
                <c:pt idx="10040">
                  <c:v>4276941233.7962961</c:v>
                </c:pt>
                <c:pt idx="10041">
                  <c:v>4276941237.2685184</c:v>
                </c:pt>
                <c:pt idx="10042">
                  <c:v>4276941240.7407408</c:v>
                </c:pt>
                <c:pt idx="10043">
                  <c:v>4276941243.0555553</c:v>
                </c:pt>
                <c:pt idx="10044">
                  <c:v>4276941246.5277777</c:v>
                </c:pt>
                <c:pt idx="10045">
                  <c:v>4276941250</c:v>
                </c:pt>
                <c:pt idx="10046">
                  <c:v>4276941253.4722223</c:v>
                </c:pt>
                <c:pt idx="10047">
                  <c:v>4276941255.7870369</c:v>
                </c:pt>
                <c:pt idx="10048">
                  <c:v>4276941259.2592592</c:v>
                </c:pt>
                <c:pt idx="10049">
                  <c:v>4276941262.7314816</c:v>
                </c:pt>
                <c:pt idx="10050">
                  <c:v>4276941266.2037039</c:v>
                </c:pt>
                <c:pt idx="10051">
                  <c:v>4276941269.6759262</c:v>
                </c:pt>
                <c:pt idx="10052">
                  <c:v>4276941271.9907408</c:v>
                </c:pt>
                <c:pt idx="10053">
                  <c:v>4276941275.4629631</c:v>
                </c:pt>
                <c:pt idx="10054">
                  <c:v>4276941278.9351854</c:v>
                </c:pt>
                <c:pt idx="10055">
                  <c:v>4276941282.4074078</c:v>
                </c:pt>
                <c:pt idx="10056">
                  <c:v>4276941284.7222223</c:v>
                </c:pt>
                <c:pt idx="10057">
                  <c:v>4276941288.1944447</c:v>
                </c:pt>
                <c:pt idx="10058">
                  <c:v>4276941291.666667</c:v>
                </c:pt>
                <c:pt idx="10059">
                  <c:v>4276941295.1388893</c:v>
                </c:pt>
                <c:pt idx="10060">
                  <c:v>4276941297.4537039</c:v>
                </c:pt>
                <c:pt idx="10061">
                  <c:v>4276941300.9259262</c:v>
                </c:pt>
                <c:pt idx="10062">
                  <c:v>4276941304.3981485</c:v>
                </c:pt>
                <c:pt idx="10063">
                  <c:v>4276941307.8703709</c:v>
                </c:pt>
                <c:pt idx="10064">
                  <c:v>4276941311.3425922</c:v>
                </c:pt>
                <c:pt idx="10065">
                  <c:v>4276941313.6574078</c:v>
                </c:pt>
                <c:pt idx="10066">
                  <c:v>4276941317.1296301</c:v>
                </c:pt>
                <c:pt idx="10067">
                  <c:v>4276941320.6018524</c:v>
                </c:pt>
                <c:pt idx="10068">
                  <c:v>4276941324.0740738</c:v>
                </c:pt>
                <c:pt idx="10069">
                  <c:v>4276941326.3888893</c:v>
                </c:pt>
                <c:pt idx="10070">
                  <c:v>4276941329.8611116</c:v>
                </c:pt>
                <c:pt idx="10071">
                  <c:v>4276941333.333333</c:v>
                </c:pt>
                <c:pt idx="10072">
                  <c:v>4276941336.8055553</c:v>
                </c:pt>
                <c:pt idx="10073">
                  <c:v>4276941340.2777777</c:v>
                </c:pt>
                <c:pt idx="10074">
                  <c:v>4276941342.5925922</c:v>
                </c:pt>
                <c:pt idx="10075">
                  <c:v>4276941346.0648146</c:v>
                </c:pt>
                <c:pt idx="10076">
                  <c:v>4276941349.5370369</c:v>
                </c:pt>
                <c:pt idx="10077">
                  <c:v>4276941353.0092592</c:v>
                </c:pt>
                <c:pt idx="10078">
                  <c:v>4276941355.3240738</c:v>
                </c:pt>
                <c:pt idx="10079">
                  <c:v>4276941358.7962961</c:v>
                </c:pt>
                <c:pt idx="10080">
                  <c:v>4276941362.2685184</c:v>
                </c:pt>
                <c:pt idx="10081">
                  <c:v>4276941365.7407408</c:v>
                </c:pt>
                <c:pt idx="10082">
                  <c:v>4276941368.0555553</c:v>
                </c:pt>
                <c:pt idx="10083">
                  <c:v>4276941371.5277777</c:v>
                </c:pt>
                <c:pt idx="10084">
                  <c:v>4276941375</c:v>
                </c:pt>
                <c:pt idx="10085">
                  <c:v>4276941378.4722223</c:v>
                </c:pt>
                <c:pt idx="10086">
                  <c:v>4276941381.9444447</c:v>
                </c:pt>
                <c:pt idx="10087">
                  <c:v>4276941384.2592592</c:v>
                </c:pt>
                <c:pt idx="10088">
                  <c:v>4276941387.7314816</c:v>
                </c:pt>
                <c:pt idx="10089">
                  <c:v>4276941391.2037039</c:v>
                </c:pt>
                <c:pt idx="10090">
                  <c:v>4276941394.6759262</c:v>
                </c:pt>
                <c:pt idx="10091">
                  <c:v>4276941396.9907408</c:v>
                </c:pt>
                <c:pt idx="10092">
                  <c:v>4276941400.4629631</c:v>
                </c:pt>
                <c:pt idx="10093">
                  <c:v>4276941403.9351854</c:v>
                </c:pt>
                <c:pt idx="10094">
                  <c:v>4276941407.4074078</c:v>
                </c:pt>
                <c:pt idx="10095">
                  <c:v>4276941410.8796301</c:v>
                </c:pt>
                <c:pt idx="10096">
                  <c:v>4276941413.1944447</c:v>
                </c:pt>
                <c:pt idx="10097">
                  <c:v>4276941416.666667</c:v>
                </c:pt>
                <c:pt idx="10098">
                  <c:v>4276941420.1388893</c:v>
                </c:pt>
                <c:pt idx="10099">
                  <c:v>4276941423.6111107</c:v>
                </c:pt>
                <c:pt idx="10100">
                  <c:v>4276941425.9259262</c:v>
                </c:pt>
                <c:pt idx="10101">
                  <c:v>4276941429.3981485</c:v>
                </c:pt>
                <c:pt idx="10102">
                  <c:v>4276941432.8703699</c:v>
                </c:pt>
                <c:pt idx="10103">
                  <c:v>4276941436.3425922</c:v>
                </c:pt>
                <c:pt idx="10104">
                  <c:v>4276941438.6574078</c:v>
                </c:pt>
                <c:pt idx="10105">
                  <c:v>4276941442.1296291</c:v>
                </c:pt>
                <c:pt idx="10106">
                  <c:v>4276941445.6018515</c:v>
                </c:pt>
                <c:pt idx="10107">
                  <c:v>4276941449.0740738</c:v>
                </c:pt>
                <c:pt idx="10108">
                  <c:v>4276941452.5462961</c:v>
                </c:pt>
                <c:pt idx="10109">
                  <c:v>4276941454.8611107</c:v>
                </c:pt>
                <c:pt idx="10110">
                  <c:v>4276941458.333333</c:v>
                </c:pt>
                <c:pt idx="10111">
                  <c:v>4276941461.8055553</c:v>
                </c:pt>
                <c:pt idx="10112">
                  <c:v>4276941465.2777777</c:v>
                </c:pt>
                <c:pt idx="10113">
                  <c:v>4276941467.5925922</c:v>
                </c:pt>
                <c:pt idx="10114">
                  <c:v>4276941471.0648146</c:v>
                </c:pt>
                <c:pt idx="10115">
                  <c:v>4276941474.5370369</c:v>
                </c:pt>
                <c:pt idx="10116">
                  <c:v>4276941478.0092592</c:v>
                </c:pt>
                <c:pt idx="10117">
                  <c:v>4276941481.4814816</c:v>
                </c:pt>
                <c:pt idx="10118">
                  <c:v>4276941484.9537039</c:v>
                </c:pt>
                <c:pt idx="10119">
                  <c:v>4276941488.4259262</c:v>
                </c:pt>
                <c:pt idx="10120">
                  <c:v>4276941491.8981476</c:v>
                </c:pt>
                <c:pt idx="10121">
                  <c:v>4276941494.2129631</c:v>
                </c:pt>
                <c:pt idx="10122">
                  <c:v>4276941497.6851854</c:v>
                </c:pt>
                <c:pt idx="10123">
                  <c:v>4276941501.1574078</c:v>
                </c:pt>
                <c:pt idx="10124">
                  <c:v>4276941504.6296291</c:v>
                </c:pt>
                <c:pt idx="10125">
                  <c:v>4276941506.9444447</c:v>
                </c:pt>
                <c:pt idx="10126">
                  <c:v>4276941510.416667</c:v>
                </c:pt>
                <c:pt idx="10127">
                  <c:v>4276941513.8888884</c:v>
                </c:pt>
                <c:pt idx="10128">
                  <c:v>4276941517.3611107</c:v>
                </c:pt>
                <c:pt idx="10129">
                  <c:v>4276941520.833333</c:v>
                </c:pt>
                <c:pt idx="10130">
                  <c:v>4276941523.1481481</c:v>
                </c:pt>
                <c:pt idx="10131">
                  <c:v>4276941526.6203699</c:v>
                </c:pt>
                <c:pt idx="10132">
                  <c:v>4276941530.0925922</c:v>
                </c:pt>
                <c:pt idx="10133">
                  <c:v>4276941533.5648146</c:v>
                </c:pt>
                <c:pt idx="10134">
                  <c:v>4276941535.8796291</c:v>
                </c:pt>
                <c:pt idx="10135">
                  <c:v>4276941539.3518515</c:v>
                </c:pt>
                <c:pt idx="10136">
                  <c:v>4276941542.8240738</c:v>
                </c:pt>
                <c:pt idx="10137">
                  <c:v>4276941546.2962961</c:v>
                </c:pt>
                <c:pt idx="10138">
                  <c:v>4276941548.6111107</c:v>
                </c:pt>
                <c:pt idx="10139">
                  <c:v>4276941552.083333</c:v>
                </c:pt>
                <c:pt idx="10140">
                  <c:v>4276941555.5555553</c:v>
                </c:pt>
                <c:pt idx="10141">
                  <c:v>4276941559.0277777</c:v>
                </c:pt>
                <c:pt idx="10142">
                  <c:v>4276941562.5</c:v>
                </c:pt>
                <c:pt idx="10143">
                  <c:v>4276941564.8148146</c:v>
                </c:pt>
                <c:pt idx="10144">
                  <c:v>4276941568.2870369</c:v>
                </c:pt>
                <c:pt idx="10145">
                  <c:v>4276941571.7592592</c:v>
                </c:pt>
                <c:pt idx="10146">
                  <c:v>4276941575.2314816</c:v>
                </c:pt>
                <c:pt idx="10147">
                  <c:v>4276941577.5462961</c:v>
                </c:pt>
                <c:pt idx="10148">
                  <c:v>4276941581.0185184</c:v>
                </c:pt>
                <c:pt idx="10149">
                  <c:v>4276941584.4907408</c:v>
                </c:pt>
                <c:pt idx="10150">
                  <c:v>4276941587.9629631</c:v>
                </c:pt>
                <c:pt idx="10151">
                  <c:v>4276941591.4351854</c:v>
                </c:pt>
                <c:pt idx="10152">
                  <c:v>4276941593.75</c:v>
                </c:pt>
                <c:pt idx="10153">
                  <c:v>4276941597.2222223</c:v>
                </c:pt>
                <c:pt idx="10154">
                  <c:v>4276941600.6944447</c:v>
                </c:pt>
                <c:pt idx="10155">
                  <c:v>4276941604.1666665</c:v>
                </c:pt>
                <c:pt idx="10156">
                  <c:v>4276941606.4814816</c:v>
                </c:pt>
                <c:pt idx="10157">
                  <c:v>4276941609.9537039</c:v>
                </c:pt>
                <c:pt idx="10158">
                  <c:v>4276941613.4259257</c:v>
                </c:pt>
                <c:pt idx="10159">
                  <c:v>4276941616.8981481</c:v>
                </c:pt>
                <c:pt idx="10160">
                  <c:v>4276941619.2129631</c:v>
                </c:pt>
                <c:pt idx="10161">
                  <c:v>4276941622.685185</c:v>
                </c:pt>
                <c:pt idx="10162">
                  <c:v>4276941626.1574073</c:v>
                </c:pt>
                <c:pt idx="10163">
                  <c:v>4276941629.6296296</c:v>
                </c:pt>
                <c:pt idx="10164">
                  <c:v>4276941633.1018519</c:v>
                </c:pt>
                <c:pt idx="10165">
                  <c:v>4276941635.4166665</c:v>
                </c:pt>
                <c:pt idx="10166">
                  <c:v>4276941638.8888888</c:v>
                </c:pt>
                <c:pt idx="10167">
                  <c:v>4276941642.3611112</c:v>
                </c:pt>
                <c:pt idx="10168">
                  <c:v>4276941645.8333335</c:v>
                </c:pt>
                <c:pt idx="10169">
                  <c:v>4276941648.1481481</c:v>
                </c:pt>
                <c:pt idx="10170">
                  <c:v>4276941651.6203704</c:v>
                </c:pt>
                <c:pt idx="10171">
                  <c:v>4276941655.0925927</c:v>
                </c:pt>
                <c:pt idx="10172">
                  <c:v>4276941658.564815</c:v>
                </c:pt>
                <c:pt idx="10173">
                  <c:v>4276941662.0370374</c:v>
                </c:pt>
                <c:pt idx="10174">
                  <c:v>4276941664.3518519</c:v>
                </c:pt>
                <c:pt idx="10175">
                  <c:v>4276941667.8240743</c:v>
                </c:pt>
                <c:pt idx="10176">
                  <c:v>4276941671.2962966</c:v>
                </c:pt>
                <c:pt idx="10177">
                  <c:v>4276941674.7685189</c:v>
                </c:pt>
                <c:pt idx="10178">
                  <c:v>4276941677.0833335</c:v>
                </c:pt>
                <c:pt idx="10179">
                  <c:v>4276941680.5555558</c:v>
                </c:pt>
                <c:pt idx="10180">
                  <c:v>4276941684.0277781</c:v>
                </c:pt>
                <c:pt idx="10181">
                  <c:v>4276941687.5000005</c:v>
                </c:pt>
                <c:pt idx="10182">
                  <c:v>4276941689.814815</c:v>
                </c:pt>
                <c:pt idx="10183">
                  <c:v>4276941693.2870374</c:v>
                </c:pt>
                <c:pt idx="10184">
                  <c:v>4276941696.7592597</c:v>
                </c:pt>
                <c:pt idx="10185">
                  <c:v>4276941700.231482</c:v>
                </c:pt>
                <c:pt idx="10186">
                  <c:v>4276941703.7037034</c:v>
                </c:pt>
                <c:pt idx="10187">
                  <c:v>4276941706.0185189</c:v>
                </c:pt>
                <c:pt idx="10188">
                  <c:v>4276941709.4907413</c:v>
                </c:pt>
                <c:pt idx="10189">
                  <c:v>4276941712.9629626</c:v>
                </c:pt>
                <c:pt idx="10190">
                  <c:v>4276941716.435185</c:v>
                </c:pt>
                <c:pt idx="10191">
                  <c:v>4276941718.7500005</c:v>
                </c:pt>
                <c:pt idx="10192">
                  <c:v>4276941722.2222219</c:v>
                </c:pt>
                <c:pt idx="10193">
                  <c:v>4276941725.6944442</c:v>
                </c:pt>
                <c:pt idx="10194">
                  <c:v>4276941729.1666665</c:v>
                </c:pt>
                <c:pt idx="10195">
                  <c:v>4276941731.481482</c:v>
                </c:pt>
                <c:pt idx="10196">
                  <c:v>4276941734.9537034</c:v>
                </c:pt>
                <c:pt idx="10197">
                  <c:v>4276941738.4259257</c:v>
                </c:pt>
                <c:pt idx="10198">
                  <c:v>4276941741.8981481</c:v>
                </c:pt>
                <c:pt idx="10199">
                  <c:v>4276941745.3703704</c:v>
                </c:pt>
                <c:pt idx="10200">
                  <c:v>4276941747.685185</c:v>
                </c:pt>
                <c:pt idx="10201">
                  <c:v>4276941751.1574073</c:v>
                </c:pt>
                <c:pt idx="10202">
                  <c:v>4276941754.6296296</c:v>
                </c:pt>
                <c:pt idx="10203">
                  <c:v>4276941758.1018519</c:v>
                </c:pt>
                <c:pt idx="10204">
                  <c:v>4276941760.4166665</c:v>
                </c:pt>
                <c:pt idx="10205">
                  <c:v>4276941763.8888888</c:v>
                </c:pt>
                <c:pt idx="10206">
                  <c:v>4276941767.3611112</c:v>
                </c:pt>
                <c:pt idx="10207">
                  <c:v>4276941770.8333335</c:v>
                </c:pt>
                <c:pt idx="10208">
                  <c:v>4276941773.1481481</c:v>
                </c:pt>
                <c:pt idx="10209">
                  <c:v>4276941776.6203704</c:v>
                </c:pt>
                <c:pt idx="10210">
                  <c:v>4276941780.0925927</c:v>
                </c:pt>
                <c:pt idx="10211">
                  <c:v>4276941783.564815</c:v>
                </c:pt>
                <c:pt idx="10212">
                  <c:v>4276941787.0370374</c:v>
                </c:pt>
                <c:pt idx="10213">
                  <c:v>4276941789.3518519</c:v>
                </c:pt>
                <c:pt idx="10214">
                  <c:v>4276941792.8240743</c:v>
                </c:pt>
                <c:pt idx="10215">
                  <c:v>4276941796.2962966</c:v>
                </c:pt>
                <c:pt idx="10216">
                  <c:v>4276941799.7685189</c:v>
                </c:pt>
                <c:pt idx="10217">
                  <c:v>4276941802.0833335</c:v>
                </c:pt>
                <c:pt idx="10218">
                  <c:v>4276941805.5555558</c:v>
                </c:pt>
                <c:pt idx="10219">
                  <c:v>4276941809.0277781</c:v>
                </c:pt>
                <c:pt idx="10220">
                  <c:v>4276941812.4999995</c:v>
                </c:pt>
                <c:pt idx="10221">
                  <c:v>4276941815.9722219</c:v>
                </c:pt>
                <c:pt idx="10222">
                  <c:v>4276941818.2870374</c:v>
                </c:pt>
                <c:pt idx="10223">
                  <c:v>4276941821.7592597</c:v>
                </c:pt>
                <c:pt idx="10224">
                  <c:v>4276941825.2314811</c:v>
                </c:pt>
                <c:pt idx="10225">
                  <c:v>4276941828.7037034</c:v>
                </c:pt>
                <c:pt idx="10226">
                  <c:v>4276941831.0185189</c:v>
                </c:pt>
                <c:pt idx="10227">
                  <c:v>4276941834.4907403</c:v>
                </c:pt>
                <c:pt idx="10228">
                  <c:v>4276941837.9629626</c:v>
                </c:pt>
                <c:pt idx="10229">
                  <c:v>4276941841.435185</c:v>
                </c:pt>
                <c:pt idx="10230">
                  <c:v>4276941843.7499995</c:v>
                </c:pt>
                <c:pt idx="10231">
                  <c:v>4276941847.2222219</c:v>
                </c:pt>
                <c:pt idx="10232">
                  <c:v>4276941850.6944442</c:v>
                </c:pt>
                <c:pt idx="10233">
                  <c:v>4276941854.1666665</c:v>
                </c:pt>
                <c:pt idx="10234">
                  <c:v>4276941857.6388888</c:v>
                </c:pt>
                <c:pt idx="10235">
                  <c:v>4276941859.9537034</c:v>
                </c:pt>
                <c:pt idx="10236">
                  <c:v>4276941863.4259257</c:v>
                </c:pt>
                <c:pt idx="10237">
                  <c:v>4276941866.8981481</c:v>
                </c:pt>
                <c:pt idx="10238">
                  <c:v>4276941870.3703704</c:v>
                </c:pt>
                <c:pt idx="10239">
                  <c:v>4276941872.685185</c:v>
                </c:pt>
                <c:pt idx="10240">
                  <c:v>4276941876.1574073</c:v>
                </c:pt>
                <c:pt idx="10241">
                  <c:v>4276941879.6296296</c:v>
                </c:pt>
                <c:pt idx="10242">
                  <c:v>4276941883.1018519</c:v>
                </c:pt>
                <c:pt idx="10243">
                  <c:v>4276941886.5740743</c:v>
                </c:pt>
                <c:pt idx="10244">
                  <c:v>4276941888.8888888</c:v>
                </c:pt>
                <c:pt idx="10245">
                  <c:v>4276941892.3611112</c:v>
                </c:pt>
                <c:pt idx="10246">
                  <c:v>4276941895.8333335</c:v>
                </c:pt>
                <c:pt idx="10247">
                  <c:v>4276941899.3055558</c:v>
                </c:pt>
                <c:pt idx="10248">
                  <c:v>4276941901.6203704</c:v>
                </c:pt>
                <c:pt idx="10249">
                  <c:v>4276941905.0925927</c:v>
                </c:pt>
                <c:pt idx="10250">
                  <c:v>4276941908.564815</c:v>
                </c:pt>
                <c:pt idx="10251">
                  <c:v>4276941912.0370374</c:v>
                </c:pt>
                <c:pt idx="10252">
                  <c:v>4276941914.3518519</c:v>
                </c:pt>
                <c:pt idx="10253">
                  <c:v>4276941917.8240743</c:v>
                </c:pt>
                <c:pt idx="10254">
                  <c:v>4276941921.2962966</c:v>
                </c:pt>
                <c:pt idx="10255">
                  <c:v>4276941924.7685184</c:v>
                </c:pt>
                <c:pt idx="10256">
                  <c:v>4276941928.2407403</c:v>
                </c:pt>
                <c:pt idx="10257">
                  <c:v>4276941930.5555558</c:v>
                </c:pt>
                <c:pt idx="10258">
                  <c:v>4276941934.0277777</c:v>
                </c:pt>
                <c:pt idx="10259">
                  <c:v>4276941937.5</c:v>
                </c:pt>
                <c:pt idx="10260">
                  <c:v>4276941940.9722219</c:v>
                </c:pt>
                <c:pt idx="10261">
                  <c:v>4276941943.2870369</c:v>
                </c:pt>
                <c:pt idx="10262">
                  <c:v>4276941946.7592592</c:v>
                </c:pt>
                <c:pt idx="10263">
                  <c:v>4276941950.2314816</c:v>
                </c:pt>
                <c:pt idx="10264">
                  <c:v>4276941953.7037034</c:v>
                </c:pt>
                <c:pt idx="10265">
                  <c:v>4276941957.1759257</c:v>
                </c:pt>
                <c:pt idx="10266">
                  <c:v>4276941959.4907408</c:v>
                </c:pt>
                <c:pt idx="10267">
                  <c:v>4276941962.9629626</c:v>
                </c:pt>
                <c:pt idx="10268">
                  <c:v>4276941966.435185</c:v>
                </c:pt>
                <c:pt idx="10269">
                  <c:v>4276941969.9074073</c:v>
                </c:pt>
                <c:pt idx="10270">
                  <c:v>4276941972.2222223</c:v>
                </c:pt>
                <c:pt idx="10271">
                  <c:v>4276941975.6944442</c:v>
                </c:pt>
                <c:pt idx="10272">
                  <c:v>4276941979.1666665</c:v>
                </c:pt>
                <c:pt idx="10273">
                  <c:v>4276941982.6388888</c:v>
                </c:pt>
                <c:pt idx="10274">
                  <c:v>4276941984.9537039</c:v>
                </c:pt>
                <c:pt idx="10275">
                  <c:v>4276941988.4259257</c:v>
                </c:pt>
                <c:pt idx="10276">
                  <c:v>4276941991.8981481</c:v>
                </c:pt>
                <c:pt idx="10277">
                  <c:v>4276941995.3703704</c:v>
                </c:pt>
                <c:pt idx="10278">
                  <c:v>4276941998.8425927</c:v>
                </c:pt>
                <c:pt idx="10279">
                  <c:v>4276942001.1574073</c:v>
                </c:pt>
                <c:pt idx="10280">
                  <c:v>4276942004.6296296</c:v>
                </c:pt>
                <c:pt idx="10281">
                  <c:v>4276942008.1018519</c:v>
                </c:pt>
                <c:pt idx="10282">
                  <c:v>4276942011.5740743</c:v>
                </c:pt>
                <c:pt idx="10283">
                  <c:v>4276942013.8888888</c:v>
                </c:pt>
                <c:pt idx="10284">
                  <c:v>4276942017.3611112</c:v>
                </c:pt>
                <c:pt idx="10285">
                  <c:v>4276942020.8333335</c:v>
                </c:pt>
                <c:pt idx="10286">
                  <c:v>4276942024.3055553</c:v>
                </c:pt>
                <c:pt idx="10287">
                  <c:v>4276942027.7777777</c:v>
                </c:pt>
                <c:pt idx="10288">
                  <c:v>4276942030.0925927</c:v>
                </c:pt>
                <c:pt idx="10289">
                  <c:v>4276942033.5648146</c:v>
                </c:pt>
                <c:pt idx="10290">
                  <c:v>4276942037.0370369</c:v>
                </c:pt>
                <c:pt idx="10291">
                  <c:v>4276942040.5092592</c:v>
                </c:pt>
                <c:pt idx="10292">
                  <c:v>4276942042.8240738</c:v>
                </c:pt>
                <c:pt idx="10293">
                  <c:v>4276942046.2962961</c:v>
                </c:pt>
                <c:pt idx="10294">
                  <c:v>4276942049.7685184</c:v>
                </c:pt>
                <c:pt idx="10295">
                  <c:v>4276942053.2407408</c:v>
                </c:pt>
                <c:pt idx="10296">
                  <c:v>4276942055.5555553</c:v>
                </c:pt>
                <c:pt idx="10297">
                  <c:v>4276942059.0277777</c:v>
                </c:pt>
                <c:pt idx="10298">
                  <c:v>4276942062.5</c:v>
                </c:pt>
                <c:pt idx="10299">
                  <c:v>4276942065.9722223</c:v>
                </c:pt>
                <c:pt idx="10300">
                  <c:v>4276942069.4444447</c:v>
                </c:pt>
                <c:pt idx="10301">
                  <c:v>4276942071.7592592</c:v>
                </c:pt>
                <c:pt idx="10302">
                  <c:v>4276942075.2314816</c:v>
                </c:pt>
                <c:pt idx="10303">
                  <c:v>4276942078.7037039</c:v>
                </c:pt>
                <c:pt idx="10304">
                  <c:v>4276942082.1759262</c:v>
                </c:pt>
                <c:pt idx="10305">
                  <c:v>4276942084.4907408</c:v>
                </c:pt>
                <c:pt idx="10306">
                  <c:v>4276942087.9629631</c:v>
                </c:pt>
                <c:pt idx="10307">
                  <c:v>4276942091.4351854</c:v>
                </c:pt>
                <c:pt idx="10308">
                  <c:v>4276942094.9074078</c:v>
                </c:pt>
                <c:pt idx="10309">
                  <c:v>4276942097.2222223</c:v>
                </c:pt>
                <c:pt idx="10310">
                  <c:v>4276942100.6944447</c:v>
                </c:pt>
                <c:pt idx="10311">
                  <c:v>4276942104.166667</c:v>
                </c:pt>
                <c:pt idx="10312">
                  <c:v>4276942107.6388893</c:v>
                </c:pt>
                <c:pt idx="10313">
                  <c:v>4276942111.1111116</c:v>
                </c:pt>
                <c:pt idx="10314">
                  <c:v>4276942113.4259262</c:v>
                </c:pt>
                <c:pt idx="10315">
                  <c:v>4276942116.8981485</c:v>
                </c:pt>
                <c:pt idx="10316">
                  <c:v>4276942120.3703709</c:v>
                </c:pt>
                <c:pt idx="10317">
                  <c:v>4276942123.8425922</c:v>
                </c:pt>
                <c:pt idx="10318">
                  <c:v>4276942126.1574078</c:v>
                </c:pt>
                <c:pt idx="10319">
                  <c:v>4276942129.6296301</c:v>
                </c:pt>
                <c:pt idx="10320">
                  <c:v>4276942133.1018515</c:v>
                </c:pt>
                <c:pt idx="10321">
                  <c:v>4276942136.5740738</c:v>
                </c:pt>
                <c:pt idx="10322">
                  <c:v>4276942138.8888893</c:v>
                </c:pt>
                <c:pt idx="10323">
                  <c:v>4276942142.3611116</c:v>
                </c:pt>
                <c:pt idx="10324">
                  <c:v>4276942145.833333</c:v>
                </c:pt>
                <c:pt idx="10325">
                  <c:v>4276942149.3055553</c:v>
                </c:pt>
                <c:pt idx="10326">
                  <c:v>4276942152.7777777</c:v>
                </c:pt>
                <c:pt idx="10327">
                  <c:v>4276942155.0925922</c:v>
                </c:pt>
                <c:pt idx="10328">
                  <c:v>4276942158.5648146</c:v>
                </c:pt>
                <c:pt idx="10329">
                  <c:v>4276942162.0370369</c:v>
                </c:pt>
                <c:pt idx="10330">
                  <c:v>4276942165.5092592</c:v>
                </c:pt>
                <c:pt idx="10331">
                  <c:v>4276942167.8240738</c:v>
                </c:pt>
                <c:pt idx="10332">
                  <c:v>4276942171.2962961</c:v>
                </c:pt>
                <c:pt idx="10333">
                  <c:v>4276942174.7685184</c:v>
                </c:pt>
                <c:pt idx="10334">
                  <c:v>4276942178.2407408</c:v>
                </c:pt>
                <c:pt idx="10335">
                  <c:v>4276942180.5555553</c:v>
                </c:pt>
                <c:pt idx="10336">
                  <c:v>4276942184.0277777</c:v>
                </c:pt>
                <c:pt idx="10337">
                  <c:v>4276942187.5</c:v>
                </c:pt>
                <c:pt idx="10338">
                  <c:v>4276942190.9722223</c:v>
                </c:pt>
                <c:pt idx="10339">
                  <c:v>4276942194.4444447</c:v>
                </c:pt>
                <c:pt idx="10340">
                  <c:v>4276942196.7592592</c:v>
                </c:pt>
                <c:pt idx="10341">
                  <c:v>4276942200.2314816</c:v>
                </c:pt>
                <c:pt idx="10342">
                  <c:v>4276942203.7037039</c:v>
                </c:pt>
                <c:pt idx="10343">
                  <c:v>4276942207.1759262</c:v>
                </c:pt>
                <c:pt idx="10344">
                  <c:v>4276942209.4907408</c:v>
                </c:pt>
                <c:pt idx="10345">
                  <c:v>4276942212.9629631</c:v>
                </c:pt>
                <c:pt idx="10346">
                  <c:v>4276942216.4351854</c:v>
                </c:pt>
                <c:pt idx="10347">
                  <c:v>4276942219.9074078</c:v>
                </c:pt>
                <c:pt idx="10348">
                  <c:v>4276942223.3796291</c:v>
                </c:pt>
                <c:pt idx="10349">
                  <c:v>4276942225.6944447</c:v>
                </c:pt>
                <c:pt idx="10350">
                  <c:v>4276942229.166667</c:v>
                </c:pt>
                <c:pt idx="10351">
                  <c:v>4276942232.6388884</c:v>
                </c:pt>
                <c:pt idx="10352">
                  <c:v>4276942236.1111107</c:v>
                </c:pt>
                <c:pt idx="10353">
                  <c:v>4276942238.4259262</c:v>
                </c:pt>
                <c:pt idx="10354">
                  <c:v>4276942241.8981485</c:v>
                </c:pt>
                <c:pt idx="10355">
                  <c:v>4276942245.3703699</c:v>
                </c:pt>
                <c:pt idx="10356">
                  <c:v>4276942248.8425922</c:v>
                </c:pt>
                <c:pt idx="10357">
                  <c:v>4276942251.1574078</c:v>
                </c:pt>
                <c:pt idx="10358">
                  <c:v>4276942254.6296291</c:v>
                </c:pt>
                <c:pt idx="10359">
                  <c:v>4276942258.1018515</c:v>
                </c:pt>
                <c:pt idx="10360">
                  <c:v>4276942261.5740738</c:v>
                </c:pt>
                <c:pt idx="10361">
                  <c:v>4276942265.0462961</c:v>
                </c:pt>
                <c:pt idx="10362">
                  <c:v>4276942267.3611107</c:v>
                </c:pt>
                <c:pt idx="10363">
                  <c:v>4276942270.833333</c:v>
                </c:pt>
                <c:pt idx="10364">
                  <c:v>4276942274.3055553</c:v>
                </c:pt>
                <c:pt idx="10365">
                  <c:v>4276942277.7777777</c:v>
                </c:pt>
                <c:pt idx="10366">
                  <c:v>4276942280.0925922</c:v>
                </c:pt>
                <c:pt idx="10367">
                  <c:v>4276942283.5648146</c:v>
                </c:pt>
                <c:pt idx="10368">
                  <c:v>4276942287.0370369</c:v>
                </c:pt>
                <c:pt idx="10369">
                  <c:v>4276942290.5092592</c:v>
                </c:pt>
                <c:pt idx="10370">
                  <c:v>4276942292.8240738</c:v>
                </c:pt>
                <c:pt idx="10371">
                  <c:v>4276942296.2962961</c:v>
                </c:pt>
                <c:pt idx="10372">
                  <c:v>4276942299.7685184</c:v>
                </c:pt>
                <c:pt idx="10373">
                  <c:v>4276942303.2407408</c:v>
                </c:pt>
                <c:pt idx="10374">
                  <c:v>4276942306.7129631</c:v>
                </c:pt>
                <c:pt idx="10375">
                  <c:v>4276942309.0277777</c:v>
                </c:pt>
                <c:pt idx="10376">
                  <c:v>4276942312.5</c:v>
                </c:pt>
                <c:pt idx="10377">
                  <c:v>4276942315.9722223</c:v>
                </c:pt>
                <c:pt idx="10378">
                  <c:v>4276942319.4444447</c:v>
                </c:pt>
                <c:pt idx="10379">
                  <c:v>4276942321.7592592</c:v>
                </c:pt>
                <c:pt idx="10380">
                  <c:v>4276942325.2314816</c:v>
                </c:pt>
                <c:pt idx="10381">
                  <c:v>4276942328.7037039</c:v>
                </c:pt>
                <c:pt idx="10382">
                  <c:v>4276942332.1759262</c:v>
                </c:pt>
                <c:pt idx="10383">
                  <c:v>4276942335.6481481</c:v>
                </c:pt>
                <c:pt idx="10384">
                  <c:v>4276942337.9629631</c:v>
                </c:pt>
                <c:pt idx="10385">
                  <c:v>4276942341.4351854</c:v>
                </c:pt>
                <c:pt idx="10386">
                  <c:v>4276942344.9074073</c:v>
                </c:pt>
                <c:pt idx="10387">
                  <c:v>4276942348.3796296</c:v>
                </c:pt>
                <c:pt idx="10388">
                  <c:v>4276942350.6944447</c:v>
                </c:pt>
                <c:pt idx="10389">
                  <c:v>4276942354.1666665</c:v>
                </c:pt>
                <c:pt idx="10390">
                  <c:v>4276942357.6388888</c:v>
                </c:pt>
                <c:pt idx="10391">
                  <c:v>4276942361.1111112</c:v>
                </c:pt>
                <c:pt idx="10392">
                  <c:v>4276942363.4259257</c:v>
                </c:pt>
                <c:pt idx="10393">
                  <c:v>4276942366.8981481</c:v>
                </c:pt>
                <c:pt idx="10394">
                  <c:v>4276942370.3703704</c:v>
                </c:pt>
                <c:pt idx="10395">
                  <c:v>4276942373.8425927</c:v>
                </c:pt>
                <c:pt idx="10396">
                  <c:v>4276942377.3148146</c:v>
                </c:pt>
                <c:pt idx="10397">
                  <c:v>4276942379.6296296</c:v>
                </c:pt>
                <c:pt idx="10398">
                  <c:v>4276942383.1018519</c:v>
                </c:pt>
                <c:pt idx="10399">
                  <c:v>4276942386.5740743</c:v>
                </c:pt>
                <c:pt idx="10400">
                  <c:v>4276942390.0462961</c:v>
                </c:pt>
                <c:pt idx="10401">
                  <c:v>4276942392.3611112</c:v>
                </c:pt>
                <c:pt idx="10402">
                  <c:v>4276942395.8333335</c:v>
                </c:pt>
                <c:pt idx="10403">
                  <c:v>4276942399.3055558</c:v>
                </c:pt>
                <c:pt idx="10404">
                  <c:v>4276942402.7777777</c:v>
                </c:pt>
                <c:pt idx="10405">
                  <c:v>4276942405.0925927</c:v>
                </c:pt>
                <c:pt idx="10406">
                  <c:v>4276942408.564815</c:v>
                </c:pt>
                <c:pt idx="10407">
                  <c:v>4276942412.0370374</c:v>
                </c:pt>
                <c:pt idx="10408">
                  <c:v>4276942415.5092592</c:v>
                </c:pt>
                <c:pt idx="10409">
                  <c:v>4276942418.9814816</c:v>
                </c:pt>
                <c:pt idx="10410">
                  <c:v>4276942421.2962966</c:v>
                </c:pt>
                <c:pt idx="10411">
                  <c:v>4276942424.7685184</c:v>
                </c:pt>
                <c:pt idx="10412">
                  <c:v>4276942428.2407408</c:v>
                </c:pt>
                <c:pt idx="10413">
                  <c:v>4276942431.7129631</c:v>
                </c:pt>
                <c:pt idx="10414">
                  <c:v>4276942434.0277781</c:v>
                </c:pt>
                <c:pt idx="10415">
                  <c:v>4276942437.5</c:v>
                </c:pt>
                <c:pt idx="10416">
                  <c:v>4276942440.9722223</c:v>
                </c:pt>
                <c:pt idx="10417">
                  <c:v>4276942444.4444442</c:v>
                </c:pt>
                <c:pt idx="10418">
                  <c:v>4276942447.9166665</c:v>
                </c:pt>
                <c:pt idx="10419">
                  <c:v>4276942450.2314816</c:v>
                </c:pt>
                <c:pt idx="10420">
                  <c:v>4276942453.7037034</c:v>
                </c:pt>
                <c:pt idx="10421">
                  <c:v>4276942457.1759257</c:v>
                </c:pt>
                <c:pt idx="10422">
                  <c:v>4276942460.6481481</c:v>
                </c:pt>
                <c:pt idx="10423">
                  <c:v>4276942462.9629626</c:v>
                </c:pt>
                <c:pt idx="10424">
                  <c:v>4276942466.435185</c:v>
                </c:pt>
                <c:pt idx="10425">
                  <c:v>4276942469.9074073</c:v>
                </c:pt>
                <c:pt idx="10426">
                  <c:v>4276942473.3796296</c:v>
                </c:pt>
                <c:pt idx="10427">
                  <c:v>4276942475.6944442</c:v>
                </c:pt>
                <c:pt idx="10428">
                  <c:v>4276942479.1666665</c:v>
                </c:pt>
                <c:pt idx="10429">
                  <c:v>4276942482.6388888</c:v>
                </c:pt>
                <c:pt idx="10430">
                  <c:v>4276942486.1111112</c:v>
                </c:pt>
                <c:pt idx="10431">
                  <c:v>4276942489.5833335</c:v>
                </c:pt>
                <c:pt idx="10432">
                  <c:v>4276942491.8981481</c:v>
                </c:pt>
                <c:pt idx="10433">
                  <c:v>4276942495.3703704</c:v>
                </c:pt>
                <c:pt idx="10434">
                  <c:v>4276942498.8425927</c:v>
                </c:pt>
                <c:pt idx="10435">
                  <c:v>4276942502.314815</c:v>
                </c:pt>
                <c:pt idx="10436">
                  <c:v>4276942504.6296296</c:v>
                </c:pt>
                <c:pt idx="10437">
                  <c:v>4276942508.1018519</c:v>
                </c:pt>
                <c:pt idx="10438">
                  <c:v>4276942511.5740743</c:v>
                </c:pt>
                <c:pt idx="10439">
                  <c:v>4276942515.0462966</c:v>
                </c:pt>
                <c:pt idx="10440">
                  <c:v>4276942518.5185189</c:v>
                </c:pt>
                <c:pt idx="10441">
                  <c:v>4276942520.8333335</c:v>
                </c:pt>
                <c:pt idx="10442">
                  <c:v>4276942524.3055558</c:v>
                </c:pt>
                <c:pt idx="10443">
                  <c:v>4276942527.7777781</c:v>
                </c:pt>
                <c:pt idx="10444">
                  <c:v>4276942531.2500005</c:v>
                </c:pt>
                <c:pt idx="10445">
                  <c:v>4276942533.564815</c:v>
                </c:pt>
                <c:pt idx="10446">
                  <c:v>4276942537.0370374</c:v>
                </c:pt>
                <c:pt idx="10447">
                  <c:v>4276942540.5092597</c:v>
                </c:pt>
                <c:pt idx="10448">
                  <c:v>4276942543.9814811</c:v>
                </c:pt>
                <c:pt idx="10449">
                  <c:v>4276942546.2962966</c:v>
                </c:pt>
                <c:pt idx="10450">
                  <c:v>4276942549.7685189</c:v>
                </c:pt>
                <c:pt idx="10451">
                  <c:v>4276942553.2407403</c:v>
                </c:pt>
                <c:pt idx="10452">
                  <c:v>4276942556.7129626</c:v>
                </c:pt>
                <c:pt idx="10453">
                  <c:v>4276942560.185185</c:v>
                </c:pt>
                <c:pt idx="10454">
                  <c:v>4276942562.5000005</c:v>
                </c:pt>
                <c:pt idx="10455">
                  <c:v>4276942565.9722219</c:v>
                </c:pt>
                <c:pt idx="10456">
                  <c:v>4276942569.4444442</c:v>
                </c:pt>
                <c:pt idx="10457">
                  <c:v>4276942572.9166665</c:v>
                </c:pt>
                <c:pt idx="10458">
                  <c:v>4276942575.2314811</c:v>
                </c:pt>
                <c:pt idx="10459">
                  <c:v>4276942578.7037034</c:v>
                </c:pt>
                <c:pt idx="10460">
                  <c:v>4276942582.1759257</c:v>
                </c:pt>
                <c:pt idx="10461">
                  <c:v>4276942585.6481481</c:v>
                </c:pt>
                <c:pt idx="10462">
                  <c:v>4276942587.9629626</c:v>
                </c:pt>
                <c:pt idx="10463">
                  <c:v>4276942591.435185</c:v>
                </c:pt>
                <c:pt idx="10464">
                  <c:v>4276942594.9074073</c:v>
                </c:pt>
                <c:pt idx="10465">
                  <c:v>4276942598.3796296</c:v>
                </c:pt>
                <c:pt idx="10466">
                  <c:v>4276942601.8518519</c:v>
                </c:pt>
                <c:pt idx="10467">
                  <c:v>4276942604.1666665</c:v>
                </c:pt>
                <c:pt idx="10468">
                  <c:v>4276942607.6388888</c:v>
                </c:pt>
                <c:pt idx="10469">
                  <c:v>4276942611.1111112</c:v>
                </c:pt>
                <c:pt idx="10470">
                  <c:v>4276942614.5833335</c:v>
                </c:pt>
                <c:pt idx="10471">
                  <c:v>4276942616.8981481</c:v>
                </c:pt>
                <c:pt idx="10472">
                  <c:v>4276942620.3703704</c:v>
                </c:pt>
                <c:pt idx="10473">
                  <c:v>4276942623.8425927</c:v>
                </c:pt>
                <c:pt idx="10474">
                  <c:v>4276942627.314815</c:v>
                </c:pt>
                <c:pt idx="10475">
                  <c:v>4276942629.6296296</c:v>
                </c:pt>
                <c:pt idx="10476">
                  <c:v>4276942633.1018519</c:v>
                </c:pt>
                <c:pt idx="10477">
                  <c:v>4276942636.5740743</c:v>
                </c:pt>
                <c:pt idx="10478">
                  <c:v>4276942640.0462966</c:v>
                </c:pt>
                <c:pt idx="10479">
                  <c:v>4276942643.518518</c:v>
                </c:pt>
                <c:pt idx="10480">
                  <c:v>4276942645.8333335</c:v>
                </c:pt>
                <c:pt idx="10481">
                  <c:v>4276942649.3055558</c:v>
                </c:pt>
                <c:pt idx="10482">
                  <c:v>4276942652.7777781</c:v>
                </c:pt>
                <c:pt idx="10483">
                  <c:v>4276942656.2499995</c:v>
                </c:pt>
                <c:pt idx="10484">
                  <c:v>4276942658.564815</c:v>
                </c:pt>
                <c:pt idx="10485">
                  <c:v>4276942662.0370374</c:v>
                </c:pt>
                <c:pt idx="10486">
                  <c:v>4276942665.5092587</c:v>
                </c:pt>
                <c:pt idx="10487">
                  <c:v>4276942668.9814811</c:v>
                </c:pt>
                <c:pt idx="10488">
                  <c:v>4276942672.4537034</c:v>
                </c:pt>
                <c:pt idx="10489">
                  <c:v>4276942674.768518</c:v>
                </c:pt>
                <c:pt idx="10490">
                  <c:v>4276942678.2407403</c:v>
                </c:pt>
                <c:pt idx="10491">
                  <c:v>4276942681.7129626</c:v>
                </c:pt>
                <c:pt idx="10492">
                  <c:v>4276942685.185185</c:v>
                </c:pt>
                <c:pt idx="10493">
                  <c:v>4276942687.4999995</c:v>
                </c:pt>
                <c:pt idx="10494">
                  <c:v>4276942690.9722219</c:v>
                </c:pt>
                <c:pt idx="10495">
                  <c:v>4276942694.4444442</c:v>
                </c:pt>
                <c:pt idx="10496">
                  <c:v>4276942697.9166665</c:v>
                </c:pt>
                <c:pt idx="10497">
                  <c:v>4276942700.2314811</c:v>
                </c:pt>
                <c:pt idx="10498">
                  <c:v>4276942703.7037034</c:v>
                </c:pt>
                <c:pt idx="10499">
                  <c:v>4276942707.1759257</c:v>
                </c:pt>
                <c:pt idx="10500">
                  <c:v>4276942710.6481481</c:v>
                </c:pt>
                <c:pt idx="10501">
                  <c:v>4276942714.1203704</c:v>
                </c:pt>
                <c:pt idx="10502">
                  <c:v>4276942716.435185</c:v>
                </c:pt>
                <c:pt idx="10503">
                  <c:v>4276942719.9074073</c:v>
                </c:pt>
                <c:pt idx="10504">
                  <c:v>4276942723.3796296</c:v>
                </c:pt>
                <c:pt idx="10505">
                  <c:v>4276942726.8518519</c:v>
                </c:pt>
                <c:pt idx="10506">
                  <c:v>4276942729.1666665</c:v>
                </c:pt>
                <c:pt idx="10507">
                  <c:v>4276942732.6388888</c:v>
                </c:pt>
                <c:pt idx="10508">
                  <c:v>4276942736.1111112</c:v>
                </c:pt>
                <c:pt idx="10509">
                  <c:v>4276942739.5833335</c:v>
                </c:pt>
                <c:pt idx="10510">
                  <c:v>4276942743.0555558</c:v>
                </c:pt>
                <c:pt idx="10511">
                  <c:v>4276942745.3703704</c:v>
                </c:pt>
                <c:pt idx="10512">
                  <c:v>4276942748.8425927</c:v>
                </c:pt>
                <c:pt idx="10513">
                  <c:v>4276942752.314815</c:v>
                </c:pt>
                <c:pt idx="10514">
                  <c:v>4276942755.7870369</c:v>
                </c:pt>
                <c:pt idx="10515">
                  <c:v>4276942758.1018519</c:v>
                </c:pt>
                <c:pt idx="10516">
                  <c:v>4276942761.5740743</c:v>
                </c:pt>
                <c:pt idx="10517">
                  <c:v>4276942765.0462961</c:v>
                </c:pt>
                <c:pt idx="10518">
                  <c:v>4276942769.6759257</c:v>
                </c:pt>
                <c:pt idx="10519">
                  <c:v>4276942771.9907408</c:v>
                </c:pt>
                <c:pt idx="10520">
                  <c:v>4276942775.4629631</c:v>
                </c:pt>
                <c:pt idx="10521">
                  <c:v>4276942778.9351854</c:v>
                </c:pt>
                <c:pt idx="10522">
                  <c:v>4276942782.4074073</c:v>
                </c:pt>
                <c:pt idx="10523">
                  <c:v>4276942784.7222223</c:v>
                </c:pt>
                <c:pt idx="10524">
                  <c:v>4276942788.1944447</c:v>
                </c:pt>
                <c:pt idx="10525">
                  <c:v>4276942791.6666665</c:v>
                </c:pt>
                <c:pt idx="10526">
                  <c:v>4276942795.1388888</c:v>
                </c:pt>
                <c:pt idx="10527">
                  <c:v>4276942797.4537039</c:v>
                </c:pt>
                <c:pt idx="10528">
                  <c:v>4276942800.9259262</c:v>
                </c:pt>
                <c:pt idx="10529">
                  <c:v>4276942804.3981481</c:v>
                </c:pt>
                <c:pt idx="10530">
                  <c:v>4276942807.8703704</c:v>
                </c:pt>
                <c:pt idx="10531">
                  <c:v>4276942811.3425927</c:v>
                </c:pt>
                <c:pt idx="10532">
                  <c:v>4276942813.6574078</c:v>
                </c:pt>
                <c:pt idx="10533">
                  <c:v>4276942817.1296296</c:v>
                </c:pt>
                <c:pt idx="10534">
                  <c:v>4276942820.6018519</c:v>
                </c:pt>
                <c:pt idx="10535">
                  <c:v>4276942824.0740738</c:v>
                </c:pt>
                <c:pt idx="10536">
                  <c:v>4276942826.3888893</c:v>
                </c:pt>
                <c:pt idx="10537">
                  <c:v>4276942829.8611112</c:v>
                </c:pt>
                <c:pt idx="10538">
                  <c:v>4276942833.3333335</c:v>
                </c:pt>
                <c:pt idx="10539">
                  <c:v>4276942836.8055553</c:v>
                </c:pt>
                <c:pt idx="10540">
                  <c:v>4276942839.1203709</c:v>
                </c:pt>
                <c:pt idx="10541">
                  <c:v>4276942843.75</c:v>
                </c:pt>
                <c:pt idx="10542">
                  <c:v>4276942847.2222223</c:v>
                </c:pt>
                <c:pt idx="10543">
                  <c:v>4276942850.6944447</c:v>
                </c:pt>
                <c:pt idx="10544">
                  <c:v>4276942853.0092592</c:v>
                </c:pt>
                <c:pt idx="10545">
                  <c:v>4276942856.4814816</c:v>
                </c:pt>
                <c:pt idx="10546">
                  <c:v>4276942859.9537039</c:v>
                </c:pt>
                <c:pt idx="10547">
                  <c:v>4276942863.4259262</c:v>
                </c:pt>
                <c:pt idx="10548">
                  <c:v>4276942865.7407408</c:v>
                </c:pt>
                <c:pt idx="10549">
                  <c:v>4276942869.2129631</c:v>
                </c:pt>
                <c:pt idx="10550">
                  <c:v>4276942872.6851854</c:v>
                </c:pt>
                <c:pt idx="10551">
                  <c:v>4276942876.1574078</c:v>
                </c:pt>
                <c:pt idx="10552">
                  <c:v>4276942879.6296301</c:v>
                </c:pt>
                <c:pt idx="10553">
                  <c:v>4276942881.9444447</c:v>
                </c:pt>
                <c:pt idx="10554">
                  <c:v>4276942885.416667</c:v>
                </c:pt>
                <c:pt idx="10555">
                  <c:v>4276942888.8888893</c:v>
                </c:pt>
                <c:pt idx="10556">
                  <c:v>4276942892.3611116</c:v>
                </c:pt>
                <c:pt idx="10557">
                  <c:v>4276942894.6759262</c:v>
                </c:pt>
                <c:pt idx="10558">
                  <c:v>4276942898.1481485</c:v>
                </c:pt>
                <c:pt idx="10559">
                  <c:v>4276942901.6203709</c:v>
                </c:pt>
                <c:pt idx="10560">
                  <c:v>4276942905.0925922</c:v>
                </c:pt>
                <c:pt idx="10561">
                  <c:v>4276942908.5648146</c:v>
                </c:pt>
                <c:pt idx="10562">
                  <c:v>4276942910.8796301</c:v>
                </c:pt>
                <c:pt idx="10563">
                  <c:v>4276942914.3518515</c:v>
                </c:pt>
                <c:pt idx="10564">
                  <c:v>4276942917.8240738</c:v>
                </c:pt>
                <c:pt idx="10565">
                  <c:v>4276942921.2962961</c:v>
                </c:pt>
                <c:pt idx="10566">
                  <c:v>4276942923.6111116</c:v>
                </c:pt>
                <c:pt idx="10567">
                  <c:v>4276942927.083333</c:v>
                </c:pt>
                <c:pt idx="10568">
                  <c:v>4276942930.5555553</c:v>
                </c:pt>
                <c:pt idx="10569">
                  <c:v>4276942934.0277777</c:v>
                </c:pt>
                <c:pt idx="10570">
                  <c:v>4276942936.3425922</c:v>
                </c:pt>
                <c:pt idx="10571">
                  <c:v>4276942939.8148146</c:v>
                </c:pt>
                <c:pt idx="10572">
                  <c:v>4276942943.2870369</c:v>
                </c:pt>
                <c:pt idx="10573">
                  <c:v>4276942946.7592592</c:v>
                </c:pt>
                <c:pt idx="10574">
                  <c:v>4276942950.2314816</c:v>
                </c:pt>
                <c:pt idx="10575">
                  <c:v>4276942952.5462961</c:v>
                </c:pt>
                <c:pt idx="10576">
                  <c:v>4276942956.0185184</c:v>
                </c:pt>
                <c:pt idx="10577">
                  <c:v>4276942959.4907408</c:v>
                </c:pt>
                <c:pt idx="10578">
                  <c:v>4276942962.9629631</c:v>
                </c:pt>
                <c:pt idx="10579">
                  <c:v>4276942965.2777777</c:v>
                </c:pt>
                <c:pt idx="10580">
                  <c:v>4276942968.75</c:v>
                </c:pt>
                <c:pt idx="10581">
                  <c:v>4276942972.2222223</c:v>
                </c:pt>
                <c:pt idx="10582">
                  <c:v>4276942975.6944447</c:v>
                </c:pt>
                <c:pt idx="10583">
                  <c:v>4276942979.166667</c:v>
                </c:pt>
                <c:pt idx="10584">
                  <c:v>4276942981.4814816</c:v>
                </c:pt>
                <c:pt idx="10585">
                  <c:v>4276942984.9537039</c:v>
                </c:pt>
                <c:pt idx="10586">
                  <c:v>4276942988.4259262</c:v>
                </c:pt>
                <c:pt idx="10587">
                  <c:v>4276942991.8981485</c:v>
                </c:pt>
                <c:pt idx="10588">
                  <c:v>4276942994.2129631</c:v>
                </c:pt>
                <c:pt idx="10589">
                  <c:v>4276942997.6851854</c:v>
                </c:pt>
                <c:pt idx="10590">
                  <c:v>4276943001.1574078</c:v>
                </c:pt>
                <c:pt idx="10591">
                  <c:v>4276943004.6296291</c:v>
                </c:pt>
                <c:pt idx="10592">
                  <c:v>4276943006.9444447</c:v>
                </c:pt>
                <c:pt idx="10593">
                  <c:v>4276943010.416667</c:v>
                </c:pt>
                <c:pt idx="10594">
                  <c:v>4276943013.8888884</c:v>
                </c:pt>
                <c:pt idx="10595">
                  <c:v>4276943017.3611107</c:v>
                </c:pt>
                <c:pt idx="10596">
                  <c:v>4276943020.833333</c:v>
                </c:pt>
                <c:pt idx="10597">
                  <c:v>4276943023.1481485</c:v>
                </c:pt>
                <c:pt idx="10598">
                  <c:v>4276943026.6203699</c:v>
                </c:pt>
                <c:pt idx="10599">
                  <c:v>4276943030.0925922</c:v>
                </c:pt>
                <c:pt idx="10600">
                  <c:v>4276943033.5648146</c:v>
                </c:pt>
                <c:pt idx="10601">
                  <c:v>4276943035.8796291</c:v>
                </c:pt>
                <c:pt idx="10602">
                  <c:v>4276943039.3518515</c:v>
                </c:pt>
                <c:pt idx="10603">
                  <c:v>4276943042.8240738</c:v>
                </c:pt>
                <c:pt idx="10604">
                  <c:v>4276943046.2962961</c:v>
                </c:pt>
                <c:pt idx="10605">
                  <c:v>4276943048.6111107</c:v>
                </c:pt>
                <c:pt idx="10606">
                  <c:v>4276943052.083333</c:v>
                </c:pt>
                <c:pt idx="10607">
                  <c:v>4276943055.5555553</c:v>
                </c:pt>
                <c:pt idx="10608">
                  <c:v>4276943059.0277777</c:v>
                </c:pt>
                <c:pt idx="10609">
                  <c:v>4276943062.5</c:v>
                </c:pt>
                <c:pt idx="10610">
                  <c:v>4276943064.8148146</c:v>
                </c:pt>
                <c:pt idx="10611">
                  <c:v>4276943068.2870369</c:v>
                </c:pt>
                <c:pt idx="10612">
                  <c:v>4276943071.7592592</c:v>
                </c:pt>
                <c:pt idx="10613">
                  <c:v>4276943075.2314816</c:v>
                </c:pt>
                <c:pt idx="10614">
                  <c:v>4276943077.5462961</c:v>
                </c:pt>
                <c:pt idx="10615">
                  <c:v>4276943081.0185184</c:v>
                </c:pt>
                <c:pt idx="10616">
                  <c:v>4276943084.4907408</c:v>
                </c:pt>
                <c:pt idx="10617">
                  <c:v>4276943087.9629631</c:v>
                </c:pt>
                <c:pt idx="10618">
                  <c:v>4276943091.4351854</c:v>
                </c:pt>
                <c:pt idx="10619">
                  <c:v>4276943093.75</c:v>
                </c:pt>
                <c:pt idx="10620">
                  <c:v>4276943097.2222223</c:v>
                </c:pt>
                <c:pt idx="10621">
                  <c:v>4276943100.6944447</c:v>
                </c:pt>
                <c:pt idx="10622">
                  <c:v>4276943104.1666665</c:v>
                </c:pt>
                <c:pt idx="10623">
                  <c:v>4276943106.4814816</c:v>
                </c:pt>
                <c:pt idx="10624">
                  <c:v>4276943109.9537039</c:v>
                </c:pt>
                <c:pt idx="10625">
                  <c:v>4276943113.4259262</c:v>
                </c:pt>
                <c:pt idx="10626">
                  <c:v>4276943116.8981481</c:v>
                </c:pt>
                <c:pt idx="10627">
                  <c:v>4276943119.2129631</c:v>
                </c:pt>
                <c:pt idx="10628">
                  <c:v>4276943122.6851854</c:v>
                </c:pt>
                <c:pt idx="10629">
                  <c:v>4276943126.1574073</c:v>
                </c:pt>
                <c:pt idx="10630">
                  <c:v>4276943129.6296296</c:v>
                </c:pt>
                <c:pt idx="10631">
                  <c:v>4276943133.1018519</c:v>
                </c:pt>
                <c:pt idx="10632">
                  <c:v>4276943135.4166665</c:v>
                </c:pt>
                <c:pt idx="10633">
                  <c:v>4276943138.8888888</c:v>
                </c:pt>
                <c:pt idx="10634">
                  <c:v>4276943142.3611112</c:v>
                </c:pt>
                <c:pt idx="10635">
                  <c:v>4276943145.8333335</c:v>
                </c:pt>
                <c:pt idx="10636">
                  <c:v>4276943148.1481481</c:v>
                </c:pt>
                <c:pt idx="10637">
                  <c:v>4276943151.6203704</c:v>
                </c:pt>
                <c:pt idx="10638">
                  <c:v>4276943155.0925927</c:v>
                </c:pt>
                <c:pt idx="10639">
                  <c:v>4276943158.5648146</c:v>
                </c:pt>
                <c:pt idx="10640">
                  <c:v>4276943160.8796296</c:v>
                </c:pt>
                <c:pt idx="10641">
                  <c:v>4276943164.3518519</c:v>
                </c:pt>
                <c:pt idx="10642">
                  <c:v>4276943167.8240743</c:v>
                </c:pt>
                <c:pt idx="10643">
                  <c:v>4276943171.2962961</c:v>
                </c:pt>
                <c:pt idx="10644">
                  <c:v>4276943174.7685184</c:v>
                </c:pt>
                <c:pt idx="10645">
                  <c:v>4276943177.0833335</c:v>
                </c:pt>
                <c:pt idx="10646">
                  <c:v>4276943180.5555558</c:v>
                </c:pt>
                <c:pt idx="10647">
                  <c:v>4276943184.0277777</c:v>
                </c:pt>
                <c:pt idx="10648">
                  <c:v>4276943187.5</c:v>
                </c:pt>
                <c:pt idx="10649">
                  <c:v>4276943189.814815</c:v>
                </c:pt>
                <c:pt idx="10650">
                  <c:v>4276943193.2870374</c:v>
                </c:pt>
                <c:pt idx="10651">
                  <c:v>4276943196.7592592</c:v>
                </c:pt>
                <c:pt idx="10652">
                  <c:v>4276943200.2314816</c:v>
                </c:pt>
                <c:pt idx="10653">
                  <c:v>4276943203.7037039</c:v>
                </c:pt>
                <c:pt idx="10654">
                  <c:v>4276943206.0185184</c:v>
                </c:pt>
                <c:pt idx="10655">
                  <c:v>4276943209.4907408</c:v>
                </c:pt>
                <c:pt idx="10656">
                  <c:v>4276943212.9629631</c:v>
                </c:pt>
                <c:pt idx="10657">
                  <c:v>4276943216.435185</c:v>
                </c:pt>
                <c:pt idx="10658">
                  <c:v>4276943218.75</c:v>
                </c:pt>
                <c:pt idx="10659">
                  <c:v>4276943222.2222223</c:v>
                </c:pt>
                <c:pt idx="10660">
                  <c:v>4276943225.6944442</c:v>
                </c:pt>
                <c:pt idx="10661">
                  <c:v>4276943229.1666665</c:v>
                </c:pt>
                <c:pt idx="10662">
                  <c:v>4276943231.4814816</c:v>
                </c:pt>
                <c:pt idx="10663">
                  <c:v>4276943234.9537034</c:v>
                </c:pt>
                <c:pt idx="10664">
                  <c:v>4276943238.4259257</c:v>
                </c:pt>
                <c:pt idx="10665">
                  <c:v>4276943241.8981481</c:v>
                </c:pt>
                <c:pt idx="10666">
                  <c:v>4276943245.3703704</c:v>
                </c:pt>
                <c:pt idx="10667">
                  <c:v>4276943247.685185</c:v>
                </c:pt>
                <c:pt idx="10668">
                  <c:v>4276943251.1574073</c:v>
                </c:pt>
                <c:pt idx="10669">
                  <c:v>4276943254.6296296</c:v>
                </c:pt>
                <c:pt idx="10670">
                  <c:v>4276943258.1018519</c:v>
                </c:pt>
                <c:pt idx="10671">
                  <c:v>4276943260.4166665</c:v>
                </c:pt>
                <c:pt idx="10672">
                  <c:v>4276943263.8888888</c:v>
                </c:pt>
                <c:pt idx="10673">
                  <c:v>4276943267.3611112</c:v>
                </c:pt>
                <c:pt idx="10674">
                  <c:v>4276943270.8333335</c:v>
                </c:pt>
                <c:pt idx="10675">
                  <c:v>4276943274.3055558</c:v>
                </c:pt>
                <c:pt idx="10676">
                  <c:v>4276943276.6203704</c:v>
                </c:pt>
                <c:pt idx="10677">
                  <c:v>4276943280.0925927</c:v>
                </c:pt>
                <c:pt idx="10678">
                  <c:v>4276943283.564815</c:v>
                </c:pt>
                <c:pt idx="10679">
                  <c:v>4276943287.0370374</c:v>
                </c:pt>
                <c:pt idx="10680">
                  <c:v>4276943289.3518519</c:v>
                </c:pt>
                <c:pt idx="10681">
                  <c:v>4276943292.8240743</c:v>
                </c:pt>
                <c:pt idx="10682">
                  <c:v>4276943296.2962966</c:v>
                </c:pt>
                <c:pt idx="10683">
                  <c:v>4276943299.7685189</c:v>
                </c:pt>
                <c:pt idx="10684">
                  <c:v>4276943302.0833335</c:v>
                </c:pt>
                <c:pt idx="10685">
                  <c:v>4276943305.5555558</c:v>
                </c:pt>
                <c:pt idx="10686">
                  <c:v>4276943309.0277781</c:v>
                </c:pt>
                <c:pt idx="10687">
                  <c:v>4276943312.5000005</c:v>
                </c:pt>
                <c:pt idx="10688">
                  <c:v>4276943315.9722219</c:v>
                </c:pt>
                <c:pt idx="10689">
                  <c:v>4276943318.2870374</c:v>
                </c:pt>
                <c:pt idx="10690">
                  <c:v>4276943321.7592597</c:v>
                </c:pt>
                <c:pt idx="10691">
                  <c:v>4276943325.2314811</c:v>
                </c:pt>
                <c:pt idx="10692">
                  <c:v>4276943328.7037034</c:v>
                </c:pt>
                <c:pt idx="10693">
                  <c:v>4276943331.0185189</c:v>
                </c:pt>
                <c:pt idx="10694">
                  <c:v>4276943334.4907403</c:v>
                </c:pt>
                <c:pt idx="10695">
                  <c:v>4276943337.9629626</c:v>
                </c:pt>
                <c:pt idx="10696">
                  <c:v>4276943341.435185</c:v>
                </c:pt>
                <c:pt idx="10697">
                  <c:v>4276943344.9074073</c:v>
                </c:pt>
                <c:pt idx="10698">
                  <c:v>4276943347.2222219</c:v>
                </c:pt>
                <c:pt idx="10699">
                  <c:v>4276943350.6944442</c:v>
                </c:pt>
                <c:pt idx="10700">
                  <c:v>4276943354.1666665</c:v>
                </c:pt>
                <c:pt idx="10701">
                  <c:v>4276943357.6388888</c:v>
                </c:pt>
                <c:pt idx="10702">
                  <c:v>4276943359.9537034</c:v>
                </c:pt>
                <c:pt idx="10703">
                  <c:v>4276943363.4259257</c:v>
                </c:pt>
                <c:pt idx="10704">
                  <c:v>4276943366.8981481</c:v>
                </c:pt>
                <c:pt idx="10705">
                  <c:v>4276943370.3703704</c:v>
                </c:pt>
                <c:pt idx="10706">
                  <c:v>4276943372.685185</c:v>
                </c:pt>
                <c:pt idx="10707">
                  <c:v>4276943376.1574073</c:v>
                </c:pt>
                <c:pt idx="10708">
                  <c:v>4276943379.6296296</c:v>
                </c:pt>
                <c:pt idx="10709">
                  <c:v>4276943383.1018519</c:v>
                </c:pt>
                <c:pt idx="10710">
                  <c:v>4276943386.5740743</c:v>
                </c:pt>
                <c:pt idx="10711">
                  <c:v>4276943388.8888888</c:v>
                </c:pt>
                <c:pt idx="10712">
                  <c:v>4276943392.3611112</c:v>
                </c:pt>
                <c:pt idx="10713">
                  <c:v>4276943395.8333335</c:v>
                </c:pt>
                <c:pt idx="10714">
                  <c:v>4276943399.3055558</c:v>
                </c:pt>
                <c:pt idx="10715">
                  <c:v>4276943401.6203704</c:v>
                </c:pt>
                <c:pt idx="10716">
                  <c:v>4276943405.0925927</c:v>
                </c:pt>
                <c:pt idx="10717">
                  <c:v>4276943408.564815</c:v>
                </c:pt>
                <c:pt idx="10718">
                  <c:v>4276943412.0370374</c:v>
                </c:pt>
                <c:pt idx="10719">
                  <c:v>4276943414.3518519</c:v>
                </c:pt>
                <c:pt idx="10720">
                  <c:v>4276943417.8240743</c:v>
                </c:pt>
                <c:pt idx="10721">
                  <c:v>4276943421.2962966</c:v>
                </c:pt>
                <c:pt idx="10722">
                  <c:v>4276943424.768518</c:v>
                </c:pt>
                <c:pt idx="10723">
                  <c:v>4276943428.2407403</c:v>
                </c:pt>
                <c:pt idx="10724">
                  <c:v>4276943430.5555558</c:v>
                </c:pt>
                <c:pt idx="10725">
                  <c:v>4276943434.0277781</c:v>
                </c:pt>
                <c:pt idx="10726">
                  <c:v>4276943437.4999995</c:v>
                </c:pt>
                <c:pt idx="10727">
                  <c:v>4276943440.9722219</c:v>
                </c:pt>
                <c:pt idx="10728">
                  <c:v>4276943443.2870374</c:v>
                </c:pt>
                <c:pt idx="10729">
                  <c:v>4276943446.7592587</c:v>
                </c:pt>
                <c:pt idx="10730">
                  <c:v>4276943450.2314811</c:v>
                </c:pt>
                <c:pt idx="10731">
                  <c:v>4276943453.7037034</c:v>
                </c:pt>
                <c:pt idx="10732">
                  <c:v>4276943456.018518</c:v>
                </c:pt>
                <c:pt idx="10733">
                  <c:v>4276943459.4907403</c:v>
                </c:pt>
                <c:pt idx="10734">
                  <c:v>4276943462.9629626</c:v>
                </c:pt>
                <c:pt idx="10735">
                  <c:v>4276943467.5925927</c:v>
                </c:pt>
                <c:pt idx="10736">
                  <c:v>4276943469.9074073</c:v>
                </c:pt>
                <c:pt idx="10737">
                  <c:v>4276943473.3796296</c:v>
                </c:pt>
                <c:pt idx="10738">
                  <c:v>4276943476.8518519</c:v>
                </c:pt>
                <c:pt idx="10739">
                  <c:v>4276943480.3240743</c:v>
                </c:pt>
                <c:pt idx="10740">
                  <c:v>4276943482.6388888</c:v>
                </c:pt>
                <c:pt idx="10741">
                  <c:v>4276943486.1111112</c:v>
                </c:pt>
                <c:pt idx="10742">
                  <c:v>4276943489.5833335</c:v>
                </c:pt>
                <c:pt idx="10743">
                  <c:v>4276943493.0555558</c:v>
                </c:pt>
                <c:pt idx="10744">
                  <c:v>4276943496.5277777</c:v>
                </c:pt>
                <c:pt idx="10745">
                  <c:v>4276943498.8425927</c:v>
                </c:pt>
                <c:pt idx="10746">
                  <c:v>4276943502.314815</c:v>
                </c:pt>
                <c:pt idx="10747">
                  <c:v>4276943505.7870369</c:v>
                </c:pt>
                <c:pt idx="10748">
                  <c:v>4276943509.2592592</c:v>
                </c:pt>
                <c:pt idx="10749">
                  <c:v>4276943511.5740743</c:v>
                </c:pt>
                <c:pt idx="10750">
                  <c:v>4276943515.0462961</c:v>
                </c:pt>
                <c:pt idx="10751">
                  <c:v>4276943518.5185184</c:v>
                </c:pt>
                <c:pt idx="10752">
                  <c:v>4276943521.9907408</c:v>
                </c:pt>
                <c:pt idx="10753">
                  <c:v>4276943525.4629626</c:v>
                </c:pt>
                <c:pt idx="10754">
                  <c:v>4276943527.7777777</c:v>
                </c:pt>
                <c:pt idx="10755">
                  <c:v>4276943531.25</c:v>
                </c:pt>
                <c:pt idx="10756">
                  <c:v>4276943534.7222223</c:v>
                </c:pt>
                <c:pt idx="10757">
                  <c:v>4276943538.1944442</c:v>
                </c:pt>
                <c:pt idx="10758">
                  <c:v>4276943540.5092592</c:v>
                </c:pt>
                <c:pt idx="10759">
                  <c:v>4276943543.9814816</c:v>
                </c:pt>
                <c:pt idx="10760">
                  <c:v>4276943547.4537039</c:v>
                </c:pt>
                <c:pt idx="10761">
                  <c:v>4276943550.9259257</c:v>
                </c:pt>
                <c:pt idx="10762">
                  <c:v>4276943554.3981481</c:v>
                </c:pt>
                <c:pt idx="10763">
                  <c:v>4276943556.7129631</c:v>
                </c:pt>
                <c:pt idx="10764">
                  <c:v>4276943560.1851854</c:v>
                </c:pt>
                <c:pt idx="10765">
                  <c:v>4276943563.6574073</c:v>
                </c:pt>
                <c:pt idx="10766">
                  <c:v>4276943567.1296296</c:v>
                </c:pt>
                <c:pt idx="10767">
                  <c:v>4276943569.4444447</c:v>
                </c:pt>
                <c:pt idx="10768">
                  <c:v>4276943572.9166665</c:v>
                </c:pt>
                <c:pt idx="10769">
                  <c:v>4276943576.3888888</c:v>
                </c:pt>
                <c:pt idx="10770">
                  <c:v>4276943579.8611112</c:v>
                </c:pt>
                <c:pt idx="10771">
                  <c:v>4276943582.1759262</c:v>
                </c:pt>
                <c:pt idx="10772">
                  <c:v>4276943585.6481481</c:v>
                </c:pt>
                <c:pt idx="10773">
                  <c:v>4276943589.1203704</c:v>
                </c:pt>
                <c:pt idx="10774">
                  <c:v>4276943592.5925927</c:v>
                </c:pt>
                <c:pt idx="10775">
                  <c:v>4276943596.0648146</c:v>
                </c:pt>
                <c:pt idx="10776">
                  <c:v>4276943598.3796296</c:v>
                </c:pt>
                <c:pt idx="10777">
                  <c:v>4276943601.8518519</c:v>
                </c:pt>
                <c:pt idx="10778">
                  <c:v>4276943605.3240738</c:v>
                </c:pt>
                <c:pt idx="10779">
                  <c:v>4276943608.7962961</c:v>
                </c:pt>
                <c:pt idx="10780">
                  <c:v>4276943611.1111112</c:v>
                </c:pt>
                <c:pt idx="10781">
                  <c:v>4276943614.5833335</c:v>
                </c:pt>
                <c:pt idx="10782">
                  <c:v>4276943618.0555553</c:v>
                </c:pt>
                <c:pt idx="10783">
                  <c:v>4276943621.5277777</c:v>
                </c:pt>
                <c:pt idx="10784">
                  <c:v>4276943625</c:v>
                </c:pt>
                <c:pt idx="10785">
                  <c:v>4276943627.3148146</c:v>
                </c:pt>
                <c:pt idx="10786">
                  <c:v>4276943630.7870369</c:v>
                </c:pt>
                <c:pt idx="10787">
                  <c:v>4276943634.2592592</c:v>
                </c:pt>
                <c:pt idx="10788">
                  <c:v>4276943637.7314816</c:v>
                </c:pt>
                <c:pt idx="10789">
                  <c:v>4276943640.0462961</c:v>
                </c:pt>
                <c:pt idx="10790">
                  <c:v>4276943643.5185184</c:v>
                </c:pt>
                <c:pt idx="10791">
                  <c:v>4276943646.9907408</c:v>
                </c:pt>
                <c:pt idx="10792">
                  <c:v>4276943650.4629631</c:v>
                </c:pt>
                <c:pt idx="10793">
                  <c:v>4276943653.9351854</c:v>
                </c:pt>
                <c:pt idx="10794">
                  <c:v>4276943657.4074078</c:v>
                </c:pt>
                <c:pt idx="10795">
                  <c:v>4276943660.8796301</c:v>
                </c:pt>
                <c:pt idx="10796">
                  <c:v>4276943664.3518524</c:v>
                </c:pt>
                <c:pt idx="10797">
                  <c:v>4276943666.666667</c:v>
                </c:pt>
                <c:pt idx="10798">
                  <c:v>4276943670.1388893</c:v>
                </c:pt>
                <c:pt idx="10799">
                  <c:v>4276943673.6111116</c:v>
                </c:pt>
                <c:pt idx="10800">
                  <c:v>4276943677.083333</c:v>
                </c:pt>
                <c:pt idx="10801">
                  <c:v>4276943679.3981485</c:v>
                </c:pt>
                <c:pt idx="10802">
                  <c:v>4276943682.8703709</c:v>
                </c:pt>
                <c:pt idx="10803">
                  <c:v>4276943686.3425922</c:v>
                </c:pt>
                <c:pt idx="10804">
                  <c:v>4276943689.8148146</c:v>
                </c:pt>
                <c:pt idx="10805">
                  <c:v>4276943693.2870369</c:v>
                </c:pt>
                <c:pt idx="10806">
                  <c:v>4276943695.6018515</c:v>
                </c:pt>
                <c:pt idx="10807">
                  <c:v>4276943699.0740738</c:v>
                </c:pt>
                <c:pt idx="10808">
                  <c:v>4276943702.5462961</c:v>
                </c:pt>
                <c:pt idx="10809">
                  <c:v>4276943706.0185184</c:v>
                </c:pt>
                <c:pt idx="10810">
                  <c:v>4276943708.333333</c:v>
                </c:pt>
                <c:pt idx="10811">
                  <c:v>4276943711.8055553</c:v>
                </c:pt>
                <c:pt idx="10812">
                  <c:v>4276943715.2777777</c:v>
                </c:pt>
                <c:pt idx="10813">
                  <c:v>4276943718.75</c:v>
                </c:pt>
                <c:pt idx="10814">
                  <c:v>4276943721.0648146</c:v>
                </c:pt>
                <c:pt idx="10815">
                  <c:v>4276943724.5370369</c:v>
                </c:pt>
                <c:pt idx="10816">
                  <c:v>4276943728.0092592</c:v>
                </c:pt>
                <c:pt idx="10817">
                  <c:v>4276943731.4814816</c:v>
                </c:pt>
                <c:pt idx="10818">
                  <c:v>4276943734.9537039</c:v>
                </c:pt>
                <c:pt idx="10819">
                  <c:v>4276943737.2685184</c:v>
                </c:pt>
                <c:pt idx="10820">
                  <c:v>4276943740.7407408</c:v>
                </c:pt>
                <c:pt idx="10821">
                  <c:v>4276943744.2129631</c:v>
                </c:pt>
                <c:pt idx="10822">
                  <c:v>4276943747.6851854</c:v>
                </c:pt>
                <c:pt idx="10823">
                  <c:v>4276943750</c:v>
                </c:pt>
                <c:pt idx="10824">
                  <c:v>4276943753.4722223</c:v>
                </c:pt>
                <c:pt idx="10825">
                  <c:v>4276943756.9444447</c:v>
                </c:pt>
                <c:pt idx="10826">
                  <c:v>4276943760.416667</c:v>
                </c:pt>
                <c:pt idx="10827">
                  <c:v>4276943763.8888893</c:v>
                </c:pt>
                <c:pt idx="10828">
                  <c:v>4276943766.2037039</c:v>
                </c:pt>
                <c:pt idx="10829">
                  <c:v>4276943769.6759262</c:v>
                </c:pt>
                <c:pt idx="10830">
                  <c:v>4276943773.1481485</c:v>
                </c:pt>
                <c:pt idx="10831">
                  <c:v>4276943776.6203699</c:v>
                </c:pt>
                <c:pt idx="10832">
                  <c:v>4276943778.9351854</c:v>
                </c:pt>
                <c:pt idx="10833">
                  <c:v>4276943782.4074078</c:v>
                </c:pt>
                <c:pt idx="10834">
                  <c:v>4276943785.8796291</c:v>
                </c:pt>
                <c:pt idx="10835">
                  <c:v>4276943789.3518515</c:v>
                </c:pt>
                <c:pt idx="10836">
                  <c:v>4276943791.666667</c:v>
                </c:pt>
                <c:pt idx="10837">
                  <c:v>4276943795.1388884</c:v>
                </c:pt>
                <c:pt idx="10838">
                  <c:v>4276943798.6111107</c:v>
                </c:pt>
                <c:pt idx="10839">
                  <c:v>4276943802.083333</c:v>
                </c:pt>
                <c:pt idx="10840">
                  <c:v>4276943805.5555553</c:v>
                </c:pt>
                <c:pt idx="10841">
                  <c:v>4276943807.8703699</c:v>
                </c:pt>
                <c:pt idx="10842">
                  <c:v>4276943811.3425922</c:v>
                </c:pt>
                <c:pt idx="10843">
                  <c:v>4276943814.8148146</c:v>
                </c:pt>
                <c:pt idx="10844">
                  <c:v>4276943818.2870369</c:v>
                </c:pt>
                <c:pt idx="10845">
                  <c:v>4276943820.6018515</c:v>
                </c:pt>
                <c:pt idx="10846">
                  <c:v>4276943824.0740738</c:v>
                </c:pt>
                <c:pt idx="10847">
                  <c:v>4276943827.5462961</c:v>
                </c:pt>
                <c:pt idx="10848">
                  <c:v>4276943831.0185184</c:v>
                </c:pt>
                <c:pt idx="10849">
                  <c:v>4276943834.4907408</c:v>
                </c:pt>
                <c:pt idx="10850">
                  <c:v>4276943836.8055553</c:v>
                </c:pt>
                <c:pt idx="10851">
                  <c:v>4276943840.2777777</c:v>
                </c:pt>
                <c:pt idx="10852">
                  <c:v>4276943843.75</c:v>
                </c:pt>
                <c:pt idx="10853">
                  <c:v>4276943847.2222223</c:v>
                </c:pt>
                <c:pt idx="10854">
                  <c:v>4276943849.5370369</c:v>
                </c:pt>
                <c:pt idx="10855">
                  <c:v>4276943853.0092592</c:v>
                </c:pt>
                <c:pt idx="10856">
                  <c:v>4276943856.4814816</c:v>
                </c:pt>
                <c:pt idx="10857">
                  <c:v>4276943859.9537039</c:v>
                </c:pt>
                <c:pt idx="10858">
                  <c:v>4276943862.2685184</c:v>
                </c:pt>
                <c:pt idx="10859">
                  <c:v>4276943865.7407408</c:v>
                </c:pt>
                <c:pt idx="10860">
                  <c:v>4276943869.2129631</c:v>
                </c:pt>
                <c:pt idx="10861">
                  <c:v>4276943872.6851854</c:v>
                </c:pt>
                <c:pt idx="10862">
                  <c:v>4276943876.1574073</c:v>
                </c:pt>
                <c:pt idx="10863">
                  <c:v>4276943878.4722223</c:v>
                </c:pt>
                <c:pt idx="10864">
                  <c:v>4276943881.9444447</c:v>
                </c:pt>
                <c:pt idx="10865">
                  <c:v>4276943885.4166665</c:v>
                </c:pt>
                <c:pt idx="10866">
                  <c:v>4276943888.8888888</c:v>
                </c:pt>
                <c:pt idx="10867">
                  <c:v>4276943891.2037039</c:v>
                </c:pt>
                <c:pt idx="10868">
                  <c:v>4276943894.6759262</c:v>
                </c:pt>
                <c:pt idx="10869">
                  <c:v>4276943898.1481481</c:v>
                </c:pt>
                <c:pt idx="10870">
                  <c:v>4276943901.6203704</c:v>
                </c:pt>
                <c:pt idx="10871">
                  <c:v>4276943905.0925922</c:v>
                </c:pt>
                <c:pt idx="10872">
                  <c:v>4276943907.4074073</c:v>
                </c:pt>
                <c:pt idx="10873">
                  <c:v>4276943910.8796296</c:v>
                </c:pt>
                <c:pt idx="10874">
                  <c:v>4276943914.3518519</c:v>
                </c:pt>
                <c:pt idx="10875">
                  <c:v>4276943917.8240738</c:v>
                </c:pt>
                <c:pt idx="10876">
                  <c:v>4276943920.1388888</c:v>
                </c:pt>
                <c:pt idx="10877">
                  <c:v>4276943923.6111112</c:v>
                </c:pt>
                <c:pt idx="10878">
                  <c:v>4276943927.0833335</c:v>
                </c:pt>
                <c:pt idx="10879">
                  <c:v>4276943930.5555553</c:v>
                </c:pt>
                <c:pt idx="10880">
                  <c:v>4276943932.8703704</c:v>
                </c:pt>
                <c:pt idx="10881">
                  <c:v>4276943936.3425927</c:v>
                </c:pt>
                <c:pt idx="10882">
                  <c:v>4276943939.8148146</c:v>
                </c:pt>
                <c:pt idx="10883">
                  <c:v>4276943943.2870369</c:v>
                </c:pt>
                <c:pt idx="10884">
                  <c:v>4276943946.7592592</c:v>
                </c:pt>
                <c:pt idx="10885">
                  <c:v>4276943949.0740743</c:v>
                </c:pt>
                <c:pt idx="10886">
                  <c:v>4276943952.5462961</c:v>
                </c:pt>
                <c:pt idx="10887">
                  <c:v>4276943956.0185184</c:v>
                </c:pt>
                <c:pt idx="10888">
                  <c:v>4276943959.4907408</c:v>
                </c:pt>
                <c:pt idx="10889">
                  <c:v>4276943961.8055558</c:v>
                </c:pt>
                <c:pt idx="10890">
                  <c:v>4276943965.2777777</c:v>
                </c:pt>
                <c:pt idx="10891">
                  <c:v>4276943968.75</c:v>
                </c:pt>
                <c:pt idx="10892">
                  <c:v>4276943972.2222223</c:v>
                </c:pt>
                <c:pt idx="10893">
                  <c:v>4276943975.6944442</c:v>
                </c:pt>
                <c:pt idx="10894">
                  <c:v>4276943978.0092592</c:v>
                </c:pt>
                <c:pt idx="10895">
                  <c:v>4276943981.4814816</c:v>
                </c:pt>
                <c:pt idx="10896">
                  <c:v>4276943984.9537039</c:v>
                </c:pt>
                <c:pt idx="10897">
                  <c:v>4276943988.4259257</c:v>
                </c:pt>
                <c:pt idx="10898">
                  <c:v>4276943990.7407408</c:v>
                </c:pt>
                <c:pt idx="10899">
                  <c:v>4276943994.2129631</c:v>
                </c:pt>
                <c:pt idx="10900">
                  <c:v>4276943997.685185</c:v>
                </c:pt>
                <c:pt idx="10901">
                  <c:v>4276944001.1574073</c:v>
                </c:pt>
                <c:pt idx="10902">
                  <c:v>4276944003.4722223</c:v>
                </c:pt>
                <c:pt idx="10903">
                  <c:v>4276944006.9444442</c:v>
                </c:pt>
                <c:pt idx="10904">
                  <c:v>4276944010.4166665</c:v>
                </c:pt>
                <c:pt idx="10905">
                  <c:v>4276944013.8888888</c:v>
                </c:pt>
                <c:pt idx="10906">
                  <c:v>4276944017.3611112</c:v>
                </c:pt>
                <c:pt idx="10907">
                  <c:v>4276944019.6759257</c:v>
                </c:pt>
                <c:pt idx="10908">
                  <c:v>4276944023.1481481</c:v>
                </c:pt>
                <c:pt idx="10909">
                  <c:v>4276944026.6203704</c:v>
                </c:pt>
                <c:pt idx="10910">
                  <c:v>4276944030.0925927</c:v>
                </c:pt>
                <c:pt idx="10911">
                  <c:v>4276944032.4074073</c:v>
                </c:pt>
                <c:pt idx="10912">
                  <c:v>4276944035.8796296</c:v>
                </c:pt>
                <c:pt idx="10913">
                  <c:v>4276944039.3518519</c:v>
                </c:pt>
                <c:pt idx="10914">
                  <c:v>4276944042.8240743</c:v>
                </c:pt>
                <c:pt idx="10915">
                  <c:v>4276944045.1388888</c:v>
                </c:pt>
                <c:pt idx="10916">
                  <c:v>4276944048.6111112</c:v>
                </c:pt>
                <c:pt idx="10917">
                  <c:v>4276944052.0833335</c:v>
                </c:pt>
                <c:pt idx="10918">
                  <c:v>4276944055.5555558</c:v>
                </c:pt>
                <c:pt idx="10919">
                  <c:v>4276944059.0277781</c:v>
                </c:pt>
                <c:pt idx="10920">
                  <c:v>4276944061.3425927</c:v>
                </c:pt>
                <c:pt idx="10921">
                  <c:v>4276944064.814815</c:v>
                </c:pt>
                <c:pt idx="10922">
                  <c:v>4276944068.2870374</c:v>
                </c:pt>
                <c:pt idx="10923">
                  <c:v>4276944071.7592597</c:v>
                </c:pt>
                <c:pt idx="10924">
                  <c:v>4276944074.0740743</c:v>
                </c:pt>
                <c:pt idx="10925">
                  <c:v>4276944077.5462966</c:v>
                </c:pt>
                <c:pt idx="10926">
                  <c:v>4276944081.0185189</c:v>
                </c:pt>
                <c:pt idx="10927">
                  <c:v>4276944084.4907413</c:v>
                </c:pt>
                <c:pt idx="10928">
                  <c:v>4276944087.9629626</c:v>
                </c:pt>
                <c:pt idx="10929">
                  <c:v>4276944090.2777781</c:v>
                </c:pt>
                <c:pt idx="10930">
                  <c:v>4276944093.7500005</c:v>
                </c:pt>
                <c:pt idx="10931">
                  <c:v>4276944097.2222219</c:v>
                </c:pt>
                <c:pt idx="10932">
                  <c:v>4276944100.6944442</c:v>
                </c:pt>
                <c:pt idx="10933">
                  <c:v>4276944103.0092597</c:v>
                </c:pt>
                <c:pt idx="10934">
                  <c:v>4276944106.4814811</c:v>
                </c:pt>
                <c:pt idx="10935">
                  <c:v>4276944109.9537034</c:v>
                </c:pt>
                <c:pt idx="10936">
                  <c:v>4276944113.4259257</c:v>
                </c:pt>
                <c:pt idx="10937">
                  <c:v>4276944115.7407403</c:v>
                </c:pt>
                <c:pt idx="10938">
                  <c:v>4276944119.2129626</c:v>
                </c:pt>
                <c:pt idx="10939">
                  <c:v>4276944122.685185</c:v>
                </c:pt>
                <c:pt idx="10940">
                  <c:v>4276944126.1574073</c:v>
                </c:pt>
                <c:pt idx="10941">
                  <c:v>4276944129.6296296</c:v>
                </c:pt>
                <c:pt idx="10942">
                  <c:v>4276944131.9444442</c:v>
                </c:pt>
                <c:pt idx="10943">
                  <c:v>4276944135.4166665</c:v>
                </c:pt>
                <c:pt idx="10944">
                  <c:v>4276944138.8888888</c:v>
                </c:pt>
                <c:pt idx="10945">
                  <c:v>4276944142.3611112</c:v>
                </c:pt>
                <c:pt idx="10946">
                  <c:v>4276944144.6759257</c:v>
                </c:pt>
                <c:pt idx="10947">
                  <c:v>4276944148.1481481</c:v>
                </c:pt>
                <c:pt idx="10948">
                  <c:v>4276944151.6203704</c:v>
                </c:pt>
                <c:pt idx="10949">
                  <c:v>4276944155.0925927</c:v>
                </c:pt>
                <c:pt idx="10950">
                  <c:v>4276944157.4074073</c:v>
                </c:pt>
                <c:pt idx="10951">
                  <c:v>4276944160.8796296</c:v>
                </c:pt>
                <c:pt idx="10952">
                  <c:v>4276944164.3518519</c:v>
                </c:pt>
                <c:pt idx="10953">
                  <c:v>4276944167.8240743</c:v>
                </c:pt>
                <c:pt idx="10954">
                  <c:v>4276944171.2962966</c:v>
                </c:pt>
                <c:pt idx="10955">
                  <c:v>4276944173.6111112</c:v>
                </c:pt>
                <c:pt idx="10956">
                  <c:v>4276944177.0833335</c:v>
                </c:pt>
                <c:pt idx="10957">
                  <c:v>4276944180.5555558</c:v>
                </c:pt>
                <c:pt idx="10958">
                  <c:v>4276944184.0277781</c:v>
                </c:pt>
                <c:pt idx="10959">
                  <c:v>4276944186.3425927</c:v>
                </c:pt>
                <c:pt idx="10960">
                  <c:v>4276944189.814815</c:v>
                </c:pt>
                <c:pt idx="10961">
                  <c:v>4276944193.2870374</c:v>
                </c:pt>
                <c:pt idx="10962">
                  <c:v>4276944196.7592587</c:v>
                </c:pt>
                <c:pt idx="10963">
                  <c:v>4276944200.2314811</c:v>
                </c:pt>
                <c:pt idx="10964">
                  <c:v>4276944202.5462966</c:v>
                </c:pt>
                <c:pt idx="10965">
                  <c:v>4276944206.018518</c:v>
                </c:pt>
                <c:pt idx="10966">
                  <c:v>4276944209.4907403</c:v>
                </c:pt>
                <c:pt idx="10967">
                  <c:v>4276944212.9629626</c:v>
                </c:pt>
                <c:pt idx="10968">
                  <c:v>4276944215.2777781</c:v>
                </c:pt>
                <c:pt idx="10969">
                  <c:v>4276944218.7499995</c:v>
                </c:pt>
                <c:pt idx="10970">
                  <c:v>4276944222.2222219</c:v>
                </c:pt>
                <c:pt idx="10971">
                  <c:v>4276944225.6944442</c:v>
                </c:pt>
                <c:pt idx="10972">
                  <c:v>4276944228.0092587</c:v>
                </c:pt>
                <c:pt idx="10973">
                  <c:v>4276944231.4814811</c:v>
                </c:pt>
                <c:pt idx="10974">
                  <c:v>4276944234.9537034</c:v>
                </c:pt>
                <c:pt idx="10975">
                  <c:v>4276944238.4259257</c:v>
                </c:pt>
                <c:pt idx="10976">
                  <c:v>4276944241.8981481</c:v>
                </c:pt>
                <c:pt idx="10977">
                  <c:v>4276944244.2129626</c:v>
                </c:pt>
                <c:pt idx="10978">
                  <c:v>4276944247.685185</c:v>
                </c:pt>
                <c:pt idx="10979">
                  <c:v>4276944251.1574073</c:v>
                </c:pt>
                <c:pt idx="10980">
                  <c:v>4276944254.6296296</c:v>
                </c:pt>
                <c:pt idx="10981">
                  <c:v>4276944256.9444442</c:v>
                </c:pt>
                <c:pt idx="10982">
                  <c:v>4276944260.4166665</c:v>
                </c:pt>
                <c:pt idx="10983">
                  <c:v>4276944263.8888888</c:v>
                </c:pt>
                <c:pt idx="10984">
                  <c:v>4276944267.3611112</c:v>
                </c:pt>
                <c:pt idx="10985">
                  <c:v>4276944270.8333335</c:v>
                </c:pt>
                <c:pt idx="10986">
                  <c:v>4276944273.1481481</c:v>
                </c:pt>
                <c:pt idx="10987">
                  <c:v>4276944276.6203704</c:v>
                </c:pt>
                <c:pt idx="10988">
                  <c:v>4276944280.0925927</c:v>
                </c:pt>
                <c:pt idx="10989">
                  <c:v>4276944283.564815</c:v>
                </c:pt>
                <c:pt idx="10990">
                  <c:v>4276944285.8796296</c:v>
                </c:pt>
                <c:pt idx="10991">
                  <c:v>4276944289.3518519</c:v>
                </c:pt>
                <c:pt idx="10992">
                  <c:v>4276944292.8240743</c:v>
                </c:pt>
                <c:pt idx="10993">
                  <c:v>4276944296.2962961</c:v>
                </c:pt>
                <c:pt idx="10994">
                  <c:v>4276944298.6111112</c:v>
                </c:pt>
                <c:pt idx="10995">
                  <c:v>4276944302.0833335</c:v>
                </c:pt>
                <c:pt idx="10996">
                  <c:v>4276944305.5555558</c:v>
                </c:pt>
                <c:pt idx="10997">
                  <c:v>4276944309.0277777</c:v>
                </c:pt>
                <c:pt idx="10998">
                  <c:v>4276944312.5</c:v>
                </c:pt>
                <c:pt idx="10999">
                  <c:v>4276944314.814815</c:v>
                </c:pt>
                <c:pt idx="11000">
                  <c:v>4276944318.2870369</c:v>
                </c:pt>
                <c:pt idx="11001">
                  <c:v>4276944321.7592592</c:v>
                </c:pt>
                <c:pt idx="11002">
                  <c:v>4276944325.2314816</c:v>
                </c:pt>
                <c:pt idx="11003">
                  <c:v>4276944327.5462961</c:v>
                </c:pt>
                <c:pt idx="11004">
                  <c:v>4276944331.0185184</c:v>
                </c:pt>
                <c:pt idx="11005">
                  <c:v>4276944334.4907408</c:v>
                </c:pt>
                <c:pt idx="11006">
                  <c:v>4276944337.9629631</c:v>
                </c:pt>
                <c:pt idx="11007">
                  <c:v>4276944340.2777777</c:v>
                </c:pt>
                <c:pt idx="11008">
                  <c:v>4276944343.75</c:v>
                </c:pt>
                <c:pt idx="11009">
                  <c:v>4276944347.2222223</c:v>
                </c:pt>
                <c:pt idx="11010">
                  <c:v>4276944350.6944447</c:v>
                </c:pt>
                <c:pt idx="11011">
                  <c:v>4276944354.1666665</c:v>
                </c:pt>
                <c:pt idx="11012">
                  <c:v>4276944356.4814816</c:v>
                </c:pt>
                <c:pt idx="11013">
                  <c:v>4276944359.9537039</c:v>
                </c:pt>
                <c:pt idx="11014">
                  <c:v>4276944363.4259262</c:v>
                </c:pt>
                <c:pt idx="11015">
                  <c:v>4276944366.8981481</c:v>
                </c:pt>
                <c:pt idx="11016">
                  <c:v>4276944369.2129631</c:v>
                </c:pt>
                <c:pt idx="11017">
                  <c:v>4276944372.6851854</c:v>
                </c:pt>
                <c:pt idx="11018">
                  <c:v>4276944376.1574078</c:v>
                </c:pt>
                <c:pt idx="11019">
                  <c:v>4276944379.6296296</c:v>
                </c:pt>
                <c:pt idx="11020">
                  <c:v>4276944383.1018519</c:v>
                </c:pt>
                <c:pt idx="11021">
                  <c:v>4276944385.416667</c:v>
                </c:pt>
                <c:pt idx="11022">
                  <c:v>4276944388.8888893</c:v>
                </c:pt>
                <c:pt idx="11023">
                  <c:v>4276944392.3611112</c:v>
                </c:pt>
                <c:pt idx="11024">
                  <c:v>4276944395.8333335</c:v>
                </c:pt>
                <c:pt idx="11025">
                  <c:v>4276944398.1481485</c:v>
                </c:pt>
                <c:pt idx="11026">
                  <c:v>4276944401.6203709</c:v>
                </c:pt>
                <c:pt idx="11027">
                  <c:v>4276944405.0925927</c:v>
                </c:pt>
                <c:pt idx="11028">
                  <c:v>4276944408.5648146</c:v>
                </c:pt>
                <c:pt idx="11029">
                  <c:v>4276944410.8796301</c:v>
                </c:pt>
                <c:pt idx="11030">
                  <c:v>4276944414.3518519</c:v>
                </c:pt>
                <c:pt idx="11031">
                  <c:v>4276944417.8240738</c:v>
                </c:pt>
                <c:pt idx="11032">
                  <c:v>4276944421.2962961</c:v>
                </c:pt>
                <c:pt idx="11033">
                  <c:v>4276944424.7685184</c:v>
                </c:pt>
                <c:pt idx="11034">
                  <c:v>4276944427.083333</c:v>
                </c:pt>
                <c:pt idx="11035">
                  <c:v>4276944430.5555553</c:v>
                </c:pt>
                <c:pt idx="11036">
                  <c:v>4276944434.0277777</c:v>
                </c:pt>
                <c:pt idx="11037">
                  <c:v>4276944437.5</c:v>
                </c:pt>
                <c:pt idx="11038">
                  <c:v>4276944439.8148146</c:v>
                </c:pt>
                <c:pt idx="11039">
                  <c:v>4276944443.2870369</c:v>
                </c:pt>
                <c:pt idx="11040">
                  <c:v>4276944446.7592592</c:v>
                </c:pt>
                <c:pt idx="11041">
                  <c:v>4276944450.2314816</c:v>
                </c:pt>
                <c:pt idx="11042">
                  <c:v>4276944453.7037039</c:v>
                </c:pt>
                <c:pt idx="11043">
                  <c:v>4276944456.0185184</c:v>
                </c:pt>
                <c:pt idx="11044">
                  <c:v>4276944459.4907408</c:v>
                </c:pt>
                <c:pt idx="11045">
                  <c:v>4276944462.9629631</c:v>
                </c:pt>
                <c:pt idx="11046">
                  <c:v>4276944466.4351854</c:v>
                </c:pt>
                <c:pt idx="11047">
                  <c:v>4276944468.75</c:v>
                </c:pt>
                <c:pt idx="11048">
                  <c:v>4276944472.2222223</c:v>
                </c:pt>
                <c:pt idx="11049">
                  <c:v>4276944475.6944447</c:v>
                </c:pt>
                <c:pt idx="11050">
                  <c:v>4276944479.166667</c:v>
                </c:pt>
                <c:pt idx="11051">
                  <c:v>4276944481.4814816</c:v>
                </c:pt>
                <c:pt idx="11052">
                  <c:v>4276944484.9537039</c:v>
                </c:pt>
                <c:pt idx="11053">
                  <c:v>4276944488.4259262</c:v>
                </c:pt>
                <c:pt idx="11054">
                  <c:v>4276944491.8981485</c:v>
                </c:pt>
                <c:pt idx="11055">
                  <c:v>4276944495.3703709</c:v>
                </c:pt>
                <c:pt idx="11056">
                  <c:v>4276944497.6851854</c:v>
                </c:pt>
                <c:pt idx="11057">
                  <c:v>4276944501.1574078</c:v>
                </c:pt>
                <c:pt idx="11058">
                  <c:v>4276944504.6296301</c:v>
                </c:pt>
                <c:pt idx="11059">
                  <c:v>4276944508.1018515</c:v>
                </c:pt>
                <c:pt idx="11060">
                  <c:v>4276944510.416667</c:v>
                </c:pt>
                <c:pt idx="11061">
                  <c:v>4276944513.8888893</c:v>
                </c:pt>
                <c:pt idx="11062">
                  <c:v>4276944517.3611107</c:v>
                </c:pt>
                <c:pt idx="11063">
                  <c:v>4276944520.833333</c:v>
                </c:pt>
                <c:pt idx="11064">
                  <c:v>4276944523.1481485</c:v>
                </c:pt>
                <c:pt idx="11065">
                  <c:v>4276944526.6203699</c:v>
                </c:pt>
                <c:pt idx="11066">
                  <c:v>4276944530.0925922</c:v>
                </c:pt>
                <c:pt idx="11067">
                  <c:v>4276944533.5648146</c:v>
                </c:pt>
                <c:pt idx="11068">
                  <c:v>4276944537.0370369</c:v>
                </c:pt>
                <c:pt idx="11069">
                  <c:v>4276944539.3518515</c:v>
                </c:pt>
                <c:pt idx="11070">
                  <c:v>4276944542.8240738</c:v>
                </c:pt>
                <c:pt idx="11071">
                  <c:v>4276944546.2962961</c:v>
                </c:pt>
                <c:pt idx="11072">
                  <c:v>4276944549.7685184</c:v>
                </c:pt>
                <c:pt idx="11073">
                  <c:v>4276944552.083333</c:v>
                </c:pt>
                <c:pt idx="11074">
                  <c:v>4276944555.5555553</c:v>
                </c:pt>
                <c:pt idx="11075">
                  <c:v>4276944559.0277777</c:v>
                </c:pt>
                <c:pt idx="11076">
                  <c:v>4276944562.5</c:v>
                </c:pt>
                <c:pt idx="11077">
                  <c:v>4276944564.8148146</c:v>
                </c:pt>
                <c:pt idx="11078">
                  <c:v>4276944568.2870369</c:v>
                </c:pt>
                <c:pt idx="11079">
                  <c:v>4276944571.7592592</c:v>
                </c:pt>
                <c:pt idx="11080">
                  <c:v>4276944575.2314816</c:v>
                </c:pt>
                <c:pt idx="11081">
                  <c:v>4276944578.7037039</c:v>
                </c:pt>
                <c:pt idx="11082">
                  <c:v>4276944581.0185184</c:v>
                </c:pt>
                <c:pt idx="11083">
                  <c:v>4276944584.4907408</c:v>
                </c:pt>
                <c:pt idx="11084">
                  <c:v>4276944587.9629631</c:v>
                </c:pt>
                <c:pt idx="11085">
                  <c:v>4276944591.4351854</c:v>
                </c:pt>
                <c:pt idx="11086">
                  <c:v>4276944593.75</c:v>
                </c:pt>
                <c:pt idx="11087">
                  <c:v>4276944597.2222223</c:v>
                </c:pt>
                <c:pt idx="11088">
                  <c:v>4276944600.6944447</c:v>
                </c:pt>
                <c:pt idx="11089">
                  <c:v>4276944604.166667</c:v>
                </c:pt>
                <c:pt idx="11090">
                  <c:v>4276944607.6388884</c:v>
                </c:pt>
                <c:pt idx="11091">
                  <c:v>4276944609.9537039</c:v>
                </c:pt>
                <c:pt idx="11092">
                  <c:v>4276944613.4259262</c:v>
                </c:pt>
                <c:pt idx="11093">
                  <c:v>4276944616.8981476</c:v>
                </c:pt>
                <c:pt idx="11094">
                  <c:v>4276944620.3703699</c:v>
                </c:pt>
                <c:pt idx="11095">
                  <c:v>4276944622.6851854</c:v>
                </c:pt>
                <c:pt idx="11096">
                  <c:v>4276944626.1574078</c:v>
                </c:pt>
                <c:pt idx="11097">
                  <c:v>4276944629.6296291</c:v>
                </c:pt>
                <c:pt idx="11098">
                  <c:v>4276944633.1018515</c:v>
                </c:pt>
                <c:pt idx="11099">
                  <c:v>4276944635.416667</c:v>
                </c:pt>
                <c:pt idx="11100">
                  <c:v>4276944638.8888884</c:v>
                </c:pt>
                <c:pt idx="11101">
                  <c:v>4276944642.3611107</c:v>
                </c:pt>
                <c:pt idx="11102">
                  <c:v>4276944645.833333</c:v>
                </c:pt>
                <c:pt idx="11103">
                  <c:v>4276944649.3055553</c:v>
                </c:pt>
                <c:pt idx="11104">
                  <c:v>4276944651.6203699</c:v>
                </c:pt>
                <c:pt idx="11105">
                  <c:v>4276944655.0925922</c:v>
                </c:pt>
                <c:pt idx="11106">
                  <c:v>4276944658.5648146</c:v>
                </c:pt>
                <c:pt idx="11107">
                  <c:v>4276944662.0370369</c:v>
                </c:pt>
                <c:pt idx="11108">
                  <c:v>4276944664.3518515</c:v>
                </c:pt>
                <c:pt idx="11109">
                  <c:v>4276944667.8240738</c:v>
                </c:pt>
                <c:pt idx="11110">
                  <c:v>4276944671.2962961</c:v>
                </c:pt>
                <c:pt idx="11111">
                  <c:v>4276944674.7685184</c:v>
                </c:pt>
                <c:pt idx="11112">
                  <c:v>4276944678.2407408</c:v>
                </c:pt>
                <c:pt idx="11113">
                  <c:v>4276944680.5555553</c:v>
                </c:pt>
                <c:pt idx="11114">
                  <c:v>4276944684.0277777</c:v>
                </c:pt>
                <c:pt idx="11115">
                  <c:v>4276944687.5</c:v>
                </c:pt>
                <c:pt idx="11116">
                  <c:v>4276944690.9722223</c:v>
                </c:pt>
                <c:pt idx="11117">
                  <c:v>4276944693.2870369</c:v>
                </c:pt>
                <c:pt idx="11118">
                  <c:v>4276944696.7592592</c:v>
                </c:pt>
                <c:pt idx="11119">
                  <c:v>4276944700.2314816</c:v>
                </c:pt>
                <c:pt idx="11120">
                  <c:v>4276944703.7037039</c:v>
                </c:pt>
                <c:pt idx="11121">
                  <c:v>4276944706.0185184</c:v>
                </c:pt>
                <c:pt idx="11122">
                  <c:v>4276944709.4907408</c:v>
                </c:pt>
                <c:pt idx="11123">
                  <c:v>4276944712.9629631</c:v>
                </c:pt>
                <c:pt idx="11124">
                  <c:v>4276944716.4351854</c:v>
                </c:pt>
                <c:pt idx="11125">
                  <c:v>4276944719.9074073</c:v>
                </c:pt>
                <c:pt idx="11126">
                  <c:v>4276944722.2222223</c:v>
                </c:pt>
                <c:pt idx="11127">
                  <c:v>4276944725.6944447</c:v>
                </c:pt>
                <c:pt idx="11128">
                  <c:v>4276944729.1666665</c:v>
                </c:pt>
                <c:pt idx="11129">
                  <c:v>4276944732.6388888</c:v>
                </c:pt>
                <c:pt idx="11130">
                  <c:v>4276944734.9537039</c:v>
                </c:pt>
                <c:pt idx="11131">
                  <c:v>4276944738.4259257</c:v>
                </c:pt>
                <c:pt idx="11132">
                  <c:v>4276944741.8981481</c:v>
                </c:pt>
                <c:pt idx="11133">
                  <c:v>4276944745.3703704</c:v>
                </c:pt>
                <c:pt idx="11134">
                  <c:v>4276944747.685185</c:v>
                </c:pt>
                <c:pt idx="11135">
                  <c:v>4276944751.1574073</c:v>
                </c:pt>
                <c:pt idx="11136">
                  <c:v>4276944754.6296296</c:v>
                </c:pt>
                <c:pt idx="11137">
                  <c:v>4276944758.1018519</c:v>
                </c:pt>
                <c:pt idx="11138">
                  <c:v>4276944761.5740743</c:v>
                </c:pt>
                <c:pt idx="11139">
                  <c:v>4276944763.8888888</c:v>
                </c:pt>
                <c:pt idx="11140">
                  <c:v>4276944767.3611112</c:v>
                </c:pt>
                <c:pt idx="11141">
                  <c:v>4276944771.9907408</c:v>
                </c:pt>
                <c:pt idx="11142">
                  <c:v>4276944774.3055558</c:v>
                </c:pt>
                <c:pt idx="11143">
                  <c:v>4276944777.7777781</c:v>
                </c:pt>
                <c:pt idx="11144">
                  <c:v>4276944781.25</c:v>
                </c:pt>
                <c:pt idx="11145">
                  <c:v>4276944784.7222223</c:v>
                </c:pt>
                <c:pt idx="11146">
                  <c:v>4276944788.1944442</c:v>
                </c:pt>
                <c:pt idx="11147">
                  <c:v>4276944790.5092597</c:v>
                </c:pt>
                <c:pt idx="11148">
                  <c:v>4276944793.9814816</c:v>
                </c:pt>
                <c:pt idx="11149">
                  <c:v>4276944797.4537034</c:v>
                </c:pt>
                <c:pt idx="11150">
                  <c:v>4276944800.9259257</c:v>
                </c:pt>
                <c:pt idx="11151">
                  <c:v>4276944803.2407413</c:v>
                </c:pt>
                <c:pt idx="11152">
                  <c:v>4276944806.7129626</c:v>
                </c:pt>
                <c:pt idx="11153">
                  <c:v>4276944810.185185</c:v>
                </c:pt>
                <c:pt idx="11154">
                  <c:v>4276944813.6574073</c:v>
                </c:pt>
                <c:pt idx="11155">
                  <c:v>4276944817.1296296</c:v>
                </c:pt>
                <c:pt idx="11156">
                  <c:v>4276944819.4444442</c:v>
                </c:pt>
                <c:pt idx="11157">
                  <c:v>4276944822.9166665</c:v>
                </c:pt>
                <c:pt idx="11158">
                  <c:v>4276944826.3888888</c:v>
                </c:pt>
                <c:pt idx="11159">
                  <c:v>4276944829.8611112</c:v>
                </c:pt>
                <c:pt idx="11160">
                  <c:v>4276944832.1759257</c:v>
                </c:pt>
                <c:pt idx="11161">
                  <c:v>4276944835.6481481</c:v>
                </c:pt>
                <c:pt idx="11162">
                  <c:v>4276944839.1203704</c:v>
                </c:pt>
                <c:pt idx="11163">
                  <c:v>4276944842.5925927</c:v>
                </c:pt>
                <c:pt idx="11164">
                  <c:v>4276944844.9074073</c:v>
                </c:pt>
                <c:pt idx="11165">
                  <c:v>4276944848.3796296</c:v>
                </c:pt>
                <c:pt idx="11166">
                  <c:v>4276944851.8518519</c:v>
                </c:pt>
                <c:pt idx="11167">
                  <c:v>4276944855.3240743</c:v>
                </c:pt>
                <c:pt idx="11168">
                  <c:v>4276944858.7962966</c:v>
                </c:pt>
                <c:pt idx="11169">
                  <c:v>4276944861.1111112</c:v>
                </c:pt>
                <c:pt idx="11170">
                  <c:v>4276944864.5833335</c:v>
                </c:pt>
                <c:pt idx="11171">
                  <c:v>4276944868.0555558</c:v>
                </c:pt>
                <c:pt idx="11172">
                  <c:v>4276944871.5277781</c:v>
                </c:pt>
                <c:pt idx="11173">
                  <c:v>4276944873.8425927</c:v>
                </c:pt>
                <c:pt idx="11174">
                  <c:v>4276944877.314815</c:v>
                </c:pt>
                <c:pt idx="11175">
                  <c:v>4276944880.7870374</c:v>
                </c:pt>
                <c:pt idx="11176">
                  <c:v>4276944884.2592597</c:v>
                </c:pt>
                <c:pt idx="11177">
                  <c:v>4276944886.5740743</c:v>
                </c:pt>
                <c:pt idx="11178">
                  <c:v>4276944890.0462966</c:v>
                </c:pt>
                <c:pt idx="11179">
                  <c:v>4276944893.5185189</c:v>
                </c:pt>
                <c:pt idx="11180">
                  <c:v>4276944896.9907403</c:v>
                </c:pt>
                <c:pt idx="11181">
                  <c:v>4276944900.4629626</c:v>
                </c:pt>
                <c:pt idx="11182">
                  <c:v>4276944902.7777781</c:v>
                </c:pt>
                <c:pt idx="11183">
                  <c:v>4276944906.2500005</c:v>
                </c:pt>
                <c:pt idx="11184">
                  <c:v>4276944909.7222219</c:v>
                </c:pt>
                <c:pt idx="11185">
                  <c:v>4276944913.1944442</c:v>
                </c:pt>
                <c:pt idx="11186">
                  <c:v>4276944915.5092597</c:v>
                </c:pt>
                <c:pt idx="11187">
                  <c:v>4276944918.9814811</c:v>
                </c:pt>
                <c:pt idx="11188">
                  <c:v>4276944922.4537034</c:v>
                </c:pt>
                <c:pt idx="11189">
                  <c:v>4276944925.9259257</c:v>
                </c:pt>
                <c:pt idx="11190">
                  <c:v>4276944929.3981481</c:v>
                </c:pt>
                <c:pt idx="11191">
                  <c:v>4276944931.7129626</c:v>
                </c:pt>
                <c:pt idx="11192">
                  <c:v>4276944935.185185</c:v>
                </c:pt>
                <c:pt idx="11193">
                  <c:v>4276944938.6574073</c:v>
                </c:pt>
                <c:pt idx="11194">
                  <c:v>4276944942.1296296</c:v>
                </c:pt>
                <c:pt idx="11195">
                  <c:v>4276944944.4444442</c:v>
                </c:pt>
                <c:pt idx="11196">
                  <c:v>4276944947.9166665</c:v>
                </c:pt>
                <c:pt idx="11197">
                  <c:v>4276944951.3888888</c:v>
                </c:pt>
                <c:pt idx="11198">
                  <c:v>4276944954.8611112</c:v>
                </c:pt>
                <c:pt idx="11199">
                  <c:v>4276944957.1759257</c:v>
                </c:pt>
                <c:pt idx="11200">
                  <c:v>4276944960.6481481</c:v>
                </c:pt>
                <c:pt idx="11201">
                  <c:v>4276944964.1203704</c:v>
                </c:pt>
                <c:pt idx="11202">
                  <c:v>4276944967.5925927</c:v>
                </c:pt>
                <c:pt idx="11203">
                  <c:v>4276944971.064815</c:v>
                </c:pt>
                <c:pt idx="11204">
                  <c:v>4276944973.3796296</c:v>
                </c:pt>
                <c:pt idx="11205">
                  <c:v>4276944976.8518519</c:v>
                </c:pt>
                <c:pt idx="11206">
                  <c:v>4276944980.3240743</c:v>
                </c:pt>
                <c:pt idx="11207">
                  <c:v>4276944983.7962966</c:v>
                </c:pt>
                <c:pt idx="11208">
                  <c:v>4276944986.1111112</c:v>
                </c:pt>
                <c:pt idx="11209">
                  <c:v>4276944989.5833335</c:v>
                </c:pt>
                <c:pt idx="11210">
                  <c:v>4276944993.0555558</c:v>
                </c:pt>
                <c:pt idx="11211">
                  <c:v>4276944996.5277781</c:v>
                </c:pt>
                <c:pt idx="11212">
                  <c:v>4276944998.8425927</c:v>
                </c:pt>
                <c:pt idx="11213">
                  <c:v>4276945002.314815</c:v>
                </c:pt>
                <c:pt idx="11214">
                  <c:v>4276945005.7870374</c:v>
                </c:pt>
                <c:pt idx="11215">
                  <c:v>4276945009.2592587</c:v>
                </c:pt>
                <c:pt idx="11216">
                  <c:v>4276945012.7314811</c:v>
                </c:pt>
                <c:pt idx="11217">
                  <c:v>4276945015.0462966</c:v>
                </c:pt>
                <c:pt idx="11218">
                  <c:v>4276945018.518518</c:v>
                </c:pt>
                <c:pt idx="11219">
                  <c:v>4276945021.9907403</c:v>
                </c:pt>
                <c:pt idx="11220">
                  <c:v>4276945025.4629626</c:v>
                </c:pt>
                <c:pt idx="11221">
                  <c:v>4276945027.7777772</c:v>
                </c:pt>
                <c:pt idx="11222">
                  <c:v>4276945031.2499995</c:v>
                </c:pt>
                <c:pt idx="11223">
                  <c:v>4276945034.7222219</c:v>
                </c:pt>
                <c:pt idx="11224">
                  <c:v>4276945038.1944442</c:v>
                </c:pt>
                <c:pt idx="11225">
                  <c:v>4276945040.5092587</c:v>
                </c:pt>
                <c:pt idx="11226">
                  <c:v>4276945043.9814811</c:v>
                </c:pt>
                <c:pt idx="11227">
                  <c:v>4276945047.4537034</c:v>
                </c:pt>
                <c:pt idx="11228">
                  <c:v>4276945050.9259257</c:v>
                </c:pt>
                <c:pt idx="11229">
                  <c:v>4276945054.3981481</c:v>
                </c:pt>
                <c:pt idx="11230">
                  <c:v>4276945056.7129626</c:v>
                </c:pt>
                <c:pt idx="11231">
                  <c:v>4276945060.185185</c:v>
                </c:pt>
                <c:pt idx="11232">
                  <c:v>4276945063.6574073</c:v>
                </c:pt>
                <c:pt idx="11233">
                  <c:v>4276945067.1296296</c:v>
                </c:pt>
                <c:pt idx="11234">
                  <c:v>4276945069.4444442</c:v>
                </c:pt>
                <c:pt idx="11235">
                  <c:v>4276945072.9166665</c:v>
                </c:pt>
                <c:pt idx="11236">
                  <c:v>4276945076.3888888</c:v>
                </c:pt>
                <c:pt idx="11237">
                  <c:v>4276945079.8611112</c:v>
                </c:pt>
                <c:pt idx="11238">
                  <c:v>4276945083.3333335</c:v>
                </c:pt>
                <c:pt idx="11239">
                  <c:v>4276945085.6481481</c:v>
                </c:pt>
                <c:pt idx="11240">
                  <c:v>4276945089.1203704</c:v>
                </c:pt>
                <c:pt idx="11241">
                  <c:v>4276945092.5925927</c:v>
                </c:pt>
                <c:pt idx="11242">
                  <c:v>4276945096.064815</c:v>
                </c:pt>
                <c:pt idx="11243">
                  <c:v>4276945098.3796296</c:v>
                </c:pt>
                <c:pt idx="11244">
                  <c:v>4276945101.8518519</c:v>
                </c:pt>
                <c:pt idx="11245">
                  <c:v>4276945105.3240743</c:v>
                </c:pt>
                <c:pt idx="11246">
                  <c:v>4276945108.7962961</c:v>
                </c:pt>
                <c:pt idx="11247">
                  <c:v>4276945111.1111112</c:v>
                </c:pt>
                <c:pt idx="11248">
                  <c:v>4276945114.5833335</c:v>
                </c:pt>
                <c:pt idx="11249">
                  <c:v>4276945118.0555553</c:v>
                </c:pt>
                <c:pt idx="11250">
                  <c:v>4276945121.5277777</c:v>
                </c:pt>
                <c:pt idx="11251">
                  <c:v>4276945125</c:v>
                </c:pt>
                <c:pt idx="11252">
                  <c:v>4276945127.3148146</c:v>
                </c:pt>
                <c:pt idx="11253">
                  <c:v>4276945130.7870369</c:v>
                </c:pt>
                <c:pt idx="11254">
                  <c:v>4276945134.2592592</c:v>
                </c:pt>
                <c:pt idx="11255">
                  <c:v>4276945137.7314816</c:v>
                </c:pt>
                <c:pt idx="11256">
                  <c:v>4276945140.0462961</c:v>
                </c:pt>
                <c:pt idx="11257">
                  <c:v>4276945143.5185184</c:v>
                </c:pt>
                <c:pt idx="11258">
                  <c:v>4276945146.9907408</c:v>
                </c:pt>
                <c:pt idx="11259">
                  <c:v>4276945150.4629631</c:v>
                </c:pt>
                <c:pt idx="11260">
                  <c:v>4276945152.7777777</c:v>
                </c:pt>
                <c:pt idx="11261">
                  <c:v>4276945156.25</c:v>
                </c:pt>
                <c:pt idx="11262">
                  <c:v>4276945159.7222223</c:v>
                </c:pt>
                <c:pt idx="11263">
                  <c:v>4276945163.1944447</c:v>
                </c:pt>
                <c:pt idx="11264">
                  <c:v>4276945166.666667</c:v>
                </c:pt>
                <c:pt idx="11265">
                  <c:v>4276945168.9814816</c:v>
                </c:pt>
                <c:pt idx="11266">
                  <c:v>4276945172.4537039</c:v>
                </c:pt>
                <c:pt idx="11267">
                  <c:v>4276945175.9259262</c:v>
                </c:pt>
                <c:pt idx="11268">
                  <c:v>4276945179.3981485</c:v>
                </c:pt>
                <c:pt idx="11269">
                  <c:v>4276945181.7129631</c:v>
                </c:pt>
                <c:pt idx="11270">
                  <c:v>4276945185.1851854</c:v>
                </c:pt>
                <c:pt idx="11271">
                  <c:v>4276945188.6574078</c:v>
                </c:pt>
                <c:pt idx="11272">
                  <c:v>4276945192.1296301</c:v>
                </c:pt>
                <c:pt idx="11273">
                  <c:v>4276945194.4444447</c:v>
                </c:pt>
                <c:pt idx="11274">
                  <c:v>4276945197.916667</c:v>
                </c:pt>
                <c:pt idx="11275">
                  <c:v>4276945201.3888893</c:v>
                </c:pt>
                <c:pt idx="11276">
                  <c:v>4276945204.8611116</c:v>
                </c:pt>
                <c:pt idx="11277">
                  <c:v>4276945208.333333</c:v>
                </c:pt>
                <c:pt idx="11278">
                  <c:v>4276945210.6481485</c:v>
                </c:pt>
                <c:pt idx="11279">
                  <c:v>4276945214.1203709</c:v>
                </c:pt>
                <c:pt idx="11280">
                  <c:v>4276945217.5925922</c:v>
                </c:pt>
                <c:pt idx="11281">
                  <c:v>4276945221.0648146</c:v>
                </c:pt>
                <c:pt idx="11282">
                  <c:v>4276945223.3796301</c:v>
                </c:pt>
                <c:pt idx="11283">
                  <c:v>4276945226.8518524</c:v>
                </c:pt>
                <c:pt idx="11284">
                  <c:v>4276945230.3240738</c:v>
                </c:pt>
                <c:pt idx="11285">
                  <c:v>4276945233.7962961</c:v>
                </c:pt>
                <c:pt idx="11286">
                  <c:v>4276945237.2685184</c:v>
                </c:pt>
                <c:pt idx="11287">
                  <c:v>4276945239.583333</c:v>
                </c:pt>
                <c:pt idx="11288">
                  <c:v>4276945243.0555553</c:v>
                </c:pt>
                <c:pt idx="11289">
                  <c:v>4276945246.5277777</c:v>
                </c:pt>
                <c:pt idx="11290">
                  <c:v>4276945250</c:v>
                </c:pt>
                <c:pt idx="11291">
                  <c:v>4276945252.3148146</c:v>
                </c:pt>
                <c:pt idx="11292">
                  <c:v>4276945255.7870369</c:v>
                </c:pt>
                <c:pt idx="11293">
                  <c:v>4276945259.2592592</c:v>
                </c:pt>
                <c:pt idx="11294">
                  <c:v>4276945262.7314816</c:v>
                </c:pt>
                <c:pt idx="11295">
                  <c:v>4276945266.2037039</c:v>
                </c:pt>
                <c:pt idx="11296">
                  <c:v>4276945268.5185184</c:v>
                </c:pt>
                <c:pt idx="11297">
                  <c:v>4276945271.9907408</c:v>
                </c:pt>
                <c:pt idx="11298">
                  <c:v>4276945275.4629631</c:v>
                </c:pt>
                <c:pt idx="11299">
                  <c:v>4276945278.9351854</c:v>
                </c:pt>
                <c:pt idx="11300">
                  <c:v>4276945281.25</c:v>
                </c:pt>
                <c:pt idx="11301">
                  <c:v>4276945284.7222223</c:v>
                </c:pt>
                <c:pt idx="11302">
                  <c:v>4276945288.1944447</c:v>
                </c:pt>
                <c:pt idx="11303">
                  <c:v>4276945291.666667</c:v>
                </c:pt>
                <c:pt idx="11304">
                  <c:v>4276945293.9814816</c:v>
                </c:pt>
                <c:pt idx="11305">
                  <c:v>4276945297.4537039</c:v>
                </c:pt>
                <c:pt idx="11306">
                  <c:v>4276945300.9259262</c:v>
                </c:pt>
                <c:pt idx="11307">
                  <c:v>4276945304.3981485</c:v>
                </c:pt>
                <c:pt idx="11308">
                  <c:v>4276945307.8703699</c:v>
                </c:pt>
                <c:pt idx="11309">
                  <c:v>4276945310.1851854</c:v>
                </c:pt>
                <c:pt idx="11310">
                  <c:v>4276945313.6574078</c:v>
                </c:pt>
                <c:pt idx="11311">
                  <c:v>4276945317.1296301</c:v>
                </c:pt>
                <c:pt idx="11312">
                  <c:v>4276945320.6018515</c:v>
                </c:pt>
                <c:pt idx="11313">
                  <c:v>4276945322.916667</c:v>
                </c:pt>
                <c:pt idx="11314">
                  <c:v>4276945326.3888893</c:v>
                </c:pt>
                <c:pt idx="11315">
                  <c:v>4276945329.8611107</c:v>
                </c:pt>
                <c:pt idx="11316">
                  <c:v>4276945333.333333</c:v>
                </c:pt>
                <c:pt idx="11317">
                  <c:v>4276945336.8055553</c:v>
                </c:pt>
                <c:pt idx="11318">
                  <c:v>4276945339.1203699</c:v>
                </c:pt>
                <c:pt idx="11319">
                  <c:v>4276945342.5925922</c:v>
                </c:pt>
                <c:pt idx="11320">
                  <c:v>4276945346.0648146</c:v>
                </c:pt>
                <c:pt idx="11321">
                  <c:v>4276945349.5370369</c:v>
                </c:pt>
                <c:pt idx="11322">
                  <c:v>4276945351.8518515</c:v>
                </c:pt>
                <c:pt idx="11323">
                  <c:v>4276945355.3240738</c:v>
                </c:pt>
                <c:pt idx="11324">
                  <c:v>4276945358.7962961</c:v>
                </c:pt>
                <c:pt idx="11325">
                  <c:v>4276945362.2685184</c:v>
                </c:pt>
                <c:pt idx="11326">
                  <c:v>4276945364.583333</c:v>
                </c:pt>
                <c:pt idx="11327">
                  <c:v>4276945368.0555553</c:v>
                </c:pt>
                <c:pt idx="11328">
                  <c:v>4276945371.5277777</c:v>
                </c:pt>
                <c:pt idx="11329">
                  <c:v>4276945375</c:v>
                </c:pt>
                <c:pt idx="11330">
                  <c:v>4276945378.4722223</c:v>
                </c:pt>
                <c:pt idx="11331">
                  <c:v>4276945380.7870369</c:v>
                </c:pt>
                <c:pt idx="11332">
                  <c:v>4276945384.2592592</c:v>
                </c:pt>
                <c:pt idx="11333">
                  <c:v>4276945387.7314816</c:v>
                </c:pt>
                <c:pt idx="11334">
                  <c:v>4276945391.2037039</c:v>
                </c:pt>
                <c:pt idx="11335">
                  <c:v>4276945393.5185184</c:v>
                </c:pt>
                <c:pt idx="11336">
                  <c:v>4276945396.9907408</c:v>
                </c:pt>
                <c:pt idx="11337">
                  <c:v>4276945400.4629631</c:v>
                </c:pt>
                <c:pt idx="11338">
                  <c:v>4276945403.9351854</c:v>
                </c:pt>
                <c:pt idx="11339">
                  <c:v>4276945406.25</c:v>
                </c:pt>
                <c:pt idx="11340">
                  <c:v>4276945409.7222223</c:v>
                </c:pt>
                <c:pt idx="11341">
                  <c:v>4276945413.1944447</c:v>
                </c:pt>
                <c:pt idx="11342">
                  <c:v>4276945416.666667</c:v>
                </c:pt>
                <c:pt idx="11343">
                  <c:v>4276945420.1388884</c:v>
                </c:pt>
                <c:pt idx="11344">
                  <c:v>4276945422.4537039</c:v>
                </c:pt>
                <c:pt idx="11345">
                  <c:v>4276945425.9259262</c:v>
                </c:pt>
                <c:pt idx="11346">
                  <c:v>4276945429.3981481</c:v>
                </c:pt>
                <c:pt idx="11347">
                  <c:v>4276945432.8703699</c:v>
                </c:pt>
                <c:pt idx="11348">
                  <c:v>4276945435.1851854</c:v>
                </c:pt>
                <c:pt idx="11349">
                  <c:v>4276945438.6574073</c:v>
                </c:pt>
                <c:pt idx="11350">
                  <c:v>4276945442.1296291</c:v>
                </c:pt>
                <c:pt idx="11351">
                  <c:v>4276945445.6018515</c:v>
                </c:pt>
                <c:pt idx="11352">
                  <c:v>4276945447.9166665</c:v>
                </c:pt>
                <c:pt idx="11353">
                  <c:v>4276945451.3888888</c:v>
                </c:pt>
                <c:pt idx="11354">
                  <c:v>4276945454.8611107</c:v>
                </c:pt>
                <c:pt idx="11355">
                  <c:v>4276945458.333333</c:v>
                </c:pt>
                <c:pt idx="11356">
                  <c:v>4276945461.8055553</c:v>
                </c:pt>
                <c:pt idx="11357">
                  <c:v>4276945464.1203704</c:v>
                </c:pt>
                <c:pt idx="11358">
                  <c:v>4276945467.5925922</c:v>
                </c:pt>
                <c:pt idx="11359">
                  <c:v>4276945471.0648146</c:v>
                </c:pt>
                <c:pt idx="11360">
                  <c:v>4276945474.5370369</c:v>
                </c:pt>
                <c:pt idx="11361">
                  <c:v>4276945476.8518519</c:v>
                </c:pt>
                <c:pt idx="11362">
                  <c:v>4276945480.3240738</c:v>
                </c:pt>
                <c:pt idx="11363">
                  <c:v>4276945483.7962961</c:v>
                </c:pt>
                <c:pt idx="11364">
                  <c:v>4276945487.2685184</c:v>
                </c:pt>
                <c:pt idx="11365">
                  <c:v>4276945490.7407408</c:v>
                </c:pt>
                <c:pt idx="11366">
                  <c:v>4276945493.0555553</c:v>
                </c:pt>
                <c:pt idx="11367">
                  <c:v>4276945496.5277777</c:v>
                </c:pt>
                <c:pt idx="11368">
                  <c:v>4276945500</c:v>
                </c:pt>
                <c:pt idx="11369">
                  <c:v>4276945503.4722223</c:v>
                </c:pt>
                <c:pt idx="11370">
                  <c:v>4276945505.7870369</c:v>
                </c:pt>
                <c:pt idx="11371">
                  <c:v>4276945509.2592592</c:v>
                </c:pt>
                <c:pt idx="11372">
                  <c:v>4276945512.7314816</c:v>
                </c:pt>
                <c:pt idx="11373">
                  <c:v>4276945516.2037039</c:v>
                </c:pt>
                <c:pt idx="11374">
                  <c:v>4276945518.5185184</c:v>
                </c:pt>
                <c:pt idx="11375">
                  <c:v>4276945521.9907408</c:v>
                </c:pt>
                <c:pt idx="11376">
                  <c:v>4276945525.4629631</c:v>
                </c:pt>
                <c:pt idx="11377">
                  <c:v>4276945528.935185</c:v>
                </c:pt>
                <c:pt idx="11378">
                  <c:v>4276945532.4074073</c:v>
                </c:pt>
                <c:pt idx="11379">
                  <c:v>4276945534.7222223</c:v>
                </c:pt>
                <c:pt idx="11380">
                  <c:v>4276945538.1944442</c:v>
                </c:pt>
                <c:pt idx="11381">
                  <c:v>4276945541.6666665</c:v>
                </c:pt>
                <c:pt idx="11382">
                  <c:v>4276945545.1388888</c:v>
                </c:pt>
                <c:pt idx="11383">
                  <c:v>4276945547.4537039</c:v>
                </c:pt>
                <c:pt idx="11384">
                  <c:v>4276945550.9259257</c:v>
                </c:pt>
                <c:pt idx="11385">
                  <c:v>4276945554.3981481</c:v>
                </c:pt>
                <c:pt idx="11386">
                  <c:v>4276945557.8703704</c:v>
                </c:pt>
                <c:pt idx="11387">
                  <c:v>4276945560.185185</c:v>
                </c:pt>
                <c:pt idx="11388">
                  <c:v>4276945563.6574073</c:v>
                </c:pt>
                <c:pt idx="11389">
                  <c:v>4276945567.1296296</c:v>
                </c:pt>
                <c:pt idx="11390">
                  <c:v>4276945570.6018519</c:v>
                </c:pt>
                <c:pt idx="11391">
                  <c:v>4276945574.0740743</c:v>
                </c:pt>
                <c:pt idx="11392">
                  <c:v>4276945576.3888888</c:v>
                </c:pt>
                <c:pt idx="11393">
                  <c:v>4276945579.8611112</c:v>
                </c:pt>
                <c:pt idx="11394">
                  <c:v>4276945583.3333335</c:v>
                </c:pt>
                <c:pt idx="11395">
                  <c:v>4276945586.8055558</c:v>
                </c:pt>
                <c:pt idx="11396">
                  <c:v>4276945589.1203704</c:v>
                </c:pt>
                <c:pt idx="11397">
                  <c:v>4276945592.5925927</c:v>
                </c:pt>
                <c:pt idx="11398">
                  <c:v>4276945596.064815</c:v>
                </c:pt>
                <c:pt idx="11399">
                  <c:v>4276945599.5370374</c:v>
                </c:pt>
                <c:pt idx="11400">
                  <c:v>4276945603.0092597</c:v>
                </c:pt>
                <c:pt idx="11401">
                  <c:v>4276945605.3240743</c:v>
                </c:pt>
                <c:pt idx="11402">
                  <c:v>4276945608.7962966</c:v>
                </c:pt>
                <c:pt idx="11403">
                  <c:v>4276945612.2685189</c:v>
                </c:pt>
                <c:pt idx="11404">
                  <c:v>4276945615.7407413</c:v>
                </c:pt>
                <c:pt idx="11405">
                  <c:v>4276945618.0555558</c:v>
                </c:pt>
                <c:pt idx="11406">
                  <c:v>4276945621.5277781</c:v>
                </c:pt>
                <c:pt idx="11407">
                  <c:v>4276945625.0000005</c:v>
                </c:pt>
                <c:pt idx="11408">
                  <c:v>4276945628.4722219</c:v>
                </c:pt>
                <c:pt idx="11409">
                  <c:v>4276945631.9444442</c:v>
                </c:pt>
                <c:pt idx="11410">
                  <c:v>4276945635.4166665</c:v>
                </c:pt>
                <c:pt idx="11411">
                  <c:v>4276945638.8888888</c:v>
                </c:pt>
                <c:pt idx="11412">
                  <c:v>4276945642.3611112</c:v>
                </c:pt>
                <c:pt idx="11413">
                  <c:v>4276945644.6759257</c:v>
                </c:pt>
                <c:pt idx="11414">
                  <c:v>4276945648.1481481</c:v>
                </c:pt>
                <c:pt idx="11415">
                  <c:v>4276945651.6203704</c:v>
                </c:pt>
                <c:pt idx="11416">
                  <c:v>4276945655.0925927</c:v>
                </c:pt>
                <c:pt idx="11417">
                  <c:v>4276945657.4074073</c:v>
                </c:pt>
                <c:pt idx="11418">
                  <c:v>4276945660.8796296</c:v>
                </c:pt>
                <c:pt idx="11419">
                  <c:v>4276945664.3518519</c:v>
                </c:pt>
                <c:pt idx="11420">
                  <c:v>4276945667.8240743</c:v>
                </c:pt>
                <c:pt idx="11421">
                  <c:v>4276945671.2962966</c:v>
                </c:pt>
                <c:pt idx="11422">
                  <c:v>4276945673.6111112</c:v>
                </c:pt>
                <c:pt idx="11423">
                  <c:v>4276945677.0833335</c:v>
                </c:pt>
                <c:pt idx="11424">
                  <c:v>4276945680.5555558</c:v>
                </c:pt>
                <c:pt idx="11425">
                  <c:v>4276945684.0277781</c:v>
                </c:pt>
                <c:pt idx="11426">
                  <c:v>4276945686.3425927</c:v>
                </c:pt>
                <c:pt idx="11427">
                  <c:v>4276945689.814815</c:v>
                </c:pt>
                <c:pt idx="11428">
                  <c:v>4276945693.2870374</c:v>
                </c:pt>
                <c:pt idx="11429">
                  <c:v>4276945696.7592597</c:v>
                </c:pt>
                <c:pt idx="11430">
                  <c:v>4276945700.2314811</c:v>
                </c:pt>
                <c:pt idx="11431">
                  <c:v>4276945702.5462966</c:v>
                </c:pt>
                <c:pt idx="11432">
                  <c:v>4276945706.0185189</c:v>
                </c:pt>
                <c:pt idx="11433">
                  <c:v>4276945709.4907403</c:v>
                </c:pt>
                <c:pt idx="11434">
                  <c:v>4276945712.9629626</c:v>
                </c:pt>
                <c:pt idx="11435">
                  <c:v>4276945715.2777781</c:v>
                </c:pt>
                <c:pt idx="11436">
                  <c:v>4276945718.7499995</c:v>
                </c:pt>
                <c:pt idx="11437">
                  <c:v>4276945722.2222219</c:v>
                </c:pt>
                <c:pt idx="11438">
                  <c:v>4276945725.6944442</c:v>
                </c:pt>
                <c:pt idx="11439">
                  <c:v>4276945728.0092597</c:v>
                </c:pt>
                <c:pt idx="11440">
                  <c:v>4276945731.4814811</c:v>
                </c:pt>
                <c:pt idx="11441">
                  <c:v>4276945734.9537034</c:v>
                </c:pt>
                <c:pt idx="11442">
                  <c:v>4276945738.4259257</c:v>
                </c:pt>
                <c:pt idx="11443">
                  <c:v>4276945741.8981481</c:v>
                </c:pt>
                <c:pt idx="11444">
                  <c:v>4276945744.2129626</c:v>
                </c:pt>
                <c:pt idx="11445">
                  <c:v>4276945747.685185</c:v>
                </c:pt>
                <c:pt idx="11446">
                  <c:v>4276945751.1574073</c:v>
                </c:pt>
                <c:pt idx="11447">
                  <c:v>4276945754.6296296</c:v>
                </c:pt>
                <c:pt idx="11448">
                  <c:v>4276945756.9444442</c:v>
                </c:pt>
                <c:pt idx="11449">
                  <c:v>4276945760.4166665</c:v>
                </c:pt>
                <c:pt idx="11450">
                  <c:v>4276945763.8888888</c:v>
                </c:pt>
                <c:pt idx="11451">
                  <c:v>4276945767.3611112</c:v>
                </c:pt>
                <c:pt idx="11452">
                  <c:v>4276945770.8333335</c:v>
                </c:pt>
                <c:pt idx="11453">
                  <c:v>4276945773.1481481</c:v>
                </c:pt>
                <c:pt idx="11454">
                  <c:v>4276945776.6203704</c:v>
                </c:pt>
                <c:pt idx="11455">
                  <c:v>4276945780.0925927</c:v>
                </c:pt>
                <c:pt idx="11456">
                  <c:v>4276945783.564815</c:v>
                </c:pt>
                <c:pt idx="11457">
                  <c:v>4276945785.8796296</c:v>
                </c:pt>
                <c:pt idx="11458">
                  <c:v>4276945789.3518519</c:v>
                </c:pt>
                <c:pt idx="11459">
                  <c:v>4276945792.8240743</c:v>
                </c:pt>
                <c:pt idx="11460">
                  <c:v>4276945796.2962966</c:v>
                </c:pt>
                <c:pt idx="11461">
                  <c:v>4276945798.6111112</c:v>
                </c:pt>
                <c:pt idx="11462">
                  <c:v>4276945802.0833335</c:v>
                </c:pt>
                <c:pt idx="11463">
                  <c:v>4276945805.5555558</c:v>
                </c:pt>
                <c:pt idx="11464">
                  <c:v>4276945809.0277772</c:v>
                </c:pt>
                <c:pt idx="11465">
                  <c:v>4276945812.4999995</c:v>
                </c:pt>
                <c:pt idx="11466">
                  <c:v>4276945814.814815</c:v>
                </c:pt>
                <c:pt idx="11467">
                  <c:v>4276945818.2870374</c:v>
                </c:pt>
                <c:pt idx="11468">
                  <c:v>4276945821.7592587</c:v>
                </c:pt>
                <c:pt idx="11469">
                  <c:v>4276945825.2314811</c:v>
                </c:pt>
                <c:pt idx="11470">
                  <c:v>4276945827.5462966</c:v>
                </c:pt>
                <c:pt idx="11471">
                  <c:v>4276945831.0185184</c:v>
                </c:pt>
                <c:pt idx="11472">
                  <c:v>4276945834.4907403</c:v>
                </c:pt>
                <c:pt idx="11473">
                  <c:v>4276945837.9629626</c:v>
                </c:pt>
                <c:pt idx="11474">
                  <c:v>4276945840.2777777</c:v>
                </c:pt>
                <c:pt idx="11475">
                  <c:v>4276945843.75</c:v>
                </c:pt>
                <c:pt idx="11476">
                  <c:v>4276945847.2222219</c:v>
                </c:pt>
                <c:pt idx="11477">
                  <c:v>4276945850.6944442</c:v>
                </c:pt>
                <c:pt idx="11478">
                  <c:v>4276945854.1666665</c:v>
                </c:pt>
                <c:pt idx="11479">
                  <c:v>4276945856.4814816</c:v>
                </c:pt>
                <c:pt idx="11480">
                  <c:v>4276945859.9537034</c:v>
                </c:pt>
                <c:pt idx="11481">
                  <c:v>4276945863.4259257</c:v>
                </c:pt>
                <c:pt idx="11482">
                  <c:v>4276945866.8981481</c:v>
                </c:pt>
                <c:pt idx="11483">
                  <c:v>4276945869.2129626</c:v>
                </c:pt>
                <c:pt idx="11484">
                  <c:v>4276945872.685185</c:v>
                </c:pt>
                <c:pt idx="11485">
                  <c:v>4276945876.1574073</c:v>
                </c:pt>
                <c:pt idx="11486">
                  <c:v>4276945879.6296296</c:v>
                </c:pt>
                <c:pt idx="11487">
                  <c:v>4276945881.9444442</c:v>
                </c:pt>
                <c:pt idx="11488">
                  <c:v>4276945885.4166665</c:v>
                </c:pt>
                <c:pt idx="11489">
                  <c:v>4276945888.8888888</c:v>
                </c:pt>
                <c:pt idx="11490">
                  <c:v>4276945892.3611112</c:v>
                </c:pt>
                <c:pt idx="11491">
                  <c:v>4276945895.8333335</c:v>
                </c:pt>
                <c:pt idx="11492">
                  <c:v>4276945898.1481481</c:v>
                </c:pt>
                <c:pt idx="11493">
                  <c:v>4276945901.6203704</c:v>
                </c:pt>
                <c:pt idx="11494">
                  <c:v>4276945905.0925927</c:v>
                </c:pt>
                <c:pt idx="11495">
                  <c:v>4276945908.5648146</c:v>
                </c:pt>
                <c:pt idx="11496">
                  <c:v>4276945910.8796296</c:v>
                </c:pt>
                <c:pt idx="11497">
                  <c:v>4276945914.3518519</c:v>
                </c:pt>
                <c:pt idx="11498">
                  <c:v>4276945917.8240743</c:v>
                </c:pt>
                <c:pt idx="11499">
                  <c:v>4276945921.2962961</c:v>
                </c:pt>
                <c:pt idx="11500">
                  <c:v>4276945924.7685184</c:v>
                </c:pt>
                <c:pt idx="11501">
                  <c:v>4276945927.0833335</c:v>
                </c:pt>
                <c:pt idx="11502">
                  <c:v>4276945930.5555553</c:v>
                </c:pt>
                <c:pt idx="11503">
                  <c:v>4276945934.0277777</c:v>
                </c:pt>
                <c:pt idx="11504">
                  <c:v>4276945937.5</c:v>
                </c:pt>
                <c:pt idx="11505">
                  <c:v>4276945939.8148146</c:v>
                </c:pt>
                <c:pt idx="11506">
                  <c:v>4276945943.2870369</c:v>
                </c:pt>
                <c:pt idx="11507">
                  <c:v>4276945946.7592592</c:v>
                </c:pt>
                <c:pt idx="11508">
                  <c:v>4276945950.2314816</c:v>
                </c:pt>
                <c:pt idx="11509">
                  <c:v>4276945952.5462961</c:v>
                </c:pt>
                <c:pt idx="11510">
                  <c:v>4276945956.0185184</c:v>
                </c:pt>
                <c:pt idx="11511">
                  <c:v>4276945959.4907408</c:v>
                </c:pt>
                <c:pt idx="11512">
                  <c:v>4276945962.9629631</c:v>
                </c:pt>
                <c:pt idx="11513">
                  <c:v>4276945966.4351854</c:v>
                </c:pt>
                <c:pt idx="11514">
                  <c:v>4276945968.75</c:v>
                </c:pt>
                <c:pt idx="11515">
                  <c:v>4276945972.2222223</c:v>
                </c:pt>
                <c:pt idx="11516">
                  <c:v>4276945975.6944447</c:v>
                </c:pt>
                <c:pt idx="11517">
                  <c:v>4276945979.166667</c:v>
                </c:pt>
                <c:pt idx="11518">
                  <c:v>4276945981.4814816</c:v>
                </c:pt>
                <c:pt idx="11519">
                  <c:v>4276945984.9537039</c:v>
                </c:pt>
                <c:pt idx="11520">
                  <c:v>4276945988.4259262</c:v>
                </c:pt>
                <c:pt idx="11521">
                  <c:v>4276945991.8981485</c:v>
                </c:pt>
                <c:pt idx="11522">
                  <c:v>4276945995.3703709</c:v>
                </c:pt>
                <c:pt idx="11523">
                  <c:v>4276945997.6851854</c:v>
                </c:pt>
                <c:pt idx="11524">
                  <c:v>4276946001.1574078</c:v>
                </c:pt>
                <c:pt idx="11525">
                  <c:v>4276946004.6296301</c:v>
                </c:pt>
                <c:pt idx="11526">
                  <c:v>4276946008.1018524</c:v>
                </c:pt>
                <c:pt idx="11527">
                  <c:v>4276946010.416667</c:v>
                </c:pt>
                <c:pt idx="11528">
                  <c:v>4276946013.8888893</c:v>
                </c:pt>
                <c:pt idx="11529">
                  <c:v>4276946017.3611116</c:v>
                </c:pt>
                <c:pt idx="11530">
                  <c:v>4276946020.833333</c:v>
                </c:pt>
                <c:pt idx="11531">
                  <c:v>4276946023.1481485</c:v>
                </c:pt>
                <c:pt idx="11532">
                  <c:v>4276946026.6203709</c:v>
                </c:pt>
                <c:pt idx="11533">
                  <c:v>4276946030.0925922</c:v>
                </c:pt>
                <c:pt idx="11534">
                  <c:v>4276946033.5648146</c:v>
                </c:pt>
                <c:pt idx="11535">
                  <c:v>4276946037.0370369</c:v>
                </c:pt>
                <c:pt idx="11536">
                  <c:v>4276946039.3518515</c:v>
                </c:pt>
                <c:pt idx="11537">
                  <c:v>4276946042.8240738</c:v>
                </c:pt>
                <c:pt idx="11538">
                  <c:v>4276946046.2962961</c:v>
                </c:pt>
                <c:pt idx="11539">
                  <c:v>4276946049.7685184</c:v>
                </c:pt>
                <c:pt idx="11540">
                  <c:v>4276946052.083333</c:v>
                </c:pt>
                <c:pt idx="11541">
                  <c:v>4276946055.5555553</c:v>
                </c:pt>
                <c:pt idx="11542">
                  <c:v>4276946059.0277777</c:v>
                </c:pt>
                <c:pt idx="11543">
                  <c:v>4276946062.5</c:v>
                </c:pt>
                <c:pt idx="11544">
                  <c:v>4276946064.8148146</c:v>
                </c:pt>
                <c:pt idx="11545">
                  <c:v>4276946068.2870369</c:v>
                </c:pt>
                <c:pt idx="11546">
                  <c:v>4276946071.7592592</c:v>
                </c:pt>
                <c:pt idx="11547">
                  <c:v>4276946075.2314816</c:v>
                </c:pt>
                <c:pt idx="11548">
                  <c:v>4276946078.7037039</c:v>
                </c:pt>
                <c:pt idx="11549">
                  <c:v>4276946081.0185184</c:v>
                </c:pt>
                <c:pt idx="11550">
                  <c:v>4276946084.4907408</c:v>
                </c:pt>
                <c:pt idx="11551">
                  <c:v>4276946087.9629631</c:v>
                </c:pt>
                <c:pt idx="11552">
                  <c:v>4276946091.4351854</c:v>
                </c:pt>
                <c:pt idx="11553">
                  <c:v>4276946093.75</c:v>
                </c:pt>
                <c:pt idx="11554">
                  <c:v>4276946097.2222223</c:v>
                </c:pt>
                <c:pt idx="11555">
                  <c:v>4276946100.6944447</c:v>
                </c:pt>
                <c:pt idx="11556">
                  <c:v>4276946104.166667</c:v>
                </c:pt>
                <c:pt idx="11557">
                  <c:v>4276946107.6388893</c:v>
                </c:pt>
                <c:pt idx="11558">
                  <c:v>4276946109.9537039</c:v>
                </c:pt>
                <c:pt idx="11559">
                  <c:v>4276946113.4259262</c:v>
                </c:pt>
                <c:pt idx="11560">
                  <c:v>4276946116.8981485</c:v>
                </c:pt>
                <c:pt idx="11561">
                  <c:v>4276946120.3703699</c:v>
                </c:pt>
                <c:pt idx="11562">
                  <c:v>4276946122.6851854</c:v>
                </c:pt>
                <c:pt idx="11563">
                  <c:v>4276946126.1574078</c:v>
                </c:pt>
                <c:pt idx="11564">
                  <c:v>4276946129.6296291</c:v>
                </c:pt>
                <c:pt idx="11565">
                  <c:v>4276946133.1018515</c:v>
                </c:pt>
                <c:pt idx="11566">
                  <c:v>4276946135.416667</c:v>
                </c:pt>
                <c:pt idx="11567">
                  <c:v>4276946138.8888884</c:v>
                </c:pt>
                <c:pt idx="11568">
                  <c:v>4276946142.3611107</c:v>
                </c:pt>
                <c:pt idx="11569">
                  <c:v>4276946145.833333</c:v>
                </c:pt>
                <c:pt idx="11570">
                  <c:v>4276946149.3055553</c:v>
                </c:pt>
                <c:pt idx="11571">
                  <c:v>4276946151.6203699</c:v>
                </c:pt>
                <c:pt idx="11572">
                  <c:v>4276946155.0925922</c:v>
                </c:pt>
                <c:pt idx="11573">
                  <c:v>4276946158.5648146</c:v>
                </c:pt>
                <c:pt idx="11574">
                  <c:v>4276946162.0370369</c:v>
                </c:pt>
                <c:pt idx="11575">
                  <c:v>4276946164.3518515</c:v>
                </c:pt>
                <c:pt idx="11576">
                  <c:v>4276946167.8240738</c:v>
                </c:pt>
                <c:pt idx="11577">
                  <c:v>4276946171.2962961</c:v>
                </c:pt>
                <c:pt idx="11578">
                  <c:v>4276946174.7685184</c:v>
                </c:pt>
                <c:pt idx="11579">
                  <c:v>4276946177.083333</c:v>
                </c:pt>
                <c:pt idx="11580">
                  <c:v>4276946180.5555553</c:v>
                </c:pt>
                <c:pt idx="11581">
                  <c:v>4276946184.0277777</c:v>
                </c:pt>
                <c:pt idx="11582">
                  <c:v>4276946187.5</c:v>
                </c:pt>
                <c:pt idx="11583">
                  <c:v>4276946190.9722223</c:v>
                </c:pt>
                <c:pt idx="11584">
                  <c:v>4276946193.2870369</c:v>
                </c:pt>
                <c:pt idx="11585">
                  <c:v>4276946196.7592592</c:v>
                </c:pt>
                <c:pt idx="11586">
                  <c:v>4276946200.2314816</c:v>
                </c:pt>
                <c:pt idx="11587">
                  <c:v>4276946203.7037039</c:v>
                </c:pt>
                <c:pt idx="11588">
                  <c:v>4276946206.0185184</c:v>
                </c:pt>
                <c:pt idx="11589">
                  <c:v>4276946209.4907408</c:v>
                </c:pt>
                <c:pt idx="11590">
                  <c:v>4276946212.9629631</c:v>
                </c:pt>
                <c:pt idx="11591">
                  <c:v>4276946216.4351854</c:v>
                </c:pt>
                <c:pt idx="11592">
                  <c:v>4276946218.75</c:v>
                </c:pt>
                <c:pt idx="11593">
                  <c:v>4276946222.2222223</c:v>
                </c:pt>
                <c:pt idx="11594">
                  <c:v>4276946225.6944447</c:v>
                </c:pt>
                <c:pt idx="11595">
                  <c:v>4276946229.1666665</c:v>
                </c:pt>
                <c:pt idx="11596">
                  <c:v>4276946232.6388888</c:v>
                </c:pt>
                <c:pt idx="11597">
                  <c:v>4276946234.9537039</c:v>
                </c:pt>
                <c:pt idx="11598">
                  <c:v>4276946238.4259262</c:v>
                </c:pt>
                <c:pt idx="11599">
                  <c:v>4276946241.8981481</c:v>
                </c:pt>
                <c:pt idx="11600">
                  <c:v>4276946245.3703704</c:v>
                </c:pt>
                <c:pt idx="11601">
                  <c:v>4276946247.6851854</c:v>
                </c:pt>
                <c:pt idx="11602">
                  <c:v>4276946251.1574073</c:v>
                </c:pt>
                <c:pt idx="11603">
                  <c:v>4276946254.6296296</c:v>
                </c:pt>
                <c:pt idx="11604">
                  <c:v>4276946258.1018519</c:v>
                </c:pt>
                <c:pt idx="11605">
                  <c:v>4276946261.5740738</c:v>
                </c:pt>
                <c:pt idx="11606">
                  <c:v>4276946263.8888888</c:v>
                </c:pt>
                <c:pt idx="11607">
                  <c:v>4276946267.3611112</c:v>
                </c:pt>
                <c:pt idx="11608">
                  <c:v>4276946270.8333335</c:v>
                </c:pt>
                <c:pt idx="11609">
                  <c:v>4276946274.3055553</c:v>
                </c:pt>
                <c:pt idx="11610">
                  <c:v>4276946276.6203704</c:v>
                </c:pt>
                <c:pt idx="11611">
                  <c:v>4276946281.25</c:v>
                </c:pt>
                <c:pt idx="11612">
                  <c:v>4276946284.7222223</c:v>
                </c:pt>
                <c:pt idx="11613">
                  <c:v>4276946288.1944447</c:v>
                </c:pt>
                <c:pt idx="11614">
                  <c:v>4276946290.5092592</c:v>
                </c:pt>
                <c:pt idx="11615">
                  <c:v>4276946293.9814816</c:v>
                </c:pt>
                <c:pt idx="11616">
                  <c:v>4276946297.4537039</c:v>
                </c:pt>
                <c:pt idx="11617">
                  <c:v>4276946300.9259257</c:v>
                </c:pt>
                <c:pt idx="11618">
                  <c:v>4276946303.2407408</c:v>
                </c:pt>
                <c:pt idx="11619">
                  <c:v>4276946306.7129631</c:v>
                </c:pt>
                <c:pt idx="11620">
                  <c:v>4276946310.185185</c:v>
                </c:pt>
                <c:pt idx="11621">
                  <c:v>4276946313.6574073</c:v>
                </c:pt>
                <c:pt idx="11622">
                  <c:v>4276946315.9722223</c:v>
                </c:pt>
                <c:pt idx="11623">
                  <c:v>4276946319.4444442</c:v>
                </c:pt>
                <c:pt idx="11624">
                  <c:v>4276946322.9166665</c:v>
                </c:pt>
                <c:pt idx="11625">
                  <c:v>4276946326.3888888</c:v>
                </c:pt>
                <c:pt idx="11626">
                  <c:v>4276946329.8611112</c:v>
                </c:pt>
                <c:pt idx="11627">
                  <c:v>4276946332.1759257</c:v>
                </c:pt>
                <c:pt idx="11628">
                  <c:v>4276946335.6481481</c:v>
                </c:pt>
                <c:pt idx="11629">
                  <c:v>4276946339.1203704</c:v>
                </c:pt>
                <c:pt idx="11630">
                  <c:v>4276946342.5925927</c:v>
                </c:pt>
                <c:pt idx="11631">
                  <c:v>4276946344.9074073</c:v>
                </c:pt>
                <c:pt idx="11632">
                  <c:v>4276946348.3796296</c:v>
                </c:pt>
                <c:pt idx="11633">
                  <c:v>4276946351.8518519</c:v>
                </c:pt>
                <c:pt idx="11634">
                  <c:v>4276946355.3240743</c:v>
                </c:pt>
                <c:pt idx="11635">
                  <c:v>4276946358.7962966</c:v>
                </c:pt>
                <c:pt idx="11636">
                  <c:v>4276946361.1111112</c:v>
                </c:pt>
                <c:pt idx="11637">
                  <c:v>4276946364.5833335</c:v>
                </c:pt>
                <c:pt idx="11638">
                  <c:v>4276946368.0555558</c:v>
                </c:pt>
                <c:pt idx="11639">
                  <c:v>4276946371.5277781</c:v>
                </c:pt>
                <c:pt idx="11640">
                  <c:v>4276946373.8425927</c:v>
                </c:pt>
                <c:pt idx="11641">
                  <c:v>4276946377.314815</c:v>
                </c:pt>
                <c:pt idx="11642">
                  <c:v>4276946380.7870374</c:v>
                </c:pt>
                <c:pt idx="11643">
                  <c:v>4276946384.2592597</c:v>
                </c:pt>
                <c:pt idx="11644">
                  <c:v>4276946386.5740743</c:v>
                </c:pt>
                <c:pt idx="11645">
                  <c:v>4276946390.0462966</c:v>
                </c:pt>
                <c:pt idx="11646">
                  <c:v>4276946393.5185189</c:v>
                </c:pt>
                <c:pt idx="11647">
                  <c:v>4276946396.9907413</c:v>
                </c:pt>
                <c:pt idx="11648">
                  <c:v>4276946400.4629626</c:v>
                </c:pt>
                <c:pt idx="11649">
                  <c:v>4276946402.7777781</c:v>
                </c:pt>
                <c:pt idx="11650">
                  <c:v>4276946406.2500005</c:v>
                </c:pt>
                <c:pt idx="11651">
                  <c:v>4276946409.7222219</c:v>
                </c:pt>
                <c:pt idx="11652">
                  <c:v>4276946413.1944442</c:v>
                </c:pt>
                <c:pt idx="11653">
                  <c:v>4276946415.5092597</c:v>
                </c:pt>
                <c:pt idx="11654">
                  <c:v>4276946418.981482</c:v>
                </c:pt>
                <c:pt idx="11655">
                  <c:v>4276946422.4537034</c:v>
                </c:pt>
                <c:pt idx="11656">
                  <c:v>4276946425.9259257</c:v>
                </c:pt>
                <c:pt idx="11657">
                  <c:v>4276946429.3981481</c:v>
                </c:pt>
                <c:pt idx="11658">
                  <c:v>4276946431.7129626</c:v>
                </c:pt>
                <c:pt idx="11659">
                  <c:v>4276946435.185185</c:v>
                </c:pt>
                <c:pt idx="11660">
                  <c:v>4276946438.6574073</c:v>
                </c:pt>
                <c:pt idx="11661">
                  <c:v>4276946442.1296296</c:v>
                </c:pt>
                <c:pt idx="11662">
                  <c:v>4276946444.4444442</c:v>
                </c:pt>
                <c:pt idx="11663">
                  <c:v>4276946447.9166665</c:v>
                </c:pt>
                <c:pt idx="11664">
                  <c:v>4276946451.3888888</c:v>
                </c:pt>
                <c:pt idx="11665">
                  <c:v>4276946454.8611112</c:v>
                </c:pt>
                <c:pt idx="11666">
                  <c:v>4276946457.1759257</c:v>
                </c:pt>
                <c:pt idx="11667">
                  <c:v>4276946460.6481481</c:v>
                </c:pt>
                <c:pt idx="11668">
                  <c:v>4276946464.1203704</c:v>
                </c:pt>
                <c:pt idx="11669">
                  <c:v>4276946467.5925927</c:v>
                </c:pt>
                <c:pt idx="11670">
                  <c:v>4276946471.064815</c:v>
                </c:pt>
                <c:pt idx="11671">
                  <c:v>4276946473.3796296</c:v>
                </c:pt>
                <c:pt idx="11672">
                  <c:v>4276946476.8518519</c:v>
                </c:pt>
                <c:pt idx="11673">
                  <c:v>4276946480.3240743</c:v>
                </c:pt>
                <c:pt idx="11674">
                  <c:v>4276946483.7962966</c:v>
                </c:pt>
                <c:pt idx="11675">
                  <c:v>4276946486.1111112</c:v>
                </c:pt>
                <c:pt idx="11676">
                  <c:v>4276946489.5833335</c:v>
                </c:pt>
                <c:pt idx="11677">
                  <c:v>4276946493.0555558</c:v>
                </c:pt>
                <c:pt idx="11678">
                  <c:v>4276946496.5277781</c:v>
                </c:pt>
                <c:pt idx="11679">
                  <c:v>4276946498.8425927</c:v>
                </c:pt>
                <c:pt idx="11680">
                  <c:v>4276946502.314815</c:v>
                </c:pt>
                <c:pt idx="11681">
                  <c:v>4276946505.7870374</c:v>
                </c:pt>
                <c:pt idx="11682">
                  <c:v>4276946509.2592597</c:v>
                </c:pt>
                <c:pt idx="11683">
                  <c:v>4276946512.7314811</c:v>
                </c:pt>
                <c:pt idx="11684">
                  <c:v>4276946515.0462966</c:v>
                </c:pt>
                <c:pt idx="11685">
                  <c:v>4276946518.5185189</c:v>
                </c:pt>
                <c:pt idx="11686">
                  <c:v>4276946521.9907403</c:v>
                </c:pt>
                <c:pt idx="11687">
                  <c:v>4276946525.4629626</c:v>
                </c:pt>
                <c:pt idx="11688">
                  <c:v>4276946527.7777781</c:v>
                </c:pt>
                <c:pt idx="11689">
                  <c:v>4276946531.2499995</c:v>
                </c:pt>
                <c:pt idx="11690">
                  <c:v>4276946534.7222219</c:v>
                </c:pt>
                <c:pt idx="11691">
                  <c:v>4276946538.1944442</c:v>
                </c:pt>
                <c:pt idx="11692">
                  <c:v>4276946541.6666665</c:v>
                </c:pt>
                <c:pt idx="11693">
                  <c:v>4276946543.9814811</c:v>
                </c:pt>
                <c:pt idx="11694">
                  <c:v>4276946547.4537034</c:v>
                </c:pt>
                <c:pt idx="11695">
                  <c:v>4276946550.9259257</c:v>
                </c:pt>
                <c:pt idx="11696">
                  <c:v>4276946554.3981481</c:v>
                </c:pt>
                <c:pt idx="11697">
                  <c:v>4276946556.7129626</c:v>
                </c:pt>
                <c:pt idx="11698">
                  <c:v>4276946560.185185</c:v>
                </c:pt>
                <c:pt idx="11699">
                  <c:v>4276946563.6574073</c:v>
                </c:pt>
                <c:pt idx="11700">
                  <c:v>4276946567.1296296</c:v>
                </c:pt>
                <c:pt idx="11701">
                  <c:v>4276946569.4444442</c:v>
                </c:pt>
                <c:pt idx="11702">
                  <c:v>4276946572.9166665</c:v>
                </c:pt>
                <c:pt idx="11703">
                  <c:v>4276946576.3888888</c:v>
                </c:pt>
                <c:pt idx="11704">
                  <c:v>4276946579.8611112</c:v>
                </c:pt>
                <c:pt idx="11705">
                  <c:v>4276946583.3333335</c:v>
                </c:pt>
                <c:pt idx="11706">
                  <c:v>4276946585.6481481</c:v>
                </c:pt>
                <c:pt idx="11707">
                  <c:v>4276946589.1203704</c:v>
                </c:pt>
                <c:pt idx="11708">
                  <c:v>4276946592.5925927</c:v>
                </c:pt>
                <c:pt idx="11709">
                  <c:v>4276946596.064815</c:v>
                </c:pt>
                <c:pt idx="11710">
                  <c:v>4276946598.3796296</c:v>
                </c:pt>
                <c:pt idx="11711">
                  <c:v>4276946601.8518519</c:v>
                </c:pt>
                <c:pt idx="11712">
                  <c:v>4276946605.3240743</c:v>
                </c:pt>
                <c:pt idx="11713">
                  <c:v>4276946608.7962966</c:v>
                </c:pt>
                <c:pt idx="11714">
                  <c:v>4276946611.1111112</c:v>
                </c:pt>
                <c:pt idx="11715">
                  <c:v>4276946614.5833335</c:v>
                </c:pt>
                <c:pt idx="11716">
                  <c:v>4276946618.0555558</c:v>
                </c:pt>
                <c:pt idx="11717">
                  <c:v>4276946621.5277777</c:v>
                </c:pt>
                <c:pt idx="11718">
                  <c:v>4276946625</c:v>
                </c:pt>
                <c:pt idx="11719">
                  <c:v>4276946627.314815</c:v>
                </c:pt>
                <c:pt idx="11720">
                  <c:v>4276946630.7870369</c:v>
                </c:pt>
                <c:pt idx="11721">
                  <c:v>4276946634.2592592</c:v>
                </c:pt>
                <c:pt idx="11722">
                  <c:v>4276946637.7314816</c:v>
                </c:pt>
                <c:pt idx="11723">
                  <c:v>4276946640.0462961</c:v>
                </c:pt>
                <c:pt idx="11724">
                  <c:v>4276946643.5185184</c:v>
                </c:pt>
                <c:pt idx="11725">
                  <c:v>4276946646.9907408</c:v>
                </c:pt>
                <c:pt idx="11726">
                  <c:v>4276946650.4629626</c:v>
                </c:pt>
                <c:pt idx="11727">
                  <c:v>4276946653.935185</c:v>
                </c:pt>
                <c:pt idx="11728">
                  <c:v>4276946656.25</c:v>
                </c:pt>
                <c:pt idx="11729">
                  <c:v>4276946659.7222223</c:v>
                </c:pt>
                <c:pt idx="11730">
                  <c:v>4276946663.1944442</c:v>
                </c:pt>
                <c:pt idx="11731">
                  <c:v>4276946666.6666665</c:v>
                </c:pt>
                <c:pt idx="11732">
                  <c:v>4276946668.9814816</c:v>
                </c:pt>
                <c:pt idx="11733">
                  <c:v>4276946672.4537039</c:v>
                </c:pt>
                <c:pt idx="11734">
                  <c:v>4276946675.9259257</c:v>
                </c:pt>
                <c:pt idx="11735">
                  <c:v>4276946679.3981481</c:v>
                </c:pt>
                <c:pt idx="11736">
                  <c:v>4276946681.7129631</c:v>
                </c:pt>
                <c:pt idx="11737">
                  <c:v>4276946685.1851854</c:v>
                </c:pt>
                <c:pt idx="11738">
                  <c:v>4276946688.6574073</c:v>
                </c:pt>
                <c:pt idx="11739">
                  <c:v>4276946692.1296296</c:v>
                </c:pt>
                <c:pt idx="11740">
                  <c:v>4276946695.6018519</c:v>
                </c:pt>
                <c:pt idx="11741">
                  <c:v>4276946697.9166665</c:v>
                </c:pt>
                <c:pt idx="11742">
                  <c:v>4276946701.3888888</c:v>
                </c:pt>
                <c:pt idx="11743">
                  <c:v>4276946704.8611112</c:v>
                </c:pt>
                <c:pt idx="11744">
                  <c:v>4276946708.3333335</c:v>
                </c:pt>
                <c:pt idx="11745">
                  <c:v>4276946710.6481481</c:v>
                </c:pt>
                <c:pt idx="11746">
                  <c:v>4276946714.1203704</c:v>
                </c:pt>
                <c:pt idx="11747">
                  <c:v>4276946717.5925927</c:v>
                </c:pt>
                <c:pt idx="11748">
                  <c:v>4276946721.0648146</c:v>
                </c:pt>
                <c:pt idx="11749">
                  <c:v>4276946724.5370369</c:v>
                </c:pt>
                <c:pt idx="11750">
                  <c:v>4276946726.8518519</c:v>
                </c:pt>
                <c:pt idx="11751">
                  <c:v>4276946730.3240738</c:v>
                </c:pt>
                <c:pt idx="11752">
                  <c:v>4276946733.7962961</c:v>
                </c:pt>
                <c:pt idx="11753">
                  <c:v>4276946737.2685184</c:v>
                </c:pt>
                <c:pt idx="11754">
                  <c:v>4276946739.5833335</c:v>
                </c:pt>
                <c:pt idx="11755">
                  <c:v>4276946743.0555553</c:v>
                </c:pt>
                <c:pt idx="11756">
                  <c:v>4276946746.5277777</c:v>
                </c:pt>
                <c:pt idx="11757">
                  <c:v>4276946750</c:v>
                </c:pt>
                <c:pt idx="11758">
                  <c:v>4276946752.3148146</c:v>
                </c:pt>
                <c:pt idx="11759">
                  <c:v>4276946755.7870369</c:v>
                </c:pt>
                <c:pt idx="11760">
                  <c:v>4276946759.2592592</c:v>
                </c:pt>
                <c:pt idx="11761">
                  <c:v>4276946762.7314816</c:v>
                </c:pt>
                <c:pt idx="11762">
                  <c:v>4276946766.2037039</c:v>
                </c:pt>
                <c:pt idx="11763">
                  <c:v>4276946768.5185184</c:v>
                </c:pt>
                <c:pt idx="11764">
                  <c:v>4276946771.9907408</c:v>
                </c:pt>
                <c:pt idx="11765">
                  <c:v>4276946775.4629631</c:v>
                </c:pt>
                <c:pt idx="11766">
                  <c:v>4276946778.9351854</c:v>
                </c:pt>
                <c:pt idx="11767">
                  <c:v>4276946781.25</c:v>
                </c:pt>
                <c:pt idx="11768">
                  <c:v>4276946784.7222223</c:v>
                </c:pt>
                <c:pt idx="11769">
                  <c:v>4276946788.1944447</c:v>
                </c:pt>
                <c:pt idx="11770">
                  <c:v>4276946791.666667</c:v>
                </c:pt>
                <c:pt idx="11771">
                  <c:v>4276946793.9814816</c:v>
                </c:pt>
                <c:pt idx="11772">
                  <c:v>4276946797.4537039</c:v>
                </c:pt>
                <c:pt idx="11773">
                  <c:v>4276946800.9259262</c:v>
                </c:pt>
                <c:pt idx="11774">
                  <c:v>4276946804.3981485</c:v>
                </c:pt>
                <c:pt idx="11775">
                  <c:v>4276946807.8703709</c:v>
                </c:pt>
                <c:pt idx="11776">
                  <c:v>4276946810.1851854</c:v>
                </c:pt>
                <c:pt idx="11777">
                  <c:v>4276946813.6574078</c:v>
                </c:pt>
                <c:pt idx="11778">
                  <c:v>4276946817.1296301</c:v>
                </c:pt>
                <c:pt idx="11779">
                  <c:v>4276946820.6018515</c:v>
                </c:pt>
                <c:pt idx="11780">
                  <c:v>4276946822.916667</c:v>
                </c:pt>
                <c:pt idx="11781">
                  <c:v>4276946826.3888893</c:v>
                </c:pt>
                <c:pt idx="11782">
                  <c:v>4276946829.8611116</c:v>
                </c:pt>
                <c:pt idx="11783">
                  <c:v>4276946833.333333</c:v>
                </c:pt>
                <c:pt idx="11784">
                  <c:v>4276946836.8055553</c:v>
                </c:pt>
                <c:pt idx="11785">
                  <c:v>4276946839.1203709</c:v>
                </c:pt>
                <c:pt idx="11786">
                  <c:v>4276946842.5925922</c:v>
                </c:pt>
                <c:pt idx="11787">
                  <c:v>4276946846.0648146</c:v>
                </c:pt>
                <c:pt idx="11788">
                  <c:v>4276946849.5370369</c:v>
                </c:pt>
                <c:pt idx="11789">
                  <c:v>4276946851.8518515</c:v>
                </c:pt>
                <c:pt idx="11790">
                  <c:v>4276946855.3240738</c:v>
                </c:pt>
                <c:pt idx="11791">
                  <c:v>4276946858.7962961</c:v>
                </c:pt>
                <c:pt idx="11792">
                  <c:v>4276946862.2685184</c:v>
                </c:pt>
                <c:pt idx="11793">
                  <c:v>4276946864.583333</c:v>
                </c:pt>
                <c:pt idx="11794">
                  <c:v>4276946868.0555553</c:v>
                </c:pt>
                <c:pt idx="11795">
                  <c:v>4276946871.5277777</c:v>
                </c:pt>
                <c:pt idx="11796">
                  <c:v>4276946875</c:v>
                </c:pt>
                <c:pt idx="11797">
                  <c:v>4276946878.4722223</c:v>
                </c:pt>
                <c:pt idx="11798">
                  <c:v>4276946880.7870369</c:v>
                </c:pt>
                <c:pt idx="11799">
                  <c:v>4276946884.2592592</c:v>
                </c:pt>
                <c:pt idx="11800">
                  <c:v>4276946887.7314816</c:v>
                </c:pt>
                <c:pt idx="11801">
                  <c:v>4276946891.2037039</c:v>
                </c:pt>
                <c:pt idx="11802">
                  <c:v>4276946893.5185184</c:v>
                </c:pt>
                <c:pt idx="11803">
                  <c:v>4276946896.9907408</c:v>
                </c:pt>
                <c:pt idx="11804">
                  <c:v>4276946900.4629631</c:v>
                </c:pt>
                <c:pt idx="11805">
                  <c:v>4276946903.9351854</c:v>
                </c:pt>
                <c:pt idx="11806">
                  <c:v>4276946906.25</c:v>
                </c:pt>
                <c:pt idx="11807">
                  <c:v>4276946909.7222223</c:v>
                </c:pt>
                <c:pt idx="11808">
                  <c:v>4276946913.1944447</c:v>
                </c:pt>
                <c:pt idx="11809">
                  <c:v>4276946916.666667</c:v>
                </c:pt>
                <c:pt idx="11810">
                  <c:v>4276946920.1388884</c:v>
                </c:pt>
                <c:pt idx="11811">
                  <c:v>4276946922.4537039</c:v>
                </c:pt>
                <c:pt idx="11812">
                  <c:v>4276946925.9259262</c:v>
                </c:pt>
                <c:pt idx="11813">
                  <c:v>4276946929.3981485</c:v>
                </c:pt>
                <c:pt idx="11814">
                  <c:v>4276946932.8703699</c:v>
                </c:pt>
                <c:pt idx="11815">
                  <c:v>4276946935.1851854</c:v>
                </c:pt>
                <c:pt idx="11816">
                  <c:v>4276946938.6574078</c:v>
                </c:pt>
                <c:pt idx="11817">
                  <c:v>4276946942.1296291</c:v>
                </c:pt>
                <c:pt idx="11818">
                  <c:v>4276946945.6018515</c:v>
                </c:pt>
                <c:pt idx="11819">
                  <c:v>4276946949.0740738</c:v>
                </c:pt>
                <c:pt idx="11820">
                  <c:v>4276946951.3888884</c:v>
                </c:pt>
                <c:pt idx="11821">
                  <c:v>4276946954.8611107</c:v>
                </c:pt>
                <c:pt idx="11822">
                  <c:v>4276946958.333333</c:v>
                </c:pt>
                <c:pt idx="11823">
                  <c:v>4276946961.8055553</c:v>
                </c:pt>
                <c:pt idx="11824">
                  <c:v>4276946964.1203699</c:v>
                </c:pt>
                <c:pt idx="11825">
                  <c:v>4276946967.5925922</c:v>
                </c:pt>
                <c:pt idx="11826">
                  <c:v>4276946971.0648146</c:v>
                </c:pt>
                <c:pt idx="11827">
                  <c:v>4276946974.5370369</c:v>
                </c:pt>
                <c:pt idx="11828">
                  <c:v>4276946976.8518515</c:v>
                </c:pt>
                <c:pt idx="11829">
                  <c:v>4276946980.3240738</c:v>
                </c:pt>
                <c:pt idx="11830">
                  <c:v>4276946983.7962961</c:v>
                </c:pt>
                <c:pt idx="11831">
                  <c:v>4276946987.2685184</c:v>
                </c:pt>
                <c:pt idx="11832">
                  <c:v>4276946990.7407408</c:v>
                </c:pt>
                <c:pt idx="11833">
                  <c:v>4276946993.0555553</c:v>
                </c:pt>
                <c:pt idx="11834">
                  <c:v>4276946996.5277777</c:v>
                </c:pt>
                <c:pt idx="11835">
                  <c:v>4276947000</c:v>
                </c:pt>
                <c:pt idx="11836">
                  <c:v>4276947003.4722223</c:v>
                </c:pt>
                <c:pt idx="11837">
                  <c:v>4276947005.7870369</c:v>
                </c:pt>
                <c:pt idx="11838">
                  <c:v>4276947009.2592592</c:v>
                </c:pt>
                <c:pt idx="11839">
                  <c:v>4276947012.7314816</c:v>
                </c:pt>
                <c:pt idx="11840">
                  <c:v>4276947016.2037039</c:v>
                </c:pt>
                <c:pt idx="11841">
                  <c:v>4276947018.5185184</c:v>
                </c:pt>
                <c:pt idx="11842">
                  <c:v>4276947021.9907408</c:v>
                </c:pt>
                <c:pt idx="11843">
                  <c:v>4276947025.4629631</c:v>
                </c:pt>
                <c:pt idx="11844">
                  <c:v>4276947028.9351854</c:v>
                </c:pt>
                <c:pt idx="11845">
                  <c:v>4276947032.4074073</c:v>
                </c:pt>
                <c:pt idx="11846">
                  <c:v>4276947034.7222223</c:v>
                </c:pt>
                <c:pt idx="11847">
                  <c:v>4276947038.1944447</c:v>
                </c:pt>
                <c:pt idx="11848">
                  <c:v>4276947041.6666665</c:v>
                </c:pt>
                <c:pt idx="11849">
                  <c:v>4276947045.1388888</c:v>
                </c:pt>
                <c:pt idx="11850">
                  <c:v>4276947047.4537039</c:v>
                </c:pt>
                <c:pt idx="11851">
                  <c:v>4276947050.9259257</c:v>
                </c:pt>
                <c:pt idx="11852">
                  <c:v>4276947054.3981481</c:v>
                </c:pt>
                <c:pt idx="11853">
                  <c:v>4276947057.8703704</c:v>
                </c:pt>
                <c:pt idx="11854">
                  <c:v>4276947061.3425927</c:v>
                </c:pt>
                <c:pt idx="11855">
                  <c:v>4276947063.6574073</c:v>
                </c:pt>
                <c:pt idx="11856">
                  <c:v>4276947067.1296296</c:v>
                </c:pt>
                <c:pt idx="11857">
                  <c:v>4276947070.6018519</c:v>
                </c:pt>
                <c:pt idx="11858">
                  <c:v>4276947074.0740743</c:v>
                </c:pt>
                <c:pt idx="11859">
                  <c:v>4276947076.3888888</c:v>
                </c:pt>
                <c:pt idx="11860">
                  <c:v>4276947079.8611112</c:v>
                </c:pt>
                <c:pt idx="11861">
                  <c:v>4276947083.3333335</c:v>
                </c:pt>
                <c:pt idx="11862">
                  <c:v>4276947086.8055558</c:v>
                </c:pt>
                <c:pt idx="11863">
                  <c:v>4276947089.1203704</c:v>
                </c:pt>
                <c:pt idx="11864">
                  <c:v>4276947092.5925927</c:v>
                </c:pt>
                <c:pt idx="11865">
                  <c:v>4276947096.064815</c:v>
                </c:pt>
                <c:pt idx="11866">
                  <c:v>4276947099.5370374</c:v>
                </c:pt>
                <c:pt idx="11867">
                  <c:v>4276947103.0092592</c:v>
                </c:pt>
                <c:pt idx="11868">
                  <c:v>4276947105.3240743</c:v>
                </c:pt>
                <c:pt idx="11869">
                  <c:v>4276947108.7962966</c:v>
                </c:pt>
                <c:pt idx="11870">
                  <c:v>4276947112.2685184</c:v>
                </c:pt>
                <c:pt idx="11871">
                  <c:v>4276947115.7407408</c:v>
                </c:pt>
                <c:pt idx="11872">
                  <c:v>4276947118.0555558</c:v>
                </c:pt>
                <c:pt idx="11873">
                  <c:v>4276947121.5277781</c:v>
                </c:pt>
                <c:pt idx="11874">
                  <c:v>4276947125</c:v>
                </c:pt>
                <c:pt idx="11875">
                  <c:v>4276947128.4722223</c:v>
                </c:pt>
                <c:pt idx="11876">
                  <c:v>4276947130.7870374</c:v>
                </c:pt>
                <c:pt idx="11877">
                  <c:v>4276947134.2592597</c:v>
                </c:pt>
                <c:pt idx="11878">
                  <c:v>4276947137.7314816</c:v>
                </c:pt>
                <c:pt idx="11879">
                  <c:v>4276947141.2037034</c:v>
                </c:pt>
                <c:pt idx="11880">
                  <c:v>4276947144.6759257</c:v>
                </c:pt>
                <c:pt idx="11881">
                  <c:v>4276947146.9907413</c:v>
                </c:pt>
                <c:pt idx="11882">
                  <c:v>4276947150.4629626</c:v>
                </c:pt>
                <c:pt idx="11883">
                  <c:v>4276947153.935185</c:v>
                </c:pt>
                <c:pt idx="11884">
                  <c:v>4276947157.4074073</c:v>
                </c:pt>
                <c:pt idx="11885">
                  <c:v>4276947159.7222228</c:v>
                </c:pt>
                <c:pt idx="11886">
                  <c:v>4276947163.1944442</c:v>
                </c:pt>
                <c:pt idx="11887">
                  <c:v>4276947166.6666665</c:v>
                </c:pt>
                <c:pt idx="11888">
                  <c:v>4276947170.1388888</c:v>
                </c:pt>
                <c:pt idx="11889">
                  <c:v>4276947173.6111112</c:v>
                </c:pt>
                <c:pt idx="11890">
                  <c:v>4276947175.9259257</c:v>
                </c:pt>
                <c:pt idx="11891">
                  <c:v>4276947179.3981481</c:v>
                </c:pt>
                <c:pt idx="11892">
                  <c:v>4276947182.8703704</c:v>
                </c:pt>
                <c:pt idx="11893">
                  <c:v>4276947186.3425927</c:v>
                </c:pt>
                <c:pt idx="11894">
                  <c:v>4276947188.6574073</c:v>
                </c:pt>
                <c:pt idx="11895">
                  <c:v>4276947192.1296296</c:v>
                </c:pt>
                <c:pt idx="11896">
                  <c:v>4276947195.6018519</c:v>
                </c:pt>
                <c:pt idx="11897">
                  <c:v>4276947199.0740743</c:v>
                </c:pt>
                <c:pt idx="11898">
                  <c:v>4276947201.3888888</c:v>
                </c:pt>
                <c:pt idx="11899">
                  <c:v>4276947204.8611112</c:v>
                </c:pt>
                <c:pt idx="11900">
                  <c:v>4276947208.3333335</c:v>
                </c:pt>
                <c:pt idx="11901">
                  <c:v>4276947211.8055558</c:v>
                </c:pt>
                <c:pt idx="11902">
                  <c:v>4276947215.2777781</c:v>
                </c:pt>
                <c:pt idx="11903">
                  <c:v>4276947217.5925927</c:v>
                </c:pt>
                <c:pt idx="11904">
                  <c:v>4276947221.064815</c:v>
                </c:pt>
                <c:pt idx="11905">
                  <c:v>4276947224.5370374</c:v>
                </c:pt>
                <c:pt idx="11906">
                  <c:v>4276947228.0092597</c:v>
                </c:pt>
                <c:pt idx="11907">
                  <c:v>4276947230.3240743</c:v>
                </c:pt>
                <c:pt idx="11908">
                  <c:v>4276947233.7962966</c:v>
                </c:pt>
                <c:pt idx="11909">
                  <c:v>4276947237.2685189</c:v>
                </c:pt>
                <c:pt idx="11910">
                  <c:v>4276947240.7407403</c:v>
                </c:pt>
                <c:pt idx="11911">
                  <c:v>4276947244.2129626</c:v>
                </c:pt>
                <c:pt idx="11912">
                  <c:v>4276947246.5277781</c:v>
                </c:pt>
                <c:pt idx="11913">
                  <c:v>4276947250.0000005</c:v>
                </c:pt>
                <c:pt idx="11914">
                  <c:v>4276947253.4722219</c:v>
                </c:pt>
                <c:pt idx="11915">
                  <c:v>4276947256.9444442</c:v>
                </c:pt>
                <c:pt idx="11916">
                  <c:v>4276947259.2592597</c:v>
                </c:pt>
                <c:pt idx="11917">
                  <c:v>4276947262.7314811</c:v>
                </c:pt>
                <c:pt idx="11918">
                  <c:v>4276947266.2037034</c:v>
                </c:pt>
                <c:pt idx="11919">
                  <c:v>4276947269.6759257</c:v>
                </c:pt>
                <c:pt idx="11920">
                  <c:v>4276947271.9907403</c:v>
                </c:pt>
                <c:pt idx="11921">
                  <c:v>4276947275.4629626</c:v>
                </c:pt>
                <c:pt idx="11922">
                  <c:v>4276947278.935185</c:v>
                </c:pt>
                <c:pt idx="11923">
                  <c:v>4276947282.4074073</c:v>
                </c:pt>
                <c:pt idx="11924">
                  <c:v>4276947285.8796296</c:v>
                </c:pt>
                <c:pt idx="11925">
                  <c:v>4276947288.1944442</c:v>
                </c:pt>
                <c:pt idx="11926">
                  <c:v>4276947291.6666665</c:v>
                </c:pt>
                <c:pt idx="11927">
                  <c:v>4276947295.1388888</c:v>
                </c:pt>
                <c:pt idx="11928">
                  <c:v>4276947298.6111112</c:v>
                </c:pt>
                <c:pt idx="11929">
                  <c:v>4276947300.9259257</c:v>
                </c:pt>
                <c:pt idx="11930">
                  <c:v>4276947304.3981481</c:v>
                </c:pt>
                <c:pt idx="11931">
                  <c:v>4276947307.8703704</c:v>
                </c:pt>
                <c:pt idx="11932">
                  <c:v>4276947311.3425927</c:v>
                </c:pt>
                <c:pt idx="11933">
                  <c:v>4276947313.6574073</c:v>
                </c:pt>
                <c:pt idx="11934">
                  <c:v>4276947317.1296296</c:v>
                </c:pt>
                <c:pt idx="11935">
                  <c:v>4276947320.6018519</c:v>
                </c:pt>
                <c:pt idx="11936">
                  <c:v>4276947324.0740743</c:v>
                </c:pt>
                <c:pt idx="11937">
                  <c:v>4276947327.5462966</c:v>
                </c:pt>
                <c:pt idx="11938">
                  <c:v>4276947329.8611112</c:v>
                </c:pt>
                <c:pt idx="11939">
                  <c:v>4276947333.3333335</c:v>
                </c:pt>
                <c:pt idx="11940">
                  <c:v>4276947336.8055558</c:v>
                </c:pt>
                <c:pt idx="11941">
                  <c:v>4276947340.2777781</c:v>
                </c:pt>
                <c:pt idx="11942">
                  <c:v>4276947342.5925927</c:v>
                </c:pt>
                <c:pt idx="11943">
                  <c:v>4276947346.064815</c:v>
                </c:pt>
                <c:pt idx="11944">
                  <c:v>4276947349.5370374</c:v>
                </c:pt>
                <c:pt idx="11945">
                  <c:v>4276947353.0092587</c:v>
                </c:pt>
                <c:pt idx="11946">
                  <c:v>4276947356.4814811</c:v>
                </c:pt>
                <c:pt idx="11947">
                  <c:v>4276947358.7962966</c:v>
                </c:pt>
                <c:pt idx="11948">
                  <c:v>4276947362.268518</c:v>
                </c:pt>
                <c:pt idx="11949">
                  <c:v>4276947365.7407403</c:v>
                </c:pt>
                <c:pt idx="11950">
                  <c:v>4276947369.2129626</c:v>
                </c:pt>
                <c:pt idx="11951">
                  <c:v>4276947371.5277772</c:v>
                </c:pt>
                <c:pt idx="11952">
                  <c:v>4276947374.9999995</c:v>
                </c:pt>
                <c:pt idx="11953">
                  <c:v>4276947378.4722219</c:v>
                </c:pt>
                <c:pt idx="11954">
                  <c:v>4276947381.9444442</c:v>
                </c:pt>
                <c:pt idx="11955">
                  <c:v>4276947384.2592587</c:v>
                </c:pt>
                <c:pt idx="11956">
                  <c:v>4276947387.7314811</c:v>
                </c:pt>
                <c:pt idx="11957">
                  <c:v>4276947391.2037034</c:v>
                </c:pt>
                <c:pt idx="11958">
                  <c:v>4276947394.6759257</c:v>
                </c:pt>
                <c:pt idx="11959">
                  <c:v>4276947398.1481481</c:v>
                </c:pt>
                <c:pt idx="11960">
                  <c:v>4276947400.4629626</c:v>
                </c:pt>
                <c:pt idx="11961">
                  <c:v>4276947403.935185</c:v>
                </c:pt>
                <c:pt idx="11962">
                  <c:v>4276947407.4074073</c:v>
                </c:pt>
                <c:pt idx="11963">
                  <c:v>4276947410.8796296</c:v>
                </c:pt>
                <c:pt idx="11964">
                  <c:v>4276947413.1944442</c:v>
                </c:pt>
                <c:pt idx="11965">
                  <c:v>4276947416.6666665</c:v>
                </c:pt>
                <c:pt idx="11966">
                  <c:v>4276947420.1388888</c:v>
                </c:pt>
                <c:pt idx="11967">
                  <c:v>4276947423.6111112</c:v>
                </c:pt>
                <c:pt idx="11968">
                  <c:v>4276947427.0833335</c:v>
                </c:pt>
                <c:pt idx="11969">
                  <c:v>4276947429.3981481</c:v>
                </c:pt>
                <c:pt idx="11970">
                  <c:v>4276947432.8703704</c:v>
                </c:pt>
                <c:pt idx="11971">
                  <c:v>4276947436.3425927</c:v>
                </c:pt>
                <c:pt idx="11972">
                  <c:v>4276947439.814815</c:v>
                </c:pt>
                <c:pt idx="11973">
                  <c:v>4276947442.1296296</c:v>
                </c:pt>
                <c:pt idx="11974">
                  <c:v>4276947445.6018519</c:v>
                </c:pt>
                <c:pt idx="11975">
                  <c:v>4276947449.0740743</c:v>
                </c:pt>
                <c:pt idx="11976">
                  <c:v>4276947452.5462961</c:v>
                </c:pt>
                <c:pt idx="11977">
                  <c:v>4276947454.8611112</c:v>
                </c:pt>
                <c:pt idx="11978">
                  <c:v>4276947458.3333335</c:v>
                </c:pt>
                <c:pt idx="11979">
                  <c:v>4276947461.8055553</c:v>
                </c:pt>
                <c:pt idx="11980">
                  <c:v>4276947465.2777777</c:v>
                </c:pt>
                <c:pt idx="11981">
                  <c:v>4276947468.75</c:v>
                </c:pt>
                <c:pt idx="11982">
                  <c:v>4276947471.0648146</c:v>
                </c:pt>
                <c:pt idx="11983">
                  <c:v>4276947474.5370369</c:v>
                </c:pt>
                <c:pt idx="11984">
                  <c:v>4276947478.0092592</c:v>
                </c:pt>
                <c:pt idx="11985">
                  <c:v>4276947481.4814816</c:v>
                </c:pt>
                <c:pt idx="11986">
                  <c:v>4276947483.7962961</c:v>
                </c:pt>
                <c:pt idx="11987">
                  <c:v>4276947487.2685184</c:v>
                </c:pt>
                <c:pt idx="11988">
                  <c:v>4276947490.7407408</c:v>
                </c:pt>
                <c:pt idx="11989">
                  <c:v>4276947494.2129631</c:v>
                </c:pt>
                <c:pt idx="11990">
                  <c:v>4276947496.5277777</c:v>
                </c:pt>
                <c:pt idx="11991">
                  <c:v>4276947500</c:v>
                </c:pt>
                <c:pt idx="11992">
                  <c:v>4276947503.4722223</c:v>
                </c:pt>
                <c:pt idx="11993">
                  <c:v>4276947506.9444447</c:v>
                </c:pt>
                <c:pt idx="11994">
                  <c:v>4276947510.416667</c:v>
                </c:pt>
                <c:pt idx="11995">
                  <c:v>4276947512.7314816</c:v>
                </c:pt>
                <c:pt idx="11996">
                  <c:v>4276947516.2037039</c:v>
                </c:pt>
                <c:pt idx="11997">
                  <c:v>4276947519.6759262</c:v>
                </c:pt>
                <c:pt idx="11998">
                  <c:v>4276947523.1481485</c:v>
                </c:pt>
                <c:pt idx="11999">
                  <c:v>4276947525.4629631</c:v>
                </c:pt>
                <c:pt idx="12000">
                  <c:v>4276947528.9351854</c:v>
                </c:pt>
                <c:pt idx="12001">
                  <c:v>4276947532.4074078</c:v>
                </c:pt>
                <c:pt idx="12002">
                  <c:v>4276947535.8796301</c:v>
                </c:pt>
                <c:pt idx="12003">
                  <c:v>4276947539.3518519</c:v>
                </c:pt>
                <c:pt idx="12004">
                  <c:v>4276947541.666667</c:v>
                </c:pt>
                <c:pt idx="12005">
                  <c:v>4276947545.1388893</c:v>
                </c:pt>
                <c:pt idx="12006">
                  <c:v>4276947548.6111116</c:v>
                </c:pt>
                <c:pt idx="12007">
                  <c:v>4276947552.083333</c:v>
                </c:pt>
                <c:pt idx="12008">
                  <c:v>4276947554.3981485</c:v>
                </c:pt>
                <c:pt idx="12009">
                  <c:v>4276947557.8703709</c:v>
                </c:pt>
                <c:pt idx="12010">
                  <c:v>4276947561.3425922</c:v>
                </c:pt>
                <c:pt idx="12011">
                  <c:v>4276947564.8148146</c:v>
                </c:pt>
                <c:pt idx="12012">
                  <c:v>4276947567.1296301</c:v>
                </c:pt>
                <c:pt idx="12013">
                  <c:v>4276947570.6018524</c:v>
                </c:pt>
                <c:pt idx="12014">
                  <c:v>4276947574.0740738</c:v>
                </c:pt>
                <c:pt idx="12015">
                  <c:v>4276947577.5462961</c:v>
                </c:pt>
                <c:pt idx="12016">
                  <c:v>4276947581.0185184</c:v>
                </c:pt>
                <c:pt idx="12017">
                  <c:v>4276947583.333333</c:v>
                </c:pt>
                <c:pt idx="12018">
                  <c:v>4276947586.8055553</c:v>
                </c:pt>
                <c:pt idx="12019">
                  <c:v>4276947590.2777777</c:v>
                </c:pt>
                <c:pt idx="12020">
                  <c:v>4276947593.75</c:v>
                </c:pt>
                <c:pt idx="12021">
                  <c:v>4276947596.0648146</c:v>
                </c:pt>
                <c:pt idx="12022">
                  <c:v>4276947599.5370369</c:v>
                </c:pt>
                <c:pt idx="12023">
                  <c:v>4276947603.0092592</c:v>
                </c:pt>
                <c:pt idx="12024">
                  <c:v>4276947606.4814816</c:v>
                </c:pt>
                <c:pt idx="12025">
                  <c:v>4276947608.7962961</c:v>
                </c:pt>
                <c:pt idx="12026">
                  <c:v>4276947612.2685184</c:v>
                </c:pt>
                <c:pt idx="12027">
                  <c:v>4276947615.7407408</c:v>
                </c:pt>
                <c:pt idx="12028">
                  <c:v>4276947619.2129631</c:v>
                </c:pt>
                <c:pt idx="12029">
                  <c:v>4276947622.6851854</c:v>
                </c:pt>
                <c:pt idx="12030">
                  <c:v>4276947625</c:v>
                </c:pt>
                <c:pt idx="12031">
                  <c:v>4276947628.4722223</c:v>
                </c:pt>
                <c:pt idx="12032">
                  <c:v>4276947631.9444447</c:v>
                </c:pt>
                <c:pt idx="12033">
                  <c:v>4276947635.416667</c:v>
                </c:pt>
                <c:pt idx="12034">
                  <c:v>4276947637.7314816</c:v>
                </c:pt>
                <c:pt idx="12035">
                  <c:v>4276947641.2037039</c:v>
                </c:pt>
                <c:pt idx="12036">
                  <c:v>4276947644.6759262</c:v>
                </c:pt>
                <c:pt idx="12037">
                  <c:v>4276947648.1481485</c:v>
                </c:pt>
                <c:pt idx="12038">
                  <c:v>4276947651.6203699</c:v>
                </c:pt>
                <c:pt idx="12039">
                  <c:v>4276947653.9351854</c:v>
                </c:pt>
                <c:pt idx="12040">
                  <c:v>4276947657.4074078</c:v>
                </c:pt>
                <c:pt idx="12041">
                  <c:v>4276947660.8796301</c:v>
                </c:pt>
                <c:pt idx="12042">
                  <c:v>4276947664.3518515</c:v>
                </c:pt>
                <c:pt idx="12043">
                  <c:v>4276947666.666667</c:v>
                </c:pt>
                <c:pt idx="12044">
                  <c:v>4276947670.1388893</c:v>
                </c:pt>
                <c:pt idx="12045">
                  <c:v>4276947673.6111107</c:v>
                </c:pt>
                <c:pt idx="12046">
                  <c:v>4276947677.083333</c:v>
                </c:pt>
                <c:pt idx="12047">
                  <c:v>4276947679.3981485</c:v>
                </c:pt>
                <c:pt idx="12048">
                  <c:v>4276947682.8703699</c:v>
                </c:pt>
                <c:pt idx="12049">
                  <c:v>4276947686.3425922</c:v>
                </c:pt>
                <c:pt idx="12050">
                  <c:v>4276947689.8148146</c:v>
                </c:pt>
                <c:pt idx="12051">
                  <c:v>4276947693.2870369</c:v>
                </c:pt>
                <c:pt idx="12052">
                  <c:v>4276947695.6018515</c:v>
                </c:pt>
                <c:pt idx="12053">
                  <c:v>4276947699.0740738</c:v>
                </c:pt>
                <c:pt idx="12054">
                  <c:v>4276947702.5462961</c:v>
                </c:pt>
                <c:pt idx="12055">
                  <c:v>4276947706.0185184</c:v>
                </c:pt>
                <c:pt idx="12056">
                  <c:v>4276947708.333333</c:v>
                </c:pt>
                <c:pt idx="12057">
                  <c:v>4276947711.8055553</c:v>
                </c:pt>
                <c:pt idx="12058">
                  <c:v>4276947715.2777777</c:v>
                </c:pt>
                <c:pt idx="12059">
                  <c:v>4276947718.75</c:v>
                </c:pt>
                <c:pt idx="12060">
                  <c:v>4276947722.2222223</c:v>
                </c:pt>
                <c:pt idx="12061">
                  <c:v>4276947724.5370369</c:v>
                </c:pt>
                <c:pt idx="12062">
                  <c:v>4276947728.0092592</c:v>
                </c:pt>
                <c:pt idx="12063">
                  <c:v>4276947731.4814816</c:v>
                </c:pt>
                <c:pt idx="12064">
                  <c:v>4276947734.9537039</c:v>
                </c:pt>
                <c:pt idx="12065">
                  <c:v>4276947737.2685184</c:v>
                </c:pt>
                <c:pt idx="12066">
                  <c:v>4276947740.7407408</c:v>
                </c:pt>
                <c:pt idx="12067">
                  <c:v>4276947744.2129631</c:v>
                </c:pt>
                <c:pt idx="12068">
                  <c:v>4276947747.6851854</c:v>
                </c:pt>
                <c:pt idx="12069">
                  <c:v>4276947750</c:v>
                </c:pt>
                <c:pt idx="12070">
                  <c:v>4276947753.4722223</c:v>
                </c:pt>
                <c:pt idx="12071">
                  <c:v>4276947756.9444447</c:v>
                </c:pt>
                <c:pt idx="12072">
                  <c:v>4276947760.416667</c:v>
                </c:pt>
                <c:pt idx="12073">
                  <c:v>4276947763.8888884</c:v>
                </c:pt>
                <c:pt idx="12074">
                  <c:v>4276947766.2037039</c:v>
                </c:pt>
                <c:pt idx="12075">
                  <c:v>4276947769.6759262</c:v>
                </c:pt>
                <c:pt idx="12076">
                  <c:v>4276947773.1481481</c:v>
                </c:pt>
                <c:pt idx="12077">
                  <c:v>4276947776.6203699</c:v>
                </c:pt>
                <c:pt idx="12078">
                  <c:v>4276947778.9351854</c:v>
                </c:pt>
                <c:pt idx="12079">
                  <c:v>4276947782.4074073</c:v>
                </c:pt>
                <c:pt idx="12080">
                  <c:v>4276947785.8796291</c:v>
                </c:pt>
                <c:pt idx="12081">
                  <c:v>4276947789.3518515</c:v>
                </c:pt>
                <c:pt idx="12082">
                  <c:v>4276947791.6666665</c:v>
                </c:pt>
                <c:pt idx="12083">
                  <c:v>4276947795.1388888</c:v>
                </c:pt>
                <c:pt idx="12084">
                  <c:v>4276947798.6111107</c:v>
                </c:pt>
                <c:pt idx="12085">
                  <c:v>4276947802.083333</c:v>
                </c:pt>
                <c:pt idx="12086">
                  <c:v>4276947805.5555553</c:v>
                </c:pt>
                <c:pt idx="12087">
                  <c:v>4276947807.8703704</c:v>
                </c:pt>
                <c:pt idx="12088">
                  <c:v>4276947811.3425922</c:v>
                </c:pt>
                <c:pt idx="12089">
                  <c:v>4276947814.8148146</c:v>
                </c:pt>
                <c:pt idx="12090">
                  <c:v>4276947818.2870369</c:v>
                </c:pt>
                <c:pt idx="12091">
                  <c:v>4276947820.6018519</c:v>
                </c:pt>
                <c:pt idx="12092">
                  <c:v>4276947824.0740738</c:v>
                </c:pt>
                <c:pt idx="12093">
                  <c:v>4276947827.5462961</c:v>
                </c:pt>
                <c:pt idx="12094">
                  <c:v>4276947831.0185184</c:v>
                </c:pt>
                <c:pt idx="12095">
                  <c:v>4276947833.3333335</c:v>
                </c:pt>
                <c:pt idx="12096">
                  <c:v>4276947836.8055553</c:v>
                </c:pt>
                <c:pt idx="12097">
                  <c:v>4276947840.2777777</c:v>
                </c:pt>
                <c:pt idx="12098">
                  <c:v>4276947843.75</c:v>
                </c:pt>
                <c:pt idx="12099">
                  <c:v>4276947847.2222223</c:v>
                </c:pt>
                <c:pt idx="12100">
                  <c:v>4276947849.5370369</c:v>
                </c:pt>
                <c:pt idx="12101">
                  <c:v>4276947853.0092592</c:v>
                </c:pt>
                <c:pt idx="12102">
                  <c:v>4276947856.4814816</c:v>
                </c:pt>
                <c:pt idx="12103">
                  <c:v>4276947859.9537039</c:v>
                </c:pt>
                <c:pt idx="12104">
                  <c:v>4276947862.2685184</c:v>
                </c:pt>
                <c:pt idx="12105">
                  <c:v>4276947865.7407408</c:v>
                </c:pt>
                <c:pt idx="12106">
                  <c:v>4276947869.2129631</c:v>
                </c:pt>
                <c:pt idx="12107">
                  <c:v>4276947872.685185</c:v>
                </c:pt>
                <c:pt idx="12108">
                  <c:v>4276947876.1574073</c:v>
                </c:pt>
                <c:pt idx="12109">
                  <c:v>4276947878.4722223</c:v>
                </c:pt>
                <c:pt idx="12110">
                  <c:v>4276947881.9444442</c:v>
                </c:pt>
                <c:pt idx="12111">
                  <c:v>4276947885.4166665</c:v>
                </c:pt>
                <c:pt idx="12112">
                  <c:v>4276947888.8888888</c:v>
                </c:pt>
                <c:pt idx="12113">
                  <c:v>4276947891.2037039</c:v>
                </c:pt>
                <c:pt idx="12114">
                  <c:v>4276947894.6759257</c:v>
                </c:pt>
                <c:pt idx="12115">
                  <c:v>4276947898.1481481</c:v>
                </c:pt>
                <c:pt idx="12116">
                  <c:v>4276947901.6203704</c:v>
                </c:pt>
                <c:pt idx="12117">
                  <c:v>4276947905.0925927</c:v>
                </c:pt>
                <c:pt idx="12118">
                  <c:v>4276947907.4074073</c:v>
                </c:pt>
                <c:pt idx="12119">
                  <c:v>4276947910.8796296</c:v>
                </c:pt>
                <c:pt idx="12120">
                  <c:v>4276947914.3518519</c:v>
                </c:pt>
                <c:pt idx="12121">
                  <c:v>4276947917.8240743</c:v>
                </c:pt>
                <c:pt idx="12122">
                  <c:v>4276947929.3981481</c:v>
                </c:pt>
                <c:pt idx="12123">
                  <c:v>4276947940.9722228</c:v>
                </c:pt>
                <c:pt idx="12124">
                  <c:v>4276947952.5462966</c:v>
                </c:pt>
                <c:pt idx="12125">
                  <c:v>4276947964.1203704</c:v>
                </c:pt>
                <c:pt idx="12126">
                  <c:v>4276947975.6944442</c:v>
                </c:pt>
                <c:pt idx="12127">
                  <c:v>4276947987.2685189</c:v>
                </c:pt>
                <c:pt idx="12128">
                  <c:v>4276947998.8425927</c:v>
                </c:pt>
                <c:pt idx="12129">
                  <c:v>4276948010.4166665</c:v>
                </c:pt>
                <c:pt idx="12130">
                  <c:v>4276948021.9907403</c:v>
                </c:pt>
                <c:pt idx="12131">
                  <c:v>4276948034.7222219</c:v>
                </c:pt>
                <c:pt idx="12132">
                  <c:v>4276948046.2962966</c:v>
                </c:pt>
                <c:pt idx="12133">
                  <c:v>4276948057.8703704</c:v>
                </c:pt>
                <c:pt idx="12134">
                  <c:v>4276948069.4444442</c:v>
                </c:pt>
                <c:pt idx="12135">
                  <c:v>4276948081.0185189</c:v>
                </c:pt>
                <c:pt idx="12136">
                  <c:v>4276948092.5925927</c:v>
                </c:pt>
                <c:pt idx="12137">
                  <c:v>4276948104.1666665</c:v>
                </c:pt>
                <c:pt idx="12138">
                  <c:v>4276948115.7407403</c:v>
                </c:pt>
                <c:pt idx="12139">
                  <c:v>4276948127.314815</c:v>
                </c:pt>
                <c:pt idx="12140">
                  <c:v>4276948138.8888888</c:v>
                </c:pt>
                <c:pt idx="12141">
                  <c:v>4276948151.6203704</c:v>
                </c:pt>
                <c:pt idx="12142">
                  <c:v>4276948163.1944442</c:v>
                </c:pt>
                <c:pt idx="12143">
                  <c:v>4276948174.7685184</c:v>
                </c:pt>
                <c:pt idx="12144">
                  <c:v>4276948186.3425927</c:v>
                </c:pt>
                <c:pt idx="12145">
                  <c:v>4276948197.9166665</c:v>
                </c:pt>
                <c:pt idx="12146">
                  <c:v>4276948209.4907408</c:v>
                </c:pt>
                <c:pt idx="12147">
                  <c:v>4276948221.064815</c:v>
                </c:pt>
                <c:pt idx="12148">
                  <c:v>4276948232.6388888</c:v>
                </c:pt>
                <c:pt idx="12149">
                  <c:v>4276948244.2129631</c:v>
                </c:pt>
                <c:pt idx="12150">
                  <c:v>4276948256.9444447</c:v>
                </c:pt>
                <c:pt idx="12151">
                  <c:v>4276948268.5185184</c:v>
                </c:pt>
                <c:pt idx="12152">
                  <c:v>4276948303.2407408</c:v>
                </c:pt>
                <c:pt idx="12153">
                  <c:v>4276948337.9629631</c:v>
                </c:pt>
                <c:pt idx="12154">
                  <c:v>4276948372.6851854</c:v>
                </c:pt>
                <c:pt idx="12155">
                  <c:v>4276948407.4074078</c:v>
                </c:pt>
                <c:pt idx="12156">
                  <c:v>4276948424.7685184</c:v>
                </c:pt>
                <c:pt idx="12157">
                  <c:v>4276948428.2407408</c:v>
                </c:pt>
                <c:pt idx="12158">
                  <c:v>4276948430.5555553</c:v>
                </c:pt>
                <c:pt idx="12159">
                  <c:v>4276948434.0277777</c:v>
                </c:pt>
                <c:pt idx="12160">
                  <c:v>4276948437.5</c:v>
                </c:pt>
                <c:pt idx="12161">
                  <c:v>4276948440.9722223</c:v>
                </c:pt>
                <c:pt idx="12162">
                  <c:v>4276948443.2870369</c:v>
                </c:pt>
                <c:pt idx="12163">
                  <c:v>4276948446.7592592</c:v>
                </c:pt>
                <c:pt idx="12164">
                  <c:v>4276948450.2314816</c:v>
                </c:pt>
                <c:pt idx="12165">
                  <c:v>4276948453.7037039</c:v>
                </c:pt>
                <c:pt idx="12166">
                  <c:v>4276948457.1759262</c:v>
                </c:pt>
                <c:pt idx="12167">
                  <c:v>4276948459.4907408</c:v>
                </c:pt>
                <c:pt idx="12168">
                  <c:v>4276948462.9629631</c:v>
                </c:pt>
                <c:pt idx="12169">
                  <c:v>4276948466.4351854</c:v>
                </c:pt>
                <c:pt idx="12170">
                  <c:v>4276948469.9074078</c:v>
                </c:pt>
                <c:pt idx="12171">
                  <c:v>4276948472.2222223</c:v>
                </c:pt>
                <c:pt idx="12172">
                  <c:v>4276948475.6944447</c:v>
                </c:pt>
                <c:pt idx="12173">
                  <c:v>4276948479.166667</c:v>
                </c:pt>
                <c:pt idx="12174">
                  <c:v>4276948482.6388884</c:v>
                </c:pt>
                <c:pt idx="12175">
                  <c:v>4276948486.1111107</c:v>
                </c:pt>
                <c:pt idx="12176">
                  <c:v>4276948488.4259262</c:v>
                </c:pt>
                <c:pt idx="12177">
                  <c:v>4276948491.8981485</c:v>
                </c:pt>
                <c:pt idx="12178">
                  <c:v>4276948495.3703699</c:v>
                </c:pt>
                <c:pt idx="12179">
                  <c:v>4276948498.8425922</c:v>
                </c:pt>
                <c:pt idx="12180">
                  <c:v>4276948501.1574078</c:v>
                </c:pt>
                <c:pt idx="12181">
                  <c:v>4276948504.6296291</c:v>
                </c:pt>
                <c:pt idx="12182">
                  <c:v>4276948508.1018515</c:v>
                </c:pt>
                <c:pt idx="12183">
                  <c:v>4276948511.5740738</c:v>
                </c:pt>
                <c:pt idx="12184">
                  <c:v>4276948515.0462961</c:v>
                </c:pt>
                <c:pt idx="12185">
                  <c:v>4276948517.3611107</c:v>
                </c:pt>
                <c:pt idx="12186">
                  <c:v>4276948520.833333</c:v>
                </c:pt>
                <c:pt idx="12187">
                  <c:v>4276948524.3055553</c:v>
                </c:pt>
                <c:pt idx="12188">
                  <c:v>4276948527.7777777</c:v>
                </c:pt>
                <c:pt idx="12189">
                  <c:v>4276948530.0925922</c:v>
                </c:pt>
                <c:pt idx="12190">
                  <c:v>4276948533.5648146</c:v>
                </c:pt>
                <c:pt idx="12191">
                  <c:v>4276948537.0370369</c:v>
                </c:pt>
                <c:pt idx="12192">
                  <c:v>4276948540.5092592</c:v>
                </c:pt>
                <c:pt idx="12193">
                  <c:v>4276948542.8240738</c:v>
                </c:pt>
                <c:pt idx="12194">
                  <c:v>4276948546.2962961</c:v>
                </c:pt>
                <c:pt idx="12195">
                  <c:v>4276948549.7685184</c:v>
                </c:pt>
                <c:pt idx="12196">
                  <c:v>4276948553.2407408</c:v>
                </c:pt>
                <c:pt idx="12197">
                  <c:v>4276948556.7129631</c:v>
                </c:pt>
                <c:pt idx="12198">
                  <c:v>4276948559.0277777</c:v>
                </c:pt>
                <c:pt idx="12199">
                  <c:v>4276948562.5</c:v>
                </c:pt>
                <c:pt idx="12200">
                  <c:v>4276948565.9722223</c:v>
                </c:pt>
                <c:pt idx="12201">
                  <c:v>4276948569.4444447</c:v>
                </c:pt>
                <c:pt idx="12202">
                  <c:v>4276948571.7592592</c:v>
                </c:pt>
                <c:pt idx="12203">
                  <c:v>4276948575.2314816</c:v>
                </c:pt>
                <c:pt idx="12204">
                  <c:v>4276948578.7037039</c:v>
                </c:pt>
                <c:pt idx="12205">
                  <c:v>4276948582.1759262</c:v>
                </c:pt>
                <c:pt idx="12206">
                  <c:v>4276948585.6481481</c:v>
                </c:pt>
                <c:pt idx="12207">
                  <c:v>4276948587.9629631</c:v>
                </c:pt>
                <c:pt idx="12208">
                  <c:v>4276948591.4351854</c:v>
                </c:pt>
                <c:pt idx="12209">
                  <c:v>4276948594.9074073</c:v>
                </c:pt>
                <c:pt idx="12210">
                  <c:v>4276948598.3796296</c:v>
                </c:pt>
                <c:pt idx="12211">
                  <c:v>4276948600.6944447</c:v>
                </c:pt>
                <c:pt idx="12212">
                  <c:v>4276948604.1666665</c:v>
                </c:pt>
                <c:pt idx="12213">
                  <c:v>4276948607.6388888</c:v>
                </c:pt>
                <c:pt idx="12214">
                  <c:v>4276948611.1111112</c:v>
                </c:pt>
                <c:pt idx="12215">
                  <c:v>4276948613.4259257</c:v>
                </c:pt>
                <c:pt idx="12216">
                  <c:v>4276948616.8981481</c:v>
                </c:pt>
                <c:pt idx="12217">
                  <c:v>4276948620.3703704</c:v>
                </c:pt>
                <c:pt idx="12218">
                  <c:v>4276948623.8425927</c:v>
                </c:pt>
                <c:pt idx="12219">
                  <c:v>4276948627.3148146</c:v>
                </c:pt>
                <c:pt idx="12220">
                  <c:v>4276948629.6296296</c:v>
                </c:pt>
                <c:pt idx="12221">
                  <c:v>4276948633.1018519</c:v>
                </c:pt>
                <c:pt idx="12222">
                  <c:v>4276948636.5740743</c:v>
                </c:pt>
                <c:pt idx="12223">
                  <c:v>4276948640.0462961</c:v>
                </c:pt>
                <c:pt idx="12224">
                  <c:v>4276948642.3611112</c:v>
                </c:pt>
                <c:pt idx="12225">
                  <c:v>4276948645.8333335</c:v>
                </c:pt>
                <c:pt idx="12226">
                  <c:v>4276948649.3055558</c:v>
                </c:pt>
                <c:pt idx="12227">
                  <c:v>4276948652.7777777</c:v>
                </c:pt>
                <c:pt idx="12228">
                  <c:v>4276948656.25</c:v>
                </c:pt>
                <c:pt idx="12229">
                  <c:v>4276948658.564815</c:v>
                </c:pt>
                <c:pt idx="12230">
                  <c:v>4276948662.0370374</c:v>
                </c:pt>
                <c:pt idx="12231">
                  <c:v>4276948665.5092592</c:v>
                </c:pt>
                <c:pt idx="12232">
                  <c:v>4276948668.9814816</c:v>
                </c:pt>
                <c:pt idx="12233">
                  <c:v>4276948671.2962966</c:v>
                </c:pt>
                <c:pt idx="12234">
                  <c:v>4276948674.7685184</c:v>
                </c:pt>
                <c:pt idx="12235">
                  <c:v>4276948678.2407408</c:v>
                </c:pt>
                <c:pt idx="12236">
                  <c:v>4276948681.7129631</c:v>
                </c:pt>
                <c:pt idx="12237">
                  <c:v>4276948684.0277781</c:v>
                </c:pt>
                <c:pt idx="12238">
                  <c:v>4276948687.5</c:v>
                </c:pt>
                <c:pt idx="12239">
                  <c:v>4276948690.9722223</c:v>
                </c:pt>
                <c:pt idx="12240">
                  <c:v>4276948694.4444442</c:v>
                </c:pt>
                <c:pt idx="12241">
                  <c:v>4276948697.9166665</c:v>
                </c:pt>
                <c:pt idx="12242">
                  <c:v>4276948700.2314816</c:v>
                </c:pt>
                <c:pt idx="12243">
                  <c:v>4276948703.7037034</c:v>
                </c:pt>
                <c:pt idx="12244">
                  <c:v>4276948707.1759257</c:v>
                </c:pt>
                <c:pt idx="12245">
                  <c:v>4276948710.6481481</c:v>
                </c:pt>
                <c:pt idx="12246">
                  <c:v>4276948712.9629626</c:v>
                </c:pt>
                <c:pt idx="12247">
                  <c:v>4276948716.435185</c:v>
                </c:pt>
                <c:pt idx="12248">
                  <c:v>4276948719.9074073</c:v>
                </c:pt>
                <c:pt idx="12249">
                  <c:v>4276948723.3796296</c:v>
                </c:pt>
                <c:pt idx="12250">
                  <c:v>4276948725.6944442</c:v>
                </c:pt>
                <c:pt idx="12251">
                  <c:v>4276948729.1666665</c:v>
                </c:pt>
                <c:pt idx="12252">
                  <c:v>4276948732.6388888</c:v>
                </c:pt>
                <c:pt idx="12253">
                  <c:v>4276948736.1111112</c:v>
                </c:pt>
                <c:pt idx="12254">
                  <c:v>4276948739.5833335</c:v>
                </c:pt>
                <c:pt idx="12255">
                  <c:v>4276948741.8981481</c:v>
                </c:pt>
                <c:pt idx="12256">
                  <c:v>4276948745.3703704</c:v>
                </c:pt>
                <c:pt idx="12257">
                  <c:v>4276948748.8425927</c:v>
                </c:pt>
                <c:pt idx="12258">
                  <c:v>4276948752.314815</c:v>
                </c:pt>
                <c:pt idx="12259">
                  <c:v>4276948754.6296296</c:v>
                </c:pt>
                <c:pt idx="12260">
                  <c:v>4276948758.1018519</c:v>
                </c:pt>
                <c:pt idx="12261">
                  <c:v>4276948761.5740743</c:v>
                </c:pt>
                <c:pt idx="12262">
                  <c:v>4276948765.0462966</c:v>
                </c:pt>
                <c:pt idx="12263">
                  <c:v>4276948768.5185189</c:v>
                </c:pt>
                <c:pt idx="12264">
                  <c:v>4276948770.8333335</c:v>
                </c:pt>
                <c:pt idx="12265">
                  <c:v>4276948774.3055558</c:v>
                </c:pt>
                <c:pt idx="12266">
                  <c:v>4276948777.7777781</c:v>
                </c:pt>
                <c:pt idx="12267">
                  <c:v>4276948781.2500005</c:v>
                </c:pt>
                <c:pt idx="12268">
                  <c:v>4276948783.564815</c:v>
                </c:pt>
                <c:pt idx="12269">
                  <c:v>4276948787.0370374</c:v>
                </c:pt>
                <c:pt idx="12270">
                  <c:v>4276948790.5092597</c:v>
                </c:pt>
                <c:pt idx="12271">
                  <c:v>4276948793.9814811</c:v>
                </c:pt>
                <c:pt idx="12272">
                  <c:v>4276948796.2962966</c:v>
                </c:pt>
                <c:pt idx="12273">
                  <c:v>4276948799.7685189</c:v>
                </c:pt>
                <c:pt idx="12274">
                  <c:v>4276948803.2407403</c:v>
                </c:pt>
                <c:pt idx="12275">
                  <c:v>4276948806.7129626</c:v>
                </c:pt>
                <c:pt idx="12276">
                  <c:v>4276948810.185185</c:v>
                </c:pt>
                <c:pt idx="12277">
                  <c:v>4276948812.5000005</c:v>
                </c:pt>
                <c:pt idx="12278">
                  <c:v>4276948815.9722219</c:v>
                </c:pt>
                <c:pt idx="12279">
                  <c:v>4276948819.4444442</c:v>
                </c:pt>
                <c:pt idx="12280">
                  <c:v>4276948822.9166665</c:v>
                </c:pt>
                <c:pt idx="12281">
                  <c:v>4276948825.2314811</c:v>
                </c:pt>
                <c:pt idx="12282">
                  <c:v>4276948828.7037034</c:v>
                </c:pt>
                <c:pt idx="12283">
                  <c:v>4276948832.1759257</c:v>
                </c:pt>
                <c:pt idx="12284">
                  <c:v>4276948835.6481481</c:v>
                </c:pt>
                <c:pt idx="12285">
                  <c:v>4276948837.9629626</c:v>
                </c:pt>
                <c:pt idx="12286">
                  <c:v>4276948841.435185</c:v>
                </c:pt>
                <c:pt idx="12287">
                  <c:v>4276948844.9074073</c:v>
                </c:pt>
                <c:pt idx="12288">
                  <c:v>4276948848.3796296</c:v>
                </c:pt>
                <c:pt idx="12289">
                  <c:v>4276948851.8518519</c:v>
                </c:pt>
                <c:pt idx="12290">
                  <c:v>4276948854.1666665</c:v>
                </c:pt>
                <c:pt idx="12291">
                  <c:v>4276948857.6388888</c:v>
                </c:pt>
                <c:pt idx="12292">
                  <c:v>4276948861.1111112</c:v>
                </c:pt>
                <c:pt idx="12293">
                  <c:v>4276948864.5833335</c:v>
                </c:pt>
                <c:pt idx="12294">
                  <c:v>4276948866.8981481</c:v>
                </c:pt>
                <c:pt idx="12295">
                  <c:v>4276948870.3703704</c:v>
                </c:pt>
                <c:pt idx="12296">
                  <c:v>4276948873.8425927</c:v>
                </c:pt>
                <c:pt idx="12297">
                  <c:v>4276948877.314815</c:v>
                </c:pt>
                <c:pt idx="12298">
                  <c:v>4276948879.6296296</c:v>
                </c:pt>
                <c:pt idx="12299">
                  <c:v>4276948883.1018519</c:v>
                </c:pt>
                <c:pt idx="12300">
                  <c:v>4276948886.5740743</c:v>
                </c:pt>
                <c:pt idx="12301">
                  <c:v>4276948890.0462966</c:v>
                </c:pt>
                <c:pt idx="12302">
                  <c:v>4276948893.518518</c:v>
                </c:pt>
                <c:pt idx="12303">
                  <c:v>4276948895.8333335</c:v>
                </c:pt>
                <c:pt idx="12304">
                  <c:v>4276948899.3055558</c:v>
                </c:pt>
                <c:pt idx="12305">
                  <c:v>4276948902.7777781</c:v>
                </c:pt>
                <c:pt idx="12306">
                  <c:v>4276948906.2499995</c:v>
                </c:pt>
                <c:pt idx="12307">
                  <c:v>4276948908.564815</c:v>
                </c:pt>
                <c:pt idx="12308">
                  <c:v>4276948912.0370374</c:v>
                </c:pt>
                <c:pt idx="12309">
                  <c:v>4276948915.5092587</c:v>
                </c:pt>
                <c:pt idx="12310">
                  <c:v>4276948918.9814811</c:v>
                </c:pt>
                <c:pt idx="12311">
                  <c:v>4276948922.4537034</c:v>
                </c:pt>
                <c:pt idx="12312">
                  <c:v>4276948924.768518</c:v>
                </c:pt>
                <c:pt idx="12313">
                  <c:v>4276948928.2407403</c:v>
                </c:pt>
                <c:pt idx="12314">
                  <c:v>4276948931.7129626</c:v>
                </c:pt>
                <c:pt idx="12315">
                  <c:v>4276948935.185185</c:v>
                </c:pt>
                <c:pt idx="12316">
                  <c:v>4276948937.4999995</c:v>
                </c:pt>
                <c:pt idx="12317">
                  <c:v>4276948940.9722219</c:v>
                </c:pt>
                <c:pt idx="12318">
                  <c:v>4276948944.4444442</c:v>
                </c:pt>
                <c:pt idx="12319">
                  <c:v>4276948947.9166665</c:v>
                </c:pt>
                <c:pt idx="12320">
                  <c:v>4276948950.2314811</c:v>
                </c:pt>
                <c:pt idx="12321">
                  <c:v>4276948953.7037034</c:v>
                </c:pt>
                <c:pt idx="12322">
                  <c:v>4276948957.1759257</c:v>
                </c:pt>
                <c:pt idx="12323">
                  <c:v>4276948960.6481481</c:v>
                </c:pt>
                <c:pt idx="12324">
                  <c:v>4276948964.1203704</c:v>
                </c:pt>
                <c:pt idx="12325">
                  <c:v>4276948966.435185</c:v>
                </c:pt>
                <c:pt idx="12326">
                  <c:v>4276948969.9074073</c:v>
                </c:pt>
                <c:pt idx="12327">
                  <c:v>4276948973.3796296</c:v>
                </c:pt>
                <c:pt idx="12328">
                  <c:v>4276948976.8518519</c:v>
                </c:pt>
                <c:pt idx="12329">
                  <c:v>4276948979.1666665</c:v>
                </c:pt>
                <c:pt idx="12330">
                  <c:v>4276948982.6388888</c:v>
                </c:pt>
                <c:pt idx="12331">
                  <c:v>4276948986.1111112</c:v>
                </c:pt>
                <c:pt idx="12332">
                  <c:v>4276948989.5833335</c:v>
                </c:pt>
                <c:pt idx="12333">
                  <c:v>4276948993.0555558</c:v>
                </c:pt>
                <c:pt idx="12334">
                  <c:v>4276948995.3703704</c:v>
                </c:pt>
                <c:pt idx="12335">
                  <c:v>4276948998.8425927</c:v>
                </c:pt>
                <c:pt idx="12336">
                  <c:v>4276949002.314815</c:v>
                </c:pt>
                <c:pt idx="12337">
                  <c:v>4276949005.7870369</c:v>
                </c:pt>
                <c:pt idx="12338">
                  <c:v>4276949008.1018519</c:v>
                </c:pt>
                <c:pt idx="12339">
                  <c:v>4276949011.5740743</c:v>
                </c:pt>
                <c:pt idx="12340">
                  <c:v>4276949015.0462961</c:v>
                </c:pt>
                <c:pt idx="12341">
                  <c:v>4276949018.5185184</c:v>
                </c:pt>
                <c:pt idx="12342">
                  <c:v>4276949020.8333335</c:v>
                </c:pt>
                <c:pt idx="12343">
                  <c:v>4276949024.3055553</c:v>
                </c:pt>
                <c:pt idx="12344">
                  <c:v>4276949027.7777777</c:v>
                </c:pt>
                <c:pt idx="12345">
                  <c:v>4276949031.25</c:v>
                </c:pt>
                <c:pt idx="12346">
                  <c:v>4276949034.7222223</c:v>
                </c:pt>
                <c:pt idx="12347">
                  <c:v>4276949037.0370369</c:v>
                </c:pt>
                <c:pt idx="12348">
                  <c:v>4276949040.5092592</c:v>
                </c:pt>
                <c:pt idx="12349">
                  <c:v>4276949043.9814816</c:v>
                </c:pt>
                <c:pt idx="12350">
                  <c:v>4276949047.4537039</c:v>
                </c:pt>
                <c:pt idx="12351">
                  <c:v>4276949049.7685184</c:v>
                </c:pt>
                <c:pt idx="12352">
                  <c:v>4276949053.2407408</c:v>
                </c:pt>
                <c:pt idx="12353">
                  <c:v>4276949056.7129631</c:v>
                </c:pt>
                <c:pt idx="12354">
                  <c:v>4276949060.1851854</c:v>
                </c:pt>
                <c:pt idx="12355">
                  <c:v>4276949062.5</c:v>
                </c:pt>
                <c:pt idx="12356">
                  <c:v>4276949065.9722223</c:v>
                </c:pt>
                <c:pt idx="12357">
                  <c:v>4276949069.4444447</c:v>
                </c:pt>
                <c:pt idx="12358">
                  <c:v>4276949072.916667</c:v>
                </c:pt>
                <c:pt idx="12359">
                  <c:v>4276949076.3888893</c:v>
                </c:pt>
                <c:pt idx="12360">
                  <c:v>4276949078.7037039</c:v>
                </c:pt>
                <c:pt idx="12361">
                  <c:v>4276949082.1759262</c:v>
                </c:pt>
                <c:pt idx="12362">
                  <c:v>4276949085.6481485</c:v>
                </c:pt>
                <c:pt idx="12363">
                  <c:v>4276949089.1203709</c:v>
                </c:pt>
                <c:pt idx="12364">
                  <c:v>4276949092.5925927</c:v>
                </c:pt>
                <c:pt idx="12365">
                  <c:v>4276949096.0648146</c:v>
                </c:pt>
                <c:pt idx="12366">
                  <c:v>4276949099.5370369</c:v>
                </c:pt>
                <c:pt idx="12367">
                  <c:v>4276949103.0092592</c:v>
                </c:pt>
                <c:pt idx="12368">
                  <c:v>4276949105.3240738</c:v>
                </c:pt>
                <c:pt idx="12369">
                  <c:v>4276949108.7962961</c:v>
                </c:pt>
                <c:pt idx="12370">
                  <c:v>4276949112.2685184</c:v>
                </c:pt>
                <c:pt idx="12371">
                  <c:v>4276949115.7407408</c:v>
                </c:pt>
                <c:pt idx="12372">
                  <c:v>4276949118.0555553</c:v>
                </c:pt>
                <c:pt idx="12373">
                  <c:v>4276949121.5277777</c:v>
                </c:pt>
                <c:pt idx="12374">
                  <c:v>4276949125</c:v>
                </c:pt>
                <c:pt idx="12375">
                  <c:v>4276949128.4722223</c:v>
                </c:pt>
                <c:pt idx="12376">
                  <c:v>4276949131.9444447</c:v>
                </c:pt>
                <c:pt idx="12377">
                  <c:v>4276949134.2592592</c:v>
                </c:pt>
                <c:pt idx="12378">
                  <c:v>4276949137.7314816</c:v>
                </c:pt>
                <c:pt idx="12379">
                  <c:v>4276949141.2037039</c:v>
                </c:pt>
                <c:pt idx="12380">
                  <c:v>4276949144.6759262</c:v>
                </c:pt>
                <c:pt idx="12381">
                  <c:v>4276949146.9907408</c:v>
                </c:pt>
                <c:pt idx="12382">
                  <c:v>4276949150.4629631</c:v>
                </c:pt>
                <c:pt idx="12383">
                  <c:v>4276949153.9351854</c:v>
                </c:pt>
                <c:pt idx="12384">
                  <c:v>4276949157.4074078</c:v>
                </c:pt>
                <c:pt idx="12385">
                  <c:v>4276949159.7222223</c:v>
                </c:pt>
                <c:pt idx="12386">
                  <c:v>4276949163.1944447</c:v>
                </c:pt>
                <c:pt idx="12387">
                  <c:v>4276949166.666667</c:v>
                </c:pt>
                <c:pt idx="12388">
                  <c:v>4276949170.1388893</c:v>
                </c:pt>
                <c:pt idx="12389">
                  <c:v>4276949173.6111116</c:v>
                </c:pt>
                <c:pt idx="12390">
                  <c:v>4276949175.9259262</c:v>
                </c:pt>
                <c:pt idx="12391">
                  <c:v>4276949179.3981485</c:v>
                </c:pt>
                <c:pt idx="12392">
                  <c:v>4276949182.8703709</c:v>
                </c:pt>
                <c:pt idx="12393">
                  <c:v>4276949186.3425922</c:v>
                </c:pt>
                <c:pt idx="12394">
                  <c:v>4276949188.6574078</c:v>
                </c:pt>
                <c:pt idx="12395">
                  <c:v>4276949192.1296301</c:v>
                </c:pt>
                <c:pt idx="12396">
                  <c:v>4276949195.6018515</c:v>
                </c:pt>
                <c:pt idx="12397">
                  <c:v>4276949199.0740738</c:v>
                </c:pt>
                <c:pt idx="12398">
                  <c:v>4276949201.3888893</c:v>
                </c:pt>
                <c:pt idx="12399">
                  <c:v>4276949204.8611107</c:v>
                </c:pt>
                <c:pt idx="12400">
                  <c:v>4276949208.333333</c:v>
                </c:pt>
                <c:pt idx="12401">
                  <c:v>4276949211.8055553</c:v>
                </c:pt>
                <c:pt idx="12402">
                  <c:v>4276949215.2777777</c:v>
                </c:pt>
                <c:pt idx="12403">
                  <c:v>4276949217.5925922</c:v>
                </c:pt>
                <c:pt idx="12404">
                  <c:v>4276949221.0648146</c:v>
                </c:pt>
                <c:pt idx="12405">
                  <c:v>4276949224.5370369</c:v>
                </c:pt>
                <c:pt idx="12406">
                  <c:v>4276949228.0092592</c:v>
                </c:pt>
                <c:pt idx="12407">
                  <c:v>4276949231.4814816</c:v>
                </c:pt>
                <c:pt idx="12408">
                  <c:v>4276949234.9537039</c:v>
                </c:pt>
                <c:pt idx="12409">
                  <c:v>4276949238.4259262</c:v>
                </c:pt>
                <c:pt idx="12410">
                  <c:v>4276949241.8981485</c:v>
                </c:pt>
                <c:pt idx="12411">
                  <c:v>4276949244.2129631</c:v>
                </c:pt>
                <c:pt idx="12412">
                  <c:v>4276949247.6851854</c:v>
                </c:pt>
                <c:pt idx="12413">
                  <c:v>4276949251.1574078</c:v>
                </c:pt>
                <c:pt idx="12414">
                  <c:v>4276949254.6296291</c:v>
                </c:pt>
                <c:pt idx="12415">
                  <c:v>4276949256.9444447</c:v>
                </c:pt>
                <c:pt idx="12416">
                  <c:v>4276949260.416667</c:v>
                </c:pt>
                <c:pt idx="12417">
                  <c:v>4276949263.8888884</c:v>
                </c:pt>
                <c:pt idx="12418">
                  <c:v>4276949267.3611107</c:v>
                </c:pt>
                <c:pt idx="12419">
                  <c:v>4276949270.833333</c:v>
                </c:pt>
                <c:pt idx="12420">
                  <c:v>4276949274.3055553</c:v>
                </c:pt>
                <c:pt idx="12421">
                  <c:v>4276949277.7777777</c:v>
                </c:pt>
                <c:pt idx="12422">
                  <c:v>4276949281.25</c:v>
                </c:pt>
                <c:pt idx="12423">
                  <c:v>4276949283.5648146</c:v>
                </c:pt>
                <c:pt idx="12424">
                  <c:v>4276949287.0370369</c:v>
                </c:pt>
                <c:pt idx="12425">
                  <c:v>4276949290.5092592</c:v>
                </c:pt>
                <c:pt idx="12426">
                  <c:v>4276949293.9814816</c:v>
                </c:pt>
                <c:pt idx="12427">
                  <c:v>4276949297.4537039</c:v>
                </c:pt>
                <c:pt idx="12428">
                  <c:v>4276949299.7685184</c:v>
                </c:pt>
                <c:pt idx="12429">
                  <c:v>4276949303.2407408</c:v>
                </c:pt>
                <c:pt idx="12430">
                  <c:v>4276949306.7129631</c:v>
                </c:pt>
                <c:pt idx="12431">
                  <c:v>4276949310.1851854</c:v>
                </c:pt>
                <c:pt idx="12432">
                  <c:v>4276949312.5</c:v>
                </c:pt>
                <c:pt idx="12433">
                  <c:v>4276949315.9722223</c:v>
                </c:pt>
                <c:pt idx="12434">
                  <c:v>4276949319.4444447</c:v>
                </c:pt>
                <c:pt idx="12435">
                  <c:v>4276949322.916667</c:v>
                </c:pt>
                <c:pt idx="12436">
                  <c:v>4276949325.2314816</c:v>
                </c:pt>
                <c:pt idx="12437">
                  <c:v>4276949328.7037039</c:v>
                </c:pt>
                <c:pt idx="12438">
                  <c:v>4276949332.1759262</c:v>
                </c:pt>
                <c:pt idx="12439">
                  <c:v>4276949335.6481481</c:v>
                </c:pt>
                <c:pt idx="12440">
                  <c:v>4276949339.1203699</c:v>
                </c:pt>
                <c:pt idx="12441">
                  <c:v>4276949341.4351854</c:v>
                </c:pt>
                <c:pt idx="12442">
                  <c:v>4276949344.9074073</c:v>
                </c:pt>
                <c:pt idx="12443">
                  <c:v>4276949348.3796291</c:v>
                </c:pt>
                <c:pt idx="12444">
                  <c:v>4276949351.8518515</c:v>
                </c:pt>
                <c:pt idx="12445">
                  <c:v>4276949354.1666665</c:v>
                </c:pt>
                <c:pt idx="12446">
                  <c:v>4276949357.6388888</c:v>
                </c:pt>
                <c:pt idx="12447">
                  <c:v>4276949361.1111107</c:v>
                </c:pt>
                <c:pt idx="12448">
                  <c:v>4276949364.583333</c:v>
                </c:pt>
                <c:pt idx="12449">
                  <c:v>4276949368.0555553</c:v>
                </c:pt>
                <c:pt idx="12450">
                  <c:v>4276949370.3703704</c:v>
                </c:pt>
                <c:pt idx="12451">
                  <c:v>4276949373.8425922</c:v>
                </c:pt>
                <c:pt idx="12452">
                  <c:v>4276949377.3148146</c:v>
                </c:pt>
                <c:pt idx="12453">
                  <c:v>4276949380.7870369</c:v>
                </c:pt>
                <c:pt idx="12454">
                  <c:v>4276949383.1018519</c:v>
                </c:pt>
                <c:pt idx="12455">
                  <c:v>4276949386.5740738</c:v>
                </c:pt>
                <c:pt idx="12456">
                  <c:v>4276949390.0462961</c:v>
                </c:pt>
                <c:pt idx="12457">
                  <c:v>4276949393.5185184</c:v>
                </c:pt>
                <c:pt idx="12458">
                  <c:v>4276949395.8333335</c:v>
                </c:pt>
                <c:pt idx="12459">
                  <c:v>4276949399.3055553</c:v>
                </c:pt>
                <c:pt idx="12460">
                  <c:v>4276949402.7777777</c:v>
                </c:pt>
                <c:pt idx="12461">
                  <c:v>4276949406.25</c:v>
                </c:pt>
                <c:pt idx="12462">
                  <c:v>4276949409.7222223</c:v>
                </c:pt>
                <c:pt idx="12463">
                  <c:v>4276949412.0370369</c:v>
                </c:pt>
                <c:pt idx="12464">
                  <c:v>4276949415.5092592</c:v>
                </c:pt>
                <c:pt idx="12465">
                  <c:v>4276949418.9814816</c:v>
                </c:pt>
                <c:pt idx="12466">
                  <c:v>4276949422.4537039</c:v>
                </c:pt>
                <c:pt idx="12467">
                  <c:v>4276949424.7685184</c:v>
                </c:pt>
                <c:pt idx="12468">
                  <c:v>4276949428.2407408</c:v>
                </c:pt>
                <c:pt idx="12469">
                  <c:v>4276949431.7129631</c:v>
                </c:pt>
                <c:pt idx="12470">
                  <c:v>4276949435.185185</c:v>
                </c:pt>
                <c:pt idx="12471">
                  <c:v>4276949437.5</c:v>
                </c:pt>
                <c:pt idx="12472">
                  <c:v>4276949440.9722223</c:v>
                </c:pt>
                <c:pt idx="12473">
                  <c:v>4276949444.4444442</c:v>
                </c:pt>
                <c:pt idx="12474">
                  <c:v>4276949447.9166665</c:v>
                </c:pt>
                <c:pt idx="12475">
                  <c:v>4276949451.3888888</c:v>
                </c:pt>
                <c:pt idx="12476">
                  <c:v>4276949453.7037039</c:v>
                </c:pt>
                <c:pt idx="12477">
                  <c:v>4276949457.1759257</c:v>
                </c:pt>
                <c:pt idx="12478">
                  <c:v>4276949460.6481481</c:v>
                </c:pt>
                <c:pt idx="12479">
                  <c:v>4276949464.1203704</c:v>
                </c:pt>
                <c:pt idx="12480">
                  <c:v>4276949466.435185</c:v>
                </c:pt>
                <c:pt idx="12481">
                  <c:v>4276949469.9074073</c:v>
                </c:pt>
                <c:pt idx="12482">
                  <c:v>4276949473.3796296</c:v>
                </c:pt>
                <c:pt idx="12483">
                  <c:v>4276949476.8518519</c:v>
                </c:pt>
                <c:pt idx="12484">
                  <c:v>4276949480.3240743</c:v>
                </c:pt>
                <c:pt idx="12485">
                  <c:v>4276949482.6388888</c:v>
                </c:pt>
                <c:pt idx="12486">
                  <c:v>4276949486.1111112</c:v>
                </c:pt>
                <c:pt idx="12487">
                  <c:v>4276949489.5833335</c:v>
                </c:pt>
                <c:pt idx="12488">
                  <c:v>4276949493.0555558</c:v>
                </c:pt>
                <c:pt idx="12489">
                  <c:v>4276949495.3703704</c:v>
                </c:pt>
                <c:pt idx="12490">
                  <c:v>4276949498.8425927</c:v>
                </c:pt>
                <c:pt idx="12491">
                  <c:v>4276949502.314815</c:v>
                </c:pt>
                <c:pt idx="12492">
                  <c:v>4276949505.7870374</c:v>
                </c:pt>
                <c:pt idx="12493">
                  <c:v>4276949509.2592597</c:v>
                </c:pt>
                <c:pt idx="12494">
                  <c:v>4276949512.731482</c:v>
                </c:pt>
                <c:pt idx="12495">
                  <c:v>4276949516.2037034</c:v>
                </c:pt>
                <c:pt idx="12496">
                  <c:v>4276949519.6759257</c:v>
                </c:pt>
                <c:pt idx="12497">
                  <c:v>4276949521.9907413</c:v>
                </c:pt>
                <c:pt idx="12498">
                  <c:v>4276949525.4629626</c:v>
                </c:pt>
                <c:pt idx="12499">
                  <c:v>4276949528.935185</c:v>
                </c:pt>
                <c:pt idx="12500">
                  <c:v>4276949532.4074073</c:v>
                </c:pt>
                <c:pt idx="12501">
                  <c:v>4276949534.7222219</c:v>
                </c:pt>
                <c:pt idx="12502">
                  <c:v>4276949538.1944442</c:v>
                </c:pt>
                <c:pt idx="12503">
                  <c:v>4276949541.6666665</c:v>
                </c:pt>
                <c:pt idx="12504">
                  <c:v>4276949545.1388888</c:v>
                </c:pt>
                <c:pt idx="12505">
                  <c:v>4276949548.6111112</c:v>
                </c:pt>
                <c:pt idx="12506">
                  <c:v>4276949550.9259257</c:v>
                </c:pt>
                <c:pt idx="12507">
                  <c:v>4276949554.3981481</c:v>
                </c:pt>
                <c:pt idx="12508">
                  <c:v>4276949557.8703704</c:v>
                </c:pt>
                <c:pt idx="12509">
                  <c:v>4276949561.3425927</c:v>
                </c:pt>
                <c:pt idx="12510">
                  <c:v>4276949563.6574073</c:v>
                </c:pt>
                <c:pt idx="12511">
                  <c:v>4276949567.1296296</c:v>
                </c:pt>
                <c:pt idx="12512">
                  <c:v>4276949570.6018519</c:v>
                </c:pt>
                <c:pt idx="12513">
                  <c:v>4276949574.0740743</c:v>
                </c:pt>
                <c:pt idx="12514">
                  <c:v>4276949577.5462966</c:v>
                </c:pt>
                <c:pt idx="12515">
                  <c:v>4276949579.8611112</c:v>
                </c:pt>
                <c:pt idx="12516">
                  <c:v>4276949583.3333335</c:v>
                </c:pt>
                <c:pt idx="12517">
                  <c:v>4276949586.8055558</c:v>
                </c:pt>
                <c:pt idx="12518">
                  <c:v>4276949590.2777781</c:v>
                </c:pt>
                <c:pt idx="12519">
                  <c:v>4276949592.5925927</c:v>
                </c:pt>
                <c:pt idx="12520">
                  <c:v>4276949596.064815</c:v>
                </c:pt>
                <c:pt idx="12521">
                  <c:v>4276949599.5370374</c:v>
                </c:pt>
                <c:pt idx="12522">
                  <c:v>4276949603.0092597</c:v>
                </c:pt>
                <c:pt idx="12523">
                  <c:v>4276949605.3240743</c:v>
                </c:pt>
                <c:pt idx="12524">
                  <c:v>4276949608.7962966</c:v>
                </c:pt>
                <c:pt idx="12525">
                  <c:v>4276949612.2685189</c:v>
                </c:pt>
                <c:pt idx="12526">
                  <c:v>4276949615.7407403</c:v>
                </c:pt>
                <c:pt idx="12527">
                  <c:v>4276949619.2129626</c:v>
                </c:pt>
                <c:pt idx="12528">
                  <c:v>4276949621.5277781</c:v>
                </c:pt>
                <c:pt idx="12529">
                  <c:v>4276949624.9999995</c:v>
                </c:pt>
                <c:pt idx="12530">
                  <c:v>4276949628.4722219</c:v>
                </c:pt>
                <c:pt idx="12531">
                  <c:v>4276949631.9444442</c:v>
                </c:pt>
                <c:pt idx="12532">
                  <c:v>4276949634.2592597</c:v>
                </c:pt>
                <c:pt idx="12533">
                  <c:v>4276949637.7314811</c:v>
                </c:pt>
                <c:pt idx="12534">
                  <c:v>4276949641.2037034</c:v>
                </c:pt>
                <c:pt idx="12535">
                  <c:v>4276949644.6759257</c:v>
                </c:pt>
                <c:pt idx="12536">
                  <c:v>4276949646.9907403</c:v>
                </c:pt>
                <c:pt idx="12537">
                  <c:v>4276949650.4629626</c:v>
                </c:pt>
                <c:pt idx="12538">
                  <c:v>4276949653.935185</c:v>
                </c:pt>
                <c:pt idx="12539">
                  <c:v>4276949657.4074073</c:v>
                </c:pt>
                <c:pt idx="12540">
                  <c:v>4276949660.8796296</c:v>
                </c:pt>
                <c:pt idx="12541">
                  <c:v>4276949663.1944442</c:v>
                </c:pt>
                <c:pt idx="12542">
                  <c:v>4276949666.6666665</c:v>
                </c:pt>
                <c:pt idx="12543">
                  <c:v>4276949670.1388888</c:v>
                </c:pt>
                <c:pt idx="12544">
                  <c:v>4276949673.6111112</c:v>
                </c:pt>
                <c:pt idx="12545">
                  <c:v>4276949675.9259257</c:v>
                </c:pt>
                <c:pt idx="12546">
                  <c:v>4276949679.3981481</c:v>
                </c:pt>
                <c:pt idx="12547">
                  <c:v>4276949682.8703704</c:v>
                </c:pt>
                <c:pt idx="12548">
                  <c:v>4276949686.3425927</c:v>
                </c:pt>
                <c:pt idx="12549">
                  <c:v>4276949689.814815</c:v>
                </c:pt>
                <c:pt idx="12550">
                  <c:v>4276949692.1296296</c:v>
                </c:pt>
                <c:pt idx="12551">
                  <c:v>4276949695.6018519</c:v>
                </c:pt>
                <c:pt idx="12552">
                  <c:v>4276949699.0740743</c:v>
                </c:pt>
                <c:pt idx="12553">
                  <c:v>4276949702.5462966</c:v>
                </c:pt>
                <c:pt idx="12554">
                  <c:v>4276949704.8611112</c:v>
                </c:pt>
                <c:pt idx="12555">
                  <c:v>4276949708.3333335</c:v>
                </c:pt>
                <c:pt idx="12556">
                  <c:v>4276949711.8055558</c:v>
                </c:pt>
                <c:pt idx="12557">
                  <c:v>4276949715.2777772</c:v>
                </c:pt>
                <c:pt idx="12558">
                  <c:v>4276949717.5925927</c:v>
                </c:pt>
                <c:pt idx="12559">
                  <c:v>4276949721.064815</c:v>
                </c:pt>
                <c:pt idx="12560">
                  <c:v>4276949724.5370374</c:v>
                </c:pt>
                <c:pt idx="12561">
                  <c:v>4276949728.0092587</c:v>
                </c:pt>
                <c:pt idx="12562">
                  <c:v>4276949731.4814811</c:v>
                </c:pt>
                <c:pt idx="12563">
                  <c:v>4276949733.7962966</c:v>
                </c:pt>
                <c:pt idx="12564">
                  <c:v>4276949737.2685184</c:v>
                </c:pt>
                <c:pt idx="12565">
                  <c:v>4276949740.7407403</c:v>
                </c:pt>
                <c:pt idx="12566">
                  <c:v>4276949744.2129626</c:v>
                </c:pt>
                <c:pt idx="12567">
                  <c:v>4276949746.5277777</c:v>
                </c:pt>
                <c:pt idx="12568">
                  <c:v>4276949750</c:v>
                </c:pt>
                <c:pt idx="12569">
                  <c:v>4276949753.4722219</c:v>
                </c:pt>
                <c:pt idx="12570">
                  <c:v>4276949756.9444442</c:v>
                </c:pt>
                <c:pt idx="12571">
                  <c:v>4276949759.2592592</c:v>
                </c:pt>
                <c:pt idx="12572">
                  <c:v>4276949762.7314816</c:v>
                </c:pt>
                <c:pt idx="12573">
                  <c:v>4276949766.2037034</c:v>
                </c:pt>
                <c:pt idx="12574">
                  <c:v>4276949769.6759257</c:v>
                </c:pt>
                <c:pt idx="12575">
                  <c:v>4276949773.1481481</c:v>
                </c:pt>
                <c:pt idx="12576">
                  <c:v>4276949775.4629626</c:v>
                </c:pt>
                <c:pt idx="12577">
                  <c:v>4276949778.935185</c:v>
                </c:pt>
                <c:pt idx="12578">
                  <c:v>4276949782.4074073</c:v>
                </c:pt>
                <c:pt idx="12579">
                  <c:v>4276949785.8796296</c:v>
                </c:pt>
                <c:pt idx="12580">
                  <c:v>4276949788.1944442</c:v>
                </c:pt>
                <c:pt idx="12581">
                  <c:v>4276949791.6666665</c:v>
                </c:pt>
                <c:pt idx="12582">
                  <c:v>4276949795.1388888</c:v>
                </c:pt>
                <c:pt idx="12583">
                  <c:v>4276949798.6111112</c:v>
                </c:pt>
                <c:pt idx="12584">
                  <c:v>4276949802.0833335</c:v>
                </c:pt>
                <c:pt idx="12585">
                  <c:v>4276949804.3981481</c:v>
                </c:pt>
                <c:pt idx="12586">
                  <c:v>4276949807.8703704</c:v>
                </c:pt>
                <c:pt idx="12587">
                  <c:v>4276949811.3425927</c:v>
                </c:pt>
                <c:pt idx="12588">
                  <c:v>4276949814.8148146</c:v>
                </c:pt>
                <c:pt idx="12589">
                  <c:v>4276949817.1296296</c:v>
                </c:pt>
                <c:pt idx="12590">
                  <c:v>4276949820.6018519</c:v>
                </c:pt>
                <c:pt idx="12591">
                  <c:v>4276949824.0740743</c:v>
                </c:pt>
                <c:pt idx="12592">
                  <c:v>4276949827.5462961</c:v>
                </c:pt>
                <c:pt idx="12593">
                  <c:v>4276949829.8611112</c:v>
                </c:pt>
                <c:pt idx="12594">
                  <c:v>4276949833.3333335</c:v>
                </c:pt>
                <c:pt idx="12595">
                  <c:v>4276949836.8055553</c:v>
                </c:pt>
                <c:pt idx="12596">
                  <c:v>4276949840.2777777</c:v>
                </c:pt>
                <c:pt idx="12597">
                  <c:v>4276949843.75</c:v>
                </c:pt>
                <c:pt idx="12598">
                  <c:v>4276949846.0648146</c:v>
                </c:pt>
                <c:pt idx="12599">
                  <c:v>4276949849.5370369</c:v>
                </c:pt>
                <c:pt idx="12600">
                  <c:v>4276949853.0092592</c:v>
                </c:pt>
                <c:pt idx="12601">
                  <c:v>4276949856.4814816</c:v>
                </c:pt>
                <c:pt idx="12602">
                  <c:v>4276949858.7962961</c:v>
                </c:pt>
                <c:pt idx="12603">
                  <c:v>4276949862.2685184</c:v>
                </c:pt>
                <c:pt idx="12604">
                  <c:v>4276949865.7407408</c:v>
                </c:pt>
                <c:pt idx="12605">
                  <c:v>4276949869.2129631</c:v>
                </c:pt>
                <c:pt idx="12606">
                  <c:v>4276949871.5277777</c:v>
                </c:pt>
                <c:pt idx="12607">
                  <c:v>4276949875</c:v>
                </c:pt>
                <c:pt idx="12608">
                  <c:v>4276949878.4722223</c:v>
                </c:pt>
                <c:pt idx="12609">
                  <c:v>4276949881.9444447</c:v>
                </c:pt>
                <c:pt idx="12610">
                  <c:v>4276949885.416667</c:v>
                </c:pt>
                <c:pt idx="12611">
                  <c:v>4276949887.7314816</c:v>
                </c:pt>
                <c:pt idx="12612">
                  <c:v>4276949891.2037039</c:v>
                </c:pt>
                <c:pt idx="12613">
                  <c:v>4276949894.6759262</c:v>
                </c:pt>
                <c:pt idx="12614">
                  <c:v>4276949898.1481485</c:v>
                </c:pt>
                <c:pt idx="12615">
                  <c:v>4276949900.4629631</c:v>
                </c:pt>
                <c:pt idx="12616">
                  <c:v>4276949903.9351854</c:v>
                </c:pt>
                <c:pt idx="12617">
                  <c:v>4276949907.4074078</c:v>
                </c:pt>
                <c:pt idx="12618">
                  <c:v>4276949910.8796301</c:v>
                </c:pt>
                <c:pt idx="12619">
                  <c:v>4276949914.3518524</c:v>
                </c:pt>
                <c:pt idx="12620">
                  <c:v>4276949916.666667</c:v>
                </c:pt>
                <c:pt idx="12621">
                  <c:v>4276949920.1388893</c:v>
                </c:pt>
                <c:pt idx="12622">
                  <c:v>4276949923.6111116</c:v>
                </c:pt>
                <c:pt idx="12623">
                  <c:v>4276949927.083333</c:v>
                </c:pt>
                <c:pt idx="12624">
                  <c:v>4276949929.3981485</c:v>
                </c:pt>
                <c:pt idx="12625">
                  <c:v>4276949932.8703709</c:v>
                </c:pt>
                <c:pt idx="12626">
                  <c:v>4276949936.3425922</c:v>
                </c:pt>
                <c:pt idx="12627">
                  <c:v>4276949939.8148146</c:v>
                </c:pt>
                <c:pt idx="12628">
                  <c:v>4276949942.1296301</c:v>
                </c:pt>
                <c:pt idx="12629">
                  <c:v>4276949945.6018515</c:v>
                </c:pt>
                <c:pt idx="12630">
                  <c:v>4276949949.0740738</c:v>
                </c:pt>
                <c:pt idx="12631">
                  <c:v>4276949952.5462961</c:v>
                </c:pt>
                <c:pt idx="12632">
                  <c:v>4276949956.0185184</c:v>
                </c:pt>
                <c:pt idx="12633">
                  <c:v>4276949958.333333</c:v>
                </c:pt>
                <c:pt idx="12634">
                  <c:v>4276949961.8055553</c:v>
                </c:pt>
                <c:pt idx="12635">
                  <c:v>4276949965.2777777</c:v>
                </c:pt>
                <c:pt idx="12636">
                  <c:v>4276949968.75</c:v>
                </c:pt>
                <c:pt idx="12637">
                  <c:v>4276949971.0648146</c:v>
                </c:pt>
                <c:pt idx="12638">
                  <c:v>4276949974.5370369</c:v>
                </c:pt>
                <c:pt idx="12639">
                  <c:v>4276949978.0092592</c:v>
                </c:pt>
                <c:pt idx="12640">
                  <c:v>4276949981.4814816</c:v>
                </c:pt>
                <c:pt idx="12641">
                  <c:v>4276949984.9537039</c:v>
                </c:pt>
                <c:pt idx="12642">
                  <c:v>4276949987.2685184</c:v>
                </c:pt>
                <c:pt idx="12643">
                  <c:v>4276949990.7407408</c:v>
                </c:pt>
                <c:pt idx="12644">
                  <c:v>4276949994.2129631</c:v>
                </c:pt>
                <c:pt idx="12645">
                  <c:v>4276949997.6851854</c:v>
                </c:pt>
                <c:pt idx="12646">
                  <c:v>4276950000</c:v>
                </c:pt>
                <c:pt idx="12647">
                  <c:v>4276950003.4722223</c:v>
                </c:pt>
                <c:pt idx="12648">
                  <c:v>4276950006.9444447</c:v>
                </c:pt>
                <c:pt idx="12649">
                  <c:v>4276950010.416667</c:v>
                </c:pt>
                <c:pt idx="12650">
                  <c:v>4276950012.7314816</c:v>
                </c:pt>
                <c:pt idx="12651">
                  <c:v>4276950016.2037039</c:v>
                </c:pt>
                <c:pt idx="12652">
                  <c:v>4276950019.6759262</c:v>
                </c:pt>
                <c:pt idx="12653">
                  <c:v>4276950023.1481485</c:v>
                </c:pt>
                <c:pt idx="12654">
                  <c:v>4276950026.6203699</c:v>
                </c:pt>
                <c:pt idx="12655">
                  <c:v>4276950028.9351854</c:v>
                </c:pt>
                <c:pt idx="12656">
                  <c:v>4276950032.4074078</c:v>
                </c:pt>
                <c:pt idx="12657">
                  <c:v>4276950035.8796291</c:v>
                </c:pt>
                <c:pt idx="12658">
                  <c:v>4276950039.3518515</c:v>
                </c:pt>
                <c:pt idx="12659">
                  <c:v>4276950041.666667</c:v>
                </c:pt>
                <c:pt idx="12660">
                  <c:v>4276950045.1388884</c:v>
                </c:pt>
                <c:pt idx="12661">
                  <c:v>4276950048.6111107</c:v>
                </c:pt>
                <c:pt idx="12662">
                  <c:v>4276950052.083333</c:v>
                </c:pt>
                <c:pt idx="12663">
                  <c:v>4276950054.3981485</c:v>
                </c:pt>
                <c:pt idx="12664">
                  <c:v>4276950057.8703699</c:v>
                </c:pt>
                <c:pt idx="12665">
                  <c:v>4276950061.3425922</c:v>
                </c:pt>
                <c:pt idx="12666">
                  <c:v>4276950064.8148146</c:v>
                </c:pt>
                <c:pt idx="12667">
                  <c:v>4276950068.2870369</c:v>
                </c:pt>
                <c:pt idx="12668">
                  <c:v>4276950070.6018515</c:v>
                </c:pt>
                <c:pt idx="12669">
                  <c:v>4276950074.0740738</c:v>
                </c:pt>
                <c:pt idx="12670">
                  <c:v>4276950077.5462961</c:v>
                </c:pt>
                <c:pt idx="12671">
                  <c:v>4276950081.0185184</c:v>
                </c:pt>
                <c:pt idx="12672">
                  <c:v>4276950083.333333</c:v>
                </c:pt>
                <c:pt idx="12673">
                  <c:v>4276950086.8055553</c:v>
                </c:pt>
                <c:pt idx="12674">
                  <c:v>4276950090.2777777</c:v>
                </c:pt>
                <c:pt idx="12675">
                  <c:v>4276950093.75</c:v>
                </c:pt>
                <c:pt idx="12676">
                  <c:v>4276950097.2222223</c:v>
                </c:pt>
                <c:pt idx="12677">
                  <c:v>4276950099.5370369</c:v>
                </c:pt>
                <c:pt idx="12678">
                  <c:v>4276950103.0092592</c:v>
                </c:pt>
                <c:pt idx="12679">
                  <c:v>4276950106.4814816</c:v>
                </c:pt>
                <c:pt idx="12680">
                  <c:v>4276950109.9537039</c:v>
                </c:pt>
                <c:pt idx="12681">
                  <c:v>4276950112.2685184</c:v>
                </c:pt>
                <c:pt idx="12682">
                  <c:v>4276950115.7407408</c:v>
                </c:pt>
                <c:pt idx="12683">
                  <c:v>4276950119.2129631</c:v>
                </c:pt>
                <c:pt idx="12684">
                  <c:v>4276950122.6851854</c:v>
                </c:pt>
                <c:pt idx="12685">
                  <c:v>4276950125</c:v>
                </c:pt>
                <c:pt idx="12686">
                  <c:v>4276950128.4722223</c:v>
                </c:pt>
                <c:pt idx="12687">
                  <c:v>4276950131.9444447</c:v>
                </c:pt>
                <c:pt idx="12688">
                  <c:v>4276950135.4166665</c:v>
                </c:pt>
                <c:pt idx="12689">
                  <c:v>4276950138.8888888</c:v>
                </c:pt>
                <c:pt idx="12690">
                  <c:v>4276950141.2037039</c:v>
                </c:pt>
                <c:pt idx="12691">
                  <c:v>4276950144.6759262</c:v>
                </c:pt>
                <c:pt idx="12692">
                  <c:v>4276950148.1481481</c:v>
                </c:pt>
                <c:pt idx="12693">
                  <c:v>4276950151.6203704</c:v>
                </c:pt>
                <c:pt idx="12694">
                  <c:v>4276950153.9351854</c:v>
                </c:pt>
                <c:pt idx="12695">
                  <c:v>4276950157.4074073</c:v>
                </c:pt>
                <c:pt idx="12696">
                  <c:v>4276950160.8796296</c:v>
                </c:pt>
                <c:pt idx="12697">
                  <c:v>4276950164.3518519</c:v>
                </c:pt>
                <c:pt idx="12698">
                  <c:v>4276950166.6666665</c:v>
                </c:pt>
                <c:pt idx="12699">
                  <c:v>4276950170.1388888</c:v>
                </c:pt>
                <c:pt idx="12700">
                  <c:v>4276950173.6111112</c:v>
                </c:pt>
                <c:pt idx="12701">
                  <c:v>4276950177.0833335</c:v>
                </c:pt>
                <c:pt idx="12702">
                  <c:v>4276950180.5555553</c:v>
                </c:pt>
                <c:pt idx="12703">
                  <c:v>4276950182.8703704</c:v>
                </c:pt>
                <c:pt idx="12704">
                  <c:v>4276950186.3425927</c:v>
                </c:pt>
                <c:pt idx="12705">
                  <c:v>4276950189.8148146</c:v>
                </c:pt>
                <c:pt idx="12706">
                  <c:v>4276950193.2870369</c:v>
                </c:pt>
                <c:pt idx="12707">
                  <c:v>4276950195.6018519</c:v>
                </c:pt>
                <c:pt idx="12708">
                  <c:v>4276950199.0740743</c:v>
                </c:pt>
                <c:pt idx="12709">
                  <c:v>4276950202.5462961</c:v>
                </c:pt>
                <c:pt idx="12710">
                  <c:v>4276950206.0185184</c:v>
                </c:pt>
                <c:pt idx="12711">
                  <c:v>4276950209.4907408</c:v>
                </c:pt>
                <c:pt idx="12712">
                  <c:v>4276950211.8055558</c:v>
                </c:pt>
                <c:pt idx="12713">
                  <c:v>4276950215.2777777</c:v>
                </c:pt>
                <c:pt idx="12714">
                  <c:v>4276950218.75</c:v>
                </c:pt>
                <c:pt idx="12715">
                  <c:v>4276950222.2222223</c:v>
                </c:pt>
                <c:pt idx="12716">
                  <c:v>4276950224.5370374</c:v>
                </c:pt>
                <c:pt idx="12717">
                  <c:v>4276950228.0092592</c:v>
                </c:pt>
                <c:pt idx="12718">
                  <c:v>4276950231.4814816</c:v>
                </c:pt>
                <c:pt idx="12719">
                  <c:v>4276950234.9537039</c:v>
                </c:pt>
                <c:pt idx="12720">
                  <c:v>4276950238.4259257</c:v>
                </c:pt>
                <c:pt idx="12721">
                  <c:v>4276950240.7407408</c:v>
                </c:pt>
                <c:pt idx="12722">
                  <c:v>4276950244.2129631</c:v>
                </c:pt>
                <c:pt idx="12723">
                  <c:v>4276950247.685185</c:v>
                </c:pt>
                <c:pt idx="12724">
                  <c:v>4276950251.1574073</c:v>
                </c:pt>
                <c:pt idx="12725">
                  <c:v>4276950253.4722223</c:v>
                </c:pt>
                <c:pt idx="12726">
                  <c:v>4276950256.9444442</c:v>
                </c:pt>
                <c:pt idx="12727">
                  <c:v>4276950260.4166665</c:v>
                </c:pt>
                <c:pt idx="12728">
                  <c:v>4276950263.8888888</c:v>
                </c:pt>
                <c:pt idx="12729">
                  <c:v>4276950266.2037034</c:v>
                </c:pt>
                <c:pt idx="12730">
                  <c:v>4276950269.6759257</c:v>
                </c:pt>
                <c:pt idx="12731">
                  <c:v>4276950273.1481481</c:v>
                </c:pt>
                <c:pt idx="12732">
                  <c:v>4276950276.6203704</c:v>
                </c:pt>
                <c:pt idx="12733">
                  <c:v>4276950280.0925927</c:v>
                </c:pt>
                <c:pt idx="12734">
                  <c:v>4276950282.4074073</c:v>
                </c:pt>
                <c:pt idx="12735">
                  <c:v>4276950285.8796296</c:v>
                </c:pt>
                <c:pt idx="12736">
                  <c:v>4276950289.3518519</c:v>
                </c:pt>
                <c:pt idx="12737">
                  <c:v>4276950292.8240743</c:v>
                </c:pt>
                <c:pt idx="12738">
                  <c:v>4276950295.1388888</c:v>
                </c:pt>
                <c:pt idx="12739">
                  <c:v>4276950298.6111112</c:v>
                </c:pt>
                <c:pt idx="12740">
                  <c:v>4276950302.0833335</c:v>
                </c:pt>
                <c:pt idx="12741">
                  <c:v>4276950305.5555558</c:v>
                </c:pt>
                <c:pt idx="12742">
                  <c:v>4276950307.8703704</c:v>
                </c:pt>
                <c:pt idx="12743">
                  <c:v>4276950311.3425927</c:v>
                </c:pt>
                <c:pt idx="12744">
                  <c:v>4276950314.814815</c:v>
                </c:pt>
                <c:pt idx="12745">
                  <c:v>4276950318.2870374</c:v>
                </c:pt>
                <c:pt idx="12746">
                  <c:v>4276950321.7592597</c:v>
                </c:pt>
                <c:pt idx="12747">
                  <c:v>4276950324.0740743</c:v>
                </c:pt>
                <c:pt idx="12748">
                  <c:v>4276950327.5462966</c:v>
                </c:pt>
                <c:pt idx="12749">
                  <c:v>4276950331.0185189</c:v>
                </c:pt>
                <c:pt idx="12750">
                  <c:v>4276950334.4907413</c:v>
                </c:pt>
                <c:pt idx="12751">
                  <c:v>4276950336.8055558</c:v>
                </c:pt>
                <c:pt idx="12752">
                  <c:v>4276950340.2777781</c:v>
                </c:pt>
                <c:pt idx="12753">
                  <c:v>4276950343.7500005</c:v>
                </c:pt>
                <c:pt idx="12754">
                  <c:v>4276950347.2222219</c:v>
                </c:pt>
                <c:pt idx="12755">
                  <c:v>4276950350.6944442</c:v>
                </c:pt>
                <c:pt idx="12756">
                  <c:v>4276950353.0092597</c:v>
                </c:pt>
                <c:pt idx="12757">
                  <c:v>4276950356.4814811</c:v>
                </c:pt>
                <c:pt idx="12758">
                  <c:v>4276950359.9537034</c:v>
                </c:pt>
                <c:pt idx="12759">
                  <c:v>4276950363.4259257</c:v>
                </c:pt>
                <c:pt idx="12760">
                  <c:v>4276950365.7407403</c:v>
                </c:pt>
                <c:pt idx="12761">
                  <c:v>4276950369.2129626</c:v>
                </c:pt>
                <c:pt idx="12762">
                  <c:v>4276950372.685185</c:v>
                </c:pt>
                <c:pt idx="12763">
                  <c:v>4276950376.1574073</c:v>
                </c:pt>
                <c:pt idx="12764">
                  <c:v>4276950378.4722219</c:v>
                </c:pt>
                <c:pt idx="12765">
                  <c:v>4276950381.9444442</c:v>
                </c:pt>
                <c:pt idx="12766">
                  <c:v>4276950385.4166665</c:v>
                </c:pt>
                <c:pt idx="12767">
                  <c:v>4276950388.8888888</c:v>
                </c:pt>
                <c:pt idx="12768">
                  <c:v>4276950392.3611112</c:v>
                </c:pt>
                <c:pt idx="12769">
                  <c:v>4276950394.6759257</c:v>
                </c:pt>
                <c:pt idx="12770">
                  <c:v>4276950398.1481481</c:v>
                </c:pt>
                <c:pt idx="12771">
                  <c:v>4276950401.6203704</c:v>
                </c:pt>
                <c:pt idx="12772">
                  <c:v>4276950405.0925927</c:v>
                </c:pt>
                <c:pt idx="12773">
                  <c:v>4276950407.4074073</c:v>
                </c:pt>
                <c:pt idx="12774">
                  <c:v>4276950410.8796296</c:v>
                </c:pt>
                <c:pt idx="12775">
                  <c:v>4276950414.3518519</c:v>
                </c:pt>
                <c:pt idx="12776">
                  <c:v>4276950417.8240743</c:v>
                </c:pt>
                <c:pt idx="12777">
                  <c:v>4276950420.1388888</c:v>
                </c:pt>
                <c:pt idx="12778">
                  <c:v>4276950423.6111112</c:v>
                </c:pt>
                <c:pt idx="12779">
                  <c:v>4276950427.0833335</c:v>
                </c:pt>
                <c:pt idx="12780">
                  <c:v>4276950430.5555558</c:v>
                </c:pt>
                <c:pt idx="12781">
                  <c:v>4276950434.0277781</c:v>
                </c:pt>
                <c:pt idx="12782">
                  <c:v>4276950436.3425927</c:v>
                </c:pt>
                <c:pt idx="12783">
                  <c:v>4276950439.814815</c:v>
                </c:pt>
                <c:pt idx="12784">
                  <c:v>4276950443.2870374</c:v>
                </c:pt>
                <c:pt idx="12785">
                  <c:v>4276950446.7592587</c:v>
                </c:pt>
                <c:pt idx="12786">
                  <c:v>4276950449.0740743</c:v>
                </c:pt>
                <c:pt idx="12787">
                  <c:v>4276950452.5462966</c:v>
                </c:pt>
                <c:pt idx="12788">
                  <c:v>4276950456.018518</c:v>
                </c:pt>
                <c:pt idx="12789">
                  <c:v>4276950459.4907403</c:v>
                </c:pt>
                <c:pt idx="12790">
                  <c:v>4276950461.8055558</c:v>
                </c:pt>
                <c:pt idx="12791">
                  <c:v>4276950465.2777781</c:v>
                </c:pt>
                <c:pt idx="12792">
                  <c:v>4276950468.7499995</c:v>
                </c:pt>
                <c:pt idx="12793">
                  <c:v>4276950472.2222219</c:v>
                </c:pt>
                <c:pt idx="12794">
                  <c:v>4276950475.6944442</c:v>
                </c:pt>
                <c:pt idx="12795">
                  <c:v>4276950478.0092587</c:v>
                </c:pt>
                <c:pt idx="12796">
                  <c:v>4276950481.4814811</c:v>
                </c:pt>
                <c:pt idx="12797">
                  <c:v>4276950484.9537034</c:v>
                </c:pt>
                <c:pt idx="12798">
                  <c:v>4276950488.4259257</c:v>
                </c:pt>
                <c:pt idx="12799">
                  <c:v>4276950490.7407403</c:v>
                </c:pt>
                <c:pt idx="12800">
                  <c:v>4276950494.2129626</c:v>
                </c:pt>
                <c:pt idx="12801">
                  <c:v>4276950497.685185</c:v>
                </c:pt>
                <c:pt idx="12802">
                  <c:v>4276950501.1574073</c:v>
                </c:pt>
                <c:pt idx="12803">
                  <c:v>4276950504.6296296</c:v>
                </c:pt>
                <c:pt idx="12804">
                  <c:v>4276950506.9444442</c:v>
                </c:pt>
                <c:pt idx="12805">
                  <c:v>4276950510.4166665</c:v>
                </c:pt>
                <c:pt idx="12806">
                  <c:v>4276950513.8888888</c:v>
                </c:pt>
                <c:pt idx="12807">
                  <c:v>4276950517.3611112</c:v>
                </c:pt>
                <c:pt idx="12808">
                  <c:v>4276950519.6759257</c:v>
                </c:pt>
                <c:pt idx="12809">
                  <c:v>4276950523.1481481</c:v>
                </c:pt>
                <c:pt idx="12810">
                  <c:v>4276950526.6203704</c:v>
                </c:pt>
                <c:pt idx="12811">
                  <c:v>4276950530.0925927</c:v>
                </c:pt>
                <c:pt idx="12812">
                  <c:v>4276950532.4074073</c:v>
                </c:pt>
                <c:pt idx="12813">
                  <c:v>4276950535.8796296</c:v>
                </c:pt>
                <c:pt idx="12814">
                  <c:v>4276950539.3518519</c:v>
                </c:pt>
                <c:pt idx="12815">
                  <c:v>4276950542.8240743</c:v>
                </c:pt>
                <c:pt idx="12816">
                  <c:v>4276950546.2962961</c:v>
                </c:pt>
                <c:pt idx="12817">
                  <c:v>4276950548.6111112</c:v>
                </c:pt>
                <c:pt idx="12818">
                  <c:v>4276950552.0833335</c:v>
                </c:pt>
                <c:pt idx="12819">
                  <c:v>4276950555.5555558</c:v>
                </c:pt>
                <c:pt idx="12820">
                  <c:v>4276950559.0277777</c:v>
                </c:pt>
                <c:pt idx="12821">
                  <c:v>4276950561.3425927</c:v>
                </c:pt>
                <c:pt idx="12822">
                  <c:v>4276950564.814815</c:v>
                </c:pt>
                <c:pt idx="12823">
                  <c:v>4276950568.2870369</c:v>
                </c:pt>
                <c:pt idx="12824">
                  <c:v>4276950571.7592592</c:v>
                </c:pt>
                <c:pt idx="12825">
                  <c:v>4276950575.2314816</c:v>
                </c:pt>
                <c:pt idx="12826">
                  <c:v>4276950577.5462961</c:v>
                </c:pt>
                <c:pt idx="12827">
                  <c:v>4276950581.0185184</c:v>
                </c:pt>
                <c:pt idx="12828">
                  <c:v>4276950584.4907408</c:v>
                </c:pt>
                <c:pt idx="12829">
                  <c:v>4276950587.9629631</c:v>
                </c:pt>
                <c:pt idx="12830">
                  <c:v>4276950590.2777777</c:v>
                </c:pt>
                <c:pt idx="12831">
                  <c:v>4276950593.75</c:v>
                </c:pt>
                <c:pt idx="12832">
                  <c:v>4276950597.2222223</c:v>
                </c:pt>
                <c:pt idx="12833">
                  <c:v>4276950600.6944447</c:v>
                </c:pt>
                <c:pt idx="12834">
                  <c:v>4276950603.0092592</c:v>
                </c:pt>
                <c:pt idx="12835">
                  <c:v>4276950606.4814816</c:v>
                </c:pt>
                <c:pt idx="12836">
                  <c:v>4276950609.9537039</c:v>
                </c:pt>
                <c:pt idx="12837">
                  <c:v>4276950613.4259262</c:v>
                </c:pt>
                <c:pt idx="12838">
                  <c:v>4276950616.8981481</c:v>
                </c:pt>
                <c:pt idx="12839">
                  <c:v>4276950619.2129631</c:v>
                </c:pt>
                <c:pt idx="12840">
                  <c:v>4276950622.6851854</c:v>
                </c:pt>
                <c:pt idx="12841">
                  <c:v>4276950626.1574078</c:v>
                </c:pt>
                <c:pt idx="12842">
                  <c:v>4276950629.6296296</c:v>
                </c:pt>
                <c:pt idx="12843">
                  <c:v>4276950631.9444447</c:v>
                </c:pt>
                <c:pt idx="12844">
                  <c:v>4276950635.416667</c:v>
                </c:pt>
                <c:pt idx="12845">
                  <c:v>4276950638.8888893</c:v>
                </c:pt>
                <c:pt idx="12846">
                  <c:v>4276950642.3611112</c:v>
                </c:pt>
                <c:pt idx="12847">
                  <c:v>4276950645.8333335</c:v>
                </c:pt>
                <c:pt idx="12848">
                  <c:v>4276950648.1481485</c:v>
                </c:pt>
                <c:pt idx="12849">
                  <c:v>4276950651.6203709</c:v>
                </c:pt>
                <c:pt idx="12850">
                  <c:v>4276950655.0925927</c:v>
                </c:pt>
                <c:pt idx="12851">
                  <c:v>4276950658.5648146</c:v>
                </c:pt>
                <c:pt idx="12852">
                  <c:v>4276950660.8796301</c:v>
                </c:pt>
                <c:pt idx="12853">
                  <c:v>4276950664.3518519</c:v>
                </c:pt>
                <c:pt idx="12854">
                  <c:v>4276950667.8240738</c:v>
                </c:pt>
                <c:pt idx="12855">
                  <c:v>4276950671.2962961</c:v>
                </c:pt>
                <c:pt idx="12856">
                  <c:v>4276950673.6111116</c:v>
                </c:pt>
                <c:pt idx="12857">
                  <c:v>4276950677.083333</c:v>
                </c:pt>
                <c:pt idx="12858">
                  <c:v>4276950680.5555553</c:v>
                </c:pt>
                <c:pt idx="12859">
                  <c:v>4276950684.0277777</c:v>
                </c:pt>
                <c:pt idx="12860">
                  <c:v>4276950687.5</c:v>
                </c:pt>
                <c:pt idx="12861">
                  <c:v>4276950689.8148146</c:v>
                </c:pt>
                <c:pt idx="12862">
                  <c:v>4276950693.2870369</c:v>
                </c:pt>
                <c:pt idx="12863">
                  <c:v>4276950696.7592592</c:v>
                </c:pt>
                <c:pt idx="12864">
                  <c:v>4276950700.2314816</c:v>
                </c:pt>
                <c:pt idx="12865">
                  <c:v>4276950702.5462961</c:v>
                </c:pt>
                <c:pt idx="12866">
                  <c:v>4276950706.0185184</c:v>
                </c:pt>
                <c:pt idx="12867">
                  <c:v>4276950709.4907408</c:v>
                </c:pt>
                <c:pt idx="12868">
                  <c:v>4276950712.9629631</c:v>
                </c:pt>
                <c:pt idx="12869">
                  <c:v>4276950715.2777777</c:v>
                </c:pt>
                <c:pt idx="12870">
                  <c:v>4276950718.75</c:v>
                </c:pt>
                <c:pt idx="12871">
                  <c:v>4276950722.2222223</c:v>
                </c:pt>
                <c:pt idx="12872">
                  <c:v>4276950725.6944447</c:v>
                </c:pt>
                <c:pt idx="12873">
                  <c:v>4276950729.166667</c:v>
                </c:pt>
                <c:pt idx="12874">
                  <c:v>4276950731.4814816</c:v>
                </c:pt>
                <c:pt idx="12875">
                  <c:v>4276950734.9537039</c:v>
                </c:pt>
                <c:pt idx="12876">
                  <c:v>4276950738.4259262</c:v>
                </c:pt>
                <c:pt idx="12877">
                  <c:v>4276950741.8981485</c:v>
                </c:pt>
                <c:pt idx="12878">
                  <c:v>4276950744.2129631</c:v>
                </c:pt>
                <c:pt idx="12879">
                  <c:v>4276950747.6851854</c:v>
                </c:pt>
                <c:pt idx="12880">
                  <c:v>4276950751.1574078</c:v>
                </c:pt>
                <c:pt idx="12881">
                  <c:v>4276950754.6296301</c:v>
                </c:pt>
                <c:pt idx="12882">
                  <c:v>4276950756.9444447</c:v>
                </c:pt>
                <c:pt idx="12883">
                  <c:v>4276950760.416667</c:v>
                </c:pt>
                <c:pt idx="12884">
                  <c:v>4276950763.8888893</c:v>
                </c:pt>
                <c:pt idx="12885">
                  <c:v>4276950767.3611107</c:v>
                </c:pt>
                <c:pt idx="12886">
                  <c:v>4276950770.833333</c:v>
                </c:pt>
                <c:pt idx="12887">
                  <c:v>4276950773.1481485</c:v>
                </c:pt>
                <c:pt idx="12888">
                  <c:v>4276950776.6203699</c:v>
                </c:pt>
                <c:pt idx="12889">
                  <c:v>4276950780.0925922</c:v>
                </c:pt>
                <c:pt idx="12890">
                  <c:v>4276950783.5648146</c:v>
                </c:pt>
                <c:pt idx="12891">
                  <c:v>4276950785.8796301</c:v>
                </c:pt>
                <c:pt idx="12892">
                  <c:v>4276950789.3518515</c:v>
                </c:pt>
                <c:pt idx="12893">
                  <c:v>4276950792.8240738</c:v>
                </c:pt>
                <c:pt idx="12894">
                  <c:v>4276950796.2962961</c:v>
                </c:pt>
                <c:pt idx="12895">
                  <c:v>4276950799.7685184</c:v>
                </c:pt>
                <c:pt idx="12896">
                  <c:v>4276950802.083333</c:v>
                </c:pt>
                <c:pt idx="12897">
                  <c:v>4276950805.5555553</c:v>
                </c:pt>
                <c:pt idx="12898">
                  <c:v>4276950809.0277777</c:v>
                </c:pt>
                <c:pt idx="12899">
                  <c:v>4276950812.5</c:v>
                </c:pt>
                <c:pt idx="12900">
                  <c:v>4276950814.8148146</c:v>
                </c:pt>
                <c:pt idx="12901">
                  <c:v>4276950818.2870369</c:v>
                </c:pt>
                <c:pt idx="12902">
                  <c:v>4276950821.7592592</c:v>
                </c:pt>
                <c:pt idx="12903">
                  <c:v>4276950825.2314816</c:v>
                </c:pt>
                <c:pt idx="12904">
                  <c:v>4276950827.5462961</c:v>
                </c:pt>
                <c:pt idx="12905">
                  <c:v>4276950831.0185184</c:v>
                </c:pt>
                <c:pt idx="12906">
                  <c:v>4276950834.4907408</c:v>
                </c:pt>
                <c:pt idx="12907">
                  <c:v>4276950839.1203699</c:v>
                </c:pt>
                <c:pt idx="12908">
                  <c:v>4276950841.4351854</c:v>
                </c:pt>
                <c:pt idx="12909">
                  <c:v>4276950844.9074078</c:v>
                </c:pt>
                <c:pt idx="12910">
                  <c:v>4276950848.3796291</c:v>
                </c:pt>
                <c:pt idx="12911">
                  <c:v>4276950851.8518515</c:v>
                </c:pt>
                <c:pt idx="12912">
                  <c:v>4276950854.166667</c:v>
                </c:pt>
                <c:pt idx="12913">
                  <c:v>4276950857.6388884</c:v>
                </c:pt>
                <c:pt idx="12914">
                  <c:v>4276950861.1111107</c:v>
                </c:pt>
                <c:pt idx="12915">
                  <c:v>4276950864.583333</c:v>
                </c:pt>
                <c:pt idx="12916">
                  <c:v>4276950868.0555553</c:v>
                </c:pt>
                <c:pt idx="12917">
                  <c:v>4276950870.3703699</c:v>
                </c:pt>
                <c:pt idx="12918">
                  <c:v>4276950873.8425922</c:v>
                </c:pt>
                <c:pt idx="12919">
                  <c:v>4276950877.3148146</c:v>
                </c:pt>
                <c:pt idx="12920">
                  <c:v>4276950880.7870369</c:v>
                </c:pt>
                <c:pt idx="12921">
                  <c:v>4276950883.1018515</c:v>
                </c:pt>
                <c:pt idx="12922">
                  <c:v>4276950886.5740738</c:v>
                </c:pt>
                <c:pt idx="12923">
                  <c:v>4276950890.0462961</c:v>
                </c:pt>
                <c:pt idx="12924">
                  <c:v>4276950893.5185184</c:v>
                </c:pt>
                <c:pt idx="12925">
                  <c:v>4276950895.833333</c:v>
                </c:pt>
                <c:pt idx="12926">
                  <c:v>4276950899.3055553</c:v>
                </c:pt>
                <c:pt idx="12927">
                  <c:v>4276950902.7777777</c:v>
                </c:pt>
                <c:pt idx="12928">
                  <c:v>4276950906.25</c:v>
                </c:pt>
                <c:pt idx="12929">
                  <c:v>4276950909.7222223</c:v>
                </c:pt>
                <c:pt idx="12930">
                  <c:v>4276950912.0370369</c:v>
                </c:pt>
                <c:pt idx="12931">
                  <c:v>4276950915.5092592</c:v>
                </c:pt>
                <c:pt idx="12932">
                  <c:v>4276950918.9814816</c:v>
                </c:pt>
                <c:pt idx="12933">
                  <c:v>4276950922.4537039</c:v>
                </c:pt>
                <c:pt idx="12934">
                  <c:v>4276950924.7685184</c:v>
                </c:pt>
                <c:pt idx="12935">
                  <c:v>4276950928.2407408</c:v>
                </c:pt>
                <c:pt idx="12936">
                  <c:v>4276950931.7129631</c:v>
                </c:pt>
                <c:pt idx="12937">
                  <c:v>4276950935.1851854</c:v>
                </c:pt>
                <c:pt idx="12938">
                  <c:v>4276950938.6574073</c:v>
                </c:pt>
                <c:pt idx="12939">
                  <c:v>4276950940.9722223</c:v>
                </c:pt>
                <c:pt idx="12940">
                  <c:v>4276950944.4444447</c:v>
                </c:pt>
                <c:pt idx="12941">
                  <c:v>4276950947.9166665</c:v>
                </c:pt>
                <c:pt idx="12942">
                  <c:v>4276950951.3888888</c:v>
                </c:pt>
                <c:pt idx="12943">
                  <c:v>4276950953.7037039</c:v>
                </c:pt>
                <c:pt idx="12944">
                  <c:v>4276950957.1759257</c:v>
                </c:pt>
                <c:pt idx="12945">
                  <c:v>4276950960.6481481</c:v>
                </c:pt>
                <c:pt idx="12946">
                  <c:v>4276950964.1203704</c:v>
                </c:pt>
                <c:pt idx="12947">
                  <c:v>4276950966.4351854</c:v>
                </c:pt>
                <c:pt idx="12948">
                  <c:v>4276950969.9074073</c:v>
                </c:pt>
                <c:pt idx="12949">
                  <c:v>4276950973.3796296</c:v>
                </c:pt>
                <c:pt idx="12950">
                  <c:v>4276950976.8518519</c:v>
                </c:pt>
                <c:pt idx="12951">
                  <c:v>4276950980.3240743</c:v>
                </c:pt>
                <c:pt idx="12952">
                  <c:v>4276950982.6388888</c:v>
                </c:pt>
                <c:pt idx="12953">
                  <c:v>4276950986.1111112</c:v>
                </c:pt>
                <c:pt idx="12954">
                  <c:v>4276950989.5833335</c:v>
                </c:pt>
                <c:pt idx="12955">
                  <c:v>4276950993.0555558</c:v>
                </c:pt>
                <c:pt idx="12956">
                  <c:v>4276950995.3703704</c:v>
                </c:pt>
                <c:pt idx="12957">
                  <c:v>4276950998.8425927</c:v>
                </c:pt>
                <c:pt idx="12958">
                  <c:v>4276951003.4722223</c:v>
                </c:pt>
                <c:pt idx="12959">
                  <c:v>4276951006.9444442</c:v>
                </c:pt>
                <c:pt idx="12960">
                  <c:v>4276951009.2592592</c:v>
                </c:pt>
                <c:pt idx="12961">
                  <c:v>4276951012.7314816</c:v>
                </c:pt>
                <c:pt idx="12962">
                  <c:v>4276951016.2037039</c:v>
                </c:pt>
                <c:pt idx="12963">
                  <c:v>4276951019.6759257</c:v>
                </c:pt>
                <c:pt idx="12964">
                  <c:v>4276951021.9907408</c:v>
                </c:pt>
                <c:pt idx="12965">
                  <c:v>4276951025.4629631</c:v>
                </c:pt>
                <c:pt idx="12966">
                  <c:v>4276951028.935185</c:v>
                </c:pt>
                <c:pt idx="12967">
                  <c:v>4276951032.4074073</c:v>
                </c:pt>
                <c:pt idx="12968">
                  <c:v>4276951035.8796296</c:v>
                </c:pt>
                <c:pt idx="12969">
                  <c:v>4276951038.1944442</c:v>
                </c:pt>
                <c:pt idx="12970">
                  <c:v>4276951041.6666665</c:v>
                </c:pt>
                <c:pt idx="12971">
                  <c:v>4276951045.1388888</c:v>
                </c:pt>
                <c:pt idx="12972">
                  <c:v>4276951048.6111112</c:v>
                </c:pt>
                <c:pt idx="12973">
                  <c:v>4276951050.9259257</c:v>
                </c:pt>
                <c:pt idx="12974">
                  <c:v>4276951054.3981481</c:v>
                </c:pt>
                <c:pt idx="12975">
                  <c:v>4276951057.8703704</c:v>
                </c:pt>
                <c:pt idx="12976">
                  <c:v>4276951061.3425927</c:v>
                </c:pt>
                <c:pt idx="12977">
                  <c:v>4276951063.6574073</c:v>
                </c:pt>
                <c:pt idx="12978">
                  <c:v>4276951067.1296296</c:v>
                </c:pt>
                <c:pt idx="12979">
                  <c:v>4276951070.6018519</c:v>
                </c:pt>
                <c:pt idx="12980">
                  <c:v>4276951074.0740743</c:v>
                </c:pt>
                <c:pt idx="12981">
                  <c:v>4276951077.5462966</c:v>
                </c:pt>
                <c:pt idx="12982">
                  <c:v>4276951079.8611112</c:v>
                </c:pt>
                <c:pt idx="12983">
                  <c:v>4276951083.3333335</c:v>
                </c:pt>
                <c:pt idx="12984">
                  <c:v>4276951086.8055558</c:v>
                </c:pt>
                <c:pt idx="12985">
                  <c:v>4276951090.2777781</c:v>
                </c:pt>
                <c:pt idx="12986">
                  <c:v>4276951092.5925927</c:v>
                </c:pt>
                <c:pt idx="12987">
                  <c:v>4276951096.064815</c:v>
                </c:pt>
                <c:pt idx="12988">
                  <c:v>4276951099.5370374</c:v>
                </c:pt>
                <c:pt idx="12989">
                  <c:v>4276951103.0092597</c:v>
                </c:pt>
                <c:pt idx="12990">
                  <c:v>4276951105.3240743</c:v>
                </c:pt>
                <c:pt idx="12991">
                  <c:v>4276951108.7962966</c:v>
                </c:pt>
                <c:pt idx="12992">
                  <c:v>4276951112.2685189</c:v>
                </c:pt>
                <c:pt idx="12993">
                  <c:v>4276951115.7407413</c:v>
                </c:pt>
                <c:pt idx="12994">
                  <c:v>4276951119.2129626</c:v>
                </c:pt>
                <c:pt idx="12995">
                  <c:v>4276951121.5277781</c:v>
                </c:pt>
                <c:pt idx="12996">
                  <c:v>4276951125.0000005</c:v>
                </c:pt>
                <c:pt idx="12997">
                  <c:v>4276951128.4722219</c:v>
                </c:pt>
                <c:pt idx="12998">
                  <c:v>4276951131.9444442</c:v>
                </c:pt>
                <c:pt idx="12999">
                  <c:v>4276951134.2592597</c:v>
                </c:pt>
                <c:pt idx="13000">
                  <c:v>4276951137.7314811</c:v>
                </c:pt>
                <c:pt idx="13001">
                  <c:v>4276951141.2037034</c:v>
                </c:pt>
                <c:pt idx="13002">
                  <c:v>4276951144.6759257</c:v>
                </c:pt>
                <c:pt idx="13003">
                  <c:v>4276951148.1481481</c:v>
                </c:pt>
                <c:pt idx="13004">
                  <c:v>4276951150.4629626</c:v>
                </c:pt>
                <c:pt idx="13005">
                  <c:v>4276951153.935185</c:v>
                </c:pt>
                <c:pt idx="13006">
                  <c:v>4276951157.4074073</c:v>
                </c:pt>
                <c:pt idx="13007">
                  <c:v>4276951160.8796296</c:v>
                </c:pt>
                <c:pt idx="13008">
                  <c:v>4276951163.1944442</c:v>
                </c:pt>
                <c:pt idx="13009">
                  <c:v>4276951166.6666665</c:v>
                </c:pt>
                <c:pt idx="13010">
                  <c:v>4276951170.1388888</c:v>
                </c:pt>
                <c:pt idx="13011">
                  <c:v>4276951173.6111112</c:v>
                </c:pt>
                <c:pt idx="13012">
                  <c:v>4276951175.9259257</c:v>
                </c:pt>
                <c:pt idx="13013">
                  <c:v>4276951179.3981481</c:v>
                </c:pt>
                <c:pt idx="13014">
                  <c:v>4276951182.8703704</c:v>
                </c:pt>
                <c:pt idx="13015">
                  <c:v>4276951186.3425927</c:v>
                </c:pt>
                <c:pt idx="13016">
                  <c:v>4276951189.814815</c:v>
                </c:pt>
                <c:pt idx="13017">
                  <c:v>4276951192.1296296</c:v>
                </c:pt>
                <c:pt idx="13018">
                  <c:v>4276951195.6018519</c:v>
                </c:pt>
                <c:pt idx="13019">
                  <c:v>4276951199.0740743</c:v>
                </c:pt>
                <c:pt idx="13020">
                  <c:v>4276951202.5462966</c:v>
                </c:pt>
                <c:pt idx="13021">
                  <c:v>4276951204.8611112</c:v>
                </c:pt>
                <c:pt idx="13022">
                  <c:v>4276951208.3333335</c:v>
                </c:pt>
                <c:pt idx="13023">
                  <c:v>4276951211.8055558</c:v>
                </c:pt>
                <c:pt idx="13024">
                  <c:v>4276951215.2777781</c:v>
                </c:pt>
                <c:pt idx="13025">
                  <c:v>4276951217.5925927</c:v>
                </c:pt>
                <c:pt idx="13026">
                  <c:v>4276951221.064815</c:v>
                </c:pt>
                <c:pt idx="13027">
                  <c:v>4276951224.5370374</c:v>
                </c:pt>
                <c:pt idx="13028">
                  <c:v>4276951228.0092587</c:v>
                </c:pt>
                <c:pt idx="13029">
                  <c:v>4276951231.4814811</c:v>
                </c:pt>
                <c:pt idx="13030">
                  <c:v>4276951233.7962966</c:v>
                </c:pt>
                <c:pt idx="13031">
                  <c:v>4276951237.268518</c:v>
                </c:pt>
                <c:pt idx="13032">
                  <c:v>4276951240.7407403</c:v>
                </c:pt>
                <c:pt idx="13033">
                  <c:v>4276951244.2129626</c:v>
                </c:pt>
                <c:pt idx="13034">
                  <c:v>4276951246.5277781</c:v>
                </c:pt>
                <c:pt idx="13035">
                  <c:v>4276951249.9999995</c:v>
                </c:pt>
                <c:pt idx="13036">
                  <c:v>4276951253.4722219</c:v>
                </c:pt>
                <c:pt idx="13037">
                  <c:v>4276951256.9444442</c:v>
                </c:pt>
                <c:pt idx="13038">
                  <c:v>4276951260.4166665</c:v>
                </c:pt>
                <c:pt idx="13039">
                  <c:v>4276951262.7314811</c:v>
                </c:pt>
                <c:pt idx="13040">
                  <c:v>4276951266.2037034</c:v>
                </c:pt>
                <c:pt idx="13041">
                  <c:v>4276951269.6759257</c:v>
                </c:pt>
                <c:pt idx="13042">
                  <c:v>4276951273.1481481</c:v>
                </c:pt>
                <c:pt idx="13043">
                  <c:v>4276951275.4629626</c:v>
                </c:pt>
                <c:pt idx="13044">
                  <c:v>4276951278.935185</c:v>
                </c:pt>
                <c:pt idx="13045">
                  <c:v>4276951282.4074073</c:v>
                </c:pt>
                <c:pt idx="13046">
                  <c:v>4276951285.8796296</c:v>
                </c:pt>
                <c:pt idx="13047">
                  <c:v>4276951288.1944442</c:v>
                </c:pt>
                <c:pt idx="13048">
                  <c:v>4276951291.6666665</c:v>
                </c:pt>
                <c:pt idx="13049">
                  <c:v>4276951295.1388888</c:v>
                </c:pt>
                <c:pt idx="13050">
                  <c:v>4276951298.6111112</c:v>
                </c:pt>
                <c:pt idx="13051">
                  <c:v>4276951302.0833335</c:v>
                </c:pt>
                <c:pt idx="13052">
                  <c:v>4276951304.3981481</c:v>
                </c:pt>
                <c:pt idx="13053">
                  <c:v>4276951307.8703704</c:v>
                </c:pt>
                <c:pt idx="13054">
                  <c:v>4276951311.3425927</c:v>
                </c:pt>
                <c:pt idx="13055">
                  <c:v>4276951314.814815</c:v>
                </c:pt>
                <c:pt idx="13056">
                  <c:v>4276951317.1296296</c:v>
                </c:pt>
                <c:pt idx="13057">
                  <c:v>4276951320.6018519</c:v>
                </c:pt>
                <c:pt idx="13058">
                  <c:v>4276951324.0740743</c:v>
                </c:pt>
                <c:pt idx="13059">
                  <c:v>4276951327.5462961</c:v>
                </c:pt>
                <c:pt idx="13060">
                  <c:v>4276951331.0185184</c:v>
                </c:pt>
                <c:pt idx="13061">
                  <c:v>4276951333.3333335</c:v>
                </c:pt>
                <c:pt idx="13062">
                  <c:v>4276951336.8055558</c:v>
                </c:pt>
                <c:pt idx="13063">
                  <c:v>4276951340.2777777</c:v>
                </c:pt>
                <c:pt idx="13064">
                  <c:v>4276951343.75</c:v>
                </c:pt>
                <c:pt idx="13065">
                  <c:v>4276951346.064815</c:v>
                </c:pt>
                <c:pt idx="13066">
                  <c:v>4276951349.5370369</c:v>
                </c:pt>
                <c:pt idx="13067">
                  <c:v>4276951353.0092592</c:v>
                </c:pt>
                <c:pt idx="13068">
                  <c:v>4276951356.4814816</c:v>
                </c:pt>
                <c:pt idx="13069">
                  <c:v>4276951358.7962961</c:v>
                </c:pt>
                <c:pt idx="13070">
                  <c:v>4276951362.2685184</c:v>
                </c:pt>
                <c:pt idx="13071">
                  <c:v>4276951365.7407408</c:v>
                </c:pt>
                <c:pt idx="13072">
                  <c:v>4276951369.2129631</c:v>
                </c:pt>
                <c:pt idx="13073">
                  <c:v>4276951372.6851854</c:v>
                </c:pt>
                <c:pt idx="13074">
                  <c:v>4276951375</c:v>
                </c:pt>
                <c:pt idx="13075">
                  <c:v>4276951378.4722223</c:v>
                </c:pt>
                <c:pt idx="13076">
                  <c:v>4276951381.9444447</c:v>
                </c:pt>
                <c:pt idx="13077">
                  <c:v>4276951385.4166665</c:v>
                </c:pt>
                <c:pt idx="13078">
                  <c:v>4276951387.7314816</c:v>
                </c:pt>
                <c:pt idx="13079">
                  <c:v>4276951391.2037039</c:v>
                </c:pt>
                <c:pt idx="13080">
                  <c:v>4276951394.6759262</c:v>
                </c:pt>
                <c:pt idx="13081">
                  <c:v>4276951398.1481481</c:v>
                </c:pt>
                <c:pt idx="13082">
                  <c:v>4276951400.4629631</c:v>
                </c:pt>
                <c:pt idx="13083">
                  <c:v>4276951403.9351854</c:v>
                </c:pt>
                <c:pt idx="13084">
                  <c:v>4276951407.4074078</c:v>
                </c:pt>
                <c:pt idx="13085">
                  <c:v>4276951410.8796296</c:v>
                </c:pt>
                <c:pt idx="13086">
                  <c:v>4276951414.3518519</c:v>
                </c:pt>
                <c:pt idx="13087">
                  <c:v>4276951416.666667</c:v>
                </c:pt>
                <c:pt idx="13088">
                  <c:v>4276951420.1388893</c:v>
                </c:pt>
                <c:pt idx="13089">
                  <c:v>4276951423.6111112</c:v>
                </c:pt>
                <c:pt idx="13090">
                  <c:v>4276951427.0833335</c:v>
                </c:pt>
                <c:pt idx="13091">
                  <c:v>4276951429.3981485</c:v>
                </c:pt>
                <c:pt idx="13092">
                  <c:v>4276951432.8703709</c:v>
                </c:pt>
                <c:pt idx="13093">
                  <c:v>4276951436.3425927</c:v>
                </c:pt>
                <c:pt idx="13094">
                  <c:v>4276951439.8148146</c:v>
                </c:pt>
                <c:pt idx="13095">
                  <c:v>4276951443.2870369</c:v>
                </c:pt>
                <c:pt idx="13096">
                  <c:v>4276951445.6018519</c:v>
                </c:pt>
                <c:pt idx="13097">
                  <c:v>4276951449.0740738</c:v>
                </c:pt>
                <c:pt idx="13098">
                  <c:v>4276951452.5462961</c:v>
                </c:pt>
                <c:pt idx="13099">
                  <c:v>4276951456.0185184</c:v>
                </c:pt>
                <c:pt idx="13100">
                  <c:v>4276951458.333333</c:v>
                </c:pt>
                <c:pt idx="13101">
                  <c:v>4276951461.8055553</c:v>
                </c:pt>
                <c:pt idx="13102">
                  <c:v>4276951465.2777777</c:v>
                </c:pt>
                <c:pt idx="13103">
                  <c:v>4276951468.75</c:v>
                </c:pt>
                <c:pt idx="13104">
                  <c:v>4276951471.0648146</c:v>
                </c:pt>
                <c:pt idx="13105">
                  <c:v>4276951474.5370369</c:v>
                </c:pt>
                <c:pt idx="13106">
                  <c:v>4276951478.0092592</c:v>
                </c:pt>
                <c:pt idx="13107">
                  <c:v>4276951481.4814816</c:v>
                </c:pt>
                <c:pt idx="13108">
                  <c:v>4276951484.9537039</c:v>
                </c:pt>
                <c:pt idx="13109">
                  <c:v>4276951487.2685184</c:v>
                </c:pt>
                <c:pt idx="13110">
                  <c:v>4276951490.7407408</c:v>
                </c:pt>
                <c:pt idx="13111">
                  <c:v>4276951494.2129631</c:v>
                </c:pt>
                <c:pt idx="13112">
                  <c:v>4276951497.6851854</c:v>
                </c:pt>
                <c:pt idx="13113">
                  <c:v>4276951500</c:v>
                </c:pt>
                <c:pt idx="13114">
                  <c:v>4276951503.4722223</c:v>
                </c:pt>
                <c:pt idx="13115">
                  <c:v>4276951506.9444447</c:v>
                </c:pt>
                <c:pt idx="13116">
                  <c:v>4276951510.416667</c:v>
                </c:pt>
                <c:pt idx="13117">
                  <c:v>4276951513.8888893</c:v>
                </c:pt>
                <c:pt idx="13118">
                  <c:v>4276951516.2037039</c:v>
                </c:pt>
                <c:pt idx="13119">
                  <c:v>4276951519.6759262</c:v>
                </c:pt>
                <c:pt idx="13120">
                  <c:v>4276951523.1481485</c:v>
                </c:pt>
                <c:pt idx="13121">
                  <c:v>4276951526.6203709</c:v>
                </c:pt>
                <c:pt idx="13122">
                  <c:v>4276951528.9351854</c:v>
                </c:pt>
                <c:pt idx="13123">
                  <c:v>4276951532.4074078</c:v>
                </c:pt>
                <c:pt idx="13124">
                  <c:v>4276951535.8796301</c:v>
                </c:pt>
                <c:pt idx="13125">
                  <c:v>4276951539.3518515</c:v>
                </c:pt>
                <c:pt idx="13126">
                  <c:v>4276951541.666667</c:v>
                </c:pt>
                <c:pt idx="13127">
                  <c:v>4276951545.1388893</c:v>
                </c:pt>
                <c:pt idx="13128">
                  <c:v>4276951548.6111107</c:v>
                </c:pt>
                <c:pt idx="13129">
                  <c:v>4276951552.083333</c:v>
                </c:pt>
                <c:pt idx="13130">
                  <c:v>4276951555.5555553</c:v>
                </c:pt>
                <c:pt idx="13131">
                  <c:v>4276951557.8703699</c:v>
                </c:pt>
                <c:pt idx="13132">
                  <c:v>4276951561.3425922</c:v>
                </c:pt>
                <c:pt idx="13133">
                  <c:v>4276951564.8148146</c:v>
                </c:pt>
                <c:pt idx="13134">
                  <c:v>4276951568.2870369</c:v>
                </c:pt>
                <c:pt idx="13135">
                  <c:v>4276951570.6018515</c:v>
                </c:pt>
                <c:pt idx="13136">
                  <c:v>4276951574.0740738</c:v>
                </c:pt>
                <c:pt idx="13137">
                  <c:v>4276951577.5462961</c:v>
                </c:pt>
                <c:pt idx="13138">
                  <c:v>4276951581.0185184</c:v>
                </c:pt>
                <c:pt idx="13139">
                  <c:v>4276951583.333333</c:v>
                </c:pt>
                <c:pt idx="13140">
                  <c:v>4276951586.8055553</c:v>
                </c:pt>
                <c:pt idx="13141">
                  <c:v>4276951590.2777777</c:v>
                </c:pt>
                <c:pt idx="13142">
                  <c:v>4276951593.75</c:v>
                </c:pt>
                <c:pt idx="13143">
                  <c:v>4276951597.2222223</c:v>
                </c:pt>
                <c:pt idx="13144">
                  <c:v>4276951599.5370369</c:v>
                </c:pt>
                <c:pt idx="13145">
                  <c:v>4276951603.0092592</c:v>
                </c:pt>
                <c:pt idx="13146">
                  <c:v>4276951606.4814816</c:v>
                </c:pt>
                <c:pt idx="13147">
                  <c:v>4276951609.9537039</c:v>
                </c:pt>
                <c:pt idx="13148">
                  <c:v>4276951612.2685184</c:v>
                </c:pt>
                <c:pt idx="13149">
                  <c:v>4276951615.7407408</c:v>
                </c:pt>
                <c:pt idx="13150">
                  <c:v>4276951619.2129631</c:v>
                </c:pt>
                <c:pt idx="13151">
                  <c:v>4276951622.6851854</c:v>
                </c:pt>
                <c:pt idx="13152">
                  <c:v>4276951626.1574078</c:v>
                </c:pt>
                <c:pt idx="13153">
                  <c:v>4276951628.4722223</c:v>
                </c:pt>
                <c:pt idx="13154">
                  <c:v>4276951631.9444447</c:v>
                </c:pt>
                <c:pt idx="13155">
                  <c:v>4276951635.416667</c:v>
                </c:pt>
                <c:pt idx="13156">
                  <c:v>4276951638.8888884</c:v>
                </c:pt>
                <c:pt idx="13157">
                  <c:v>4276951641.2037039</c:v>
                </c:pt>
                <c:pt idx="13158">
                  <c:v>4276951644.6759262</c:v>
                </c:pt>
                <c:pt idx="13159">
                  <c:v>4276951648.1481476</c:v>
                </c:pt>
                <c:pt idx="13160">
                  <c:v>4276951651.6203699</c:v>
                </c:pt>
                <c:pt idx="13161">
                  <c:v>4276951653.9351854</c:v>
                </c:pt>
                <c:pt idx="13162">
                  <c:v>4276951657.4074078</c:v>
                </c:pt>
                <c:pt idx="13163">
                  <c:v>4276951660.8796291</c:v>
                </c:pt>
                <c:pt idx="13164">
                  <c:v>4276951664.3518515</c:v>
                </c:pt>
                <c:pt idx="13165">
                  <c:v>4276951667.8240738</c:v>
                </c:pt>
                <c:pt idx="13166">
                  <c:v>4276951670.1388884</c:v>
                </c:pt>
                <c:pt idx="13167">
                  <c:v>4276951673.6111107</c:v>
                </c:pt>
                <c:pt idx="13168">
                  <c:v>4276951677.083333</c:v>
                </c:pt>
                <c:pt idx="13169">
                  <c:v>4276951680.5555553</c:v>
                </c:pt>
                <c:pt idx="13170">
                  <c:v>4276951682.8703699</c:v>
                </c:pt>
                <c:pt idx="13171">
                  <c:v>4276951686.3425922</c:v>
                </c:pt>
                <c:pt idx="13172">
                  <c:v>4276951689.8148146</c:v>
                </c:pt>
                <c:pt idx="13173">
                  <c:v>4276951693.2870369</c:v>
                </c:pt>
                <c:pt idx="13174">
                  <c:v>4276951695.6018515</c:v>
                </c:pt>
                <c:pt idx="13175">
                  <c:v>4276951699.0740738</c:v>
                </c:pt>
                <c:pt idx="13176">
                  <c:v>4276951702.5462961</c:v>
                </c:pt>
                <c:pt idx="13177">
                  <c:v>4276951706.0185184</c:v>
                </c:pt>
                <c:pt idx="13178">
                  <c:v>4276951709.4907408</c:v>
                </c:pt>
                <c:pt idx="13179">
                  <c:v>4276951711.8055553</c:v>
                </c:pt>
                <c:pt idx="13180">
                  <c:v>4276951715.2777777</c:v>
                </c:pt>
                <c:pt idx="13181">
                  <c:v>4276951718.75</c:v>
                </c:pt>
                <c:pt idx="13182">
                  <c:v>4276951722.2222223</c:v>
                </c:pt>
                <c:pt idx="13183">
                  <c:v>4276951724.5370369</c:v>
                </c:pt>
                <c:pt idx="13184">
                  <c:v>4276951728.0092592</c:v>
                </c:pt>
                <c:pt idx="13185">
                  <c:v>4276951731.4814816</c:v>
                </c:pt>
                <c:pt idx="13186">
                  <c:v>4276951734.9537039</c:v>
                </c:pt>
                <c:pt idx="13187">
                  <c:v>4276951737.2685184</c:v>
                </c:pt>
                <c:pt idx="13188">
                  <c:v>4276951740.7407408</c:v>
                </c:pt>
                <c:pt idx="13189">
                  <c:v>4276951744.2129631</c:v>
                </c:pt>
                <c:pt idx="13190">
                  <c:v>4276951747.6851854</c:v>
                </c:pt>
                <c:pt idx="13191">
                  <c:v>4276951751.1574073</c:v>
                </c:pt>
                <c:pt idx="13192">
                  <c:v>4276951753.4722223</c:v>
                </c:pt>
                <c:pt idx="13193">
                  <c:v>4276951756.9444447</c:v>
                </c:pt>
                <c:pt idx="13194">
                  <c:v>4276951760.4166665</c:v>
                </c:pt>
                <c:pt idx="13195">
                  <c:v>4276951763.8888888</c:v>
                </c:pt>
                <c:pt idx="13196">
                  <c:v>4276951766.2037039</c:v>
                </c:pt>
                <c:pt idx="13197">
                  <c:v>4276951769.6759257</c:v>
                </c:pt>
                <c:pt idx="13198">
                  <c:v>4276951773.1481481</c:v>
                </c:pt>
                <c:pt idx="13199">
                  <c:v>4276951776.6203704</c:v>
                </c:pt>
                <c:pt idx="13200">
                  <c:v>4276951780.0925927</c:v>
                </c:pt>
                <c:pt idx="13201">
                  <c:v>4276951782.4074073</c:v>
                </c:pt>
                <c:pt idx="13202">
                  <c:v>4276951785.8796296</c:v>
                </c:pt>
                <c:pt idx="13203">
                  <c:v>4276951789.3518519</c:v>
                </c:pt>
                <c:pt idx="13204">
                  <c:v>4276951792.8240743</c:v>
                </c:pt>
                <c:pt idx="13205">
                  <c:v>4276951795.1388888</c:v>
                </c:pt>
                <c:pt idx="13206">
                  <c:v>4276951798.6111112</c:v>
                </c:pt>
                <c:pt idx="13207">
                  <c:v>4276951802.0833335</c:v>
                </c:pt>
                <c:pt idx="13208">
                  <c:v>4276951805.5555558</c:v>
                </c:pt>
                <c:pt idx="13209">
                  <c:v>4276951807.8703704</c:v>
                </c:pt>
                <c:pt idx="13210">
                  <c:v>4276951811.3425927</c:v>
                </c:pt>
                <c:pt idx="13211">
                  <c:v>4276951814.814815</c:v>
                </c:pt>
                <c:pt idx="13212">
                  <c:v>4276951818.2870374</c:v>
                </c:pt>
                <c:pt idx="13213">
                  <c:v>4276951821.7592597</c:v>
                </c:pt>
                <c:pt idx="13214">
                  <c:v>4276951824.0740743</c:v>
                </c:pt>
                <c:pt idx="13215">
                  <c:v>4276951827.5462966</c:v>
                </c:pt>
                <c:pt idx="13216">
                  <c:v>4276951831.0185189</c:v>
                </c:pt>
                <c:pt idx="13217">
                  <c:v>4276951834.4907413</c:v>
                </c:pt>
                <c:pt idx="13218">
                  <c:v>4276951836.8055558</c:v>
                </c:pt>
                <c:pt idx="13219">
                  <c:v>4276951840.2777781</c:v>
                </c:pt>
                <c:pt idx="13220">
                  <c:v>4276951843.7500005</c:v>
                </c:pt>
                <c:pt idx="13221">
                  <c:v>4276951847.2222228</c:v>
                </c:pt>
                <c:pt idx="13222">
                  <c:v>4276951850.6944442</c:v>
                </c:pt>
                <c:pt idx="13223">
                  <c:v>4276951853.0092597</c:v>
                </c:pt>
                <c:pt idx="13224">
                  <c:v>4276951856.481482</c:v>
                </c:pt>
                <c:pt idx="13225">
                  <c:v>4276951859.9537034</c:v>
                </c:pt>
                <c:pt idx="13226">
                  <c:v>4276951863.4259257</c:v>
                </c:pt>
                <c:pt idx="13227">
                  <c:v>4276951865.7407413</c:v>
                </c:pt>
                <c:pt idx="13228">
                  <c:v>4276951869.2129626</c:v>
                </c:pt>
                <c:pt idx="13229">
                  <c:v>4276951872.685185</c:v>
                </c:pt>
                <c:pt idx="13230">
                  <c:v>4276951876.1574073</c:v>
                </c:pt>
                <c:pt idx="13231">
                  <c:v>4276951878.4722219</c:v>
                </c:pt>
                <c:pt idx="13232">
                  <c:v>4276951881.9444442</c:v>
                </c:pt>
                <c:pt idx="13233">
                  <c:v>4276951885.4166665</c:v>
                </c:pt>
                <c:pt idx="13234">
                  <c:v>4276951888.8888888</c:v>
                </c:pt>
                <c:pt idx="13235">
                  <c:v>4276951892.3611112</c:v>
                </c:pt>
                <c:pt idx="13236">
                  <c:v>4276951894.6759257</c:v>
                </c:pt>
                <c:pt idx="13237">
                  <c:v>4276951898.1481481</c:v>
                </c:pt>
                <c:pt idx="13238">
                  <c:v>4276951901.6203704</c:v>
                </c:pt>
                <c:pt idx="13239">
                  <c:v>4276951905.0925927</c:v>
                </c:pt>
                <c:pt idx="13240">
                  <c:v>4276951907.4074073</c:v>
                </c:pt>
                <c:pt idx="13241">
                  <c:v>4276951910.8796296</c:v>
                </c:pt>
                <c:pt idx="13242">
                  <c:v>4276951914.3518519</c:v>
                </c:pt>
                <c:pt idx="13243">
                  <c:v>4276951917.8240743</c:v>
                </c:pt>
                <c:pt idx="13244">
                  <c:v>4276951920.1388888</c:v>
                </c:pt>
                <c:pt idx="13245">
                  <c:v>4276951923.6111112</c:v>
                </c:pt>
                <c:pt idx="13246">
                  <c:v>4276951927.0833335</c:v>
                </c:pt>
                <c:pt idx="13247">
                  <c:v>4276951930.5555558</c:v>
                </c:pt>
                <c:pt idx="13248">
                  <c:v>4276951934.0277781</c:v>
                </c:pt>
                <c:pt idx="13249">
                  <c:v>4276951936.3425927</c:v>
                </c:pt>
                <c:pt idx="13250">
                  <c:v>4276951939.814815</c:v>
                </c:pt>
                <c:pt idx="13251">
                  <c:v>4276951943.2870374</c:v>
                </c:pt>
                <c:pt idx="13252">
                  <c:v>4276951946.7592597</c:v>
                </c:pt>
                <c:pt idx="13253">
                  <c:v>4276951949.0740743</c:v>
                </c:pt>
                <c:pt idx="13254">
                  <c:v>4276951952.5462966</c:v>
                </c:pt>
                <c:pt idx="13255">
                  <c:v>4276951956.0185189</c:v>
                </c:pt>
                <c:pt idx="13256">
                  <c:v>4276951959.4907403</c:v>
                </c:pt>
                <c:pt idx="13257">
                  <c:v>4276951962.9629626</c:v>
                </c:pt>
                <c:pt idx="13258">
                  <c:v>4276951965.2777781</c:v>
                </c:pt>
                <c:pt idx="13259">
                  <c:v>4276951968.7499995</c:v>
                </c:pt>
                <c:pt idx="13260">
                  <c:v>4276951972.2222219</c:v>
                </c:pt>
                <c:pt idx="13261">
                  <c:v>4276951975.6944442</c:v>
                </c:pt>
                <c:pt idx="13262">
                  <c:v>4276951978.0092597</c:v>
                </c:pt>
                <c:pt idx="13263">
                  <c:v>4276951981.4814811</c:v>
                </c:pt>
                <c:pt idx="13264">
                  <c:v>4276951984.9537034</c:v>
                </c:pt>
                <c:pt idx="13265">
                  <c:v>4276951988.4259257</c:v>
                </c:pt>
                <c:pt idx="13266">
                  <c:v>4276951990.7407403</c:v>
                </c:pt>
                <c:pt idx="13267">
                  <c:v>4276951994.2129626</c:v>
                </c:pt>
                <c:pt idx="13268">
                  <c:v>4276951997.685185</c:v>
                </c:pt>
                <c:pt idx="13269">
                  <c:v>4276952001.1574073</c:v>
                </c:pt>
                <c:pt idx="13270">
                  <c:v>4276952004.6296296</c:v>
                </c:pt>
                <c:pt idx="13271">
                  <c:v>4276952006.9444442</c:v>
                </c:pt>
                <c:pt idx="13272">
                  <c:v>4276952010.4166665</c:v>
                </c:pt>
                <c:pt idx="13273">
                  <c:v>4276952013.8888888</c:v>
                </c:pt>
                <c:pt idx="13274">
                  <c:v>4276952017.3611112</c:v>
                </c:pt>
                <c:pt idx="13275">
                  <c:v>4276952019.6759257</c:v>
                </c:pt>
                <c:pt idx="13276">
                  <c:v>4276952023.1481481</c:v>
                </c:pt>
                <c:pt idx="13277">
                  <c:v>4276952026.6203704</c:v>
                </c:pt>
                <c:pt idx="13278">
                  <c:v>4276952030.0925927</c:v>
                </c:pt>
                <c:pt idx="13279">
                  <c:v>4276952033.564815</c:v>
                </c:pt>
                <c:pt idx="13280">
                  <c:v>4276952035.8796296</c:v>
                </c:pt>
                <c:pt idx="13281">
                  <c:v>4276952039.3518519</c:v>
                </c:pt>
                <c:pt idx="13282">
                  <c:v>4276952042.8240743</c:v>
                </c:pt>
                <c:pt idx="13283">
                  <c:v>4276952046.2962966</c:v>
                </c:pt>
                <c:pt idx="13284">
                  <c:v>4276952048.6111112</c:v>
                </c:pt>
                <c:pt idx="13285">
                  <c:v>4276952052.0833335</c:v>
                </c:pt>
                <c:pt idx="13286">
                  <c:v>4276952055.5555558</c:v>
                </c:pt>
                <c:pt idx="13287">
                  <c:v>4276952059.0277772</c:v>
                </c:pt>
                <c:pt idx="13288">
                  <c:v>4276952061.3425927</c:v>
                </c:pt>
                <c:pt idx="13289">
                  <c:v>4276952064.814815</c:v>
                </c:pt>
                <c:pt idx="13290">
                  <c:v>4276952068.2870374</c:v>
                </c:pt>
                <c:pt idx="13291">
                  <c:v>4276952071.7592587</c:v>
                </c:pt>
                <c:pt idx="13292">
                  <c:v>4276952075.2314811</c:v>
                </c:pt>
                <c:pt idx="13293">
                  <c:v>4276952077.5462966</c:v>
                </c:pt>
                <c:pt idx="13294">
                  <c:v>4276952081.0185184</c:v>
                </c:pt>
                <c:pt idx="13295">
                  <c:v>4276952084.4907403</c:v>
                </c:pt>
                <c:pt idx="13296">
                  <c:v>4276952087.9629626</c:v>
                </c:pt>
                <c:pt idx="13297">
                  <c:v>4276952090.2777777</c:v>
                </c:pt>
                <c:pt idx="13298">
                  <c:v>4276952093.75</c:v>
                </c:pt>
                <c:pt idx="13299">
                  <c:v>4276952097.2222219</c:v>
                </c:pt>
                <c:pt idx="13300">
                  <c:v>4276952100.6944442</c:v>
                </c:pt>
                <c:pt idx="13301">
                  <c:v>4276952103.0092592</c:v>
                </c:pt>
                <c:pt idx="13302">
                  <c:v>4276952106.4814816</c:v>
                </c:pt>
                <c:pt idx="13303">
                  <c:v>4276952109.9537034</c:v>
                </c:pt>
                <c:pt idx="13304">
                  <c:v>4276952113.4259257</c:v>
                </c:pt>
                <c:pt idx="13305">
                  <c:v>4276952116.8981481</c:v>
                </c:pt>
                <c:pt idx="13306">
                  <c:v>4276952119.2129626</c:v>
                </c:pt>
                <c:pt idx="13307">
                  <c:v>4276952122.685185</c:v>
                </c:pt>
                <c:pt idx="13308">
                  <c:v>4276952126.1574073</c:v>
                </c:pt>
                <c:pt idx="13309">
                  <c:v>4276952129.6296296</c:v>
                </c:pt>
                <c:pt idx="13310">
                  <c:v>4276952131.9444442</c:v>
                </c:pt>
                <c:pt idx="13311">
                  <c:v>4276952135.4166665</c:v>
                </c:pt>
                <c:pt idx="13312">
                  <c:v>4276952138.8888888</c:v>
                </c:pt>
                <c:pt idx="13313">
                  <c:v>4276952142.3611112</c:v>
                </c:pt>
                <c:pt idx="13314">
                  <c:v>4276952145.8333335</c:v>
                </c:pt>
                <c:pt idx="13315">
                  <c:v>4276952148.1481481</c:v>
                </c:pt>
                <c:pt idx="13316">
                  <c:v>4276952151.6203704</c:v>
                </c:pt>
                <c:pt idx="13317">
                  <c:v>4276952155.0925927</c:v>
                </c:pt>
                <c:pt idx="13318">
                  <c:v>4276952158.5648146</c:v>
                </c:pt>
                <c:pt idx="13319">
                  <c:v>4276952160.8796296</c:v>
                </c:pt>
                <c:pt idx="13320">
                  <c:v>4276952164.3518519</c:v>
                </c:pt>
                <c:pt idx="13321">
                  <c:v>4276952167.8240743</c:v>
                </c:pt>
                <c:pt idx="13322">
                  <c:v>4276952171.2962961</c:v>
                </c:pt>
                <c:pt idx="13323">
                  <c:v>4276952173.6111112</c:v>
                </c:pt>
                <c:pt idx="13324">
                  <c:v>4276952177.0833335</c:v>
                </c:pt>
                <c:pt idx="13325">
                  <c:v>4276952180.5555553</c:v>
                </c:pt>
                <c:pt idx="13326">
                  <c:v>4276952184.0277777</c:v>
                </c:pt>
                <c:pt idx="13327">
                  <c:v>4276952187.5</c:v>
                </c:pt>
                <c:pt idx="13328">
                  <c:v>4276952189.8148146</c:v>
                </c:pt>
                <c:pt idx="13329">
                  <c:v>4276952193.2870369</c:v>
                </c:pt>
                <c:pt idx="13330">
                  <c:v>4276952196.7592592</c:v>
                </c:pt>
                <c:pt idx="13331">
                  <c:v>4276952200.2314816</c:v>
                </c:pt>
                <c:pt idx="13332">
                  <c:v>4276952202.5462961</c:v>
                </c:pt>
                <c:pt idx="13333">
                  <c:v>4276952206.0185184</c:v>
                </c:pt>
                <c:pt idx="13334">
                  <c:v>4276952209.4907408</c:v>
                </c:pt>
                <c:pt idx="13335">
                  <c:v>4276952212.9629631</c:v>
                </c:pt>
                <c:pt idx="13336">
                  <c:v>4276952216.4351854</c:v>
                </c:pt>
                <c:pt idx="13337">
                  <c:v>4276952218.75</c:v>
                </c:pt>
                <c:pt idx="13338">
                  <c:v>4276952222.2222223</c:v>
                </c:pt>
                <c:pt idx="13339">
                  <c:v>4276952225.6944447</c:v>
                </c:pt>
                <c:pt idx="13340">
                  <c:v>4276952229.166667</c:v>
                </c:pt>
                <c:pt idx="13341">
                  <c:v>4276952231.4814816</c:v>
                </c:pt>
                <c:pt idx="13342">
                  <c:v>4276952234.9537039</c:v>
                </c:pt>
                <c:pt idx="13343">
                  <c:v>4276952238.4259262</c:v>
                </c:pt>
                <c:pt idx="13344">
                  <c:v>4276952241.8981485</c:v>
                </c:pt>
                <c:pt idx="13345">
                  <c:v>4276952244.2129631</c:v>
                </c:pt>
                <c:pt idx="13346">
                  <c:v>4276952247.6851854</c:v>
                </c:pt>
                <c:pt idx="13347">
                  <c:v>4276952251.1574078</c:v>
                </c:pt>
                <c:pt idx="13348">
                  <c:v>4276952254.6296301</c:v>
                </c:pt>
                <c:pt idx="13349">
                  <c:v>4276952258.1018524</c:v>
                </c:pt>
                <c:pt idx="13350">
                  <c:v>4276952260.416667</c:v>
                </c:pt>
                <c:pt idx="13351">
                  <c:v>4276952263.8888893</c:v>
                </c:pt>
                <c:pt idx="13352">
                  <c:v>4276952267.3611116</c:v>
                </c:pt>
                <c:pt idx="13353">
                  <c:v>4276952270.833333</c:v>
                </c:pt>
                <c:pt idx="13354">
                  <c:v>4276952273.1481485</c:v>
                </c:pt>
                <c:pt idx="13355">
                  <c:v>4276952276.6203709</c:v>
                </c:pt>
                <c:pt idx="13356">
                  <c:v>4276952280.0925922</c:v>
                </c:pt>
                <c:pt idx="13357">
                  <c:v>4276952283.5648146</c:v>
                </c:pt>
                <c:pt idx="13358">
                  <c:v>4276952285.8796301</c:v>
                </c:pt>
                <c:pt idx="13359">
                  <c:v>4276952289.3518515</c:v>
                </c:pt>
                <c:pt idx="13360">
                  <c:v>4276952292.8240738</c:v>
                </c:pt>
                <c:pt idx="13361">
                  <c:v>4276952296.2962961</c:v>
                </c:pt>
                <c:pt idx="13362">
                  <c:v>4276952299.7685184</c:v>
                </c:pt>
                <c:pt idx="13363">
                  <c:v>4276952302.083333</c:v>
                </c:pt>
                <c:pt idx="13364">
                  <c:v>4276952305.5555553</c:v>
                </c:pt>
                <c:pt idx="13365">
                  <c:v>4276952309.0277777</c:v>
                </c:pt>
                <c:pt idx="13366">
                  <c:v>4276952312.5</c:v>
                </c:pt>
                <c:pt idx="13367">
                  <c:v>4276952314.8148146</c:v>
                </c:pt>
                <c:pt idx="13368">
                  <c:v>4276952318.2870369</c:v>
                </c:pt>
                <c:pt idx="13369">
                  <c:v>4276952321.7592592</c:v>
                </c:pt>
                <c:pt idx="13370">
                  <c:v>4276952325.2314816</c:v>
                </c:pt>
                <c:pt idx="13371">
                  <c:v>4276952327.5462961</c:v>
                </c:pt>
                <c:pt idx="13372">
                  <c:v>4276952331.0185184</c:v>
                </c:pt>
                <c:pt idx="13373">
                  <c:v>4276952334.4907408</c:v>
                </c:pt>
                <c:pt idx="13374">
                  <c:v>4276952337.9629631</c:v>
                </c:pt>
                <c:pt idx="13375">
                  <c:v>4276952341.4351854</c:v>
                </c:pt>
                <c:pt idx="13376">
                  <c:v>4276952343.75</c:v>
                </c:pt>
                <c:pt idx="13377">
                  <c:v>4276952347.2222223</c:v>
                </c:pt>
                <c:pt idx="13378">
                  <c:v>4276952350.6944447</c:v>
                </c:pt>
                <c:pt idx="13379">
                  <c:v>4276952354.166667</c:v>
                </c:pt>
                <c:pt idx="13380">
                  <c:v>4276952356.4814816</c:v>
                </c:pt>
                <c:pt idx="13381">
                  <c:v>4276952359.9537039</c:v>
                </c:pt>
                <c:pt idx="13382">
                  <c:v>4276952363.4259262</c:v>
                </c:pt>
                <c:pt idx="13383">
                  <c:v>4276952366.8981485</c:v>
                </c:pt>
                <c:pt idx="13384">
                  <c:v>4276952370.3703699</c:v>
                </c:pt>
                <c:pt idx="13385">
                  <c:v>4276952372.6851854</c:v>
                </c:pt>
                <c:pt idx="13386">
                  <c:v>4276952376.1574078</c:v>
                </c:pt>
                <c:pt idx="13387">
                  <c:v>4276952379.6296291</c:v>
                </c:pt>
                <c:pt idx="13388">
                  <c:v>4276952383.1018515</c:v>
                </c:pt>
                <c:pt idx="13389">
                  <c:v>4276952385.416667</c:v>
                </c:pt>
                <c:pt idx="13390">
                  <c:v>4276952388.8888884</c:v>
                </c:pt>
                <c:pt idx="13391">
                  <c:v>4276952392.3611107</c:v>
                </c:pt>
                <c:pt idx="13392">
                  <c:v>4276952395.833333</c:v>
                </c:pt>
                <c:pt idx="13393">
                  <c:v>4276952398.1481485</c:v>
                </c:pt>
                <c:pt idx="13394">
                  <c:v>4276952401.6203699</c:v>
                </c:pt>
                <c:pt idx="13395">
                  <c:v>4276952405.0925922</c:v>
                </c:pt>
                <c:pt idx="13396">
                  <c:v>4276952408.5648146</c:v>
                </c:pt>
                <c:pt idx="13397">
                  <c:v>4276952412.0370369</c:v>
                </c:pt>
                <c:pt idx="13398">
                  <c:v>4276952414.3518515</c:v>
                </c:pt>
                <c:pt idx="13399">
                  <c:v>4276952417.8240738</c:v>
                </c:pt>
                <c:pt idx="13400">
                  <c:v>4276952421.2962961</c:v>
                </c:pt>
                <c:pt idx="13401">
                  <c:v>4276952424.7685184</c:v>
                </c:pt>
                <c:pt idx="13402">
                  <c:v>4276952427.083333</c:v>
                </c:pt>
                <c:pt idx="13403">
                  <c:v>4276952430.5555553</c:v>
                </c:pt>
                <c:pt idx="13404">
                  <c:v>4276952434.0277777</c:v>
                </c:pt>
                <c:pt idx="13405">
                  <c:v>4276952437.5</c:v>
                </c:pt>
                <c:pt idx="13406">
                  <c:v>4276952440.9722223</c:v>
                </c:pt>
                <c:pt idx="13407">
                  <c:v>4276952443.2870369</c:v>
                </c:pt>
                <c:pt idx="13408">
                  <c:v>4276952446.7592592</c:v>
                </c:pt>
                <c:pt idx="13409">
                  <c:v>4276952450.2314816</c:v>
                </c:pt>
                <c:pt idx="13410">
                  <c:v>4276952453.7037039</c:v>
                </c:pt>
                <c:pt idx="13411">
                  <c:v>4276952456.0185184</c:v>
                </c:pt>
                <c:pt idx="13412">
                  <c:v>4276952459.4907408</c:v>
                </c:pt>
                <c:pt idx="13413">
                  <c:v>4276952462.9629631</c:v>
                </c:pt>
                <c:pt idx="13414">
                  <c:v>4276952466.4351854</c:v>
                </c:pt>
                <c:pt idx="13415">
                  <c:v>4276952468.75</c:v>
                </c:pt>
                <c:pt idx="13416">
                  <c:v>4276952472.2222223</c:v>
                </c:pt>
                <c:pt idx="13417">
                  <c:v>4276952475.6944447</c:v>
                </c:pt>
                <c:pt idx="13418">
                  <c:v>4276952479.1666665</c:v>
                </c:pt>
                <c:pt idx="13419">
                  <c:v>4276952482.6388888</c:v>
                </c:pt>
                <c:pt idx="13420">
                  <c:v>4276952484.9537039</c:v>
                </c:pt>
                <c:pt idx="13421">
                  <c:v>4276952488.4259262</c:v>
                </c:pt>
                <c:pt idx="13422">
                  <c:v>4276952491.8981481</c:v>
                </c:pt>
                <c:pt idx="13423">
                  <c:v>4276952495.3703704</c:v>
                </c:pt>
                <c:pt idx="13424">
                  <c:v>4276952497.6851854</c:v>
                </c:pt>
                <c:pt idx="13425">
                  <c:v>4276952501.1574073</c:v>
                </c:pt>
                <c:pt idx="13426">
                  <c:v>4276952504.6296296</c:v>
                </c:pt>
                <c:pt idx="13427">
                  <c:v>4276952508.1018519</c:v>
                </c:pt>
                <c:pt idx="13428">
                  <c:v>4276952511.5740738</c:v>
                </c:pt>
                <c:pt idx="13429">
                  <c:v>4276952515.0462961</c:v>
                </c:pt>
                <c:pt idx="13430">
                  <c:v>4276952518.5185184</c:v>
                </c:pt>
                <c:pt idx="13431">
                  <c:v>4276952521.9907408</c:v>
                </c:pt>
                <c:pt idx="13432">
                  <c:v>4276952524.3055553</c:v>
                </c:pt>
                <c:pt idx="13433">
                  <c:v>4276952527.7777777</c:v>
                </c:pt>
                <c:pt idx="13434">
                  <c:v>4276952531.25</c:v>
                </c:pt>
                <c:pt idx="13435">
                  <c:v>4276952534.7222223</c:v>
                </c:pt>
                <c:pt idx="13436">
                  <c:v>4276952537.0370369</c:v>
                </c:pt>
                <c:pt idx="13437">
                  <c:v>4276952540.5092592</c:v>
                </c:pt>
                <c:pt idx="13438">
                  <c:v>4276952543.9814816</c:v>
                </c:pt>
                <c:pt idx="13439">
                  <c:v>4276952547.4537039</c:v>
                </c:pt>
                <c:pt idx="13440">
                  <c:v>4276952550.9259257</c:v>
                </c:pt>
                <c:pt idx="13441">
                  <c:v>4276952553.2407408</c:v>
                </c:pt>
                <c:pt idx="13442">
                  <c:v>4276952556.7129631</c:v>
                </c:pt>
                <c:pt idx="13443">
                  <c:v>4276952560.185185</c:v>
                </c:pt>
                <c:pt idx="13444">
                  <c:v>4276952563.6574073</c:v>
                </c:pt>
                <c:pt idx="13445">
                  <c:v>4276952565.9722223</c:v>
                </c:pt>
                <c:pt idx="13446">
                  <c:v>4276952569.4444442</c:v>
                </c:pt>
                <c:pt idx="13447">
                  <c:v>4276952572.9166665</c:v>
                </c:pt>
                <c:pt idx="13448">
                  <c:v>4276952576.3888888</c:v>
                </c:pt>
                <c:pt idx="13449">
                  <c:v>4276952578.7037039</c:v>
                </c:pt>
                <c:pt idx="13450">
                  <c:v>4276952582.1759257</c:v>
                </c:pt>
                <c:pt idx="13451">
                  <c:v>4276952585.6481481</c:v>
                </c:pt>
                <c:pt idx="13452">
                  <c:v>4276952589.1203704</c:v>
                </c:pt>
                <c:pt idx="13453">
                  <c:v>4276952592.5925927</c:v>
                </c:pt>
                <c:pt idx="13454">
                  <c:v>4276952594.9074073</c:v>
                </c:pt>
                <c:pt idx="13455">
                  <c:v>4276952598.3796296</c:v>
                </c:pt>
                <c:pt idx="13456">
                  <c:v>4276952601.8518519</c:v>
                </c:pt>
                <c:pt idx="13457">
                  <c:v>4276952605.3240743</c:v>
                </c:pt>
                <c:pt idx="13458">
                  <c:v>4276952607.6388888</c:v>
                </c:pt>
                <c:pt idx="13459">
                  <c:v>4276952611.1111112</c:v>
                </c:pt>
                <c:pt idx="13460">
                  <c:v>4276952614.5833335</c:v>
                </c:pt>
                <c:pt idx="13461">
                  <c:v>4276952618.0555558</c:v>
                </c:pt>
                <c:pt idx="13462">
                  <c:v>4276952621.5277781</c:v>
                </c:pt>
                <c:pt idx="13463">
                  <c:v>4276952623.8425927</c:v>
                </c:pt>
                <c:pt idx="13464">
                  <c:v>4276952627.314815</c:v>
                </c:pt>
                <c:pt idx="13465">
                  <c:v>4276952630.7870374</c:v>
                </c:pt>
                <c:pt idx="13466">
                  <c:v>4276952634.2592597</c:v>
                </c:pt>
                <c:pt idx="13467">
                  <c:v>4276952636.5740743</c:v>
                </c:pt>
                <c:pt idx="13468">
                  <c:v>4276952640.0462966</c:v>
                </c:pt>
                <c:pt idx="13469">
                  <c:v>4276952643.5185189</c:v>
                </c:pt>
                <c:pt idx="13470">
                  <c:v>4276952646.9907413</c:v>
                </c:pt>
                <c:pt idx="13471">
                  <c:v>4276952649.3055558</c:v>
                </c:pt>
                <c:pt idx="13472">
                  <c:v>4276952652.7777781</c:v>
                </c:pt>
                <c:pt idx="13473">
                  <c:v>4276952656.2500005</c:v>
                </c:pt>
                <c:pt idx="13474">
                  <c:v>4276952659.7222219</c:v>
                </c:pt>
                <c:pt idx="13475">
                  <c:v>4276952663.1944442</c:v>
                </c:pt>
                <c:pt idx="13476">
                  <c:v>4276952665.5092597</c:v>
                </c:pt>
                <c:pt idx="13477">
                  <c:v>4276952668.981482</c:v>
                </c:pt>
                <c:pt idx="13478">
                  <c:v>4276952672.4537034</c:v>
                </c:pt>
                <c:pt idx="13479">
                  <c:v>4276952675.9259257</c:v>
                </c:pt>
                <c:pt idx="13480">
                  <c:v>4276952678.2407413</c:v>
                </c:pt>
                <c:pt idx="13481">
                  <c:v>4276952681.7129626</c:v>
                </c:pt>
                <c:pt idx="13482">
                  <c:v>4276952685.185185</c:v>
                </c:pt>
                <c:pt idx="13483">
                  <c:v>4276952688.6574073</c:v>
                </c:pt>
                <c:pt idx="13484">
                  <c:v>4276952690.9722219</c:v>
                </c:pt>
                <c:pt idx="13485">
                  <c:v>4276952694.4444442</c:v>
                </c:pt>
                <c:pt idx="13486">
                  <c:v>4276952697.9166665</c:v>
                </c:pt>
                <c:pt idx="13487">
                  <c:v>4276952701.3888888</c:v>
                </c:pt>
                <c:pt idx="13488">
                  <c:v>4276952704.8611112</c:v>
                </c:pt>
                <c:pt idx="13489">
                  <c:v>4276952707.1759257</c:v>
                </c:pt>
                <c:pt idx="13490">
                  <c:v>4276952710.6481481</c:v>
                </c:pt>
                <c:pt idx="13491">
                  <c:v>4276952714.1203704</c:v>
                </c:pt>
                <c:pt idx="13492">
                  <c:v>4276952717.5925927</c:v>
                </c:pt>
                <c:pt idx="13493">
                  <c:v>4276952719.9074073</c:v>
                </c:pt>
                <c:pt idx="13494">
                  <c:v>4276952723.3796296</c:v>
                </c:pt>
                <c:pt idx="13495">
                  <c:v>4276952726.8518519</c:v>
                </c:pt>
                <c:pt idx="13496">
                  <c:v>4276952730.3240743</c:v>
                </c:pt>
                <c:pt idx="13497">
                  <c:v>4276952733.7962966</c:v>
                </c:pt>
                <c:pt idx="13498">
                  <c:v>4276952736.1111112</c:v>
                </c:pt>
                <c:pt idx="13499">
                  <c:v>4276952739.5833335</c:v>
                </c:pt>
                <c:pt idx="13500">
                  <c:v>4276952743.0555558</c:v>
                </c:pt>
                <c:pt idx="13501">
                  <c:v>4276952746.5277781</c:v>
                </c:pt>
                <c:pt idx="13502">
                  <c:v>4276952748.8425927</c:v>
                </c:pt>
                <c:pt idx="13503">
                  <c:v>4276952752.314815</c:v>
                </c:pt>
                <c:pt idx="13504">
                  <c:v>4276952755.7870374</c:v>
                </c:pt>
                <c:pt idx="13505">
                  <c:v>4276952759.2592597</c:v>
                </c:pt>
                <c:pt idx="13506">
                  <c:v>4276952761.5740743</c:v>
                </c:pt>
                <c:pt idx="13507">
                  <c:v>4276952765.0462966</c:v>
                </c:pt>
                <c:pt idx="13508">
                  <c:v>4276952768.5185189</c:v>
                </c:pt>
                <c:pt idx="13509">
                  <c:v>4276952771.9907403</c:v>
                </c:pt>
                <c:pt idx="13510">
                  <c:v>4276952775.4629626</c:v>
                </c:pt>
                <c:pt idx="13511">
                  <c:v>4276952777.7777781</c:v>
                </c:pt>
                <c:pt idx="13512">
                  <c:v>4276952781.2499995</c:v>
                </c:pt>
                <c:pt idx="13513">
                  <c:v>4276952784.7222219</c:v>
                </c:pt>
                <c:pt idx="13514">
                  <c:v>4276952788.1944442</c:v>
                </c:pt>
                <c:pt idx="13515">
                  <c:v>4276952790.5092587</c:v>
                </c:pt>
                <c:pt idx="13516">
                  <c:v>4276952793.9814811</c:v>
                </c:pt>
                <c:pt idx="13517">
                  <c:v>4276952797.4537034</c:v>
                </c:pt>
                <c:pt idx="13518">
                  <c:v>4276952800.9259257</c:v>
                </c:pt>
                <c:pt idx="13519">
                  <c:v>4276952803.2407403</c:v>
                </c:pt>
                <c:pt idx="13520">
                  <c:v>4276952806.7129626</c:v>
                </c:pt>
                <c:pt idx="13521">
                  <c:v>4276952810.185185</c:v>
                </c:pt>
                <c:pt idx="13522">
                  <c:v>4276952813.6574073</c:v>
                </c:pt>
                <c:pt idx="13523">
                  <c:v>4276952817.1296296</c:v>
                </c:pt>
                <c:pt idx="13524">
                  <c:v>4276952819.4444442</c:v>
                </c:pt>
                <c:pt idx="13525">
                  <c:v>4276952822.9166665</c:v>
                </c:pt>
                <c:pt idx="13526">
                  <c:v>4276952826.3888888</c:v>
                </c:pt>
                <c:pt idx="13527">
                  <c:v>4276952829.8611112</c:v>
                </c:pt>
                <c:pt idx="13528">
                  <c:v>4276952832.1759257</c:v>
                </c:pt>
                <c:pt idx="13529">
                  <c:v>4276952835.6481481</c:v>
                </c:pt>
                <c:pt idx="13530">
                  <c:v>4276952839.1203704</c:v>
                </c:pt>
                <c:pt idx="13531">
                  <c:v>4276952842.5925927</c:v>
                </c:pt>
                <c:pt idx="13532">
                  <c:v>4276952846.064815</c:v>
                </c:pt>
                <c:pt idx="13533">
                  <c:v>4276952848.3796296</c:v>
                </c:pt>
                <c:pt idx="13534">
                  <c:v>4276952851.8518519</c:v>
                </c:pt>
                <c:pt idx="13535">
                  <c:v>4276952855.3240743</c:v>
                </c:pt>
                <c:pt idx="13536">
                  <c:v>4276952858.7962966</c:v>
                </c:pt>
                <c:pt idx="13537">
                  <c:v>4276952861.1111112</c:v>
                </c:pt>
                <c:pt idx="13538">
                  <c:v>4276952864.5833335</c:v>
                </c:pt>
                <c:pt idx="13539">
                  <c:v>4276952868.0555558</c:v>
                </c:pt>
                <c:pt idx="13540">
                  <c:v>4276952871.5277777</c:v>
                </c:pt>
                <c:pt idx="13541">
                  <c:v>4276952873.8425927</c:v>
                </c:pt>
                <c:pt idx="13542">
                  <c:v>4276952877.314815</c:v>
                </c:pt>
                <c:pt idx="13543">
                  <c:v>4276952880.7870369</c:v>
                </c:pt>
                <c:pt idx="13544">
                  <c:v>4276952884.2592592</c:v>
                </c:pt>
                <c:pt idx="13545">
                  <c:v>4276952887.7314816</c:v>
                </c:pt>
                <c:pt idx="13546">
                  <c:v>4276952890.0462961</c:v>
                </c:pt>
                <c:pt idx="13547">
                  <c:v>4276952893.5185184</c:v>
                </c:pt>
                <c:pt idx="13548">
                  <c:v>4276952896.9907408</c:v>
                </c:pt>
                <c:pt idx="13549">
                  <c:v>4276952900.4629626</c:v>
                </c:pt>
                <c:pt idx="13550">
                  <c:v>4276952902.7777777</c:v>
                </c:pt>
                <c:pt idx="13551">
                  <c:v>4276952906.25</c:v>
                </c:pt>
                <c:pt idx="13552">
                  <c:v>4276952909.7222223</c:v>
                </c:pt>
                <c:pt idx="13553">
                  <c:v>4276952913.1944442</c:v>
                </c:pt>
                <c:pt idx="13554">
                  <c:v>4276952915.5092592</c:v>
                </c:pt>
                <c:pt idx="13555">
                  <c:v>4276952918.9814816</c:v>
                </c:pt>
                <c:pt idx="13556">
                  <c:v>4276952922.4537039</c:v>
                </c:pt>
                <c:pt idx="13557">
                  <c:v>4276952925.9259257</c:v>
                </c:pt>
                <c:pt idx="13558">
                  <c:v>4276952929.3981481</c:v>
                </c:pt>
                <c:pt idx="13559">
                  <c:v>4276952931.7129631</c:v>
                </c:pt>
                <c:pt idx="13560">
                  <c:v>4276952935.1851854</c:v>
                </c:pt>
                <c:pt idx="13561">
                  <c:v>4276952938.6574073</c:v>
                </c:pt>
                <c:pt idx="13562">
                  <c:v>4276952942.1296296</c:v>
                </c:pt>
                <c:pt idx="13563">
                  <c:v>4276952944.4444447</c:v>
                </c:pt>
                <c:pt idx="13564">
                  <c:v>4276952947.9166665</c:v>
                </c:pt>
                <c:pt idx="13565">
                  <c:v>4276952951.3888888</c:v>
                </c:pt>
                <c:pt idx="13566">
                  <c:v>4276952954.8611112</c:v>
                </c:pt>
                <c:pt idx="13567">
                  <c:v>4276952957.1759262</c:v>
                </c:pt>
                <c:pt idx="13568">
                  <c:v>4276952960.6481481</c:v>
                </c:pt>
                <c:pt idx="13569">
                  <c:v>4276952964.1203704</c:v>
                </c:pt>
                <c:pt idx="13570">
                  <c:v>4276952967.5925927</c:v>
                </c:pt>
                <c:pt idx="13571">
                  <c:v>4276952971.0648146</c:v>
                </c:pt>
                <c:pt idx="13572">
                  <c:v>4276952973.3796296</c:v>
                </c:pt>
                <c:pt idx="13573">
                  <c:v>4276952976.8518519</c:v>
                </c:pt>
                <c:pt idx="13574">
                  <c:v>4276952980.3240738</c:v>
                </c:pt>
                <c:pt idx="13575">
                  <c:v>4276952983.7962961</c:v>
                </c:pt>
                <c:pt idx="13576">
                  <c:v>4276952986.1111112</c:v>
                </c:pt>
                <c:pt idx="13577">
                  <c:v>4276952989.5833335</c:v>
                </c:pt>
                <c:pt idx="13578">
                  <c:v>4276952993.0555553</c:v>
                </c:pt>
                <c:pt idx="13579">
                  <c:v>4276952996.5277777</c:v>
                </c:pt>
                <c:pt idx="13580">
                  <c:v>4276953000</c:v>
                </c:pt>
                <c:pt idx="13581">
                  <c:v>4276953002.3148146</c:v>
                </c:pt>
                <c:pt idx="13582">
                  <c:v>4276953005.7870369</c:v>
                </c:pt>
                <c:pt idx="13583">
                  <c:v>4276953009.2592592</c:v>
                </c:pt>
                <c:pt idx="13584">
                  <c:v>4276953012.7314816</c:v>
                </c:pt>
                <c:pt idx="13585">
                  <c:v>4276953015.0462961</c:v>
                </c:pt>
                <c:pt idx="13586">
                  <c:v>4276953018.5185184</c:v>
                </c:pt>
                <c:pt idx="13587">
                  <c:v>4276953021.9907408</c:v>
                </c:pt>
                <c:pt idx="13588">
                  <c:v>4276953025.4629631</c:v>
                </c:pt>
                <c:pt idx="13589">
                  <c:v>4276953027.7777777</c:v>
                </c:pt>
                <c:pt idx="13590">
                  <c:v>4276953031.25</c:v>
                </c:pt>
                <c:pt idx="13591">
                  <c:v>4276953034.7222223</c:v>
                </c:pt>
                <c:pt idx="13592">
                  <c:v>4276953038.1944447</c:v>
                </c:pt>
                <c:pt idx="13593">
                  <c:v>4276953041.666667</c:v>
                </c:pt>
                <c:pt idx="13594">
                  <c:v>4276953043.9814816</c:v>
                </c:pt>
                <c:pt idx="13595">
                  <c:v>4276953047.4537039</c:v>
                </c:pt>
                <c:pt idx="13596">
                  <c:v>4276953050.9259262</c:v>
                </c:pt>
                <c:pt idx="13597">
                  <c:v>4276953054.3981485</c:v>
                </c:pt>
                <c:pt idx="13598">
                  <c:v>4276953056.7129631</c:v>
                </c:pt>
                <c:pt idx="13599">
                  <c:v>4276953060.1851854</c:v>
                </c:pt>
                <c:pt idx="13600">
                  <c:v>4276953063.6574078</c:v>
                </c:pt>
                <c:pt idx="13601">
                  <c:v>4276953067.1296301</c:v>
                </c:pt>
                <c:pt idx="13602">
                  <c:v>4276953070.6018515</c:v>
                </c:pt>
                <c:pt idx="13603">
                  <c:v>4276953072.916667</c:v>
                </c:pt>
                <c:pt idx="13604">
                  <c:v>4276953076.3888893</c:v>
                </c:pt>
                <c:pt idx="13605">
                  <c:v>4276953079.8611116</c:v>
                </c:pt>
                <c:pt idx="13606">
                  <c:v>4276953083.333333</c:v>
                </c:pt>
                <c:pt idx="13607">
                  <c:v>4276953085.6481485</c:v>
                </c:pt>
                <c:pt idx="13608">
                  <c:v>4276953089.1203709</c:v>
                </c:pt>
                <c:pt idx="13609">
                  <c:v>4276953092.5925922</c:v>
                </c:pt>
                <c:pt idx="13610">
                  <c:v>4276953096.0648146</c:v>
                </c:pt>
                <c:pt idx="13611">
                  <c:v>4276953098.3796301</c:v>
                </c:pt>
                <c:pt idx="13612">
                  <c:v>4276953101.8518515</c:v>
                </c:pt>
                <c:pt idx="13613">
                  <c:v>4276953105.3240738</c:v>
                </c:pt>
                <c:pt idx="13614">
                  <c:v>4276953108.7962961</c:v>
                </c:pt>
                <c:pt idx="13615">
                  <c:v>4276953112.2685184</c:v>
                </c:pt>
                <c:pt idx="13616">
                  <c:v>4276953114.583333</c:v>
                </c:pt>
                <c:pt idx="13617">
                  <c:v>4276953118.0555553</c:v>
                </c:pt>
                <c:pt idx="13618">
                  <c:v>4276953121.5277777</c:v>
                </c:pt>
                <c:pt idx="13619">
                  <c:v>4276953125</c:v>
                </c:pt>
                <c:pt idx="13620">
                  <c:v>4276953127.3148146</c:v>
                </c:pt>
                <c:pt idx="13621">
                  <c:v>4276953130.7870369</c:v>
                </c:pt>
                <c:pt idx="13622">
                  <c:v>4276953134.2592592</c:v>
                </c:pt>
                <c:pt idx="13623">
                  <c:v>4276953137.7314816</c:v>
                </c:pt>
                <c:pt idx="13624">
                  <c:v>4276953141.2037039</c:v>
                </c:pt>
                <c:pt idx="13625">
                  <c:v>4276953143.5185184</c:v>
                </c:pt>
                <c:pt idx="13626">
                  <c:v>4276953146.9907408</c:v>
                </c:pt>
                <c:pt idx="13627">
                  <c:v>4276953150.4629631</c:v>
                </c:pt>
                <c:pt idx="13628">
                  <c:v>4276953153.9351854</c:v>
                </c:pt>
                <c:pt idx="13629">
                  <c:v>4276953156.25</c:v>
                </c:pt>
                <c:pt idx="13630">
                  <c:v>4276953159.7222223</c:v>
                </c:pt>
                <c:pt idx="13631">
                  <c:v>4276953163.1944447</c:v>
                </c:pt>
                <c:pt idx="13632">
                  <c:v>4276953166.666667</c:v>
                </c:pt>
                <c:pt idx="13633">
                  <c:v>4276953168.9814816</c:v>
                </c:pt>
                <c:pt idx="13634">
                  <c:v>4276953172.4537039</c:v>
                </c:pt>
                <c:pt idx="13635">
                  <c:v>4276953175.9259262</c:v>
                </c:pt>
                <c:pt idx="13636">
                  <c:v>4276953179.3981485</c:v>
                </c:pt>
                <c:pt idx="13637">
                  <c:v>4276953182.8703699</c:v>
                </c:pt>
                <c:pt idx="13638">
                  <c:v>4276953185.1851854</c:v>
                </c:pt>
                <c:pt idx="13639">
                  <c:v>4276953188.6574078</c:v>
                </c:pt>
                <c:pt idx="13640">
                  <c:v>4276953192.1296291</c:v>
                </c:pt>
                <c:pt idx="13641">
                  <c:v>4276953195.6018515</c:v>
                </c:pt>
                <c:pt idx="13642">
                  <c:v>4276953197.916667</c:v>
                </c:pt>
                <c:pt idx="13643">
                  <c:v>4276953201.3888884</c:v>
                </c:pt>
                <c:pt idx="13644">
                  <c:v>4276953204.8611107</c:v>
                </c:pt>
                <c:pt idx="13645">
                  <c:v>4276953208.333333</c:v>
                </c:pt>
                <c:pt idx="13646">
                  <c:v>4276953210.6481476</c:v>
                </c:pt>
                <c:pt idx="13647">
                  <c:v>4276953214.1203699</c:v>
                </c:pt>
                <c:pt idx="13648">
                  <c:v>4276953217.5925922</c:v>
                </c:pt>
                <c:pt idx="13649">
                  <c:v>4276953221.0648146</c:v>
                </c:pt>
                <c:pt idx="13650">
                  <c:v>4276953224.5370369</c:v>
                </c:pt>
                <c:pt idx="13651">
                  <c:v>4276953226.8518515</c:v>
                </c:pt>
                <c:pt idx="13652">
                  <c:v>4276953230.3240738</c:v>
                </c:pt>
                <c:pt idx="13653">
                  <c:v>4276953233.7962961</c:v>
                </c:pt>
                <c:pt idx="13654">
                  <c:v>4276953237.2685184</c:v>
                </c:pt>
                <c:pt idx="13655">
                  <c:v>4276953239.583333</c:v>
                </c:pt>
                <c:pt idx="13656">
                  <c:v>4276953243.0555553</c:v>
                </c:pt>
                <c:pt idx="13657">
                  <c:v>4276953246.5277777</c:v>
                </c:pt>
                <c:pt idx="13658">
                  <c:v>4276953250</c:v>
                </c:pt>
                <c:pt idx="13659">
                  <c:v>4276953253.4722223</c:v>
                </c:pt>
                <c:pt idx="13660">
                  <c:v>4276953255.7870369</c:v>
                </c:pt>
                <c:pt idx="13661">
                  <c:v>4276953259.2592592</c:v>
                </c:pt>
                <c:pt idx="13662">
                  <c:v>4276953262.7314816</c:v>
                </c:pt>
                <c:pt idx="13663">
                  <c:v>4276953266.2037039</c:v>
                </c:pt>
                <c:pt idx="13664">
                  <c:v>4276953268.5185184</c:v>
                </c:pt>
                <c:pt idx="13665">
                  <c:v>4276953271.9907408</c:v>
                </c:pt>
                <c:pt idx="13666">
                  <c:v>4276953275.4629631</c:v>
                </c:pt>
                <c:pt idx="13667">
                  <c:v>4276953278.9351854</c:v>
                </c:pt>
                <c:pt idx="13668">
                  <c:v>4276953281.25</c:v>
                </c:pt>
                <c:pt idx="13669">
                  <c:v>4276953284.7222223</c:v>
                </c:pt>
                <c:pt idx="13670">
                  <c:v>4276953288.1944447</c:v>
                </c:pt>
                <c:pt idx="13671">
                  <c:v>4276953291.6666665</c:v>
                </c:pt>
                <c:pt idx="13672">
                  <c:v>4276953295.1388888</c:v>
                </c:pt>
                <c:pt idx="13673">
                  <c:v>4276953297.4537039</c:v>
                </c:pt>
                <c:pt idx="13674">
                  <c:v>4276953300.9259257</c:v>
                </c:pt>
                <c:pt idx="13675">
                  <c:v>4276953304.3981481</c:v>
                </c:pt>
                <c:pt idx="13676">
                  <c:v>4276953307.8703704</c:v>
                </c:pt>
                <c:pt idx="13677">
                  <c:v>4276953310.1851854</c:v>
                </c:pt>
                <c:pt idx="13678">
                  <c:v>4276953313.6574073</c:v>
                </c:pt>
                <c:pt idx="13679">
                  <c:v>4276953317.1296296</c:v>
                </c:pt>
                <c:pt idx="13680">
                  <c:v>4276953320.6018519</c:v>
                </c:pt>
                <c:pt idx="13681">
                  <c:v>4276953322.9166665</c:v>
                </c:pt>
                <c:pt idx="13682">
                  <c:v>4276953326.3888888</c:v>
                </c:pt>
                <c:pt idx="13683">
                  <c:v>4276953329.8611112</c:v>
                </c:pt>
                <c:pt idx="13684">
                  <c:v>4276953333.3333335</c:v>
                </c:pt>
                <c:pt idx="13685">
                  <c:v>4276953336.8055558</c:v>
                </c:pt>
                <c:pt idx="13686">
                  <c:v>4276953339.1203704</c:v>
                </c:pt>
                <c:pt idx="13687">
                  <c:v>4276953342.5925927</c:v>
                </c:pt>
                <c:pt idx="13688">
                  <c:v>4276953346.064815</c:v>
                </c:pt>
                <c:pt idx="13689">
                  <c:v>4276953349.5370374</c:v>
                </c:pt>
                <c:pt idx="13690">
                  <c:v>4276953351.8518519</c:v>
                </c:pt>
                <c:pt idx="13691">
                  <c:v>4276953355.3240743</c:v>
                </c:pt>
                <c:pt idx="13692">
                  <c:v>4276953358.7962966</c:v>
                </c:pt>
                <c:pt idx="13693">
                  <c:v>4276953362.2685184</c:v>
                </c:pt>
                <c:pt idx="13694">
                  <c:v>4276953365.7407408</c:v>
                </c:pt>
                <c:pt idx="13695">
                  <c:v>4276953368.0555558</c:v>
                </c:pt>
                <c:pt idx="13696">
                  <c:v>4276953371.5277781</c:v>
                </c:pt>
                <c:pt idx="13697">
                  <c:v>4276953375</c:v>
                </c:pt>
                <c:pt idx="13698">
                  <c:v>4276953378.4722223</c:v>
                </c:pt>
                <c:pt idx="13699">
                  <c:v>4276953380.7870374</c:v>
                </c:pt>
                <c:pt idx="13700">
                  <c:v>4276953384.2592597</c:v>
                </c:pt>
                <c:pt idx="13701">
                  <c:v>4276953387.7314816</c:v>
                </c:pt>
                <c:pt idx="13702">
                  <c:v>4276953391.2037034</c:v>
                </c:pt>
                <c:pt idx="13703">
                  <c:v>4276953393.5185189</c:v>
                </c:pt>
                <c:pt idx="13704">
                  <c:v>4276953396.9907413</c:v>
                </c:pt>
                <c:pt idx="13705">
                  <c:v>4276953400.4629626</c:v>
                </c:pt>
                <c:pt idx="13706">
                  <c:v>4276953403.935185</c:v>
                </c:pt>
                <c:pt idx="13707">
                  <c:v>4276953407.4074073</c:v>
                </c:pt>
                <c:pt idx="13708">
                  <c:v>4276953409.7222228</c:v>
                </c:pt>
                <c:pt idx="13709">
                  <c:v>4276953413.1944442</c:v>
                </c:pt>
                <c:pt idx="13710">
                  <c:v>4276953416.6666665</c:v>
                </c:pt>
                <c:pt idx="13711">
                  <c:v>4276953420.1388888</c:v>
                </c:pt>
                <c:pt idx="13712">
                  <c:v>4276953422.4537034</c:v>
                </c:pt>
                <c:pt idx="13713">
                  <c:v>4276953425.9259257</c:v>
                </c:pt>
                <c:pt idx="13714">
                  <c:v>4276953429.3981481</c:v>
                </c:pt>
                <c:pt idx="13715">
                  <c:v>4276953432.8703704</c:v>
                </c:pt>
                <c:pt idx="13716">
                  <c:v>4276953436.3425927</c:v>
                </c:pt>
                <c:pt idx="13717">
                  <c:v>4276953438.6574073</c:v>
                </c:pt>
                <c:pt idx="13718">
                  <c:v>4276953442.1296296</c:v>
                </c:pt>
                <c:pt idx="13719">
                  <c:v>4276953445.6018519</c:v>
                </c:pt>
                <c:pt idx="13720">
                  <c:v>4276953449.0740743</c:v>
                </c:pt>
                <c:pt idx="13721">
                  <c:v>4276953451.3888888</c:v>
                </c:pt>
                <c:pt idx="13722">
                  <c:v>4276953454.8611112</c:v>
                </c:pt>
                <c:pt idx="13723">
                  <c:v>4276953458.3333335</c:v>
                </c:pt>
                <c:pt idx="13724">
                  <c:v>4276953461.8055558</c:v>
                </c:pt>
                <c:pt idx="13725">
                  <c:v>4276953464.1203704</c:v>
                </c:pt>
                <c:pt idx="13726">
                  <c:v>4276953467.5925927</c:v>
                </c:pt>
                <c:pt idx="13727">
                  <c:v>4276953471.064815</c:v>
                </c:pt>
                <c:pt idx="13728">
                  <c:v>4276953474.5370374</c:v>
                </c:pt>
                <c:pt idx="13729">
                  <c:v>4276953478.0092597</c:v>
                </c:pt>
                <c:pt idx="13730">
                  <c:v>4276953480.3240743</c:v>
                </c:pt>
                <c:pt idx="13731">
                  <c:v>4276953483.7962966</c:v>
                </c:pt>
                <c:pt idx="13732">
                  <c:v>4276953487.2685189</c:v>
                </c:pt>
                <c:pt idx="13733">
                  <c:v>4276953490.7407403</c:v>
                </c:pt>
                <c:pt idx="13734">
                  <c:v>4276953493.0555558</c:v>
                </c:pt>
                <c:pt idx="13735">
                  <c:v>4276953496.5277781</c:v>
                </c:pt>
                <c:pt idx="13736">
                  <c:v>4276953500.0000005</c:v>
                </c:pt>
                <c:pt idx="13737">
                  <c:v>4276953503.4722219</c:v>
                </c:pt>
                <c:pt idx="13738">
                  <c:v>4276953505.7870374</c:v>
                </c:pt>
                <c:pt idx="13739">
                  <c:v>4276953509.2592597</c:v>
                </c:pt>
                <c:pt idx="13740">
                  <c:v>4276953512.7314811</c:v>
                </c:pt>
                <c:pt idx="13741">
                  <c:v>4276953516.2037034</c:v>
                </c:pt>
                <c:pt idx="13742">
                  <c:v>4276953519.6759257</c:v>
                </c:pt>
                <c:pt idx="13743">
                  <c:v>4276953521.9907403</c:v>
                </c:pt>
                <c:pt idx="13744">
                  <c:v>4276953525.4629626</c:v>
                </c:pt>
                <c:pt idx="13745">
                  <c:v>4276953528.935185</c:v>
                </c:pt>
                <c:pt idx="13746">
                  <c:v>4276953532.4074073</c:v>
                </c:pt>
                <c:pt idx="13747">
                  <c:v>4276953534.7222219</c:v>
                </c:pt>
                <c:pt idx="13748">
                  <c:v>4276953538.1944442</c:v>
                </c:pt>
                <c:pt idx="13749">
                  <c:v>4276953541.6666665</c:v>
                </c:pt>
                <c:pt idx="13750">
                  <c:v>4276953545.1388888</c:v>
                </c:pt>
                <c:pt idx="13751">
                  <c:v>4276953547.4537034</c:v>
                </c:pt>
                <c:pt idx="13752">
                  <c:v>4276953550.9259257</c:v>
                </c:pt>
                <c:pt idx="13753">
                  <c:v>4276953554.3981481</c:v>
                </c:pt>
                <c:pt idx="13754">
                  <c:v>4276953557.8703704</c:v>
                </c:pt>
                <c:pt idx="13755">
                  <c:v>4276953561.3425927</c:v>
                </c:pt>
                <c:pt idx="13756">
                  <c:v>4276953563.6574073</c:v>
                </c:pt>
                <c:pt idx="13757">
                  <c:v>4276953567.1296296</c:v>
                </c:pt>
                <c:pt idx="13758">
                  <c:v>4276953570.6018519</c:v>
                </c:pt>
                <c:pt idx="13759">
                  <c:v>4276953574.0740743</c:v>
                </c:pt>
                <c:pt idx="13760">
                  <c:v>4276953576.3888888</c:v>
                </c:pt>
                <c:pt idx="13761">
                  <c:v>4276953579.8611112</c:v>
                </c:pt>
                <c:pt idx="13762">
                  <c:v>4276953583.3333335</c:v>
                </c:pt>
                <c:pt idx="13763">
                  <c:v>4276953586.8055558</c:v>
                </c:pt>
                <c:pt idx="13764">
                  <c:v>4276953590.2777781</c:v>
                </c:pt>
                <c:pt idx="13765">
                  <c:v>4276953592.5925927</c:v>
                </c:pt>
                <c:pt idx="13766">
                  <c:v>4276953596.064815</c:v>
                </c:pt>
                <c:pt idx="13767">
                  <c:v>4276953599.5370374</c:v>
                </c:pt>
                <c:pt idx="13768">
                  <c:v>4276953603.0092587</c:v>
                </c:pt>
                <c:pt idx="13769">
                  <c:v>4276953605.3240743</c:v>
                </c:pt>
                <c:pt idx="13770">
                  <c:v>4276953608.7962966</c:v>
                </c:pt>
                <c:pt idx="13771">
                  <c:v>4276953612.268518</c:v>
                </c:pt>
                <c:pt idx="13772">
                  <c:v>4276953615.7407403</c:v>
                </c:pt>
                <c:pt idx="13773">
                  <c:v>4276953618.0555558</c:v>
                </c:pt>
                <c:pt idx="13774">
                  <c:v>4276953621.5277772</c:v>
                </c:pt>
                <c:pt idx="13775">
                  <c:v>4276953624.9999995</c:v>
                </c:pt>
                <c:pt idx="13776">
                  <c:v>4276953628.4722219</c:v>
                </c:pt>
                <c:pt idx="13777">
                  <c:v>4276953631.9444442</c:v>
                </c:pt>
                <c:pt idx="13778">
                  <c:v>4276953634.2592587</c:v>
                </c:pt>
                <c:pt idx="13779">
                  <c:v>4276953637.7314811</c:v>
                </c:pt>
                <c:pt idx="13780">
                  <c:v>4276953641.2037034</c:v>
                </c:pt>
                <c:pt idx="13781">
                  <c:v>4276953644.6759257</c:v>
                </c:pt>
                <c:pt idx="13782">
                  <c:v>4276953646.9907403</c:v>
                </c:pt>
                <c:pt idx="13783">
                  <c:v>4276953650.4629626</c:v>
                </c:pt>
                <c:pt idx="13784">
                  <c:v>4276953653.935185</c:v>
                </c:pt>
                <c:pt idx="13785">
                  <c:v>4276953657.4074073</c:v>
                </c:pt>
                <c:pt idx="13786">
                  <c:v>4276953660.8796296</c:v>
                </c:pt>
                <c:pt idx="13787">
                  <c:v>4276953663.1944442</c:v>
                </c:pt>
                <c:pt idx="13788">
                  <c:v>4276953666.6666665</c:v>
                </c:pt>
                <c:pt idx="13789">
                  <c:v>4276953670.1388888</c:v>
                </c:pt>
                <c:pt idx="13790">
                  <c:v>4276953673.6111112</c:v>
                </c:pt>
                <c:pt idx="13791">
                  <c:v>4276953675.9259257</c:v>
                </c:pt>
                <c:pt idx="13792">
                  <c:v>4276953679.3981481</c:v>
                </c:pt>
                <c:pt idx="13793">
                  <c:v>4276953682.8703704</c:v>
                </c:pt>
                <c:pt idx="13794">
                  <c:v>4276953686.3425927</c:v>
                </c:pt>
                <c:pt idx="13795">
                  <c:v>4276953688.6574073</c:v>
                </c:pt>
                <c:pt idx="13796">
                  <c:v>4276953692.1296296</c:v>
                </c:pt>
                <c:pt idx="13797">
                  <c:v>4276953695.6018519</c:v>
                </c:pt>
                <c:pt idx="13798">
                  <c:v>4276953699.0740743</c:v>
                </c:pt>
                <c:pt idx="13799">
                  <c:v>4276953702.5462961</c:v>
                </c:pt>
                <c:pt idx="13800">
                  <c:v>4276953704.8611112</c:v>
                </c:pt>
                <c:pt idx="13801">
                  <c:v>4276953708.3333335</c:v>
                </c:pt>
                <c:pt idx="13802">
                  <c:v>4276953711.8055553</c:v>
                </c:pt>
                <c:pt idx="13803">
                  <c:v>4276953715.2777777</c:v>
                </c:pt>
                <c:pt idx="13804">
                  <c:v>4276953717.5925927</c:v>
                </c:pt>
                <c:pt idx="13805">
                  <c:v>4276953721.0648146</c:v>
                </c:pt>
                <c:pt idx="13806">
                  <c:v>4276953724.5370369</c:v>
                </c:pt>
                <c:pt idx="13807">
                  <c:v>4276953728.0092592</c:v>
                </c:pt>
                <c:pt idx="13808">
                  <c:v>4276953730.3240743</c:v>
                </c:pt>
                <c:pt idx="13809">
                  <c:v>4276953733.7962961</c:v>
                </c:pt>
                <c:pt idx="13810">
                  <c:v>4276953737.2685184</c:v>
                </c:pt>
                <c:pt idx="13811">
                  <c:v>4276953740.7407408</c:v>
                </c:pt>
                <c:pt idx="13812">
                  <c:v>4276953744.2129631</c:v>
                </c:pt>
                <c:pt idx="13813">
                  <c:v>4276953746.5277777</c:v>
                </c:pt>
                <c:pt idx="13814">
                  <c:v>4276953750</c:v>
                </c:pt>
                <c:pt idx="13815">
                  <c:v>4276953753.4722223</c:v>
                </c:pt>
                <c:pt idx="13816">
                  <c:v>4276953756.9444447</c:v>
                </c:pt>
                <c:pt idx="13817">
                  <c:v>4276953760.416667</c:v>
                </c:pt>
                <c:pt idx="13818">
                  <c:v>4276953762.7314816</c:v>
                </c:pt>
                <c:pt idx="13819">
                  <c:v>4276953766.2037039</c:v>
                </c:pt>
                <c:pt idx="13820">
                  <c:v>4276953769.6759262</c:v>
                </c:pt>
                <c:pt idx="13821">
                  <c:v>4276953773.1481485</c:v>
                </c:pt>
                <c:pt idx="13822">
                  <c:v>4276953775.4629631</c:v>
                </c:pt>
                <c:pt idx="13823">
                  <c:v>4276953778.9351854</c:v>
                </c:pt>
                <c:pt idx="13824">
                  <c:v>4276953782.4074078</c:v>
                </c:pt>
                <c:pt idx="13825">
                  <c:v>4276953785.8796301</c:v>
                </c:pt>
                <c:pt idx="13826">
                  <c:v>4276953788.1944447</c:v>
                </c:pt>
                <c:pt idx="13827">
                  <c:v>4276953791.666667</c:v>
                </c:pt>
                <c:pt idx="13828">
                  <c:v>4276953795.1388893</c:v>
                </c:pt>
                <c:pt idx="13829">
                  <c:v>4276953798.6111116</c:v>
                </c:pt>
                <c:pt idx="13830">
                  <c:v>4276953802.083333</c:v>
                </c:pt>
                <c:pt idx="13831">
                  <c:v>4276953804.3981485</c:v>
                </c:pt>
                <c:pt idx="13832">
                  <c:v>4276953807.8703709</c:v>
                </c:pt>
                <c:pt idx="13833">
                  <c:v>4276953811.3425922</c:v>
                </c:pt>
                <c:pt idx="13834">
                  <c:v>4276953814.8148146</c:v>
                </c:pt>
                <c:pt idx="13835">
                  <c:v>4276953817.1296301</c:v>
                </c:pt>
                <c:pt idx="13836">
                  <c:v>4276953820.6018524</c:v>
                </c:pt>
                <c:pt idx="13837">
                  <c:v>4276953824.0740738</c:v>
                </c:pt>
                <c:pt idx="13838">
                  <c:v>4276953827.5462961</c:v>
                </c:pt>
                <c:pt idx="13839">
                  <c:v>4276953829.8611116</c:v>
                </c:pt>
                <c:pt idx="13840">
                  <c:v>4276953833.333333</c:v>
                </c:pt>
                <c:pt idx="13841">
                  <c:v>4276953836.8055553</c:v>
                </c:pt>
                <c:pt idx="13842">
                  <c:v>4276953840.2777777</c:v>
                </c:pt>
                <c:pt idx="13843">
                  <c:v>4276953843.75</c:v>
                </c:pt>
                <c:pt idx="13844">
                  <c:v>4276953846.0648146</c:v>
                </c:pt>
                <c:pt idx="13845">
                  <c:v>4276953849.5370369</c:v>
                </c:pt>
                <c:pt idx="13846">
                  <c:v>4276953853.0092592</c:v>
                </c:pt>
                <c:pt idx="13847">
                  <c:v>4276953856.4814816</c:v>
                </c:pt>
                <c:pt idx="13848">
                  <c:v>4276953858.7962961</c:v>
                </c:pt>
                <c:pt idx="13849">
                  <c:v>4276953862.2685184</c:v>
                </c:pt>
                <c:pt idx="13850">
                  <c:v>4276953865.7407408</c:v>
                </c:pt>
                <c:pt idx="13851">
                  <c:v>4276953869.2129631</c:v>
                </c:pt>
                <c:pt idx="13852">
                  <c:v>4276953872.6851854</c:v>
                </c:pt>
                <c:pt idx="13853">
                  <c:v>4276953875</c:v>
                </c:pt>
                <c:pt idx="13854">
                  <c:v>4276953878.4722223</c:v>
                </c:pt>
                <c:pt idx="13855">
                  <c:v>4276953881.9444447</c:v>
                </c:pt>
                <c:pt idx="13856">
                  <c:v>4276953885.416667</c:v>
                </c:pt>
                <c:pt idx="13857">
                  <c:v>4276953887.7314816</c:v>
                </c:pt>
                <c:pt idx="13858">
                  <c:v>4276953891.2037039</c:v>
                </c:pt>
                <c:pt idx="13859">
                  <c:v>4276953894.6759262</c:v>
                </c:pt>
                <c:pt idx="13860">
                  <c:v>4276953898.1481485</c:v>
                </c:pt>
                <c:pt idx="13861">
                  <c:v>4276953900.4629631</c:v>
                </c:pt>
                <c:pt idx="13862">
                  <c:v>4276953903.9351854</c:v>
                </c:pt>
                <c:pt idx="13863">
                  <c:v>4276953907.4074078</c:v>
                </c:pt>
                <c:pt idx="13864">
                  <c:v>4276953910.8796301</c:v>
                </c:pt>
                <c:pt idx="13865">
                  <c:v>4276953914.3518515</c:v>
                </c:pt>
                <c:pt idx="13866">
                  <c:v>4276953916.666667</c:v>
                </c:pt>
                <c:pt idx="13867">
                  <c:v>4276953920.1388893</c:v>
                </c:pt>
                <c:pt idx="13868">
                  <c:v>4276953923.6111107</c:v>
                </c:pt>
                <c:pt idx="13869">
                  <c:v>4276953927.083333</c:v>
                </c:pt>
                <c:pt idx="13870">
                  <c:v>4276953929.3981485</c:v>
                </c:pt>
                <c:pt idx="13871">
                  <c:v>4276953932.8703699</c:v>
                </c:pt>
                <c:pt idx="13872">
                  <c:v>4276953936.3425922</c:v>
                </c:pt>
                <c:pt idx="13873">
                  <c:v>4276953939.8148146</c:v>
                </c:pt>
                <c:pt idx="13874">
                  <c:v>4276953942.1296291</c:v>
                </c:pt>
                <c:pt idx="13875">
                  <c:v>4276953945.6018515</c:v>
                </c:pt>
                <c:pt idx="13876">
                  <c:v>4276953949.0740738</c:v>
                </c:pt>
                <c:pt idx="13877">
                  <c:v>4276953952.5462961</c:v>
                </c:pt>
                <c:pt idx="13878">
                  <c:v>4276953956.0185184</c:v>
                </c:pt>
                <c:pt idx="13879">
                  <c:v>4276953958.333333</c:v>
                </c:pt>
                <c:pt idx="13880">
                  <c:v>4276953961.8055553</c:v>
                </c:pt>
                <c:pt idx="13881">
                  <c:v>4276953965.2777777</c:v>
                </c:pt>
                <c:pt idx="13882">
                  <c:v>4276953968.75</c:v>
                </c:pt>
                <c:pt idx="13883">
                  <c:v>4276953971.0648146</c:v>
                </c:pt>
                <c:pt idx="13884">
                  <c:v>4276953974.5370369</c:v>
                </c:pt>
                <c:pt idx="13885">
                  <c:v>4276953978.0092592</c:v>
                </c:pt>
                <c:pt idx="13886">
                  <c:v>4276953981.4814816</c:v>
                </c:pt>
                <c:pt idx="13887">
                  <c:v>4276953984.9537039</c:v>
                </c:pt>
                <c:pt idx="13888">
                  <c:v>4276953987.2685184</c:v>
                </c:pt>
                <c:pt idx="13889">
                  <c:v>4276953990.7407408</c:v>
                </c:pt>
                <c:pt idx="13890">
                  <c:v>4276953994.2129631</c:v>
                </c:pt>
                <c:pt idx="13891">
                  <c:v>4276953997.6851854</c:v>
                </c:pt>
                <c:pt idx="13892">
                  <c:v>4276954000</c:v>
                </c:pt>
                <c:pt idx="13893">
                  <c:v>4276954003.4722223</c:v>
                </c:pt>
                <c:pt idx="13894">
                  <c:v>4276954006.9444447</c:v>
                </c:pt>
                <c:pt idx="13895">
                  <c:v>4276954010.416667</c:v>
                </c:pt>
                <c:pt idx="13896">
                  <c:v>4276954012.7314816</c:v>
                </c:pt>
                <c:pt idx="13897">
                  <c:v>4276954016.2037039</c:v>
                </c:pt>
                <c:pt idx="13898">
                  <c:v>4276954019.6759262</c:v>
                </c:pt>
                <c:pt idx="13899">
                  <c:v>4276954023.1481481</c:v>
                </c:pt>
                <c:pt idx="13900">
                  <c:v>4276954026.6203699</c:v>
                </c:pt>
                <c:pt idx="13901">
                  <c:v>4276954028.9351854</c:v>
                </c:pt>
                <c:pt idx="13902">
                  <c:v>4276954032.4074073</c:v>
                </c:pt>
                <c:pt idx="13903">
                  <c:v>4276954035.8796291</c:v>
                </c:pt>
                <c:pt idx="13904">
                  <c:v>4276954039.3518515</c:v>
                </c:pt>
                <c:pt idx="13905">
                  <c:v>4276954041.6666665</c:v>
                </c:pt>
                <c:pt idx="13906">
                  <c:v>4276954045.1388888</c:v>
                </c:pt>
                <c:pt idx="13907">
                  <c:v>4276954048.6111107</c:v>
                </c:pt>
                <c:pt idx="13908">
                  <c:v>4276954052.083333</c:v>
                </c:pt>
                <c:pt idx="13909">
                  <c:v>4276954054.3981481</c:v>
                </c:pt>
                <c:pt idx="13910">
                  <c:v>4276954057.8703704</c:v>
                </c:pt>
                <c:pt idx="13911">
                  <c:v>4276954061.3425922</c:v>
                </c:pt>
                <c:pt idx="13912">
                  <c:v>4276954064.8148146</c:v>
                </c:pt>
                <c:pt idx="13913">
                  <c:v>4276954068.2870369</c:v>
                </c:pt>
                <c:pt idx="13914">
                  <c:v>4276954070.6018519</c:v>
                </c:pt>
                <c:pt idx="13915">
                  <c:v>4276954074.0740738</c:v>
                </c:pt>
                <c:pt idx="13916">
                  <c:v>4276954077.5462961</c:v>
                </c:pt>
                <c:pt idx="13917">
                  <c:v>4276954081.0185184</c:v>
                </c:pt>
                <c:pt idx="13918">
                  <c:v>4276954083.3333335</c:v>
                </c:pt>
                <c:pt idx="13919">
                  <c:v>4276954086.8055553</c:v>
                </c:pt>
                <c:pt idx="13920">
                  <c:v>4276954090.2777777</c:v>
                </c:pt>
                <c:pt idx="13921">
                  <c:v>4276954093.75</c:v>
                </c:pt>
                <c:pt idx="13922">
                  <c:v>4276954097.2222223</c:v>
                </c:pt>
                <c:pt idx="13923">
                  <c:v>4276954099.5370369</c:v>
                </c:pt>
                <c:pt idx="13924">
                  <c:v>4276954103.0092592</c:v>
                </c:pt>
                <c:pt idx="13925">
                  <c:v>4276954106.4814816</c:v>
                </c:pt>
                <c:pt idx="13926">
                  <c:v>4276954109.9537039</c:v>
                </c:pt>
                <c:pt idx="13927">
                  <c:v>4276954112.2685184</c:v>
                </c:pt>
                <c:pt idx="13928">
                  <c:v>4276954115.7407408</c:v>
                </c:pt>
                <c:pt idx="13929">
                  <c:v>4276954119.2129631</c:v>
                </c:pt>
                <c:pt idx="13930">
                  <c:v>4276954122.685185</c:v>
                </c:pt>
                <c:pt idx="13931">
                  <c:v>4276954125</c:v>
                </c:pt>
                <c:pt idx="13932">
                  <c:v>4276954128.4722223</c:v>
                </c:pt>
                <c:pt idx="13933">
                  <c:v>4276954131.9444442</c:v>
                </c:pt>
                <c:pt idx="13934">
                  <c:v>4276954135.4166665</c:v>
                </c:pt>
                <c:pt idx="13935">
                  <c:v>4276954138.8888888</c:v>
                </c:pt>
                <c:pt idx="13936">
                  <c:v>4276954141.2037039</c:v>
                </c:pt>
                <c:pt idx="13937">
                  <c:v>4276954144.6759257</c:v>
                </c:pt>
                <c:pt idx="13938">
                  <c:v>4276954148.1481481</c:v>
                </c:pt>
                <c:pt idx="13939">
                  <c:v>4276954151.6203704</c:v>
                </c:pt>
                <c:pt idx="13940">
                  <c:v>4276954153.935185</c:v>
                </c:pt>
                <c:pt idx="13941">
                  <c:v>4276954157.4074073</c:v>
                </c:pt>
                <c:pt idx="13942">
                  <c:v>4276954160.8796296</c:v>
                </c:pt>
                <c:pt idx="13943">
                  <c:v>4276954164.3518519</c:v>
                </c:pt>
                <c:pt idx="13944">
                  <c:v>4276954166.6666665</c:v>
                </c:pt>
                <c:pt idx="13945">
                  <c:v>4276954170.1388888</c:v>
                </c:pt>
                <c:pt idx="13946">
                  <c:v>4276954173.6111112</c:v>
                </c:pt>
                <c:pt idx="13947">
                  <c:v>4276954177.0833335</c:v>
                </c:pt>
                <c:pt idx="13948">
                  <c:v>4276954180.5555558</c:v>
                </c:pt>
                <c:pt idx="13949">
                  <c:v>4276954182.8703704</c:v>
                </c:pt>
                <c:pt idx="13950">
                  <c:v>4276954186.3425927</c:v>
                </c:pt>
                <c:pt idx="13951">
                  <c:v>4276954189.814815</c:v>
                </c:pt>
                <c:pt idx="13952">
                  <c:v>4276954193.2870374</c:v>
                </c:pt>
                <c:pt idx="13953">
                  <c:v>4276954195.6018519</c:v>
                </c:pt>
                <c:pt idx="13954">
                  <c:v>4276954199.0740743</c:v>
                </c:pt>
                <c:pt idx="13955">
                  <c:v>4276954202.5462966</c:v>
                </c:pt>
                <c:pt idx="13956">
                  <c:v>4276954206.0185189</c:v>
                </c:pt>
                <c:pt idx="13957">
                  <c:v>4276954209.4907413</c:v>
                </c:pt>
                <c:pt idx="13958">
                  <c:v>4276954211.8055558</c:v>
                </c:pt>
                <c:pt idx="13959">
                  <c:v>4276954215.2777781</c:v>
                </c:pt>
                <c:pt idx="13960">
                  <c:v>4276954218.7500005</c:v>
                </c:pt>
                <c:pt idx="13961">
                  <c:v>4276954222.2222219</c:v>
                </c:pt>
                <c:pt idx="13962">
                  <c:v>4276954224.5370374</c:v>
                </c:pt>
                <c:pt idx="13963">
                  <c:v>4276954228.0092597</c:v>
                </c:pt>
                <c:pt idx="13964">
                  <c:v>4276954231.481482</c:v>
                </c:pt>
                <c:pt idx="13965">
                  <c:v>4276954234.9537034</c:v>
                </c:pt>
                <c:pt idx="13966">
                  <c:v>4276954237.2685189</c:v>
                </c:pt>
                <c:pt idx="13967">
                  <c:v>4276954240.7407413</c:v>
                </c:pt>
                <c:pt idx="13968">
                  <c:v>4276954244.2129626</c:v>
                </c:pt>
                <c:pt idx="13969">
                  <c:v>4276954247.685185</c:v>
                </c:pt>
                <c:pt idx="13970">
                  <c:v>4276954251.1574073</c:v>
                </c:pt>
                <c:pt idx="13971">
                  <c:v>4276954253.4722219</c:v>
                </c:pt>
                <c:pt idx="13972">
                  <c:v>4276954256.9444442</c:v>
                </c:pt>
                <c:pt idx="13973">
                  <c:v>4276954260.4166665</c:v>
                </c:pt>
                <c:pt idx="13974">
                  <c:v>4276954263.8888888</c:v>
                </c:pt>
                <c:pt idx="13975">
                  <c:v>4276954266.2037034</c:v>
                </c:pt>
                <c:pt idx="13976">
                  <c:v>4276954269.6759257</c:v>
                </c:pt>
                <c:pt idx="13977">
                  <c:v>4276954273.1481481</c:v>
                </c:pt>
                <c:pt idx="13978">
                  <c:v>4276954276.6203704</c:v>
                </c:pt>
                <c:pt idx="13979">
                  <c:v>4276954280.0925927</c:v>
                </c:pt>
                <c:pt idx="13980">
                  <c:v>4276954282.4074073</c:v>
                </c:pt>
                <c:pt idx="13981">
                  <c:v>4276954285.8796296</c:v>
                </c:pt>
                <c:pt idx="13982">
                  <c:v>4276954289.3518519</c:v>
                </c:pt>
                <c:pt idx="13983">
                  <c:v>4276954292.8240743</c:v>
                </c:pt>
                <c:pt idx="13984">
                  <c:v>4276954295.1388888</c:v>
                </c:pt>
                <c:pt idx="13985">
                  <c:v>4276954298.6111112</c:v>
                </c:pt>
                <c:pt idx="13986">
                  <c:v>4276954302.0833335</c:v>
                </c:pt>
                <c:pt idx="13987">
                  <c:v>4276954305.5555558</c:v>
                </c:pt>
                <c:pt idx="13988">
                  <c:v>4276954307.8703704</c:v>
                </c:pt>
                <c:pt idx="13989">
                  <c:v>4276954311.3425927</c:v>
                </c:pt>
                <c:pt idx="13990">
                  <c:v>4276954314.814815</c:v>
                </c:pt>
                <c:pt idx="13991">
                  <c:v>4276954318.2870374</c:v>
                </c:pt>
                <c:pt idx="13992">
                  <c:v>4276954321.7592597</c:v>
                </c:pt>
                <c:pt idx="13993">
                  <c:v>4276954324.0740743</c:v>
                </c:pt>
                <c:pt idx="13994">
                  <c:v>4276954327.5462966</c:v>
                </c:pt>
                <c:pt idx="13995">
                  <c:v>4276954331.0185189</c:v>
                </c:pt>
                <c:pt idx="13996">
                  <c:v>4276954334.4907403</c:v>
                </c:pt>
                <c:pt idx="13997">
                  <c:v>4276954336.8055558</c:v>
                </c:pt>
                <c:pt idx="13998">
                  <c:v>4276954340.2777781</c:v>
                </c:pt>
                <c:pt idx="13999">
                  <c:v>4276954343.7499995</c:v>
                </c:pt>
                <c:pt idx="14000">
                  <c:v>4276954347.2222219</c:v>
                </c:pt>
                <c:pt idx="14001">
                  <c:v>4276954349.5370374</c:v>
                </c:pt>
                <c:pt idx="14002">
                  <c:v>4276954353.0092587</c:v>
                </c:pt>
                <c:pt idx="14003">
                  <c:v>4276954356.4814811</c:v>
                </c:pt>
                <c:pt idx="14004">
                  <c:v>4276954359.9537034</c:v>
                </c:pt>
                <c:pt idx="14005">
                  <c:v>4276954363.4259257</c:v>
                </c:pt>
                <c:pt idx="14006">
                  <c:v>4276954365.7407403</c:v>
                </c:pt>
                <c:pt idx="14007">
                  <c:v>4276954369.2129626</c:v>
                </c:pt>
                <c:pt idx="14008">
                  <c:v>4276954372.685185</c:v>
                </c:pt>
                <c:pt idx="14009">
                  <c:v>4276954376.1574073</c:v>
                </c:pt>
                <c:pt idx="14010">
                  <c:v>4276954378.4722219</c:v>
                </c:pt>
                <c:pt idx="14011">
                  <c:v>4276954381.9444442</c:v>
                </c:pt>
                <c:pt idx="14012">
                  <c:v>4276954385.4166665</c:v>
                </c:pt>
                <c:pt idx="14013">
                  <c:v>4276954388.8888888</c:v>
                </c:pt>
                <c:pt idx="14014">
                  <c:v>4276954391.2037034</c:v>
                </c:pt>
                <c:pt idx="14015">
                  <c:v>4276954394.6759257</c:v>
                </c:pt>
                <c:pt idx="14016">
                  <c:v>4276954398.1481481</c:v>
                </c:pt>
                <c:pt idx="14017">
                  <c:v>4276954401.6203704</c:v>
                </c:pt>
                <c:pt idx="14018">
                  <c:v>4276954405.0925927</c:v>
                </c:pt>
                <c:pt idx="14019">
                  <c:v>4276954407.4074073</c:v>
                </c:pt>
                <c:pt idx="14020">
                  <c:v>4276954410.8796296</c:v>
                </c:pt>
                <c:pt idx="14021">
                  <c:v>4276954414.3518519</c:v>
                </c:pt>
                <c:pt idx="14022">
                  <c:v>4276954417.8240743</c:v>
                </c:pt>
                <c:pt idx="14023">
                  <c:v>4276954420.1388888</c:v>
                </c:pt>
                <c:pt idx="14024">
                  <c:v>4276954423.6111112</c:v>
                </c:pt>
                <c:pt idx="14025">
                  <c:v>4276954427.0833335</c:v>
                </c:pt>
                <c:pt idx="14026">
                  <c:v>4276954430.5555558</c:v>
                </c:pt>
                <c:pt idx="14027">
                  <c:v>4276954434.0277777</c:v>
                </c:pt>
                <c:pt idx="14028">
                  <c:v>4276954436.3425927</c:v>
                </c:pt>
                <c:pt idx="14029">
                  <c:v>4276954439.814815</c:v>
                </c:pt>
                <c:pt idx="14030">
                  <c:v>4276954443.2870369</c:v>
                </c:pt>
                <c:pt idx="14031">
                  <c:v>4276954446.7592592</c:v>
                </c:pt>
                <c:pt idx="14032">
                  <c:v>4276954449.0740743</c:v>
                </c:pt>
                <c:pt idx="14033">
                  <c:v>4276954452.5462961</c:v>
                </c:pt>
                <c:pt idx="14034">
                  <c:v>4276954456.0185184</c:v>
                </c:pt>
                <c:pt idx="14035">
                  <c:v>4276954459.4907408</c:v>
                </c:pt>
                <c:pt idx="14036">
                  <c:v>4276954461.8055558</c:v>
                </c:pt>
                <c:pt idx="14037">
                  <c:v>4276954465.2777777</c:v>
                </c:pt>
                <c:pt idx="14038">
                  <c:v>4276954468.75</c:v>
                </c:pt>
                <c:pt idx="14039">
                  <c:v>4276954472.2222223</c:v>
                </c:pt>
                <c:pt idx="14040">
                  <c:v>4276954475.6944442</c:v>
                </c:pt>
                <c:pt idx="14041">
                  <c:v>4276954478.0092592</c:v>
                </c:pt>
                <c:pt idx="14042">
                  <c:v>4276954481.4814816</c:v>
                </c:pt>
                <c:pt idx="14043">
                  <c:v>4276954484.9537039</c:v>
                </c:pt>
                <c:pt idx="14044">
                  <c:v>4276954488.4259257</c:v>
                </c:pt>
                <c:pt idx="14045">
                  <c:v>4276954490.7407408</c:v>
                </c:pt>
                <c:pt idx="14046">
                  <c:v>4276954494.2129631</c:v>
                </c:pt>
                <c:pt idx="14047">
                  <c:v>4276954497.6851854</c:v>
                </c:pt>
                <c:pt idx="14048">
                  <c:v>4276954501.1574073</c:v>
                </c:pt>
                <c:pt idx="14049">
                  <c:v>4276954504.6296296</c:v>
                </c:pt>
                <c:pt idx="14050">
                  <c:v>4276954506.9444447</c:v>
                </c:pt>
                <c:pt idx="14051">
                  <c:v>4276954510.4166665</c:v>
                </c:pt>
                <c:pt idx="14052">
                  <c:v>4276954513.8888888</c:v>
                </c:pt>
                <c:pt idx="14053">
                  <c:v>4276954517.3611112</c:v>
                </c:pt>
                <c:pt idx="14054">
                  <c:v>4276954519.6759262</c:v>
                </c:pt>
                <c:pt idx="14055">
                  <c:v>4276954523.1481481</c:v>
                </c:pt>
                <c:pt idx="14056">
                  <c:v>4276954526.6203704</c:v>
                </c:pt>
                <c:pt idx="14057">
                  <c:v>4276954530.0925927</c:v>
                </c:pt>
                <c:pt idx="14058">
                  <c:v>4276954532.4074078</c:v>
                </c:pt>
                <c:pt idx="14059">
                  <c:v>4276954535.8796296</c:v>
                </c:pt>
                <c:pt idx="14060">
                  <c:v>4276954539.3518519</c:v>
                </c:pt>
                <c:pt idx="14061">
                  <c:v>4276954542.8240738</c:v>
                </c:pt>
                <c:pt idx="14062">
                  <c:v>4276954546.2962961</c:v>
                </c:pt>
                <c:pt idx="14063">
                  <c:v>4276954548.6111112</c:v>
                </c:pt>
                <c:pt idx="14064">
                  <c:v>4276954552.0833335</c:v>
                </c:pt>
                <c:pt idx="14065">
                  <c:v>4276954555.5555553</c:v>
                </c:pt>
                <c:pt idx="14066">
                  <c:v>4276954559.0277777</c:v>
                </c:pt>
                <c:pt idx="14067">
                  <c:v>4276954561.3425927</c:v>
                </c:pt>
                <c:pt idx="14068">
                  <c:v>4276954564.8148146</c:v>
                </c:pt>
                <c:pt idx="14069">
                  <c:v>4276954568.2870369</c:v>
                </c:pt>
                <c:pt idx="14070">
                  <c:v>4276954571.7592592</c:v>
                </c:pt>
                <c:pt idx="14071">
                  <c:v>4276954574.0740738</c:v>
                </c:pt>
                <c:pt idx="14072">
                  <c:v>4276954577.5462961</c:v>
                </c:pt>
                <c:pt idx="14073">
                  <c:v>4276954581.0185184</c:v>
                </c:pt>
                <c:pt idx="14074">
                  <c:v>4276954584.4907408</c:v>
                </c:pt>
                <c:pt idx="14075">
                  <c:v>4276954587.9629631</c:v>
                </c:pt>
                <c:pt idx="14076">
                  <c:v>4276954590.2777777</c:v>
                </c:pt>
                <c:pt idx="14077">
                  <c:v>4276954593.75</c:v>
                </c:pt>
                <c:pt idx="14078">
                  <c:v>4276954597.2222223</c:v>
                </c:pt>
                <c:pt idx="14079">
                  <c:v>4276954600.6944447</c:v>
                </c:pt>
                <c:pt idx="14080">
                  <c:v>4276954603.0092592</c:v>
                </c:pt>
                <c:pt idx="14081">
                  <c:v>4276954606.4814816</c:v>
                </c:pt>
                <c:pt idx="14082">
                  <c:v>4276954609.9537039</c:v>
                </c:pt>
                <c:pt idx="14083">
                  <c:v>4276954613.4259262</c:v>
                </c:pt>
                <c:pt idx="14084">
                  <c:v>4276954615.7407408</c:v>
                </c:pt>
                <c:pt idx="14085">
                  <c:v>4276954619.2129631</c:v>
                </c:pt>
                <c:pt idx="14086">
                  <c:v>4276954622.6851854</c:v>
                </c:pt>
                <c:pt idx="14087">
                  <c:v>4276954626.1574078</c:v>
                </c:pt>
                <c:pt idx="14088">
                  <c:v>4276954629.6296301</c:v>
                </c:pt>
                <c:pt idx="14089">
                  <c:v>4276954631.9444447</c:v>
                </c:pt>
                <c:pt idx="14090">
                  <c:v>4276954643.5185184</c:v>
                </c:pt>
                <c:pt idx="14091">
                  <c:v>4276954656.25</c:v>
                </c:pt>
                <c:pt idx="14092">
                  <c:v>4276954667.8240738</c:v>
                </c:pt>
                <c:pt idx="14093">
                  <c:v>4276954679.3981485</c:v>
                </c:pt>
                <c:pt idx="14094">
                  <c:v>4276954690.9722223</c:v>
                </c:pt>
                <c:pt idx="14095">
                  <c:v>4276954702.5462961</c:v>
                </c:pt>
                <c:pt idx="14096">
                  <c:v>4276954714.1203699</c:v>
                </c:pt>
                <c:pt idx="14097">
                  <c:v>4276954725.6944447</c:v>
                </c:pt>
                <c:pt idx="14098">
                  <c:v>4276954737.2685184</c:v>
                </c:pt>
                <c:pt idx="14099">
                  <c:v>4276954748.8425922</c:v>
                </c:pt>
                <c:pt idx="14100">
                  <c:v>4276954760.416667</c:v>
                </c:pt>
                <c:pt idx="14101">
                  <c:v>4276954773.1481476</c:v>
                </c:pt>
                <c:pt idx="14102">
                  <c:v>4276954784.7222223</c:v>
                </c:pt>
                <c:pt idx="14103">
                  <c:v>4276954796.2962961</c:v>
                </c:pt>
                <c:pt idx="14104">
                  <c:v>4276954807.8703699</c:v>
                </c:pt>
                <c:pt idx="14105">
                  <c:v>4276954819.4444447</c:v>
                </c:pt>
                <c:pt idx="14106">
                  <c:v>4276954831.0185184</c:v>
                </c:pt>
                <c:pt idx="14107">
                  <c:v>4276954842.5925922</c:v>
                </c:pt>
                <c:pt idx="14108">
                  <c:v>4276954854.1666665</c:v>
                </c:pt>
                <c:pt idx="14109">
                  <c:v>4276954865.7407408</c:v>
                </c:pt>
                <c:pt idx="14110">
                  <c:v>4276954877.3148146</c:v>
                </c:pt>
                <c:pt idx="14111">
                  <c:v>4276954890.0462961</c:v>
                </c:pt>
                <c:pt idx="14112">
                  <c:v>4276954901.6203704</c:v>
                </c:pt>
                <c:pt idx="14113">
                  <c:v>4276954913.1944442</c:v>
                </c:pt>
                <c:pt idx="14114">
                  <c:v>4276954924.7685184</c:v>
                </c:pt>
                <c:pt idx="14115">
                  <c:v>4276954936.3425927</c:v>
                </c:pt>
                <c:pt idx="14116">
                  <c:v>4276954947.9166665</c:v>
                </c:pt>
                <c:pt idx="14117">
                  <c:v>4276954959.4907413</c:v>
                </c:pt>
                <c:pt idx="14118">
                  <c:v>4276954971.064815</c:v>
                </c:pt>
                <c:pt idx="14119">
                  <c:v>4276954982.6388888</c:v>
                </c:pt>
                <c:pt idx="14120">
                  <c:v>4276955017.3611112</c:v>
                </c:pt>
                <c:pt idx="14121">
                  <c:v>4276955052.0833335</c:v>
                </c:pt>
                <c:pt idx="14122">
                  <c:v>4276955069.4444442</c:v>
                </c:pt>
                <c:pt idx="14123">
                  <c:v>4276955071.7592597</c:v>
                </c:pt>
                <c:pt idx="14124">
                  <c:v>4276955075.2314811</c:v>
                </c:pt>
                <c:pt idx="14125">
                  <c:v>4276955078.7037034</c:v>
                </c:pt>
                <c:pt idx="14126">
                  <c:v>4276955082.1759257</c:v>
                </c:pt>
                <c:pt idx="14127">
                  <c:v>4276955084.4907403</c:v>
                </c:pt>
                <c:pt idx="14128">
                  <c:v>4276955087.9629626</c:v>
                </c:pt>
                <c:pt idx="14129">
                  <c:v>4276955091.435185</c:v>
                </c:pt>
                <c:pt idx="14130">
                  <c:v>4276955094.9074073</c:v>
                </c:pt>
                <c:pt idx="14131">
                  <c:v>4276955097.2222219</c:v>
                </c:pt>
                <c:pt idx="14132">
                  <c:v>4276955100.6944442</c:v>
                </c:pt>
                <c:pt idx="14133">
                  <c:v>4276955104.1666665</c:v>
                </c:pt>
                <c:pt idx="14134">
                  <c:v>4276955107.6388888</c:v>
                </c:pt>
                <c:pt idx="14135">
                  <c:v>4276955111.1111112</c:v>
                </c:pt>
                <c:pt idx="14136">
                  <c:v>4276955113.4259257</c:v>
                </c:pt>
                <c:pt idx="14137">
                  <c:v>4276955116.8981481</c:v>
                </c:pt>
                <c:pt idx="14138">
                  <c:v>4276955120.3703704</c:v>
                </c:pt>
                <c:pt idx="14139">
                  <c:v>4276955123.8425927</c:v>
                </c:pt>
                <c:pt idx="14140">
                  <c:v>4276955126.1574073</c:v>
                </c:pt>
                <c:pt idx="14141">
                  <c:v>4276955129.6296296</c:v>
                </c:pt>
                <c:pt idx="14142">
                  <c:v>4276955133.1018519</c:v>
                </c:pt>
                <c:pt idx="14143">
                  <c:v>4276955136.5740743</c:v>
                </c:pt>
                <c:pt idx="14144">
                  <c:v>4276955138.8888888</c:v>
                </c:pt>
                <c:pt idx="14145">
                  <c:v>4276955142.3611112</c:v>
                </c:pt>
                <c:pt idx="14146">
                  <c:v>4276955145.8333335</c:v>
                </c:pt>
                <c:pt idx="14147">
                  <c:v>4276955149.3055558</c:v>
                </c:pt>
                <c:pt idx="14148">
                  <c:v>4276955152.7777781</c:v>
                </c:pt>
                <c:pt idx="14149">
                  <c:v>4276955155.0925927</c:v>
                </c:pt>
                <c:pt idx="14150">
                  <c:v>4276955158.564815</c:v>
                </c:pt>
                <c:pt idx="14151">
                  <c:v>4276955162.0370374</c:v>
                </c:pt>
                <c:pt idx="14152">
                  <c:v>4276955165.5092587</c:v>
                </c:pt>
                <c:pt idx="14153">
                  <c:v>4276955167.8240743</c:v>
                </c:pt>
                <c:pt idx="14154">
                  <c:v>4276955171.2962966</c:v>
                </c:pt>
                <c:pt idx="14155">
                  <c:v>4276955174.768518</c:v>
                </c:pt>
                <c:pt idx="14156">
                  <c:v>4276955178.2407403</c:v>
                </c:pt>
                <c:pt idx="14157">
                  <c:v>4276955180.5555558</c:v>
                </c:pt>
                <c:pt idx="14158">
                  <c:v>4276955184.0277772</c:v>
                </c:pt>
                <c:pt idx="14159">
                  <c:v>4276955187.4999995</c:v>
                </c:pt>
                <c:pt idx="14160">
                  <c:v>4276955190.9722219</c:v>
                </c:pt>
                <c:pt idx="14161">
                  <c:v>4276955194.4444442</c:v>
                </c:pt>
                <c:pt idx="14162">
                  <c:v>4276955196.7592587</c:v>
                </c:pt>
                <c:pt idx="14163">
                  <c:v>4276955200.2314811</c:v>
                </c:pt>
                <c:pt idx="14164">
                  <c:v>4276955203.7037034</c:v>
                </c:pt>
                <c:pt idx="14165">
                  <c:v>4276955207.1759257</c:v>
                </c:pt>
                <c:pt idx="14166">
                  <c:v>4276955209.4907403</c:v>
                </c:pt>
                <c:pt idx="14167">
                  <c:v>4276955212.9629626</c:v>
                </c:pt>
                <c:pt idx="14168">
                  <c:v>4276955216.435185</c:v>
                </c:pt>
                <c:pt idx="14169">
                  <c:v>4276955219.9074073</c:v>
                </c:pt>
                <c:pt idx="14170">
                  <c:v>4276955223.3796296</c:v>
                </c:pt>
                <c:pt idx="14171">
                  <c:v>4276955225.6944442</c:v>
                </c:pt>
                <c:pt idx="14172">
                  <c:v>4276955229.1666665</c:v>
                </c:pt>
                <c:pt idx="14173">
                  <c:v>4276955232.6388888</c:v>
                </c:pt>
                <c:pt idx="14174">
                  <c:v>4276955236.1111112</c:v>
                </c:pt>
                <c:pt idx="14175">
                  <c:v>4276955238.4259257</c:v>
                </c:pt>
                <c:pt idx="14176">
                  <c:v>4276955241.8981481</c:v>
                </c:pt>
                <c:pt idx="14177">
                  <c:v>4276955245.3703704</c:v>
                </c:pt>
                <c:pt idx="14178">
                  <c:v>4276955248.8425927</c:v>
                </c:pt>
                <c:pt idx="14179">
                  <c:v>4276955252.314815</c:v>
                </c:pt>
                <c:pt idx="14180">
                  <c:v>4276955254.6296296</c:v>
                </c:pt>
                <c:pt idx="14181">
                  <c:v>4276955258.1018519</c:v>
                </c:pt>
                <c:pt idx="14182">
                  <c:v>4276955261.5740743</c:v>
                </c:pt>
                <c:pt idx="14183">
                  <c:v>4276955265.0462961</c:v>
                </c:pt>
                <c:pt idx="14184">
                  <c:v>4276955267.3611112</c:v>
                </c:pt>
                <c:pt idx="14185">
                  <c:v>4276955270.8333335</c:v>
                </c:pt>
                <c:pt idx="14186">
                  <c:v>4276955274.3055553</c:v>
                </c:pt>
                <c:pt idx="14187">
                  <c:v>4276955277.7777777</c:v>
                </c:pt>
                <c:pt idx="14188">
                  <c:v>4276955280.0925927</c:v>
                </c:pt>
                <c:pt idx="14189">
                  <c:v>4276955283.5648146</c:v>
                </c:pt>
                <c:pt idx="14190">
                  <c:v>4276955287.0370369</c:v>
                </c:pt>
                <c:pt idx="14191">
                  <c:v>4276955290.5092592</c:v>
                </c:pt>
                <c:pt idx="14192">
                  <c:v>4276955293.9814816</c:v>
                </c:pt>
                <c:pt idx="14193">
                  <c:v>4276955296.2962961</c:v>
                </c:pt>
                <c:pt idx="14194">
                  <c:v>4276955299.7685184</c:v>
                </c:pt>
                <c:pt idx="14195">
                  <c:v>4276955303.2407408</c:v>
                </c:pt>
                <c:pt idx="14196">
                  <c:v>4276955306.7129631</c:v>
                </c:pt>
                <c:pt idx="14197">
                  <c:v>4276955309.0277777</c:v>
                </c:pt>
                <c:pt idx="14198">
                  <c:v>4276955312.5</c:v>
                </c:pt>
                <c:pt idx="14199">
                  <c:v>4276955315.9722223</c:v>
                </c:pt>
                <c:pt idx="14200">
                  <c:v>4276955319.4444447</c:v>
                </c:pt>
                <c:pt idx="14201">
                  <c:v>4276955321.7592592</c:v>
                </c:pt>
                <c:pt idx="14202">
                  <c:v>4276955325.2314816</c:v>
                </c:pt>
                <c:pt idx="14203">
                  <c:v>4276955328.7037039</c:v>
                </c:pt>
                <c:pt idx="14204">
                  <c:v>4276955332.1759262</c:v>
                </c:pt>
                <c:pt idx="14205">
                  <c:v>4276955335.6481485</c:v>
                </c:pt>
                <c:pt idx="14206">
                  <c:v>4276955337.9629631</c:v>
                </c:pt>
                <c:pt idx="14207">
                  <c:v>4276955341.4351854</c:v>
                </c:pt>
                <c:pt idx="14208">
                  <c:v>4276955344.9074078</c:v>
                </c:pt>
                <c:pt idx="14209">
                  <c:v>4276955348.3796301</c:v>
                </c:pt>
                <c:pt idx="14210">
                  <c:v>4276955350.6944447</c:v>
                </c:pt>
                <c:pt idx="14211">
                  <c:v>4276955354.166667</c:v>
                </c:pt>
                <c:pt idx="14212">
                  <c:v>4276955357.6388893</c:v>
                </c:pt>
                <c:pt idx="14213">
                  <c:v>4276955361.1111116</c:v>
                </c:pt>
                <c:pt idx="14214">
                  <c:v>4276955364.583333</c:v>
                </c:pt>
                <c:pt idx="14215">
                  <c:v>4276955366.8981485</c:v>
                </c:pt>
                <c:pt idx="14216">
                  <c:v>4276955370.3703709</c:v>
                </c:pt>
                <c:pt idx="14217">
                  <c:v>4276955373.8425922</c:v>
                </c:pt>
                <c:pt idx="14218">
                  <c:v>4276955377.3148146</c:v>
                </c:pt>
                <c:pt idx="14219">
                  <c:v>4276955379.6296301</c:v>
                </c:pt>
                <c:pt idx="14220">
                  <c:v>4276955383.1018524</c:v>
                </c:pt>
                <c:pt idx="14221">
                  <c:v>4276955386.5740738</c:v>
                </c:pt>
                <c:pt idx="14222">
                  <c:v>4276955390.0462961</c:v>
                </c:pt>
                <c:pt idx="14223">
                  <c:v>4276955392.3611116</c:v>
                </c:pt>
                <c:pt idx="14224">
                  <c:v>4276955395.833333</c:v>
                </c:pt>
                <c:pt idx="14225">
                  <c:v>4276955399.3055553</c:v>
                </c:pt>
                <c:pt idx="14226">
                  <c:v>4276955402.7777777</c:v>
                </c:pt>
                <c:pt idx="14227">
                  <c:v>4276955406.25</c:v>
                </c:pt>
                <c:pt idx="14228">
                  <c:v>4276955408.5648146</c:v>
                </c:pt>
                <c:pt idx="14229">
                  <c:v>4276955412.0370369</c:v>
                </c:pt>
                <c:pt idx="14230">
                  <c:v>4276955415.5092592</c:v>
                </c:pt>
                <c:pt idx="14231">
                  <c:v>4276955418.9814816</c:v>
                </c:pt>
                <c:pt idx="14232">
                  <c:v>4276955421.2962961</c:v>
                </c:pt>
                <c:pt idx="14233">
                  <c:v>4276955424.7685184</c:v>
                </c:pt>
                <c:pt idx="14234">
                  <c:v>4276955428.2407408</c:v>
                </c:pt>
                <c:pt idx="14235">
                  <c:v>4276955431.7129631</c:v>
                </c:pt>
                <c:pt idx="14236">
                  <c:v>4276955435.1851854</c:v>
                </c:pt>
                <c:pt idx="14237">
                  <c:v>4276955437.5</c:v>
                </c:pt>
                <c:pt idx="14238">
                  <c:v>4276955440.9722223</c:v>
                </c:pt>
                <c:pt idx="14239">
                  <c:v>4276955444.4444447</c:v>
                </c:pt>
                <c:pt idx="14240">
                  <c:v>4276955447.916667</c:v>
                </c:pt>
                <c:pt idx="14241">
                  <c:v>4276955450.2314816</c:v>
                </c:pt>
                <c:pt idx="14242">
                  <c:v>4276955453.7037039</c:v>
                </c:pt>
                <c:pt idx="14243">
                  <c:v>4276955457.1759262</c:v>
                </c:pt>
                <c:pt idx="14244">
                  <c:v>4276955460.6481485</c:v>
                </c:pt>
                <c:pt idx="14245">
                  <c:v>4276955462.9629631</c:v>
                </c:pt>
                <c:pt idx="14246">
                  <c:v>4276955466.4351854</c:v>
                </c:pt>
                <c:pt idx="14247">
                  <c:v>4276955469.9074078</c:v>
                </c:pt>
                <c:pt idx="14248">
                  <c:v>4276955473.3796301</c:v>
                </c:pt>
                <c:pt idx="14249">
                  <c:v>4276955476.8518515</c:v>
                </c:pt>
                <c:pt idx="14250">
                  <c:v>4276955479.166667</c:v>
                </c:pt>
                <c:pt idx="14251">
                  <c:v>4276955482.6388893</c:v>
                </c:pt>
                <c:pt idx="14252">
                  <c:v>4276955486.1111107</c:v>
                </c:pt>
                <c:pt idx="14253">
                  <c:v>4276955489.583333</c:v>
                </c:pt>
                <c:pt idx="14254">
                  <c:v>4276955491.8981485</c:v>
                </c:pt>
                <c:pt idx="14255">
                  <c:v>4276955495.3703699</c:v>
                </c:pt>
                <c:pt idx="14256">
                  <c:v>4276955498.8425922</c:v>
                </c:pt>
                <c:pt idx="14257">
                  <c:v>4276955502.3148146</c:v>
                </c:pt>
                <c:pt idx="14258">
                  <c:v>4276955504.6296291</c:v>
                </c:pt>
                <c:pt idx="14259">
                  <c:v>4276955508.1018515</c:v>
                </c:pt>
                <c:pt idx="14260">
                  <c:v>4276955511.5740738</c:v>
                </c:pt>
                <c:pt idx="14261">
                  <c:v>4276955515.0462961</c:v>
                </c:pt>
                <c:pt idx="14262">
                  <c:v>4276955518.5185184</c:v>
                </c:pt>
                <c:pt idx="14263">
                  <c:v>4276955520.833333</c:v>
                </c:pt>
                <c:pt idx="14264">
                  <c:v>4276955524.3055553</c:v>
                </c:pt>
                <c:pt idx="14265">
                  <c:v>4276955527.7777777</c:v>
                </c:pt>
                <c:pt idx="14266">
                  <c:v>4276955531.25</c:v>
                </c:pt>
                <c:pt idx="14267">
                  <c:v>4276955533.5648146</c:v>
                </c:pt>
                <c:pt idx="14268">
                  <c:v>4276955537.0370369</c:v>
                </c:pt>
                <c:pt idx="14269">
                  <c:v>4276955540.5092592</c:v>
                </c:pt>
                <c:pt idx="14270">
                  <c:v>4276955543.9814816</c:v>
                </c:pt>
                <c:pt idx="14271">
                  <c:v>4276955547.4537039</c:v>
                </c:pt>
                <c:pt idx="14272">
                  <c:v>4276955549.7685184</c:v>
                </c:pt>
                <c:pt idx="14273">
                  <c:v>4276955553.2407408</c:v>
                </c:pt>
                <c:pt idx="14274">
                  <c:v>4276955556.7129631</c:v>
                </c:pt>
                <c:pt idx="14275">
                  <c:v>4276955560.1851854</c:v>
                </c:pt>
                <c:pt idx="14276">
                  <c:v>4276955562.5</c:v>
                </c:pt>
                <c:pt idx="14277">
                  <c:v>4276955565.9722223</c:v>
                </c:pt>
                <c:pt idx="14278">
                  <c:v>4276955569.4444447</c:v>
                </c:pt>
                <c:pt idx="14279">
                  <c:v>4276955572.916667</c:v>
                </c:pt>
                <c:pt idx="14280">
                  <c:v>4276955575.2314816</c:v>
                </c:pt>
                <c:pt idx="14281">
                  <c:v>4276955578.7037039</c:v>
                </c:pt>
                <c:pt idx="14282">
                  <c:v>4276955582.1759262</c:v>
                </c:pt>
                <c:pt idx="14283">
                  <c:v>4276955585.6481481</c:v>
                </c:pt>
                <c:pt idx="14284">
                  <c:v>4276955589.1203699</c:v>
                </c:pt>
                <c:pt idx="14285">
                  <c:v>4276955591.4351854</c:v>
                </c:pt>
                <c:pt idx="14286">
                  <c:v>4276955594.9074073</c:v>
                </c:pt>
                <c:pt idx="14287">
                  <c:v>4276955598.3796291</c:v>
                </c:pt>
                <c:pt idx="14288">
                  <c:v>4276955601.8518515</c:v>
                </c:pt>
                <c:pt idx="14289">
                  <c:v>4276955604.1666665</c:v>
                </c:pt>
                <c:pt idx="14290">
                  <c:v>4276955607.6388888</c:v>
                </c:pt>
                <c:pt idx="14291">
                  <c:v>4276955611.1111107</c:v>
                </c:pt>
                <c:pt idx="14292">
                  <c:v>4276955614.583333</c:v>
                </c:pt>
                <c:pt idx="14293">
                  <c:v>4276955618.0555553</c:v>
                </c:pt>
                <c:pt idx="14294">
                  <c:v>4276955620.3703704</c:v>
                </c:pt>
                <c:pt idx="14295">
                  <c:v>4276955623.8425922</c:v>
                </c:pt>
                <c:pt idx="14296">
                  <c:v>4276955627.3148146</c:v>
                </c:pt>
                <c:pt idx="14297">
                  <c:v>4276955630.7870369</c:v>
                </c:pt>
                <c:pt idx="14298">
                  <c:v>4276955633.1018519</c:v>
                </c:pt>
                <c:pt idx="14299">
                  <c:v>4276955636.5740738</c:v>
                </c:pt>
                <c:pt idx="14300">
                  <c:v>4276955640.0462961</c:v>
                </c:pt>
                <c:pt idx="14301">
                  <c:v>4276955643.5185184</c:v>
                </c:pt>
                <c:pt idx="14302">
                  <c:v>4276955645.8333335</c:v>
                </c:pt>
                <c:pt idx="14303">
                  <c:v>4276955649.3055553</c:v>
                </c:pt>
                <c:pt idx="14304">
                  <c:v>4276955652.7777777</c:v>
                </c:pt>
                <c:pt idx="14305">
                  <c:v>4276955656.25</c:v>
                </c:pt>
                <c:pt idx="14306">
                  <c:v>4276955659.7222223</c:v>
                </c:pt>
                <c:pt idx="14307">
                  <c:v>4276955662.0370369</c:v>
                </c:pt>
                <c:pt idx="14308">
                  <c:v>4276955665.5092592</c:v>
                </c:pt>
                <c:pt idx="14309">
                  <c:v>4276955668.9814816</c:v>
                </c:pt>
                <c:pt idx="14310">
                  <c:v>4276955672.4537039</c:v>
                </c:pt>
                <c:pt idx="14311">
                  <c:v>4276955674.7685184</c:v>
                </c:pt>
                <c:pt idx="14312">
                  <c:v>4276955678.2407408</c:v>
                </c:pt>
                <c:pt idx="14313">
                  <c:v>4276955681.7129631</c:v>
                </c:pt>
                <c:pt idx="14314">
                  <c:v>4276955685.185185</c:v>
                </c:pt>
                <c:pt idx="14315">
                  <c:v>4276955688.6574073</c:v>
                </c:pt>
                <c:pt idx="14316">
                  <c:v>4276955690.9722223</c:v>
                </c:pt>
                <c:pt idx="14317">
                  <c:v>4276955694.4444442</c:v>
                </c:pt>
                <c:pt idx="14318">
                  <c:v>4276955697.9166665</c:v>
                </c:pt>
                <c:pt idx="14319">
                  <c:v>4276955701.3888888</c:v>
                </c:pt>
                <c:pt idx="14320">
                  <c:v>4276955703.7037039</c:v>
                </c:pt>
                <c:pt idx="14321">
                  <c:v>4276955707.1759257</c:v>
                </c:pt>
                <c:pt idx="14322">
                  <c:v>4276955710.6481481</c:v>
                </c:pt>
                <c:pt idx="14323">
                  <c:v>4276955714.1203704</c:v>
                </c:pt>
                <c:pt idx="14324">
                  <c:v>4276955716.435185</c:v>
                </c:pt>
                <c:pt idx="14325">
                  <c:v>4276955719.9074073</c:v>
                </c:pt>
                <c:pt idx="14326">
                  <c:v>4276955723.3796296</c:v>
                </c:pt>
                <c:pt idx="14327">
                  <c:v>4276955726.8518519</c:v>
                </c:pt>
                <c:pt idx="14328">
                  <c:v>4276955730.3240743</c:v>
                </c:pt>
                <c:pt idx="14329">
                  <c:v>4276955732.6388888</c:v>
                </c:pt>
                <c:pt idx="14330">
                  <c:v>4276955736.1111112</c:v>
                </c:pt>
                <c:pt idx="14331">
                  <c:v>4276955739.5833335</c:v>
                </c:pt>
                <c:pt idx="14332">
                  <c:v>4276955743.0555558</c:v>
                </c:pt>
                <c:pt idx="14333">
                  <c:v>4276955745.3703704</c:v>
                </c:pt>
                <c:pt idx="14334">
                  <c:v>4276955748.8425927</c:v>
                </c:pt>
                <c:pt idx="14335">
                  <c:v>4276955752.314815</c:v>
                </c:pt>
                <c:pt idx="14336">
                  <c:v>4276955755.7870374</c:v>
                </c:pt>
                <c:pt idx="14337">
                  <c:v>4276955758.1018519</c:v>
                </c:pt>
                <c:pt idx="14338">
                  <c:v>4276955761.5740743</c:v>
                </c:pt>
                <c:pt idx="14339">
                  <c:v>4276955765.0462966</c:v>
                </c:pt>
                <c:pt idx="14340">
                  <c:v>4276955768.5185189</c:v>
                </c:pt>
                <c:pt idx="14341">
                  <c:v>4276955771.9907413</c:v>
                </c:pt>
                <c:pt idx="14342">
                  <c:v>4276955774.3055558</c:v>
                </c:pt>
                <c:pt idx="14343">
                  <c:v>4276955777.7777781</c:v>
                </c:pt>
                <c:pt idx="14344">
                  <c:v>4276955781.2500005</c:v>
                </c:pt>
                <c:pt idx="14345">
                  <c:v>4276955784.7222219</c:v>
                </c:pt>
                <c:pt idx="14346">
                  <c:v>4276955787.0370374</c:v>
                </c:pt>
                <c:pt idx="14347">
                  <c:v>4276955790.5092597</c:v>
                </c:pt>
                <c:pt idx="14348">
                  <c:v>4276955793.981482</c:v>
                </c:pt>
                <c:pt idx="14349">
                  <c:v>4276955797.4537034</c:v>
                </c:pt>
                <c:pt idx="14350">
                  <c:v>4276955799.7685189</c:v>
                </c:pt>
                <c:pt idx="14351">
                  <c:v>4276955803.2407413</c:v>
                </c:pt>
                <c:pt idx="14352">
                  <c:v>4276955806.7129626</c:v>
                </c:pt>
                <c:pt idx="14353">
                  <c:v>4276955810.185185</c:v>
                </c:pt>
                <c:pt idx="14354">
                  <c:v>4276955813.6574073</c:v>
                </c:pt>
                <c:pt idx="14355">
                  <c:v>4276955815.9722219</c:v>
                </c:pt>
                <c:pt idx="14356">
                  <c:v>4276955819.4444442</c:v>
                </c:pt>
                <c:pt idx="14357">
                  <c:v>4276955822.9166665</c:v>
                </c:pt>
                <c:pt idx="14358">
                  <c:v>4276955826.3888888</c:v>
                </c:pt>
                <c:pt idx="14359">
                  <c:v>4276955828.7037034</c:v>
                </c:pt>
                <c:pt idx="14360">
                  <c:v>4276955832.1759257</c:v>
                </c:pt>
                <c:pt idx="14361">
                  <c:v>4276955835.6481481</c:v>
                </c:pt>
                <c:pt idx="14362">
                  <c:v>4276955839.1203704</c:v>
                </c:pt>
                <c:pt idx="14363">
                  <c:v>4276955842.5925927</c:v>
                </c:pt>
                <c:pt idx="14364">
                  <c:v>4276955844.9074073</c:v>
                </c:pt>
                <c:pt idx="14365">
                  <c:v>4276955848.3796296</c:v>
                </c:pt>
                <c:pt idx="14366">
                  <c:v>4276955851.8518519</c:v>
                </c:pt>
                <c:pt idx="14367">
                  <c:v>4276955855.3240743</c:v>
                </c:pt>
                <c:pt idx="14368">
                  <c:v>4276955857.6388888</c:v>
                </c:pt>
                <c:pt idx="14369">
                  <c:v>4276955861.1111112</c:v>
                </c:pt>
                <c:pt idx="14370">
                  <c:v>4276955864.5833335</c:v>
                </c:pt>
                <c:pt idx="14371">
                  <c:v>4276955868.0555558</c:v>
                </c:pt>
                <c:pt idx="14372">
                  <c:v>4276955870.3703704</c:v>
                </c:pt>
                <c:pt idx="14373">
                  <c:v>4276955873.8425927</c:v>
                </c:pt>
                <c:pt idx="14374">
                  <c:v>4276955877.314815</c:v>
                </c:pt>
                <c:pt idx="14375">
                  <c:v>4276955880.7870374</c:v>
                </c:pt>
                <c:pt idx="14376">
                  <c:v>4276955884.2592597</c:v>
                </c:pt>
                <c:pt idx="14377">
                  <c:v>4276955886.5740743</c:v>
                </c:pt>
                <c:pt idx="14378">
                  <c:v>4276955890.0462966</c:v>
                </c:pt>
                <c:pt idx="14379">
                  <c:v>4276955893.5185189</c:v>
                </c:pt>
                <c:pt idx="14380">
                  <c:v>4276955896.9907403</c:v>
                </c:pt>
                <c:pt idx="14381">
                  <c:v>4276955899.3055558</c:v>
                </c:pt>
                <c:pt idx="14382">
                  <c:v>4276955902.7777781</c:v>
                </c:pt>
                <c:pt idx="14383">
                  <c:v>4276955906.2499995</c:v>
                </c:pt>
                <c:pt idx="14384">
                  <c:v>4276955909.7222219</c:v>
                </c:pt>
                <c:pt idx="14385">
                  <c:v>4276955913.1944442</c:v>
                </c:pt>
                <c:pt idx="14386">
                  <c:v>4276955915.5092587</c:v>
                </c:pt>
                <c:pt idx="14387">
                  <c:v>4276955918.9814811</c:v>
                </c:pt>
                <c:pt idx="14388">
                  <c:v>4276955922.4537034</c:v>
                </c:pt>
                <c:pt idx="14389">
                  <c:v>4276955925.9259257</c:v>
                </c:pt>
                <c:pt idx="14390">
                  <c:v>4276955928.2407403</c:v>
                </c:pt>
                <c:pt idx="14391">
                  <c:v>4276955931.7129626</c:v>
                </c:pt>
                <c:pt idx="14392">
                  <c:v>4276955935.185185</c:v>
                </c:pt>
                <c:pt idx="14393">
                  <c:v>4276955938.6574073</c:v>
                </c:pt>
                <c:pt idx="14394">
                  <c:v>4276955940.9722219</c:v>
                </c:pt>
                <c:pt idx="14395">
                  <c:v>4276955944.4444442</c:v>
                </c:pt>
                <c:pt idx="14396">
                  <c:v>4276955947.9166665</c:v>
                </c:pt>
                <c:pt idx="14397">
                  <c:v>4276955951.3888888</c:v>
                </c:pt>
                <c:pt idx="14398">
                  <c:v>4276955954.8611112</c:v>
                </c:pt>
                <c:pt idx="14399">
                  <c:v>4276955957.1759257</c:v>
                </c:pt>
                <c:pt idx="14400">
                  <c:v>4276955960.6481481</c:v>
                </c:pt>
                <c:pt idx="14401">
                  <c:v>4276955964.1203704</c:v>
                </c:pt>
                <c:pt idx="14402">
                  <c:v>4276955967.5925927</c:v>
                </c:pt>
                <c:pt idx="14403">
                  <c:v>4276955969.9074073</c:v>
                </c:pt>
                <c:pt idx="14404">
                  <c:v>4276955973.3796296</c:v>
                </c:pt>
                <c:pt idx="14405">
                  <c:v>4276955976.8518519</c:v>
                </c:pt>
                <c:pt idx="14406">
                  <c:v>4276955980.3240743</c:v>
                </c:pt>
                <c:pt idx="14407">
                  <c:v>4276955982.6388888</c:v>
                </c:pt>
                <c:pt idx="14408">
                  <c:v>4276955995.3703704</c:v>
                </c:pt>
                <c:pt idx="14409">
                  <c:v>4276956006.9444442</c:v>
                </c:pt>
                <c:pt idx="14410">
                  <c:v>4276956018.5185184</c:v>
                </c:pt>
                <c:pt idx="14411">
                  <c:v>4276956030.0925927</c:v>
                </c:pt>
                <c:pt idx="14412">
                  <c:v>4276956041.6666665</c:v>
                </c:pt>
                <c:pt idx="14413">
                  <c:v>4276956053.2407408</c:v>
                </c:pt>
                <c:pt idx="14414">
                  <c:v>4276956064.8148146</c:v>
                </c:pt>
                <c:pt idx="14415">
                  <c:v>4276956076.3888888</c:v>
                </c:pt>
                <c:pt idx="14416">
                  <c:v>4276956087.9629631</c:v>
                </c:pt>
                <c:pt idx="14417">
                  <c:v>4276956099.5370369</c:v>
                </c:pt>
                <c:pt idx="14418">
                  <c:v>4276956112.2685184</c:v>
                </c:pt>
                <c:pt idx="14419">
                  <c:v>4276956123.8425927</c:v>
                </c:pt>
                <c:pt idx="14420">
                  <c:v>4276956135.416667</c:v>
                </c:pt>
                <c:pt idx="14421">
                  <c:v>4276956146.9907408</c:v>
                </c:pt>
                <c:pt idx="14422">
                  <c:v>4276956158.5648146</c:v>
                </c:pt>
                <c:pt idx="14423">
                  <c:v>4276956170.1388893</c:v>
                </c:pt>
                <c:pt idx="14424">
                  <c:v>4276956181.7129631</c:v>
                </c:pt>
                <c:pt idx="14425">
                  <c:v>4276956193.2870369</c:v>
                </c:pt>
                <c:pt idx="14426">
                  <c:v>4276956204.8611116</c:v>
                </c:pt>
                <c:pt idx="14427">
                  <c:v>4276956216.4351854</c:v>
                </c:pt>
                <c:pt idx="14428">
                  <c:v>4276956229.166667</c:v>
                </c:pt>
                <c:pt idx="14429">
                  <c:v>4276956240.7407408</c:v>
                </c:pt>
                <c:pt idx="14430">
                  <c:v>4276956252.3148146</c:v>
                </c:pt>
                <c:pt idx="14431">
                  <c:v>4276956263.8888893</c:v>
                </c:pt>
                <c:pt idx="14432">
                  <c:v>4276956275.4629631</c:v>
                </c:pt>
                <c:pt idx="14433">
                  <c:v>4276956287.0370369</c:v>
                </c:pt>
                <c:pt idx="14434">
                  <c:v>4276956298.6111107</c:v>
                </c:pt>
                <c:pt idx="14435">
                  <c:v>4276956310.1851854</c:v>
                </c:pt>
                <c:pt idx="14436">
                  <c:v>4276956321.7592592</c:v>
                </c:pt>
                <c:pt idx="14437">
                  <c:v>4276956333.333333</c:v>
                </c:pt>
                <c:pt idx="14438">
                  <c:v>4276956369.2129631</c:v>
                </c:pt>
                <c:pt idx="14439">
                  <c:v>4276956403.9351854</c:v>
                </c:pt>
                <c:pt idx="14440">
                  <c:v>4276956438.6574073</c:v>
                </c:pt>
                <c:pt idx="14441">
                  <c:v>4276956473.3796296</c:v>
                </c:pt>
                <c:pt idx="14442">
                  <c:v>4276956502.314815</c:v>
                </c:pt>
                <c:pt idx="14443">
                  <c:v>4276956505.7870374</c:v>
                </c:pt>
                <c:pt idx="14444">
                  <c:v>4276956509.2592597</c:v>
                </c:pt>
                <c:pt idx="14445">
                  <c:v>4276956512.7314816</c:v>
                </c:pt>
                <c:pt idx="14446">
                  <c:v>4276956515.0462966</c:v>
                </c:pt>
                <c:pt idx="14447">
                  <c:v>4276956518.5185189</c:v>
                </c:pt>
                <c:pt idx="14448">
                  <c:v>4276956521.9907413</c:v>
                </c:pt>
                <c:pt idx="14449">
                  <c:v>4276956525.4629626</c:v>
                </c:pt>
                <c:pt idx="14450">
                  <c:v>4276956527.7777781</c:v>
                </c:pt>
                <c:pt idx="14451">
                  <c:v>4276956531.2500005</c:v>
                </c:pt>
                <c:pt idx="14452">
                  <c:v>4276956534.7222228</c:v>
                </c:pt>
                <c:pt idx="14453">
                  <c:v>4276956538.1944442</c:v>
                </c:pt>
                <c:pt idx="14454">
                  <c:v>4276956541.6666665</c:v>
                </c:pt>
                <c:pt idx="14455">
                  <c:v>4276956543.981482</c:v>
                </c:pt>
                <c:pt idx="14456">
                  <c:v>4276956547.4537034</c:v>
                </c:pt>
                <c:pt idx="14457">
                  <c:v>4276956550.9259257</c:v>
                </c:pt>
                <c:pt idx="14458">
                  <c:v>4276956554.3981481</c:v>
                </c:pt>
                <c:pt idx="14459">
                  <c:v>4276956556.7129626</c:v>
                </c:pt>
                <c:pt idx="14460">
                  <c:v>4276956560.185185</c:v>
                </c:pt>
                <c:pt idx="14461">
                  <c:v>4276956563.6574073</c:v>
                </c:pt>
                <c:pt idx="14462">
                  <c:v>4276956567.1296296</c:v>
                </c:pt>
                <c:pt idx="14463">
                  <c:v>4276956569.4444442</c:v>
                </c:pt>
                <c:pt idx="14464">
                  <c:v>4276956572.9166665</c:v>
                </c:pt>
                <c:pt idx="14465">
                  <c:v>4276956576.3888888</c:v>
                </c:pt>
                <c:pt idx="14466">
                  <c:v>4276956579.8611112</c:v>
                </c:pt>
                <c:pt idx="14467">
                  <c:v>4276956583.3333335</c:v>
                </c:pt>
                <c:pt idx="14468">
                  <c:v>4276956585.6481481</c:v>
                </c:pt>
                <c:pt idx="14469">
                  <c:v>4276956589.1203704</c:v>
                </c:pt>
                <c:pt idx="14470">
                  <c:v>4276956592.5925927</c:v>
                </c:pt>
                <c:pt idx="14471">
                  <c:v>4276956596.064815</c:v>
                </c:pt>
                <c:pt idx="14472">
                  <c:v>4276956598.3796296</c:v>
                </c:pt>
                <c:pt idx="14473">
                  <c:v>4276956601.8518519</c:v>
                </c:pt>
                <c:pt idx="14474">
                  <c:v>4276956605.3240743</c:v>
                </c:pt>
                <c:pt idx="14475">
                  <c:v>4276956608.7962966</c:v>
                </c:pt>
                <c:pt idx="14476">
                  <c:v>4276956611.1111112</c:v>
                </c:pt>
                <c:pt idx="14477">
                  <c:v>4276956614.5833335</c:v>
                </c:pt>
                <c:pt idx="14478">
                  <c:v>4276956618.0555558</c:v>
                </c:pt>
                <c:pt idx="14479">
                  <c:v>4276956621.5277781</c:v>
                </c:pt>
                <c:pt idx="14480">
                  <c:v>4276956625.0000005</c:v>
                </c:pt>
                <c:pt idx="14481">
                  <c:v>4276956627.314815</c:v>
                </c:pt>
                <c:pt idx="14482">
                  <c:v>4276956630.7870374</c:v>
                </c:pt>
                <c:pt idx="14483">
                  <c:v>4276956634.2592597</c:v>
                </c:pt>
                <c:pt idx="14484">
                  <c:v>4276956637.7314811</c:v>
                </c:pt>
                <c:pt idx="14485">
                  <c:v>4276956640.0462966</c:v>
                </c:pt>
                <c:pt idx="14486">
                  <c:v>4276956643.5185189</c:v>
                </c:pt>
                <c:pt idx="14487">
                  <c:v>4276956646.9907403</c:v>
                </c:pt>
                <c:pt idx="14488">
                  <c:v>4276956650.4629626</c:v>
                </c:pt>
                <c:pt idx="14489">
                  <c:v>4276956653.935185</c:v>
                </c:pt>
                <c:pt idx="14490">
                  <c:v>4276956656.2499995</c:v>
                </c:pt>
                <c:pt idx="14491">
                  <c:v>4276956659.7222219</c:v>
                </c:pt>
                <c:pt idx="14492">
                  <c:v>4276956663.1944442</c:v>
                </c:pt>
                <c:pt idx="14493">
                  <c:v>4276956666.6666665</c:v>
                </c:pt>
                <c:pt idx="14494">
                  <c:v>4276956668.9814811</c:v>
                </c:pt>
                <c:pt idx="14495">
                  <c:v>4276956672.4537034</c:v>
                </c:pt>
                <c:pt idx="14496">
                  <c:v>4276956675.9259257</c:v>
                </c:pt>
                <c:pt idx="14497">
                  <c:v>4276956679.3981481</c:v>
                </c:pt>
                <c:pt idx="14498">
                  <c:v>4276956681.7129626</c:v>
                </c:pt>
                <c:pt idx="14499">
                  <c:v>4276956685.185185</c:v>
                </c:pt>
                <c:pt idx="14500">
                  <c:v>4276956688.6574073</c:v>
                </c:pt>
                <c:pt idx="14501">
                  <c:v>4276956692.1296296</c:v>
                </c:pt>
                <c:pt idx="14502">
                  <c:v>4276956695.6018519</c:v>
                </c:pt>
                <c:pt idx="14503">
                  <c:v>4276956697.9166665</c:v>
                </c:pt>
                <c:pt idx="14504">
                  <c:v>4276956701.3888888</c:v>
                </c:pt>
                <c:pt idx="14505">
                  <c:v>4276956704.8611112</c:v>
                </c:pt>
                <c:pt idx="14506">
                  <c:v>4276956708.3333335</c:v>
                </c:pt>
                <c:pt idx="14507">
                  <c:v>4276956710.6481481</c:v>
                </c:pt>
                <c:pt idx="14508">
                  <c:v>4276956714.1203704</c:v>
                </c:pt>
                <c:pt idx="14509">
                  <c:v>4276956717.5925927</c:v>
                </c:pt>
                <c:pt idx="14510">
                  <c:v>4276956721.064815</c:v>
                </c:pt>
                <c:pt idx="14511">
                  <c:v>4276956723.3796296</c:v>
                </c:pt>
                <c:pt idx="14512">
                  <c:v>4276956726.8518519</c:v>
                </c:pt>
                <c:pt idx="14513">
                  <c:v>4276956730.3240743</c:v>
                </c:pt>
                <c:pt idx="14514">
                  <c:v>4276956733.7962966</c:v>
                </c:pt>
                <c:pt idx="14515">
                  <c:v>4276956737.268518</c:v>
                </c:pt>
                <c:pt idx="14516">
                  <c:v>4276956739.5833335</c:v>
                </c:pt>
                <c:pt idx="14517">
                  <c:v>4276956743.0555558</c:v>
                </c:pt>
                <c:pt idx="14518">
                  <c:v>4276956746.5277772</c:v>
                </c:pt>
                <c:pt idx="14519">
                  <c:v>4276956749.9999995</c:v>
                </c:pt>
                <c:pt idx="14520">
                  <c:v>4276956752.314815</c:v>
                </c:pt>
                <c:pt idx="14521">
                  <c:v>4276956755.7870374</c:v>
                </c:pt>
                <c:pt idx="14522">
                  <c:v>4276956759.2592587</c:v>
                </c:pt>
                <c:pt idx="14523">
                  <c:v>4276956762.7314811</c:v>
                </c:pt>
                <c:pt idx="14524">
                  <c:v>4276956766.2037034</c:v>
                </c:pt>
                <c:pt idx="14525">
                  <c:v>4276956768.5185184</c:v>
                </c:pt>
                <c:pt idx="14526">
                  <c:v>4276956771.9907403</c:v>
                </c:pt>
                <c:pt idx="14527">
                  <c:v>4276956775.4629626</c:v>
                </c:pt>
                <c:pt idx="14528">
                  <c:v>4276956778.935185</c:v>
                </c:pt>
                <c:pt idx="14529">
                  <c:v>4276956781.25</c:v>
                </c:pt>
                <c:pt idx="14530">
                  <c:v>4276956784.7222219</c:v>
                </c:pt>
                <c:pt idx="14531">
                  <c:v>4276956788.1944442</c:v>
                </c:pt>
                <c:pt idx="14532">
                  <c:v>4276956791.6666665</c:v>
                </c:pt>
                <c:pt idx="14533">
                  <c:v>4276956793.9814816</c:v>
                </c:pt>
                <c:pt idx="14534">
                  <c:v>4276956797.4537034</c:v>
                </c:pt>
                <c:pt idx="14535">
                  <c:v>4276956800.9259257</c:v>
                </c:pt>
                <c:pt idx="14536">
                  <c:v>4276956804.3981481</c:v>
                </c:pt>
                <c:pt idx="14537">
                  <c:v>4276956807.8703704</c:v>
                </c:pt>
                <c:pt idx="14538">
                  <c:v>4276956810.185185</c:v>
                </c:pt>
                <c:pt idx="14539">
                  <c:v>4276956813.6574073</c:v>
                </c:pt>
                <c:pt idx="14540">
                  <c:v>4276956817.1296296</c:v>
                </c:pt>
                <c:pt idx="14541">
                  <c:v>4276956820.6018519</c:v>
                </c:pt>
                <c:pt idx="14542">
                  <c:v>4276956822.9166665</c:v>
                </c:pt>
                <c:pt idx="14543">
                  <c:v>4276956826.3888888</c:v>
                </c:pt>
                <c:pt idx="14544">
                  <c:v>4276956829.8611112</c:v>
                </c:pt>
                <c:pt idx="14545">
                  <c:v>4276956833.3333335</c:v>
                </c:pt>
                <c:pt idx="14546">
                  <c:v>4276956836.8055553</c:v>
                </c:pt>
                <c:pt idx="14547">
                  <c:v>4276956839.1203704</c:v>
                </c:pt>
                <c:pt idx="14548">
                  <c:v>4276956842.5925927</c:v>
                </c:pt>
                <c:pt idx="14549">
                  <c:v>4276956846.0648146</c:v>
                </c:pt>
                <c:pt idx="14550">
                  <c:v>4276956849.5370369</c:v>
                </c:pt>
                <c:pt idx="14551">
                  <c:v>4276956851.8518519</c:v>
                </c:pt>
                <c:pt idx="14552">
                  <c:v>4276956855.3240743</c:v>
                </c:pt>
                <c:pt idx="14553">
                  <c:v>4276956858.7962961</c:v>
                </c:pt>
                <c:pt idx="14554">
                  <c:v>4276956862.2685184</c:v>
                </c:pt>
                <c:pt idx="14555">
                  <c:v>4276956864.5833335</c:v>
                </c:pt>
                <c:pt idx="14556">
                  <c:v>4276956868.0555553</c:v>
                </c:pt>
                <c:pt idx="14557">
                  <c:v>4276956871.5277777</c:v>
                </c:pt>
                <c:pt idx="14558">
                  <c:v>4276956875</c:v>
                </c:pt>
                <c:pt idx="14559">
                  <c:v>4276956878.4722223</c:v>
                </c:pt>
                <c:pt idx="14560">
                  <c:v>4276956880.7870369</c:v>
                </c:pt>
                <c:pt idx="14561">
                  <c:v>4276956884.2592592</c:v>
                </c:pt>
                <c:pt idx="14562">
                  <c:v>4276956887.7314816</c:v>
                </c:pt>
                <c:pt idx="14563">
                  <c:v>4276956891.2037039</c:v>
                </c:pt>
                <c:pt idx="14564">
                  <c:v>4276956893.5185184</c:v>
                </c:pt>
                <c:pt idx="14565">
                  <c:v>4276956896.9907408</c:v>
                </c:pt>
                <c:pt idx="14566">
                  <c:v>4276956900.4629631</c:v>
                </c:pt>
                <c:pt idx="14567">
                  <c:v>4276956903.9351854</c:v>
                </c:pt>
                <c:pt idx="14568">
                  <c:v>4276956907.4074078</c:v>
                </c:pt>
                <c:pt idx="14569">
                  <c:v>4276956909.7222223</c:v>
                </c:pt>
                <c:pt idx="14570">
                  <c:v>4276956913.1944447</c:v>
                </c:pt>
                <c:pt idx="14571">
                  <c:v>4276956916.666667</c:v>
                </c:pt>
                <c:pt idx="14572">
                  <c:v>4276956920.1388893</c:v>
                </c:pt>
                <c:pt idx="14573">
                  <c:v>4276956922.4537039</c:v>
                </c:pt>
                <c:pt idx="14574">
                  <c:v>4276956925.9259262</c:v>
                </c:pt>
                <c:pt idx="14575">
                  <c:v>4276956929.3981485</c:v>
                </c:pt>
                <c:pt idx="14576">
                  <c:v>4276956932.8703709</c:v>
                </c:pt>
                <c:pt idx="14577">
                  <c:v>4276956935.1851854</c:v>
                </c:pt>
                <c:pt idx="14578">
                  <c:v>4276956938.6574078</c:v>
                </c:pt>
                <c:pt idx="14579">
                  <c:v>4276956942.1296301</c:v>
                </c:pt>
                <c:pt idx="14580">
                  <c:v>4276956945.6018524</c:v>
                </c:pt>
                <c:pt idx="14581">
                  <c:v>4276956949.0740738</c:v>
                </c:pt>
                <c:pt idx="14582">
                  <c:v>4276956951.3888893</c:v>
                </c:pt>
                <c:pt idx="14583">
                  <c:v>4276956954.8611116</c:v>
                </c:pt>
                <c:pt idx="14584">
                  <c:v>4276956958.333333</c:v>
                </c:pt>
                <c:pt idx="14585">
                  <c:v>4276956961.8055553</c:v>
                </c:pt>
                <c:pt idx="14586">
                  <c:v>4276956964.1203709</c:v>
                </c:pt>
                <c:pt idx="14587">
                  <c:v>4276956967.5925922</c:v>
                </c:pt>
                <c:pt idx="14588">
                  <c:v>4276956971.0648146</c:v>
                </c:pt>
                <c:pt idx="14589">
                  <c:v>4276956974.5370369</c:v>
                </c:pt>
                <c:pt idx="14590">
                  <c:v>4276956978.0092592</c:v>
                </c:pt>
                <c:pt idx="14591">
                  <c:v>4276956980.3240738</c:v>
                </c:pt>
                <c:pt idx="14592">
                  <c:v>4276956983.7962961</c:v>
                </c:pt>
                <c:pt idx="14593">
                  <c:v>4276956987.2685184</c:v>
                </c:pt>
                <c:pt idx="14594">
                  <c:v>4276956990.7407408</c:v>
                </c:pt>
                <c:pt idx="14595">
                  <c:v>4276956993.0555553</c:v>
                </c:pt>
                <c:pt idx="14596">
                  <c:v>4276956996.5277777</c:v>
                </c:pt>
                <c:pt idx="14597">
                  <c:v>4276957000</c:v>
                </c:pt>
                <c:pt idx="14598">
                  <c:v>4276957003.4722223</c:v>
                </c:pt>
                <c:pt idx="14599">
                  <c:v>4276957005.7870369</c:v>
                </c:pt>
                <c:pt idx="14600">
                  <c:v>4276957009.2592592</c:v>
                </c:pt>
                <c:pt idx="14601">
                  <c:v>4276957012.7314816</c:v>
                </c:pt>
                <c:pt idx="14602">
                  <c:v>4276957016.2037039</c:v>
                </c:pt>
                <c:pt idx="14603">
                  <c:v>4276957019.6759262</c:v>
                </c:pt>
                <c:pt idx="14604">
                  <c:v>4276957021.9907408</c:v>
                </c:pt>
                <c:pt idx="14605">
                  <c:v>4276957025.4629631</c:v>
                </c:pt>
                <c:pt idx="14606">
                  <c:v>4276957028.9351854</c:v>
                </c:pt>
                <c:pt idx="14607">
                  <c:v>4276957032.4074078</c:v>
                </c:pt>
                <c:pt idx="14608">
                  <c:v>4276957034.7222223</c:v>
                </c:pt>
                <c:pt idx="14609">
                  <c:v>4276957038.1944447</c:v>
                </c:pt>
                <c:pt idx="14610">
                  <c:v>4276957041.666667</c:v>
                </c:pt>
                <c:pt idx="14611">
                  <c:v>4276957045.1388893</c:v>
                </c:pt>
                <c:pt idx="14612">
                  <c:v>4276957047.4537039</c:v>
                </c:pt>
                <c:pt idx="14613">
                  <c:v>4276957050.9259262</c:v>
                </c:pt>
                <c:pt idx="14614">
                  <c:v>4276957054.3981485</c:v>
                </c:pt>
                <c:pt idx="14615">
                  <c:v>4276957057.8703699</c:v>
                </c:pt>
                <c:pt idx="14616">
                  <c:v>4276957061.3425922</c:v>
                </c:pt>
                <c:pt idx="14617">
                  <c:v>4276957063.6574078</c:v>
                </c:pt>
                <c:pt idx="14618">
                  <c:v>4276957067.1296291</c:v>
                </c:pt>
                <c:pt idx="14619">
                  <c:v>4276957070.6018515</c:v>
                </c:pt>
                <c:pt idx="14620">
                  <c:v>4276957074.0740738</c:v>
                </c:pt>
                <c:pt idx="14621">
                  <c:v>4276957076.3888884</c:v>
                </c:pt>
                <c:pt idx="14622">
                  <c:v>4276957079.8611107</c:v>
                </c:pt>
                <c:pt idx="14623">
                  <c:v>4276957083.333333</c:v>
                </c:pt>
                <c:pt idx="14624">
                  <c:v>4276957086.8055553</c:v>
                </c:pt>
                <c:pt idx="14625">
                  <c:v>4276957090.2777777</c:v>
                </c:pt>
                <c:pt idx="14626">
                  <c:v>4276957092.5925922</c:v>
                </c:pt>
                <c:pt idx="14627">
                  <c:v>4276957096.0648146</c:v>
                </c:pt>
                <c:pt idx="14628">
                  <c:v>4276957099.5370369</c:v>
                </c:pt>
                <c:pt idx="14629">
                  <c:v>4276957103.0092592</c:v>
                </c:pt>
                <c:pt idx="14630">
                  <c:v>4276957105.3240738</c:v>
                </c:pt>
                <c:pt idx="14631">
                  <c:v>4276957108.7962961</c:v>
                </c:pt>
                <c:pt idx="14632">
                  <c:v>4276957112.2685184</c:v>
                </c:pt>
                <c:pt idx="14633">
                  <c:v>4276957115.7407408</c:v>
                </c:pt>
                <c:pt idx="14634">
                  <c:v>4276957118.0555553</c:v>
                </c:pt>
                <c:pt idx="14635">
                  <c:v>4276957121.5277777</c:v>
                </c:pt>
                <c:pt idx="14636">
                  <c:v>4276957125</c:v>
                </c:pt>
                <c:pt idx="14637">
                  <c:v>4276957128.4722223</c:v>
                </c:pt>
                <c:pt idx="14638">
                  <c:v>4276957131.9444447</c:v>
                </c:pt>
                <c:pt idx="14639">
                  <c:v>4276957134.2592592</c:v>
                </c:pt>
                <c:pt idx="14640">
                  <c:v>4276957137.7314816</c:v>
                </c:pt>
                <c:pt idx="14641">
                  <c:v>4276957141.2037039</c:v>
                </c:pt>
                <c:pt idx="14642">
                  <c:v>4276957144.6759262</c:v>
                </c:pt>
                <c:pt idx="14643">
                  <c:v>4276957146.9907408</c:v>
                </c:pt>
                <c:pt idx="14644">
                  <c:v>4276957150.4629631</c:v>
                </c:pt>
                <c:pt idx="14645">
                  <c:v>4276957153.9351854</c:v>
                </c:pt>
                <c:pt idx="14646">
                  <c:v>4276957157.4074073</c:v>
                </c:pt>
                <c:pt idx="14647">
                  <c:v>4276957160.8796291</c:v>
                </c:pt>
                <c:pt idx="14648">
                  <c:v>4276957163.1944447</c:v>
                </c:pt>
                <c:pt idx="14649">
                  <c:v>4276957166.6666665</c:v>
                </c:pt>
                <c:pt idx="14650">
                  <c:v>4276957170.1388888</c:v>
                </c:pt>
                <c:pt idx="14651">
                  <c:v>4276957173.6111107</c:v>
                </c:pt>
                <c:pt idx="14652">
                  <c:v>4276957175.9259262</c:v>
                </c:pt>
                <c:pt idx="14653">
                  <c:v>4276957179.3981481</c:v>
                </c:pt>
                <c:pt idx="14654">
                  <c:v>4276957182.8703704</c:v>
                </c:pt>
                <c:pt idx="14655">
                  <c:v>4276957186.3425922</c:v>
                </c:pt>
                <c:pt idx="14656">
                  <c:v>4276957188.6574073</c:v>
                </c:pt>
                <c:pt idx="14657">
                  <c:v>4276957192.1296296</c:v>
                </c:pt>
                <c:pt idx="14658">
                  <c:v>4276957195.6018519</c:v>
                </c:pt>
                <c:pt idx="14659">
                  <c:v>4276957199.0740738</c:v>
                </c:pt>
                <c:pt idx="14660">
                  <c:v>4276957202.5462961</c:v>
                </c:pt>
                <c:pt idx="14661">
                  <c:v>4276957204.8611112</c:v>
                </c:pt>
                <c:pt idx="14662">
                  <c:v>4276957208.3333335</c:v>
                </c:pt>
                <c:pt idx="14663">
                  <c:v>4276957211.8055553</c:v>
                </c:pt>
                <c:pt idx="14664">
                  <c:v>4276957215.2777777</c:v>
                </c:pt>
                <c:pt idx="14665">
                  <c:v>4276957217.5925927</c:v>
                </c:pt>
                <c:pt idx="14666">
                  <c:v>4276957221.0648146</c:v>
                </c:pt>
                <c:pt idx="14667">
                  <c:v>4276957224.5370369</c:v>
                </c:pt>
                <c:pt idx="14668">
                  <c:v>4276957228.0092592</c:v>
                </c:pt>
                <c:pt idx="14669">
                  <c:v>4276957230.3240743</c:v>
                </c:pt>
                <c:pt idx="14670">
                  <c:v>4276957233.7962961</c:v>
                </c:pt>
                <c:pt idx="14671">
                  <c:v>4276957237.2685184</c:v>
                </c:pt>
                <c:pt idx="14672">
                  <c:v>4276957240.7407408</c:v>
                </c:pt>
                <c:pt idx="14673">
                  <c:v>4276957244.2129631</c:v>
                </c:pt>
                <c:pt idx="14674">
                  <c:v>4276957246.5277777</c:v>
                </c:pt>
                <c:pt idx="14675">
                  <c:v>4276957250</c:v>
                </c:pt>
                <c:pt idx="14676">
                  <c:v>4276957261.5740743</c:v>
                </c:pt>
                <c:pt idx="14677">
                  <c:v>4276957273.1481481</c:v>
                </c:pt>
                <c:pt idx="14678">
                  <c:v>4276957284.7222223</c:v>
                </c:pt>
                <c:pt idx="14679">
                  <c:v>4276957297.4537034</c:v>
                </c:pt>
                <c:pt idx="14680">
                  <c:v>4276957309.0277781</c:v>
                </c:pt>
                <c:pt idx="14681">
                  <c:v>4276957320.6018519</c:v>
                </c:pt>
                <c:pt idx="14682">
                  <c:v>4276957332.1759257</c:v>
                </c:pt>
                <c:pt idx="14683">
                  <c:v>4276957343.7500005</c:v>
                </c:pt>
                <c:pt idx="14684">
                  <c:v>4276957355.3240743</c:v>
                </c:pt>
                <c:pt idx="14685">
                  <c:v>4276957366.8981481</c:v>
                </c:pt>
                <c:pt idx="14686">
                  <c:v>4276957378.4722219</c:v>
                </c:pt>
                <c:pt idx="14687">
                  <c:v>4276957390.0462966</c:v>
                </c:pt>
                <c:pt idx="14688">
                  <c:v>4276957401.6203704</c:v>
                </c:pt>
                <c:pt idx="14689">
                  <c:v>4276957414.3518519</c:v>
                </c:pt>
                <c:pt idx="14690">
                  <c:v>4276957425.9259257</c:v>
                </c:pt>
                <c:pt idx="14691">
                  <c:v>4276957437.4999995</c:v>
                </c:pt>
                <c:pt idx="14692">
                  <c:v>4276957449.0740743</c:v>
                </c:pt>
                <c:pt idx="14693">
                  <c:v>4276957460.6481481</c:v>
                </c:pt>
                <c:pt idx="14694">
                  <c:v>4276957472.2222219</c:v>
                </c:pt>
                <c:pt idx="14695">
                  <c:v>4276957483.7962966</c:v>
                </c:pt>
                <c:pt idx="14696">
                  <c:v>4276957495.3703704</c:v>
                </c:pt>
                <c:pt idx="14697">
                  <c:v>4276957506.9444442</c:v>
                </c:pt>
                <c:pt idx="14698">
                  <c:v>4276957518.518518</c:v>
                </c:pt>
                <c:pt idx="14699">
                  <c:v>4276957531.2499995</c:v>
                </c:pt>
                <c:pt idx="14700">
                  <c:v>4276957542.8240743</c:v>
                </c:pt>
                <c:pt idx="14701">
                  <c:v>4276957554.3981481</c:v>
                </c:pt>
                <c:pt idx="14702">
                  <c:v>4276957565.9722219</c:v>
                </c:pt>
                <c:pt idx="14703">
                  <c:v>4276957577.5462961</c:v>
                </c:pt>
                <c:pt idx="14704">
                  <c:v>4276957589.1203704</c:v>
                </c:pt>
                <c:pt idx="14705">
                  <c:v>4276957600.6944442</c:v>
                </c:pt>
                <c:pt idx="14706">
                  <c:v>4276957635.4166665</c:v>
                </c:pt>
                <c:pt idx="14707">
                  <c:v>4276957670.1388893</c:v>
                </c:pt>
                <c:pt idx="14708">
                  <c:v>4276957704.8611116</c:v>
                </c:pt>
                <c:pt idx="14709">
                  <c:v>4276957739.583333</c:v>
                </c:pt>
                <c:pt idx="14710">
                  <c:v>4276957774.3055553</c:v>
                </c:pt>
                <c:pt idx="14711">
                  <c:v>4276957809.0277777</c:v>
                </c:pt>
                <c:pt idx="14712">
                  <c:v>4276957843.75</c:v>
                </c:pt>
                <c:pt idx="14713">
                  <c:v>4276957864.583333</c:v>
                </c:pt>
                <c:pt idx="14714">
                  <c:v>4276957868.0555553</c:v>
                </c:pt>
                <c:pt idx="14715">
                  <c:v>4276957871.5277777</c:v>
                </c:pt>
                <c:pt idx="14716">
                  <c:v>4276957875</c:v>
                </c:pt>
                <c:pt idx="14717">
                  <c:v>4276957877.3148146</c:v>
                </c:pt>
                <c:pt idx="14718">
                  <c:v>4276957880.7870369</c:v>
                </c:pt>
                <c:pt idx="14719">
                  <c:v>4276957884.2592592</c:v>
                </c:pt>
                <c:pt idx="14720">
                  <c:v>4276957887.7314816</c:v>
                </c:pt>
                <c:pt idx="14721">
                  <c:v>4276957891.2037039</c:v>
                </c:pt>
                <c:pt idx="14722">
                  <c:v>4276957893.5185184</c:v>
                </c:pt>
                <c:pt idx="14723">
                  <c:v>4276957896.9907408</c:v>
                </c:pt>
                <c:pt idx="14724">
                  <c:v>4276957900.4629631</c:v>
                </c:pt>
                <c:pt idx="14725">
                  <c:v>4276957903.9351854</c:v>
                </c:pt>
                <c:pt idx="14726">
                  <c:v>4276957906.25</c:v>
                </c:pt>
                <c:pt idx="14727">
                  <c:v>4276957909.7222223</c:v>
                </c:pt>
                <c:pt idx="14728">
                  <c:v>4276957913.1944447</c:v>
                </c:pt>
                <c:pt idx="14729">
                  <c:v>4276957916.666667</c:v>
                </c:pt>
                <c:pt idx="14730">
                  <c:v>4276957920.1388884</c:v>
                </c:pt>
                <c:pt idx="14731">
                  <c:v>4276957922.4537039</c:v>
                </c:pt>
                <c:pt idx="14732">
                  <c:v>4276957925.9259262</c:v>
                </c:pt>
                <c:pt idx="14733">
                  <c:v>4276957929.3981481</c:v>
                </c:pt>
                <c:pt idx="14734">
                  <c:v>4276957932.8703699</c:v>
                </c:pt>
                <c:pt idx="14735">
                  <c:v>4276957935.1851854</c:v>
                </c:pt>
                <c:pt idx="14736">
                  <c:v>4276957938.6574073</c:v>
                </c:pt>
                <c:pt idx="14737">
                  <c:v>4276957942.1296291</c:v>
                </c:pt>
                <c:pt idx="14738">
                  <c:v>4276957945.6018515</c:v>
                </c:pt>
                <c:pt idx="14739">
                  <c:v>4276957947.9166665</c:v>
                </c:pt>
                <c:pt idx="14740">
                  <c:v>4276957951.3888888</c:v>
                </c:pt>
                <c:pt idx="14741">
                  <c:v>4276957954.8611107</c:v>
                </c:pt>
                <c:pt idx="14742">
                  <c:v>4276957958.333333</c:v>
                </c:pt>
                <c:pt idx="14743">
                  <c:v>4276957961.8055553</c:v>
                </c:pt>
                <c:pt idx="14744">
                  <c:v>4276957964.1203704</c:v>
                </c:pt>
                <c:pt idx="14745">
                  <c:v>4276957967.5925922</c:v>
                </c:pt>
                <c:pt idx="14746">
                  <c:v>4276957971.0648146</c:v>
                </c:pt>
                <c:pt idx="14747">
                  <c:v>4276957974.5370369</c:v>
                </c:pt>
                <c:pt idx="14748">
                  <c:v>4276957976.8518519</c:v>
                </c:pt>
                <c:pt idx="14749">
                  <c:v>4276957980.3240738</c:v>
                </c:pt>
                <c:pt idx="14750">
                  <c:v>4276957983.7962961</c:v>
                </c:pt>
                <c:pt idx="14751">
                  <c:v>4276957987.2685184</c:v>
                </c:pt>
                <c:pt idx="14752">
                  <c:v>4276957989.5833335</c:v>
                </c:pt>
                <c:pt idx="14753">
                  <c:v>4276957993.0555553</c:v>
                </c:pt>
                <c:pt idx="14754">
                  <c:v>4276957996.5277777</c:v>
                </c:pt>
                <c:pt idx="14755">
                  <c:v>4276958000</c:v>
                </c:pt>
                <c:pt idx="14756">
                  <c:v>4276958003.4722223</c:v>
                </c:pt>
                <c:pt idx="14757">
                  <c:v>4276958005.7870369</c:v>
                </c:pt>
                <c:pt idx="14758">
                  <c:v>4276958009.2592592</c:v>
                </c:pt>
                <c:pt idx="14759">
                  <c:v>4276958012.7314816</c:v>
                </c:pt>
                <c:pt idx="14760">
                  <c:v>4276958016.2037039</c:v>
                </c:pt>
                <c:pt idx="14761">
                  <c:v>4276958018.5185184</c:v>
                </c:pt>
                <c:pt idx="14762">
                  <c:v>4276958021.9907408</c:v>
                </c:pt>
                <c:pt idx="14763">
                  <c:v>4276958025.4629631</c:v>
                </c:pt>
                <c:pt idx="14764">
                  <c:v>4276958028.935185</c:v>
                </c:pt>
                <c:pt idx="14765">
                  <c:v>4276958032.4074073</c:v>
                </c:pt>
                <c:pt idx="14766">
                  <c:v>4276958034.7222223</c:v>
                </c:pt>
                <c:pt idx="14767">
                  <c:v>4276958038.1944442</c:v>
                </c:pt>
                <c:pt idx="14768">
                  <c:v>4276958041.6666665</c:v>
                </c:pt>
                <c:pt idx="14769">
                  <c:v>4276958045.1388888</c:v>
                </c:pt>
                <c:pt idx="14770">
                  <c:v>4276958047.4537039</c:v>
                </c:pt>
                <c:pt idx="14771">
                  <c:v>4276958050.9259257</c:v>
                </c:pt>
                <c:pt idx="14772">
                  <c:v>4276958054.3981481</c:v>
                </c:pt>
                <c:pt idx="14773">
                  <c:v>4276958057.8703704</c:v>
                </c:pt>
                <c:pt idx="14774">
                  <c:v>4276958060.185185</c:v>
                </c:pt>
                <c:pt idx="14775">
                  <c:v>4276958063.6574073</c:v>
                </c:pt>
                <c:pt idx="14776">
                  <c:v>4276958067.1296296</c:v>
                </c:pt>
                <c:pt idx="14777">
                  <c:v>4276958070.6018519</c:v>
                </c:pt>
                <c:pt idx="14778">
                  <c:v>4276958074.0740743</c:v>
                </c:pt>
                <c:pt idx="14779">
                  <c:v>4276958076.3888888</c:v>
                </c:pt>
                <c:pt idx="14780">
                  <c:v>4276958079.8611112</c:v>
                </c:pt>
                <c:pt idx="14781">
                  <c:v>4276958083.3333335</c:v>
                </c:pt>
                <c:pt idx="14782">
                  <c:v>4276958086.8055558</c:v>
                </c:pt>
                <c:pt idx="14783">
                  <c:v>4276958089.1203704</c:v>
                </c:pt>
                <c:pt idx="14784">
                  <c:v>4276958092.5925927</c:v>
                </c:pt>
                <c:pt idx="14785">
                  <c:v>4276958096.064815</c:v>
                </c:pt>
                <c:pt idx="14786">
                  <c:v>4276958099.5370374</c:v>
                </c:pt>
                <c:pt idx="14787">
                  <c:v>4276958101.8518519</c:v>
                </c:pt>
                <c:pt idx="14788">
                  <c:v>4276958105.3240743</c:v>
                </c:pt>
                <c:pt idx="14789">
                  <c:v>4276958108.7962966</c:v>
                </c:pt>
                <c:pt idx="14790">
                  <c:v>4276958112.2685189</c:v>
                </c:pt>
                <c:pt idx="14791">
                  <c:v>4276958115.7407413</c:v>
                </c:pt>
                <c:pt idx="14792">
                  <c:v>4276958118.0555558</c:v>
                </c:pt>
                <c:pt idx="14793">
                  <c:v>4276958121.5277781</c:v>
                </c:pt>
                <c:pt idx="14794">
                  <c:v>4276958125.0000005</c:v>
                </c:pt>
                <c:pt idx="14795">
                  <c:v>4276958128.4722219</c:v>
                </c:pt>
                <c:pt idx="14796">
                  <c:v>4276958130.7870374</c:v>
                </c:pt>
                <c:pt idx="14797">
                  <c:v>4276958134.2592597</c:v>
                </c:pt>
                <c:pt idx="14798">
                  <c:v>4276958137.731482</c:v>
                </c:pt>
                <c:pt idx="14799">
                  <c:v>4276958141.2037034</c:v>
                </c:pt>
                <c:pt idx="14800">
                  <c:v>4276958144.6759257</c:v>
                </c:pt>
                <c:pt idx="14801">
                  <c:v>4276958146.9907413</c:v>
                </c:pt>
                <c:pt idx="14802">
                  <c:v>4276958150.4629626</c:v>
                </c:pt>
                <c:pt idx="14803">
                  <c:v>4276958153.935185</c:v>
                </c:pt>
                <c:pt idx="14804">
                  <c:v>4276958157.4074073</c:v>
                </c:pt>
                <c:pt idx="14805">
                  <c:v>4276958159.7222219</c:v>
                </c:pt>
                <c:pt idx="14806">
                  <c:v>4276958163.1944442</c:v>
                </c:pt>
                <c:pt idx="14807">
                  <c:v>4276958166.6666665</c:v>
                </c:pt>
                <c:pt idx="14808">
                  <c:v>4276958170.1388888</c:v>
                </c:pt>
                <c:pt idx="14809">
                  <c:v>4276958172.4537034</c:v>
                </c:pt>
                <c:pt idx="14810">
                  <c:v>4276958175.9259257</c:v>
                </c:pt>
                <c:pt idx="14811">
                  <c:v>4276958179.3981481</c:v>
                </c:pt>
                <c:pt idx="14812">
                  <c:v>4276958182.8703704</c:v>
                </c:pt>
                <c:pt idx="14813">
                  <c:v>4276958186.3425927</c:v>
                </c:pt>
                <c:pt idx="14814">
                  <c:v>4276958188.6574073</c:v>
                </c:pt>
                <c:pt idx="14815">
                  <c:v>4276958192.1296296</c:v>
                </c:pt>
                <c:pt idx="14816">
                  <c:v>4276958195.6018519</c:v>
                </c:pt>
                <c:pt idx="14817">
                  <c:v>4276958199.0740743</c:v>
                </c:pt>
                <c:pt idx="14818">
                  <c:v>4276958201.3888888</c:v>
                </c:pt>
                <c:pt idx="14819">
                  <c:v>4276958204.8611112</c:v>
                </c:pt>
                <c:pt idx="14820">
                  <c:v>4276958208.3333335</c:v>
                </c:pt>
                <c:pt idx="14821">
                  <c:v>4276958211.8055558</c:v>
                </c:pt>
                <c:pt idx="14822">
                  <c:v>4276958214.1203704</c:v>
                </c:pt>
                <c:pt idx="14823">
                  <c:v>4276958217.5925927</c:v>
                </c:pt>
                <c:pt idx="14824">
                  <c:v>4276958221.064815</c:v>
                </c:pt>
                <c:pt idx="14825">
                  <c:v>4276958224.5370374</c:v>
                </c:pt>
                <c:pt idx="14826">
                  <c:v>4276958228.0092597</c:v>
                </c:pt>
                <c:pt idx="14827">
                  <c:v>4276958230.3240743</c:v>
                </c:pt>
                <c:pt idx="14828">
                  <c:v>4276958233.7962966</c:v>
                </c:pt>
                <c:pt idx="14829">
                  <c:v>4276958237.2685189</c:v>
                </c:pt>
                <c:pt idx="14830">
                  <c:v>4276958240.7407403</c:v>
                </c:pt>
                <c:pt idx="14831">
                  <c:v>4276958243.0555558</c:v>
                </c:pt>
                <c:pt idx="14832">
                  <c:v>4276958246.5277781</c:v>
                </c:pt>
                <c:pt idx="14833">
                  <c:v>4276958249.9999995</c:v>
                </c:pt>
                <c:pt idx="14834">
                  <c:v>4276958253.4722219</c:v>
                </c:pt>
                <c:pt idx="14835">
                  <c:v>4276958256.9444442</c:v>
                </c:pt>
                <c:pt idx="14836">
                  <c:v>4276958259.2592587</c:v>
                </c:pt>
                <c:pt idx="14837">
                  <c:v>4276958262.7314811</c:v>
                </c:pt>
                <c:pt idx="14838">
                  <c:v>4276958266.2037034</c:v>
                </c:pt>
                <c:pt idx="14839">
                  <c:v>4276958269.6759257</c:v>
                </c:pt>
                <c:pt idx="14840">
                  <c:v>4276958271.9907403</c:v>
                </c:pt>
                <c:pt idx="14841">
                  <c:v>4276958275.4629626</c:v>
                </c:pt>
                <c:pt idx="14842">
                  <c:v>4276958278.935185</c:v>
                </c:pt>
                <c:pt idx="14843">
                  <c:v>4276958282.4074073</c:v>
                </c:pt>
                <c:pt idx="14844">
                  <c:v>4276958284.7222219</c:v>
                </c:pt>
                <c:pt idx="14845">
                  <c:v>4276958288.1944442</c:v>
                </c:pt>
                <c:pt idx="14846">
                  <c:v>4276958291.6666665</c:v>
                </c:pt>
                <c:pt idx="14847">
                  <c:v>4276958295.1388888</c:v>
                </c:pt>
                <c:pt idx="14848">
                  <c:v>4276958298.6111112</c:v>
                </c:pt>
                <c:pt idx="14849">
                  <c:v>4276958300.9259257</c:v>
                </c:pt>
                <c:pt idx="14850">
                  <c:v>4276958304.3981481</c:v>
                </c:pt>
                <c:pt idx="14851">
                  <c:v>4276958307.8703704</c:v>
                </c:pt>
                <c:pt idx="14852">
                  <c:v>4276958311.3425927</c:v>
                </c:pt>
                <c:pt idx="14853">
                  <c:v>4276958313.6574073</c:v>
                </c:pt>
                <c:pt idx="14854">
                  <c:v>4276958317.1296296</c:v>
                </c:pt>
                <c:pt idx="14855">
                  <c:v>4276958320.6018519</c:v>
                </c:pt>
                <c:pt idx="14856">
                  <c:v>4276958324.0740743</c:v>
                </c:pt>
                <c:pt idx="14857">
                  <c:v>4276958327.5462966</c:v>
                </c:pt>
                <c:pt idx="14858">
                  <c:v>4276958329.8611112</c:v>
                </c:pt>
                <c:pt idx="14859">
                  <c:v>4276958333.3333335</c:v>
                </c:pt>
                <c:pt idx="14860">
                  <c:v>4276958336.8055558</c:v>
                </c:pt>
                <c:pt idx="14861">
                  <c:v>4276958340.2777777</c:v>
                </c:pt>
                <c:pt idx="14862">
                  <c:v>4276958342.5925927</c:v>
                </c:pt>
                <c:pt idx="14863">
                  <c:v>4276958346.064815</c:v>
                </c:pt>
                <c:pt idx="14864">
                  <c:v>4276958349.5370369</c:v>
                </c:pt>
                <c:pt idx="14865">
                  <c:v>4276958353.0092592</c:v>
                </c:pt>
                <c:pt idx="14866">
                  <c:v>4276958355.3240743</c:v>
                </c:pt>
                <c:pt idx="14867">
                  <c:v>4276958358.7962961</c:v>
                </c:pt>
                <c:pt idx="14868">
                  <c:v>4276958362.2685184</c:v>
                </c:pt>
                <c:pt idx="14869">
                  <c:v>4276958365.7407408</c:v>
                </c:pt>
                <c:pt idx="14870">
                  <c:v>4276958369.2129626</c:v>
                </c:pt>
                <c:pt idx="14871">
                  <c:v>4276958371.5277777</c:v>
                </c:pt>
                <c:pt idx="14872">
                  <c:v>4276958375</c:v>
                </c:pt>
                <c:pt idx="14873">
                  <c:v>4276958378.4722223</c:v>
                </c:pt>
                <c:pt idx="14874">
                  <c:v>4276958381.9444442</c:v>
                </c:pt>
                <c:pt idx="14875">
                  <c:v>4276958384.2592592</c:v>
                </c:pt>
                <c:pt idx="14876">
                  <c:v>4276958387.7314816</c:v>
                </c:pt>
                <c:pt idx="14877">
                  <c:v>4276958391.2037039</c:v>
                </c:pt>
                <c:pt idx="14878">
                  <c:v>4276958394.6759257</c:v>
                </c:pt>
                <c:pt idx="14879">
                  <c:v>4276958398.1481481</c:v>
                </c:pt>
                <c:pt idx="14880">
                  <c:v>4276958400.4629631</c:v>
                </c:pt>
                <c:pt idx="14881">
                  <c:v>4276958403.9351854</c:v>
                </c:pt>
                <c:pt idx="14882">
                  <c:v>4276958407.4074073</c:v>
                </c:pt>
                <c:pt idx="14883">
                  <c:v>4276958410.8796296</c:v>
                </c:pt>
                <c:pt idx="14884">
                  <c:v>4276958413.1944447</c:v>
                </c:pt>
                <c:pt idx="14885">
                  <c:v>4276958416.6666665</c:v>
                </c:pt>
                <c:pt idx="14886">
                  <c:v>4276958420.1388888</c:v>
                </c:pt>
                <c:pt idx="14887">
                  <c:v>4276958423.6111112</c:v>
                </c:pt>
                <c:pt idx="14888">
                  <c:v>4276958425.9259262</c:v>
                </c:pt>
                <c:pt idx="14889">
                  <c:v>4276958429.3981481</c:v>
                </c:pt>
                <c:pt idx="14890">
                  <c:v>4276958432.8703704</c:v>
                </c:pt>
                <c:pt idx="14891">
                  <c:v>4276958436.3425927</c:v>
                </c:pt>
                <c:pt idx="14892">
                  <c:v>4276958439.8148146</c:v>
                </c:pt>
                <c:pt idx="14893">
                  <c:v>4276958442.1296296</c:v>
                </c:pt>
                <c:pt idx="14894">
                  <c:v>4276958445.6018519</c:v>
                </c:pt>
                <c:pt idx="14895">
                  <c:v>4276958449.0740738</c:v>
                </c:pt>
                <c:pt idx="14896">
                  <c:v>4276958452.5462961</c:v>
                </c:pt>
                <c:pt idx="14897">
                  <c:v>4276958454.8611112</c:v>
                </c:pt>
                <c:pt idx="14898">
                  <c:v>4276958458.3333335</c:v>
                </c:pt>
                <c:pt idx="14899">
                  <c:v>4276958461.8055553</c:v>
                </c:pt>
                <c:pt idx="14900">
                  <c:v>4276958465.2777777</c:v>
                </c:pt>
                <c:pt idx="14901">
                  <c:v>4276958467.5925927</c:v>
                </c:pt>
                <c:pt idx="14902">
                  <c:v>4276958471.0648146</c:v>
                </c:pt>
                <c:pt idx="14903">
                  <c:v>4276958474.5370369</c:v>
                </c:pt>
                <c:pt idx="14904">
                  <c:v>4276958478.0092592</c:v>
                </c:pt>
                <c:pt idx="14905">
                  <c:v>4276958481.4814816</c:v>
                </c:pt>
                <c:pt idx="14906">
                  <c:v>4276958483.7962961</c:v>
                </c:pt>
                <c:pt idx="14907">
                  <c:v>4276958487.2685184</c:v>
                </c:pt>
                <c:pt idx="14908">
                  <c:v>4276958498.8425922</c:v>
                </c:pt>
                <c:pt idx="14909">
                  <c:v>4276958510.416667</c:v>
                </c:pt>
                <c:pt idx="14910">
                  <c:v>4276958521.9907408</c:v>
                </c:pt>
                <c:pt idx="14911">
                  <c:v>4276958534.7222223</c:v>
                </c:pt>
                <c:pt idx="14912">
                  <c:v>4276958546.2962961</c:v>
                </c:pt>
                <c:pt idx="14913">
                  <c:v>4276958557.8703709</c:v>
                </c:pt>
                <c:pt idx="14914">
                  <c:v>4276958569.4444447</c:v>
                </c:pt>
                <c:pt idx="14915">
                  <c:v>4276958581.0185184</c:v>
                </c:pt>
                <c:pt idx="14916">
                  <c:v>4276958592.5925922</c:v>
                </c:pt>
                <c:pt idx="14917">
                  <c:v>4276958604.166667</c:v>
                </c:pt>
                <c:pt idx="14918">
                  <c:v>4276958615.7407408</c:v>
                </c:pt>
                <c:pt idx="14919">
                  <c:v>4276958627.3148146</c:v>
                </c:pt>
                <c:pt idx="14920">
                  <c:v>4276958638.8888884</c:v>
                </c:pt>
                <c:pt idx="14921">
                  <c:v>4276958651.6203699</c:v>
                </c:pt>
                <c:pt idx="14922">
                  <c:v>4276958663.1944447</c:v>
                </c:pt>
                <c:pt idx="14923">
                  <c:v>4276958674.7685184</c:v>
                </c:pt>
                <c:pt idx="14924">
                  <c:v>4276958686.3425922</c:v>
                </c:pt>
                <c:pt idx="14925">
                  <c:v>4276958697.916667</c:v>
                </c:pt>
                <c:pt idx="14926">
                  <c:v>4276958709.4907408</c:v>
                </c:pt>
                <c:pt idx="14927">
                  <c:v>4276958721.0648146</c:v>
                </c:pt>
                <c:pt idx="14928">
                  <c:v>4276958732.6388888</c:v>
                </c:pt>
                <c:pt idx="14929">
                  <c:v>4276958744.2129631</c:v>
                </c:pt>
                <c:pt idx="14930">
                  <c:v>4276958755.7870369</c:v>
                </c:pt>
                <c:pt idx="14931">
                  <c:v>4276958768.5185184</c:v>
                </c:pt>
                <c:pt idx="14932">
                  <c:v>4276958780.0925927</c:v>
                </c:pt>
                <c:pt idx="14933">
                  <c:v>4276958791.6666665</c:v>
                </c:pt>
                <c:pt idx="14934">
                  <c:v>4276958803.2407408</c:v>
                </c:pt>
                <c:pt idx="14935">
                  <c:v>4276958814.814815</c:v>
                </c:pt>
                <c:pt idx="14936">
                  <c:v>4276958826.3888888</c:v>
                </c:pt>
                <c:pt idx="14937">
                  <c:v>4276958837.9629631</c:v>
                </c:pt>
                <c:pt idx="14938">
                  <c:v>4276958872.685185</c:v>
                </c:pt>
                <c:pt idx="14939">
                  <c:v>4276958907.4074073</c:v>
                </c:pt>
                <c:pt idx="14940">
                  <c:v>4276958942.1296296</c:v>
                </c:pt>
                <c:pt idx="14941">
                  <c:v>4276958976.8518519</c:v>
                </c:pt>
                <c:pt idx="14942">
                  <c:v>4276959011.5740743</c:v>
                </c:pt>
                <c:pt idx="14943">
                  <c:v>4276959046.2962966</c:v>
                </c:pt>
                <c:pt idx="14944">
                  <c:v>4276959081.018518</c:v>
                </c:pt>
                <c:pt idx="14945">
                  <c:v>4276959115.7407403</c:v>
                </c:pt>
                <c:pt idx="14946">
                  <c:v>4276959150.4629626</c:v>
                </c:pt>
                <c:pt idx="14947">
                  <c:v>4276959185.1851854</c:v>
                </c:pt>
                <c:pt idx="14948">
                  <c:v>4276959219.9074078</c:v>
                </c:pt>
                <c:pt idx="14949">
                  <c:v>4276959250</c:v>
                </c:pt>
                <c:pt idx="14950">
                  <c:v>4276959253.4722223</c:v>
                </c:pt>
                <c:pt idx="14951">
                  <c:v>4276959256.9444447</c:v>
                </c:pt>
                <c:pt idx="14952">
                  <c:v>4276959259.2592592</c:v>
                </c:pt>
                <c:pt idx="14953">
                  <c:v>4276959262.7314816</c:v>
                </c:pt>
                <c:pt idx="14954">
                  <c:v>4276959266.2037039</c:v>
                </c:pt>
                <c:pt idx="14955">
                  <c:v>4276959269.6759262</c:v>
                </c:pt>
                <c:pt idx="14956">
                  <c:v>4276959273.1481485</c:v>
                </c:pt>
                <c:pt idx="14957">
                  <c:v>4276959275.4629631</c:v>
                </c:pt>
                <c:pt idx="14958">
                  <c:v>4276959278.9351854</c:v>
                </c:pt>
                <c:pt idx="14959">
                  <c:v>4276959282.4074078</c:v>
                </c:pt>
                <c:pt idx="14960">
                  <c:v>4276959285.8796301</c:v>
                </c:pt>
                <c:pt idx="14961">
                  <c:v>4276959288.1944447</c:v>
                </c:pt>
                <c:pt idx="14962">
                  <c:v>4276959291.666667</c:v>
                </c:pt>
                <c:pt idx="14963">
                  <c:v>4276959295.1388893</c:v>
                </c:pt>
                <c:pt idx="14964">
                  <c:v>4276959298.6111116</c:v>
                </c:pt>
                <c:pt idx="14965">
                  <c:v>4276959300.9259262</c:v>
                </c:pt>
                <c:pt idx="14966">
                  <c:v>4276959304.3981485</c:v>
                </c:pt>
                <c:pt idx="14967">
                  <c:v>4276959307.8703709</c:v>
                </c:pt>
                <c:pt idx="14968">
                  <c:v>4276959311.3425922</c:v>
                </c:pt>
                <c:pt idx="14969">
                  <c:v>4276959314.8148146</c:v>
                </c:pt>
                <c:pt idx="14970">
                  <c:v>4276959317.1296301</c:v>
                </c:pt>
                <c:pt idx="14971">
                  <c:v>4276959320.6018515</c:v>
                </c:pt>
                <c:pt idx="14972">
                  <c:v>4276959324.0740738</c:v>
                </c:pt>
                <c:pt idx="14973">
                  <c:v>4276959327.5462961</c:v>
                </c:pt>
                <c:pt idx="14974">
                  <c:v>4276959329.8611116</c:v>
                </c:pt>
                <c:pt idx="14975">
                  <c:v>4276959333.333333</c:v>
                </c:pt>
                <c:pt idx="14976">
                  <c:v>4276959336.8055553</c:v>
                </c:pt>
                <c:pt idx="14977">
                  <c:v>4276959340.2777777</c:v>
                </c:pt>
                <c:pt idx="14978">
                  <c:v>4276959343.75</c:v>
                </c:pt>
                <c:pt idx="14979">
                  <c:v>4276959346.0648146</c:v>
                </c:pt>
                <c:pt idx="14980">
                  <c:v>4276959349.5370369</c:v>
                </c:pt>
                <c:pt idx="14981">
                  <c:v>4276959353.0092592</c:v>
                </c:pt>
                <c:pt idx="14982">
                  <c:v>4276959356.4814816</c:v>
                </c:pt>
                <c:pt idx="14983">
                  <c:v>4276959358.7962961</c:v>
                </c:pt>
                <c:pt idx="14984">
                  <c:v>4276959362.2685184</c:v>
                </c:pt>
                <c:pt idx="14985">
                  <c:v>4276959365.7407408</c:v>
                </c:pt>
                <c:pt idx="14986">
                  <c:v>4276959369.2129631</c:v>
                </c:pt>
                <c:pt idx="14987">
                  <c:v>4276959371.5277777</c:v>
                </c:pt>
                <c:pt idx="14988">
                  <c:v>4276959375</c:v>
                </c:pt>
                <c:pt idx="14989">
                  <c:v>4276959378.4722223</c:v>
                </c:pt>
                <c:pt idx="14990">
                  <c:v>4276959381.9444447</c:v>
                </c:pt>
                <c:pt idx="14991">
                  <c:v>4276959385.416667</c:v>
                </c:pt>
                <c:pt idx="14992">
                  <c:v>4276959387.7314816</c:v>
                </c:pt>
                <c:pt idx="14993">
                  <c:v>4276959391.2037039</c:v>
                </c:pt>
                <c:pt idx="14994">
                  <c:v>4276959394.6759262</c:v>
                </c:pt>
                <c:pt idx="14995">
                  <c:v>4276959398.1481485</c:v>
                </c:pt>
                <c:pt idx="14996">
                  <c:v>4276959400.4629631</c:v>
                </c:pt>
                <c:pt idx="14997">
                  <c:v>4276959403.9351854</c:v>
                </c:pt>
                <c:pt idx="14998">
                  <c:v>4276959407.4074078</c:v>
                </c:pt>
                <c:pt idx="14999">
                  <c:v>4276959410.8796291</c:v>
                </c:pt>
                <c:pt idx="15000">
                  <c:v>4276959414.3518515</c:v>
                </c:pt>
                <c:pt idx="15001">
                  <c:v>4276959416.666667</c:v>
                </c:pt>
                <c:pt idx="15002">
                  <c:v>4276959420.1388884</c:v>
                </c:pt>
                <c:pt idx="15003">
                  <c:v>4276959423.6111107</c:v>
                </c:pt>
                <c:pt idx="15004">
                  <c:v>4276959427.083333</c:v>
                </c:pt>
                <c:pt idx="15005">
                  <c:v>4276959429.3981485</c:v>
                </c:pt>
                <c:pt idx="15006">
                  <c:v>4276959432.8703699</c:v>
                </c:pt>
                <c:pt idx="15007">
                  <c:v>4276959436.3425922</c:v>
                </c:pt>
                <c:pt idx="15008">
                  <c:v>4276959439.8148146</c:v>
                </c:pt>
                <c:pt idx="15009">
                  <c:v>4276959442.1296291</c:v>
                </c:pt>
                <c:pt idx="15010">
                  <c:v>4276959445.6018515</c:v>
                </c:pt>
                <c:pt idx="15011">
                  <c:v>4276959449.0740738</c:v>
                </c:pt>
                <c:pt idx="15012">
                  <c:v>4276959452.5462961</c:v>
                </c:pt>
                <c:pt idx="15013">
                  <c:v>4276959456.0185184</c:v>
                </c:pt>
                <c:pt idx="15014">
                  <c:v>4276959458.333333</c:v>
                </c:pt>
                <c:pt idx="15015">
                  <c:v>4276959461.8055553</c:v>
                </c:pt>
                <c:pt idx="15016">
                  <c:v>4276959465.2777777</c:v>
                </c:pt>
                <c:pt idx="15017">
                  <c:v>4276959468.75</c:v>
                </c:pt>
                <c:pt idx="15018">
                  <c:v>4276959471.0648146</c:v>
                </c:pt>
                <c:pt idx="15019">
                  <c:v>4276959474.5370369</c:v>
                </c:pt>
                <c:pt idx="15020">
                  <c:v>4276959478.0092592</c:v>
                </c:pt>
                <c:pt idx="15021">
                  <c:v>4276959481.4814816</c:v>
                </c:pt>
                <c:pt idx="15022">
                  <c:v>4276959484.9537039</c:v>
                </c:pt>
                <c:pt idx="15023">
                  <c:v>4276959487.2685184</c:v>
                </c:pt>
                <c:pt idx="15024">
                  <c:v>4276959490.7407408</c:v>
                </c:pt>
                <c:pt idx="15025">
                  <c:v>4276959494.2129631</c:v>
                </c:pt>
                <c:pt idx="15026">
                  <c:v>4276959497.6851854</c:v>
                </c:pt>
                <c:pt idx="15027">
                  <c:v>4276959500</c:v>
                </c:pt>
                <c:pt idx="15028">
                  <c:v>4276959503.4722223</c:v>
                </c:pt>
                <c:pt idx="15029">
                  <c:v>4276959506.9444447</c:v>
                </c:pt>
                <c:pt idx="15030">
                  <c:v>4276959510.4166665</c:v>
                </c:pt>
                <c:pt idx="15031">
                  <c:v>4276959512.7314816</c:v>
                </c:pt>
                <c:pt idx="15032">
                  <c:v>4276959516.2037039</c:v>
                </c:pt>
                <c:pt idx="15033">
                  <c:v>4276959519.6759262</c:v>
                </c:pt>
                <c:pt idx="15034">
                  <c:v>4276959523.1481481</c:v>
                </c:pt>
                <c:pt idx="15035">
                  <c:v>4276959526.6203704</c:v>
                </c:pt>
                <c:pt idx="15036">
                  <c:v>4276959528.9351854</c:v>
                </c:pt>
                <c:pt idx="15037">
                  <c:v>4276959532.4074073</c:v>
                </c:pt>
                <c:pt idx="15038">
                  <c:v>4276959535.8796296</c:v>
                </c:pt>
                <c:pt idx="15039">
                  <c:v>4276959539.3518519</c:v>
                </c:pt>
                <c:pt idx="15040">
                  <c:v>4276959541.6666665</c:v>
                </c:pt>
                <c:pt idx="15041">
                  <c:v>4276959545.1388888</c:v>
                </c:pt>
                <c:pt idx="15042">
                  <c:v>4276959548.6111112</c:v>
                </c:pt>
                <c:pt idx="15043">
                  <c:v>4276959552.0833335</c:v>
                </c:pt>
                <c:pt idx="15044">
                  <c:v>4276959554.3981481</c:v>
                </c:pt>
                <c:pt idx="15045">
                  <c:v>4276959557.8703704</c:v>
                </c:pt>
                <c:pt idx="15046">
                  <c:v>4276959561.3425927</c:v>
                </c:pt>
                <c:pt idx="15047">
                  <c:v>4276959564.8148146</c:v>
                </c:pt>
                <c:pt idx="15048">
                  <c:v>4276959568.2870369</c:v>
                </c:pt>
                <c:pt idx="15049">
                  <c:v>4276959570.6018519</c:v>
                </c:pt>
                <c:pt idx="15050">
                  <c:v>4276959574.0740743</c:v>
                </c:pt>
                <c:pt idx="15051">
                  <c:v>4276959577.5462961</c:v>
                </c:pt>
                <c:pt idx="15052">
                  <c:v>4276959581.0185184</c:v>
                </c:pt>
                <c:pt idx="15053">
                  <c:v>4276959583.3333335</c:v>
                </c:pt>
                <c:pt idx="15054">
                  <c:v>4276959586.8055558</c:v>
                </c:pt>
                <c:pt idx="15055">
                  <c:v>4276959590.2777777</c:v>
                </c:pt>
                <c:pt idx="15056">
                  <c:v>4276959593.75</c:v>
                </c:pt>
                <c:pt idx="15057">
                  <c:v>4276959596.064815</c:v>
                </c:pt>
                <c:pt idx="15058">
                  <c:v>4276959599.5370374</c:v>
                </c:pt>
                <c:pt idx="15059">
                  <c:v>4276959603.0092592</c:v>
                </c:pt>
                <c:pt idx="15060">
                  <c:v>4276959606.4814816</c:v>
                </c:pt>
                <c:pt idx="15061">
                  <c:v>4276959609.9537039</c:v>
                </c:pt>
                <c:pt idx="15062">
                  <c:v>4276959612.2685184</c:v>
                </c:pt>
                <c:pt idx="15063">
                  <c:v>4276959615.7407408</c:v>
                </c:pt>
                <c:pt idx="15064">
                  <c:v>4276959619.2129631</c:v>
                </c:pt>
                <c:pt idx="15065">
                  <c:v>4276959622.685185</c:v>
                </c:pt>
                <c:pt idx="15066">
                  <c:v>4276959625</c:v>
                </c:pt>
                <c:pt idx="15067">
                  <c:v>4276959628.4722223</c:v>
                </c:pt>
                <c:pt idx="15068">
                  <c:v>4276959631.9444442</c:v>
                </c:pt>
                <c:pt idx="15069">
                  <c:v>4276959635.4166665</c:v>
                </c:pt>
                <c:pt idx="15070">
                  <c:v>4276959638.8888888</c:v>
                </c:pt>
                <c:pt idx="15071">
                  <c:v>4276959641.2037034</c:v>
                </c:pt>
                <c:pt idx="15072">
                  <c:v>4276959644.6759257</c:v>
                </c:pt>
                <c:pt idx="15073">
                  <c:v>4276959648.1481481</c:v>
                </c:pt>
                <c:pt idx="15074">
                  <c:v>4276959651.6203704</c:v>
                </c:pt>
                <c:pt idx="15075">
                  <c:v>4276959653.935185</c:v>
                </c:pt>
                <c:pt idx="15076">
                  <c:v>4276959657.4074073</c:v>
                </c:pt>
                <c:pt idx="15077">
                  <c:v>4276959660.8796296</c:v>
                </c:pt>
                <c:pt idx="15078">
                  <c:v>4276959664.3518519</c:v>
                </c:pt>
                <c:pt idx="15079">
                  <c:v>4276959666.6666665</c:v>
                </c:pt>
                <c:pt idx="15080">
                  <c:v>4276959670.1388888</c:v>
                </c:pt>
                <c:pt idx="15081">
                  <c:v>4276959673.6111112</c:v>
                </c:pt>
                <c:pt idx="15082">
                  <c:v>4276959677.0833335</c:v>
                </c:pt>
                <c:pt idx="15083">
                  <c:v>4276959680.5555558</c:v>
                </c:pt>
                <c:pt idx="15084">
                  <c:v>4276959682.8703704</c:v>
                </c:pt>
                <c:pt idx="15085">
                  <c:v>4276959686.3425927</c:v>
                </c:pt>
                <c:pt idx="15086">
                  <c:v>4276959689.814815</c:v>
                </c:pt>
                <c:pt idx="15087">
                  <c:v>4276959693.2870374</c:v>
                </c:pt>
                <c:pt idx="15088">
                  <c:v>4276959695.6018519</c:v>
                </c:pt>
                <c:pt idx="15089">
                  <c:v>4276959699.0740743</c:v>
                </c:pt>
                <c:pt idx="15090">
                  <c:v>4276959702.5462966</c:v>
                </c:pt>
                <c:pt idx="15091">
                  <c:v>4276959706.0185189</c:v>
                </c:pt>
                <c:pt idx="15092">
                  <c:v>4276959708.3333335</c:v>
                </c:pt>
                <c:pt idx="15093">
                  <c:v>4276959711.8055558</c:v>
                </c:pt>
                <c:pt idx="15094">
                  <c:v>4276959715.2777781</c:v>
                </c:pt>
                <c:pt idx="15095">
                  <c:v>4276959718.7500005</c:v>
                </c:pt>
                <c:pt idx="15096">
                  <c:v>4276959722.2222219</c:v>
                </c:pt>
                <c:pt idx="15097">
                  <c:v>4276959724.5370374</c:v>
                </c:pt>
                <c:pt idx="15098">
                  <c:v>4276959728.0092597</c:v>
                </c:pt>
                <c:pt idx="15099">
                  <c:v>4276959731.4814811</c:v>
                </c:pt>
                <c:pt idx="15100">
                  <c:v>4276959734.9537034</c:v>
                </c:pt>
                <c:pt idx="15101">
                  <c:v>4276959746.5277781</c:v>
                </c:pt>
                <c:pt idx="15102">
                  <c:v>4276959758.1018519</c:v>
                </c:pt>
                <c:pt idx="15103">
                  <c:v>4276959769.6759257</c:v>
                </c:pt>
                <c:pt idx="15104">
                  <c:v>4276959781.2499995</c:v>
                </c:pt>
                <c:pt idx="15105">
                  <c:v>4276959792.8240743</c:v>
                </c:pt>
                <c:pt idx="15106">
                  <c:v>4276959804.3981481</c:v>
                </c:pt>
                <c:pt idx="15107">
                  <c:v>4276959815.9722219</c:v>
                </c:pt>
                <c:pt idx="15108">
                  <c:v>4276959827.5462966</c:v>
                </c:pt>
                <c:pt idx="15109">
                  <c:v>4276959840.2777781</c:v>
                </c:pt>
                <c:pt idx="15110">
                  <c:v>4276959851.8518519</c:v>
                </c:pt>
                <c:pt idx="15111">
                  <c:v>4276959863.4259257</c:v>
                </c:pt>
                <c:pt idx="15112">
                  <c:v>4276959874.9999995</c:v>
                </c:pt>
                <c:pt idx="15113">
                  <c:v>4276959886.5740743</c:v>
                </c:pt>
                <c:pt idx="15114">
                  <c:v>4276959898.1481481</c:v>
                </c:pt>
                <c:pt idx="15115">
                  <c:v>4276959909.7222219</c:v>
                </c:pt>
                <c:pt idx="15116">
                  <c:v>4276959921.2962961</c:v>
                </c:pt>
                <c:pt idx="15117">
                  <c:v>4276959932.8703704</c:v>
                </c:pt>
                <c:pt idx="15118">
                  <c:v>4276959944.4444442</c:v>
                </c:pt>
                <c:pt idx="15119">
                  <c:v>4276959957.1759257</c:v>
                </c:pt>
                <c:pt idx="15120">
                  <c:v>4276959968.75</c:v>
                </c:pt>
                <c:pt idx="15121">
                  <c:v>4276959980.3240743</c:v>
                </c:pt>
                <c:pt idx="15122">
                  <c:v>4276959991.8981481</c:v>
                </c:pt>
                <c:pt idx="15123">
                  <c:v>4276960003.4722223</c:v>
                </c:pt>
                <c:pt idx="15124">
                  <c:v>4276960015.0462961</c:v>
                </c:pt>
                <c:pt idx="15125">
                  <c:v>4276960026.6203709</c:v>
                </c:pt>
                <c:pt idx="15126">
                  <c:v>4276960038.1944447</c:v>
                </c:pt>
                <c:pt idx="15127">
                  <c:v>4276960049.7685184</c:v>
                </c:pt>
                <c:pt idx="15128">
                  <c:v>4276960061.3425922</c:v>
                </c:pt>
                <c:pt idx="15129">
                  <c:v>4276960074.0740738</c:v>
                </c:pt>
                <c:pt idx="15130">
                  <c:v>4276960085.6481485</c:v>
                </c:pt>
                <c:pt idx="15131">
                  <c:v>4276960120.3703709</c:v>
                </c:pt>
                <c:pt idx="15132">
                  <c:v>4276960155.0925922</c:v>
                </c:pt>
                <c:pt idx="15133">
                  <c:v>4276960189.8148146</c:v>
                </c:pt>
                <c:pt idx="15134">
                  <c:v>4276960224.5370369</c:v>
                </c:pt>
                <c:pt idx="15135">
                  <c:v>4276960259.2592592</c:v>
                </c:pt>
                <c:pt idx="15136">
                  <c:v>4276960293.9814816</c:v>
                </c:pt>
                <c:pt idx="15137">
                  <c:v>4276960328.7037039</c:v>
                </c:pt>
                <c:pt idx="15138">
                  <c:v>4276960363.4259257</c:v>
                </c:pt>
                <c:pt idx="15139">
                  <c:v>4276960398.1481481</c:v>
                </c:pt>
                <c:pt idx="15140">
                  <c:v>4276960432.8703704</c:v>
                </c:pt>
                <c:pt idx="15141">
                  <c:v>4276960467.5925927</c:v>
                </c:pt>
                <c:pt idx="15142">
                  <c:v>4276960502.314815</c:v>
                </c:pt>
                <c:pt idx="15143">
                  <c:v>4276960537.0370374</c:v>
                </c:pt>
                <c:pt idx="15144">
                  <c:v>4276960571.7592597</c:v>
                </c:pt>
                <c:pt idx="15145">
                  <c:v>4276960606.4814811</c:v>
                </c:pt>
                <c:pt idx="15146">
                  <c:v>4276960641.2037034</c:v>
                </c:pt>
                <c:pt idx="15147">
                  <c:v>4276960675.9259257</c:v>
                </c:pt>
                <c:pt idx="15148">
                  <c:v>4276960710.6481481</c:v>
                </c:pt>
                <c:pt idx="15149">
                  <c:v>4276960745.3703704</c:v>
                </c:pt>
                <c:pt idx="15150">
                  <c:v>4276960780.0925927</c:v>
                </c:pt>
                <c:pt idx="15151">
                  <c:v>4276960849.5370369</c:v>
                </c:pt>
                <c:pt idx="15152">
                  <c:v>4276960918.9814816</c:v>
                </c:pt>
                <c:pt idx="15153">
                  <c:v>4276960982.6388884</c:v>
                </c:pt>
                <c:pt idx="15154">
                  <c:v>4276960986.1111107</c:v>
                </c:pt>
                <c:pt idx="15155">
                  <c:v>4276960988.4259262</c:v>
                </c:pt>
                <c:pt idx="15156">
                  <c:v>4276960991.8981485</c:v>
                </c:pt>
                <c:pt idx="15157">
                  <c:v>4276960995.3703699</c:v>
                </c:pt>
                <c:pt idx="15158">
                  <c:v>4276960998.8425922</c:v>
                </c:pt>
                <c:pt idx="15159">
                  <c:v>4276961002.3148146</c:v>
                </c:pt>
                <c:pt idx="15160">
                  <c:v>4276961004.6296291</c:v>
                </c:pt>
                <c:pt idx="15161">
                  <c:v>4276961008.1018515</c:v>
                </c:pt>
                <c:pt idx="15162">
                  <c:v>4276961011.5740738</c:v>
                </c:pt>
                <c:pt idx="15163">
                  <c:v>4276961015.0462961</c:v>
                </c:pt>
                <c:pt idx="15164">
                  <c:v>4276961017.3611107</c:v>
                </c:pt>
                <c:pt idx="15165">
                  <c:v>4276961020.833333</c:v>
                </c:pt>
                <c:pt idx="15166">
                  <c:v>4276961024.3055553</c:v>
                </c:pt>
                <c:pt idx="15167">
                  <c:v>4276961027.7777777</c:v>
                </c:pt>
                <c:pt idx="15168">
                  <c:v>4276961031.25</c:v>
                </c:pt>
                <c:pt idx="15169">
                  <c:v>4276961033.5648146</c:v>
                </c:pt>
                <c:pt idx="15170">
                  <c:v>4276961037.0370369</c:v>
                </c:pt>
                <c:pt idx="15171">
                  <c:v>4276961040.5092592</c:v>
                </c:pt>
                <c:pt idx="15172">
                  <c:v>4276961043.9814816</c:v>
                </c:pt>
                <c:pt idx="15173">
                  <c:v>4276961046.2962961</c:v>
                </c:pt>
                <c:pt idx="15174">
                  <c:v>4276961049.7685184</c:v>
                </c:pt>
                <c:pt idx="15175">
                  <c:v>4276961053.2407408</c:v>
                </c:pt>
                <c:pt idx="15176">
                  <c:v>4276961056.7129631</c:v>
                </c:pt>
                <c:pt idx="15177">
                  <c:v>4276961059.0277777</c:v>
                </c:pt>
                <c:pt idx="15178">
                  <c:v>4276961062.5</c:v>
                </c:pt>
                <c:pt idx="15179">
                  <c:v>4276961065.9722223</c:v>
                </c:pt>
                <c:pt idx="15180">
                  <c:v>4276961069.4444447</c:v>
                </c:pt>
                <c:pt idx="15181">
                  <c:v>4276961072.9166665</c:v>
                </c:pt>
                <c:pt idx="15182">
                  <c:v>4276961075.2314816</c:v>
                </c:pt>
                <c:pt idx="15183">
                  <c:v>4276961078.7037039</c:v>
                </c:pt>
                <c:pt idx="15184">
                  <c:v>4276961082.1759262</c:v>
                </c:pt>
                <c:pt idx="15185">
                  <c:v>4276961085.6481481</c:v>
                </c:pt>
                <c:pt idx="15186">
                  <c:v>4276961087.9629631</c:v>
                </c:pt>
                <c:pt idx="15187">
                  <c:v>4276961091.4351854</c:v>
                </c:pt>
                <c:pt idx="15188">
                  <c:v>4276961094.9074073</c:v>
                </c:pt>
                <c:pt idx="15189">
                  <c:v>4276961098.3796296</c:v>
                </c:pt>
                <c:pt idx="15190">
                  <c:v>4276961100.6944447</c:v>
                </c:pt>
                <c:pt idx="15191">
                  <c:v>4276961104.1666665</c:v>
                </c:pt>
                <c:pt idx="15192">
                  <c:v>4276961107.6388888</c:v>
                </c:pt>
                <c:pt idx="15193">
                  <c:v>4276961111.1111112</c:v>
                </c:pt>
                <c:pt idx="15194">
                  <c:v>4276961114.5833335</c:v>
                </c:pt>
                <c:pt idx="15195">
                  <c:v>4276961116.8981481</c:v>
                </c:pt>
                <c:pt idx="15196">
                  <c:v>4276961120.3703704</c:v>
                </c:pt>
                <c:pt idx="15197">
                  <c:v>4276961123.8425927</c:v>
                </c:pt>
                <c:pt idx="15198">
                  <c:v>4276961127.3148146</c:v>
                </c:pt>
                <c:pt idx="15199">
                  <c:v>4276961129.6296296</c:v>
                </c:pt>
                <c:pt idx="15200">
                  <c:v>4276961133.1018519</c:v>
                </c:pt>
                <c:pt idx="15201">
                  <c:v>4276961136.5740743</c:v>
                </c:pt>
                <c:pt idx="15202">
                  <c:v>4276961140.0462961</c:v>
                </c:pt>
                <c:pt idx="15203">
                  <c:v>4276961143.5185184</c:v>
                </c:pt>
                <c:pt idx="15204">
                  <c:v>4276961145.8333335</c:v>
                </c:pt>
                <c:pt idx="15205">
                  <c:v>4276961149.3055558</c:v>
                </c:pt>
                <c:pt idx="15206">
                  <c:v>4276961152.7777777</c:v>
                </c:pt>
                <c:pt idx="15207">
                  <c:v>4276961156.25</c:v>
                </c:pt>
                <c:pt idx="15208">
                  <c:v>4276961158.564815</c:v>
                </c:pt>
                <c:pt idx="15209">
                  <c:v>4276961162.0370374</c:v>
                </c:pt>
                <c:pt idx="15210">
                  <c:v>4276961165.5092592</c:v>
                </c:pt>
                <c:pt idx="15211">
                  <c:v>4276961168.9814816</c:v>
                </c:pt>
                <c:pt idx="15212">
                  <c:v>4276961171.2962966</c:v>
                </c:pt>
                <c:pt idx="15213">
                  <c:v>4276961174.7685184</c:v>
                </c:pt>
                <c:pt idx="15214">
                  <c:v>4276961178.2407408</c:v>
                </c:pt>
                <c:pt idx="15215">
                  <c:v>4276961181.7129631</c:v>
                </c:pt>
                <c:pt idx="15216">
                  <c:v>4276961185.185185</c:v>
                </c:pt>
                <c:pt idx="15217">
                  <c:v>4276961187.5</c:v>
                </c:pt>
                <c:pt idx="15218">
                  <c:v>4276961190.9722223</c:v>
                </c:pt>
                <c:pt idx="15219">
                  <c:v>4276961194.4444442</c:v>
                </c:pt>
                <c:pt idx="15220">
                  <c:v>4276961197.9166665</c:v>
                </c:pt>
                <c:pt idx="15221">
                  <c:v>4276961200.2314816</c:v>
                </c:pt>
                <c:pt idx="15222">
                  <c:v>4276961203.7037034</c:v>
                </c:pt>
                <c:pt idx="15223">
                  <c:v>4276961207.1759257</c:v>
                </c:pt>
                <c:pt idx="15224">
                  <c:v>4276961210.6481481</c:v>
                </c:pt>
                <c:pt idx="15225">
                  <c:v>4276961212.9629626</c:v>
                </c:pt>
                <c:pt idx="15226">
                  <c:v>4276961216.435185</c:v>
                </c:pt>
                <c:pt idx="15227">
                  <c:v>4276961219.9074073</c:v>
                </c:pt>
                <c:pt idx="15228">
                  <c:v>4276961223.3796296</c:v>
                </c:pt>
                <c:pt idx="15229">
                  <c:v>4276961226.8518519</c:v>
                </c:pt>
                <c:pt idx="15230">
                  <c:v>4276961229.1666665</c:v>
                </c:pt>
                <c:pt idx="15231">
                  <c:v>4276961232.6388888</c:v>
                </c:pt>
                <c:pt idx="15232">
                  <c:v>4276961236.1111112</c:v>
                </c:pt>
                <c:pt idx="15233">
                  <c:v>4276961239.5833335</c:v>
                </c:pt>
                <c:pt idx="15234">
                  <c:v>4276961241.8981481</c:v>
                </c:pt>
                <c:pt idx="15235">
                  <c:v>4276961245.3703704</c:v>
                </c:pt>
                <c:pt idx="15236">
                  <c:v>4276961248.8425927</c:v>
                </c:pt>
                <c:pt idx="15237">
                  <c:v>4276961252.314815</c:v>
                </c:pt>
                <c:pt idx="15238">
                  <c:v>4276961255.7870374</c:v>
                </c:pt>
                <c:pt idx="15239">
                  <c:v>4276961258.1018519</c:v>
                </c:pt>
                <c:pt idx="15240">
                  <c:v>4276961261.5740743</c:v>
                </c:pt>
                <c:pt idx="15241">
                  <c:v>4276961265.0462966</c:v>
                </c:pt>
                <c:pt idx="15242">
                  <c:v>4276961268.5185189</c:v>
                </c:pt>
                <c:pt idx="15243">
                  <c:v>4276961270.8333335</c:v>
                </c:pt>
                <c:pt idx="15244">
                  <c:v>4276961274.3055558</c:v>
                </c:pt>
                <c:pt idx="15245">
                  <c:v>4276961277.7777781</c:v>
                </c:pt>
                <c:pt idx="15246">
                  <c:v>4276961281.2500005</c:v>
                </c:pt>
                <c:pt idx="15247">
                  <c:v>4276961283.564815</c:v>
                </c:pt>
                <c:pt idx="15248">
                  <c:v>4276961288.1944442</c:v>
                </c:pt>
                <c:pt idx="15249">
                  <c:v>4276961291.6666665</c:v>
                </c:pt>
                <c:pt idx="15250">
                  <c:v>4276961295.1388888</c:v>
                </c:pt>
                <c:pt idx="15251">
                  <c:v>4276961297.4537034</c:v>
                </c:pt>
                <c:pt idx="15252">
                  <c:v>4276961300.9259257</c:v>
                </c:pt>
                <c:pt idx="15253">
                  <c:v>4276961304.3981481</c:v>
                </c:pt>
                <c:pt idx="15254">
                  <c:v>4276961307.8703704</c:v>
                </c:pt>
                <c:pt idx="15255">
                  <c:v>4276961310.185185</c:v>
                </c:pt>
                <c:pt idx="15256">
                  <c:v>4276961313.6574073</c:v>
                </c:pt>
                <c:pt idx="15257">
                  <c:v>4276961317.1296296</c:v>
                </c:pt>
                <c:pt idx="15258">
                  <c:v>4276961320.6018519</c:v>
                </c:pt>
                <c:pt idx="15259">
                  <c:v>4276961324.0740743</c:v>
                </c:pt>
                <c:pt idx="15260">
                  <c:v>4276961326.3888888</c:v>
                </c:pt>
                <c:pt idx="15261">
                  <c:v>4276961329.8611112</c:v>
                </c:pt>
                <c:pt idx="15262">
                  <c:v>4276961333.3333335</c:v>
                </c:pt>
                <c:pt idx="15263">
                  <c:v>4276961336.8055558</c:v>
                </c:pt>
                <c:pt idx="15264">
                  <c:v>4276961339.1203704</c:v>
                </c:pt>
                <c:pt idx="15265">
                  <c:v>4276961342.5925927</c:v>
                </c:pt>
                <c:pt idx="15266">
                  <c:v>4276961346.064815</c:v>
                </c:pt>
                <c:pt idx="15267">
                  <c:v>4276961349.5370374</c:v>
                </c:pt>
                <c:pt idx="15268">
                  <c:v>4276961361.1111112</c:v>
                </c:pt>
                <c:pt idx="15269">
                  <c:v>4276961372.685185</c:v>
                </c:pt>
                <c:pt idx="15270">
                  <c:v>4276961384.2592587</c:v>
                </c:pt>
                <c:pt idx="15271">
                  <c:v>4276961395.8333335</c:v>
                </c:pt>
                <c:pt idx="15272">
                  <c:v>4276961407.4074073</c:v>
                </c:pt>
                <c:pt idx="15273">
                  <c:v>4276961418.9814811</c:v>
                </c:pt>
                <c:pt idx="15274">
                  <c:v>4276961430.5555558</c:v>
                </c:pt>
                <c:pt idx="15275">
                  <c:v>4276961443.2870374</c:v>
                </c:pt>
                <c:pt idx="15276">
                  <c:v>4276961454.8611112</c:v>
                </c:pt>
                <c:pt idx="15277">
                  <c:v>4276961466.435185</c:v>
                </c:pt>
                <c:pt idx="15278">
                  <c:v>4276961478.0092592</c:v>
                </c:pt>
                <c:pt idx="15279">
                  <c:v>4276961489.5833335</c:v>
                </c:pt>
                <c:pt idx="15280">
                  <c:v>4276961501.1574073</c:v>
                </c:pt>
                <c:pt idx="15281">
                  <c:v>4276961512.7314816</c:v>
                </c:pt>
                <c:pt idx="15282">
                  <c:v>4276961524.3055553</c:v>
                </c:pt>
                <c:pt idx="15283">
                  <c:v>4276961535.8796296</c:v>
                </c:pt>
                <c:pt idx="15284">
                  <c:v>4276961547.4537039</c:v>
                </c:pt>
                <c:pt idx="15285">
                  <c:v>4276961560.1851854</c:v>
                </c:pt>
                <c:pt idx="15286">
                  <c:v>4276961571.7592592</c:v>
                </c:pt>
                <c:pt idx="15287">
                  <c:v>4276961583.3333335</c:v>
                </c:pt>
                <c:pt idx="15288">
                  <c:v>4276961594.9074078</c:v>
                </c:pt>
                <c:pt idx="15289">
                  <c:v>4276961606.4814816</c:v>
                </c:pt>
                <c:pt idx="15290">
                  <c:v>4276961618.0555553</c:v>
                </c:pt>
                <c:pt idx="15291">
                  <c:v>4276961629.6296301</c:v>
                </c:pt>
                <c:pt idx="15292">
                  <c:v>4276961641.2037039</c:v>
                </c:pt>
                <c:pt idx="15293">
                  <c:v>4276961652.7777777</c:v>
                </c:pt>
                <c:pt idx="15294">
                  <c:v>4276961664.3518515</c:v>
                </c:pt>
                <c:pt idx="15295">
                  <c:v>4276961677.083333</c:v>
                </c:pt>
                <c:pt idx="15296">
                  <c:v>4276961688.6574078</c:v>
                </c:pt>
                <c:pt idx="15297">
                  <c:v>4276961700.2314816</c:v>
                </c:pt>
                <c:pt idx="15298">
                  <c:v>4276961734.9537039</c:v>
                </c:pt>
                <c:pt idx="15299">
                  <c:v>4276961769.6759262</c:v>
                </c:pt>
                <c:pt idx="15300">
                  <c:v>4276961804.3981476</c:v>
                </c:pt>
                <c:pt idx="15301">
                  <c:v>4276961839.1203699</c:v>
                </c:pt>
                <c:pt idx="15302">
                  <c:v>4276961873.8425922</c:v>
                </c:pt>
                <c:pt idx="15303">
                  <c:v>4276961908.5648146</c:v>
                </c:pt>
                <c:pt idx="15304">
                  <c:v>4276961943.2870374</c:v>
                </c:pt>
                <c:pt idx="15305">
                  <c:v>4276961978.0092597</c:v>
                </c:pt>
                <c:pt idx="15306">
                  <c:v>4276962012.731482</c:v>
                </c:pt>
                <c:pt idx="15307">
                  <c:v>4276962047.4537034</c:v>
                </c:pt>
                <c:pt idx="15308">
                  <c:v>4276962082.1759257</c:v>
                </c:pt>
                <c:pt idx="15309">
                  <c:v>4276962116.8981481</c:v>
                </c:pt>
                <c:pt idx="15310">
                  <c:v>4276962151.6203704</c:v>
                </c:pt>
                <c:pt idx="15311">
                  <c:v>4276962186.3425927</c:v>
                </c:pt>
                <c:pt idx="15312">
                  <c:v>4276962221.064815</c:v>
                </c:pt>
                <c:pt idx="15313">
                  <c:v>4276962255.7870369</c:v>
                </c:pt>
                <c:pt idx="15314">
                  <c:v>4276962290.5092592</c:v>
                </c:pt>
                <c:pt idx="15315">
                  <c:v>4276962325.2314816</c:v>
                </c:pt>
                <c:pt idx="15316">
                  <c:v>4276962359.9537039</c:v>
                </c:pt>
                <c:pt idx="15317">
                  <c:v>4276962394.6759262</c:v>
                </c:pt>
                <c:pt idx="15318">
                  <c:v>4276962464.1203709</c:v>
                </c:pt>
                <c:pt idx="15319">
                  <c:v>4276962533.5648146</c:v>
                </c:pt>
                <c:pt idx="15320">
                  <c:v>4276962603.0092592</c:v>
                </c:pt>
                <c:pt idx="15321">
                  <c:v>4276962672.4537039</c:v>
                </c:pt>
                <c:pt idx="15322">
                  <c:v>4276962741.8981481</c:v>
                </c:pt>
                <c:pt idx="15323">
                  <c:v>4276962811.3425927</c:v>
                </c:pt>
                <c:pt idx="15324">
                  <c:v>4276962880.7870374</c:v>
                </c:pt>
                <c:pt idx="15325">
                  <c:v>4276962950.2314811</c:v>
                </c:pt>
                <c:pt idx="15326">
                  <c:v>4276963019.6759257</c:v>
                </c:pt>
                <c:pt idx="15327">
                  <c:v>4276963089.1203704</c:v>
                </c:pt>
                <c:pt idx="15328">
                  <c:v>4276963159.7222223</c:v>
                </c:pt>
                <c:pt idx="15329">
                  <c:v>4276963229.166667</c:v>
                </c:pt>
                <c:pt idx="15330">
                  <c:v>4276963298.6111107</c:v>
                </c:pt>
                <c:pt idx="15331">
                  <c:v>4276963368.0555553</c:v>
                </c:pt>
                <c:pt idx="15332">
                  <c:v>4276963437.5</c:v>
                </c:pt>
                <c:pt idx="15333">
                  <c:v>4276963506.9444442</c:v>
                </c:pt>
                <c:pt idx="15334">
                  <c:v>4276963576.3888888</c:v>
                </c:pt>
                <c:pt idx="15335">
                  <c:v>4276963645.8333335</c:v>
                </c:pt>
                <c:pt idx="15336">
                  <c:v>4276963715.2777781</c:v>
                </c:pt>
                <c:pt idx="15337">
                  <c:v>4276963784.7222219</c:v>
                </c:pt>
                <c:pt idx="15338">
                  <c:v>4276963854.1666665</c:v>
                </c:pt>
                <c:pt idx="15339">
                  <c:v>4276963923.6111112</c:v>
                </c:pt>
                <c:pt idx="15340">
                  <c:v>4276963993.0555553</c:v>
                </c:pt>
                <c:pt idx="15341">
                  <c:v>4276964062.5</c:v>
                </c:pt>
                <c:pt idx="15342">
                  <c:v>4276964131.9444447</c:v>
                </c:pt>
                <c:pt idx="15343">
                  <c:v>4276964201.3888888</c:v>
                </c:pt>
                <c:pt idx="15344">
                  <c:v>4276964270.8333335</c:v>
                </c:pt>
                <c:pt idx="15345">
                  <c:v>4276964340.2777781</c:v>
                </c:pt>
                <c:pt idx="15346">
                  <c:v>4276964409.7222219</c:v>
                </c:pt>
                <c:pt idx="15347">
                  <c:v>4276964479.1666665</c:v>
                </c:pt>
                <c:pt idx="15348">
                  <c:v>4276964548.6111112</c:v>
                </c:pt>
                <c:pt idx="15349">
                  <c:v>4276964618.0555558</c:v>
                </c:pt>
                <c:pt idx="15350">
                  <c:v>4276964687.5</c:v>
                </c:pt>
                <c:pt idx="15351">
                  <c:v>4276964756.9444447</c:v>
                </c:pt>
                <c:pt idx="15352">
                  <c:v>4276964826.3888893</c:v>
                </c:pt>
                <c:pt idx="15353">
                  <c:v>4276964895.833333</c:v>
                </c:pt>
                <c:pt idx="15354">
                  <c:v>4276964965.2777777</c:v>
                </c:pt>
                <c:pt idx="15355">
                  <c:v>4276965034.7222223</c:v>
                </c:pt>
                <c:pt idx="15356">
                  <c:v>4276965104.1666665</c:v>
                </c:pt>
                <c:pt idx="15357">
                  <c:v>4276965173.6111112</c:v>
                </c:pt>
                <c:pt idx="15358">
                  <c:v>4276965243.0555558</c:v>
                </c:pt>
                <c:pt idx="15359">
                  <c:v>4276965312.4999995</c:v>
                </c:pt>
                <c:pt idx="15360">
                  <c:v>4276965381.9444442</c:v>
                </c:pt>
                <c:pt idx="15361">
                  <c:v>4276965451.3888888</c:v>
                </c:pt>
                <c:pt idx="15362">
                  <c:v>4276965520.833333</c:v>
                </c:pt>
                <c:pt idx="15363">
                  <c:v>4276965590.2777777</c:v>
                </c:pt>
                <c:pt idx="15364">
                  <c:v>4276965659.7222223</c:v>
                </c:pt>
                <c:pt idx="15365">
                  <c:v>4276965729.166667</c:v>
                </c:pt>
                <c:pt idx="15366">
                  <c:v>4276965798.6111112</c:v>
                </c:pt>
                <c:pt idx="15367">
                  <c:v>4276965868.0555558</c:v>
                </c:pt>
                <c:pt idx="15368">
                  <c:v>4276965937.5000005</c:v>
                </c:pt>
                <c:pt idx="15369">
                  <c:v>4276966006.9444442</c:v>
                </c:pt>
                <c:pt idx="15370">
                  <c:v>4276966076.3888888</c:v>
                </c:pt>
                <c:pt idx="15371">
                  <c:v>4276966145.8333335</c:v>
                </c:pt>
                <c:pt idx="15372">
                  <c:v>4276966216.4351854</c:v>
                </c:pt>
                <c:pt idx="15373">
                  <c:v>4276966285.8796301</c:v>
                </c:pt>
                <c:pt idx="15374">
                  <c:v>4276966355.3240738</c:v>
                </c:pt>
                <c:pt idx="15375">
                  <c:v>4276966424.7685184</c:v>
                </c:pt>
                <c:pt idx="15376">
                  <c:v>4276966494.2129631</c:v>
                </c:pt>
                <c:pt idx="15377">
                  <c:v>4276966563.6574073</c:v>
                </c:pt>
                <c:pt idx="15378">
                  <c:v>4276966633.1018519</c:v>
                </c:pt>
                <c:pt idx="15379">
                  <c:v>4276966702.5462966</c:v>
                </c:pt>
                <c:pt idx="15380">
                  <c:v>4276966771.9907403</c:v>
                </c:pt>
                <c:pt idx="15381">
                  <c:v>4276966841.435185</c:v>
                </c:pt>
                <c:pt idx="15382">
                  <c:v>4276966910.8796296</c:v>
                </c:pt>
                <c:pt idx="15383">
                  <c:v>4276966980.3240743</c:v>
                </c:pt>
                <c:pt idx="15384">
                  <c:v>4276967049.7685184</c:v>
                </c:pt>
                <c:pt idx="15385">
                  <c:v>4276967119.2129631</c:v>
                </c:pt>
                <c:pt idx="15386">
                  <c:v>4276967188.6574078</c:v>
                </c:pt>
                <c:pt idx="15387">
                  <c:v>4276967259.2592592</c:v>
                </c:pt>
                <c:pt idx="15388">
                  <c:v>4276967327.5462961</c:v>
                </c:pt>
                <c:pt idx="15389">
                  <c:v>4276967396.9907408</c:v>
                </c:pt>
                <c:pt idx="15390">
                  <c:v>4276967466.435185</c:v>
                </c:pt>
                <c:pt idx="15391">
                  <c:v>4276967535.8796296</c:v>
                </c:pt>
                <c:pt idx="15392">
                  <c:v>4276967605.3240743</c:v>
                </c:pt>
                <c:pt idx="15393">
                  <c:v>4276967674.768518</c:v>
                </c:pt>
                <c:pt idx="15394">
                  <c:v>4276967744.2129626</c:v>
                </c:pt>
                <c:pt idx="15395">
                  <c:v>4276967813.6574078</c:v>
                </c:pt>
                <c:pt idx="15396">
                  <c:v>4276967883.1018524</c:v>
                </c:pt>
                <c:pt idx="15397">
                  <c:v>4276967952.5462961</c:v>
                </c:pt>
                <c:pt idx="15398">
                  <c:v>4276968021.9907408</c:v>
                </c:pt>
                <c:pt idx="15399">
                  <c:v>4276968091.4351854</c:v>
                </c:pt>
                <c:pt idx="15400">
                  <c:v>4276968160.8796296</c:v>
                </c:pt>
                <c:pt idx="15401">
                  <c:v>4276968230.3240743</c:v>
                </c:pt>
                <c:pt idx="15402">
                  <c:v>4276968299.7685189</c:v>
                </c:pt>
                <c:pt idx="15403">
                  <c:v>4276968369.2129626</c:v>
                </c:pt>
                <c:pt idx="15404">
                  <c:v>4276968438.6574073</c:v>
                </c:pt>
                <c:pt idx="15405">
                  <c:v>4276968508.1018519</c:v>
                </c:pt>
                <c:pt idx="15406">
                  <c:v>4276968577.5462961</c:v>
                </c:pt>
                <c:pt idx="15407">
                  <c:v>4276968646.9907408</c:v>
                </c:pt>
                <c:pt idx="15408">
                  <c:v>4276968716.4351854</c:v>
                </c:pt>
                <c:pt idx="15409">
                  <c:v>4276968785.8796291</c:v>
                </c:pt>
                <c:pt idx="15410">
                  <c:v>4276968855.3240738</c:v>
                </c:pt>
                <c:pt idx="15411">
                  <c:v>4276968924.7685184</c:v>
                </c:pt>
                <c:pt idx="15412">
                  <c:v>4276968995.3703704</c:v>
                </c:pt>
                <c:pt idx="15413">
                  <c:v>4276969064.814815</c:v>
                </c:pt>
                <c:pt idx="15414">
                  <c:v>4276969134.2592597</c:v>
                </c:pt>
                <c:pt idx="15415">
                  <c:v>4276969203.7037034</c:v>
                </c:pt>
                <c:pt idx="15416">
                  <c:v>4276969273.1481481</c:v>
                </c:pt>
                <c:pt idx="15417">
                  <c:v>4276969342.5925927</c:v>
                </c:pt>
                <c:pt idx="15418">
                  <c:v>4276969412.0370369</c:v>
                </c:pt>
                <c:pt idx="15419">
                  <c:v>4276969481.4814816</c:v>
                </c:pt>
                <c:pt idx="15420">
                  <c:v>4276969550.9259262</c:v>
                </c:pt>
                <c:pt idx="15421">
                  <c:v>4276969620.3703699</c:v>
                </c:pt>
                <c:pt idx="15422">
                  <c:v>4276969689.8148146</c:v>
                </c:pt>
                <c:pt idx="15423">
                  <c:v>4276969759.2592592</c:v>
                </c:pt>
                <c:pt idx="15424">
                  <c:v>4276969828.7037034</c:v>
                </c:pt>
                <c:pt idx="15425">
                  <c:v>4276969898.1481481</c:v>
                </c:pt>
                <c:pt idx="15426">
                  <c:v>4276969967.5925927</c:v>
                </c:pt>
                <c:pt idx="15427">
                  <c:v>4276970037.0370374</c:v>
                </c:pt>
                <c:pt idx="15428">
                  <c:v>4276970106.4814816</c:v>
                </c:pt>
                <c:pt idx="15429">
                  <c:v>4276970175.9259262</c:v>
                </c:pt>
                <c:pt idx="15430">
                  <c:v>4276970245.3703709</c:v>
                </c:pt>
                <c:pt idx="15431">
                  <c:v>4276970314.8148146</c:v>
                </c:pt>
                <c:pt idx="15432">
                  <c:v>4276970384.2592592</c:v>
                </c:pt>
                <c:pt idx="15433">
                  <c:v>4276970453.7037039</c:v>
                </c:pt>
                <c:pt idx="15434">
                  <c:v>4276970523.1481481</c:v>
                </c:pt>
                <c:pt idx="15435">
                  <c:v>4276970592.5925927</c:v>
                </c:pt>
                <c:pt idx="15436">
                  <c:v>4276970662.0370374</c:v>
                </c:pt>
                <c:pt idx="15437">
                  <c:v>4276970731.4814811</c:v>
                </c:pt>
                <c:pt idx="15438">
                  <c:v>4276970800.9259257</c:v>
                </c:pt>
                <c:pt idx="15439">
                  <c:v>4276970870.3703704</c:v>
                </c:pt>
                <c:pt idx="15440">
                  <c:v>4276970939.8148146</c:v>
                </c:pt>
                <c:pt idx="15441">
                  <c:v>4276971009.2592592</c:v>
                </c:pt>
                <c:pt idx="15442">
                  <c:v>4276971078.7037039</c:v>
                </c:pt>
                <c:pt idx="15443">
                  <c:v>4276971148.1481485</c:v>
                </c:pt>
                <c:pt idx="15444">
                  <c:v>4276971217.5925922</c:v>
                </c:pt>
                <c:pt idx="15445">
                  <c:v>4276971287.0370369</c:v>
                </c:pt>
                <c:pt idx="15446">
                  <c:v>4276971356.4814816</c:v>
                </c:pt>
                <c:pt idx="15447">
                  <c:v>4276971425.9259257</c:v>
                </c:pt>
                <c:pt idx="15448">
                  <c:v>4276971495.3703704</c:v>
                </c:pt>
                <c:pt idx="15449">
                  <c:v>4276971564.814815</c:v>
                </c:pt>
                <c:pt idx="15450">
                  <c:v>4276971634.2592592</c:v>
                </c:pt>
                <c:pt idx="15451">
                  <c:v>4276971703.7037039</c:v>
                </c:pt>
                <c:pt idx="15452">
                  <c:v>4276971773.1481485</c:v>
                </c:pt>
                <c:pt idx="15453">
                  <c:v>4276971842.5925922</c:v>
                </c:pt>
                <c:pt idx="15454">
                  <c:v>4276971912.0370369</c:v>
                </c:pt>
                <c:pt idx="15455">
                  <c:v>4276971982.6388884</c:v>
                </c:pt>
                <c:pt idx="15456">
                  <c:v>4276972052.0833335</c:v>
                </c:pt>
                <c:pt idx="15457">
                  <c:v>4276972121.5277781</c:v>
                </c:pt>
                <c:pt idx="15458">
                  <c:v>4276972190.9722219</c:v>
                </c:pt>
                <c:pt idx="15459">
                  <c:v>4276972260.4166665</c:v>
                </c:pt>
                <c:pt idx="15460">
                  <c:v>4276972329.8611112</c:v>
                </c:pt>
                <c:pt idx="15461">
                  <c:v>4276972399.3055558</c:v>
                </c:pt>
                <c:pt idx="15462">
                  <c:v>4276972468.75</c:v>
                </c:pt>
                <c:pt idx="15463">
                  <c:v>4276972538.1944447</c:v>
                </c:pt>
                <c:pt idx="15464">
                  <c:v>4276972607.6388893</c:v>
                </c:pt>
                <c:pt idx="15465">
                  <c:v>4276972677.083333</c:v>
                </c:pt>
                <c:pt idx="15466">
                  <c:v>4276972746.5277777</c:v>
                </c:pt>
                <c:pt idx="15467">
                  <c:v>4276972815.9722223</c:v>
                </c:pt>
                <c:pt idx="15468">
                  <c:v>4276972885.4166665</c:v>
                </c:pt>
                <c:pt idx="15469">
                  <c:v>4276972954.8611112</c:v>
                </c:pt>
                <c:pt idx="15470">
                  <c:v>4276973024.3055558</c:v>
                </c:pt>
                <c:pt idx="15471">
                  <c:v>4276973093.7499995</c:v>
                </c:pt>
                <c:pt idx="15472">
                  <c:v>4276973163.1944442</c:v>
                </c:pt>
                <c:pt idx="15473">
                  <c:v>4276973232.6388888</c:v>
                </c:pt>
                <c:pt idx="15474">
                  <c:v>4276973302.0833335</c:v>
                </c:pt>
                <c:pt idx="15475">
                  <c:v>4276973371.5277777</c:v>
                </c:pt>
                <c:pt idx="15476">
                  <c:v>4276973440.9722223</c:v>
                </c:pt>
                <c:pt idx="15477">
                  <c:v>4276973510.416667</c:v>
                </c:pt>
                <c:pt idx="15478">
                  <c:v>4276973579.8611107</c:v>
                </c:pt>
                <c:pt idx="15479">
                  <c:v>4276973649.3055558</c:v>
                </c:pt>
                <c:pt idx="15480">
                  <c:v>4276973718.7500005</c:v>
                </c:pt>
                <c:pt idx="15481">
                  <c:v>4276973788.1944442</c:v>
                </c:pt>
                <c:pt idx="15482">
                  <c:v>4276973857.6388888</c:v>
                </c:pt>
                <c:pt idx="15483">
                  <c:v>4276973927.0833335</c:v>
                </c:pt>
                <c:pt idx="15484">
                  <c:v>4276973996.5277777</c:v>
                </c:pt>
                <c:pt idx="15485">
                  <c:v>4276974065.9722223</c:v>
                </c:pt>
                <c:pt idx="15486">
                  <c:v>4276974135.416667</c:v>
                </c:pt>
                <c:pt idx="15487">
                  <c:v>4276974204.8611107</c:v>
                </c:pt>
                <c:pt idx="15488">
                  <c:v>4276974274.3055553</c:v>
                </c:pt>
                <c:pt idx="15489">
                  <c:v>4276974343.75</c:v>
                </c:pt>
                <c:pt idx="15490">
                  <c:v>4276974413.1944447</c:v>
                </c:pt>
                <c:pt idx="15491">
                  <c:v>4276974482.6388888</c:v>
                </c:pt>
                <c:pt idx="15492">
                  <c:v>4276974552.0833335</c:v>
                </c:pt>
                <c:pt idx="15493">
                  <c:v>4276974621.5277781</c:v>
                </c:pt>
                <c:pt idx="15494">
                  <c:v>4276974690.9722219</c:v>
                </c:pt>
                <c:pt idx="15495">
                  <c:v>4276974760.4166665</c:v>
                </c:pt>
                <c:pt idx="15496">
                  <c:v>4276974829.8611112</c:v>
                </c:pt>
                <c:pt idx="15497">
                  <c:v>4276974899.3055553</c:v>
                </c:pt>
                <c:pt idx="15498">
                  <c:v>4276974968.75</c:v>
                </c:pt>
                <c:pt idx="15499">
                  <c:v>4276975038.1944447</c:v>
                </c:pt>
                <c:pt idx="15500">
                  <c:v>4276975107.6388884</c:v>
                </c:pt>
                <c:pt idx="15501">
                  <c:v>4276975177.0833335</c:v>
                </c:pt>
                <c:pt idx="15502">
                  <c:v>4276975247.685185</c:v>
                </c:pt>
                <c:pt idx="15503">
                  <c:v>4276975317.1296296</c:v>
                </c:pt>
                <c:pt idx="15504">
                  <c:v>4276975386.5740743</c:v>
                </c:pt>
                <c:pt idx="15505">
                  <c:v>4276975456.018518</c:v>
                </c:pt>
                <c:pt idx="15506">
                  <c:v>4276975525.4629626</c:v>
                </c:pt>
                <c:pt idx="15507">
                  <c:v>4276975594.9074073</c:v>
                </c:pt>
                <c:pt idx="15508">
                  <c:v>4276975664.3518519</c:v>
                </c:pt>
                <c:pt idx="15509">
                  <c:v>4276975733.7962961</c:v>
                </c:pt>
                <c:pt idx="15510">
                  <c:v>4276975803.2407408</c:v>
                </c:pt>
                <c:pt idx="15511">
                  <c:v>4276975872.6851854</c:v>
                </c:pt>
                <c:pt idx="15512">
                  <c:v>4276975942.1296296</c:v>
                </c:pt>
                <c:pt idx="15513">
                  <c:v>4276976011.5740743</c:v>
                </c:pt>
                <c:pt idx="15514">
                  <c:v>4276976081.0185189</c:v>
                </c:pt>
                <c:pt idx="15515">
                  <c:v>4276976150.4629626</c:v>
                </c:pt>
                <c:pt idx="15516">
                  <c:v>4276976219.9074073</c:v>
                </c:pt>
                <c:pt idx="15517">
                  <c:v>4276976289.3518519</c:v>
                </c:pt>
                <c:pt idx="15518">
                  <c:v>4276976358.7962961</c:v>
                </c:pt>
                <c:pt idx="15519">
                  <c:v>4276976428.2407408</c:v>
                </c:pt>
                <c:pt idx="15520">
                  <c:v>4276976497.6851854</c:v>
                </c:pt>
                <c:pt idx="15521">
                  <c:v>4276976567.1296301</c:v>
                </c:pt>
                <c:pt idx="15522">
                  <c:v>4276976636.5740738</c:v>
                </c:pt>
                <c:pt idx="15523">
                  <c:v>4276976706.0185184</c:v>
                </c:pt>
                <c:pt idx="15524">
                  <c:v>4276976775.4629631</c:v>
                </c:pt>
                <c:pt idx="15525">
                  <c:v>4276976844.9074073</c:v>
                </c:pt>
                <c:pt idx="15526">
                  <c:v>4276976914.3518519</c:v>
                </c:pt>
                <c:pt idx="15527">
                  <c:v>4276976983.7962966</c:v>
                </c:pt>
                <c:pt idx="15528">
                  <c:v>4276977053.2407403</c:v>
                </c:pt>
                <c:pt idx="15529">
                  <c:v>4276977122.685185</c:v>
                </c:pt>
                <c:pt idx="15530">
                  <c:v>4276977192.1296296</c:v>
                </c:pt>
                <c:pt idx="15531">
                  <c:v>4276977261.5740738</c:v>
                </c:pt>
                <c:pt idx="15532">
                  <c:v>4276977331.0185184</c:v>
                </c:pt>
                <c:pt idx="15533">
                  <c:v>4276977400.4629631</c:v>
                </c:pt>
                <c:pt idx="15534">
                  <c:v>4276977469.9074073</c:v>
                </c:pt>
                <c:pt idx="15535">
                  <c:v>4276977539.3518519</c:v>
                </c:pt>
                <c:pt idx="15536">
                  <c:v>4276977608.7962966</c:v>
                </c:pt>
                <c:pt idx="15537">
                  <c:v>4276977678.2407413</c:v>
                </c:pt>
                <c:pt idx="15538">
                  <c:v>4276977747.685185</c:v>
                </c:pt>
                <c:pt idx="15539">
                  <c:v>4276977817.1296296</c:v>
                </c:pt>
                <c:pt idx="15540">
                  <c:v>4276977886.5740743</c:v>
                </c:pt>
                <c:pt idx="15541">
                  <c:v>4276977956.0185184</c:v>
                </c:pt>
                <c:pt idx="15542">
                  <c:v>4276978025.4629631</c:v>
                </c:pt>
                <c:pt idx="15543">
                  <c:v>4276978094.9074078</c:v>
                </c:pt>
                <c:pt idx="15544">
                  <c:v>4276978164.3518515</c:v>
                </c:pt>
                <c:pt idx="15545">
                  <c:v>4276978233.7962961</c:v>
                </c:pt>
                <c:pt idx="15546">
                  <c:v>4276978303.2407408</c:v>
                </c:pt>
                <c:pt idx="15547">
                  <c:v>4276978372.685185</c:v>
                </c:pt>
                <c:pt idx="15548">
                  <c:v>4276978443.2870374</c:v>
                </c:pt>
                <c:pt idx="15549">
                  <c:v>4276978512.7314811</c:v>
                </c:pt>
                <c:pt idx="15550">
                  <c:v>4276978582.1759257</c:v>
                </c:pt>
                <c:pt idx="15551">
                  <c:v>4276978651.6203704</c:v>
                </c:pt>
                <c:pt idx="15552">
                  <c:v>4276978721.0648146</c:v>
                </c:pt>
                <c:pt idx="15553">
                  <c:v>4276978790.5092592</c:v>
                </c:pt>
                <c:pt idx="15554">
                  <c:v>4276978859.9537039</c:v>
                </c:pt>
                <c:pt idx="15555">
                  <c:v>4276978929.3981485</c:v>
                </c:pt>
                <c:pt idx="15556">
                  <c:v>4276978998.8425922</c:v>
                </c:pt>
                <c:pt idx="15557">
                  <c:v>4276979068.2870369</c:v>
                </c:pt>
                <c:pt idx="15558">
                  <c:v>4276979137.7314816</c:v>
                </c:pt>
                <c:pt idx="15559">
                  <c:v>4276979207.1759257</c:v>
                </c:pt>
                <c:pt idx="15560">
                  <c:v>4276979276.6203704</c:v>
                </c:pt>
                <c:pt idx="15561">
                  <c:v>4276979346.064815</c:v>
                </c:pt>
                <c:pt idx="15562">
                  <c:v>4276979415.5092587</c:v>
                </c:pt>
                <c:pt idx="15563">
                  <c:v>4276979484.9537039</c:v>
                </c:pt>
                <c:pt idx="15564">
                  <c:v>4276979554.3981485</c:v>
                </c:pt>
                <c:pt idx="15565">
                  <c:v>4276979623.8425922</c:v>
                </c:pt>
                <c:pt idx="15566">
                  <c:v>4276979693.2870369</c:v>
                </c:pt>
                <c:pt idx="15567">
                  <c:v>4276979762.7314816</c:v>
                </c:pt>
                <c:pt idx="15568">
                  <c:v>4276979832.1759262</c:v>
                </c:pt>
                <c:pt idx="15569">
                  <c:v>4276979901.6203704</c:v>
                </c:pt>
                <c:pt idx="15570">
                  <c:v>4276979971.064815</c:v>
                </c:pt>
                <c:pt idx="15571">
                  <c:v>4276980040.5092597</c:v>
                </c:pt>
                <c:pt idx="15572">
                  <c:v>4276980109.9537034</c:v>
                </c:pt>
                <c:pt idx="15573">
                  <c:v>4276980179.3981481</c:v>
                </c:pt>
                <c:pt idx="15574">
                  <c:v>4276980248.8425927</c:v>
                </c:pt>
                <c:pt idx="15575">
                  <c:v>4276980318.2870369</c:v>
                </c:pt>
                <c:pt idx="15576">
                  <c:v>4276980387.7314816</c:v>
                </c:pt>
                <c:pt idx="15577">
                  <c:v>4276980457.1759262</c:v>
                </c:pt>
                <c:pt idx="15578">
                  <c:v>4276980526.6203699</c:v>
                </c:pt>
                <c:pt idx="15579">
                  <c:v>4276980596.0648146</c:v>
                </c:pt>
                <c:pt idx="15580">
                  <c:v>4276980665.5092592</c:v>
                </c:pt>
                <c:pt idx="15581">
                  <c:v>4276980734.9537034</c:v>
                </c:pt>
                <c:pt idx="15582">
                  <c:v>4276980804.3981481</c:v>
                </c:pt>
                <c:pt idx="15583">
                  <c:v>4276980873.8425927</c:v>
                </c:pt>
                <c:pt idx="15584">
                  <c:v>4276980943.2870374</c:v>
                </c:pt>
                <c:pt idx="15585">
                  <c:v>4276981012.7314816</c:v>
                </c:pt>
                <c:pt idx="15586">
                  <c:v>4276981082.1759262</c:v>
                </c:pt>
                <c:pt idx="15587">
                  <c:v>4276981152.7777777</c:v>
                </c:pt>
                <c:pt idx="15588">
                  <c:v>4276981222.2222223</c:v>
                </c:pt>
                <c:pt idx="15589">
                  <c:v>4276981291.666667</c:v>
                </c:pt>
                <c:pt idx="15590">
                  <c:v>4276981361.1111107</c:v>
                </c:pt>
                <c:pt idx="15591">
                  <c:v>4276981430.5555553</c:v>
                </c:pt>
                <c:pt idx="15592">
                  <c:v>4276981500</c:v>
                </c:pt>
                <c:pt idx="15593">
                  <c:v>4276981569.4444442</c:v>
                </c:pt>
                <c:pt idx="15594">
                  <c:v>4276981638.8888888</c:v>
                </c:pt>
                <c:pt idx="15595">
                  <c:v>4276981708.3333335</c:v>
                </c:pt>
                <c:pt idx="15596">
                  <c:v>4276981777.7777777</c:v>
                </c:pt>
                <c:pt idx="15597">
                  <c:v>4276981847.2222223</c:v>
                </c:pt>
                <c:pt idx="15598">
                  <c:v>4276981916.666667</c:v>
                </c:pt>
                <c:pt idx="15599">
                  <c:v>4276981986.1111116</c:v>
                </c:pt>
                <c:pt idx="15600">
                  <c:v>4276982055.5555553</c:v>
                </c:pt>
                <c:pt idx="15601">
                  <c:v>4276982125</c:v>
                </c:pt>
                <c:pt idx="15602">
                  <c:v>4276982194.4444447</c:v>
                </c:pt>
                <c:pt idx="15603">
                  <c:v>4276982263.8888888</c:v>
                </c:pt>
                <c:pt idx="15604">
                  <c:v>4276982333.3333335</c:v>
                </c:pt>
                <c:pt idx="15605">
                  <c:v>4276982402.7777781</c:v>
                </c:pt>
                <c:pt idx="15606">
                  <c:v>4276982472.2222219</c:v>
                </c:pt>
                <c:pt idx="15607">
                  <c:v>4276982541.6666665</c:v>
                </c:pt>
                <c:pt idx="15608">
                  <c:v>4276982611.1111112</c:v>
                </c:pt>
                <c:pt idx="15609">
                  <c:v>4276982680.5555553</c:v>
                </c:pt>
                <c:pt idx="15610">
                  <c:v>4276982750</c:v>
                </c:pt>
                <c:pt idx="15611">
                  <c:v>4276982819.4444447</c:v>
                </c:pt>
                <c:pt idx="15612">
                  <c:v>4276982888.8888884</c:v>
                </c:pt>
                <c:pt idx="15613">
                  <c:v>4276982958.333333</c:v>
                </c:pt>
                <c:pt idx="15614">
                  <c:v>4276983027.7777777</c:v>
                </c:pt>
                <c:pt idx="15615">
                  <c:v>4276983097.2222228</c:v>
                </c:pt>
                <c:pt idx="15616">
                  <c:v>4276983166.6666665</c:v>
                </c:pt>
                <c:pt idx="15617">
                  <c:v>4276983236.1111112</c:v>
                </c:pt>
                <c:pt idx="15618">
                  <c:v>4276983305.5555558</c:v>
                </c:pt>
                <c:pt idx="15619">
                  <c:v>4276983375</c:v>
                </c:pt>
                <c:pt idx="15620">
                  <c:v>4276983444.4444447</c:v>
                </c:pt>
                <c:pt idx="15621">
                  <c:v>4276983513.8888893</c:v>
                </c:pt>
                <c:pt idx="15622">
                  <c:v>4276983583.333333</c:v>
                </c:pt>
                <c:pt idx="15623">
                  <c:v>4276983652.7777777</c:v>
                </c:pt>
                <c:pt idx="15624">
                  <c:v>4276983722.2222223</c:v>
                </c:pt>
                <c:pt idx="15625">
                  <c:v>4276983791.6666665</c:v>
                </c:pt>
                <c:pt idx="15626">
                  <c:v>4276983862.2685189</c:v>
                </c:pt>
                <c:pt idx="15627">
                  <c:v>4276983931.7129626</c:v>
                </c:pt>
                <c:pt idx="15628">
                  <c:v>4276984001.1574073</c:v>
                </c:pt>
                <c:pt idx="15629">
                  <c:v>4276984070.6018519</c:v>
                </c:pt>
                <c:pt idx="15630">
                  <c:v>4276984140.0462961</c:v>
                </c:pt>
                <c:pt idx="15631">
                  <c:v>4276984209.4907408</c:v>
                </c:pt>
                <c:pt idx="15632">
                  <c:v>4276984278.9351854</c:v>
                </c:pt>
                <c:pt idx="15633">
                  <c:v>4276984348.3796301</c:v>
                </c:pt>
                <c:pt idx="15634">
                  <c:v>4276984417.8240738</c:v>
                </c:pt>
                <c:pt idx="15635">
                  <c:v>4276984487.2685184</c:v>
                </c:pt>
                <c:pt idx="15636">
                  <c:v>4276984556.7129631</c:v>
                </c:pt>
                <c:pt idx="15637">
                  <c:v>4276984626.1574073</c:v>
                </c:pt>
                <c:pt idx="15638">
                  <c:v>4276984695.6018519</c:v>
                </c:pt>
                <c:pt idx="15639">
                  <c:v>4276984765.0462966</c:v>
                </c:pt>
                <c:pt idx="15640">
                  <c:v>4276984834.4907403</c:v>
                </c:pt>
                <c:pt idx="15641">
                  <c:v>4276984903.935185</c:v>
                </c:pt>
                <c:pt idx="15642">
                  <c:v>4276984973.3796296</c:v>
                </c:pt>
                <c:pt idx="15643">
                  <c:v>4276985042.8240738</c:v>
                </c:pt>
                <c:pt idx="15644">
                  <c:v>4276985112.2685184</c:v>
                </c:pt>
                <c:pt idx="15645">
                  <c:v>4276985181.7129631</c:v>
                </c:pt>
                <c:pt idx="15646">
                  <c:v>4276985251.1574078</c:v>
                </c:pt>
                <c:pt idx="15647">
                  <c:v>4276985320.6018519</c:v>
                </c:pt>
                <c:pt idx="15648">
                  <c:v>4276985390.0462966</c:v>
                </c:pt>
                <c:pt idx="15649">
                  <c:v>4276985459.4907413</c:v>
                </c:pt>
                <c:pt idx="15650">
                  <c:v>4276985528.935185</c:v>
                </c:pt>
                <c:pt idx="15651">
                  <c:v>4276985598.3796296</c:v>
                </c:pt>
                <c:pt idx="15652">
                  <c:v>4276985667.8240743</c:v>
                </c:pt>
                <c:pt idx="15653">
                  <c:v>4276985737.2685184</c:v>
                </c:pt>
                <c:pt idx="15654">
                  <c:v>4276985806.7129631</c:v>
                </c:pt>
                <c:pt idx="15655">
                  <c:v>4276985876.1574078</c:v>
                </c:pt>
                <c:pt idx="15656">
                  <c:v>4276985945.6018515</c:v>
                </c:pt>
                <c:pt idx="15657">
                  <c:v>4276986015.0462961</c:v>
                </c:pt>
                <c:pt idx="15658">
                  <c:v>4276986084.4907408</c:v>
                </c:pt>
                <c:pt idx="15659">
                  <c:v>4276986153.935185</c:v>
                </c:pt>
                <c:pt idx="15660">
                  <c:v>4276986223.3796296</c:v>
                </c:pt>
                <c:pt idx="15661">
                  <c:v>4276986292.8240743</c:v>
                </c:pt>
                <c:pt idx="15662">
                  <c:v>4276986362.2685189</c:v>
                </c:pt>
                <c:pt idx="15663">
                  <c:v>4276986431.7129626</c:v>
                </c:pt>
                <c:pt idx="15664">
                  <c:v>4276986501.1574073</c:v>
                </c:pt>
                <c:pt idx="15665">
                  <c:v>4276986570.6018519</c:v>
                </c:pt>
                <c:pt idx="15666">
                  <c:v>4276986640.0462961</c:v>
                </c:pt>
                <c:pt idx="15667">
                  <c:v>4276986709.4907408</c:v>
                </c:pt>
                <c:pt idx="15668">
                  <c:v>4276986778.9351854</c:v>
                </c:pt>
                <c:pt idx="15669">
                  <c:v>4276986849.5370369</c:v>
                </c:pt>
                <c:pt idx="15670">
                  <c:v>4276986918.9814816</c:v>
                </c:pt>
                <c:pt idx="15671">
                  <c:v>4276986988.4259257</c:v>
                </c:pt>
                <c:pt idx="15672">
                  <c:v>4276987057.8703704</c:v>
                </c:pt>
                <c:pt idx="15673">
                  <c:v>4276987127.314815</c:v>
                </c:pt>
                <c:pt idx="15674">
                  <c:v>4276987196.7592587</c:v>
                </c:pt>
                <c:pt idx="15675">
                  <c:v>4276987266.2037034</c:v>
                </c:pt>
                <c:pt idx="15676">
                  <c:v>4276987335.6481481</c:v>
                </c:pt>
                <c:pt idx="15677">
                  <c:v>4276987405.0925922</c:v>
                </c:pt>
                <c:pt idx="15678">
                  <c:v>4276987474.5370369</c:v>
                </c:pt>
                <c:pt idx="15679">
                  <c:v>4276987543.9814816</c:v>
                </c:pt>
                <c:pt idx="15680">
                  <c:v>4276987613.4259262</c:v>
                </c:pt>
                <c:pt idx="15681">
                  <c:v>4276987682.8703704</c:v>
                </c:pt>
                <c:pt idx="15682">
                  <c:v>4276987752.314815</c:v>
                </c:pt>
                <c:pt idx="15683">
                  <c:v>4276987821.7592597</c:v>
                </c:pt>
                <c:pt idx="15684">
                  <c:v>4276987891.2037034</c:v>
                </c:pt>
                <c:pt idx="15685">
                  <c:v>4276987960.6481481</c:v>
                </c:pt>
                <c:pt idx="15686">
                  <c:v>4276988030.0925927</c:v>
                </c:pt>
                <c:pt idx="15687">
                  <c:v>4276988099.5370369</c:v>
                </c:pt>
                <c:pt idx="15688">
                  <c:v>4276988168.9814816</c:v>
                </c:pt>
                <c:pt idx="15689">
                  <c:v>4276988238.4259262</c:v>
                </c:pt>
                <c:pt idx="15690">
                  <c:v>4276988307.8703699</c:v>
                </c:pt>
                <c:pt idx="15691">
                  <c:v>4276988377.3148146</c:v>
                </c:pt>
                <c:pt idx="15692">
                  <c:v>4276988446.7592592</c:v>
                </c:pt>
                <c:pt idx="15693">
                  <c:v>4276988516.2037039</c:v>
                </c:pt>
                <c:pt idx="15694">
                  <c:v>4276988585.6481481</c:v>
                </c:pt>
                <c:pt idx="15695">
                  <c:v>4276988655.0925927</c:v>
                </c:pt>
                <c:pt idx="15696">
                  <c:v>4276988724.5370374</c:v>
                </c:pt>
                <c:pt idx="15697">
                  <c:v>4276988793.9814811</c:v>
                </c:pt>
                <c:pt idx="15698">
                  <c:v>4276988863.4259257</c:v>
                </c:pt>
                <c:pt idx="15699">
                  <c:v>4276988932.8703709</c:v>
                </c:pt>
                <c:pt idx="15700">
                  <c:v>4276989002.3148146</c:v>
                </c:pt>
                <c:pt idx="15701">
                  <c:v>4276989071.7592592</c:v>
                </c:pt>
                <c:pt idx="15702">
                  <c:v>4276989141.2037039</c:v>
                </c:pt>
                <c:pt idx="15703">
                  <c:v>4276989210.6481481</c:v>
                </c:pt>
                <c:pt idx="15704">
                  <c:v>4276989280.0925927</c:v>
                </c:pt>
                <c:pt idx="15705">
                  <c:v>4276989349.5370374</c:v>
                </c:pt>
                <c:pt idx="15706">
                  <c:v>4276989418.9814811</c:v>
                </c:pt>
                <c:pt idx="15707">
                  <c:v>4276989488.4259257</c:v>
                </c:pt>
                <c:pt idx="15708">
                  <c:v>4276989557.8703704</c:v>
                </c:pt>
                <c:pt idx="15709">
                  <c:v>4276989628.4722223</c:v>
                </c:pt>
                <c:pt idx="15710">
                  <c:v>4276989697.916667</c:v>
                </c:pt>
                <c:pt idx="15711">
                  <c:v>4276989767.3611116</c:v>
                </c:pt>
                <c:pt idx="15712">
                  <c:v>4276989836.8055553</c:v>
                </c:pt>
                <c:pt idx="15713">
                  <c:v>4276989906.25</c:v>
                </c:pt>
                <c:pt idx="15714">
                  <c:v>4276989975.6944447</c:v>
                </c:pt>
                <c:pt idx="15715">
                  <c:v>4276990045.1388888</c:v>
                </c:pt>
                <c:pt idx="15716">
                  <c:v>4276990114.5833335</c:v>
                </c:pt>
                <c:pt idx="15717">
                  <c:v>4276990184.0277781</c:v>
                </c:pt>
                <c:pt idx="15718">
                  <c:v>4276990253.4722219</c:v>
                </c:pt>
                <c:pt idx="15719">
                  <c:v>4276990322.9166665</c:v>
                </c:pt>
                <c:pt idx="15720">
                  <c:v>4276990392.3611112</c:v>
                </c:pt>
                <c:pt idx="15721">
                  <c:v>4276990461.8055553</c:v>
                </c:pt>
                <c:pt idx="15722">
                  <c:v>4276990531.25</c:v>
                </c:pt>
                <c:pt idx="15723">
                  <c:v>4276990600.6944447</c:v>
                </c:pt>
                <c:pt idx="15724">
                  <c:v>4276990670.1388884</c:v>
                </c:pt>
                <c:pt idx="15725">
                  <c:v>4276990739.583333</c:v>
                </c:pt>
                <c:pt idx="15726">
                  <c:v>4276990809.0277777</c:v>
                </c:pt>
                <c:pt idx="15727">
                  <c:v>4276990878.4722223</c:v>
                </c:pt>
                <c:pt idx="15728">
                  <c:v>4276990947.9166665</c:v>
                </c:pt>
                <c:pt idx="15729">
                  <c:v>4276991017.3611112</c:v>
                </c:pt>
                <c:pt idx="15730">
                  <c:v>4276991086.8055558</c:v>
                </c:pt>
                <c:pt idx="15731">
                  <c:v>4276991156.25</c:v>
                </c:pt>
                <c:pt idx="15732">
                  <c:v>4276991225.6944447</c:v>
                </c:pt>
                <c:pt idx="15733">
                  <c:v>4276991295.1388893</c:v>
                </c:pt>
                <c:pt idx="15734">
                  <c:v>4276991364.583333</c:v>
                </c:pt>
                <c:pt idx="15735">
                  <c:v>4276991434.0277777</c:v>
                </c:pt>
                <c:pt idx="15736">
                  <c:v>4276991503.4722223</c:v>
                </c:pt>
                <c:pt idx="15737">
                  <c:v>4276991572.9166665</c:v>
                </c:pt>
                <c:pt idx="15738">
                  <c:v>4276991642.3611112</c:v>
                </c:pt>
                <c:pt idx="15739">
                  <c:v>4276991711.8055558</c:v>
                </c:pt>
                <c:pt idx="15740">
                  <c:v>4276991781.2500005</c:v>
                </c:pt>
                <c:pt idx="15741">
                  <c:v>4276991850.6944442</c:v>
                </c:pt>
                <c:pt idx="15742">
                  <c:v>4276991920.1388888</c:v>
                </c:pt>
                <c:pt idx="15743">
                  <c:v>4276991989.5833335</c:v>
                </c:pt>
                <c:pt idx="15744">
                  <c:v>4276992059.0277777</c:v>
                </c:pt>
                <c:pt idx="15745">
                  <c:v>4276992128.4722223</c:v>
                </c:pt>
                <c:pt idx="15746">
                  <c:v>4276992197.916667</c:v>
                </c:pt>
                <c:pt idx="15747">
                  <c:v>4276992267.3611107</c:v>
                </c:pt>
                <c:pt idx="15748">
                  <c:v>4276992336.8055553</c:v>
                </c:pt>
                <c:pt idx="15749">
                  <c:v>4276992406.25</c:v>
                </c:pt>
                <c:pt idx="15750">
                  <c:v>4276992475.6944442</c:v>
                </c:pt>
                <c:pt idx="15751">
                  <c:v>4276992545.1388888</c:v>
                </c:pt>
                <c:pt idx="15752">
                  <c:v>4276992614.5833335</c:v>
                </c:pt>
                <c:pt idx="15753">
                  <c:v>4276992684.0277772</c:v>
                </c:pt>
                <c:pt idx="15754">
                  <c:v>4276992753.4722223</c:v>
                </c:pt>
                <c:pt idx="15755">
                  <c:v>4276992824.0740738</c:v>
                </c:pt>
                <c:pt idx="15756">
                  <c:v>4276992893.5185184</c:v>
                </c:pt>
                <c:pt idx="15757">
                  <c:v>4276992962.9629631</c:v>
                </c:pt>
                <c:pt idx="15758">
                  <c:v>4276993032.4074078</c:v>
                </c:pt>
                <c:pt idx="15759">
                  <c:v>4276993101.8518515</c:v>
                </c:pt>
                <c:pt idx="15760">
                  <c:v>4276993171.2962961</c:v>
                </c:pt>
                <c:pt idx="15761">
                  <c:v>4276993240.7407413</c:v>
                </c:pt>
                <c:pt idx="15762">
                  <c:v>4276993310.185185</c:v>
                </c:pt>
                <c:pt idx="15763">
                  <c:v>4276993379.6296296</c:v>
                </c:pt>
                <c:pt idx="15764">
                  <c:v>4276993449.0740743</c:v>
                </c:pt>
                <c:pt idx="15765">
                  <c:v>4276993518.5185184</c:v>
                </c:pt>
                <c:pt idx="15766">
                  <c:v>4276993587.9629631</c:v>
                </c:pt>
                <c:pt idx="15767">
                  <c:v>4276993657.4074078</c:v>
                </c:pt>
                <c:pt idx="15768">
                  <c:v>4276993726.8518515</c:v>
                </c:pt>
                <c:pt idx="15769">
                  <c:v>4276993796.2962961</c:v>
                </c:pt>
                <c:pt idx="15770">
                  <c:v>4276993865.7407408</c:v>
                </c:pt>
                <c:pt idx="15771">
                  <c:v>4276993935.1851854</c:v>
                </c:pt>
                <c:pt idx="15772">
                  <c:v>4276994004.6296296</c:v>
                </c:pt>
                <c:pt idx="15773">
                  <c:v>4276994074.0740743</c:v>
                </c:pt>
                <c:pt idx="15774">
                  <c:v>4276994143.5185189</c:v>
                </c:pt>
                <c:pt idx="15775">
                  <c:v>4276994212.9629626</c:v>
                </c:pt>
                <c:pt idx="15776">
                  <c:v>4276994282.4074073</c:v>
                </c:pt>
                <c:pt idx="15777">
                  <c:v>4276994351.8518519</c:v>
                </c:pt>
                <c:pt idx="15778">
                  <c:v>4276994421.2962961</c:v>
                </c:pt>
                <c:pt idx="15779">
                  <c:v>4276994490.7407408</c:v>
                </c:pt>
                <c:pt idx="15780">
                  <c:v>4276994560.1851854</c:v>
                </c:pt>
                <c:pt idx="15781">
                  <c:v>4276994629.6296291</c:v>
                </c:pt>
                <c:pt idx="15782">
                  <c:v>4276994699.0740738</c:v>
                </c:pt>
                <c:pt idx="15783">
                  <c:v>4276994768.5185184</c:v>
                </c:pt>
                <c:pt idx="15784">
                  <c:v>4276994837.9629626</c:v>
                </c:pt>
                <c:pt idx="15785">
                  <c:v>4276994907.4074073</c:v>
                </c:pt>
                <c:pt idx="15786">
                  <c:v>4276994976.8518519</c:v>
                </c:pt>
                <c:pt idx="15787">
                  <c:v>4276995046.2962966</c:v>
                </c:pt>
                <c:pt idx="15788">
                  <c:v>4276995115.7407408</c:v>
                </c:pt>
                <c:pt idx="15789">
                  <c:v>4276995185.1851854</c:v>
                </c:pt>
                <c:pt idx="15790">
                  <c:v>4276995254.6296301</c:v>
                </c:pt>
                <c:pt idx="15791">
                  <c:v>4276995324.0740738</c:v>
                </c:pt>
                <c:pt idx="15792">
                  <c:v>4276995393.5185184</c:v>
                </c:pt>
                <c:pt idx="15793">
                  <c:v>4276995462.9629631</c:v>
                </c:pt>
                <c:pt idx="15794">
                  <c:v>4276995532.4074073</c:v>
                </c:pt>
                <c:pt idx="15795">
                  <c:v>4276995601.8518519</c:v>
                </c:pt>
                <c:pt idx="15796">
                  <c:v>4276995671.2962966</c:v>
                </c:pt>
                <c:pt idx="15797">
                  <c:v>4276995740.7407403</c:v>
                </c:pt>
                <c:pt idx="15798">
                  <c:v>4276995810.185185</c:v>
                </c:pt>
                <c:pt idx="15799">
                  <c:v>4276995879.6296296</c:v>
                </c:pt>
                <c:pt idx="15800">
                  <c:v>4276995949.0740738</c:v>
                </c:pt>
                <c:pt idx="15801">
                  <c:v>4276996019.6759262</c:v>
                </c:pt>
                <c:pt idx="15802">
                  <c:v>4276996089.1203699</c:v>
                </c:pt>
                <c:pt idx="15803">
                  <c:v>4276996158.5648146</c:v>
                </c:pt>
                <c:pt idx="15804">
                  <c:v>4276996228.0092592</c:v>
                </c:pt>
                <c:pt idx="15805">
                  <c:v>4276996297.4537039</c:v>
                </c:pt>
                <c:pt idx="15806">
                  <c:v>4276996366.8981481</c:v>
                </c:pt>
                <c:pt idx="15807">
                  <c:v>4276996436.3425927</c:v>
                </c:pt>
                <c:pt idx="15808">
                  <c:v>4276996505.7870374</c:v>
                </c:pt>
                <c:pt idx="15809">
                  <c:v>4276996575.2314811</c:v>
                </c:pt>
                <c:pt idx="15810">
                  <c:v>4276996644.6759257</c:v>
                </c:pt>
                <c:pt idx="15811">
                  <c:v>4276996714.1203704</c:v>
                </c:pt>
                <c:pt idx="15812">
                  <c:v>4276996783.5648146</c:v>
                </c:pt>
                <c:pt idx="15813">
                  <c:v>4276996853.0092592</c:v>
                </c:pt>
                <c:pt idx="15814">
                  <c:v>4276996922.4537039</c:v>
                </c:pt>
                <c:pt idx="15815">
                  <c:v>4276996991.8981481</c:v>
                </c:pt>
                <c:pt idx="15816">
                  <c:v>4276997061.3425927</c:v>
                </c:pt>
                <c:pt idx="15817">
                  <c:v>4276997130.7870374</c:v>
                </c:pt>
                <c:pt idx="15818">
                  <c:v>4276997200.231482</c:v>
                </c:pt>
                <c:pt idx="15819">
                  <c:v>4276997269.6759257</c:v>
                </c:pt>
                <c:pt idx="15820">
                  <c:v>4276997339.1203704</c:v>
                </c:pt>
                <c:pt idx="15821">
                  <c:v>4276997408.564815</c:v>
                </c:pt>
                <c:pt idx="15822">
                  <c:v>4276997478.0092592</c:v>
                </c:pt>
                <c:pt idx="15823">
                  <c:v>4276997547.4537039</c:v>
                </c:pt>
                <c:pt idx="15824">
                  <c:v>4276997616.8981485</c:v>
                </c:pt>
                <c:pt idx="15825">
                  <c:v>4276997686.3425922</c:v>
                </c:pt>
                <c:pt idx="15826">
                  <c:v>4276997755.7870369</c:v>
                </c:pt>
                <c:pt idx="15827">
                  <c:v>4276997825.2314816</c:v>
                </c:pt>
                <c:pt idx="15828">
                  <c:v>4276997894.6759257</c:v>
                </c:pt>
                <c:pt idx="15829">
                  <c:v>4276997964.1203704</c:v>
                </c:pt>
                <c:pt idx="15830">
                  <c:v>4276998033.564815</c:v>
                </c:pt>
                <c:pt idx="15831">
                  <c:v>4276998103.0092587</c:v>
                </c:pt>
                <c:pt idx="15832">
                  <c:v>4276998172.4537034</c:v>
                </c:pt>
                <c:pt idx="15833">
                  <c:v>4276998241.8981481</c:v>
                </c:pt>
                <c:pt idx="15834">
                  <c:v>4276998311.3425927</c:v>
                </c:pt>
                <c:pt idx="15835">
                  <c:v>4276998380.7870369</c:v>
                </c:pt>
                <c:pt idx="15836">
                  <c:v>4276998450.2314816</c:v>
                </c:pt>
                <c:pt idx="15837">
                  <c:v>4276998519.6759262</c:v>
                </c:pt>
                <c:pt idx="15838">
                  <c:v>4276998590.2777777</c:v>
                </c:pt>
                <c:pt idx="15839">
                  <c:v>4276998659.7222223</c:v>
                </c:pt>
                <c:pt idx="15840">
                  <c:v>4276998729.1666665</c:v>
                </c:pt>
                <c:pt idx="15841">
                  <c:v>4276998798.6111112</c:v>
                </c:pt>
                <c:pt idx="15842">
                  <c:v>4276998868.0555558</c:v>
                </c:pt>
                <c:pt idx="15843">
                  <c:v>4276998937.4999995</c:v>
                </c:pt>
                <c:pt idx="15844">
                  <c:v>4276999006.9444442</c:v>
                </c:pt>
                <c:pt idx="15845">
                  <c:v>4276999076.3888893</c:v>
                </c:pt>
                <c:pt idx="15846">
                  <c:v>4276999145.833333</c:v>
                </c:pt>
                <c:pt idx="15847">
                  <c:v>4276999215.2777777</c:v>
                </c:pt>
                <c:pt idx="15848">
                  <c:v>4276999284.7222223</c:v>
                </c:pt>
                <c:pt idx="15849">
                  <c:v>4276999354.1666665</c:v>
                </c:pt>
                <c:pt idx="15850">
                  <c:v>4276999423.6111112</c:v>
                </c:pt>
                <c:pt idx="15851">
                  <c:v>4276999493.0555558</c:v>
                </c:pt>
                <c:pt idx="15852">
                  <c:v>4276999562.5000005</c:v>
                </c:pt>
                <c:pt idx="15853">
                  <c:v>4276999631.9444442</c:v>
                </c:pt>
                <c:pt idx="15854">
                  <c:v>4276999701.3888888</c:v>
                </c:pt>
                <c:pt idx="15855">
                  <c:v>4276999770.8333335</c:v>
                </c:pt>
                <c:pt idx="15856">
                  <c:v>4276999840.2777777</c:v>
                </c:pt>
                <c:pt idx="15857">
                  <c:v>4276999909.7222223</c:v>
                </c:pt>
                <c:pt idx="15858">
                  <c:v>4276999979.166667</c:v>
                </c:pt>
                <c:pt idx="15859">
                  <c:v>4277000048.6111107</c:v>
                </c:pt>
                <c:pt idx="15860">
                  <c:v>4277000118.0555553</c:v>
                </c:pt>
                <c:pt idx="15861">
                  <c:v>4277000187.5</c:v>
                </c:pt>
                <c:pt idx="15862">
                  <c:v>4277000256.9444442</c:v>
                </c:pt>
                <c:pt idx="15863">
                  <c:v>4277000326.3888888</c:v>
                </c:pt>
                <c:pt idx="15864">
                  <c:v>4277000395.8333335</c:v>
                </c:pt>
                <c:pt idx="15865">
                  <c:v>4277000465.2777781</c:v>
                </c:pt>
                <c:pt idx="15866">
                  <c:v>4277000534.7222219</c:v>
                </c:pt>
                <c:pt idx="15867">
                  <c:v>4277000604.1666665</c:v>
                </c:pt>
                <c:pt idx="15868">
                  <c:v>4277000673.6111116</c:v>
                </c:pt>
                <c:pt idx="15869">
                  <c:v>4277000743.0555553</c:v>
                </c:pt>
                <c:pt idx="15870">
                  <c:v>4277000812.5</c:v>
                </c:pt>
                <c:pt idx="15871">
                  <c:v>4277000881.9444447</c:v>
                </c:pt>
                <c:pt idx="15872">
                  <c:v>4277000951.3888888</c:v>
                </c:pt>
                <c:pt idx="15873">
                  <c:v>4277001020.8333335</c:v>
                </c:pt>
                <c:pt idx="15874">
                  <c:v>4277001090.2777781</c:v>
                </c:pt>
                <c:pt idx="15875">
                  <c:v>4277001159.7222219</c:v>
                </c:pt>
                <c:pt idx="15876">
                  <c:v>4277001229.1666665</c:v>
                </c:pt>
                <c:pt idx="15877">
                  <c:v>4277001298.6111112</c:v>
                </c:pt>
                <c:pt idx="15878">
                  <c:v>4277001368.0555553</c:v>
                </c:pt>
                <c:pt idx="15879">
                  <c:v>4277001437.5</c:v>
                </c:pt>
                <c:pt idx="15880">
                  <c:v>4277001506.9444447</c:v>
                </c:pt>
                <c:pt idx="15881">
                  <c:v>4277001576.3888893</c:v>
                </c:pt>
                <c:pt idx="15882">
                  <c:v>4277001646.9907408</c:v>
                </c:pt>
                <c:pt idx="15883">
                  <c:v>4277001716.4351854</c:v>
                </c:pt>
                <c:pt idx="15884">
                  <c:v>4277001785.8796296</c:v>
                </c:pt>
                <c:pt idx="15885">
                  <c:v>4277001855.3240743</c:v>
                </c:pt>
                <c:pt idx="15886">
                  <c:v>4277001924.7685189</c:v>
                </c:pt>
                <c:pt idx="15887">
                  <c:v>4277001994.2129626</c:v>
                </c:pt>
                <c:pt idx="15888">
                  <c:v>4277002063.6574073</c:v>
                </c:pt>
                <c:pt idx="15889">
                  <c:v>4277002133.1018519</c:v>
                </c:pt>
                <c:pt idx="15890">
                  <c:v>4277002202.5462961</c:v>
                </c:pt>
                <c:pt idx="15891">
                  <c:v>4277002271.9907408</c:v>
                </c:pt>
                <c:pt idx="15892">
                  <c:v>4277002341.4351854</c:v>
                </c:pt>
                <c:pt idx="15893">
                  <c:v>4277002410.8796291</c:v>
                </c:pt>
                <c:pt idx="15894">
                  <c:v>4277002480.3240738</c:v>
                </c:pt>
                <c:pt idx="15895">
                  <c:v>4277002549.7685184</c:v>
                </c:pt>
                <c:pt idx="15896">
                  <c:v>4277002619.2129626</c:v>
                </c:pt>
                <c:pt idx="15897">
                  <c:v>4277002688.6574073</c:v>
                </c:pt>
                <c:pt idx="15898">
                  <c:v>4277002758.1018519</c:v>
                </c:pt>
                <c:pt idx="15899">
                  <c:v>4277002827.5462966</c:v>
                </c:pt>
                <c:pt idx="15900">
                  <c:v>4277002896.9907408</c:v>
                </c:pt>
                <c:pt idx="15901">
                  <c:v>4277002966.4351854</c:v>
                </c:pt>
                <c:pt idx="15902">
                  <c:v>4277003035.8796301</c:v>
                </c:pt>
                <c:pt idx="15903">
                  <c:v>4277003105.3240738</c:v>
                </c:pt>
                <c:pt idx="15904">
                  <c:v>4277003174.7685184</c:v>
                </c:pt>
                <c:pt idx="15905">
                  <c:v>4277003244.2129631</c:v>
                </c:pt>
                <c:pt idx="15906">
                  <c:v>4277003313.6574073</c:v>
                </c:pt>
                <c:pt idx="15907">
                  <c:v>4277003383.1018519</c:v>
                </c:pt>
                <c:pt idx="15908">
                  <c:v>4277003452.5462966</c:v>
                </c:pt>
                <c:pt idx="15909">
                  <c:v>4277003521.9907403</c:v>
                </c:pt>
                <c:pt idx="15910">
                  <c:v>4277003591.435185</c:v>
                </c:pt>
                <c:pt idx="15911">
                  <c:v>4277003660.8796296</c:v>
                </c:pt>
                <c:pt idx="15912">
                  <c:v>4277003730.3240743</c:v>
                </c:pt>
                <c:pt idx="15913">
                  <c:v>4277003799.7685184</c:v>
                </c:pt>
                <c:pt idx="15914">
                  <c:v>4277003869.2129631</c:v>
                </c:pt>
                <c:pt idx="15915">
                  <c:v>4277003938.6574078</c:v>
                </c:pt>
                <c:pt idx="15916">
                  <c:v>4277004008.1018515</c:v>
                </c:pt>
                <c:pt idx="15917">
                  <c:v>4277004077.5462961</c:v>
                </c:pt>
                <c:pt idx="15918">
                  <c:v>4277004146.9907408</c:v>
                </c:pt>
                <c:pt idx="15919">
                  <c:v>4277004216.435185</c:v>
                </c:pt>
                <c:pt idx="15920">
                  <c:v>4277004287.0370374</c:v>
                </c:pt>
                <c:pt idx="15921">
                  <c:v>4277004356.4814811</c:v>
                </c:pt>
                <c:pt idx="15922">
                  <c:v>4277004425.9259257</c:v>
                </c:pt>
                <c:pt idx="15923">
                  <c:v>4277004495.3703704</c:v>
                </c:pt>
                <c:pt idx="15924">
                  <c:v>4277004564.8148146</c:v>
                </c:pt>
                <c:pt idx="15925">
                  <c:v>4277004634.2592592</c:v>
                </c:pt>
                <c:pt idx="15926">
                  <c:v>4277004703.7037039</c:v>
                </c:pt>
                <c:pt idx="15927">
                  <c:v>4277004773.1481476</c:v>
                </c:pt>
                <c:pt idx="15928">
                  <c:v>4277004842.5925922</c:v>
                </c:pt>
                <c:pt idx="15929">
                  <c:v>4277004912.0370374</c:v>
                </c:pt>
                <c:pt idx="15930">
                  <c:v>4277004981.481482</c:v>
                </c:pt>
                <c:pt idx="15931">
                  <c:v>4277005050.9259257</c:v>
                </c:pt>
                <c:pt idx="15932">
                  <c:v>4277005120.3703704</c:v>
                </c:pt>
                <c:pt idx="15933">
                  <c:v>4277005189.814815</c:v>
                </c:pt>
                <c:pt idx="15934">
                  <c:v>4277005259.2592592</c:v>
                </c:pt>
                <c:pt idx="15935">
                  <c:v>4277005328.7037039</c:v>
                </c:pt>
                <c:pt idx="15936">
                  <c:v>4277005398.1481485</c:v>
                </c:pt>
                <c:pt idx="15937">
                  <c:v>4277005467.5925922</c:v>
                </c:pt>
                <c:pt idx="15938">
                  <c:v>4277005537.0370369</c:v>
                </c:pt>
                <c:pt idx="15939">
                  <c:v>4277005606.4814816</c:v>
                </c:pt>
                <c:pt idx="15940">
                  <c:v>4277005675.9259257</c:v>
                </c:pt>
                <c:pt idx="15941">
                  <c:v>4277005745.3703704</c:v>
                </c:pt>
                <c:pt idx="15942">
                  <c:v>4277005814.814815</c:v>
                </c:pt>
                <c:pt idx="15943">
                  <c:v>4277005884.2592597</c:v>
                </c:pt>
                <c:pt idx="15944">
                  <c:v>4277005953.7037034</c:v>
                </c:pt>
                <c:pt idx="15945">
                  <c:v>4277006023.1481481</c:v>
                </c:pt>
                <c:pt idx="15946">
                  <c:v>4277006092.5925927</c:v>
                </c:pt>
                <c:pt idx="15947">
                  <c:v>4277006162.0370369</c:v>
                </c:pt>
                <c:pt idx="15948">
                  <c:v>4277006231.4814816</c:v>
                </c:pt>
                <c:pt idx="15949">
                  <c:v>4277006300.9259262</c:v>
                </c:pt>
                <c:pt idx="15950">
                  <c:v>4277006370.3703699</c:v>
                </c:pt>
                <c:pt idx="15951">
                  <c:v>4277006439.8148146</c:v>
                </c:pt>
                <c:pt idx="15952">
                  <c:v>4277006509.2592597</c:v>
                </c:pt>
                <c:pt idx="15953">
                  <c:v>4277006578.7037034</c:v>
                </c:pt>
                <c:pt idx="15954">
                  <c:v>4277006648.1481481</c:v>
                </c:pt>
                <c:pt idx="15955">
                  <c:v>4277006717.5925927</c:v>
                </c:pt>
                <c:pt idx="15956">
                  <c:v>4277006787.0370369</c:v>
                </c:pt>
                <c:pt idx="15957">
                  <c:v>4277006856.4814816</c:v>
                </c:pt>
                <c:pt idx="15958">
                  <c:v>4277006925.9259262</c:v>
                </c:pt>
                <c:pt idx="15959">
                  <c:v>4277006995.3703709</c:v>
                </c:pt>
                <c:pt idx="15960">
                  <c:v>4277007065.9722223</c:v>
                </c:pt>
                <c:pt idx="15961">
                  <c:v>4277007135.416667</c:v>
                </c:pt>
                <c:pt idx="15962">
                  <c:v>4277007204.8611112</c:v>
                </c:pt>
                <c:pt idx="15963">
                  <c:v>4277007274.3055558</c:v>
                </c:pt>
                <c:pt idx="15964">
                  <c:v>4277007343.7500005</c:v>
                </c:pt>
                <c:pt idx="15965">
                  <c:v>4277007413.1944442</c:v>
                </c:pt>
                <c:pt idx="15966">
                  <c:v>4277007482.6388888</c:v>
                </c:pt>
                <c:pt idx="15967">
                  <c:v>4277007552.0833335</c:v>
                </c:pt>
                <c:pt idx="15968">
                  <c:v>4277007621.5277777</c:v>
                </c:pt>
                <c:pt idx="15969">
                  <c:v>4277007690.9722223</c:v>
                </c:pt>
                <c:pt idx="15970">
                  <c:v>4277007760.416667</c:v>
                </c:pt>
                <c:pt idx="15971">
                  <c:v>4277007829.8611107</c:v>
                </c:pt>
                <c:pt idx="15972">
                  <c:v>4277007899.3055553</c:v>
                </c:pt>
                <c:pt idx="15973">
                  <c:v>4277007968.75</c:v>
                </c:pt>
                <c:pt idx="15974">
                  <c:v>4277008038.1944442</c:v>
                </c:pt>
                <c:pt idx="15975">
                  <c:v>4277008107.6388888</c:v>
                </c:pt>
                <c:pt idx="15976">
                  <c:v>4277008177.0833335</c:v>
                </c:pt>
                <c:pt idx="15977">
                  <c:v>4277008246.5277781</c:v>
                </c:pt>
                <c:pt idx="15978">
                  <c:v>4277008315.9722219</c:v>
                </c:pt>
                <c:pt idx="15979">
                  <c:v>4277008385.4166665</c:v>
                </c:pt>
                <c:pt idx="15980">
                  <c:v>4277008454.8611112</c:v>
                </c:pt>
                <c:pt idx="15981">
                  <c:v>4277008524.3055553</c:v>
                </c:pt>
                <c:pt idx="15982">
                  <c:v>4277008593.75</c:v>
                </c:pt>
                <c:pt idx="15983">
                  <c:v>4277008663.1944447</c:v>
                </c:pt>
                <c:pt idx="15984">
                  <c:v>4277008732.6388888</c:v>
                </c:pt>
                <c:pt idx="15985">
                  <c:v>4277008802.0833335</c:v>
                </c:pt>
                <c:pt idx="15986">
                  <c:v>4277008871.5277781</c:v>
                </c:pt>
                <c:pt idx="15987">
                  <c:v>4277008940.9722219</c:v>
                </c:pt>
                <c:pt idx="15988">
                  <c:v>4277009010.4166665</c:v>
                </c:pt>
                <c:pt idx="15989">
                  <c:v>4277009079.8611112</c:v>
                </c:pt>
                <c:pt idx="15990">
                  <c:v>4277009149.3055558</c:v>
                </c:pt>
                <c:pt idx="15991">
                  <c:v>4277009218.75</c:v>
                </c:pt>
                <c:pt idx="15992">
                  <c:v>4277009288.1944447</c:v>
                </c:pt>
                <c:pt idx="15993">
                  <c:v>4277009357.6388893</c:v>
                </c:pt>
                <c:pt idx="15994">
                  <c:v>4277009427.083333</c:v>
                </c:pt>
                <c:pt idx="15995">
                  <c:v>4277009496.5277777</c:v>
                </c:pt>
                <c:pt idx="15996">
                  <c:v>4277009565.9722223</c:v>
                </c:pt>
                <c:pt idx="15997">
                  <c:v>4277009635.4166665</c:v>
                </c:pt>
                <c:pt idx="15998">
                  <c:v>4277009704.8611112</c:v>
                </c:pt>
                <c:pt idx="15999">
                  <c:v>4277009774.3055558</c:v>
                </c:pt>
                <c:pt idx="16000">
                  <c:v>4277009843.7499995</c:v>
                </c:pt>
                <c:pt idx="16001">
                  <c:v>4277009913.1944442</c:v>
                </c:pt>
                <c:pt idx="16002">
                  <c:v>4277009982.6388888</c:v>
                </c:pt>
                <c:pt idx="16003">
                  <c:v>4277010052.083333</c:v>
                </c:pt>
                <c:pt idx="16004">
                  <c:v>4277010121.5277777</c:v>
                </c:pt>
                <c:pt idx="16005">
                  <c:v>4277010190.9722223</c:v>
                </c:pt>
                <c:pt idx="16006">
                  <c:v>4277010261.5740738</c:v>
                </c:pt>
                <c:pt idx="16007">
                  <c:v>4277010331.0185184</c:v>
                </c:pt>
                <c:pt idx="16008">
                  <c:v>4277010400.4629631</c:v>
                </c:pt>
                <c:pt idx="16009">
                  <c:v>4277010469.9074073</c:v>
                </c:pt>
                <c:pt idx="16010">
                  <c:v>4277010539.3518519</c:v>
                </c:pt>
                <c:pt idx="16011">
                  <c:v>4277010608.7962966</c:v>
                </c:pt>
                <c:pt idx="16012">
                  <c:v>4277010678.2407403</c:v>
                </c:pt>
                <c:pt idx="16013">
                  <c:v>4277010747.6851854</c:v>
                </c:pt>
                <c:pt idx="16014">
                  <c:v>4277010817.1296301</c:v>
                </c:pt>
                <c:pt idx="16015">
                  <c:v>4277010886.5740738</c:v>
                </c:pt>
                <c:pt idx="16016">
                  <c:v>4277010956.0185184</c:v>
                </c:pt>
                <c:pt idx="16017">
                  <c:v>4277011025.4629631</c:v>
                </c:pt>
                <c:pt idx="16018">
                  <c:v>4277011094.9074073</c:v>
                </c:pt>
                <c:pt idx="16019">
                  <c:v>4277011164.3518519</c:v>
                </c:pt>
                <c:pt idx="16020">
                  <c:v>4277011233.7962966</c:v>
                </c:pt>
                <c:pt idx="16021">
                  <c:v>4277011303.2407403</c:v>
                </c:pt>
                <c:pt idx="16022">
                  <c:v>4277011372.685185</c:v>
                </c:pt>
                <c:pt idx="16023">
                  <c:v>4277011442.1296296</c:v>
                </c:pt>
                <c:pt idx="16024">
                  <c:v>4277011511.5740743</c:v>
                </c:pt>
                <c:pt idx="16025">
                  <c:v>4277011581.0185184</c:v>
                </c:pt>
                <c:pt idx="16026">
                  <c:v>4277011650.4629631</c:v>
                </c:pt>
                <c:pt idx="16027">
                  <c:v>4277011719.9074078</c:v>
                </c:pt>
                <c:pt idx="16028">
                  <c:v>4277011789.3518515</c:v>
                </c:pt>
                <c:pt idx="16029">
                  <c:v>4277011858.7962961</c:v>
                </c:pt>
                <c:pt idx="16030">
                  <c:v>4277011928.2407408</c:v>
                </c:pt>
                <c:pt idx="16031">
                  <c:v>4277011997.685185</c:v>
                </c:pt>
                <c:pt idx="16032">
                  <c:v>4277012067.1296296</c:v>
                </c:pt>
                <c:pt idx="16033">
                  <c:v>4277012136.5740743</c:v>
                </c:pt>
                <c:pt idx="16034">
                  <c:v>4277012206.018518</c:v>
                </c:pt>
                <c:pt idx="16035">
                  <c:v>4277012275.4629626</c:v>
                </c:pt>
                <c:pt idx="16036">
                  <c:v>4277012344.9074078</c:v>
                </c:pt>
                <c:pt idx="16037">
                  <c:v>4277012414.3518524</c:v>
                </c:pt>
                <c:pt idx="16038">
                  <c:v>4277012483.7962961</c:v>
                </c:pt>
                <c:pt idx="16039">
                  <c:v>4277012553.2407408</c:v>
                </c:pt>
                <c:pt idx="16040">
                  <c:v>4277012622.6851854</c:v>
                </c:pt>
                <c:pt idx="16041">
                  <c:v>4277012692.1296296</c:v>
                </c:pt>
                <c:pt idx="16042">
                  <c:v>4277012761.5740743</c:v>
                </c:pt>
                <c:pt idx="16043">
                  <c:v>4277012831.0185189</c:v>
                </c:pt>
                <c:pt idx="16044">
                  <c:v>4277012900.4629626</c:v>
                </c:pt>
                <c:pt idx="16045">
                  <c:v>4277012969.9074073</c:v>
                </c:pt>
                <c:pt idx="16046">
                  <c:v>4277013039.3518519</c:v>
                </c:pt>
                <c:pt idx="16047">
                  <c:v>4277013108.7962961</c:v>
                </c:pt>
                <c:pt idx="16048">
                  <c:v>4277013178.2407408</c:v>
                </c:pt>
                <c:pt idx="16049">
                  <c:v>4277013247.6851854</c:v>
                </c:pt>
                <c:pt idx="16050">
                  <c:v>4277013317.1296291</c:v>
                </c:pt>
                <c:pt idx="16051">
                  <c:v>4277013387.7314816</c:v>
                </c:pt>
                <c:pt idx="16052">
                  <c:v>4277013457.1759257</c:v>
                </c:pt>
                <c:pt idx="16053">
                  <c:v>4277013526.6203704</c:v>
                </c:pt>
                <c:pt idx="16054">
                  <c:v>4277013596.064815</c:v>
                </c:pt>
                <c:pt idx="16055">
                  <c:v>4277013665.5092597</c:v>
                </c:pt>
                <c:pt idx="16056">
                  <c:v>4277013734.9537034</c:v>
                </c:pt>
                <c:pt idx="16057">
                  <c:v>4277013804.3981481</c:v>
                </c:pt>
                <c:pt idx="16058">
                  <c:v>4277013873.8425927</c:v>
                </c:pt>
                <c:pt idx="16059">
                  <c:v>4277013943.2870369</c:v>
                </c:pt>
                <c:pt idx="16060">
                  <c:v>4277014012.7314816</c:v>
                </c:pt>
                <c:pt idx="16061">
                  <c:v>4277014082.1759262</c:v>
                </c:pt>
                <c:pt idx="16062">
                  <c:v>4277014151.6203699</c:v>
                </c:pt>
                <c:pt idx="16063">
                  <c:v>4277014221.0648146</c:v>
                </c:pt>
                <c:pt idx="16064">
                  <c:v>4277014290.5092592</c:v>
                </c:pt>
                <c:pt idx="16065">
                  <c:v>4277014359.9537034</c:v>
                </c:pt>
                <c:pt idx="16066">
                  <c:v>4277014429.3981481</c:v>
                </c:pt>
                <c:pt idx="16067">
                  <c:v>4277014498.8425927</c:v>
                </c:pt>
                <c:pt idx="16068">
                  <c:v>4277014568.2870374</c:v>
                </c:pt>
                <c:pt idx="16069">
                  <c:v>4277014637.7314816</c:v>
                </c:pt>
                <c:pt idx="16070">
                  <c:v>4277014707.1759262</c:v>
                </c:pt>
                <c:pt idx="16071">
                  <c:v>4277014776.6203709</c:v>
                </c:pt>
                <c:pt idx="16072">
                  <c:v>4277014846.0648146</c:v>
                </c:pt>
                <c:pt idx="16073">
                  <c:v>4277014915.5092592</c:v>
                </c:pt>
                <c:pt idx="16074">
                  <c:v>4277014984.9537039</c:v>
                </c:pt>
                <c:pt idx="16075">
                  <c:v>4277015054.3981481</c:v>
                </c:pt>
                <c:pt idx="16076">
                  <c:v>4277015123.8425927</c:v>
                </c:pt>
                <c:pt idx="16077">
                  <c:v>4277015193.2870374</c:v>
                </c:pt>
                <c:pt idx="16078">
                  <c:v>4277015262.7314811</c:v>
                </c:pt>
                <c:pt idx="16079">
                  <c:v>4277015332.1759257</c:v>
                </c:pt>
                <c:pt idx="16080">
                  <c:v>4277015401.6203704</c:v>
                </c:pt>
                <c:pt idx="16081">
                  <c:v>4277015471.0648146</c:v>
                </c:pt>
                <c:pt idx="16082">
                  <c:v>4277015540.5092592</c:v>
                </c:pt>
                <c:pt idx="16083">
                  <c:v>4277015609.9537039</c:v>
                </c:pt>
                <c:pt idx="16084">
                  <c:v>4277015679.3981485</c:v>
                </c:pt>
                <c:pt idx="16085">
                  <c:v>4277015748.8425922</c:v>
                </c:pt>
                <c:pt idx="16086">
                  <c:v>4277015818.2870369</c:v>
                </c:pt>
                <c:pt idx="16087">
                  <c:v>4277015888.8888888</c:v>
                </c:pt>
                <c:pt idx="16088">
                  <c:v>4277015958.3333335</c:v>
                </c:pt>
                <c:pt idx="16089">
                  <c:v>4277016027.7777781</c:v>
                </c:pt>
                <c:pt idx="16090">
                  <c:v>4277016097.2222219</c:v>
                </c:pt>
                <c:pt idx="16091">
                  <c:v>4277016166.6666665</c:v>
                </c:pt>
                <c:pt idx="16092">
                  <c:v>4277016236.1111112</c:v>
                </c:pt>
                <c:pt idx="16093">
                  <c:v>4277016305.5555553</c:v>
                </c:pt>
                <c:pt idx="16094">
                  <c:v>4277016375</c:v>
                </c:pt>
                <c:pt idx="16095">
                  <c:v>4277016444.4444447</c:v>
                </c:pt>
                <c:pt idx="16096">
                  <c:v>4277016513.8888884</c:v>
                </c:pt>
                <c:pt idx="16097">
                  <c:v>4277016583.3333335</c:v>
                </c:pt>
                <c:pt idx="16098">
                  <c:v>4277016652.7777781</c:v>
                </c:pt>
                <c:pt idx="16099">
                  <c:v>4277016722.2222219</c:v>
                </c:pt>
                <c:pt idx="16100">
                  <c:v>4277016791.6666665</c:v>
                </c:pt>
                <c:pt idx="16101">
                  <c:v>4277016861.1111112</c:v>
                </c:pt>
                <c:pt idx="16102">
                  <c:v>4277016930.5555558</c:v>
                </c:pt>
                <c:pt idx="16103">
                  <c:v>4277017000</c:v>
                </c:pt>
                <c:pt idx="16104">
                  <c:v>4277017069.4444447</c:v>
                </c:pt>
                <c:pt idx="16105">
                  <c:v>4277017138.8888893</c:v>
                </c:pt>
                <c:pt idx="16106">
                  <c:v>4277017208.333333</c:v>
                </c:pt>
                <c:pt idx="16107">
                  <c:v>4277017277.7777777</c:v>
                </c:pt>
                <c:pt idx="16108">
                  <c:v>4277017347.2222223</c:v>
                </c:pt>
                <c:pt idx="16109">
                  <c:v>4277017416.6666665</c:v>
                </c:pt>
                <c:pt idx="16110">
                  <c:v>4277017486.1111112</c:v>
                </c:pt>
                <c:pt idx="16111">
                  <c:v>4277017555.5555558</c:v>
                </c:pt>
                <c:pt idx="16112">
                  <c:v>4277017624.9999995</c:v>
                </c:pt>
                <c:pt idx="16113">
                  <c:v>4277017694.4444442</c:v>
                </c:pt>
                <c:pt idx="16114">
                  <c:v>4277017763.8888888</c:v>
                </c:pt>
                <c:pt idx="16115">
                  <c:v>4277017833.3333335</c:v>
                </c:pt>
                <c:pt idx="16116">
                  <c:v>4277017902.7777777</c:v>
                </c:pt>
                <c:pt idx="16117">
                  <c:v>4277017972.2222223</c:v>
                </c:pt>
                <c:pt idx="16118">
                  <c:v>4277018041.666667</c:v>
                </c:pt>
                <c:pt idx="16119">
                  <c:v>4277018111.1111107</c:v>
                </c:pt>
                <c:pt idx="16120">
                  <c:v>4277018180.5555558</c:v>
                </c:pt>
                <c:pt idx="16121">
                  <c:v>4277018250.0000005</c:v>
                </c:pt>
                <c:pt idx="16122">
                  <c:v>4277018319.4444442</c:v>
                </c:pt>
                <c:pt idx="16123">
                  <c:v>4277018388.8888888</c:v>
                </c:pt>
                <c:pt idx="16124">
                  <c:v>4277018458.3333335</c:v>
                </c:pt>
                <c:pt idx="16125">
                  <c:v>4277018527.7777777</c:v>
                </c:pt>
                <c:pt idx="16126">
                  <c:v>4277018598.3796296</c:v>
                </c:pt>
                <c:pt idx="16127">
                  <c:v>4277018667.8240738</c:v>
                </c:pt>
                <c:pt idx="16128">
                  <c:v>4277018737.2685184</c:v>
                </c:pt>
                <c:pt idx="16129">
                  <c:v>4277018806.7129631</c:v>
                </c:pt>
                <c:pt idx="16130">
                  <c:v>4277018876.1574073</c:v>
                </c:pt>
                <c:pt idx="16131">
                  <c:v>4277018945.6018519</c:v>
                </c:pt>
                <c:pt idx="16132">
                  <c:v>4277019015.0462966</c:v>
                </c:pt>
                <c:pt idx="16133">
                  <c:v>4277019084.4907413</c:v>
                </c:pt>
                <c:pt idx="16134">
                  <c:v>4277019153.935185</c:v>
                </c:pt>
                <c:pt idx="16135">
                  <c:v>4277019223.3796296</c:v>
                </c:pt>
                <c:pt idx="16136">
                  <c:v>4277019292.8240743</c:v>
                </c:pt>
                <c:pt idx="16137">
                  <c:v>4277019362.2685184</c:v>
                </c:pt>
                <c:pt idx="16138">
                  <c:v>4277019431.7129631</c:v>
                </c:pt>
                <c:pt idx="16139">
                  <c:v>4277019501.1574078</c:v>
                </c:pt>
                <c:pt idx="16140">
                  <c:v>4277019570.6018515</c:v>
                </c:pt>
                <c:pt idx="16141">
                  <c:v>4277019640.0462961</c:v>
                </c:pt>
                <c:pt idx="16142">
                  <c:v>4277019709.4907408</c:v>
                </c:pt>
                <c:pt idx="16143">
                  <c:v>4277019778.935185</c:v>
                </c:pt>
                <c:pt idx="16144">
                  <c:v>4277019848.3796296</c:v>
                </c:pt>
                <c:pt idx="16145">
                  <c:v>4277019917.8240743</c:v>
                </c:pt>
                <c:pt idx="16146">
                  <c:v>4277019987.268518</c:v>
                </c:pt>
                <c:pt idx="16147">
                  <c:v>4277020056.7129626</c:v>
                </c:pt>
                <c:pt idx="16148">
                  <c:v>4277020126.1574073</c:v>
                </c:pt>
                <c:pt idx="16149">
                  <c:v>4277020195.6018519</c:v>
                </c:pt>
                <c:pt idx="16150">
                  <c:v>4277020265.0462961</c:v>
                </c:pt>
                <c:pt idx="16151">
                  <c:v>4277020334.4907408</c:v>
                </c:pt>
                <c:pt idx="16152">
                  <c:v>4277020403.9351854</c:v>
                </c:pt>
                <c:pt idx="16153">
                  <c:v>4277020473.3796296</c:v>
                </c:pt>
                <c:pt idx="16154">
                  <c:v>4277020542.8240743</c:v>
                </c:pt>
                <c:pt idx="16155">
                  <c:v>4277020612.2685189</c:v>
                </c:pt>
                <c:pt idx="16156">
                  <c:v>4277020681.7129626</c:v>
                </c:pt>
                <c:pt idx="16157">
                  <c:v>4277020751.1574073</c:v>
                </c:pt>
                <c:pt idx="16158">
                  <c:v>4277020820.6018519</c:v>
                </c:pt>
                <c:pt idx="16159">
                  <c:v>4277020890.0462961</c:v>
                </c:pt>
                <c:pt idx="16160">
                  <c:v>4277020959.4907408</c:v>
                </c:pt>
                <c:pt idx="16161">
                  <c:v>4277021028.9351854</c:v>
                </c:pt>
                <c:pt idx="16162">
                  <c:v>4277021098.3796301</c:v>
                </c:pt>
                <c:pt idx="16163">
                  <c:v>4277021167.8240738</c:v>
                </c:pt>
                <c:pt idx="16164">
                  <c:v>4277021237.2685184</c:v>
                </c:pt>
                <c:pt idx="16165">
                  <c:v>4277021306.7129631</c:v>
                </c:pt>
                <c:pt idx="16166">
                  <c:v>4277021376.1574073</c:v>
                </c:pt>
                <c:pt idx="16167">
                  <c:v>4277021445.6018519</c:v>
                </c:pt>
                <c:pt idx="16168">
                  <c:v>4277021515.0462966</c:v>
                </c:pt>
                <c:pt idx="16169">
                  <c:v>4277021584.4907403</c:v>
                </c:pt>
                <c:pt idx="16170">
                  <c:v>4277021655.0925927</c:v>
                </c:pt>
                <c:pt idx="16171">
                  <c:v>4277021724.5370369</c:v>
                </c:pt>
                <c:pt idx="16172">
                  <c:v>4277021793.9814816</c:v>
                </c:pt>
                <c:pt idx="16173">
                  <c:v>4277021863.4259262</c:v>
                </c:pt>
                <c:pt idx="16174">
                  <c:v>4277021932.8703699</c:v>
                </c:pt>
                <c:pt idx="16175">
                  <c:v>4277022002.3148146</c:v>
                </c:pt>
                <c:pt idx="16176">
                  <c:v>4277022071.7592592</c:v>
                </c:pt>
                <c:pt idx="16177">
                  <c:v>4277022141.2037034</c:v>
                </c:pt>
                <c:pt idx="16178">
                  <c:v>4277022210.6481481</c:v>
                </c:pt>
                <c:pt idx="16179">
                  <c:v>4277022280.0925927</c:v>
                </c:pt>
                <c:pt idx="16180">
                  <c:v>4277022349.5370374</c:v>
                </c:pt>
                <c:pt idx="16181">
                  <c:v>4277022418.9814816</c:v>
                </c:pt>
                <c:pt idx="16182">
                  <c:v>4277022488.4259262</c:v>
                </c:pt>
                <c:pt idx="16183">
                  <c:v>4277022557.8703709</c:v>
                </c:pt>
                <c:pt idx="16184">
                  <c:v>4277022627.3148146</c:v>
                </c:pt>
                <c:pt idx="16185">
                  <c:v>4277022696.7592592</c:v>
                </c:pt>
                <c:pt idx="16186">
                  <c:v>4277022766.2037039</c:v>
                </c:pt>
                <c:pt idx="16187">
                  <c:v>4277022835.6481481</c:v>
                </c:pt>
                <c:pt idx="16188">
                  <c:v>4277022905.0925927</c:v>
                </c:pt>
                <c:pt idx="16189">
                  <c:v>4277022974.5370374</c:v>
                </c:pt>
                <c:pt idx="16190">
                  <c:v>4277023043.9814811</c:v>
                </c:pt>
                <c:pt idx="16191">
                  <c:v>4277023113.4259257</c:v>
                </c:pt>
                <c:pt idx="16192">
                  <c:v>4277023182.8703704</c:v>
                </c:pt>
                <c:pt idx="16193">
                  <c:v>4277023252.3148146</c:v>
                </c:pt>
                <c:pt idx="16194">
                  <c:v>4277023321.7592592</c:v>
                </c:pt>
                <c:pt idx="16195">
                  <c:v>4277023391.2037039</c:v>
                </c:pt>
                <c:pt idx="16196">
                  <c:v>4277023460.6481485</c:v>
                </c:pt>
                <c:pt idx="16197">
                  <c:v>4277023530.0925922</c:v>
                </c:pt>
                <c:pt idx="16198">
                  <c:v>4277023599.5370369</c:v>
                </c:pt>
                <c:pt idx="16199">
                  <c:v>4277023668.9814816</c:v>
                </c:pt>
                <c:pt idx="16200">
                  <c:v>4277023738.4259257</c:v>
                </c:pt>
                <c:pt idx="16201">
                  <c:v>4277023807.8703704</c:v>
                </c:pt>
                <c:pt idx="16202">
                  <c:v>4277023877.314815</c:v>
                </c:pt>
                <c:pt idx="16203">
                  <c:v>4277023946.7592587</c:v>
                </c:pt>
                <c:pt idx="16204">
                  <c:v>4277024016.2037039</c:v>
                </c:pt>
                <c:pt idx="16205">
                  <c:v>4277024085.6481485</c:v>
                </c:pt>
                <c:pt idx="16206">
                  <c:v>4277024155.0925922</c:v>
                </c:pt>
                <c:pt idx="16207">
                  <c:v>4277024224.5370369</c:v>
                </c:pt>
                <c:pt idx="16208">
                  <c:v>4277024293.9814816</c:v>
                </c:pt>
                <c:pt idx="16209">
                  <c:v>4277024363.4259262</c:v>
                </c:pt>
                <c:pt idx="16210">
                  <c:v>4277024432.8703704</c:v>
                </c:pt>
                <c:pt idx="16211">
                  <c:v>4277024502.314815</c:v>
                </c:pt>
                <c:pt idx="16212">
                  <c:v>4277024572.9166665</c:v>
                </c:pt>
                <c:pt idx="16213">
                  <c:v>4277024642.3611112</c:v>
                </c:pt>
                <c:pt idx="16214">
                  <c:v>4277024711.8055558</c:v>
                </c:pt>
                <c:pt idx="16215">
                  <c:v>4277024781.25</c:v>
                </c:pt>
                <c:pt idx="16216">
                  <c:v>4277024850.6944447</c:v>
                </c:pt>
                <c:pt idx="16217">
                  <c:v>4277024920.1388893</c:v>
                </c:pt>
                <c:pt idx="16218">
                  <c:v>4277024989.583333</c:v>
                </c:pt>
                <c:pt idx="16219">
                  <c:v>4277025059.0277777</c:v>
                </c:pt>
                <c:pt idx="16220">
                  <c:v>4277025128.4722223</c:v>
                </c:pt>
                <c:pt idx="16221">
                  <c:v>4277025197.9166665</c:v>
                </c:pt>
                <c:pt idx="16222">
                  <c:v>4277025267.3611112</c:v>
                </c:pt>
                <c:pt idx="16223">
                  <c:v>4277025336.8055558</c:v>
                </c:pt>
                <c:pt idx="16224">
                  <c:v>4277025406.2499995</c:v>
                </c:pt>
                <c:pt idx="16225">
                  <c:v>4277025475.6944442</c:v>
                </c:pt>
                <c:pt idx="16226">
                  <c:v>4277025545.1388888</c:v>
                </c:pt>
                <c:pt idx="16227">
                  <c:v>4277025614.5833335</c:v>
                </c:pt>
                <c:pt idx="16228">
                  <c:v>4277025684.0277777</c:v>
                </c:pt>
                <c:pt idx="16229">
                  <c:v>4277025753.4722223</c:v>
                </c:pt>
                <c:pt idx="16230">
                  <c:v>4277025822.916667</c:v>
                </c:pt>
                <c:pt idx="16231">
                  <c:v>4277025892.3611107</c:v>
                </c:pt>
                <c:pt idx="16232">
                  <c:v>4277025961.8055553</c:v>
                </c:pt>
                <c:pt idx="16233">
                  <c:v>4277026031.25</c:v>
                </c:pt>
                <c:pt idx="16234">
                  <c:v>4277026100.6944442</c:v>
                </c:pt>
                <c:pt idx="16235">
                  <c:v>4277026170.1388888</c:v>
                </c:pt>
                <c:pt idx="16236">
                  <c:v>4277026239.5833335</c:v>
                </c:pt>
                <c:pt idx="16237">
                  <c:v>4277026309.0277777</c:v>
                </c:pt>
                <c:pt idx="16238">
                  <c:v>4277026378.4722223</c:v>
                </c:pt>
                <c:pt idx="16239">
                  <c:v>4277026447.916667</c:v>
                </c:pt>
                <c:pt idx="16240">
                  <c:v>4277026517.3611116</c:v>
                </c:pt>
                <c:pt idx="16241">
                  <c:v>4277026586.8055553</c:v>
                </c:pt>
                <c:pt idx="16242">
                  <c:v>4277026656.25</c:v>
                </c:pt>
                <c:pt idx="16243">
                  <c:v>4277026725.6944447</c:v>
                </c:pt>
                <c:pt idx="16244">
                  <c:v>4277026795.1388888</c:v>
                </c:pt>
                <c:pt idx="16245">
                  <c:v>4277026864.5833335</c:v>
                </c:pt>
                <c:pt idx="16246">
                  <c:v>4277026934.0277781</c:v>
                </c:pt>
                <c:pt idx="16247">
                  <c:v>4277027003.4722219</c:v>
                </c:pt>
                <c:pt idx="16248">
                  <c:v>4277027072.9166665</c:v>
                </c:pt>
                <c:pt idx="16249">
                  <c:v>4277027142.3611112</c:v>
                </c:pt>
                <c:pt idx="16250">
                  <c:v>4277027212.9629631</c:v>
                </c:pt>
                <c:pt idx="16251">
                  <c:v>4277027282.4074078</c:v>
                </c:pt>
                <c:pt idx="16252">
                  <c:v>4277027351.8518515</c:v>
                </c:pt>
                <c:pt idx="16253">
                  <c:v>4277027421.2962961</c:v>
                </c:pt>
                <c:pt idx="16254">
                  <c:v>4277027490.7407408</c:v>
                </c:pt>
                <c:pt idx="16255">
                  <c:v>4277027560.185185</c:v>
                </c:pt>
                <c:pt idx="16256">
                  <c:v>4277027629.6296296</c:v>
                </c:pt>
                <c:pt idx="16257">
                  <c:v>4277027699.0740743</c:v>
                </c:pt>
                <c:pt idx="16258">
                  <c:v>4277027768.5185189</c:v>
                </c:pt>
                <c:pt idx="16259">
                  <c:v>4277027837.9629626</c:v>
                </c:pt>
                <c:pt idx="16260">
                  <c:v>4277027907.4074073</c:v>
                </c:pt>
                <c:pt idx="16261">
                  <c:v>4277027976.8518519</c:v>
                </c:pt>
                <c:pt idx="16262">
                  <c:v>4277028046.2962961</c:v>
                </c:pt>
                <c:pt idx="16263">
                  <c:v>4277028115.7407408</c:v>
                </c:pt>
                <c:pt idx="16264">
                  <c:v>4277028185.1851854</c:v>
                </c:pt>
                <c:pt idx="16265">
                  <c:v>4277028254.6296291</c:v>
                </c:pt>
                <c:pt idx="16266">
                  <c:v>4277028324.0740743</c:v>
                </c:pt>
                <c:pt idx="16267">
                  <c:v>4277028393.5185189</c:v>
                </c:pt>
                <c:pt idx="16268">
                  <c:v>4277028462.9629626</c:v>
                </c:pt>
                <c:pt idx="16269">
                  <c:v>4277028532.4074073</c:v>
                </c:pt>
                <c:pt idx="16270">
                  <c:v>4277028601.8518519</c:v>
                </c:pt>
                <c:pt idx="16271">
                  <c:v>4277028671.2962961</c:v>
                </c:pt>
                <c:pt idx="16272">
                  <c:v>4277028740.7407408</c:v>
                </c:pt>
                <c:pt idx="16273">
                  <c:v>4277028810.1851854</c:v>
                </c:pt>
                <c:pt idx="16274">
                  <c:v>4277028879.6296301</c:v>
                </c:pt>
                <c:pt idx="16275">
                  <c:v>4277028949.0740738</c:v>
                </c:pt>
                <c:pt idx="16276">
                  <c:v>4277029018.5185184</c:v>
                </c:pt>
                <c:pt idx="16277">
                  <c:v>4277029087.9629631</c:v>
                </c:pt>
                <c:pt idx="16278">
                  <c:v>4277029157.4074073</c:v>
                </c:pt>
                <c:pt idx="16279">
                  <c:v>4277029226.8518519</c:v>
                </c:pt>
                <c:pt idx="16280">
                  <c:v>4277029296.2962966</c:v>
                </c:pt>
                <c:pt idx="16281">
                  <c:v>4277029365.7407403</c:v>
                </c:pt>
                <c:pt idx="16282">
                  <c:v>4277029435.185185</c:v>
                </c:pt>
                <c:pt idx="16283">
                  <c:v>4277029504.6296296</c:v>
                </c:pt>
                <c:pt idx="16284">
                  <c:v>4277029574.0740738</c:v>
                </c:pt>
                <c:pt idx="16285">
                  <c:v>4277029643.5185184</c:v>
                </c:pt>
                <c:pt idx="16286">
                  <c:v>4277029712.9629631</c:v>
                </c:pt>
                <c:pt idx="16287">
                  <c:v>4277029782.4074078</c:v>
                </c:pt>
                <c:pt idx="16288">
                  <c:v>4277029851.8518519</c:v>
                </c:pt>
                <c:pt idx="16289">
                  <c:v>4277029921.2962966</c:v>
                </c:pt>
                <c:pt idx="16290">
                  <c:v>4277029991.8981481</c:v>
                </c:pt>
                <c:pt idx="16291">
                  <c:v>4277030061.3425927</c:v>
                </c:pt>
                <c:pt idx="16292">
                  <c:v>4277030130.7870374</c:v>
                </c:pt>
                <c:pt idx="16293">
                  <c:v>4277030200.2314811</c:v>
                </c:pt>
                <c:pt idx="16294">
                  <c:v>4277030269.6759257</c:v>
                </c:pt>
                <c:pt idx="16295">
                  <c:v>4277030339.1203709</c:v>
                </c:pt>
                <c:pt idx="16296">
                  <c:v>4277030408.5648146</c:v>
                </c:pt>
                <c:pt idx="16297">
                  <c:v>4277030478.0092592</c:v>
                </c:pt>
                <c:pt idx="16298">
                  <c:v>4277030547.4537039</c:v>
                </c:pt>
                <c:pt idx="16299">
                  <c:v>4277030616.8981481</c:v>
                </c:pt>
                <c:pt idx="16300">
                  <c:v>4277030686.3425927</c:v>
                </c:pt>
                <c:pt idx="16301">
                  <c:v>4277030755.7870374</c:v>
                </c:pt>
                <c:pt idx="16302">
                  <c:v>4277030825.2314811</c:v>
                </c:pt>
                <c:pt idx="16303">
                  <c:v>4277030894.6759257</c:v>
                </c:pt>
                <c:pt idx="16304">
                  <c:v>4277030964.1203704</c:v>
                </c:pt>
                <c:pt idx="16305">
                  <c:v>4277031033.564815</c:v>
                </c:pt>
                <c:pt idx="16306">
                  <c:v>4277031103.0092592</c:v>
                </c:pt>
                <c:pt idx="16307">
                  <c:v>4277031172.4537039</c:v>
                </c:pt>
                <c:pt idx="16308">
                  <c:v>4277031241.8981485</c:v>
                </c:pt>
                <c:pt idx="16309">
                  <c:v>4277031311.3425922</c:v>
                </c:pt>
                <c:pt idx="16310">
                  <c:v>4277031380.7870369</c:v>
                </c:pt>
                <c:pt idx="16311">
                  <c:v>4277031450.2314816</c:v>
                </c:pt>
                <c:pt idx="16312">
                  <c:v>4277031519.6759257</c:v>
                </c:pt>
                <c:pt idx="16313">
                  <c:v>4277031589.1203704</c:v>
                </c:pt>
                <c:pt idx="16314">
                  <c:v>4277031658.564815</c:v>
                </c:pt>
                <c:pt idx="16315">
                  <c:v>4277031728.0092587</c:v>
                </c:pt>
                <c:pt idx="16316">
                  <c:v>4277031797.4537034</c:v>
                </c:pt>
                <c:pt idx="16317">
                  <c:v>4277031866.8981481</c:v>
                </c:pt>
                <c:pt idx="16318">
                  <c:v>4277031936.3425922</c:v>
                </c:pt>
                <c:pt idx="16319">
                  <c:v>4277032005.7870369</c:v>
                </c:pt>
                <c:pt idx="16320">
                  <c:v>4277032075.2314816</c:v>
                </c:pt>
                <c:pt idx="16321">
                  <c:v>4277032144.6759262</c:v>
                </c:pt>
                <c:pt idx="16322">
                  <c:v>4277032214.1203704</c:v>
                </c:pt>
                <c:pt idx="16323">
                  <c:v>4277032283.564815</c:v>
                </c:pt>
                <c:pt idx="16324">
                  <c:v>4277032353.0092597</c:v>
                </c:pt>
                <c:pt idx="16325">
                  <c:v>4277032422.4537034</c:v>
                </c:pt>
                <c:pt idx="16326">
                  <c:v>4277032491.8981481</c:v>
                </c:pt>
                <c:pt idx="16327">
                  <c:v>4277032561.3425927</c:v>
                </c:pt>
                <c:pt idx="16328">
                  <c:v>4277032630.7870369</c:v>
                </c:pt>
                <c:pt idx="16329">
                  <c:v>4277032700.2314816</c:v>
                </c:pt>
                <c:pt idx="16330">
                  <c:v>4277032769.6759262</c:v>
                </c:pt>
                <c:pt idx="16331">
                  <c:v>4277032839.1203699</c:v>
                </c:pt>
                <c:pt idx="16332">
                  <c:v>4277032908.5648146</c:v>
                </c:pt>
                <c:pt idx="16333">
                  <c:v>4277032979.1666665</c:v>
                </c:pt>
                <c:pt idx="16334">
                  <c:v>4277033048.6111112</c:v>
                </c:pt>
                <c:pt idx="16335">
                  <c:v>4277033118.0555558</c:v>
                </c:pt>
                <c:pt idx="16336">
                  <c:v>4277033187.5000005</c:v>
                </c:pt>
                <c:pt idx="16337">
                  <c:v>4277033256.9444442</c:v>
                </c:pt>
                <c:pt idx="16338">
                  <c:v>4277033326.3888888</c:v>
                </c:pt>
                <c:pt idx="16339">
                  <c:v>4277033395.8333335</c:v>
                </c:pt>
                <c:pt idx="16340">
                  <c:v>4277033465.2777777</c:v>
                </c:pt>
                <c:pt idx="16341">
                  <c:v>4277033534.7222223</c:v>
                </c:pt>
                <c:pt idx="16342">
                  <c:v>4277033604.166667</c:v>
                </c:pt>
                <c:pt idx="16343">
                  <c:v>4277033673.6111107</c:v>
                </c:pt>
                <c:pt idx="16344">
                  <c:v>4277033743.0555553</c:v>
                </c:pt>
                <c:pt idx="16345">
                  <c:v>4277033812.5</c:v>
                </c:pt>
                <c:pt idx="16346">
                  <c:v>4277033881.9444442</c:v>
                </c:pt>
                <c:pt idx="16347">
                  <c:v>4277033951.3888888</c:v>
                </c:pt>
                <c:pt idx="16348">
                  <c:v>4277034020.8333335</c:v>
                </c:pt>
                <c:pt idx="16349">
                  <c:v>4277034090.2777772</c:v>
                </c:pt>
                <c:pt idx="16350">
                  <c:v>4277034159.7222223</c:v>
                </c:pt>
                <c:pt idx="16351">
                  <c:v>4277034229.166667</c:v>
                </c:pt>
                <c:pt idx="16352">
                  <c:v>4277034298.6111116</c:v>
                </c:pt>
                <c:pt idx="16353">
                  <c:v>4277034368.0555553</c:v>
                </c:pt>
                <c:pt idx="16354">
                  <c:v>4277034437.5</c:v>
                </c:pt>
                <c:pt idx="16355">
                  <c:v>4277034506.9444447</c:v>
                </c:pt>
                <c:pt idx="16356">
                  <c:v>4277034576.3888888</c:v>
                </c:pt>
                <c:pt idx="16357">
                  <c:v>4277034645.8333335</c:v>
                </c:pt>
                <c:pt idx="16358">
                  <c:v>4277034715.2777781</c:v>
                </c:pt>
                <c:pt idx="16359">
                  <c:v>4277034784.7222219</c:v>
                </c:pt>
                <c:pt idx="16360">
                  <c:v>4277034854.1666665</c:v>
                </c:pt>
                <c:pt idx="16361">
                  <c:v>4277034923.6111112</c:v>
                </c:pt>
                <c:pt idx="16362">
                  <c:v>4277034993.0555553</c:v>
                </c:pt>
                <c:pt idx="16363">
                  <c:v>4277035062.5</c:v>
                </c:pt>
                <c:pt idx="16364">
                  <c:v>4277035131.9444447</c:v>
                </c:pt>
                <c:pt idx="16365">
                  <c:v>4277035201.3888884</c:v>
                </c:pt>
                <c:pt idx="16366">
                  <c:v>4277035270.833333</c:v>
                </c:pt>
                <c:pt idx="16367">
                  <c:v>4277035340.2777777</c:v>
                </c:pt>
                <c:pt idx="16368">
                  <c:v>4277035409.7222223</c:v>
                </c:pt>
                <c:pt idx="16369">
                  <c:v>4277035479.1666665</c:v>
                </c:pt>
                <c:pt idx="16370">
                  <c:v>4277035549.7685189</c:v>
                </c:pt>
                <c:pt idx="16371">
                  <c:v>4277035619.2129626</c:v>
                </c:pt>
                <c:pt idx="16372">
                  <c:v>4277035688.6574073</c:v>
                </c:pt>
                <c:pt idx="16373">
                  <c:v>4277035758.1018519</c:v>
                </c:pt>
                <c:pt idx="16374">
                  <c:v>4277035827.5462961</c:v>
                </c:pt>
                <c:pt idx="16375">
                  <c:v>4277035896.9907408</c:v>
                </c:pt>
                <c:pt idx="16376">
                  <c:v>4277035966.4351854</c:v>
                </c:pt>
                <c:pt idx="16377">
                  <c:v>4277036035.8796291</c:v>
                </c:pt>
                <c:pt idx="16378">
                  <c:v>4277036105.3240738</c:v>
                </c:pt>
                <c:pt idx="16379">
                  <c:v>4277036174.7685184</c:v>
                </c:pt>
                <c:pt idx="16380">
                  <c:v>4277036244.2129626</c:v>
                </c:pt>
                <c:pt idx="16381">
                  <c:v>4277036313.6574073</c:v>
                </c:pt>
                <c:pt idx="16382">
                  <c:v>4277036383.1018519</c:v>
                </c:pt>
                <c:pt idx="16383">
                  <c:v>4277036452.5462966</c:v>
                </c:pt>
                <c:pt idx="16384">
                  <c:v>4277036521.9907408</c:v>
                </c:pt>
                <c:pt idx="16385">
                  <c:v>4277036591.4351854</c:v>
                </c:pt>
                <c:pt idx="16386">
                  <c:v>4277036660.8796301</c:v>
                </c:pt>
                <c:pt idx="16387">
                  <c:v>4277036730.3240738</c:v>
                </c:pt>
                <c:pt idx="16388">
                  <c:v>4277036799.7685184</c:v>
                </c:pt>
                <c:pt idx="16389">
                  <c:v>4277036863.4259262</c:v>
                </c:pt>
                <c:pt idx="16390">
                  <c:v>4277036866.8981481</c:v>
                </c:pt>
                <c:pt idx="16391">
                  <c:v>4277036870.3703704</c:v>
                </c:pt>
                <c:pt idx="16392">
                  <c:v>4277036872.6851854</c:v>
                </c:pt>
                <c:pt idx="16393">
                  <c:v>4277036876.1574073</c:v>
                </c:pt>
                <c:pt idx="16394">
                  <c:v>4277036879.6296296</c:v>
                </c:pt>
                <c:pt idx="16395">
                  <c:v>4277036883.1018519</c:v>
                </c:pt>
                <c:pt idx="16396">
                  <c:v>4277036885.4166665</c:v>
                </c:pt>
                <c:pt idx="16397">
                  <c:v>4277036888.8888888</c:v>
                </c:pt>
                <c:pt idx="16398">
                  <c:v>4277036892.3611112</c:v>
                </c:pt>
                <c:pt idx="16399">
                  <c:v>4277036895.8333335</c:v>
                </c:pt>
                <c:pt idx="16400">
                  <c:v>4277036899.3055553</c:v>
                </c:pt>
                <c:pt idx="16401">
                  <c:v>4277036901.6203704</c:v>
                </c:pt>
                <c:pt idx="16402">
                  <c:v>4277036905.0925927</c:v>
                </c:pt>
                <c:pt idx="16403">
                  <c:v>4277036908.5648146</c:v>
                </c:pt>
                <c:pt idx="16404">
                  <c:v>4277036912.0370369</c:v>
                </c:pt>
                <c:pt idx="16405">
                  <c:v>4277036914.3518519</c:v>
                </c:pt>
                <c:pt idx="16406">
                  <c:v>4277036917.8240743</c:v>
                </c:pt>
                <c:pt idx="16407">
                  <c:v>4277036921.2962961</c:v>
                </c:pt>
                <c:pt idx="16408">
                  <c:v>4277036924.7685184</c:v>
                </c:pt>
                <c:pt idx="16409">
                  <c:v>4277036928.2407408</c:v>
                </c:pt>
                <c:pt idx="16410">
                  <c:v>4277036930.5555558</c:v>
                </c:pt>
                <c:pt idx="16411">
                  <c:v>4277036934.0277777</c:v>
                </c:pt>
                <c:pt idx="16412">
                  <c:v>4277036937.5</c:v>
                </c:pt>
                <c:pt idx="16413">
                  <c:v>4277036940.9722223</c:v>
                </c:pt>
                <c:pt idx="16414">
                  <c:v>4277036943.2870374</c:v>
                </c:pt>
                <c:pt idx="16415">
                  <c:v>4277036946.7592592</c:v>
                </c:pt>
                <c:pt idx="16416">
                  <c:v>4277036950.2314816</c:v>
                </c:pt>
                <c:pt idx="16417">
                  <c:v>4277036953.7037039</c:v>
                </c:pt>
                <c:pt idx="16418">
                  <c:v>4277036956.0185184</c:v>
                </c:pt>
                <c:pt idx="16419">
                  <c:v>4277036959.4907408</c:v>
                </c:pt>
                <c:pt idx="16420">
                  <c:v>4277036962.9629631</c:v>
                </c:pt>
                <c:pt idx="16421">
                  <c:v>4277036966.435185</c:v>
                </c:pt>
                <c:pt idx="16422">
                  <c:v>4277036969.9074073</c:v>
                </c:pt>
                <c:pt idx="16423">
                  <c:v>4277036972.2222223</c:v>
                </c:pt>
                <c:pt idx="16424">
                  <c:v>4277036975.6944442</c:v>
                </c:pt>
                <c:pt idx="16425">
                  <c:v>4277036979.1666665</c:v>
                </c:pt>
                <c:pt idx="16426">
                  <c:v>4277036982.6388888</c:v>
                </c:pt>
                <c:pt idx="16427">
                  <c:v>4277036984.9537034</c:v>
                </c:pt>
                <c:pt idx="16428">
                  <c:v>4277036988.4259257</c:v>
                </c:pt>
                <c:pt idx="16429">
                  <c:v>4277036991.8981481</c:v>
                </c:pt>
                <c:pt idx="16430">
                  <c:v>4277036995.3703704</c:v>
                </c:pt>
                <c:pt idx="16431">
                  <c:v>4277036998.8425927</c:v>
                </c:pt>
                <c:pt idx="16432">
                  <c:v>4277037001.1574073</c:v>
                </c:pt>
                <c:pt idx="16433">
                  <c:v>4277037004.6296296</c:v>
                </c:pt>
                <c:pt idx="16434">
                  <c:v>4277037008.1018519</c:v>
                </c:pt>
                <c:pt idx="16435">
                  <c:v>4277037011.5740743</c:v>
                </c:pt>
                <c:pt idx="16436">
                  <c:v>4277037013.8888888</c:v>
                </c:pt>
                <c:pt idx="16437">
                  <c:v>4277037017.3611112</c:v>
                </c:pt>
                <c:pt idx="16438">
                  <c:v>4277037020.8333335</c:v>
                </c:pt>
                <c:pt idx="16439">
                  <c:v>4277037024.3055558</c:v>
                </c:pt>
                <c:pt idx="16440">
                  <c:v>4277037026.6203704</c:v>
                </c:pt>
                <c:pt idx="16441">
                  <c:v>4277037030.0925927</c:v>
                </c:pt>
                <c:pt idx="16442">
                  <c:v>4277037033.564815</c:v>
                </c:pt>
                <c:pt idx="16443">
                  <c:v>4277037037.0370374</c:v>
                </c:pt>
                <c:pt idx="16444">
                  <c:v>4277037040.5092597</c:v>
                </c:pt>
                <c:pt idx="16445">
                  <c:v>4277037042.8240743</c:v>
                </c:pt>
                <c:pt idx="16446">
                  <c:v>4277037046.2962966</c:v>
                </c:pt>
                <c:pt idx="16447">
                  <c:v>4277037049.7685189</c:v>
                </c:pt>
                <c:pt idx="16448">
                  <c:v>4277037053.2407413</c:v>
                </c:pt>
                <c:pt idx="16449">
                  <c:v>4277037055.5555558</c:v>
                </c:pt>
                <c:pt idx="16450">
                  <c:v>4277037059.0277781</c:v>
                </c:pt>
                <c:pt idx="16451">
                  <c:v>4277037062.5000005</c:v>
                </c:pt>
                <c:pt idx="16452">
                  <c:v>4277037065.9722219</c:v>
                </c:pt>
                <c:pt idx="16453">
                  <c:v>4277037068.2870374</c:v>
                </c:pt>
                <c:pt idx="16454">
                  <c:v>4277037071.7592597</c:v>
                </c:pt>
                <c:pt idx="16455">
                  <c:v>4277037075.2314811</c:v>
                </c:pt>
                <c:pt idx="16456">
                  <c:v>4277037078.7037034</c:v>
                </c:pt>
                <c:pt idx="16457">
                  <c:v>4277037082.1759257</c:v>
                </c:pt>
                <c:pt idx="16458">
                  <c:v>4277037084.4907403</c:v>
                </c:pt>
                <c:pt idx="16459">
                  <c:v>4277037087.9629626</c:v>
                </c:pt>
                <c:pt idx="16460">
                  <c:v>4277037091.435185</c:v>
                </c:pt>
                <c:pt idx="16461">
                  <c:v>4277037094.9074073</c:v>
                </c:pt>
                <c:pt idx="16462">
                  <c:v>4277037097.2222219</c:v>
                </c:pt>
                <c:pt idx="16463">
                  <c:v>4277037100.6944442</c:v>
                </c:pt>
                <c:pt idx="16464">
                  <c:v>4277037104.1666665</c:v>
                </c:pt>
                <c:pt idx="16465">
                  <c:v>4277037107.6388888</c:v>
                </c:pt>
                <c:pt idx="16466">
                  <c:v>4277037109.9537034</c:v>
                </c:pt>
                <c:pt idx="16467">
                  <c:v>4277037113.4259257</c:v>
                </c:pt>
                <c:pt idx="16468">
                  <c:v>4277037116.8981481</c:v>
                </c:pt>
                <c:pt idx="16469">
                  <c:v>4277037120.3703704</c:v>
                </c:pt>
                <c:pt idx="16470">
                  <c:v>4277037123.8425927</c:v>
                </c:pt>
                <c:pt idx="16471">
                  <c:v>4277037126.1574073</c:v>
                </c:pt>
                <c:pt idx="16472">
                  <c:v>4277037129.6296296</c:v>
                </c:pt>
                <c:pt idx="16473">
                  <c:v>4277037133.1018519</c:v>
                </c:pt>
                <c:pt idx="16474">
                  <c:v>4277037136.5740743</c:v>
                </c:pt>
                <c:pt idx="16475">
                  <c:v>4277037138.8888888</c:v>
                </c:pt>
                <c:pt idx="16476">
                  <c:v>4277037142.3611112</c:v>
                </c:pt>
                <c:pt idx="16477">
                  <c:v>4277037145.8333335</c:v>
                </c:pt>
                <c:pt idx="16478">
                  <c:v>4277037149.3055558</c:v>
                </c:pt>
                <c:pt idx="16479">
                  <c:v>4277037152.7777781</c:v>
                </c:pt>
                <c:pt idx="16480">
                  <c:v>4277037155.0925927</c:v>
                </c:pt>
                <c:pt idx="16481">
                  <c:v>4277037158.564815</c:v>
                </c:pt>
                <c:pt idx="16482">
                  <c:v>4277037162.0370374</c:v>
                </c:pt>
                <c:pt idx="16483">
                  <c:v>4277037165.5092587</c:v>
                </c:pt>
                <c:pt idx="16484">
                  <c:v>4277037167.8240743</c:v>
                </c:pt>
                <c:pt idx="16485">
                  <c:v>4277037171.2962966</c:v>
                </c:pt>
                <c:pt idx="16486">
                  <c:v>4277037174.768518</c:v>
                </c:pt>
                <c:pt idx="16487">
                  <c:v>4277037178.2407403</c:v>
                </c:pt>
                <c:pt idx="16488">
                  <c:v>4277037180.5555558</c:v>
                </c:pt>
                <c:pt idx="16489">
                  <c:v>4277037184.0277781</c:v>
                </c:pt>
                <c:pt idx="16490">
                  <c:v>4277037187.4999995</c:v>
                </c:pt>
                <c:pt idx="16491">
                  <c:v>4277037190.9722219</c:v>
                </c:pt>
                <c:pt idx="16492">
                  <c:v>4277037194.4444442</c:v>
                </c:pt>
                <c:pt idx="16493">
                  <c:v>4277037196.7592587</c:v>
                </c:pt>
                <c:pt idx="16494">
                  <c:v>4277037200.2314811</c:v>
                </c:pt>
                <c:pt idx="16495">
                  <c:v>4277037203.7037034</c:v>
                </c:pt>
                <c:pt idx="16496">
                  <c:v>4277037207.1759257</c:v>
                </c:pt>
                <c:pt idx="16497">
                  <c:v>4277037209.4907403</c:v>
                </c:pt>
                <c:pt idx="16498">
                  <c:v>4277037212.9629626</c:v>
                </c:pt>
                <c:pt idx="16499">
                  <c:v>4277037216.435185</c:v>
                </c:pt>
                <c:pt idx="16500">
                  <c:v>4277037219.9074073</c:v>
                </c:pt>
                <c:pt idx="16501">
                  <c:v>4277037223.3796296</c:v>
                </c:pt>
                <c:pt idx="16502">
                  <c:v>4277037226.8518519</c:v>
                </c:pt>
                <c:pt idx="16503">
                  <c:v>4277037230.3240743</c:v>
                </c:pt>
                <c:pt idx="16504">
                  <c:v>4277037233.7962966</c:v>
                </c:pt>
                <c:pt idx="16505">
                  <c:v>4277037236.1111112</c:v>
                </c:pt>
                <c:pt idx="16506">
                  <c:v>4277037239.5833335</c:v>
                </c:pt>
                <c:pt idx="16507">
                  <c:v>4277037243.0555558</c:v>
                </c:pt>
                <c:pt idx="16508">
                  <c:v>4277037246.5277777</c:v>
                </c:pt>
                <c:pt idx="16509">
                  <c:v>4277037250</c:v>
                </c:pt>
                <c:pt idx="16510">
                  <c:v>4277037252.314815</c:v>
                </c:pt>
                <c:pt idx="16511">
                  <c:v>4277037255.7870369</c:v>
                </c:pt>
                <c:pt idx="16512">
                  <c:v>4277037259.2592592</c:v>
                </c:pt>
                <c:pt idx="16513">
                  <c:v>4277037262.7314816</c:v>
                </c:pt>
                <c:pt idx="16514">
                  <c:v>4277037265.0462961</c:v>
                </c:pt>
                <c:pt idx="16515">
                  <c:v>4277037268.5185184</c:v>
                </c:pt>
                <c:pt idx="16516">
                  <c:v>4277037271.9907408</c:v>
                </c:pt>
                <c:pt idx="16517">
                  <c:v>4277037275.4629626</c:v>
                </c:pt>
                <c:pt idx="16518">
                  <c:v>4277037277.7777777</c:v>
                </c:pt>
                <c:pt idx="16519">
                  <c:v>4277037281.25</c:v>
                </c:pt>
                <c:pt idx="16520">
                  <c:v>4277037284.7222223</c:v>
                </c:pt>
                <c:pt idx="16521">
                  <c:v>4277037288.1944442</c:v>
                </c:pt>
                <c:pt idx="16522">
                  <c:v>4277037291.6666665</c:v>
                </c:pt>
                <c:pt idx="16523">
                  <c:v>4277037293.9814816</c:v>
                </c:pt>
                <c:pt idx="16524">
                  <c:v>4277037297.4537039</c:v>
                </c:pt>
                <c:pt idx="16525">
                  <c:v>4277037300.9259257</c:v>
                </c:pt>
                <c:pt idx="16526">
                  <c:v>4277037304.3981481</c:v>
                </c:pt>
                <c:pt idx="16527">
                  <c:v>4277037306.7129631</c:v>
                </c:pt>
                <c:pt idx="16528">
                  <c:v>4277037310.1851854</c:v>
                </c:pt>
                <c:pt idx="16529">
                  <c:v>4277037313.6574073</c:v>
                </c:pt>
                <c:pt idx="16530">
                  <c:v>4277037317.1296296</c:v>
                </c:pt>
                <c:pt idx="16531">
                  <c:v>4277037320.6018519</c:v>
                </c:pt>
                <c:pt idx="16532">
                  <c:v>4277037322.9166665</c:v>
                </c:pt>
                <c:pt idx="16533">
                  <c:v>4277037326.3888888</c:v>
                </c:pt>
                <c:pt idx="16534">
                  <c:v>4277037329.8611112</c:v>
                </c:pt>
                <c:pt idx="16535">
                  <c:v>4277037333.3333335</c:v>
                </c:pt>
                <c:pt idx="16536">
                  <c:v>4277037335.6481481</c:v>
                </c:pt>
                <c:pt idx="16537">
                  <c:v>4277037339.1203704</c:v>
                </c:pt>
                <c:pt idx="16538">
                  <c:v>4277037342.5925927</c:v>
                </c:pt>
                <c:pt idx="16539">
                  <c:v>4277037346.0648146</c:v>
                </c:pt>
                <c:pt idx="16540">
                  <c:v>4277037349.5370369</c:v>
                </c:pt>
                <c:pt idx="16541">
                  <c:v>4277037351.8518519</c:v>
                </c:pt>
                <c:pt idx="16542">
                  <c:v>4277037355.3240738</c:v>
                </c:pt>
                <c:pt idx="16543">
                  <c:v>4277037358.7962961</c:v>
                </c:pt>
                <c:pt idx="16544">
                  <c:v>4277037362.2685184</c:v>
                </c:pt>
                <c:pt idx="16545">
                  <c:v>4277037364.5833335</c:v>
                </c:pt>
                <c:pt idx="16546">
                  <c:v>4277037368.0555553</c:v>
                </c:pt>
                <c:pt idx="16547">
                  <c:v>4277037371.5277777</c:v>
                </c:pt>
                <c:pt idx="16548">
                  <c:v>4277037376.1574078</c:v>
                </c:pt>
                <c:pt idx="16549">
                  <c:v>4277037378.4722223</c:v>
                </c:pt>
                <c:pt idx="16550">
                  <c:v>4277037381.9444447</c:v>
                </c:pt>
                <c:pt idx="16551">
                  <c:v>4277037385.416667</c:v>
                </c:pt>
                <c:pt idx="16552">
                  <c:v>4277037388.8888893</c:v>
                </c:pt>
                <c:pt idx="16553">
                  <c:v>4277037391.2037039</c:v>
                </c:pt>
                <c:pt idx="16554">
                  <c:v>4277037394.6759262</c:v>
                </c:pt>
                <c:pt idx="16555">
                  <c:v>4277037398.1481485</c:v>
                </c:pt>
                <c:pt idx="16556">
                  <c:v>4277037401.6203709</c:v>
                </c:pt>
                <c:pt idx="16557">
                  <c:v>4277037403.9351854</c:v>
                </c:pt>
                <c:pt idx="16558">
                  <c:v>4277037407.4074078</c:v>
                </c:pt>
                <c:pt idx="16559">
                  <c:v>4277037410.8796301</c:v>
                </c:pt>
                <c:pt idx="16560">
                  <c:v>4277037414.3518524</c:v>
                </c:pt>
                <c:pt idx="16561">
                  <c:v>4277037417.8240738</c:v>
                </c:pt>
                <c:pt idx="16562">
                  <c:v>4277037420.1388893</c:v>
                </c:pt>
                <c:pt idx="16563">
                  <c:v>4277037423.6111116</c:v>
                </c:pt>
                <c:pt idx="16564">
                  <c:v>4277037427.083333</c:v>
                </c:pt>
                <c:pt idx="16565">
                  <c:v>4277037430.5555553</c:v>
                </c:pt>
                <c:pt idx="16566">
                  <c:v>4277037432.8703709</c:v>
                </c:pt>
                <c:pt idx="16567">
                  <c:v>4277037436.3425922</c:v>
                </c:pt>
                <c:pt idx="16568">
                  <c:v>4277037439.8148146</c:v>
                </c:pt>
                <c:pt idx="16569">
                  <c:v>4277037443.2870369</c:v>
                </c:pt>
                <c:pt idx="16570">
                  <c:v>4277037446.7592592</c:v>
                </c:pt>
                <c:pt idx="16571">
                  <c:v>4277037449.0740738</c:v>
                </c:pt>
                <c:pt idx="16572">
                  <c:v>4277037452.5462961</c:v>
                </c:pt>
                <c:pt idx="16573">
                  <c:v>4277037456.0185184</c:v>
                </c:pt>
                <c:pt idx="16574">
                  <c:v>4277037459.4907408</c:v>
                </c:pt>
                <c:pt idx="16575">
                  <c:v>4277037461.8055553</c:v>
                </c:pt>
                <c:pt idx="16576">
                  <c:v>4277037465.2777777</c:v>
                </c:pt>
                <c:pt idx="16577">
                  <c:v>4277037468.75</c:v>
                </c:pt>
                <c:pt idx="16578">
                  <c:v>4277037472.2222223</c:v>
                </c:pt>
                <c:pt idx="16579">
                  <c:v>4277037474.5370369</c:v>
                </c:pt>
                <c:pt idx="16580">
                  <c:v>4277037478.0092592</c:v>
                </c:pt>
                <c:pt idx="16581">
                  <c:v>4277037481.4814816</c:v>
                </c:pt>
                <c:pt idx="16582">
                  <c:v>4277037484.9537039</c:v>
                </c:pt>
                <c:pt idx="16583">
                  <c:v>4277037488.4259262</c:v>
                </c:pt>
                <c:pt idx="16584">
                  <c:v>4277037490.7407408</c:v>
                </c:pt>
                <c:pt idx="16585">
                  <c:v>4277037494.2129631</c:v>
                </c:pt>
                <c:pt idx="16586">
                  <c:v>4277037497.6851854</c:v>
                </c:pt>
                <c:pt idx="16587">
                  <c:v>4277037501.1574078</c:v>
                </c:pt>
                <c:pt idx="16588">
                  <c:v>4277037503.4722223</c:v>
                </c:pt>
                <c:pt idx="16589">
                  <c:v>4277037506.9444447</c:v>
                </c:pt>
                <c:pt idx="16590">
                  <c:v>4277037510.416667</c:v>
                </c:pt>
                <c:pt idx="16591">
                  <c:v>4277037513.8888893</c:v>
                </c:pt>
                <c:pt idx="16592">
                  <c:v>4277037516.2037039</c:v>
                </c:pt>
                <c:pt idx="16593">
                  <c:v>4277037519.6759262</c:v>
                </c:pt>
                <c:pt idx="16594">
                  <c:v>4277037523.1481485</c:v>
                </c:pt>
                <c:pt idx="16595">
                  <c:v>4277037526.6203699</c:v>
                </c:pt>
                <c:pt idx="16596">
                  <c:v>4277037530.0925922</c:v>
                </c:pt>
                <c:pt idx="16597">
                  <c:v>4277037532.4074078</c:v>
                </c:pt>
                <c:pt idx="16598">
                  <c:v>4277037535.8796291</c:v>
                </c:pt>
                <c:pt idx="16599">
                  <c:v>4277037539.3518515</c:v>
                </c:pt>
                <c:pt idx="16600">
                  <c:v>4277037542.8240738</c:v>
                </c:pt>
                <c:pt idx="16601">
                  <c:v>4277037545.1388884</c:v>
                </c:pt>
                <c:pt idx="16602">
                  <c:v>4277037548.6111107</c:v>
                </c:pt>
                <c:pt idx="16603">
                  <c:v>4277037552.083333</c:v>
                </c:pt>
                <c:pt idx="16604">
                  <c:v>4277037555.5555553</c:v>
                </c:pt>
                <c:pt idx="16605">
                  <c:v>4277037567.1296291</c:v>
                </c:pt>
                <c:pt idx="16606">
                  <c:v>4277037578.7037039</c:v>
                </c:pt>
                <c:pt idx="16607">
                  <c:v>4277037590.2777777</c:v>
                </c:pt>
                <c:pt idx="16608">
                  <c:v>4277037601.8518515</c:v>
                </c:pt>
                <c:pt idx="16609">
                  <c:v>4277037613.4259262</c:v>
                </c:pt>
                <c:pt idx="16610">
                  <c:v>4277037625</c:v>
                </c:pt>
                <c:pt idx="16611">
                  <c:v>4277037636.5740738</c:v>
                </c:pt>
                <c:pt idx="16612">
                  <c:v>4277037649.3055553</c:v>
                </c:pt>
                <c:pt idx="16613">
                  <c:v>4277037660.8796296</c:v>
                </c:pt>
                <c:pt idx="16614">
                  <c:v>4277037672.4537039</c:v>
                </c:pt>
                <c:pt idx="16615">
                  <c:v>4277037684.0277777</c:v>
                </c:pt>
                <c:pt idx="16616">
                  <c:v>4277037695.6018519</c:v>
                </c:pt>
                <c:pt idx="16617">
                  <c:v>4277037707.1759257</c:v>
                </c:pt>
                <c:pt idx="16618">
                  <c:v>4277037718.75</c:v>
                </c:pt>
                <c:pt idx="16619">
                  <c:v>4277037730.3240743</c:v>
                </c:pt>
                <c:pt idx="16620">
                  <c:v>4277037741.8981481</c:v>
                </c:pt>
                <c:pt idx="16621">
                  <c:v>4277037753.4722223</c:v>
                </c:pt>
                <c:pt idx="16622">
                  <c:v>4277037765.0462966</c:v>
                </c:pt>
                <c:pt idx="16623">
                  <c:v>4277037776.6203704</c:v>
                </c:pt>
                <c:pt idx="16624">
                  <c:v>4277037789.3518519</c:v>
                </c:pt>
                <c:pt idx="16625">
                  <c:v>4277037800.9259257</c:v>
                </c:pt>
                <c:pt idx="16626">
                  <c:v>4277037812.5000005</c:v>
                </c:pt>
                <c:pt idx="16627">
                  <c:v>4277037824.0740743</c:v>
                </c:pt>
                <c:pt idx="16628">
                  <c:v>4277037835.6481481</c:v>
                </c:pt>
                <c:pt idx="16629">
                  <c:v>4277037847.2222219</c:v>
                </c:pt>
                <c:pt idx="16630">
                  <c:v>4277037858.7962966</c:v>
                </c:pt>
                <c:pt idx="16631">
                  <c:v>4277037870.3703704</c:v>
                </c:pt>
                <c:pt idx="16632">
                  <c:v>4277037881.9444442</c:v>
                </c:pt>
                <c:pt idx="16633">
                  <c:v>4277037893.5185189</c:v>
                </c:pt>
                <c:pt idx="16634">
                  <c:v>4277037905.0925927</c:v>
                </c:pt>
                <c:pt idx="16635">
                  <c:v>4277037939.814815</c:v>
                </c:pt>
                <c:pt idx="16636">
                  <c:v>4277037974.5370374</c:v>
                </c:pt>
                <c:pt idx="16637">
                  <c:v>4277038009.2592587</c:v>
                </c:pt>
                <c:pt idx="16638">
                  <c:v>4277038038.1944442</c:v>
                </c:pt>
                <c:pt idx="16639">
                  <c:v>4277038040.5092592</c:v>
                </c:pt>
                <c:pt idx="16640">
                  <c:v>4277038043.9814816</c:v>
                </c:pt>
                <c:pt idx="16641">
                  <c:v>4277038047.4537034</c:v>
                </c:pt>
                <c:pt idx="16642">
                  <c:v>4277038050.9259257</c:v>
                </c:pt>
                <c:pt idx="16643">
                  <c:v>4277038053.2407408</c:v>
                </c:pt>
                <c:pt idx="16644">
                  <c:v>4277038056.7129626</c:v>
                </c:pt>
                <c:pt idx="16645">
                  <c:v>4277038060.185185</c:v>
                </c:pt>
                <c:pt idx="16646">
                  <c:v>4277038063.6574073</c:v>
                </c:pt>
                <c:pt idx="16647">
                  <c:v>4277038067.1296296</c:v>
                </c:pt>
                <c:pt idx="16648">
                  <c:v>4277038069.4444442</c:v>
                </c:pt>
                <c:pt idx="16649">
                  <c:v>4277038072.9166665</c:v>
                </c:pt>
                <c:pt idx="16650">
                  <c:v>4277038076.3888888</c:v>
                </c:pt>
                <c:pt idx="16651">
                  <c:v>4277038079.8611112</c:v>
                </c:pt>
                <c:pt idx="16652">
                  <c:v>4277038082.1759257</c:v>
                </c:pt>
                <c:pt idx="16653">
                  <c:v>4277038085.6481481</c:v>
                </c:pt>
                <c:pt idx="16654">
                  <c:v>4277038089.1203704</c:v>
                </c:pt>
                <c:pt idx="16655">
                  <c:v>4277038092.5925927</c:v>
                </c:pt>
                <c:pt idx="16656">
                  <c:v>4277038094.9074073</c:v>
                </c:pt>
                <c:pt idx="16657">
                  <c:v>4277038098.3796296</c:v>
                </c:pt>
                <c:pt idx="16658">
                  <c:v>4277038101.8518519</c:v>
                </c:pt>
                <c:pt idx="16659">
                  <c:v>4277038105.3240743</c:v>
                </c:pt>
                <c:pt idx="16660">
                  <c:v>4277038108.7962961</c:v>
                </c:pt>
                <c:pt idx="16661">
                  <c:v>4277038111.1111112</c:v>
                </c:pt>
                <c:pt idx="16662">
                  <c:v>4277038114.5833335</c:v>
                </c:pt>
                <c:pt idx="16663">
                  <c:v>4277038118.0555553</c:v>
                </c:pt>
                <c:pt idx="16664">
                  <c:v>4277038121.5277777</c:v>
                </c:pt>
                <c:pt idx="16665">
                  <c:v>4277038123.8425927</c:v>
                </c:pt>
                <c:pt idx="16666">
                  <c:v>4277038127.3148146</c:v>
                </c:pt>
                <c:pt idx="16667">
                  <c:v>4277038130.7870369</c:v>
                </c:pt>
                <c:pt idx="16668">
                  <c:v>4277038134.2592592</c:v>
                </c:pt>
                <c:pt idx="16669">
                  <c:v>4277038136.5740738</c:v>
                </c:pt>
                <c:pt idx="16670">
                  <c:v>4277038140.0462961</c:v>
                </c:pt>
                <c:pt idx="16671">
                  <c:v>4277038143.5185184</c:v>
                </c:pt>
                <c:pt idx="16672">
                  <c:v>4277038146.9907408</c:v>
                </c:pt>
                <c:pt idx="16673">
                  <c:v>4277038150.4629631</c:v>
                </c:pt>
                <c:pt idx="16674">
                  <c:v>4277038152.7777777</c:v>
                </c:pt>
                <c:pt idx="16675">
                  <c:v>4277038156.25</c:v>
                </c:pt>
                <c:pt idx="16676">
                  <c:v>4277038159.7222223</c:v>
                </c:pt>
                <c:pt idx="16677">
                  <c:v>4277038163.1944447</c:v>
                </c:pt>
                <c:pt idx="16678">
                  <c:v>4277038165.5092592</c:v>
                </c:pt>
                <c:pt idx="16679">
                  <c:v>4277038168.9814816</c:v>
                </c:pt>
                <c:pt idx="16680">
                  <c:v>4277038172.4537039</c:v>
                </c:pt>
                <c:pt idx="16681">
                  <c:v>4277038175.9259262</c:v>
                </c:pt>
                <c:pt idx="16682">
                  <c:v>4277038179.3981485</c:v>
                </c:pt>
                <c:pt idx="16683">
                  <c:v>4277038181.7129631</c:v>
                </c:pt>
                <c:pt idx="16684">
                  <c:v>4277038185.1851854</c:v>
                </c:pt>
                <c:pt idx="16685">
                  <c:v>4277038188.6574078</c:v>
                </c:pt>
                <c:pt idx="16686">
                  <c:v>4277038192.1296301</c:v>
                </c:pt>
                <c:pt idx="16687">
                  <c:v>4277038194.4444447</c:v>
                </c:pt>
                <c:pt idx="16688">
                  <c:v>4277038197.916667</c:v>
                </c:pt>
                <c:pt idx="16689">
                  <c:v>4277038201.3888893</c:v>
                </c:pt>
                <c:pt idx="16690">
                  <c:v>4277038204.8611116</c:v>
                </c:pt>
                <c:pt idx="16691">
                  <c:v>4277038207.1759262</c:v>
                </c:pt>
                <c:pt idx="16692">
                  <c:v>4277038210.6481485</c:v>
                </c:pt>
                <c:pt idx="16693">
                  <c:v>4277038214.1203709</c:v>
                </c:pt>
                <c:pt idx="16694">
                  <c:v>4277038217.5925922</c:v>
                </c:pt>
                <c:pt idx="16695">
                  <c:v>4277038221.0648146</c:v>
                </c:pt>
                <c:pt idx="16696">
                  <c:v>4277038223.3796301</c:v>
                </c:pt>
                <c:pt idx="16697">
                  <c:v>4277038226.8518515</c:v>
                </c:pt>
                <c:pt idx="16698">
                  <c:v>4277038230.3240738</c:v>
                </c:pt>
                <c:pt idx="16699">
                  <c:v>4277038233.7962961</c:v>
                </c:pt>
                <c:pt idx="16700">
                  <c:v>4277038236.1111116</c:v>
                </c:pt>
                <c:pt idx="16701">
                  <c:v>4277038239.583333</c:v>
                </c:pt>
                <c:pt idx="16702">
                  <c:v>4277038243.0555553</c:v>
                </c:pt>
                <c:pt idx="16703">
                  <c:v>4277038246.5277777</c:v>
                </c:pt>
                <c:pt idx="16704">
                  <c:v>4277038248.8425922</c:v>
                </c:pt>
                <c:pt idx="16705">
                  <c:v>4277038252.3148146</c:v>
                </c:pt>
                <c:pt idx="16706">
                  <c:v>4277038255.7870369</c:v>
                </c:pt>
                <c:pt idx="16707">
                  <c:v>4277038259.2592592</c:v>
                </c:pt>
                <c:pt idx="16708">
                  <c:v>4277038262.7314816</c:v>
                </c:pt>
                <c:pt idx="16709">
                  <c:v>4277038265.0462961</c:v>
                </c:pt>
                <c:pt idx="16710">
                  <c:v>4277038268.5185184</c:v>
                </c:pt>
                <c:pt idx="16711">
                  <c:v>4277038271.9907408</c:v>
                </c:pt>
                <c:pt idx="16712">
                  <c:v>4277038275.4629631</c:v>
                </c:pt>
                <c:pt idx="16713">
                  <c:v>4277038277.7777777</c:v>
                </c:pt>
                <c:pt idx="16714">
                  <c:v>4277038281.25</c:v>
                </c:pt>
                <c:pt idx="16715">
                  <c:v>4277038284.7222223</c:v>
                </c:pt>
                <c:pt idx="16716">
                  <c:v>4277038288.1944447</c:v>
                </c:pt>
                <c:pt idx="16717">
                  <c:v>4277038290.5092592</c:v>
                </c:pt>
                <c:pt idx="16718">
                  <c:v>4277038293.9814816</c:v>
                </c:pt>
                <c:pt idx="16719">
                  <c:v>4277038297.4537039</c:v>
                </c:pt>
                <c:pt idx="16720">
                  <c:v>4277038300.9259262</c:v>
                </c:pt>
                <c:pt idx="16721">
                  <c:v>4277038304.3981485</c:v>
                </c:pt>
                <c:pt idx="16722">
                  <c:v>4277038306.7129631</c:v>
                </c:pt>
                <c:pt idx="16723">
                  <c:v>4277038310.1851854</c:v>
                </c:pt>
                <c:pt idx="16724">
                  <c:v>4277038313.6574078</c:v>
                </c:pt>
                <c:pt idx="16725">
                  <c:v>4277038317.1296291</c:v>
                </c:pt>
                <c:pt idx="16726">
                  <c:v>4277038319.4444447</c:v>
                </c:pt>
                <c:pt idx="16727">
                  <c:v>4277038322.916667</c:v>
                </c:pt>
                <c:pt idx="16728">
                  <c:v>4277038326.3888884</c:v>
                </c:pt>
                <c:pt idx="16729">
                  <c:v>4277038329.8611107</c:v>
                </c:pt>
                <c:pt idx="16730">
                  <c:v>4277038333.333333</c:v>
                </c:pt>
                <c:pt idx="16731">
                  <c:v>4277038335.6481485</c:v>
                </c:pt>
                <c:pt idx="16732">
                  <c:v>4277038339.1203699</c:v>
                </c:pt>
                <c:pt idx="16733">
                  <c:v>4277038342.5925922</c:v>
                </c:pt>
                <c:pt idx="16734">
                  <c:v>4277038346.0648146</c:v>
                </c:pt>
                <c:pt idx="16735">
                  <c:v>4277038348.3796291</c:v>
                </c:pt>
                <c:pt idx="16736">
                  <c:v>4277038351.8518515</c:v>
                </c:pt>
                <c:pt idx="16737">
                  <c:v>4277038355.3240738</c:v>
                </c:pt>
                <c:pt idx="16738">
                  <c:v>4277038358.7962961</c:v>
                </c:pt>
                <c:pt idx="16739">
                  <c:v>4277038361.1111107</c:v>
                </c:pt>
                <c:pt idx="16740">
                  <c:v>4277038364.583333</c:v>
                </c:pt>
                <c:pt idx="16741">
                  <c:v>4277038368.0555553</c:v>
                </c:pt>
                <c:pt idx="16742">
                  <c:v>4277038371.5277777</c:v>
                </c:pt>
                <c:pt idx="16743">
                  <c:v>4277038375</c:v>
                </c:pt>
                <c:pt idx="16744">
                  <c:v>4277038377.3148146</c:v>
                </c:pt>
                <c:pt idx="16745">
                  <c:v>4277038380.7870369</c:v>
                </c:pt>
                <c:pt idx="16746">
                  <c:v>4277038384.2592592</c:v>
                </c:pt>
                <c:pt idx="16747">
                  <c:v>4277038387.7314816</c:v>
                </c:pt>
                <c:pt idx="16748">
                  <c:v>4277038390.0462961</c:v>
                </c:pt>
                <c:pt idx="16749">
                  <c:v>4277038393.5185184</c:v>
                </c:pt>
                <c:pt idx="16750">
                  <c:v>4277038396.9907408</c:v>
                </c:pt>
                <c:pt idx="16751">
                  <c:v>4277038400.4629631</c:v>
                </c:pt>
                <c:pt idx="16752">
                  <c:v>4277038403.9351854</c:v>
                </c:pt>
                <c:pt idx="16753">
                  <c:v>4277038406.25</c:v>
                </c:pt>
                <c:pt idx="16754">
                  <c:v>4277038409.7222223</c:v>
                </c:pt>
                <c:pt idx="16755">
                  <c:v>4277038413.1944447</c:v>
                </c:pt>
                <c:pt idx="16756">
                  <c:v>4277038416.6666665</c:v>
                </c:pt>
                <c:pt idx="16757">
                  <c:v>4277038418.9814816</c:v>
                </c:pt>
                <c:pt idx="16758">
                  <c:v>4277038422.4537039</c:v>
                </c:pt>
                <c:pt idx="16759">
                  <c:v>4277038425.9259262</c:v>
                </c:pt>
                <c:pt idx="16760">
                  <c:v>4277038429.3981481</c:v>
                </c:pt>
                <c:pt idx="16761">
                  <c:v>4277038431.7129631</c:v>
                </c:pt>
                <c:pt idx="16762">
                  <c:v>4277038435.1851854</c:v>
                </c:pt>
                <c:pt idx="16763">
                  <c:v>4277038438.6574073</c:v>
                </c:pt>
                <c:pt idx="16764">
                  <c:v>4277038442.1296296</c:v>
                </c:pt>
                <c:pt idx="16765">
                  <c:v>4277038445.6018519</c:v>
                </c:pt>
                <c:pt idx="16766">
                  <c:v>4277038447.9166665</c:v>
                </c:pt>
                <c:pt idx="16767">
                  <c:v>4277038451.3888888</c:v>
                </c:pt>
                <c:pt idx="16768">
                  <c:v>4277038454.8611112</c:v>
                </c:pt>
                <c:pt idx="16769">
                  <c:v>4277038458.3333335</c:v>
                </c:pt>
                <c:pt idx="16770">
                  <c:v>4277038460.6481481</c:v>
                </c:pt>
                <c:pt idx="16771">
                  <c:v>4277038464.1203704</c:v>
                </c:pt>
                <c:pt idx="16772">
                  <c:v>4277038467.5925927</c:v>
                </c:pt>
                <c:pt idx="16773">
                  <c:v>4277038471.0648146</c:v>
                </c:pt>
                <c:pt idx="16774">
                  <c:v>4277038473.3796296</c:v>
                </c:pt>
                <c:pt idx="16775">
                  <c:v>4277038476.8518519</c:v>
                </c:pt>
                <c:pt idx="16776">
                  <c:v>4277038480.3240743</c:v>
                </c:pt>
                <c:pt idx="16777">
                  <c:v>4277038483.7962961</c:v>
                </c:pt>
                <c:pt idx="16778">
                  <c:v>4277038487.2685184</c:v>
                </c:pt>
                <c:pt idx="16779">
                  <c:v>4277038489.5833335</c:v>
                </c:pt>
                <c:pt idx="16780">
                  <c:v>4277038493.0555558</c:v>
                </c:pt>
                <c:pt idx="16781">
                  <c:v>4277038496.5277777</c:v>
                </c:pt>
                <c:pt idx="16782">
                  <c:v>4277038500</c:v>
                </c:pt>
                <c:pt idx="16783">
                  <c:v>4277038502.314815</c:v>
                </c:pt>
                <c:pt idx="16784">
                  <c:v>4277038505.7870374</c:v>
                </c:pt>
                <c:pt idx="16785">
                  <c:v>4277038509.2592592</c:v>
                </c:pt>
                <c:pt idx="16786">
                  <c:v>4277038512.7314816</c:v>
                </c:pt>
                <c:pt idx="16787">
                  <c:v>4277038515.0462966</c:v>
                </c:pt>
                <c:pt idx="16788">
                  <c:v>4277038518.5185184</c:v>
                </c:pt>
                <c:pt idx="16789">
                  <c:v>4277038521.9907408</c:v>
                </c:pt>
                <c:pt idx="16790">
                  <c:v>4277038525.4629631</c:v>
                </c:pt>
                <c:pt idx="16791">
                  <c:v>4277038528.935185</c:v>
                </c:pt>
                <c:pt idx="16792">
                  <c:v>4277038531.25</c:v>
                </c:pt>
                <c:pt idx="16793">
                  <c:v>4277038534.7222223</c:v>
                </c:pt>
                <c:pt idx="16794">
                  <c:v>4277038538.1944442</c:v>
                </c:pt>
                <c:pt idx="16795">
                  <c:v>4277038541.6666665</c:v>
                </c:pt>
                <c:pt idx="16796">
                  <c:v>4277038543.9814816</c:v>
                </c:pt>
                <c:pt idx="16797">
                  <c:v>4277038547.4537034</c:v>
                </c:pt>
                <c:pt idx="16798">
                  <c:v>4277038550.9259257</c:v>
                </c:pt>
                <c:pt idx="16799">
                  <c:v>4277038554.3981481</c:v>
                </c:pt>
                <c:pt idx="16800">
                  <c:v>4277038557.8703704</c:v>
                </c:pt>
                <c:pt idx="16801">
                  <c:v>4277038560.185185</c:v>
                </c:pt>
                <c:pt idx="16802">
                  <c:v>4277038563.6574073</c:v>
                </c:pt>
                <c:pt idx="16803">
                  <c:v>4277038567.1296296</c:v>
                </c:pt>
                <c:pt idx="16804">
                  <c:v>4277038570.6018519</c:v>
                </c:pt>
                <c:pt idx="16805">
                  <c:v>4277038572.9166665</c:v>
                </c:pt>
                <c:pt idx="16806">
                  <c:v>4277038576.3888888</c:v>
                </c:pt>
                <c:pt idx="16807">
                  <c:v>4277038579.8611112</c:v>
                </c:pt>
                <c:pt idx="16808">
                  <c:v>4277038583.3333335</c:v>
                </c:pt>
                <c:pt idx="16809">
                  <c:v>4277038585.6481481</c:v>
                </c:pt>
                <c:pt idx="16810">
                  <c:v>4277038589.1203704</c:v>
                </c:pt>
                <c:pt idx="16811">
                  <c:v>4277038592.5925927</c:v>
                </c:pt>
                <c:pt idx="16812">
                  <c:v>4277038596.064815</c:v>
                </c:pt>
                <c:pt idx="16813">
                  <c:v>4277038599.5370374</c:v>
                </c:pt>
                <c:pt idx="16814">
                  <c:v>4277038601.8518519</c:v>
                </c:pt>
                <c:pt idx="16815">
                  <c:v>4277038605.3240743</c:v>
                </c:pt>
                <c:pt idx="16816">
                  <c:v>4277038608.7962966</c:v>
                </c:pt>
                <c:pt idx="16817">
                  <c:v>4277038612.2685189</c:v>
                </c:pt>
                <c:pt idx="16818">
                  <c:v>4277038614.5833335</c:v>
                </c:pt>
                <c:pt idx="16819">
                  <c:v>4277038618.0555558</c:v>
                </c:pt>
                <c:pt idx="16820">
                  <c:v>4277038621.5277781</c:v>
                </c:pt>
                <c:pt idx="16821">
                  <c:v>4277038625.0000005</c:v>
                </c:pt>
                <c:pt idx="16822">
                  <c:v>4277038627.314815</c:v>
                </c:pt>
                <c:pt idx="16823">
                  <c:v>4277038630.7870374</c:v>
                </c:pt>
                <c:pt idx="16824">
                  <c:v>4277038634.2592597</c:v>
                </c:pt>
                <c:pt idx="16825">
                  <c:v>4277038637.7314811</c:v>
                </c:pt>
                <c:pt idx="16826">
                  <c:v>4277038641.2037034</c:v>
                </c:pt>
                <c:pt idx="16827">
                  <c:v>4277038643.5185189</c:v>
                </c:pt>
                <c:pt idx="16828">
                  <c:v>4277038646.9907403</c:v>
                </c:pt>
                <c:pt idx="16829">
                  <c:v>4277038650.4629626</c:v>
                </c:pt>
                <c:pt idx="16830">
                  <c:v>4277038653.935185</c:v>
                </c:pt>
                <c:pt idx="16831">
                  <c:v>4277038656.2500005</c:v>
                </c:pt>
                <c:pt idx="16832">
                  <c:v>4277038659.7222219</c:v>
                </c:pt>
                <c:pt idx="16833">
                  <c:v>4277038663.1944442</c:v>
                </c:pt>
                <c:pt idx="16834">
                  <c:v>4277038666.6666665</c:v>
                </c:pt>
                <c:pt idx="16835">
                  <c:v>4277038668.9814811</c:v>
                </c:pt>
                <c:pt idx="16836">
                  <c:v>4277038672.4537034</c:v>
                </c:pt>
                <c:pt idx="16837">
                  <c:v>4277038675.9259257</c:v>
                </c:pt>
                <c:pt idx="16838">
                  <c:v>4277038679.3981481</c:v>
                </c:pt>
                <c:pt idx="16839">
                  <c:v>4277038682.8703704</c:v>
                </c:pt>
                <c:pt idx="16840">
                  <c:v>4277038685.185185</c:v>
                </c:pt>
                <c:pt idx="16841">
                  <c:v>4277038688.6574073</c:v>
                </c:pt>
                <c:pt idx="16842">
                  <c:v>4277038692.1296296</c:v>
                </c:pt>
                <c:pt idx="16843">
                  <c:v>4277038695.6018519</c:v>
                </c:pt>
                <c:pt idx="16844">
                  <c:v>4277038697.9166665</c:v>
                </c:pt>
                <c:pt idx="16845">
                  <c:v>4277038701.3888888</c:v>
                </c:pt>
                <c:pt idx="16846">
                  <c:v>4277038704.8611112</c:v>
                </c:pt>
                <c:pt idx="16847">
                  <c:v>4277038708.3333335</c:v>
                </c:pt>
                <c:pt idx="16848">
                  <c:v>4277038711.8055558</c:v>
                </c:pt>
                <c:pt idx="16849">
                  <c:v>4277038714.1203704</c:v>
                </c:pt>
                <c:pt idx="16850">
                  <c:v>4277038717.5925927</c:v>
                </c:pt>
                <c:pt idx="16851">
                  <c:v>4277038721.064815</c:v>
                </c:pt>
                <c:pt idx="16852">
                  <c:v>4277038724.5370374</c:v>
                </c:pt>
                <c:pt idx="16853">
                  <c:v>4277038726.8518519</c:v>
                </c:pt>
                <c:pt idx="16854">
                  <c:v>4277038730.3240743</c:v>
                </c:pt>
                <c:pt idx="16855">
                  <c:v>4277038733.7962966</c:v>
                </c:pt>
                <c:pt idx="16856">
                  <c:v>4277038737.268518</c:v>
                </c:pt>
                <c:pt idx="16857">
                  <c:v>4277038739.5833335</c:v>
                </c:pt>
                <c:pt idx="16858">
                  <c:v>4277038743.0555558</c:v>
                </c:pt>
                <c:pt idx="16859">
                  <c:v>4277038746.5277781</c:v>
                </c:pt>
                <c:pt idx="16860">
                  <c:v>4277038749.9999995</c:v>
                </c:pt>
                <c:pt idx="16861">
                  <c:v>4277038753.4722219</c:v>
                </c:pt>
                <c:pt idx="16862">
                  <c:v>4277038755.7870374</c:v>
                </c:pt>
                <c:pt idx="16863">
                  <c:v>4277038759.2592587</c:v>
                </c:pt>
                <c:pt idx="16864">
                  <c:v>4277038762.7314811</c:v>
                </c:pt>
                <c:pt idx="16865">
                  <c:v>4277038766.2037034</c:v>
                </c:pt>
                <c:pt idx="16866">
                  <c:v>4277038768.518518</c:v>
                </c:pt>
                <c:pt idx="16867">
                  <c:v>4277038771.9907403</c:v>
                </c:pt>
                <c:pt idx="16868">
                  <c:v>4277038775.4629626</c:v>
                </c:pt>
                <c:pt idx="16869">
                  <c:v>4277038778.935185</c:v>
                </c:pt>
                <c:pt idx="16870">
                  <c:v>4277038782.4074073</c:v>
                </c:pt>
                <c:pt idx="16871">
                  <c:v>4277038784.7222219</c:v>
                </c:pt>
                <c:pt idx="16872">
                  <c:v>4277038788.1944442</c:v>
                </c:pt>
                <c:pt idx="16873">
                  <c:v>4277038791.6666665</c:v>
                </c:pt>
                <c:pt idx="16874">
                  <c:v>4277038795.1388888</c:v>
                </c:pt>
                <c:pt idx="16875">
                  <c:v>4277038797.4537034</c:v>
                </c:pt>
                <c:pt idx="16876">
                  <c:v>4277038800.9259257</c:v>
                </c:pt>
                <c:pt idx="16877">
                  <c:v>4277038804.3981481</c:v>
                </c:pt>
                <c:pt idx="16878">
                  <c:v>4277038807.8703704</c:v>
                </c:pt>
                <c:pt idx="16879">
                  <c:v>4277038810.185185</c:v>
                </c:pt>
                <c:pt idx="16880">
                  <c:v>4277038813.6574073</c:v>
                </c:pt>
                <c:pt idx="16881">
                  <c:v>4277038817.1296296</c:v>
                </c:pt>
                <c:pt idx="16882">
                  <c:v>4277038820.6018519</c:v>
                </c:pt>
                <c:pt idx="16883">
                  <c:v>4277038824.0740743</c:v>
                </c:pt>
                <c:pt idx="16884">
                  <c:v>4277038826.3888888</c:v>
                </c:pt>
                <c:pt idx="16885">
                  <c:v>4277038829.8611112</c:v>
                </c:pt>
                <c:pt idx="16886">
                  <c:v>4277038833.3333335</c:v>
                </c:pt>
                <c:pt idx="16887">
                  <c:v>4277038836.8055558</c:v>
                </c:pt>
                <c:pt idx="16888">
                  <c:v>4277038839.1203704</c:v>
                </c:pt>
                <c:pt idx="16889">
                  <c:v>4277038842.5925927</c:v>
                </c:pt>
                <c:pt idx="16890">
                  <c:v>4277038846.064815</c:v>
                </c:pt>
                <c:pt idx="16891">
                  <c:v>4277038849.5370369</c:v>
                </c:pt>
                <c:pt idx="16892">
                  <c:v>4277038851.8518519</c:v>
                </c:pt>
                <c:pt idx="16893">
                  <c:v>4277038855.3240743</c:v>
                </c:pt>
                <c:pt idx="16894">
                  <c:v>4277038858.7962961</c:v>
                </c:pt>
                <c:pt idx="16895">
                  <c:v>4277038863.4259257</c:v>
                </c:pt>
                <c:pt idx="16896">
                  <c:v>4277038865.7407408</c:v>
                </c:pt>
                <c:pt idx="16897">
                  <c:v>4277038869.2129631</c:v>
                </c:pt>
                <c:pt idx="16898">
                  <c:v>4277038872.6851854</c:v>
                </c:pt>
                <c:pt idx="16899">
                  <c:v>4277038876.1574073</c:v>
                </c:pt>
                <c:pt idx="16900">
                  <c:v>4277038878.4722223</c:v>
                </c:pt>
                <c:pt idx="16901">
                  <c:v>4277038881.9444447</c:v>
                </c:pt>
                <c:pt idx="16902">
                  <c:v>4277038885.4166665</c:v>
                </c:pt>
                <c:pt idx="16903">
                  <c:v>4277038888.8888888</c:v>
                </c:pt>
                <c:pt idx="16904">
                  <c:v>4277038892.3611112</c:v>
                </c:pt>
                <c:pt idx="16905">
                  <c:v>4277038894.6759262</c:v>
                </c:pt>
                <c:pt idx="16906">
                  <c:v>4277038898.1481481</c:v>
                </c:pt>
                <c:pt idx="16907">
                  <c:v>4277038901.6203704</c:v>
                </c:pt>
                <c:pt idx="16908">
                  <c:v>4277038905.0925927</c:v>
                </c:pt>
                <c:pt idx="16909">
                  <c:v>4277038907.4074078</c:v>
                </c:pt>
                <c:pt idx="16910">
                  <c:v>4277038910.8796296</c:v>
                </c:pt>
                <c:pt idx="16911">
                  <c:v>4277038914.3518519</c:v>
                </c:pt>
                <c:pt idx="16912">
                  <c:v>4277038917.8240738</c:v>
                </c:pt>
                <c:pt idx="16913">
                  <c:v>4277038920.1388893</c:v>
                </c:pt>
                <c:pt idx="16914">
                  <c:v>4277038923.6111112</c:v>
                </c:pt>
                <c:pt idx="16915">
                  <c:v>4277038927.0833335</c:v>
                </c:pt>
                <c:pt idx="16916">
                  <c:v>4277038930.5555553</c:v>
                </c:pt>
                <c:pt idx="16917">
                  <c:v>4277038934.0277777</c:v>
                </c:pt>
                <c:pt idx="16918">
                  <c:v>4277038936.3425927</c:v>
                </c:pt>
                <c:pt idx="16919">
                  <c:v>4277038939.8148146</c:v>
                </c:pt>
                <c:pt idx="16920">
                  <c:v>4277038943.2870369</c:v>
                </c:pt>
                <c:pt idx="16921">
                  <c:v>4277038946.7592592</c:v>
                </c:pt>
                <c:pt idx="16922">
                  <c:v>4277038949.0740738</c:v>
                </c:pt>
                <c:pt idx="16923">
                  <c:v>4277038952.5462961</c:v>
                </c:pt>
                <c:pt idx="16924">
                  <c:v>4277038956.0185184</c:v>
                </c:pt>
                <c:pt idx="16925">
                  <c:v>4277038959.4907408</c:v>
                </c:pt>
                <c:pt idx="16926">
                  <c:v>4277038962.9629631</c:v>
                </c:pt>
                <c:pt idx="16927">
                  <c:v>4277038965.2777777</c:v>
                </c:pt>
                <c:pt idx="16928">
                  <c:v>4277038968.75</c:v>
                </c:pt>
                <c:pt idx="16929">
                  <c:v>4277038972.2222223</c:v>
                </c:pt>
                <c:pt idx="16930">
                  <c:v>4277038975.6944447</c:v>
                </c:pt>
                <c:pt idx="16931">
                  <c:v>4277038978.0092592</c:v>
                </c:pt>
                <c:pt idx="16932">
                  <c:v>4277038981.4814816</c:v>
                </c:pt>
                <c:pt idx="16933">
                  <c:v>4277038984.9537039</c:v>
                </c:pt>
                <c:pt idx="16934">
                  <c:v>4277038988.4259262</c:v>
                </c:pt>
                <c:pt idx="16935">
                  <c:v>4277038990.7407408</c:v>
                </c:pt>
                <c:pt idx="16936">
                  <c:v>4277038994.2129631</c:v>
                </c:pt>
                <c:pt idx="16937">
                  <c:v>4277038997.6851854</c:v>
                </c:pt>
                <c:pt idx="16938">
                  <c:v>4277039001.1574078</c:v>
                </c:pt>
                <c:pt idx="16939">
                  <c:v>4277039004.6296301</c:v>
                </c:pt>
                <c:pt idx="16940">
                  <c:v>4277039006.9444447</c:v>
                </c:pt>
                <c:pt idx="16941">
                  <c:v>4277039010.416667</c:v>
                </c:pt>
                <c:pt idx="16942">
                  <c:v>4277039013.8888893</c:v>
                </c:pt>
                <c:pt idx="16943">
                  <c:v>4277039017.3611116</c:v>
                </c:pt>
                <c:pt idx="16944">
                  <c:v>4277039019.6759262</c:v>
                </c:pt>
                <c:pt idx="16945">
                  <c:v>4277039023.1481485</c:v>
                </c:pt>
                <c:pt idx="16946">
                  <c:v>4277039026.6203709</c:v>
                </c:pt>
                <c:pt idx="16947">
                  <c:v>4277039030.0925922</c:v>
                </c:pt>
                <c:pt idx="16948">
                  <c:v>4277039032.4074078</c:v>
                </c:pt>
                <c:pt idx="16949">
                  <c:v>4277039035.8796301</c:v>
                </c:pt>
                <c:pt idx="16950">
                  <c:v>4277039039.3518515</c:v>
                </c:pt>
                <c:pt idx="16951">
                  <c:v>4277039042.8240738</c:v>
                </c:pt>
                <c:pt idx="16952">
                  <c:v>4277039046.2962961</c:v>
                </c:pt>
                <c:pt idx="16953">
                  <c:v>4277039048.6111107</c:v>
                </c:pt>
                <c:pt idx="16954">
                  <c:v>4277039052.083333</c:v>
                </c:pt>
                <c:pt idx="16955">
                  <c:v>4277039055.5555553</c:v>
                </c:pt>
                <c:pt idx="16956">
                  <c:v>4277039059.0277777</c:v>
                </c:pt>
                <c:pt idx="16957">
                  <c:v>4277039061.3425922</c:v>
                </c:pt>
                <c:pt idx="16958">
                  <c:v>4277039064.8148146</c:v>
                </c:pt>
                <c:pt idx="16959">
                  <c:v>4277039068.2870369</c:v>
                </c:pt>
                <c:pt idx="16960">
                  <c:v>4277039071.7592592</c:v>
                </c:pt>
                <c:pt idx="16961">
                  <c:v>4277039075.2314816</c:v>
                </c:pt>
                <c:pt idx="16962">
                  <c:v>4277039077.5462961</c:v>
                </c:pt>
                <c:pt idx="16963">
                  <c:v>4277039081.0185184</c:v>
                </c:pt>
                <c:pt idx="16964">
                  <c:v>4277039084.4907408</c:v>
                </c:pt>
                <c:pt idx="16965">
                  <c:v>4277039087.9629631</c:v>
                </c:pt>
                <c:pt idx="16966">
                  <c:v>4277039090.2777777</c:v>
                </c:pt>
                <c:pt idx="16967">
                  <c:v>4277039093.75</c:v>
                </c:pt>
                <c:pt idx="16968">
                  <c:v>4277039097.2222223</c:v>
                </c:pt>
                <c:pt idx="16969">
                  <c:v>4277039100.6944447</c:v>
                </c:pt>
                <c:pt idx="16970">
                  <c:v>4277039103.0092592</c:v>
                </c:pt>
                <c:pt idx="16971">
                  <c:v>4277039106.4814816</c:v>
                </c:pt>
                <c:pt idx="16972">
                  <c:v>4277039109.9537039</c:v>
                </c:pt>
                <c:pt idx="16973">
                  <c:v>4277039113.4259262</c:v>
                </c:pt>
                <c:pt idx="16974">
                  <c:v>4277039116.8981485</c:v>
                </c:pt>
                <c:pt idx="16975">
                  <c:v>4277039119.2129631</c:v>
                </c:pt>
                <c:pt idx="16976">
                  <c:v>4277039122.6851854</c:v>
                </c:pt>
                <c:pt idx="16977">
                  <c:v>4277039126.1574078</c:v>
                </c:pt>
                <c:pt idx="16978">
                  <c:v>4277039137.7314816</c:v>
                </c:pt>
                <c:pt idx="16979">
                  <c:v>4277039149.3055553</c:v>
                </c:pt>
                <c:pt idx="16980">
                  <c:v>4277039160.8796291</c:v>
                </c:pt>
                <c:pt idx="16981">
                  <c:v>4277039172.4537039</c:v>
                </c:pt>
                <c:pt idx="16982">
                  <c:v>4277039184.0277777</c:v>
                </c:pt>
                <c:pt idx="16983">
                  <c:v>4277039196.7592592</c:v>
                </c:pt>
                <c:pt idx="16984">
                  <c:v>4277039208.333333</c:v>
                </c:pt>
                <c:pt idx="16985">
                  <c:v>4277039219.9074073</c:v>
                </c:pt>
                <c:pt idx="16986">
                  <c:v>4277039231.4814816</c:v>
                </c:pt>
                <c:pt idx="16987">
                  <c:v>4277039243.0555553</c:v>
                </c:pt>
                <c:pt idx="16988">
                  <c:v>4277039254.6296296</c:v>
                </c:pt>
                <c:pt idx="16989">
                  <c:v>4277039266.2037039</c:v>
                </c:pt>
                <c:pt idx="16990">
                  <c:v>4277039277.7777777</c:v>
                </c:pt>
                <c:pt idx="16991">
                  <c:v>4277039289.3518519</c:v>
                </c:pt>
                <c:pt idx="16992">
                  <c:v>4277039300.9259257</c:v>
                </c:pt>
                <c:pt idx="16993">
                  <c:v>4277039313.6574073</c:v>
                </c:pt>
                <c:pt idx="16994">
                  <c:v>4277039325.2314816</c:v>
                </c:pt>
                <c:pt idx="16995">
                  <c:v>4277039336.8055558</c:v>
                </c:pt>
                <c:pt idx="16996">
                  <c:v>4277039348.3796296</c:v>
                </c:pt>
                <c:pt idx="16997">
                  <c:v>4277039359.9537034</c:v>
                </c:pt>
                <c:pt idx="16998">
                  <c:v>4277039371.5277781</c:v>
                </c:pt>
                <c:pt idx="16999">
                  <c:v>4277039383.1018519</c:v>
                </c:pt>
                <c:pt idx="17000">
                  <c:v>4277039394.6759257</c:v>
                </c:pt>
                <c:pt idx="17001">
                  <c:v>4277039406.2500005</c:v>
                </c:pt>
                <c:pt idx="17002">
                  <c:v>4277039417.8240743</c:v>
                </c:pt>
                <c:pt idx="17003">
                  <c:v>4277039430.5555558</c:v>
                </c:pt>
                <c:pt idx="17004">
                  <c:v>4277039442.1296296</c:v>
                </c:pt>
                <c:pt idx="17005">
                  <c:v>4277039453.7037034</c:v>
                </c:pt>
                <c:pt idx="17006">
                  <c:v>4277039465.2777781</c:v>
                </c:pt>
                <c:pt idx="17007">
                  <c:v>4277039476.8518519</c:v>
                </c:pt>
                <c:pt idx="17008">
                  <c:v>4277039511.5740743</c:v>
                </c:pt>
                <c:pt idx="17009">
                  <c:v>4277039515.0462966</c:v>
                </c:pt>
                <c:pt idx="17010">
                  <c:v>4277039517.3611112</c:v>
                </c:pt>
                <c:pt idx="17011">
                  <c:v>4277039520.8333335</c:v>
                </c:pt>
                <c:pt idx="17012">
                  <c:v>4277039524.3055558</c:v>
                </c:pt>
                <c:pt idx="17013">
                  <c:v>4277039527.7777781</c:v>
                </c:pt>
                <c:pt idx="17014">
                  <c:v>4277039530.0925927</c:v>
                </c:pt>
                <c:pt idx="17015">
                  <c:v>4277039533.564815</c:v>
                </c:pt>
                <c:pt idx="17016">
                  <c:v>4277039537.0370374</c:v>
                </c:pt>
                <c:pt idx="17017">
                  <c:v>4277039540.5092587</c:v>
                </c:pt>
                <c:pt idx="17018">
                  <c:v>4277039542.8240743</c:v>
                </c:pt>
                <c:pt idx="17019">
                  <c:v>4277039546.2962966</c:v>
                </c:pt>
                <c:pt idx="17020">
                  <c:v>4277039549.768518</c:v>
                </c:pt>
                <c:pt idx="17021">
                  <c:v>4277039553.2407403</c:v>
                </c:pt>
                <c:pt idx="17022">
                  <c:v>4277039556.7129626</c:v>
                </c:pt>
                <c:pt idx="17023">
                  <c:v>4277039559.0277772</c:v>
                </c:pt>
                <c:pt idx="17024">
                  <c:v>4277039562.4999995</c:v>
                </c:pt>
                <c:pt idx="17025">
                  <c:v>4277039565.9722219</c:v>
                </c:pt>
                <c:pt idx="17026">
                  <c:v>4277039569.4444442</c:v>
                </c:pt>
                <c:pt idx="17027">
                  <c:v>4277039571.7592587</c:v>
                </c:pt>
                <c:pt idx="17028">
                  <c:v>4277039575.2314811</c:v>
                </c:pt>
                <c:pt idx="17029">
                  <c:v>4277039578.7037034</c:v>
                </c:pt>
                <c:pt idx="17030">
                  <c:v>4277039582.1759257</c:v>
                </c:pt>
                <c:pt idx="17031">
                  <c:v>4277039585.6481481</c:v>
                </c:pt>
                <c:pt idx="17032">
                  <c:v>4277039587.9629626</c:v>
                </c:pt>
                <c:pt idx="17033">
                  <c:v>4277039591.435185</c:v>
                </c:pt>
                <c:pt idx="17034">
                  <c:v>4277039594.9074073</c:v>
                </c:pt>
                <c:pt idx="17035">
                  <c:v>4277039598.3796296</c:v>
                </c:pt>
                <c:pt idx="17036">
                  <c:v>4277039600.6944442</c:v>
                </c:pt>
                <c:pt idx="17037">
                  <c:v>4277039604.1666665</c:v>
                </c:pt>
                <c:pt idx="17038">
                  <c:v>4277039607.6388888</c:v>
                </c:pt>
                <c:pt idx="17039">
                  <c:v>4277039611.1111112</c:v>
                </c:pt>
                <c:pt idx="17040">
                  <c:v>4277039613.4259257</c:v>
                </c:pt>
                <c:pt idx="17041">
                  <c:v>4277039616.8981481</c:v>
                </c:pt>
                <c:pt idx="17042">
                  <c:v>4277039620.3703704</c:v>
                </c:pt>
                <c:pt idx="17043">
                  <c:v>4277039623.8425927</c:v>
                </c:pt>
                <c:pt idx="17044">
                  <c:v>4277039627.314815</c:v>
                </c:pt>
                <c:pt idx="17045">
                  <c:v>4277039629.6296296</c:v>
                </c:pt>
                <c:pt idx="17046">
                  <c:v>4277039633.1018519</c:v>
                </c:pt>
                <c:pt idx="17047">
                  <c:v>4277039636.5740743</c:v>
                </c:pt>
                <c:pt idx="17048">
                  <c:v>4277039640.0462961</c:v>
                </c:pt>
                <c:pt idx="17049">
                  <c:v>4277039642.3611112</c:v>
                </c:pt>
                <c:pt idx="17050">
                  <c:v>4277039645.8333335</c:v>
                </c:pt>
                <c:pt idx="17051">
                  <c:v>4277039649.3055553</c:v>
                </c:pt>
                <c:pt idx="17052">
                  <c:v>4277039652.7777777</c:v>
                </c:pt>
                <c:pt idx="17053">
                  <c:v>4277039656.25</c:v>
                </c:pt>
                <c:pt idx="17054">
                  <c:v>4277039658.5648146</c:v>
                </c:pt>
                <c:pt idx="17055">
                  <c:v>4277039662.0370369</c:v>
                </c:pt>
                <c:pt idx="17056">
                  <c:v>4277039665.5092592</c:v>
                </c:pt>
                <c:pt idx="17057">
                  <c:v>4277039668.9814816</c:v>
                </c:pt>
                <c:pt idx="17058">
                  <c:v>4277039671.2962961</c:v>
                </c:pt>
                <c:pt idx="17059">
                  <c:v>4277039674.7685184</c:v>
                </c:pt>
                <c:pt idx="17060">
                  <c:v>4277039678.2407408</c:v>
                </c:pt>
                <c:pt idx="17061">
                  <c:v>4277039681.7129631</c:v>
                </c:pt>
                <c:pt idx="17062">
                  <c:v>4277039684.0277777</c:v>
                </c:pt>
                <c:pt idx="17063">
                  <c:v>4277039687.5</c:v>
                </c:pt>
                <c:pt idx="17064">
                  <c:v>4277039690.9722223</c:v>
                </c:pt>
                <c:pt idx="17065">
                  <c:v>4277039694.4444447</c:v>
                </c:pt>
                <c:pt idx="17066">
                  <c:v>4277039697.916667</c:v>
                </c:pt>
                <c:pt idx="17067">
                  <c:v>4277039700.2314816</c:v>
                </c:pt>
                <c:pt idx="17068">
                  <c:v>4277039703.7037039</c:v>
                </c:pt>
                <c:pt idx="17069">
                  <c:v>4277039707.1759262</c:v>
                </c:pt>
                <c:pt idx="17070">
                  <c:v>4277039710.6481485</c:v>
                </c:pt>
                <c:pt idx="17071">
                  <c:v>4277039712.9629631</c:v>
                </c:pt>
                <c:pt idx="17072">
                  <c:v>4277039716.4351854</c:v>
                </c:pt>
                <c:pt idx="17073">
                  <c:v>4277039719.9074078</c:v>
                </c:pt>
                <c:pt idx="17074">
                  <c:v>4277039723.3796301</c:v>
                </c:pt>
                <c:pt idx="17075">
                  <c:v>4277039726.8518519</c:v>
                </c:pt>
                <c:pt idx="17076">
                  <c:v>4277039729.166667</c:v>
                </c:pt>
                <c:pt idx="17077">
                  <c:v>4277039732.6388893</c:v>
                </c:pt>
                <c:pt idx="17078">
                  <c:v>4277039736.1111116</c:v>
                </c:pt>
                <c:pt idx="17079">
                  <c:v>4277039739.583333</c:v>
                </c:pt>
                <c:pt idx="17080">
                  <c:v>4277039741.8981485</c:v>
                </c:pt>
                <c:pt idx="17081">
                  <c:v>4277039745.3703709</c:v>
                </c:pt>
                <c:pt idx="17082">
                  <c:v>4277039748.8425922</c:v>
                </c:pt>
                <c:pt idx="17083">
                  <c:v>4277039752.3148146</c:v>
                </c:pt>
                <c:pt idx="17084">
                  <c:v>4277039755.7870369</c:v>
                </c:pt>
                <c:pt idx="17085">
                  <c:v>4277039758.1018524</c:v>
                </c:pt>
                <c:pt idx="17086">
                  <c:v>4277039761.5740738</c:v>
                </c:pt>
                <c:pt idx="17087">
                  <c:v>4277039765.0462961</c:v>
                </c:pt>
                <c:pt idx="17088">
                  <c:v>4277039768.5185184</c:v>
                </c:pt>
                <c:pt idx="17089">
                  <c:v>4277039770.833333</c:v>
                </c:pt>
                <c:pt idx="17090">
                  <c:v>4277039774.3055553</c:v>
                </c:pt>
                <c:pt idx="17091">
                  <c:v>4277039777.7777777</c:v>
                </c:pt>
                <c:pt idx="17092">
                  <c:v>4277039781.25</c:v>
                </c:pt>
                <c:pt idx="17093">
                  <c:v>4277039783.5648146</c:v>
                </c:pt>
                <c:pt idx="17094">
                  <c:v>4277039787.0370369</c:v>
                </c:pt>
                <c:pt idx="17095">
                  <c:v>4277039790.5092592</c:v>
                </c:pt>
                <c:pt idx="17096">
                  <c:v>4277039793.9814816</c:v>
                </c:pt>
                <c:pt idx="17097">
                  <c:v>4277039797.4537039</c:v>
                </c:pt>
                <c:pt idx="17098">
                  <c:v>4277039799.7685184</c:v>
                </c:pt>
                <c:pt idx="17099">
                  <c:v>4277039803.2407408</c:v>
                </c:pt>
                <c:pt idx="17100">
                  <c:v>4277039806.7129631</c:v>
                </c:pt>
                <c:pt idx="17101">
                  <c:v>4277039810.1851854</c:v>
                </c:pt>
                <c:pt idx="17102">
                  <c:v>4277039812.5</c:v>
                </c:pt>
                <c:pt idx="17103">
                  <c:v>4277039815.9722223</c:v>
                </c:pt>
                <c:pt idx="17104">
                  <c:v>4277039819.4444447</c:v>
                </c:pt>
                <c:pt idx="17105">
                  <c:v>4277039822.916667</c:v>
                </c:pt>
                <c:pt idx="17106">
                  <c:v>4277039825.2314816</c:v>
                </c:pt>
                <c:pt idx="17107">
                  <c:v>4277039828.7037039</c:v>
                </c:pt>
                <c:pt idx="17108">
                  <c:v>4277039832.1759262</c:v>
                </c:pt>
                <c:pt idx="17109">
                  <c:v>4277039835.6481485</c:v>
                </c:pt>
                <c:pt idx="17110">
                  <c:v>4277039839.1203699</c:v>
                </c:pt>
                <c:pt idx="17111">
                  <c:v>4277039841.4351854</c:v>
                </c:pt>
                <c:pt idx="17112">
                  <c:v>4277039844.9074078</c:v>
                </c:pt>
                <c:pt idx="17113">
                  <c:v>4277039848.3796301</c:v>
                </c:pt>
                <c:pt idx="17114">
                  <c:v>4277039851.8518515</c:v>
                </c:pt>
                <c:pt idx="17115">
                  <c:v>4277039854.166667</c:v>
                </c:pt>
                <c:pt idx="17116">
                  <c:v>4277039857.6388893</c:v>
                </c:pt>
                <c:pt idx="17117">
                  <c:v>4277039861.1111107</c:v>
                </c:pt>
                <c:pt idx="17118">
                  <c:v>4277039864.583333</c:v>
                </c:pt>
                <c:pt idx="17119">
                  <c:v>4277039868.0555553</c:v>
                </c:pt>
                <c:pt idx="17120">
                  <c:v>4277039870.3703699</c:v>
                </c:pt>
                <c:pt idx="17121">
                  <c:v>4277039873.8425922</c:v>
                </c:pt>
                <c:pt idx="17122">
                  <c:v>4277039877.3148146</c:v>
                </c:pt>
                <c:pt idx="17123">
                  <c:v>4277039880.7870369</c:v>
                </c:pt>
                <c:pt idx="17124">
                  <c:v>4277039883.1018515</c:v>
                </c:pt>
                <c:pt idx="17125">
                  <c:v>4277039886.5740738</c:v>
                </c:pt>
                <c:pt idx="17126">
                  <c:v>4277039890.0462961</c:v>
                </c:pt>
                <c:pt idx="17127">
                  <c:v>4277039893.5185184</c:v>
                </c:pt>
                <c:pt idx="17128">
                  <c:v>4277039896.9907408</c:v>
                </c:pt>
                <c:pt idx="17129">
                  <c:v>4277039900.4629631</c:v>
                </c:pt>
                <c:pt idx="17130">
                  <c:v>4277039903.9351854</c:v>
                </c:pt>
                <c:pt idx="17131">
                  <c:v>4277039907.4074078</c:v>
                </c:pt>
                <c:pt idx="17132">
                  <c:v>4277039909.7222223</c:v>
                </c:pt>
                <c:pt idx="17133">
                  <c:v>4277039913.1944447</c:v>
                </c:pt>
                <c:pt idx="17134">
                  <c:v>4277039916.666667</c:v>
                </c:pt>
                <c:pt idx="17135">
                  <c:v>4277039920.1388884</c:v>
                </c:pt>
                <c:pt idx="17136">
                  <c:v>4277039922.4537039</c:v>
                </c:pt>
                <c:pt idx="17137">
                  <c:v>4277039925.9259262</c:v>
                </c:pt>
                <c:pt idx="17138">
                  <c:v>4277039929.3981476</c:v>
                </c:pt>
                <c:pt idx="17139">
                  <c:v>4277039932.8703699</c:v>
                </c:pt>
                <c:pt idx="17140">
                  <c:v>4277039936.3425922</c:v>
                </c:pt>
                <c:pt idx="17141">
                  <c:v>4277039938.6574078</c:v>
                </c:pt>
                <c:pt idx="17142">
                  <c:v>4277039942.1296291</c:v>
                </c:pt>
                <c:pt idx="17143">
                  <c:v>4277039945.6018515</c:v>
                </c:pt>
                <c:pt idx="17144">
                  <c:v>4277039949.0740738</c:v>
                </c:pt>
                <c:pt idx="17145">
                  <c:v>4277039951.3888884</c:v>
                </c:pt>
                <c:pt idx="17146">
                  <c:v>4277039954.8611107</c:v>
                </c:pt>
                <c:pt idx="17147">
                  <c:v>4277039958.333333</c:v>
                </c:pt>
                <c:pt idx="17148">
                  <c:v>4277039961.8055553</c:v>
                </c:pt>
                <c:pt idx="17149">
                  <c:v>4277039964.1203699</c:v>
                </c:pt>
                <c:pt idx="17150">
                  <c:v>4277039967.5925922</c:v>
                </c:pt>
                <c:pt idx="17151">
                  <c:v>4277039971.0648146</c:v>
                </c:pt>
                <c:pt idx="17152">
                  <c:v>4277039974.5370369</c:v>
                </c:pt>
                <c:pt idx="17153">
                  <c:v>4277039978.0092592</c:v>
                </c:pt>
                <c:pt idx="17154">
                  <c:v>4277039980.3240738</c:v>
                </c:pt>
                <c:pt idx="17155">
                  <c:v>4277039983.7962961</c:v>
                </c:pt>
                <c:pt idx="17156">
                  <c:v>4277039987.2685184</c:v>
                </c:pt>
                <c:pt idx="17157">
                  <c:v>4277039990.7407408</c:v>
                </c:pt>
                <c:pt idx="17158">
                  <c:v>4277039993.0555553</c:v>
                </c:pt>
                <c:pt idx="17159">
                  <c:v>4277039996.5277777</c:v>
                </c:pt>
                <c:pt idx="17160">
                  <c:v>4277040000</c:v>
                </c:pt>
                <c:pt idx="17161">
                  <c:v>4277040003.4722223</c:v>
                </c:pt>
                <c:pt idx="17162">
                  <c:v>4277040005.7870369</c:v>
                </c:pt>
                <c:pt idx="17163">
                  <c:v>4277040009.2592592</c:v>
                </c:pt>
                <c:pt idx="17164">
                  <c:v>4277040012.7314816</c:v>
                </c:pt>
                <c:pt idx="17165">
                  <c:v>4277040016.2037039</c:v>
                </c:pt>
                <c:pt idx="17166">
                  <c:v>4277040019.6759257</c:v>
                </c:pt>
                <c:pt idx="17167">
                  <c:v>4277040021.9907408</c:v>
                </c:pt>
                <c:pt idx="17168">
                  <c:v>4277040025.4629631</c:v>
                </c:pt>
                <c:pt idx="17169">
                  <c:v>4277040028.9351854</c:v>
                </c:pt>
                <c:pt idx="17170">
                  <c:v>4277040032.4074073</c:v>
                </c:pt>
                <c:pt idx="17171">
                  <c:v>4277040034.7222223</c:v>
                </c:pt>
                <c:pt idx="17172">
                  <c:v>4277040038.1944447</c:v>
                </c:pt>
                <c:pt idx="17173">
                  <c:v>4277040041.6666665</c:v>
                </c:pt>
                <c:pt idx="17174">
                  <c:v>4277040045.1388888</c:v>
                </c:pt>
                <c:pt idx="17175">
                  <c:v>4277040047.4537039</c:v>
                </c:pt>
                <c:pt idx="17176">
                  <c:v>4277040050.9259257</c:v>
                </c:pt>
                <c:pt idx="17177">
                  <c:v>4277040054.3981481</c:v>
                </c:pt>
                <c:pt idx="17178">
                  <c:v>4277040057.8703704</c:v>
                </c:pt>
                <c:pt idx="17179">
                  <c:v>4277040061.3425927</c:v>
                </c:pt>
                <c:pt idx="17180">
                  <c:v>4277040063.6574073</c:v>
                </c:pt>
                <c:pt idx="17181">
                  <c:v>4277040067.1296296</c:v>
                </c:pt>
                <c:pt idx="17182">
                  <c:v>4277040070.6018519</c:v>
                </c:pt>
                <c:pt idx="17183">
                  <c:v>4277040074.0740743</c:v>
                </c:pt>
                <c:pt idx="17184">
                  <c:v>4277040077.5462966</c:v>
                </c:pt>
                <c:pt idx="17185">
                  <c:v>4277040081.0185184</c:v>
                </c:pt>
                <c:pt idx="17186">
                  <c:v>4277040084.4907408</c:v>
                </c:pt>
                <c:pt idx="17187">
                  <c:v>4277040087.9629631</c:v>
                </c:pt>
                <c:pt idx="17188">
                  <c:v>4277040090.2777781</c:v>
                </c:pt>
                <c:pt idx="17189">
                  <c:v>4277040093.75</c:v>
                </c:pt>
                <c:pt idx="17190">
                  <c:v>4277040097.2222223</c:v>
                </c:pt>
                <c:pt idx="17191">
                  <c:v>4277040100.6944442</c:v>
                </c:pt>
                <c:pt idx="17192">
                  <c:v>4277040103.0092597</c:v>
                </c:pt>
                <c:pt idx="17193">
                  <c:v>4277040106.4814816</c:v>
                </c:pt>
                <c:pt idx="17194">
                  <c:v>4277040109.9537034</c:v>
                </c:pt>
                <c:pt idx="17195">
                  <c:v>4277040113.4259257</c:v>
                </c:pt>
                <c:pt idx="17196">
                  <c:v>4277040116.8981481</c:v>
                </c:pt>
                <c:pt idx="17197">
                  <c:v>4277040119.2129626</c:v>
                </c:pt>
                <c:pt idx="17198">
                  <c:v>4277040122.685185</c:v>
                </c:pt>
                <c:pt idx="17199">
                  <c:v>4277040126.1574073</c:v>
                </c:pt>
                <c:pt idx="17200">
                  <c:v>4277040129.6296296</c:v>
                </c:pt>
                <c:pt idx="17201">
                  <c:v>4277040131.9444442</c:v>
                </c:pt>
                <c:pt idx="17202">
                  <c:v>4277040135.4166665</c:v>
                </c:pt>
                <c:pt idx="17203">
                  <c:v>4277040138.8888888</c:v>
                </c:pt>
                <c:pt idx="17204">
                  <c:v>4277040142.3611112</c:v>
                </c:pt>
                <c:pt idx="17205">
                  <c:v>4277040144.6759257</c:v>
                </c:pt>
                <c:pt idx="17206">
                  <c:v>4277040148.1481481</c:v>
                </c:pt>
                <c:pt idx="17207">
                  <c:v>4277040151.6203704</c:v>
                </c:pt>
                <c:pt idx="17208">
                  <c:v>4277040155.0925927</c:v>
                </c:pt>
                <c:pt idx="17209">
                  <c:v>4277040158.564815</c:v>
                </c:pt>
                <c:pt idx="17210">
                  <c:v>4277040160.8796296</c:v>
                </c:pt>
                <c:pt idx="17211">
                  <c:v>4277040164.3518519</c:v>
                </c:pt>
                <c:pt idx="17212">
                  <c:v>4277040167.8240743</c:v>
                </c:pt>
                <c:pt idx="17213">
                  <c:v>4277040171.2962966</c:v>
                </c:pt>
                <c:pt idx="17214">
                  <c:v>4277040173.6111112</c:v>
                </c:pt>
                <c:pt idx="17215">
                  <c:v>4277040177.0833335</c:v>
                </c:pt>
                <c:pt idx="17216">
                  <c:v>4277040180.5555558</c:v>
                </c:pt>
                <c:pt idx="17217">
                  <c:v>4277040184.0277781</c:v>
                </c:pt>
                <c:pt idx="17218">
                  <c:v>4277040186.3425927</c:v>
                </c:pt>
                <c:pt idx="17219">
                  <c:v>4277040189.814815</c:v>
                </c:pt>
                <c:pt idx="17220">
                  <c:v>4277040193.2870374</c:v>
                </c:pt>
                <c:pt idx="17221">
                  <c:v>4277040196.7592597</c:v>
                </c:pt>
                <c:pt idx="17222">
                  <c:v>4277040200.2314811</c:v>
                </c:pt>
                <c:pt idx="17223">
                  <c:v>4277040202.5462966</c:v>
                </c:pt>
                <c:pt idx="17224">
                  <c:v>4277040206.0185189</c:v>
                </c:pt>
                <c:pt idx="17225">
                  <c:v>4277040209.4907403</c:v>
                </c:pt>
                <c:pt idx="17226">
                  <c:v>4277040212.9629626</c:v>
                </c:pt>
                <c:pt idx="17227">
                  <c:v>4277040216.435185</c:v>
                </c:pt>
                <c:pt idx="17228">
                  <c:v>4277040219.9074073</c:v>
                </c:pt>
                <c:pt idx="17229">
                  <c:v>4277040223.3796296</c:v>
                </c:pt>
                <c:pt idx="17230">
                  <c:v>4277040226.8518519</c:v>
                </c:pt>
                <c:pt idx="17231">
                  <c:v>4277040229.1666665</c:v>
                </c:pt>
                <c:pt idx="17232">
                  <c:v>4277040232.6388888</c:v>
                </c:pt>
                <c:pt idx="17233">
                  <c:v>4277040236.1111112</c:v>
                </c:pt>
                <c:pt idx="17234">
                  <c:v>4277040239.5833335</c:v>
                </c:pt>
                <c:pt idx="17235">
                  <c:v>4277040241.8981481</c:v>
                </c:pt>
                <c:pt idx="17236">
                  <c:v>4277040245.3703704</c:v>
                </c:pt>
                <c:pt idx="17237">
                  <c:v>4277040248.8425927</c:v>
                </c:pt>
                <c:pt idx="17238">
                  <c:v>4277040252.314815</c:v>
                </c:pt>
                <c:pt idx="17239">
                  <c:v>4277040255.7870374</c:v>
                </c:pt>
                <c:pt idx="17240">
                  <c:v>4277040258.1018519</c:v>
                </c:pt>
                <c:pt idx="17241">
                  <c:v>4277040261.5740743</c:v>
                </c:pt>
                <c:pt idx="17242">
                  <c:v>4277040265.0462966</c:v>
                </c:pt>
                <c:pt idx="17243">
                  <c:v>4277040268.5185189</c:v>
                </c:pt>
                <c:pt idx="17244">
                  <c:v>4277040270.8333335</c:v>
                </c:pt>
                <c:pt idx="17245">
                  <c:v>4277040274.3055558</c:v>
                </c:pt>
                <c:pt idx="17246">
                  <c:v>4277040277.7777781</c:v>
                </c:pt>
                <c:pt idx="17247">
                  <c:v>4277040281.2499995</c:v>
                </c:pt>
                <c:pt idx="17248">
                  <c:v>4277040283.564815</c:v>
                </c:pt>
                <c:pt idx="17249">
                  <c:v>4277040287.0370374</c:v>
                </c:pt>
                <c:pt idx="17250">
                  <c:v>4277040290.5092587</c:v>
                </c:pt>
                <c:pt idx="17251">
                  <c:v>4277040293.9814811</c:v>
                </c:pt>
                <c:pt idx="17252">
                  <c:v>4277040297.4537034</c:v>
                </c:pt>
                <c:pt idx="17253">
                  <c:v>4277040299.768518</c:v>
                </c:pt>
                <c:pt idx="17254">
                  <c:v>4277040303.2407403</c:v>
                </c:pt>
                <c:pt idx="17255">
                  <c:v>4277040306.7129626</c:v>
                </c:pt>
                <c:pt idx="17256">
                  <c:v>4277040310.185185</c:v>
                </c:pt>
                <c:pt idx="17257">
                  <c:v>4277040312.4999995</c:v>
                </c:pt>
                <c:pt idx="17258">
                  <c:v>4277040315.9722219</c:v>
                </c:pt>
                <c:pt idx="17259">
                  <c:v>4277040319.4444442</c:v>
                </c:pt>
                <c:pt idx="17260">
                  <c:v>4277040322.9166665</c:v>
                </c:pt>
                <c:pt idx="17261">
                  <c:v>4277040326.3888888</c:v>
                </c:pt>
                <c:pt idx="17262">
                  <c:v>4277040328.7037034</c:v>
                </c:pt>
                <c:pt idx="17263">
                  <c:v>4277040332.1759257</c:v>
                </c:pt>
                <c:pt idx="17264">
                  <c:v>4277040335.6481481</c:v>
                </c:pt>
                <c:pt idx="17265">
                  <c:v>4277040339.1203704</c:v>
                </c:pt>
                <c:pt idx="17266">
                  <c:v>4277040341.435185</c:v>
                </c:pt>
                <c:pt idx="17267">
                  <c:v>4277040344.9074073</c:v>
                </c:pt>
                <c:pt idx="17268">
                  <c:v>4277040348.3796296</c:v>
                </c:pt>
                <c:pt idx="17269">
                  <c:v>4277040351.8518519</c:v>
                </c:pt>
                <c:pt idx="17270">
                  <c:v>4277040354.1666665</c:v>
                </c:pt>
                <c:pt idx="17271">
                  <c:v>4277040357.6388888</c:v>
                </c:pt>
                <c:pt idx="17272">
                  <c:v>4277040361.1111112</c:v>
                </c:pt>
                <c:pt idx="17273">
                  <c:v>4277040364.5833335</c:v>
                </c:pt>
                <c:pt idx="17274">
                  <c:v>4277040368.0555558</c:v>
                </c:pt>
                <c:pt idx="17275">
                  <c:v>4277040370.3703704</c:v>
                </c:pt>
                <c:pt idx="17276">
                  <c:v>4277040373.8425927</c:v>
                </c:pt>
                <c:pt idx="17277">
                  <c:v>4277040377.314815</c:v>
                </c:pt>
                <c:pt idx="17278">
                  <c:v>4277040380.7870369</c:v>
                </c:pt>
                <c:pt idx="17279">
                  <c:v>4277040383.1018519</c:v>
                </c:pt>
                <c:pt idx="17280">
                  <c:v>4277040386.5740743</c:v>
                </c:pt>
                <c:pt idx="17281">
                  <c:v>4277040390.0462961</c:v>
                </c:pt>
                <c:pt idx="17282">
                  <c:v>4277040393.5185184</c:v>
                </c:pt>
                <c:pt idx="17283">
                  <c:v>4277040395.8333335</c:v>
                </c:pt>
                <c:pt idx="17284">
                  <c:v>4277040399.3055558</c:v>
                </c:pt>
                <c:pt idx="17285">
                  <c:v>4277040402.7777777</c:v>
                </c:pt>
                <c:pt idx="17286">
                  <c:v>4277040406.25</c:v>
                </c:pt>
                <c:pt idx="17287">
                  <c:v>4277040409.7222223</c:v>
                </c:pt>
                <c:pt idx="17288">
                  <c:v>4277040412.0370369</c:v>
                </c:pt>
                <c:pt idx="17289">
                  <c:v>4277040415.5092592</c:v>
                </c:pt>
                <c:pt idx="17290">
                  <c:v>4277040418.9814816</c:v>
                </c:pt>
                <c:pt idx="17291">
                  <c:v>4277040422.4537039</c:v>
                </c:pt>
                <c:pt idx="17292">
                  <c:v>4277040424.7685184</c:v>
                </c:pt>
                <c:pt idx="17293">
                  <c:v>4277040428.2407408</c:v>
                </c:pt>
                <c:pt idx="17294">
                  <c:v>4277040431.7129631</c:v>
                </c:pt>
                <c:pt idx="17295">
                  <c:v>4277040435.1851854</c:v>
                </c:pt>
                <c:pt idx="17296">
                  <c:v>4277040438.6574073</c:v>
                </c:pt>
                <c:pt idx="17297">
                  <c:v>4277040440.9722223</c:v>
                </c:pt>
                <c:pt idx="17298">
                  <c:v>4277040444.4444447</c:v>
                </c:pt>
                <c:pt idx="17299">
                  <c:v>4277040447.9166665</c:v>
                </c:pt>
                <c:pt idx="17300">
                  <c:v>4277040451.3888888</c:v>
                </c:pt>
                <c:pt idx="17301">
                  <c:v>4277040453.7037039</c:v>
                </c:pt>
                <c:pt idx="17302">
                  <c:v>4277040457.1759262</c:v>
                </c:pt>
                <c:pt idx="17303">
                  <c:v>4277040460.6481481</c:v>
                </c:pt>
                <c:pt idx="17304">
                  <c:v>4277040464.1203704</c:v>
                </c:pt>
                <c:pt idx="17305">
                  <c:v>4277040466.4351854</c:v>
                </c:pt>
                <c:pt idx="17306">
                  <c:v>4277040469.9074078</c:v>
                </c:pt>
                <c:pt idx="17307">
                  <c:v>4277040473.3796296</c:v>
                </c:pt>
                <c:pt idx="17308">
                  <c:v>4277040476.8518519</c:v>
                </c:pt>
                <c:pt idx="17309">
                  <c:v>4277040480.3240738</c:v>
                </c:pt>
                <c:pt idx="17310">
                  <c:v>4277040482.6388893</c:v>
                </c:pt>
                <c:pt idx="17311">
                  <c:v>4277040486.1111112</c:v>
                </c:pt>
                <c:pt idx="17312">
                  <c:v>4277040489.5833335</c:v>
                </c:pt>
                <c:pt idx="17313">
                  <c:v>4277040493.0555553</c:v>
                </c:pt>
                <c:pt idx="17314">
                  <c:v>4277040495.3703709</c:v>
                </c:pt>
                <c:pt idx="17315">
                  <c:v>4277040498.8425927</c:v>
                </c:pt>
                <c:pt idx="17316">
                  <c:v>4277040502.3148146</c:v>
                </c:pt>
                <c:pt idx="17317">
                  <c:v>4277040505.7870369</c:v>
                </c:pt>
                <c:pt idx="17318">
                  <c:v>4277040508.1018519</c:v>
                </c:pt>
                <c:pt idx="17319">
                  <c:v>4277040511.5740738</c:v>
                </c:pt>
                <c:pt idx="17320">
                  <c:v>4277040515.0462961</c:v>
                </c:pt>
                <c:pt idx="17321">
                  <c:v>4277040518.5185184</c:v>
                </c:pt>
                <c:pt idx="17322">
                  <c:v>4277040521.9907408</c:v>
                </c:pt>
                <c:pt idx="17323">
                  <c:v>4277040524.3055553</c:v>
                </c:pt>
                <c:pt idx="17324">
                  <c:v>4277040527.7777777</c:v>
                </c:pt>
                <c:pt idx="17325">
                  <c:v>4277040531.25</c:v>
                </c:pt>
                <c:pt idx="17326">
                  <c:v>4277040534.7222223</c:v>
                </c:pt>
                <c:pt idx="17327">
                  <c:v>4277040537.0370369</c:v>
                </c:pt>
                <c:pt idx="17328">
                  <c:v>4277040540.5092592</c:v>
                </c:pt>
                <c:pt idx="17329">
                  <c:v>4277040543.9814816</c:v>
                </c:pt>
                <c:pt idx="17330">
                  <c:v>4277040547.4537039</c:v>
                </c:pt>
                <c:pt idx="17331">
                  <c:v>4277040550.9259262</c:v>
                </c:pt>
                <c:pt idx="17332">
                  <c:v>4277040553.2407408</c:v>
                </c:pt>
                <c:pt idx="17333">
                  <c:v>4277040556.7129631</c:v>
                </c:pt>
                <c:pt idx="17334">
                  <c:v>4277040560.1851854</c:v>
                </c:pt>
                <c:pt idx="17335">
                  <c:v>4277040563.6574078</c:v>
                </c:pt>
                <c:pt idx="17336">
                  <c:v>4277040565.9722223</c:v>
                </c:pt>
                <c:pt idx="17337">
                  <c:v>4277040569.4444447</c:v>
                </c:pt>
                <c:pt idx="17338">
                  <c:v>4277040572.916667</c:v>
                </c:pt>
                <c:pt idx="17339">
                  <c:v>4277040576.3888893</c:v>
                </c:pt>
                <c:pt idx="17340">
                  <c:v>4277040579.8611116</c:v>
                </c:pt>
                <c:pt idx="17341">
                  <c:v>4277040582.1759262</c:v>
                </c:pt>
                <c:pt idx="17342">
                  <c:v>4277040585.6481485</c:v>
                </c:pt>
                <c:pt idx="17343">
                  <c:v>4277040589.1203709</c:v>
                </c:pt>
                <c:pt idx="17344">
                  <c:v>4277040592.5925922</c:v>
                </c:pt>
                <c:pt idx="17345">
                  <c:v>4277040594.9074078</c:v>
                </c:pt>
                <c:pt idx="17346">
                  <c:v>4277040598.3796301</c:v>
                </c:pt>
                <c:pt idx="17347">
                  <c:v>4277040601.8518515</c:v>
                </c:pt>
                <c:pt idx="17348">
                  <c:v>4277040605.3240738</c:v>
                </c:pt>
                <c:pt idx="17349">
                  <c:v>4277040607.6388893</c:v>
                </c:pt>
                <c:pt idx="17350">
                  <c:v>4277040611.1111107</c:v>
                </c:pt>
                <c:pt idx="17351">
                  <c:v>4277040614.583333</c:v>
                </c:pt>
                <c:pt idx="17352">
                  <c:v>4277040618.0555553</c:v>
                </c:pt>
                <c:pt idx="17353">
                  <c:v>4277040621.5277777</c:v>
                </c:pt>
                <c:pt idx="17354">
                  <c:v>4277040623.8425922</c:v>
                </c:pt>
                <c:pt idx="17355">
                  <c:v>4277040627.3148146</c:v>
                </c:pt>
                <c:pt idx="17356">
                  <c:v>4277040630.7870369</c:v>
                </c:pt>
                <c:pt idx="17357">
                  <c:v>4277040634.2592592</c:v>
                </c:pt>
                <c:pt idx="17358">
                  <c:v>4277040636.5740738</c:v>
                </c:pt>
                <c:pt idx="17359">
                  <c:v>4277040640.0462961</c:v>
                </c:pt>
                <c:pt idx="17360">
                  <c:v>4277040643.5185184</c:v>
                </c:pt>
                <c:pt idx="17361">
                  <c:v>4277040646.9907408</c:v>
                </c:pt>
                <c:pt idx="17362">
                  <c:v>4277040649.3055553</c:v>
                </c:pt>
                <c:pt idx="17363">
                  <c:v>4277040652.7777777</c:v>
                </c:pt>
                <c:pt idx="17364">
                  <c:v>4277040656.25</c:v>
                </c:pt>
                <c:pt idx="17365">
                  <c:v>4277040659.7222223</c:v>
                </c:pt>
                <c:pt idx="17366">
                  <c:v>4277040663.1944447</c:v>
                </c:pt>
                <c:pt idx="17367">
                  <c:v>4277040665.5092592</c:v>
                </c:pt>
                <c:pt idx="17368">
                  <c:v>4277040668.9814816</c:v>
                </c:pt>
                <c:pt idx="17369">
                  <c:v>4277040672.4537039</c:v>
                </c:pt>
                <c:pt idx="17370">
                  <c:v>4277040675.9259262</c:v>
                </c:pt>
                <c:pt idx="17371">
                  <c:v>4277040678.2407408</c:v>
                </c:pt>
                <c:pt idx="17372">
                  <c:v>4277040681.7129631</c:v>
                </c:pt>
                <c:pt idx="17373">
                  <c:v>4277040685.1851854</c:v>
                </c:pt>
                <c:pt idx="17374">
                  <c:v>4277040688.6574078</c:v>
                </c:pt>
                <c:pt idx="17375">
                  <c:v>4277040692.1296291</c:v>
                </c:pt>
                <c:pt idx="17376">
                  <c:v>4277040694.4444447</c:v>
                </c:pt>
                <c:pt idx="17377">
                  <c:v>4277040697.916667</c:v>
                </c:pt>
                <c:pt idx="17378">
                  <c:v>4277040701.3888884</c:v>
                </c:pt>
                <c:pt idx="17379">
                  <c:v>4277040704.8611107</c:v>
                </c:pt>
                <c:pt idx="17380">
                  <c:v>4277040707.1759262</c:v>
                </c:pt>
                <c:pt idx="17381">
                  <c:v>4277040710.6481476</c:v>
                </c:pt>
                <c:pt idx="17382">
                  <c:v>4277040714.1203699</c:v>
                </c:pt>
                <c:pt idx="17383">
                  <c:v>4277040717.5925922</c:v>
                </c:pt>
                <c:pt idx="17384">
                  <c:v>4277040719.9074078</c:v>
                </c:pt>
                <c:pt idx="17385">
                  <c:v>4277040723.3796291</c:v>
                </c:pt>
                <c:pt idx="17386">
                  <c:v>4277040726.8518515</c:v>
                </c:pt>
                <c:pt idx="17387">
                  <c:v>4277040730.3240738</c:v>
                </c:pt>
                <c:pt idx="17388">
                  <c:v>4277040733.7962961</c:v>
                </c:pt>
                <c:pt idx="17389">
                  <c:v>4277040736.1111107</c:v>
                </c:pt>
                <c:pt idx="17390">
                  <c:v>4277040739.583333</c:v>
                </c:pt>
                <c:pt idx="17391">
                  <c:v>4277040743.0555553</c:v>
                </c:pt>
                <c:pt idx="17392">
                  <c:v>4277040746.5277777</c:v>
                </c:pt>
                <c:pt idx="17393">
                  <c:v>4277040748.8425922</c:v>
                </c:pt>
                <c:pt idx="17394">
                  <c:v>4277040752.3148146</c:v>
                </c:pt>
                <c:pt idx="17395">
                  <c:v>4277040755.7870369</c:v>
                </c:pt>
                <c:pt idx="17396">
                  <c:v>4277040759.2592592</c:v>
                </c:pt>
                <c:pt idx="17397">
                  <c:v>4277040762.7314816</c:v>
                </c:pt>
                <c:pt idx="17398">
                  <c:v>4277040765.0462961</c:v>
                </c:pt>
                <c:pt idx="17399">
                  <c:v>4277040768.5185184</c:v>
                </c:pt>
                <c:pt idx="17400">
                  <c:v>4277040771.9907408</c:v>
                </c:pt>
                <c:pt idx="17401">
                  <c:v>4277040775.4629631</c:v>
                </c:pt>
                <c:pt idx="17402">
                  <c:v>4277040777.7777777</c:v>
                </c:pt>
                <c:pt idx="17403">
                  <c:v>4277040781.25</c:v>
                </c:pt>
                <c:pt idx="17404">
                  <c:v>4277040784.7222223</c:v>
                </c:pt>
                <c:pt idx="17405">
                  <c:v>4277040788.1944447</c:v>
                </c:pt>
                <c:pt idx="17406">
                  <c:v>4277040790.5092592</c:v>
                </c:pt>
                <c:pt idx="17407">
                  <c:v>4277040793.9814816</c:v>
                </c:pt>
                <c:pt idx="17408">
                  <c:v>4277040797.4537039</c:v>
                </c:pt>
                <c:pt idx="17409">
                  <c:v>4277040800.9259257</c:v>
                </c:pt>
                <c:pt idx="17410">
                  <c:v>4277040804.3981481</c:v>
                </c:pt>
                <c:pt idx="17411">
                  <c:v>4277040806.7129631</c:v>
                </c:pt>
                <c:pt idx="17412">
                  <c:v>4277040810.1851854</c:v>
                </c:pt>
                <c:pt idx="17413">
                  <c:v>4277040813.6574073</c:v>
                </c:pt>
                <c:pt idx="17414">
                  <c:v>4277040817.1296296</c:v>
                </c:pt>
                <c:pt idx="17415">
                  <c:v>4277040819.4444447</c:v>
                </c:pt>
                <c:pt idx="17416">
                  <c:v>4277040822.9166665</c:v>
                </c:pt>
                <c:pt idx="17417">
                  <c:v>4277040826.3888888</c:v>
                </c:pt>
                <c:pt idx="17418">
                  <c:v>4277040829.8611112</c:v>
                </c:pt>
                <c:pt idx="17419">
                  <c:v>4277040832.1759257</c:v>
                </c:pt>
                <c:pt idx="17420">
                  <c:v>4277040835.6481481</c:v>
                </c:pt>
                <c:pt idx="17421">
                  <c:v>4277040839.1203704</c:v>
                </c:pt>
                <c:pt idx="17422">
                  <c:v>4277040842.5925927</c:v>
                </c:pt>
                <c:pt idx="17423">
                  <c:v>4277040846.064815</c:v>
                </c:pt>
                <c:pt idx="17424">
                  <c:v>4277040848.3796296</c:v>
                </c:pt>
                <c:pt idx="17425">
                  <c:v>4277040851.8518519</c:v>
                </c:pt>
                <c:pt idx="17426">
                  <c:v>4277040855.3240743</c:v>
                </c:pt>
                <c:pt idx="17427">
                  <c:v>4277040858.7962966</c:v>
                </c:pt>
                <c:pt idx="17428">
                  <c:v>4277040861.1111112</c:v>
                </c:pt>
                <c:pt idx="17429">
                  <c:v>4277040864.5833335</c:v>
                </c:pt>
                <c:pt idx="17430">
                  <c:v>4277040868.0555558</c:v>
                </c:pt>
                <c:pt idx="17431">
                  <c:v>4277040871.5277781</c:v>
                </c:pt>
                <c:pt idx="17432">
                  <c:v>4277040873.8425927</c:v>
                </c:pt>
                <c:pt idx="17433">
                  <c:v>4277040877.314815</c:v>
                </c:pt>
                <c:pt idx="17434">
                  <c:v>4277040880.7870374</c:v>
                </c:pt>
                <c:pt idx="17435">
                  <c:v>4277040884.2592597</c:v>
                </c:pt>
                <c:pt idx="17436">
                  <c:v>4277040887.7314816</c:v>
                </c:pt>
                <c:pt idx="17437">
                  <c:v>4277040890.0462966</c:v>
                </c:pt>
                <c:pt idx="17438">
                  <c:v>4277040893.5185189</c:v>
                </c:pt>
                <c:pt idx="17439">
                  <c:v>4277040896.9907413</c:v>
                </c:pt>
                <c:pt idx="17440">
                  <c:v>4277040900.4629626</c:v>
                </c:pt>
                <c:pt idx="17441">
                  <c:v>4277040902.7777781</c:v>
                </c:pt>
                <c:pt idx="17442">
                  <c:v>4277040906.2500005</c:v>
                </c:pt>
                <c:pt idx="17443">
                  <c:v>4277040909.7222228</c:v>
                </c:pt>
                <c:pt idx="17444">
                  <c:v>4277040913.1944442</c:v>
                </c:pt>
                <c:pt idx="17445">
                  <c:v>4277040916.6666665</c:v>
                </c:pt>
                <c:pt idx="17446">
                  <c:v>4277040918.981482</c:v>
                </c:pt>
                <c:pt idx="17447">
                  <c:v>4277040922.4537034</c:v>
                </c:pt>
                <c:pt idx="17448">
                  <c:v>4277040925.9259257</c:v>
                </c:pt>
                <c:pt idx="17449">
                  <c:v>4277040929.3981481</c:v>
                </c:pt>
                <c:pt idx="17450">
                  <c:v>4277040931.7129626</c:v>
                </c:pt>
                <c:pt idx="17451">
                  <c:v>4277040935.185185</c:v>
                </c:pt>
                <c:pt idx="17452">
                  <c:v>4277040938.6574073</c:v>
                </c:pt>
                <c:pt idx="17453">
                  <c:v>4277040942.1296296</c:v>
                </c:pt>
                <c:pt idx="17454">
                  <c:v>4277040944.4444442</c:v>
                </c:pt>
                <c:pt idx="17455">
                  <c:v>4277040947.9166665</c:v>
                </c:pt>
                <c:pt idx="17456">
                  <c:v>4277040951.3888888</c:v>
                </c:pt>
                <c:pt idx="17457">
                  <c:v>4277040954.8611112</c:v>
                </c:pt>
                <c:pt idx="17458">
                  <c:v>4277040958.3333335</c:v>
                </c:pt>
                <c:pt idx="17459">
                  <c:v>4277040960.6481481</c:v>
                </c:pt>
                <c:pt idx="17460">
                  <c:v>4277040964.1203704</c:v>
                </c:pt>
                <c:pt idx="17461">
                  <c:v>4277040967.5925927</c:v>
                </c:pt>
                <c:pt idx="17462">
                  <c:v>4277040971.064815</c:v>
                </c:pt>
                <c:pt idx="17463">
                  <c:v>4277040973.3796296</c:v>
                </c:pt>
                <c:pt idx="17464">
                  <c:v>4277040976.8518519</c:v>
                </c:pt>
                <c:pt idx="17465">
                  <c:v>4277040980.3240743</c:v>
                </c:pt>
                <c:pt idx="17466">
                  <c:v>4277040983.7962966</c:v>
                </c:pt>
                <c:pt idx="17467">
                  <c:v>4277040986.1111112</c:v>
                </c:pt>
                <c:pt idx="17468">
                  <c:v>4277040989.5833335</c:v>
                </c:pt>
                <c:pt idx="17469">
                  <c:v>4277040993.0555558</c:v>
                </c:pt>
                <c:pt idx="17470">
                  <c:v>4277040996.5277781</c:v>
                </c:pt>
                <c:pt idx="17471">
                  <c:v>4277041000.0000005</c:v>
                </c:pt>
                <c:pt idx="17472">
                  <c:v>4277041002.314815</c:v>
                </c:pt>
                <c:pt idx="17473">
                  <c:v>4277041005.7870374</c:v>
                </c:pt>
                <c:pt idx="17474">
                  <c:v>4277041009.2592597</c:v>
                </c:pt>
                <c:pt idx="17475">
                  <c:v>4277041012.7314811</c:v>
                </c:pt>
                <c:pt idx="17476">
                  <c:v>4277041015.0462966</c:v>
                </c:pt>
                <c:pt idx="17477">
                  <c:v>4277041018.5185189</c:v>
                </c:pt>
                <c:pt idx="17478">
                  <c:v>4277041021.9907403</c:v>
                </c:pt>
                <c:pt idx="17479">
                  <c:v>4277041025.4629626</c:v>
                </c:pt>
                <c:pt idx="17480">
                  <c:v>4277041027.7777781</c:v>
                </c:pt>
                <c:pt idx="17481">
                  <c:v>4277041031.2499995</c:v>
                </c:pt>
                <c:pt idx="17482">
                  <c:v>4277041034.7222219</c:v>
                </c:pt>
                <c:pt idx="17483">
                  <c:v>4277041038.1944442</c:v>
                </c:pt>
                <c:pt idx="17484">
                  <c:v>4277041041.6666665</c:v>
                </c:pt>
                <c:pt idx="17485">
                  <c:v>4277041043.9814811</c:v>
                </c:pt>
                <c:pt idx="17486">
                  <c:v>4277041047.4537034</c:v>
                </c:pt>
                <c:pt idx="17487">
                  <c:v>4277041050.9259257</c:v>
                </c:pt>
                <c:pt idx="17488">
                  <c:v>4277041054.3981481</c:v>
                </c:pt>
                <c:pt idx="17489">
                  <c:v>4277041056.7129626</c:v>
                </c:pt>
                <c:pt idx="17490">
                  <c:v>4277041060.185185</c:v>
                </c:pt>
                <c:pt idx="17491">
                  <c:v>4277041063.6574073</c:v>
                </c:pt>
                <c:pt idx="17492">
                  <c:v>4277041067.1296296</c:v>
                </c:pt>
                <c:pt idx="17493">
                  <c:v>4277041070.6018519</c:v>
                </c:pt>
                <c:pt idx="17494">
                  <c:v>4277041072.9166665</c:v>
                </c:pt>
                <c:pt idx="17495">
                  <c:v>4277041076.3888888</c:v>
                </c:pt>
                <c:pt idx="17496">
                  <c:v>4277041079.8611112</c:v>
                </c:pt>
                <c:pt idx="17497">
                  <c:v>4277041083.3333335</c:v>
                </c:pt>
                <c:pt idx="17498">
                  <c:v>4277041085.6481481</c:v>
                </c:pt>
                <c:pt idx="17499">
                  <c:v>4277041089.1203704</c:v>
                </c:pt>
                <c:pt idx="17500">
                  <c:v>4277041092.5925927</c:v>
                </c:pt>
                <c:pt idx="17501">
                  <c:v>4277041096.064815</c:v>
                </c:pt>
                <c:pt idx="17502">
                  <c:v>4277041098.3796296</c:v>
                </c:pt>
                <c:pt idx="17503">
                  <c:v>4277041101.8518519</c:v>
                </c:pt>
                <c:pt idx="17504">
                  <c:v>4277041105.3240743</c:v>
                </c:pt>
                <c:pt idx="17505">
                  <c:v>4277041108.7962966</c:v>
                </c:pt>
                <c:pt idx="17506">
                  <c:v>4277041112.268518</c:v>
                </c:pt>
                <c:pt idx="17507">
                  <c:v>4277041114.5833335</c:v>
                </c:pt>
                <c:pt idx="17508">
                  <c:v>4277041118.0555558</c:v>
                </c:pt>
                <c:pt idx="17509">
                  <c:v>4277041121.5277772</c:v>
                </c:pt>
                <c:pt idx="17510">
                  <c:v>4277041124.9999995</c:v>
                </c:pt>
                <c:pt idx="17511">
                  <c:v>4277041127.314815</c:v>
                </c:pt>
                <c:pt idx="17512">
                  <c:v>4277041130.7870374</c:v>
                </c:pt>
                <c:pt idx="17513">
                  <c:v>4277041134.2592587</c:v>
                </c:pt>
                <c:pt idx="17514">
                  <c:v>4277041137.7314811</c:v>
                </c:pt>
                <c:pt idx="17515">
                  <c:v>4277041140.0462966</c:v>
                </c:pt>
                <c:pt idx="17516">
                  <c:v>4277041143.5185184</c:v>
                </c:pt>
                <c:pt idx="17517">
                  <c:v>4277041146.9907403</c:v>
                </c:pt>
                <c:pt idx="17518">
                  <c:v>4277041150.4629626</c:v>
                </c:pt>
                <c:pt idx="17519">
                  <c:v>4277041153.935185</c:v>
                </c:pt>
                <c:pt idx="17520">
                  <c:v>4277041156.25</c:v>
                </c:pt>
                <c:pt idx="17521">
                  <c:v>4277041159.7222219</c:v>
                </c:pt>
                <c:pt idx="17522">
                  <c:v>4277041163.1944442</c:v>
                </c:pt>
                <c:pt idx="17523">
                  <c:v>4277041166.6666665</c:v>
                </c:pt>
                <c:pt idx="17524">
                  <c:v>4277041168.9814816</c:v>
                </c:pt>
                <c:pt idx="17525">
                  <c:v>4277041172.4537034</c:v>
                </c:pt>
                <c:pt idx="17526">
                  <c:v>4277041175.9259257</c:v>
                </c:pt>
                <c:pt idx="17527">
                  <c:v>4277041179.3981481</c:v>
                </c:pt>
                <c:pt idx="17528">
                  <c:v>4277041182.8703704</c:v>
                </c:pt>
                <c:pt idx="17529">
                  <c:v>4277041185.185185</c:v>
                </c:pt>
                <c:pt idx="17530">
                  <c:v>4277041188.6574073</c:v>
                </c:pt>
                <c:pt idx="17531">
                  <c:v>4277041192.1296296</c:v>
                </c:pt>
                <c:pt idx="17532">
                  <c:v>4277041195.6018519</c:v>
                </c:pt>
                <c:pt idx="17533">
                  <c:v>4277041197.9166665</c:v>
                </c:pt>
                <c:pt idx="17534">
                  <c:v>4277041201.3888888</c:v>
                </c:pt>
                <c:pt idx="17535">
                  <c:v>4277041204.8611112</c:v>
                </c:pt>
                <c:pt idx="17536">
                  <c:v>4277041208.3333335</c:v>
                </c:pt>
                <c:pt idx="17537">
                  <c:v>4277041210.6481481</c:v>
                </c:pt>
                <c:pt idx="17538">
                  <c:v>4277041214.1203704</c:v>
                </c:pt>
                <c:pt idx="17539">
                  <c:v>4277041217.5925927</c:v>
                </c:pt>
                <c:pt idx="17540">
                  <c:v>4277041221.0648146</c:v>
                </c:pt>
                <c:pt idx="17541">
                  <c:v>4277041224.5370369</c:v>
                </c:pt>
                <c:pt idx="17542">
                  <c:v>4277041226.8518519</c:v>
                </c:pt>
                <c:pt idx="17543">
                  <c:v>4277041230.3240743</c:v>
                </c:pt>
                <c:pt idx="17544">
                  <c:v>4277041233.7962961</c:v>
                </c:pt>
                <c:pt idx="17545">
                  <c:v>4277041237.2685184</c:v>
                </c:pt>
                <c:pt idx="17546">
                  <c:v>4277041239.5833335</c:v>
                </c:pt>
                <c:pt idx="17547">
                  <c:v>4277041243.0555553</c:v>
                </c:pt>
                <c:pt idx="17548">
                  <c:v>4277041246.5277777</c:v>
                </c:pt>
                <c:pt idx="17549">
                  <c:v>4277041250</c:v>
                </c:pt>
                <c:pt idx="17550">
                  <c:v>4277041252.3148146</c:v>
                </c:pt>
                <c:pt idx="17551">
                  <c:v>4277041255.7870369</c:v>
                </c:pt>
                <c:pt idx="17552">
                  <c:v>4277041259.2592592</c:v>
                </c:pt>
                <c:pt idx="17553">
                  <c:v>4277041262.7314816</c:v>
                </c:pt>
                <c:pt idx="17554">
                  <c:v>4277041266.2037039</c:v>
                </c:pt>
                <c:pt idx="17555">
                  <c:v>4277041268.5185184</c:v>
                </c:pt>
                <c:pt idx="17556">
                  <c:v>4277041271.9907408</c:v>
                </c:pt>
                <c:pt idx="17557">
                  <c:v>4277041275.4629631</c:v>
                </c:pt>
                <c:pt idx="17558">
                  <c:v>4277041278.9351854</c:v>
                </c:pt>
                <c:pt idx="17559">
                  <c:v>4277041281.25</c:v>
                </c:pt>
                <c:pt idx="17560">
                  <c:v>4277041284.7222223</c:v>
                </c:pt>
                <c:pt idx="17561">
                  <c:v>4277041288.1944447</c:v>
                </c:pt>
                <c:pt idx="17562">
                  <c:v>4277041291.666667</c:v>
                </c:pt>
                <c:pt idx="17563">
                  <c:v>4277041295.1388893</c:v>
                </c:pt>
                <c:pt idx="17564">
                  <c:v>4277041297.4537039</c:v>
                </c:pt>
                <c:pt idx="17565">
                  <c:v>4277041300.9259262</c:v>
                </c:pt>
                <c:pt idx="17566">
                  <c:v>4277041304.3981485</c:v>
                </c:pt>
                <c:pt idx="17567">
                  <c:v>4277041307.8703709</c:v>
                </c:pt>
                <c:pt idx="17568">
                  <c:v>4277041310.1851854</c:v>
                </c:pt>
                <c:pt idx="17569">
                  <c:v>4277041313.6574078</c:v>
                </c:pt>
                <c:pt idx="17570">
                  <c:v>4277041317.1296301</c:v>
                </c:pt>
                <c:pt idx="17571">
                  <c:v>4277041320.6018524</c:v>
                </c:pt>
                <c:pt idx="17572">
                  <c:v>4277041324.0740738</c:v>
                </c:pt>
                <c:pt idx="17573">
                  <c:v>4277041327.5462961</c:v>
                </c:pt>
                <c:pt idx="17574">
                  <c:v>4277041331.0185184</c:v>
                </c:pt>
                <c:pt idx="17575">
                  <c:v>4277041334.4907408</c:v>
                </c:pt>
                <c:pt idx="17576">
                  <c:v>4277041336.8055553</c:v>
                </c:pt>
                <c:pt idx="17577">
                  <c:v>4277041340.2777777</c:v>
                </c:pt>
                <c:pt idx="17578">
                  <c:v>4277041343.75</c:v>
                </c:pt>
                <c:pt idx="17579">
                  <c:v>4277041347.2222223</c:v>
                </c:pt>
                <c:pt idx="17580">
                  <c:v>4277041349.5370369</c:v>
                </c:pt>
                <c:pt idx="17581">
                  <c:v>4277041353.0092592</c:v>
                </c:pt>
                <c:pt idx="17582">
                  <c:v>4277041356.4814816</c:v>
                </c:pt>
                <c:pt idx="17583">
                  <c:v>4277041359.9537039</c:v>
                </c:pt>
                <c:pt idx="17584">
                  <c:v>4277041363.4259262</c:v>
                </c:pt>
                <c:pt idx="17585">
                  <c:v>4277041365.7407408</c:v>
                </c:pt>
                <c:pt idx="17586">
                  <c:v>4277041369.2129631</c:v>
                </c:pt>
                <c:pt idx="17587">
                  <c:v>4277041372.6851854</c:v>
                </c:pt>
                <c:pt idx="17588">
                  <c:v>4277041376.1574078</c:v>
                </c:pt>
                <c:pt idx="17589">
                  <c:v>4277041378.4722223</c:v>
                </c:pt>
                <c:pt idx="17590">
                  <c:v>4277041381.9444447</c:v>
                </c:pt>
                <c:pt idx="17591">
                  <c:v>4277041385.416667</c:v>
                </c:pt>
                <c:pt idx="17592">
                  <c:v>4277041388.8888893</c:v>
                </c:pt>
                <c:pt idx="17593">
                  <c:v>4277041391.2037039</c:v>
                </c:pt>
                <c:pt idx="17594">
                  <c:v>4277041394.6759262</c:v>
                </c:pt>
                <c:pt idx="17595">
                  <c:v>4277041398.1481485</c:v>
                </c:pt>
                <c:pt idx="17596">
                  <c:v>4277041401.6203699</c:v>
                </c:pt>
                <c:pt idx="17597">
                  <c:v>4277041405.0925922</c:v>
                </c:pt>
                <c:pt idx="17598">
                  <c:v>4277041407.4074078</c:v>
                </c:pt>
                <c:pt idx="17599">
                  <c:v>4277041410.8796301</c:v>
                </c:pt>
                <c:pt idx="17600">
                  <c:v>4277041414.3518515</c:v>
                </c:pt>
                <c:pt idx="17601">
                  <c:v>4277041417.8240738</c:v>
                </c:pt>
                <c:pt idx="17602">
                  <c:v>4277041420.1388893</c:v>
                </c:pt>
                <c:pt idx="17603">
                  <c:v>4277041423.6111107</c:v>
                </c:pt>
                <c:pt idx="17604">
                  <c:v>4277041427.083333</c:v>
                </c:pt>
                <c:pt idx="17605">
                  <c:v>4277041430.5555553</c:v>
                </c:pt>
                <c:pt idx="17606">
                  <c:v>4277041434.0277777</c:v>
                </c:pt>
                <c:pt idx="17607">
                  <c:v>4277041436.3425922</c:v>
                </c:pt>
                <c:pt idx="17608">
                  <c:v>4277041439.8148146</c:v>
                </c:pt>
                <c:pt idx="17609">
                  <c:v>4277041443.2870369</c:v>
                </c:pt>
                <c:pt idx="17610">
                  <c:v>4277041446.7592592</c:v>
                </c:pt>
                <c:pt idx="17611">
                  <c:v>4277041449.0740738</c:v>
                </c:pt>
                <c:pt idx="17612">
                  <c:v>4277041452.5462961</c:v>
                </c:pt>
                <c:pt idx="17613">
                  <c:v>4277041456.0185184</c:v>
                </c:pt>
                <c:pt idx="17614">
                  <c:v>4277041459.4907408</c:v>
                </c:pt>
                <c:pt idx="17615">
                  <c:v>4277041461.8055553</c:v>
                </c:pt>
                <c:pt idx="17616">
                  <c:v>4277041465.2777777</c:v>
                </c:pt>
                <c:pt idx="17617">
                  <c:v>4277041468.75</c:v>
                </c:pt>
                <c:pt idx="17618">
                  <c:v>4277041472.2222223</c:v>
                </c:pt>
                <c:pt idx="17619">
                  <c:v>4277041475.6944447</c:v>
                </c:pt>
                <c:pt idx="17620">
                  <c:v>4277041478.0092592</c:v>
                </c:pt>
                <c:pt idx="17621">
                  <c:v>4277041481.4814816</c:v>
                </c:pt>
                <c:pt idx="17622">
                  <c:v>4277041484.9537039</c:v>
                </c:pt>
                <c:pt idx="17623">
                  <c:v>4277041488.4259262</c:v>
                </c:pt>
                <c:pt idx="17624">
                  <c:v>4277041490.7407408</c:v>
                </c:pt>
                <c:pt idx="17625">
                  <c:v>4277041494.2129631</c:v>
                </c:pt>
                <c:pt idx="17626">
                  <c:v>4277041497.6851854</c:v>
                </c:pt>
                <c:pt idx="17627">
                  <c:v>4277041501.1574078</c:v>
                </c:pt>
                <c:pt idx="17628">
                  <c:v>4277041504.6296291</c:v>
                </c:pt>
                <c:pt idx="17629">
                  <c:v>4277041506.9444447</c:v>
                </c:pt>
                <c:pt idx="17630">
                  <c:v>4277041510.416667</c:v>
                </c:pt>
                <c:pt idx="17631">
                  <c:v>4277041513.8888884</c:v>
                </c:pt>
                <c:pt idx="17632">
                  <c:v>4277041517.3611107</c:v>
                </c:pt>
                <c:pt idx="17633">
                  <c:v>4277041519.6759262</c:v>
                </c:pt>
                <c:pt idx="17634">
                  <c:v>4277041523.1481481</c:v>
                </c:pt>
                <c:pt idx="17635">
                  <c:v>4277041526.6203699</c:v>
                </c:pt>
                <c:pt idx="17636">
                  <c:v>4277041530.0925922</c:v>
                </c:pt>
                <c:pt idx="17637">
                  <c:v>4277041532.4074073</c:v>
                </c:pt>
                <c:pt idx="17638">
                  <c:v>4277041535.8796291</c:v>
                </c:pt>
                <c:pt idx="17639">
                  <c:v>4277041539.3518515</c:v>
                </c:pt>
                <c:pt idx="17640">
                  <c:v>4277041542.8240738</c:v>
                </c:pt>
                <c:pt idx="17641">
                  <c:v>4277041546.2962961</c:v>
                </c:pt>
                <c:pt idx="17642">
                  <c:v>4277041548.6111107</c:v>
                </c:pt>
                <c:pt idx="17643">
                  <c:v>4277041552.083333</c:v>
                </c:pt>
                <c:pt idx="17644">
                  <c:v>4277041555.5555553</c:v>
                </c:pt>
                <c:pt idx="17645">
                  <c:v>4277041559.0277777</c:v>
                </c:pt>
                <c:pt idx="17646">
                  <c:v>4277041561.3425922</c:v>
                </c:pt>
                <c:pt idx="17647">
                  <c:v>4277041564.8148146</c:v>
                </c:pt>
                <c:pt idx="17648">
                  <c:v>4277041568.2870369</c:v>
                </c:pt>
                <c:pt idx="17649">
                  <c:v>4277041571.7592592</c:v>
                </c:pt>
                <c:pt idx="17650">
                  <c:v>4277041574.0740738</c:v>
                </c:pt>
                <c:pt idx="17651">
                  <c:v>4277041577.5462961</c:v>
                </c:pt>
                <c:pt idx="17652">
                  <c:v>4277041581.0185184</c:v>
                </c:pt>
                <c:pt idx="17653">
                  <c:v>4277041584.4907408</c:v>
                </c:pt>
                <c:pt idx="17654">
                  <c:v>4277041587.9629631</c:v>
                </c:pt>
                <c:pt idx="17655">
                  <c:v>4277041590.2777777</c:v>
                </c:pt>
                <c:pt idx="17656">
                  <c:v>4277041593.75</c:v>
                </c:pt>
                <c:pt idx="17657">
                  <c:v>4277041597.2222223</c:v>
                </c:pt>
                <c:pt idx="17658">
                  <c:v>4277041600.6944447</c:v>
                </c:pt>
                <c:pt idx="17659">
                  <c:v>4277041603.0092592</c:v>
                </c:pt>
                <c:pt idx="17660">
                  <c:v>4277041606.4814816</c:v>
                </c:pt>
                <c:pt idx="17661">
                  <c:v>4277041609.9537039</c:v>
                </c:pt>
                <c:pt idx="17662">
                  <c:v>4277041613.4259257</c:v>
                </c:pt>
                <c:pt idx="17663">
                  <c:v>4277041615.7407408</c:v>
                </c:pt>
                <c:pt idx="17664">
                  <c:v>4277041619.2129631</c:v>
                </c:pt>
                <c:pt idx="17665">
                  <c:v>4277041622.685185</c:v>
                </c:pt>
                <c:pt idx="17666">
                  <c:v>4277041626.1574073</c:v>
                </c:pt>
                <c:pt idx="17667">
                  <c:v>4277041629.6296296</c:v>
                </c:pt>
                <c:pt idx="17668">
                  <c:v>4277041631.9444442</c:v>
                </c:pt>
                <c:pt idx="17669">
                  <c:v>4277041635.4166665</c:v>
                </c:pt>
                <c:pt idx="17670">
                  <c:v>4277041638.8888888</c:v>
                </c:pt>
                <c:pt idx="17671">
                  <c:v>4277041642.3611112</c:v>
                </c:pt>
                <c:pt idx="17672">
                  <c:v>4277041644.6759257</c:v>
                </c:pt>
                <c:pt idx="17673">
                  <c:v>4277041648.1481481</c:v>
                </c:pt>
                <c:pt idx="17674">
                  <c:v>4277041651.6203704</c:v>
                </c:pt>
                <c:pt idx="17675">
                  <c:v>4277041655.0925927</c:v>
                </c:pt>
                <c:pt idx="17676">
                  <c:v>4277041658.564815</c:v>
                </c:pt>
                <c:pt idx="17677">
                  <c:v>4277041660.8796296</c:v>
                </c:pt>
                <c:pt idx="17678">
                  <c:v>4277041664.3518519</c:v>
                </c:pt>
                <c:pt idx="17679">
                  <c:v>4277041667.8240743</c:v>
                </c:pt>
                <c:pt idx="17680">
                  <c:v>4277041671.2962966</c:v>
                </c:pt>
                <c:pt idx="17681">
                  <c:v>4277041673.6111112</c:v>
                </c:pt>
                <c:pt idx="17682">
                  <c:v>4277041677.0833335</c:v>
                </c:pt>
                <c:pt idx="17683">
                  <c:v>4277041680.5555558</c:v>
                </c:pt>
                <c:pt idx="17684">
                  <c:v>4277041684.0277781</c:v>
                </c:pt>
                <c:pt idx="17685">
                  <c:v>4277041686.3425927</c:v>
                </c:pt>
                <c:pt idx="17686">
                  <c:v>4277041689.814815</c:v>
                </c:pt>
                <c:pt idx="17687">
                  <c:v>4277041693.2870374</c:v>
                </c:pt>
                <c:pt idx="17688">
                  <c:v>4277041696.7592597</c:v>
                </c:pt>
                <c:pt idx="17689">
                  <c:v>4277041700.231482</c:v>
                </c:pt>
                <c:pt idx="17690">
                  <c:v>4277041702.5462966</c:v>
                </c:pt>
                <c:pt idx="17691">
                  <c:v>4277041706.0185189</c:v>
                </c:pt>
                <c:pt idx="17692">
                  <c:v>4277041709.4907413</c:v>
                </c:pt>
                <c:pt idx="17693">
                  <c:v>4277041712.9629626</c:v>
                </c:pt>
                <c:pt idx="17694">
                  <c:v>4277041715.2777781</c:v>
                </c:pt>
                <c:pt idx="17695">
                  <c:v>4277041718.7500005</c:v>
                </c:pt>
                <c:pt idx="17696">
                  <c:v>4277041722.2222219</c:v>
                </c:pt>
                <c:pt idx="17697">
                  <c:v>4277041725.6944442</c:v>
                </c:pt>
                <c:pt idx="17698">
                  <c:v>4277041728.0092597</c:v>
                </c:pt>
                <c:pt idx="17699">
                  <c:v>4277041731.481482</c:v>
                </c:pt>
                <c:pt idx="17700">
                  <c:v>4277041734.9537034</c:v>
                </c:pt>
                <c:pt idx="17701">
                  <c:v>4277041738.4259257</c:v>
                </c:pt>
                <c:pt idx="17702">
                  <c:v>4277041741.8981481</c:v>
                </c:pt>
                <c:pt idx="17703">
                  <c:v>4277041744.2129626</c:v>
                </c:pt>
                <c:pt idx="17704">
                  <c:v>4277041747.685185</c:v>
                </c:pt>
                <c:pt idx="17705">
                  <c:v>4277041751.1574073</c:v>
                </c:pt>
                <c:pt idx="17706">
                  <c:v>4277041754.6296296</c:v>
                </c:pt>
                <c:pt idx="17707">
                  <c:v>4277041756.9444442</c:v>
                </c:pt>
                <c:pt idx="17708">
                  <c:v>4277041760.4166665</c:v>
                </c:pt>
                <c:pt idx="17709">
                  <c:v>4277041763.8888888</c:v>
                </c:pt>
                <c:pt idx="17710">
                  <c:v>4277041767.3611112</c:v>
                </c:pt>
                <c:pt idx="17711">
                  <c:v>4277041770.8333335</c:v>
                </c:pt>
                <c:pt idx="17712">
                  <c:v>4277041773.1481481</c:v>
                </c:pt>
                <c:pt idx="17713">
                  <c:v>4277041776.6203704</c:v>
                </c:pt>
                <c:pt idx="17714">
                  <c:v>4277041780.0925927</c:v>
                </c:pt>
                <c:pt idx="17715">
                  <c:v>4277041783.564815</c:v>
                </c:pt>
                <c:pt idx="17716">
                  <c:v>4277041785.8796296</c:v>
                </c:pt>
                <c:pt idx="17717">
                  <c:v>4277041789.3518519</c:v>
                </c:pt>
                <c:pt idx="17718">
                  <c:v>4277041792.8240743</c:v>
                </c:pt>
                <c:pt idx="17719">
                  <c:v>4277041796.2962966</c:v>
                </c:pt>
                <c:pt idx="17720">
                  <c:v>4277041798.6111112</c:v>
                </c:pt>
                <c:pt idx="17721">
                  <c:v>4277041802.0833335</c:v>
                </c:pt>
                <c:pt idx="17722">
                  <c:v>4277041805.5555558</c:v>
                </c:pt>
                <c:pt idx="17723">
                  <c:v>4277041809.0277781</c:v>
                </c:pt>
                <c:pt idx="17724">
                  <c:v>4277041812.4999995</c:v>
                </c:pt>
                <c:pt idx="17725">
                  <c:v>4277041814.814815</c:v>
                </c:pt>
                <c:pt idx="17726">
                  <c:v>4277041818.2870374</c:v>
                </c:pt>
                <c:pt idx="17727">
                  <c:v>4277041821.7592597</c:v>
                </c:pt>
                <c:pt idx="17728">
                  <c:v>4277041825.2314811</c:v>
                </c:pt>
                <c:pt idx="17729">
                  <c:v>4277041827.5462966</c:v>
                </c:pt>
                <c:pt idx="17730">
                  <c:v>4277041831.0185189</c:v>
                </c:pt>
                <c:pt idx="17731">
                  <c:v>4277041834.4907403</c:v>
                </c:pt>
                <c:pt idx="17732">
                  <c:v>4277041837.9629626</c:v>
                </c:pt>
                <c:pt idx="17733">
                  <c:v>4277041840.2777781</c:v>
                </c:pt>
                <c:pt idx="17734">
                  <c:v>4277041843.7499995</c:v>
                </c:pt>
                <c:pt idx="17735">
                  <c:v>4277041847.2222219</c:v>
                </c:pt>
                <c:pt idx="17736">
                  <c:v>4277041850.6944442</c:v>
                </c:pt>
                <c:pt idx="17737">
                  <c:v>4277041854.1666665</c:v>
                </c:pt>
                <c:pt idx="17738">
                  <c:v>4277041856.4814811</c:v>
                </c:pt>
                <c:pt idx="17739">
                  <c:v>4277041859.9537034</c:v>
                </c:pt>
                <c:pt idx="17740">
                  <c:v>4277041863.4259257</c:v>
                </c:pt>
                <c:pt idx="17741">
                  <c:v>4277041866.8981481</c:v>
                </c:pt>
                <c:pt idx="17742">
                  <c:v>4277041869.2129626</c:v>
                </c:pt>
                <c:pt idx="17743">
                  <c:v>4277041872.685185</c:v>
                </c:pt>
                <c:pt idx="17744">
                  <c:v>4277041876.1574073</c:v>
                </c:pt>
                <c:pt idx="17745">
                  <c:v>4277041879.6296296</c:v>
                </c:pt>
                <c:pt idx="17746">
                  <c:v>4277041883.1018519</c:v>
                </c:pt>
                <c:pt idx="17747">
                  <c:v>4277041885.4166665</c:v>
                </c:pt>
                <c:pt idx="17748">
                  <c:v>4277041888.8888888</c:v>
                </c:pt>
                <c:pt idx="17749">
                  <c:v>4277041892.3611112</c:v>
                </c:pt>
                <c:pt idx="17750">
                  <c:v>4277041895.8333335</c:v>
                </c:pt>
                <c:pt idx="17751">
                  <c:v>4277041898.1481481</c:v>
                </c:pt>
                <c:pt idx="17752">
                  <c:v>4277041901.6203704</c:v>
                </c:pt>
                <c:pt idx="17753">
                  <c:v>4277041905.0925927</c:v>
                </c:pt>
                <c:pt idx="17754">
                  <c:v>4277041908.564815</c:v>
                </c:pt>
                <c:pt idx="17755">
                  <c:v>4277041910.8796296</c:v>
                </c:pt>
                <c:pt idx="17756">
                  <c:v>4277041914.3518519</c:v>
                </c:pt>
                <c:pt idx="17757">
                  <c:v>4277041917.8240743</c:v>
                </c:pt>
                <c:pt idx="17758">
                  <c:v>4277041921.2962966</c:v>
                </c:pt>
                <c:pt idx="17759">
                  <c:v>4277041924.7685184</c:v>
                </c:pt>
                <c:pt idx="17760">
                  <c:v>4277041927.0833335</c:v>
                </c:pt>
                <c:pt idx="17761">
                  <c:v>4277041930.5555558</c:v>
                </c:pt>
                <c:pt idx="17762">
                  <c:v>4277041934.0277777</c:v>
                </c:pt>
                <c:pt idx="17763">
                  <c:v>4277041937.5</c:v>
                </c:pt>
                <c:pt idx="17764">
                  <c:v>4277041940.9722219</c:v>
                </c:pt>
                <c:pt idx="17765">
                  <c:v>4277041943.2870369</c:v>
                </c:pt>
                <c:pt idx="17766">
                  <c:v>4277041946.7592592</c:v>
                </c:pt>
                <c:pt idx="17767">
                  <c:v>4277041950.2314816</c:v>
                </c:pt>
                <c:pt idx="17768">
                  <c:v>4277041953.7037034</c:v>
                </c:pt>
                <c:pt idx="17769">
                  <c:v>4277041956.0185184</c:v>
                </c:pt>
                <c:pt idx="17770">
                  <c:v>4277041959.4907408</c:v>
                </c:pt>
                <c:pt idx="17771">
                  <c:v>4277041962.9629626</c:v>
                </c:pt>
                <c:pt idx="17772">
                  <c:v>4277041966.435185</c:v>
                </c:pt>
                <c:pt idx="17773">
                  <c:v>4277041968.75</c:v>
                </c:pt>
                <c:pt idx="17774">
                  <c:v>4277041972.2222223</c:v>
                </c:pt>
                <c:pt idx="17775">
                  <c:v>4277041975.6944442</c:v>
                </c:pt>
                <c:pt idx="17776">
                  <c:v>4277041979.1666665</c:v>
                </c:pt>
                <c:pt idx="17777">
                  <c:v>4277041982.6388888</c:v>
                </c:pt>
                <c:pt idx="17778">
                  <c:v>4277041984.9537039</c:v>
                </c:pt>
                <c:pt idx="17779">
                  <c:v>4277041988.4259257</c:v>
                </c:pt>
                <c:pt idx="17780">
                  <c:v>4277041991.8981481</c:v>
                </c:pt>
                <c:pt idx="17781">
                  <c:v>4277041995.3703704</c:v>
                </c:pt>
                <c:pt idx="17782">
                  <c:v>4277041997.6851854</c:v>
                </c:pt>
                <c:pt idx="17783">
                  <c:v>4277042001.1574073</c:v>
                </c:pt>
                <c:pt idx="17784">
                  <c:v>4277042004.6296296</c:v>
                </c:pt>
                <c:pt idx="17785">
                  <c:v>4277042008.1018519</c:v>
                </c:pt>
                <c:pt idx="17786">
                  <c:v>4277042010.4166665</c:v>
                </c:pt>
                <c:pt idx="17787">
                  <c:v>4277042013.8888888</c:v>
                </c:pt>
                <c:pt idx="17788">
                  <c:v>4277042017.3611112</c:v>
                </c:pt>
                <c:pt idx="17789">
                  <c:v>4277042020.8333335</c:v>
                </c:pt>
                <c:pt idx="17790">
                  <c:v>4277042024.3055553</c:v>
                </c:pt>
                <c:pt idx="17791">
                  <c:v>4277042026.6203704</c:v>
                </c:pt>
                <c:pt idx="17792">
                  <c:v>4277042030.0925927</c:v>
                </c:pt>
                <c:pt idx="17793">
                  <c:v>4277042033.5648146</c:v>
                </c:pt>
                <c:pt idx="17794">
                  <c:v>4277042037.0370369</c:v>
                </c:pt>
                <c:pt idx="17795">
                  <c:v>4277042039.3518519</c:v>
                </c:pt>
                <c:pt idx="17796">
                  <c:v>4277042042.8240738</c:v>
                </c:pt>
                <c:pt idx="17797">
                  <c:v>4277042046.2962961</c:v>
                </c:pt>
                <c:pt idx="17798">
                  <c:v>4277042049.7685184</c:v>
                </c:pt>
                <c:pt idx="17799">
                  <c:v>4277042052.0833335</c:v>
                </c:pt>
                <c:pt idx="17800">
                  <c:v>4277042055.5555553</c:v>
                </c:pt>
                <c:pt idx="17801">
                  <c:v>4277042059.0277777</c:v>
                </c:pt>
                <c:pt idx="17802">
                  <c:v>4277042062.5</c:v>
                </c:pt>
                <c:pt idx="17803">
                  <c:v>4277042065.9722223</c:v>
                </c:pt>
                <c:pt idx="17804">
                  <c:v>4277042068.2870369</c:v>
                </c:pt>
                <c:pt idx="17805">
                  <c:v>4277042071.7592592</c:v>
                </c:pt>
                <c:pt idx="17806">
                  <c:v>4277042075.2314816</c:v>
                </c:pt>
                <c:pt idx="17807">
                  <c:v>4277042078.7037039</c:v>
                </c:pt>
                <c:pt idx="17808">
                  <c:v>4277042081.0185184</c:v>
                </c:pt>
                <c:pt idx="17809">
                  <c:v>4277042084.4907408</c:v>
                </c:pt>
                <c:pt idx="17810">
                  <c:v>4277042087.9629631</c:v>
                </c:pt>
                <c:pt idx="17811">
                  <c:v>4277042091.4351854</c:v>
                </c:pt>
                <c:pt idx="17812">
                  <c:v>4277042094.9074078</c:v>
                </c:pt>
                <c:pt idx="17813">
                  <c:v>4277042097.2222223</c:v>
                </c:pt>
                <c:pt idx="17814">
                  <c:v>4277042100.6944447</c:v>
                </c:pt>
                <c:pt idx="17815">
                  <c:v>4277042104.166667</c:v>
                </c:pt>
                <c:pt idx="17816">
                  <c:v>4277042107.6388893</c:v>
                </c:pt>
                <c:pt idx="17817">
                  <c:v>4277042109.9537039</c:v>
                </c:pt>
                <c:pt idx="17818">
                  <c:v>4277042113.4259262</c:v>
                </c:pt>
                <c:pt idx="17819">
                  <c:v>4277042116.8981485</c:v>
                </c:pt>
                <c:pt idx="17820">
                  <c:v>4277042120.3703709</c:v>
                </c:pt>
                <c:pt idx="17821">
                  <c:v>4277042122.6851854</c:v>
                </c:pt>
                <c:pt idx="17822">
                  <c:v>4277042126.1574078</c:v>
                </c:pt>
                <c:pt idx="17823">
                  <c:v>4277042129.6296301</c:v>
                </c:pt>
                <c:pt idx="17824">
                  <c:v>4277042133.1018515</c:v>
                </c:pt>
                <c:pt idx="17825">
                  <c:v>4277042136.5740738</c:v>
                </c:pt>
                <c:pt idx="17826">
                  <c:v>4277042138.8888893</c:v>
                </c:pt>
                <c:pt idx="17827">
                  <c:v>4277042142.3611116</c:v>
                </c:pt>
                <c:pt idx="17828">
                  <c:v>4277042145.833333</c:v>
                </c:pt>
                <c:pt idx="17829">
                  <c:v>4277042149.3055553</c:v>
                </c:pt>
                <c:pt idx="17830">
                  <c:v>4277042151.6203709</c:v>
                </c:pt>
                <c:pt idx="17831">
                  <c:v>4277042155.0925922</c:v>
                </c:pt>
                <c:pt idx="17832">
                  <c:v>4277042158.5648146</c:v>
                </c:pt>
                <c:pt idx="17833">
                  <c:v>4277042162.0370369</c:v>
                </c:pt>
                <c:pt idx="17834">
                  <c:v>4277042164.3518515</c:v>
                </c:pt>
                <c:pt idx="17835">
                  <c:v>4277042167.8240738</c:v>
                </c:pt>
                <c:pt idx="17836">
                  <c:v>4277042171.2962961</c:v>
                </c:pt>
                <c:pt idx="17837">
                  <c:v>4277042174.7685184</c:v>
                </c:pt>
                <c:pt idx="17838">
                  <c:v>4277042178.2407408</c:v>
                </c:pt>
                <c:pt idx="17839">
                  <c:v>4277042180.5555553</c:v>
                </c:pt>
                <c:pt idx="17840">
                  <c:v>4277042184.0277777</c:v>
                </c:pt>
                <c:pt idx="17841">
                  <c:v>4277042187.5</c:v>
                </c:pt>
                <c:pt idx="17842">
                  <c:v>4277042190.9722223</c:v>
                </c:pt>
                <c:pt idx="17843">
                  <c:v>4277042193.2870369</c:v>
                </c:pt>
                <c:pt idx="17844">
                  <c:v>4277042196.7592592</c:v>
                </c:pt>
                <c:pt idx="17845">
                  <c:v>4277042200.2314816</c:v>
                </c:pt>
                <c:pt idx="17846">
                  <c:v>4277042203.7037039</c:v>
                </c:pt>
                <c:pt idx="17847">
                  <c:v>4277042207.1759262</c:v>
                </c:pt>
                <c:pt idx="17848">
                  <c:v>4277042209.4907408</c:v>
                </c:pt>
                <c:pt idx="17849">
                  <c:v>4277042212.9629631</c:v>
                </c:pt>
                <c:pt idx="17850">
                  <c:v>4277042216.4351854</c:v>
                </c:pt>
                <c:pt idx="17851">
                  <c:v>4277042219.9074078</c:v>
                </c:pt>
                <c:pt idx="17852">
                  <c:v>4277042222.2222223</c:v>
                </c:pt>
                <c:pt idx="17853">
                  <c:v>4277042225.6944447</c:v>
                </c:pt>
                <c:pt idx="17854">
                  <c:v>4277042229.166667</c:v>
                </c:pt>
                <c:pt idx="17855">
                  <c:v>4277042232.6388884</c:v>
                </c:pt>
                <c:pt idx="17856">
                  <c:v>4277042234.9537039</c:v>
                </c:pt>
                <c:pt idx="17857">
                  <c:v>4277042238.4259262</c:v>
                </c:pt>
                <c:pt idx="17858">
                  <c:v>4277042241.8981485</c:v>
                </c:pt>
                <c:pt idx="17859">
                  <c:v>4277042245.3703699</c:v>
                </c:pt>
                <c:pt idx="17860">
                  <c:v>4277042248.8425922</c:v>
                </c:pt>
                <c:pt idx="17861">
                  <c:v>4277042251.1574078</c:v>
                </c:pt>
                <c:pt idx="17862">
                  <c:v>4277042254.6296291</c:v>
                </c:pt>
                <c:pt idx="17863">
                  <c:v>4277042258.1018515</c:v>
                </c:pt>
                <c:pt idx="17864">
                  <c:v>4277042261.5740738</c:v>
                </c:pt>
                <c:pt idx="17865">
                  <c:v>4277042263.8888884</c:v>
                </c:pt>
                <c:pt idx="17866">
                  <c:v>4277042267.3611107</c:v>
                </c:pt>
                <c:pt idx="17867">
                  <c:v>4277042270.833333</c:v>
                </c:pt>
                <c:pt idx="17868">
                  <c:v>4277042274.3055553</c:v>
                </c:pt>
                <c:pt idx="17869">
                  <c:v>4277042276.6203699</c:v>
                </c:pt>
                <c:pt idx="17870">
                  <c:v>4277042280.0925922</c:v>
                </c:pt>
                <c:pt idx="17871">
                  <c:v>4277042283.5648146</c:v>
                </c:pt>
                <c:pt idx="17872">
                  <c:v>4277042287.0370369</c:v>
                </c:pt>
                <c:pt idx="17873">
                  <c:v>4277042290.5092592</c:v>
                </c:pt>
                <c:pt idx="17874">
                  <c:v>4277042292.8240738</c:v>
                </c:pt>
                <c:pt idx="17875">
                  <c:v>4277042296.2962961</c:v>
                </c:pt>
                <c:pt idx="17876">
                  <c:v>4277042299.7685184</c:v>
                </c:pt>
                <c:pt idx="17877">
                  <c:v>4277042303.2407408</c:v>
                </c:pt>
                <c:pt idx="17878">
                  <c:v>4277042305.5555553</c:v>
                </c:pt>
                <c:pt idx="17879">
                  <c:v>4277042309.0277777</c:v>
                </c:pt>
                <c:pt idx="17880">
                  <c:v>4277042312.5</c:v>
                </c:pt>
                <c:pt idx="17881">
                  <c:v>4277042315.9722223</c:v>
                </c:pt>
                <c:pt idx="17882">
                  <c:v>4277042319.4444447</c:v>
                </c:pt>
                <c:pt idx="17883">
                  <c:v>4277042321.7592592</c:v>
                </c:pt>
                <c:pt idx="17884">
                  <c:v>4277042325.2314816</c:v>
                </c:pt>
                <c:pt idx="17885">
                  <c:v>4277042328.7037039</c:v>
                </c:pt>
                <c:pt idx="17886">
                  <c:v>4277042332.1759262</c:v>
                </c:pt>
                <c:pt idx="17887">
                  <c:v>4277042334.4907408</c:v>
                </c:pt>
                <c:pt idx="17888">
                  <c:v>4277042337.9629631</c:v>
                </c:pt>
                <c:pt idx="17889">
                  <c:v>4277042341.4351854</c:v>
                </c:pt>
                <c:pt idx="17890">
                  <c:v>4277042344.9074073</c:v>
                </c:pt>
                <c:pt idx="17891">
                  <c:v>4277042347.2222223</c:v>
                </c:pt>
                <c:pt idx="17892">
                  <c:v>4277042350.6944447</c:v>
                </c:pt>
                <c:pt idx="17893">
                  <c:v>4277042354.1666665</c:v>
                </c:pt>
                <c:pt idx="17894">
                  <c:v>4277042357.6388888</c:v>
                </c:pt>
                <c:pt idx="17895">
                  <c:v>4277042361.1111112</c:v>
                </c:pt>
                <c:pt idx="17896">
                  <c:v>4277042363.4259257</c:v>
                </c:pt>
                <c:pt idx="17897">
                  <c:v>4277042366.8981481</c:v>
                </c:pt>
                <c:pt idx="17898">
                  <c:v>4277042370.3703704</c:v>
                </c:pt>
                <c:pt idx="17899">
                  <c:v>4277042373.8425927</c:v>
                </c:pt>
                <c:pt idx="17900">
                  <c:v>4277042376.1574073</c:v>
                </c:pt>
                <c:pt idx="17901">
                  <c:v>4277042379.6296296</c:v>
                </c:pt>
                <c:pt idx="17902">
                  <c:v>4277042383.1018519</c:v>
                </c:pt>
                <c:pt idx="17903">
                  <c:v>4277042386.5740743</c:v>
                </c:pt>
                <c:pt idx="17904">
                  <c:v>4277042388.8888888</c:v>
                </c:pt>
                <c:pt idx="17905">
                  <c:v>4277042392.3611112</c:v>
                </c:pt>
                <c:pt idx="17906">
                  <c:v>4277042395.8333335</c:v>
                </c:pt>
                <c:pt idx="17907">
                  <c:v>4277042399.3055558</c:v>
                </c:pt>
                <c:pt idx="17908">
                  <c:v>4277042402.7777777</c:v>
                </c:pt>
                <c:pt idx="17909">
                  <c:v>4277042405.0925927</c:v>
                </c:pt>
                <c:pt idx="17910">
                  <c:v>4277042408.564815</c:v>
                </c:pt>
                <c:pt idx="17911">
                  <c:v>4277042412.0370374</c:v>
                </c:pt>
                <c:pt idx="17912">
                  <c:v>4277042415.5092592</c:v>
                </c:pt>
                <c:pt idx="17913">
                  <c:v>4277042417.8240743</c:v>
                </c:pt>
                <c:pt idx="17914">
                  <c:v>4277042421.2962966</c:v>
                </c:pt>
                <c:pt idx="17915">
                  <c:v>4277042424.7685184</c:v>
                </c:pt>
                <c:pt idx="17916">
                  <c:v>4277042428.2407408</c:v>
                </c:pt>
                <c:pt idx="17917">
                  <c:v>4277042431.7129631</c:v>
                </c:pt>
                <c:pt idx="17918">
                  <c:v>4277042434.0277781</c:v>
                </c:pt>
                <c:pt idx="17919">
                  <c:v>4277042437.5</c:v>
                </c:pt>
                <c:pt idx="17920">
                  <c:v>4277042440.9722223</c:v>
                </c:pt>
                <c:pt idx="17921">
                  <c:v>4277042444.4444442</c:v>
                </c:pt>
                <c:pt idx="17922">
                  <c:v>4277042446.7592597</c:v>
                </c:pt>
                <c:pt idx="17923">
                  <c:v>4277042450.2314816</c:v>
                </c:pt>
                <c:pt idx="17924">
                  <c:v>4277042453.7037034</c:v>
                </c:pt>
                <c:pt idx="17925">
                  <c:v>4277042457.1759257</c:v>
                </c:pt>
                <c:pt idx="17926">
                  <c:v>4277042459.4907413</c:v>
                </c:pt>
                <c:pt idx="17927">
                  <c:v>4277042462.9629626</c:v>
                </c:pt>
                <c:pt idx="17928">
                  <c:v>4277042466.435185</c:v>
                </c:pt>
                <c:pt idx="17929">
                  <c:v>4277042469.9074073</c:v>
                </c:pt>
                <c:pt idx="17930">
                  <c:v>4277042473.3796296</c:v>
                </c:pt>
                <c:pt idx="17931">
                  <c:v>4277042475.6944442</c:v>
                </c:pt>
                <c:pt idx="17932">
                  <c:v>4277042479.1666665</c:v>
                </c:pt>
                <c:pt idx="17933">
                  <c:v>4277042482.6388888</c:v>
                </c:pt>
                <c:pt idx="17934">
                  <c:v>4277042486.1111112</c:v>
                </c:pt>
                <c:pt idx="17935">
                  <c:v>4277042488.4259257</c:v>
                </c:pt>
                <c:pt idx="17936">
                  <c:v>4277042491.8981481</c:v>
                </c:pt>
                <c:pt idx="17937">
                  <c:v>4277042495.3703704</c:v>
                </c:pt>
                <c:pt idx="17938">
                  <c:v>4277042498.8425927</c:v>
                </c:pt>
                <c:pt idx="17939">
                  <c:v>4277042502.314815</c:v>
                </c:pt>
                <c:pt idx="17940">
                  <c:v>4277042504.6296296</c:v>
                </c:pt>
                <c:pt idx="17941">
                  <c:v>4277042508.1018519</c:v>
                </c:pt>
                <c:pt idx="17942">
                  <c:v>4277042511.5740743</c:v>
                </c:pt>
                <c:pt idx="17943">
                  <c:v>4277042515.0462966</c:v>
                </c:pt>
                <c:pt idx="17944">
                  <c:v>4277042517.3611112</c:v>
                </c:pt>
                <c:pt idx="17945">
                  <c:v>4277042520.8333335</c:v>
                </c:pt>
                <c:pt idx="17946">
                  <c:v>4277042524.3055558</c:v>
                </c:pt>
                <c:pt idx="17947">
                  <c:v>4277042527.7777781</c:v>
                </c:pt>
                <c:pt idx="17948">
                  <c:v>4277042530.0925927</c:v>
                </c:pt>
                <c:pt idx="17949">
                  <c:v>4277042533.564815</c:v>
                </c:pt>
                <c:pt idx="17950">
                  <c:v>4277042537.0370374</c:v>
                </c:pt>
                <c:pt idx="17951">
                  <c:v>4277042540.5092597</c:v>
                </c:pt>
                <c:pt idx="17952">
                  <c:v>4277042543.9814811</c:v>
                </c:pt>
                <c:pt idx="17953">
                  <c:v>4277042546.2962966</c:v>
                </c:pt>
                <c:pt idx="17954">
                  <c:v>4277042549.7685189</c:v>
                </c:pt>
                <c:pt idx="17955">
                  <c:v>4277042553.2407403</c:v>
                </c:pt>
                <c:pt idx="17956">
                  <c:v>4277042556.7129626</c:v>
                </c:pt>
                <c:pt idx="17957">
                  <c:v>4277042559.0277781</c:v>
                </c:pt>
                <c:pt idx="17958">
                  <c:v>4277042562.5000005</c:v>
                </c:pt>
                <c:pt idx="17959">
                  <c:v>4277042565.9722219</c:v>
                </c:pt>
                <c:pt idx="17960">
                  <c:v>4277042569.4444442</c:v>
                </c:pt>
                <c:pt idx="17961">
                  <c:v>4277042571.7592597</c:v>
                </c:pt>
                <c:pt idx="17962">
                  <c:v>4277042575.2314811</c:v>
                </c:pt>
                <c:pt idx="17963">
                  <c:v>4277042578.7037034</c:v>
                </c:pt>
                <c:pt idx="17964">
                  <c:v>4277042582.1759257</c:v>
                </c:pt>
                <c:pt idx="17965">
                  <c:v>4277042585.6481481</c:v>
                </c:pt>
                <c:pt idx="17966">
                  <c:v>4277042587.9629626</c:v>
                </c:pt>
                <c:pt idx="17967">
                  <c:v>4277042591.435185</c:v>
                </c:pt>
                <c:pt idx="17968">
                  <c:v>4277042594.9074073</c:v>
                </c:pt>
                <c:pt idx="17969">
                  <c:v>4277042598.3796296</c:v>
                </c:pt>
                <c:pt idx="17970">
                  <c:v>4277042600.6944442</c:v>
                </c:pt>
                <c:pt idx="17971">
                  <c:v>4277042604.1666665</c:v>
                </c:pt>
                <c:pt idx="17972">
                  <c:v>4277042607.6388888</c:v>
                </c:pt>
                <c:pt idx="17973">
                  <c:v>4277042611.1111112</c:v>
                </c:pt>
                <c:pt idx="17974">
                  <c:v>4277042614.5833335</c:v>
                </c:pt>
                <c:pt idx="17975">
                  <c:v>4277042616.8981481</c:v>
                </c:pt>
                <c:pt idx="17976">
                  <c:v>4277042620.3703704</c:v>
                </c:pt>
                <c:pt idx="17977">
                  <c:v>4277042623.8425927</c:v>
                </c:pt>
                <c:pt idx="17978">
                  <c:v>4277042627.314815</c:v>
                </c:pt>
                <c:pt idx="17979">
                  <c:v>4277042629.6296296</c:v>
                </c:pt>
                <c:pt idx="17980">
                  <c:v>4277042633.1018519</c:v>
                </c:pt>
                <c:pt idx="17981">
                  <c:v>4277042636.5740743</c:v>
                </c:pt>
                <c:pt idx="17982">
                  <c:v>4277042640.0462966</c:v>
                </c:pt>
                <c:pt idx="17983">
                  <c:v>4277042642.3611112</c:v>
                </c:pt>
                <c:pt idx="17984">
                  <c:v>4277042645.8333335</c:v>
                </c:pt>
                <c:pt idx="17985">
                  <c:v>4277042649.3055558</c:v>
                </c:pt>
                <c:pt idx="17986">
                  <c:v>4277042652.7777781</c:v>
                </c:pt>
                <c:pt idx="17987">
                  <c:v>4277042656.2499995</c:v>
                </c:pt>
                <c:pt idx="17988">
                  <c:v>4277042658.564815</c:v>
                </c:pt>
                <c:pt idx="17989">
                  <c:v>4277042662.0370374</c:v>
                </c:pt>
                <c:pt idx="17990">
                  <c:v>4277042665.5092587</c:v>
                </c:pt>
                <c:pt idx="17991">
                  <c:v>4277042668.9814811</c:v>
                </c:pt>
                <c:pt idx="17992">
                  <c:v>4277042671.2962966</c:v>
                </c:pt>
                <c:pt idx="17993">
                  <c:v>4277042674.768518</c:v>
                </c:pt>
                <c:pt idx="17994">
                  <c:v>4277042678.2407403</c:v>
                </c:pt>
                <c:pt idx="17995">
                  <c:v>4277042681.7129626</c:v>
                </c:pt>
                <c:pt idx="17996">
                  <c:v>4277042684.0277772</c:v>
                </c:pt>
                <c:pt idx="17997">
                  <c:v>4277042687.4999995</c:v>
                </c:pt>
                <c:pt idx="17998">
                  <c:v>4277042690.9722219</c:v>
                </c:pt>
                <c:pt idx="17999">
                  <c:v>4277042694.4444442</c:v>
                </c:pt>
                <c:pt idx="18000">
                  <c:v>4277042697.9166665</c:v>
                </c:pt>
                <c:pt idx="18001">
                  <c:v>4277042700.2314811</c:v>
                </c:pt>
                <c:pt idx="18002">
                  <c:v>4277042703.7037034</c:v>
                </c:pt>
                <c:pt idx="18003">
                  <c:v>4277042707.1759257</c:v>
                </c:pt>
                <c:pt idx="18004">
                  <c:v>4277042710.6481481</c:v>
                </c:pt>
                <c:pt idx="18005">
                  <c:v>4277042712.9629626</c:v>
                </c:pt>
                <c:pt idx="18006">
                  <c:v>4277042716.435185</c:v>
                </c:pt>
                <c:pt idx="18007">
                  <c:v>4277042719.9074073</c:v>
                </c:pt>
                <c:pt idx="18008">
                  <c:v>4277042723.3796296</c:v>
                </c:pt>
                <c:pt idx="18009">
                  <c:v>4277042726.8518519</c:v>
                </c:pt>
                <c:pt idx="18010">
                  <c:v>4277042729.1666665</c:v>
                </c:pt>
                <c:pt idx="18011">
                  <c:v>4277042732.6388888</c:v>
                </c:pt>
                <c:pt idx="18012">
                  <c:v>4277042736.1111112</c:v>
                </c:pt>
                <c:pt idx="18013">
                  <c:v>4277042739.5833335</c:v>
                </c:pt>
                <c:pt idx="18014">
                  <c:v>4277042741.8981481</c:v>
                </c:pt>
                <c:pt idx="18015">
                  <c:v>4277042745.3703704</c:v>
                </c:pt>
                <c:pt idx="18016">
                  <c:v>4277042748.8425927</c:v>
                </c:pt>
                <c:pt idx="18017">
                  <c:v>4277042752.314815</c:v>
                </c:pt>
                <c:pt idx="18018">
                  <c:v>4277042754.6296296</c:v>
                </c:pt>
                <c:pt idx="18019">
                  <c:v>4277042758.1018519</c:v>
                </c:pt>
                <c:pt idx="18020">
                  <c:v>4277042761.5740743</c:v>
                </c:pt>
                <c:pt idx="18021">
                  <c:v>4277042765.0462961</c:v>
                </c:pt>
                <c:pt idx="18022">
                  <c:v>4277042768.5185184</c:v>
                </c:pt>
                <c:pt idx="18023">
                  <c:v>4277042770.8333335</c:v>
                </c:pt>
                <c:pt idx="18024">
                  <c:v>4277042774.3055553</c:v>
                </c:pt>
                <c:pt idx="18025">
                  <c:v>4277042777.7777777</c:v>
                </c:pt>
                <c:pt idx="18026">
                  <c:v>4277042781.25</c:v>
                </c:pt>
                <c:pt idx="18027">
                  <c:v>4277042783.5648146</c:v>
                </c:pt>
                <c:pt idx="18028">
                  <c:v>4277042787.0370369</c:v>
                </c:pt>
                <c:pt idx="18029">
                  <c:v>4277042790.5092592</c:v>
                </c:pt>
                <c:pt idx="18030">
                  <c:v>4277042793.9814816</c:v>
                </c:pt>
                <c:pt idx="18031">
                  <c:v>4277042797.4537039</c:v>
                </c:pt>
                <c:pt idx="18032">
                  <c:v>4277042799.7685184</c:v>
                </c:pt>
                <c:pt idx="18033">
                  <c:v>4277042803.2407408</c:v>
                </c:pt>
                <c:pt idx="18034">
                  <c:v>4277042806.7129631</c:v>
                </c:pt>
                <c:pt idx="18035">
                  <c:v>4277042810.1851854</c:v>
                </c:pt>
                <c:pt idx="18036">
                  <c:v>4277042812.5</c:v>
                </c:pt>
                <c:pt idx="18037">
                  <c:v>4277042815.9722223</c:v>
                </c:pt>
                <c:pt idx="18038">
                  <c:v>4277042819.4444447</c:v>
                </c:pt>
                <c:pt idx="18039">
                  <c:v>4277042822.916667</c:v>
                </c:pt>
                <c:pt idx="18040">
                  <c:v>4277042825.2314816</c:v>
                </c:pt>
                <c:pt idx="18041">
                  <c:v>4277042828.7037039</c:v>
                </c:pt>
                <c:pt idx="18042">
                  <c:v>4277042832.1759262</c:v>
                </c:pt>
                <c:pt idx="18043">
                  <c:v>4277042835.6481485</c:v>
                </c:pt>
                <c:pt idx="18044">
                  <c:v>4277042839.1203709</c:v>
                </c:pt>
                <c:pt idx="18045">
                  <c:v>4277042841.4351854</c:v>
                </c:pt>
                <c:pt idx="18046">
                  <c:v>4277042844.9074078</c:v>
                </c:pt>
                <c:pt idx="18047">
                  <c:v>4277042848.3796301</c:v>
                </c:pt>
                <c:pt idx="18048">
                  <c:v>4277042851.8518519</c:v>
                </c:pt>
                <c:pt idx="18049">
                  <c:v>4277042854.166667</c:v>
                </c:pt>
                <c:pt idx="18050">
                  <c:v>4277042857.6388893</c:v>
                </c:pt>
                <c:pt idx="18051">
                  <c:v>4277042861.1111116</c:v>
                </c:pt>
                <c:pt idx="18052">
                  <c:v>4277042864.583333</c:v>
                </c:pt>
                <c:pt idx="18053">
                  <c:v>4277042866.8981485</c:v>
                </c:pt>
                <c:pt idx="18054">
                  <c:v>4277042870.3703709</c:v>
                </c:pt>
                <c:pt idx="18055">
                  <c:v>4277042873.8425922</c:v>
                </c:pt>
                <c:pt idx="18056">
                  <c:v>4277042877.3148146</c:v>
                </c:pt>
                <c:pt idx="18057">
                  <c:v>4277042880.7870369</c:v>
                </c:pt>
                <c:pt idx="18058">
                  <c:v>4277042883.1018524</c:v>
                </c:pt>
                <c:pt idx="18059">
                  <c:v>4277042886.5740738</c:v>
                </c:pt>
                <c:pt idx="18060">
                  <c:v>4277042890.0462961</c:v>
                </c:pt>
                <c:pt idx="18061">
                  <c:v>4277042893.5185184</c:v>
                </c:pt>
                <c:pt idx="18062">
                  <c:v>4277042895.833333</c:v>
                </c:pt>
                <c:pt idx="18063">
                  <c:v>4277042899.3055553</c:v>
                </c:pt>
                <c:pt idx="18064">
                  <c:v>4277042902.7777777</c:v>
                </c:pt>
                <c:pt idx="18065">
                  <c:v>4277042906.25</c:v>
                </c:pt>
                <c:pt idx="18066">
                  <c:v>4277042909.7222223</c:v>
                </c:pt>
                <c:pt idx="18067">
                  <c:v>4277042912.0370369</c:v>
                </c:pt>
                <c:pt idx="18068">
                  <c:v>4277042915.5092592</c:v>
                </c:pt>
                <c:pt idx="18069">
                  <c:v>4277042918.9814816</c:v>
                </c:pt>
                <c:pt idx="18070">
                  <c:v>4277042922.4537039</c:v>
                </c:pt>
                <c:pt idx="18071">
                  <c:v>4277042924.7685184</c:v>
                </c:pt>
                <c:pt idx="18072">
                  <c:v>4277042928.2407408</c:v>
                </c:pt>
                <c:pt idx="18073">
                  <c:v>4277042931.7129631</c:v>
                </c:pt>
                <c:pt idx="18074">
                  <c:v>4277042935.1851854</c:v>
                </c:pt>
                <c:pt idx="18075">
                  <c:v>4277042937.5</c:v>
                </c:pt>
                <c:pt idx="18076">
                  <c:v>4277042940.9722223</c:v>
                </c:pt>
                <c:pt idx="18077">
                  <c:v>4277042944.4444447</c:v>
                </c:pt>
                <c:pt idx="18078">
                  <c:v>4277042947.916667</c:v>
                </c:pt>
                <c:pt idx="18079">
                  <c:v>4277042951.3888893</c:v>
                </c:pt>
                <c:pt idx="18080">
                  <c:v>4277042953.7037039</c:v>
                </c:pt>
                <c:pt idx="18081">
                  <c:v>4277042957.1759262</c:v>
                </c:pt>
                <c:pt idx="18082">
                  <c:v>4277042960.6481485</c:v>
                </c:pt>
                <c:pt idx="18083">
                  <c:v>4277042964.1203699</c:v>
                </c:pt>
                <c:pt idx="18084">
                  <c:v>4277042966.4351854</c:v>
                </c:pt>
                <c:pt idx="18085">
                  <c:v>4277042969.9074078</c:v>
                </c:pt>
                <c:pt idx="18086">
                  <c:v>4277042973.3796301</c:v>
                </c:pt>
                <c:pt idx="18087">
                  <c:v>4277042976.8518515</c:v>
                </c:pt>
                <c:pt idx="18088">
                  <c:v>4277042979.166667</c:v>
                </c:pt>
                <c:pt idx="18089">
                  <c:v>4277042982.6388893</c:v>
                </c:pt>
                <c:pt idx="18090">
                  <c:v>4277042986.1111107</c:v>
                </c:pt>
                <c:pt idx="18091">
                  <c:v>4277042989.583333</c:v>
                </c:pt>
                <c:pt idx="18092">
                  <c:v>4277042993.0555553</c:v>
                </c:pt>
                <c:pt idx="18093">
                  <c:v>4277042995.3703699</c:v>
                </c:pt>
                <c:pt idx="18094">
                  <c:v>4277042998.8425922</c:v>
                </c:pt>
                <c:pt idx="18095">
                  <c:v>4277043002.3148146</c:v>
                </c:pt>
                <c:pt idx="18096">
                  <c:v>4277043005.7870369</c:v>
                </c:pt>
                <c:pt idx="18097">
                  <c:v>4277043008.1018515</c:v>
                </c:pt>
                <c:pt idx="18098">
                  <c:v>4277043011.5740738</c:v>
                </c:pt>
                <c:pt idx="18099">
                  <c:v>4277043015.0462961</c:v>
                </c:pt>
                <c:pt idx="18100">
                  <c:v>4277043018.5185184</c:v>
                </c:pt>
                <c:pt idx="18101">
                  <c:v>4277043021.9907408</c:v>
                </c:pt>
                <c:pt idx="18102">
                  <c:v>4277043024.3055553</c:v>
                </c:pt>
                <c:pt idx="18103">
                  <c:v>4277043027.7777777</c:v>
                </c:pt>
                <c:pt idx="18104">
                  <c:v>4277043031.25</c:v>
                </c:pt>
                <c:pt idx="18105">
                  <c:v>4277043034.7222223</c:v>
                </c:pt>
                <c:pt idx="18106">
                  <c:v>4277043037.0370369</c:v>
                </c:pt>
                <c:pt idx="18107">
                  <c:v>4277043040.5092592</c:v>
                </c:pt>
                <c:pt idx="18108">
                  <c:v>4277043043.9814816</c:v>
                </c:pt>
                <c:pt idx="18109">
                  <c:v>4277043047.4537039</c:v>
                </c:pt>
                <c:pt idx="18110">
                  <c:v>4277043049.7685184</c:v>
                </c:pt>
                <c:pt idx="18111">
                  <c:v>4277043053.2407408</c:v>
                </c:pt>
                <c:pt idx="18112">
                  <c:v>4277043056.7129631</c:v>
                </c:pt>
                <c:pt idx="18113">
                  <c:v>4277043060.1851854</c:v>
                </c:pt>
                <c:pt idx="18114">
                  <c:v>4277043063.6574078</c:v>
                </c:pt>
                <c:pt idx="18115">
                  <c:v>4277043065.9722223</c:v>
                </c:pt>
                <c:pt idx="18116">
                  <c:v>4277043069.4444447</c:v>
                </c:pt>
                <c:pt idx="18117">
                  <c:v>4277043072.916667</c:v>
                </c:pt>
                <c:pt idx="18118">
                  <c:v>4277043076.3888884</c:v>
                </c:pt>
                <c:pt idx="18119">
                  <c:v>4277043078.7037039</c:v>
                </c:pt>
                <c:pt idx="18120">
                  <c:v>4277043082.1759262</c:v>
                </c:pt>
                <c:pt idx="18121">
                  <c:v>4277043085.6481481</c:v>
                </c:pt>
                <c:pt idx="18122">
                  <c:v>4277043089.1203699</c:v>
                </c:pt>
                <c:pt idx="18123">
                  <c:v>4277043092.5925922</c:v>
                </c:pt>
                <c:pt idx="18124">
                  <c:v>4277043094.9074073</c:v>
                </c:pt>
                <c:pt idx="18125">
                  <c:v>4277043098.3796291</c:v>
                </c:pt>
                <c:pt idx="18126">
                  <c:v>4277043101.8518515</c:v>
                </c:pt>
                <c:pt idx="18127">
                  <c:v>4277043105.3240738</c:v>
                </c:pt>
                <c:pt idx="18128">
                  <c:v>4277043107.6388888</c:v>
                </c:pt>
                <c:pt idx="18129">
                  <c:v>4277043111.1111107</c:v>
                </c:pt>
                <c:pt idx="18130">
                  <c:v>4277043114.583333</c:v>
                </c:pt>
                <c:pt idx="18131">
                  <c:v>4277043118.0555553</c:v>
                </c:pt>
                <c:pt idx="18132">
                  <c:v>4277043120.3703704</c:v>
                </c:pt>
                <c:pt idx="18133">
                  <c:v>4277043123.8425922</c:v>
                </c:pt>
                <c:pt idx="18134">
                  <c:v>4277043127.3148146</c:v>
                </c:pt>
                <c:pt idx="18135">
                  <c:v>4277043130.7870369</c:v>
                </c:pt>
                <c:pt idx="18136">
                  <c:v>4277043134.2592592</c:v>
                </c:pt>
                <c:pt idx="18137">
                  <c:v>4277043136.5740738</c:v>
                </c:pt>
                <c:pt idx="18138">
                  <c:v>4277043140.0462961</c:v>
                </c:pt>
                <c:pt idx="18139">
                  <c:v>4277043143.5185184</c:v>
                </c:pt>
                <c:pt idx="18140">
                  <c:v>4277043146.9907408</c:v>
                </c:pt>
                <c:pt idx="18141">
                  <c:v>4277043149.3055553</c:v>
                </c:pt>
                <c:pt idx="18142">
                  <c:v>4277043152.7777777</c:v>
                </c:pt>
                <c:pt idx="18143">
                  <c:v>4277043156.25</c:v>
                </c:pt>
                <c:pt idx="18144">
                  <c:v>4277043159.7222223</c:v>
                </c:pt>
                <c:pt idx="18145">
                  <c:v>4277043162.0370369</c:v>
                </c:pt>
                <c:pt idx="18146">
                  <c:v>4277043165.5092592</c:v>
                </c:pt>
                <c:pt idx="18147">
                  <c:v>4277043168.9814816</c:v>
                </c:pt>
                <c:pt idx="18148">
                  <c:v>4277043172.4537039</c:v>
                </c:pt>
                <c:pt idx="18149">
                  <c:v>4277043175.9259257</c:v>
                </c:pt>
                <c:pt idx="18150">
                  <c:v>4277043178.2407408</c:v>
                </c:pt>
                <c:pt idx="18151">
                  <c:v>4277043181.7129631</c:v>
                </c:pt>
                <c:pt idx="18152">
                  <c:v>4277043185.185185</c:v>
                </c:pt>
                <c:pt idx="18153">
                  <c:v>4277043188.6574073</c:v>
                </c:pt>
                <c:pt idx="18154">
                  <c:v>4277043190.9722223</c:v>
                </c:pt>
                <c:pt idx="18155">
                  <c:v>4277043194.4444442</c:v>
                </c:pt>
                <c:pt idx="18156">
                  <c:v>4277043197.9166665</c:v>
                </c:pt>
                <c:pt idx="18157">
                  <c:v>4277043201.3888888</c:v>
                </c:pt>
                <c:pt idx="18158">
                  <c:v>4277043204.8611112</c:v>
                </c:pt>
                <c:pt idx="18159">
                  <c:v>4277043207.1759257</c:v>
                </c:pt>
                <c:pt idx="18160">
                  <c:v>4277043210.6481481</c:v>
                </c:pt>
                <c:pt idx="18161">
                  <c:v>4277043214.1203704</c:v>
                </c:pt>
                <c:pt idx="18162">
                  <c:v>4277043217.5925927</c:v>
                </c:pt>
                <c:pt idx="18163">
                  <c:v>4277043219.9074073</c:v>
                </c:pt>
                <c:pt idx="18164">
                  <c:v>4277043223.3796296</c:v>
                </c:pt>
                <c:pt idx="18165">
                  <c:v>4277043226.8518519</c:v>
                </c:pt>
                <c:pt idx="18166">
                  <c:v>4277043230.3240743</c:v>
                </c:pt>
                <c:pt idx="18167">
                  <c:v>4277043232.6388888</c:v>
                </c:pt>
                <c:pt idx="18168">
                  <c:v>4277043236.1111112</c:v>
                </c:pt>
                <c:pt idx="18169">
                  <c:v>4277043239.5833335</c:v>
                </c:pt>
                <c:pt idx="18170">
                  <c:v>4277043243.0555558</c:v>
                </c:pt>
                <c:pt idx="18171">
                  <c:v>4277043246.5277781</c:v>
                </c:pt>
                <c:pt idx="18172">
                  <c:v>4277043248.8425927</c:v>
                </c:pt>
                <c:pt idx="18173">
                  <c:v>4277043252.314815</c:v>
                </c:pt>
                <c:pt idx="18174">
                  <c:v>4277043255.7870374</c:v>
                </c:pt>
                <c:pt idx="18175">
                  <c:v>4277043259.2592597</c:v>
                </c:pt>
                <c:pt idx="18176">
                  <c:v>4277043261.5740743</c:v>
                </c:pt>
                <c:pt idx="18177">
                  <c:v>4277043265.0462966</c:v>
                </c:pt>
                <c:pt idx="18178">
                  <c:v>4277043268.5185189</c:v>
                </c:pt>
                <c:pt idx="18179">
                  <c:v>4277043271.9907413</c:v>
                </c:pt>
                <c:pt idx="18180">
                  <c:v>4277043274.3055558</c:v>
                </c:pt>
                <c:pt idx="18181">
                  <c:v>4277043277.7777781</c:v>
                </c:pt>
                <c:pt idx="18182">
                  <c:v>4277043281.2500005</c:v>
                </c:pt>
                <c:pt idx="18183">
                  <c:v>4277043284.7222219</c:v>
                </c:pt>
                <c:pt idx="18184">
                  <c:v>4277043288.1944442</c:v>
                </c:pt>
                <c:pt idx="18185">
                  <c:v>4277043290.5092597</c:v>
                </c:pt>
                <c:pt idx="18186">
                  <c:v>4277043293.981482</c:v>
                </c:pt>
                <c:pt idx="18187">
                  <c:v>4277043297.4537034</c:v>
                </c:pt>
                <c:pt idx="18188">
                  <c:v>4277043300.9259257</c:v>
                </c:pt>
                <c:pt idx="18189">
                  <c:v>4277043303.2407413</c:v>
                </c:pt>
                <c:pt idx="18190">
                  <c:v>4277043306.7129626</c:v>
                </c:pt>
                <c:pt idx="18191">
                  <c:v>4277043310.185185</c:v>
                </c:pt>
                <c:pt idx="18192">
                  <c:v>4277043313.6574073</c:v>
                </c:pt>
                <c:pt idx="18193">
                  <c:v>4277043317.1296296</c:v>
                </c:pt>
                <c:pt idx="18194">
                  <c:v>4277043319.4444442</c:v>
                </c:pt>
                <c:pt idx="18195">
                  <c:v>4277043322.9166665</c:v>
                </c:pt>
                <c:pt idx="18196">
                  <c:v>4277043326.3888888</c:v>
                </c:pt>
                <c:pt idx="18197">
                  <c:v>4277043329.8611112</c:v>
                </c:pt>
                <c:pt idx="18198">
                  <c:v>4277043332.1759257</c:v>
                </c:pt>
                <c:pt idx="18199">
                  <c:v>4277043335.6481481</c:v>
                </c:pt>
                <c:pt idx="18200">
                  <c:v>4277043339.1203704</c:v>
                </c:pt>
                <c:pt idx="18201">
                  <c:v>4277043342.5925927</c:v>
                </c:pt>
                <c:pt idx="18202">
                  <c:v>4277043346.064815</c:v>
                </c:pt>
                <c:pt idx="18203">
                  <c:v>4277043348.3796296</c:v>
                </c:pt>
                <c:pt idx="18204">
                  <c:v>4277043351.8518519</c:v>
                </c:pt>
                <c:pt idx="18205">
                  <c:v>4277043355.3240743</c:v>
                </c:pt>
                <c:pt idx="18206">
                  <c:v>4277043358.7962966</c:v>
                </c:pt>
                <c:pt idx="18207">
                  <c:v>4277043361.1111112</c:v>
                </c:pt>
                <c:pt idx="18208">
                  <c:v>4277043364.5833335</c:v>
                </c:pt>
                <c:pt idx="18209">
                  <c:v>4277043368.0555558</c:v>
                </c:pt>
                <c:pt idx="18210">
                  <c:v>4277043371.5277781</c:v>
                </c:pt>
                <c:pt idx="18211">
                  <c:v>4277043373.8425927</c:v>
                </c:pt>
                <c:pt idx="18212">
                  <c:v>4277043377.314815</c:v>
                </c:pt>
                <c:pt idx="18213">
                  <c:v>4277043380.7870374</c:v>
                </c:pt>
                <c:pt idx="18214">
                  <c:v>4277043384.2592597</c:v>
                </c:pt>
                <c:pt idx="18215">
                  <c:v>4277043387.7314811</c:v>
                </c:pt>
                <c:pt idx="18216">
                  <c:v>4277043390.0462966</c:v>
                </c:pt>
                <c:pt idx="18217">
                  <c:v>4277043393.5185189</c:v>
                </c:pt>
                <c:pt idx="18218">
                  <c:v>4277043396.9907403</c:v>
                </c:pt>
                <c:pt idx="18219">
                  <c:v>4277043400.4629626</c:v>
                </c:pt>
                <c:pt idx="18220">
                  <c:v>4277043402.7777781</c:v>
                </c:pt>
                <c:pt idx="18221">
                  <c:v>4277043406.2499995</c:v>
                </c:pt>
                <c:pt idx="18222">
                  <c:v>4277043409.7222219</c:v>
                </c:pt>
                <c:pt idx="18223">
                  <c:v>4277043413.1944442</c:v>
                </c:pt>
                <c:pt idx="18224">
                  <c:v>4277043415.5092587</c:v>
                </c:pt>
                <c:pt idx="18225">
                  <c:v>4277043418.9814811</c:v>
                </c:pt>
                <c:pt idx="18226">
                  <c:v>4277043422.4537034</c:v>
                </c:pt>
                <c:pt idx="18227">
                  <c:v>4277043425.9259257</c:v>
                </c:pt>
                <c:pt idx="18228">
                  <c:v>4277043429.3981481</c:v>
                </c:pt>
                <c:pt idx="18229">
                  <c:v>4277043431.7129626</c:v>
                </c:pt>
                <c:pt idx="18230">
                  <c:v>4277043435.185185</c:v>
                </c:pt>
                <c:pt idx="18231">
                  <c:v>4277043438.6574073</c:v>
                </c:pt>
                <c:pt idx="18232">
                  <c:v>4277043442.1296296</c:v>
                </c:pt>
                <c:pt idx="18233">
                  <c:v>4277043444.4444442</c:v>
                </c:pt>
                <c:pt idx="18234">
                  <c:v>4277043447.9166665</c:v>
                </c:pt>
                <c:pt idx="18235">
                  <c:v>4277043451.3888888</c:v>
                </c:pt>
                <c:pt idx="18236">
                  <c:v>4277043454.8611112</c:v>
                </c:pt>
                <c:pt idx="18237">
                  <c:v>4277043458.3333335</c:v>
                </c:pt>
                <c:pt idx="18238">
                  <c:v>4277043460.6481481</c:v>
                </c:pt>
                <c:pt idx="18239">
                  <c:v>4277043464.1203704</c:v>
                </c:pt>
                <c:pt idx="18240">
                  <c:v>4277043467.5925927</c:v>
                </c:pt>
                <c:pt idx="18241">
                  <c:v>4277043471.064815</c:v>
                </c:pt>
                <c:pt idx="18242">
                  <c:v>4277043473.3796296</c:v>
                </c:pt>
                <c:pt idx="18243">
                  <c:v>4277043476.8518519</c:v>
                </c:pt>
                <c:pt idx="18244">
                  <c:v>4277043480.3240743</c:v>
                </c:pt>
                <c:pt idx="18245">
                  <c:v>4277043483.7962966</c:v>
                </c:pt>
                <c:pt idx="18246">
                  <c:v>4277043486.1111112</c:v>
                </c:pt>
                <c:pt idx="18247">
                  <c:v>4277043489.5833335</c:v>
                </c:pt>
                <c:pt idx="18248">
                  <c:v>4277043493.0555558</c:v>
                </c:pt>
                <c:pt idx="18249">
                  <c:v>4277043496.5277777</c:v>
                </c:pt>
                <c:pt idx="18250">
                  <c:v>4277043500</c:v>
                </c:pt>
                <c:pt idx="18251">
                  <c:v>4277043502.314815</c:v>
                </c:pt>
                <c:pt idx="18252">
                  <c:v>4277043505.7870369</c:v>
                </c:pt>
                <c:pt idx="18253">
                  <c:v>4277043509.2592592</c:v>
                </c:pt>
                <c:pt idx="18254">
                  <c:v>4277043512.7314816</c:v>
                </c:pt>
                <c:pt idx="18255">
                  <c:v>4277043515.0462961</c:v>
                </c:pt>
                <c:pt idx="18256">
                  <c:v>4277043518.5185184</c:v>
                </c:pt>
                <c:pt idx="18257">
                  <c:v>4277043521.9907408</c:v>
                </c:pt>
                <c:pt idx="18258">
                  <c:v>4277043525.4629626</c:v>
                </c:pt>
                <c:pt idx="18259">
                  <c:v>4277043527.7777777</c:v>
                </c:pt>
                <c:pt idx="18260">
                  <c:v>4277043531.25</c:v>
                </c:pt>
                <c:pt idx="18261">
                  <c:v>4277043534.7222223</c:v>
                </c:pt>
                <c:pt idx="18262">
                  <c:v>4277043538.1944442</c:v>
                </c:pt>
                <c:pt idx="18263">
                  <c:v>4277043541.6666665</c:v>
                </c:pt>
                <c:pt idx="18264">
                  <c:v>4277043543.9814816</c:v>
                </c:pt>
                <c:pt idx="18265">
                  <c:v>4277043547.4537039</c:v>
                </c:pt>
                <c:pt idx="18266">
                  <c:v>4277043550.9259257</c:v>
                </c:pt>
                <c:pt idx="18267">
                  <c:v>4277043554.3981481</c:v>
                </c:pt>
                <c:pt idx="18268">
                  <c:v>4277043556.7129631</c:v>
                </c:pt>
                <c:pt idx="18269">
                  <c:v>4277043560.1851854</c:v>
                </c:pt>
                <c:pt idx="18270">
                  <c:v>4277043563.6574073</c:v>
                </c:pt>
                <c:pt idx="18271">
                  <c:v>4277043567.1296296</c:v>
                </c:pt>
                <c:pt idx="18272">
                  <c:v>4277043569.4444447</c:v>
                </c:pt>
                <c:pt idx="18273">
                  <c:v>4277043572.9166665</c:v>
                </c:pt>
                <c:pt idx="18274">
                  <c:v>4277043576.3888888</c:v>
                </c:pt>
                <c:pt idx="18275">
                  <c:v>4277043579.8611112</c:v>
                </c:pt>
                <c:pt idx="18276">
                  <c:v>4277043583.3333335</c:v>
                </c:pt>
                <c:pt idx="18277">
                  <c:v>4277043585.6481481</c:v>
                </c:pt>
                <c:pt idx="18278">
                  <c:v>4277043589.1203704</c:v>
                </c:pt>
                <c:pt idx="18279">
                  <c:v>4277043592.5925927</c:v>
                </c:pt>
                <c:pt idx="18280">
                  <c:v>4277043596.0648146</c:v>
                </c:pt>
                <c:pt idx="18281">
                  <c:v>4277043598.3796296</c:v>
                </c:pt>
                <c:pt idx="18282">
                  <c:v>4277043601.8518519</c:v>
                </c:pt>
                <c:pt idx="18283">
                  <c:v>4277043605.3240738</c:v>
                </c:pt>
                <c:pt idx="18284">
                  <c:v>4277043608.7962961</c:v>
                </c:pt>
                <c:pt idx="18285">
                  <c:v>4277043612.2685184</c:v>
                </c:pt>
                <c:pt idx="18286">
                  <c:v>4277043614.5833335</c:v>
                </c:pt>
                <c:pt idx="18287">
                  <c:v>4277043618.0555553</c:v>
                </c:pt>
                <c:pt idx="18288">
                  <c:v>4277043621.5277777</c:v>
                </c:pt>
                <c:pt idx="18289">
                  <c:v>4277043625</c:v>
                </c:pt>
                <c:pt idx="18290">
                  <c:v>4277043627.3148146</c:v>
                </c:pt>
                <c:pt idx="18291">
                  <c:v>4277043630.7870369</c:v>
                </c:pt>
                <c:pt idx="18292">
                  <c:v>4277043634.2592592</c:v>
                </c:pt>
                <c:pt idx="18293">
                  <c:v>4277043637.7314816</c:v>
                </c:pt>
                <c:pt idx="18294">
                  <c:v>4277043640.0462961</c:v>
                </c:pt>
                <c:pt idx="18295">
                  <c:v>4277043643.5185184</c:v>
                </c:pt>
                <c:pt idx="18296">
                  <c:v>4277043646.9907408</c:v>
                </c:pt>
                <c:pt idx="18297">
                  <c:v>4277043650.4629631</c:v>
                </c:pt>
                <c:pt idx="18298">
                  <c:v>4277043653.9351854</c:v>
                </c:pt>
                <c:pt idx="18299">
                  <c:v>4277043656.25</c:v>
                </c:pt>
                <c:pt idx="18300">
                  <c:v>4277043659.7222223</c:v>
                </c:pt>
                <c:pt idx="18301">
                  <c:v>4277043663.1944447</c:v>
                </c:pt>
                <c:pt idx="18302">
                  <c:v>4277043666.666667</c:v>
                </c:pt>
                <c:pt idx="18303">
                  <c:v>4277043668.9814816</c:v>
                </c:pt>
                <c:pt idx="18304">
                  <c:v>4277043672.4537039</c:v>
                </c:pt>
                <c:pt idx="18305">
                  <c:v>4277043675.9259262</c:v>
                </c:pt>
                <c:pt idx="18306">
                  <c:v>4277043679.3981485</c:v>
                </c:pt>
                <c:pt idx="18307">
                  <c:v>4277043682.8703709</c:v>
                </c:pt>
                <c:pt idx="18308">
                  <c:v>4277043685.1851854</c:v>
                </c:pt>
                <c:pt idx="18309">
                  <c:v>4277043688.6574078</c:v>
                </c:pt>
                <c:pt idx="18310">
                  <c:v>4277043692.1296301</c:v>
                </c:pt>
                <c:pt idx="18311">
                  <c:v>4277043695.6018515</c:v>
                </c:pt>
                <c:pt idx="18312">
                  <c:v>4277043697.916667</c:v>
                </c:pt>
                <c:pt idx="18313">
                  <c:v>4277043701.3888893</c:v>
                </c:pt>
                <c:pt idx="18314">
                  <c:v>4277043704.8611116</c:v>
                </c:pt>
                <c:pt idx="18315">
                  <c:v>4277043708.333333</c:v>
                </c:pt>
                <c:pt idx="18316">
                  <c:v>4277043710.6481485</c:v>
                </c:pt>
                <c:pt idx="18317">
                  <c:v>4277043714.1203709</c:v>
                </c:pt>
                <c:pt idx="18318">
                  <c:v>4277043717.5925922</c:v>
                </c:pt>
                <c:pt idx="18319">
                  <c:v>4277043721.0648146</c:v>
                </c:pt>
                <c:pt idx="18320">
                  <c:v>4277043724.5370369</c:v>
                </c:pt>
                <c:pt idx="18321">
                  <c:v>4277043726.8518515</c:v>
                </c:pt>
                <c:pt idx="18322">
                  <c:v>4277043730.3240738</c:v>
                </c:pt>
                <c:pt idx="18323">
                  <c:v>4277043733.7962961</c:v>
                </c:pt>
                <c:pt idx="18324">
                  <c:v>4277043737.2685184</c:v>
                </c:pt>
                <c:pt idx="18325">
                  <c:v>4277043739.583333</c:v>
                </c:pt>
                <c:pt idx="18326">
                  <c:v>4277043743.0555553</c:v>
                </c:pt>
                <c:pt idx="18327">
                  <c:v>4277043746.5277777</c:v>
                </c:pt>
                <c:pt idx="18328">
                  <c:v>4277043750</c:v>
                </c:pt>
                <c:pt idx="18329">
                  <c:v>4277043753.4722223</c:v>
                </c:pt>
                <c:pt idx="18330">
                  <c:v>4277043755.7870369</c:v>
                </c:pt>
                <c:pt idx="18331">
                  <c:v>4277043759.2592592</c:v>
                </c:pt>
                <c:pt idx="18332">
                  <c:v>4277043762.7314816</c:v>
                </c:pt>
                <c:pt idx="18333">
                  <c:v>4277043766.2037039</c:v>
                </c:pt>
                <c:pt idx="18334">
                  <c:v>4277043768.5185184</c:v>
                </c:pt>
                <c:pt idx="18335">
                  <c:v>4277043771.9907408</c:v>
                </c:pt>
                <c:pt idx="18336">
                  <c:v>4277043775.4629631</c:v>
                </c:pt>
                <c:pt idx="18337">
                  <c:v>4277043778.9351854</c:v>
                </c:pt>
                <c:pt idx="18338">
                  <c:v>4277043781.25</c:v>
                </c:pt>
                <c:pt idx="18339">
                  <c:v>4277043784.7222223</c:v>
                </c:pt>
                <c:pt idx="18340">
                  <c:v>4277043788.1944447</c:v>
                </c:pt>
                <c:pt idx="18341">
                  <c:v>4277043791.666667</c:v>
                </c:pt>
                <c:pt idx="18342">
                  <c:v>4277043795.1388884</c:v>
                </c:pt>
                <c:pt idx="18343">
                  <c:v>4277043798.6111107</c:v>
                </c:pt>
                <c:pt idx="18344">
                  <c:v>4277043802.083333</c:v>
                </c:pt>
                <c:pt idx="18345">
                  <c:v>4277043805.5555553</c:v>
                </c:pt>
                <c:pt idx="18346">
                  <c:v>4277043807.8703699</c:v>
                </c:pt>
                <c:pt idx="18347">
                  <c:v>4277043811.3425922</c:v>
                </c:pt>
                <c:pt idx="18348">
                  <c:v>4277043814.8148146</c:v>
                </c:pt>
                <c:pt idx="18349">
                  <c:v>4277043818.2870369</c:v>
                </c:pt>
                <c:pt idx="18350">
                  <c:v>4277043821.7592592</c:v>
                </c:pt>
                <c:pt idx="18351">
                  <c:v>4277043824.0740738</c:v>
                </c:pt>
                <c:pt idx="18352">
                  <c:v>4277043827.5462961</c:v>
                </c:pt>
                <c:pt idx="18353">
                  <c:v>4277043831.0185184</c:v>
                </c:pt>
                <c:pt idx="18354">
                  <c:v>4277043834.4907408</c:v>
                </c:pt>
                <c:pt idx="18355">
                  <c:v>4277043836.8055553</c:v>
                </c:pt>
                <c:pt idx="18356">
                  <c:v>4277043840.2777777</c:v>
                </c:pt>
                <c:pt idx="18357">
                  <c:v>4277043843.75</c:v>
                </c:pt>
                <c:pt idx="18358">
                  <c:v>4277043847.2222223</c:v>
                </c:pt>
                <c:pt idx="18359">
                  <c:v>4277043849.5370369</c:v>
                </c:pt>
                <c:pt idx="18360">
                  <c:v>4277043853.0092592</c:v>
                </c:pt>
                <c:pt idx="18361">
                  <c:v>4277043856.4814816</c:v>
                </c:pt>
                <c:pt idx="18362">
                  <c:v>4277043859.9537039</c:v>
                </c:pt>
                <c:pt idx="18363">
                  <c:v>4277043863.4259262</c:v>
                </c:pt>
                <c:pt idx="18364">
                  <c:v>4277043865.7407408</c:v>
                </c:pt>
                <c:pt idx="18365">
                  <c:v>4277043869.2129631</c:v>
                </c:pt>
                <c:pt idx="18366">
                  <c:v>4277043880.7870369</c:v>
                </c:pt>
                <c:pt idx="18367">
                  <c:v>4277043892.3611107</c:v>
                </c:pt>
                <c:pt idx="18368">
                  <c:v>4277043903.9351854</c:v>
                </c:pt>
                <c:pt idx="18369">
                  <c:v>4277043915.5092592</c:v>
                </c:pt>
                <c:pt idx="18370">
                  <c:v>4277043928.2407408</c:v>
                </c:pt>
                <c:pt idx="18371">
                  <c:v>4277043939.8148146</c:v>
                </c:pt>
                <c:pt idx="18372">
                  <c:v>4277043951.3888888</c:v>
                </c:pt>
                <c:pt idx="18373">
                  <c:v>4277043962.9629631</c:v>
                </c:pt>
                <c:pt idx="18374">
                  <c:v>4277043974.5370374</c:v>
                </c:pt>
                <c:pt idx="18375">
                  <c:v>4277043986.1111112</c:v>
                </c:pt>
                <c:pt idx="18376">
                  <c:v>4277043997.685185</c:v>
                </c:pt>
                <c:pt idx="18377">
                  <c:v>4277044009.2592597</c:v>
                </c:pt>
                <c:pt idx="18378">
                  <c:v>4277044020.8333335</c:v>
                </c:pt>
                <c:pt idx="18379">
                  <c:v>4277044032.4074073</c:v>
                </c:pt>
                <c:pt idx="18380">
                  <c:v>4277044045.1388888</c:v>
                </c:pt>
                <c:pt idx="18381">
                  <c:v>4277044056.7129626</c:v>
                </c:pt>
                <c:pt idx="18382">
                  <c:v>4277044068.2870374</c:v>
                </c:pt>
                <c:pt idx="18383">
                  <c:v>4277044079.8611112</c:v>
                </c:pt>
                <c:pt idx="18384">
                  <c:v>4277044091.435185</c:v>
                </c:pt>
                <c:pt idx="18385">
                  <c:v>4277044103.0092597</c:v>
                </c:pt>
                <c:pt idx="18386">
                  <c:v>4277044114.5833335</c:v>
                </c:pt>
                <c:pt idx="18387">
                  <c:v>4277044126.1574073</c:v>
                </c:pt>
                <c:pt idx="18388">
                  <c:v>4277044137.7314811</c:v>
                </c:pt>
                <c:pt idx="18389">
                  <c:v>4277044149.3055558</c:v>
                </c:pt>
                <c:pt idx="18390">
                  <c:v>4277044162.0370374</c:v>
                </c:pt>
                <c:pt idx="18391">
                  <c:v>4277044173.6111112</c:v>
                </c:pt>
                <c:pt idx="18392">
                  <c:v>4277044185.185185</c:v>
                </c:pt>
                <c:pt idx="18393">
                  <c:v>4277044196.7592587</c:v>
                </c:pt>
                <c:pt idx="18394">
                  <c:v>4277044208.3333335</c:v>
                </c:pt>
                <c:pt idx="18395">
                  <c:v>4277044219.9074073</c:v>
                </c:pt>
                <c:pt idx="18396">
                  <c:v>4277044254.6296296</c:v>
                </c:pt>
                <c:pt idx="18397">
                  <c:v>4277044289.3518519</c:v>
                </c:pt>
                <c:pt idx="18398">
                  <c:v>4277044324.0740743</c:v>
                </c:pt>
                <c:pt idx="18399">
                  <c:v>4277044356.4814816</c:v>
                </c:pt>
                <c:pt idx="18400">
                  <c:v>4277044359.9537039</c:v>
                </c:pt>
                <c:pt idx="18401">
                  <c:v>4277044363.4259262</c:v>
                </c:pt>
                <c:pt idx="18402">
                  <c:v>4277044365.7407408</c:v>
                </c:pt>
                <c:pt idx="18403">
                  <c:v>4277044369.2129631</c:v>
                </c:pt>
                <c:pt idx="18404">
                  <c:v>4277044372.6851854</c:v>
                </c:pt>
                <c:pt idx="18405">
                  <c:v>4277044376.1574078</c:v>
                </c:pt>
                <c:pt idx="18406">
                  <c:v>4277044379.6296296</c:v>
                </c:pt>
                <c:pt idx="18407">
                  <c:v>4277044381.9444447</c:v>
                </c:pt>
                <c:pt idx="18408">
                  <c:v>4277044385.416667</c:v>
                </c:pt>
                <c:pt idx="18409">
                  <c:v>4277044388.8888893</c:v>
                </c:pt>
                <c:pt idx="18410">
                  <c:v>4277044392.3611112</c:v>
                </c:pt>
                <c:pt idx="18411">
                  <c:v>4277044394.6759262</c:v>
                </c:pt>
                <c:pt idx="18412">
                  <c:v>4277044398.1481485</c:v>
                </c:pt>
                <c:pt idx="18413">
                  <c:v>4277044401.6203709</c:v>
                </c:pt>
                <c:pt idx="18414">
                  <c:v>4277044405.0925927</c:v>
                </c:pt>
                <c:pt idx="18415">
                  <c:v>4277044407.4074078</c:v>
                </c:pt>
                <c:pt idx="18416">
                  <c:v>4277044410.8796301</c:v>
                </c:pt>
                <c:pt idx="18417">
                  <c:v>4277044414.3518519</c:v>
                </c:pt>
                <c:pt idx="18418">
                  <c:v>4277044417.8240738</c:v>
                </c:pt>
                <c:pt idx="18419">
                  <c:v>4277044421.2962961</c:v>
                </c:pt>
                <c:pt idx="18420">
                  <c:v>4277044423.6111116</c:v>
                </c:pt>
                <c:pt idx="18421">
                  <c:v>4277044427.083333</c:v>
                </c:pt>
                <c:pt idx="18422">
                  <c:v>4277044430.5555553</c:v>
                </c:pt>
                <c:pt idx="18423">
                  <c:v>4277044434.0277777</c:v>
                </c:pt>
                <c:pt idx="18424">
                  <c:v>4277044436.3425922</c:v>
                </c:pt>
                <c:pt idx="18425">
                  <c:v>4277044439.8148146</c:v>
                </c:pt>
                <c:pt idx="18426">
                  <c:v>4277044443.2870369</c:v>
                </c:pt>
                <c:pt idx="18427">
                  <c:v>4277044446.7592592</c:v>
                </c:pt>
                <c:pt idx="18428">
                  <c:v>4277044450.2314816</c:v>
                </c:pt>
                <c:pt idx="18429">
                  <c:v>4277044452.5462961</c:v>
                </c:pt>
                <c:pt idx="18430">
                  <c:v>4277044456.0185184</c:v>
                </c:pt>
                <c:pt idx="18431">
                  <c:v>4277044459.4907408</c:v>
                </c:pt>
                <c:pt idx="18432">
                  <c:v>4277044462.9629631</c:v>
                </c:pt>
                <c:pt idx="18433">
                  <c:v>4277044465.2777777</c:v>
                </c:pt>
                <c:pt idx="18434">
                  <c:v>4277044468.75</c:v>
                </c:pt>
                <c:pt idx="18435">
                  <c:v>4277044472.2222223</c:v>
                </c:pt>
                <c:pt idx="18436">
                  <c:v>4277044475.6944447</c:v>
                </c:pt>
                <c:pt idx="18437">
                  <c:v>4277044478.0092592</c:v>
                </c:pt>
                <c:pt idx="18438">
                  <c:v>4277044481.4814816</c:v>
                </c:pt>
                <c:pt idx="18439">
                  <c:v>4277044484.9537039</c:v>
                </c:pt>
                <c:pt idx="18440">
                  <c:v>4277044488.4259262</c:v>
                </c:pt>
                <c:pt idx="18441">
                  <c:v>4277044491.8981485</c:v>
                </c:pt>
                <c:pt idx="18442">
                  <c:v>4277044494.2129631</c:v>
                </c:pt>
                <c:pt idx="18443">
                  <c:v>4277044497.6851854</c:v>
                </c:pt>
                <c:pt idx="18444">
                  <c:v>4277044501.1574078</c:v>
                </c:pt>
                <c:pt idx="18445">
                  <c:v>4277044504.6296301</c:v>
                </c:pt>
                <c:pt idx="18446">
                  <c:v>4277044506.9444447</c:v>
                </c:pt>
                <c:pt idx="18447">
                  <c:v>4277044510.416667</c:v>
                </c:pt>
                <c:pt idx="18448">
                  <c:v>4277044513.8888893</c:v>
                </c:pt>
                <c:pt idx="18449">
                  <c:v>4277044517.3611107</c:v>
                </c:pt>
                <c:pt idx="18450">
                  <c:v>4277044520.833333</c:v>
                </c:pt>
                <c:pt idx="18451">
                  <c:v>4277044523.1481485</c:v>
                </c:pt>
                <c:pt idx="18452">
                  <c:v>4277044526.6203699</c:v>
                </c:pt>
                <c:pt idx="18453">
                  <c:v>4277044530.0925922</c:v>
                </c:pt>
                <c:pt idx="18454">
                  <c:v>4277044533.5648146</c:v>
                </c:pt>
                <c:pt idx="18455">
                  <c:v>4277044535.8796301</c:v>
                </c:pt>
                <c:pt idx="18456">
                  <c:v>4277044539.3518515</c:v>
                </c:pt>
                <c:pt idx="18457">
                  <c:v>4277044542.8240738</c:v>
                </c:pt>
                <c:pt idx="18458">
                  <c:v>4277044546.2962961</c:v>
                </c:pt>
                <c:pt idx="18459">
                  <c:v>4277044548.6111107</c:v>
                </c:pt>
                <c:pt idx="18460">
                  <c:v>4277044552.083333</c:v>
                </c:pt>
                <c:pt idx="18461">
                  <c:v>4277044555.5555553</c:v>
                </c:pt>
                <c:pt idx="18462">
                  <c:v>4277044559.0277777</c:v>
                </c:pt>
                <c:pt idx="18463">
                  <c:v>4277044562.5</c:v>
                </c:pt>
                <c:pt idx="18464">
                  <c:v>4277044564.8148146</c:v>
                </c:pt>
                <c:pt idx="18465">
                  <c:v>4277044568.2870369</c:v>
                </c:pt>
                <c:pt idx="18466">
                  <c:v>4277044571.7592592</c:v>
                </c:pt>
                <c:pt idx="18467">
                  <c:v>4277044575.2314816</c:v>
                </c:pt>
                <c:pt idx="18468">
                  <c:v>4277044577.5462961</c:v>
                </c:pt>
                <c:pt idx="18469">
                  <c:v>4277044581.0185184</c:v>
                </c:pt>
                <c:pt idx="18470">
                  <c:v>4277044584.4907408</c:v>
                </c:pt>
                <c:pt idx="18471">
                  <c:v>4277044587.9629631</c:v>
                </c:pt>
                <c:pt idx="18472">
                  <c:v>4277044590.2777777</c:v>
                </c:pt>
                <c:pt idx="18473">
                  <c:v>4277044593.75</c:v>
                </c:pt>
                <c:pt idx="18474">
                  <c:v>4277044597.2222223</c:v>
                </c:pt>
                <c:pt idx="18475">
                  <c:v>4277044600.6944447</c:v>
                </c:pt>
                <c:pt idx="18476">
                  <c:v>4277044604.166667</c:v>
                </c:pt>
                <c:pt idx="18477">
                  <c:v>4277044606.4814816</c:v>
                </c:pt>
                <c:pt idx="18478">
                  <c:v>4277044609.9537039</c:v>
                </c:pt>
                <c:pt idx="18479">
                  <c:v>4277044613.4259262</c:v>
                </c:pt>
                <c:pt idx="18480">
                  <c:v>4277044616.8981476</c:v>
                </c:pt>
                <c:pt idx="18481">
                  <c:v>4277044619.2129631</c:v>
                </c:pt>
                <c:pt idx="18482">
                  <c:v>4277044622.6851854</c:v>
                </c:pt>
                <c:pt idx="18483">
                  <c:v>4277044626.1574078</c:v>
                </c:pt>
                <c:pt idx="18484">
                  <c:v>4277044629.6296291</c:v>
                </c:pt>
                <c:pt idx="18485">
                  <c:v>4277044633.1018515</c:v>
                </c:pt>
                <c:pt idx="18486">
                  <c:v>4277044635.416667</c:v>
                </c:pt>
                <c:pt idx="18487">
                  <c:v>4277044638.8888884</c:v>
                </c:pt>
                <c:pt idx="18488">
                  <c:v>4277044642.3611107</c:v>
                </c:pt>
                <c:pt idx="18489">
                  <c:v>4277044645.833333</c:v>
                </c:pt>
                <c:pt idx="18490">
                  <c:v>4277044648.1481481</c:v>
                </c:pt>
                <c:pt idx="18491">
                  <c:v>4277044651.6203699</c:v>
                </c:pt>
                <c:pt idx="18492">
                  <c:v>4277044655.0925922</c:v>
                </c:pt>
                <c:pt idx="18493">
                  <c:v>4277044658.5648146</c:v>
                </c:pt>
                <c:pt idx="18494">
                  <c:v>4277044660.8796291</c:v>
                </c:pt>
                <c:pt idx="18495">
                  <c:v>4277044664.3518515</c:v>
                </c:pt>
                <c:pt idx="18496">
                  <c:v>4277044667.8240738</c:v>
                </c:pt>
                <c:pt idx="18497">
                  <c:v>4277044671.2962961</c:v>
                </c:pt>
                <c:pt idx="18498">
                  <c:v>4277044674.7685184</c:v>
                </c:pt>
                <c:pt idx="18499">
                  <c:v>4277044677.083333</c:v>
                </c:pt>
                <c:pt idx="18500">
                  <c:v>4277044680.5555553</c:v>
                </c:pt>
                <c:pt idx="18501">
                  <c:v>4277044684.0277777</c:v>
                </c:pt>
                <c:pt idx="18502">
                  <c:v>4277044687.5</c:v>
                </c:pt>
                <c:pt idx="18503">
                  <c:v>4277044689.8148146</c:v>
                </c:pt>
                <c:pt idx="18504">
                  <c:v>4277044693.2870369</c:v>
                </c:pt>
                <c:pt idx="18505">
                  <c:v>4277044696.7592592</c:v>
                </c:pt>
                <c:pt idx="18506">
                  <c:v>4277044700.2314816</c:v>
                </c:pt>
                <c:pt idx="18507">
                  <c:v>4277044703.7037039</c:v>
                </c:pt>
                <c:pt idx="18508">
                  <c:v>4277044706.0185184</c:v>
                </c:pt>
                <c:pt idx="18509">
                  <c:v>4277044709.4907408</c:v>
                </c:pt>
                <c:pt idx="18510">
                  <c:v>4277044712.9629631</c:v>
                </c:pt>
                <c:pt idx="18511">
                  <c:v>4277044716.4351854</c:v>
                </c:pt>
                <c:pt idx="18512">
                  <c:v>4277044718.75</c:v>
                </c:pt>
                <c:pt idx="18513">
                  <c:v>4277044722.2222223</c:v>
                </c:pt>
                <c:pt idx="18514">
                  <c:v>4277044725.6944447</c:v>
                </c:pt>
                <c:pt idx="18515">
                  <c:v>4277044729.1666665</c:v>
                </c:pt>
                <c:pt idx="18516">
                  <c:v>4277044731.4814816</c:v>
                </c:pt>
                <c:pt idx="18517">
                  <c:v>4277044734.9537039</c:v>
                </c:pt>
                <c:pt idx="18518">
                  <c:v>4277044738.4259257</c:v>
                </c:pt>
                <c:pt idx="18519">
                  <c:v>4277044741.8981481</c:v>
                </c:pt>
                <c:pt idx="18520">
                  <c:v>4277044745.3703704</c:v>
                </c:pt>
                <c:pt idx="18521">
                  <c:v>4277044747.685185</c:v>
                </c:pt>
                <c:pt idx="18522">
                  <c:v>4277044751.1574073</c:v>
                </c:pt>
                <c:pt idx="18523">
                  <c:v>4277044754.6296296</c:v>
                </c:pt>
                <c:pt idx="18524">
                  <c:v>4277044758.1018519</c:v>
                </c:pt>
                <c:pt idx="18525">
                  <c:v>4277044760.4166665</c:v>
                </c:pt>
                <c:pt idx="18526">
                  <c:v>4277044763.8888888</c:v>
                </c:pt>
                <c:pt idx="18527">
                  <c:v>4277044767.3611112</c:v>
                </c:pt>
                <c:pt idx="18528">
                  <c:v>4277044770.8333335</c:v>
                </c:pt>
                <c:pt idx="18529">
                  <c:v>4277044774.3055558</c:v>
                </c:pt>
                <c:pt idx="18530">
                  <c:v>4277044776.6203704</c:v>
                </c:pt>
                <c:pt idx="18531">
                  <c:v>4277044780.0925927</c:v>
                </c:pt>
                <c:pt idx="18532">
                  <c:v>4277044783.564815</c:v>
                </c:pt>
                <c:pt idx="18533">
                  <c:v>4277044787.0370374</c:v>
                </c:pt>
                <c:pt idx="18534">
                  <c:v>4277044789.3518519</c:v>
                </c:pt>
                <c:pt idx="18535">
                  <c:v>4277044792.8240743</c:v>
                </c:pt>
                <c:pt idx="18536">
                  <c:v>4277044796.2962966</c:v>
                </c:pt>
                <c:pt idx="18537">
                  <c:v>4277044799.7685189</c:v>
                </c:pt>
                <c:pt idx="18538">
                  <c:v>4277044802.0833335</c:v>
                </c:pt>
                <c:pt idx="18539">
                  <c:v>4277044805.5555558</c:v>
                </c:pt>
                <c:pt idx="18540">
                  <c:v>4277044809.0277781</c:v>
                </c:pt>
                <c:pt idx="18541">
                  <c:v>4277044812.5000005</c:v>
                </c:pt>
                <c:pt idx="18542">
                  <c:v>4277044815.9722228</c:v>
                </c:pt>
                <c:pt idx="18543">
                  <c:v>4277044818.2870374</c:v>
                </c:pt>
                <c:pt idx="18544">
                  <c:v>4277044821.7592597</c:v>
                </c:pt>
                <c:pt idx="18545">
                  <c:v>4277044825.231482</c:v>
                </c:pt>
                <c:pt idx="18546">
                  <c:v>4277044828.7037034</c:v>
                </c:pt>
                <c:pt idx="18547">
                  <c:v>4277044831.0185189</c:v>
                </c:pt>
                <c:pt idx="18548">
                  <c:v>4277044834.4907413</c:v>
                </c:pt>
                <c:pt idx="18549">
                  <c:v>4277044837.9629626</c:v>
                </c:pt>
                <c:pt idx="18550">
                  <c:v>4277044841.435185</c:v>
                </c:pt>
                <c:pt idx="18551">
                  <c:v>4277044843.7500005</c:v>
                </c:pt>
                <c:pt idx="18552">
                  <c:v>4277044847.2222219</c:v>
                </c:pt>
                <c:pt idx="18553">
                  <c:v>4277044850.6944442</c:v>
                </c:pt>
                <c:pt idx="18554">
                  <c:v>4277044854.1666665</c:v>
                </c:pt>
                <c:pt idx="18555">
                  <c:v>4277044857.6388888</c:v>
                </c:pt>
                <c:pt idx="18556">
                  <c:v>4277044859.9537034</c:v>
                </c:pt>
                <c:pt idx="18557">
                  <c:v>4277044863.4259257</c:v>
                </c:pt>
                <c:pt idx="18558">
                  <c:v>4277044866.8981481</c:v>
                </c:pt>
                <c:pt idx="18559">
                  <c:v>4277044870.3703704</c:v>
                </c:pt>
                <c:pt idx="18560">
                  <c:v>4277044872.685185</c:v>
                </c:pt>
                <c:pt idx="18561">
                  <c:v>4277044876.1574073</c:v>
                </c:pt>
                <c:pt idx="18562">
                  <c:v>4277044879.6296296</c:v>
                </c:pt>
                <c:pt idx="18563">
                  <c:v>4277044883.1018519</c:v>
                </c:pt>
                <c:pt idx="18564">
                  <c:v>4277044885.4166665</c:v>
                </c:pt>
                <c:pt idx="18565">
                  <c:v>4277044888.8888888</c:v>
                </c:pt>
                <c:pt idx="18566">
                  <c:v>4277044892.3611112</c:v>
                </c:pt>
                <c:pt idx="18567">
                  <c:v>4277044895.8333335</c:v>
                </c:pt>
                <c:pt idx="18568">
                  <c:v>4277044899.3055558</c:v>
                </c:pt>
                <c:pt idx="18569">
                  <c:v>4277044901.6203704</c:v>
                </c:pt>
                <c:pt idx="18570">
                  <c:v>4277044905.0925927</c:v>
                </c:pt>
                <c:pt idx="18571">
                  <c:v>4277044908.564815</c:v>
                </c:pt>
                <c:pt idx="18572">
                  <c:v>4277044912.0370374</c:v>
                </c:pt>
                <c:pt idx="18573">
                  <c:v>4277044914.3518519</c:v>
                </c:pt>
                <c:pt idx="18574">
                  <c:v>4277044917.8240743</c:v>
                </c:pt>
                <c:pt idx="18575">
                  <c:v>4277044921.2962966</c:v>
                </c:pt>
                <c:pt idx="18576">
                  <c:v>4277044924.7685189</c:v>
                </c:pt>
                <c:pt idx="18577">
                  <c:v>4277044928.2407403</c:v>
                </c:pt>
                <c:pt idx="18578">
                  <c:v>4277044930.5555558</c:v>
                </c:pt>
                <c:pt idx="18579">
                  <c:v>4277044934.0277781</c:v>
                </c:pt>
                <c:pt idx="18580">
                  <c:v>4277044937.4999995</c:v>
                </c:pt>
                <c:pt idx="18581">
                  <c:v>4277044940.9722219</c:v>
                </c:pt>
                <c:pt idx="18582">
                  <c:v>4277044943.2870374</c:v>
                </c:pt>
                <c:pt idx="18583">
                  <c:v>4277044946.7592597</c:v>
                </c:pt>
                <c:pt idx="18584">
                  <c:v>4277044950.2314811</c:v>
                </c:pt>
                <c:pt idx="18585">
                  <c:v>4277044953.7037034</c:v>
                </c:pt>
                <c:pt idx="18586">
                  <c:v>4277044957.1759257</c:v>
                </c:pt>
                <c:pt idx="18587">
                  <c:v>4277044959.4907403</c:v>
                </c:pt>
                <c:pt idx="18588">
                  <c:v>4277044962.9629626</c:v>
                </c:pt>
                <c:pt idx="18589">
                  <c:v>4277044966.435185</c:v>
                </c:pt>
                <c:pt idx="18590">
                  <c:v>4277044969.9074073</c:v>
                </c:pt>
                <c:pt idx="18591">
                  <c:v>4277044972.2222219</c:v>
                </c:pt>
                <c:pt idx="18592">
                  <c:v>4277044975.6944442</c:v>
                </c:pt>
                <c:pt idx="18593">
                  <c:v>4277044979.1666665</c:v>
                </c:pt>
                <c:pt idx="18594">
                  <c:v>4277044982.6388888</c:v>
                </c:pt>
                <c:pt idx="18595">
                  <c:v>4277044984.9537034</c:v>
                </c:pt>
                <c:pt idx="18596">
                  <c:v>4277044988.4259257</c:v>
                </c:pt>
                <c:pt idx="18597">
                  <c:v>4277044991.8981481</c:v>
                </c:pt>
                <c:pt idx="18598">
                  <c:v>4277044995.3703704</c:v>
                </c:pt>
                <c:pt idx="18599">
                  <c:v>4277044998.8425927</c:v>
                </c:pt>
                <c:pt idx="18600">
                  <c:v>4277045001.1574073</c:v>
                </c:pt>
                <c:pt idx="18601">
                  <c:v>4277045004.6296296</c:v>
                </c:pt>
                <c:pt idx="18602">
                  <c:v>4277045008.1018519</c:v>
                </c:pt>
                <c:pt idx="18603">
                  <c:v>4277045011.5740743</c:v>
                </c:pt>
                <c:pt idx="18604">
                  <c:v>4277045013.8888888</c:v>
                </c:pt>
                <c:pt idx="18605">
                  <c:v>4277045017.3611112</c:v>
                </c:pt>
                <c:pt idx="18606">
                  <c:v>4277045020.8333335</c:v>
                </c:pt>
                <c:pt idx="18607">
                  <c:v>4277045024.3055558</c:v>
                </c:pt>
                <c:pt idx="18608">
                  <c:v>4277045026.6203704</c:v>
                </c:pt>
                <c:pt idx="18609">
                  <c:v>4277045030.0925927</c:v>
                </c:pt>
                <c:pt idx="18610">
                  <c:v>4277045033.564815</c:v>
                </c:pt>
                <c:pt idx="18611">
                  <c:v>4277045037.0370374</c:v>
                </c:pt>
                <c:pt idx="18612">
                  <c:v>4277045040.5092587</c:v>
                </c:pt>
                <c:pt idx="18613">
                  <c:v>4277045042.8240743</c:v>
                </c:pt>
                <c:pt idx="18614">
                  <c:v>4277045046.2962966</c:v>
                </c:pt>
                <c:pt idx="18615">
                  <c:v>4277045049.7685184</c:v>
                </c:pt>
                <c:pt idx="18616">
                  <c:v>4277045053.2407403</c:v>
                </c:pt>
                <c:pt idx="18617">
                  <c:v>4277045055.5555558</c:v>
                </c:pt>
                <c:pt idx="18618">
                  <c:v>4277045059.0277777</c:v>
                </c:pt>
                <c:pt idx="18619">
                  <c:v>4277045062.5</c:v>
                </c:pt>
                <c:pt idx="18620">
                  <c:v>4277045067.1296296</c:v>
                </c:pt>
                <c:pt idx="18621">
                  <c:v>4277045069.4444442</c:v>
                </c:pt>
                <c:pt idx="18622">
                  <c:v>4277045072.9166665</c:v>
                </c:pt>
                <c:pt idx="18623">
                  <c:v>4277045076.3888888</c:v>
                </c:pt>
                <c:pt idx="18624">
                  <c:v>4277045079.8611112</c:v>
                </c:pt>
                <c:pt idx="18625">
                  <c:v>4277045082.1759257</c:v>
                </c:pt>
                <c:pt idx="18626">
                  <c:v>4277045085.6481481</c:v>
                </c:pt>
                <c:pt idx="18627">
                  <c:v>4277045089.1203704</c:v>
                </c:pt>
                <c:pt idx="18628">
                  <c:v>4277045092.5925927</c:v>
                </c:pt>
                <c:pt idx="18629">
                  <c:v>4277045096.064815</c:v>
                </c:pt>
                <c:pt idx="18630">
                  <c:v>4277045098.3796296</c:v>
                </c:pt>
                <c:pt idx="18631">
                  <c:v>4277045101.8518519</c:v>
                </c:pt>
                <c:pt idx="18632">
                  <c:v>4277045105.3240743</c:v>
                </c:pt>
                <c:pt idx="18633">
                  <c:v>4277045108.7962961</c:v>
                </c:pt>
                <c:pt idx="18634">
                  <c:v>4277045111.1111112</c:v>
                </c:pt>
                <c:pt idx="18635">
                  <c:v>4277045114.5833335</c:v>
                </c:pt>
                <c:pt idx="18636">
                  <c:v>4277045118.0555553</c:v>
                </c:pt>
                <c:pt idx="18637">
                  <c:v>4277045121.5277777</c:v>
                </c:pt>
                <c:pt idx="18638">
                  <c:v>4277045123.8425927</c:v>
                </c:pt>
                <c:pt idx="18639">
                  <c:v>4277045127.3148146</c:v>
                </c:pt>
                <c:pt idx="18640">
                  <c:v>4277045130.7870369</c:v>
                </c:pt>
                <c:pt idx="18641">
                  <c:v>4277045142.3611112</c:v>
                </c:pt>
                <c:pt idx="18642">
                  <c:v>4277045153.9351854</c:v>
                </c:pt>
                <c:pt idx="18643">
                  <c:v>4277045165.5092592</c:v>
                </c:pt>
                <c:pt idx="18644">
                  <c:v>4277045177.0833335</c:v>
                </c:pt>
                <c:pt idx="18645">
                  <c:v>4277045189.8148146</c:v>
                </c:pt>
                <c:pt idx="18646">
                  <c:v>4277045201.3888893</c:v>
                </c:pt>
                <c:pt idx="18647">
                  <c:v>4277045212.9629631</c:v>
                </c:pt>
                <c:pt idx="18648">
                  <c:v>4277045224.5370369</c:v>
                </c:pt>
                <c:pt idx="18649">
                  <c:v>4277045236.1111116</c:v>
                </c:pt>
                <c:pt idx="18650">
                  <c:v>4277045247.6851854</c:v>
                </c:pt>
                <c:pt idx="18651">
                  <c:v>4277045259.2592592</c:v>
                </c:pt>
                <c:pt idx="18652">
                  <c:v>4277045270.833333</c:v>
                </c:pt>
                <c:pt idx="18653">
                  <c:v>4277045282.4074078</c:v>
                </c:pt>
                <c:pt idx="18654">
                  <c:v>4277045293.9814816</c:v>
                </c:pt>
                <c:pt idx="18655">
                  <c:v>4277045306.7129631</c:v>
                </c:pt>
                <c:pt idx="18656">
                  <c:v>4277045318.2870369</c:v>
                </c:pt>
                <c:pt idx="18657">
                  <c:v>4277045329.8611107</c:v>
                </c:pt>
                <c:pt idx="18658">
                  <c:v>4277045341.4351854</c:v>
                </c:pt>
                <c:pt idx="18659">
                  <c:v>4277045353.0092592</c:v>
                </c:pt>
                <c:pt idx="18660">
                  <c:v>4277045364.583333</c:v>
                </c:pt>
                <c:pt idx="18661">
                  <c:v>4277045376.1574078</c:v>
                </c:pt>
                <c:pt idx="18662">
                  <c:v>4277045387.7314816</c:v>
                </c:pt>
                <c:pt idx="18663">
                  <c:v>4277045399.3055553</c:v>
                </c:pt>
                <c:pt idx="18664">
                  <c:v>4277045410.8796291</c:v>
                </c:pt>
                <c:pt idx="18665">
                  <c:v>4277045423.6111107</c:v>
                </c:pt>
                <c:pt idx="18666">
                  <c:v>4277045435.1851854</c:v>
                </c:pt>
                <c:pt idx="18667">
                  <c:v>4277045446.7592592</c:v>
                </c:pt>
                <c:pt idx="18668">
                  <c:v>4277045458.333333</c:v>
                </c:pt>
                <c:pt idx="18669">
                  <c:v>4277045469.9074073</c:v>
                </c:pt>
                <c:pt idx="18670">
                  <c:v>4277045481.4814816</c:v>
                </c:pt>
                <c:pt idx="18671">
                  <c:v>4277045516.2037039</c:v>
                </c:pt>
                <c:pt idx="18672">
                  <c:v>4277045550.9259257</c:v>
                </c:pt>
                <c:pt idx="18673">
                  <c:v>4277045585.6481481</c:v>
                </c:pt>
                <c:pt idx="18674">
                  <c:v>4277045620.3703704</c:v>
                </c:pt>
                <c:pt idx="18675">
                  <c:v>4277045655.0925927</c:v>
                </c:pt>
                <c:pt idx="18676">
                  <c:v>4277045689.814815</c:v>
                </c:pt>
                <c:pt idx="18677">
                  <c:v>4277045724.5370374</c:v>
                </c:pt>
                <c:pt idx="18678">
                  <c:v>4277045759.2592587</c:v>
                </c:pt>
                <c:pt idx="18679">
                  <c:v>4277045793.9814811</c:v>
                </c:pt>
                <c:pt idx="18680">
                  <c:v>4277045828.7037034</c:v>
                </c:pt>
                <c:pt idx="18681">
                  <c:v>4277045863.4259257</c:v>
                </c:pt>
                <c:pt idx="18682">
                  <c:v>4277045898.1481481</c:v>
                </c:pt>
                <c:pt idx="18683">
                  <c:v>4277045932.8703704</c:v>
                </c:pt>
                <c:pt idx="18684">
                  <c:v>4277045967.5925927</c:v>
                </c:pt>
                <c:pt idx="18685">
                  <c:v>4277046002.3148146</c:v>
                </c:pt>
                <c:pt idx="18686">
                  <c:v>4277046038.1944447</c:v>
                </c:pt>
                <c:pt idx="18687">
                  <c:v>4277046064.8148146</c:v>
                </c:pt>
                <c:pt idx="18688">
                  <c:v>4277046068.2870369</c:v>
                </c:pt>
                <c:pt idx="18689">
                  <c:v>4277046071.7592592</c:v>
                </c:pt>
                <c:pt idx="18690">
                  <c:v>4277046074.0740738</c:v>
                </c:pt>
                <c:pt idx="18691">
                  <c:v>4277046077.5462961</c:v>
                </c:pt>
                <c:pt idx="18692">
                  <c:v>4277046081.0185184</c:v>
                </c:pt>
                <c:pt idx="18693">
                  <c:v>4277046084.4907408</c:v>
                </c:pt>
                <c:pt idx="18694">
                  <c:v>4277046086.8055553</c:v>
                </c:pt>
                <c:pt idx="18695">
                  <c:v>4277046090.2777777</c:v>
                </c:pt>
                <c:pt idx="18696">
                  <c:v>4277046093.75</c:v>
                </c:pt>
                <c:pt idx="18697">
                  <c:v>4277046097.2222223</c:v>
                </c:pt>
                <c:pt idx="18698">
                  <c:v>4277046100.6944447</c:v>
                </c:pt>
                <c:pt idx="18699">
                  <c:v>4277046103.0092592</c:v>
                </c:pt>
                <c:pt idx="18700">
                  <c:v>4277046106.4814816</c:v>
                </c:pt>
                <c:pt idx="18701">
                  <c:v>4277046109.9537039</c:v>
                </c:pt>
                <c:pt idx="18702">
                  <c:v>4277046113.4259262</c:v>
                </c:pt>
                <c:pt idx="18703">
                  <c:v>4277046115.7407408</c:v>
                </c:pt>
                <c:pt idx="18704">
                  <c:v>4277046119.2129631</c:v>
                </c:pt>
                <c:pt idx="18705">
                  <c:v>4277046122.6851854</c:v>
                </c:pt>
                <c:pt idx="18706">
                  <c:v>4277046126.1574078</c:v>
                </c:pt>
                <c:pt idx="18707">
                  <c:v>4277046128.4722223</c:v>
                </c:pt>
                <c:pt idx="18708">
                  <c:v>4277046131.9444447</c:v>
                </c:pt>
                <c:pt idx="18709">
                  <c:v>4277046135.416667</c:v>
                </c:pt>
                <c:pt idx="18710">
                  <c:v>4277046138.8888884</c:v>
                </c:pt>
                <c:pt idx="18711">
                  <c:v>4277046142.3611107</c:v>
                </c:pt>
                <c:pt idx="18712">
                  <c:v>4277046144.6759262</c:v>
                </c:pt>
                <c:pt idx="18713">
                  <c:v>4277046148.1481485</c:v>
                </c:pt>
                <c:pt idx="18714">
                  <c:v>4277046151.6203699</c:v>
                </c:pt>
                <c:pt idx="18715">
                  <c:v>4277046155.0925922</c:v>
                </c:pt>
                <c:pt idx="18716">
                  <c:v>4277046157.4074078</c:v>
                </c:pt>
                <c:pt idx="18717">
                  <c:v>4277046160.8796291</c:v>
                </c:pt>
                <c:pt idx="18718">
                  <c:v>4277046164.3518515</c:v>
                </c:pt>
                <c:pt idx="18719">
                  <c:v>4277046167.8240738</c:v>
                </c:pt>
                <c:pt idx="18720">
                  <c:v>4277046171.2962961</c:v>
                </c:pt>
                <c:pt idx="18721">
                  <c:v>4277046173.6111107</c:v>
                </c:pt>
                <c:pt idx="18722">
                  <c:v>4277046177.083333</c:v>
                </c:pt>
                <c:pt idx="18723">
                  <c:v>4277046180.5555553</c:v>
                </c:pt>
                <c:pt idx="18724">
                  <c:v>4277046184.0277777</c:v>
                </c:pt>
                <c:pt idx="18725">
                  <c:v>4277046186.3425922</c:v>
                </c:pt>
                <c:pt idx="18726">
                  <c:v>4277046189.8148146</c:v>
                </c:pt>
                <c:pt idx="18727">
                  <c:v>4277046193.2870369</c:v>
                </c:pt>
                <c:pt idx="18728">
                  <c:v>4277046196.7592592</c:v>
                </c:pt>
                <c:pt idx="18729">
                  <c:v>4277046199.0740738</c:v>
                </c:pt>
                <c:pt idx="18730">
                  <c:v>4277046202.5462961</c:v>
                </c:pt>
                <c:pt idx="18731">
                  <c:v>4277046206.0185184</c:v>
                </c:pt>
                <c:pt idx="18732">
                  <c:v>4277046209.4907408</c:v>
                </c:pt>
                <c:pt idx="18733">
                  <c:v>4277046212.9629631</c:v>
                </c:pt>
                <c:pt idx="18734">
                  <c:v>4277046215.2777777</c:v>
                </c:pt>
                <c:pt idx="18735">
                  <c:v>4277046218.75</c:v>
                </c:pt>
                <c:pt idx="18736">
                  <c:v>4277046222.2222223</c:v>
                </c:pt>
                <c:pt idx="18737">
                  <c:v>4277046225.6944447</c:v>
                </c:pt>
                <c:pt idx="18738">
                  <c:v>4277046228.0092592</c:v>
                </c:pt>
                <c:pt idx="18739">
                  <c:v>4277046231.4814816</c:v>
                </c:pt>
                <c:pt idx="18740">
                  <c:v>4277046234.9537039</c:v>
                </c:pt>
                <c:pt idx="18741">
                  <c:v>4277046238.4259262</c:v>
                </c:pt>
                <c:pt idx="18742">
                  <c:v>4277046241.8981481</c:v>
                </c:pt>
                <c:pt idx="18743">
                  <c:v>4277046245.3703704</c:v>
                </c:pt>
                <c:pt idx="18744">
                  <c:v>4277046248.8425922</c:v>
                </c:pt>
                <c:pt idx="18745">
                  <c:v>4277046252.3148146</c:v>
                </c:pt>
                <c:pt idx="18746">
                  <c:v>4277046254.6296296</c:v>
                </c:pt>
                <c:pt idx="18747">
                  <c:v>4277046258.1018519</c:v>
                </c:pt>
                <c:pt idx="18748">
                  <c:v>4277046261.5740738</c:v>
                </c:pt>
                <c:pt idx="18749">
                  <c:v>4277046265.0462961</c:v>
                </c:pt>
                <c:pt idx="18750">
                  <c:v>4277046267.3611112</c:v>
                </c:pt>
                <c:pt idx="18751">
                  <c:v>4277046270.8333335</c:v>
                </c:pt>
                <c:pt idx="18752">
                  <c:v>4277046274.3055553</c:v>
                </c:pt>
                <c:pt idx="18753">
                  <c:v>4277046277.7777777</c:v>
                </c:pt>
                <c:pt idx="18754">
                  <c:v>4277046281.25</c:v>
                </c:pt>
                <c:pt idx="18755">
                  <c:v>4277046283.5648146</c:v>
                </c:pt>
                <c:pt idx="18756">
                  <c:v>4277046287.0370369</c:v>
                </c:pt>
                <c:pt idx="18757">
                  <c:v>4277046290.5092592</c:v>
                </c:pt>
                <c:pt idx="18758">
                  <c:v>4277046293.9814816</c:v>
                </c:pt>
                <c:pt idx="18759">
                  <c:v>4277046296.2962961</c:v>
                </c:pt>
                <c:pt idx="18760">
                  <c:v>4277046299.7685184</c:v>
                </c:pt>
                <c:pt idx="18761">
                  <c:v>4277046303.2407408</c:v>
                </c:pt>
                <c:pt idx="18762">
                  <c:v>4277046306.7129631</c:v>
                </c:pt>
                <c:pt idx="18763">
                  <c:v>4277046310.185185</c:v>
                </c:pt>
                <c:pt idx="18764">
                  <c:v>4277046313.6574073</c:v>
                </c:pt>
                <c:pt idx="18765">
                  <c:v>4277046317.1296296</c:v>
                </c:pt>
                <c:pt idx="18766">
                  <c:v>4277046320.6018519</c:v>
                </c:pt>
                <c:pt idx="18767">
                  <c:v>4277046322.9166665</c:v>
                </c:pt>
                <c:pt idx="18768">
                  <c:v>4277046326.3888888</c:v>
                </c:pt>
                <c:pt idx="18769">
                  <c:v>4277046329.8611112</c:v>
                </c:pt>
                <c:pt idx="18770">
                  <c:v>4277046333.3333335</c:v>
                </c:pt>
                <c:pt idx="18771">
                  <c:v>4277046335.6481481</c:v>
                </c:pt>
                <c:pt idx="18772">
                  <c:v>4277046339.1203704</c:v>
                </c:pt>
                <c:pt idx="18773">
                  <c:v>4277046342.5925927</c:v>
                </c:pt>
                <c:pt idx="18774">
                  <c:v>4277046346.064815</c:v>
                </c:pt>
                <c:pt idx="18775">
                  <c:v>4277046349.5370374</c:v>
                </c:pt>
                <c:pt idx="18776">
                  <c:v>4277046351.8518519</c:v>
                </c:pt>
                <c:pt idx="18777">
                  <c:v>4277046355.3240743</c:v>
                </c:pt>
                <c:pt idx="18778">
                  <c:v>4277046358.7962966</c:v>
                </c:pt>
                <c:pt idx="18779">
                  <c:v>4277046362.2685189</c:v>
                </c:pt>
                <c:pt idx="18780">
                  <c:v>4277046364.5833335</c:v>
                </c:pt>
                <c:pt idx="18781">
                  <c:v>4277046368.0555558</c:v>
                </c:pt>
                <c:pt idx="18782">
                  <c:v>4277046371.5277781</c:v>
                </c:pt>
                <c:pt idx="18783">
                  <c:v>4277046375.0000005</c:v>
                </c:pt>
                <c:pt idx="18784">
                  <c:v>4277046378.4722228</c:v>
                </c:pt>
                <c:pt idx="18785">
                  <c:v>4277046380.7870374</c:v>
                </c:pt>
                <c:pt idx="18786">
                  <c:v>4277046384.2592597</c:v>
                </c:pt>
                <c:pt idx="18787">
                  <c:v>4277046387.731482</c:v>
                </c:pt>
                <c:pt idx="18788">
                  <c:v>4277046391.2037034</c:v>
                </c:pt>
                <c:pt idx="18789">
                  <c:v>4277046393.5185189</c:v>
                </c:pt>
                <c:pt idx="18790">
                  <c:v>4277046396.9907413</c:v>
                </c:pt>
                <c:pt idx="18791">
                  <c:v>4277046400.4629626</c:v>
                </c:pt>
                <c:pt idx="18792">
                  <c:v>4277046403.935185</c:v>
                </c:pt>
                <c:pt idx="18793">
                  <c:v>4277046406.2500005</c:v>
                </c:pt>
                <c:pt idx="18794">
                  <c:v>4277046409.7222219</c:v>
                </c:pt>
                <c:pt idx="18795">
                  <c:v>4277046413.1944442</c:v>
                </c:pt>
                <c:pt idx="18796">
                  <c:v>4277046416.6666665</c:v>
                </c:pt>
                <c:pt idx="18797">
                  <c:v>4277046420.1388888</c:v>
                </c:pt>
                <c:pt idx="18798">
                  <c:v>4277046422.4537034</c:v>
                </c:pt>
                <c:pt idx="18799">
                  <c:v>4277046425.9259257</c:v>
                </c:pt>
                <c:pt idx="18800">
                  <c:v>4277046429.3981481</c:v>
                </c:pt>
                <c:pt idx="18801">
                  <c:v>4277046432.8703704</c:v>
                </c:pt>
                <c:pt idx="18802">
                  <c:v>4277046435.185185</c:v>
                </c:pt>
                <c:pt idx="18803">
                  <c:v>4277046438.6574073</c:v>
                </c:pt>
                <c:pt idx="18804">
                  <c:v>4277046442.1296296</c:v>
                </c:pt>
                <c:pt idx="18805">
                  <c:v>4277046445.6018519</c:v>
                </c:pt>
                <c:pt idx="18806">
                  <c:v>4277046447.9166665</c:v>
                </c:pt>
                <c:pt idx="18807">
                  <c:v>4277046451.3888888</c:v>
                </c:pt>
                <c:pt idx="18808">
                  <c:v>4277046454.8611112</c:v>
                </c:pt>
                <c:pt idx="18809">
                  <c:v>4277046458.3333335</c:v>
                </c:pt>
                <c:pt idx="18810">
                  <c:v>4277046461.8055558</c:v>
                </c:pt>
                <c:pt idx="18811">
                  <c:v>4277046464.1203704</c:v>
                </c:pt>
                <c:pt idx="18812">
                  <c:v>4277046467.5925927</c:v>
                </c:pt>
                <c:pt idx="18813">
                  <c:v>4277046471.064815</c:v>
                </c:pt>
                <c:pt idx="18814">
                  <c:v>4277046474.5370374</c:v>
                </c:pt>
                <c:pt idx="18815">
                  <c:v>4277046476.8518519</c:v>
                </c:pt>
                <c:pt idx="18816">
                  <c:v>4277046480.3240743</c:v>
                </c:pt>
                <c:pt idx="18817">
                  <c:v>4277046483.7962966</c:v>
                </c:pt>
                <c:pt idx="18818">
                  <c:v>4277046487.2685189</c:v>
                </c:pt>
                <c:pt idx="18819">
                  <c:v>4277046490.7407403</c:v>
                </c:pt>
                <c:pt idx="18820">
                  <c:v>4277046493.0555558</c:v>
                </c:pt>
                <c:pt idx="18821">
                  <c:v>4277046496.5277781</c:v>
                </c:pt>
                <c:pt idx="18822">
                  <c:v>4277046499.9999995</c:v>
                </c:pt>
                <c:pt idx="18823">
                  <c:v>4277046503.4722219</c:v>
                </c:pt>
                <c:pt idx="18824">
                  <c:v>4277046506.9444442</c:v>
                </c:pt>
                <c:pt idx="18825">
                  <c:v>4277046510.4166665</c:v>
                </c:pt>
                <c:pt idx="18826">
                  <c:v>4277046513.8888888</c:v>
                </c:pt>
                <c:pt idx="18827">
                  <c:v>4277046517.3611112</c:v>
                </c:pt>
                <c:pt idx="18828">
                  <c:v>4277046519.6759257</c:v>
                </c:pt>
                <c:pt idx="18829">
                  <c:v>4277046523.1481481</c:v>
                </c:pt>
                <c:pt idx="18830">
                  <c:v>4277046526.6203704</c:v>
                </c:pt>
                <c:pt idx="18831">
                  <c:v>4277046530.0925927</c:v>
                </c:pt>
                <c:pt idx="18832">
                  <c:v>4277046532.4074073</c:v>
                </c:pt>
                <c:pt idx="18833">
                  <c:v>4277046535.8796296</c:v>
                </c:pt>
                <c:pt idx="18834">
                  <c:v>4277046539.3518519</c:v>
                </c:pt>
                <c:pt idx="18835">
                  <c:v>4277046542.8240743</c:v>
                </c:pt>
                <c:pt idx="18836">
                  <c:v>4277046545.1388888</c:v>
                </c:pt>
                <c:pt idx="18837">
                  <c:v>4277046548.6111112</c:v>
                </c:pt>
                <c:pt idx="18838">
                  <c:v>4277046552.0833335</c:v>
                </c:pt>
                <c:pt idx="18839">
                  <c:v>4277046555.5555558</c:v>
                </c:pt>
                <c:pt idx="18840">
                  <c:v>4277046559.0277781</c:v>
                </c:pt>
                <c:pt idx="18841">
                  <c:v>4277046561.3425927</c:v>
                </c:pt>
                <c:pt idx="18842">
                  <c:v>4277046564.814815</c:v>
                </c:pt>
                <c:pt idx="18843">
                  <c:v>4277046568.2870374</c:v>
                </c:pt>
                <c:pt idx="18844">
                  <c:v>4277046571.7592587</c:v>
                </c:pt>
                <c:pt idx="18845">
                  <c:v>4277046574.0740743</c:v>
                </c:pt>
                <c:pt idx="18846">
                  <c:v>4277046577.5462966</c:v>
                </c:pt>
                <c:pt idx="18847">
                  <c:v>4277046581.018518</c:v>
                </c:pt>
                <c:pt idx="18848">
                  <c:v>4277046584.4907403</c:v>
                </c:pt>
                <c:pt idx="18849">
                  <c:v>4277046587.9629626</c:v>
                </c:pt>
                <c:pt idx="18850">
                  <c:v>4277046590.2777772</c:v>
                </c:pt>
                <c:pt idx="18851">
                  <c:v>4277046593.7499995</c:v>
                </c:pt>
                <c:pt idx="18852">
                  <c:v>4277046597.2222219</c:v>
                </c:pt>
                <c:pt idx="18853">
                  <c:v>4277046600.6944442</c:v>
                </c:pt>
                <c:pt idx="18854">
                  <c:v>4277046603.0092587</c:v>
                </c:pt>
                <c:pt idx="18855">
                  <c:v>4277046606.4814811</c:v>
                </c:pt>
                <c:pt idx="18856">
                  <c:v>4277046609.9537034</c:v>
                </c:pt>
                <c:pt idx="18857">
                  <c:v>4277046613.4259257</c:v>
                </c:pt>
                <c:pt idx="18858">
                  <c:v>4277046615.7407403</c:v>
                </c:pt>
                <c:pt idx="18859">
                  <c:v>4277046619.2129626</c:v>
                </c:pt>
                <c:pt idx="18860">
                  <c:v>4277046622.685185</c:v>
                </c:pt>
                <c:pt idx="18861">
                  <c:v>4277046626.1574073</c:v>
                </c:pt>
                <c:pt idx="18862">
                  <c:v>4277046629.6296296</c:v>
                </c:pt>
                <c:pt idx="18863">
                  <c:v>4277046631.9444442</c:v>
                </c:pt>
                <c:pt idx="18864">
                  <c:v>4277046635.4166665</c:v>
                </c:pt>
                <c:pt idx="18865">
                  <c:v>4277046638.8888888</c:v>
                </c:pt>
                <c:pt idx="18866">
                  <c:v>4277046642.3611112</c:v>
                </c:pt>
                <c:pt idx="18867">
                  <c:v>4277046644.6759257</c:v>
                </c:pt>
                <c:pt idx="18868">
                  <c:v>4277046648.1481481</c:v>
                </c:pt>
                <c:pt idx="18869">
                  <c:v>4277046651.6203704</c:v>
                </c:pt>
                <c:pt idx="18870">
                  <c:v>4277046655.0925927</c:v>
                </c:pt>
                <c:pt idx="18871">
                  <c:v>4277046658.564815</c:v>
                </c:pt>
                <c:pt idx="18872">
                  <c:v>4277046660.8796296</c:v>
                </c:pt>
                <c:pt idx="18873">
                  <c:v>4277046664.3518519</c:v>
                </c:pt>
                <c:pt idx="18874">
                  <c:v>4277046667.8240743</c:v>
                </c:pt>
                <c:pt idx="18875">
                  <c:v>4277046671.2962961</c:v>
                </c:pt>
                <c:pt idx="18876">
                  <c:v>4277046673.6111112</c:v>
                </c:pt>
                <c:pt idx="18877">
                  <c:v>4277046677.0833335</c:v>
                </c:pt>
                <c:pt idx="18878">
                  <c:v>4277046680.5555553</c:v>
                </c:pt>
                <c:pt idx="18879">
                  <c:v>4277046684.0277777</c:v>
                </c:pt>
                <c:pt idx="18880">
                  <c:v>4277046686.3425927</c:v>
                </c:pt>
                <c:pt idx="18881">
                  <c:v>4277046689.8148146</c:v>
                </c:pt>
                <c:pt idx="18882">
                  <c:v>4277046693.2870369</c:v>
                </c:pt>
                <c:pt idx="18883">
                  <c:v>4277046696.7592592</c:v>
                </c:pt>
                <c:pt idx="18884">
                  <c:v>4277046700.2314816</c:v>
                </c:pt>
                <c:pt idx="18885">
                  <c:v>4277046702.5462961</c:v>
                </c:pt>
                <c:pt idx="18886">
                  <c:v>4277046706.0185184</c:v>
                </c:pt>
                <c:pt idx="18887">
                  <c:v>4277046709.4907408</c:v>
                </c:pt>
                <c:pt idx="18888">
                  <c:v>4277046712.9629631</c:v>
                </c:pt>
                <c:pt idx="18889">
                  <c:v>4277046715.2777777</c:v>
                </c:pt>
                <c:pt idx="18890">
                  <c:v>4277046718.75</c:v>
                </c:pt>
                <c:pt idx="18891">
                  <c:v>4277046722.2222223</c:v>
                </c:pt>
                <c:pt idx="18892">
                  <c:v>4277046725.6944447</c:v>
                </c:pt>
                <c:pt idx="18893">
                  <c:v>4277046737.2685184</c:v>
                </c:pt>
                <c:pt idx="18894">
                  <c:v>4277046748.8425927</c:v>
                </c:pt>
                <c:pt idx="18895">
                  <c:v>4277046760.416667</c:v>
                </c:pt>
                <c:pt idx="18896">
                  <c:v>4277046771.9907408</c:v>
                </c:pt>
                <c:pt idx="18897">
                  <c:v>4277046783.5648146</c:v>
                </c:pt>
                <c:pt idx="18898">
                  <c:v>4277046795.1388893</c:v>
                </c:pt>
                <c:pt idx="18899">
                  <c:v>4277046806.7129631</c:v>
                </c:pt>
                <c:pt idx="18900">
                  <c:v>4277046818.2870369</c:v>
                </c:pt>
                <c:pt idx="18901">
                  <c:v>4277046831.0185184</c:v>
                </c:pt>
                <c:pt idx="18902">
                  <c:v>4277046842.5925922</c:v>
                </c:pt>
                <c:pt idx="18903">
                  <c:v>4277046854.166667</c:v>
                </c:pt>
                <c:pt idx="18904">
                  <c:v>4277046865.7407408</c:v>
                </c:pt>
                <c:pt idx="18905">
                  <c:v>4277046877.3148146</c:v>
                </c:pt>
                <c:pt idx="18906">
                  <c:v>4277046888.8888893</c:v>
                </c:pt>
                <c:pt idx="18907">
                  <c:v>4277046900.4629631</c:v>
                </c:pt>
                <c:pt idx="18908">
                  <c:v>4277046912.0370369</c:v>
                </c:pt>
                <c:pt idx="18909">
                  <c:v>4277046923.6111107</c:v>
                </c:pt>
                <c:pt idx="18910">
                  <c:v>4277046935.1851854</c:v>
                </c:pt>
                <c:pt idx="18911">
                  <c:v>4277046946.7592592</c:v>
                </c:pt>
                <c:pt idx="18912">
                  <c:v>4277046959.4907408</c:v>
                </c:pt>
                <c:pt idx="18913">
                  <c:v>4277046971.0648146</c:v>
                </c:pt>
                <c:pt idx="18914">
                  <c:v>4277046982.6388884</c:v>
                </c:pt>
                <c:pt idx="18915">
                  <c:v>4277046994.2129631</c:v>
                </c:pt>
                <c:pt idx="18916">
                  <c:v>4277047005.7870369</c:v>
                </c:pt>
                <c:pt idx="18917">
                  <c:v>4277047017.3611107</c:v>
                </c:pt>
                <c:pt idx="18918">
                  <c:v>4277047028.9351854</c:v>
                </c:pt>
                <c:pt idx="18919">
                  <c:v>4277047040.5092592</c:v>
                </c:pt>
                <c:pt idx="18920">
                  <c:v>4277047052.0833335</c:v>
                </c:pt>
                <c:pt idx="18921">
                  <c:v>4277047063.6574073</c:v>
                </c:pt>
                <c:pt idx="18922">
                  <c:v>4277047076.3888888</c:v>
                </c:pt>
                <c:pt idx="18923">
                  <c:v>4277047111.1111112</c:v>
                </c:pt>
                <c:pt idx="18924">
                  <c:v>4277047145.8333335</c:v>
                </c:pt>
                <c:pt idx="18925">
                  <c:v>4277047180.5555558</c:v>
                </c:pt>
                <c:pt idx="18926">
                  <c:v>4277047215.2777781</c:v>
                </c:pt>
                <c:pt idx="18927">
                  <c:v>4277047250.0000005</c:v>
                </c:pt>
                <c:pt idx="18928">
                  <c:v>4277047284.7222219</c:v>
                </c:pt>
                <c:pt idx="18929">
                  <c:v>4277047319.4444442</c:v>
                </c:pt>
                <c:pt idx="18930">
                  <c:v>4277047354.1666665</c:v>
                </c:pt>
                <c:pt idx="18931">
                  <c:v>4277047388.8888888</c:v>
                </c:pt>
                <c:pt idx="18932">
                  <c:v>4277047423.6111112</c:v>
                </c:pt>
                <c:pt idx="18933">
                  <c:v>4277047458.3333335</c:v>
                </c:pt>
                <c:pt idx="18934">
                  <c:v>4277047493.0555553</c:v>
                </c:pt>
                <c:pt idx="18935">
                  <c:v>4277047527.7777777</c:v>
                </c:pt>
                <c:pt idx="18936">
                  <c:v>4277047562.5</c:v>
                </c:pt>
                <c:pt idx="18937">
                  <c:v>4277047597.2222223</c:v>
                </c:pt>
                <c:pt idx="18938">
                  <c:v>4277047631.9444447</c:v>
                </c:pt>
                <c:pt idx="18939">
                  <c:v>4277047666.666667</c:v>
                </c:pt>
                <c:pt idx="18940">
                  <c:v>4277047701.3888884</c:v>
                </c:pt>
                <c:pt idx="18941">
                  <c:v>4277047736.1111107</c:v>
                </c:pt>
                <c:pt idx="18942">
                  <c:v>4277047770.833333</c:v>
                </c:pt>
                <c:pt idx="18943">
                  <c:v>4277047840.2777777</c:v>
                </c:pt>
                <c:pt idx="18944">
                  <c:v>4277047909.7222223</c:v>
                </c:pt>
                <c:pt idx="18945">
                  <c:v>4277047979.1666665</c:v>
                </c:pt>
                <c:pt idx="18946">
                  <c:v>4277048048.6111112</c:v>
                </c:pt>
                <c:pt idx="18947">
                  <c:v>4277048118.0555558</c:v>
                </c:pt>
                <c:pt idx="18948">
                  <c:v>4277048187.5</c:v>
                </c:pt>
                <c:pt idx="18949">
                  <c:v>4277048256.9444447</c:v>
                </c:pt>
                <c:pt idx="18950">
                  <c:v>4277048326.3888893</c:v>
                </c:pt>
                <c:pt idx="18951">
                  <c:v>4277048395.833333</c:v>
                </c:pt>
                <c:pt idx="18952">
                  <c:v>4277048465.2777777</c:v>
                </c:pt>
                <c:pt idx="18953">
                  <c:v>4277048534.7222223</c:v>
                </c:pt>
                <c:pt idx="18954">
                  <c:v>4277048604.1666665</c:v>
                </c:pt>
                <c:pt idx="18955">
                  <c:v>4277048673.6111112</c:v>
                </c:pt>
                <c:pt idx="18956">
                  <c:v>4277048743.0555558</c:v>
                </c:pt>
                <c:pt idx="18957">
                  <c:v>4277048812.5000005</c:v>
                </c:pt>
                <c:pt idx="18958">
                  <c:v>4277048881.9444442</c:v>
                </c:pt>
                <c:pt idx="18959">
                  <c:v>4277048951.3888888</c:v>
                </c:pt>
                <c:pt idx="18960">
                  <c:v>4277049020.8333335</c:v>
                </c:pt>
                <c:pt idx="18961">
                  <c:v>4277049090.2777777</c:v>
                </c:pt>
                <c:pt idx="18962">
                  <c:v>4277049160.8796301</c:v>
                </c:pt>
                <c:pt idx="18963">
                  <c:v>4277049230.3240738</c:v>
                </c:pt>
                <c:pt idx="18964">
                  <c:v>4277049299.7685184</c:v>
                </c:pt>
                <c:pt idx="18965">
                  <c:v>4277049369.2129631</c:v>
                </c:pt>
                <c:pt idx="18966">
                  <c:v>4277049438.6574073</c:v>
                </c:pt>
                <c:pt idx="18967">
                  <c:v>4277049508.1018519</c:v>
                </c:pt>
                <c:pt idx="18968">
                  <c:v>4277049577.5462966</c:v>
                </c:pt>
                <c:pt idx="18969">
                  <c:v>4277049646.9907403</c:v>
                </c:pt>
                <c:pt idx="18970">
                  <c:v>4277049716.435185</c:v>
                </c:pt>
                <c:pt idx="18971">
                  <c:v>4277049785.8796296</c:v>
                </c:pt>
                <c:pt idx="18972">
                  <c:v>4277049855.3240738</c:v>
                </c:pt>
                <c:pt idx="18973">
                  <c:v>4277049924.7685184</c:v>
                </c:pt>
                <c:pt idx="18974">
                  <c:v>4277049994.2129631</c:v>
                </c:pt>
                <c:pt idx="18975">
                  <c:v>4277050063.6574078</c:v>
                </c:pt>
                <c:pt idx="18976">
                  <c:v>4277050133.1018515</c:v>
                </c:pt>
                <c:pt idx="18977">
                  <c:v>4277050202.5462961</c:v>
                </c:pt>
                <c:pt idx="18978">
                  <c:v>4277050271.9907413</c:v>
                </c:pt>
                <c:pt idx="18979">
                  <c:v>4277050341.435185</c:v>
                </c:pt>
                <c:pt idx="18980">
                  <c:v>4277050410.8796296</c:v>
                </c:pt>
                <c:pt idx="18981">
                  <c:v>4277050480.3240743</c:v>
                </c:pt>
                <c:pt idx="18982">
                  <c:v>4277050549.7685184</c:v>
                </c:pt>
                <c:pt idx="18983">
                  <c:v>4277050619.2129631</c:v>
                </c:pt>
                <c:pt idx="18984">
                  <c:v>4277050688.6574078</c:v>
                </c:pt>
                <c:pt idx="18985">
                  <c:v>4277050758.1018515</c:v>
                </c:pt>
                <c:pt idx="18986">
                  <c:v>4277050827.5462961</c:v>
                </c:pt>
                <c:pt idx="18987">
                  <c:v>4277050896.9907408</c:v>
                </c:pt>
                <c:pt idx="18988">
                  <c:v>4277050966.4351854</c:v>
                </c:pt>
                <c:pt idx="18989">
                  <c:v>4277051035.8796296</c:v>
                </c:pt>
                <c:pt idx="18990">
                  <c:v>4277051105.3240743</c:v>
                </c:pt>
                <c:pt idx="18991">
                  <c:v>4277051174.7685189</c:v>
                </c:pt>
                <c:pt idx="18992">
                  <c:v>4277051186.3425927</c:v>
                </c:pt>
                <c:pt idx="18993">
                  <c:v>4277051189.814815</c:v>
                </c:pt>
                <c:pt idx="18994">
                  <c:v>4277051192.1296296</c:v>
                </c:pt>
                <c:pt idx="18995">
                  <c:v>4277051195.6018519</c:v>
                </c:pt>
                <c:pt idx="18996">
                  <c:v>4277051199.0740743</c:v>
                </c:pt>
                <c:pt idx="18997">
                  <c:v>4277051202.5462966</c:v>
                </c:pt>
                <c:pt idx="18998">
                  <c:v>4277051206.0185189</c:v>
                </c:pt>
                <c:pt idx="18999">
                  <c:v>4277051208.3333335</c:v>
                </c:pt>
                <c:pt idx="19000">
                  <c:v>4277051211.8055558</c:v>
                </c:pt>
                <c:pt idx="19001">
                  <c:v>4277051215.2777781</c:v>
                </c:pt>
                <c:pt idx="19002">
                  <c:v>4277051218.7499995</c:v>
                </c:pt>
                <c:pt idx="19003">
                  <c:v>4277051221.064815</c:v>
                </c:pt>
                <c:pt idx="19004">
                  <c:v>4277051224.5370374</c:v>
                </c:pt>
                <c:pt idx="19005">
                  <c:v>4277051228.0092587</c:v>
                </c:pt>
                <c:pt idx="19006">
                  <c:v>4277051231.4814811</c:v>
                </c:pt>
                <c:pt idx="19007">
                  <c:v>4277051234.9537034</c:v>
                </c:pt>
                <c:pt idx="19008">
                  <c:v>4277051237.268518</c:v>
                </c:pt>
                <c:pt idx="19009">
                  <c:v>4277051240.7407403</c:v>
                </c:pt>
                <c:pt idx="19010">
                  <c:v>4277051244.2129626</c:v>
                </c:pt>
                <c:pt idx="19011">
                  <c:v>4277051247.685185</c:v>
                </c:pt>
                <c:pt idx="19012">
                  <c:v>4277051249.9999995</c:v>
                </c:pt>
                <c:pt idx="19013">
                  <c:v>4277051253.4722219</c:v>
                </c:pt>
                <c:pt idx="19014">
                  <c:v>4277051256.9444442</c:v>
                </c:pt>
                <c:pt idx="19015">
                  <c:v>4277051260.4166665</c:v>
                </c:pt>
                <c:pt idx="19016">
                  <c:v>4277051262.7314811</c:v>
                </c:pt>
                <c:pt idx="19017">
                  <c:v>4277051266.2037034</c:v>
                </c:pt>
                <c:pt idx="19018">
                  <c:v>4277051269.6759257</c:v>
                </c:pt>
                <c:pt idx="19019">
                  <c:v>4277051273.1481481</c:v>
                </c:pt>
                <c:pt idx="19020">
                  <c:v>4277051276.6203704</c:v>
                </c:pt>
                <c:pt idx="19021">
                  <c:v>4277051278.935185</c:v>
                </c:pt>
                <c:pt idx="19022">
                  <c:v>4277051282.4074073</c:v>
                </c:pt>
                <c:pt idx="19023">
                  <c:v>4277051285.8796296</c:v>
                </c:pt>
                <c:pt idx="19024">
                  <c:v>4277051289.3518519</c:v>
                </c:pt>
                <c:pt idx="19025">
                  <c:v>4277051291.6666665</c:v>
                </c:pt>
                <c:pt idx="19026">
                  <c:v>4277051295.1388888</c:v>
                </c:pt>
                <c:pt idx="19027">
                  <c:v>4277051298.6111112</c:v>
                </c:pt>
                <c:pt idx="19028">
                  <c:v>4277051302.0833335</c:v>
                </c:pt>
                <c:pt idx="19029">
                  <c:v>4277051304.3981481</c:v>
                </c:pt>
                <c:pt idx="19030">
                  <c:v>4277051307.8703704</c:v>
                </c:pt>
                <c:pt idx="19031">
                  <c:v>4277051311.3425927</c:v>
                </c:pt>
                <c:pt idx="19032">
                  <c:v>4277051314.814815</c:v>
                </c:pt>
                <c:pt idx="19033">
                  <c:v>4277051318.2870369</c:v>
                </c:pt>
                <c:pt idx="19034">
                  <c:v>4277051320.6018519</c:v>
                </c:pt>
                <c:pt idx="19035">
                  <c:v>4277051324.0740743</c:v>
                </c:pt>
                <c:pt idx="19036">
                  <c:v>4277051327.5462961</c:v>
                </c:pt>
                <c:pt idx="19037">
                  <c:v>4277051331.0185184</c:v>
                </c:pt>
                <c:pt idx="19038">
                  <c:v>4277051333.3333335</c:v>
                </c:pt>
                <c:pt idx="19039">
                  <c:v>4277051336.8055558</c:v>
                </c:pt>
                <c:pt idx="19040">
                  <c:v>4277051340.2777777</c:v>
                </c:pt>
                <c:pt idx="19041">
                  <c:v>4277051343.75</c:v>
                </c:pt>
                <c:pt idx="19042">
                  <c:v>4277051347.2222223</c:v>
                </c:pt>
                <c:pt idx="19043">
                  <c:v>4277051349.5370369</c:v>
                </c:pt>
                <c:pt idx="19044">
                  <c:v>4277051353.0092592</c:v>
                </c:pt>
                <c:pt idx="19045">
                  <c:v>4277051356.4814816</c:v>
                </c:pt>
                <c:pt idx="19046">
                  <c:v>4277051359.9537039</c:v>
                </c:pt>
                <c:pt idx="19047">
                  <c:v>4277051362.2685184</c:v>
                </c:pt>
                <c:pt idx="19048">
                  <c:v>4277051365.7407408</c:v>
                </c:pt>
                <c:pt idx="19049">
                  <c:v>4277051369.2129631</c:v>
                </c:pt>
                <c:pt idx="19050">
                  <c:v>4277051372.6851854</c:v>
                </c:pt>
                <c:pt idx="19051">
                  <c:v>4277051375</c:v>
                </c:pt>
                <c:pt idx="19052">
                  <c:v>4277051378.4722223</c:v>
                </c:pt>
                <c:pt idx="19053">
                  <c:v>4277051381.9444447</c:v>
                </c:pt>
                <c:pt idx="19054">
                  <c:v>4277051385.4166665</c:v>
                </c:pt>
                <c:pt idx="19055">
                  <c:v>4277051388.8888888</c:v>
                </c:pt>
                <c:pt idx="19056">
                  <c:v>4277051391.2037039</c:v>
                </c:pt>
                <c:pt idx="19057">
                  <c:v>4277051394.6759262</c:v>
                </c:pt>
                <c:pt idx="19058">
                  <c:v>4277051398.1481481</c:v>
                </c:pt>
                <c:pt idx="19059">
                  <c:v>4277051401.6203704</c:v>
                </c:pt>
                <c:pt idx="19060">
                  <c:v>4277051403.9351854</c:v>
                </c:pt>
                <c:pt idx="19061">
                  <c:v>4277051407.4074078</c:v>
                </c:pt>
                <c:pt idx="19062">
                  <c:v>4277051410.8796296</c:v>
                </c:pt>
                <c:pt idx="19063">
                  <c:v>4277051414.3518519</c:v>
                </c:pt>
                <c:pt idx="19064">
                  <c:v>4277051417.8240738</c:v>
                </c:pt>
                <c:pt idx="19065">
                  <c:v>4277051420.1388893</c:v>
                </c:pt>
                <c:pt idx="19066">
                  <c:v>4277051423.6111112</c:v>
                </c:pt>
                <c:pt idx="19067">
                  <c:v>4277051427.0833335</c:v>
                </c:pt>
                <c:pt idx="19068">
                  <c:v>4277051430.5555553</c:v>
                </c:pt>
                <c:pt idx="19069">
                  <c:v>4277051432.8703709</c:v>
                </c:pt>
                <c:pt idx="19070">
                  <c:v>4277051436.3425927</c:v>
                </c:pt>
                <c:pt idx="19071">
                  <c:v>4277051439.8148146</c:v>
                </c:pt>
                <c:pt idx="19072">
                  <c:v>4277051443.2870369</c:v>
                </c:pt>
                <c:pt idx="19073">
                  <c:v>4277051445.6018519</c:v>
                </c:pt>
                <c:pt idx="19074">
                  <c:v>4277051449.0740738</c:v>
                </c:pt>
                <c:pt idx="19075">
                  <c:v>4277051452.5462961</c:v>
                </c:pt>
                <c:pt idx="19076">
                  <c:v>4277051456.0185184</c:v>
                </c:pt>
                <c:pt idx="19077">
                  <c:v>4277051459.4907408</c:v>
                </c:pt>
                <c:pt idx="19078">
                  <c:v>4277051461.8055553</c:v>
                </c:pt>
                <c:pt idx="19079">
                  <c:v>4277051465.2777777</c:v>
                </c:pt>
                <c:pt idx="19080">
                  <c:v>4277051468.75</c:v>
                </c:pt>
                <c:pt idx="19081">
                  <c:v>4277051472.2222223</c:v>
                </c:pt>
                <c:pt idx="19082">
                  <c:v>4277051474.5370369</c:v>
                </c:pt>
                <c:pt idx="19083">
                  <c:v>4277051478.0092592</c:v>
                </c:pt>
                <c:pt idx="19084">
                  <c:v>4277051481.4814816</c:v>
                </c:pt>
                <c:pt idx="19085">
                  <c:v>4277051484.9537039</c:v>
                </c:pt>
                <c:pt idx="19086">
                  <c:v>4277051487.2685184</c:v>
                </c:pt>
                <c:pt idx="19087">
                  <c:v>4277051490.7407408</c:v>
                </c:pt>
                <c:pt idx="19088">
                  <c:v>4277051494.2129631</c:v>
                </c:pt>
                <c:pt idx="19089">
                  <c:v>4277051497.6851854</c:v>
                </c:pt>
                <c:pt idx="19090">
                  <c:v>4277051501.1574078</c:v>
                </c:pt>
                <c:pt idx="19091">
                  <c:v>4277051503.4722223</c:v>
                </c:pt>
                <c:pt idx="19092">
                  <c:v>4277051506.9444447</c:v>
                </c:pt>
                <c:pt idx="19093">
                  <c:v>4277051510.416667</c:v>
                </c:pt>
                <c:pt idx="19094">
                  <c:v>4277051513.8888893</c:v>
                </c:pt>
                <c:pt idx="19095">
                  <c:v>4277051516.2037039</c:v>
                </c:pt>
                <c:pt idx="19096">
                  <c:v>4277051519.6759262</c:v>
                </c:pt>
                <c:pt idx="19097">
                  <c:v>4277051523.1481485</c:v>
                </c:pt>
                <c:pt idx="19098">
                  <c:v>4277051526.6203709</c:v>
                </c:pt>
                <c:pt idx="19099">
                  <c:v>4277051528.9351854</c:v>
                </c:pt>
                <c:pt idx="19100">
                  <c:v>4277051532.4074078</c:v>
                </c:pt>
                <c:pt idx="19101">
                  <c:v>4277051535.8796301</c:v>
                </c:pt>
                <c:pt idx="19102">
                  <c:v>4277051539.3518515</c:v>
                </c:pt>
                <c:pt idx="19103">
                  <c:v>4277051542.8240738</c:v>
                </c:pt>
                <c:pt idx="19104">
                  <c:v>4277051545.1388893</c:v>
                </c:pt>
                <c:pt idx="19105">
                  <c:v>4277051548.6111107</c:v>
                </c:pt>
                <c:pt idx="19106">
                  <c:v>4277051552.083333</c:v>
                </c:pt>
                <c:pt idx="19107">
                  <c:v>4277051555.5555553</c:v>
                </c:pt>
                <c:pt idx="19108">
                  <c:v>4277051557.8703699</c:v>
                </c:pt>
                <c:pt idx="19109">
                  <c:v>4277051561.3425922</c:v>
                </c:pt>
                <c:pt idx="19110">
                  <c:v>4277051564.8148146</c:v>
                </c:pt>
                <c:pt idx="19111">
                  <c:v>4277051568.2870369</c:v>
                </c:pt>
                <c:pt idx="19112">
                  <c:v>4277051571.7592592</c:v>
                </c:pt>
                <c:pt idx="19113">
                  <c:v>4277051574.0740738</c:v>
                </c:pt>
                <c:pt idx="19114">
                  <c:v>4277051577.5462961</c:v>
                </c:pt>
                <c:pt idx="19115">
                  <c:v>4277051581.0185184</c:v>
                </c:pt>
                <c:pt idx="19116">
                  <c:v>4277051584.4907408</c:v>
                </c:pt>
                <c:pt idx="19117">
                  <c:v>4277051586.8055553</c:v>
                </c:pt>
                <c:pt idx="19118">
                  <c:v>4277051590.2777777</c:v>
                </c:pt>
                <c:pt idx="19119">
                  <c:v>4277051593.75</c:v>
                </c:pt>
                <c:pt idx="19120">
                  <c:v>4277051597.2222223</c:v>
                </c:pt>
                <c:pt idx="19121">
                  <c:v>4277051599.5370369</c:v>
                </c:pt>
                <c:pt idx="19122">
                  <c:v>4277051603.0092592</c:v>
                </c:pt>
                <c:pt idx="19123">
                  <c:v>4277051606.4814816</c:v>
                </c:pt>
                <c:pt idx="19124">
                  <c:v>4277051609.9537039</c:v>
                </c:pt>
                <c:pt idx="19125">
                  <c:v>4277051613.4259262</c:v>
                </c:pt>
                <c:pt idx="19126">
                  <c:v>4277051615.7407408</c:v>
                </c:pt>
                <c:pt idx="19127">
                  <c:v>4277051619.2129631</c:v>
                </c:pt>
                <c:pt idx="19128">
                  <c:v>4277051622.6851854</c:v>
                </c:pt>
                <c:pt idx="19129">
                  <c:v>4277051626.1574078</c:v>
                </c:pt>
                <c:pt idx="19130">
                  <c:v>4277051628.4722223</c:v>
                </c:pt>
                <c:pt idx="19131">
                  <c:v>4277051631.9444447</c:v>
                </c:pt>
                <c:pt idx="19132">
                  <c:v>4277051635.416667</c:v>
                </c:pt>
                <c:pt idx="19133">
                  <c:v>4277051638.8888884</c:v>
                </c:pt>
                <c:pt idx="19134">
                  <c:v>4277051642.3611107</c:v>
                </c:pt>
                <c:pt idx="19135">
                  <c:v>4277051644.6759262</c:v>
                </c:pt>
                <c:pt idx="19136">
                  <c:v>4277051648.1481476</c:v>
                </c:pt>
                <c:pt idx="19137">
                  <c:v>4277051651.6203699</c:v>
                </c:pt>
                <c:pt idx="19138">
                  <c:v>4277051655.0925922</c:v>
                </c:pt>
                <c:pt idx="19139">
                  <c:v>4277051657.4074078</c:v>
                </c:pt>
                <c:pt idx="19140">
                  <c:v>4277051660.8796291</c:v>
                </c:pt>
                <c:pt idx="19141">
                  <c:v>4277051664.3518515</c:v>
                </c:pt>
                <c:pt idx="19142">
                  <c:v>4277051667.8240738</c:v>
                </c:pt>
                <c:pt idx="19143">
                  <c:v>4277051670.1388884</c:v>
                </c:pt>
                <c:pt idx="19144">
                  <c:v>4277051673.6111107</c:v>
                </c:pt>
                <c:pt idx="19145">
                  <c:v>4277051677.083333</c:v>
                </c:pt>
                <c:pt idx="19146">
                  <c:v>4277051680.5555553</c:v>
                </c:pt>
                <c:pt idx="19147">
                  <c:v>4277051684.0277777</c:v>
                </c:pt>
                <c:pt idx="19148">
                  <c:v>4277051686.3425922</c:v>
                </c:pt>
                <c:pt idx="19149">
                  <c:v>4277051689.8148146</c:v>
                </c:pt>
                <c:pt idx="19150">
                  <c:v>4277051693.2870369</c:v>
                </c:pt>
                <c:pt idx="19151">
                  <c:v>4277051696.7592592</c:v>
                </c:pt>
                <c:pt idx="19152">
                  <c:v>4277051699.0740738</c:v>
                </c:pt>
                <c:pt idx="19153">
                  <c:v>4277051702.5462961</c:v>
                </c:pt>
                <c:pt idx="19154">
                  <c:v>4277051706.0185184</c:v>
                </c:pt>
                <c:pt idx="19155">
                  <c:v>4277051709.4907408</c:v>
                </c:pt>
                <c:pt idx="19156">
                  <c:v>4277051711.8055553</c:v>
                </c:pt>
                <c:pt idx="19157">
                  <c:v>4277051715.2777777</c:v>
                </c:pt>
                <c:pt idx="19158">
                  <c:v>4277051718.75</c:v>
                </c:pt>
                <c:pt idx="19159">
                  <c:v>4277051722.2222223</c:v>
                </c:pt>
                <c:pt idx="19160">
                  <c:v>4277051725.6944447</c:v>
                </c:pt>
                <c:pt idx="19161">
                  <c:v>4277051728.0092592</c:v>
                </c:pt>
                <c:pt idx="19162">
                  <c:v>4277051731.4814816</c:v>
                </c:pt>
                <c:pt idx="19163">
                  <c:v>4277051734.9537039</c:v>
                </c:pt>
                <c:pt idx="19164">
                  <c:v>4277051738.4259257</c:v>
                </c:pt>
                <c:pt idx="19165">
                  <c:v>4277051740.7407408</c:v>
                </c:pt>
                <c:pt idx="19166">
                  <c:v>4277051744.2129631</c:v>
                </c:pt>
                <c:pt idx="19167">
                  <c:v>4277051747.6851854</c:v>
                </c:pt>
                <c:pt idx="19168">
                  <c:v>4277051751.1574073</c:v>
                </c:pt>
                <c:pt idx="19169">
                  <c:v>4277051754.6296296</c:v>
                </c:pt>
                <c:pt idx="19170">
                  <c:v>4277051756.9444447</c:v>
                </c:pt>
                <c:pt idx="19171">
                  <c:v>4277051760.4166665</c:v>
                </c:pt>
                <c:pt idx="19172">
                  <c:v>4277051763.8888888</c:v>
                </c:pt>
                <c:pt idx="19173">
                  <c:v>4277051767.3611112</c:v>
                </c:pt>
                <c:pt idx="19174">
                  <c:v>4277051769.6759257</c:v>
                </c:pt>
                <c:pt idx="19175">
                  <c:v>4277051773.1481481</c:v>
                </c:pt>
                <c:pt idx="19176">
                  <c:v>4277051776.6203704</c:v>
                </c:pt>
                <c:pt idx="19177">
                  <c:v>4277051780.0925927</c:v>
                </c:pt>
                <c:pt idx="19178">
                  <c:v>4277051782.4074073</c:v>
                </c:pt>
                <c:pt idx="19179">
                  <c:v>4277051785.8796296</c:v>
                </c:pt>
                <c:pt idx="19180">
                  <c:v>4277051789.3518519</c:v>
                </c:pt>
                <c:pt idx="19181">
                  <c:v>4277051792.8240743</c:v>
                </c:pt>
                <c:pt idx="19182">
                  <c:v>4277051796.2962966</c:v>
                </c:pt>
                <c:pt idx="19183">
                  <c:v>4277051798.6111112</c:v>
                </c:pt>
                <c:pt idx="19184">
                  <c:v>4277051802.0833335</c:v>
                </c:pt>
                <c:pt idx="19185">
                  <c:v>4277051805.5555558</c:v>
                </c:pt>
                <c:pt idx="19186">
                  <c:v>4277051809.0277781</c:v>
                </c:pt>
                <c:pt idx="19187">
                  <c:v>4277051811.3425927</c:v>
                </c:pt>
                <c:pt idx="19188">
                  <c:v>4277051814.814815</c:v>
                </c:pt>
                <c:pt idx="19189">
                  <c:v>4277051818.2870374</c:v>
                </c:pt>
                <c:pt idx="19190">
                  <c:v>4277051821.7592597</c:v>
                </c:pt>
                <c:pt idx="19191">
                  <c:v>4277051825.2314816</c:v>
                </c:pt>
                <c:pt idx="19192">
                  <c:v>4277051827.5462966</c:v>
                </c:pt>
                <c:pt idx="19193">
                  <c:v>4277051831.0185189</c:v>
                </c:pt>
                <c:pt idx="19194">
                  <c:v>4277051834.4907413</c:v>
                </c:pt>
                <c:pt idx="19195">
                  <c:v>4277051837.9629626</c:v>
                </c:pt>
                <c:pt idx="19196">
                  <c:v>4277051840.2777781</c:v>
                </c:pt>
                <c:pt idx="19197">
                  <c:v>4277051843.7500005</c:v>
                </c:pt>
                <c:pt idx="19198">
                  <c:v>4277051847.2222228</c:v>
                </c:pt>
                <c:pt idx="19199">
                  <c:v>4277051850.6944442</c:v>
                </c:pt>
                <c:pt idx="19200">
                  <c:v>4277051853.0092597</c:v>
                </c:pt>
                <c:pt idx="19201">
                  <c:v>4277051856.481482</c:v>
                </c:pt>
                <c:pt idx="19202">
                  <c:v>4277051859.9537034</c:v>
                </c:pt>
                <c:pt idx="19203">
                  <c:v>4277051863.4259257</c:v>
                </c:pt>
                <c:pt idx="19204">
                  <c:v>4277051866.8981481</c:v>
                </c:pt>
                <c:pt idx="19205">
                  <c:v>4277051869.2129626</c:v>
                </c:pt>
                <c:pt idx="19206">
                  <c:v>4277051872.685185</c:v>
                </c:pt>
                <c:pt idx="19207">
                  <c:v>4277051876.1574073</c:v>
                </c:pt>
                <c:pt idx="19208">
                  <c:v>4277051879.6296296</c:v>
                </c:pt>
                <c:pt idx="19209">
                  <c:v>4277051881.9444442</c:v>
                </c:pt>
                <c:pt idx="19210">
                  <c:v>4277051885.4166665</c:v>
                </c:pt>
                <c:pt idx="19211">
                  <c:v>4277051888.8888888</c:v>
                </c:pt>
                <c:pt idx="19212">
                  <c:v>4277051892.3611112</c:v>
                </c:pt>
                <c:pt idx="19213">
                  <c:v>4277051894.6759257</c:v>
                </c:pt>
                <c:pt idx="19214">
                  <c:v>4277051898.1481481</c:v>
                </c:pt>
                <c:pt idx="19215">
                  <c:v>4277051901.6203704</c:v>
                </c:pt>
                <c:pt idx="19216">
                  <c:v>4277051905.0925927</c:v>
                </c:pt>
                <c:pt idx="19217">
                  <c:v>4277051908.564815</c:v>
                </c:pt>
                <c:pt idx="19218">
                  <c:v>4277051910.8796296</c:v>
                </c:pt>
                <c:pt idx="19219">
                  <c:v>4277051914.3518519</c:v>
                </c:pt>
                <c:pt idx="19220">
                  <c:v>4277051917.8240743</c:v>
                </c:pt>
                <c:pt idx="19221">
                  <c:v>4277051921.2962966</c:v>
                </c:pt>
                <c:pt idx="19222">
                  <c:v>4277051923.6111112</c:v>
                </c:pt>
                <c:pt idx="19223">
                  <c:v>4277051927.0833335</c:v>
                </c:pt>
                <c:pt idx="19224">
                  <c:v>4277051930.5555558</c:v>
                </c:pt>
                <c:pt idx="19225">
                  <c:v>4277051934.0277781</c:v>
                </c:pt>
                <c:pt idx="19226">
                  <c:v>4277051937.5000005</c:v>
                </c:pt>
                <c:pt idx="19227">
                  <c:v>4277051939.814815</c:v>
                </c:pt>
                <c:pt idx="19228">
                  <c:v>4277051943.2870374</c:v>
                </c:pt>
                <c:pt idx="19229">
                  <c:v>4277051946.7592597</c:v>
                </c:pt>
                <c:pt idx="19230">
                  <c:v>4277051950.2314811</c:v>
                </c:pt>
                <c:pt idx="19231">
                  <c:v>4277051952.5462966</c:v>
                </c:pt>
                <c:pt idx="19232">
                  <c:v>4277051956.0185189</c:v>
                </c:pt>
                <c:pt idx="19233">
                  <c:v>4277051959.4907403</c:v>
                </c:pt>
                <c:pt idx="19234">
                  <c:v>4277051962.9629626</c:v>
                </c:pt>
                <c:pt idx="19235">
                  <c:v>4277051965.2777781</c:v>
                </c:pt>
                <c:pt idx="19236">
                  <c:v>4277051968.7499995</c:v>
                </c:pt>
                <c:pt idx="19237">
                  <c:v>4277051972.2222219</c:v>
                </c:pt>
                <c:pt idx="19238">
                  <c:v>4277051975.6944442</c:v>
                </c:pt>
                <c:pt idx="19239">
                  <c:v>4277051979.1666665</c:v>
                </c:pt>
                <c:pt idx="19240">
                  <c:v>4277051981.4814811</c:v>
                </c:pt>
                <c:pt idx="19241">
                  <c:v>4277051984.9537034</c:v>
                </c:pt>
                <c:pt idx="19242">
                  <c:v>4277051988.4259257</c:v>
                </c:pt>
                <c:pt idx="19243">
                  <c:v>4277051991.8981481</c:v>
                </c:pt>
                <c:pt idx="19244">
                  <c:v>4277051994.2129626</c:v>
                </c:pt>
                <c:pt idx="19245">
                  <c:v>4277051997.685185</c:v>
                </c:pt>
                <c:pt idx="19246">
                  <c:v>4277052001.1574073</c:v>
                </c:pt>
                <c:pt idx="19247">
                  <c:v>4277052004.6296296</c:v>
                </c:pt>
                <c:pt idx="19248">
                  <c:v>4277052006.9444442</c:v>
                </c:pt>
                <c:pt idx="19249">
                  <c:v>4277052010.4166665</c:v>
                </c:pt>
                <c:pt idx="19250">
                  <c:v>4277052013.8888888</c:v>
                </c:pt>
                <c:pt idx="19251">
                  <c:v>4277052017.3611112</c:v>
                </c:pt>
                <c:pt idx="19252">
                  <c:v>4277052020.8333335</c:v>
                </c:pt>
                <c:pt idx="19253">
                  <c:v>4277052023.1481481</c:v>
                </c:pt>
                <c:pt idx="19254">
                  <c:v>4277052026.6203704</c:v>
                </c:pt>
                <c:pt idx="19255">
                  <c:v>4277052030.0925927</c:v>
                </c:pt>
                <c:pt idx="19256">
                  <c:v>4277052033.564815</c:v>
                </c:pt>
                <c:pt idx="19257">
                  <c:v>4277052035.8796296</c:v>
                </c:pt>
                <c:pt idx="19258">
                  <c:v>4277052039.3518519</c:v>
                </c:pt>
                <c:pt idx="19259">
                  <c:v>4277052042.8240743</c:v>
                </c:pt>
                <c:pt idx="19260">
                  <c:v>4277052046.2962966</c:v>
                </c:pt>
                <c:pt idx="19261">
                  <c:v>4277052049.768518</c:v>
                </c:pt>
                <c:pt idx="19262">
                  <c:v>4277052053.2407403</c:v>
                </c:pt>
                <c:pt idx="19263">
                  <c:v>4277052056.7129626</c:v>
                </c:pt>
                <c:pt idx="19264">
                  <c:v>4277052060.185185</c:v>
                </c:pt>
                <c:pt idx="19265">
                  <c:v>4277052062.4999995</c:v>
                </c:pt>
                <c:pt idx="19266">
                  <c:v>4277052065.9722219</c:v>
                </c:pt>
                <c:pt idx="19267">
                  <c:v>4277052069.4444442</c:v>
                </c:pt>
                <c:pt idx="19268">
                  <c:v>4277052072.9166665</c:v>
                </c:pt>
                <c:pt idx="19269">
                  <c:v>4277052076.3888888</c:v>
                </c:pt>
                <c:pt idx="19270">
                  <c:v>4277052078.7037034</c:v>
                </c:pt>
                <c:pt idx="19271">
                  <c:v>4277052082.1759257</c:v>
                </c:pt>
                <c:pt idx="19272">
                  <c:v>4277052085.6481481</c:v>
                </c:pt>
                <c:pt idx="19273">
                  <c:v>4277052089.1203704</c:v>
                </c:pt>
                <c:pt idx="19274">
                  <c:v>4277052091.435185</c:v>
                </c:pt>
                <c:pt idx="19275">
                  <c:v>4277052094.9074073</c:v>
                </c:pt>
                <c:pt idx="19276">
                  <c:v>4277052098.3796296</c:v>
                </c:pt>
                <c:pt idx="19277">
                  <c:v>4277052101.8518519</c:v>
                </c:pt>
                <c:pt idx="19278">
                  <c:v>4277052104.1666665</c:v>
                </c:pt>
                <c:pt idx="19279">
                  <c:v>4277052107.6388888</c:v>
                </c:pt>
                <c:pt idx="19280">
                  <c:v>4277052111.1111112</c:v>
                </c:pt>
                <c:pt idx="19281">
                  <c:v>4277052114.5833335</c:v>
                </c:pt>
                <c:pt idx="19282">
                  <c:v>4277052118.0555558</c:v>
                </c:pt>
                <c:pt idx="19283">
                  <c:v>4277052120.3703704</c:v>
                </c:pt>
                <c:pt idx="19284">
                  <c:v>4277052123.8425927</c:v>
                </c:pt>
                <c:pt idx="19285">
                  <c:v>4277052127.314815</c:v>
                </c:pt>
                <c:pt idx="19286">
                  <c:v>4277052130.7870369</c:v>
                </c:pt>
                <c:pt idx="19287">
                  <c:v>4277052133.1018519</c:v>
                </c:pt>
                <c:pt idx="19288">
                  <c:v>4277052136.5740743</c:v>
                </c:pt>
                <c:pt idx="19289">
                  <c:v>4277052140.0462961</c:v>
                </c:pt>
                <c:pt idx="19290">
                  <c:v>4277052143.5185184</c:v>
                </c:pt>
                <c:pt idx="19291">
                  <c:v>4277052145.8333335</c:v>
                </c:pt>
                <c:pt idx="19292">
                  <c:v>4277052149.3055553</c:v>
                </c:pt>
                <c:pt idx="19293">
                  <c:v>4277052152.7777777</c:v>
                </c:pt>
                <c:pt idx="19294">
                  <c:v>4277052156.25</c:v>
                </c:pt>
                <c:pt idx="19295">
                  <c:v>4277052159.7222223</c:v>
                </c:pt>
                <c:pt idx="19296">
                  <c:v>4277052162.0370369</c:v>
                </c:pt>
                <c:pt idx="19297">
                  <c:v>4277052165.5092592</c:v>
                </c:pt>
                <c:pt idx="19298">
                  <c:v>4277052168.9814816</c:v>
                </c:pt>
                <c:pt idx="19299">
                  <c:v>4277052172.4537039</c:v>
                </c:pt>
                <c:pt idx="19300">
                  <c:v>4277052174.7685184</c:v>
                </c:pt>
                <c:pt idx="19301">
                  <c:v>4277052178.2407408</c:v>
                </c:pt>
                <c:pt idx="19302">
                  <c:v>4277052181.7129631</c:v>
                </c:pt>
                <c:pt idx="19303">
                  <c:v>4277052185.1851854</c:v>
                </c:pt>
                <c:pt idx="19304">
                  <c:v>4277052188.6574078</c:v>
                </c:pt>
                <c:pt idx="19305">
                  <c:v>4277052190.9722223</c:v>
                </c:pt>
                <c:pt idx="19306">
                  <c:v>4277052194.4444447</c:v>
                </c:pt>
                <c:pt idx="19307">
                  <c:v>4277052197.916667</c:v>
                </c:pt>
                <c:pt idx="19308">
                  <c:v>4277052201.3888893</c:v>
                </c:pt>
                <c:pt idx="19309">
                  <c:v>4277052203.7037039</c:v>
                </c:pt>
                <c:pt idx="19310">
                  <c:v>4277052207.1759262</c:v>
                </c:pt>
                <c:pt idx="19311">
                  <c:v>4277052210.6481485</c:v>
                </c:pt>
                <c:pt idx="19312">
                  <c:v>4277052214.1203709</c:v>
                </c:pt>
                <c:pt idx="19313">
                  <c:v>4277052216.4351854</c:v>
                </c:pt>
                <c:pt idx="19314">
                  <c:v>4277052219.9074078</c:v>
                </c:pt>
                <c:pt idx="19315">
                  <c:v>4277052223.3796301</c:v>
                </c:pt>
                <c:pt idx="19316">
                  <c:v>4277052226.8518519</c:v>
                </c:pt>
                <c:pt idx="19317">
                  <c:v>4277052230.3240738</c:v>
                </c:pt>
                <c:pt idx="19318">
                  <c:v>4277052232.6388893</c:v>
                </c:pt>
                <c:pt idx="19319">
                  <c:v>4277052236.1111116</c:v>
                </c:pt>
                <c:pt idx="19320">
                  <c:v>4277052239.583333</c:v>
                </c:pt>
                <c:pt idx="19321">
                  <c:v>4277052243.0555553</c:v>
                </c:pt>
                <c:pt idx="19322">
                  <c:v>4277052245.3703709</c:v>
                </c:pt>
                <c:pt idx="19323">
                  <c:v>4277052248.8425922</c:v>
                </c:pt>
                <c:pt idx="19324">
                  <c:v>4277052252.3148146</c:v>
                </c:pt>
                <c:pt idx="19325">
                  <c:v>4277052255.7870369</c:v>
                </c:pt>
                <c:pt idx="19326">
                  <c:v>4277052258.1018524</c:v>
                </c:pt>
                <c:pt idx="19327">
                  <c:v>4277052261.5740738</c:v>
                </c:pt>
                <c:pt idx="19328">
                  <c:v>4277052265.0462961</c:v>
                </c:pt>
                <c:pt idx="19329">
                  <c:v>4277052268.5185184</c:v>
                </c:pt>
                <c:pt idx="19330">
                  <c:v>4277052271.9907408</c:v>
                </c:pt>
                <c:pt idx="19331">
                  <c:v>4277052274.3055553</c:v>
                </c:pt>
                <c:pt idx="19332">
                  <c:v>4277052277.7777777</c:v>
                </c:pt>
                <c:pt idx="19333">
                  <c:v>4277052281.25</c:v>
                </c:pt>
                <c:pt idx="19334">
                  <c:v>4277052284.7222223</c:v>
                </c:pt>
                <c:pt idx="19335">
                  <c:v>4277052287.0370369</c:v>
                </c:pt>
                <c:pt idx="19336">
                  <c:v>4277052290.5092592</c:v>
                </c:pt>
                <c:pt idx="19337">
                  <c:v>4277052293.9814816</c:v>
                </c:pt>
                <c:pt idx="19338">
                  <c:v>4277052297.4537039</c:v>
                </c:pt>
                <c:pt idx="19339">
                  <c:v>4277052300.9259262</c:v>
                </c:pt>
                <c:pt idx="19340">
                  <c:v>4277052303.2407408</c:v>
                </c:pt>
                <c:pt idx="19341">
                  <c:v>4277052306.7129631</c:v>
                </c:pt>
                <c:pt idx="19342">
                  <c:v>4277052310.1851854</c:v>
                </c:pt>
                <c:pt idx="19343">
                  <c:v>4277052313.6574078</c:v>
                </c:pt>
                <c:pt idx="19344">
                  <c:v>4277052315.9722223</c:v>
                </c:pt>
                <c:pt idx="19345">
                  <c:v>4277052319.4444447</c:v>
                </c:pt>
                <c:pt idx="19346">
                  <c:v>4277052322.916667</c:v>
                </c:pt>
                <c:pt idx="19347">
                  <c:v>4277052326.3888893</c:v>
                </c:pt>
                <c:pt idx="19348">
                  <c:v>4277052328.7037039</c:v>
                </c:pt>
                <c:pt idx="19349">
                  <c:v>4277052332.1759262</c:v>
                </c:pt>
                <c:pt idx="19350">
                  <c:v>4277052335.6481485</c:v>
                </c:pt>
                <c:pt idx="19351">
                  <c:v>4277052339.1203699</c:v>
                </c:pt>
                <c:pt idx="19352">
                  <c:v>4277052342.5925922</c:v>
                </c:pt>
                <c:pt idx="19353">
                  <c:v>4277052344.9074078</c:v>
                </c:pt>
                <c:pt idx="19354">
                  <c:v>4277052348.3796301</c:v>
                </c:pt>
                <c:pt idx="19355">
                  <c:v>4277052351.8518515</c:v>
                </c:pt>
                <c:pt idx="19356">
                  <c:v>4277052355.3240738</c:v>
                </c:pt>
                <c:pt idx="19357">
                  <c:v>4277052357.6388893</c:v>
                </c:pt>
                <c:pt idx="19358">
                  <c:v>4277052361.1111107</c:v>
                </c:pt>
                <c:pt idx="19359">
                  <c:v>4277052364.583333</c:v>
                </c:pt>
                <c:pt idx="19360">
                  <c:v>4277052368.0555553</c:v>
                </c:pt>
                <c:pt idx="19361">
                  <c:v>4277052370.3703699</c:v>
                </c:pt>
                <c:pt idx="19362">
                  <c:v>4277052373.8425922</c:v>
                </c:pt>
                <c:pt idx="19363">
                  <c:v>4277052377.3148146</c:v>
                </c:pt>
                <c:pt idx="19364">
                  <c:v>4277052380.7870369</c:v>
                </c:pt>
                <c:pt idx="19365">
                  <c:v>4277052384.2592592</c:v>
                </c:pt>
                <c:pt idx="19366">
                  <c:v>4277052386.5740738</c:v>
                </c:pt>
                <c:pt idx="19367">
                  <c:v>4277052390.0462961</c:v>
                </c:pt>
                <c:pt idx="19368">
                  <c:v>4277052393.5185184</c:v>
                </c:pt>
                <c:pt idx="19369">
                  <c:v>4277052396.9907408</c:v>
                </c:pt>
                <c:pt idx="19370">
                  <c:v>4277052399.3055553</c:v>
                </c:pt>
                <c:pt idx="19371">
                  <c:v>4277052402.7777777</c:v>
                </c:pt>
                <c:pt idx="19372">
                  <c:v>4277052406.25</c:v>
                </c:pt>
                <c:pt idx="19373">
                  <c:v>4277052409.7222223</c:v>
                </c:pt>
                <c:pt idx="19374">
                  <c:v>4277052413.1944447</c:v>
                </c:pt>
                <c:pt idx="19375">
                  <c:v>4277052415.5092592</c:v>
                </c:pt>
                <c:pt idx="19376">
                  <c:v>4277052418.9814816</c:v>
                </c:pt>
                <c:pt idx="19377">
                  <c:v>4277052422.4537039</c:v>
                </c:pt>
                <c:pt idx="19378">
                  <c:v>4277052425.9259262</c:v>
                </c:pt>
                <c:pt idx="19379">
                  <c:v>4277052428.2407408</c:v>
                </c:pt>
                <c:pt idx="19380">
                  <c:v>4277052431.7129631</c:v>
                </c:pt>
                <c:pt idx="19381">
                  <c:v>4277052435.1851854</c:v>
                </c:pt>
                <c:pt idx="19382">
                  <c:v>4277052438.6574078</c:v>
                </c:pt>
                <c:pt idx="19383">
                  <c:v>4277052440.9722223</c:v>
                </c:pt>
                <c:pt idx="19384">
                  <c:v>4277052444.4444447</c:v>
                </c:pt>
                <c:pt idx="19385">
                  <c:v>4277052447.916667</c:v>
                </c:pt>
                <c:pt idx="19386">
                  <c:v>4277052451.3888884</c:v>
                </c:pt>
                <c:pt idx="19387">
                  <c:v>4277052454.8611107</c:v>
                </c:pt>
                <c:pt idx="19388">
                  <c:v>4277052457.1759262</c:v>
                </c:pt>
                <c:pt idx="19389">
                  <c:v>4277052460.6481481</c:v>
                </c:pt>
                <c:pt idx="19390">
                  <c:v>4277052464.1203699</c:v>
                </c:pt>
                <c:pt idx="19391">
                  <c:v>4277052467.5925922</c:v>
                </c:pt>
                <c:pt idx="19392">
                  <c:v>4277052469.9074073</c:v>
                </c:pt>
                <c:pt idx="19393">
                  <c:v>4277052473.3796291</c:v>
                </c:pt>
                <c:pt idx="19394">
                  <c:v>4277052476.8518515</c:v>
                </c:pt>
                <c:pt idx="19395">
                  <c:v>4277052480.3240738</c:v>
                </c:pt>
                <c:pt idx="19396">
                  <c:v>4277052482.6388888</c:v>
                </c:pt>
                <c:pt idx="19397">
                  <c:v>4277052486.1111107</c:v>
                </c:pt>
                <c:pt idx="19398">
                  <c:v>4277052489.583333</c:v>
                </c:pt>
                <c:pt idx="19399">
                  <c:v>4277052493.0555553</c:v>
                </c:pt>
                <c:pt idx="19400">
                  <c:v>4277052496.5277777</c:v>
                </c:pt>
                <c:pt idx="19401">
                  <c:v>4277052498.8425922</c:v>
                </c:pt>
                <c:pt idx="19402">
                  <c:v>4277052502.3148146</c:v>
                </c:pt>
                <c:pt idx="19403">
                  <c:v>4277052505.7870369</c:v>
                </c:pt>
                <c:pt idx="19404">
                  <c:v>4277052509.2592592</c:v>
                </c:pt>
                <c:pt idx="19405">
                  <c:v>4277052511.5740738</c:v>
                </c:pt>
                <c:pt idx="19406">
                  <c:v>4277052515.0462961</c:v>
                </c:pt>
                <c:pt idx="19407">
                  <c:v>4277052518.5185184</c:v>
                </c:pt>
                <c:pt idx="19408">
                  <c:v>4277052521.9907408</c:v>
                </c:pt>
                <c:pt idx="19409">
                  <c:v>4277052525.4629631</c:v>
                </c:pt>
                <c:pt idx="19410">
                  <c:v>4277052527.7777777</c:v>
                </c:pt>
                <c:pt idx="19411">
                  <c:v>4277052531.25</c:v>
                </c:pt>
                <c:pt idx="19412">
                  <c:v>4277052534.7222223</c:v>
                </c:pt>
                <c:pt idx="19413">
                  <c:v>4277052538.1944447</c:v>
                </c:pt>
                <c:pt idx="19414">
                  <c:v>4277052540.5092592</c:v>
                </c:pt>
                <c:pt idx="19415">
                  <c:v>4277052543.9814816</c:v>
                </c:pt>
                <c:pt idx="19416">
                  <c:v>4277052547.4537039</c:v>
                </c:pt>
                <c:pt idx="19417">
                  <c:v>4277052550.9259257</c:v>
                </c:pt>
                <c:pt idx="19418">
                  <c:v>4277052553.2407408</c:v>
                </c:pt>
                <c:pt idx="19419">
                  <c:v>4277052556.7129631</c:v>
                </c:pt>
                <c:pt idx="19420">
                  <c:v>4277052560.185185</c:v>
                </c:pt>
                <c:pt idx="19421">
                  <c:v>4277052563.6574073</c:v>
                </c:pt>
                <c:pt idx="19422">
                  <c:v>4277052567.1296296</c:v>
                </c:pt>
                <c:pt idx="19423">
                  <c:v>4277052569.4444442</c:v>
                </c:pt>
                <c:pt idx="19424">
                  <c:v>4277052572.9166665</c:v>
                </c:pt>
                <c:pt idx="19425">
                  <c:v>4277052576.3888888</c:v>
                </c:pt>
                <c:pt idx="19426">
                  <c:v>4277052579.8611112</c:v>
                </c:pt>
                <c:pt idx="19427">
                  <c:v>4277052582.1759257</c:v>
                </c:pt>
                <c:pt idx="19428">
                  <c:v>4277052593.75</c:v>
                </c:pt>
                <c:pt idx="19429">
                  <c:v>4277052606.4814816</c:v>
                </c:pt>
                <c:pt idx="19430">
                  <c:v>4277052618.0555558</c:v>
                </c:pt>
                <c:pt idx="19431">
                  <c:v>4277052629.6296296</c:v>
                </c:pt>
                <c:pt idx="19432">
                  <c:v>4277052641.2037034</c:v>
                </c:pt>
                <c:pt idx="19433">
                  <c:v>4277052652.7777781</c:v>
                </c:pt>
                <c:pt idx="19434">
                  <c:v>4277052664.3518519</c:v>
                </c:pt>
                <c:pt idx="19435">
                  <c:v>4277052675.9259257</c:v>
                </c:pt>
                <c:pt idx="19436">
                  <c:v>4277052687.5000005</c:v>
                </c:pt>
                <c:pt idx="19437">
                  <c:v>4277052699.0740743</c:v>
                </c:pt>
                <c:pt idx="19438">
                  <c:v>4277052711.8055558</c:v>
                </c:pt>
                <c:pt idx="19439">
                  <c:v>4277052723.3796296</c:v>
                </c:pt>
                <c:pt idx="19440">
                  <c:v>4277052734.9537034</c:v>
                </c:pt>
                <c:pt idx="19441">
                  <c:v>4277052746.5277781</c:v>
                </c:pt>
                <c:pt idx="19442">
                  <c:v>4277052758.1018519</c:v>
                </c:pt>
                <c:pt idx="19443">
                  <c:v>4277052769.6759257</c:v>
                </c:pt>
                <c:pt idx="19444">
                  <c:v>4277052781.2499995</c:v>
                </c:pt>
                <c:pt idx="19445">
                  <c:v>4277052792.8240743</c:v>
                </c:pt>
                <c:pt idx="19446">
                  <c:v>4277052804.3981481</c:v>
                </c:pt>
                <c:pt idx="19447">
                  <c:v>4277052815.9722219</c:v>
                </c:pt>
                <c:pt idx="19448">
                  <c:v>4277052827.5462966</c:v>
                </c:pt>
                <c:pt idx="19449">
                  <c:v>4277052840.2777772</c:v>
                </c:pt>
                <c:pt idx="19450">
                  <c:v>4277052851.8518519</c:v>
                </c:pt>
                <c:pt idx="19451">
                  <c:v>4277052863.4259257</c:v>
                </c:pt>
                <c:pt idx="19452">
                  <c:v>4277052875</c:v>
                </c:pt>
                <c:pt idx="19453">
                  <c:v>4277052886.5740743</c:v>
                </c:pt>
                <c:pt idx="19454">
                  <c:v>4277052898.1481481</c:v>
                </c:pt>
                <c:pt idx="19455">
                  <c:v>4277052909.7222223</c:v>
                </c:pt>
                <c:pt idx="19456">
                  <c:v>4277052921.2962961</c:v>
                </c:pt>
                <c:pt idx="19457">
                  <c:v>4277052932.8703704</c:v>
                </c:pt>
                <c:pt idx="19458">
                  <c:v>4277052967.5925927</c:v>
                </c:pt>
                <c:pt idx="19459">
                  <c:v>4277053002.3148146</c:v>
                </c:pt>
                <c:pt idx="19460">
                  <c:v>4277053037.0370369</c:v>
                </c:pt>
                <c:pt idx="19461">
                  <c:v>4277053071.7592592</c:v>
                </c:pt>
                <c:pt idx="19462">
                  <c:v>4277053106.4814816</c:v>
                </c:pt>
                <c:pt idx="19463">
                  <c:v>4277053141.2037039</c:v>
                </c:pt>
                <c:pt idx="19464">
                  <c:v>4277053177.083333</c:v>
                </c:pt>
                <c:pt idx="19465">
                  <c:v>4277053211.8055553</c:v>
                </c:pt>
                <c:pt idx="19466">
                  <c:v>4277053246.5277777</c:v>
                </c:pt>
                <c:pt idx="19467">
                  <c:v>4277053281.25</c:v>
                </c:pt>
                <c:pt idx="19468">
                  <c:v>4277053315.9722223</c:v>
                </c:pt>
                <c:pt idx="19469">
                  <c:v>4277053350.6944442</c:v>
                </c:pt>
                <c:pt idx="19470">
                  <c:v>4277053385.4166665</c:v>
                </c:pt>
                <c:pt idx="19471">
                  <c:v>4277053420.1388888</c:v>
                </c:pt>
                <c:pt idx="19472">
                  <c:v>4277053454.8611112</c:v>
                </c:pt>
                <c:pt idx="19473">
                  <c:v>4277053489.5833335</c:v>
                </c:pt>
                <c:pt idx="19474">
                  <c:v>4277053524.3055558</c:v>
                </c:pt>
                <c:pt idx="19475">
                  <c:v>4277053559.0277781</c:v>
                </c:pt>
                <c:pt idx="19476">
                  <c:v>4277053593.7499995</c:v>
                </c:pt>
                <c:pt idx="19477">
                  <c:v>4277053628.4722219</c:v>
                </c:pt>
                <c:pt idx="19478">
                  <c:v>4277053697.9166665</c:v>
                </c:pt>
                <c:pt idx="19479">
                  <c:v>4277053767.3611112</c:v>
                </c:pt>
                <c:pt idx="19480">
                  <c:v>4277053836.8055553</c:v>
                </c:pt>
                <c:pt idx="19481">
                  <c:v>4277053906.25</c:v>
                </c:pt>
                <c:pt idx="19482">
                  <c:v>4277053975.6944447</c:v>
                </c:pt>
                <c:pt idx="19483">
                  <c:v>4277054045.1388888</c:v>
                </c:pt>
                <c:pt idx="19484">
                  <c:v>4277054114.5833335</c:v>
                </c:pt>
                <c:pt idx="19485">
                  <c:v>4277054184.0277781</c:v>
                </c:pt>
                <c:pt idx="19486">
                  <c:v>4277054253.4722219</c:v>
                </c:pt>
                <c:pt idx="19487">
                  <c:v>4277054322.9166665</c:v>
                </c:pt>
                <c:pt idx="19488">
                  <c:v>4277054392.3611112</c:v>
                </c:pt>
                <c:pt idx="19489">
                  <c:v>4277054461.8055558</c:v>
                </c:pt>
                <c:pt idx="19490">
                  <c:v>4277054531.25</c:v>
                </c:pt>
                <c:pt idx="19491">
                  <c:v>4277054600.6944447</c:v>
                </c:pt>
                <c:pt idx="19492">
                  <c:v>4277054670.1388893</c:v>
                </c:pt>
                <c:pt idx="19493">
                  <c:v>4277054739.583333</c:v>
                </c:pt>
                <c:pt idx="19494">
                  <c:v>4277054809.0277777</c:v>
                </c:pt>
                <c:pt idx="19495">
                  <c:v>4277054878.4722223</c:v>
                </c:pt>
                <c:pt idx="19496">
                  <c:v>4277054947.9166665</c:v>
                </c:pt>
                <c:pt idx="19497">
                  <c:v>4277055017.3611112</c:v>
                </c:pt>
                <c:pt idx="19498">
                  <c:v>4277055086.8055558</c:v>
                </c:pt>
                <c:pt idx="19499">
                  <c:v>4277055156.2499995</c:v>
                </c:pt>
                <c:pt idx="19500">
                  <c:v>4277055225.6944442</c:v>
                </c:pt>
                <c:pt idx="19501">
                  <c:v>4277055295.1388888</c:v>
                </c:pt>
                <c:pt idx="19502">
                  <c:v>4277055364.583333</c:v>
                </c:pt>
                <c:pt idx="19503">
                  <c:v>4277055434.0277777</c:v>
                </c:pt>
                <c:pt idx="19504">
                  <c:v>4277055504.6296291</c:v>
                </c:pt>
                <c:pt idx="19505">
                  <c:v>4277055574.0740738</c:v>
                </c:pt>
                <c:pt idx="19506">
                  <c:v>4277055643.5185184</c:v>
                </c:pt>
                <c:pt idx="19507">
                  <c:v>4277055712.9629631</c:v>
                </c:pt>
                <c:pt idx="19508">
                  <c:v>4277055738.4259257</c:v>
                </c:pt>
                <c:pt idx="19509">
                  <c:v>4277055741.8981481</c:v>
                </c:pt>
                <c:pt idx="19510">
                  <c:v>4277055745.3703704</c:v>
                </c:pt>
                <c:pt idx="19511">
                  <c:v>4277055748.8425927</c:v>
                </c:pt>
                <c:pt idx="19512">
                  <c:v>4277055752.314815</c:v>
                </c:pt>
                <c:pt idx="19513">
                  <c:v>4277055754.6296296</c:v>
                </c:pt>
                <c:pt idx="19514">
                  <c:v>4277055758.1018519</c:v>
                </c:pt>
                <c:pt idx="19515">
                  <c:v>4277055761.5740743</c:v>
                </c:pt>
                <c:pt idx="19516">
                  <c:v>4277055765.0462966</c:v>
                </c:pt>
                <c:pt idx="19517">
                  <c:v>4277055767.3611112</c:v>
                </c:pt>
                <c:pt idx="19518">
                  <c:v>4277055770.8333335</c:v>
                </c:pt>
                <c:pt idx="19519">
                  <c:v>4277055774.3055558</c:v>
                </c:pt>
                <c:pt idx="19520">
                  <c:v>4277055777.7777781</c:v>
                </c:pt>
                <c:pt idx="19521">
                  <c:v>4277055781.2500005</c:v>
                </c:pt>
                <c:pt idx="19522">
                  <c:v>4277055783.564815</c:v>
                </c:pt>
                <c:pt idx="19523">
                  <c:v>4277055787.0370374</c:v>
                </c:pt>
                <c:pt idx="19524">
                  <c:v>4277055790.5092597</c:v>
                </c:pt>
                <c:pt idx="19525">
                  <c:v>4277055793.981482</c:v>
                </c:pt>
                <c:pt idx="19526">
                  <c:v>4277055796.2962966</c:v>
                </c:pt>
                <c:pt idx="19527">
                  <c:v>4277055799.7685189</c:v>
                </c:pt>
                <c:pt idx="19528">
                  <c:v>4277055803.2407413</c:v>
                </c:pt>
                <c:pt idx="19529">
                  <c:v>4277055806.7129626</c:v>
                </c:pt>
                <c:pt idx="19530">
                  <c:v>4277055809.0277781</c:v>
                </c:pt>
                <c:pt idx="19531">
                  <c:v>4277055812.5000005</c:v>
                </c:pt>
                <c:pt idx="19532">
                  <c:v>4277055815.9722219</c:v>
                </c:pt>
                <c:pt idx="19533">
                  <c:v>4277055819.4444442</c:v>
                </c:pt>
                <c:pt idx="19534">
                  <c:v>4277055822.9166665</c:v>
                </c:pt>
                <c:pt idx="19535">
                  <c:v>4277055825.2314811</c:v>
                </c:pt>
                <c:pt idx="19536">
                  <c:v>4277055828.7037034</c:v>
                </c:pt>
                <c:pt idx="19537">
                  <c:v>4277055832.1759257</c:v>
                </c:pt>
                <c:pt idx="19538">
                  <c:v>4277055835.6481481</c:v>
                </c:pt>
                <c:pt idx="19539">
                  <c:v>4277055837.9629626</c:v>
                </c:pt>
                <c:pt idx="19540">
                  <c:v>4277055841.435185</c:v>
                </c:pt>
                <c:pt idx="19541">
                  <c:v>4277055844.9074073</c:v>
                </c:pt>
                <c:pt idx="19542">
                  <c:v>4277055848.3796296</c:v>
                </c:pt>
                <c:pt idx="19543">
                  <c:v>4277055850.6944442</c:v>
                </c:pt>
                <c:pt idx="19544">
                  <c:v>4277055854.1666665</c:v>
                </c:pt>
                <c:pt idx="19545">
                  <c:v>4277055857.6388888</c:v>
                </c:pt>
                <c:pt idx="19546">
                  <c:v>4277055861.1111112</c:v>
                </c:pt>
                <c:pt idx="19547">
                  <c:v>4277055864.5833335</c:v>
                </c:pt>
                <c:pt idx="19548">
                  <c:v>4277055866.8981481</c:v>
                </c:pt>
                <c:pt idx="19549">
                  <c:v>4277055870.3703704</c:v>
                </c:pt>
                <c:pt idx="19550">
                  <c:v>4277055873.8425927</c:v>
                </c:pt>
                <c:pt idx="19551">
                  <c:v>4277055877.314815</c:v>
                </c:pt>
                <c:pt idx="19552">
                  <c:v>4277055879.6296296</c:v>
                </c:pt>
                <c:pt idx="19553">
                  <c:v>4277055883.1018519</c:v>
                </c:pt>
                <c:pt idx="19554">
                  <c:v>4277055886.5740743</c:v>
                </c:pt>
                <c:pt idx="19555">
                  <c:v>4277055890.0462966</c:v>
                </c:pt>
                <c:pt idx="19556">
                  <c:v>4277055892.3611112</c:v>
                </c:pt>
                <c:pt idx="19557">
                  <c:v>4277055895.8333335</c:v>
                </c:pt>
                <c:pt idx="19558">
                  <c:v>4277055899.3055558</c:v>
                </c:pt>
                <c:pt idx="19559">
                  <c:v>4277055902.7777781</c:v>
                </c:pt>
                <c:pt idx="19560">
                  <c:v>4277055906.2499995</c:v>
                </c:pt>
                <c:pt idx="19561">
                  <c:v>4277055908.564815</c:v>
                </c:pt>
                <c:pt idx="19562">
                  <c:v>4277055912.0370374</c:v>
                </c:pt>
                <c:pt idx="19563">
                  <c:v>4277055915.5092587</c:v>
                </c:pt>
                <c:pt idx="19564">
                  <c:v>4277055918.9814811</c:v>
                </c:pt>
                <c:pt idx="19565">
                  <c:v>4277055921.2962966</c:v>
                </c:pt>
                <c:pt idx="19566">
                  <c:v>4277055924.768518</c:v>
                </c:pt>
                <c:pt idx="19567">
                  <c:v>4277055928.2407403</c:v>
                </c:pt>
                <c:pt idx="19568">
                  <c:v>4277055931.7129626</c:v>
                </c:pt>
                <c:pt idx="19569">
                  <c:v>4277055935.185185</c:v>
                </c:pt>
                <c:pt idx="19570">
                  <c:v>4277055937.4999995</c:v>
                </c:pt>
                <c:pt idx="19571">
                  <c:v>4277055940.9722219</c:v>
                </c:pt>
                <c:pt idx="19572">
                  <c:v>4277055944.4444442</c:v>
                </c:pt>
                <c:pt idx="19573">
                  <c:v>4277055947.9166665</c:v>
                </c:pt>
                <c:pt idx="19574">
                  <c:v>4277055950.2314811</c:v>
                </c:pt>
                <c:pt idx="19575">
                  <c:v>4277055953.7037034</c:v>
                </c:pt>
                <c:pt idx="19576">
                  <c:v>4277055957.1759257</c:v>
                </c:pt>
                <c:pt idx="19577">
                  <c:v>4277055960.6481481</c:v>
                </c:pt>
                <c:pt idx="19578">
                  <c:v>4277055962.9629626</c:v>
                </c:pt>
                <c:pt idx="19579">
                  <c:v>4277055966.435185</c:v>
                </c:pt>
                <c:pt idx="19580">
                  <c:v>4277055969.9074073</c:v>
                </c:pt>
                <c:pt idx="19581">
                  <c:v>4277055973.3796296</c:v>
                </c:pt>
                <c:pt idx="19582">
                  <c:v>4277055976.8518519</c:v>
                </c:pt>
                <c:pt idx="19583">
                  <c:v>4277055979.1666665</c:v>
                </c:pt>
                <c:pt idx="19584">
                  <c:v>4277055982.6388888</c:v>
                </c:pt>
                <c:pt idx="19585">
                  <c:v>4277055986.1111112</c:v>
                </c:pt>
                <c:pt idx="19586">
                  <c:v>4277055989.5833335</c:v>
                </c:pt>
                <c:pt idx="19587">
                  <c:v>4277055991.8981481</c:v>
                </c:pt>
                <c:pt idx="19588">
                  <c:v>4277055995.3703704</c:v>
                </c:pt>
                <c:pt idx="19589">
                  <c:v>4277055998.8425927</c:v>
                </c:pt>
                <c:pt idx="19590">
                  <c:v>4277056002.314815</c:v>
                </c:pt>
                <c:pt idx="19591">
                  <c:v>4277056004.6296296</c:v>
                </c:pt>
                <c:pt idx="19592">
                  <c:v>4277056008.1018519</c:v>
                </c:pt>
                <c:pt idx="19593">
                  <c:v>4277056011.5740743</c:v>
                </c:pt>
                <c:pt idx="19594">
                  <c:v>4277056015.0462961</c:v>
                </c:pt>
                <c:pt idx="19595">
                  <c:v>4277056018.5185184</c:v>
                </c:pt>
                <c:pt idx="19596">
                  <c:v>4277056020.8333335</c:v>
                </c:pt>
                <c:pt idx="19597">
                  <c:v>4277056024.3055558</c:v>
                </c:pt>
                <c:pt idx="19598">
                  <c:v>4277056027.7777777</c:v>
                </c:pt>
                <c:pt idx="19599">
                  <c:v>4277056031.25</c:v>
                </c:pt>
                <c:pt idx="19600">
                  <c:v>4277056033.564815</c:v>
                </c:pt>
                <c:pt idx="19601">
                  <c:v>4277056037.0370369</c:v>
                </c:pt>
                <c:pt idx="19602">
                  <c:v>4277056040.5092592</c:v>
                </c:pt>
                <c:pt idx="19603">
                  <c:v>4277056043.9814816</c:v>
                </c:pt>
                <c:pt idx="19604">
                  <c:v>4277056047.4537039</c:v>
                </c:pt>
                <c:pt idx="19605">
                  <c:v>4277056049.7685184</c:v>
                </c:pt>
                <c:pt idx="19606">
                  <c:v>4277056053.2407408</c:v>
                </c:pt>
                <c:pt idx="19607">
                  <c:v>4277056056.7129631</c:v>
                </c:pt>
                <c:pt idx="19608">
                  <c:v>4277056060.1851854</c:v>
                </c:pt>
                <c:pt idx="19609">
                  <c:v>4277056062.5</c:v>
                </c:pt>
                <c:pt idx="19610">
                  <c:v>4277056065.9722223</c:v>
                </c:pt>
                <c:pt idx="19611">
                  <c:v>4277056069.4444447</c:v>
                </c:pt>
                <c:pt idx="19612">
                  <c:v>4277056072.9166665</c:v>
                </c:pt>
                <c:pt idx="19613">
                  <c:v>4277056075.2314816</c:v>
                </c:pt>
                <c:pt idx="19614">
                  <c:v>4277056078.7037039</c:v>
                </c:pt>
                <c:pt idx="19615">
                  <c:v>4277056082.1759262</c:v>
                </c:pt>
                <c:pt idx="19616">
                  <c:v>4277056085.6481481</c:v>
                </c:pt>
                <c:pt idx="19617">
                  <c:v>4277056089.1203704</c:v>
                </c:pt>
                <c:pt idx="19618">
                  <c:v>4277056091.4351854</c:v>
                </c:pt>
                <c:pt idx="19619">
                  <c:v>4277056096.0648146</c:v>
                </c:pt>
                <c:pt idx="19620">
                  <c:v>4277056099.5370369</c:v>
                </c:pt>
                <c:pt idx="19621">
                  <c:v>4277056101.8518519</c:v>
                </c:pt>
                <c:pt idx="19622">
                  <c:v>4277056105.3240738</c:v>
                </c:pt>
                <c:pt idx="19623">
                  <c:v>4277056108.7962961</c:v>
                </c:pt>
                <c:pt idx="19624">
                  <c:v>4277056112.2685184</c:v>
                </c:pt>
                <c:pt idx="19625">
                  <c:v>4277056115.7407408</c:v>
                </c:pt>
                <c:pt idx="19626">
                  <c:v>4277056118.0555553</c:v>
                </c:pt>
                <c:pt idx="19627">
                  <c:v>4277056121.5277777</c:v>
                </c:pt>
                <c:pt idx="19628">
                  <c:v>4277056125</c:v>
                </c:pt>
                <c:pt idx="19629">
                  <c:v>4277056128.4722223</c:v>
                </c:pt>
                <c:pt idx="19630">
                  <c:v>4277056130.7870369</c:v>
                </c:pt>
                <c:pt idx="19631">
                  <c:v>4277056134.2592592</c:v>
                </c:pt>
                <c:pt idx="19632">
                  <c:v>4277056137.7314816</c:v>
                </c:pt>
                <c:pt idx="19633">
                  <c:v>4277056141.2037039</c:v>
                </c:pt>
                <c:pt idx="19634">
                  <c:v>4277056144.6759262</c:v>
                </c:pt>
                <c:pt idx="19635">
                  <c:v>4277056146.9907408</c:v>
                </c:pt>
                <c:pt idx="19636">
                  <c:v>4277056150.4629631</c:v>
                </c:pt>
                <c:pt idx="19637">
                  <c:v>4277056153.9351854</c:v>
                </c:pt>
                <c:pt idx="19638">
                  <c:v>4277056157.4074078</c:v>
                </c:pt>
                <c:pt idx="19639">
                  <c:v>4277056159.7222223</c:v>
                </c:pt>
                <c:pt idx="19640">
                  <c:v>4277056163.1944447</c:v>
                </c:pt>
                <c:pt idx="19641">
                  <c:v>4277056166.666667</c:v>
                </c:pt>
                <c:pt idx="19642">
                  <c:v>4277056170.1388893</c:v>
                </c:pt>
                <c:pt idx="19643">
                  <c:v>4277056172.4537039</c:v>
                </c:pt>
                <c:pt idx="19644">
                  <c:v>4277056175.9259262</c:v>
                </c:pt>
                <c:pt idx="19645">
                  <c:v>4277056179.3981485</c:v>
                </c:pt>
                <c:pt idx="19646">
                  <c:v>4277056182.8703709</c:v>
                </c:pt>
                <c:pt idx="19647">
                  <c:v>4277056186.3425922</c:v>
                </c:pt>
                <c:pt idx="19648">
                  <c:v>4277056188.6574078</c:v>
                </c:pt>
                <c:pt idx="19649">
                  <c:v>4277056192.1296301</c:v>
                </c:pt>
                <c:pt idx="19650">
                  <c:v>4277056195.6018515</c:v>
                </c:pt>
                <c:pt idx="19651">
                  <c:v>4277056199.0740738</c:v>
                </c:pt>
                <c:pt idx="19652">
                  <c:v>4277056201.3888893</c:v>
                </c:pt>
                <c:pt idx="19653">
                  <c:v>4277056204.8611116</c:v>
                </c:pt>
                <c:pt idx="19654">
                  <c:v>4277056208.333333</c:v>
                </c:pt>
                <c:pt idx="19655">
                  <c:v>4277056211.8055553</c:v>
                </c:pt>
                <c:pt idx="19656">
                  <c:v>4277056215.2777777</c:v>
                </c:pt>
                <c:pt idx="19657">
                  <c:v>4277056217.5925922</c:v>
                </c:pt>
                <c:pt idx="19658">
                  <c:v>4277056221.0648146</c:v>
                </c:pt>
                <c:pt idx="19659">
                  <c:v>4277056224.5370369</c:v>
                </c:pt>
                <c:pt idx="19660">
                  <c:v>4277056228.0092592</c:v>
                </c:pt>
                <c:pt idx="19661">
                  <c:v>4277056231.4814816</c:v>
                </c:pt>
                <c:pt idx="19662">
                  <c:v>4277056234.9537039</c:v>
                </c:pt>
                <c:pt idx="19663">
                  <c:v>4277056238.4259262</c:v>
                </c:pt>
                <c:pt idx="19664">
                  <c:v>4277056241.8981485</c:v>
                </c:pt>
                <c:pt idx="19665">
                  <c:v>4277056244.2129631</c:v>
                </c:pt>
                <c:pt idx="19666">
                  <c:v>4277056247.6851854</c:v>
                </c:pt>
                <c:pt idx="19667">
                  <c:v>4277056251.1574078</c:v>
                </c:pt>
                <c:pt idx="19668">
                  <c:v>4277056262.7314816</c:v>
                </c:pt>
                <c:pt idx="19669">
                  <c:v>4277056274.3055553</c:v>
                </c:pt>
                <c:pt idx="19670">
                  <c:v>4277056285.8796291</c:v>
                </c:pt>
                <c:pt idx="19671">
                  <c:v>4277056297.4537039</c:v>
                </c:pt>
                <c:pt idx="19672">
                  <c:v>4277056309.0277777</c:v>
                </c:pt>
                <c:pt idx="19673">
                  <c:v>4277056320.6018515</c:v>
                </c:pt>
                <c:pt idx="19674">
                  <c:v>4277056333.333333</c:v>
                </c:pt>
                <c:pt idx="19675">
                  <c:v>4277056344.9074078</c:v>
                </c:pt>
                <c:pt idx="19676">
                  <c:v>4277056356.4814816</c:v>
                </c:pt>
                <c:pt idx="19677">
                  <c:v>4277056368.0555553</c:v>
                </c:pt>
                <c:pt idx="19678">
                  <c:v>4277056379.6296291</c:v>
                </c:pt>
                <c:pt idx="19679">
                  <c:v>4277056391.2037039</c:v>
                </c:pt>
                <c:pt idx="19680">
                  <c:v>4277056402.7777777</c:v>
                </c:pt>
                <c:pt idx="19681">
                  <c:v>4277056414.3518519</c:v>
                </c:pt>
                <c:pt idx="19682">
                  <c:v>4277056425.9259257</c:v>
                </c:pt>
                <c:pt idx="19683">
                  <c:v>4277056437.5</c:v>
                </c:pt>
                <c:pt idx="19684">
                  <c:v>4277056450.2314816</c:v>
                </c:pt>
                <c:pt idx="19685">
                  <c:v>4277056461.8055558</c:v>
                </c:pt>
                <c:pt idx="19686">
                  <c:v>4277056473.3796296</c:v>
                </c:pt>
                <c:pt idx="19687">
                  <c:v>4277056484.9537039</c:v>
                </c:pt>
                <c:pt idx="19688">
                  <c:v>4277056496.5277781</c:v>
                </c:pt>
                <c:pt idx="19689">
                  <c:v>4277056508.1018519</c:v>
                </c:pt>
                <c:pt idx="19690">
                  <c:v>4277056519.6759257</c:v>
                </c:pt>
                <c:pt idx="19691">
                  <c:v>4277056531.2500005</c:v>
                </c:pt>
                <c:pt idx="19692">
                  <c:v>4277056542.8240743</c:v>
                </c:pt>
                <c:pt idx="19693">
                  <c:v>4277056554.3981481</c:v>
                </c:pt>
                <c:pt idx="19694">
                  <c:v>4277056567.1296296</c:v>
                </c:pt>
                <c:pt idx="19695">
                  <c:v>4277056578.7037034</c:v>
                </c:pt>
                <c:pt idx="19696">
                  <c:v>4277056590.2777781</c:v>
                </c:pt>
                <c:pt idx="19697">
                  <c:v>4277056601.8518519</c:v>
                </c:pt>
                <c:pt idx="19698">
                  <c:v>4277056636.5740743</c:v>
                </c:pt>
                <c:pt idx="19699">
                  <c:v>4277056671.2962966</c:v>
                </c:pt>
                <c:pt idx="19700">
                  <c:v>4277056706.018518</c:v>
                </c:pt>
                <c:pt idx="19701">
                  <c:v>4277056740.7407403</c:v>
                </c:pt>
                <c:pt idx="19702">
                  <c:v>4277056775.4629626</c:v>
                </c:pt>
                <c:pt idx="19703">
                  <c:v>4277056810.185185</c:v>
                </c:pt>
                <c:pt idx="19704">
                  <c:v>4277056844.9074073</c:v>
                </c:pt>
                <c:pt idx="19705">
                  <c:v>4277056879.6296296</c:v>
                </c:pt>
                <c:pt idx="19706">
                  <c:v>4277056914.3518519</c:v>
                </c:pt>
                <c:pt idx="19707">
                  <c:v>4277056949.0740738</c:v>
                </c:pt>
                <c:pt idx="19708">
                  <c:v>4277056983.7962961</c:v>
                </c:pt>
                <c:pt idx="19709">
                  <c:v>4277057018.5185184</c:v>
                </c:pt>
                <c:pt idx="19710">
                  <c:v>4277057053.2407408</c:v>
                </c:pt>
                <c:pt idx="19711">
                  <c:v>4277057087.9629631</c:v>
                </c:pt>
                <c:pt idx="19712">
                  <c:v>4277057112.2685184</c:v>
                </c:pt>
                <c:pt idx="19713">
                  <c:v>4277057115.7407408</c:v>
                </c:pt>
                <c:pt idx="19714">
                  <c:v>4277057119.2129631</c:v>
                </c:pt>
                <c:pt idx="19715">
                  <c:v>4277057121.5277777</c:v>
                </c:pt>
                <c:pt idx="19716">
                  <c:v>4277057125</c:v>
                </c:pt>
                <c:pt idx="19717">
                  <c:v>4277057128.4722223</c:v>
                </c:pt>
                <c:pt idx="19718">
                  <c:v>4277057131.9444447</c:v>
                </c:pt>
                <c:pt idx="19719">
                  <c:v>4277057134.2592592</c:v>
                </c:pt>
                <c:pt idx="19720">
                  <c:v>4277057137.7314816</c:v>
                </c:pt>
                <c:pt idx="19721">
                  <c:v>4277057141.2037039</c:v>
                </c:pt>
                <c:pt idx="19722">
                  <c:v>4277057144.6759262</c:v>
                </c:pt>
                <c:pt idx="19723">
                  <c:v>4277057146.9907408</c:v>
                </c:pt>
                <c:pt idx="19724">
                  <c:v>4277057150.4629631</c:v>
                </c:pt>
                <c:pt idx="19725">
                  <c:v>4277057153.9351854</c:v>
                </c:pt>
                <c:pt idx="19726">
                  <c:v>4277057157.4074073</c:v>
                </c:pt>
                <c:pt idx="19727">
                  <c:v>4277057160.8796291</c:v>
                </c:pt>
                <c:pt idx="19728">
                  <c:v>4277057163.1944447</c:v>
                </c:pt>
                <c:pt idx="19729">
                  <c:v>4277057166.6666665</c:v>
                </c:pt>
                <c:pt idx="19730">
                  <c:v>4277057170.1388888</c:v>
                </c:pt>
                <c:pt idx="19731">
                  <c:v>4277057173.6111107</c:v>
                </c:pt>
                <c:pt idx="19732">
                  <c:v>4277057175.9259262</c:v>
                </c:pt>
                <c:pt idx="19733">
                  <c:v>4277057179.3981481</c:v>
                </c:pt>
                <c:pt idx="19734">
                  <c:v>4277057182.8703704</c:v>
                </c:pt>
                <c:pt idx="19735">
                  <c:v>4277057186.3425922</c:v>
                </c:pt>
                <c:pt idx="19736">
                  <c:v>4277057188.6574073</c:v>
                </c:pt>
                <c:pt idx="19737">
                  <c:v>4277057192.1296296</c:v>
                </c:pt>
                <c:pt idx="19738">
                  <c:v>4277057195.6018519</c:v>
                </c:pt>
                <c:pt idx="19739">
                  <c:v>4277057199.0740738</c:v>
                </c:pt>
                <c:pt idx="19740">
                  <c:v>4277057202.5462961</c:v>
                </c:pt>
                <c:pt idx="19741">
                  <c:v>4277057204.8611112</c:v>
                </c:pt>
                <c:pt idx="19742">
                  <c:v>4277057208.3333335</c:v>
                </c:pt>
                <c:pt idx="19743">
                  <c:v>4277057211.8055553</c:v>
                </c:pt>
                <c:pt idx="19744">
                  <c:v>4277057215.2777777</c:v>
                </c:pt>
                <c:pt idx="19745">
                  <c:v>4277057217.5925927</c:v>
                </c:pt>
                <c:pt idx="19746">
                  <c:v>4277057221.0648146</c:v>
                </c:pt>
                <c:pt idx="19747">
                  <c:v>4277057224.5370369</c:v>
                </c:pt>
                <c:pt idx="19748">
                  <c:v>4277057228.0092592</c:v>
                </c:pt>
                <c:pt idx="19749">
                  <c:v>4277057231.4814816</c:v>
                </c:pt>
                <c:pt idx="19750">
                  <c:v>4277057233.7962961</c:v>
                </c:pt>
                <c:pt idx="19751">
                  <c:v>4277057237.2685184</c:v>
                </c:pt>
                <c:pt idx="19752">
                  <c:v>4277057240.7407408</c:v>
                </c:pt>
                <c:pt idx="19753">
                  <c:v>4277057244.2129631</c:v>
                </c:pt>
                <c:pt idx="19754">
                  <c:v>4277057246.5277777</c:v>
                </c:pt>
                <c:pt idx="19755">
                  <c:v>4277057250</c:v>
                </c:pt>
                <c:pt idx="19756">
                  <c:v>4277057253.4722223</c:v>
                </c:pt>
                <c:pt idx="19757">
                  <c:v>4277057256.9444442</c:v>
                </c:pt>
                <c:pt idx="19758">
                  <c:v>4277057259.2592592</c:v>
                </c:pt>
                <c:pt idx="19759">
                  <c:v>4277057262.7314816</c:v>
                </c:pt>
                <c:pt idx="19760">
                  <c:v>4277057266.2037039</c:v>
                </c:pt>
                <c:pt idx="19761">
                  <c:v>4277057269.6759257</c:v>
                </c:pt>
                <c:pt idx="19762">
                  <c:v>4277057273.1481481</c:v>
                </c:pt>
                <c:pt idx="19763">
                  <c:v>4277057275.4629631</c:v>
                </c:pt>
                <c:pt idx="19764">
                  <c:v>4277057278.935185</c:v>
                </c:pt>
                <c:pt idx="19765">
                  <c:v>4277057282.4074073</c:v>
                </c:pt>
                <c:pt idx="19766">
                  <c:v>4277057285.8796296</c:v>
                </c:pt>
                <c:pt idx="19767">
                  <c:v>4277057288.1944442</c:v>
                </c:pt>
                <c:pt idx="19768">
                  <c:v>4277057291.6666665</c:v>
                </c:pt>
                <c:pt idx="19769">
                  <c:v>4277057295.1388888</c:v>
                </c:pt>
                <c:pt idx="19770">
                  <c:v>4277057298.6111112</c:v>
                </c:pt>
                <c:pt idx="19771">
                  <c:v>4277057302.0833335</c:v>
                </c:pt>
                <c:pt idx="19772">
                  <c:v>4277057304.3981481</c:v>
                </c:pt>
                <c:pt idx="19773">
                  <c:v>4277057307.8703704</c:v>
                </c:pt>
                <c:pt idx="19774">
                  <c:v>4277057311.3425927</c:v>
                </c:pt>
                <c:pt idx="19775">
                  <c:v>4277057314.814815</c:v>
                </c:pt>
                <c:pt idx="19776">
                  <c:v>4277057317.1296296</c:v>
                </c:pt>
                <c:pt idx="19777">
                  <c:v>4277057320.6018519</c:v>
                </c:pt>
                <c:pt idx="19778">
                  <c:v>4277057324.0740743</c:v>
                </c:pt>
                <c:pt idx="19779">
                  <c:v>4277057327.5462966</c:v>
                </c:pt>
                <c:pt idx="19780">
                  <c:v>4277057329.8611112</c:v>
                </c:pt>
                <c:pt idx="19781">
                  <c:v>4277057333.3333335</c:v>
                </c:pt>
                <c:pt idx="19782">
                  <c:v>4277057336.8055558</c:v>
                </c:pt>
                <c:pt idx="19783">
                  <c:v>4277057340.2777781</c:v>
                </c:pt>
                <c:pt idx="19784">
                  <c:v>4277057343.7500005</c:v>
                </c:pt>
                <c:pt idx="19785">
                  <c:v>4277057346.064815</c:v>
                </c:pt>
                <c:pt idx="19786">
                  <c:v>4277057349.5370374</c:v>
                </c:pt>
                <c:pt idx="19787">
                  <c:v>4277057353.0092597</c:v>
                </c:pt>
                <c:pt idx="19788">
                  <c:v>4277057356.481482</c:v>
                </c:pt>
                <c:pt idx="19789">
                  <c:v>4277057358.7962966</c:v>
                </c:pt>
                <c:pt idx="19790">
                  <c:v>4277057362.2685189</c:v>
                </c:pt>
                <c:pt idx="19791">
                  <c:v>4277057365.7407413</c:v>
                </c:pt>
                <c:pt idx="19792">
                  <c:v>4277057369.2129626</c:v>
                </c:pt>
                <c:pt idx="19793">
                  <c:v>4277057371.5277781</c:v>
                </c:pt>
                <c:pt idx="19794">
                  <c:v>4277057375.0000005</c:v>
                </c:pt>
                <c:pt idx="19795">
                  <c:v>4277057378.4722219</c:v>
                </c:pt>
                <c:pt idx="19796">
                  <c:v>4277057381.9444442</c:v>
                </c:pt>
                <c:pt idx="19797">
                  <c:v>4277057385.4166665</c:v>
                </c:pt>
                <c:pt idx="19798">
                  <c:v>4277057387.7314811</c:v>
                </c:pt>
                <c:pt idx="19799">
                  <c:v>4277057391.2037034</c:v>
                </c:pt>
                <c:pt idx="19800">
                  <c:v>4277057394.6759257</c:v>
                </c:pt>
                <c:pt idx="19801">
                  <c:v>4277057398.1481481</c:v>
                </c:pt>
                <c:pt idx="19802">
                  <c:v>4277057400.4629626</c:v>
                </c:pt>
                <c:pt idx="19803">
                  <c:v>4277057403.935185</c:v>
                </c:pt>
                <c:pt idx="19804">
                  <c:v>4277057407.4074073</c:v>
                </c:pt>
                <c:pt idx="19805">
                  <c:v>4277057410.8796296</c:v>
                </c:pt>
                <c:pt idx="19806">
                  <c:v>4277057413.1944442</c:v>
                </c:pt>
                <c:pt idx="19807">
                  <c:v>4277057416.6666665</c:v>
                </c:pt>
                <c:pt idx="19808">
                  <c:v>4277057420.1388888</c:v>
                </c:pt>
                <c:pt idx="19809">
                  <c:v>4277057423.6111112</c:v>
                </c:pt>
                <c:pt idx="19810">
                  <c:v>4277057427.0833335</c:v>
                </c:pt>
                <c:pt idx="19811">
                  <c:v>4277057429.3981481</c:v>
                </c:pt>
                <c:pt idx="19812">
                  <c:v>4277057432.8703704</c:v>
                </c:pt>
                <c:pt idx="19813">
                  <c:v>4277057436.3425927</c:v>
                </c:pt>
                <c:pt idx="19814">
                  <c:v>4277057439.814815</c:v>
                </c:pt>
                <c:pt idx="19815">
                  <c:v>4277057442.1296296</c:v>
                </c:pt>
                <c:pt idx="19816">
                  <c:v>4277057445.6018519</c:v>
                </c:pt>
                <c:pt idx="19817">
                  <c:v>4277057449.0740743</c:v>
                </c:pt>
                <c:pt idx="19818">
                  <c:v>4277057452.5462966</c:v>
                </c:pt>
                <c:pt idx="19819">
                  <c:v>4277057456.0185189</c:v>
                </c:pt>
                <c:pt idx="19820">
                  <c:v>4277057458.3333335</c:v>
                </c:pt>
                <c:pt idx="19821">
                  <c:v>4277057461.8055558</c:v>
                </c:pt>
                <c:pt idx="19822">
                  <c:v>4277057465.2777781</c:v>
                </c:pt>
                <c:pt idx="19823">
                  <c:v>4277057468.7499995</c:v>
                </c:pt>
                <c:pt idx="19824">
                  <c:v>4277057471.064815</c:v>
                </c:pt>
                <c:pt idx="19825">
                  <c:v>4277057474.5370374</c:v>
                </c:pt>
                <c:pt idx="19826">
                  <c:v>4277057478.0092587</c:v>
                </c:pt>
                <c:pt idx="19827">
                  <c:v>4277057481.4814811</c:v>
                </c:pt>
                <c:pt idx="19828">
                  <c:v>4277057483.7962966</c:v>
                </c:pt>
                <c:pt idx="19829">
                  <c:v>4277057487.268518</c:v>
                </c:pt>
                <c:pt idx="19830">
                  <c:v>4277057490.7407403</c:v>
                </c:pt>
                <c:pt idx="19831">
                  <c:v>4277057494.2129626</c:v>
                </c:pt>
                <c:pt idx="19832">
                  <c:v>4277057497.685185</c:v>
                </c:pt>
                <c:pt idx="19833">
                  <c:v>4277057499.9999995</c:v>
                </c:pt>
                <c:pt idx="19834">
                  <c:v>4277057503.4722219</c:v>
                </c:pt>
                <c:pt idx="19835">
                  <c:v>4277057506.9444442</c:v>
                </c:pt>
                <c:pt idx="19836">
                  <c:v>4277057510.4166665</c:v>
                </c:pt>
                <c:pt idx="19837">
                  <c:v>4277057512.7314811</c:v>
                </c:pt>
                <c:pt idx="19838">
                  <c:v>4277057516.2037034</c:v>
                </c:pt>
                <c:pt idx="19839">
                  <c:v>4277057519.6759257</c:v>
                </c:pt>
                <c:pt idx="19840">
                  <c:v>4277057523.1481481</c:v>
                </c:pt>
                <c:pt idx="19841">
                  <c:v>4277057525.4629626</c:v>
                </c:pt>
                <c:pt idx="19842">
                  <c:v>4277057528.935185</c:v>
                </c:pt>
                <c:pt idx="19843">
                  <c:v>4277057532.4074073</c:v>
                </c:pt>
                <c:pt idx="19844">
                  <c:v>4277057535.8796296</c:v>
                </c:pt>
                <c:pt idx="19845">
                  <c:v>4277057539.3518519</c:v>
                </c:pt>
                <c:pt idx="19846">
                  <c:v>4277057541.6666665</c:v>
                </c:pt>
                <c:pt idx="19847">
                  <c:v>4277057545.1388888</c:v>
                </c:pt>
                <c:pt idx="19848">
                  <c:v>4277057548.6111112</c:v>
                </c:pt>
                <c:pt idx="19849">
                  <c:v>4277057552.0833335</c:v>
                </c:pt>
                <c:pt idx="19850">
                  <c:v>4277057554.3981481</c:v>
                </c:pt>
                <c:pt idx="19851">
                  <c:v>4277057557.8703704</c:v>
                </c:pt>
                <c:pt idx="19852">
                  <c:v>4277057561.3425927</c:v>
                </c:pt>
                <c:pt idx="19853">
                  <c:v>4277057564.814815</c:v>
                </c:pt>
                <c:pt idx="19854">
                  <c:v>4277057568.2870369</c:v>
                </c:pt>
                <c:pt idx="19855">
                  <c:v>4277057570.6018519</c:v>
                </c:pt>
                <c:pt idx="19856">
                  <c:v>4277057574.0740743</c:v>
                </c:pt>
                <c:pt idx="19857">
                  <c:v>4277057577.5462961</c:v>
                </c:pt>
                <c:pt idx="19858">
                  <c:v>4277057581.0185184</c:v>
                </c:pt>
                <c:pt idx="19859">
                  <c:v>4277057583.3333335</c:v>
                </c:pt>
                <c:pt idx="19860">
                  <c:v>4277057586.8055558</c:v>
                </c:pt>
                <c:pt idx="19861">
                  <c:v>4277057590.2777777</c:v>
                </c:pt>
                <c:pt idx="19862">
                  <c:v>4277057593.75</c:v>
                </c:pt>
                <c:pt idx="19863">
                  <c:v>4277057596.064815</c:v>
                </c:pt>
                <c:pt idx="19864">
                  <c:v>4277057599.5370369</c:v>
                </c:pt>
                <c:pt idx="19865">
                  <c:v>4277057603.0092592</c:v>
                </c:pt>
                <c:pt idx="19866">
                  <c:v>4277057606.4814816</c:v>
                </c:pt>
                <c:pt idx="19867">
                  <c:v>4277057609.9537039</c:v>
                </c:pt>
                <c:pt idx="19868">
                  <c:v>4277057612.2685184</c:v>
                </c:pt>
                <c:pt idx="19869">
                  <c:v>4277057615.7407408</c:v>
                </c:pt>
                <c:pt idx="19870">
                  <c:v>4277057619.2129631</c:v>
                </c:pt>
                <c:pt idx="19871">
                  <c:v>4277057622.6851854</c:v>
                </c:pt>
                <c:pt idx="19872">
                  <c:v>4277057625</c:v>
                </c:pt>
                <c:pt idx="19873">
                  <c:v>4277057628.4722223</c:v>
                </c:pt>
                <c:pt idx="19874">
                  <c:v>4277057631.9444447</c:v>
                </c:pt>
                <c:pt idx="19875">
                  <c:v>4277057635.4166665</c:v>
                </c:pt>
                <c:pt idx="19876">
                  <c:v>4277057638.8888888</c:v>
                </c:pt>
                <c:pt idx="19877">
                  <c:v>4277057641.2037039</c:v>
                </c:pt>
                <c:pt idx="19878">
                  <c:v>4277057644.6759262</c:v>
                </c:pt>
                <c:pt idx="19879">
                  <c:v>4277057648.1481481</c:v>
                </c:pt>
                <c:pt idx="19880">
                  <c:v>4277057651.6203704</c:v>
                </c:pt>
                <c:pt idx="19881">
                  <c:v>4277057653.9351854</c:v>
                </c:pt>
                <c:pt idx="19882">
                  <c:v>4277057657.4074078</c:v>
                </c:pt>
                <c:pt idx="19883">
                  <c:v>4277057660.8796296</c:v>
                </c:pt>
                <c:pt idx="19884">
                  <c:v>4277057664.3518519</c:v>
                </c:pt>
                <c:pt idx="19885">
                  <c:v>4277057666.666667</c:v>
                </c:pt>
                <c:pt idx="19886">
                  <c:v>4277057670.1388893</c:v>
                </c:pt>
                <c:pt idx="19887">
                  <c:v>4277057673.6111112</c:v>
                </c:pt>
                <c:pt idx="19888">
                  <c:v>4277057677.0833335</c:v>
                </c:pt>
                <c:pt idx="19889">
                  <c:v>4277057680.5555553</c:v>
                </c:pt>
                <c:pt idx="19890">
                  <c:v>4277057682.8703709</c:v>
                </c:pt>
                <c:pt idx="19891">
                  <c:v>4277057686.3425927</c:v>
                </c:pt>
                <c:pt idx="19892">
                  <c:v>4277057689.8148146</c:v>
                </c:pt>
                <c:pt idx="19893">
                  <c:v>4277057693.2870369</c:v>
                </c:pt>
                <c:pt idx="19894">
                  <c:v>4277057695.6018519</c:v>
                </c:pt>
                <c:pt idx="19895">
                  <c:v>4277057699.0740738</c:v>
                </c:pt>
                <c:pt idx="19896">
                  <c:v>4277057702.5462961</c:v>
                </c:pt>
                <c:pt idx="19897">
                  <c:v>4277057706.0185184</c:v>
                </c:pt>
                <c:pt idx="19898">
                  <c:v>4277057708.333333</c:v>
                </c:pt>
                <c:pt idx="19899">
                  <c:v>4277057711.8055553</c:v>
                </c:pt>
                <c:pt idx="19900">
                  <c:v>4277057715.2777777</c:v>
                </c:pt>
                <c:pt idx="19901">
                  <c:v>4277057718.75</c:v>
                </c:pt>
                <c:pt idx="19902">
                  <c:v>4277057722.2222223</c:v>
                </c:pt>
                <c:pt idx="19903">
                  <c:v>4277057724.5370369</c:v>
                </c:pt>
                <c:pt idx="19904">
                  <c:v>4277057728.0092592</c:v>
                </c:pt>
                <c:pt idx="19905">
                  <c:v>4277057731.4814816</c:v>
                </c:pt>
                <c:pt idx="19906">
                  <c:v>4277057734.9537039</c:v>
                </c:pt>
                <c:pt idx="19907">
                  <c:v>4277057737.2685184</c:v>
                </c:pt>
                <c:pt idx="19908">
                  <c:v>4277057740.7407408</c:v>
                </c:pt>
                <c:pt idx="19909">
                  <c:v>4277057744.2129631</c:v>
                </c:pt>
                <c:pt idx="19910">
                  <c:v>4277057747.6851854</c:v>
                </c:pt>
                <c:pt idx="19911">
                  <c:v>4277057751.1574078</c:v>
                </c:pt>
                <c:pt idx="19912">
                  <c:v>4277057753.4722223</c:v>
                </c:pt>
                <c:pt idx="19913">
                  <c:v>4277057756.9444447</c:v>
                </c:pt>
                <c:pt idx="19914">
                  <c:v>4277057760.416667</c:v>
                </c:pt>
                <c:pt idx="19915">
                  <c:v>4277057763.8888893</c:v>
                </c:pt>
                <c:pt idx="19916">
                  <c:v>4277057766.2037039</c:v>
                </c:pt>
                <c:pt idx="19917">
                  <c:v>4277057769.6759262</c:v>
                </c:pt>
                <c:pt idx="19918">
                  <c:v>4277057773.1481485</c:v>
                </c:pt>
                <c:pt idx="19919">
                  <c:v>4277057776.6203709</c:v>
                </c:pt>
                <c:pt idx="19920">
                  <c:v>4277057778.9351854</c:v>
                </c:pt>
                <c:pt idx="19921">
                  <c:v>4277057782.4074078</c:v>
                </c:pt>
                <c:pt idx="19922">
                  <c:v>4277057785.8796301</c:v>
                </c:pt>
                <c:pt idx="19923">
                  <c:v>4277057789.3518515</c:v>
                </c:pt>
                <c:pt idx="19924">
                  <c:v>4277057792.8240738</c:v>
                </c:pt>
                <c:pt idx="19925">
                  <c:v>4277057795.1388893</c:v>
                </c:pt>
                <c:pt idx="19926">
                  <c:v>4277057798.6111107</c:v>
                </c:pt>
                <c:pt idx="19927">
                  <c:v>4277057802.083333</c:v>
                </c:pt>
                <c:pt idx="19928">
                  <c:v>4277057805.5555553</c:v>
                </c:pt>
                <c:pt idx="19929">
                  <c:v>4277057817.1296301</c:v>
                </c:pt>
                <c:pt idx="19930">
                  <c:v>4277057828.7037039</c:v>
                </c:pt>
                <c:pt idx="19931">
                  <c:v>4277057840.2777777</c:v>
                </c:pt>
                <c:pt idx="19932">
                  <c:v>4277057851.8518515</c:v>
                </c:pt>
                <c:pt idx="19933">
                  <c:v>4277057863.4259262</c:v>
                </c:pt>
                <c:pt idx="19934">
                  <c:v>4277057875</c:v>
                </c:pt>
                <c:pt idx="19935">
                  <c:v>4277057886.5740738</c:v>
                </c:pt>
                <c:pt idx="19936">
                  <c:v>4277057898.1481476</c:v>
                </c:pt>
                <c:pt idx="19937">
                  <c:v>4277057910.8796291</c:v>
                </c:pt>
                <c:pt idx="19938">
                  <c:v>4277057922.4537039</c:v>
                </c:pt>
                <c:pt idx="19939">
                  <c:v>4277057934.0277777</c:v>
                </c:pt>
                <c:pt idx="19940">
                  <c:v>4277057945.6018515</c:v>
                </c:pt>
                <c:pt idx="19941">
                  <c:v>4277057957.1759262</c:v>
                </c:pt>
                <c:pt idx="19942">
                  <c:v>4277057968.75</c:v>
                </c:pt>
                <c:pt idx="19943">
                  <c:v>4277057980.3240738</c:v>
                </c:pt>
                <c:pt idx="19944">
                  <c:v>4277057991.8981481</c:v>
                </c:pt>
                <c:pt idx="19945">
                  <c:v>4277058003.4722223</c:v>
                </c:pt>
                <c:pt idx="19946">
                  <c:v>4277058015.0462961</c:v>
                </c:pt>
                <c:pt idx="19947">
                  <c:v>4277058027.7777777</c:v>
                </c:pt>
                <c:pt idx="19948">
                  <c:v>4277058039.3518519</c:v>
                </c:pt>
                <c:pt idx="19949">
                  <c:v>4277058050.9259257</c:v>
                </c:pt>
                <c:pt idx="19950">
                  <c:v>4277058062.5</c:v>
                </c:pt>
                <c:pt idx="19951">
                  <c:v>4277058074.0740743</c:v>
                </c:pt>
                <c:pt idx="19952">
                  <c:v>4277058085.6481481</c:v>
                </c:pt>
                <c:pt idx="19953">
                  <c:v>4277058097.2222228</c:v>
                </c:pt>
                <c:pt idx="19954">
                  <c:v>4277058108.7962966</c:v>
                </c:pt>
                <c:pt idx="19955">
                  <c:v>4277058120.3703704</c:v>
                </c:pt>
                <c:pt idx="19956">
                  <c:v>4277058131.9444442</c:v>
                </c:pt>
                <c:pt idx="19957">
                  <c:v>4277058144.6759257</c:v>
                </c:pt>
                <c:pt idx="19958">
                  <c:v>4277058156.2500005</c:v>
                </c:pt>
                <c:pt idx="19959">
                  <c:v>4277058190.9722219</c:v>
                </c:pt>
                <c:pt idx="19960">
                  <c:v>4277058225.6944442</c:v>
                </c:pt>
                <c:pt idx="19961">
                  <c:v>4277058260.4166665</c:v>
                </c:pt>
                <c:pt idx="19962">
                  <c:v>4277058295.1388888</c:v>
                </c:pt>
                <c:pt idx="19963">
                  <c:v>4277058329.8611112</c:v>
                </c:pt>
                <c:pt idx="19964">
                  <c:v>4277058364.5833335</c:v>
                </c:pt>
                <c:pt idx="19965">
                  <c:v>4277058399.3055553</c:v>
                </c:pt>
                <c:pt idx="19966">
                  <c:v>4277058434.0277777</c:v>
                </c:pt>
                <c:pt idx="19967">
                  <c:v>4277058468.75</c:v>
                </c:pt>
                <c:pt idx="19968">
                  <c:v>4277058503.4722223</c:v>
                </c:pt>
                <c:pt idx="19969">
                  <c:v>4277058538.1944447</c:v>
                </c:pt>
                <c:pt idx="19970">
                  <c:v>4277058572.916667</c:v>
                </c:pt>
                <c:pt idx="19971">
                  <c:v>4277058607.6388893</c:v>
                </c:pt>
                <c:pt idx="19972">
                  <c:v>4277058642.3611107</c:v>
                </c:pt>
                <c:pt idx="19973">
                  <c:v>4277058677.083333</c:v>
                </c:pt>
                <c:pt idx="19974">
                  <c:v>4277058711.8055553</c:v>
                </c:pt>
                <c:pt idx="19975">
                  <c:v>4277058746.5277777</c:v>
                </c:pt>
                <c:pt idx="19976">
                  <c:v>4277058781.25</c:v>
                </c:pt>
                <c:pt idx="19977">
                  <c:v>4277058815.9722223</c:v>
                </c:pt>
                <c:pt idx="19978">
                  <c:v>4277058850.6944442</c:v>
                </c:pt>
                <c:pt idx="19979">
                  <c:v>4277058920.1388888</c:v>
                </c:pt>
                <c:pt idx="19980">
                  <c:v>4277058989.5833335</c:v>
                </c:pt>
                <c:pt idx="19981">
                  <c:v>4277059059.0277781</c:v>
                </c:pt>
                <c:pt idx="19982">
                  <c:v>4277059128.4722219</c:v>
                </c:pt>
                <c:pt idx="19983">
                  <c:v>4277059197.9166665</c:v>
                </c:pt>
                <c:pt idx="19984">
                  <c:v>4277059267.3611116</c:v>
                </c:pt>
                <c:pt idx="19985">
                  <c:v>4277059314.8148146</c:v>
                </c:pt>
                <c:pt idx="19986">
                  <c:v>4277059318.2870369</c:v>
                </c:pt>
                <c:pt idx="19987">
                  <c:v>4277059321.7592592</c:v>
                </c:pt>
                <c:pt idx="19988">
                  <c:v>4277059324.0740738</c:v>
                </c:pt>
                <c:pt idx="19989">
                  <c:v>4277059327.5462961</c:v>
                </c:pt>
                <c:pt idx="19990">
                  <c:v>4277059331.0185184</c:v>
                </c:pt>
                <c:pt idx="19991">
                  <c:v>4277059334.4907408</c:v>
                </c:pt>
                <c:pt idx="19992">
                  <c:v>4277059336.8055553</c:v>
                </c:pt>
                <c:pt idx="19993">
                  <c:v>4277059340.2777777</c:v>
                </c:pt>
                <c:pt idx="19994">
                  <c:v>4277059343.75</c:v>
                </c:pt>
                <c:pt idx="19995">
                  <c:v>4277059347.2222223</c:v>
                </c:pt>
                <c:pt idx="19996">
                  <c:v>4277059350.6944447</c:v>
                </c:pt>
                <c:pt idx="19997">
                  <c:v>4277059353.0092592</c:v>
                </c:pt>
                <c:pt idx="19998">
                  <c:v>4277059356.4814816</c:v>
                </c:pt>
                <c:pt idx="19999">
                  <c:v>4277059359.9537039</c:v>
                </c:pt>
                <c:pt idx="20000">
                  <c:v>4277059363.4259262</c:v>
                </c:pt>
                <c:pt idx="20001">
                  <c:v>4277059365.7407408</c:v>
                </c:pt>
                <c:pt idx="20002">
                  <c:v>4277059369.2129631</c:v>
                </c:pt>
                <c:pt idx="20003">
                  <c:v>4277059372.6851854</c:v>
                </c:pt>
                <c:pt idx="20004">
                  <c:v>4277059376.1574078</c:v>
                </c:pt>
                <c:pt idx="20005">
                  <c:v>4277059378.4722223</c:v>
                </c:pt>
                <c:pt idx="20006">
                  <c:v>4277059381.9444447</c:v>
                </c:pt>
                <c:pt idx="20007">
                  <c:v>4277059385.416667</c:v>
                </c:pt>
                <c:pt idx="20008">
                  <c:v>4277059388.8888893</c:v>
                </c:pt>
                <c:pt idx="20009">
                  <c:v>4277059392.3611107</c:v>
                </c:pt>
                <c:pt idx="20010">
                  <c:v>4277059394.6759262</c:v>
                </c:pt>
                <c:pt idx="20011">
                  <c:v>4277059398.1481485</c:v>
                </c:pt>
                <c:pt idx="20012">
                  <c:v>4277059402.7777777</c:v>
                </c:pt>
                <c:pt idx="20013">
                  <c:v>4277059405.0925922</c:v>
                </c:pt>
                <c:pt idx="20014">
                  <c:v>4277059408.5648146</c:v>
                </c:pt>
                <c:pt idx="20015">
                  <c:v>4277059412.0370369</c:v>
                </c:pt>
                <c:pt idx="20016">
                  <c:v>4277059415.5092592</c:v>
                </c:pt>
                <c:pt idx="20017">
                  <c:v>4277059418.9814816</c:v>
                </c:pt>
                <c:pt idx="20018">
                  <c:v>4277059421.2962961</c:v>
                </c:pt>
                <c:pt idx="20019">
                  <c:v>4277059424.7685184</c:v>
                </c:pt>
                <c:pt idx="20020">
                  <c:v>4277059428.2407408</c:v>
                </c:pt>
                <c:pt idx="20021">
                  <c:v>4277059431.7129631</c:v>
                </c:pt>
                <c:pt idx="20022">
                  <c:v>4277059434.0277777</c:v>
                </c:pt>
                <c:pt idx="20023">
                  <c:v>4277059437.5</c:v>
                </c:pt>
                <c:pt idx="20024">
                  <c:v>4277059440.9722223</c:v>
                </c:pt>
                <c:pt idx="20025">
                  <c:v>4277059444.4444447</c:v>
                </c:pt>
                <c:pt idx="20026">
                  <c:v>4277059446.7592592</c:v>
                </c:pt>
                <c:pt idx="20027">
                  <c:v>4277059450.2314816</c:v>
                </c:pt>
                <c:pt idx="20028">
                  <c:v>4277059453.7037039</c:v>
                </c:pt>
                <c:pt idx="20029">
                  <c:v>4277059457.1759262</c:v>
                </c:pt>
                <c:pt idx="20030">
                  <c:v>4277059460.6481476</c:v>
                </c:pt>
                <c:pt idx="20031">
                  <c:v>4277059462.9629631</c:v>
                </c:pt>
                <c:pt idx="20032">
                  <c:v>4277059466.4351854</c:v>
                </c:pt>
                <c:pt idx="20033">
                  <c:v>4277059469.9074078</c:v>
                </c:pt>
                <c:pt idx="20034">
                  <c:v>4277059473.3796291</c:v>
                </c:pt>
                <c:pt idx="20035">
                  <c:v>4277059475.6944447</c:v>
                </c:pt>
                <c:pt idx="20036">
                  <c:v>4277059479.166667</c:v>
                </c:pt>
                <c:pt idx="20037">
                  <c:v>4277059482.6388884</c:v>
                </c:pt>
                <c:pt idx="20038">
                  <c:v>4277059486.1111107</c:v>
                </c:pt>
                <c:pt idx="20039">
                  <c:v>4277059488.4259262</c:v>
                </c:pt>
                <c:pt idx="20040">
                  <c:v>4277059491.8981481</c:v>
                </c:pt>
                <c:pt idx="20041">
                  <c:v>4277059495.3703699</c:v>
                </c:pt>
                <c:pt idx="20042">
                  <c:v>4277059498.8425922</c:v>
                </c:pt>
                <c:pt idx="20043">
                  <c:v>4277059502.3148146</c:v>
                </c:pt>
                <c:pt idx="20044">
                  <c:v>4277059504.6296291</c:v>
                </c:pt>
                <c:pt idx="20045">
                  <c:v>4277059508.1018515</c:v>
                </c:pt>
                <c:pt idx="20046">
                  <c:v>4277059511.5740738</c:v>
                </c:pt>
                <c:pt idx="20047">
                  <c:v>4277059515.0462961</c:v>
                </c:pt>
                <c:pt idx="20048">
                  <c:v>4277059517.3611107</c:v>
                </c:pt>
                <c:pt idx="20049">
                  <c:v>4277059520.833333</c:v>
                </c:pt>
                <c:pt idx="20050">
                  <c:v>4277059524.3055553</c:v>
                </c:pt>
                <c:pt idx="20051">
                  <c:v>4277059527.7777777</c:v>
                </c:pt>
                <c:pt idx="20052">
                  <c:v>4277059531.25</c:v>
                </c:pt>
                <c:pt idx="20053">
                  <c:v>4277059533.5648146</c:v>
                </c:pt>
                <c:pt idx="20054">
                  <c:v>4277059537.0370369</c:v>
                </c:pt>
                <c:pt idx="20055">
                  <c:v>4277059540.5092592</c:v>
                </c:pt>
                <c:pt idx="20056">
                  <c:v>4277059543.9814816</c:v>
                </c:pt>
                <c:pt idx="20057">
                  <c:v>4277059546.2962961</c:v>
                </c:pt>
                <c:pt idx="20058">
                  <c:v>4277059549.7685184</c:v>
                </c:pt>
                <c:pt idx="20059">
                  <c:v>4277059553.2407408</c:v>
                </c:pt>
                <c:pt idx="20060">
                  <c:v>4277059556.7129631</c:v>
                </c:pt>
                <c:pt idx="20061">
                  <c:v>4277059559.0277777</c:v>
                </c:pt>
                <c:pt idx="20062">
                  <c:v>4277059562.5</c:v>
                </c:pt>
                <c:pt idx="20063">
                  <c:v>4277059565.9722223</c:v>
                </c:pt>
                <c:pt idx="20064">
                  <c:v>4277059569.4444447</c:v>
                </c:pt>
                <c:pt idx="20065">
                  <c:v>4277059572.9166665</c:v>
                </c:pt>
                <c:pt idx="20066">
                  <c:v>4277059575.2314816</c:v>
                </c:pt>
                <c:pt idx="20067">
                  <c:v>4277059578.7037039</c:v>
                </c:pt>
                <c:pt idx="20068">
                  <c:v>4277059582.1759257</c:v>
                </c:pt>
                <c:pt idx="20069">
                  <c:v>4277059585.6481481</c:v>
                </c:pt>
                <c:pt idx="20070">
                  <c:v>4277059587.9629631</c:v>
                </c:pt>
                <c:pt idx="20071">
                  <c:v>4277059591.435185</c:v>
                </c:pt>
                <c:pt idx="20072">
                  <c:v>4277059594.9074073</c:v>
                </c:pt>
                <c:pt idx="20073">
                  <c:v>4277059598.3796296</c:v>
                </c:pt>
                <c:pt idx="20074">
                  <c:v>4277059600.6944442</c:v>
                </c:pt>
                <c:pt idx="20075">
                  <c:v>4277059604.1666665</c:v>
                </c:pt>
                <c:pt idx="20076">
                  <c:v>4277059607.6388888</c:v>
                </c:pt>
                <c:pt idx="20077">
                  <c:v>4277059611.1111112</c:v>
                </c:pt>
                <c:pt idx="20078">
                  <c:v>4277059614.5833335</c:v>
                </c:pt>
                <c:pt idx="20079">
                  <c:v>4277059616.8981481</c:v>
                </c:pt>
                <c:pt idx="20080">
                  <c:v>4277059620.3703704</c:v>
                </c:pt>
                <c:pt idx="20081">
                  <c:v>4277059623.8425927</c:v>
                </c:pt>
                <c:pt idx="20082">
                  <c:v>4277059627.314815</c:v>
                </c:pt>
                <c:pt idx="20083">
                  <c:v>4277059629.6296296</c:v>
                </c:pt>
                <c:pt idx="20084">
                  <c:v>4277059633.1018519</c:v>
                </c:pt>
                <c:pt idx="20085">
                  <c:v>4277059636.5740743</c:v>
                </c:pt>
                <c:pt idx="20086">
                  <c:v>4277059640.0462966</c:v>
                </c:pt>
                <c:pt idx="20087">
                  <c:v>4277059642.3611112</c:v>
                </c:pt>
                <c:pt idx="20088">
                  <c:v>4277059645.8333335</c:v>
                </c:pt>
                <c:pt idx="20089">
                  <c:v>4277059649.3055558</c:v>
                </c:pt>
                <c:pt idx="20090">
                  <c:v>4277059652.7777781</c:v>
                </c:pt>
                <c:pt idx="20091">
                  <c:v>4277059656.2500005</c:v>
                </c:pt>
                <c:pt idx="20092">
                  <c:v>4277059658.564815</c:v>
                </c:pt>
                <c:pt idx="20093">
                  <c:v>4277059662.0370374</c:v>
                </c:pt>
                <c:pt idx="20094">
                  <c:v>4277059665.5092597</c:v>
                </c:pt>
                <c:pt idx="20095">
                  <c:v>4277059668.981482</c:v>
                </c:pt>
                <c:pt idx="20096">
                  <c:v>4277059671.2962966</c:v>
                </c:pt>
                <c:pt idx="20097">
                  <c:v>4277059674.7685189</c:v>
                </c:pt>
                <c:pt idx="20098">
                  <c:v>4277059678.2407413</c:v>
                </c:pt>
                <c:pt idx="20099">
                  <c:v>4277059681.7129626</c:v>
                </c:pt>
                <c:pt idx="20100">
                  <c:v>4277059685.185185</c:v>
                </c:pt>
                <c:pt idx="20101">
                  <c:v>4277059687.5000005</c:v>
                </c:pt>
                <c:pt idx="20102">
                  <c:v>4277059690.9722219</c:v>
                </c:pt>
                <c:pt idx="20103">
                  <c:v>4277059694.4444442</c:v>
                </c:pt>
                <c:pt idx="20104">
                  <c:v>4277059697.9166665</c:v>
                </c:pt>
                <c:pt idx="20105">
                  <c:v>4277059700.231482</c:v>
                </c:pt>
                <c:pt idx="20106">
                  <c:v>4277059703.7037034</c:v>
                </c:pt>
                <c:pt idx="20107">
                  <c:v>4277059707.1759257</c:v>
                </c:pt>
                <c:pt idx="20108">
                  <c:v>4277059710.6481481</c:v>
                </c:pt>
                <c:pt idx="20109">
                  <c:v>4277059714.1203704</c:v>
                </c:pt>
                <c:pt idx="20110">
                  <c:v>4277059716.435185</c:v>
                </c:pt>
                <c:pt idx="20111">
                  <c:v>4277059719.9074073</c:v>
                </c:pt>
                <c:pt idx="20112">
                  <c:v>4277059723.3796296</c:v>
                </c:pt>
                <c:pt idx="20113">
                  <c:v>4277059726.8518519</c:v>
                </c:pt>
                <c:pt idx="20114">
                  <c:v>4277059729.1666665</c:v>
                </c:pt>
                <c:pt idx="20115">
                  <c:v>4277059732.6388888</c:v>
                </c:pt>
                <c:pt idx="20116">
                  <c:v>4277059736.1111112</c:v>
                </c:pt>
                <c:pt idx="20117">
                  <c:v>4277059739.5833335</c:v>
                </c:pt>
                <c:pt idx="20118">
                  <c:v>4277059741.8981481</c:v>
                </c:pt>
                <c:pt idx="20119">
                  <c:v>4277059745.3703704</c:v>
                </c:pt>
                <c:pt idx="20120">
                  <c:v>4277059748.8425927</c:v>
                </c:pt>
                <c:pt idx="20121">
                  <c:v>4277059752.314815</c:v>
                </c:pt>
                <c:pt idx="20122">
                  <c:v>4277059755.7870374</c:v>
                </c:pt>
                <c:pt idx="20123">
                  <c:v>4277059758.1018519</c:v>
                </c:pt>
                <c:pt idx="20124">
                  <c:v>4277059761.5740743</c:v>
                </c:pt>
                <c:pt idx="20125">
                  <c:v>4277059765.0462966</c:v>
                </c:pt>
                <c:pt idx="20126">
                  <c:v>4277059768.5185189</c:v>
                </c:pt>
                <c:pt idx="20127">
                  <c:v>4277059770.8333335</c:v>
                </c:pt>
                <c:pt idx="20128">
                  <c:v>4277059774.3055558</c:v>
                </c:pt>
                <c:pt idx="20129">
                  <c:v>4277059777.7777781</c:v>
                </c:pt>
                <c:pt idx="20130">
                  <c:v>4277059781.2499995</c:v>
                </c:pt>
                <c:pt idx="20131">
                  <c:v>4277059783.564815</c:v>
                </c:pt>
                <c:pt idx="20132">
                  <c:v>4277059787.0370374</c:v>
                </c:pt>
                <c:pt idx="20133">
                  <c:v>4277059790.5092597</c:v>
                </c:pt>
                <c:pt idx="20134">
                  <c:v>4277059793.9814811</c:v>
                </c:pt>
                <c:pt idx="20135">
                  <c:v>4277059797.4537034</c:v>
                </c:pt>
                <c:pt idx="20136">
                  <c:v>4277059799.7685189</c:v>
                </c:pt>
                <c:pt idx="20137">
                  <c:v>4277059803.2407403</c:v>
                </c:pt>
                <c:pt idx="20138">
                  <c:v>4277059806.7129626</c:v>
                </c:pt>
                <c:pt idx="20139">
                  <c:v>4277059810.185185</c:v>
                </c:pt>
                <c:pt idx="20140">
                  <c:v>4277059812.4999995</c:v>
                </c:pt>
                <c:pt idx="20141">
                  <c:v>4277059815.9722219</c:v>
                </c:pt>
                <c:pt idx="20142">
                  <c:v>4277059819.4444442</c:v>
                </c:pt>
                <c:pt idx="20143">
                  <c:v>4277059822.9166665</c:v>
                </c:pt>
                <c:pt idx="20144">
                  <c:v>4277059826.3888888</c:v>
                </c:pt>
                <c:pt idx="20145">
                  <c:v>4277059828.7037034</c:v>
                </c:pt>
                <c:pt idx="20146">
                  <c:v>4277059832.1759257</c:v>
                </c:pt>
                <c:pt idx="20147">
                  <c:v>4277059843.7499995</c:v>
                </c:pt>
                <c:pt idx="20148">
                  <c:v>4277059855.3240743</c:v>
                </c:pt>
                <c:pt idx="20149">
                  <c:v>4277059866.8981481</c:v>
                </c:pt>
                <c:pt idx="20150">
                  <c:v>4277059878.4722219</c:v>
                </c:pt>
                <c:pt idx="20151">
                  <c:v>4277059891.2037034</c:v>
                </c:pt>
                <c:pt idx="20152">
                  <c:v>4277059902.7777777</c:v>
                </c:pt>
                <c:pt idx="20153">
                  <c:v>4277059914.3518519</c:v>
                </c:pt>
                <c:pt idx="20154">
                  <c:v>4277059925.9259257</c:v>
                </c:pt>
                <c:pt idx="20155">
                  <c:v>4277059937.5</c:v>
                </c:pt>
                <c:pt idx="20156">
                  <c:v>4277059949.0740743</c:v>
                </c:pt>
                <c:pt idx="20157">
                  <c:v>4277059960.6481481</c:v>
                </c:pt>
                <c:pt idx="20158">
                  <c:v>4277059972.2222223</c:v>
                </c:pt>
                <c:pt idx="20159">
                  <c:v>4277059983.7962961</c:v>
                </c:pt>
                <c:pt idx="20160">
                  <c:v>4277059995.3703704</c:v>
                </c:pt>
                <c:pt idx="20161">
                  <c:v>4277060008.1018519</c:v>
                </c:pt>
                <c:pt idx="20162">
                  <c:v>4277060019.6759262</c:v>
                </c:pt>
                <c:pt idx="20163">
                  <c:v>4277060031.25</c:v>
                </c:pt>
                <c:pt idx="20164">
                  <c:v>4277060042.8240738</c:v>
                </c:pt>
                <c:pt idx="20165">
                  <c:v>4277060054.3981485</c:v>
                </c:pt>
                <c:pt idx="20166">
                  <c:v>4277060065.9722223</c:v>
                </c:pt>
                <c:pt idx="20167">
                  <c:v>4277060077.5462961</c:v>
                </c:pt>
                <c:pt idx="20168">
                  <c:v>4277060089.1203709</c:v>
                </c:pt>
                <c:pt idx="20169">
                  <c:v>4277060100.6944447</c:v>
                </c:pt>
                <c:pt idx="20170">
                  <c:v>4277060112.2685184</c:v>
                </c:pt>
                <c:pt idx="20171">
                  <c:v>4277060123.8425922</c:v>
                </c:pt>
                <c:pt idx="20172">
                  <c:v>4277060135.416667</c:v>
                </c:pt>
                <c:pt idx="20173">
                  <c:v>4277060148.1481485</c:v>
                </c:pt>
                <c:pt idx="20174">
                  <c:v>4277060159.7222223</c:v>
                </c:pt>
                <c:pt idx="20175">
                  <c:v>4277060171.2962961</c:v>
                </c:pt>
                <c:pt idx="20176">
                  <c:v>4277060182.8703699</c:v>
                </c:pt>
                <c:pt idx="20177">
                  <c:v>4277060217.5925922</c:v>
                </c:pt>
                <c:pt idx="20178">
                  <c:v>4277060252.3148146</c:v>
                </c:pt>
                <c:pt idx="20179">
                  <c:v>4277060287.0370369</c:v>
                </c:pt>
                <c:pt idx="20180">
                  <c:v>4277060321.7592592</c:v>
                </c:pt>
                <c:pt idx="20181">
                  <c:v>4277060356.4814816</c:v>
                </c:pt>
                <c:pt idx="20182">
                  <c:v>4277060391.2037039</c:v>
                </c:pt>
                <c:pt idx="20183">
                  <c:v>4277060425.9259257</c:v>
                </c:pt>
                <c:pt idx="20184">
                  <c:v>4277060460.6481481</c:v>
                </c:pt>
                <c:pt idx="20185">
                  <c:v>4277060495.3703704</c:v>
                </c:pt>
                <c:pt idx="20186">
                  <c:v>4277060530.0925927</c:v>
                </c:pt>
                <c:pt idx="20187">
                  <c:v>4277060564.814815</c:v>
                </c:pt>
                <c:pt idx="20188">
                  <c:v>4277060599.5370374</c:v>
                </c:pt>
                <c:pt idx="20189">
                  <c:v>4277060634.2592587</c:v>
                </c:pt>
                <c:pt idx="20190">
                  <c:v>4277060668.9814811</c:v>
                </c:pt>
                <c:pt idx="20191">
                  <c:v>4277060703.7037034</c:v>
                </c:pt>
                <c:pt idx="20192">
                  <c:v>4277060738.4259257</c:v>
                </c:pt>
                <c:pt idx="20193">
                  <c:v>4277060773.1481481</c:v>
                </c:pt>
                <c:pt idx="20194">
                  <c:v>4277060807.8703709</c:v>
                </c:pt>
                <c:pt idx="20195">
                  <c:v>4277060842.5925922</c:v>
                </c:pt>
                <c:pt idx="20196">
                  <c:v>4277060877.3148146</c:v>
                </c:pt>
                <c:pt idx="20197">
                  <c:v>4277060946.7592592</c:v>
                </c:pt>
                <c:pt idx="20198">
                  <c:v>4277061016.2037039</c:v>
                </c:pt>
                <c:pt idx="20199">
                  <c:v>4277061085.6481481</c:v>
                </c:pt>
                <c:pt idx="20200">
                  <c:v>4277061155.0925927</c:v>
                </c:pt>
                <c:pt idx="20201">
                  <c:v>4277061224.5370374</c:v>
                </c:pt>
                <c:pt idx="20202">
                  <c:v>4277061293.9814811</c:v>
                </c:pt>
                <c:pt idx="20203">
                  <c:v>4277061363.4259257</c:v>
                </c:pt>
                <c:pt idx="20204">
                  <c:v>4277061432.8703704</c:v>
                </c:pt>
                <c:pt idx="20205">
                  <c:v>4277061502.314815</c:v>
                </c:pt>
                <c:pt idx="20206">
                  <c:v>4277061571.7592592</c:v>
                </c:pt>
                <c:pt idx="20207">
                  <c:v>4277061641.2037039</c:v>
                </c:pt>
                <c:pt idx="20208">
                  <c:v>4277061710.6481485</c:v>
                </c:pt>
                <c:pt idx="20209">
                  <c:v>4277061780.0925922</c:v>
                </c:pt>
                <c:pt idx="20210">
                  <c:v>4277061849.5370369</c:v>
                </c:pt>
                <c:pt idx="20211">
                  <c:v>4277061918.9814816</c:v>
                </c:pt>
                <c:pt idx="20212">
                  <c:v>4277061988.4259257</c:v>
                </c:pt>
                <c:pt idx="20213">
                  <c:v>4277062057.8703704</c:v>
                </c:pt>
                <c:pt idx="20214">
                  <c:v>4277062127.314815</c:v>
                </c:pt>
                <c:pt idx="20215">
                  <c:v>4277062196.7592587</c:v>
                </c:pt>
                <c:pt idx="20216">
                  <c:v>4277062215.2777772</c:v>
                </c:pt>
                <c:pt idx="20217">
                  <c:v>4277062218.7499995</c:v>
                </c:pt>
                <c:pt idx="20218">
                  <c:v>4277062222.2222219</c:v>
                </c:pt>
                <c:pt idx="20219">
                  <c:v>4277062224.5370374</c:v>
                </c:pt>
                <c:pt idx="20220">
                  <c:v>4277062228.0092587</c:v>
                </c:pt>
                <c:pt idx="20221">
                  <c:v>4277062231.4814811</c:v>
                </c:pt>
                <c:pt idx="20222">
                  <c:v>4277062234.9537034</c:v>
                </c:pt>
                <c:pt idx="20223">
                  <c:v>4277062238.4259257</c:v>
                </c:pt>
                <c:pt idx="20224">
                  <c:v>4277062240.7407403</c:v>
                </c:pt>
                <c:pt idx="20225">
                  <c:v>4277062244.2129626</c:v>
                </c:pt>
                <c:pt idx="20226">
                  <c:v>4277062247.685185</c:v>
                </c:pt>
                <c:pt idx="20227">
                  <c:v>4277062251.1574073</c:v>
                </c:pt>
                <c:pt idx="20228">
                  <c:v>4277062253.4722219</c:v>
                </c:pt>
                <c:pt idx="20229">
                  <c:v>4277062256.9444442</c:v>
                </c:pt>
                <c:pt idx="20230">
                  <c:v>4277062260.4166665</c:v>
                </c:pt>
                <c:pt idx="20231">
                  <c:v>4277062263.8888888</c:v>
                </c:pt>
                <c:pt idx="20232">
                  <c:v>4277062266.2037034</c:v>
                </c:pt>
                <c:pt idx="20233">
                  <c:v>4277062269.6759257</c:v>
                </c:pt>
                <c:pt idx="20234">
                  <c:v>4277062273.1481481</c:v>
                </c:pt>
                <c:pt idx="20235">
                  <c:v>4277062276.6203704</c:v>
                </c:pt>
                <c:pt idx="20236">
                  <c:v>4277062280.0925927</c:v>
                </c:pt>
                <c:pt idx="20237">
                  <c:v>4277062282.4074073</c:v>
                </c:pt>
                <c:pt idx="20238">
                  <c:v>4277062285.8796296</c:v>
                </c:pt>
                <c:pt idx="20239">
                  <c:v>4277062289.3518519</c:v>
                </c:pt>
                <c:pt idx="20240">
                  <c:v>4277062292.8240743</c:v>
                </c:pt>
                <c:pt idx="20241">
                  <c:v>4277062295.1388888</c:v>
                </c:pt>
                <c:pt idx="20242">
                  <c:v>4277062298.6111112</c:v>
                </c:pt>
                <c:pt idx="20243">
                  <c:v>4277062302.0833335</c:v>
                </c:pt>
                <c:pt idx="20244">
                  <c:v>4277062305.5555553</c:v>
                </c:pt>
                <c:pt idx="20245">
                  <c:v>4277062309.0277777</c:v>
                </c:pt>
                <c:pt idx="20246">
                  <c:v>4277062311.3425927</c:v>
                </c:pt>
                <c:pt idx="20247">
                  <c:v>4277062314.8148146</c:v>
                </c:pt>
                <c:pt idx="20248">
                  <c:v>4277062318.2870369</c:v>
                </c:pt>
                <c:pt idx="20249">
                  <c:v>4277062321.7592592</c:v>
                </c:pt>
                <c:pt idx="20250">
                  <c:v>4277062324.0740743</c:v>
                </c:pt>
                <c:pt idx="20251">
                  <c:v>4277062327.5462961</c:v>
                </c:pt>
                <c:pt idx="20252">
                  <c:v>4277062331.0185184</c:v>
                </c:pt>
                <c:pt idx="20253">
                  <c:v>4277062334.4907408</c:v>
                </c:pt>
                <c:pt idx="20254">
                  <c:v>4277062336.8055553</c:v>
                </c:pt>
                <c:pt idx="20255">
                  <c:v>4277062340.2777777</c:v>
                </c:pt>
                <c:pt idx="20256">
                  <c:v>4277062343.75</c:v>
                </c:pt>
                <c:pt idx="20257">
                  <c:v>4277062347.2222223</c:v>
                </c:pt>
                <c:pt idx="20258">
                  <c:v>4277062350.6944447</c:v>
                </c:pt>
                <c:pt idx="20259">
                  <c:v>4277062353.0092592</c:v>
                </c:pt>
                <c:pt idx="20260">
                  <c:v>4277062356.4814816</c:v>
                </c:pt>
                <c:pt idx="20261">
                  <c:v>4277062359.9537039</c:v>
                </c:pt>
                <c:pt idx="20262">
                  <c:v>4277062363.4259262</c:v>
                </c:pt>
                <c:pt idx="20263">
                  <c:v>4277062365.7407408</c:v>
                </c:pt>
                <c:pt idx="20264">
                  <c:v>4277062369.2129631</c:v>
                </c:pt>
                <c:pt idx="20265">
                  <c:v>4277062372.6851854</c:v>
                </c:pt>
                <c:pt idx="20266">
                  <c:v>4277062376.1574078</c:v>
                </c:pt>
                <c:pt idx="20267">
                  <c:v>4277062378.4722223</c:v>
                </c:pt>
                <c:pt idx="20268">
                  <c:v>4277062381.9444447</c:v>
                </c:pt>
                <c:pt idx="20269">
                  <c:v>4277062385.416667</c:v>
                </c:pt>
                <c:pt idx="20270">
                  <c:v>4277062388.8888893</c:v>
                </c:pt>
                <c:pt idx="20271">
                  <c:v>4277062392.3611116</c:v>
                </c:pt>
                <c:pt idx="20272">
                  <c:v>4277062394.6759262</c:v>
                </c:pt>
                <c:pt idx="20273">
                  <c:v>4277062398.1481485</c:v>
                </c:pt>
                <c:pt idx="20274">
                  <c:v>4277062401.6203709</c:v>
                </c:pt>
                <c:pt idx="20275">
                  <c:v>4277062405.0925922</c:v>
                </c:pt>
                <c:pt idx="20276">
                  <c:v>4277062408.5648146</c:v>
                </c:pt>
                <c:pt idx="20277">
                  <c:v>4277062412.0370369</c:v>
                </c:pt>
                <c:pt idx="20278">
                  <c:v>4277062415.5092592</c:v>
                </c:pt>
                <c:pt idx="20279">
                  <c:v>4277062418.9814816</c:v>
                </c:pt>
                <c:pt idx="20280">
                  <c:v>4277062421.2962961</c:v>
                </c:pt>
                <c:pt idx="20281">
                  <c:v>4277062424.7685184</c:v>
                </c:pt>
                <c:pt idx="20282">
                  <c:v>4277062428.2407408</c:v>
                </c:pt>
                <c:pt idx="20283">
                  <c:v>4277062431.7129631</c:v>
                </c:pt>
                <c:pt idx="20284">
                  <c:v>4277062434.0277777</c:v>
                </c:pt>
                <c:pt idx="20285">
                  <c:v>4277062437.5</c:v>
                </c:pt>
                <c:pt idx="20286">
                  <c:v>4277062440.9722223</c:v>
                </c:pt>
                <c:pt idx="20287">
                  <c:v>4277062444.4444447</c:v>
                </c:pt>
                <c:pt idx="20288">
                  <c:v>4277062447.916667</c:v>
                </c:pt>
                <c:pt idx="20289">
                  <c:v>4277062450.2314816</c:v>
                </c:pt>
                <c:pt idx="20290">
                  <c:v>4277062453.7037039</c:v>
                </c:pt>
                <c:pt idx="20291">
                  <c:v>4277062457.1759262</c:v>
                </c:pt>
                <c:pt idx="20292">
                  <c:v>4277062460.6481485</c:v>
                </c:pt>
                <c:pt idx="20293">
                  <c:v>4277062462.9629631</c:v>
                </c:pt>
                <c:pt idx="20294">
                  <c:v>4277062466.4351854</c:v>
                </c:pt>
                <c:pt idx="20295">
                  <c:v>4277062469.9074078</c:v>
                </c:pt>
                <c:pt idx="20296">
                  <c:v>4277062473.3796301</c:v>
                </c:pt>
                <c:pt idx="20297">
                  <c:v>4277062475.6944447</c:v>
                </c:pt>
                <c:pt idx="20298">
                  <c:v>4277062479.166667</c:v>
                </c:pt>
                <c:pt idx="20299">
                  <c:v>4277062482.6388893</c:v>
                </c:pt>
                <c:pt idx="20300">
                  <c:v>4277062486.1111107</c:v>
                </c:pt>
                <c:pt idx="20301">
                  <c:v>4277062489.583333</c:v>
                </c:pt>
                <c:pt idx="20302">
                  <c:v>4277062491.8981485</c:v>
                </c:pt>
                <c:pt idx="20303">
                  <c:v>4277062495.3703699</c:v>
                </c:pt>
                <c:pt idx="20304">
                  <c:v>4277062498.8425922</c:v>
                </c:pt>
                <c:pt idx="20305">
                  <c:v>4277062502.3148146</c:v>
                </c:pt>
                <c:pt idx="20306">
                  <c:v>4277062504.6296301</c:v>
                </c:pt>
                <c:pt idx="20307">
                  <c:v>4277062508.1018515</c:v>
                </c:pt>
                <c:pt idx="20308">
                  <c:v>4277062511.5740738</c:v>
                </c:pt>
                <c:pt idx="20309">
                  <c:v>4277062515.0462961</c:v>
                </c:pt>
                <c:pt idx="20310">
                  <c:v>4277062518.5185184</c:v>
                </c:pt>
                <c:pt idx="20311">
                  <c:v>4277062520.833333</c:v>
                </c:pt>
                <c:pt idx="20312">
                  <c:v>4277062524.3055553</c:v>
                </c:pt>
                <c:pt idx="20313">
                  <c:v>4277062527.7777777</c:v>
                </c:pt>
                <c:pt idx="20314">
                  <c:v>4277062531.25</c:v>
                </c:pt>
                <c:pt idx="20315">
                  <c:v>4277062533.5648146</c:v>
                </c:pt>
                <c:pt idx="20316">
                  <c:v>4277062537.0370369</c:v>
                </c:pt>
                <c:pt idx="20317">
                  <c:v>4277062540.5092592</c:v>
                </c:pt>
                <c:pt idx="20318">
                  <c:v>4277062543.9814816</c:v>
                </c:pt>
                <c:pt idx="20319">
                  <c:v>4277062546.2962961</c:v>
                </c:pt>
                <c:pt idx="20320">
                  <c:v>4277062549.7685184</c:v>
                </c:pt>
                <c:pt idx="20321">
                  <c:v>4277062553.2407408</c:v>
                </c:pt>
                <c:pt idx="20322">
                  <c:v>4277062556.7129631</c:v>
                </c:pt>
                <c:pt idx="20323">
                  <c:v>4277062560.1851854</c:v>
                </c:pt>
                <c:pt idx="20324">
                  <c:v>4277062562.5</c:v>
                </c:pt>
                <c:pt idx="20325">
                  <c:v>4277062565.9722223</c:v>
                </c:pt>
                <c:pt idx="20326">
                  <c:v>4277062569.4444447</c:v>
                </c:pt>
                <c:pt idx="20327">
                  <c:v>4277062572.916667</c:v>
                </c:pt>
                <c:pt idx="20328">
                  <c:v>4277062575.2314816</c:v>
                </c:pt>
                <c:pt idx="20329">
                  <c:v>4277062578.7037039</c:v>
                </c:pt>
                <c:pt idx="20330">
                  <c:v>4277062582.1759262</c:v>
                </c:pt>
                <c:pt idx="20331">
                  <c:v>4277062585.6481476</c:v>
                </c:pt>
                <c:pt idx="20332">
                  <c:v>4277062587.9629631</c:v>
                </c:pt>
                <c:pt idx="20333">
                  <c:v>4277062591.4351854</c:v>
                </c:pt>
                <c:pt idx="20334">
                  <c:v>4277062594.9074078</c:v>
                </c:pt>
                <c:pt idx="20335">
                  <c:v>4277062598.3796291</c:v>
                </c:pt>
                <c:pt idx="20336">
                  <c:v>4277062601.8518515</c:v>
                </c:pt>
                <c:pt idx="20337">
                  <c:v>4277062604.166667</c:v>
                </c:pt>
                <c:pt idx="20338">
                  <c:v>4277062607.6388884</c:v>
                </c:pt>
                <c:pt idx="20339">
                  <c:v>4277062611.1111107</c:v>
                </c:pt>
                <c:pt idx="20340">
                  <c:v>4277062614.583333</c:v>
                </c:pt>
                <c:pt idx="20341">
                  <c:v>4277062616.8981481</c:v>
                </c:pt>
                <c:pt idx="20342">
                  <c:v>4277062620.3703699</c:v>
                </c:pt>
                <c:pt idx="20343">
                  <c:v>4277062623.8425922</c:v>
                </c:pt>
                <c:pt idx="20344">
                  <c:v>4277062627.3148146</c:v>
                </c:pt>
                <c:pt idx="20345">
                  <c:v>4277062630.7870369</c:v>
                </c:pt>
                <c:pt idx="20346">
                  <c:v>4277062633.1018515</c:v>
                </c:pt>
                <c:pt idx="20347">
                  <c:v>4277062636.5740738</c:v>
                </c:pt>
                <c:pt idx="20348">
                  <c:v>4277062640.0462961</c:v>
                </c:pt>
                <c:pt idx="20349">
                  <c:v>4277062643.5185184</c:v>
                </c:pt>
                <c:pt idx="20350">
                  <c:v>4277062645.833333</c:v>
                </c:pt>
                <c:pt idx="20351">
                  <c:v>4277062649.3055553</c:v>
                </c:pt>
                <c:pt idx="20352">
                  <c:v>4277062660.8796296</c:v>
                </c:pt>
                <c:pt idx="20353">
                  <c:v>4277062672.4537039</c:v>
                </c:pt>
                <c:pt idx="20354">
                  <c:v>4277062684.0277777</c:v>
                </c:pt>
                <c:pt idx="20355">
                  <c:v>4277062696.7592592</c:v>
                </c:pt>
                <c:pt idx="20356">
                  <c:v>4277062708.3333335</c:v>
                </c:pt>
                <c:pt idx="20357">
                  <c:v>4277062719.9074073</c:v>
                </c:pt>
                <c:pt idx="20358">
                  <c:v>4277062731.4814816</c:v>
                </c:pt>
                <c:pt idx="20359">
                  <c:v>4277062743.0555558</c:v>
                </c:pt>
                <c:pt idx="20360">
                  <c:v>4277062754.6296296</c:v>
                </c:pt>
                <c:pt idx="20361">
                  <c:v>4277062766.2037034</c:v>
                </c:pt>
                <c:pt idx="20362">
                  <c:v>4277062777.7777781</c:v>
                </c:pt>
                <c:pt idx="20363">
                  <c:v>4277062789.3518519</c:v>
                </c:pt>
                <c:pt idx="20364">
                  <c:v>4277062800.9259257</c:v>
                </c:pt>
                <c:pt idx="20365">
                  <c:v>4277062813.6574073</c:v>
                </c:pt>
                <c:pt idx="20366">
                  <c:v>4277062825.231482</c:v>
                </c:pt>
                <c:pt idx="20367">
                  <c:v>4277062836.8055558</c:v>
                </c:pt>
                <c:pt idx="20368">
                  <c:v>4277062848.3796296</c:v>
                </c:pt>
                <c:pt idx="20369">
                  <c:v>4277062859.9537034</c:v>
                </c:pt>
                <c:pt idx="20370">
                  <c:v>4277062871.5277781</c:v>
                </c:pt>
                <c:pt idx="20371">
                  <c:v>4277062883.1018519</c:v>
                </c:pt>
                <c:pt idx="20372">
                  <c:v>4277062894.6759257</c:v>
                </c:pt>
                <c:pt idx="20373">
                  <c:v>4277062906.2499995</c:v>
                </c:pt>
                <c:pt idx="20374">
                  <c:v>4277062917.8240743</c:v>
                </c:pt>
                <c:pt idx="20375">
                  <c:v>4277062930.5555558</c:v>
                </c:pt>
                <c:pt idx="20376">
                  <c:v>4277062942.1296296</c:v>
                </c:pt>
                <c:pt idx="20377">
                  <c:v>4277062953.7037034</c:v>
                </c:pt>
                <c:pt idx="20378">
                  <c:v>4277062965.2777781</c:v>
                </c:pt>
                <c:pt idx="20379">
                  <c:v>4277062976.8518519</c:v>
                </c:pt>
                <c:pt idx="20380">
                  <c:v>4277062988.4259257</c:v>
                </c:pt>
                <c:pt idx="20381">
                  <c:v>4277062999.9999995</c:v>
                </c:pt>
                <c:pt idx="20382">
                  <c:v>4277063034.7222219</c:v>
                </c:pt>
                <c:pt idx="20383">
                  <c:v>4277063069.4444442</c:v>
                </c:pt>
                <c:pt idx="20384">
                  <c:v>4277063104.1666665</c:v>
                </c:pt>
                <c:pt idx="20385">
                  <c:v>4277063138.8888893</c:v>
                </c:pt>
                <c:pt idx="20386">
                  <c:v>4277063173.6111116</c:v>
                </c:pt>
                <c:pt idx="20387">
                  <c:v>4277063208.333333</c:v>
                </c:pt>
                <c:pt idx="20388">
                  <c:v>4277063243.0555553</c:v>
                </c:pt>
                <c:pt idx="20389">
                  <c:v>4277063277.7777777</c:v>
                </c:pt>
                <c:pt idx="20390">
                  <c:v>4277063312.5</c:v>
                </c:pt>
                <c:pt idx="20391">
                  <c:v>4277063347.2222223</c:v>
                </c:pt>
                <c:pt idx="20392">
                  <c:v>4277063381.9444447</c:v>
                </c:pt>
                <c:pt idx="20393">
                  <c:v>4277063416.6666665</c:v>
                </c:pt>
                <c:pt idx="20394">
                  <c:v>4277063451.3888888</c:v>
                </c:pt>
                <c:pt idx="20395">
                  <c:v>4277063486.1111112</c:v>
                </c:pt>
                <c:pt idx="20396">
                  <c:v>4277063521.9907408</c:v>
                </c:pt>
                <c:pt idx="20397">
                  <c:v>4277063556.7129626</c:v>
                </c:pt>
                <c:pt idx="20398">
                  <c:v>4277063591.435185</c:v>
                </c:pt>
                <c:pt idx="20399">
                  <c:v>4277063626.1574073</c:v>
                </c:pt>
                <c:pt idx="20400">
                  <c:v>4277063660.8796296</c:v>
                </c:pt>
                <c:pt idx="20401">
                  <c:v>4277063695.6018519</c:v>
                </c:pt>
                <c:pt idx="20402">
                  <c:v>4277063765.0462966</c:v>
                </c:pt>
                <c:pt idx="20403">
                  <c:v>4277063834.4907408</c:v>
                </c:pt>
                <c:pt idx="20404">
                  <c:v>4277063903.9351854</c:v>
                </c:pt>
                <c:pt idx="20405">
                  <c:v>4277063973.3796301</c:v>
                </c:pt>
                <c:pt idx="20406">
                  <c:v>4277064042.8240738</c:v>
                </c:pt>
                <c:pt idx="20407">
                  <c:v>4277064112.2685184</c:v>
                </c:pt>
                <c:pt idx="20408">
                  <c:v>4277064181.7129631</c:v>
                </c:pt>
                <c:pt idx="20409">
                  <c:v>4277064251.1574073</c:v>
                </c:pt>
                <c:pt idx="20410">
                  <c:v>4277064320.6018519</c:v>
                </c:pt>
                <c:pt idx="20411">
                  <c:v>4277064390.0462966</c:v>
                </c:pt>
                <c:pt idx="20412">
                  <c:v>4277064459.4907403</c:v>
                </c:pt>
                <c:pt idx="20413">
                  <c:v>4277064528.935185</c:v>
                </c:pt>
                <c:pt idx="20414">
                  <c:v>4277064598.3796296</c:v>
                </c:pt>
                <c:pt idx="20415">
                  <c:v>4277064667.8240743</c:v>
                </c:pt>
                <c:pt idx="20416">
                  <c:v>4277064737.2685184</c:v>
                </c:pt>
                <c:pt idx="20417">
                  <c:v>4277064806.7129631</c:v>
                </c:pt>
                <c:pt idx="20418">
                  <c:v>4277064876.1574078</c:v>
                </c:pt>
                <c:pt idx="20419">
                  <c:v>4277064945.6018515</c:v>
                </c:pt>
                <c:pt idx="20420">
                  <c:v>4277065015.0462961</c:v>
                </c:pt>
                <c:pt idx="20421">
                  <c:v>4277065084.4907408</c:v>
                </c:pt>
                <c:pt idx="20422">
                  <c:v>4277065153.935185</c:v>
                </c:pt>
                <c:pt idx="20423">
                  <c:v>4277065223.3796296</c:v>
                </c:pt>
                <c:pt idx="20424">
                  <c:v>4277065292.8240743</c:v>
                </c:pt>
                <c:pt idx="20425">
                  <c:v>4277065362.2685184</c:v>
                </c:pt>
                <c:pt idx="20426">
                  <c:v>4277065431.7129631</c:v>
                </c:pt>
                <c:pt idx="20427">
                  <c:v>4277065501.1574078</c:v>
                </c:pt>
                <c:pt idx="20428">
                  <c:v>4277065570.6018515</c:v>
                </c:pt>
                <c:pt idx="20429">
                  <c:v>4277065640.0462961</c:v>
                </c:pt>
                <c:pt idx="20430">
                  <c:v>4277065709.4907408</c:v>
                </c:pt>
                <c:pt idx="20431">
                  <c:v>4277065778.9351854</c:v>
                </c:pt>
                <c:pt idx="20432">
                  <c:v>4277065848.3796296</c:v>
                </c:pt>
                <c:pt idx="20433">
                  <c:v>4277065917.8240743</c:v>
                </c:pt>
                <c:pt idx="20434">
                  <c:v>4277065987.2685189</c:v>
                </c:pt>
                <c:pt idx="20435">
                  <c:v>4277066056.7129626</c:v>
                </c:pt>
                <c:pt idx="20436">
                  <c:v>4277066126.1574073</c:v>
                </c:pt>
                <c:pt idx="20437">
                  <c:v>4277066195.6018519</c:v>
                </c:pt>
                <c:pt idx="20438">
                  <c:v>4277066265.0462961</c:v>
                </c:pt>
                <c:pt idx="20439">
                  <c:v>4277066334.4907408</c:v>
                </c:pt>
                <c:pt idx="20440">
                  <c:v>4277066403.9351854</c:v>
                </c:pt>
                <c:pt idx="20441">
                  <c:v>4277066473.3796291</c:v>
                </c:pt>
                <c:pt idx="20442">
                  <c:v>4277066542.8240738</c:v>
                </c:pt>
                <c:pt idx="20443">
                  <c:v>4277066612.2685184</c:v>
                </c:pt>
                <c:pt idx="20444">
                  <c:v>4277066682.8703704</c:v>
                </c:pt>
                <c:pt idx="20445">
                  <c:v>4277066752.314815</c:v>
                </c:pt>
                <c:pt idx="20446">
                  <c:v>4277066821.7592597</c:v>
                </c:pt>
                <c:pt idx="20447">
                  <c:v>4277066891.2037034</c:v>
                </c:pt>
                <c:pt idx="20448">
                  <c:v>4277066960.6481481</c:v>
                </c:pt>
                <c:pt idx="20449">
                  <c:v>4277067030.0925927</c:v>
                </c:pt>
                <c:pt idx="20450">
                  <c:v>4277067099.5370369</c:v>
                </c:pt>
                <c:pt idx="20451">
                  <c:v>4277067168.9814816</c:v>
                </c:pt>
                <c:pt idx="20452">
                  <c:v>4277067238.4259262</c:v>
                </c:pt>
                <c:pt idx="20453">
                  <c:v>4277067307.8703699</c:v>
                </c:pt>
                <c:pt idx="20454">
                  <c:v>4277067377.3148146</c:v>
                </c:pt>
                <c:pt idx="20455">
                  <c:v>4277067446.7592597</c:v>
                </c:pt>
                <c:pt idx="20456">
                  <c:v>4277067516.2037034</c:v>
                </c:pt>
                <c:pt idx="20457">
                  <c:v>4277067585.6481481</c:v>
                </c:pt>
                <c:pt idx="20458">
                  <c:v>4277067655.0925927</c:v>
                </c:pt>
                <c:pt idx="20459">
                  <c:v>4277067724.5370369</c:v>
                </c:pt>
                <c:pt idx="20460">
                  <c:v>4277067793.9814816</c:v>
                </c:pt>
                <c:pt idx="20461">
                  <c:v>4277067863.4259262</c:v>
                </c:pt>
                <c:pt idx="20462">
                  <c:v>4277067932.8703709</c:v>
                </c:pt>
                <c:pt idx="20463">
                  <c:v>4277068002.3148146</c:v>
                </c:pt>
                <c:pt idx="20464">
                  <c:v>4277068071.7592592</c:v>
                </c:pt>
                <c:pt idx="20465">
                  <c:v>4277068141.2037039</c:v>
                </c:pt>
                <c:pt idx="20466">
                  <c:v>4277068210.6481481</c:v>
                </c:pt>
                <c:pt idx="20467">
                  <c:v>4277068280.0925927</c:v>
                </c:pt>
                <c:pt idx="20468">
                  <c:v>4277068349.5370374</c:v>
                </c:pt>
                <c:pt idx="20469">
                  <c:v>4277068418.9814811</c:v>
                </c:pt>
                <c:pt idx="20470">
                  <c:v>4277068488.4259257</c:v>
                </c:pt>
                <c:pt idx="20471">
                  <c:v>4277068557.8703704</c:v>
                </c:pt>
                <c:pt idx="20472">
                  <c:v>4277068627.3148146</c:v>
                </c:pt>
                <c:pt idx="20473">
                  <c:v>4277068696.7592592</c:v>
                </c:pt>
                <c:pt idx="20474">
                  <c:v>4277068766.2037039</c:v>
                </c:pt>
                <c:pt idx="20475">
                  <c:v>4277068835.6481476</c:v>
                </c:pt>
                <c:pt idx="20476">
                  <c:v>4277068905.0925922</c:v>
                </c:pt>
                <c:pt idx="20477">
                  <c:v>4277068974.5370374</c:v>
                </c:pt>
                <c:pt idx="20478">
                  <c:v>4277069043.981482</c:v>
                </c:pt>
                <c:pt idx="20479">
                  <c:v>4277069113.4259257</c:v>
                </c:pt>
                <c:pt idx="20480">
                  <c:v>4277069182.8703704</c:v>
                </c:pt>
                <c:pt idx="20481">
                  <c:v>4277069252.314815</c:v>
                </c:pt>
                <c:pt idx="20482">
                  <c:v>4277069321.7592592</c:v>
                </c:pt>
                <c:pt idx="20483">
                  <c:v>4277069391.2037039</c:v>
                </c:pt>
                <c:pt idx="20484">
                  <c:v>4277069460.6481485</c:v>
                </c:pt>
                <c:pt idx="20485">
                  <c:v>4277069530.0925922</c:v>
                </c:pt>
                <c:pt idx="20486">
                  <c:v>4277069599.5370369</c:v>
                </c:pt>
                <c:pt idx="20487">
                  <c:v>4277069668.9814816</c:v>
                </c:pt>
                <c:pt idx="20488">
                  <c:v>4277069738.4259257</c:v>
                </c:pt>
                <c:pt idx="20489">
                  <c:v>4277069809.0277781</c:v>
                </c:pt>
                <c:pt idx="20490">
                  <c:v>4277069878.4722219</c:v>
                </c:pt>
                <c:pt idx="20491">
                  <c:v>4277069947.9166665</c:v>
                </c:pt>
                <c:pt idx="20492">
                  <c:v>4277070017.3611112</c:v>
                </c:pt>
                <c:pt idx="20493">
                  <c:v>4277070086.8055558</c:v>
                </c:pt>
                <c:pt idx="20494">
                  <c:v>4277070156.25</c:v>
                </c:pt>
                <c:pt idx="20495">
                  <c:v>4277070225.6944447</c:v>
                </c:pt>
                <c:pt idx="20496">
                  <c:v>4277070295.1388893</c:v>
                </c:pt>
                <c:pt idx="20497">
                  <c:v>4277070364.583333</c:v>
                </c:pt>
                <c:pt idx="20498">
                  <c:v>4277070434.0277777</c:v>
                </c:pt>
                <c:pt idx="20499">
                  <c:v>4277070503.4722223</c:v>
                </c:pt>
                <c:pt idx="20500">
                  <c:v>4277070572.9166665</c:v>
                </c:pt>
                <c:pt idx="20501">
                  <c:v>4277070642.3611112</c:v>
                </c:pt>
                <c:pt idx="20502">
                  <c:v>4277070711.8055558</c:v>
                </c:pt>
                <c:pt idx="20503">
                  <c:v>4277070781.2499995</c:v>
                </c:pt>
                <c:pt idx="20504">
                  <c:v>4277070850.6944442</c:v>
                </c:pt>
                <c:pt idx="20505">
                  <c:v>4277070920.1388888</c:v>
                </c:pt>
                <c:pt idx="20506">
                  <c:v>4277070989.583333</c:v>
                </c:pt>
                <c:pt idx="20507">
                  <c:v>4277071059.0277777</c:v>
                </c:pt>
                <c:pt idx="20508">
                  <c:v>4277071128.4722223</c:v>
                </c:pt>
                <c:pt idx="20509">
                  <c:v>4277071197.916667</c:v>
                </c:pt>
                <c:pt idx="20510">
                  <c:v>4277071267.3611112</c:v>
                </c:pt>
                <c:pt idx="20511">
                  <c:v>4277071336.8055558</c:v>
                </c:pt>
                <c:pt idx="20512">
                  <c:v>4277071406.2500005</c:v>
                </c:pt>
                <c:pt idx="20513">
                  <c:v>4277071475.6944442</c:v>
                </c:pt>
                <c:pt idx="20514">
                  <c:v>4277071545.1388888</c:v>
                </c:pt>
                <c:pt idx="20515">
                  <c:v>4277071614.5833335</c:v>
                </c:pt>
                <c:pt idx="20516">
                  <c:v>4277071684.0277777</c:v>
                </c:pt>
                <c:pt idx="20517">
                  <c:v>4277071753.4722223</c:v>
                </c:pt>
                <c:pt idx="20518">
                  <c:v>4277071822.916667</c:v>
                </c:pt>
                <c:pt idx="20519">
                  <c:v>4277071892.3611107</c:v>
                </c:pt>
                <c:pt idx="20520">
                  <c:v>4277071961.8055553</c:v>
                </c:pt>
                <c:pt idx="20521">
                  <c:v>4277072031.25</c:v>
                </c:pt>
                <c:pt idx="20522">
                  <c:v>4277072100.6944442</c:v>
                </c:pt>
                <c:pt idx="20523">
                  <c:v>4277072170.1388888</c:v>
                </c:pt>
                <c:pt idx="20524">
                  <c:v>4277072239.5833335</c:v>
                </c:pt>
                <c:pt idx="20525">
                  <c:v>4277072309.0277781</c:v>
                </c:pt>
                <c:pt idx="20526">
                  <c:v>4277072378.4722219</c:v>
                </c:pt>
                <c:pt idx="20527">
                  <c:v>4277072447.9166665</c:v>
                </c:pt>
                <c:pt idx="20528">
                  <c:v>4277072517.3611112</c:v>
                </c:pt>
                <c:pt idx="20529">
                  <c:v>4277072586.8055553</c:v>
                </c:pt>
                <c:pt idx="20530">
                  <c:v>4277072657.4074078</c:v>
                </c:pt>
                <c:pt idx="20531">
                  <c:v>4277072726.8518515</c:v>
                </c:pt>
                <c:pt idx="20532">
                  <c:v>4277072796.2962961</c:v>
                </c:pt>
                <c:pt idx="20533">
                  <c:v>4277072865.7407408</c:v>
                </c:pt>
                <c:pt idx="20534">
                  <c:v>4277072935.185185</c:v>
                </c:pt>
                <c:pt idx="20535">
                  <c:v>4277073004.6296296</c:v>
                </c:pt>
                <c:pt idx="20536">
                  <c:v>4277073074.0740743</c:v>
                </c:pt>
                <c:pt idx="20537">
                  <c:v>4277073143.518518</c:v>
                </c:pt>
                <c:pt idx="20538">
                  <c:v>4277073212.9629626</c:v>
                </c:pt>
                <c:pt idx="20539">
                  <c:v>4277073282.4074078</c:v>
                </c:pt>
                <c:pt idx="20540">
                  <c:v>4277073351.8518524</c:v>
                </c:pt>
                <c:pt idx="20541">
                  <c:v>4277073421.2962961</c:v>
                </c:pt>
                <c:pt idx="20542">
                  <c:v>4277073490.7407408</c:v>
                </c:pt>
                <c:pt idx="20543">
                  <c:v>4277073560.1851854</c:v>
                </c:pt>
                <c:pt idx="20544">
                  <c:v>4277073629.6296296</c:v>
                </c:pt>
                <c:pt idx="20545">
                  <c:v>4277073699.0740743</c:v>
                </c:pt>
                <c:pt idx="20546">
                  <c:v>4277073768.5185189</c:v>
                </c:pt>
                <c:pt idx="20547">
                  <c:v>4277073837.9629626</c:v>
                </c:pt>
                <c:pt idx="20548">
                  <c:v>4277073907.4074073</c:v>
                </c:pt>
                <c:pt idx="20549">
                  <c:v>4277073976.8518519</c:v>
                </c:pt>
                <c:pt idx="20550">
                  <c:v>4277074046.2962961</c:v>
                </c:pt>
                <c:pt idx="20551">
                  <c:v>4277074115.7407408</c:v>
                </c:pt>
                <c:pt idx="20552">
                  <c:v>4277074185.1851854</c:v>
                </c:pt>
                <c:pt idx="20553">
                  <c:v>4277074254.6296291</c:v>
                </c:pt>
                <c:pt idx="20554">
                  <c:v>4277074324.0740738</c:v>
                </c:pt>
                <c:pt idx="20555">
                  <c:v>4277074393.5185184</c:v>
                </c:pt>
                <c:pt idx="20556">
                  <c:v>4277074462.9629631</c:v>
                </c:pt>
                <c:pt idx="20557">
                  <c:v>4277074532.4074073</c:v>
                </c:pt>
                <c:pt idx="20558">
                  <c:v>4277074601.8518519</c:v>
                </c:pt>
                <c:pt idx="20559">
                  <c:v>4277074671.2962966</c:v>
                </c:pt>
                <c:pt idx="20560">
                  <c:v>4277074740.7407403</c:v>
                </c:pt>
                <c:pt idx="20561">
                  <c:v>4277074810.1851854</c:v>
                </c:pt>
                <c:pt idx="20562">
                  <c:v>4277074879.6296301</c:v>
                </c:pt>
                <c:pt idx="20563">
                  <c:v>4277074949.0740738</c:v>
                </c:pt>
                <c:pt idx="20564">
                  <c:v>4277075018.5185184</c:v>
                </c:pt>
                <c:pt idx="20565">
                  <c:v>4277075087.9629631</c:v>
                </c:pt>
                <c:pt idx="20566">
                  <c:v>4277075157.4074073</c:v>
                </c:pt>
                <c:pt idx="20567">
                  <c:v>4277075226.8518519</c:v>
                </c:pt>
                <c:pt idx="20568">
                  <c:v>4277075296.2962966</c:v>
                </c:pt>
                <c:pt idx="20569">
                  <c:v>4277075365.7407403</c:v>
                </c:pt>
                <c:pt idx="20570">
                  <c:v>4277075436.3425927</c:v>
                </c:pt>
                <c:pt idx="20571">
                  <c:v>4277075505.7870374</c:v>
                </c:pt>
                <c:pt idx="20572">
                  <c:v>4277075575.2314816</c:v>
                </c:pt>
                <c:pt idx="20573">
                  <c:v>4277075644.6759262</c:v>
                </c:pt>
                <c:pt idx="20574">
                  <c:v>4277075714.1203709</c:v>
                </c:pt>
                <c:pt idx="20575">
                  <c:v>4277075783.5648146</c:v>
                </c:pt>
                <c:pt idx="20576">
                  <c:v>4277075853.0092592</c:v>
                </c:pt>
                <c:pt idx="20577">
                  <c:v>4277075922.4537039</c:v>
                </c:pt>
                <c:pt idx="20578">
                  <c:v>4277075991.8981481</c:v>
                </c:pt>
                <c:pt idx="20579">
                  <c:v>4277076061.3425927</c:v>
                </c:pt>
                <c:pt idx="20580">
                  <c:v>4277076130.7870374</c:v>
                </c:pt>
                <c:pt idx="20581">
                  <c:v>4277076200.2314811</c:v>
                </c:pt>
                <c:pt idx="20582">
                  <c:v>4277076269.6759257</c:v>
                </c:pt>
                <c:pt idx="20583">
                  <c:v>4277076339.1203704</c:v>
                </c:pt>
                <c:pt idx="20584">
                  <c:v>4277076408.5648146</c:v>
                </c:pt>
                <c:pt idx="20585">
                  <c:v>4277076478.0092592</c:v>
                </c:pt>
                <c:pt idx="20586">
                  <c:v>4277076547.4537039</c:v>
                </c:pt>
                <c:pt idx="20587">
                  <c:v>4277076616.8981485</c:v>
                </c:pt>
                <c:pt idx="20588">
                  <c:v>4277076686.3425922</c:v>
                </c:pt>
                <c:pt idx="20589">
                  <c:v>4277076755.7870369</c:v>
                </c:pt>
                <c:pt idx="20590">
                  <c:v>4277076825.2314816</c:v>
                </c:pt>
                <c:pt idx="20591">
                  <c:v>4277076894.6759257</c:v>
                </c:pt>
                <c:pt idx="20592">
                  <c:v>4277076964.1203704</c:v>
                </c:pt>
                <c:pt idx="20593">
                  <c:v>4277077033.564815</c:v>
                </c:pt>
                <c:pt idx="20594">
                  <c:v>4277077103.0092592</c:v>
                </c:pt>
                <c:pt idx="20595">
                  <c:v>4277077172.4537039</c:v>
                </c:pt>
                <c:pt idx="20596">
                  <c:v>4277077241.8981485</c:v>
                </c:pt>
                <c:pt idx="20597">
                  <c:v>4277077311.3425922</c:v>
                </c:pt>
                <c:pt idx="20598">
                  <c:v>4277077380.7870369</c:v>
                </c:pt>
                <c:pt idx="20599">
                  <c:v>4277077450.2314816</c:v>
                </c:pt>
                <c:pt idx="20600">
                  <c:v>4277077519.6759257</c:v>
                </c:pt>
                <c:pt idx="20601">
                  <c:v>4277077589.1203704</c:v>
                </c:pt>
                <c:pt idx="20602">
                  <c:v>4277077658.564815</c:v>
                </c:pt>
                <c:pt idx="20603">
                  <c:v>4277077728.0092597</c:v>
                </c:pt>
                <c:pt idx="20604">
                  <c:v>4277077797.4537034</c:v>
                </c:pt>
                <c:pt idx="20605">
                  <c:v>4277077866.8981481</c:v>
                </c:pt>
                <c:pt idx="20606">
                  <c:v>4277077936.3425927</c:v>
                </c:pt>
                <c:pt idx="20607">
                  <c:v>4277078005.7870369</c:v>
                </c:pt>
                <c:pt idx="20608">
                  <c:v>4277078075.2314816</c:v>
                </c:pt>
                <c:pt idx="20609">
                  <c:v>4277078144.6759262</c:v>
                </c:pt>
                <c:pt idx="20610">
                  <c:v>4277078214.1203699</c:v>
                </c:pt>
                <c:pt idx="20611">
                  <c:v>4277078283.5648146</c:v>
                </c:pt>
                <c:pt idx="20612">
                  <c:v>4277078354.1666665</c:v>
                </c:pt>
                <c:pt idx="20613">
                  <c:v>4277078423.6111112</c:v>
                </c:pt>
                <c:pt idx="20614">
                  <c:v>4277078493.0555558</c:v>
                </c:pt>
                <c:pt idx="20615">
                  <c:v>4277078562.4999995</c:v>
                </c:pt>
                <c:pt idx="20616">
                  <c:v>4277078631.9444442</c:v>
                </c:pt>
                <c:pt idx="20617">
                  <c:v>4277078701.3888888</c:v>
                </c:pt>
                <c:pt idx="20618">
                  <c:v>4277078770.8333335</c:v>
                </c:pt>
                <c:pt idx="20619">
                  <c:v>4277078840.2777777</c:v>
                </c:pt>
                <c:pt idx="20620">
                  <c:v>4277078909.7222223</c:v>
                </c:pt>
                <c:pt idx="20621">
                  <c:v>4277078979.166667</c:v>
                </c:pt>
                <c:pt idx="20622">
                  <c:v>4277079048.6111107</c:v>
                </c:pt>
                <c:pt idx="20623">
                  <c:v>4277079118.0555558</c:v>
                </c:pt>
                <c:pt idx="20624">
                  <c:v>4277079187.5000005</c:v>
                </c:pt>
                <c:pt idx="20625">
                  <c:v>4277079256.9444442</c:v>
                </c:pt>
                <c:pt idx="20626">
                  <c:v>4277079326.3888888</c:v>
                </c:pt>
                <c:pt idx="20627">
                  <c:v>4277079395.8333335</c:v>
                </c:pt>
                <c:pt idx="20628">
                  <c:v>4277079465.2777777</c:v>
                </c:pt>
                <c:pt idx="20629">
                  <c:v>4277079534.7222223</c:v>
                </c:pt>
                <c:pt idx="20630">
                  <c:v>4277079604.166667</c:v>
                </c:pt>
                <c:pt idx="20631">
                  <c:v>4277079673.6111107</c:v>
                </c:pt>
                <c:pt idx="20632">
                  <c:v>4277079743.0555553</c:v>
                </c:pt>
                <c:pt idx="20633">
                  <c:v>4277079812.5</c:v>
                </c:pt>
                <c:pt idx="20634">
                  <c:v>4277079881.9444447</c:v>
                </c:pt>
                <c:pt idx="20635">
                  <c:v>4277079951.3888888</c:v>
                </c:pt>
                <c:pt idx="20636">
                  <c:v>4277080020.8333335</c:v>
                </c:pt>
                <c:pt idx="20637">
                  <c:v>4277080090.2777781</c:v>
                </c:pt>
                <c:pt idx="20638">
                  <c:v>4277080159.7222219</c:v>
                </c:pt>
                <c:pt idx="20639">
                  <c:v>4277080229.1666665</c:v>
                </c:pt>
                <c:pt idx="20640">
                  <c:v>4277080298.6111112</c:v>
                </c:pt>
                <c:pt idx="20641">
                  <c:v>4277080368.0555553</c:v>
                </c:pt>
                <c:pt idx="20642">
                  <c:v>4277080437.5</c:v>
                </c:pt>
                <c:pt idx="20643">
                  <c:v>4277080506.9444447</c:v>
                </c:pt>
                <c:pt idx="20644">
                  <c:v>4277080576.3888884</c:v>
                </c:pt>
                <c:pt idx="20645">
                  <c:v>4277080645.8333335</c:v>
                </c:pt>
                <c:pt idx="20646">
                  <c:v>4277080715.2777781</c:v>
                </c:pt>
                <c:pt idx="20647">
                  <c:v>4277080784.7222219</c:v>
                </c:pt>
                <c:pt idx="20648">
                  <c:v>4277080854.1666665</c:v>
                </c:pt>
                <c:pt idx="20649">
                  <c:v>4277080923.6111112</c:v>
                </c:pt>
                <c:pt idx="20650">
                  <c:v>4277080993.0555558</c:v>
                </c:pt>
                <c:pt idx="20651">
                  <c:v>4277081062.5</c:v>
                </c:pt>
                <c:pt idx="20652">
                  <c:v>4277081133.1018519</c:v>
                </c:pt>
                <c:pt idx="20653">
                  <c:v>4277081202.5462961</c:v>
                </c:pt>
                <c:pt idx="20654">
                  <c:v>4277081271.9907408</c:v>
                </c:pt>
                <c:pt idx="20655">
                  <c:v>4277081341.4351854</c:v>
                </c:pt>
                <c:pt idx="20656">
                  <c:v>4277081410.8796296</c:v>
                </c:pt>
                <c:pt idx="20657">
                  <c:v>4277081480.3240743</c:v>
                </c:pt>
                <c:pt idx="20658">
                  <c:v>4277081549.7685189</c:v>
                </c:pt>
                <c:pt idx="20659">
                  <c:v>4277081619.2129626</c:v>
                </c:pt>
                <c:pt idx="20660">
                  <c:v>4277081688.6574073</c:v>
                </c:pt>
                <c:pt idx="20661">
                  <c:v>4277081758.1018519</c:v>
                </c:pt>
                <c:pt idx="20662">
                  <c:v>4277081827.5462961</c:v>
                </c:pt>
                <c:pt idx="20663">
                  <c:v>4277081896.9907408</c:v>
                </c:pt>
                <c:pt idx="20664">
                  <c:v>4277081966.4351854</c:v>
                </c:pt>
                <c:pt idx="20665">
                  <c:v>4277082035.8796301</c:v>
                </c:pt>
                <c:pt idx="20666">
                  <c:v>4277082105.3240738</c:v>
                </c:pt>
                <c:pt idx="20667">
                  <c:v>4277082174.7685184</c:v>
                </c:pt>
                <c:pt idx="20668">
                  <c:v>4277082244.2129631</c:v>
                </c:pt>
                <c:pt idx="20669">
                  <c:v>4277082313.6574073</c:v>
                </c:pt>
                <c:pt idx="20670">
                  <c:v>4277082383.1018519</c:v>
                </c:pt>
                <c:pt idx="20671">
                  <c:v>4277082452.5462966</c:v>
                </c:pt>
                <c:pt idx="20672">
                  <c:v>4277082521.9907403</c:v>
                </c:pt>
                <c:pt idx="20673">
                  <c:v>4277082591.435185</c:v>
                </c:pt>
                <c:pt idx="20674">
                  <c:v>4277082660.8796296</c:v>
                </c:pt>
                <c:pt idx="20675">
                  <c:v>4277082730.3240738</c:v>
                </c:pt>
                <c:pt idx="20676">
                  <c:v>4277082799.7685184</c:v>
                </c:pt>
                <c:pt idx="20677">
                  <c:v>4277082869.2129631</c:v>
                </c:pt>
                <c:pt idx="20678">
                  <c:v>4277082938.6574073</c:v>
                </c:pt>
                <c:pt idx="20679">
                  <c:v>4277083008.1018519</c:v>
                </c:pt>
                <c:pt idx="20680">
                  <c:v>4277083077.5462966</c:v>
                </c:pt>
                <c:pt idx="20681">
                  <c:v>4277083146.9907413</c:v>
                </c:pt>
                <c:pt idx="20682">
                  <c:v>4277083216.435185</c:v>
                </c:pt>
                <c:pt idx="20683">
                  <c:v>4277083285.8796296</c:v>
                </c:pt>
                <c:pt idx="20684">
                  <c:v>4277083355.3240743</c:v>
                </c:pt>
                <c:pt idx="20685">
                  <c:v>4277083424.7685184</c:v>
                </c:pt>
                <c:pt idx="20686">
                  <c:v>4277083494.2129631</c:v>
                </c:pt>
                <c:pt idx="20687">
                  <c:v>4277083563.6574078</c:v>
                </c:pt>
                <c:pt idx="20688">
                  <c:v>4277083633.1018515</c:v>
                </c:pt>
                <c:pt idx="20689">
                  <c:v>4277083702.5462961</c:v>
                </c:pt>
                <c:pt idx="20690">
                  <c:v>4277083771.9907408</c:v>
                </c:pt>
                <c:pt idx="20691">
                  <c:v>4277083841.435185</c:v>
                </c:pt>
                <c:pt idx="20692">
                  <c:v>4277083910.8796296</c:v>
                </c:pt>
                <c:pt idx="20693">
                  <c:v>4277083980.3240743</c:v>
                </c:pt>
                <c:pt idx="20694">
                  <c:v>4277084049.768518</c:v>
                </c:pt>
                <c:pt idx="20695">
                  <c:v>4277084120.3703704</c:v>
                </c:pt>
                <c:pt idx="20696">
                  <c:v>4277084189.8148146</c:v>
                </c:pt>
                <c:pt idx="20697">
                  <c:v>4277084259.2592592</c:v>
                </c:pt>
                <c:pt idx="20698">
                  <c:v>4277084328.7037039</c:v>
                </c:pt>
                <c:pt idx="20699">
                  <c:v>4277084398.1481485</c:v>
                </c:pt>
                <c:pt idx="20700">
                  <c:v>4277084467.5925922</c:v>
                </c:pt>
                <c:pt idx="20701">
                  <c:v>4277084537.0370369</c:v>
                </c:pt>
                <c:pt idx="20702">
                  <c:v>4277084606.4814816</c:v>
                </c:pt>
                <c:pt idx="20703">
                  <c:v>4277084675.9259257</c:v>
                </c:pt>
                <c:pt idx="20704">
                  <c:v>4277084745.3703704</c:v>
                </c:pt>
                <c:pt idx="20705">
                  <c:v>4277084814.814815</c:v>
                </c:pt>
                <c:pt idx="20706">
                  <c:v>4277084884.2592587</c:v>
                </c:pt>
                <c:pt idx="20707">
                  <c:v>4277084953.7037039</c:v>
                </c:pt>
                <c:pt idx="20708">
                  <c:v>4277085023.1481485</c:v>
                </c:pt>
                <c:pt idx="20709">
                  <c:v>4277085092.5925922</c:v>
                </c:pt>
                <c:pt idx="20710">
                  <c:v>4277085162.0370369</c:v>
                </c:pt>
                <c:pt idx="20711">
                  <c:v>4277085231.4814816</c:v>
                </c:pt>
                <c:pt idx="20712">
                  <c:v>4277085300.9259262</c:v>
                </c:pt>
                <c:pt idx="20713">
                  <c:v>4277085370.3703704</c:v>
                </c:pt>
                <c:pt idx="20714">
                  <c:v>4277085439.814815</c:v>
                </c:pt>
                <c:pt idx="20715">
                  <c:v>4277085509.2592597</c:v>
                </c:pt>
                <c:pt idx="20716">
                  <c:v>4277085578.7037034</c:v>
                </c:pt>
                <c:pt idx="20717">
                  <c:v>4277085648.1481481</c:v>
                </c:pt>
                <c:pt idx="20718">
                  <c:v>4277085717.5925927</c:v>
                </c:pt>
                <c:pt idx="20719">
                  <c:v>4277085787.0370369</c:v>
                </c:pt>
                <c:pt idx="20720">
                  <c:v>4277085856.4814816</c:v>
                </c:pt>
                <c:pt idx="20721">
                  <c:v>4277085925.9259262</c:v>
                </c:pt>
                <c:pt idx="20722">
                  <c:v>4277085995.3703699</c:v>
                </c:pt>
                <c:pt idx="20723">
                  <c:v>4277086064.8148146</c:v>
                </c:pt>
                <c:pt idx="20724">
                  <c:v>4277086134.2592592</c:v>
                </c:pt>
                <c:pt idx="20725">
                  <c:v>4277086203.7037034</c:v>
                </c:pt>
                <c:pt idx="20726">
                  <c:v>4277086273.1481481</c:v>
                </c:pt>
                <c:pt idx="20727">
                  <c:v>4277086342.5925927</c:v>
                </c:pt>
                <c:pt idx="20728">
                  <c:v>4277086412.0370374</c:v>
                </c:pt>
                <c:pt idx="20729">
                  <c:v>4277086481.4814816</c:v>
                </c:pt>
                <c:pt idx="20730">
                  <c:v>4277086550.9259262</c:v>
                </c:pt>
                <c:pt idx="20731">
                  <c:v>4277086620.3703709</c:v>
                </c:pt>
                <c:pt idx="20732">
                  <c:v>4277086689.8148146</c:v>
                </c:pt>
                <c:pt idx="20733">
                  <c:v>4277086760.416667</c:v>
                </c:pt>
                <c:pt idx="20734">
                  <c:v>4277086829.8611107</c:v>
                </c:pt>
                <c:pt idx="20735">
                  <c:v>4277086899.3055553</c:v>
                </c:pt>
                <c:pt idx="20736">
                  <c:v>4277086968.75</c:v>
                </c:pt>
                <c:pt idx="20737">
                  <c:v>4277087038.1944442</c:v>
                </c:pt>
                <c:pt idx="20738">
                  <c:v>4277087107.6388888</c:v>
                </c:pt>
                <c:pt idx="20739">
                  <c:v>4277087177.0833335</c:v>
                </c:pt>
                <c:pt idx="20740">
                  <c:v>4277087246.5277777</c:v>
                </c:pt>
                <c:pt idx="20741">
                  <c:v>4277087315.9722223</c:v>
                </c:pt>
                <c:pt idx="20742">
                  <c:v>4277087385.416667</c:v>
                </c:pt>
                <c:pt idx="20743">
                  <c:v>4277087454.8611116</c:v>
                </c:pt>
                <c:pt idx="20744">
                  <c:v>4277087524.3055553</c:v>
                </c:pt>
                <c:pt idx="20745">
                  <c:v>4277087593.75</c:v>
                </c:pt>
                <c:pt idx="20746">
                  <c:v>4277087663.1944447</c:v>
                </c:pt>
                <c:pt idx="20747">
                  <c:v>4277087732.6388888</c:v>
                </c:pt>
                <c:pt idx="20748">
                  <c:v>4277087802.0833335</c:v>
                </c:pt>
                <c:pt idx="20749">
                  <c:v>4277087871.5277781</c:v>
                </c:pt>
                <c:pt idx="20750">
                  <c:v>4277087940.9722219</c:v>
                </c:pt>
                <c:pt idx="20751">
                  <c:v>4277088010.4166665</c:v>
                </c:pt>
                <c:pt idx="20752">
                  <c:v>4277088079.8611112</c:v>
                </c:pt>
                <c:pt idx="20753">
                  <c:v>4277088149.3055553</c:v>
                </c:pt>
                <c:pt idx="20754">
                  <c:v>4277088218.75</c:v>
                </c:pt>
                <c:pt idx="20755">
                  <c:v>4277088288.1944447</c:v>
                </c:pt>
                <c:pt idx="20756">
                  <c:v>4277088357.6388884</c:v>
                </c:pt>
                <c:pt idx="20757">
                  <c:v>4277088427.083333</c:v>
                </c:pt>
                <c:pt idx="20758">
                  <c:v>4277088496.5277777</c:v>
                </c:pt>
                <c:pt idx="20759">
                  <c:v>4277088565.9722228</c:v>
                </c:pt>
                <c:pt idx="20760">
                  <c:v>4277088635.4166665</c:v>
                </c:pt>
                <c:pt idx="20761">
                  <c:v>4277088704.8611112</c:v>
                </c:pt>
                <c:pt idx="20762">
                  <c:v>4277088774.3055558</c:v>
                </c:pt>
                <c:pt idx="20763">
                  <c:v>4277088843.75</c:v>
                </c:pt>
                <c:pt idx="20764">
                  <c:v>4277088913.1944447</c:v>
                </c:pt>
                <c:pt idx="20765">
                  <c:v>4277088982.6388893</c:v>
                </c:pt>
                <c:pt idx="20766">
                  <c:v>4277089052.083333</c:v>
                </c:pt>
                <c:pt idx="20767">
                  <c:v>4277089121.5277777</c:v>
                </c:pt>
                <c:pt idx="20768">
                  <c:v>4277089190.9722223</c:v>
                </c:pt>
                <c:pt idx="20769">
                  <c:v>4277089260.4166665</c:v>
                </c:pt>
                <c:pt idx="20770">
                  <c:v>4277089329.8611112</c:v>
                </c:pt>
                <c:pt idx="20771">
                  <c:v>4277089399.3055558</c:v>
                </c:pt>
                <c:pt idx="20772">
                  <c:v>4277089468.7499995</c:v>
                </c:pt>
                <c:pt idx="20773">
                  <c:v>4277089538.1944442</c:v>
                </c:pt>
                <c:pt idx="20774">
                  <c:v>4277089608.7962961</c:v>
                </c:pt>
                <c:pt idx="20775">
                  <c:v>4277089678.2407408</c:v>
                </c:pt>
                <c:pt idx="20776">
                  <c:v>4277089747.6851854</c:v>
                </c:pt>
                <c:pt idx="20777">
                  <c:v>4277089817.1296301</c:v>
                </c:pt>
                <c:pt idx="20778">
                  <c:v>4277089886.5740738</c:v>
                </c:pt>
                <c:pt idx="20779">
                  <c:v>4277089956.0185184</c:v>
                </c:pt>
                <c:pt idx="20780">
                  <c:v>4277090025.4629631</c:v>
                </c:pt>
                <c:pt idx="20781">
                  <c:v>4277090094.9074073</c:v>
                </c:pt>
                <c:pt idx="20782">
                  <c:v>4277090164.3518519</c:v>
                </c:pt>
                <c:pt idx="20783">
                  <c:v>4277090233.7962966</c:v>
                </c:pt>
                <c:pt idx="20784">
                  <c:v>4277090303.2407403</c:v>
                </c:pt>
                <c:pt idx="20785">
                  <c:v>4277090372.685185</c:v>
                </c:pt>
                <c:pt idx="20786">
                  <c:v>4277090442.1296296</c:v>
                </c:pt>
                <c:pt idx="20787">
                  <c:v>4277090511.5740738</c:v>
                </c:pt>
                <c:pt idx="20788">
                  <c:v>4277090581.0185184</c:v>
                </c:pt>
                <c:pt idx="20789">
                  <c:v>4277090650.4629631</c:v>
                </c:pt>
                <c:pt idx="20790">
                  <c:v>4277090719.9074078</c:v>
                </c:pt>
                <c:pt idx="20791">
                  <c:v>4277090789.3518519</c:v>
                </c:pt>
                <c:pt idx="20792">
                  <c:v>4277090858.7962966</c:v>
                </c:pt>
                <c:pt idx="20793">
                  <c:v>4277090928.2407413</c:v>
                </c:pt>
                <c:pt idx="20794">
                  <c:v>4277090997.685185</c:v>
                </c:pt>
                <c:pt idx="20795">
                  <c:v>4277091067.1296296</c:v>
                </c:pt>
                <c:pt idx="20796">
                  <c:v>4277091136.5740743</c:v>
                </c:pt>
                <c:pt idx="20797">
                  <c:v>4277091206.0185184</c:v>
                </c:pt>
                <c:pt idx="20798">
                  <c:v>4277091275.4629631</c:v>
                </c:pt>
                <c:pt idx="20799">
                  <c:v>4277091344.9074078</c:v>
                </c:pt>
                <c:pt idx="20800">
                  <c:v>4277091414.3518515</c:v>
                </c:pt>
                <c:pt idx="20801">
                  <c:v>4277091483.7962961</c:v>
                </c:pt>
                <c:pt idx="20802">
                  <c:v>4277091553.2407408</c:v>
                </c:pt>
                <c:pt idx="20803">
                  <c:v>4277091622.685185</c:v>
                </c:pt>
                <c:pt idx="20804">
                  <c:v>4277091692.1296296</c:v>
                </c:pt>
                <c:pt idx="20805">
                  <c:v>4277091761.5740743</c:v>
                </c:pt>
                <c:pt idx="20806">
                  <c:v>4277091831.0185189</c:v>
                </c:pt>
                <c:pt idx="20807">
                  <c:v>4277091900.4629626</c:v>
                </c:pt>
                <c:pt idx="20808">
                  <c:v>4277091969.9074073</c:v>
                </c:pt>
                <c:pt idx="20809">
                  <c:v>4277092039.3518519</c:v>
                </c:pt>
                <c:pt idx="20810">
                  <c:v>4277092108.7962961</c:v>
                </c:pt>
                <c:pt idx="20811">
                  <c:v>4277092178.2407408</c:v>
                </c:pt>
                <c:pt idx="20812">
                  <c:v>4277092247.6851854</c:v>
                </c:pt>
                <c:pt idx="20813">
                  <c:v>4277092317.1296291</c:v>
                </c:pt>
                <c:pt idx="20814">
                  <c:v>4277092386.5740743</c:v>
                </c:pt>
                <c:pt idx="20815">
                  <c:v>4277092456.0185189</c:v>
                </c:pt>
                <c:pt idx="20816">
                  <c:v>4277092525.4629626</c:v>
                </c:pt>
                <c:pt idx="20817">
                  <c:v>4277092594.9074073</c:v>
                </c:pt>
                <c:pt idx="20818">
                  <c:v>4277092664.3518519</c:v>
                </c:pt>
                <c:pt idx="20819">
                  <c:v>4277092733.7962961</c:v>
                </c:pt>
                <c:pt idx="20820">
                  <c:v>4277092803.2407408</c:v>
                </c:pt>
                <c:pt idx="20821">
                  <c:v>4277092873.8425922</c:v>
                </c:pt>
                <c:pt idx="20822">
                  <c:v>4277092943.2870369</c:v>
                </c:pt>
                <c:pt idx="20823">
                  <c:v>4277093012.7314816</c:v>
                </c:pt>
                <c:pt idx="20824">
                  <c:v>4277093082.1759262</c:v>
                </c:pt>
                <c:pt idx="20825">
                  <c:v>4277093151.6203704</c:v>
                </c:pt>
                <c:pt idx="20826">
                  <c:v>4277093221.064815</c:v>
                </c:pt>
                <c:pt idx="20827">
                  <c:v>4277093290.5092597</c:v>
                </c:pt>
                <c:pt idx="20828">
                  <c:v>4277093359.9537034</c:v>
                </c:pt>
                <c:pt idx="20829">
                  <c:v>4277093429.3981481</c:v>
                </c:pt>
                <c:pt idx="20830">
                  <c:v>4277093498.8425927</c:v>
                </c:pt>
                <c:pt idx="20831">
                  <c:v>4277093568.2870369</c:v>
                </c:pt>
                <c:pt idx="20832">
                  <c:v>4277093637.7314816</c:v>
                </c:pt>
                <c:pt idx="20833">
                  <c:v>4277093707.1759262</c:v>
                </c:pt>
                <c:pt idx="20834">
                  <c:v>4277093776.6203699</c:v>
                </c:pt>
                <c:pt idx="20835">
                  <c:v>4277093846.0648146</c:v>
                </c:pt>
                <c:pt idx="20836">
                  <c:v>4277093915.5092592</c:v>
                </c:pt>
                <c:pt idx="20837">
                  <c:v>4277093984.9537039</c:v>
                </c:pt>
                <c:pt idx="20838">
                  <c:v>4277094054.3981481</c:v>
                </c:pt>
                <c:pt idx="20839">
                  <c:v>4277094125.0000005</c:v>
                </c:pt>
                <c:pt idx="20840">
                  <c:v>4277094193.2870374</c:v>
                </c:pt>
                <c:pt idx="20841">
                  <c:v>4277094262.7314811</c:v>
                </c:pt>
                <c:pt idx="20842">
                  <c:v>4277094332.1759257</c:v>
                </c:pt>
                <c:pt idx="20843">
                  <c:v>4277094401.6203709</c:v>
                </c:pt>
                <c:pt idx="20844">
                  <c:v>4277094471.0648146</c:v>
                </c:pt>
                <c:pt idx="20845">
                  <c:v>4277094540.5092592</c:v>
                </c:pt>
                <c:pt idx="20846">
                  <c:v>4277094609.9537039</c:v>
                </c:pt>
                <c:pt idx="20847">
                  <c:v>4277094679.3981481</c:v>
                </c:pt>
                <c:pt idx="20848">
                  <c:v>4277094748.8425927</c:v>
                </c:pt>
                <c:pt idx="20849">
                  <c:v>4277094818.2870374</c:v>
                </c:pt>
                <c:pt idx="20850">
                  <c:v>4277094887.7314811</c:v>
                </c:pt>
                <c:pt idx="20851">
                  <c:v>4277094957.1759257</c:v>
                </c:pt>
                <c:pt idx="20852">
                  <c:v>4277095026.6203704</c:v>
                </c:pt>
                <c:pt idx="20853">
                  <c:v>4277095096.064815</c:v>
                </c:pt>
                <c:pt idx="20854">
                  <c:v>4277095165.5092592</c:v>
                </c:pt>
                <c:pt idx="20855">
                  <c:v>4277095234.9537039</c:v>
                </c:pt>
                <c:pt idx="20856">
                  <c:v>4277095304.3981485</c:v>
                </c:pt>
                <c:pt idx="20857">
                  <c:v>4277095373.8425922</c:v>
                </c:pt>
                <c:pt idx="20858">
                  <c:v>4277095444.4444447</c:v>
                </c:pt>
                <c:pt idx="20859">
                  <c:v>4277095513.8888888</c:v>
                </c:pt>
                <c:pt idx="20860">
                  <c:v>4277095583.3333335</c:v>
                </c:pt>
                <c:pt idx="20861">
                  <c:v>4277095652.7777781</c:v>
                </c:pt>
                <c:pt idx="20862">
                  <c:v>4277095722.2222219</c:v>
                </c:pt>
                <c:pt idx="20863">
                  <c:v>4277095791.6666665</c:v>
                </c:pt>
                <c:pt idx="20864">
                  <c:v>4277095861.1111112</c:v>
                </c:pt>
                <c:pt idx="20865">
                  <c:v>4277095930.5555553</c:v>
                </c:pt>
                <c:pt idx="20866">
                  <c:v>4277096000</c:v>
                </c:pt>
                <c:pt idx="20867">
                  <c:v>4277096069.4444447</c:v>
                </c:pt>
                <c:pt idx="20868">
                  <c:v>4277096138.8888884</c:v>
                </c:pt>
                <c:pt idx="20869">
                  <c:v>4277096208.333333</c:v>
                </c:pt>
                <c:pt idx="20870">
                  <c:v>4277096277.7777777</c:v>
                </c:pt>
                <c:pt idx="20871">
                  <c:v>4277096347.2222223</c:v>
                </c:pt>
                <c:pt idx="20872">
                  <c:v>4277096416.6666665</c:v>
                </c:pt>
                <c:pt idx="20873">
                  <c:v>4277096486.1111112</c:v>
                </c:pt>
                <c:pt idx="20874">
                  <c:v>4277096555.5555558</c:v>
                </c:pt>
                <c:pt idx="20875">
                  <c:v>4277096625</c:v>
                </c:pt>
                <c:pt idx="20876">
                  <c:v>4277096694.4444447</c:v>
                </c:pt>
                <c:pt idx="20877">
                  <c:v>4277096763.8888893</c:v>
                </c:pt>
                <c:pt idx="20878">
                  <c:v>4277096833.333333</c:v>
                </c:pt>
                <c:pt idx="20879">
                  <c:v>4277096902.7777777</c:v>
                </c:pt>
                <c:pt idx="20880">
                  <c:v>4277096972.2222223</c:v>
                </c:pt>
                <c:pt idx="20881">
                  <c:v>4277097041.6666665</c:v>
                </c:pt>
                <c:pt idx="20882">
                  <c:v>4277097111.1111112</c:v>
                </c:pt>
                <c:pt idx="20883">
                  <c:v>4277097180.5555558</c:v>
                </c:pt>
                <c:pt idx="20884">
                  <c:v>4277097250.0000005</c:v>
                </c:pt>
                <c:pt idx="20885">
                  <c:v>4277097319.4444442</c:v>
                </c:pt>
                <c:pt idx="20886">
                  <c:v>4277097388.8888888</c:v>
                </c:pt>
                <c:pt idx="20887">
                  <c:v>4277097458.3333335</c:v>
                </c:pt>
                <c:pt idx="20888">
                  <c:v>4277097527.7777777</c:v>
                </c:pt>
                <c:pt idx="20889">
                  <c:v>4277097597.2222223</c:v>
                </c:pt>
                <c:pt idx="20890">
                  <c:v>4277097666.666667</c:v>
                </c:pt>
                <c:pt idx="20891">
                  <c:v>4277097736.1111107</c:v>
                </c:pt>
                <c:pt idx="20892">
                  <c:v>4277097805.5555553</c:v>
                </c:pt>
                <c:pt idx="20893">
                  <c:v>4277097875</c:v>
                </c:pt>
                <c:pt idx="20894">
                  <c:v>4277097944.4444442</c:v>
                </c:pt>
                <c:pt idx="20895">
                  <c:v>4277098013.8888888</c:v>
                </c:pt>
                <c:pt idx="20896">
                  <c:v>4277098083.3333335</c:v>
                </c:pt>
                <c:pt idx="20897">
                  <c:v>4277098152.7777772</c:v>
                </c:pt>
                <c:pt idx="20898">
                  <c:v>4277098223.3796296</c:v>
                </c:pt>
                <c:pt idx="20899">
                  <c:v>4277098292.8240738</c:v>
                </c:pt>
                <c:pt idx="20900">
                  <c:v>4277098362.2685184</c:v>
                </c:pt>
                <c:pt idx="20901">
                  <c:v>4277098431.7129631</c:v>
                </c:pt>
                <c:pt idx="20902">
                  <c:v>4277098501.1574078</c:v>
                </c:pt>
                <c:pt idx="20903">
                  <c:v>4277098570.6018515</c:v>
                </c:pt>
                <c:pt idx="20904">
                  <c:v>4277098640.0462961</c:v>
                </c:pt>
                <c:pt idx="20905">
                  <c:v>4277098709.4907413</c:v>
                </c:pt>
                <c:pt idx="20906">
                  <c:v>4277098778.935185</c:v>
                </c:pt>
                <c:pt idx="20907">
                  <c:v>4277098848.3796296</c:v>
                </c:pt>
                <c:pt idx="20908">
                  <c:v>4277098917.8240743</c:v>
                </c:pt>
                <c:pt idx="20909">
                  <c:v>4277098987.2685184</c:v>
                </c:pt>
                <c:pt idx="20910">
                  <c:v>4277099056.7129631</c:v>
                </c:pt>
                <c:pt idx="20911">
                  <c:v>4277099126.1574078</c:v>
                </c:pt>
                <c:pt idx="20912">
                  <c:v>4277099195.6018515</c:v>
                </c:pt>
                <c:pt idx="20913">
                  <c:v>4277099265.0462961</c:v>
                </c:pt>
                <c:pt idx="20914">
                  <c:v>4277099334.4907408</c:v>
                </c:pt>
                <c:pt idx="20915">
                  <c:v>4277099403.9351854</c:v>
                </c:pt>
                <c:pt idx="20916">
                  <c:v>4277099473.3796296</c:v>
                </c:pt>
                <c:pt idx="20917">
                  <c:v>4277099542.8240743</c:v>
                </c:pt>
                <c:pt idx="20918">
                  <c:v>4277099612.2685189</c:v>
                </c:pt>
                <c:pt idx="20919">
                  <c:v>4277099681.7129626</c:v>
                </c:pt>
                <c:pt idx="20920">
                  <c:v>4277099751.1574073</c:v>
                </c:pt>
                <c:pt idx="20921">
                  <c:v>4277099820.6018519</c:v>
                </c:pt>
                <c:pt idx="20922">
                  <c:v>4277099890.0462961</c:v>
                </c:pt>
                <c:pt idx="20923">
                  <c:v>4277099959.4907408</c:v>
                </c:pt>
                <c:pt idx="20924">
                  <c:v>4277100028.9351854</c:v>
                </c:pt>
                <c:pt idx="20925">
                  <c:v>4277100098.3796291</c:v>
                </c:pt>
                <c:pt idx="20926">
                  <c:v>4277100167.8240738</c:v>
                </c:pt>
                <c:pt idx="20927">
                  <c:v>4277100237.2685184</c:v>
                </c:pt>
                <c:pt idx="20928">
                  <c:v>4277100306.7129626</c:v>
                </c:pt>
                <c:pt idx="20929">
                  <c:v>4277100376.1574073</c:v>
                </c:pt>
                <c:pt idx="20930">
                  <c:v>4277100445.6018519</c:v>
                </c:pt>
                <c:pt idx="20931">
                  <c:v>4277100515.0462966</c:v>
                </c:pt>
                <c:pt idx="20932">
                  <c:v>4277100584.4907408</c:v>
                </c:pt>
                <c:pt idx="20933">
                  <c:v>4277100653.9351854</c:v>
                </c:pt>
                <c:pt idx="20934">
                  <c:v>4277100723.3796301</c:v>
                </c:pt>
                <c:pt idx="20935">
                  <c:v>4277100792.8240738</c:v>
                </c:pt>
                <c:pt idx="20936">
                  <c:v>4277100863.4259262</c:v>
                </c:pt>
                <c:pt idx="20937">
                  <c:v>4277100932.8703704</c:v>
                </c:pt>
                <c:pt idx="20938">
                  <c:v>4277101002.314815</c:v>
                </c:pt>
                <c:pt idx="20939">
                  <c:v>4277101071.7592597</c:v>
                </c:pt>
                <c:pt idx="20940">
                  <c:v>4277101141.2037034</c:v>
                </c:pt>
                <c:pt idx="20941">
                  <c:v>4277101210.6481481</c:v>
                </c:pt>
                <c:pt idx="20942">
                  <c:v>4277101280.0925927</c:v>
                </c:pt>
                <c:pt idx="20943">
                  <c:v>4277101349.5370369</c:v>
                </c:pt>
                <c:pt idx="20944">
                  <c:v>4277101418.9814816</c:v>
                </c:pt>
                <c:pt idx="20945">
                  <c:v>4277101488.4259262</c:v>
                </c:pt>
                <c:pt idx="20946">
                  <c:v>4277101557.8703699</c:v>
                </c:pt>
                <c:pt idx="20947">
                  <c:v>4277101627.3148146</c:v>
                </c:pt>
                <c:pt idx="20948">
                  <c:v>4277101696.7592592</c:v>
                </c:pt>
                <c:pt idx="20949">
                  <c:v>4277101766.2037039</c:v>
                </c:pt>
                <c:pt idx="20950">
                  <c:v>4277101835.6481481</c:v>
                </c:pt>
                <c:pt idx="20951">
                  <c:v>4277101905.0925927</c:v>
                </c:pt>
                <c:pt idx="20952">
                  <c:v>4277101974.5370374</c:v>
                </c:pt>
                <c:pt idx="20953">
                  <c:v>4277102043.9814811</c:v>
                </c:pt>
                <c:pt idx="20954">
                  <c:v>4277102113.4259257</c:v>
                </c:pt>
                <c:pt idx="20955">
                  <c:v>4277102182.8703704</c:v>
                </c:pt>
                <c:pt idx="20956">
                  <c:v>4277102252.3148146</c:v>
                </c:pt>
                <c:pt idx="20957">
                  <c:v>4277102321.7592592</c:v>
                </c:pt>
                <c:pt idx="20958">
                  <c:v>4277102391.2037039</c:v>
                </c:pt>
                <c:pt idx="20959">
                  <c:v>4277102460.6481481</c:v>
                </c:pt>
                <c:pt idx="20960">
                  <c:v>4277102530.0925927</c:v>
                </c:pt>
                <c:pt idx="20961">
                  <c:v>4277102599.5370374</c:v>
                </c:pt>
                <c:pt idx="20962">
                  <c:v>4277102668.981482</c:v>
                </c:pt>
                <c:pt idx="20963">
                  <c:v>4277102738.4259257</c:v>
                </c:pt>
                <c:pt idx="20964">
                  <c:v>4277102807.8703704</c:v>
                </c:pt>
                <c:pt idx="20965">
                  <c:v>4277102877.314815</c:v>
                </c:pt>
                <c:pt idx="20966">
                  <c:v>4277102946.7592592</c:v>
                </c:pt>
                <c:pt idx="20967">
                  <c:v>4277103016.2037039</c:v>
                </c:pt>
                <c:pt idx="20968">
                  <c:v>4277103085.6481485</c:v>
                </c:pt>
                <c:pt idx="20969">
                  <c:v>4277103155.0925922</c:v>
                </c:pt>
                <c:pt idx="20970">
                  <c:v>4277103224.5370369</c:v>
                </c:pt>
                <c:pt idx="20971">
                  <c:v>4277103293.9814816</c:v>
                </c:pt>
                <c:pt idx="20972">
                  <c:v>4277103363.4259257</c:v>
                </c:pt>
                <c:pt idx="20973">
                  <c:v>4277103432.8703704</c:v>
                </c:pt>
                <c:pt idx="20974">
                  <c:v>4277103502.314815</c:v>
                </c:pt>
                <c:pt idx="20975">
                  <c:v>4277103572.9166665</c:v>
                </c:pt>
                <c:pt idx="20976">
                  <c:v>4277103642.3611112</c:v>
                </c:pt>
                <c:pt idx="20977">
                  <c:v>4277103711.8055553</c:v>
                </c:pt>
                <c:pt idx="20978">
                  <c:v>4277103781.25</c:v>
                </c:pt>
                <c:pt idx="20979">
                  <c:v>4277103850.6944447</c:v>
                </c:pt>
                <c:pt idx="20980">
                  <c:v>4277103920.1388893</c:v>
                </c:pt>
                <c:pt idx="20981">
                  <c:v>4277103989.583333</c:v>
                </c:pt>
                <c:pt idx="20982">
                  <c:v>4277104059.0277777</c:v>
                </c:pt>
                <c:pt idx="20983">
                  <c:v>4277104128.4722223</c:v>
                </c:pt>
                <c:pt idx="20984">
                  <c:v>4277104197.9166665</c:v>
                </c:pt>
                <c:pt idx="20985">
                  <c:v>4277104267.3611112</c:v>
                </c:pt>
                <c:pt idx="20986">
                  <c:v>4277104336.8055558</c:v>
                </c:pt>
                <c:pt idx="20987">
                  <c:v>4277104406.2499995</c:v>
                </c:pt>
                <c:pt idx="20988">
                  <c:v>4277104475.6944442</c:v>
                </c:pt>
                <c:pt idx="20989">
                  <c:v>4277104545.1388893</c:v>
                </c:pt>
                <c:pt idx="20990">
                  <c:v>4277104614.583333</c:v>
                </c:pt>
                <c:pt idx="20991">
                  <c:v>4277104684.0277777</c:v>
                </c:pt>
                <c:pt idx="20992">
                  <c:v>4277104753.4722223</c:v>
                </c:pt>
                <c:pt idx="20993">
                  <c:v>4277104822.9166665</c:v>
                </c:pt>
                <c:pt idx="20994">
                  <c:v>4277104892.3611112</c:v>
                </c:pt>
                <c:pt idx="20995">
                  <c:v>4277104961.8055558</c:v>
                </c:pt>
                <c:pt idx="20996">
                  <c:v>4277105031.2500005</c:v>
                </c:pt>
                <c:pt idx="20997">
                  <c:v>4277105100.6944442</c:v>
                </c:pt>
                <c:pt idx="20998">
                  <c:v>4277105170.1388888</c:v>
                </c:pt>
                <c:pt idx="20999">
                  <c:v>4277105239.5833335</c:v>
                </c:pt>
                <c:pt idx="21000">
                  <c:v>4277105309.0277777</c:v>
                </c:pt>
                <c:pt idx="21001">
                  <c:v>4277105378.4722223</c:v>
                </c:pt>
                <c:pt idx="21002">
                  <c:v>4277105447.916667</c:v>
                </c:pt>
                <c:pt idx="21003">
                  <c:v>4277105517.3611107</c:v>
                </c:pt>
                <c:pt idx="21004">
                  <c:v>4277105586.8055553</c:v>
                </c:pt>
                <c:pt idx="21005">
                  <c:v>4277105656.25</c:v>
                </c:pt>
                <c:pt idx="21006">
                  <c:v>4277105725.6944442</c:v>
                </c:pt>
                <c:pt idx="21007">
                  <c:v>4277105795.1388888</c:v>
                </c:pt>
                <c:pt idx="21008">
                  <c:v>4277105864.5833335</c:v>
                </c:pt>
                <c:pt idx="21009">
                  <c:v>4277105934.0277781</c:v>
                </c:pt>
                <c:pt idx="21010">
                  <c:v>4277106003.4722219</c:v>
                </c:pt>
                <c:pt idx="21011">
                  <c:v>4277106072.9166665</c:v>
                </c:pt>
                <c:pt idx="21012">
                  <c:v>4277106142.3611116</c:v>
                </c:pt>
                <c:pt idx="21013">
                  <c:v>4277106211.8055553</c:v>
                </c:pt>
                <c:pt idx="21014">
                  <c:v>4277106281.25</c:v>
                </c:pt>
                <c:pt idx="21015">
                  <c:v>4277106350.6944447</c:v>
                </c:pt>
                <c:pt idx="21016">
                  <c:v>4277106420.1388888</c:v>
                </c:pt>
                <c:pt idx="21017">
                  <c:v>4277106489.5833335</c:v>
                </c:pt>
                <c:pt idx="21018">
                  <c:v>4277106559.0277781</c:v>
                </c:pt>
                <c:pt idx="21019">
                  <c:v>4277106629.6296296</c:v>
                </c:pt>
                <c:pt idx="21020">
                  <c:v>4277106699.0740743</c:v>
                </c:pt>
                <c:pt idx="21021">
                  <c:v>4277106768.5185184</c:v>
                </c:pt>
                <c:pt idx="21022">
                  <c:v>4277106837.9629631</c:v>
                </c:pt>
                <c:pt idx="21023">
                  <c:v>4277106907.4074078</c:v>
                </c:pt>
                <c:pt idx="21024">
                  <c:v>4277106976.8518515</c:v>
                </c:pt>
                <c:pt idx="21025">
                  <c:v>4277107046.2962961</c:v>
                </c:pt>
                <c:pt idx="21026">
                  <c:v>4277107115.7407408</c:v>
                </c:pt>
                <c:pt idx="21027">
                  <c:v>4277107185.1851854</c:v>
                </c:pt>
                <c:pt idx="21028">
                  <c:v>4277107254.6296296</c:v>
                </c:pt>
                <c:pt idx="21029">
                  <c:v>4277107324.0740743</c:v>
                </c:pt>
                <c:pt idx="21030">
                  <c:v>4277107393.5185189</c:v>
                </c:pt>
                <c:pt idx="21031">
                  <c:v>4277107462.9629626</c:v>
                </c:pt>
                <c:pt idx="21032">
                  <c:v>4277107532.4074073</c:v>
                </c:pt>
                <c:pt idx="21033">
                  <c:v>4277107601.8518519</c:v>
                </c:pt>
                <c:pt idx="21034">
                  <c:v>4277107671.2962961</c:v>
                </c:pt>
                <c:pt idx="21035">
                  <c:v>4277107740.7407408</c:v>
                </c:pt>
                <c:pt idx="21036">
                  <c:v>4277107810.1851854</c:v>
                </c:pt>
                <c:pt idx="21037">
                  <c:v>4277107879.6296291</c:v>
                </c:pt>
                <c:pt idx="21038">
                  <c:v>4277107949.0740738</c:v>
                </c:pt>
                <c:pt idx="21039">
                  <c:v>4277108018.5185184</c:v>
                </c:pt>
                <c:pt idx="21040">
                  <c:v>4277108087.9629626</c:v>
                </c:pt>
                <c:pt idx="21041">
                  <c:v>4277108157.4074073</c:v>
                </c:pt>
                <c:pt idx="21042">
                  <c:v>4277108226.8518519</c:v>
                </c:pt>
                <c:pt idx="21043">
                  <c:v>4277108296.2962966</c:v>
                </c:pt>
                <c:pt idx="21044">
                  <c:v>4277108365.7407408</c:v>
                </c:pt>
                <c:pt idx="21045">
                  <c:v>4277108435.1851854</c:v>
                </c:pt>
                <c:pt idx="21046">
                  <c:v>4277108504.6296301</c:v>
                </c:pt>
                <c:pt idx="21047">
                  <c:v>4277108574.0740738</c:v>
                </c:pt>
                <c:pt idx="21048">
                  <c:v>4277108643.5185184</c:v>
                </c:pt>
                <c:pt idx="21049">
                  <c:v>4277108712.9629631</c:v>
                </c:pt>
                <c:pt idx="21050">
                  <c:v>4277108782.4074073</c:v>
                </c:pt>
                <c:pt idx="21051">
                  <c:v>4277108851.8518519</c:v>
                </c:pt>
                <c:pt idx="21052">
                  <c:v>4277108921.2962966</c:v>
                </c:pt>
                <c:pt idx="21053">
                  <c:v>4277108990.7407403</c:v>
                </c:pt>
                <c:pt idx="21054">
                  <c:v>4277109060.185185</c:v>
                </c:pt>
                <c:pt idx="21055">
                  <c:v>4277109129.6296296</c:v>
                </c:pt>
                <c:pt idx="21056">
                  <c:v>4277109199.0740743</c:v>
                </c:pt>
                <c:pt idx="21057">
                  <c:v>4277109268.5185184</c:v>
                </c:pt>
                <c:pt idx="21058">
                  <c:v>4277109339.1203709</c:v>
                </c:pt>
                <c:pt idx="21059">
                  <c:v>4277109408.5648146</c:v>
                </c:pt>
                <c:pt idx="21060">
                  <c:v>4277109478.0092592</c:v>
                </c:pt>
                <c:pt idx="21061">
                  <c:v>4277109547.4537039</c:v>
                </c:pt>
                <c:pt idx="21062">
                  <c:v>4277109616.8981481</c:v>
                </c:pt>
                <c:pt idx="21063">
                  <c:v>4277109686.3425927</c:v>
                </c:pt>
                <c:pt idx="21064">
                  <c:v>4277109755.7870374</c:v>
                </c:pt>
                <c:pt idx="21065">
                  <c:v>4277109825.2314811</c:v>
                </c:pt>
                <c:pt idx="21066">
                  <c:v>4277109894.6759257</c:v>
                </c:pt>
                <c:pt idx="21067">
                  <c:v>4277109964.1203704</c:v>
                </c:pt>
                <c:pt idx="21068">
                  <c:v>4277110033.5648146</c:v>
                </c:pt>
                <c:pt idx="21069">
                  <c:v>4277110103.0092592</c:v>
                </c:pt>
                <c:pt idx="21070">
                  <c:v>4277110172.4537039</c:v>
                </c:pt>
                <c:pt idx="21071">
                  <c:v>4277110241.8981476</c:v>
                </c:pt>
                <c:pt idx="21072">
                  <c:v>4277110311.3425922</c:v>
                </c:pt>
                <c:pt idx="21073">
                  <c:v>4277110380.7870374</c:v>
                </c:pt>
                <c:pt idx="21074">
                  <c:v>4277110450.231482</c:v>
                </c:pt>
                <c:pt idx="21075">
                  <c:v>4277110519.6759257</c:v>
                </c:pt>
                <c:pt idx="21076">
                  <c:v>4277110589.1203704</c:v>
                </c:pt>
                <c:pt idx="21077">
                  <c:v>4277110658.564815</c:v>
                </c:pt>
                <c:pt idx="21078">
                  <c:v>4277110728.0092592</c:v>
                </c:pt>
                <c:pt idx="21079">
                  <c:v>4277110797.4537039</c:v>
                </c:pt>
                <c:pt idx="21080">
                  <c:v>4277110866.8981485</c:v>
                </c:pt>
                <c:pt idx="21081">
                  <c:v>4277110936.3425922</c:v>
                </c:pt>
                <c:pt idx="21082">
                  <c:v>4277111005.7870369</c:v>
                </c:pt>
                <c:pt idx="21083">
                  <c:v>4277111075.2314816</c:v>
                </c:pt>
                <c:pt idx="21084">
                  <c:v>4277111144.6759257</c:v>
                </c:pt>
                <c:pt idx="21085">
                  <c:v>4277111214.1203704</c:v>
                </c:pt>
                <c:pt idx="21086">
                  <c:v>4277111283.564815</c:v>
                </c:pt>
                <c:pt idx="21087">
                  <c:v>4277111353.0092597</c:v>
                </c:pt>
                <c:pt idx="21088">
                  <c:v>4277111422.4537034</c:v>
                </c:pt>
                <c:pt idx="21089">
                  <c:v>4277111491.8981481</c:v>
                </c:pt>
                <c:pt idx="21090">
                  <c:v>4277111561.3425927</c:v>
                </c:pt>
                <c:pt idx="21091">
                  <c:v>4277111630.7870369</c:v>
                </c:pt>
                <c:pt idx="21092">
                  <c:v>4277111700.2314816</c:v>
                </c:pt>
                <c:pt idx="21093">
                  <c:v>4277111769.6759262</c:v>
                </c:pt>
                <c:pt idx="21094">
                  <c:v>4277111839.1203699</c:v>
                </c:pt>
                <c:pt idx="21095">
                  <c:v>4277111908.5648146</c:v>
                </c:pt>
                <c:pt idx="21096">
                  <c:v>4277111978.0092597</c:v>
                </c:pt>
                <c:pt idx="21097">
                  <c:v>4277112047.4537034</c:v>
                </c:pt>
                <c:pt idx="21098">
                  <c:v>4277112116.8981481</c:v>
                </c:pt>
                <c:pt idx="21099">
                  <c:v>4277112187.4999995</c:v>
                </c:pt>
                <c:pt idx="21100">
                  <c:v>4277112256.9444442</c:v>
                </c:pt>
                <c:pt idx="21101">
                  <c:v>4277112326.3888888</c:v>
                </c:pt>
                <c:pt idx="21102">
                  <c:v>4277112395.833333</c:v>
                </c:pt>
                <c:pt idx="21103">
                  <c:v>4277112465.2777777</c:v>
                </c:pt>
                <c:pt idx="21104">
                  <c:v>4277112534.7222223</c:v>
                </c:pt>
                <c:pt idx="21105">
                  <c:v>4277112604.166667</c:v>
                </c:pt>
                <c:pt idx="21106">
                  <c:v>4277112673.6111112</c:v>
                </c:pt>
                <c:pt idx="21107">
                  <c:v>4277112743.0555558</c:v>
                </c:pt>
                <c:pt idx="21108">
                  <c:v>4277112812.5000005</c:v>
                </c:pt>
                <c:pt idx="21109">
                  <c:v>4277112881.9444442</c:v>
                </c:pt>
                <c:pt idx="21110">
                  <c:v>4277112951.3888888</c:v>
                </c:pt>
                <c:pt idx="21111">
                  <c:v>4277113020.8333335</c:v>
                </c:pt>
                <c:pt idx="21112">
                  <c:v>4277113090.2777777</c:v>
                </c:pt>
                <c:pt idx="21113">
                  <c:v>4277113159.7222223</c:v>
                </c:pt>
                <c:pt idx="21114">
                  <c:v>4277113229.166667</c:v>
                </c:pt>
                <c:pt idx="21115">
                  <c:v>4277113298.6111107</c:v>
                </c:pt>
                <c:pt idx="21116">
                  <c:v>4277113368.0555553</c:v>
                </c:pt>
                <c:pt idx="21117">
                  <c:v>4277113437.5</c:v>
                </c:pt>
                <c:pt idx="21118">
                  <c:v>4277113506.9444442</c:v>
                </c:pt>
                <c:pt idx="21119">
                  <c:v>4277113576.3888888</c:v>
                </c:pt>
                <c:pt idx="21120">
                  <c:v>4277113645.8333335</c:v>
                </c:pt>
                <c:pt idx="21121">
                  <c:v>4277113715.2777781</c:v>
                </c:pt>
                <c:pt idx="21122">
                  <c:v>4277113784.7222219</c:v>
                </c:pt>
                <c:pt idx="21123">
                  <c:v>4277113854.1666665</c:v>
                </c:pt>
                <c:pt idx="21124">
                  <c:v>4277113923.6111112</c:v>
                </c:pt>
                <c:pt idx="21125">
                  <c:v>4277113993.0555553</c:v>
                </c:pt>
                <c:pt idx="21126">
                  <c:v>4277114062.5</c:v>
                </c:pt>
                <c:pt idx="21127">
                  <c:v>4277114131.9444447</c:v>
                </c:pt>
                <c:pt idx="21128">
                  <c:v>4277114201.3888888</c:v>
                </c:pt>
                <c:pt idx="21129">
                  <c:v>4277114270.8333335</c:v>
                </c:pt>
                <c:pt idx="21130">
                  <c:v>4277114340.2777781</c:v>
                </c:pt>
                <c:pt idx="21131">
                  <c:v>4277114409.7222219</c:v>
                </c:pt>
                <c:pt idx="21132">
                  <c:v>4277114479.1666665</c:v>
                </c:pt>
                <c:pt idx="21133">
                  <c:v>4277114548.6111112</c:v>
                </c:pt>
                <c:pt idx="21134">
                  <c:v>4277114618.0555558</c:v>
                </c:pt>
                <c:pt idx="21135">
                  <c:v>4277114687.5</c:v>
                </c:pt>
                <c:pt idx="21136">
                  <c:v>4277114756.9444447</c:v>
                </c:pt>
                <c:pt idx="21137">
                  <c:v>4277114826.3888893</c:v>
                </c:pt>
                <c:pt idx="21138">
                  <c:v>4277114895.833333</c:v>
                </c:pt>
                <c:pt idx="21139">
                  <c:v>4277114965.2777777</c:v>
                </c:pt>
                <c:pt idx="21140">
                  <c:v>4277115034.7222223</c:v>
                </c:pt>
                <c:pt idx="21141">
                  <c:v>4277115104.1666665</c:v>
                </c:pt>
                <c:pt idx="21142">
                  <c:v>4277115173.6111112</c:v>
                </c:pt>
                <c:pt idx="21143">
                  <c:v>4277115243.0555558</c:v>
                </c:pt>
                <c:pt idx="21144">
                  <c:v>4277115313.6574073</c:v>
                </c:pt>
                <c:pt idx="21145">
                  <c:v>4277115383.1018519</c:v>
                </c:pt>
                <c:pt idx="21146">
                  <c:v>4277115452.5462961</c:v>
                </c:pt>
                <c:pt idx="21147">
                  <c:v>4277115521.9907408</c:v>
                </c:pt>
                <c:pt idx="21148">
                  <c:v>4277115591.4351854</c:v>
                </c:pt>
                <c:pt idx="21149">
                  <c:v>4277115660.8796291</c:v>
                </c:pt>
                <c:pt idx="21150">
                  <c:v>4277115730.3240738</c:v>
                </c:pt>
                <c:pt idx="21151">
                  <c:v>4277115799.7685184</c:v>
                </c:pt>
                <c:pt idx="21152">
                  <c:v>4277115869.2129631</c:v>
                </c:pt>
                <c:pt idx="21153">
                  <c:v>4277115938.6574073</c:v>
                </c:pt>
                <c:pt idx="21154">
                  <c:v>4277116008.1018519</c:v>
                </c:pt>
                <c:pt idx="21155">
                  <c:v>4277116077.5462966</c:v>
                </c:pt>
                <c:pt idx="21156">
                  <c:v>4277116146.9907403</c:v>
                </c:pt>
                <c:pt idx="21157">
                  <c:v>4277116216.4351854</c:v>
                </c:pt>
                <c:pt idx="21158">
                  <c:v>4277116285.8796301</c:v>
                </c:pt>
                <c:pt idx="21159">
                  <c:v>4277116355.3240738</c:v>
                </c:pt>
                <c:pt idx="21160">
                  <c:v>4277116424.7685184</c:v>
                </c:pt>
                <c:pt idx="21161">
                  <c:v>4277116494.2129631</c:v>
                </c:pt>
                <c:pt idx="21162">
                  <c:v>4277116563.6574073</c:v>
                </c:pt>
                <c:pt idx="21163">
                  <c:v>4277116633.1018519</c:v>
                </c:pt>
                <c:pt idx="21164">
                  <c:v>4277116702.5462966</c:v>
                </c:pt>
                <c:pt idx="21165">
                  <c:v>4277116771.9907403</c:v>
                </c:pt>
                <c:pt idx="21166">
                  <c:v>4277116841.435185</c:v>
                </c:pt>
                <c:pt idx="21167">
                  <c:v>4277116910.8796296</c:v>
                </c:pt>
                <c:pt idx="21168">
                  <c:v>4277116980.3240743</c:v>
                </c:pt>
                <c:pt idx="21169">
                  <c:v>4277117049.7685184</c:v>
                </c:pt>
                <c:pt idx="21170">
                  <c:v>4277117119.2129631</c:v>
                </c:pt>
                <c:pt idx="21171">
                  <c:v>4277117188.6574078</c:v>
                </c:pt>
                <c:pt idx="21172">
                  <c:v>4277117258.1018515</c:v>
                </c:pt>
                <c:pt idx="21173">
                  <c:v>4277117327.5462961</c:v>
                </c:pt>
                <c:pt idx="21174">
                  <c:v>4277117396.9907408</c:v>
                </c:pt>
                <c:pt idx="21175">
                  <c:v>4277117467.5925927</c:v>
                </c:pt>
                <c:pt idx="21176">
                  <c:v>4277117535.8796296</c:v>
                </c:pt>
                <c:pt idx="21177">
                  <c:v>4277117605.3240743</c:v>
                </c:pt>
                <c:pt idx="21178">
                  <c:v>4277117674.768518</c:v>
                </c:pt>
                <c:pt idx="21179">
                  <c:v>4277117744.2129626</c:v>
                </c:pt>
                <c:pt idx="21180">
                  <c:v>4277117813.6574078</c:v>
                </c:pt>
                <c:pt idx="21181">
                  <c:v>4277117883.1018524</c:v>
                </c:pt>
                <c:pt idx="21182">
                  <c:v>4277117952.5462961</c:v>
                </c:pt>
                <c:pt idx="21183">
                  <c:v>4277118021.9907408</c:v>
                </c:pt>
                <c:pt idx="21184">
                  <c:v>4277118091.4351854</c:v>
                </c:pt>
                <c:pt idx="21185">
                  <c:v>4277118162.0370369</c:v>
                </c:pt>
                <c:pt idx="21186">
                  <c:v>4277118231.4814816</c:v>
                </c:pt>
                <c:pt idx="21187">
                  <c:v>4277118300.9259257</c:v>
                </c:pt>
                <c:pt idx="21188">
                  <c:v>4277118370.3703704</c:v>
                </c:pt>
                <c:pt idx="21189">
                  <c:v>4277118439.814815</c:v>
                </c:pt>
                <c:pt idx="21190">
                  <c:v>4277118509.2592592</c:v>
                </c:pt>
                <c:pt idx="21191">
                  <c:v>4277118578.7037039</c:v>
                </c:pt>
                <c:pt idx="21192">
                  <c:v>4277118648.1481485</c:v>
                </c:pt>
                <c:pt idx="21193">
                  <c:v>4277118717.5925922</c:v>
                </c:pt>
                <c:pt idx="21194">
                  <c:v>4277118787.0370369</c:v>
                </c:pt>
                <c:pt idx="21195">
                  <c:v>4277118856.4814816</c:v>
                </c:pt>
                <c:pt idx="21196">
                  <c:v>4277118925.9259257</c:v>
                </c:pt>
                <c:pt idx="21197">
                  <c:v>4277118995.3703704</c:v>
                </c:pt>
                <c:pt idx="21198">
                  <c:v>4277119064.814815</c:v>
                </c:pt>
                <c:pt idx="21199">
                  <c:v>4277119134.2592597</c:v>
                </c:pt>
                <c:pt idx="21200">
                  <c:v>4277119203.7037034</c:v>
                </c:pt>
                <c:pt idx="21201">
                  <c:v>4277119273.1481481</c:v>
                </c:pt>
                <c:pt idx="21202">
                  <c:v>4277119342.5925927</c:v>
                </c:pt>
                <c:pt idx="21203">
                  <c:v>4277119412.0370369</c:v>
                </c:pt>
                <c:pt idx="21204">
                  <c:v>4277119481.4814816</c:v>
                </c:pt>
                <c:pt idx="21205">
                  <c:v>4277119550.9259262</c:v>
                </c:pt>
                <c:pt idx="21206">
                  <c:v>4277119620.3703699</c:v>
                </c:pt>
                <c:pt idx="21207">
                  <c:v>4277119689.8148146</c:v>
                </c:pt>
                <c:pt idx="21208">
                  <c:v>4277119759.2592592</c:v>
                </c:pt>
                <c:pt idx="21209">
                  <c:v>4277119828.7037034</c:v>
                </c:pt>
                <c:pt idx="21210">
                  <c:v>4277119898.1481481</c:v>
                </c:pt>
                <c:pt idx="21211">
                  <c:v>4277119967.5925927</c:v>
                </c:pt>
                <c:pt idx="21212">
                  <c:v>4277120037.0370374</c:v>
                </c:pt>
                <c:pt idx="21213">
                  <c:v>4277120106.4814816</c:v>
                </c:pt>
                <c:pt idx="21214">
                  <c:v>4277120175.9259262</c:v>
                </c:pt>
                <c:pt idx="21215">
                  <c:v>4277120245.3703709</c:v>
                </c:pt>
                <c:pt idx="21216">
                  <c:v>4277120314.8148146</c:v>
                </c:pt>
                <c:pt idx="21217">
                  <c:v>4277120384.2592592</c:v>
                </c:pt>
                <c:pt idx="21218">
                  <c:v>4277120453.7037039</c:v>
                </c:pt>
                <c:pt idx="21219">
                  <c:v>4277120523.1481481</c:v>
                </c:pt>
                <c:pt idx="21220">
                  <c:v>4277120592.5925927</c:v>
                </c:pt>
                <c:pt idx="21221">
                  <c:v>4277120663.1944442</c:v>
                </c:pt>
                <c:pt idx="21222">
                  <c:v>4277120732.6388888</c:v>
                </c:pt>
                <c:pt idx="21223">
                  <c:v>4277120802.0833335</c:v>
                </c:pt>
                <c:pt idx="21224">
                  <c:v>4277120871.5277777</c:v>
                </c:pt>
                <c:pt idx="21225">
                  <c:v>4277120940.9722223</c:v>
                </c:pt>
                <c:pt idx="21226">
                  <c:v>4277121010.416667</c:v>
                </c:pt>
                <c:pt idx="21227">
                  <c:v>4277121079.8611107</c:v>
                </c:pt>
                <c:pt idx="21228">
                  <c:v>4277121149.3055553</c:v>
                </c:pt>
                <c:pt idx="21229">
                  <c:v>4277121218.75</c:v>
                </c:pt>
                <c:pt idx="21230">
                  <c:v>4277121288.1944447</c:v>
                </c:pt>
                <c:pt idx="21231">
                  <c:v>4277121357.6388888</c:v>
                </c:pt>
                <c:pt idx="21232">
                  <c:v>4277121427.0833335</c:v>
                </c:pt>
                <c:pt idx="21233">
                  <c:v>4277121496.5277781</c:v>
                </c:pt>
                <c:pt idx="21234">
                  <c:v>4277121565.9722219</c:v>
                </c:pt>
                <c:pt idx="21235">
                  <c:v>4277121635.4166665</c:v>
                </c:pt>
                <c:pt idx="21236">
                  <c:v>4277121704.8611112</c:v>
                </c:pt>
                <c:pt idx="21237">
                  <c:v>4277121774.3055553</c:v>
                </c:pt>
                <c:pt idx="21238">
                  <c:v>4277121843.75</c:v>
                </c:pt>
                <c:pt idx="21239">
                  <c:v>4277121913.1944447</c:v>
                </c:pt>
                <c:pt idx="21240">
                  <c:v>4277121982.6388884</c:v>
                </c:pt>
                <c:pt idx="21241">
                  <c:v>4277122052.0833335</c:v>
                </c:pt>
                <c:pt idx="21242">
                  <c:v>4277122121.5277781</c:v>
                </c:pt>
                <c:pt idx="21243">
                  <c:v>4277122190.9722219</c:v>
                </c:pt>
                <c:pt idx="21244">
                  <c:v>4277122260.4166665</c:v>
                </c:pt>
                <c:pt idx="21245">
                  <c:v>4277122329.8611112</c:v>
                </c:pt>
                <c:pt idx="21246">
                  <c:v>4277122399.3055558</c:v>
                </c:pt>
                <c:pt idx="21247">
                  <c:v>4277122468.75</c:v>
                </c:pt>
                <c:pt idx="21248">
                  <c:v>4277122538.1944447</c:v>
                </c:pt>
                <c:pt idx="21249">
                  <c:v>4277122607.6388893</c:v>
                </c:pt>
                <c:pt idx="21250">
                  <c:v>4277122677.083333</c:v>
                </c:pt>
                <c:pt idx="21251">
                  <c:v>4277122746.5277777</c:v>
                </c:pt>
                <c:pt idx="21252">
                  <c:v>4277122815.9722223</c:v>
                </c:pt>
                <c:pt idx="21253">
                  <c:v>4277122885.4166665</c:v>
                </c:pt>
                <c:pt idx="21254">
                  <c:v>4277122954.8611112</c:v>
                </c:pt>
                <c:pt idx="21255">
                  <c:v>4277123024.3055558</c:v>
                </c:pt>
                <c:pt idx="21256">
                  <c:v>4277123093.7499995</c:v>
                </c:pt>
                <c:pt idx="21257">
                  <c:v>4277123163.1944442</c:v>
                </c:pt>
                <c:pt idx="21258">
                  <c:v>4277123232.6388888</c:v>
                </c:pt>
                <c:pt idx="21259">
                  <c:v>4277123302.0833335</c:v>
                </c:pt>
                <c:pt idx="21260">
                  <c:v>4277123371.5277777</c:v>
                </c:pt>
                <c:pt idx="21261">
                  <c:v>4277123442.1296301</c:v>
                </c:pt>
                <c:pt idx="21262">
                  <c:v>4277123511.5740738</c:v>
                </c:pt>
                <c:pt idx="21263">
                  <c:v>4277123581.0185184</c:v>
                </c:pt>
                <c:pt idx="21264">
                  <c:v>4277123650.4629631</c:v>
                </c:pt>
                <c:pt idx="21265">
                  <c:v>4277123719.9074073</c:v>
                </c:pt>
                <c:pt idx="21266">
                  <c:v>4277123789.3518519</c:v>
                </c:pt>
                <c:pt idx="21267">
                  <c:v>4277123858.7962966</c:v>
                </c:pt>
                <c:pt idx="21268">
                  <c:v>4277123928.2407403</c:v>
                </c:pt>
                <c:pt idx="21269">
                  <c:v>4277123997.685185</c:v>
                </c:pt>
                <c:pt idx="21270">
                  <c:v>4277124067.1296296</c:v>
                </c:pt>
                <c:pt idx="21271">
                  <c:v>4277124136.5740738</c:v>
                </c:pt>
                <c:pt idx="21272">
                  <c:v>4277124206.0185184</c:v>
                </c:pt>
                <c:pt idx="21273">
                  <c:v>4277124275.4629631</c:v>
                </c:pt>
                <c:pt idx="21274">
                  <c:v>4277124344.9074073</c:v>
                </c:pt>
                <c:pt idx="21275">
                  <c:v>4277124414.3518519</c:v>
                </c:pt>
                <c:pt idx="21276">
                  <c:v>4277124483.7962966</c:v>
                </c:pt>
                <c:pt idx="21277">
                  <c:v>4277124553.2407413</c:v>
                </c:pt>
                <c:pt idx="21278">
                  <c:v>4277124622.685185</c:v>
                </c:pt>
                <c:pt idx="21279">
                  <c:v>4277124692.1296296</c:v>
                </c:pt>
                <c:pt idx="21280">
                  <c:v>4277124761.5740743</c:v>
                </c:pt>
                <c:pt idx="21281">
                  <c:v>4277124831.0185184</c:v>
                </c:pt>
                <c:pt idx="21282">
                  <c:v>4277124900.4629631</c:v>
                </c:pt>
                <c:pt idx="21283">
                  <c:v>4277124969.9074078</c:v>
                </c:pt>
                <c:pt idx="21284">
                  <c:v>4277125039.3518515</c:v>
                </c:pt>
                <c:pt idx="21285">
                  <c:v>4277125108.7962961</c:v>
                </c:pt>
                <c:pt idx="21286">
                  <c:v>4277125178.2407408</c:v>
                </c:pt>
                <c:pt idx="21287">
                  <c:v>4277125247.685185</c:v>
                </c:pt>
                <c:pt idx="21288">
                  <c:v>4277125317.1296296</c:v>
                </c:pt>
                <c:pt idx="21289">
                  <c:v>4277125386.5740743</c:v>
                </c:pt>
                <c:pt idx="21290">
                  <c:v>4277125456.018518</c:v>
                </c:pt>
                <c:pt idx="21291">
                  <c:v>4277125525.4629626</c:v>
                </c:pt>
                <c:pt idx="21292">
                  <c:v>4277125594.9074073</c:v>
                </c:pt>
                <c:pt idx="21293">
                  <c:v>4277125664.3518519</c:v>
                </c:pt>
                <c:pt idx="21294">
                  <c:v>4277125733.7962961</c:v>
                </c:pt>
                <c:pt idx="21295">
                  <c:v>4277125803.2407408</c:v>
                </c:pt>
                <c:pt idx="21296">
                  <c:v>4277125872.6851854</c:v>
                </c:pt>
                <c:pt idx="21297">
                  <c:v>4277125942.1296296</c:v>
                </c:pt>
                <c:pt idx="21298">
                  <c:v>4277126011.5740743</c:v>
                </c:pt>
                <c:pt idx="21299">
                  <c:v>4277126081.0185189</c:v>
                </c:pt>
                <c:pt idx="21300">
                  <c:v>4277126150.4629626</c:v>
                </c:pt>
                <c:pt idx="21301">
                  <c:v>4277126219.9074073</c:v>
                </c:pt>
                <c:pt idx="21302">
                  <c:v>4277126289.3518519</c:v>
                </c:pt>
                <c:pt idx="21303">
                  <c:v>4277126359.9537039</c:v>
                </c:pt>
                <c:pt idx="21304">
                  <c:v>4277126429.3981485</c:v>
                </c:pt>
                <c:pt idx="21305">
                  <c:v>4277126498.8425922</c:v>
                </c:pt>
                <c:pt idx="21306">
                  <c:v>4277126568.2870369</c:v>
                </c:pt>
                <c:pt idx="21307">
                  <c:v>4277126637.7314816</c:v>
                </c:pt>
                <c:pt idx="21308">
                  <c:v>4277126707.1759262</c:v>
                </c:pt>
                <c:pt idx="21309">
                  <c:v>4277126776.6203704</c:v>
                </c:pt>
                <c:pt idx="21310">
                  <c:v>4277126846.064815</c:v>
                </c:pt>
                <c:pt idx="21311">
                  <c:v>4277126915.5092597</c:v>
                </c:pt>
                <c:pt idx="21312">
                  <c:v>4277126984.9537034</c:v>
                </c:pt>
                <c:pt idx="21313">
                  <c:v>4277127054.3981481</c:v>
                </c:pt>
                <c:pt idx="21314">
                  <c:v>4277127123.8425927</c:v>
                </c:pt>
                <c:pt idx="21315">
                  <c:v>4277127193.2870369</c:v>
                </c:pt>
                <c:pt idx="21316">
                  <c:v>4277127262.7314816</c:v>
                </c:pt>
                <c:pt idx="21317">
                  <c:v>4277127332.1759262</c:v>
                </c:pt>
                <c:pt idx="21318">
                  <c:v>4277127401.6203699</c:v>
                </c:pt>
                <c:pt idx="21319">
                  <c:v>4277127471.0648146</c:v>
                </c:pt>
                <c:pt idx="21320">
                  <c:v>4277127540.5092592</c:v>
                </c:pt>
                <c:pt idx="21321">
                  <c:v>4277127609.9537034</c:v>
                </c:pt>
                <c:pt idx="21322">
                  <c:v>4277127679.3981481</c:v>
                </c:pt>
                <c:pt idx="21323">
                  <c:v>4277127748.8425927</c:v>
                </c:pt>
                <c:pt idx="21324">
                  <c:v>4277127818.2870374</c:v>
                </c:pt>
                <c:pt idx="21325">
                  <c:v>4277127887.7314816</c:v>
                </c:pt>
                <c:pt idx="21326">
                  <c:v>4277127957.1759262</c:v>
                </c:pt>
                <c:pt idx="21327">
                  <c:v>4277128026.6203709</c:v>
                </c:pt>
                <c:pt idx="21328">
                  <c:v>4277128096.0648146</c:v>
                </c:pt>
                <c:pt idx="21329">
                  <c:v>4277128165.5092592</c:v>
                </c:pt>
                <c:pt idx="21330">
                  <c:v>4277128234.9537039</c:v>
                </c:pt>
                <c:pt idx="21331">
                  <c:v>4277128305.5555553</c:v>
                </c:pt>
                <c:pt idx="21332">
                  <c:v>4277128375</c:v>
                </c:pt>
                <c:pt idx="21333">
                  <c:v>4277128444.4444442</c:v>
                </c:pt>
                <c:pt idx="21334">
                  <c:v>4277128513.8888888</c:v>
                </c:pt>
                <c:pt idx="21335">
                  <c:v>4277128583.3333335</c:v>
                </c:pt>
                <c:pt idx="21336">
                  <c:v>4277128652.7777777</c:v>
                </c:pt>
                <c:pt idx="21337">
                  <c:v>4277128722.2222223</c:v>
                </c:pt>
                <c:pt idx="21338">
                  <c:v>4277128791.666667</c:v>
                </c:pt>
                <c:pt idx="21339">
                  <c:v>4277128861.1111116</c:v>
                </c:pt>
                <c:pt idx="21340">
                  <c:v>4277128930.5555553</c:v>
                </c:pt>
                <c:pt idx="21341">
                  <c:v>4277129000</c:v>
                </c:pt>
                <c:pt idx="21342">
                  <c:v>4277129069.4444447</c:v>
                </c:pt>
                <c:pt idx="21343">
                  <c:v>4277129138.8888888</c:v>
                </c:pt>
                <c:pt idx="21344">
                  <c:v>4277129208.3333335</c:v>
                </c:pt>
                <c:pt idx="21345">
                  <c:v>4277129277.7777781</c:v>
                </c:pt>
                <c:pt idx="21346">
                  <c:v>4277129347.2222219</c:v>
                </c:pt>
                <c:pt idx="21347">
                  <c:v>4277129416.6666665</c:v>
                </c:pt>
                <c:pt idx="21348">
                  <c:v>4277129486.1111112</c:v>
                </c:pt>
                <c:pt idx="21349">
                  <c:v>4277129555.5555553</c:v>
                </c:pt>
                <c:pt idx="21350">
                  <c:v>4277129626.1574078</c:v>
                </c:pt>
                <c:pt idx="21351">
                  <c:v>4277129694.4444447</c:v>
                </c:pt>
                <c:pt idx="21352">
                  <c:v>4277129763.8888884</c:v>
                </c:pt>
                <c:pt idx="21353">
                  <c:v>4277129833.333333</c:v>
                </c:pt>
                <c:pt idx="21354">
                  <c:v>4277129902.7777777</c:v>
                </c:pt>
                <c:pt idx="21355">
                  <c:v>4277129972.2222228</c:v>
                </c:pt>
                <c:pt idx="21356">
                  <c:v>4277130041.6666665</c:v>
                </c:pt>
                <c:pt idx="21357">
                  <c:v>4277130111.1111112</c:v>
                </c:pt>
                <c:pt idx="21358">
                  <c:v>4277130180.5555558</c:v>
                </c:pt>
                <c:pt idx="21359">
                  <c:v>4277130250</c:v>
                </c:pt>
                <c:pt idx="21360">
                  <c:v>4277130319.4444447</c:v>
                </c:pt>
                <c:pt idx="21361">
                  <c:v>4277130388.8888893</c:v>
                </c:pt>
                <c:pt idx="21362">
                  <c:v>4277130458.333333</c:v>
                </c:pt>
                <c:pt idx="21363">
                  <c:v>4277130527.7777777</c:v>
                </c:pt>
                <c:pt idx="21364">
                  <c:v>4277130597.2222223</c:v>
                </c:pt>
                <c:pt idx="21365">
                  <c:v>4277130666.6666665</c:v>
                </c:pt>
                <c:pt idx="21366">
                  <c:v>4277130737.2685189</c:v>
                </c:pt>
                <c:pt idx="21367">
                  <c:v>4277130806.7129626</c:v>
                </c:pt>
                <c:pt idx="21368">
                  <c:v>4277130876.1574073</c:v>
                </c:pt>
                <c:pt idx="21369">
                  <c:v>4277130945.6018519</c:v>
                </c:pt>
                <c:pt idx="21370">
                  <c:v>4277131015.0462961</c:v>
                </c:pt>
                <c:pt idx="21371">
                  <c:v>4277131084.4907408</c:v>
                </c:pt>
                <c:pt idx="21372">
                  <c:v>4277131153.9351854</c:v>
                </c:pt>
                <c:pt idx="21373">
                  <c:v>4277131223.3796301</c:v>
                </c:pt>
                <c:pt idx="21374">
                  <c:v>4277131292.8240738</c:v>
                </c:pt>
                <c:pt idx="21375">
                  <c:v>4277131362.2685184</c:v>
                </c:pt>
                <c:pt idx="21376">
                  <c:v>4277131431.7129631</c:v>
                </c:pt>
                <c:pt idx="21377">
                  <c:v>4277131501.1574073</c:v>
                </c:pt>
                <c:pt idx="21378">
                  <c:v>4277131570.6018519</c:v>
                </c:pt>
                <c:pt idx="21379">
                  <c:v>4277131640.0462966</c:v>
                </c:pt>
                <c:pt idx="21380">
                  <c:v>4277131709.4907403</c:v>
                </c:pt>
                <c:pt idx="21381">
                  <c:v>4277131778.935185</c:v>
                </c:pt>
                <c:pt idx="21382">
                  <c:v>4277131848.3796296</c:v>
                </c:pt>
                <c:pt idx="21383">
                  <c:v>4277131917.8240738</c:v>
                </c:pt>
                <c:pt idx="21384">
                  <c:v>4277131987.2685184</c:v>
                </c:pt>
                <c:pt idx="21385">
                  <c:v>4277132056.7129631</c:v>
                </c:pt>
                <c:pt idx="21386">
                  <c:v>4277132126.1574078</c:v>
                </c:pt>
                <c:pt idx="21387">
                  <c:v>4277132195.6018519</c:v>
                </c:pt>
                <c:pt idx="21388">
                  <c:v>4277132265.0462966</c:v>
                </c:pt>
                <c:pt idx="21389">
                  <c:v>4277132334.4907413</c:v>
                </c:pt>
                <c:pt idx="21390">
                  <c:v>4277132403.935185</c:v>
                </c:pt>
                <c:pt idx="21391">
                  <c:v>4277132473.3796296</c:v>
                </c:pt>
                <c:pt idx="21392">
                  <c:v>4277132542.8240743</c:v>
                </c:pt>
                <c:pt idx="21393">
                  <c:v>4277132612.2685184</c:v>
                </c:pt>
                <c:pt idx="21394">
                  <c:v>4277132681.7129631</c:v>
                </c:pt>
                <c:pt idx="21395">
                  <c:v>4277132751.1574078</c:v>
                </c:pt>
                <c:pt idx="21396">
                  <c:v>4277132820.6018515</c:v>
                </c:pt>
                <c:pt idx="21397">
                  <c:v>4277132890.0462961</c:v>
                </c:pt>
                <c:pt idx="21398">
                  <c:v>4277132959.4907408</c:v>
                </c:pt>
                <c:pt idx="21399">
                  <c:v>4277133028.935185</c:v>
                </c:pt>
                <c:pt idx="21400">
                  <c:v>4277133098.3796296</c:v>
                </c:pt>
                <c:pt idx="21401">
                  <c:v>4277133167.8240743</c:v>
                </c:pt>
                <c:pt idx="21402">
                  <c:v>4277133238.4259257</c:v>
                </c:pt>
                <c:pt idx="21403">
                  <c:v>4277133307.8703704</c:v>
                </c:pt>
                <c:pt idx="21404">
                  <c:v>4277133377.314815</c:v>
                </c:pt>
                <c:pt idx="21405">
                  <c:v>4277133446.7592592</c:v>
                </c:pt>
                <c:pt idx="21406">
                  <c:v>4277133516.2037039</c:v>
                </c:pt>
                <c:pt idx="21407">
                  <c:v>4277133585.6481485</c:v>
                </c:pt>
                <c:pt idx="21408">
                  <c:v>4277133655.0925922</c:v>
                </c:pt>
                <c:pt idx="21409">
                  <c:v>4277133724.5370369</c:v>
                </c:pt>
                <c:pt idx="21410">
                  <c:v>4277133793.9814816</c:v>
                </c:pt>
                <c:pt idx="21411">
                  <c:v>4277133863.4259257</c:v>
                </c:pt>
                <c:pt idx="21412">
                  <c:v>4277133932.8703704</c:v>
                </c:pt>
                <c:pt idx="21413">
                  <c:v>4277134002.314815</c:v>
                </c:pt>
                <c:pt idx="21414">
                  <c:v>4277134071.7592587</c:v>
                </c:pt>
                <c:pt idx="21415">
                  <c:v>4277134141.2037034</c:v>
                </c:pt>
                <c:pt idx="21416">
                  <c:v>4277134210.6481481</c:v>
                </c:pt>
                <c:pt idx="21417">
                  <c:v>4277134280.0925922</c:v>
                </c:pt>
                <c:pt idx="21418">
                  <c:v>4277134349.5370369</c:v>
                </c:pt>
                <c:pt idx="21419">
                  <c:v>4277134418.9814816</c:v>
                </c:pt>
                <c:pt idx="21420">
                  <c:v>4277134488.4259262</c:v>
                </c:pt>
                <c:pt idx="21421">
                  <c:v>4277134557.8703704</c:v>
                </c:pt>
                <c:pt idx="21422">
                  <c:v>4277134627.314815</c:v>
                </c:pt>
                <c:pt idx="21423">
                  <c:v>4277134696.7592597</c:v>
                </c:pt>
                <c:pt idx="21424">
                  <c:v>4277134766.2037034</c:v>
                </c:pt>
                <c:pt idx="21425">
                  <c:v>4277134835.6481481</c:v>
                </c:pt>
                <c:pt idx="21426">
                  <c:v>4277134905.0925927</c:v>
                </c:pt>
                <c:pt idx="21427">
                  <c:v>4277134974.5370369</c:v>
                </c:pt>
                <c:pt idx="21428">
                  <c:v>4277135043.9814816</c:v>
                </c:pt>
                <c:pt idx="21429">
                  <c:v>4277135113.4259262</c:v>
                </c:pt>
                <c:pt idx="21430">
                  <c:v>4277135182.8703699</c:v>
                </c:pt>
                <c:pt idx="21431">
                  <c:v>4277135252.3148146</c:v>
                </c:pt>
                <c:pt idx="21432">
                  <c:v>4277135321.7592592</c:v>
                </c:pt>
                <c:pt idx="21433">
                  <c:v>4277135391.2037039</c:v>
                </c:pt>
                <c:pt idx="21434">
                  <c:v>4277135460.6481481</c:v>
                </c:pt>
                <c:pt idx="21435">
                  <c:v>4277135530.0925927</c:v>
                </c:pt>
                <c:pt idx="21436">
                  <c:v>4277135599.5370374</c:v>
                </c:pt>
                <c:pt idx="21437">
                  <c:v>4277135670.1388888</c:v>
                </c:pt>
                <c:pt idx="21438">
                  <c:v>4277135739.5833335</c:v>
                </c:pt>
                <c:pt idx="21439">
                  <c:v>4277135809.0277777</c:v>
                </c:pt>
                <c:pt idx="21440">
                  <c:v>4277135878.4722223</c:v>
                </c:pt>
                <c:pt idx="21441">
                  <c:v>4277135947.916667</c:v>
                </c:pt>
                <c:pt idx="21442">
                  <c:v>4277136017.3611107</c:v>
                </c:pt>
                <c:pt idx="21443">
                  <c:v>4277136086.8055553</c:v>
                </c:pt>
                <c:pt idx="21444">
                  <c:v>4277136156.25</c:v>
                </c:pt>
                <c:pt idx="21445">
                  <c:v>4277136225.6944442</c:v>
                </c:pt>
                <c:pt idx="21446">
                  <c:v>4277136295.1388888</c:v>
                </c:pt>
                <c:pt idx="21447">
                  <c:v>4277136364.5833335</c:v>
                </c:pt>
                <c:pt idx="21448">
                  <c:v>4277136434.0277772</c:v>
                </c:pt>
                <c:pt idx="21449">
                  <c:v>4277136503.4722223</c:v>
                </c:pt>
                <c:pt idx="21450">
                  <c:v>4277136572.916667</c:v>
                </c:pt>
                <c:pt idx="21451">
                  <c:v>4277136642.3611116</c:v>
                </c:pt>
                <c:pt idx="21452">
                  <c:v>4277136711.8055553</c:v>
                </c:pt>
                <c:pt idx="21453">
                  <c:v>4277136781.25</c:v>
                </c:pt>
                <c:pt idx="21454">
                  <c:v>4277136850.6944447</c:v>
                </c:pt>
                <c:pt idx="21455">
                  <c:v>4277136920.1388888</c:v>
                </c:pt>
                <c:pt idx="21456">
                  <c:v>4277136989.5833335</c:v>
                </c:pt>
                <c:pt idx="21457">
                  <c:v>4277137059.0277781</c:v>
                </c:pt>
                <c:pt idx="21458">
                  <c:v>4277137128.4722219</c:v>
                </c:pt>
                <c:pt idx="21459">
                  <c:v>4277137197.9166665</c:v>
                </c:pt>
                <c:pt idx="21460">
                  <c:v>4277137267.3611112</c:v>
                </c:pt>
                <c:pt idx="21461">
                  <c:v>4277137336.8055553</c:v>
                </c:pt>
                <c:pt idx="21462">
                  <c:v>4277137406.25</c:v>
                </c:pt>
                <c:pt idx="21463">
                  <c:v>4277137475.6944447</c:v>
                </c:pt>
                <c:pt idx="21464">
                  <c:v>4277137545.1388884</c:v>
                </c:pt>
                <c:pt idx="21465">
                  <c:v>4277137614.583333</c:v>
                </c:pt>
                <c:pt idx="21466">
                  <c:v>4277137684.0277777</c:v>
                </c:pt>
                <c:pt idx="21467">
                  <c:v>4277137753.4722223</c:v>
                </c:pt>
                <c:pt idx="21468">
                  <c:v>4277137822.9166665</c:v>
                </c:pt>
                <c:pt idx="21469">
                  <c:v>4277137892.3611112</c:v>
                </c:pt>
                <c:pt idx="21470">
                  <c:v>4277137961.8055558</c:v>
                </c:pt>
                <c:pt idx="21471">
                  <c:v>4277138031.25</c:v>
                </c:pt>
                <c:pt idx="21472">
                  <c:v>4277138100.6944447</c:v>
                </c:pt>
                <c:pt idx="21473">
                  <c:v>4277138170.1388893</c:v>
                </c:pt>
                <c:pt idx="21474">
                  <c:v>4277138239.583333</c:v>
                </c:pt>
                <c:pt idx="21475">
                  <c:v>4277138309.0277777</c:v>
                </c:pt>
                <c:pt idx="21476">
                  <c:v>4277138378.4722223</c:v>
                </c:pt>
                <c:pt idx="21477">
                  <c:v>4277138447.9166665</c:v>
                </c:pt>
                <c:pt idx="21478">
                  <c:v>4277138518.5185184</c:v>
                </c:pt>
                <c:pt idx="21479">
                  <c:v>4277138587.9629626</c:v>
                </c:pt>
                <c:pt idx="21480">
                  <c:v>4277138657.4074073</c:v>
                </c:pt>
                <c:pt idx="21481">
                  <c:v>4277138726.8518519</c:v>
                </c:pt>
                <c:pt idx="21482">
                  <c:v>4277138796.2962966</c:v>
                </c:pt>
                <c:pt idx="21483">
                  <c:v>4277138865.7407408</c:v>
                </c:pt>
                <c:pt idx="21484">
                  <c:v>4277138935.1851854</c:v>
                </c:pt>
                <c:pt idx="21485">
                  <c:v>4277139004.6296301</c:v>
                </c:pt>
                <c:pt idx="21486">
                  <c:v>4277139074.0740738</c:v>
                </c:pt>
                <c:pt idx="21487">
                  <c:v>4277139143.5185184</c:v>
                </c:pt>
                <c:pt idx="21488">
                  <c:v>4277139212.9629631</c:v>
                </c:pt>
                <c:pt idx="21489">
                  <c:v>4277139282.4074073</c:v>
                </c:pt>
                <c:pt idx="21490">
                  <c:v>4277139351.8518519</c:v>
                </c:pt>
                <c:pt idx="21491">
                  <c:v>4277139421.2962966</c:v>
                </c:pt>
                <c:pt idx="21492">
                  <c:v>4277139490.7407403</c:v>
                </c:pt>
                <c:pt idx="21493">
                  <c:v>4277139560.185185</c:v>
                </c:pt>
                <c:pt idx="21494">
                  <c:v>4277139629.6296296</c:v>
                </c:pt>
                <c:pt idx="21495">
                  <c:v>4277139699.0740738</c:v>
                </c:pt>
                <c:pt idx="21496">
                  <c:v>4277139768.5185184</c:v>
                </c:pt>
                <c:pt idx="21497">
                  <c:v>4277139837.9629631</c:v>
                </c:pt>
                <c:pt idx="21498">
                  <c:v>4277139907.4074078</c:v>
                </c:pt>
                <c:pt idx="21499">
                  <c:v>4277139976.8518515</c:v>
                </c:pt>
                <c:pt idx="21500">
                  <c:v>4277140046.2962961</c:v>
                </c:pt>
                <c:pt idx="21501">
                  <c:v>4277140115.7407413</c:v>
                </c:pt>
                <c:pt idx="21502">
                  <c:v>4277140185.185185</c:v>
                </c:pt>
                <c:pt idx="21503">
                  <c:v>4277140254.6296296</c:v>
                </c:pt>
                <c:pt idx="21504">
                  <c:v>4277140324.0740743</c:v>
                </c:pt>
                <c:pt idx="21505">
                  <c:v>4277140393.5185184</c:v>
                </c:pt>
                <c:pt idx="21506">
                  <c:v>4277140462.9629631</c:v>
                </c:pt>
                <c:pt idx="21507">
                  <c:v>4277140532.4074078</c:v>
                </c:pt>
                <c:pt idx="21508">
                  <c:v>4277140601.8518515</c:v>
                </c:pt>
                <c:pt idx="21509">
                  <c:v>4277140671.2962961</c:v>
                </c:pt>
                <c:pt idx="21510">
                  <c:v>4277140740.7407408</c:v>
                </c:pt>
                <c:pt idx="21511">
                  <c:v>4277140810.1851854</c:v>
                </c:pt>
                <c:pt idx="21512">
                  <c:v>4277140879.6296296</c:v>
                </c:pt>
                <c:pt idx="21513">
                  <c:v>4277140949.0740743</c:v>
                </c:pt>
                <c:pt idx="21514">
                  <c:v>4277141018.5185189</c:v>
                </c:pt>
                <c:pt idx="21515">
                  <c:v>4277141089.1203704</c:v>
                </c:pt>
                <c:pt idx="21516">
                  <c:v>4277141158.564815</c:v>
                </c:pt>
                <c:pt idx="21517">
                  <c:v>4277141228.0092592</c:v>
                </c:pt>
                <c:pt idx="21518">
                  <c:v>4277141297.4537039</c:v>
                </c:pt>
                <c:pt idx="21519">
                  <c:v>4277141366.8981485</c:v>
                </c:pt>
                <c:pt idx="21520">
                  <c:v>4277141436.3425922</c:v>
                </c:pt>
                <c:pt idx="21521">
                  <c:v>4277141505.7870369</c:v>
                </c:pt>
                <c:pt idx="21522">
                  <c:v>4277141575.2314816</c:v>
                </c:pt>
                <c:pt idx="21523">
                  <c:v>4277141644.6759257</c:v>
                </c:pt>
                <c:pt idx="21524">
                  <c:v>4277141714.1203704</c:v>
                </c:pt>
                <c:pt idx="21525">
                  <c:v>4277141783.564815</c:v>
                </c:pt>
                <c:pt idx="21526">
                  <c:v>4277141853.0092587</c:v>
                </c:pt>
                <c:pt idx="21527">
                  <c:v>4277141922.4537034</c:v>
                </c:pt>
                <c:pt idx="21528">
                  <c:v>4277141991.8981481</c:v>
                </c:pt>
                <c:pt idx="21529">
                  <c:v>4277142061.3425927</c:v>
                </c:pt>
                <c:pt idx="21530">
                  <c:v>4277142130.7870369</c:v>
                </c:pt>
                <c:pt idx="21531">
                  <c:v>4277142200.2314816</c:v>
                </c:pt>
                <c:pt idx="21532">
                  <c:v>4277142269.6759262</c:v>
                </c:pt>
                <c:pt idx="21533">
                  <c:v>4277142327.5462961</c:v>
                </c:pt>
                <c:pt idx="21534">
                  <c:v>4277142331.0185184</c:v>
                </c:pt>
                <c:pt idx="21535">
                  <c:v>4277142334.4907408</c:v>
                </c:pt>
                <c:pt idx="21536">
                  <c:v>4277142337.9629631</c:v>
                </c:pt>
                <c:pt idx="21537">
                  <c:v>4277142341.4351854</c:v>
                </c:pt>
                <c:pt idx="21538">
                  <c:v>4277142343.75</c:v>
                </c:pt>
                <c:pt idx="21539">
                  <c:v>4277142347.2222223</c:v>
                </c:pt>
                <c:pt idx="21540">
                  <c:v>4277142350.6944447</c:v>
                </c:pt>
                <c:pt idx="21541">
                  <c:v>4277142354.1666665</c:v>
                </c:pt>
                <c:pt idx="21542">
                  <c:v>4277142356.4814816</c:v>
                </c:pt>
                <c:pt idx="21543">
                  <c:v>4277142359.9537039</c:v>
                </c:pt>
                <c:pt idx="21544">
                  <c:v>4277142363.4259257</c:v>
                </c:pt>
                <c:pt idx="21545">
                  <c:v>4277142366.8981481</c:v>
                </c:pt>
                <c:pt idx="21546">
                  <c:v>4277142369.2129631</c:v>
                </c:pt>
                <c:pt idx="21547">
                  <c:v>4277142372.6851854</c:v>
                </c:pt>
                <c:pt idx="21548">
                  <c:v>4277142376.1574073</c:v>
                </c:pt>
                <c:pt idx="21549">
                  <c:v>4277142379.6296296</c:v>
                </c:pt>
                <c:pt idx="21550">
                  <c:v>4277142383.1018519</c:v>
                </c:pt>
                <c:pt idx="21551">
                  <c:v>4277142385.4166665</c:v>
                </c:pt>
                <c:pt idx="21552">
                  <c:v>4277142388.8888888</c:v>
                </c:pt>
                <c:pt idx="21553">
                  <c:v>4277142392.3611112</c:v>
                </c:pt>
                <c:pt idx="21554">
                  <c:v>4277142395.8333335</c:v>
                </c:pt>
                <c:pt idx="21555">
                  <c:v>4277142398.1481481</c:v>
                </c:pt>
                <c:pt idx="21556">
                  <c:v>4277142401.6203704</c:v>
                </c:pt>
                <c:pt idx="21557">
                  <c:v>4277142405.0925927</c:v>
                </c:pt>
                <c:pt idx="21558">
                  <c:v>4277142408.564815</c:v>
                </c:pt>
                <c:pt idx="21559">
                  <c:v>4277142410.8796296</c:v>
                </c:pt>
                <c:pt idx="21560">
                  <c:v>4277142414.3518519</c:v>
                </c:pt>
                <c:pt idx="21561">
                  <c:v>4277142417.8240743</c:v>
                </c:pt>
                <c:pt idx="21562">
                  <c:v>4277142421.2962966</c:v>
                </c:pt>
                <c:pt idx="21563">
                  <c:v>4277142424.7685184</c:v>
                </c:pt>
                <c:pt idx="21564">
                  <c:v>4277142427.0833335</c:v>
                </c:pt>
                <c:pt idx="21565">
                  <c:v>4277142430.5555558</c:v>
                </c:pt>
                <c:pt idx="21566">
                  <c:v>4277142434.0277781</c:v>
                </c:pt>
                <c:pt idx="21567">
                  <c:v>4277142437.5</c:v>
                </c:pt>
                <c:pt idx="21568">
                  <c:v>4277142439.814815</c:v>
                </c:pt>
                <c:pt idx="21569">
                  <c:v>4277142443.2870374</c:v>
                </c:pt>
                <c:pt idx="21570">
                  <c:v>4277142446.7592597</c:v>
                </c:pt>
                <c:pt idx="21571">
                  <c:v>4277142450.2314816</c:v>
                </c:pt>
                <c:pt idx="21572">
                  <c:v>4277142452.5462966</c:v>
                </c:pt>
                <c:pt idx="21573">
                  <c:v>4277142456.0185189</c:v>
                </c:pt>
                <c:pt idx="21574">
                  <c:v>4277142459.4907413</c:v>
                </c:pt>
                <c:pt idx="21575">
                  <c:v>4277142462.9629626</c:v>
                </c:pt>
                <c:pt idx="21576">
                  <c:v>4277142466.435185</c:v>
                </c:pt>
                <c:pt idx="21577">
                  <c:v>4277142468.7500005</c:v>
                </c:pt>
                <c:pt idx="21578">
                  <c:v>4277142472.2222228</c:v>
                </c:pt>
                <c:pt idx="21579">
                  <c:v>4277142475.6944442</c:v>
                </c:pt>
                <c:pt idx="21580">
                  <c:v>4277142479.1666665</c:v>
                </c:pt>
                <c:pt idx="21581">
                  <c:v>4277142481.481482</c:v>
                </c:pt>
                <c:pt idx="21582">
                  <c:v>4277142484.9537034</c:v>
                </c:pt>
                <c:pt idx="21583">
                  <c:v>4277142488.4259257</c:v>
                </c:pt>
                <c:pt idx="21584">
                  <c:v>4277142491.8981481</c:v>
                </c:pt>
                <c:pt idx="21585">
                  <c:v>4277142495.3703704</c:v>
                </c:pt>
                <c:pt idx="21586">
                  <c:v>4277142497.685185</c:v>
                </c:pt>
                <c:pt idx="21587">
                  <c:v>4277142501.1574073</c:v>
                </c:pt>
                <c:pt idx="21588">
                  <c:v>4277142504.6296296</c:v>
                </c:pt>
                <c:pt idx="21589">
                  <c:v>4277142508.1018519</c:v>
                </c:pt>
                <c:pt idx="21590">
                  <c:v>4277142510.4166665</c:v>
                </c:pt>
                <c:pt idx="21591">
                  <c:v>4277142513.8888888</c:v>
                </c:pt>
                <c:pt idx="21592">
                  <c:v>4277142517.3611112</c:v>
                </c:pt>
                <c:pt idx="21593">
                  <c:v>4277142520.8333335</c:v>
                </c:pt>
                <c:pt idx="21594">
                  <c:v>4277142523.1481481</c:v>
                </c:pt>
                <c:pt idx="21595">
                  <c:v>4277142526.6203704</c:v>
                </c:pt>
                <c:pt idx="21596">
                  <c:v>4277142530.0925927</c:v>
                </c:pt>
                <c:pt idx="21597">
                  <c:v>4277142533.564815</c:v>
                </c:pt>
                <c:pt idx="21598">
                  <c:v>4277142537.0370374</c:v>
                </c:pt>
                <c:pt idx="21599">
                  <c:v>4277142539.3518519</c:v>
                </c:pt>
                <c:pt idx="21600">
                  <c:v>4277142542.8240743</c:v>
                </c:pt>
                <c:pt idx="21601">
                  <c:v>4277142546.2962966</c:v>
                </c:pt>
                <c:pt idx="21602">
                  <c:v>4277142549.7685189</c:v>
                </c:pt>
                <c:pt idx="21603">
                  <c:v>4277142552.0833335</c:v>
                </c:pt>
                <c:pt idx="21604">
                  <c:v>4277142555.5555558</c:v>
                </c:pt>
                <c:pt idx="21605">
                  <c:v>4277142559.0277781</c:v>
                </c:pt>
                <c:pt idx="21606">
                  <c:v>4277142562.5000005</c:v>
                </c:pt>
                <c:pt idx="21607">
                  <c:v>4277142565.9722219</c:v>
                </c:pt>
                <c:pt idx="21608">
                  <c:v>4277142568.2870374</c:v>
                </c:pt>
                <c:pt idx="21609">
                  <c:v>4277142571.7592597</c:v>
                </c:pt>
                <c:pt idx="21610">
                  <c:v>4277142575.2314811</c:v>
                </c:pt>
                <c:pt idx="21611">
                  <c:v>4277142578.7037034</c:v>
                </c:pt>
                <c:pt idx="21612">
                  <c:v>4277142581.0185189</c:v>
                </c:pt>
                <c:pt idx="21613">
                  <c:v>4277142584.4907403</c:v>
                </c:pt>
                <c:pt idx="21614">
                  <c:v>4277142587.9629626</c:v>
                </c:pt>
                <c:pt idx="21615">
                  <c:v>4277142591.435185</c:v>
                </c:pt>
                <c:pt idx="21616">
                  <c:v>4277142593.7499995</c:v>
                </c:pt>
                <c:pt idx="21617">
                  <c:v>4277142597.2222219</c:v>
                </c:pt>
                <c:pt idx="21618">
                  <c:v>4277142600.6944442</c:v>
                </c:pt>
                <c:pt idx="21619">
                  <c:v>4277142604.1666665</c:v>
                </c:pt>
                <c:pt idx="21620">
                  <c:v>4277142607.6388888</c:v>
                </c:pt>
                <c:pt idx="21621">
                  <c:v>4277142609.9537034</c:v>
                </c:pt>
                <c:pt idx="21622">
                  <c:v>4277142613.4259257</c:v>
                </c:pt>
                <c:pt idx="21623">
                  <c:v>4277142616.8981481</c:v>
                </c:pt>
                <c:pt idx="21624">
                  <c:v>4277142620.3703704</c:v>
                </c:pt>
                <c:pt idx="21625">
                  <c:v>4277142622.685185</c:v>
                </c:pt>
                <c:pt idx="21626">
                  <c:v>4277142626.1574073</c:v>
                </c:pt>
                <c:pt idx="21627">
                  <c:v>4277142629.6296296</c:v>
                </c:pt>
                <c:pt idx="21628">
                  <c:v>4277142633.1018519</c:v>
                </c:pt>
                <c:pt idx="21629">
                  <c:v>4277142635.4166665</c:v>
                </c:pt>
                <c:pt idx="21630">
                  <c:v>4277142638.8888888</c:v>
                </c:pt>
                <c:pt idx="21631">
                  <c:v>4277142642.3611112</c:v>
                </c:pt>
                <c:pt idx="21632">
                  <c:v>4277142645.8333335</c:v>
                </c:pt>
                <c:pt idx="21633">
                  <c:v>4277142649.3055558</c:v>
                </c:pt>
                <c:pt idx="21634">
                  <c:v>4277142651.6203704</c:v>
                </c:pt>
                <c:pt idx="21635">
                  <c:v>4277142655.0925927</c:v>
                </c:pt>
                <c:pt idx="21636">
                  <c:v>4277142658.564815</c:v>
                </c:pt>
                <c:pt idx="21637">
                  <c:v>4277142662.0370374</c:v>
                </c:pt>
                <c:pt idx="21638">
                  <c:v>4277142664.3518519</c:v>
                </c:pt>
                <c:pt idx="21639">
                  <c:v>4277142667.8240743</c:v>
                </c:pt>
                <c:pt idx="21640">
                  <c:v>4277142671.2962966</c:v>
                </c:pt>
                <c:pt idx="21641">
                  <c:v>4277142674.768518</c:v>
                </c:pt>
                <c:pt idx="21642">
                  <c:v>4277142678.2407403</c:v>
                </c:pt>
                <c:pt idx="21643">
                  <c:v>4277142680.5555558</c:v>
                </c:pt>
                <c:pt idx="21644">
                  <c:v>4277142684.0277772</c:v>
                </c:pt>
                <c:pt idx="21645">
                  <c:v>4277142687.4999995</c:v>
                </c:pt>
                <c:pt idx="21646">
                  <c:v>4277142690.9722219</c:v>
                </c:pt>
                <c:pt idx="21647">
                  <c:v>4277142693.2870374</c:v>
                </c:pt>
                <c:pt idx="21648">
                  <c:v>4277142696.7592587</c:v>
                </c:pt>
                <c:pt idx="21649">
                  <c:v>4277142700.2314811</c:v>
                </c:pt>
                <c:pt idx="21650">
                  <c:v>4277142703.7037034</c:v>
                </c:pt>
                <c:pt idx="21651">
                  <c:v>4277142706.0185184</c:v>
                </c:pt>
                <c:pt idx="21652">
                  <c:v>4277142709.4907403</c:v>
                </c:pt>
                <c:pt idx="21653">
                  <c:v>4277142712.9629626</c:v>
                </c:pt>
                <c:pt idx="21654">
                  <c:v>4277142716.435185</c:v>
                </c:pt>
                <c:pt idx="21655">
                  <c:v>4277142719.9074073</c:v>
                </c:pt>
                <c:pt idx="21656">
                  <c:v>4277142722.2222219</c:v>
                </c:pt>
                <c:pt idx="21657">
                  <c:v>4277142725.6944442</c:v>
                </c:pt>
                <c:pt idx="21658">
                  <c:v>4277142729.1666665</c:v>
                </c:pt>
                <c:pt idx="21659">
                  <c:v>4277142732.6388888</c:v>
                </c:pt>
                <c:pt idx="21660">
                  <c:v>4277142734.9537034</c:v>
                </c:pt>
                <c:pt idx="21661">
                  <c:v>4277142738.4259257</c:v>
                </c:pt>
                <c:pt idx="21662">
                  <c:v>4277142741.8981481</c:v>
                </c:pt>
                <c:pt idx="21663">
                  <c:v>4277142745.3703704</c:v>
                </c:pt>
                <c:pt idx="21664">
                  <c:v>4277142747.685185</c:v>
                </c:pt>
                <c:pt idx="21665">
                  <c:v>4277142751.1574073</c:v>
                </c:pt>
                <c:pt idx="21666">
                  <c:v>4277142754.6296296</c:v>
                </c:pt>
                <c:pt idx="21667">
                  <c:v>4277142758.1018519</c:v>
                </c:pt>
                <c:pt idx="21668">
                  <c:v>4277142761.5740743</c:v>
                </c:pt>
                <c:pt idx="21669">
                  <c:v>4277142763.8888888</c:v>
                </c:pt>
                <c:pt idx="21670">
                  <c:v>4277142767.3611112</c:v>
                </c:pt>
                <c:pt idx="21671">
                  <c:v>4277142770.8333335</c:v>
                </c:pt>
                <c:pt idx="21672">
                  <c:v>4277142774.3055553</c:v>
                </c:pt>
                <c:pt idx="21673">
                  <c:v>4277142776.6203704</c:v>
                </c:pt>
                <c:pt idx="21674">
                  <c:v>4277142780.0925927</c:v>
                </c:pt>
                <c:pt idx="21675">
                  <c:v>4277142783.5648146</c:v>
                </c:pt>
                <c:pt idx="21676">
                  <c:v>4277142787.0370369</c:v>
                </c:pt>
                <c:pt idx="21677">
                  <c:v>4277142790.5092592</c:v>
                </c:pt>
                <c:pt idx="21678">
                  <c:v>4277142792.8240743</c:v>
                </c:pt>
                <c:pt idx="21679">
                  <c:v>4277142804.3981481</c:v>
                </c:pt>
                <c:pt idx="21680">
                  <c:v>4277142815.9722223</c:v>
                </c:pt>
                <c:pt idx="21681">
                  <c:v>4277142828.7037039</c:v>
                </c:pt>
                <c:pt idx="21682">
                  <c:v>4277142840.2777777</c:v>
                </c:pt>
                <c:pt idx="21683">
                  <c:v>4277142851.8518519</c:v>
                </c:pt>
                <c:pt idx="21684">
                  <c:v>4277142863.4259262</c:v>
                </c:pt>
                <c:pt idx="21685">
                  <c:v>4277142875</c:v>
                </c:pt>
                <c:pt idx="21686">
                  <c:v>4277142886.5740738</c:v>
                </c:pt>
                <c:pt idx="21687">
                  <c:v>4277142898.1481485</c:v>
                </c:pt>
                <c:pt idx="21688">
                  <c:v>4277142909.7222223</c:v>
                </c:pt>
                <c:pt idx="21689">
                  <c:v>4277142921.2962961</c:v>
                </c:pt>
                <c:pt idx="21690">
                  <c:v>4277142934.0277777</c:v>
                </c:pt>
                <c:pt idx="21691">
                  <c:v>4277142945.6018515</c:v>
                </c:pt>
                <c:pt idx="21692">
                  <c:v>4277142957.1759262</c:v>
                </c:pt>
                <c:pt idx="21693">
                  <c:v>4277142968.75</c:v>
                </c:pt>
                <c:pt idx="21694">
                  <c:v>4277142980.3240738</c:v>
                </c:pt>
                <c:pt idx="21695">
                  <c:v>4277142991.8981485</c:v>
                </c:pt>
                <c:pt idx="21696">
                  <c:v>4277143003.4722223</c:v>
                </c:pt>
                <c:pt idx="21697">
                  <c:v>4277143015.0462961</c:v>
                </c:pt>
                <c:pt idx="21698">
                  <c:v>4277143026.6203699</c:v>
                </c:pt>
                <c:pt idx="21699">
                  <c:v>4277143038.1944447</c:v>
                </c:pt>
                <c:pt idx="21700">
                  <c:v>4277143050.9259262</c:v>
                </c:pt>
                <c:pt idx="21701">
                  <c:v>4277143062.5</c:v>
                </c:pt>
                <c:pt idx="21702">
                  <c:v>4277143074.0740738</c:v>
                </c:pt>
                <c:pt idx="21703">
                  <c:v>4277143085.6481481</c:v>
                </c:pt>
                <c:pt idx="21704">
                  <c:v>4277143097.2222223</c:v>
                </c:pt>
                <c:pt idx="21705">
                  <c:v>4277143108.7962961</c:v>
                </c:pt>
                <c:pt idx="21706">
                  <c:v>4277143120.3703704</c:v>
                </c:pt>
                <c:pt idx="21707">
                  <c:v>4277143131.9444447</c:v>
                </c:pt>
                <c:pt idx="21708">
                  <c:v>4277143143.5185184</c:v>
                </c:pt>
                <c:pt idx="21709">
                  <c:v>4277143178.2407408</c:v>
                </c:pt>
                <c:pt idx="21710">
                  <c:v>4277143212.9629631</c:v>
                </c:pt>
                <c:pt idx="21711">
                  <c:v>4277143247.685185</c:v>
                </c:pt>
                <c:pt idx="21712">
                  <c:v>4277143282.4074073</c:v>
                </c:pt>
                <c:pt idx="21713">
                  <c:v>4277143317.1296296</c:v>
                </c:pt>
                <c:pt idx="21714">
                  <c:v>4277143351.8518519</c:v>
                </c:pt>
                <c:pt idx="21715">
                  <c:v>4277143387.7314811</c:v>
                </c:pt>
                <c:pt idx="21716">
                  <c:v>4277143391.2037034</c:v>
                </c:pt>
                <c:pt idx="21717">
                  <c:v>4277143394.6759257</c:v>
                </c:pt>
                <c:pt idx="21718">
                  <c:v>4277143396.9907403</c:v>
                </c:pt>
                <c:pt idx="21719">
                  <c:v>4277143400.4629626</c:v>
                </c:pt>
                <c:pt idx="21720">
                  <c:v>4277143403.935185</c:v>
                </c:pt>
                <c:pt idx="21721">
                  <c:v>4277143407.4074073</c:v>
                </c:pt>
                <c:pt idx="21722">
                  <c:v>4277143409.7222219</c:v>
                </c:pt>
                <c:pt idx="21723">
                  <c:v>4277143413.1944442</c:v>
                </c:pt>
                <c:pt idx="21724">
                  <c:v>4277143416.6666665</c:v>
                </c:pt>
                <c:pt idx="21725">
                  <c:v>4277143420.1388888</c:v>
                </c:pt>
                <c:pt idx="21726">
                  <c:v>4277143422.4537034</c:v>
                </c:pt>
                <c:pt idx="21727">
                  <c:v>4277143425.9259257</c:v>
                </c:pt>
                <c:pt idx="21728">
                  <c:v>4277143429.3981481</c:v>
                </c:pt>
                <c:pt idx="21729">
                  <c:v>4277143432.8703704</c:v>
                </c:pt>
                <c:pt idx="21730">
                  <c:v>4277143436.3425927</c:v>
                </c:pt>
                <c:pt idx="21731">
                  <c:v>4277143438.6574073</c:v>
                </c:pt>
                <c:pt idx="21732">
                  <c:v>4277143442.1296296</c:v>
                </c:pt>
                <c:pt idx="21733">
                  <c:v>4277143445.6018519</c:v>
                </c:pt>
                <c:pt idx="21734">
                  <c:v>4277143449.0740743</c:v>
                </c:pt>
                <c:pt idx="21735">
                  <c:v>4277143451.3888888</c:v>
                </c:pt>
                <c:pt idx="21736">
                  <c:v>4277143454.8611112</c:v>
                </c:pt>
                <c:pt idx="21737">
                  <c:v>4277143458.3333335</c:v>
                </c:pt>
                <c:pt idx="21738">
                  <c:v>4277143461.8055558</c:v>
                </c:pt>
                <c:pt idx="21739">
                  <c:v>4277143464.1203704</c:v>
                </c:pt>
                <c:pt idx="21740">
                  <c:v>4277143467.5925927</c:v>
                </c:pt>
                <c:pt idx="21741">
                  <c:v>4277143471.064815</c:v>
                </c:pt>
                <c:pt idx="21742">
                  <c:v>4277143474.5370374</c:v>
                </c:pt>
                <c:pt idx="21743">
                  <c:v>4277143478.0092587</c:v>
                </c:pt>
                <c:pt idx="21744">
                  <c:v>4277143480.3240743</c:v>
                </c:pt>
                <c:pt idx="21745">
                  <c:v>4277143483.7962966</c:v>
                </c:pt>
                <c:pt idx="21746">
                  <c:v>4277143487.2685184</c:v>
                </c:pt>
                <c:pt idx="21747">
                  <c:v>4277143490.7407403</c:v>
                </c:pt>
                <c:pt idx="21748">
                  <c:v>4277143493.0555558</c:v>
                </c:pt>
                <c:pt idx="21749">
                  <c:v>4277143496.5277777</c:v>
                </c:pt>
                <c:pt idx="21750">
                  <c:v>4277143500</c:v>
                </c:pt>
                <c:pt idx="21751">
                  <c:v>4277143503.4722219</c:v>
                </c:pt>
                <c:pt idx="21752">
                  <c:v>4277143506.9444442</c:v>
                </c:pt>
                <c:pt idx="21753">
                  <c:v>4277143509.2592592</c:v>
                </c:pt>
                <c:pt idx="21754">
                  <c:v>4277143512.7314816</c:v>
                </c:pt>
                <c:pt idx="21755">
                  <c:v>4277143516.2037034</c:v>
                </c:pt>
                <c:pt idx="21756">
                  <c:v>4277143519.6759257</c:v>
                </c:pt>
                <c:pt idx="21757">
                  <c:v>4277143521.9907408</c:v>
                </c:pt>
                <c:pt idx="21758">
                  <c:v>4277143525.4629626</c:v>
                </c:pt>
                <c:pt idx="21759">
                  <c:v>4277143528.935185</c:v>
                </c:pt>
                <c:pt idx="21760">
                  <c:v>4277143532.4074073</c:v>
                </c:pt>
                <c:pt idx="21761">
                  <c:v>4277143534.7222223</c:v>
                </c:pt>
                <c:pt idx="21762">
                  <c:v>4277143538.1944442</c:v>
                </c:pt>
                <c:pt idx="21763">
                  <c:v>4277143541.6666665</c:v>
                </c:pt>
                <c:pt idx="21764">
                  <c:v>4277143545.1388888</c:v>
                </c:pt>
                <c:pt idx="21765">
                  <c:v>4277143548.6111112</c:v>
                </c:pt>
                <c:pt idx="21766">
                  <c:v>4277143550.9259257</c:v>
                </c:pt>
                <c:pt idx="21767">
                  <c:v>4277143554.3981481</c:v>
                </c:pt>
                <c:pt idx="21768">
                  <c:v>4277143557.8703704</c:v>
                </c:pt>
                <c:pt idx="21769">
                  <c:v>4277143561.3425927</c:v>
                </c:pt>
                <c:pt idx="21770">
                  <c:v>4277143563.6574073</c:v>
                </c:pt>
                <c:pt idx="21771">
                  <c:v>4277143567.1296296</c:v>
                </c:pt>
                <c:pt idx="21772">
                  <c:v>4277143570.6018519</c:v>
                </c:pt>
                <c:pt idx="21773">
                  <c:v>4277143574.0740743</c:v>
                </c:pt>
                <c:pt idx="21774">
                  <c:v>4277143576.3888888</c:v>
                </c:pt>
                <c:pt idx="21775">
                  <c:v>4277143579.8611112</c:v>
                </c:pt>
                <c:pt idx="21776">
                  <c:v>4277143583.3333335</c:v>
                </c:pt>
                <c:pt idx="21777">
                  <c:v>4277143586.8055553</c:v>
                </c:pt>
                <c:pt idx="21778">
                  <c:v>4277143590.2777777</c:v>
                </c:pt>
                <c:pt idx="21779">
                  <c:v>4277143592.5925927</c:v>
                </c:pt>
                <c:pt idx="21780">
                  <c:v>4277143596.0648146</c:v>
                </c:pt>
                <c:pt idx="21781">
                  <c:v>4277143599.5370369</c:v>
                </c:pt>
                <c:pt idx="21782">
                  <c:v>4277143603.0092592</c:v>
                </c:pt>
                <c:pt idx="21783">
                  <c:v>4277143605.3240738</c:v>
                </c:pt>
                <c:pt idx="21784">
                  <c:v>4277143608.7962961</c:v>
                </c:pt>
                <c:pt idx="21785">
                  <c:v>4277143612.2685184</c:v>
                </c:pt>
                <c:pt idx="21786">
                  <c:v>4277143615.7407408</c:v>
                </c:pt>
                <c:pt idx="21787">
                  <c:v>4277143618.0555553</c:v>
                </c:pt>
                <c:pt idx="21788">
                  <c:v>4277143621.5277777</c:v>
                </c:pt>
                <c:pt idx="21789">
                  <c:v>4277143625</c:v>
                </c:pt>
                <c:pt idx="21790">
                  <c:v>4277143628.4722223</c:v>
                </c:pt>
                <c:pt idx="21791">
                  <c:v>4277143631.9444447</c:v>
                </c:pt>
                <c:pt idx="21792">
                  <c:v>4277143634.2592592</c:v>
                </c:pt>
                <c:pt idx="21793">
                  <c:v>4277143637.7314816</c:v>
                </c:pt>
                <c:pt idx="21794">
                  <c:v>4277143641.2037039</c:v>
                </c:pt>
                <c:pt idx="21795">
                  <c:v>4277143644.6759262</c:v>
                </c:pt>
                <c:pt idx="21796">
                  <c:v>4277143646.9907408</c:v>
                </c:pt>
                <c:pt idx="21797">
                  <c:v>4277143650.4629631</c:v>
                </c:pt>
                <c:pt idx="21798">
                  <c:v>4277143653.9351854</c:v>
                </c:pt>
                <c:pt idx="21799">
                  <c:v>4277143657.4074078</c:v>
                </c:pt>
                <c:pt idx="21800">
                  <c:v>4277143660.8796301</c:v>
                </c:pt>
                <c:pt idx="21801">
                  <c:v>4277143663.1944447</c:v>
                </c:pt>
                <c:pt idx="21802">
                  <c:v>4277143666.666667</c:v>
                </c:pt>
                <c:pt idx="21803">
                  <c:v>4277143670.1388893</c:v>
                </c:pt>
                <c:pt idx="21804">
                  <c:v>4277143673.6111116</c:v>
                </c:pt>
                <c:pt idx="21805">
                  <c:v>4277143675.9259262</c:v>
                </c:pt>
                <c:pt idx="21806">
                  <c:v>4277143679.3981485</c:v>
                </c:pt>
                <c:pt idx="21807">
                  <c:v>4277143682.8703709</c:v>
                </c:pt>
                <c:pt idx="21808">
                  <c:v>4277143686.3425922</c:v>
                </c:pt>
                <c:pt idx="21809">
                  <c:v>4277143689.8148146</c:v>
                </c:pt>
                <c:pt idx="21810">
                  <c:v>4277143692.1296301</c:v>
                </c:pt>
                <c:pt idx="21811">
                  <c:v>4277143695.6018515</c:v>
                </c:pt>
                <c:pt idx="21812">
                  <c:v>4277143699.0740738</c:v>
                </c:pt>
                <c:pt idx="21813">
                  <c:v>4277143702.5462961</c:v>
                </c:pt>
                <c:pt idx="21814">
                  <c:v>4277143704.8611116</c:v>
                </c:pt>
                <c:pt idx="21815">
                  <c:v>4277143708.333333</c:v>
                </c:pt>
                <c:pt idx="21816">
                  <c:v>4277143711.8055553</c:v>
                </c:pt>
                <c:pt idx="21817">
                  <c:v>4277143715.2777777</c:v>
                </c:pt>
                <c:pt idx="21818">
                  <c:v>4277143717.5925922</c:v>
                </c:pt>
                <c:pt idx="21819">
                  <c:v>4277143721.0648146</c:v>
                </c:pt>
                <c:pt idx="21820">
                  <c:v>4277143724.5370369</c:v>
                </c:pt>
                <c:pt idx="21821">
                  <c:v>4277143728.0092592</c:v>
                </c:pt>
                <c:pt idx="21822">
                  <c:v>4277143731.4814816</c:v>
                </c:pt>
                <c:pt idx="21823">
                  <c:v>4277143733.7962961</c:v>
                </c:pt>
                <c:pt idx="21824">
                  <c:v>4277143737.2685184</c:v>
                </c:pt>
                <c:pt idx="21825">
                  <c:v>4277143740.7407408</c:v>
                </c:pt>
                <c:pt idx="21826">
                  <c:v>4277143744.2129631</c:v>
                </c:pt>
                <c:pt idx="21827">
                  <c:v>4277143746.5277777</c:v>
                </c:pt>
                <c:pt idx="21828">
                  <c:v>4277143750</c:v>
                </c:pt>
                <c:pt idx="21829">
                  <c:v>4277143753.4722223</c:v>
                </c:pt>
                <c:pt idx="21830">
                  <c:v>4277143756.9444447</c:v>
                </c:pt>
                <c:pt idx="21831">
                  <c:v>4277143759.2592592</c:v>
                </c:pt>
                <c:pt idx="21832">
                  <c:v>4277143762.7314816</c:v>
                </c:pt>
                <c:pt idx="21833">
                  <c:v>4277143766.2037039</c:v>
                </c:pt>
                <c:pt idx="21834">
                  <c:v>4277143769.6759262</c:v>
                </c:pt>
                <c:pt idx="21835">
                  <c:v>4277143773.1481485</c:v>
                </c:pt>
                <c:pt idx="21836">
                  <c:v>4277143775.4629631</c:v>
                </c:pt>
                <c:pt idx="21837">
                  <c:v>4277143778.9351854</c:v>
                </c:pt>
                <c:pt idx="21838">
                  <c:v>4277143782.4074078</c:v>
                </c:pt>
                <c:pt idx="21839">
                  <c:v>4277143785.8796291</c:v>
                </c:pt>
                <c:pt idx="21840">
                  <c:v>4277143788.1944447</c:v>
                </c:pt>
                <c:pt idx="21841">
                  <c:v>4277143791.666667</c:v>
                </c:pt>
                <c:pt idx="21842">
                  <c:v>4277143795.1388884</c:v>
                </c:pt>
                <c:pt idx="21843">
                  <c:v>4277143798.6111107</c:v>
                </c:pt>
                <c:pt idx="21844">
                  <c:v>4277143802.083333</c:v>
                </c:pt>
                <c:pt idx="21845">
                  <c:v>4277143804.3981485</c:v>
                </c:pt>
                <c:pt idx="21846">
                  <c:v>4277143807.8703699</c:v>
                </c:pt>
                <c:pt idx="21847">
                  <c:v>4277143811.3425922</c:v>
                </c:pt>
                <c:pt idx="21848">
                  <c:v>4277143814.8148146</c:v>
                </c:pt>
                <c:pt idx="21849">
                  <c:v>4277143817.1296291</c:v>
                </c:pt>
                <c:pt idx="21850">
                  <c:v>4277143820.6018515</c:v>
                </c:pt>
                <c:pt idx="21851">
                  <c:v>4277143824.0740738</c:v>
                </c:pt>
                <c:pt idx="21852">
                  <c:v>4277143827.5462961</c:v>
                </c:pt>
                <c:pt idx="21853">
                  <c:v>4277143829.8611107</c:v>
                </c:pt>
                <c:pt idx="21854">
                  <c:v>4277143833.333333</c:v>
                </c:pt>
                <c:pt idx="21855">
                  <c:v>4277143836.8055553</c:v>
                </c:pt>
                <c:pt idx="21856">
                  <c:v>4277143840.2777777</c:v>
                </c:pt>
                <c:pt idx="21857">
                  <c:v>4277143851.8518515</c:v>
                </c:pt>
                <c:pt idx="21858">
                  <c:v>4277143863.4259262</c:v>
                </c:pt>
                <c:pt idx="21859">
                  <c:v>4277143875</c:v>
                </c:pt>
                <c:pt idx="21860">
                  <c:v>4277143886.5740738</c:v>
                </c:pt>
                <c:pt idx="21861">
                  <c:v>4277143898.1481481</c:v>
                </c:pt>
                <c:pt idx="21862">
                  <c:v>4277143909.7222223</c:v>
                </c:pt>
                <c:pt idx="21863">
                  <c:v>4277143921.2962961</c:v>
                </c:pt>
                <c:pt idx="21864">
                  <c:v>4277143934.0277777</c:v>
                </c:pt>
                <c:pt idx="21865">
                  <c:v>4277143945.6018519</c:v>
                </c:pt>
                <c:pt idx="21866">
                  <c:v>4277143957.1759257</c:v>
                </c:pt>
                <c:pt idx="21867">
                  <c:v>4277143968.75</c:v>
                </c:pt>
                <c:pt idx="21868">
                  <c:v>4277143980.3240743</c:v>
                </c:pt>
                <c:pt idx="21869">
                  <c:v>4277143991.8981481</c:v>
                </c:pt>
                <c:pt idx="21870">
                  <c:v>4277144003.4722223</c:v>
                </c:pt>
                <c:pt idx="21871">
                  <c:v>4277144015.0462966</c:v>
                </c:pt>
                <c:pt idx="21872">
                  <c:v>4277144026.6203704</c:v>
                </c:pt>
                <c:pt idx="21873">
                  <c:v>4277144038.1944442</c:v>
                </c:pt>
                <c:pt idx="21874">
                  <c:v>4277144050.9259257</c:v>
                </c:pt>
                <c:pt idx="21875">
                  <c:v>4277144062.5000005</c:v>
                </c:pt>
                <c:pt idx="21876">
                  <c:v>4277144074.0740743</c:v>
                </c:pt>
                <c:pt idx="21877">
                  <c:v>4277144085.6481481</c:v>
                </c:pt>
                <c:pt idx="21878">
                  <c:v>4277144097.2222219</c:v>
                </c:pt>
                <c:pt idx="21879">
                  <c:v>4277144108.7962966</c:v>
                </c:pt>
                <c:pt idx="21880">
                  <c:v>4277144120.3703704</c:v>
                </c:pt>
                <c:pt idx="21881">
                  <c:v>4277144131.9444442</c:v>
                </c:pt>
                <c:pt idx="21882">
                  <c:v>4277144143.5185189</c:v>
                </c:pt>
                <c:pt idx="21883">
                  <c:v>4277144156.2499995</c:v>
                </c:pt>
                <c:pt idx="21884">
                  <c:v>4277144167.8240743</c:v>
                </c:pt>
                <c:pt idx="21885">
                  <c:v>4277144179.3981481</c:v>
                </c:pt>
                <c:pt idx="21886">
                  <c:v>4277144190.9722219</c:v>
                </c:pt>
                <c:pt idx="21887">
                  <c:v>4277144225.6944442</c:v>
                </c:pt>
                <c:pt idx="21888">
                  <c:v>4277144260.4166665</c:v>
                </c:pt>
                <c:pt idx="21889">
                  <c:v>4277144295.1388888</c:v>
                </c:pt>
                <c:pt idx="21890">
                  <c:v>4277144329.8611112</c:v>
                </c:pt>
                <c:pt idx="21891">
                  <c:v>4277144364.5833335</c:v>
                </c:pt>
                <c:pt idx="21892">
                  <c:v>4277144392.3611112</c:v>
                </c:pt>
                <c:pt idx="21893">
                  <c:v>4277144394.6759262</c:v>
                </c:pt>
                <c:pt idx="21894">
                  <c:v>4277144398.1481485</c:v>
                </c:pt>
                <c:pt idx="21895">
                  <c:v>4277144401.6203709</c:v>
                </c:pt>
                <c:pt idx="21896">
                  <c:v>4277144405.0925927</c:v>
                </c:pt>
                <c:pt idx="21897">
                  <c:v>4277144408.5648146</c:v>
                </c:pt>
                <c:pt idx="21898">
                  <c:v>4277144410.8796301</c:v>
                </c:pt>
                <c:pt idx="21899">
                  <c:v>4277144414.3518519</c:v>
                </c:pt>
                <c:pt idx="21900">
                  <c:v>4277144417.8240738</c:v>
                </c:pt>
                <c:pt idx="21901">
                  <c:v>4277144421.2962961</c:v>
                </c:pt>
                <c:pt idx="21902">
                  <c:v>4277144423.6111116</c:v>
                </c:pt>
                <c:pt idx="21903">
                  <c:v>4277144427.083333</c:v>
                </c:pt>
                <c:pt idx="21904">
                  <c:v>4277144430.5555553</c:v>
                </c:pt>
                <c:pt idx="21905">
                  <c:v>4277144434.0277777</c:v>
                </c:pt>
                <c:pt idx="21906">
                  <c:v>4277144436.3425922</c:v>
                </c:pt>
                <c:pt idx="21907">
                  <c:v>4277144439.8148146</c:v>
                </c:pt>
                <c:pt idx="21908">
                  <c:v>4277144443.2870369</c:v>
                </c:pt>
                <c:pt idx="21909">
                  <c:v>4277144446.7592592</c:v>
                </c:pt>
                <c:pt idx="21910">
                  <c:v>4277144450.2314816</c:v>
                </c:pt>
                <c:pt idx="21911">
                  <c:v>4277144452.5462961</c:v>
                </c:pt>
                <c:pt idx="21912">
                  <c:v>4277144456.0185184</c:v>
                </c:pt>
                <c:pt idx="21913">
                  <c:v>4277144459.4907408</c:v>
                </c:pt>
                <c:pt idx="21914">
                  <c:v>4277144462.9629631</c:v>
                </c:pt>
                <c:pt idx="21915">
                  <c:v>4277144465.2777777</c:v>
                </c:pt>
                <c:pt idx="21916">
                  <c:v>4277144468.75</c:v>
                </c:pt>
                <c:pt idx="21917">
                  <c:v>4277144472.2222223</c:v>
                </c:pt>
                <c:pt idx="21918">
                  <c:v>4277144475.6944447</c:v>
                </c:pt>
                <c:pt idx="21919">
                  <c:v>4277144479.166667</c:v>
                </c:pt>
                <c:pt idx="21920">
                  <c:v>4277144481.4814816</c:v>
                </c:pt>
                <c:pt idx="21921">
                  <c:v>4277144484.9537039</c:v>
                </c:pt>
                <c:pt idx="21922">
                  <c:v>4277144488.4259262</c:v>
                </c:pt>
                <c:pt idx="21923">
                  <c:v>4277144491.8981485</c:v>
                </c:pt>
                <c:pt idx="21924">
                  <c:v>4277144494.2129631</c:v>
                </c:pt>
                <c:pt idx="21925">
                  <c:v>4277144497.6851854</c:v>
                </c:pt>
                <c:pt idx="21926">
                  <c:v>4277144501.1574078</c:v>
                </c:pt>
                <c:pt idx="21927">
                  <c:v>4277144504.6296301</c:v>
                </c:pt>
                <c:pt idx="21928">
                  <c:v>4277144506.9444447</c:v>
                </c:pt>
                <c:pt idx="21929">
                  <c:v>4277144510.416667</c:v>
                </c:pt>
                <c:pt idx="21930">
                  <c:v>4277144513.8888893</c:v>
                </c:pt>
                <c:pt idx="21931">
                  <c:v>4277144517.3611107</c:v>
                </c:pt>
                <c:pt idx="21932">
                  <c:v>4277144520.833333</c:v>
                </c:pt>
                <c:pt idx="21933">
                  <c:v>4277144523.1481485</c:v>
                </c:pt>
                <c:pt idx="21934">
                  <c:v>4277144526.6203699</c:v>
                </c:pt>
                <c:pt idx="21935">
                  <c:v>4277144530.0925922</c:v>
                </c:pt>
                <c:pt idx="21936">
                  <c:v>4277144533.5648146</c:v>
                </c:pt>
                <c:pt idx="21937">
                  <c:v>4277144535.8796301</c:v>
                </c:pt>
                <c:pt idx="21938">
                  <c:v>4277144539.3518515</c:v>
                </c:pt>
                <c:pt idx="21939">
                  <c:v>4277144542.8240738</c:v>
                </c:pt>
                <c:pt idx="21940">
                  <c:v>4277144546.2962961</c:v>
                </c:pt>
                <c:pt idx="21941">
                  <c:v>4277144549.7685184</c:v>
                </c:pt>
                <c:pt idx="21942">
                  <c:v>4277144552.083333</c:v>
                </c:pt>
                <c:pt idx="21943">
                  <c:v>4277144555.5555553</c:v>
                </c:pt>
                <c:pt idx="21944">
                  <c:v>4277144559.0277777</c:v>
                </c:pt>
                <c:pt idx="21945">
                  <c:v>4277144562.5</c:v>
                </c:pt>
                <c:pt idx="21946">
                  <c:v>4277144564.8148146</c:v>
                </c:pt>
                <c:pt idx="21947">
                  <c:v>4277144568.2870369</c:v>
                </c:pt>
                <c:pt idx="21948">
                  <c:v>4277144571.7592592</c:v>
                </c:pt>
                <c:pt idx="21949">
                  <c:v>4277144575.2314816</c:v>
                </c:pt>
                <c:pt idx="21950">
                  <c:v>4277144577.5462961</c:v>
                </c:pt>
                <c:pt idx="21951">
                  <c:v>4277144581.0185184</c:v>
                </c:pt>
                <c:pt idx="21952">
                  <c:v>4277144584.4907408</c:v>
                </c:pt>
                <c:pt idx="21953">
                  <c:v>4277144587.9629631</c:v>
                </c:pt>
                <c:pt idx="21954">
                  <c:v>4277144591.4351854</c:v>
                </c:pt>
                <c:pt idx="21955">
                  <c:v>4277144593.75</c:v>
                </c:pt>
                <c:pt idx="21956">
                  <c:v>4277144597.2222223</c:v>
                </c:pt>
                <c:pt idx="21957">
                  <c:v>4277144600.6944447</c:v>
                </c:pt>
                <c:pt idx="21958">
                  <c:v>4277144604.166667</c:v>
                </c:pt>
                <c:pt idx="21959">
                  <c:v>4277144606.4814816</c:v>
                </c:pt>
                <c:pt idx="21960">
                  <c:v>4277144609.9537039</c:v>
                </c:pt>
                <c:pt idx="21961">
                  <c:v>4277144613.4259262</c:v>
                </c:pt>
                <c:pt idx="21962">
                  <c:v>4277144616.8981476</c:v>
                </c:pt>
                <c:pt idx="21963">
                  <c:v>4277144619.2129631</c:v>
                </c:pt>
                <c:pt idx="21964">
                  <c:v>4277144622.6851854</c:v>
                </c:pt>
                <c:pt idx="21965">
                  <c:v>4277144626.1574078</c:v>
                </c:pt>
                <c:pt idx="21966">
                  <c:v>4277144629.6296291</c:v>
                </c:pt>
                <c:pt idx="21967">
                  <c:v>4277144633.1018515</c:v>
                </c:pt>
                <c:pt idx="21968">
                  <c:v>4277144635.416667</c:v>
                </c:pt>
                <c:pt idx="21969">
                  <c:v>4277144638.8888884</c:v>
                </c:pt>
                <c:pt idx="21970">
                  <c:v>4277144642.3611107</c:v>
                </c:pt>
                <c:pt idx="21971">
                  <c:v>4277144645.833333</c:v>
                </c:pt>
                <c:pt idx="21972">
                  <c:v>4277144648.1481481</c:v>
                </c:pt>
                <c:pt idx="21973">
                  <c:v>4277144651.6203699</c:v>
                </c:pt>
                <c:pt idx="21974">
                  <c:v>4277144655.0925922</c:v>
                </c:pt>
                <c:pt idx="21975">
                  <c:v>4277144658.5648146</c:v>
                </c:pt>
                <c:pt idx="21976">
                  <c:v>4277144662.0370369</c:v>
                </c:pt>
                <c:pt idx="21977">
                  <c:v>4277144664.3518515</c:v>
                </c:pt>
                <c:pt idx="21978">
                  <c:v>4277144667.8240738</c:v>
                </c:pt>
                <c:pt idx="21979">
                  <c:v>4277144671.2962961</c:v>
                </c:pt>
                <c:pt idx="21980">
                  <c:v>4277144674.7685184</c:v>
                </c:pt>
                <c:pt idx="21981">
                  <c:v>4277144677.083333</c:v>
                </c:pt>
                <c:pt idx="21982">
                  <c:v>4277144680.5555553</c:v>
                </c:pt>
                <c:pt idx="21983">
                  <c:v>4277144684.0277777</c:v>
                </c:pt>
                <c:pt idx="21984">
                  <c:v>4277144687.5</c:v>
                </c:pt>
                <c:pt idx="21985">
                  <c:v>4277144689.8148146</c:v>
                </c:pt>
                <c:pt idx="21986">
                  <c:v>4277144693.2870369</c:v>
                </c:pt>
                <c:pt idx="21987">
                  <c:v>4277144696.7592592</c:v>
                </c:pt>
                <c:pt idx="21988">
                  <c:v>4277144700.2314816</c:v>
                </c:pt>
                <c:pt idx="21989">
                  <c:v>4277144703.7037039</c:v>
                </c:pt>
                <c:pt idx="21990">
                  <c:v>4277144706.0185184</c:v>
                </c:pt>
                <c:pt idx="21991">
                  <c:v>4277144709.4907408</c:v>
                </c:pt>
                <c:pt idx="21992">
                  <c:v>4277144712.9629631</c:v>
                </c:pt>
                <c:pt idx="21993">
                  <c:v>4277144716.4351854</c:v>
                </c:pt>
                <c:pt idx="21994">
                  <c:v>4277144718.75</c:v>
                </c:pt>
                <c:pt idx="21995">
                  <c:v>4277144722.2222223</c:v>
                </c:pt>
                <c:pt idx="21996">
                  <c:v>4277144725.6944447</c:v>
                </c:pt>
                <c:pt idx="21997">
                  <c:v>4277144729.1666665</c:v>
                </c:pt>
                <c:pt idx="21998">
                  <c:v>4277144731.4814816</c:v>
                </c:pt>
                <c:pt idx="21999">
                  <c:v>4277144734.9537039</c:v>
                </c:pt>
                <c:pt idx="22000">
                  <c:v>4277144738.4259257</c:v>
                </c:pt>
                <c:pt idx="22001">
                  <c:v>4277144741.8981481</c:v>
                </c:pt>
                <c:pt idx="22002">
                  <c:v>4277144745.3703704</c:v>
                </c:pt>
                <c:pt idx="22003">
                  <c:v>4277144747.685185</c:v>
                </c:pt>
                <c:pt idx="22004">
                  <c:v>4277144751.1574073</c:v>
                </c:pt>
                <c:pt idx="22005">
                  <c:v>4277144754.6296296</c:v>
                </c:pt>
                <c:pt idx="22006">
                  <c:v>4277144758.1018519</c:v>
                </c:pt>
                <c:pt idx="22007">
                  <c:v>4277144760.4166665</c:v>
                </c:pt>
                <c:pt idx="22008">
                  <c:v>4277144763.8888888</c:v>
                </c:pt>
                <c:pt idx="22009">
                  <c:v>4277144767.3611112</c:v>
                </c:pt>
                <c:pt idx="22010">
                  <c:v>4277144770.8333335</c:v>
                </c:pt>
                <c:pt idx="22011">
                  <c:v>4277144774.3055558</c:v>
                </c:pt>
                <c:pt idx="22012">
                  <c:v>4277144776.6203704</c:v>
                </c:pt>
                <c:pt idx="22013">
                  <c:v>4277144780.0925927</c:v>
                </c:pt>
                <c:pt idx="22014">
                  <c:v>4277144783.564815</c:v>
                </c:pt>
                <c:pt idx="22015">
                  <c:v>4277144787.0370374</c:v>
                </c:pt>
                <c:pt idx="22016">
                  <c:v>4277144789.3518519</c:v>
                </c:pt>
                <c:pt idx="22017">
                  <c:v>4277144792.8240743</c:v>
                </c:pt>
                <c:pt idx="22018">
                  <c:v>4277144796.2962966</c:v>
                </c:pt>
                <c:pt idx="22019">
                  <c:v>4277144799.7685189</c:v>
                </c:pt>
                <c:pt idx="22020">
                  <c:v>4277144802.0833335</c:v>
                </c:pt>
                <c:pt idx="22021">
                  <c:v>4277144805.5555558</c:v>
                </c:pt>
                <c:pt idx="22022">
                  <c:v>4277144809.0277781</c:v>
                </c:pt>
                <c:pt idx="22023">
                  <c:v>4277144812.5000005</c:v>
                </c:pt>
                <c:pt idx="22024">
                  <c:v>4277144815.9722228</c:v>
                </c:pt>
                <c:pt idx="22025">
                  <c:v>4277144818.2870374</c:v>
                </c:pt>
                <c:pt idx="22026">
                  <c:v>4277144821.7592597</c:v>
                </c:pt>
                <c:pt idx="22027">
                  <c:v>4277144825.231482</c:v>
                </c:pt>
                <c:pt idx="22028">
                  <c:v>4277144828.7037034</c:v>
                </c:pt>
                <c:pt idx="22029">
                  <c:v>4277144831.0185189</c:v>
                </c:pt>
                <c:pt idx="22030">
                  <c:v>4277144834.4907413</c:v>
                </c:pt>
                <c:pt idx="22031">
                  <c:v>4277144837.9629626</c:v>
                </c:pt>
                <c:pt idx="22032">
                  <c:v>4277144841.435185</c:v>
                </c:pt>
                <c:pt idx="22033">
                  <c:v>4277144844.9074073</c:v>
                </c:pt>
                <c:pt idx="22034">
                  <c:v>4277144847.2222219</c:v>
                </c:pt>
                <c:pt idx="22035">
                  <c:v>4277144850.6944442</c:v>
                </c:pt>
                <c:pt idx="22036">
                  <c:v>4277144854.1666665</c:v>
                </c:pt>
                <c:pt idx="22037">
                  <c:v>4277144857.6388888</c:v>
                </c:pt>
                <c:pt idx="22038">
                  <c:v>4277144859.9537034</c:v>
                </c:pt>
                <c:pt idx="22039">
                  <c:v>4277144863.4259257</c:v>
                </c:pt>
                <c:pt idx="22040">
                  <c:v>4277144866.8981481</c:v>
                </c:pt>
                <c:pt idx="22041">
                  <c:v>4277144870.3703704</c:v>
                </c:pt>
                <c:pt idx="22042">
                  <c:v>4277144872.685185</c:v>
                </c:pt>
                <c:pt idx="22043">
                  <c:v>4277144876.1574073</c:v>
                </c:pt>
                <c:pt idx="22044">
                  <c:v>4277144879.6296296</c:v>
                </c:pt>
                <c:pt idx="22045">
                  <c:v>4277144883.1018519</c:v>
                </c:pt>
                <c:pt idx="22046">
                  <c:v>4277144886.5740743</c:v>
                </c:pt>
                <c:pt idx="22047">
                  <c:v>4277144888.8888888</c:v>
                </c:pt>
                <c:pt idx="22048">
                  <c:v>4277144892.3611112</c:v>
                </c:pt>
                <c:pt idx="22049">
                  <c:v>4277144895.8333335</c:v>
                </c:pt>
                <c:pt idx="22050">
                  <c:v>4277144899.3055558</c:v>
                </c:pt>
                <c:pt idx="22051">
                  <c:v>4277144901.6203704</c:v>
                </c:pt>
                <c:pt idx="22052">
                  <c:v>4277144905.0925927</c:v>
                </c:pt>
                <c:pt idx="22053">
                  <c:v>4277144908.564815</c:v>
                </c:pt>
                <c:pt idx="22054">
                  <c:v>4277144912.0370374</c:v>
                </c:pt>
                <c:pt idx="22055">
                  <c:v>4277144914.3518519</c:v>
                </c:pt>
                <c:pt idx="22056">
                  <c:v>4277144917.8240743</c:v>
                </c:pt>
                <c:pt idx="22057">
                  <c:v>4277144921.2962966</c:v>
                </c:pt>
                <c:pt idx="22058">
                  <c:v>4277144924.7685189</c:v>
                </c:pt>
                <c:pt idx="22059">
                  <c:v>4277144928.2407403</c:v>
                </c:pt>
                <c:pt idx="22060">
                  <c:v>4277144930.5555558</c:v>
                </c:pt>
                <c:pt idx="22061">
                  <c:v>4277144934.0277781</c:v>
                </c:pt>
                <c:pt idx="22062">
                  <c:v>4277144937.4999995</c:v>
                </c:pt>
                <c:pt idx="22063">
                  <c:v>4277144940.9722219</c:v>
                </c:pt>
                <c:pt idx="22064">
                  <c:v>4277144943.2870374</c:v>
                </c:pt>
                <c:pt idx="22065">
                  <c:v>4277144946.7592597</c:v>
                </c:pt>
                <c:pt idx="22066">
                  <c:v>4277144950.2314811</c:v>
                </c:pt>
                <c:pt idx="22067">
                  <c:v>4277144953.7037034</c:v>
                </c:pt>
                <c:pt idx="22068">
                  <c:v>4277144957.1759257</c:v>
                </c:pt>
                <c:pt idx="22069">
                  <c:v>4277144959.4907403</c:v>
                </c:pt>
                <c:pt idx="22070">
                  <c:v>4277144962.9629626</c:v>
                </c:pt>
                <c:pt idx="22071">
                  <c:v>4277144966.435185</c:v>
                </c:pt>
                <c:pt idx="22072">
                  <c:v>4277144969.9074073</c:v>
                </c:pt>
                <c:pt idx="22073">
                  <c:v>4277144972.2222219</c:v>
                </c:pt>
                <c:pt idx="22074">
                  <c:v>4277144983.7962966</c:v>
                </c:pt>
                <c:pt idx="22075">
                  <c:v>4277144996.5277781</c:v>
                </c:pt>
                <c:pt idx="22076">
                  <c:v>4277145008.1018519</c:v>
                </c:pt>
                <c:pt idx="22077">
                  <c:v>4277145019.6759257</c:v>
                </c:pt>
                <c:pt idx="22078">
                  <c:v>4277145031.2499995</c:v>
                </c:pt>
                <c:pt idx="22079">
                  <c:v>4277145042.8240743</c:v>
                </c:pt>
                <c:pt idx="22080">
                  <c:v>4277145054.3981481</c:v>
                </c:pt>
                <c:pt idx="22081">
                  <c:v>4277145065.9722219</c:v>
                </c:pt>
                <c:pt idx="22082">
                  <c:v>4277145077.5462961</c:v>
                </c:pt>
                <c:pt idx="22083">
                  <c:v>4277145089.1203704</c:v>
                </c:pt>
                <c:pt idx="22084">
                  <c:v>4277145100.6944442</c:v>
                </c:pt>
                <c:pt idx="22085">
                  <c:v>4277145113.4259257</c:v>
                </c:pt>
                <c:pt idx="22086">
                  <c:v>4277145125</c:v>
                </c:pt>
                <c:pt idx="22087">
                  <c:v>4277145136.5740743</c:v>
                </c:pt>
                <c:pt idx="22088">
                  <c:v>4277145148.1481481</c:v>
                </c:pt>
                <c:pt idx="22089">
                  <c:v>4277145159.7222223</c:v>
                </c:pt>
                <c:pt idx="22090">
                  <c:v>4277145171.2962961</c:v>
                </c:pt>
                <c:pt idx="22091">
                  <c:v>4277145182.8703709</c:v>
                </c:pt>
                <c:pt idx="22092">
                  <c:v>4277145194.4444447</c:v>
                </c:pt>
                <c:pt idx="22093">
                  <c:v>4277145206.0185184</c:v>
                </c:pt>
                <c:pt idx="22094">
                  <c:v>4277145217.5925922</c:v>
                </c:pt>
                <c:pt idx="22095">
                  <c:v>4277145229.166667</c:v>
                </c:pt>
                <c:pt idx="22096">
                  <c:v>4277145240.7407408</c:v>
                </c:pt>
                <c:pt idx="22097">
                  <c:v>4277145252.3148146</c:v>
                </c:pt>
                <c:pt idx="22098">
                  <c:v>4277145265.0462961</c:v>
                </c:pt>
                <c:pt idx="22099">
                  <c:v>4277145276.6203709</c:v>
                </c:pt>
                <c:pt idx="22100">
                  <c:v>4277145288.1944447</c:v>
                </c:pt>
                <c:pt idx="22101">
                  <c:v>4277145299.7685184</c:v>
                </c:pt>
                <c:pt idx="22102">
                  <c:v>4277145311.3425922</c:v>
                </c:pt>
                <c:pt idx="22103">
                  <c:v>4277145322.916667</c:v>
                </c:pt>
                <c:pt idx="22104">
                  <c:v>4277145357.6388884</c:v>
                </c:pt>
                <c:pt idx="22105">
                  <c:v>4277145392.3611107</c:v>
                </c:pt>
                <c:pt idx="22106">
                  <c:v>4277145427.083333</c:v>
                </c:pt>
                <c:pt idx="22107">
                  <c:v>4277145461.8055553</c:v>
                </c:pt>
                <c:pt idx="22108">
                  <c:v>4277145496.5277777</c:v>
                </c:pt>
                <c:pt idx="22109">
                  <c:v>4277145531.25</c:v>
                </c:pt>
                <c:pt idx="22110">
                  <c:v>4277145565.9722223</c:v>
                </c:pt>
                <c:pt idx="22111">
                  <c:v>4277145600.6944442</c:v>
                </c:pt>
                <c:pt idx="22112">
                  <c:v>4277145635.4166665</c:v>
                </c:pt>
                <c:pt idx="22113">
                  <c:v>4277145670.1388888</c:v>
                </c:pt>
                <c:pt idx="22114">
                  <c:v>4277145704.8611112</c:v>
                </c:pt>
                <c:pt idx="22115">
                  <c:v>4277145739.5833335</c:v>
                </c:pt>
                <c:pt idx="22116">
                  <c:v>4277145774.3055558</c:v>
                </c:pt>
                <c:pt idx="22117">
                  <c:v>4277145809.0277772</c:v>
                </c:pt>
                <c:pt idx="22118">
                  <c:v>4277145843.75</c:v>
                </c:pt>
                <c:pt idx="22119">
                  <c:v>4277145878.4722223</c:v>
                </c:pt>
                <c:pt idx="22120">
                  <c:v>4277145913.1944447</c:v>
                </c:pt>
                <c:pt idx="22121">
                  <c:v>4277145947.916667</c:v>
                </c:pt>
                <c:pt idx="22122">
                  <c:v>4277145982.6388893</c:v>
                </c:pt>
                <c:pt idx="22123">
                  <c:v>4277146017.3611116</c:v>
                </c:pt>
                <c:pt idx="22124">
                  <c:v>4277146086.8055553</c:v>
                </c:pt>
                <c:pt idx="22125">
                  <c:v>4277146156.25</c:v>
                </c:pt>
                <c:pt idx="22126">
                  <c:v>4277146225.6944447</c:v>
                </c:pt>
                <c:pt idx="22127">
                  <c:v>4277146295.1388888</c:v>
                </c:pt>
                <c:pt idx="22128">
                  <c:v>4277146364.5833335</c:v>
                </c:pt>
                <c:pt idx="22129">
                  <c:v>4277146435.185185</c:v>
                </c:pt>
                <c:pt idx="22130">
                  <c:v>4277146504.6296296</c:v>
                </c:pt>
                <c:pt idx="22131">
                  <c:v>4277146574.0740743</c:v>
                </c:pt>
                <c:pt idx="22132">
                  <c:v>4277146643.5185184</c:v>
                </c:pt>
                <c:pt idx="22133">
                  <c:v>4277146712.9629631</c:v>
                </c:pt>
                <c:pt idx="22134">
                  <c:v>4277146782.4074078</c:v>
                </c:pt>
                <c:pt idx="22135">
                  <c:v>4277146851.8518515</c:v>
                </c:pt>
                <c:pt idx="22136">
                  <c:v>4277146921.2962961</c:v>
                </c:pt>
                <c:pt idx="22137">
                  <c:v>4277146990.7407408</c:v>
                </c:pt>
                <c:pt idx="22138">
                  <c:v>4277147060.1851854</c:v>
                </c:pt>
                <c:pt idx="22139">
                  <c:v>4277147129.6296296</c:v>
                </c:pt>
                <c:pt idx="22140">
                  <c:v>4277147199.0740743</c:v>
                </c:pt>
                <c:pt idx="22141">
                  <c:v>4277147268.5185189</c:v>
                </c:pt>
                <c:pt idx="22142">
                  <c:v>4277147337.9629626</c:v>
                </c:pt>
                <c:pt idx="22143">
                  <c:v>4277147407.4074073</c:v>
                </c:pt>
                <c:pt idx="22144">
                  <c:v>4277147476.8518519</c:v>
                </c:pt>
                <c:pt idx="22145">
                  <c:v>4277147546.2962961</c:v>
                </c:pt>
                <c:pt idx="22146">
                  <c:v>4277147615.7407408</c:v>
                </c:pt>
                <c:pt idx="22147">
                  <c:v>4277147685.1851854</c:v>
                </c:pt>
                <c:pt idx="22148">
                  <c:v>4277147754.6296291</c:v>
                </c:pt>
                <c:pt idx="22149">
                  <c:v>4277147824.0740738</c:v>
                </c:pt>
                <c:pt idx="22150">
                  <c:v>4277147893.5185184</c:v>
                </c:pt>
                <c:pt idx="22151">
                  <c:v>4277147962.9629626</c:v>
                </c:pt>
                <c:pt idx="22152">
                  <c:v>4277148032.4074073</c:v>
                </c:pt>
                <c:pt idx="22153">
                  <c:v>4277148101.8518519</c:v>
                </c:pt>
                <c:pt idx="22154">
                  <c:v>4277148171.2962966</c:v>
                </c:pt>
                <c:pt idx="22155">
                  <c:v>4277148240.7407408</c:v>
                </c:pt>
                <c:pt idx="22156">
                  <c:v>4277148310.1851854</c:v>
                </c:pt>
                <c:pt idx="22157">
                  <c:v>4277148379.6296301</c:v>
                </c:pt>
                <c:pt idx="22158">
                  <c:v>4277148449.0740738</c:v>
                </c:pt>
                <c:pt idx="22159">
                  <c:v>4277148518.5185184</c:v>
                </c:pt>
                <c:pt idx="22160">
                  <c:v>4277148587.9629631</c:v>
                </c:pt>
                <c:pt idx="22161">
                  <c:v>4277148657.4074073</c:v>
                </c:pt>
                <c:pt idx="22162">
                  <c:v>4277148726.8518519</c:v>
                </c:pt>
                <c:pt idx="22163">
                  <c:v>4277148796.2962966</c:v>
                </c:pt>
                <c:pt idx="22164">
                  <c:v>4277148866.8981481</c:v>
                </c:pt>
                <c:pt idx="22165">
                  <c:v>4277148936.3425927</c:v>
                </c:pt>
                <c:pt idx="22166">
                  <c:v>4277149005.7870369</c:v>
                </c:pt>
                <c:pt idx="22167">
                  <c:v>4277149075.2314816</c:v>
                </c:pt>
                <c:pt idx="22168">
                  <c:v>4277149144.6759262</c:v>
                </c:pt>
                <c:pt idx="22169">
                  <c:v>4277149214.1203699</c:v>
                </c:pt>
                <c:pt idx="22170">
                  <c:v>4277149283.5648146</c:v>
                </c:pt>
                <c:pt idx="22171">
                  <c:v>4277149353.0092592</c:v>
                </c:pt>
                <c:pt idx="22172">
                  <c:v>4277149422.4537039</c:v>
                </c:pt>
                <c:pt idx="22173">
                  <c:v>4277149491.8981481</c:v>
                </c:pt>
                <c:pt idx="22174">
                  <c:v>4277149561.3425927</c:v>
                </c:pt>
                <c:pt idx="22175">
                  <c:v>4277149630.7870374</c:v>
                </c:pt>
                <c:pt idx="22176">
                  <c:v>4277149700.2314811</c:v>
                </c:pt>
                <c:pt idx="22177">
                  <c:v>4277149769.6759257</c:v>
                </c:pt>
                <c:pt idx="22178">
                  <c:v>4277149839.1203704</c:v>
                </c:pt>
                <c:pt idx="22179">
                  <c:v>4277149908.5648146</c:v>
                </c:pt>
                <c:pt idx="22180">
                  <c:v>4277149978.0092592</c:v>
                </c:pt>
                <c:pt idx="22181">
                  <c:v>4277150047.4537039</c:v>
                </c:pt>
                <c:pt idx="22182">
                  <c:v>4277150116.8981481</c:v>
                </c:pt>
                <c:pt idx="22183">
                  <c:v>4277150186.3425927</c:v>
                </c:pt>
                <c:pt idx="22184">
                  <c:v>4277150255.7870374</c:v>
                </c:pt>
                <c:pt idx="22185">
                  <c:v>4277150325.231482</c:v>
                </c:pt>
                <c:pt idx="22186">
                  <c:v>4277150394.6759257</c:v>
                </c:pt>
                <c:pt idx="22187">
                  <c:v>4277150464.1203704</c:v>
                </c:pt>
                <c:pt idx="22188">
                  <c:v>4277150533.564815</c:v>
                </c:pt>
                <c:pt idx="22189">
                  <c:v>4277150603.0092592</c:v>
                </c:pt>
                <c:pt idx="22190">
                  <c:v>4277150672.4537039</c:v>
                </c:pt>
                <c:pt idx="22191">
                  <c:v>4277150741.8981485</c:v>
                </c:pt>
                <c:pt idx="22192">
                  <c:v>4277150811.3425922</c:v>
                </c:pt>
                <c:pt idx="22193">
                  <c:v>4277150880.7870369</c:v>
                </c:pt>
                <c:pt idx="22194">
                  <c:v>4277150950.2314816</c:v>
                </c:pt>
                <c:pt idx="22195">
                  <c:v>4277151019.6759257</c:v>
                </c:pt>
                <c:pt idx="22196">
                  <c:v>4277151090.2777781</c:v>
                </c:pt>
                <c:pt idx="22197">
                  <c:v>4277151159.7222219</c:v>
                </c:pt>
                <c:pt idx="22198">
                  <c:v>4277151229.1666665</c:v>
                </c:pt>
                <c:pt idx="22199">
                  <c:v>4277151298.6111112</c:v>
                </c:pt>
                <c:pt idx="22200">
                  <c:v>4277151368.0555553</c:v>
                </c:pt>
                <c:pt idx="22201">
                  <c:v>4277151437.5</c:v>
                </c:pt>
                <c:pt idx="22202">
                  <c:v>4277151506.9444447</c:v>
                </c:pt>
                <c:pt idx="22203">
                  <c:v>4277151576.3888893</c:v>
                </c:pt>
                <c:pt idx="22204">
                  <c:v>4277151645.833333</c:v>
                </c:pt>
                <c:pt idx="22205">
                  <c:v>4277151715.2777777</c:v>
                </c:pt>
                <c:pt idx="22206">
                  <c:v>4277151784.7222223</c:v>
                </c:pt>
                <c:pt idx="22207">
                  <c:v>4277151854.1666665</c:v>
                </c:pt>
                <c:pt idx="22208">
                  <c:v>4277151923.6111112</c:v>
                </c:pt>
                <c:pt idx="22209">
                  <c:v>4277151993.0555558</c:v>
                </c:pt>
                <c:pt idx="22210">
                  <c:v>4277152062.4999995</c:v>
                </c:pt>
                <c:pt idx="22211">
                  <c:v>4277152131.9444442</c:v>
                </c:pt>
                <c:pt idx="22212">
                  <c:v>4277152201.3888893</c:v>
                </c:pt>
                <c:pt idx="22213">
                  <c:v>4277152270.833333</c:v>
                </c:pt>
                <c:pt idx="22214">
                  <c:v>4277152340.2777777</c:v>
                </c:pt>
                <c:pt idx="22215">
                  <c:v>4277152409.7222223</c:v>
                </c:pt>
                <c:pt idx="22216">
                  <c:v>4277152479.1666665</c:v>
                </c:pt>
                <c:pt idx="22217">
                  <c:v>4277152548.6111112</c:v>
                </c:pt>
                <c:pt idx="22218">
                  <c:v>4277152618.0555558</c:v>
                </c:pt>
                <c:pt idx="22219">
                  <c:v>4277152687.5000005</c:v>
                </c:pt>
                <c:pt idx="22220">
                  <c:v>4277152756.9444442</c:v>
                </c:pt>
                <c:pt idx="22221">
                  <c:v>4277152826.3888888</c:v>
                </c:pt>
                <c:pt idx="22222">
                  <c:v>4277152895.8333335</c:v>
                </c:pt>
                <c:pt idx="22223">
                  <c:v>4277152965.2777777</c:v>
                </c:pt>
                <c:pt idx="22224">
                  <c:v>4277153034.7222223</c:v>
                </c:pt>
                <c:pt idx="22225">
                  <c:v>4277153104.166667</c:v>
                </c:pt>
                <c:pt idx="22226">
                  <c:v>4277153173.6111107</c:v>
                </c:pt>
                <c:pt idx="22227">
                  <c:v>4277153244.2129631</c:v>
                </c:pt>
                <c:pt idx="22228">
                  <c:v>4277153313.6574073</c:v>
                </c:pt>
                <c:pt idx="22229">
                  <c:v>4277153383.1018519</c:v>
                </c:pt>
                <c:pt idx="22230">
                  <c:v>4277153452.5462966</c:v>
                </c:pt>
                <c:pt idx="22231">
                  <c:v>4277153521.9907403</c:v>
                </c:pt>
                <c:pt idx="22232">
                  <c:v>4277153591.435185</c:v>
                </c:pt>
                <c:pt idx="22233">
                  <c:v>4277153660.8796296</c:v>
                </c:pt>
                <c:pt idx="22234">
                  <c:v>4277153730.3240743</c:v>
                </c:pt>
                <c:pt idx="22235">
                  <c:v>4277153799.7685184</c:v>
                </c:pt>
                <c:pt idx="22236">
                  <c:v>4277153869.2129631</c:v>
                </c:pt>
                <c:pt idx="22237">
                  <c:v>4277153938.6574078</c:v>
                </c:pt>
                <c:pt idx="22238">
                  <c:v>4277154008.1018515</c:v>
                </c:pt>
                <c:pt idx="22239">
                  <c:v>4277154077.5462961</c:v>
                </c:pt>
                <c:pt idx="22240">
                  <c:v>4277154146.9907408</c:v>
                </c:pt>
                <c:pt idx="22241">
                  <c:v>4277154216.435185</c:v>
                </c:pt>
                <c:pt idx="22242">
                  <c:v>4277154285.8796296</c:v>
                </c:pt>
                <c:pt idx="22243">
                  <c:v>4277154355.3240743</c:v>
                </c:pt>
                <c:pt idx="22244">
                  <c:v>4277154424.7685184</c:v>
                </c:pt>
                <c:pt idx="22245">
                  <c:v>4277154494.2129631</c:v>
                </c:pt>
                <c:pt idx="22246">
                  <c:v>4277154563.6574078</c:v>
                </c:pt>
                <c:pt idx="22247">
                  <c:v>4277154633.1018515</c:v>
                </c:pt>
                <c:pt idx="22248">
                  <c:v>4277154702.5462961</c:v>
                </c:pt>
                <c:pt idx="22249">
                  <c:v>4277154771.9907408</c:v>
                </c:pt>
                <c:pt idx="22250">
                  <c:v>4277154841.4351854</c:v>
                </c:pt>
                <c:pt idx="22251">
                  <c:v>4277154910.8796296</c:v>
                </c:pt>
                <c:pt idx="22252">
                  <c:v>4277154980.3240743</c:v>
                </c:pt>
                <c:pt idx="22253">
                  <c:v>4277155049.7685189</c:v>
                </c:pt>
                <c:pt idx="22254">
                  <c:v>4277155119.2129626</c:v>
                </c:pt>
                <c:pt idx="22255">
                  <c:v>4277155188.6574073</c:v>
                </c:pt>
                <c:pt idx="22256">
                  <c:v>4277155258.1018519</c:v>
                </c:pt>
                <c:pt idx="22257">
                  <c:v>4277155327.5462961</c:v>
                </c:pt>
                <c:pt idx="22258">
                  <c:v>4277155396.9907408</c:v>
                </c:pt>
                <c:pt idx="22259">
                  <c:v>4277155466.4351854</c:v>
                </c:pt>
                <c:pt idx="22260">
                  <c:v>4277155535.8796291</c:v>
                </c:pt>
                <c:pt idx="22261">
                  <c:v>4277155605.3240738</c:v>
                </c:pt>
                <c:pt idx="22262">
                  <c:v>4277155675.9259257</c:v>
                </c:pt>
                <c:pt idx="22263">
                  <c:v>4277155745.3703704</c:v>
                </c:pt>
                <c:pt idx="22264">
                  <c:v>4277155814.814815</c:v>
                </c:pt>
                <c:pt idx="22265">
                  <c:v>4277155884.2592597</c:v>
                </c:pt>
                <c:pt idx="22266">
                  <c:v>4277155953.7037034</c:v>
                </c:pt>
                <c:pt idx="22267">
                  <c:v>4277156023.1481481</c:v>
                </c:pt>
                <c:pt idx="22268">
                  <c:v>4277156092.5925927</c:v>
                </c:pt>
                <c:pt idx="22269">
                  <c:v>4277156162.0370369</c:v>
                </c:pt>
                <c:pt idx="22270">
                  <c:v>4277156231.4814816</c:v>
                </c:pt>
                <c:pt idx="22271">
                  <c:v>4277156300.9259262</c:v>
                </c:pt>
                <c:pt idx="22272">
                  <c:v>4277156370.3703699</c:v>
                </c:pt>
                <c:pt idx="22273">
                  <c:v>4277156439.8148146</c:v>
                </c:pt>
                <c:pt idx="22274">
                  <c:v>4277156509.2592597</c:v>
                </c:pt>
                <c:pt idx="22275">
                  <c:v>4277156578.7037034</c:v>
                </c:pt>
                <c:pt idx="22276">
                  <c:v>4277156648.1481481</c:v>
                </c:pt>
                <c:pt idx="22277">
                  <c:v>4277156717.5925927</c:v>
                </c:pt>
                <c:pt idx="22278">
                  <c:v>4277156787.0370369</c:v>
                </c:pt>
                <c:pt idx="22279">
                  <c:v>4277156856.4814816</c:v>
                </c:pt>
                <c:pt idx="22280">
                  <c:v>4277156925.9259262</c:v>
                </c:pt>
                <c:pt idx="22281">
                  <c:v>4277156995.3703709</c:v>
                </c:pt>
                <c:pt idx="22282">
                  <c:v>4277157064.8148146</c:v>
                </c:pt>
                <c:pt idx="22283">
                  <c:v>4277157134.2592592</c:v>
                </c:pt>
                <c:pt idx="22284">
                  <c:v>4277157203.7037039</c:v>
                </c:pt>
                <c:pt idx="22285">
                  <c:v>4277157273.1481481</c:v>
                </c:pt>
                <c:pt idx="22286">
                  <c:v>4277157342.5925927</c:v>
                </c:pt>
                <c:pt idx="22287">
                  <c:v>4277157412.0370374</c:v>
                </c:pt>
                <c:pt idx="22288">
                  <c:v>4277157481.4814811</c:v>
                </c:pt>
                <c:pt idx="22289">
                  <c:v>4277157550.9259257</c:v>
                </c:pt>
                <c:pt idx="22290">
                  <c:v>4277157620.3703704</c:v>
                </c:pt>
                <c:pt idx="22291">
                  <c:v>4277157689.8148146</c:v>
                </c:pt>
                <c:pt idx="22292">
                  <c:v>4277157759.2592592</c:v>
                </c:pt>
                <c:pt idx="22293">
                  <c:v>4277157828.7037039</c:v>
                </c:pt>
                <c:pt idx="22294">
                  <c:v>4277157898.1481476</c:v>
                </c:pt>
                <c:pt idx="22295">
                  <c:v>4277157967.5925922</c:v>
                </c:pt>
                <c:pt idx="22296">
                  <c:v>4277158037.0370374</c:v>
                </c:pt>
                <c:pt idx="22297">
                  <c:v>4277158106.481482</c:v>
                </c:pt>
                <c:pt idx="22298">
                  <c:v>4277158175.9259257</c:v>
                </c:pt>
                <c:pt idx="22299">
                  <c:v>4277158245.3703704</c:v>
                </c:pt>
                <c:pt idx="22300">
                  <c:v>4277158314.814815</c:v>
                </c:pt>
                <c:pt idx="22301">
                  <c:v>4277158385.4166665</c:v>
                </c:pt>
                <c:pt idx="22302">
                  <c:v>4277158454.8611112</c:v>
                </c:pt>
                <c:pt idx="22303">
                  <c:v>4277158524.3055553</c:v>
                </c:pt>
                <c:pt idx="22304">
                  <c:v>4277158593.75</c:v>
                </c:pt>
                <c:pt idx="22305">
                  <c:v>4277158663.1944447</c:v>
                </c:pt>
                <c:pt idx="22306">
                  <c:v>4277158732.6388888</c:v>
                </c:pt>
                <c:pt idx="22307">
                  <c:v>4277158802.0833335</c:v>
                </c:pt>
                <c:pt idx="22308">
                  <c:v>4277158871.5277781</c:v>
                </c:pt>
                <c:pt idx="22309">
                  <c:v>4277158940.9722219</c:v>
                </c:pt>
                <c:pt idx="22310">
                  <c:v>4277159010.4166665</c:v>
                </c:pt>
                <c:pt idx="22311">
                  <c:v>4277159079.8611112</c:v>
                </c:pt>
                <c:pt idx="22312">
                  <c:v>4277159149.3055558</c:v>
                </c:pt>
                <c:pt idx="22313">
                  <c:v>4277159218.75</c:v>
                </c:pt>
                <c:pt idx="22314">
                  <c:v>4277159288.1944447</c:v>
                </c:pt>
                <c:pt idx="22315">
                  <c:v>4277159357.6388893</c:v>
                </c:pt>
                <c:pt idx="22316">
                  <c:v>4277159427.083333</c:v>
                </c:pt>
                <c:pt idx="22317">
                  <c:v>4277159496.5277777</c:v>
                </c:pt>
                <c:pt idx="22318">
                  <c:v>4277159565.9722223</c:v>
                </c:pt>
                <c:pt idx="22319">
                  <c:v>4277159635.4166665</c:v>
                </c:pt>
                <c:pt idx="22320">
                  <c:v>4277159704.8611112</c:v>
                </c:pt>
                <c:pt idx="22321">
                  <c:v>4277159774.3055558</c:v>
                </c:pt>
                <c:pt idx="22322">
                  <c:v>4277159843.7499995</c:v>
                </c:pt>
                <c:pt idx="22323">
                  <c:v>4277159913.1944442</c:v>
                </c:pt>
                <c:pt idx="22324">
                  <c:v>4277159982.6388888</c:v>
                </c:pt>
                <c:pt idx="22325">
                  <c:v>4277160052.083333</c:v>
                </c:pt>
                <c:pt idx="22326">
                  <c:v>4277160121.5277777</c:v>
                </c:pt>
                <c:pt idx="22327">
                  <c:v>4277160190.9722223</c:v>
                </c:pt>
                <c:pt idx="22328">
                  <c:v>4277160260.416667</c:v>
                </c:pt>
                <c:pt idx="22329">
                  <c:v>4277160329.8611112</c:v>
                </c:pt>
                <c:pt idx="22330">
                  <c:v>4277160399.3055558</c:v>
                </c:pt>
                <c:pt idx="22331">
                  <c:v>4277160468.7500005</c:v>
                </c:pt>
                <c:pt idx="22332">
                  <c:v>4277160538.1944442</c:v>
                </c:pt>
                <c:pt idx="22333">
                  <c:v>4277160607.6388888</c:v>
                </c:pt>
                <c:pt idx="22334">
                  <c:v>4277160677.0833335</c:v>
                </c:pt>
                <c:pt idx="22335">
                  <c:v>4277160746.5277777</c:v>
                </c:pt>
                <c:pt idx="22336">
                  <c:v>4277160815.9722223</c:v>
                </c:pt>
                <c:pt idx="22337">
                  <c:v>4277160885.416667</c:v>
                </c:pt>
                <c:pt idx="22338">
                  <c:v>4277160954.8611107</c:v>
                </c:pt>
                <c:pt idx="22339">
                  <c:v>4277161024.3055553</c:v>
                </c:pt>
                <c:pt idx="22340">
                  <c:v>4277161093.75</c:v>
                </c:pt>
                <c:pt idx="22341">
                  <c:v>4277161164.3518519</c:v>
                </c:pt>
                <c:pt idx="22342">
                  <c:v>4277161233.7962966</c:v>
                </c:pt>
                <c:pt idx="22343">
                  <c:v>4277161303.2407403</c:v>
                </c:pt>
                <c:pt idx="22344">
                  <c:v>4277161372.685185</c:v>
                </c:pt>
                <c:pt idx="22345">
                  <c:v>4277161442.1296296</c:v>
                </c:pt>
                <c:pt idx="22346">
                  <c:v>4277161511.5740743</c:v>
                </c:pt>
                <c:pt idx="22347">
                  <c:v>4277161581.0185184</c:v>
                </c:pt>
                <c:pt idx="22348">
                  <c:v>4277161650.4629631</c:v>
                </c:pt>
                <c:pt idx="22349">
                  <c:v>4277161719.9074078</c:v>
                </c:pt>
                <c:pt idx="22350">
                  <c:v>4277161789.3518515</c:v>
                </c:pt>
                <c:pt idx="22351">
                  <c:v>4277161858.7962961</c:v>
                </c:pt>
                <c:pt idx="22352">
                  <c:v>4277161928.2407408</c:v>
                </c:pt>
                <c:pt idx="22353">
                  <c:v>4277161997.685185</c:v>
                </c:pt>
                <c:pt idx="22354">
                  <c:v>4277162067.1296296</c:v>
                </c:pt>
                <c:pt idx="22355">
                  <c:v>4277162136.5740743</c:v>
                </c:pt>
                <c:pt idx="22356">
                  <c:v>4277162206.018518</c:v>
                </c:pt>
                <c:pt idx="22357">
                  <c:v>4277162275.4629626</c:v>
                </c:pt>
                <c:pt idx="22358">
                  <c:v>4277162344.9074078</c:v>
                </c:pt>
                <c:pt idx="22359">
                  <c:v>4277162414.3518524</c:v>
                </c:pt>
                <c:pt idx="22360">
                  <c:v>4277162483.7962961</c:v>
                </c:pt>
                <c:pt idx="22361">
                  <c:v>4277162553.2407408</c:v>
                </c:pt>
                <c:pt idx="22362">
                  <c:v>4277162622.6851854</c:v>
                </c:pt>
                <c:pt idx="22363">
                  <c:v>4277162692.1296296</c:v>
                </c:pt>
                <c:pt idx="22364">
                  <c:v>4277162761.5740743</c:v>
                </c:pt>
                <c:pt idx="22365">
                  <c:v>4277162831.0185189</c:v>
                </c:pt>
                <c:pt idx="22366">
                  <c:v>4277162900.4629626</c:v>
                </c:pt>
                <c:pt idx="22367">
                  <c:v>4277162969.9074073</c:v>
                </c:pt>
                <c:pt idx="22368">
                  <c:v>4277163039.3518519</c:v>
                </c:pt>
                <c:pt idx="22369">
                  <c:v>4277163108.7962961</c:v>
                </c:pt>
                <c:pt idx="22370">
                  <c:v>4277163178.2407408</c:v>
                </c:pt>
                <c:pt idx="22371">
                  <c:v>4277163247.6851854</c:v>
                </c:pt>
                <c:pt idx="22372">
                  <c:v>4277163317.1296291</c:v>
                </c:pt>
                <c:pt idx="22373">
                  <c:v>4277163386.5740738</c:v>
                </c:pt>
                <c:pt idx="22374">
                  <c:v>4277163456.0185184</c:v>
                </c:pt>
                <c:pt idx="22375">
                  <c:v>4277163525.4629631</c:v>
                </c:pt>
                <c:pt idx="22376">
                  <c:v>4277163594.9074073</c:v>
                </c:pt>
                <c:pt idx="22377">
                  <c:v>4277163664.3518519</c:v>
                </c:pt>
                <c:pt idx="22378">
                  <c:v>4277163733.7962966</c:v>
                </c:pt>
                <c:pt idx="22379">
                  <c:v>4277163804.3981481</c:v>
                </c:pt>
                <c:pt idx="22380">
                  <c:v>4277163873.8425927</c:v>
                </c:pt>
                <c:pt idx="22381">
                  <c:v>4277163943.2870369</c:v>
                </c:pt>
                <c:pt idx="22382">
                  <c:v>4277164012.7314816</c:v>
                </c:pt>
                <c:pt idx="22383">
                  <c:v>4277164082.1759262</c:v>
                </c:pt>
                <c:pt idx="22384">
                  <c:v>4277164151.6203699</c:v>
                </c:pt>
                <c:pt idx="22385">
                  <c:v>4277164221.0648146</c:v>
                </c:pt>
                <c:pt idx="22386">
                  <c:v>4277164290.5092592</c:v>
                </c:pt>
                <c:pt idx="22387">
                  <c:v>4277164359.9537034</c:v>
                </c:pt>
                <c:pt idx="22388">
                  <c:v>4277164429.3981481</c:v>
                </c:pt>
                <c:pt idx="22389">
                  <c:v>4277164498.8425927</c:v>
                </c:pt>
                <c:pt idx="22390">
                  <c:v>4277164568.2870374</c:v>
                </c:pt>
                <c:pt idx="22391">
                  <c:v>4277164637.7314816</c:v>
                </c:pt>
                <c:pt idx="22392">
                  <c:v>4277164707.1759262</c:v>
                </c:pt>
                <c:pt idx="22393">
                  <c:v>4277164776.6203709</c:v>
                </c:pt>
                <c:pt idx="22394">
                  <c:v>4277164846.0648146</c:v>
                </c:pt>
                <c:pt idx="22395">
                  <c:v>4277164915.5092592</c:v>
                </c:pt>
                <c:pt idx="22396">
                  <c:v>4277164984.9537039</c:v>
                </c:pt>
                <c:pt idx="22397">
                  <c:v>4277165054.3981481</c:v>
                </c:pt>
                <c:pt idx="22398">
                  <c:v>4277165123.8425927</c:v>
                </c:pt>
                <c:pt idx="22399">
                  <c:v>4277165193.2870374</c:v>
                </c:pt>
                <c:pt idx="22400">
                  <c:v>4277165262.7314811</c:v>
                </c:pt>
                <c:pt idx="22401">
                  <c:v>4277165332.1759257</c:v>
                </c:pt>
                <c:pt idx="22402">
                  <c:v>4277165401.6203704</c:v>
                </c:pt>
                <c:pt idx="22403">
                  <c:v>4277165471.0648146</c:v>
                </c:pt>
                <c:pt idx="22404">
                  <c:v>4277165540.5092592</c:v>
                </c:pt>
                <c:pt idx="22405">
                  <c:v>4277165609.9537039</c:v>
                </c:pt>
                <c:pt idx="22406">
                  <c:v>4277165679.3981485</c:v>
                </c:pt>
                <c:pt idx="22407">
                  <c:v>4277165748.8425922</c:v>
                </c:pt>
                <c:pt idx="22408">
                  <c:v>4277165818.2870369</c:v>
                </c:pt>
                <c:pt idx="22409">
                  <c:v>4277165887.7314816</c:v>
                </c:pt>
                <c:pt idx="22410">
                  <c:v>4277165957.1759257</c:v>
                </c:pt>
                <c:pt idx="22411">
                  <c:v>4277166026.6203704</c:v>
                </c:pt>
                <c:pt idx="22412">
                  <c:v>4277166096.064815</c:v>
                </c:pt>
                <c:pt idx="22413">
                  <c:v>4277166165.5092592</c:v>
                </c:pt>
                <c:pt idx="22414">
                  <c:v>4277166234.9537039</c:v>
                </c:pt>
                <c:pt idx="22415">
                  <c:v>4277166304.3981485</c:v>
                </c:pt>
                <c:pt idx="22416">
                  <c:v>4277166373.8425922</c:v>
                </c:pt>
                <c:pt idx="22417">
                  <c:v>4277166443.2870369</c:v>
                </c:pt>
                <c:pt idx="22418">
                  <c:v>4277166512.7314816</c:v>
                </c:pt>
                <c:pt idx="22419">
                  <c:v>4277166582.1759257</c:v>
                </c:pt>
                <c:pt idx="22420">
                  <c:v>4277166651.6203704</c:v>
                </c:pt>
                <c:pt idx="22421">
                  <c:v>4277166721.064815</c:v>
                </c:pt>
                <c:pt idx="22422">
                  <c:v>4277166790.5092597</c:v>
                </c:pt>
                <c:pt idx="22423">
                  <c:v>4277166861.1111112</c:v>
                </c:pt>
                <c:pt idx="22424">
                  <c:v>4277166930.5555558</c:v>
                </c:pt>
                <c:pt idx="22425">
                  <c:v>4277167000</c:v>
                </c:pt>
                <c:pt idx="22426">
                  <c:v>4277167069.4444447</c:v>
                </c:pt>
                <c:pt idx="22427">
                  <c:v>4277167138.8888893</c:v>
                </c:pt>
                <c:pt idx="22428">
                  <c:v>4277167208.333333</c:v>
                </c:pt>
                <c:pt idx="22429">
                  <c:v>4277167277.7777777</c:v>
                </c:pt>
                <c:pt idx="22430">
                  <c:v>4277167347.2222223</c:v>
                </c:pt>
                <c:pt idx="22431">
                  <c:v>4277167416.6666665</c:v>
                </c:pt>
                <c:pt idx="22432">
                  <c:v>4277167486.1111112</c:v>
                </c:pt>
                <c:pt idx="22433">
                  <c:v>4277167555.5555558</c:v>
                </c:pt>
                <c:pt idx="22434">
                  <c:v>4277167624.9999995</c:v>
                </c:pt>
                <c:pt idx="22435">
                  <c:v>4277167694.4444442</c:v>
                </c:pt>
                <c:pt idx="22436">
                  <c:v>4277167763.8888888</c:v>
                </c:pt>
                <c:pt idx="22437">
                  <c:v>4277167833.3333335</c:v>
                </c:pt>
                <c:pt idx="22438">
                  <c:v>4277167902.7777777</c:v>
                </c:pt>
                <c:pt idx="22439">
                  <c:v>4277167972.2222223</c:v>
                </c:pt>
                <c:pt idx="22440">
                  <c:v>4277168041.666667</c:v>
                </c:pt>
                <c:pt idx="22441">
                  <c:v>4277168111.1111107</c:v>
                </c:pt>
                <c:pt idx="22442">
                  <c:v>4277168180.5555558</c:v>
                </c:pt>
                <c:pt idx="22443">
                  <c:v>4277168250.0000005</c:v>
                </c:pt>
                <c:pt idx="22444">
                  <c:v>4277168319.4444442</c:v>
                </c:pt>
                <c:pt idx="22445">
                  <c:v>4277168388.8888888</c:v>
                </c:pt>
                <c:pt idx="22446">
                  <c:v>4277168458.3333335</c:v>
                </c:pt>
                <c:pt idx="22447">
                  <c:v>4277168527.7777777</c:v>
                </c:pt>
                <c:pt idx="22448">
                  <c:v>4277168597.2222223</c:v>
                </c:pt>
                <c:pt idx="22449">
                  <c:v>4277168666.666667</c:v>
                </c:pt>
                <c:pt idx="22450">
                  <c:v>4277168736.1111107</c:v>
                </c:pt>
                <c:pt idx="22451">
                  <c:v>4277168805.5555553</c:v>
                </c:pt>
                <c:pt idx="22452">
                  <c:v>4277168875</c:v>
                </c:pt>
                <c:pt idx="22453">
                  <c:v>4277168944.4444447</c:v>
                </c:pt>
                <c:pt idx="22454">
                  <c:v>4277169013.8888888</c:v>
                </c:pt>
                <c:pt idx="22455">
                  <c:v>4277169083.3333335</c:v>
                </c:pt>
                <c:pt idx="22456">
                  <c:v>4277169152.7777781</c:v>
                </c:pt>
                <c:pt idx="22457">
                  <c:v>4277169223.3796296</c:v>
                </c:pt>
                <c:pt idx="22458">
                  <c:v>4277169292.8240743</c:v>
                </c:pt>
                <c:pt idx="22459">
                  <c:v>4277169362.2685184</c:v>
                </c:pt>
                <c:pt idx="22460">
                  <c:v>4277169431.7129631</c:v>
                </c:pt>
                <c:pt idx="22461">
                  <c:v>4277169501.1574078</c:v>
                </c:pt>
                <c:pt idx="22462">
                  <c:v>4277169570.6018515</c:v>
                </c:pt>
                <c:pt idx="22463">
                  <c:v>4277169640.0462961</c:v>
                </c:pt>
                <c:pt idx="22464">
                  <c:v>4277169709.4907408</c:v>
                </c:pt>
                <c:pt idx="22465">
                  <c:v>4277169778.935185</c:v>
                </c:pt>
                <c:pt idx="22466">
                  <c:v>4277169848.3796296</c:v>
                </c:pt>
                <c:pt idx="22467">
                  <c:v>4277169917.8240743</c:v>
                </c:pt>
                <c:pt idx="22468">
                  <c:v>4277169987.268518</c:v>
                </c:pt>
                <c:pt idx="22469">
                  <c:v>4277170056.7129626</c:v>
                </c:pt>
                <c:pt idx="22470">
                  <c:v>4277170126.1574073</c:v>
                </c:pt>
                <c:pt idx="22471">
                  <c:v>4277170195.6018519</c:v>
                </c:pt>
                <c:pt idx="22472">
                  <c:v>4277170265.0462961</c:v>
                </c:pt>
                <c:pt idx="22473">
                  <c:v>4277170334.4907408</c:v>
                </c:pt>
                <c:pt idx="22474">
                  <c:v>4277170403.9351854</c:v>
                </c:pt>
                <c:pt idx="22475">
                  <c:v>4277170473.3796296</c:v>
                </c:pt>
                <c:pt idx="22476">
                  <c:v>4277170542.8240743</c:v>
                </c:pt>
                <c:pt idx="22477">
                  <c:v>4277170612.2685189</c:v>
                </c:pt>
                <c:pt idx="22478">
                  <c:v>4277170681.7129626</c:v>
                </c:pt>
                <c:pt idx="22479">
                  <c:v>4277170751.1574073</c:v>
                </c:pt>
                <c:pt idx="22480">
                  <c:v>4277170820.6018519</c:v>
                </c:pt>
                <c:pt idx="22481">
                  <c:v>4277170890.0462961</c:v>
                </c:pt>
                <c:pt idx="22482">
                  <c:v>4277170959.4907408</c:v>
                </c:pt>
                <c:pt idx="22483">
                  <c:v>4277171028.9351854</c:v>
                </c:pt>
                <c:pt idx="22484">
                  <c:v>4277171098.3796301</c:v>
                </c:pt>
                <c:pt idx="22485">
                  <c:v>4277171167.8240738</c:v>
                </c:pt>
                <c:pt idx="22486">
                  <c:v>4277171237.2685184</c:v>
                </c:pt>
                <c:pt idx="22487">
                  <c:v>4277171306.7129631</c:v>
                </c:pt>
                <c:pt idx="22488">
                  <c:v>4277171376.1574073</c:v>
                </c:pt>
                <c:pt idx="22489">
                  <c:v>4277171445.6018519</c:v>
                </c:pt>
                <c:pt idx="22490">
                  <c:v>4277171515.0462966</c:v>
                </c:pt>
                <c:pt idx="22491">
                  <c:v>4277171584.4907403</c:v>
                </c:pt>
                <c:pt idx="22492">
                  <c:v>4277171653.935185</c:v>
                </c:pt>
                <c:pt idx="22493">
                  <c:v>4277171723.3796296</c:v>
                </c:pt>
                <c:pt idx="22494">
                  <c:v>4277171793.9814816</c:v>
                </c:pt>
                <c:pt idx="22495">
                  <c:v>4277171863.4259262</c:v>
                </c:pt>
                <c:pt idx="22496">
                  <c:v>4277171932.8703699</c:v>
                </c:pt>
                <c:pt idx="22497">
                  <c:v>4277172002.3148146</c:v>
                </c:pt>
                <c:pt idx="22498">
                  <c:v>4277172071.7592592</c:v>
                </c:pt>
                <c:pt idx="22499">
                  <c:v>4277172141.2037034</c:v>
                </c:pt>
                <c:pt idx="22500">
                  <c:v>4277172210.6481481</c:v>
                </c:pt>
                <c:pt idx="22501">
                  <c:v>4277172280.0925927</c:v>
                </c:pt>
                <c:pt idx="22502">
                  <c:v>4277172349.5370374</c:v>
                </c:pt>
                <c:pt idx="22503">
                  <c:v>4277172418.9814816</c:v>
                </c:pt>
                <c:pt idx="22504">
                  <c:v>4277172488.4259262</c:v>
                </c:pt>
                <c:pt idx="22505">
                  <c:v>4277172557.8703709</c:v>
                </c:pt>
                <c:pt idx="22506">
                  <c:v>4277172627.3148146</c:v>
                </c:pt>
                <c:pt idx="22507">
                  <c:v>4277172696.7592592</c:v>
                </c:pt>
                <c:pt idx="22508">
                  <c:v>4277172766.2037039</c:v>
                </c:pt>
                <c:pt idx="22509">
                  <c:v>4277172835.6481481</c:v>
                </c:pt>
                <c:pt idx="22510">
                  <c:v>4277172905.0925927</c:v>
                </c:pt>
                <c:pt idx="22511">
                  <c:v>4277172974.5370374</c:v>
                </c:pt>
                <c:pt idx="22512">
                  <c:v>4277173043.9814811</c:v>
                </c:pt>
                <c:pt idx="22513">
                  <c:v>4277173113.4259257</c:v>
                </c:pt>
                <c:pt idx="22514">
                  <c:v>4277173182.8703704</c:v>
                </c:pt>
                <c:pt idx="22515">
                  <c:v>4277173252.3148146</c:v>
                </c:pt>
                <c:pt idx="22516">
                  <c:v>4277173321.7592592</c:v>
                </c:pt>
                <c:pt idx="22517">
                  <c:v>4277173391.2037039</c:v>
                </c:pt>
                <c:pt idx="22518">
                  <c:v>4277173460.6481485</c:v>
                </c:pt>
                <c:pt idx="22519">
                  <c:v>4277173530.0925922</c:v>
                </c:pt>
                <c:pt idx="22520">
                  <c:v>4277173599.5370369</c:v>
                </c:pt>
                <c:pt idx="22521">
                  <c:v>4277173668.9814816</c:v>
                </c:pt>
                <c:pt idx="22522">
                  <c:v>4277173738.4259257</c:v>
                </c:pt>
                <c:pt idx="22523">
                  <c:v>4277173807.8703704</c:v>
                </c:pt>
                <c:pt idx="22524">
                  <c:v>4277173877.314815</c:v>
                </c:pt>
                <c:pt idx="22525">
                  <c:v>4277173946.7592587</c:v>
                </c:pt>
                <c:pt idx="22526">
                  <c:v>4277174016.2037039</c:v>
                </c:pt>
                <c:pt idx="22527">
                  <c:v>4277174085.6481485</c:v>
                </c:pt>
                <c:pt idx="22528">
                  <c:v>4277174155.0925922</c:v>
                </c:pt>
                <c:pt idx="22529">
                  <c:v>4277174224.5370369</c:v>
                </c:pt>
                <c:pt idx="22530">
                  <c:v>4277174293.9814816</c:v>
                </c:pt>
                <c:pt idx="22531">
                  <c:v>4277174363.4259262</c:v>
                </c:pt>
                <c:pt idx="22532">
                  <c:v>4277174432.8703704</c:v>
                </c:pt>
                <c:pt idx="22533">
                  <c:v>4277174502.314815</c:v>
                </c:pt>
                <c:pt idx="22534">
                  <c:v>4277174571.7592597</c:v>
                </c:pt>
                <c:pt idx="22535">
                  <c:v>4277174641.2037034</c:v>
                </c:pt>
                <c:pt idx="22536">
                  <c:v>4277174711.8055558</c:v>
                </c:pt>
                <c:pt idx="22537">
                  <c:v>4277174781.25</c:v>
                </c:pt>
                <c:pt idx="22538">
                  <c:v>4277174850.6944447</c:v>
                </c:pt>
                <c:pt idx="22539">
                  <c:v>4277174920.1388893</c:v>
                </c:pt>
                <c:pt idx="22540">
                  <c:v>4277174989.583333</c:v>
                </c:pt>
                <c:pt idx="22541">
                  <c:v>4277175059.0277777</c:v>
                </c:pt>
                <c:pt idx="22542">
                  <c:v>4277175128.4722223</c:v>
                </c:pt>
                <c:pt idx="22543">
                  <c:v>4277175197.9166665</c:v>
                </c:pt>
                <c:pt idx="22544">
                  <c:v>4277175267.3611112</c:v>
                </c:pt>
                <c:pt idx="22545">
                  <c:v>4277175336.8055558</c:v>
                </c:pt>
                <c:pt idx="22546">
                  <c:v>4277175406.2499995</c:v>
                </c:pt>
                <c:pt idx="22547">
                  <c:v>4277175475.6944442</c:v>
                </c:pt>
                <c:pt idx="22548">
                  <c:v>4277175545.1388888</c:v>
                </c:pt>
                <c:pt idx="22549">
                  <c:v>4277175614.5833335</c:v>
                </c:pt>
                <c:pt idx="22550">
                  <c:v>4277175684.0277777</c:v>
                </c:pt>
                <c:pt idx="22551">
                  <c:v>4277175753.4722223</c:v>
                </c:pt>
                <c:pt idx="22552">
                  <c:v>4277175822.916667</c:v>
                </c:pt>
                <c:pt idx="22553">
                  <c:v>4277175892.3611107</c:v>
                </c:pt>
                <c:pt idx="22554">
                  <c:v>4277175961.8055553</c:v>
                </c:pt>
                <c:pt idx="22555">
                  <c:v>4277176031.25</c:v>
                </c:pt>
                <c:pt idx="22556">
                  <c:v>4277176100.6944442</c:v>
                </c:pt>
                <c:pt idx="22557">
                  <c:v>4277176170.1388888</c:v>
                </c:pt>
                <c:pt idx="22558">
                  <c:v>4277176239.5833335</c:v>
                </c:pt>
                <c:pt idx="22559">
                  <c:v>4277176309.0277777</c:v>
                </c:pt>
                <c:pt idx="22560">
                  <c:v>4277176378.4722223</c:v>
                </c:pt>
                <c:pt idx="22561">
                  <c:v>4277176447.916667</c:v>
                </c:pt>
                <c:pt idx="22562">
                  <c:v>4277176517.3611116</c:v>
                </c:pt>
                <c:pt idx="22563">
                  <c:v>4277176586.8055553</c:v>
                </c:pt>
                <c:pt idx="22564">
                  <c:v>4277176656.25</c:v>
                </c:pt>
                <c:pt idx="22565">
                  <c:v>4277176725.6944447</c:v>
                </c:pt>
                <c:pt idx="22566">
                  <c:v>4277176795.1388888</c:v>
                </c:pt>
                <c:pt idx="22567">
                  <c:v>4277176864.5833335</c:v>
                </c:pt>
                <c:pt idx="22568">
                  <c:v>4277176934.0277781</c:v>
                </c:pt>
                <c:pt idx="22569">
                  <c:v>4277177003.4722219</c:v>
                </c:pt>
                <c:pt idx="22570">
                  <c:v>4277177074.0740743</c:v>
                </c:pt>
                <c:pt idx="22571">
                  <c:v>4277177143.5185184</c:v>
                </c:pt>
                <c:pt idx="22572">
                  <c:v>4277177212.9629631</c:v>
                </c:pt>
                <c:pt idx="22573">
                  <c:v>4277177282.4074078</c:v>
                </c:pt>
                <c:pt idx="22574">
                  <c:v>4277177351.8518515</c:v>
                </c:pt>
                <c:pt idx="22575">
                  <c:v>4277177421.2962961</c:v>
                </c:pt>
                <c:pt idx="22576">
                  <c:v>4277177490.7407408</c:v>
                </c:pt>
                <c:pt idx="22577">
                  <c:v>4277177560.185185</c:v>
                </c:pt>
                <c:pt idx="22578">
                  <c:v>4277177629.6296296</c:v>
                </c:pt>
                <c:pt idx="22579">
                  <c:v>4277177699.0740743</c:v>
                </c:pt>
                <c:pt idx="22580">
                  <c:v>4277177768.5185189</c:v>
                </c:pt>
                <c:pt idx="22581">
                  <c:v>4277177837.9629626</c:v>
                </c:pt>
                <c:pt idx="22582">
                  <c:v>4277177907.4074073</c:v>
                </c:pt>
                <c:pt idx="22583">
                  <c:v>4277177976.8518519</c:v>
                </c:pt>
                <c:pt idx="22584">
                  <c:v>4277178046.2962961</c:v>
                </c:pt>
                <c:pt idx="22585">
                  <c:v>4277178115.7407408</c:v>
                </c:pt>
                <c:pt idx="22586">
                  <c:v>4277178185.1851854</c:v>
                </c:pt>
                <c:pt idx="22587">
                  <c:v>4277178254.6296291</c:v>
                </c:pt>
                <c:pt idx="22588">
                  <c:v>4277178324.0740743</c:v>
                </c:pt>
                <c:pt idx="22589">
                  <c:v>4277178393.5185189</c:v>
                </c:pt>
                <c:pt idx="22590">
                  <c:v>4277178462.9629626</c:v>
                </c:pt>
                <c:pt idx="22591">
                  <c:v>4277178532.4074073</c:v>
                </c:pt>
                <c:pt idx="22592">
                  <c:v>4277178601.8518519</c:v>
                </c:pt>
                <c:pt idx="22593">
                  <c:v>4277178671.2962961</c:v>
                </c:pt>
                <c:pt idx="22594">
                  <c:v>4277178740.7407408</c:v>
                </c:pt>
                <c:pt idx="22595">
                  <c:v>4277178810.1851854</c:v>
                </c:pt>
                <c:pt idx="22596">
                  <c:v>4277178879.6296301</c:v>
                </c:pt>
                <c:pt idx="22597">
                  <c:v>4277178949.0740738</c:v>
                </c:pt>
                <c:pt idx="22598">
                  <c:v>4277179018.5185184</c:v>
                </c:pt>
                <c:pt idx="22599">
                  <c:v>4277179087.9629631</c:v>
                </c:pt>
                <c:pt idx="22600">
                  <c:v>4277179157.4074073</c:v>
                </c:pt>
                <c:pt idx="22601">
                  <c:v>4277179226.8518519</c:v>
                </c:pt>
                <c:pt idx="22602">
                  <c:v>4277179296.2962966</c:v>
                </c:pt>
                <c:pt idx="22603">
                  <c:v>4277179365.7407403</c:v>
                </c:pt>
                <c:pt idx="22604">
                  <c:v>4277179435.185185</c:v>
                </c:pt>
                <c:pt idx="22605">
                  <c:v>4277179504.6296296</c:v>
                </c:pt>
                <c:pt idx="22606">
                  <c:v>4277179574.0740738</c:v>
                </c:pt>
                <c:pt idx="22607">
                  <c:v>4277179643.5185184</c:v>
                </c:pt>
                <c:pt idx="22608">
                  <c:v>4277179714.1203699</c:v>
                </c:pt>
                <c:pt idx="22609">
                  <c:v>4277179783.5648146</c:v>
                </c:pt>
                <c:pt idx="22610">
                  <c:v>4277179853.0092592</c:v>
                </c:pt>
                <c:pt idx="22611">
                  <c:v>4277179922.4537039</c:v>
                </c:pt>
                <c:pt idx="22612">
                  <c:v>4277179991.8981481</c:v>
                </c:pt>
                <c:pt idx="22613">
                  <c:v>4277180061.3425927</c:v>
                </c:pt>
                <c:pt idx="22614">
                  <c:v>4277180130.7870374</c:v>
                </c:pt>
                <c:pt idx="22615">
                  <c:v>4277180200.2314811</c:v>
                </c:pt>
                <c:pt idx="22616">
                  <c:v>4277180269.6759257</c:v>
                </c:pt>
                <c:pt idx="22617">
                  <c:v>4277180339.1203709</c:v>
                </c:pt>
                <c:pt idx="22618">
                  <c:v>4277180408.5648146</c:v>
                </c:pt>
                <c:pt idx="22619">
                  <c:v>4277180478.0092592</c:v>
                </c:pt>
                <c:pt idx="22620">
                  <c:v>4277180547.4537039</c:v>
                </c:pt>
                <c:pt idx="22621">
                  <c:v>4277180616.8981481</c:v>
                </c:pt>
                <c:pt idx="22622">
                  <c:v>4277180686.3425927</c:v>
                </c:pt>
                <c:pt idx="22623">
                  <c:v>4277180755.7870374</c:v>
                </c:pt>
                <c:pt idx="22624">
                  <c:v>4277180825.2314811</c:v>
                </c:pt>
                <c:pt idx="22625">
                  <c:v>4277180894.6759257</c:v>
                </c:pt>
                <c:pt idx="22626">
                  <c:v>4277180964.1203704</c:v>
                </c:pt>
                <c:pt idx="22627">
                  <c:v>4277181033.564815</c:v>
                </c:pt>
                <c:pt idx="22628">
                  <c:v>4277181103.0092592</c:v>
                </c:pt>
                <c:pt idx="22629">
                  <c:v>4277181172.4537039</c:v>
                </c:pt>
                <c:pt idx="22630">
                  <c:v>4277181241.8981485</c:v>
                </c:pt>
                <c:pt idx="22631">
                  <c:v>4277181311.3425922</c:v>
                </c:pt>
                <c:pt idx="22632">
                  <c:v>4277181380.7870369</c:v>
                </c:pt>
                <c:pt idx="22633">
                  <c:v>4277181450.2314816</c:v>
                </c:pt>
                <c:pt idx="22634">
                  <c:v>4277181519.6759257</c:v>
                </c:pt>
                <c:pt idx="22635">
                  <c:v>4277181589.1203704</c:v>
                </c:pt>
                <c:pt idx="22636">
                  <c:v>4277181658.564815</c:v>
                </c:pt>
                <c:pt idx="22637">
                  <c:v>4277181728.0092587</c:v>
                </c:pt>
                <c:pt idx="22638">
                  <c:v>4277181797.4537034</c:v>
                </c:pt>
                <c:pt idx="22639">
                  <c:v>4277181868.0555553</c:v>
                </c:pt>
                <c:pt idx="22640">
                  <c:v>4277181937.5</c:v>
                </c:pt>
                <c:pt idx="22641">
                  <c:v>4277182006.9444447</c:v>
                </c:pt>
                <c:pt idx="22642">
                  <c:v>4277182076.3888884</c:v>
                </c:pt>
                <c:pt idx="22643">
                  <c:v>4277182145.833333</c:v>
                </c:pt>
                <c:pt idx="22644">
                  <c:v>4277182215.2777777</c:v>
                </c:pt>
                <c:pt idx="22645">
                  <c:v>4277182284.7222223</c:v>
                </c:pt>
                <c:pt idx="22646">
                  <c:v>4277182354.1666665</c:v>
                </c:pt>
                <c:pt idx="22647">
                  <c:v>4277182423.6111112</c:v>
                </c:pt>
                <c:pt idx="22648">
                  <c:v>4277182493.0555558</c:v>
                </c:pt>
                <c:pt idx="22649">
                  <c:v>4277182562.5</c:v>
                </c:pt>
                <c:pt idx="22650">
                  <c:v>4277182631.9444447</c:v>
                </c:pt>
                <c:pt idx="22651">
                  <c:v>4277182701.3888893</c:v>
                </c:pt>
                <c:pt idx="22652">
                  <c:v>4277182770.833333</c:v>
                </c:pt>
                <c:pt idx="22653">
                  <c:v>4277182840.2777777</c:v>
                </c:pt>
                <c:pt idx="22654">
                  <c:v>4277182909.7222223</c:v>
                </c:pt>
                <c:pt idx="22655">
                  <c:v>4277182979.1666665</c:v>
                </c:pt>
                <c:pt idx="22656">
                  <c:v>4277183048.6111112</c:v>
                </c:pt>
                <c:pt idx="22657">
                  <c:v>4277183118.0555558</c:v>
                </c:pt>
                <c:pt idx="22658">
                  <c:v>4277183187.5000005</c:v>
                </c:pt>
                <c:pt idx="22659">
                  <c:v>4277183256.9444442</c:v>
                </c:pt>
                <c:pt idx="22660">
                  <c:v>4277183326.3888888</c:v>
                </c:pt>
                <c:pt idx="22661">
                  <c:v>4277183395.8333335</c:v>
                </c:pt>
                <c:pt idx="22662">
                  <c:v>4277183465.2777777</c:v>
                </c:pt>
                <c:pt idx="22663">
                  <c:v>4277183534.7222223</c:v>
                </c:pt>
                <c:pt idx="22664">
                  <c:v>4277183604.166667</c:v>
                </c:pt>
                <c:pt idx="22665">
                  <c:v>4277183673.6111107</c:v>
                </c:pt>
                <c:pt idx="22666">
                  <c:v>4277183743.0555553</c:v>
                </c:pt>
                <c:pt idx="22667">
                  <c:v>4277183812.5</c:v>
                </c:pt>
                <c:pt idx="22668">
                  <c:v>4277183881.9444442</c:v>
                </c:pt>
                <c:pt idx="22669">
                  <c:v>4277183951.3888888</c:v>
                </c:pt>
                <c:pt idx="22670">
                  <c:v>4277184020.8333335</c:v>
                </c:pt>
                <c:pt idx="22671">
                  <c:v>4277184090.2777772</c:v>
                </c:pt>
                <c:pt idx="22672">
                  <c:v>4277184159.7222223</c:v>
                </c:pt>
                <c:pt idx="22673">
                  <c:v>4277184229.166667</c:v>
                </c:pt>
                <c:pt idx="22674">
                  <c:v>4277184298.6111116</c:v>
                </c:pt>
                <c:pt idx="22675">
                  <c:v>4277184368.0555553</c:v>
                </c:pt>
                <c:pt idx="22676">
                  <c:v>4277184438.6574078</c:v>
                </c:pt>
                <c:pt idx="22677">
                  <c:v>4277184508.1018515</c:v>
                </c:pt>
                <c:pt idx="22678">
                  <c:v>4277184577.5462961</c:v>
                </c:pt>
                <c:pt idx="22679">
                  <c:v>4277184646.9907413</c:v>
                </c:pt>
                <c:pt idx="22680">
                  <c:v>4277184716.435185</c:v>
                </c:pt>
                <c:pt idx="22681">
                  <c:v>4277184785.8796296</c:v>
                </c:pt>
                <c:pt idx="22682">
                  <c:v>4277184855.3240743</c:v>
                </c:pt>
                <c:pt idx="22683">
                  <c:v>4277184924.7685184</c:v>
                </c:pt>
                <c:pt idx="22684">
                  <c:v>4277184994.2129631</c:v>
                </c:pt>
                <c:pt idx="22685">
                  <c:v>4277185063.6574078</c:v>
                </c:pt>
                <c:pt idx="22686">
                  <c:v>4277185133.1018515</c:v>
                </c:pt>
                <c:pt idx="22687">
                  <c:v>4277185202.5462961</c:v>
                </c:pt>
                <c:pt idx="22688">
                  <c:v>4277185271.9907408</c:v>
                </c:pt>
                <c:pt idx="22689">
                  <c:v>4277185341.4351854</c:v>
                </c:pt>
                <c:pt idx="22690">
                  <c:v>4277185410.8796296</c:v>
                </c:pt>
                <c:pt idx="22691">
                  <c:v>4277185480.3240743</c:v>
                </c:pt>
                <c:pt idx="22692">
                  <c:v>4277185549.7685189</c:v>
                </c:pt>
                <c:pt idx="22693">
                  <c:v>4277185619.2129626</c:v>
                </c:pt>
                <c:pt idx="22694">
                  <c:v>4277185688.6574073</c:v>
                </c:pt>
                <c:pt idx="22695">
                  <c:v>4277185758.1018519</c:v>
                </c:pt>
                <c:pt idx="22696">
                  <c:v>4277185827.5462961</c:v>
                </c:pt>
                <c:pt idx="22697">
                  <c:v>4277185896.9907408</c:v>
                </c:pt>
                <c:pt idx="22698">
                  <c:v>4277185966.4351854</c:v>
                </c:pt>
                <c:pt idx="22699">
                  <c:v>4277186035.8796291</c:v>
                </c:pt>
                <c:pt idx="22700">
                  <c:v>4277186105.3240738</c:v>
                </c:pt>
                <c:pt idx="22701">
                  <c:v>4277186174.7685184</c:v>
                </c:pt>
                <c:pt idx="22702">
                  <c:v>4277186244.2129626</c:v>
                </c:pt>
                <c:pt idx="22703">
                  <c:v>4277186313.6574073</c:v>
                </c:pt>
                <c:pt idx="22704">
                  <c:v>4277186383.1018519</c:v>
                </c:pt>
                <c:pt idx="22705">
                  <c:v>4277186452.5462966</c:v>
                </c:pt>
                <c:pt idx="22706">
                  <c:v>4277186521.9907408</c:v>
                </c:pt>
                <c:pt idx="22707">
                  <c:v>4277186591.4351854</c:v>
                </c:pt>
                <c:pt idx="22708">
                  <c:v>4277186660.8796301</c:v>
                </c:pt>
                <c:pt idx="22709">
                  <c:v>4277186730.3240738</c:v>
                </c:pt>
                <c:pt idx="22710">
                  <c:v>4277186799.7685184</c:v>
                </c:pt>
                <c:pt idx="22711">
                  <c:v>4277186869.2129631</c:v>
                </c:pt>
                <c:pt idx="22712">
                  <c:v>4277186939.814815</c:v>
                </c:pt>
                <c:pt idx="22713">
                  <c:v>4277187009.2592597</c:v>
                </c:pt>
                <c:pt idx="22714">
                  <c:v>4277187078.7037034</c:v>
                </c:pt>
                <c:pt idx="22715">
                  <c:v>4277187148.1481481</c:v>
                </c:pt>
                <c:pt idx="22716">
                  <c:v>4277187217.5925927</c:v>
                </c:pt>
                <c:pt idx="22717">
                  <c:v>4277187287.0370369</c:v>
                </c:pt>
                <c:pt idx="22718">
                  <c:v>4277187356.4814816</c:v>
                </c:pt>
                <c:pt idx="22719">
                  <c:v>4277187425.9259262</c:v>
                </c:pt>
                <c:pt idx="22720">
                  <c:v>4277187495.3703699</c:v>
                </c:pt>
                <c:pt idx="22721">
                  <c:v>4277187564.8148146</c:v>
                </c:pt>
                <c:pt idx="22722">
                  <c:v>4277187634.2592592</c:v>
                </c:pt>
                <c:pt idx="22723">
                  <c:v>4277187703.7037039</c:v>
                </c:pt>
                <c:pt idx="22724">
                  <c:v>4277187773.1481481</c:v>
                </c:pt>
                <c:pt idx="22725">
                  <c:v>4277187842.5925927</c:v>
                </c:pt>
                <c:pt idx="22726">
                  <c:v>4277187912.0370374</c:v>
                </c:pt>
                <c:pt idx="22727">
                  <c:v>4277187981.4814811</c:v>
                </c:pt>
                <c:pt idx="22728">
                  <c:v>4277188050.9259257</c:v>
                </c:pt>
                <c:pt idx="22729">
                  <c:v>4277188120.3703704</c:v>
                </c:pt>
                <c:pt idx="22730">
                  <c:v>4277188189.8148146</c:v>
                </c:pt>
                <c:pt idx="22731">
                  <c:v>4277188259.2592592</c:v>
                </c:pt>
                <c:pt idx="22732">
                  <c:v>4277188328.7037039</c:v>
                </c:pt>
                <c:pt idx="22733">
                  <c:v>4277188398.1481481</c:v>
                </c:pt>
                <c:pt idx="22734">
                  <c:v>4277188467.5925927</c:v>
                </c:pt>
                <c:pt idx="22735">
                  <c:v>4277188537.0370374</c:v>
                </c:pt>
                <c:pt idx="22736">
                  <c:v>4277188606.481482</c:v>
                </c:pt>
                <c:pt idx="22737">
                  <c:v>4277188675.9259257</c:v>
                </c:pt>
                <c:pt idx="22738">
                  <c:v>4277188745.3703704</c:v>
                </c:pt>
                <c:pt idx="22739">
                  <c:v>4277188814.814815</c:v>
                </c:pt>
                <c:pt idx="22740">
                  <c:v>4277188884.2592592</c:v>
                </c:pt>
                <c:pt idx="22741">
                  <c:v>4277188953.7037039</c:v>
                </c:pt>
                <c:pt idx="22742">
                  <c:v>4277189024.3055553</c:v>
                </c:pt>
                <c:pt idx="22743">
                  <c:v>4277189092.5925922</c:v>
                </c:pt>
                <c:pt idx="22744">
                  <c:v>4277189162.0370369</c:v>
                </c:pt>
                <c:pt idx="22745">
                  <c:v>4277189232.6388888</c:v>
                </c:pt>
                <c:pt idx="22746">
                  <c:v>4277189302.0833335</c:v>
                </c:pt>
                <c:pt idx="22747">
                  <c:v>4277189371.5277781</c:v>
                </c:pt>
                <c:pt idx="22748">
                  <c:v>4277189440.9722219</c:v>
                </c:pt>
                <c:pt idx="22749">
                  <c:v>4277189510.4166665</c:v>
                </c:pt>
                <c:pt idx="22750">
                  <c:v>4277189579.8611112</c:v>
                </c:pt>
                <c:pt idx="22751">
                  <c:v>4277189649.3055553</c:v>
                </c:pt>
                <c:pt idx="22752">
                  <c:v>4277189718.75</c:v>
                </c:pt>
                <c:pt idx="22753">
                  <c:v>4277189788.1944447</c:v>
                </c:pt>
                <c:pt idx="22754">
                  <c:v>4277189857.6388893</c:v>
                </c:pt>
                <c:pt idx="22755">
                  <c:v>4277189927.083333</c:v>
                </c:pt>
                <c:pt idx="22756">
                  <c:v>4277189996.5277777</c:v>
                </c:pt>
                <c:pt idx="22757">
                  <c:v>4277190065.9722223</c:v>
                </c:pt>
                <c:pt idx="22758">
                  <c:v>4277190135.4166665</c:v>
                </c:pt>
                <c:pt idx="22759">
                  <c:v>4277190204.8611112</c:v>
                </c:pt>
                <c:pt idx="22760">
                  <c:v>4277190274.3055558</c:v>
                </c:pt>
                <c:pt idx="22761">
                  <c:v>4277190343.7499995</c:v>
                </c:pt>
                <c:pt idx="22762">
                  <c:v>4277190413.1944442</c:v>
                </c:pt>
                <c:pt idx="22763">
                  <c:v>4277190482.6388893</c:v>
                </c:pt>
                <c:pt idx="22764">
                  <c:v>4277190552.083333</c:v>
                </c:pt>
                <c:pt idx="22765">
                  <c:v>4277190621.5277777</c:v>
                </c:pt>
                <c:pt idx="22766">
                  <c:v>4277190690.9722223</c:v>
                </c:pt>
                <c:pt idx="22767">
                  <c:v>4277190760.4166665</c:v>
                </c:pt>
                <c:pt idx="22768">
                  <c:v>4277190829.8611112</c:v>
                </c:pt>
                <c:pt idx="22769">
                  <c:v>4277190899.3055558</c:v>
                </c:pt>
                <c:pt idx="22770">
                  <c:v>4277190968.7500005</c:v>
                </c:pt>
                <c:pt idx="22771">
                  <c:v>4277191038.1944442</c:v>
                </c:pt>
                <c:pt idx="22772">
                  <c:v>4277191107.6388888</c:v>
                </c:pt>
                <c:pt idx="22773">
                  <c:v>4277191177.0833335</c:v>
                </c:pt>
                <c:pt idx="22774">
                  <c:v>4277191246.5277777</c:v>
                </c:pt>
                <c:pt idx="22775">
                  <c:v>4277191315.9722223</c:v>
                </c:pt>
                <c:pt idx="22776">
                  <c:v>4277191385.416667</c:v>
                </c:pt>
                <c:pt idx="22777">
                  <c:v>4277191454.8611107</c:v>
                </c:pt>
                <c:pt idx="22778">
                  <c:v>4277191524.3055553</c:v>
                </c:pt>
                <c:pt idx="22779">
                  <c:v>4277191593.75</c:v>
                </c:pt>
                <c:pt idx="22780">
                  <c:v>4277191663.1944442</c:v>
                </c:pt>
                <c:pt idx="22781">
                  <c:v>4277191732.6388888</c:v>
                </c:pt>
                <c:pt idx="22782">
                  <c:v>4277191802.0833335</c:v>
                </c:pt>
                <c:pt idx="22783">
                  <c:v>4277191871.5277781</c:v>
                </c:pt>
                <c:pt idx="22784">
                  <c:v>4277191942.1296296</c:v>
                </c:pt>
                <c:pt idx="22785">
                  <c:v>4277192011.5740743</c:v>
                </c:pt>
                <c:pt idx="22786">
                  <c:v>4277192081.0185184</c:v>
                </c:pt>
                <c:pt idx="22787">
                  <c:v>4277192150.4629631</c:v>
                </c:pt>
                <c:pt idx="22788">
                  <c:v>4277192219.9074078</c:v>
                </c:pt>
                <c:pt idx="22789">
                  <c:v>4277192289.3518515</c:v>
                </c:pt>
                <c:pt idx="22790">
                  <c:v>4277192358.7962961</c:v>
                </c:pt>
                <c:pt idx="22791">
                  <c:v>4277192428.2407408</c:v>
                </c:pt>
                <c:pt idx="22792">
                  <c:v>4277192497.685185</c:v>
                </c:pt>
                <c:pt idx="22793">
                  <c:v>4277192567.1296296</c:v>
                </c:pt>
                <c:pt idx="22794">
                  <c:v>4277192636.5740743</c:v>
                </c:pt>
                <c:pt idx="22795">
                  <c:v>4277192706.0185184</c:v>
                </c:pt>
                <c:pt idx="22796">
                  <c:v>4277192775.4629631</c:v>
                </c:pt>
                <c:pt idx="22797">
                  <c:v>4277192844.9074078</c:v>
                </c:pt>
                <c:pt idx="22798">
                  <c:v>4277192914.3518515</c:v>
                </c:pt>
                <c:pt idx="22799">
                  <c:v>4277192983.7962961</c:v>
                </c:pt>
                <c:pt idx="22800">
                  <c:v>4277193053.2407408</c:v>
                </c:pt>
                <c:pt idx="22801">
                  <c:v>4277193122.6851854</c:v>
                </c:pt>
                <c:pt idx="22802">
                  <c:v>4277193192.1296296</c:v>
                </c:pt>
                <c:pt idx="22803">
                  <c:v>4277193261.5740743</c:v>
                </c:pt>
                <c:pt idx="22804">
                  <c:v>4277193331.0185189</c:v>
                </c:pt>
                <c:pt idx="22805">
                  <c:v>4277193400.4629626</c:v>
                </c:pt>
                <c:pt idx="22806">
                  <c:v>4277193469.9074073</c:v>
                </c:pt>
                <c:pt idx="22807">
                  <c:v>4277193539.3518519</c:v>
                </c:pt>
                <c:pt idx="22808">
                  <c:v>4277193608.7962961</c:v>
                </c:pt>
                <c:pt idx="22809">
                  <c:v>4277193678.2407408</c:v>
                </c:pt>
                <c:pt idx="22810">
                  <c:v>4277193747.6851854</c:v>
                </c:pt>
                <c:pt idx="22811">
                  <c:v>4277193817.1296291</c:v>
                </c:pt>
                <c:pt idx="22812">
                  <c:v>4277193886.5740738</c:v>
                </c:pt>
                <c:pt idx="22813">
                  <c:v>4277193956.0185184</c:v>
                </c:pt>
                <c:pt idx="22814">
                  <c:v>4277194025.4629626</c:v>
                </c:pt>
                <c:pt idx="22815">
                  <c:v>4277194094.9074073</c:v>
                </c:pt>
                <c:pt idx="22816">
                  <c:v>4277194164.3518519</c:v>
                </c:pt>
                <c:pt idx="22817">
                  <c:v>4277194233.7962966</c:v>
                </c:pt>
                <c:pt idx="22818">
                  <c:v>4277194303.2407408</c:v>
                </c:pt>
                <c:pt idx="22819">
                  <c:v>4277194372.6851854</c:v>
                </c:pt>
                <c:pt idx="22820">
                  <c:v>4277194443.2870369</c:v>
                </c:pt>
                <c:pt idx="22821">
                  <c:v>4277194512.7314816</c:v>
                </c:pt>
                <c:pt idx="22822">
                  <c:v>4277194582.1759262</c:v>
                </c:pt>
                <c:pt idx="22823">
                  <c:v>4277194651.6203699</c:v>
                </c:pt>
                <c:pt idx="22824">
                  <c:v>4277194721.0648146</c:v>
                </c:pt>
                <c:pt idx="22825">
                  <c:v>4277194790.5092597</c:v>
                </c:pt>
                <c:pt idx="22826">
                  <c:v>4277194859.9537034</c:v>
                </c:pt>
                <c:pt idx="22827">
                  <c:v>4277194929.3981481</c:v>
                </c:pt>
                <c:pt idx="22828">
                  <c:v>4277194998.8425927</c:v>
                </c:pt>
                <c:pt idx="22829">
                  <c:v>4277195068.2870369</c:v>
                </c:pt>
                <c:pt idx="22830">
                  <c:v>4277195137.7314816</c:v>
                </c:pt>
                <c:pt idx="22831">
                  <c:v>4277195207.1759262</c:v>
                </c:pt>
                <c:pt idx="22832">
                  <c:v>4277195276.6203709</c:v>
                </c:pt>
                <c:pt idx="22833">
                  <c:v>4277195346.0648146</c:v>
                </c:pt>
                <c:pt idx="22834">
                  <c:v>4277195415.5092592</c:v>
                </c:pt>
                <c:pt idx="22835">
                  <c:v>4277195484.9537039</c:v>
                </c:pt>
                <c:pt idx="22836">
                  <c:v>4277195554.3981481</c:v>
                </c:pt>
                <c:pt idx="22837">
                  <c:v>4277195623.8425927</c:v>
                </c:pt>
                <c:pt idx="22838">
                  <c:v>4277195693.2870374</c:v>
                </c:pt>
                <c:pt idx="22839">
                  <c:v>4277195762.7314811</c:v>
                </c:pt>
                <c:pt idx="22840">
                  <c:v>4277195832.1759257</c:v>
                </c:pt>
                <c:pt idx="22841">
                  <c:v>4277195901.6203704</c:v>
                </c:pt>
                <c:pt idx="22842">
                  <c:v>4277195971.0648146</c:v>
                </c:pt>
                <c:pt idx="22843">
                  <c:v>4277196040.5092592</c:v>
                </c:pt>
                <c:pt idx="22844">
                  <c:v>4277196109.9537039</c:v>
                </c:pt>
                <c:pt idx="22845">
                  <c:v>4277196179.3981476</c:v>
                </c:pt>
                <c:pt idx="22846">
                  <c:v>4277196248.8425922</c:v>
                </c:pt>
                <c:pt idx="22847">
                  <c:v>4277196318.2870374</c:v>
                </c:pt>
                <c:pt idx="22848">
                  <c:v>4277196387.731482</c:v>
                </c:pt>
                <c:pt idx="22849">
                  <c:v>4277196457.1759257</c:v>
                </c:pt>
                <c:pt idx="22850">
                  <c:v>4277196526.6203704</c:v>
                </c:pt>
                <c:pt idx="22851">
                  <c:v>4277196596.064815</c:v>
                </c:pt>
                <c:pt idx="22852">
                  <c:v>4277196666.6666665</c:v>
                </c:pt>
                <c:pt idx="22853">
                  <c:v>4277196736.1111112</c:v>
                </c:pt>
                <c:pt idx="22854">
                  <c:v>4277196805.5555553</c:v>
                </c:pt>
                <c:pt idx="22855">
                  <c:v>4277196875</c:v>
                </c:pt>
                <c:pt idx="22856">
                  <c:v>4277196944.4444447</c:v>
                </c:pt>
                <c:pt idx="22857">
                  <c:v>4277197013.8888888</c:v>
                </c:pt>
                <c:pt idx="22858">
                  <c:v>4277197083.3333335</c:v>
                </c:pt>
                <c:pt idx="22859">
                  <c:v>4277197152.7777781</c:v>
                </c:pt>
                <c:pt idx="22860">
                  <c:v>4277197222.2222219</c:v>
                </c:pt>
                <c:pt idx="22861">
                  <c:v>4277197291.6666665</c:v>
                </c:pt>
                <c:pt idx="22862">
                  <c:v>4277197361.1111112</c:v>
                </c:pt>
                <c:pt idx="22863">
                  <c:v>4277197430.5555558</c:v>
                </c:pt>
                <c:pt idx="22864">
                  <c:v>4277197500</c:v>
                </c:pt>
                <c:pt idx="22865">
                  <c:v>4277197569.4444447</c:v>
                </c:pt>
                <c:pt idx="22866">
                  <c:v>4277197638.8888893</c:v>
                </c:pt>
                <c:pt idx="22867">
                  <c:v>4277197708.333333</c:v>
                </c:pt>
                <c:pt idx="22868">
                  <c:v>4277197777.7777777</c:v>
                </c:pt>
                <c:pt idx="22869">
                  <c:v>4277197847.2222223</c:v>
                </c:pt>
                <c:pt idx="22870">
                  <c:v>4277197916.6666665</c:v>
                </c:pt>
                <c:pt idx="22871">
                  <c:v>4277197986.1111112</c:v>
                </c:pt>
                <c:pt idx="22872">
                  <c:v>4277198055.5555558</c:v>
                </c:pt>
                <c:pt idx="22873">
                  <c:v>4277198126.1574073</c:v>
                </c:pt>
                <c:pt idx="22874">
                  <c:v>4277198194.4444442</c:v>
                </c:pt>
                <c:pt idx="22875">
                  <c:v>4277198263.8888888</c:v>
                </c:pt>
                <c:pt idx="22876">
                  <c:v>4277198333.333333</c:v>
                </c:pt>
                <c:pt idx="22877">
                  <c:v>4277198402.7777777</c:v>
                </c:pt>
                <c:pt idx="22878">
                  <c:v>4277198472.2222223</c:v>
                </c:pt>
                <c:pt idx="22879">
                  <c:v>4277198541.666667</c:v>
                </c:pt>
                <c:pt idx="22880">
                  <c:v>4277198611.1111112</c:v>
                </c:pt>
                <c:pt idx="22881">
                  <c:v>4277198680.5555558</c:v>
                </c:pt>
                <c:pt idx="22882">
                  <c:v>4277198750.0000005</c:v>
                </c:pt>
                <c:pt idx="22883">
                  <c:v>4277198819.4444442</c:v>
                </c:pt>
                <c:pt idx="22884">
                  <c:v>4277198890.0462966</c:v>
                </c:pt>
                <c:pt idx="22885">
                  <c:v>4277198959.4907403</c:v>
                </c:pt>
                <c:pt idx="22886">
                  <c:v>4277199028.9351854</c:v>
                </c:pt>
                <c:pt idx="22887">
                  <c:v>4277199098.3796301</c:v>
                </c:pt>
                <c:pt idx="22888">
                  <c:v>4277199167.8240738</c:v>
                </c:pt>
                <c:pt idx="22889">
                  <c:v>4277199237.2685184</c:v>
                </c:pt>
                <c:pt idx="22890">
                  <c:v>4277199306.7129631</c:v>
                </c:pt>
                <c:pt idx="22891">
                  <c:v>4277199376.1574073</c:v>
                </c:pt>
                <c:pt idx="22892">
                  <c:v>4277199445.6018519</c:v>
                </c:pt>
                <c:pt idx="22893">
                  <c:v>4277199515.0462966</c:v>
                </c:pt>
                <c:pt idx="22894">
                  <c:v>4277199584.4907403</c:v>
                </c:pt>
                <c:pt idx="22895">
                  <c:v>4277199653.935185</c:v>
                </c:pt>
                <c:pt idx="22896">
                  <c:v>4277199723.3796296</c:v>
                </c:pt>
                <c:pt idx="22897">
                  <c:v>4277199792.8240743</c:v>
                </c:pt>
                <c:pt idx="22898">
                  <c:v>4277199862.2685184</c:v>
                </c:pt>
                <c:pt idx="22899">
                  <c:v>4277199931.7129631</c:v>
                </c:pt>
                <c:pt idx="22900">
                  <c:v>4277200001.1574078</c:v>
                </c:pt>
                <c:pt idx="22901">
                  <c:v>4277200070.6018515</c:v>
                </c:pt>
                <c:pt idx="22902">
                  <c:v>4277200140.0462961</c:v>
                </c:pt>
                <c:pt idx="22903">
                  <c:v>4277200209.4907408</c:v>
                </c:pt>
                <c:pt idx="22904">
                  <c:v>4277200278.935185</c:v>
                </c:pt>
                <c:pt idx="22905">
                  <c:v>4277200348.3796296</c:v>
                </c:pt>
                <c:pt idx="22906">
                  <c:v>4277200417.8240743</c:v>
                </c:pt>
                <c:pt idx="22907">
                  <c:v>4277200488.4259257</c:v>
                </c:pt>
                <c:pt idx="22908">
                  <c:v>4277200556.7129626</c:v>
                </c:pt>
                <c:pt idx="22909">
                  <c:v>4277200626.1574078</c:v>
                </c:pt>
                <c:pt idx="22910">
                  <c:v>4277200695.6018524</c:v>
                </c:pt>
                <c:pt idx="22911">
                  <c:v>4277200765.0462961</c:v>
                </c:pt>
                <c:pt idx="22912">
                  <c:v>4277200834.4907408</c:v>
                </c:pt>
                <c:pt idx="22913">
                  <c:v>4277200903.9351854</c:v>
                </c:pt>
                <c:pt idx="22914">
                  <c:v>4277200973.3796296</c:v>
                </c:pt>
                <c:pt idx="22915">
                  <c:v>4277201042.8240743</c:v>
                </c:pt>
                <c:pt idx="22916">
                  <c:v>4277201112.2685189</c:v>
                </c:pt>
                <c:pt idx="22917">
                  <c:v>4277201181.7129626</c:v>
                </c:pt>
                <c:pt idx="22918">
                  <c:v>4277201251.1574073</c:v>
                </c:pt>
                <c:pt idx="22919">
                  <c:v>4277201320.6018519</c:v>
                </c:pt>
                <c:pt idx="22920">
                  <c:v>4277201390.0462961</c:v>
                </c:pt>
                <c:pt idx="22921">
                  <c:v>4277201460.6481485</c:v>
                </c:pt>
                <c:pt idx="22922">
                  <c:v>4277201530.0925922</c:v>
                </c:pt>
                <c:pt idx="22923">
                  <c:v>4277201599.5370369</c:v>
                </c:pt>
                <c:pt idx="22924">
                  <c:v>4277201668.9814816</c:v>
                </c:pt>
                <c:pt idx="22925">
                  <c:v>4277201738.4259257</c:v>
                </c:pt>
                <c:pt idx="22926">
                  <c:v>4277201807.8703704</c:v>
                </c:pt>
                <c:pt idx="22927">
                  <c:v>4277201877.314815</c:v>
                </c:pt>
                <c:pt idx="22928">
                  <c:v>4277201946.7592597</c:v>
                </c:pt>
                <c:pt idx="22929">
                  <c:v>4277202016.2037034</c:v>
                </c:pt>
                <c:pt idx="22930">
                  <c:v>4277202085.6481481</c:v>
                </c:pt>
                <c:pt idx="22931">
                  <c:v>4277202155.0925927</c:v>
                </c:pt>
                <c:pt idx="22932">
                  <c:v>4277202224.5370369</c:v>
                </c:pt>
                <c:pt idx="22933">
                  <c:v>4277202293.9814816</c:v>
                </c:pt>
                <c:pt idx="22934">
                  <c:v>4277202363.4259262</c:v>
                </c:pt>
                <c:pt idx="22935">
                  <c:v>4277202432.8703699</c:v>
                </c:pt>
                <c:pt idx="22936">
                  <c:v>4277202502.3148146</c:v>
                </c:pt>
                <c:pt idx="22937">
                  <c:v>4277202571.7592592</c:v>
                </c:pt>
                <c:pt idx="22938">
                  <c:v>4277202641.2037034</c:v>
                </c:pt>
                <c:pt idx="22939">
                  <c:v>4277202710.6481481</c:v>
                </c:pt>
                <c:pt idx="22940">
                  <c:v>4277202780.0925927</c:v>
                </c:pt>
                <c:pt idx="22941">
                  <c:v>4277202849.5370374</c:v>
                </c:pt>
                <c:pt idx="22942">
                  <c:v>4277202918.9814816</c:v>
                </c:pt>
                <c:pt idx="22943">
                  <c:v>4277202988.4259262</c:v>
                </c:pt>
                <c:pt idx="22944">
                  <c:v>4277203057.8703709</c:v>
                </c:pt>
                <c:pt idx="22945">
                  <c:v>4277203127.3148146</c:v>
                </c:pt>
                <c:pt idx="22946">
                  <c:v>4277203196.7592592</c:v>
                </c:pt>
                <c:pt idx="22947">
                  <c:v>4277203266.2037039</c:v>
                </c:pt>
                <c:pt idx="22948">
                  <c:v>4277203335.6481481</c:v>
                </c:pt>
                <c:pt idx="22949">
                  <c:v>4277203405.0925927</c:v>
                </c:pt>
                <c:pt idx="22950">
                  <c:v>4277203474.5370374</c:v>
                </c:pt>
                <c:pt idx="22951">
                  <c:v>4277203543.9814811</c:v>
                </c:pt>
                <c:pt idx="22952">
                  <c:v>4277203613.4259257</c:v>
                </c:pt>
                <c:pt idx="22953">
                  <c:v>4277203682.8703704</c:v>
                </c:pt>
                <c:pt idx="22954">
                  <c:v>4277203752.3148146</c:v>
                </c:pt>
                <c:pt idx="22955">
                  <c:v>4277203821.7592592</c:v>
                </c:pt>
                <c:pt idx="22956">
                  <c:v>4277203891.2037039</c:v>
                </c:pt>
                <c:pt idx="22957">
                  <c:v>4277203960.6481485</c:v>
                </c:pt>
                <c:pt idx="22958">
                  <c:v>4277204030.0925922</c:v>
                </c:pt>
                <c:pt idx="22959">
                  <c:v>4277204100.6944447</c:v>
                </c:pt>
                <c:pt idx="22960">
                  <c:v>4277204170.1388888</c:v>
                </c:pt>
                <c:pt idx="22961">
                  <c:v>4277204239.5833335</c:v>
                </c:pt>
                <c:pt idx="22962">
                  <c:v>4277204309.0277781</c:v>
                </c:pt>
                <c:pt idx="22963">
                  <c:v>4277204378.4722219</c:v>
                </c:pt>
                <c:pt idx="22964">
                  <c:v>4277204447.9166665</c:v>
                </c:pt>
                <c:pt idx="22965">
                  <c:v>4277204517.3611112</c:v>
                </c:pt>
                <c:pt idx="22966">
                  <c:v>4277204586.8055553</c:v>
                </c:pt>
                <c:pt idx="22967">
                  <c:v>4277204656.25</c:v>
                </c:pt>
                <c:pt idx="22968">
                  <c:v>4277204725.6944447</c:v>
                </c:pt>
                <c:pt idx="22969">
                  <c:v>4277204795.1388884</c:v>
                </c:pt>
                <c:pt idx="22970">
                  <c:v>4277204864.5833335</c:v>
                </c:pt>
                <c:pt idx="22971">
                  <c:v>4277204934.0277781</c:v>
                </c:pt>
                <c:pt idx="22972">
                  <c:v>4277205003.4722219</c:v>
                </c:pt>
                <c:pt idx="22973">
                  <c:v>4277205072.9166665</c:v>
                </c:pt>
                <c:pt idx="22974">
                  <c:v>4277205142.3611112</c:v>
                </c:pt>
                <c:pt idx="22975">
                  <c:v>4277205211.8055558</c:v>
                </c:pt>
                <c:pt idx="22976">
                  <c:v>4277205281.25</c:v>
                </c:pt>
                <c:pt idx="22977">
                  <c:v>4277205350.6944447</c:v>
                </c:pt>
                <c:pt idx="22978">
                  <c:v>4277205420.1388893</c:v>
                </c:pt>
                <c:pt idx="22979">
                  <c:v>4277205489.583333</c:v>
                </c:pt>
                <c:pt idx="22980">
                  <c:v>4277205559.0277777</c:v>
                </c:pt>
                <c:pt idx="22981">
                  <c:v>4277205628.4722223</c:v>
                </c:pt>
                <c:pt idx="22982">
                  <c:v>4277205697.9166665</c:v>
                </c:pt>
                <c:pt idx="22983">
                  <c:v>4277205767.3611112</c:v>
                </c:pt>
                <c:pt idx="22984">
                  <c:v>4277205836.8055558</c:v>
                </c:pt>
                <c:pt idx="22985">
                  <c:v>4277205906.2499995</c:v>
                </c:pt>
                <c:pt idx="22986">
                  <c:v>4277205975.6944442</c:v>
                </c:pt>
                <c:pt idx="22987">
                  <c:v>4277206045.1388888</c:v>
                </c:pt>
                <c:pt idx="22988">
                  <c:v>4277206114.5833335</c:v>
                </c:pt>
                <c:pt idx="22989">
                  <c:v>4277206184.0277777</c:v>
                </c:pt>
                <c:pt idx="22990">
                  <c:v>4277206253.4722223</c:v>
                </c:pt>
                <c:pt idx="22991">
                  <c:v>4277206322.916667</c:v>
                </c:pt>
                <c:pt idx="22992">
                  <c:v>4277206392.3611107</c:v>
                </c:pt>
                <c:pt idx="22993">
                  <c:v>4277206462.9629631</c:v>
                </c:pt>
                <c:pt idx="22994">
                  <c:v>4277206532.4074073</c:v>
                </c:pt>
                <c:pt idx="22995">
                  <c:v>4277206601.8518519</c:v>
                </c:pt>
                <c:pt idx="22996">
                  <c:v>4277206671.2962966</c:v>
                </c:pt>
                <c:pt idx="22997">
                  <c:v>4277206740.7407403</c:v>
                </c:pt>
                <c:pt idx="22998">
                  <c:v>4277206810.185185</c:v>
                </c:pt>
                <c:pt idx="22999">
                  <c:v>4277206879.6296296</c:v>
                </c:pt>
                <c:pt idx="23000">
                  <c:v>4277206949.0740738</c:v>
                </c:pt>
                <c:pt idx="23001">
                  <c:v>4277207018.5185184</c:v>
                </c:pt>
                <c:pt idx="23002">
                  <c:v>4277207087.9629631</c:v>
                </c:pt>
                <c:pt idx="23003">
                  <c:v>4277207157.4074073</c:v>
                </c:pt>
                <c:pt idx="23004">
                  <c:v>4277207226.8518519</c:v>
                </c:pt>
                <c:pt idx="23005">
                  <c:v>4277207296.2962966</c:v>
                </c:pt>
                <c:pt idx="23006">
                  <c:v>4277207365.7407413</c:v>
                </c:pt>
                <c:pt idx="23007">
                  <c:v>4277207435.185185</c:v>
                </c:pt>
                <c:pt idx="23008">
                  <c:v>4277207504.6296296</c:v>
                </c:pt>
                <c:pt idx="23009">
                  <c:v>4277207574.0740743</c:v>
                </c:pt>
                <c:pt idx="23010">
                  <c:v>4277207643.5185184</c:v>
                </c:pt>
                <c:pt idx="23011">
                  <c:v>4277207712.9629631</c:v>
                </c:pt>
                <c:pt idx="23012">
                  <c:v>4277207782.4074078</c:v>
                </c:pt>
                <c:pt idx="23013">
                  <c:v>4277207851.8518515</c:v>
                </c:pt>
                <c:pt idx="23014">
                  <c:v>4277207921.2962961</c:v>
                </c:pt>
                <c:pt idx="23015">
                  <c:v>4277207990.7407408</c:v>
                </c:pt>
                <c:pt idx="23016">
                  <c:v>4277208060.185185</c:v>
                </c:pt>
                <c:pt idx="23017">
                  <c:v>4277208129.6296296</c:v>
                </c:pt>
                <c:pt idx="23018">
                  <c:v>4277208199.0740743</c:v>
                </c:pt>
                <c:pt idx="23019">
                  <c:v>4277208268.518518</c:v>
                </c:pt>
                <c:pt idx="23020">
                  <c:v>4277208337.9629626</c:v>
                </c:pt>
                <c:pt idx="23021">
                  <c:v>4277208407.4074073</c:v>
                </c:pt>
                <c:pt idx="23022">
                  <c:v>4277208476.8518519</c:v>
                </c:pt>
                <c:pt idx="23023">
                  <c:v>4277208546.2962961</c:v>
                </c:pt>
                <c:pt idx="23024">
                  <c:v>4277208615.7407408</c:v>
                </c:pt>
                <c:pt idx="23025">
                  <c:v>4277208685.1851854</c:v>
                </c:pt>
                <c:pt idx="23026">
                  <c:v>4277208754.6296296</c:v>
                </c:pt>
                <c:pt idx="23027">
                  <c:v>4277208824.0740743</c:v>
                </c:pt>
                <c:pt idx="23028">
                  <c:v>4277208893.5185189</c:v>
                </c:pt>
                <c:pt idx="23029">
                  <c:v>4277208962.9629626</c:v>
                </c:pt>
                <c:pt idx="23030">
                  <c:v>4277209032.4074073</c:v>
                </c:pt>
                <c:pt idx="23031">
                  <c:v>4277209101.8518519</c:v>
                </c:pt>
                <c:pt idx="23032">
                  <c:v>4277209171.2962961</c:v>
                </c:pt>
                <c:pt idx="23033">
                  <c:v>4277209240.7407408</c:v>
                </c:pt>
                <c:pt idx="23034">
                  <c:v>4277209310.1851854</c:v>
                </c:pt>
                <c:pt idx="23035">
                  <c:v>4277209380.7870369</c:v>
                </c:pt>
                <c:pt idx="23036">
                  <c:v>4277209450.2314816</c:v>
                </c:pt>
                <c:pt idx="23037">
                  <c:v>4277209519.6759262</c:v>
                </c:pt>
                <c:pt idx="23038">
                  <c:v>4277209589.1203704</c:v>
                </c:pt>
                <c:pt idx="23039">
                  <c:v>4277209658.564815</c:v>
                </c:pt>
                <c:pt idx="23040">
                  <c:v>4277209728.0092597</c:v>
                </c:pt>
                <c:pt idx="23041">
                  <c:v>4277209797.4537034</c:v>
                </c:pt>
                <c:pt idx="23042">
                  <c:v>4277209866.8981481</c:v>
                </c:pt>
                <c:pt idx="23043">
                  <c:v>4277209936.3425927</c:v>
                </c:pt>
                <c:pt idx="23044">
                  <c:v>4277210005.7870369</c:v>
                </c:pt>
                <c:pt idx="23045">
                  <c:v>4277210075.2314816</c:v>
                </c:pt>
                <c:pt idx="23046">
                  <c:v>4277210144.6759262</c:v>
                </c:pt>
                <c:pt idx="23047">
                  <c:v>4277210214.1203699</c:v>
                </c:pt>
                <c:pt idx="23048">
                  <c:v>4277210283.5648146</c:v>
                </c:pt>
                <c:pt idx="23049">
                  <c:v>4277210353.0092592</c:v>
                </c:pt>
                <c:pt idx="23050">
                  <c:v>4277210422.4537034</c:v>
                </c:pt>
                <c:pt idx="23051">
                  <c:v>4277210491.8981481</c:v>
                </c:pt>
                <c:pt idx="23052">
                  <c:v>4277210561.3425927</c:v>
                </c:pt>
                <c:pt idx="23053">
                  <c:v>4277210630.7870374</c:v>
                </c:pt>
                <c:pt idx="23054">
                  <c:v>4277210700.2314816</c:v>
                </c:pt>
                <c:pt idx="23055">
                  <c:v>4277210769.6759262</c:v>
                </c:pt>
                <c:pt idx="23056">
                  <c:v>4277210839.1203709</c:v>
                </c:pt>
                <c:pt idx="23057">
                  <c:v>4277210908.5648146</c:v>
                </c:pt>
                <c:pt idx="23058">
                  <c:v>4277210978.0092592</c:v>
                </c:pt>
                <c:pt idx="23059">
                  <c:v>4277211047.4537039</c:v>
                </c:pt>
                <c:pt idx="23060">
                  <c:v>4277211116.8981481</c:v>
                </c:pt>
                <c:pt idx="23061">
                  <c:v>4277211186.3425927</c:v>
                </c:pt>
                <c:pt idx="23062">
                  <c:v>4277211255.7870374</c:v>
                </c:pt>
                <c:pt idx="23063">
                  <c:v>4277211325.2314811</c:v>
                </c:pt>
                <c:pt idx="23064">
                  <c:v>4277211394.6759257</c:v>
                </c:pt>
                <c:pt idx="23065">
                  <c:v>4277211464.1203704</c:v>
                </c:pt>
                <c:pt idx="23066">
                  <c:v>4277211533.5648146</c:v>
                </c:pt>
                <c:pt idx="23067">
                  <c:v>4277211603.0092592</c:v>
                </c:pt>
                <c:pt idx="23068">
                  <c:v>4277211672.4537039</c:v>
                </c:pt>
                <c:pt idx="23069">
                  <c:v>4277211741.8981485</c:v>
                </c:pt>
                <c:pt idx="23070">
                  <c:v>4277211812.5</c:v>
                </c:pt>
                <c:pt idx="23071">
                  <c:v>4277211881.9444447</c:v>
                </c:pt>
                <c:pt idx="23072">
                  <c:v>4277211951.3888888</c:v>
                </c:pt>
                <c:pt idx="23073">
                  <c:v>4277212020.8333335</c:v>
                </c:pt>
                <c:pt idx="23074">
                  <c:v>4277212090.2777781</c:v>
                </c:pt>
                <c:pt idx="23075">
                  <c:v>4277212159.7222219</c:v>
                </c:pt>
                <c:pt idx="23076">
                  <c:v>4277212229.1666665</c:v>
                </c:pt>
                <c:pt idx="23077">
                  <c:v>4277212298.6111112</c:v>
                </c:pt>
                <c:pt idx="23078">
                  <c:v>4277212368.0555553</c:v>
                </c:pt>
                <c:pt idx="23079">
                  <c:v>4277212437.5</c:v>
                </c:pt>
                <c:pt idx="23080">
                  <c:v>4277212506.9444447</c:v>
                </c:pt>
                <c:pt idx="23081">
                  <c:v>4277212576.3888884</c:v>
                </c:pt>
                <c:pt idx="23082">
                  <c:v>4277212645.833333</c:v>
                </c:pt>
                <c:pt idx="23083">
                  <c:v>4277212715.2777777</c:v>
                </c:pt>
                <c:pt idx="23084">
                  <c:v>4277212784.7222228</c:v>
                </c:pt>
                <c:pt idx="23085">
                  <c:v>4277212854.1666665</c:v>
                </c:pt>
                <c:pt idx="23086">
                  <c:v>4277212923.6111112</c:v>
                </c:pt>
                <c:pt idx="23087">
                  <c:v>4277212993.0555558</c:v>
                </c:pt>
                <c:pt idx="23088">
                  <c:v>4277213062.5</c:v>
                </c:pt>
                <c:pt idx="23089">
                  <c:v>4277213131.9444447</c:v>
                </c:pt>
                <c:pt idx="23090">
                  <c:v>4277213201.3888893</c:v>
                </c:pt>
                <c:pt idx="23091">
                  <c:v>4277213270.833333</c:v>
                </c:pt>
                <c:pt idx="23092">
                  <c:v>4277213340.2777777</c:v>
                </c:pt>
                <c:pt idx="23093">
                  <c:v>4277213409.7222223</c:v>
                </c:pt>
                <c:pt idx="23094">
                  <c:v>4277213479.1666665</c:v>
                </c:pt>
                <c:pt idx="23095">
                  <c:v>4277213548.6111112</c:v>
                </c:pt>
                <c:pt idx="23096">
                  <c:v>4277213618.0555558</c:v>
                </c:pt>
                <c:pt idx="23097">
                  <c:v>4277213687.4999995</c:v>
                </c:pt>
                <c:pt idx="23098">
                  <c:v>4277213756.9444442</c:v>
                </c:pt>
                <c:pt idx="23099">
                  <c:v>4277213826.3888888</c:v>
                </c:pt>
                <c:pt idx="23100">
                  <c:v>4277213895.8333335</c:v>
                </c:pt>
                <c:pt idx="23101">
                  <c:v>4277213965.2777777</c:v>
                </c:pt>
                <c:pt idx="23102">
                  <c:v>4277214034.7222223</c:v>
                </c:pt>
                <c:pt idx="23103">
                  <c:v>4277214104.166667</c:v>
                </c:pt>
                <c:pt idx="23104">
                  <c:v>4277214173.6111107</c:v>
                </c:pt>
                <c:pt idx="23105">
                  <c:v>4277214244.2129631</c:v>
                </c:pt>
                <c:pt idx="23106">
                  <c:v>4277214313.6574073</c:v>
                </c:pt>
                <c:pt idx="23107">
                  <c:v>4277214383.1018519</c:v>
                </c:pt>
                <c:pt idx="23108">
                  <c:v>4277214452.5462966</c:v>
                </c:pt>
                <c:pt idx="23109">
                  <c:v>4277214521.9907403</c:v>
                </c:pt>
                <c:pt idx="23110">
                  <c:v>4277214591.435185</c:v>
                </c:pt>
                <c:pt idx="23111">
                  <c:v>4277214660.8796296</c:v>
                </c:pt>
                <c:pt idx="23112">
                  <c:v>4277214730.3240738</c:v>
                </c:pt>
                <c:pt idx="23113">
                  <c:v>4277214799.7685184</c:v>
                </c:pt>
                <c:pt idx="23114">
                  <c:v>4277214869.2129631</c:v>
                </c:pt>
                <c:pt idx="23115">
                  <c:v>4277214938.6574078</c:v>
                </c:pt>
                <c:pt idx="23116">
                  <c:v>4277215008.1018519</c:v>
                </c:pt>
                <c:pt idx="23117">
                  <c:v>4277215077.5462966</c:v>
                </c:pt>
                <c:pt idx="23118">
                  <c:v>4277215146.9907413</c:v>
                </c:pt>
                <c:pt idx="23119">
                  <c:v>4277215216.435185</c:v>
                </c:pt>
                <c:pt idx="23120">
                  <c:v>4277215285.8796296</c:v>
                </c:pt>
                <c:pt idx="23121">
                  <c:v>4277215355.3240743</c:v>
                </c:pt>
                <c:pt idx="23122">
                  <c:v>4277215424.7685184</c:v>
                </c:pt>
                <c:pt idx="23123">
                  <c:v>4277215494.2129631</c:v>
                </c:pt>
                <c:pt idx="23124">
                  <c:v>4277215563.6574078</c:v>
                </c:pt>
                <c:pt idx="23125">
                  <c:v>4277215633.1018515</c:v>
                </c:pt>
                <c:pt idx="23126">
                  <c:v>4277215702.5462961</c:v>
                </c:pt>
                <c:pt idx="23127">
                  <c:v>4277215771.9907408</c:v>
                </c:pt>
                <c:pt idx="23128">
                  <c:v>4277215841.435185</c:v>
                </c:pt>
                <c:pt idx="23129">
                  <c:v>4277215910.8796296</c:v>
                </c:pt>
                <c:pt idx="23130">
                  <c:v>4277215980.3240743</c:v>
                </c:pt>
                <c:pt idx="23131">
                  <c:v>4277216049.7685189</c:v>
                </c:pt>
                <c:pt idx="23132">
                  <c:v>4277216119.2129626</c:v>
                </c:pt>
                <c:pt idx="23133">
                  <c:v>4277216188.6574073</c:v>
                </c:pt>
                <c:pt idx="23134">
                  <c:v>4277216258.1018519</c:v>
                </c:pt>
                <c:pt idx="23135">
                  <c:v>4277216327.5462961</c:v>
                </c:pt>
                <c:pt idx="23136">
                  <c:v>4277216396.9907408</c:v>
                </c:pt>
                <c:pt idx="23137">
                  <c:v>4277216466.4351854</c:v>
                </c:pt>
                <c:pt idx="23138">
                  <c:v>4277216535.8796291</c:v>
                </c:pt>
                <c:pt idx="23139">
                  <c:v>4277216605.3240743</c:v>
                </c:pt>
                <c:pt idx="23140">
                  <c:v>4277216674.7685189</c:v>
                </c:pt>
                <c:pt idx="23141">
                  <c:v>4277216744.2129626</c:v>
                </c:pt>
                <c:pt idx="23142">
                  <c:v>4277216813.6574073</c:v>
                </c:pt>
                <c:pt idx="23143">
                  <c:v>4277216883.1018519</c:v>
                </c:pt>
                <c:pt idx="23144">
                  <c:v>4277216953.7037034</c:v>
                </c:pt>
                <c:pt idx="23145">
                  <c:v>4277217023.1481481</c:v>
                </c:pt>
                <c:pt idx="23146">
                  <c:v>4277217092.5925922</c:v>
                </c:pt>
                <c:pt idx="23147">
                  <c:v>4277217162.0370369</c:v>
                </c:pt>
                <c:pt idx="23148">
                  <c:v>4277217231.4814816</c:v>
                </c:pt>
                <c:pt idx="23149">
                  <c:v>4277217300.9259262</c:v>
                </c:pt>
                <c:pt idx="23150">
                  <c:v>4277217370.3703704</c:v>
                </c:pt>
                <c:pt idx="23151">
                  <c:v>4277217439.814815</c:v>
                </c:pt>
                <c:pt idx="23152">
                  <c:v>4277217509.2592597</c:v>
                </c:pt>
                <c:pt idx="23153">
                  <c:v>4277217578.7037034</c:v>
                </c:pt>
                <c:pt idx="23154">
                  <c:v>4277217648.1481481</c:v>
                </c:pt>
                <c:pt idx="23155">
                  <c:v>4277217717.5925927</c:v>
                </c:pt>
                <c:pt idx="23156">
                  <c:v>4277217787.0370369</c:v>
                </c:pt>
                <c:pt idx="23157">
                  <c:v>4277217856.4814816</c:v>
                </c:pt>
                <c:pt idx="23158">
                  <c:v>4277217925.9259262</c:v>
                </c:pt>
                <c:pt idx="23159">
                  <c:v>4277217995.3703699</c:v>
                </c:pt>
                <c:pt idx="23160">
                  <c:v>4277218064.8148146</c:v>
                </c:pt>
                <c:pt idx="23161">
                  <c:v>4277218134.2592592</c:v>
                </c:pt>
                <c:pt idx="23162">
                  <c:v>4277218203.7037039</c:v>
                </c:pt>
                <c:pt idx="23163">
                  <c:v>4277218273.1481481</c:v>
                </c:pt>
                <c:pt idx="23164">
                  <c:v>4277218342.5925927</c:v>
                </c:pt>
                <c:pt idx="23165">
                  <c:v>4277218412.0370374</c:v>
                </c:pt>
                <c:pt idx="23166">
                  <c:v>4277218481.4814811</c:v>
                </c:pt>
                <c:pt idx="23167">
                  <c:v>4277218550.9259257</c:v>
                </c:pt>
                <c:pt idx="23168">
                  <c:v>4277218620.3703709</c:v>
                </c:pt>
                <c:pt idx="23169">
                  <c:v>4277218689.8148146</c:v>
                </c:pt>
                <c:pt idx="23170">
                  <c:v>4277218759.2592592</c:v>
                </c:pt>
                <c:pt idx="23171">
                  <c:v>4277218828.7037039</c:v>
                </c:pt>
                <c:pt idx="23172">
                  <c:v>4277218898.1481481</c:v>
                </c:pt>
                <c:pt idx="23173">
                  <c:v>4277218967.5925927</c:v>
                </c:pt>
                <c:pt idx="23174">
                  <c:v>4277219037.0370374</c:v>
                </c:pt>
                <c:pt idx="23175">
                  <c:v>4277219106.4814811</c:v>
                </c:pt>
                <c:pt idx="23176">
                  <c:v>4277219175.9259257</c:v>
                </c:pt>
                <c:pt idx="23177">
                  <c:v>4277219245.3703704</c:v>
                </c:pt>
                <c:pt idx="23178">
                  <c:v>4277219314.814815</c:v>
                </c:pt>
                <c:pt idx="23179">
                  <c:v>4277219384.2592592</c:v>
                </c:pt>
                <c:pt idx="23180">
                  <c:v>4277219453.7037039</c:v>
                </c:pt>
                <c:pt idx="23181">
                  <c:v>4277219523.1481485</c:v>
                </c:pt>
                <c:pt idx="23182">
                  <c:v>4277219592.5925922</c:v>
                </c:pt>
                <c:pt idx="23183">
                  <c:v>4277219662.0370369</c:v>
                </c:pt>
                <c:pt idx="23184">
                  <c:v>4277219731.4814816</c:v>
                </c:pt>
                <c:pt idx="23185">
                  <c:v>4277219800.9259257</c:v>
                </c:pt>
                <c:pt idx="23186">
                  <c:v>4277219871.5277781</c:v>
                </c:pt>
                <c:pt idx="23187">
                  <c:v>4277219940.9722219</c:v>
                </c:pt>
                <c:pt idx="23188">
                  <c:v>4277220010.4166665</c:v>
                </c:pt>
                <c:pt idx="23189">
                  <c:v>4277220079.8611112</c:v>
                </c:pt>
                <c:pt idx="23190">
                  <c:v>4277220149.3055553</c:v>
                </c:pt>
                <c:pt idx="23191">
                  <c:v>4277220218.75</c:v>
                </c:pt>
                <c:pt idx="23192">
                  <c:v>4277220288.1944447</c:v>
                </c:pt>
                <c:pt idx="23193">
                  <c:v>4277220357.6388884</c:v>
                </c:pt>
                <c:pt idx="23194">
                  <c:v>4277220427.083333</c:v>
                </c:pt>
                <c:pt idx="23195">
                  <c:v>4277220496.5277777</c:v>
                </c:pt>
                <c:pt idx="23196">
                  <c:v>4277220565.9722223</c:v>
                </c:pt>
                <c:pt idx="23197">
                  <c:v>4277220635.4166665</c:v>
                </c:pt>
                <c:pt idx="23198">
                  <c:v>4277220704.8611112</c:v>
                </c:pt>
                <c:pt idx="23199">
                  <c:v>4277220774.3055558</c:v>
                </c:pt>
                <c:pt idx="23200">
                  <c:v>4277220843.75</c:v>
                </c:pt>
                <c:pt idx="23201">
                  <c:v>4277220913.1944447</c:v>
                </c:pt>
                <c:pt idx="23202">
                  <c:v>4277220982.6388893</c:v>
                </c:pt>
                <c:pt idx="23203">
                  <c:v>4277221052.083333</c:v>
                </c:pt>
                <c:pt idx="23204">
                  <c:v>4277221121.5277777</c:v>
                </c:pt>
                <c:pt idx="23205">
                  <c:v>4277221190.9722223</c:v>
                </c:pt>
                <c:pt idx="23206">
                  <c:v>4277221260.4166665</c:v>
                </c:pt>
                <c:pt idx="23207">
                  <c:v>4277221329.8611112</c:v>
                </c:pt>
                <c:pt idx="23208">
                  <c:v>4277221399.3055558</c:v>
                </c:pt>
                <c:pt idx="23209">
                  <c:v>4277221468.7500005</c:v>
                </c:pt>
                <c:pt idx="23210">
                  <c:v>4277221538.1944442</c:v>
                </c:pt>
                <c:pt idx="23211">
                  <c:v>4277221607.6388888</c:v>
                </c:pt>
                <c:pt idx="23212">
                  <c:v>4277221677.0833335</c:v>
                </c:pt>
                <c:pt idx="23213">
                  <c:v>4277221746.5277777</c:v>
                </c:pt>
                <c:pt idx="23214">
                  <c:v>4277221815.9722223</c:v>
                </c:pt>
                <c:pt idx="23215">
                  <c:v>4277221885.416667</c:v>
                </c:pt>
                <c:pt idx="23216">
                  <c:v>4277221954.8611107</c:v>
                </c:pt>
                <c:pt idx="23217">
                  <c:v>4277222024.3055553</c:v>
                </c:pt>
                <c:pt idx="23218">
                  <c:v>4277222093.75</c:v>
                </c:pt>
                <c:pt idx="23219">
                  <c:v>4277222163.1944442</c:v>
                </c:pt>
                <c:pt idx="23220">
                  <c:v>4277222232.6388888</c:v>
                </c:pt>
                <c:pt idx="23221">
                  <c:v>4277222302.0833335</c:v>
                </c:pt>
                <c:pt idx="23222">
                  <c:v>4277222371.5277772</c:v>
                </c:pt>
                <c:pt idx="23223">
                  <c:v>4277222440.9722223</c:v>
                </c:pt>
                <c:pt idx="23224">
                  <c:v>4277222510.416667</c:v>
                </c:pt>
                <c:pt idx="23225">
                  <c:v>4277222581.0185184</c:v>
                </c:pt>
                <c:pt idx="23226">
                  <c:v>4277222650.4629631</c:v>
                </c:pt>
                <c:pt idx="23227">
                  <c:v>4277222719.9074078</c:v>
                </c:pt>
                <c:pt idx="23228">
                  <c:v>4277222789.3518515</c:v>
                </c:pt>
                <c:pt idx="23229">
                  <c:v>4277222858.7962961</c:v>
                </c:pt>
                <c:pt idx="23230">
                  <c:v>4277222928.2407413</c:v>
                </c:pt>
                <c:pt idx="23231">
                  <c:v>4277222997.685185</c:v>
                </c:pt>
                <c:pt idx="23232">
                  <c:v>4277223067.1296296</c:v>
                </c:pt>
                <c:pt idx="23233">
                  <c:v>4277223136.5740743</c:v>
                </c:pt>
                <c:pt idx="23234">
                  <c:v>4277223206.0185184</c:v>
                </c:pt>
                <c:pt idx="23235">
                  <c:v>4277223275.4629631</c:v>
                </c:pt>
                <c:pt idx="23236">
                  <c:v>4277223344.9074078</c:v>
                </c:pt>
                <c:pt idx="23237">
                  <c:v>4277223414.3518515</c:v>
                </c:pt>
                <c:pt idx="23238">
                  <c:v>4277223483.7962961</c:v>
                </c:pt>
                <c:pt idx="23239">
                  <c:v>4277223553.2407408</c:v>
                </c:pt>
                <c:pt idx="23240">
                  <c:v>4277223622.6851854</c:v>
                </c:pt>
                <c:pt idx="23241">
                  <c:v>4277223692.1296296</c:v>
                </c:pt>
                <c:pt idx="23242">
                  <c:v>4277223761.5740743</c:v>
                </c:pt>
                <c:pt idx="23243">
                  <c:v>4277223831.0185189</c:v>
                </c:pt>
                <c:pt idx="23244">
                  <c:v>4277223900.4629626</c:v>
                </c:pt>
                <c:pt idx="23245">
                  <c:v>4277223969.9074073</c:v>
                </c:pt>
                <c:pt idx="23246">
                  <c:v>4277224039.3518519</c:v>
                </c:pt>
                <c:pt idx="23247">
                  <c:v>4277224108.7962961</c:v>
                </c:pt>
                <c:pt idx="23248">
                  <c:v>4277224178.2407408</c:v>
                </c:pt>
                <c:pt idx="23249">
                  <c:v>4277224247.6851854</c:v>
                </c:pt>
                <c:pt idx="23250">
                  <c:v>4277224317.1296291</c:v>
                </c:pt>
                <c:pt idx="23251">
                  <c:v>4277224386.5740738</c:v>
                </c:pt>
                <c:pt idx="23252">
                  <c:v>4277224456.0185184</c:v>
                </c:pt>
                <c:pt idx="23253">
                  <c:v>4277224525.4629626</c:v>
                </c:pt>
                <c:pt idx="23254">
                  <c:v>4277224594.9074073</c:v>
                </c:pt>
                <c:pt idx="23255">
                  <c:v>4277224664.3518519</c:v>
                </c:pt>
                <c:pt idx="23256">
                  <c:v>4277224733.7962966</c:v>
                </c:pt>
                <c:pt idx="23257">
                  <c:v>4277224803.2407408</c:v>
                </c:pt>
                <c:pt idx="23258">
                  <c:v>4277224872.6851854</c:v>
                </c:pt>
                <c:pt idx="23259">
                  <c:v>4277224942.1296301</c:v>
                </c:pt>
                <c:pt idx="23260">
                  <c:v>4277225011.5740738</c:v>
                </c:pt>
                <c:pt idx="23261">
                  <c:v>4277225081.0185184</c:v>
                </c:pt>
                <c:pt idx="23262">
                  <c:v>4277225150.4629631</c:v>
                </c:pt>
                <c:pt idx="23263">
                  <c:v>4277225219.9074073</c:v>
                </c:pt>
                <c:pt idx="23264">
                  <c:v>4277225290.5092597</c:v>
                </c:pt>
                <c:pt idx="23265">
                  <c:v>4277225359.9537034</c:v>
                </c:pt>
                <c:pt idx="23266">
                  <c:v>4277225429.3981481</c:v>
                </c:pt>
                <c:pt idx="23267">
                  <c:v>4277225498.8425927</c:v>
                </c:pt>
                <c:pt idx="23268">
                  <c:v>4277225568.2870369</c:v>
                </c:pt>
                <c:pt idx="23269">
                  <c:v>4277225637.7314816</c:v>
                </c:pt>
                <c:pt idx="23270">
                  <c:v>4277225707.1759262</c:v>
                </c:pt>
                <c:pt idx="23271">
                  <c:v>4277225776.6203699</c:v>
                </c:pt>
                <c:pt idx="23272">
                  <c:v>4277225846.0648146</c:v>
                </c:pt>
                <c:pt idx="23273">
                  <c:v>4277225915.5092592</c:v>
                </c:pt>
                <c:pt idx="23274">
                  <c:v>4277225984.9537039</c:v>
                </c:pt>
                <c:pt idx="23275">
                  <c:v>4277226054.3981481</c:v>
                </c:pt>
                <c:pt idx="23276">
                  <c:v>4277226123.8425927</c:v>
                </c:pt>
                <c:pt idx="23277">
                  <c:v>4277226193.2870374</c:v>
                </c:pt>
                <c:pt idx="23278">
                  <c:v>4277226262.7314811</c:v>
                </c:pt>
                <c:pt idx="23279">
                  <c:v>4277226332.1759257</c:v>
                </c:pt>
                <c:pt idx="23280">
                  <c:v>4277226401.6203704</c:v>
                </c:pt>
                <c:pt idx="23281">
                  <c:v>4277226471.0648146</c:v>
                </c:pt>
                <c:pt idx="23282">
                  <c:v>4277226540.5092592</c:v>
                </c:pt>
                <c:pt idx="23283">
                  <c:v>4277226609.9537039</c:v>
                </c:pt>
                <c:pt idx="23284">
                  <c:v>4277226679.3981481</c:v>
                </c:pt>
                <c:pt idx="23285">
                  <c:v>4277226748.8425927</c:v>
                </c:pt>
                <c:pt idx="23286">
                  <c:v>4277226818.2870374</c:v>
                </c:pt>
                <c:pt idx="23287">
                  <c:v>4277226887.731482</c:v>
                </c:pt>
                <c:pt idx="23288">
                  <c:v>4277226957.1759257</c:v>
                </c:pt>
                <c:pt idx="23289">
                  <c:v>4277227026.6203704</c:v>
                </c:pt>
                <c:pt idx="23290">
                  <c:v>4277227096.064815</c:v>
                </c:pt>
                <c:pt idx="23291">
                  <c:v>4277227165.5092592</c:v>
                </c:pt>
                <c:pt idx="23292">
                  <c:v>4277227234.9537039</c:v>
                </c:pt>
                <c:pt idx="23293">
                  <c:v>4277227304.3981485</c:v>
                </c:pt>
                <c:pt idx="23294">
                  <c:v>4277227373.8425922</c:v>
                </c:pt>
                <c:pt idx="23295">
                  <c:v>4277227443.2870369</c:v>
                </c:pt>
                <c:pt idx="23296">
                  <c:v>4277227512.7314816</c:v>
                </c:pt>
                <c:pt idx="23297">
                  <c:v>4277227582.1759257</c:v>
                </c:pt>
                <c:pt idx="23298">
                  <c:v>4277227652.7777781</c:v>
                </c:pt>
                <c:pt idx="23299">
                  <c:v>4277227722.2222219</c:v>
                </c:pt>
                <c:pt idx="23300">
                  <c:v>4277227791.6666665</c:v>
                </c:pt>
                <c:pt idx="23301">
                  <c:v>4277227861.1111112</c:v>
                </c:pt>
                <c:pt idx="23302">
                  <c:v>4277227930.5555553</c:v>
                </c:pt>
                <c:pt idx="23303">
                  <c:v>4277228000</c:v>
                </c:pt>
                <c:pt idx="23304">
                  <c:v>4277228069.4444447</c:v>
                </c:pt>
                <c:pt idx="23305">
                  <c:v>4277228138.8888893</c:v>
                </c:pt>
                <c:pt idx="23306">
                  <c:v>4277228208.333333</c:v>
                </c:pt>
                <c:pt idx="23307">
                  <c:v>4277228277.7777777</c:v>
                </c:pt>
                <c:pt idx="23308">
                  <c:v>4277228347.2222223</c:v>
                </c:pt>
                <c:pt idx="23309">
                  <c:v>4277228416.6666665</c:v>
                </c:pt>
                <c:pt idx="23310">
                  <c:v>4277228486.1111112</c:v>
                </c:pt>
                <c:pt idx="23311">
                  <c:v>4277228555.5555558</c:v>
                </c:pt>
                <c:pt idx="23312">
                  <c:v>4277228624.9999995</c:v>
                </c:pt>
                <c:pt idx="23313">
                  <c:v>4277228694.4444442</c:v>
                </c:pt>
                <c:pt idx="23314">
                  <c:v>4277228763.8888893</c:v>
                </c:pt>
                <c:pt idx="23315">
                  <c:v>4277228833.333333</c:v>
                </c:pt>
                <c:pt idx="23316">
                  <c:v>4277228902.7777777</c:v>
                </c:pt>
                <c:pt idx="23317">
                  <c:v>4277228972.2222223</c:v>
                </c:pt>
                <c:pt idx="23318">
                  <c:v>4277229041.6666665</c:v>
                </c:pt>
                <c:pt idx="23319">
                  <c:v>4277229111.1111112</c:v>
                </c:pt>
                <c:pt idx="23320">
                  <c:v>4277229180.5555558</c:v>
                </c:pt>
                <c:pt idx="23321">
                  <c:v>4277229250.0000005</c:v>
                </c:pt>
                <c:pt idx="23322">
                  <c:v>4277229319.4444442</c:v>
                </c:pt>
                <c:pt idx="23323">
                  <c:v>4277229388.8888888</c:v>
                </c:pt>
                <c:pt idx="23324">
                  <c:v>4277229458.3333335</c:v>
                </c:pt>
                <c:pt idx="23325">
                  <c:v>4277229527.7777777</c:v>
                </c:pt>
                <c:pt idx="23326">
                  <c:v>4277229597.2222223</c:v>
                </c:pt>
                <c:pt idx="23327">
                  <c:v>4277229666.666667</c:v>
                </c:pt>
                <c:pt idx="23328">
                  <c:v>4277229736.1111107</c:v>
                </c:pt>
                <c:pt idx="23329">
                  <c:v>4277229805.5555553</c:v>
                </c:pt>
                <c:pt idx="23330">
                  <c:v>4277229875</c:v>
                </c:pt>
                <c:pt idx="23331">
                  <c:v>4277229944.4444442</c:v>
                </c:pt>
                <c:pt idx="23332">
                  <c:v>4277230013.8888888</c:v>
                </c:pt>
                <c:pt idx="23333">
                  <c:v>4277230084.4907403</c:v>
                </c:pt>
                <c:pt idx="23334">
                  <c:v>4277230153.935185</c:v>
                </c:pt>
                <c:pt idx="23335">
                  <c:v>4277230223.3796296</c:v>
                </c:pt>
                <c:pt idx="23336">
                  <c:v>4277230292.8240743</c:v>
                </c:pt>
                <c:pt idx="23337">
                  <c:v>4277230362.2685184</c:v>
                </c:pt>
                <c:pt idx="23338">
                  <c:v>4277230431.7129631</c:v>
                </c:pt>
                <c:pt idx="23339">
                  <c:v>4277230501.1574078</c:v>
                </c:pt>
                <c:pt idx="23340">
                  <c:v>4277230570.6018515</c:v>
                </c:pt>
                <c:pt idx="23341">
                  <c:v>4277230640.0462961</c:v>
                </c:pt>
                <c:pt idx="23342">
                  <c:v>4277230709.4907408</c:v>
                </c:pt>
                <c:pt idx="23343">
                  <c:v>4277230778.935185</c:v>
                </c:pt>
                <c:pt idx="23344">
                  <c:v>4277230848.3796296</c:v>
                </c:pt>
                <c:pt idx="23345">
                  <c:v>4277230917.8240743</c:v>
                </c:pt>
                <c:pt idx="23346">
                  <c:v>4277230987.2685184</c:v>
                </c:pt>
                <c:pt idx="23347">
                  <c:v>4277231056.7129631</c:v>
                </c:pt>
                <c:pt idx="23348">
                  <c:v>4277231126.1574078</c:v>
                </c:pt>
                <c:pt idx="23349">
                  <c:v>4277231195.6018515</c:v>
                </c:pt>
                <c:pt idx="23350">
                  <c:v>4277231265.0462961</c:v>
                </c:pt>
                <c:pt idx="23351">
                  <c:v>4277231334.4907408</c:v>
                </c:pt>
                <c:pt idx="23352">
                  <c:v>4277231403.9351854</c:v>
                </c:pt>
                <c:pt idx="23353">
                  <c:v>4277231473.3796296</c:v>
                </c:pt>
                <c:pt idx="23354">
                  <c:v>4277231542.8240743</c:v>
                </c:pt>
                <c:pt idx="23355">
                  <c:v>4277231612.2685189</c:v>
                </c:pt>
                <c:pt idx="23356">
                  <c:v>4277231681.7129626</c:v>
                </c:pt>
                <c:pt idx="23357">
                  <c:v>4277231751.1574073</c:v>
                </c:pt>
                <c:pt idx="23358">
                  <c:v>4277231820.6018519</c:v>
                </c:pt>
                <c:pt idx="23359">
                  <c:v>4277231890.0462961</c:v>
                </c:pt>
                <c:pt idx="23360">
                  <c:v>4277231959.4907408</c:v>
                </c:pt>
                <c:pt idx="23361">
                  <c:v>4277232028.9351854</c:v>
                </c:pt>
                <c:pt idx="23362">
                  <c:v>4277232098.3796291</c:v>
                </c:pt>
                <c:pt idx="23363">
                  <c:v>4277232167.8240738</c:v>
                </c:pt>
                <c:pt idx="23364">
                  <c:v>4277232237.2685184</c:v>
                </c:pt>
                <c:pt idx="23365">
                  <c:v>4277232306.7129626</c:v>
                </c:pt>
                <c:pt idx="23366">
                  <c:v>4277232377.314815</c:v>
                </c:pt>
                <c:pt idx="23367">
                  <c:v>4277232446.7592597</c:v>
                </c:pt>
                <c:pt idx="23368">
                  <c:v>4277232516.2037034</c:v>
                </c:pt>
                <c:pt idx="23369">
                  <c:v>4277232585.6481481</c:v>
                </c:pt>
                <c:pt idx="23370">
                  <c:v>4277232655.0925927</c:v>
                </c:pt>
                <c:pt idx="23371">
                  <c:v>4277232724.5370369</c:v>
                </c:pt>
                <c:pt idx="23372">
                  <c:v>4277232793.9814816</c:v>
                </c:pt>
                <c:pt idx="23373">
                  <c:v>4277232863.4259262</c:v>
                </c:pt>
                <c:pt idx="23374">
                  <c:v>4277232932.8703699</c:v>
                </c:pt>
                <c:pt idx="23375">
                  <c:v>4277233002.3148146</c:v>
                </c:pt>
                <c:pt idx="23376">
                  <c:v>4277233071.7592597</c:v>
                </c:pt>
                <c:pt idx="23377">
                  <c:v>4277233141.2037034</c:v>
                </c:pt>
                <c:pt idx="23378">
                  <c:v>4277233210.6481481</c:v>
                </c:pt>
                <c:pt idx="23379">
                  <c:v>4277233280.0925927</c:v>
                </c:pt>
                <c:pt idx="23380">
                  <c:v>4277233349.5370369</c:v>
                </c:pt>
                <c:pt idx="23381">
                  <c:v>4277233418.9814816</c:v>
                </c:pt>
                <c:pt idx="23382">
                  <c:v>4277233488.4259262</c:v>
                </c:pt>
                <c:pt idx="23383">
                  <c:v>4277233557.8703709</c:v>
                </c:pt>
                <c:pt idx="23384">
                  <c:v>4277233627.3148146</c:v>
                </c:pt>
                <c:pt idx="23385">
                  <c:v>4277233696.7592592</c:v>
                </c:pt>
                <c:pt idx="23386">
                  <c:v>4277233766.2037039</c:v>
                </c:pt>
                <c:pt idx="23387">
                  <c:v>4277233835.6481481</c:v>
                </c:pt>
                <c:pt idx="23388">
                  <c:v>4277233905.0925927</c:v>
                </c:pt>
                <c:pt idx="23389">
                  <c:v>4277233974.5370374</c:v>
                </c:pt>
                <c:pt idx="23390">
                  <c:v>4277234043.9814811</c:v>
                </c:pt>
                <c:pt idx="23391">
                  <c:v>4277234113.4259257</c:v>
                </c:pt>
                <c:pt idx="23392">
                  <c:v>4277234182.8703704</c:v>
                </c:pt>
                <c:pt idx="23393">
                  <c:v>4277234252.3148146</c:v>
                </c:pt>
                <c:pt idx="23394">
                  <c:v>4277234321.7592592</c:v>
                </c:pt>
                <c:pt idx="23395">
                  <c:v>4277234391.2037039</c:v>
                </c:pt>
                <c:pt idx="23396">
                  <c:v>4277234460.6481476</c:v>
                </c:pt>
                <c:pt idx="23397">
                  <c:v>4277234530.0925922</c:v>
                </c:pt>
                <c:pt idx="23398">
                  <c:v>4277234599.5370374</c:v>
                </c:pt>
                <c:pt idx="23399">
                  <c:v>4277234670.1388888</c:v>
                </c:pt>
                <c:pt idx="23400">
                  <c:v>4277234739.5833335</c:v>
                </c:pt>
                <c:pt idx="23401">
                  <c:v>4277234809.0277781</c:v>
                </c:pt>
                <c:pt idx="23402">
                  <c:v>4277234878.4722219</c:v>
                </c:pt>
                <c:pt idx="23403">
                  <c:v>4277234947.9166665</c:v>
                </c:pt>
                <c:pt idx="23404">
                  <c:v>4277235017.3611112</c:v>
                </c:pt>
                <c:pt idx="23405">
                  <c:v>4277235086.8055553</c:v>
                </c:pt>
                <c:pt idx="23406">
                  <c:v>4277235156.25</c:v>
                </c:pt>
                <c:pt idx="23407">
                  <c:v>4277235225.6944447</c:v>
                </c:pt>
                <c:pt idx="23408">
                  <c:v>4277235295.1388888</c:v>
                </c:pt>
                <c:pt idx="23409">
                  <c:v>4277235364.5833335</c:v>
                </c:pt>
                <c:pt idx="23410">
                  <c:v>4277235434.0277781</c:v>
                </c:pt>
                <c:pt idx="23411">
                  <c:v>4277235503.4722219</c:v>
                </c:pt>
                <c:pt idx="23412">
                  <c:v>4277235572.9166665</c:v>
                </c:pt>
                <c:pt idx="23413">
                  <c:v>4277235642.3611112</c:v>
                </c:pt>
                <c:pt idx="23414">
                  <c:v>4277235711.8055558</c:v>
                </c:pt>
                <c:pt idx="23415">
                  <c:v>4277235781.25</c:v>
                </c:pt>
                <c:pt idx="23416">
                  <c:v>4277235850.6944447</c:v>
                </c:pt>
                <c:pt idx="23417">
                  <c:v>4277235920.1388893</c:v>
                </c:pt>
                <c:pt idx="23418">
                  <c:v>4277235989.583333</c:v>
                </c:pt>
                <c:pt idx="23419">
                  <c:v>4277236059.0277777</c:v>
                </c:pt>
                <c:pt idx="23420">
                  <c:v>4277236128.4722223</c:v>
                </c:pt>
                <c:pt idx="23421">
                  <c:v>4277236197.9166665</c:v>
                </c:pt>
                <c:pt idx="23422">
                  <c:v>4277236267.3611112</c:v>
                </c:pt>
                <c:pt idx="23423">
                  <c:v>4277236336.8055558</c:v>
                </c:pt>
                <c:pt idx="23424">
                  <c:v>4277236406.2499995</c:v>
                </c:pt>
                <c:pt idx="23425">
                  <c:v>4277236475.6944442</c:v>
                </c:pt>
                <c:pt idx="23426">
                  <c:v>4277236545.1388888</c:v>
                </c:pt>
                <c:pt idx="23427">
                  <c:v>4277236614.583333</c:v>
                </c:pt>
                <c:pt idx="23428">
                  <c:v>4277236684.0277777</c:v>
                </c:pt>
                <c:pt idx="23429">
                  <c:v>4277236753.4722223</c:v>
                </c:pt>
                <c:pt idx="23430">
                  <c:v>4277236822.916667</c:v>
                </c:pt>
                <c:pt idx="23431">
                  <c:v>4277236892.3611112</c:v>
                </c:pt>
                <c:pt idx="23432">
                  <c:v>4277236961.8055558</c:v>
                </c:pt>
                <c:pt idx="23433">
                  <c:v>4277237031.2500005</c:v>
                </c:pt>
                <c:pt idx="23434">
                  <c:v>4277237100.6944442</c:v>
                </c:pt>
                <c:pt idx="23435">
                  <c:v>4277237170.1388888</c:v>
                </c:pt>
                <c:pt idx="23436">
                  <c:v>4277237239.5833335</c:v>
                </c:pt>
                <c:pt idx="23437">
                  <c:v>4277237310.1851854</c:v>
                </c:pt>
                <c:pt idx="23438">
                  <c:v>4277237379.6296301</c:v>
                </c:pt>
                <c:pt idx="23439">
                  <c:v>4277237449.0740738</c:v>
                </c:pt>
                <c:pt idx="23440">
                  <c:v>4277237518.5185184</c:v>
                </c:pt>
                <c:pt idx="23441">
                  <c:v>4277237587.9629631</c:v>
                </c:pt>
                <c:pt idx="23442">
                  <c:v>4277237657.4074073</c:v>
                </c:pt>
                <c:pt idx="23443">
                  <c:v>4277237726.8518519</c:v>
                </c:pt>
                <c:pt idx="23444">
                  <c:v>4277237796.2962966</c:v>
                </c:pt>
                <c:pt idx="23445">
                  <c:v>4277237865.7407403</c:v>
                </c:pt>
                <c:pt idx="23446">
                  <c:v>4277237935.185185</c:v>
                </c:pt>
                <c:pt idx="23447">
                  <c:v>4277238004.6296296</c:v>
                </c:pt>
                <c:pt idx="23448">
                  <c:v>4277238074.0740743</c:v>
                </c:pt>
                <c:pt idx="23449">
                  <c:v>4277238143.5185184</c:v>
                </c:pt>
                <c:pt idx="23450">
                  <c:v>4277238212.9629631</c:v>
                </c:pt>
                <c:pt idx="23451">
                  <c:v>4277238282.4074078</c:v>
                </c:pt>
                <c:pt idx="23452">
                  <c:v>4277238351.8518515</c:v>
                </c:pt>
                <c:pt idx="23453">
                  <c:v>4277238421.2962961</c:v>
                </c:pt>
                <c:pt idx="23454">
                  <c:v>4277238490.7407408</c:v>
                </c:pt>
                <c:pt idx="23455">
                  <c:v>4277238560.185185</c:v>
                </c:pt>
                <c:pt idx="23456">
                  <c:v>4277238629.6296296</c:v>
                </c:pt>
                <c:pt idx="23457">
                  <c:v>4277238699.0740743</c:v>
                </c:pt>
                <c:pt idx="23458">
                  <c:v>4277238768.518518</c:v>
                </c:pt>
                <c:pt idx="23459">
                  <c:v>4277238837.9629626</c:v>
                </c:pt>
                <c:pt idx="23460">
                  <c:v>4277238907.4074078</c:v>
                </c:pt>
                <c:pt idx="23461">
                  <c:v>4277238976.8518524</c:v>
                </c:pt>
                <c:pt idx="23462">
                  <c:v>4277239046.2962961</c:v>
                </c:pt>
                <c:pt idx="23463">
                  <c:v>4277239115.7407408</c:v>
                </c:pt>
                <c:pt idx="23464">
                  <c:v>4277239131.9444447</c:v>
                </c:pt>
                <c:pt idx="23465">
                  <c:v>4277239135.416667</c:v>
                </c:pt>
                <c:pt idx="23466">
                  <c:v>4277239138.8888884</c:v>
                </c:pt>
                <c:pt idx="23467">
                  <c:v>4277239141.2037039</c:v>
                </c:pt>
                <c:pt idx="23468">
                  <c:v>4277239144.6759262</c:v>
                </c:pt>
                <c:pt idx="23469">
                  <c:v>4277239148.1481476</c:v>
                </c:pt>
                <c:pt idx="23470">
                  <c:v>4277239151.6203699</c:v>
                </c:pt>
                <c:pt idx="23471">
                  <c:v>4277239153.9351854</c:v>
                </c:pt>
                <c:pt idx="23472">
                  <c:v>4277239157.4074078</c:v>
                </c:pt>
                <c:pt idx="23473">
                  <c:v>4277239160.8796291</c:v>
                </c:pt>
                <c:pt idx="23474">
                  <c:v>4277239164.3518515</c:v>
                </c:pt>
                <c:pt idx="23475">
                  <c:v>4277239166.666667</c:v>
                </c:pt>
                <c:pt idx="23476">
                  <c:v>4277239170.1388884</c:v>
                </c:pt>
                <c:pt idx="23477">
                  <c:v>4277239173.6111107</c:v>
                </c:pt>
                <c:pt idx="23478">
                  <c:v>4277239177.083333</c:v>
                </c:pt>
                <c:pt idx="23479">
                  <c:v>4277239180.5555553</c:v>
                </c:pt>
                <c:pt idx="23480">
                  <c:v>4277239182.8703699</c:v>
                </c:pt>
                <c:pt idx="23481">
                  <c:v>4277239186.3425922</c:v>
                </c:pt>
                <c:pt idx="23482">
                  <c:v>4277239189.8148146</c:v>
                </c:pt>
                <c:pt idx="23483">
                  <c:v>4277239193.2870369</c:v>
                </c:pt>
                <c:pt idx="23484">
                  <c:v>4277239195.6018515</c:v>
                </c:pt>
                <c:pt idx="23485">
                  <c:v>4277239199.0740738</c:v>
                </c:pt>
                <c:pt idx="23486">
                  <c:v>4277239202.5462961</c:v>
                </c:pt>
                <c:pt idx="23487">
                  <c:v>4277239206.0185184</c:v>
                </c:pt>
                <c:pt idx="23488">
                  <c:v>4277239208.333333</c:v>
                </c:pt>
                <c:pt idx="23489">
                  <c:v>4277239211.8055553</c:v>
                </c:pt>
                <c:pt idx="23490">
                  <c:v>4277239215.2777777</c:v>
                </c:pt>
                <c:pt idx="23491">
                  <c:v>4277239218.75</c:v>
                </c:pt>
                <c:pt idx="23492">
                  <c:v>4277239222.2222223</c:v>
                </c:pt>
                <c:pt idx="23493">
                  <c:v>4277239224.5370369</c:v>
                </c:pt>
                <c:pt idx="23494">
                  <c:v>4277239228.0092592</c:v>
                </c:pt>
                <c:pt idx="23495">
                  <c:v>4277239231.4814816</c:v>
                </c:pt>
                <c:pt idx="23496">
                  <c:v>4277239234.9537039</c:v>
                </c:pt>
                <c:pt idx="23497">
                  <c:v>4277239237.2685184</c:v>
                </c:pt>
                <c:pt idx="23498">
                  <c:v>4277239240.7407408</c:v>
                </c:pt>
                <c:pt idx="23499">
                  <c:v>4277239244.2129631</c:v>
                </c:pt>
                <c:pt idx="23500">
                  <c:v>4277239247.6851854</c:v>
                </c:pt>
                <c:pt idx="23501">
                  <c:v>4277239251.1574073</c:v>
                </c:pt>
                <c:pt idx="23502">
                  <c:v>4277239253.4722223</c:v>
                </c:pt>
                <c:pt idx="23503">
                  <c:v>4277239256.9444447</c:v>
                </c:pt>
                <c:pt idx="23504">
                  <c:v>4277239260.4166665</c:v>
                </c:pt>
                <c:pt idx="23505">
                  <c:v>4277239263.8888888</c:v>
                </c:pt>
                <c:pt idx="23506">
                  <c:v>4277239266.2037039</c:v>
                </c:pt>
                <c:pt idx="23507">
                  <c:v>4277239269.6759257</c:v>
                </c:pt>
                <c:pt idx="23508">
                  <c:v>4277239273.1481481</c:v>
                </c:pt>
                <c:pt idx="23509">
                  <c:v>4277239276.6203704</c:v>
                </c:pt>
                <c:pt idx="23510">
                  <c:v>4277239278.935185</c:v>
                </c:pt>
                <c:pt idx="23511">
                  <c:v>4277239282.4074073</c:v>
                </c:pt>
                <c:pt idx="23512">
                  <c:v>4277239285.8796296</c:v>
                </c:pt>
                <c:pt idx="23513">
                  <c:v>4277239289.3518519</c:v>
                </c:pt>
                <c:pt idx="23514">
                  <c:v>4277239292.8240743</c:v>
                </c:pt>
                <c:pt idx="23515">
                  <c:v>4277239295.1388888</c:v>
                </c:pt>
                <c:pt idx="23516">
                  <c:v>4277239298.6111112</c:v>
                </c:pt>
                <c:pt idx="23517">
                  <c:v>4277239302.0833335</c:v>
                </c:pt>
                <c:pt idx="23518">
                  <c:v>4277239305.5555558</c:v>
                </c:pt>
                <c:pt idx="23519">
                  <c:v>4277239307.8703704</c:v>
                </c:pt>
                <c:pt idx="23520">
                  <c:v>4277239311.3425927</c:v>
                </c:pt>
                <c:pt idx="23521">
                  <c:v>4277239314.814815</c:v>
                </c:pt>
                <c:pt idx="23522">
                  <c:v>4277239318.2870374</c:v>
                </c:pt>
                <c:pt idx="23523">
                  <c:v>4277239320.6018519</c:v>
                </c:pt>
                <c:pt idx="23524">
                  <c:v>4277239324.0740743</c:v>
                </c:pt>
                <c:pt idx="23525">
                  <c:v>4277239327.5462966</c:v>
                </c:pt>
                <c:pt idx="23526">
                  <c:v>4277239331.0185189</c:v>
                </c:pt>
                <c:pt idx="23527">
                  <c:v>4277239334.4907413</c:v>
                </c:pt>
                <c:pt idx="23528">
                  <c:v>4277239336.8055558</c:v>
                </c:pt>
                <c:pt idx="23529">
                  <c:v>4277239340.2777781</c:v>
                </c:pt>
                <c:pt idx="23530">
                  <c:v>4277239343.7500005</c:v>
                </c:pt>
                <c:pt idx="23531">
                  <c:v>4277239347.2222228</c:v>
                </c:pt>
                <c:pt idx="23532">
                  <c:v>4277239349.5370374</c:v>
                </c:pt>
                <c:pt idx="23533">
                  <c:v>4277239353.0092597</c:v>
                </c:pt>
                <c:pt idx="23534">
                  <c:v>4277239356.481482</c:v>
                </c:pt>
                <c:pt idx="23535">
                  <c:v>4277239359.9537034</c:v>
                </c:pt>
                <c:pt idx="23536">
                  <c:v>4277239363.4259257</c:v>
                </c:pt>
                <c:pt idx="23537">
                  <c:v>4277239365.7407413</c:v>
                </c:pt>
                <c:pt idx="23538">
                  <c:v>4277239369.2129626</c:v>
                </c:pt>
                <c:pt idx="23539">
                  <c:v>4277239372.685185</c:v>
                </c:pt>
                <c:pt idx="23540">
                  <c:v>4277239376.1574073</c:v>
                </c:pt>
                <c:pt idx="23541">
                  <c:v>4277239378.4722219</c:v>
                </c:pt>
                <c:pt idx="23542">
                  <c:v>4277239381.9444442</c:v>
                </c:pt>
                <c:pt idx="23543">
                  <c:v>4277239385.4166665</c:v>
                </c:pt>
                <c:pt idx="23544">
                  <c:v>4277239388.8888888</c:v>
                </c:pt>
                <c:pt idx="23545">
                  <c:v>4277239391.2037034</c:v>
                </c:pt>
                <c:pt idx="23546">
                  <c:v>4277239394.6759257</c:v>
                </c:pt>
                <c:pt idx="23547">
                  <c:v>4277239398.1481481</c:v>
                </c:pt>
                <c:pt idx="23548">
                  <c:v>4277239401.6203704</c:v>
                </c:pt>
                <c:pt idx="23549">
                  <c:v>4277239405.0925927</c:v>
                </c:pt>
                <c:pt idx="23550">
                  <c:v>4277239407.4074073</c:v>
                </c:pt>
                <c:pt idx="23551">
                  <c:v>4277239410.8796296</c:v>
                </c:pt>
                <c:pt idx="23552">
                  <c:v>4277239414.3518519</c:v>
                </c:pt>
                <c:pt idx="23553">
                  <c:v>4277239417.8240743</c:v>
                </c:pt>
                <c:pt idx="23554">
                  <c:v>4277239420.1388888</c:v>
                </c:pt>
                <c:pt idx="23555">
                  <c:v>4277239423.6111112</c:v>
                </c:pt>
                <c:pt idx="23556">
                  <c:v>4277239427.0833335</c:v>
                </c:pt>
                <c:pt idx="23557">
                  <c:v>4277239430.5555558</c:v>
                </c:pt>
                <c:pt idx="23558">
                  <c:v>4277239432.8703704</c:v>
                </c:pt>
                <c:pt idx="23559">
                  <c:v>4277239436.3425927</c:v>
                </c:pt>
                <c:pt idx="23560">
                  <c:v>4277239439.814815</c:v>
                </c:pt>
                <c:pt idx="23561">
                  <c:v>4277239443.2870374</c:v>
                </c:pt>
                <c:pt idx="23562">
                  <c:v>4277239446.7592597</c:v>
                </c:pt>
                <c:pt idx="23563">
                  <c:v>4277239449.0740743</c:v>
                </c:pt>
                <c:pt idx="23564">
                  <c:v>4277239452.5462966</c:v>
                </c:pt>
                <c:pt idx="23565">
                  <c:v>4277239456.0185189</c:v>
                </c:pt>
                <c:pt idx="23566">
                  <c:v>4277239459.4907403</c:v>
                </c:pt>
                <c:pt idx="23567">
                  <c:v>4277239461.8055558</c:v>
                </c:pt>
                <c:pt idx="23568">
                  <c:v>4277239465.2777781</c:v>
                </c:pt>
                <c:pt idx="23569">
                  <c:v>4277239468.7499995</c:v>
                </c:pt>
                <c:pt idx="23570">
                  <c:v>4277239472.2222219</c:v>
                </c:pt>
                <c:pt idx="23571">
                  <c:v>4277239474.5370374</c:v>
                </c:pt>
                <c:pt idx="23572">
                  <c:v>4277239478.0092597</c:v>
                </c:pt>
                <c:pt idx="23573">
                  <c:v>4277239481.4814811</c:v>
                </c:pt>
                <c:pt idx="23574">
                  <c:v>4277239484.9537034</c:v>
                </c:pt>
                <c:pt idx="23575">
                  <c:v>4277239488.4259257</c:v>
                </c:pt>
                <c:pt idx="23576">
                  <c:v>4277239490.7407403</c:v>
                </c:pt>
                <c:pt idx="23577">
                  <c:v>4277239494.2129626</c:v>
                </c:pt>
                <c:pt idx="23578">
                  <c:v>4277239497.685185</c:v>
                </c:pt>
                <c:pt idx="23579">
                  <c:v>4277239501.1574073</c:v>
                </c:pt>
                <c:pt idx="23580">
                  <c:v>4277239503.4722219</c:v>
                </c:pt>
                <c:pt idx="23581">
                  <c:v>4277239506.9444442</c:v>
                </c:pt>
                <c:pt idx="23582">
                  <c:v>4277239510.4166665</c:v>
                </c:pt>
                <c:pt idx="23583">
                  <c:v>4277239513.8888888</c:v>
                </c:pt>
                <c:pt idx="23584">
                  <c:v>4277239517.3611112</c:v>
                </c:pt>
                <c:pt idx="23585">
                  <c:v>4277239519.6759257</c:v>
                </c:pt>
                <c:pt idx="23586">
                  <c:v>4277239523.1481481</c:v>
                </c:pt>
                <c:pt idx="23587">
                  <c:v>4277239526.6203704</c:v>
                </c:pt>
                <c:pt idx="23588">
                  <c:v>4277239530.0925927</c:v>
                </c:pt>
                <c:pt idx="23589">
                  <c:v>4277239532.4074073</c:v>
                </c:pt>
                <c:pt idx="23590">
                  <c:v>4277239535.8796296</c:v>
                </c:pt>
                <c:pt idx="23591">
                  <c:v>4277239539.3518519</c:v>
                </c:pt>
                <c:pt idx="23592">
                  <c:v>4277239542.8240743</c:v>
                </c:pt>
                <c:pt idx="23593">
                  <c:v>4277239545.1388888</c:v>
                </c:pt>
                <c:pt idx="23594">
                  <c:v>4277239548.6111112</c:v>
                </c:pt>
                <c:pt idx="23595">
                  <c:v>4277239552.0833335</c:v>
                </c:pt>
                <c:pt idx="23596">
                  <c:v>4277239555.5555558</c:v>
                </c:pt>
                <c:pt idx="23597">
                  <c:v>4277239559.0277772</c:v>
                </c:pt>
                <c:pt idx="23598">
                  <c:v>4277239561.3425927</c:v>
                </c:pt>
                <c:pt idx="23599">
                  <c:v>4277239564.814815</c:v>
                </c:pt>
                <c:pt idx="23600">
                  <c:v>4277239568.2870374</c:v>
                </c:pt>
                <c:pt idx="23601">
                  <c:v>4277239571.7592587</c:v>
                </c:pt>
                <c:pt idx="23602">
                  <c:v>4277239574.0740743</c:v>
                </c:pt>
                <c:pt idx="23603">
                  <c:v>4277239577.5462966</c:v>
                </c:pt>
                <c:pt idx="23604">
                  <c:v>4277239581.0185184</c:v>
                </c:pt>
                <c:pt idx="23605">
                  <c:v>4277239584.4907403</c:v>
                </c:pt>
                <c:pt idx="23606">
                  <c:v>4277239587.9629626</c:v>
                </c:pt>
                <c:pt idx="23607">
                  <c:v>4277239590.2777777</c:v>
                </c:pt>
                <c:pt idx="23608">
                  <c:v>4277239593.75</c:v>
                </c:pt>
                <c:pt idx="23609">
                  <c:v>4277239597.2222219</c:v>
                </c:pt>
                <c:pt idx="23610">
                  <c:v>4277239600.6944442</c:v>
                </c:pt>
                <c:pt idx="23611">
                  <c:v>4277239603.0092592</c:v>
                </c:pt>
                <c:pt idx="23612">
                  <c:v>4277239606.4814816</c:v>
                </c:pt>
                <c:pt idx="23613">
                  <c:v>4277239609.9537034</c:v>
                </c:pt>
                <c:pt idx="23614">
                  <c:v>4277239613.4259257</c:v>
                </c:pt>
                <c:pt idx="23615">
                  <c:v>4277239615.7407408</c:v>
                </c:pt>
                <c:pt idx="23616">
                  <c:v>4277239619.2129626</c:v>
                </c:pt>
                <c:pt idx="23617">
                  <c:v>4277239622.685185</c:v>
                </c:pt>
                <c:pt idx="23618">
                  <c:v>4277239626.1574073</c:v>
                </c:pt>
                <c:pt idx="23619">
                  <c:v>4277239629.6296296</c:v>
                </c:pt>
                <c:pt idx="23620">
                  <c:v>4277239631.9444442</c:v>
                </c:pt>
                <c:pt idx="23621">
                  <c:v>4277239635.4166665</c:v>
                </c:pt>
                <c:pt idx="23622">
                  <c:v>4277239638.8888888</c:v>
                </c:pt>
                <c:pt idx="23623">
                  <c:v>4277239642.3611112</c:v>
                </c:pt>
                <c:pt idx="23624">
                  <c:v>4277239644.6759257</c:v>
                </c:pt>
                <c:pt idx="23625">
                  <c:v>4277239648.1481481</c:v>
                </c:pt>
                <c:pt idx="23626">
                  <c:v>4277239651.6203704</c:v>
                </c:pt>
                <c:pt idx="23627">
                  <c:v>4277239655.0925927</c:v>
                </c:pt>
                <c:pt idx="23628">
                  <c:v>4277239657.4074073</c:v>
                </c:pt>
                <c:pt idx="23629">
                  <c:v>4277239660.8796296</c:v>
                </c:pt>
                <c:pt idx="23630">
                  <c:v>4277239664.3518519</c:v>
                </c:pt>
                <c:pt idx="23631">
                  <c:v>4277239667.8240743</c:v>
                </c:pt>
                <c:pt idx="23632">
                  <c:v>4277239671.2962961</c:v>
                </c:pt>
                <c:pt idx="23633">
                  <c:v>4277239673.6111112</c:v>
                </c:pt>
                <c:pt idx="23634">
                  <c:v>4277239677.0833335</c:v>
                </c:pt>
                <c:pt idx="23635">
                  <c:v>4277239680.5555553</c:v>
                </c:pt>
                <c:pt idx="23636">
                  <c:v>4277239684.0277777</c:v>
                </c:pt>
                <c:pt idx="23637">
                  <c:v>4277239686.3425927</c:v>
                </c:pt>
                <c:pt idx="23638">
                  <c:v>4277239689.8148146</c:v>
                </c:pt>
                <c:pt idx="23639">
                  <c:v>4277239693.2870369</c:v>
                </c:pt>
                <c:pt idx="23640">
                  <c:v>4277239696.7592592</c:v>
                </c:pt>
                <c:pt idx="23641">
                  <c:v>4277239699.0740738</c:v>
                </c:pt>
                <c:pt idx="23642">
                  <c:v>4277239702.5462961</c:v>
                </c:pt>
                <c:pt idx="23643">
                  <c:v>4277239706.0185184</c:v>
                </c:pt>
                <c:pt idx="23644">
                  <c:v>4277239709.4907408</c:v>
                </c:pt>
                <c:pt idx="23645">
                  <c:v>4277239712.9629631</c:v>
                </c:pt>
                <c:pt idx="23646">
                  <c:v>4277239715.2777777</c:v>
                </c:pt>
                <c:pt idx="23647">
                  <c:v>4277239718.75</c:v>
                </c:pt>
                <c:pt idx="23648">
                  <c:v>4277239722.2222223</c:v>
                </c:pt>
                <c:pt idx="23649">
                  <c:v>4277239725.6944447</c:v>
                </c:pt>
                <c:pt idx="23650">
                  <c:v>4277239728.0092592</c:v>
                </c:pt>
                <c:pt idx="23651">
                  <c:v>4277239731.4814816</c:v>
                </c:pt>
                <c:pt idx="23652">
                  <c:v>4277239734.9537039</c:v>
                </c:pt>
                <c:pt idx="23653">
                  <c:v>4277239738.4259262</c:v>
                </c:pt>
                <c:pt idx="23654">
                  <c:v>4277239740.7407408</c:v>
                </c:pt>
                <c:pt idx="23655">
                  <c:v>4277239744.2129631</c:v>
                </c:pt>
                <c:pt idx="23656">
                  <c:v>4277239747.6851854</c:v>
                </c:pt>
                <c:pt idx="23657">
                  <c:v>4277239751.1574078</c:v>
                </c:pt>
                <c:pt idx="23658">
                  <c:v>4277239754.6296301</c:v>
                </c:pt>
                <c:pt idx="23659">
                  <c:v>4277239756.9444447</c:v>
                </c:pt>
                <c:pt idx="23660">
                  <c:v>4277239760.416667</c:v>
                </c:pt>
                <c:pt idx="23661">
                  <c:v>4277239763.8888893</c:v>
                </c:pt>
                <c:pt idx="23662">
                  <c:v>4277239767.3611116</c:v>
                </c:pt>
                <c:pt idx="23663">
                  <c:v>4277239769.6759262</c:v>
                </c:pt>
                <c:pt idx="23664">
                  <c:v>4277239773.1481485</c:v>
                </c:pt>
                <c:pt idx="23665">
                  <c:v>4277239776.6203709</c:v>
                </c:pt>
                <c:pt idx="23666">
                  <c:v>4277239780.0925922</c:v>
                </c:pt>
                <c:pt idx="23667">
                  <c:v>4277239783.5648146</c:v>
                </c:pt>
                <c:pt idx="23668">
                  <c:v>4277239785.8796301</c:v>
                </c:pt>
                <c:pt idx="23669">
                  <c:v>4277239789.3518515</c:v>
                </c:pt>
                <c:pt idx="23670">
                  <c:v>4277239792.8240738</c:v>
                </c:pt>
                <c:pt idx="23671">
                  <c:v>4277239796.2962961</c:v>
                </c:pt>
                <c:pt idx="23672">
                  <c:v>4277239798.6111116</c:v>
                </c:pt>
                <c:pt idx="23673">
                  <c:v>4277239802.083333</c:v>
                </c:pt>
                <c:pt idx="23674">
                  <c:v>4277239805.5555553</c:v>
                </c:pt>
                <c:pt idx="23675">
                  <c:v>4277239809.0277777</c:v>
                </c:pt>
                <c:pt idx="23676">
                  <c:v>4277239811.3425922</c:v>
                </c:pt>
                <c:pt idx="23677">
                  <c:v>4277239814.8148146</c:v>
                </c:pt>
                <c:pt idx="23678">
                  <c:v>4277239818.2870369</c:v>
                </c:pt>
                <c:pt idx="23679">
                  <c:v>4277239821.7592592</c:v>
                </c:pt>
                <c:pt idx="23680">
                  <c:v>4277239825.2314816</c:v>
                </c:pt>
                <c:pt idx="23681">
                  <c:v>4277239827.5462961</c:v>
                </c:pt>
                <c:pt idx="23682">
                  <c:v>4277239831.0185184</c:v>
                </c:pt>
                <c:pt idx="23683">
                  <c:v>4277239834.4907408</c:v>
                </c:pt>
                <c:pt idx="23684">
                  <c:v>4277239837.9629631</c:v>
                </c:pt>
                <c:pt idx="23685">
                  <c:v>4277239840.2777777</c:v>
                </c:pt>
                <c:pt idx="23686">
                  <c:v>4277239843.75</c:v>
                </c:pt>
                <c:pt idx="23687">
                  <c:v>4277239847.2222223</c:v>
                </c:pt>
                <c:pt idx="23688">
                  <c:v>4277239850.6944447</c:v>
                </c:pt>
                <c:pt idx="23689">
                  <c:v>4277239854.166667</c:v>
                </c:pt>
                <c:pt idx="23690">
                  <c:v>4277239856.4814816</c:v>
                </c:pt>
                <c:pt idx="23691">
                  <c:v>4277239859.9537039</c:v>
                </c:pt>
                <c:pt idx="23692">
                  <c:v>4277239863.4259262</c:v>
                </c:pt>
                <c:pt idx="23693">
                  <c:v>4277239866.8981485</c:v>
                </c:pt>
                <c:pt idx="23694">
                  <c:v>4277239869.2129631</c:v>
                </c:pt>
                <c:pt idx="23695">
                  <c:v>4277239872.6851854</c:v>
                </c:pt>
                <c:pt idx="23696">
                  <c:v>4277239876.1574078</c:v>
                </c:pt>
                <c:pt idx="23697">
                  <c:v>4277239879.6296291</c:v>
                </c:pt>
                <c:pt idx="23698">
                  <c:v>4277239881.9444447</c:v>
                </c:pt>
                <c:pt idx="23699">
                  <c:v>4277239885.416667</c:v>
                </c:pt>
                <c:pt idx="23700">
                  <c:v>4277239888.8888884</c:v>
                </c:pt>
                <c:pt idx="23701">
                  <c:v>4277239892.3611107</c:v>
                </c:pt>
                <c:pt idx="23702">
                  <c:v>4277239895.833333</c:v>
                </c:pt>
                <c:pt idx="23703">
                  <c:v>4277239898.1481485</c:v>
                </c:pt>
                <c:pt idx="23704">
                  <c:v>4277239901.6203699</c:v>
                </c:pt>
                <c:pt idx="23705">
                  <c:v>4277239905.0925922</c:v>
                </c:pt>
                <c:pt idx="23706">
                  <c:v>4277239908.5648146</c:v>
                </c:pt>
                <c:pt idx="23707">
                  <c:v>4277239910.8796291</c:v>
                </c:pt>
                <c:pt idx="23708">
                  <c:v>4277239914.3518515</c:v>
                </c:pt>
                <c:pt idx="23709">
                  <c:v>4277239917.8240738</c:v>
                </c:pt>
                <c:pt idx="23710">
                  <c:v>4277239921.2962961</c:v>
                </c:pt>
                <c:pt idx="23711">
                  <c:v>4277239923.6111107</c:v>
                </c:pt>
                <c:pt idx="23712">
                  <c:v>4277239927.083333</c:v>
                </c:pt>
                <c:pt idx="23713">
                  <c:v>4277239930.5555553</c:v>
                </c:pt>
                <c:pt idx="23714">
                  <c:v>4277239934.0277777</c:v>
                </c:pt>
                <c:pt idx="23715">
                  <c:v>4277239937.5</c:v>
                </c:pt>
                <c:pt idx="23716">
                  <c:v>4277239939.8148146</c:v>
                </c:pt>
                <c:pt idx="23717">
                  <c:v>4277239943.2870369</c:v>
                </c:pt>
                <c:pt idx="23718">
                  <c:v>4277239946.7592592</c:v>
                </c:pt>
                <c:pt idx="23719">
                  <c:v>4277239950.2314816</c:v>
                </c:pt>
                <c:pt idx="23720">
                  <c:v>4277239952.5462961</c:v>
                </c:pt>
                <c:pt idx="23721">
                  <c:v>4277239956.0185184</c:v>
                </c:pt>
                <c:pt idx="23722">
                  <c:v>4277239959.4907408</c:v>
                </c:pt>
                <c:pt idx="23723">
                  <c:v>4277239962.9629631</c:v>
                </c:pt>
                <c:pt idx="23724">
                  <c:v>4277239965.2777777</c:v>
                </c:pt>
                <c:pt idx="23725">
                  <c:v>4277239968.75</c:v>
                </c:pt>
                <c:pt idx="23726">
                  <c:v>4277239972.2222223</c:v>
                </c:pt>
                <c:pt idx="23727">
                  <c:v>4277239975.6944447</c:v>
                </c:pt>
                <c:pt idx="23728">
                  <c:v>4277239979.1666665</c:v>
                </c:pt>
                <c:pt idx="23729">
                  <c:v>4277239981.4814816</c:v>
                </c:pt>
                <c:pt idx="23730">
                  <c:v>4277239984.9537039</c:v>
                </c:pt>
                <c:pt idx="23731">
                  <c:v>4277239988.4259262</c:v>
                </c:pt>
                <c:pt idx="23732">
                  <c:v>4277239991.8981481</c:v>
                </c:pt>
                <c:pt idx="23733">
                  <c:v>4277239994.2129631</c:v>
                </c:pt>
                <c:pt idx="23734">
                  <c:v>4277239997.6851854</c:v>
                </c:pt>
                <c:pt idx="23735">
                  <c:v>4277240002.3148146</c:v>
                </c:pt>
                <c:pt idx="23736">
                  <c:v>4277240005.7870369</c:v>
                </c:pt>
                <c:pt idx="23737">
                  <c:v>4277240008.1018519</c:v>
                </c:pt>
                <c:pt idx="23738">
                  <c:v>4277240011.5740738</c:v>
                </c:pt>
                <c:pt idx="23739">
                  <c:v>4277240015.0462961</c:v>
                </c:pt>
                <c:pt idx="23740">
                  <c:v>4277240018.5185184</c:v>
                </c:pt>
                <c:pt idx="23741">
                  <c:v>4277240020.8333335</c:v>
                </c:pt>
                <c:pt idx="23742">
                  <c:v>4277240024.3055553</c:v>
                </c:pt>
                <c:pt idx="23743">
                  <c:v>4277240027.7777777</c:v>
                </c:pt>
                <c:pt idx="23744">
                  <c:v>4277240031.25</c:v>
                </c:pt>
                <c:pt idx="23745">
                  <c:v>4277240033.5648146</c:v>
                </c:pt>
                <c:pt idx="23746">
                  <c:v>4277240037.0370369</c:v>
                </c:pt>
                <c:pt idx="23747">
                  <c:v>4277240040.5092592</c:v>
                </c:pt>
                <c:pt idx="23748">
                  <c:v>4277240043.9814816</c:v>
                </c:pt>
                <c:pt idx="23749">
                  <c:v>4277240047.4537039</c:v>
                </c:pt>
                <c:pt idx="23750">
                  <c:v>4277240049.7685184</c:v>
                </c:pt>
                <c:pt idx="23751">
                  <c:v>4277240053.2407408</c:v>
                </c:pt>
                <c:pt idx="23752">
                  <c:v>4277240056.7129631</c:v>
                </c:pt>
                <c:pt idx="23753">
                  <c:v>4277240060.185185</c:v>
                </c:pt>
                <c:pt idx="23754">
                  <c:v>4277240062.5</c:v>
                </c:pt>
                <c:pt idx="23755">
                  <c:v>4277240065.9722223</c:v>
                </c:pt>
                <c:pt idx="23756">
                  <c:v>4277240069.4444442</c:v>
                </c:pt>
                <c:pt idx="23757">
                  <c:v>4277240072.9166665</c:v>
                </c:pt>
                <c:pt idx="23758">
                  <c:v>4277240076.3888888</c:v>
                </c:pt>
                <c:pt idx="23759">
                  <c:v>4277240078.7037039</c:v>
                </c:pt>
                <c:pt idx="23760">
                  <c:v>4277240082.1759257</c:v>
                </c:pt>
                <c:pt idx="23761">
                  <c:v>4277240085.6481481</c:v>
                </c:pt>
                <c:pt idx="23762">
                  <c:v>4277240089.1203704</c:v>
                </c:pt>
                <c:pt idx="23763">
                  <c:v>4277240091.435185</c:v>
                </c:pt>
                <c:pt idx="23764">
                  <c:v>4277240094.9074073</c:v>
                </c:pt>
                <c:pt idx="23765">
                  <c:v>4277240098.3796296</c:v>
                </c:pt>
                <c:pt idx="23766">
                  <c:v>4277240101.8518519</c:v>
                </c:pt>
                <c:pt idx="23767">
                  <c:v>4277240104.1666665</c:v>
                </c:pt>
                <c:pt idx="23768">
                  <c:v>4277240107.6388888</c:v>
                </c:pt>
                <c:pt idx="23769">
                  <c:v>4277240111.1111112</c:v>
                </c:pt>
                <c:pt idx="23770">
                  <c:v>4277240114.5833335</c:v>
                </c:pt>
                <c:pt idx="23771">
                  <c:v>4277240118.0555558</c:v>
                </c:pt>
                <c:pt idx="23772">
                  <c:v>4277240120.3703704</c:v>
                </c:pt>
                <c:pt idx="23773">
                  <c:v>4277240123.8425927</c:v>
                </c:pt>
                <c:pt idx="23774">
                  <c:v>4277240127.314815</c:v>
                </c:pt>
                <c:pt idx="23775">
                  <c:v>4277240130.7870374</c:v>
                </c:pt>
                <c:pt idx="23776">
                  <c:v>4277240133.1018519</c:v>
                </c:pt>
                <c:pt idx="23777">
                  <c:v>4277240136.5740743</c:v>
                </c:pt>
                <c:pt idx="23778">
                  <c:v>4277240140.0462966</c:v>
                </c:pt>
                <c:pt idx="23779">
                  <c:v>4277240143.5185189</c:v>
                </c:pt>
                <c:pt idx="23780">
                  <c:v>4277240146.9907413</c:v>
                </c:pt>
                <c:pt idx="23781">
                  <c:v>4277240149.3055558</c:v>
                </c:pt>
                <c:pt idx="23782">
                  <c:v>4277240152.7777781</c:v>
                </c:pt>
                <c:pt idx="23783">
                  <c:v>4277240156.2500005</c:v>
                </c:pt>
                <c:pt idx="23784">
                  <c:v>4277240159.7222219</c:v>
                </c:pt>
                <c:pt idx="23785">
                  <c:v>4277240162.0370374</c:v>
                </c:pt>
                <c:pt idx="23786">
                  <c:v>4277240165.5092597</c:v>
                </c:pt>
                <c:pt idx="23787">
                  <c:v>4277240168.981482</c:v>
                </c:pt>
                <c:pt idx="23788">
                  <c:v>4277240172.4537034</c:v>
                </c:pt>
                <c:pt idx="23789">
                  <c:v>4277240174.7685189</c:v>
                </c:pt>
                <c:pt idx="23790">
                  <c:v>4277240178.2407413</c:v>
                </c:pt>
                <c:pt idx="23791">
                  <c:v>4277240181.7129626</c:v>
                </c:pt>
                <c:pt idx="23792">
                  <c:v>4277240185.185185</c:v>
                </c:pt>
                <c:pt idx="23793">
                  <c:v>4277240188.6574073</c:v>
                </c:pt>
                <c:pt idx="23794">
                  <c:v>4277240190.9722219</c:v>
                </c:pt>
                <c:pt idx="23795">
                  <c:v>4277240194.4444442</c:v>
                </c:pt>
                <c:pt idx="23796">
                  <c:v>4277240197.9166665</c:v>
                </c:pt>
                <c:pt idx="23797">
                  <c:v>4277240201.3888888</c:v>
                </c:pt>
                <c:pt idx="23798">
                  <c:v>4277240203.7037034</c:v>
                </c:pt>
                <c:pt idx="23799">
                  <c:v>4277240207.1759257</c:v>
                </c:pt>
                <c:pt idx="23800">
                  <c:v>4277240210.6481481</c:v>
                </c:pt>
                <c:pt idx="23801">
                  <c:v>4277240214.1203704</c:v>
                </c:pt>
                <c:pt idx="23802">
                  <c:v>4277240216.435185</c:v>
                </c:pt>
                <c:pt idx="23803">
                  <c:v>4277240219.9074073</c:v>
                </c:pt>
                <c:pt idx="23804">
                  <c:v>4277240223.3796296</c:v>
                </c:pt>
                <c:pt idx="23805">
                  <c:v>4277240226.8518519</c:v>
                </c:pt>
                <c:pt idx="23806">
                  <c:v>4277240230.3240743</c:v>
                </c:pt>
                <c:pt idx="23807">
                  <c:v>4277240232.6388888</c:v>
                </c:pt>
                <c:pt idx="23808">
                  <c:v>4277240236.1111112</c:v>
                </c:pt>
                <c:pt idx="23809">
                  <c:v>4277240239.5833335</c:v>
                </c:pt>
                <c:pt idx="23810">
                  <c:v>4277240243.0555558</c:v>
                </c:pt>
                <c:pt idx="23811">
                  <c:v>4277240245.3703704</c:v>
                </c:pt>
                <c:pt idx="23812">
                  <c:v>4277240248.8425927</c:v>
                </c:pt>
                <c:pt idx="23813">
                  <c:v>4277240252.314815</c:v>
                </c:pt>
                <c:pt idx="23814">
                  <c:v>4277240255.7870374</c:v>
                </c:pt>
                <c:pt idx="23815">
                  <c:v>4277240259.2592597</c:v>
                </c:pt>
                <c:pt idx="23816">
                  <c:v>4277240261.5740743</c:v>
                </c:pt>
                <c:pt idx="23817">
                  <c:v>4277240265.0462966</c:v>
                </c:pt>
                <c:pt idx="23818">
                  <c:v>4277240268.5185189</c:v>
                </c:pt>
                <c:pt idx="23819">
                  <c:v>4277240271.9907403</c:v>
                </c:pt>
                <c:pt idx="23820">
                  <c:v>4277240274.3055558</c:v>
                </c:pt>
                <c:pt idx="23821">
                  <c:v>4277240277.7777781</c:v>
                </c:pt>
                <c:pt idx="23822">
                  <c:v>4277240281.2499995</c:v>
                </c:pt>
                <c:pt idx="23823">
                  <c:v>4277240284.7222219</c:v>
                </c:pt>
                <c:pt idx="23824">
                  <c:v>4277240287.0370374</c:v>
                </c:pt>
                <c:pt idx="23825">
                  <c:v>4277240290.5092587</c:v>
                </c:pt>
                <c:pt idx="23826">
                  <c:v>4277240293.9814811</c:v>
                </c:pt>
                <c:pt idx="23827">
                  <c:v>4277240297.4537034</c:v>
                </c:pt>
                <c:pt idx="23828">
                  <c:v>4277240300.9259257</c:v>
                </c:pt>
                <c:pt idx="23829">
                  <c:v>4277240303.2407403</c:v>
                </c:pt>
                <c:pt idx="23830">
                  <c:v>4277240306.7129626</c:v>
                </c:pt>
                <c:pt idx="23831">
                  <c:v>4277240310.185185</c:v>
                </c:pt>
                <c:pt idx="23832">
                  <c:v>4277240313.6574073</c:v>
                </c:pt>
                <c:pt idx="23833">
                  <c:v>4277240315.9722219</c:v>
                </c:pt>
                <c:pt idx="23834">
                  <c:v>4277240319.4444442</c:v>
                </c:pt>
                <c:pt idx="23835">
                  <c:v>4277240322.9166665</c:v>
                </c:pt>
                <c:pt idx="23836">
                  <c:v>4277240326.3888888</c:v>
                </c:pt>
                <c:pt idx="23837">
                  <c:v>4277240328.7037034</c:v>
                </c:pt>
                <c:pt idx="23838">
                  <c:v>4277240332.1759257</c:v>
                </c:pt>
                <c:pt idx="23839">
                  <c:v>4277240335.6481481</c:v>
                </c:pt>
                <c:pt idx="23840">
                  <c:v>4277240339.1203704</c:v>
                </c:pt>
                <c:pt idx="23841">
                  <c:v>4277240342.5925927</c:v>
                </c:pt>
                <c:pt idx="23842">
                  <c:v>4277240344.9074073</c:v>
                </c:pt>
                <c:pt idx="23843">
                  <c:v>4277240348.3796296</c:v>
                </c:pt>
                <c:pt idx="23844">
                  <c:v>4277240351.8518519</c:v>
                </c:pt>
                <c:pt idx="23845">
                  <c:v>4277240355.3240743</c:v>
                </c:pt>
                <c:pt idx="23846">
                  <c:v>4277240357.6388888</c:v>
                </c:pt>
                <c:pt idx="23847">
                  <c:v>4277240361.1111112</c:v>
                </c:pt>
                <c:pt idx="23848">
                  <c:v>4277240364.5833335</c:v>
                </c:pt>
                <c:pt idx="23849">
                  <c:v>4277240368.0555558</c:v>
                </c:pt>
                <c:pt idx="23850">
                  <c:v>4277240371.5277777</c:v>
                </c:pt>
                <c:pt idx="23851">
                  <c:v>4277240373.8425927</c:v>
                </c:pt>
                <c:pt idx="23852">
                  <c:v>4277240377.314815</c:v>
                </c:pt>
                <c:pt idx="23853">
                  <c:v>4277240380.7870369</c:v>
                </c:pt>
                <c:pt idx="23854">
                  <c:v>4277240384.2592592</c:v>
                </c:pt>
                <c:pt idx="23855">
                  <c:v>4277240386.5740743</c:v>
                </c:pt>
                <c:pt idx="23856">
                  <c:v>4277240390.0462961</c:v>
                </c:pt>
                <c:pt idx="23857">
                  <c:v>4277240393.5185184</c:v>
                </c:pt>
                <c:pt idx="23858">
                  <c:v>4277240396.9907408</c:v>
                </c:pt>
                <c:pt idx="23859">
                  <c:v>4277240399.3055558</c:v>
                </c:pt>
                <c:pt idx="23860">
                  <c:v>4277240402.7777777</c:v>
                </c:pt>
                <c:pt idx="23861">
                  <c:v>4277240406.25</c:v>
                </c:pt>
                <c:pt idx="23862">
                  <c:v>4277240409.7222223</c:v>
                </c:pt>
                <c:pt idx="23863">
                  <c:v>4277240413.1944442</c:v>
                </c:pt>
                <c:pt idx="23864">
                  <c:v>4277240415.5092592</c:v>
                </c:pt>
                <c:pt idx="23865">
                  <c:v>4277240418.9814816</c:v>
                </c:pt>
                <c:pt idx="23866">
                  <c:v>4277240422.4537039</c:v>
                </c:pt>
                <c:pt idx="23867">
                  <c:v>4277240425.9259257</c:v>
                </c:pt>
                <c:pt idx="23868">
                  <c:v>4277240428.2407408</c:v>
                </c:pt>
                <c:pt idx="23869">
                  <c:v>4277240431.7129631</c:v>
                </c:pt>
                <c:pt idx="23870">
                  <c:v>4277240435.1851854</c:v>
                </c:pt>
                <c:pt idx="23871">
                  <c:v>4277240438.6574073</c:v>
                </c:pt>
                <c:pt idx="23872">
                  <c:v>4277240442.1296296</c:v>
                </c:pt>
                <c:pt idx="23873">
                  <c:v>4277240444.4444447</c:v>
                </c:pt>
                <c:pt idx="23874">
                  <c:v>4277240447.9166665</c:v>
                </c:pt>
                <c:pt idx="23875">
                  <c:v>4277240451.3888888</c:v>
                </c:pt>
                <c:pt idx="23876">
                  <c:v>4277240454.8611112</c:v>
                </c:pt>
                <c:pt idx="23877">
                  <c:v>4277240457.1759262</c:v>
                </c:pt>
                <c:pt idx="23878">
                  <c:v>4277240460.6481481</c:v>
                </c:pt>
                <c:pt idx="23879">
                  <c:v>4277240464.1203704</c:v>
                </c:pt>
                <c:pt idx="23880">
                  <c:v>4277240467.5925927</c:v>
                </c:pt>
                <c:pt idx="23881">
                  <c:v>4277240469.9074078</c:v>
                </c:pt>
                <c:pt idx="23882">
                  <c:v>4277240473.3796296</c:v>
                </c:pt>
                <c:pt idx="23883">
                  <c:v>4277240476.8518519</c:v>
                </c:pt>
                <c:pt idx="23884">
                  <c:v>4277240480.3240738</c:v>
                </c:pt>
                <c:pt idx="23885">
                  <c:v>4277240483.7962961</c:v>
                </c:pt>
                <c:pt idx="23886">
                  <c:v>4277240486.1111112</c:v>
                </c:pt>
                <c:pt idx="23887">
                  <c:v>4277240489.5833335</c:v>
                </c:pt>
                <c:pt idx="23888">
                  <c:v>4277240493.0555553</c:v>
                </c:pt>
                <c:pt idx="23889">
                  <c:v>4277240496.5277777</c:v>
                </c:pt>
                <c:pt idx="23890">
                  <c:v>4277240498.8425927</c:v>
                </c:pt>
                <c:pt idx="23891">
                  <c:v>4277240502.3148146</c:v>
                </c:pt>
                <c:pt idx="23892">
                  <c:v>4277240505.7870369</c:v>
                </c:pt>
                <c:pt idx="23893">
                  <c:v>4277240509.2592592</c:v>
                </c:pt>
                <c:pt idx="23894">
                  <c:v>4277240511.5740738</c:v>
                </c:pt>
                <c:pt idx="23895">
                  <c:v>4277240515.0462961</c:v>
                </c:pt>
                <c:pt idx="23896">
                  <c:v>4277240518.5185184</c:v>
                </c:pt>
                <c:pt idx="23897">
                  <c:v>4277240521.9907408</c:v>
                </c:pt>
                <c:pt idx="23898">
                  <c:v>4277240525.4629631</c:v>
                </c:pt>
                <c:pt idx="23899">
                  <c:v>4277240527.7777777</c:v>
                </c:pt>
                <c:pt idx="23900">
                  <c:v>4277240531.25</c:v>
                </c:pt>
                <c:pt idx="23901">
                  <c:v>4277240534.7222223</c:v>
                </c:pt>
                <c:pt idx="23902">
                  <c:v>4277240538.1944447</c:v>
                </c:pt>
                <c:pt idx="23903">
                  <c:v>4277240540.5092592</c:v>
                </c:pt>
                <c:pt idx="23904">
                  <c:v>4277240543.9814816</c:v>
                </c:pt>
                <c:pt idx="23905">
                  <c:v>4277240547.4537039</c:v>
                </c:pt>
                <c:pt idx="23906">
                  <c:v>4277240550.9259262</c:v>
                </c:pt>
                <c:pt idx="23907">
                  <c:v>4277240554.3981485</c:v>
                </c:pt>
                <c:pt idx="23908">
                  <c:v>4277240556.7129631</c:v>
                </c:pt>
                <c:pt idx="23909">
                  <c:v>4277240560.1851854</c:v>
                </c:pt>
                <c:pt idx="23910">
                  <c:v>4277240563.6574078</c:v>
                </c:pt>
                <c:pt idx="23911">
                  <c:v>4277240567.1296301</c:v>
                </c:pt>
                <c:pt idx="23912">
                  <c:v>4277240569.4444447</c:v>
                </c:pt>
                <c:pt idx="23913">
                  <c:v>4277240572.916667</c:v>
                </c:pt>
                <c:pt idx="23914">
                  <c:v>4277240576.3888893</c:v>
                </c:pt>
                <c:pt idx="23915">
                  <c:v>4277240579.8611116</c:v>
                </c:pt>
                <c:pt idx="23916">
                  <c:v>4277240582.1759262</c:v>
                </c:pt>
                <c:pt idx="23917">
                  <c:v>4277240585.6481485</c:v>
                </c:pt>
                <c:pt idx="23918">
                  <c:v>4277240589.1203709</c:v>
                </c:pt>
                <c:pt idx="23919">
                  <c:v>4277240592.5925922</c:v>
                </c:pt>
                <c:pt idx="23920">
                  <c:v>4277240596.0648146</c:v>
                </c:pt>
                <c:pt idx="23921">
                  <c:v>4277240598.3796301</c:v>
                </c:pt>
                <c:pt idx="23922">
                  <c:v>4277240601.8518515</c:v>
                </c:pt>
                <c:pt idx="23923">
                  <c:v>4277240605.3240738</c:v>
                </c:pt>
                <c:pt idx="23924">
                  <c:v>4277240608.7962961</c:v>
                </c:pt>
                <c:pt idx="23925">
                  <c:v>4277240611.1111107</c:v>
                </c:pt>
                <c:pt idx="23926">
                  <c:v>4277240614.583333</c:v>
                </c:pt>
                <c:pt idx="23927">
                  <c:v>4277240618.0555553</c:v>
                </c:pt>
                <c:pt idx="23928">
                  <c:v>4277240621.5277777</c:v>
                </c:pt>
                <c:pt idx="23929">
                  <c:v>4277240623.8425922</c:v>
                </c:pt>
                <c:pt idx="23930">
                  <c:v>4277240627.3148146</c:v>
                </c:pt>
                <c:pt idx="23931">
                  <c:v>4277240630.7870369</c:v>
                </c:pt>
                <c:pt idx="23932">
                  <c:v>4277240634.2592592</c:v>
                </c:pt>
                <c:pt idx="23933">
                  <c:v>4277240637.7314816</c:v>
                </c:pt>
                <c:pt idx="23934">
                  <c:v>4277240640.0462961</c:v>
                </c:pt>
                <c:pt idx="23935">
                  <c:v>4277240643.5185184</c:v>
                </c:pt>
                <c:pt idx="23936">
                  <c:v>4277240646.9907408</c:v>
                </c:pt>
                <c:pt idx="23937">
                  <c:v>4277240650.4629631</c:v>
                </c:pt>
                <c:pt idx="23938">
                  <c:v>4277240652.7777777</c:v>
                </c:pt>
                <c:pt idx="23939">
                  <c:v>4277240656.25</c:v>
                </c:pt>
                <c:pt idx="23940">
                  <c:v>4277240659.7222223</c:v>
                </c:pt>
                <c:pt idx="23941">
                  <c:v>4277240663.1944447</c:v>
                </c:pt>
                <c:pt idx="23942">
                  <c:v>4277240666.666667</c:v>
                </c:pt>
                <c:pt idx="23943">
                  <c:v>4277240668.9814816</c:v>
                </c:pt>
                <c:pt idx="23944">
                  <c:v>4277240672.4537039</c:v>
                </c:pt>
                <c:pt idx="23945">
                  <c:v>4277240675.9259262</c:v>
                </c:pt>
                <c:pt idx="23946">
                  <c:v>4277240679.3981485</c:v>
                </c:pt>
                <c:pt idx="23947">
                  <c:v>4277240681.7129631</c:v>
                </c:pt>
                <c:pt idx="23948">
                  <c:v>4277240685.1851854</c:v>
                </c:pt>
                <c:pt idx="23949">
                  <c:v>4277240688.6574078</c:v>
                </c:pt>
                <c:pt idx="23950">
                  <c:v>4277240692.1296291</c:v>
                </c:pt>
                <c:pt idx="23951">
                  <c:v>4277240694.4444447</c:v>
                </c:pt>
                <c:pt idx="23952">
                  <c:v>4277240697.916667</c:v>
                </c:pt>
                <c:pt idx="23953">
                  <c:v>4277240701.3888884</c:v>
                </c:pt>
                <c:pt idx="23954">
                  <c:v>4277240704.8611107</c:v>
                </c:pt>
                <c:pt idx="23955">
                  <c:v>4277240708.333333</c:v>
                </c:pt>
                <c:pt idx="23956">
                  <c:v>4277240710.6481476</c:v>
                </c:pt>
                <c:pt idx="23957">
                  <c:v>4277240714.1203699</c:v>
                </c:pt>
                <c:pt idx="23958">
                  <c:v>4277240717.5925922</c:v>
                </c:pt>
                <c:pt idx="23959">
                  <c:v>4277240721.0648146</c:v>
                </c:pt>
                <c:pt idx="23960">
                  <c:v>4277240723.3796291</c:v>
                </c:pt>
                <c:pt idx="23961">
                  <c:v>4277240726.8518515</c:v>
                </c:pt>
                <c:pt idx="23962">
                  <c:v>4277240730.3240738</c:v>
                </c:pt>
                <c:pt idx="23963">
                  <c:v>4277240733.7962961</c:v>
                </c:pt>
                <c:pt idx="23964">
                  <c:v>4277240736.1111107</c:v>
                </c:pt>
                <c:pt idx="23965">
                  <c:v>4277240739.583333</c:v>
                </c:pt>
                <c:pt idx="23966">
                  <c:v>4277240743.0555553</c:v>
                </c:pt>
                <c:pt idx="23967">
                  <c:v>4277240746.5277777</c:v>
                </c:pt>
                <c:pt idx="23968">
                  <c:v>4277240750</c:v>
                </c:pt>
                <c:pt idx="23969">
                  <c:v>4277240752.3148146</c:v>
                </c:pt>
                <c:pt idx="23970">
                  <c:v>4277240755.7870369</c:v>
                </c:pt>
                <c:pt idx="23971">
                  <c:v>4277240759.2592592</c:v>
                </c:pt>
                <c:pt idx="23972">
                  <c:v>4277240762.7314816</c:v>
                </c:pt>
                <c:pt idx="23973">
                  <c:v>4277240765.0462961</c:v>
                </c:pt>
                <c:pt idx="23974">
                  <c:v>4277240768.5185184</c:v>
                </c:pt>
                <c:pt idx="23975">
                  <c:v>4277240771.9907408</c:v>
                </c:pt>
                <c:pt idx="23976">
                  <c:v>4277240775.4629631</c:v>
                </c:pt>
                <c:pt idx="23977">
                  <c:v>4277240778.9351854</c:v>
                </c:pt>
                <c:pt idx="23978">
                  <c:v>4277240781.25</c:v>
                </c:pt>
                <c:pt idx="23979">
                  <c:v>4277240784.7222223</c:v>
                </c:pt>
                <c:pt idx="23980">
                  <c:v>4277240788.1944447</c:v>
                </c:pt>
                <c:pt idx="23981">
                  <c:v>4277240791.6666665</c:v>
                </c:pt>
                <c:pt idx="23982">
                  <c:v>4277240793.9814816</c:v>
                </c:pt>
                <c:pt idx="23983">
                  <c:v>4277240797.4537039</c:v>
                </c:pt>
                <c:pt idx="23984">
                  <c:v>4277240800.9259257</c:v>
                </c:pt>
                <c:pt idx="23985">
                  <c:v>4277240804.3981481</c:v>
                </c:pt>
                <c:pt idx="23986">
                  <c:v>4277240806.7129631</c:v>
                </c:pt>
                <c:pt idx="23987">
                  <c:v>4277240810.1851854</c:v>
                </c:pt>
                <c:pt idx="23988">
                  <c:v>4277240813.6574073</c:v>
                </c:pt>
                <c:pt idx="23989">
                  <c:v>4277240817.1296296</c:v>
                </c:pt>
                <c:pt idx="23990">
                  <c:v>4277240820.6018519</c:v>
                </c:pt>
                <c:pt idx="23991">
                  <c:v>4277240822.9166665</c:v>
                </c:pt>
                <c:pt idx="23992">
                  <c:v>4277240826.3888888</c:v>
                </c:pt>
                <c:pt idx="23993">
                  <c:v>4277240829.8611112</c:v>
                </c:pt>
                <c:pt idx="23994">
                  <c:v>4277240833.3333335</c:v>
                </c:pt>
                <c:pt idx="23995">
                  <c:v>4277240835.6481481</c:v>
                </c:pt>
                <c:pt idx="23996">
                  <c:v>4277240839.1203704</c:v>
                </c:pt>
                <c:pt idx="23997">
                  <c:v>4277240842.5925927</c:v>
                </c:pt>
                <c:pt idx="23998">
                  <c:v>4277240846.064815</c:v>
                </c:pt>
                <c:pt idx="23999">
                  <c:v>4277240848.3796296</c:v>
                </c:pt>
                <c:pt idx="24000">
                  <c:v>4277240851.8518519</c:v>
                </c:pt>
                <c:pt idx="24001">
                  <c:v>4277240855.3240743</c:v>
                </c:pt>
                <c:pt idx="24002">
                  <c:v>4277240858.7962966</c:v>
                </c:pt>
                <c:pt idx="24003">
                  <c:v>4277240862.2685184</c:v>
                </c:pt>
                <c:pt idx="24004">
                  <c:v>4277240864.5833335</c:v>
                </c:pt>
                <c:pt idx="24005">
                  <c:v>4277240868.0555558</c:v>
                </c:pt>
                <c:pt idx="24006">
                  <c:v>4277240871.5277781</c:v>
                </c:pt>
                <c:pt idx="24007">
                  <c:v>4277240875</c:v>
                </c:pt>
                <c:pt idx="24008">
                  <c:v>4277240877.314815</c:v>
                </c:pt>
                <c:pt idx="24009">
                  <c:v>4277240880.7870374</c:v>
                </c:pt>
                <c:pt idx="24010">
                  <c:v>4277240884.2592597</c:v>
                </c:pt>
                <c:pt idx="24011">
                  <c:v>4277240887.7314816</c:v>
                </c:pt>
                <c:pt idx="24012">
                  <c:v>4277240891.2037034</c:v>
                </c:pt>
                <c:pt idx="24013">
                  <c:v>4277240893.5185189</c:v>
                </c:pt>
                <c:pt idx="24014">
                  <c:v>4277240896.9907413</c:v>
                </c:pt>
                <c:pt idx="24015">
                  <c:v>4277240900.4629626</c:v>
                </c:pt>
                <c:pt idx="24016">
                  <c:v>4277240903.935185</c:v>
                </c:pt>
                <c:pt idx="24017">
                  <c:v>4277240906.2500005</c:v>
                </c:pt>
                <c:pt idx="24018">
                  <c:v>4277240909.7222228</c:v>
                </c:pt>
                <c:pt idx="24019">
                  <c:v>4277240913.1944442</c:v>
                </c:pt>
                <c:pt idx="24020">
                  <c:v>4277240916.6666665</c:v>
                </c:pt>
                <c:pt idx="24021">
                  <c:v>4277240918.981482</c:v>
                </c:pt>
                <c:pt idx="24022">
                  <c:v>4277240922.4537034</c:v>
                </c:pt>
                <c:pt idx="24023">
                  <c:v>4277240925.9259257</c:v>
                </c:pt>
                <c:pt idx="24024">
                  <c:v>4277240929.3981481</c:v>
                </c:pt>
                <c:pt idx="24025">
                  <c:v>4277240932.8703704</c:v>
                </c:pt>
                <c:pt idx="24026">
                  <c:v>4277240935.185185</c:v>
                </c:pt>
                <c:pt idx="24027">
                  <c:v>4277240938.6574073</c:v>
                </c:pt>
                <c:pt idx="24028">
                  <c:v>4277240942.1296296</c:v>
                </c:pt>
                <c:pt idx="24029">
                  <c:v>4277240945.6018519</c:v>
                </c:pt>
                <c:pt idx="24030">
                  <c:v>4277240947.9166665</c:v>
                </c:pt>
                <c:pt idx="24031">
                  <c:v>4277240951.3888888</c:v>
                </c:pt>
                <c:pt idx="24032">
                  <c:v>4277240954.8611112</c:v>
                </c:pt>
                <c:pt idx="24033">
                  <c:v>4277240958.3333335</c:v>
                </c:pt>
                <c:pt idx="24034">
                  <c:v>4277240960.6481481</c:v>
                </c:pt>
                <c:pt idx="24035">
                  <c:v>4277240964.1203704</c:v>
                </c:pt>
                <c:pt idx="24036">
                  <c:v>4277240967.5925927</c:v>
                </c:pt>
                <c:pt idx="24037">
                  <c:v>4277240971.064815</c:v>
                </c:pt>
                <c:pt idx="24038">
                  <c:v>4277240974.5370374</c:v>
                </c:pt>
                <c:pt idx="24039">
                  <c:v>4277240976.8518519</c:v>
                </c:pt>
                <c:pt idx="24040">
                  <c:v>4277240980.3240743</c:v>
                </c:pt>
                <c:pt idx="24041">
                  <c:v>4277240983.7962966</c:v>
                </c:pt>
                <c:pt idx="24042">
                  <c:v>4277240987.2685189</c:v>
                </c:pt>
                <c:pt idx="24043">
                  <c:v>4277240989.5833335</c:v>
                </c:pt>
                <c:pt idx="24044">
                  <c:v>4277240993.0555558</c:v>
                </c:pt>
                <c:pt idx="24045">
                  <c:v>4277240996.5277781</c:v>
                </c:pt>
                <c:pt idx="24046">
                  <c:v>4277241000.0000005</c:v>
                </c:pt>
                <c:pt idx="24047">
                  <c:v>4277241003.4722219</c:v>
                </c:pt>
                <c:pt idx="24048">
                  <c:v>4277241005.7870374</c:v>
                </c:pt>
                <c:pt idx="24049">
                  <c:v>4277241009.2592597</c:v>
                </c:pt>
                <c:pt idx="24050">
                  <c:v>4277241012.7314811</c:v>
                </c:pt>
                <c:pt idx="24051">
                  <c:v>4277241016.2037034</c:v>
                </c:pt>
                <c:pt idx="24052">
                  <c:v>4277241018.5185189</c:v>
                </c:pt>
                <c:pt idx="24053">
                  <c:v>4277241021.9907403</c:v>
                </c:pt>
                <c:pt idx="24054">
                  <c:v>4277241025.4629626</c:v>
                </c:pt>
                <c:pt idx="24055">
                  <c:v>4277241028.935185</c:v>
                </c:pt>
                <c:pt idx="24056">
                  <c:v>4277241031.2499995</c:v>
                </c:pt>
                <c:pt idx="24057">
                  <c:v>4277241034.7222219</c:v>
                </c:pt>
                <c:pt idx="24058">
                  <c:v>4277241038.1944442</c:v>
                </c:pt>
                <c:pt idx="24059">
                  <c:v>4277241041.6666665</c:v>
                </c:pt>
                <c:pt idx="24060">
                  <c:v>4277241045.1388888</c:v>
                </c:pt>
                <c:pt idx="24061">
                  <c:v>4277241047.4537034</c:v>
                </c:pt>
                <c:pt idx="24062">
                  <c:v>4277241050.9259257</c:v>
                </c:pt>
                <c:pt idx="24063">
                  <c:v>4277241054.3981481</c:v>
                </c:pt>
                <c:pt idx="24064">
                  <c:v>4277241057.8703704</c:v>
                </c:pt>
                <c:pt idx="24065">
                  <c:v>4277241060.185185</c:v>
                </c:pt>
                <c:pt idx="24066">
                  <c:v>4277241063.6574073</c:v>
                </c:pt>
                <c:pt idx="24067">
                  <c:v>4277241067.1296296</c:v>
                </c:pt>
                <c:pt idx="24068">
                  <c:v>4277241070.6018519</c:v>
                </c:pt>
                <c:pt idx="24069">
                  <c:v>4277241074.0740743</c:v>
                </c:pt>
                <c:pt idx="24070">
                  <c:v>4277241076.3888888</c:v>
                </c:pt>
                <c:pt idx="24071">
                  <c:v>4277241079.8611112</c:v>
                </c:pt>
                <c:pt idx="24072">
                  <c:v>4277241083.3333335</c:v>
                </c:pt>
                <c:pt idx="24073">
                  <c:v>4277241086.8055558</c:v>
                </c:pt>
                <c:pt idx="24074">
                  <c:v>4277241089.1203704</c:v>
                </c:pt>
                <c:pt idx="24075">
                  <c:v>4277241092.5925927</c:v>
                </c:pt>
                <c:pt idx="24076">
                  <c:v>4277241096.064815</c:v>
                </c:pt>
                <c:pt idx="24077">
                  <c:v>4277241099.5370374</c:v>
                </c:pt>
                <c:pt idx="24078">
                  <c:v>4277241101.8518519</c:v>
                </c:pt>
                <c:pt idx="24079">
                  <c:v>4277241105.3240743</c:v>
                </c:pt>
                <c:pt idx="24080">
                  <c:v>4277241108.7962966</c:v>
                </c:pt>
                <c:pt idx="24081">
                  <c:v>4277241112.268518</c:v>
                </c:pt>
                <c:pt idx="24082">
                  <c:v>4277241115.7407403</c:v>
                </c:pt>
                <c:pt idx="24083">
                  <c:v>4277241118.0555558</c:v>
                </c:pt>
                <c:pt idx="24084">
                  <c:v>4277241121.5277772</c:v>
                </c:pt>
                <c:pt idx="24085">
                  <c:v>4277241124.9999995</c:v>
                </c:pt>
                <c:pt idx="24086">
                  <c:v>4277241128.4722219</c:v>
                </c:pt>
                <c:pt idx="24087">
                  <c:v>4277241130.7870374</c:v>
                </c:pt>
                <c:pt idx="24088">
                  <c:v>4277241134.2592587</c:v>
                </c:pt>
                <c:pt idx="24089">
                  <c:v>4277241137.7314811</c:v>
                </c:pt>
                <c:pt idx="24090">
                  <c:v>4277241141.2037034</c:v>
                </c:pt>
                <c:pt idx="24091">
                  <c:v>4277241143.5185184</c:v>
                </c:pt>
                <c:pt idx="24092">
                  <c:v>4277241146.9907403</c:v>
                </c:pt>
                <c:pt idx="24093">
                  <c:v>4277241150.4629626</c:v>
                </c:pt>
                <c:pt idx="24094">
                  <c:v>4277241153.935185</c:v>
                </c:pt>
                <c:pt idx="24095">
                  <c:v>4277241157.4074073</c:v>
                </c:pt>
                <c:pt idx="24096">
                  <c:v>4277241159.7222219</c:v>
                </c:pt>
                <c:pt idx="24097">
                  <c:v>4277241163.1944442</c:v>
                </c:pt>
                <c:pt idx="24098">
                  <c:v>4277241166.6666665</c:v>
                </c:pt>
                <c:pt idx="24099">
                  <c:v>4277241170.1388888</c:v>
                </c:pt>
                <c:pt idx="24100">
                  <c:v>4277241172.4537034</c:v>
                </c:pt>
                <c:pt idx="24101">
                  <c:v>4277241175.9259257</c:v>
                </c:pt>
                <c:pt idx="24102">
                  <c:v>4277241179.3981481</c:v>
                </c:pt>
                <c:pt idx="24103">
                  <c:v>4277241182.8703704</c:v>
                </c:pt>
                <c:pt idx="24104">
                  <c:v>4277241185.185185</c:v>
                </c:pt>
                <c:pt idx="24105">
                  <c:v>4277241188.6574073</c:v>
                </c:pt>
                <c:pt idx="24106">
                  <c:v>4277241192.1296296</c:v>
                </c:pt>
                <c:pt idx="24107">
                  <c:v>4277241195.6018519</c:v>
                </c:pt>
                <c:pt idx="24108">
                  <c:v>4277241199.0740743</c:v>
                </c:pt>
                <c:pt idx="24109">
                  <c:v>4277241201.3888888</c:v>
                </c:pt>
                <c:pt idx="24110">
                  <c:v>4277241204.8611112</c:v>
                </c:pt>
                <c:pt idx="24111">
                  <c:v>4277241208.3333335</c:v>
                </c:pt>
                <c:pt idx="24112">
                  <c:v>4277241211.8055553</c:v>
                </c:pt>
                <c:pt idx="24113">
                  <c:v>4277241214.1203704</c:v>
                </c:pt>
                <c:pt idx="24114">
                  <c:v>4277241217.5925927</c:v>
                </c:pt>
                <c:pt idx="24115">
                  <c:v>4277241221.0648146</c:v>
                </c:pt>
                <c:pt idx="24116">
                  <c:v>4277241224.5370369</c:v>
                </c:pt>
                <c:pt idx="24117">
                  <c:v>4277241228.0092592</c:v>
                </c:pt>
                <c:pt idx="24118">
                  <c:v>4277241230.3240743</c:v>
                </c:pt>
                <c:pt idx="24119">
                  <c:v>4277241233.7962961</c:v>
                </c:pt>
                <c:pt idx="24120">
                  <c:v>4277241237.2685184</c:v>
                </c:pt>
                <c:pt idx="24121">
                  <c:v>4277241240.7407408</c:v>
                </c:pt>
                <c:pt idx="24122">
                  <c:v>4277241243.0555553</c:v>
                </c:pt>
                <c:pt idx="24123">
                  <c:v>4277241246.5277777</c:v>
                </c:pt>
                <c:pt idx="24124">
                  <c:v>4277241250</c:v>
                </c:pt>
                <c:pt idx="24125">
                  <c:v>4277241253.4722223</c:v>
                </c:pt>
                <c:pt idx="24126">
                  <c:v>4277241256.9444447</c:v>
                </c:pt>
                <c:pt idx="24127">
                  <c:v>4277241259.2592592</c:v>
                </c:pt>
                <c:pt idx="24128">
                  <c:v>4277241262.7314816</c:v>
                </c:pt>
                <c:pt idx="24129">
                  <c:v>4277241266.2037039</c:v>
                </c:pt>
                <c:pt idx="24130">
                  <c:v>4277241269.6759262</c:v>
                </c:pt>
                <c:pt idx="24131">
                  <c:v>4277241271.9907408</c:v>
                </c:pt>
                <c:pt idx="24132">
                  <c:v>4277241275.4629631</c:v>
                </c:pt>
                <c:pt idx="24133">
                  <c:v>4277241278.9351854</c:v>
                </c:pt>
                <c:pt idx="24134">
                  <c:v>4277241282.4074078</c:v>
                </c:pt>
                <c:pt idx="24135">
                  <c:v>4277241284.7222223</c:v>
                </c:pt>
                <c:pt idx="24136">
                  <c:v>4277241288.1944447</c:v>
                </c:pt>
                <c:pt idx="24137">
                  <c:v>4277241291.666667</c:v>
                </c:pt>
                <c:pt idx="24138">
                  <c:v>4277241295.1388893</c:v>
                </c:pt>
                <c:pt idx="24139">
                  <c:v>4277241298.6111116</c:v>
                </c:pt>
                <c:pt idx="24140">
                  <c:v>4277241300.9259262</c:v>
                </c:pt>
                <c:pt idx="24141">
                  <c:v>4277241304.3981485</c:v>
                </c:pt>
                <c:pt idx="24142">
                  <c:v>4277241307.8703709</c:v>
                </c:pt>
                <c:pt idx="24143">
                  <c:v>4277241311.3425922</c:v>
                </c:pt>
                <c:pt idx="24144">
                  <c:v>4277241313.6574078</c:v>
                </c:pt>
                <c:pt idx="24145">
                  <c:v>4277241317.1296301</c:v>
                </c:pt>
                <c:pt idx="24146">
                  <c:v>4277241320.6018524</c:v>
                </c:pt>
                <c:pt idx="24147">
                  <c:v>4277241324.0740738</c:v>
                </c:pt>
                <c:pt idx="24148">
                  <c:v>4277241326.3888893</c:v>
                </c:pt>
                <c:pt idx="24149">
                  <c:v>4277241329.8611116</c:v>
                </c:pt>
                <c:pt idx="24150">
                  <c:v>4277241333.333333</c:v>
                </c:pt>
                <c:pt idx="24151">
                  <c:v>4277241336.8055553</c:v>
                </c:pt>
                <c:pt idx="24152">
                  <c:v>4277241340.2777777</c:v>
                </c:pt>
                <c:pt idx="24153">
                  <c:v>4277241342.5925922</c:v>
                </c:pt>
                <c:pt idx="24154">
                  <c:v>4277241346.0648146</c:v>
                </c:pt>
                <c:pt idx="24155">
                  <c:v>4277241349.5370369</c:v>
                </c:pt>
                <c:pt idx="24156">
                  <c:v>4277241353.0092592</c:v>
                </c:pt>
                <c:pt idx="24157">
                  <c:v>4277241355.3240738</c:v>
                </c:pt>
                <c:pt idx="24158">
                  <c:v>4277241358.7962961</c:v>
                </c:pt>
                <c:pt idx="24159">
                  <c:v>4277241362.2685184</c:v>
                </c:pt>
                <c:pt idx="24160">
                  <c:v>4277241365.7407408</c:v>
                </c:pt>
                <c:pt idx="24161">
                  <c:v>4277241369.2129631</c:v>
                </c:pt>
                <c:pt idx="24162">
                  <c:v>4277241371.5277777</c:v>
                </c:pt>
                <c:pt idx="24163">
                  <c:v>4277241375</c:v>
                </c:pt>
                <c:pt idx="24164">
                  <c:v>4277241378.4722223</c:v>
                </c:pt>
                <c:pt idx="24165">
                  <c:v>4277241381.9444447</c:v>
                </c:pt>
                <c:pt idx="24166">
                  <c:v>4277241384.2592592</c:v>
                </c:pt>
                <c:pt idx="24167">
                  <c:v>4277241387.7314816</c:v>
                </c:pt>
                <c:pt idx="24168">
                  <c:v>4277241391.2037039</c:v>
                </c:pt>
                <c:pt idx="24169">
                  <c:v>4277241394.6759262</c:v>
                </c:pt>
                <c:pt idx="24170">
                  <c:v>4277241396.9907408</c:v>
                </c:pt>
                <c:pt idx="24171">
                  <c:v>4277241400.4629631</c:v>
                </c:pt>
                <c:pt idx="24172">
                  <c:v>4277241403.9351854</c:v>
                </c:pt>
                <c:pt idx="24173">
                  <c:v>4277241407.4074078</c:v>
                </c:pt>
                <c:pt idx="24174">
                  <c:v>4277241410.8796301</c:v>
                </c:pt>
                <c:pt idx="24175">
                  <c:v>4277241413.1944447</c:v>
                </c:pt>
                <c:pt idx="24176">
                  <c:v>4277241416.666667</c:v>
                </c:pt>
                <c:pt idx="24177">
                  <c:v>4277241420.1388893</c:v>
                </c:pt>
                <c:pt idx="24178">
                  <c:v>4277241423.6111107</c:v>
                </c:pt>
                <c:pt idx="24179">
                  <c:v>4277241425.9259262</c:v>
                </c:pt>
                <c:pt idx="24180">
                  <c:v>4277241429.3981485</c:v>
                </c:pt>
                <c:pt idx="24181">
                  <c:v>4277241432.8703699</c:v>
                </c:pt>
                <c:pt idx="24182">
                  <c:v>4277241436.3425922</c:v>
                </c:pt>
                <c:pt idx="24183">
                  <c:v>4277241439.8148146</c:v>
                </c:pt>
                <c:pt idx="24184">
                  <c:v>4277241442.1296291</c:v>
                </c:pt>
                <c:pt idx="24185">
                  <c:v>4277241445.6018515</c:v>
                </c:pt>
                <c:pt idx="24186">
                  <c:v>4277241449.0740738</c:v>
                </c:pt>
                <c:pt idx="24187">
                  <c:v>4277241452.5462961</c:v>
                </c:pt>
                <c:pt idx="24188">
                  <c:v>4277241454.8611107</c:v>
                </c:pt>
                <c:pt idx="24189">
                  <c:v>4277241458.333333</c:v>
                </c:pt>
                <c:pt idx="24190">
                  <c:v>4277241461.8055553</c:v>
                </c:pt>
                <c:pt idx="24191">
                  <c:v>4277241465.2777777</c:v>
                </c:pt>
                <c:pt idx="24192">
                  <c:v>4277241467.5925922</c:v>
                </c:pt>
                <c:pt idx="24193">
                  <c:v>4277241471.0648146</c:v>
                </c:pt>
                <c:pt idx="24194">
                  <c:v>4277241474.5370369</c:v>
                </c:pt>
                <c:pt idx="24195">
                  <c:v>4277241478.0092592</c:v>
                </c:pt>
                <c:pt idx="24196">
                  <c:v>4277241481.4814816</c:v>
                </c:pt>
                <c:pt idx="24197">
                  <c:v>4277241483.7962961</c:v>
                </c:pt>
                <c:pt idx="24198">
                  <c:v>4277241487.2685184</c:v>
                </c:pt>
                <c:pt idx="24199">
                  <c:v>4277241490.7407408</c:v>
                </c:pt>
                <c:pt idx="24200">
                  <c:v>4277241494.2129631</c:v>
                </c:pt>
                <c:pt idx="24201">
                  <c:v>4277241496.5277777</c:v>
                </c:pt>
                <c:pt idx="24202">
                  <c:v>4277241500</c:v>
                </c:pt>
                <c:pt idx="24203">
                  <c:v>4277241503.4722223</c:v>
                </c:pt>
                <c:pt idx="24204">
                  <c:v>4277241506.9444447</c:v>
                </c:pt>
                <c:pt idx="24205">
                  <c:v>4277241509.2592592</c:v>
                </c:pt>
                <c:pt idx="24206">
                  <c:v>4277241512.7314816</c:v>
                </c:pt>
                <c:pt idx="24207">
                  <c:v>4277241516.2037039</c:v>
                </c:pt>
                <c:pt idx="24208">
                  <c:v>4277241519.6759262</c:v>
                </c:pt>
                <c:pt idx="24209">
                  <c:v>4277241523.1481481</c:v>
                </c:pt>
                <c:pt idx="24210">
                  <c:v>4277241525.4629631</c:v>
                </c:pt>
                <c:pt idx="24211">
                  <c:v>4277241528.9351854</c:v>
                </c:pt>
                <c:pt idx="24212">
                  <c:v>4277241532.4074073</c:v>
                </c:pt>
                <c:pt idx="24213">
                  <c:v>4277241535.8796291</c:v>
                </c:pt>
                <c:pt idx="24214">
                  <c:v>4277241538.1944447</c:v>
                </c:pt>
                <c:pt idx="24215">
                  <c:v>4277241541.6666665</c:v>
                </c:pt>
                <c:pt idx="24216">
                  <c:v>4277241545.1388888</c:v>
                </c:pt>
                <c:pt idx="24217">
                  <c:v>4277241548.6111107</c:v>
                </c:pt>
                <c:pt idx="24218">
                  <c:v>4277241552.083333</c:v>
                </c:pt>
                <c:pt idx="24219">
                  <c:v>4277241554.3981481</c:v>
                </c:pt>
                <c:pt idx="24220">
                  <c:v>4277241557.8703704</c:v>
                </c:pt>
                <c:pt idx="24221">
                  <c:v>4277241561.3425922</c:v>
                </c:pt>
                <c:pt idx="24222">
                  <c:v>4277241564.8148146</c:v>
                </c:pt>
                <c:pt idx="24223">
                  <c:v>4277241567.1296296</c:v>
                </c:pt>
                <c:pt idx="24224">
                  <c:v>4277241570.6018519</c:v>
                </c:pt>
                <c:pt idx="24225">
                  <c:v>4277241574.0740738</c:v>
                </c:pt>
                <c:pt idx="24226">
                  <c:v>4277241577.5462961</c:v>
                </c:pt>
                <c:pt idx="24227">
                  <c:v>4277241579.8611112</c:v>
                </c:pt>
                <c:pt idx="24228">
                  <c:v>4277241583.3333335</c:v>
                </c:pt>
                <c:pt idx="24229">
                  <c:v>4277241586.8055553</c:v>
                </c:pt>
                <c:pt idx="24230">
                  <c:v>4277241590.2777777</c:v>
                </c:pt>
                <c:pt idx="24231">
                  <c:v>4277241593.75</c:v>
                </c:pt>
                <c:pt idx="24232">
                  <c:v>4277241596.0648146</c:v>
                </c:pt>
                <c:pt idx="24233">
                  <c:v>4277241599.5370369</c:v>
                </c:pt>
                <c:pt idx="24234">
                  <c:v>4277241603.0092592</c:v>
                </c:pt>
                <c:pt idx="24235">
                  <c:v>4277241606.4814816</c:v>
                </c:pt>
                <c:pt idx="24236">
                  <c:v>4277241608.7962961</c:v>
                </c:pt>
                <c:pt idx="24237">
                  <c:v>4277241612.2685184</c:v>
                </c:pt>
                <c:pt idx="24238">
                  <c:v>4277241615.7407408</c:v>
                </c:pt>
                <c:pt idx="24239">
                  <c:v>4277241619.2129631</c:v>
                </c:pt>
                <c:pt idx="24240">
                  <c:v>4277241622.685185</c:v>
                </c:pt>
                <c:pt idx="24241">
                  <c:v>4277241625</c:v>
                </c:pt>
                <c:pt idx="24242">
                  <c:v>4277241628.4722223</c:v>
                </c:pt>
                <c:pt idx="24243">
                  <c:v>4277241631.9444442</c:v>
                </c:pt>
                <c:pt idx="24244">
                  <c:v>4277241635.4166665</c:v>
                </c:pt>
                <c:pt idx="24245">
                  <c:v>4277241637.7314816</c:v>
                </c:pt>
                <c:pt idx="24246">
                  <c:v>4277241641.2037039</c:v>
                </c:pt>
                <c:pt idx="24247">
                  <c:v>4277241644.6759257</c:v>
                </c:pt>
                <c:pt idx="24248">
                  <c:v>4277241648.1481481</c:v>
                </c:pt>
                <c:pt idx="24249">
                  <c:v>4277241650.4629631</c:v>
                </c:pt>
                <c:pt idx="24250">
                  <c:v>4277241653.935185</c:v>
                </c:pt>
                <c:pt idx="24251">
                  <c:v>4277241657.4074073</c:v>
                </c:pt>
                <c:pt idx="24252">
                  <c:v>4277241660.8796296</c:v>
                </c:pt>
                <c:pt idx="24253">
                  <c:v>4277241664.3518519</c:v>
                </c:pt>
                <c:pt idx="24254">
                  <c:v>4277241666.6666665</c:v>
                </c:pt>
                <c:pt idx="24255">
                  <c:v>4277241670.1388888</c:v>
                </c:pt>
                <c:pt idx="24256">
                  <c:v>4277241673.6111112</c:v>
                </c:pt>
                <c:pt idx="24257">
                  <c:v>4277241677.0833335</c:v>
                </c:pt>
                <c:pt idx="24258">
                  <c:v>4277241679.3981481</c:v>
                </c:pt>
                <c:pt idx="24259">
                  <c:v>4277241682.8703704</c:v>
                </c:pt>
                <c:pt idx="24260">
                  <c:v>4277241686.3425927</c:v>
                </c:pt>
                <c:pt idx="24261">
                  <c:v>4277241689.814815</c:v>
                </c:pt>
                <c:pt idx="24262">
                  <c:v>4277241692.1296296</c:v>
                </c:pt>
                <c:pt idx="24263">
                  <c:v>4277241695.6018519</c:v>
                </c:pt>
                <c:pt idx="24264">
                  <c:v>4277241699.0740743</c:v>
                </c:pt>
                <c:pt idx="24265">
                  <c:v>4277241702.5462966</c:v>
                </c:pt>
                <c:pt idx="24266">
                  <c:v>4277241706.0185189</c:v>
                </c:pt>
                <c:pt idx="24267">
                  <c:v>4277241708.3333335</c:v>
                </c:pt>
                <c:pt idx="24268">
                  <c:v>4277241711.8055558</c:v>
                </c:pt>
                <c:pt idx="24269">
                  <c:v>4277241715.2777781</c:v>
                </c:pt>
                <c:pt idx="24270">
                  <c:v>4277241718.7500005</c:v>
                </c:pt>
                <c:pt idx="24271">
                  <c:v>4277241721.064815</c:v>
                </c:pt>
                <c:pt idx="24272">
                  <c:v>4277241724.5370374</c:v>
                </c:pt>
                <c:pt idx="24273">
                  <c:v>4277241728.0092597</c:v>
                </c:pt>
                <c:pt idx="24274">
                  <c:v>4277241739.5833335</c:v>
                </c:pt>
                <c:pt idx="24275">
                  <c:v>4277241751.1574073</c:v>
                </c:pt>
                <c:pt idx="24276">
                  <c:v>4277241762.7314811</c:v>
                </c:pt>
                <c:pt idx="24277">
                  <c:v>4277241774.3055558</c:v>
                </c:pt>
                <c:pt idx="24278">
                  <c:v>4277241785.8796296</c:v>
                </c:pt>
                <c:pt idx="24279">
                  <c:v>4277241798.6111112</c:v>
                </c:pt>
                <c:pt idx="24280">
                  <c:v>4277241810.185185</c:v>
                </c:pt>
                <c:pt idx="24281">
                  <c:v>4277241821.7592597</c:v>
                </c:pt>
                <c:pt idx="24282">
                  <c:v>4277241833.3333335</c:v>
                </c:pt>
                <c:pt idx="24283">
                  <c:v>4277241844.9074073</c:v>
                </c:pt>
                <c:pt idx="24284">
                  <c:v>4277241856.4814811</c:v>
                </c:pt>
                <c:pt idx="24285">
                  <c:v>4277241868.0555558</c:v>
                </c:pt>
                <c:pt idx="24286">
                  <c:v>4277241879.6296296</c:v>
                </c:pt>
                <c:pt idx="24287">
                  <c:v>4277241891.2037034</c:v>
                </c:pt>
                <c:pt idx="24288">
                  <c:v>4277241902.7777772</c:v>
                </c:pt>
                <c:pt idx="24289">
                  <c:v>4277241915.5092587</c:v>
                </c:pt>
                <c:pt idx="24290">
                  <c:v>4277241927.0833335</c:v>
                </c:pt>
                <c:pt idx="24291">
                  <c:v>4277241938.6574073</c:v>
                </c:pt>
                <c:pt idx="24292">
                  <c:v>4277241950.2314816</c:v>
                </c:pt>
                <c:pt idx="24293">
                  <c:v>4277241961.8055558</c:v>
                </c:pt>
                <c:pt idx="24294">
                  <c:v>4277241973.3796296</c:v>
                </c:pt>
                <c:pt idx="24295">
                  <c:v>4277241984.9537039</c:v>
                </c:pt>
                <c:pt idx="24296">
                  <c:v>4277241996.5277777</c:v>
                </c:pt>
                <c:pt idx="24297">
                  <c:v>4277242008.1018519</c:v>
                </c:pt>
                <c:pt idx="24298">
                  <c:v>4277242019.6759262</c:v>
                </c:pt>
                <c:pt idx="24299">
                  <c:v>4277242032.4074078</c:v>
                </c:pt>
                <c:pt idx="24300">
                  <c:v>4277242043.9814816</c:v>
                </c:pt>
                <c:pt idx="24301">
                  <c:v>4277242055.5555553</c:v>
                </c:pt>
                <c:pt idx="24302">
                  <c:v>4277242067.1296301</c:v>
                </c:pt>
                <c:pt idx="24303">
                  <c:v>4277242078.7037039</c:v>
                </c:pt>
                <c:pt idx="24304">
                  <c:v>4277242113.4259262</c:v>
                </c:pt>
                <c:pt idx="24305">
                  <c:v>4277242148.1481485</c:v>
                </c:pt>
                <c:pt idx="24306">
                  <c:v>4277242182.8703699</c:v>
                </c:pt>
                <c:pt idx="24307">
                  <c:v>4277242217.5925922</c:v>
                </c:pt>
                <c:pt idx="24308">
                  <c:v>4277242252.3148146</c:v>
                </c:pt>
                <c:pt idx="24309">
                  <c:v>4277242287.0370369</c:v>
                </c:pt>
                <c:pt idx="24310">
                  <c:v>4277242321.7592592</c:v>
                </c:pt>
                <c:pt idx="24311">
                  <c:v>4277242356.4814816</c:v>
                </c:pt>
                <c:pt idx="24312">
                  <c:v>4277242391.2037039</c:v>
                </c:pt>
                <c:pt idx="24313">
                  <c:v>4277242425.9259257</c:v>
                </c:pt>
                <c:pt idx="24314">
                  <c:v>4277242460.6481481</c:v>
                </c:pt>
                <c:pt idx="24315">
                  <c:v>4277242495.3703704</c:v>
                </c:pt>
                <c:pt idx="24316">
                  <c:v>4277242530.0925927</c:v>
                </c:pt>
                <c:pt idx="24317">
                  <c:v>4277242564.814815</c:v>
                </c:pt>
                <c:pt idx="24318">
                  <c:v>4277242599.5370374</c:v>
                </c:pt>
                <c:pt idx="24319">
                  <c:v>4277242634.2592587</c:v>
                </c:pt>
                <c:pt idx="24320">
                  <c:v>4277242668.9814811</c:v>
                </c:pt>
                <c:pt idx="24321">
                  <c:v>4277242703.7037034</c:v>
                </c:pt>
                <c:pt idx="24322">
                  <c:v>4277242738.4259257</c:v>
                </c:pt>
                <c:pt idx="24323">
                  <c:v>4277242773.1481481</c:v>
                </c:pt>
                <c:pt idx="24324">
                  <c:v>4277242842.5925927</c:v>
                </c:pt>
                <c:pt idx="24325">
                  <c:v>4277242913.1944447</c:v>
                </c:pt>
                <c:pt idx="24326">
                  <c:v>4277242982.6388893</c:v>
                </c:pt>
                <c:pt idx="24327">
                  <c:v>4277243052.083333</c:v>
                </c:pt>
                <c:pt idx="24328">
                  <c:v>4277243121.5277777</c:v>
                </c:pt>
                <c:pt idx="24329">
                  <c:v>4277243190.9722223</c:v>
                </c:pt>
                <c:pt idx="24330">
                  <c:v>4277243260.4166665</c:v>
                </c:pt>
                <c:pt idx="24331">
                  <c:v>4277243329.8611112</c:v>
                </c:pt>
                <c:pt idx="24332">
                  <c:v>4277243399.3055558</c:v>
                </c:pt>
                <c:pt idx="24333">
                  <c:v>4277243468.7499995</c:v>
                </c:pt>
                <c:pt idx="24334">
                  <c:v>4277243538.1944442</c:v>
                </c:pt>
                <c:pt idx="24335">
                  <c:v>4277243607.6388893</c:v>
                </c:pt>
                <c:pt idx="24336">
                  <c:v>4277243677.083333</c:v>
                </c:pt>
                <c:pt idx="24337">
                  <c:v>4277243738.4259262</c:v>
                </c:pt>
                <c:pt idx="24338">
                  <c:v>4277243740.7407408</c:v>
                </c:pt>
                <c:pt idx="24339">
                  <c:v>4277243744.2129631</c:v>
                </c:pt>
                <c:pt idx="24340">
                  <c:v>4277243747.6851854</c:v>
                </c:pt>
                <c:pt idx="24341">
                  <c:v>4277243751.1574078</c:v>
                </c:pt>
                <c:pt idx="24342">
                  <c:v>4277243754.6296301</c:v>
                </c:pt>
                <c:pt idx="24343">
                  <c:v>4277243756.9444447</c:v>
                </c:pt>
                <c:pt idx="24344">
                  <c:v>4277243760.416667</c:v>
                </c:pt>
                <c:pt idx="24345">
                  <c:v>4277243763.8888893</c:v>
                </c:pt>
                <c:pt idx="24346">
                  <c:v>4277243767.3611107</c:v>
                </c:pt>
                <c:pt idx="24347">
                  <c:v>4277243769.6759262</c:v>
                </c:pt>
                <c:pt idx="24348">
                  <c:v>4277243773.1481485</c:v>
                </c:pt>
                <c:pt idx="24349">
                  <c:v>4277243776.6203699</c:v>
                </c:pt>
                <c:pt idx="24350">
                  <c:v>4277243780.0925922</c:v>
                </c:pt>
                <c:pt idx="24351">
                  <c:v>4277243782.4074078</c:v>
                </c:pt>
                <c:pt idx="24352">
                  <c:v>4277243785.8796291</c:v>
                </c:pt>
                <c:pt idx="24353">
                  <c:v>4277243789.3518515</c:v>
                </c:pt>
                <c:pt idx="24354">
                  <c:v>4277243792.8240738</c:v>
                </c:pt>
                <c:pt idx="24355">
                  <c:v>4277243796.2962961</c:v>
                </c:pt>
                <c:pt idx="24356">
                  <c:v>4277243798.6111107</c:v>
                </c:pt>
                <c:pt idx="24357">
                  <c:v>4277243802.083333</c:v>
                </c:pt>
                <c:pt idx="24358">
                  <c:v>4277243805.5555553</c:v>
                </c:pt>
                <c:pt idx="24359">
                  <c:v>4277243809.0277777</c:v>
                </c:pt>
                <c:pt idx="24360">
                  <c:v>4277243811.3425922</c:v>
                </c:pt>
                <c:pt idx="24361">
                  <c:v>4277243814.8148146</c:v>
                </c:pt>
                <c:pt idx="24362">
                  <c:v>4277243818.2870369</c:v>
                </c:pt>
                <c:pt idx="24363">
                  <c:v>4277243821.7592592</c:v>
                </c:pt>
                <c:pt idx="24364">
                  <c:v>4277243824.0740738</c:v>
                </c:pt>
                <c:pt idx="24365">
                  <c:v>4277243827.5462961</c:v>
                </c:pt>
                <c:pt idx="24366">
                  <c:v>4277243831.0185184</c:v>
                </c:pt>
                <c:pt idx="24367">
                  <c:v>4277243834.4907408</c:v>
                </c:pt>
                <c:pt idx="24368">
                  <c:v>4277243837.9629631</c:v>
                </c:pt>
                <c:pt idx="24369">
                  <c:v>4277243840.2777777</c:v>
                </c:pt>
                <c:pt idx="24370">
                  <c:v>4277243843.75</c:v>
                </c:pt>
                <c:pt idx="24371">
                  <c:v>4277243847.2222223</c:v>
                </c:pt>
                <c:pt idx="24372">
                  <c:v>4277243850.6944447</c:v>
                </c:pt>
                <c:pt idx="24373">
                  <c:v>4277243853.0092592</c:v>
                </c:pt>
                <c:pt idx="24374">
                  <c:v>4277243856.4814816</c:v>
                </c:pt>
                <c:pt idx="24375">
                  <c:v>4277243859.9537039</c:v>
                </c:pt>
                <c:pt idx="24376">
                  <c:v>4277243863.4259262</c:v>
                </c:pt>
                <c:pt idx="24377">
                  <c:v>4277243866.8981481</c:v>
                </c:pt>
                <c:pt idx="24378">
                  <c:v>4277243869.2129631</c:v>
                </c:pt>
                <c:pt idx="24379">
                  <c:v>4277243872.6851854</c:v>
                </c:pt>
                <c:pt idx="24380">
                  <c:v>4277243876.1574073</c:v>
                </c:pt>
                <c:pt idx="24381">
                  <c:v>4277243879.6296291</c:v>
                </c:pt>
                <c:pt idx="24382">
                  <c:v>4277243881.9444447</c:v>
                </c:pt>
                <c:pt idx="24383">
                  <c:v>4277243885.4166665</c:v>
                </c:pt>
                <c:pt idx="24384">
                  <c:v>4277243888.8888888</c:v>
                </c:pt>
                <c:pt idx="24385">
                  <c:v>4277243892.3611107</c:v>
                </c:pt>
                <c:pt idx="24386">
                  <c:v>4277243894.6759262</c:v>
                </c:pt>
                <c:pt idx="24387">
                  <c:v>4277243898.1481481</c:v>
                </c:pt>
                <c:pt idx="24388">
                  <c:v>4277243901.6203704</c:v>
                </c:pt>
                <c:pt idx="24389">
                  <c:v>4277243905.0925922</c:v>
                </c:pt>
                <c:pt idx="24390">
                  <c:v>4277243908.5648146</c:v>
                </c:pt>
                <c:pt idx="24391">
                  <c:v>4277243910.8796296</c:v>
                </c:pt>
                <c:pt idx="24392">
                  <c:v>4277243914.3518519</c:v>
                </c:pt>
                <c:pt idx="24393">
                  <c:v>4277243917.8240738</c:v>
                </c:pt>
                <c:pt idx="24394">
                  <c:v>4277243921.2962961</c:v>
                </c:pt>
                <c:pt idx="24395">
                  <c:v>4277243923.6111112</c:v>
                </c:pt>
                <c:pt idx="24396">
                  <c:v>4277243927.0833335</c:v>
                </c:pt>
                <c:pt idx="24397">
                  <c:v>4277243930.5555553</c:v>
                </c:pt>
                <c:pt idx="24398">
                  <c:v>4277243934.0277777</c:v>
                </c:pt>
                <c:pt idx="24399">
                  <c:v>4277243937.5</c:v>
                </c:pt>
                <c:pt idx="24400">
                  <c:v>4277243939.8148146</c:v>
                </c:pt>
                <c:pt idx="24401">
                  <c:v>4277243943.2870369</c:v>
                </c:pt>
                <c:pt idx="24402">
                  <c:v>4277243946.7592592</c:v>
                </c:pt>
                <c:pt idx="24403">
                  <c:v>4277243950.2314816</c:v>
                </c:pt>
                <c:pt idx="24404">
                  <c:v>4277243952.5462961</c:v>
                </c:pt>
                <c:pt idx="24405">
                  <c:v>4277243956.0185184</c:v>
                </c:pt>
                <c:pt idx="24406">
                  <c:v>4277243959.4907408</c:v>
                </c:pt>
                <c:pt idx="24407">
                  <c:v>4277243962.9629631</c:v>
                </c:pt>
                <c:pt idx="24408">
                  <c:v>4277243965.2777777</c:v>
                </c:pt>
                <c:pt idx="24409">
                  <c:v>4277243968.75</c:v>
                </c:pt>
                <c:pt idx="24410">
                  <c:v>4277243972.2222223</c:v>
                </c:pt>
                <c:pt idx="24411">
                  <c:v>4277243975.6944442</c:v>
                </c:pt>
                <c:pt idx="24412">
                  <c:v>4277243979.1666665</c:v>
                </c:pt>
                <c:pt idx="24413">
                  <c:v>4277243981.4814816</c:v>
                </c:pt>
                <c:pt idx="24414">
                  <c:v>4277243984.9537039</c:v>
                </c:pt>
                <c:pt idx="24415">
                  <c:v>4277243988.4259257</c:v>
                </c:pt>
                <c:pt idx="24416">
                  <c:v>4277243991.8981481</c:v>
                </c:pt>
                <c:pt idx="24417">
                  <c:v>4277243994.2129631</c:v>
                </c:pt>
                <c:pt idx="24418">
                  <c:v>4277243997.685185</c:v>
                </c:pt>
                <c:pt idx="24419">
                  <c:v>4277244001.1574073</c:v>
                </c:pt>
                <c:pt idx="24420">
                  <c:v>4277244004.6296296</c:v>
                </c:pt>
                <c:pt idx="24421">
                  <c:v>4277244008.1018519</c:v>
                </c:pt>
                <c:pt idx="24422">
                  <c:v>4277244010.4166665</c:v>
                </c:pt>
                <c:pt idx="24423">
                  <c:v>4277244013.8888888</c:v>
                </c:pt>
                <c:pt idx="24424">
                  <c:v>4277244017.3611112</c:v>
                </c:pt>
                <c:pt idx="24425">
                  <c:v>4277244020.8333335</c:v>
                </c:pt>
                <c:pt idx="24426">
                  <c:v>4277244023.1481481</c:v>
                </c:pt>
                <c:pt idx="24427">
                  <c:v>4277244026.6203704</c:v>
                </c:pt>
                <c:pt idx="24428">
                  <c:v>4277244030.0925927</c:v>
                </c:pt>
                <c:pt idx="24429">
                  <c:v>4277244033.564815</c:v>
                </c:pt>
                <c:pt idx="24430">
                  <c:v>4277244035.8796296</c:v>
                </c:pt>
                <c:pt idx="24431">
                  <c:v>4277244039.3518519</c:v>
                </c:pt>
                <c:pt idx="24432">
                  <c:v>4277244042.8240743</c:v>
                </c:pt>
                <c:pt idx="24433">
                  <c:v>4277244046.2962966</c:v>
                </c:pt>
                <c:pt idx="24434">
                  <c:v>4277244049.7685189</c:v>
                </c:pt>
                <c:pt idx="24435">
                  <c:v>4277244052.0833335</c:v>
                </c:pt>
                <c:pt idx="24436">
                  <c:v>4277244055.5555558</c:v>
                </c:pt>
                <c:pt idx="24437">
                  <c:v>4277244059.0277781</c:v>
                </c:pt>
                <c:pt idx="24438">
                  <c:v>4277244062.5000005</c:v>
                </c:pt>
                <c:pt idx="24439">
                  <c:v>4277244064.814815</c:v>
                </c:pt>
                <c:pt idx="24440">
                  <c:v>4277244068.2870374</c:v>
                </c:pt>
                <c:pt idx="24441">
                  <c:v>4277244071.7592597</c:v>
                </c:pt>
                <c:pt idx="24442">
                  <c:v>4277244075.231482</c:v>
                </c:pt>
                <c:pt idx="24443">
                  <c:v>4277244077.5462966</c:v>
                </c:pt>
                <c:pt idx="24444">
                  <c:v>4277244081.0185189</c:v>
                </c:pt>
                <c:pt idx="24445">
                  <c:v>4277244084.4907413</c:v>
                </c:pt>
                <c:pt idx="24446">
                  <c:v>4277244087.9629626</c:v>
                </c:pt>
                <c:pt idx="24447">
                  <c:v>4277244091.435185</c:v>
                </c:pt>
                <c:pt idx="24448">
                  <c:v>4277244093.7500005</c:v>
                </c:pt>
                <c:pt idx="24449">
                  <c:v>4277244097.2222219</c:v>
                </c:pt>
                <c:pt idx="24450">
                  <c:v>4277244100.6944442</c:v>
                </c:pt>
                <c:pt idx="24451">
                  <c:v>4277244104.1666665</c:v>
                </c:pt>
                <c:pt idx="24452">
                  <c:v>4277244106.4814811</c:v>
                </c:pt>
                <c:pt idx="24453">
                  <c:v>4277244109.9537034</c:v>
                </c:pt>
                <c:pt idx="24454">
                  <c:v>4277244113.4259257</c:v>
                </c:pt>
                <c:pt idx="24455">
                  <c:v>4277244116.8981481</c:v>
                </c:pt>
                <c:pt idx="24456">
                  <c:v>4277244120.3703704</c:v>
                </c:pt>
                <c:pt idx="24457">
                  <c:v>4277244122.685185</c:v>
                </c:pt>
                <c:pt idx="24458">
                  <c:v>4277244126.1574073</c:v>
                </c:pt>
                <c:pt idx="24459">
                  <c:v>4277244129.6296296</c:v>
                </c:pt>
                <c:pt idx="24460">
                  <c:v>4277244133.1018519</c:v>
                </c:pt>
                <c:pt idx="24461">
                  <c:v>4277244135.4166665</c:v>
                </c:pt>
                <c:pt idx="24462">
                  <c:v>4277244138.8888888</c:v>
                </c:pt>
                <c:pt idx="24463">
                  <c:v>4277244142.3611112</c:v>
                </c:pt>
                <c:pt idx="24464">
                  <c:v>4277244145.8333335</c:v>
                </c:pt>
                <c:pt idx="24465">
                  <c:v>4277244148.1481481</c:v>
                </c:pt>
                <c:pt idx="24466">
                  <c:v>4277244151.6203704</c:v>
                </c:pt>
                <c:pt idx="24467">
                  <c:v>4277244155.0925927</c:v>
                </c:pt>
                <c:pt idx="24468">
                  <c:v>4277244158.564815</c:v>
                </c:pt>
                <c:pt idx="24469">
                  <c:v>4277244162.0370374</c:v>
                </c:pt>
                <c:pt idx="24470">
                  <c:v>4277244164.3518519</c:v>
                </c:pt>
                <c:pt idx="24471">
                  <c:v>4277244167.8240743</c:v>
                </c:pt>
                <c:pt idx="24472">
                  <c:v>4277244171.2962966</c:v>
                </c:pt>
                <c:pt idx="24473">
                  <c:v>4277244174.7685189</c:v>
                </c:pt>
                <c:pt idx="24474">
                  <c:v>4277244177.0833335</c:v>
                </c:pt>
                <c:pt idx="24475">
                  <c:v>4277244180.5555558</c:v>
                </c:pt>
                <c:pt idx="24476">
                  <c:v>4277244184.0277781</c:v>
                </c:pt>
                <c:pt idx="24477">
                  <c:v>4277244187.4999995</c:v>
                </c:pt>
                <c:pt idx="24478">
                  <c:v>4277244190.9722219</c:v>
                </c:pt>
                <c:pt idx="24479">
                  <c:v>4277244193.2870374</c:v>
                </c:pt>
                <c:pt idx="24480">
                  <c:v>4277244196.7592587</c:v>
                </c:pt>
                <c:pt idx="24481">
                  <c:v>4277244200.2314811</c:v>
                </c:pt>
                <c:pt idx="24482">
                  <c:v>4277244203.7037034</c:v>
                </c:pt>
                <c:pt idx="24483">
                  <c:v>4277244206.018518</c:v>
                </c:pt>
                <c:pt idx="24484">
                  <c:v>4277244209.4907403</c:v>
                </c:pt>
                <c:pt idx="24485">
                  <c:v>4277244212.9629626</c:v>
                </c:pt>
                <c:pt idx="24486">
                  <c:v>4277244216.435185</c:v>
                </c:pt>
                <c:pt idx="24487">
                  <c:v>4277244218.7499995</c:v>
                </c:pt>
                <c:pt idx="24488">
                  <c:v>4277244222.2222219</c:v>
                </c:pt>
                <c:pt idx="24489">
                  <c:v>4277244225.6944442</c:v>
                </c:pt>
                <c:pt idx="24490">
                  <c:v>4277244229.1666665</c:v>
                </c:pt>
                <c:pt idx="24491">
                  <c:v>4277244232.6388888</c:v>
                </c:pt>
                <c:pt idx="24492">
                  <c:v>4277244234.9537034</c:v>
                </c:pt>
                <c:pt idx="24493">
                  <c:v>4277244238.4259257</c:v>
                </c:pt>
                <c:pt idx="24494">
                  <c:v>4277244241.8981481</c:v>
                </c:pt>
                <c:pt idx="24495">
                  <c:v>4277244245.3703704</c:v>
                </c:pt>
                <c:pt idx="24496">
                  <c:v>4277244247.685185</c:v>
                </c:pt>
                <c:pt idx="24497">
                  <c:v>4277244251.1574073</c:v>
                </c:pt>
                <c:pt idx="24498">
                  <c:v>4277244254.6296296</c:v>
                </c:pt>
                <c:pt idx="24499">
                  <c:v>4277244258.1018519</c:v>
                </c:pt>
                <c:pt idx="24500">
                  <c:v>4277244260.4166665</c:v>
                </c:pt>
                <c:pt idx="24501">
                  <c:v>4277244263.8888888</c:v>
                </c:pt>
                <c:pt idx="24502">
                  <c:v>4277244267.3611112</c:v>
                </c:pt>
                <c:pt idx="24503">
                  <c:v>4277244270.8333335</c:v>
                </c:pt>
                <c:pt idx="24504">
                  <c:v>4277244274.3055558</c:v>
                </c:pt>
                <c:pt idx="24505">
                  <c:v>4277244276.6203704</c:v>
                </c:pt>
                <c:pt idx="24506">
                  <c:v>4277244280.0925927</c:v>
                </c:pt>
                <c:pt idx="24507">
                  <c:v>4277244283.564815</c:v>
                </c:pt>
                <c:pt idx="24508">
                  <c:v>4277244287.0370369</c:v>
                </c:pt>
                <c:pt idx="24509">
                  <c:v>4277244289.3518519</c:v>
                </c:pt>
                <c:pt idx="24510">
                  <c:v>4277244292.8240743</c:v>
                </c:pt>
                <c:pt idx="24511">
                  <c:v>4277244296.2962961</c:v>
                </c:pt>
                <c:pt idx="24512">
                  <c:v>4277244299.7685184</c:v>
                </c:pt>
                <c:pt idx="24513">
                  <c:v>4277244303.2407408</c:v>
                </c:pt>
                <c:pt idx="24514">
                  <c:v>4277244305.5555558</c:v>
                </c:pt>
                <c:pt idx="24515">
                  <c:v>4277244309.0277777</c:v>
                </c:pt>
                <c:pt idx="24516">
                  <c:v>4277244312.5</c:v>
                </c:pt>
                <c:pt idx="24517">
                  <c:v>4277244315.9722223</c:v>
                </c:pt>
                <c:pt idx="24518">
                  <c:v>4277244318.2870369</c:v>
                </c:pt>
                <c:pt idx="24519">
                  <c:v>4277244321.7592592</c:v>
                </c:pt>
                <c:pt idx="24520">
                  <c:v>4277244325.2314816</c:v>
                </c:pt>
                <c:pt idx="24521">
                  <c:v>4277244328.7037039</c:v>
                </c:pt>
                <c:pt idx="24522">
                  <c:v>4277244331.0185184</c:v>
                </c:pt>
                <c:pt idx="24523">
                  <c:v>4277244334.4907408</c:v>
                </c:pt>
                <c:pt idx="24524">
                  <c:v>4277244337.9629631</c:v>
                </c:pt>
                <c:pt idx="24525">
                  <c:v>4277244341.4351854</c:v>
                </c:pt>
                <c:pt idx="24526">
                  <c:v>4277244344.9074073</c:v>
                </c:pt>
                <c:pt idx="24527">
                  <c:v>4277244347.2222223</c:v>
                </c:pt>
                <c:pt idx="24528">
                  <c:v>4277244350.6944447</c:v>
                </c:pt>
                <c:pt idx="24529">
                  <c:v>4277244354.1666665</c:v>
                </c:pt>
                <c:pt idx="24530">
                  <c:v>4277244357.6388888</c:v>
                </c:pt>
                <c:pt idx="24531">
                  <c:v>4277244359.9537039</c:v>
                </c:pt>
                <c:pt idx="24532">
                  <c:v>4277244363.4259262</c:v>
                </c:pt>
                <c:pt idx="24533">
                  <c:v>4277244366.8981481</c:v>
                </c:pt>
                <c:pt idx="24534">
                  <c:v>4277244370.3703704</c:v>
                </c:pt>
                <c:pt idx="24535">
                  <c:v>4277244372.6851854</c:v>
                </c:pt>
                <c:pt idx="24536">
                  <c:v>4277244376.1574078</c:v>
                </c:pt>
                <c:pt idx="24537">
                  <c:v>4277244379.6296296</c:v>
                </c:pt>
                <c:pt idx="24538">
                  <c:v>4277244383.1018519</c:v>
                </c:pt>
                <c:pt idx="24539">
                  <c:v>4277244386.5740738</c:v>
                </c:pt>
                <c:pt idx="24540">
                  <c:v>4277244388.8888893</c:v>
                </c:pt>
                <c:pt idx="24541">
                  <c:v>4277244392.3611112</c:v>
                </c:pt>
                <c:pt idx="24542">
                  <c:v>4277244395.8333335</c:v>
                </c:pt>
                <c:pt idx="24543">
                  <c:v>4277244399.3055553</c:v>
                </c:pt>
                <c:pt idx="24544">
                  <c:v>4277244401.6203709</c:v>
                </c:pt>
                <c:pt idx="24545">
                  <c:v>4277244405.0925927</c:v>
                </c:pt>
                <c:pt idx="24546">
                  <c:v>4277244408.5648146</c:v>
                </c:pt>
                <c:pt idx="24547">
                  <c:v>4277244412.0370369</c:v>
                </c:pt>
                <c:pt idx="24548">
                  <c:v>4277244415.5092592</c:v>
                </c:pt>
                <c:pt idx="24549">
                  <c:v>4277244417.8240738</c:v>
                </c:pt>
                <c:pt idx="24550">
                  <c:v>4277244421.2962961</c:v>
                </c:pt>
                <c:pt idx="24551">
                  <c:v>4277244424.7685184</c:v>
                </c:pt>
                <c:pt idx="24552">
                  <c:v>4277244428.2407408</c:v>
                </c:pt>
                <c:pt idx="24553">
                  <c:v>4277244430.5555553</c:v>
                </c:pt>
                <c:pt idx="24554">
                  <c:v>4277244434.0277777</c:v>
                </c:pt>
                <c:pt idx="24555">
                  <c:v>4277244437.5</c:v>
                </c:pt>
                <c:pt idx="24556">
                  <c:v>4277244440.9722223</c:v>
                </c:pt>
                <c:pt idx="24557">
                  <c:v>4277244443.2870369</c:v>
                </c:pt>
                <c:pt idx="24558">
                  <c:v>4277244446.7592592</c:v>
                </c:pt>
                <c:pt idx="24559">
                  <c:v>4277244450.2314816</c:v>
                </c:pt>
                <c:pt idx="24560">
                  <c:v>4277244453.7037039</c:v>
                </c:pt>
                <c:pt idx="24561">
                  <c:v>4277244457.1759262</c:v>
                </c:pt>
                <c:pt idx="24562">
                  <c:v>4277244459.4907408</c:v>
                </c:pt>
                <c:pt idx="24563">
                  <c:v>4277244462.9629631</c:v>
                </c:pt>
                <c:pt idx="24564">
                  <c:v>4277244466.4351854</c:v>
                </c:pt>
                <c:pt idx="24565">
                  <c:v>4277244469.9074078</c:v>
                </c:pt>
                <c:pt idx="24566">
                  <c:v>4277244472.2222223</c:v>
                </c:pt>
                <c:pt idx="24567">
                  <c:v>4277244475.6944447</c:v>
                </c:pt>
                <c:pt idx="24568">
                  <c:v>4277244479.166667</c:v>
                </c:pt>
                <c:pt idx="24569">
                  <c:v>4277244482.6388893</c:v>
                </c:pt>
                <c:pt idx="24570">
                  <c:v>4277244486.1111116</c:v>
                </c:pt>
                <c:pt idx="24571">
                  <c:v>4277244488.4259262</c:v>
                </c:pt>
                <c:pt idx="24572">
                  <c:v>4277244491.8981485</c:v>
                </c:pt>
                <c:pt idx="24573">
                  <c:v>4277244495.3703709</c:v>
                </c:pt>
                <c:pt idx="24574">
                  <c:v>4277244498.8425922</c:v>
                </c:pt>
                <c:pt idx="24575">
                  <c:v>4277244501.1574078</c:v>
                </c:pt>
                <c:pt idx="24576">
                  <c:v>4277244504.6296301</c:v>
                </c:pt>
                <c:pt idx="24577">
                  <c:v>4277244508.1018515</c:v>
                </c:pt>
                <c:pt idx="24578">
                  <c:v>4277244511.5740738</c:v>
                </c:pt>
                <c:pt idx="24579">
                  <c:v>4277244513.8888893</c:v>
                </c:pt>
                <c:pt idx="24580">
                  <c:v>4277244517.3611107</c:v>
                </c:pt>
                <c:pt idx="24581">
                  <c:v>4277244520.833333</c:v>
                </c:pt>
                <c:pt idx="24582">
                  <c:v>4277244524.3055553</c:v>
                </c:pt>
                <c:pt idx="24583">
                  <c:v>4277244527.7777777</c:v>
                </c:pt>
                <c:pt idx="24584">
                  <c:v>4277244530.0925922</c:v>
                </c:pt>
                <c:pt idx="24585">
                  <c:v>4277244533.5648146</c:v>
                </c:pt>
                <c:pt idx="24586">
                  <c:v>4277244537.0370369</c:v>
                </c:pt>
                <c:pt idx="24587">
                  <c:v>4277244540.5092592</c:v>
                </c:pt>
                <c:pt idx="24588">
                  <c:v>4277244542.8240738</c:v>
                </c:pt>
                <c:pt idx="24589">
                  <c:v>4277244546.2962961</c:v>
                </c:pt>
                <c:pt idx="24590">
                  <c:v>4277244549.7685184</c:v>
                </c:pt>
                <c:pt idx="24591">
                  <c:v>4277244553.2407408</c:v>
                </c:pt>
                <c:pt idx="24592">
                  <c:v>4277244556.7129631</c:v>
                </c:pt>
                <c:pt idx="24593">
                  <c:v>4277244559.0277777</c:v>
                </c:pt>
                <c:pt idx="24594">
                  <c:v>4277244562.5</c:v>
                </c:pt>
                <c:pt idx="24595">
                  <c:v>4277244565.9722223</c:v>
                </c:pt>
                <c:pt idx="24596">
                  <c:v>4277244569.4444447</c:v>
                </c:pt>
                <c:pt idx="24597">
                  <c:v>4277244571.7592592</c:v>
                </c:pt>
                <c:pt idx="24598">
                  <c:v>4277244575.2314816</c:v>
                </c:pt>
                <c:pt idx="24599">
                  <c:v>4277244578.7037039</c:v>
                </c:pt>
                <c:pt idx="24600">
                  <c:v>4277244582.1759262</c:v>
                </c:pt>
                <c:pt idx="24601">
                  <c:v>4277244584.4907408</c:v>
                </c:pt>
                <c:pt idx="24602">
                  <c:v>4277244587.9629631</c:v>
                </c:pt>
                <c:pt idx="24603">
                  <c:v>4277244591.4351854</c:v>
                </c:pt>
                <c:pt idx="24604">
                  <c:v>4277244594.9074078</c:v>
                </c:pt>
                <c:pt idx="24605">
                  <c:v>4277244598.3796291</c:v>
                </c:pt>
                <c:pt idx="24606">
                  <c:v>4277244600.6944447</c:v>
                </c:pt>
                <c:pt idx="24607">
                  <c:v>4277244604.166667</c:v>
                </c:pt>
                <c:pt idx="24608">
                  <c:v>4277244607.6388884</c:v>
                </c:pt>
                <c:pt idx="24609">
                  <c:v>4277244611.1111107</c:v>
                </c:pt>
                <c:pt idx="24610">
                  <c:v>4277244613.4259262</c:v>
                </c:pt>
                <c:pt idx="24611">
                  <c:v>4277244616.8981476</c:v>
                </c:pt>
                <c:pt idx="24612">
                  <c:v>4277244620.3703699</c:v>
                </c:pt>
                <c:pt idx="24613">
                  <c:v>4277244623.8425922</c:v>
                </c:pt>
                <c:pt idx="24614">
                  <c:v>4277244626.1574078</c:v>
                </c:pt>
                <c:pt idx="24615">
                  <c:v>4277244629.6296291</c:v>
                </c:pt>
                <c:pt idx="24616">
                  <c:v>4277244633.1018515</c:v>
                </c:pt>
                <c:pt idx="24617">
                  <c:v>4277244636.5740738</c:v>
                </c:pt>
                <c:pt idx="24618">
                  <c:v>4277244640.0462961</c:v>
                </c:pt>
                <c:pt idx="24619">
                  <c:v>4277244642.3611107</c:v>
                </c:pt>
                <c:pt idx="24620">
                  <c:v>4277244645.833333</c:v>
                </c:pt>
                <c:pt idx="24621">
                  <c:v>4277244649.3055553</c:v>
                </c:pt>
                <c:pt idx="24622">
                  <c:v>4277244652.7777777</c:v>
                </c:pt>
                <c:pt idx="24623">
                  <c:v>4277244655.0925922</c:v>
                </c:pt>
                <c:pt idx="24624">
                  <c:v>4277244658.5648146</c:v>
                </c:pt>
                <c:pt idx="24625">
                  <c:v>4277244662.0370369</c:v>
                </c:pt>
                <c:pt idx="24626">
                  <c:v>4277244665.5092592</c:v>
                </c:pt>
                <c:pt idx="24627">
                  <c:v>4277244668.9814816</c:v>
                </c:pt>
                <c:pt idx="24628">
                  <c:v>4277244671.2962961</c:v>
                </c:pt>
                <c:pt idx="24629">
                  <c:v>4277244674.7685184</c:v>
                </c:pt>
                <c:pt idx="24630">
                  <c:v>4277244678.2407408</c:v>
                </c:pt>
                <c:pt idx="24631">
                  <c:v>4277244681.7129631</c:v>
                </c:pt>
                <c:pt idx="24632">
                  <c:v>4277244684.0277777</c:v>
                </c:pt>
                <c:pt idx="24633">
                  <c:v>4277244687.5</c:v>
                </c:pt>
                <c:pt idx="24634">
                  <c:v>4277244690.9722223</c:v>
                </c:pt>
                <c:pt idx="24635">
                  <c:v>4277244694.4444447</c:v>
                </c:pt>
                <c:pt idx="24636">
                  <c:v>4277244696.7592592</c:v>
                </c:pt>
                <c:pt idx="24637">
                  <c:v>4277244700.2314816</c:v>
                </c:pt>
                <c:pt idx="24638">
                  <c:v>4277244703.7037039</c:v>
                </c:pt>
                <c:pt idx="24639">
                  <c:v>4277244707.1759257</c:v>
                </c:pt>
                <c:pt idx="24640">
                  <c:v>4277244710.6481481</c:v>
                </c:pt>
                <c:pt idx="24641">
                  <c:v>4277244712.9629631</c:v>
                </c:pt>
                <c:pt idx="24642">
                  <c:v>4277244716.4351854</c:v>
                </c:pt>
                <c:pt idx="24643">
                  <c:v>4277244719.9074073</c:v>
                </c:pt>
                <c:pt idx="24644">
                  <c:v>4277244723.3796296</c:v>
                </c:pt>
                <c:pt idx="24645">
                  <c:v>4277244725.6944447</c:v>
                </c:pt>
                <c:pt idx="24646">
                  <c:v>4277244729.1666665</c:v>
                </c:pt>
                <c:pt idx="24647">
                  <c:v>4277244732.6388888</c:v>
                </c:pt>
                <c:pt idx="24648">
                  <c:v>4277244736.1111112</c:v>
                </c:pt>
                <c:pt idx="24649">
                  <c:v>4277244739.5833335</c:v>
                </c:pt>
                <c:pt idx="24650">
                  <c:v>4277244743.0555558</c:v>
                </c:pt>
                <c:pt idx="24651">
                  <c:v>4277244746.5277777</c:v>
                </c:pt>
                <c:pt idx="24652">
                  <c:v>4277244750</c:v>
                </c:pt>
                <c:pt idx="24653">
                  <c:v>4277244752.314815</c:v>
                </c:pt>
                <c:pt idx="24654">
                  <c:v>4277244755.7870374</c:v>
                </c:pt>
                <c:pt idx="24655">
                  <c:v>4277244759.2592592</c:v>
                </c:pt>
                <c:pt idx="24656">
                  <c:v>4277244762.7314816</c:v>
                </c:pt>
                <c:pt idx="24657">
                  <c:v>4277244765.0462966</c:v>
                </c:pt>
                <c:pt idx="24658">
                  <c:v>4277244768.5185184</c:v>
                </c:pt>
                <c:pt idx="24659">
                  <c:v>4277244771.9907408</c:v>
                </c:pt>
                <c:pt idx="24660">
                  <c:v>4277244775.4629631</c:v>
                </c:pt>
                <c:pt idx="24661">
                  <c:v>4277244778.935185</c:v>
                </c:pt>
                <c:pt idx="24662">
                  <c:v>4277244781.25</c:v>
                </c:pt>
                <c:pt idx="24663">
                  <c:v>4277244784.7222223</c:v>
                </c:pt>
                <c:pt idx="24664">
                  <c:v>4277244788.1944442</c:v>
                </c:pt>
                <c:pt idx="24665">
                  <c:v>4277244791.6666665</c:v>
                </c:pt>
                <c:pt idx="24666">
                  <c:v>4277244793.9814816</c:v>
                </c:pt>
                <c:pt idx="24667">
                  <c:v>4277244797.4537034</c:v>
                </c:pt>
                <c:pt idx="24668">
                  <c:v>4277244800.9259257</c:v>
                </c:pt>
                <c:pt idx="24669">
                  <c:v>4277244804.3981481</c:v>
                </c:pt>
                <c:pt idx="24670">
                  <c:v>4277244806.7129626</c:v>
                </c:pt>
                <c:pt idx="24671">
                  <c:v>4277244810.185185</c:v>
                </c:pt>
                <c:pt idx="24672">
                  <c:v>4277244813.6574073</c:v>
                </c:pt>
                <c:pt idx="24673">
                  <c:v>4277244817.1296296</c:v>
                </c:pt>
                <c:pt idx="24674">
                  <c:v>4277244820.6018519</c:v>
                </c:pt>
                <c:pt idx="24675">
                  <c:v>4277244822.9166665</c:v>
                </c:pt>
                <c:pt idx="24676">
                  <c:v>4277244826.3888888</c:v>
                </c:pt>
                <c:pt idx="24677">
                  <c:v>4277244829.8611112</c:v>
                </c:pt>
                <c:pt idx="24678">
                  <c:v>4277244833.3333335</c:v>
                </c:pt>
                <c:pt idx="24679">
                  <c:v>4277244835.6481481</c:v>
                </c:pt>
                <c:pt idx="24680">
                  <c:v>4277244839.1203704</c:v>
                </c:pt>
                <c:pt idx="24681">
                  <c:v>4277244842.5925927</c:v>
                </c:pt>
                <c:pt idx="24682">
                  <c:v>4277244846.064815</c:v>
                </c:pt>
                <c:pt idx="24683">
                  <c:v>4277244849.5370374</c:v>
                </c:pt>
                <c:pt idx="24684">
                  <c:v>4277244851.8518519</c:v>
                </c:pt>
                <c:pt idx="24685">
                  <c:v>4277244855.3240743</c:v>
                </c:pt>
                <c:pt idx="24686">
                  <c:v>4277244858.7962966</c:v>
                </c:pt>
                <c:pt idx="24687">
                  <c:v>4277244862.2685189</c:v>
                </c:pt>
                <c:pt idx="24688">
                  <c:v>4277244864.5833335</c:v>
                </c:pt>
                <c:pt idx="24689">
                  <c:v>4277244868.0555558</c:v>
                </c:pt>
                <c:pt idx="24690">
                  <c:v>4277244871.5277781</c:v>
                </c:pt>
                <c:pt idx="24691">
                  <c:v>4277244875.0000005</c:v>
                </c:pt>
                <c:pt idx="24692">
                  <c:v>4277244877.314815</c:v>
                </c:pt>
                <c:pt idx="24693">
                  <c:v>4277244880.7870374</c:v>
                </c:pt>
                <c:pt idx="24694">
                  <c:v>4277244884.2592597</c:v>
                </c:pt>
                <c:pt idx="24695">
                  <c:v>4277244887.7314811</c:v>
                </c:pt>
                <c:pt idx="24696">
                  <c:v>4277244891.2037034</c:v>
                </c:pt>
                <c:pt idx="24697">
                  <c:v>4277244893.5185189</c:v>
                </c:pt>
                <c:pt idx="24698">
                  <c:v>4277244896.9907403</c:v>
                </c:pt>
                <c:pt idx="24699">
                  <c:v>4277244900.4629626</c:v>
                </c:pt>
                <c:pt idx="24700">
                  <c:v>4277244903.935185</c:v>
                </c:pt>
                <c:pt idx="24701">
                  <c:v>4277244906.2500005</c:v>
                </c:pt>
                <c:pt idx="24702">
                  <c:v>4277244909.7222219</c:v>
                </c:pt>
                <c:pt idx="24703">
                  <c:v>4277244913.1944442</c:v>
                </c:pt>
                <c:pt idx="24704">
                  <c:v>4277244916.6666665</c:v>
                </c:pt>
                <c:pt idx="24705">
                  <c:v>4277244918.9814811</c:v>
                </c:pt>
                <c:pt idx="24706">
                  <c:v>4277244922.4537034</c:v>
                </c:pt>
                <c:pt idx="24707">
                  <c:v>4277244925.9259257</c:v>
                </c:pt>
                <c:pt idx="24708">
                  <c:v>4277244929.3981481</c:v>
                </c:pt>
                <c:pt idx="24709">
                  <c:v>4277244932.8703704</c:v>
                </c:pt>
                <c:pt idx="24710">
                  <c:v>4277244935.185185</c:v>
                </c:pt>
                <c:pt idx="24711">
                  <c:v>4277244938.6574073</c:v>
                </c:pt>
                <c:pt idx="24712">
                  <c:v>4277244942.1296296</c:v>
                </c:pt>
                <c:pt idx="24713">
                  <c:v>4277244945.6018519</c:v>
                </c:pt>
                <c:pt idx="24714">
                  <c:v>4277244947.9166665</c:v>
                </c:pt>
                <c:pt idx="24715">
                  <c:v>4277244951.3888888</c:v>
                </c:pt>
                <c:pt idx="24716">
                  <c:v>4277244954.8611112</c:v>
                </c:pt>
                <c:pt idx="24717">
                  <c:v>4277244958.3333335</c:v>
                </c:pt>
                <c:pt idx="24718">
                  <c:v>4277244961.8055558</c:v>
                </c:pt>
                <c:pt idx="24719">
                  <c:v>4277244964.1203704</c:v>
                </c:pt>
                <c:pt idx="24720">
                  <c:v>4277244967.5925927</c:v>
                </c:pt>
                <c:pt idx="24721">
                  <c:v>4277244971.064815</c:v>
                </c:pt>
                <c:pt idx="24722">
                  <c:v>4277244974.5370374</c:v>
                </c:pt>
                <c:pt idx="24723">
                  <c:v>4277244976.8518519</c:v>
                </c:pt>
                <c:pt idx="24724">
                  <c:v>4277244980.3240743</c:v>
                </c:pt>
                <c:pt idx="24725">
                  <c:v>4277244983.7962966</c:v>
                </c:pt>
                <c:pt idx="24726">
                  <c:v>4277244987.268518</c:v>
                </c:pt>
                <c:pt idx="24727">
                  <c:v>4277244989.5833335</c:v>
                </c:pt>
                <c:pt idx="24728">
                  <c:v>4277244993.0555558</c:v>
                </c:pt>
                <c:pt idx="24729">
                  <c:v>4277244996.5277781</c:v>
                </c:pt>
                <c:pt idx="24730">
                  <c:v>4277244999.9999995</c:v>
                </c:pt>
                <c:pt idx="24731">
                  <c:v>4277245003.4722219</c:v>
                </c:pt>
                <c:pt idx="24732">
                  <c:v>4277245006.9444442</c:v>
                </c:pt>
                <c:pt idx="24733">
                  <c:v>4277245010.4166665</c:v>
                </c:pt>
                <c:pt idx="24734">
                  <c:v>4277245013.8888888</c:v>
                </c:pt>
                <c:pt idx="24735">
                  <c:v>4277245016.2037034</c:v>
                </c:pt>
                <c:pt idx="24736">
                  <c:v>4277245019.6759257</c:v>
                </c:pt>
                <c:pt idx="24737">
                  <c:v>4277245023.1481481</c:v>
                </c:pt>
                <c:pt idx="24738">
                  <c:v>4277245026.6203704</c:v>
                </c:pt>
                <c:pt idx="24739">
                  <c:v>4277245030.0925927</c:v>
                </c:pt>
                <c:pt idx="24740">
                  <c:v>4277245032.4074073</c:v>
                </c:pt>
                <c:pt idx="24741">
                  <c:v>4277245035.8796296</c:v>
                </c:pt>
                <c:pt idx="24742">
                  <c:v>4277245039.3518519</c:v>
                </c:pt>
                <c:pt idx="24743">
                  <c:v>4277245042.8240743</c:v>
                </c:pt>
                <c:pt idx="24744">
                  <c:v>4277245045.1388888</c:v>
                </c:pt>
                <c:pt idx="24745">
                  <c:v>4277245048.6111112</c:v>
                </c:pt>
                <c:pt idx="24746">
                  <c:v>4277245052.0833335</c:v>
                </c:pt>
                <c:pt idx="24747">
                  <c:v>4277245055.5555558</c:v>
                </c:pt>
                <c:pt idx="24748">
                  <c:v>4277245059.0277777</c:v>
                </c:pt>
                <c:pt idx="24749">
                  <c:v>4277245061.3425927</c:v>
                </c:pt>
                <c:pt idx="24750">
                  <c:v>4277245064.814815</c:v>
                </c:pt>
                <c:pt idx="24751">
                  <c:v>4277245068.2870369</c:v>
                </c:pt>
                <c:pt idx="24752">
                  <c:v>4277245071.7592592</c:v>
                </c:pt>
                <c:pt idx="24753">
                  <c:v>4277245074.0740743</c:v>
                </c:pt>
                <c:pt idx="24754">
                  <c:v>4277245077.5462961</c:v>
                </c:pt>
                <c:pt idx="24755">
                  <c:v>4277245081.0185184</c:v>
                </c:pt>
                <c:pt idx="24756">
                  <c:v>4277245084.4907408</c:v>
                </c:pt>
                <c:pt idx="24757">
                  <c:v>4277245086.8055558</c:v>
                </c:pt>
                <c:pt idx="24758">
                  <c:v>4277245090.2777777</c:v>
                </c:pt>
                <c:pt idx="24759">
                  <c:v>4277245093.75</c:v>
                </c:pt>
                <c:pt idx="24760">
                  <c:v>4277245097.2222223</c:v>
                </c:pt>
                <c:pt idx="24761">
                  <c:v>4277245100.6944442</c:v>
                </c:pt>
                <c:pt idx="24762">
                  <c:v>4277245103.0092592</c:v>
                </c:pt>
                <c:pt idx="24763">
                  <c:v>4277245106.4814816</c:v>
                </c:pt>
                <c:pt idx="24764">
                  <c:v>4277245109.9537039</c:v>
                </c:pt>
                <c:pt idx="24765">
                  <c:v>4277245113.4259257</c:v>
                </c:pt>
                <c:pt idx="24766">
                  <c:v>4277245115.7407408</c:v>
                </c:pt>
                <c:pt idx="24767">
                  <c:v>4277245119.2129631</c:v>
                </c:pt>
                <c:pt idx="24768">
                  <c:v>4277245122.6851854</c:v>
                </c:pt>
                <c:pt idx="24769">
                  <c:v>4277245126.1574073</c:v>
                </c:pt>
                <c:pt idx="24770">
                  <c:v>4277245129.6296296</c:v>
                </c:pt>
                <c:pt idx="24771">
                  <c:v>4277245131.9444447</c:v>
                </c:pt>
                <c:pt idx="24772">
                  <c:v>4277245135.4166665</c:v>
                </c:pt>
                <c:pt idx="24773">
                  <c:v>4277245138.8888888</c:v>
                </c:pt>
                <c:pt idx="24774">
                  <c:v>4277245142.3611112</c:v>
                </c:pt>
                <c:pt idx="24775">
                  <c:v>4277245144.6759262</c:v>
                </c:pt>
                <c:pt idx="24776">
                  <c:v>4277245148.1481481</c:v>
                </c:pt>
                <c:pt idx="24777">
                  <c:v>4277245151.6203704</c:v>
                </c:pt>
                <c:pt idx="24778">
                  <c:v>4277245155.0925927</c:v>
                </c:pt>
                <c:pt idx="24779">
                  <c:v>4277245157.4074078</c:v>
                </c:pt>
                <c:pt idx="24780">
                  <c:v>4277245160.8796296</c:v>
                </c:pt>
                <c:pt idx="24781">
                  <c:v>4277245164.3518519</c:v>
                </c:pt>
                <c:pt idx="24782">
                  <c:v>4277245167.8240738</c:v>
                </c:pt>
                <c:pt idx="24783">
                  <c:v>4277245171.2962961</c:v>
                </c:pt>
                <c:pt idx="24784">
                  <c:v>4277245173.6111112</c:v>
                </c:pt>
                <c:pt idx="24785">
                  <c:v>4277245177.0833335</c:v>
                </c:pt>
                <c:pt idx="24786">
                  <c:v>4277245180.5555553</c:v>
                </c:pt>
                <c:pt idx="24787">
                  <c:v>4277245184.0277777</c:v>
                </c:pt>
                <c:pt idx="24788">
                  <c:v>4277245186.3425927</c:v>
                </c:pt>
                <c:pt idx="24789">
                  <c:v>4277245189.8148146</c:v>
                </c:pt>
                <c:pt idx="24790">
                  <c:v>4277245193.2870369</c:v>
                </c:pt>
                <c:pt idx="24791">
                  <c:v>4277245196.7592592</c:v>
                </c:pt>
                <c:pt idx="24792">
                  <c:v>4277245200.2314816</c:v>
                </c:pt>
                <c:pt idx="24793">
                  <c:v>4277245202.5462961</c:v>
                </c:pt>
                <c:pt idx="24794">
                  <c:v>4277245206.0185184</c:v>
                </c:pt>
                <c:pt idx="24795">
                  <c:v>4277245209.4907408</c:v>
                </c:pt>
                <c:pt idx="24796">
                  <c:v>4277245212.9629631</c:v>
                </c:pt>
                <c:pt idx="24797">
                  <c:v>4277245215.2777777</c:v>
                </c:pt>
                <c:pt idx="24798">
                  <c:v>4277245218.75</c:v>
                </c:pt>
                <c:pt idx="24799">
                  <c:v>4277245222.2222223</c:v>
                </c:pt>
                <c:pt idx="24800">
                  <c:v>4277245225.6944447</c:v>
                </c:pt>
                <c:pt idx="24801">
                  <c:v>4277245228.0092592</c:v>
                </c:pt>
                <c:pt idx="24802">
                  <c:v>4277245231.4814816</c:v>
                </c:pt>
                <c:pt idx="24803">
                  <c:v>4277245234.9537039</c:v>
                </c:pt>
                <c:pt idx="24804">
                  <c:v>4277245238.4259262</c:v>
                </c:pt>
                <c:pt idx="24805">
                  <c:v>4277245241.8981485</c:v>
                </c:pt>
                <c:pt idx="24806">
                  <c:v>4277245244.2129631</c:v>
                </c:pt>
                <c:pt idx="24807">
                  <c:v>4277245247.6851854</c:v>
                </c:pt>
                <c:pt idx="24808">
                  <c:v>4277245251.1574078</c:v>
                </c:pt>
                <c:pt idx="24809">
                  <c:v>4277245254.6296301</c:v>
                </c:pt>
                <c:pt idx="24810">
                  <c:v>4277245256.9444447</c:v>
                </c:pt>
                <c:pt idx="24811">
                  <c:v>4277245260.416667</c:v>
                </c:pt>
                <c:pt idx="24812">
                  <c:v>4277245263.8888893</c:v>
                </c:pt>
                <c:pt idx="24813">
                  <c:v>4277245267.3611116</c:v>
                </c:pt>
                <c:pt idx="24814">
                  <c:v>4277245270.833333</c:v>
                </c:pt>
                <c:pt idx="24815">
                  <c:v>4277245273.1481485</c:v>
                </c:pt>
                <c:pt idx="24816">
                  <c:v>4277245276.6203709</c:v>
                </c:pt>
                <c:pt idx="24817">
                  <c:v>4277245280.0925922</c:v>
                </c:pt>
                <c:pt idx="24818">
                  <c:v>4277245283.5648146</c:v>
                </c:pt>
                <c:pt idx="24819">
                  <c:v>4277245285.8796301</c:v>
                </c:pt>
                <c:pt idx="24820">
                  <c:v>4277245289.3518515</c:v>
                </c:pt>
                <c:pt idx="24821">
                  <c:v>4277245292.8240738</c:v>
                </c:pt>
                <c:pt idx="24822">
                  <c:v>4277245296.2962961</c:v>
                </c:pt>
                <c:pt idx="24823">
                  <c:v>4277245298.6111107</c:v>
                </c:pt>
                <c:pt idx="24824">
                  <c:v>4277245302.083333</c:v>
                </c:pt>
                <c:pt idx="24825">
                  <c:v>4277245305.5555553</c:v>
                </c:pt>
                <c:pt idx="24826">
                  <c:v>4277245309.0277777</c:v>
                </c:pt>
                <c:pt idx="24827">
                  <c:v>4277245312.5</c:v>
                </c:pt>
                <c:pt idx="24828">
                  <c:v>4277245314.8148146</c:v>
                </c:pt>
                <c:pt idx="24829">
                  <c:v>4277245318.2870369</c:v>
                </c:pt>
                <c:pt idx="24830">
                  <c:v>4277245321.7592592</c:v>
                </c:pt>
                <c:pt idx="24831">
                  <c:v>4277245325.2314816</c:v>
                </c:pt>
                <c:pt idx="24832">
                  <c:v>4277245327.5462961</c:v>
                </c:pt>
                <c:pt idx="24833">
                  <c:v>4277245331.0185184</c:v>
                </c:pt>
                <c:pt idx="24834">
                  <c:v>4277245334.4907408</c:v>
                </c:pt>
                <c:pt idx="24835">
                  <c:v>4277245337.9629631</c:v>
                </c:pt>
                <c:pt idx="24836">
                  <c:v>4277245340.2777777</c:v>
                </c:pt>
                <c:pt idx="24837">
                  <c:v>4277245343.75</c:v>
                </c:pt>
                <c:pt idx="24838">
                  <c:v>4277245347.2222223</c:v>
                </c:pt>
                <c:pt idx="24839">
                  <c:v>4277245350.6944447</c:v>
                </c:pt>
                <c:pt idx="24840">
                  <c:v>4277245354.166667</c:v>
                </c:pt>
                <c:pt idx="24841">
                  <c:v>4277245356.4814816</c:v>
                </c:pt>
                <c:pt idx="24842">
                  <c:v>4277245359.9537039</c:v>
                </c:pt>
                <c:pt idx="24843">
                  <c:v>4277245363.4259262</c:v>
                </c:pt>
                <c:pt idx="24844">
                  <c:v>4277245366.8981485</c:v>
                </c:pt>
                <c:pt idx="24845">
                  <c:v>4277245369.2129631</c:v>
                </c:pt>
                <c:pt idx="24846">
                  <c:v>4277245372.6851854</c:v>
                </c:pt>
                <c:pt idx="24847">
                  <c:v>4277245376.1574078</c:v>
                </c:pt>
                <c:pt idx="24848">
                  <c:v>4277245379.6296291</c:v>
                </c:pt>
                <c:pt idx="24849">
                  <c:v>4277245383.1018515</c:v>
                </c:pt>
                <c:pt idx="24850">
                  <c:v>4277245385.416667</c:v>
                </c:pt>
                <c:pt idx="24851">
                  <c:v>4277245388.8888884</c:v>
                </c:pt>
                <c:pt idx="24852">
                  <c:v>4277245392.3611107</c:v>
                </c:pt>
                <c:pt idx="24853">
                  <c:v>4277245395.833333</c:v>
                </c:pt>
                <c:pt idx="24854">
                  <c:v>4277245398.1481476</c:v>
                </c:pt>
                <c:pt idx="24855">
                  <c:v>4277245401.6203699</c:v>
                </c:pt>
                <c:pt idx="24856">
                  <c:v>4277245405.0925922</c:v>
                </c:pt>
                <c:pt idx="24857">
                  <c:v>4277245408.5648146</c:v>
                </c:pt>
                <c:pt idx="24858">
                  <c:v>4277245410.8796291</c:v>
                </c:pt>
                <c:pt idx="24859">
                  <c:v>4277245414.3518515</c:v>
                </c:pt>
                <c:pt idx="24860">
                  <c:v>4277245417.8240738</c:v>
                </c:pt>
                <c:pt idx="24861">
                  <c:v>4277245421.2962961</c:v>
                </c:pt>
                <c:pt idx="24862">
                  <c:v>4277245424.7685184</c:v>
                </c:pt>
                <c:pt idx="24863">
                  <c:v>4277245427.083333</c:v>
                </c:pt>
                <c:pt idx="24864">
                  <c:v>4277245430.5555553</c:v>
                </c:pt>
                <c:pt idx="24865">
                  <c:v>4277245434.0277777</c:v>
                </c:pt>
                <c:pt idx="24866">
                  <c:v>4277245437.5</c:v>
                </c:pt>
                <c:pt idx="24867">
                  <c:v>4277245439.8148146</c:v>
                </c:pt>
                <c:pt idx="24868">
                  <c:v>4277245443.2870369</c:v>
                </c:pt>
                <c:pt idx="24869">
                  <c:v>4277245446.7592592</c:v>
                </c:pt>
                <c:pt idx="24870">
                  <c:v>4277245450.2314816</c:v>
                </c:pt>
                <c:pt idx="24871">
                  <c:v>4277245453.7037039</c:v>
                </c:pt>
                <c:pt idx="24872">
                  <c:v>4277245456.0185184</c:v>
                </c:pt>
                <c:pt idx="24873">
                  <c:v>4277245459.4907408</c:v>
                </c:pt>
                <c:pt idx="24874">
                  <c:v>4277245462.9629631</c:v>
                </c:pt>
                <c:pt idx="24875">
                  <c:v>4277245466.4351854</c:v>
                </c:pt>
                <c:pt idx="24876">
                  <c:v>4277245468.75</c:v>
                </c:pt>
                <c:pt idx="24877">
                  <c:v>4277245472.2222223</c:v>
                </c:pt>
                <c:pt idx="24878">
                  <c:v>4277245483.7962961</c:v>
                </c:pt>
                <c:pt idx="24879">
                  <c:v>4277245495.3703704</c:v>
                </c:pt>
                <c:pt idx="24880">
                  <c:v>4277245506.9444447</c:v>
                </c:pt>
                <c:pt idx="24881">
                  <c:v>4277245519.6759257</c:v>
                </c:pt>
                <c:pt idx="24882">
                  <c:v>4277245531.25</c:v>
                </c:pt>
                <c:pt idx="24883">
                  <c:v>4277245542.8240743</c:v>
                </c:pt>
                <c:pt idx="24884">
                  <c:v>4277245554.3981481</c:v>
                </c:pt>
                <c:pt idx="24885">
                  <c:v>4277245565.9722223</c:v>
                </c:pt>
                <c:pt idx="24886">
                  <c:v>4277245577.5462966</c:v>
                </c:pt>
                <c:pt idx="24887">
                  <c:v>4277245589.1203704</c:v>
                </c:pt>
                <c:pt idx="24888">
                  <c:v>4277245600.6944442</c:v>
                </c:pt>
                <c:pt idx="24889">
                  <c:v>4277245612.2685189</c:v>
                </c:pt>
                <c:pt idx="24890">
                  <c:v>4277245623.8425927</c:v>
                </c:pt>
                <c:pt idx="24891">
                  <c:v>4277245636.5740743</c:v>
                </c:pt>
                <c:pt idx="24892">
                  <c:v>4277245648.1481481</c:v>
                </c:pt>
                <c:pt idx="24893">
                  <c:v>4277245659.7222219</c:v>
                </c:pt>
                <c:pt idx="24894">
                  <c:v>4277245671.2962966</c:v>
                </c:pt>
                <c:pt idx="24895">
                  <c:v>4277245682.8703704</c:v>
                </c:pt>
                <c:pt idx="24896">
                  <c:v>4277245694.4444442</c:v>
                </c:pt>
                <c:pt idx="24897">
                  <c:v>4277245706.0185189</c:v>
                </c:pt>
                <c:pt idx="24898">
                  <c:v>4277245717.5925927</c:v>
                </c:pt>
                <c:pt idx="24899">
                  <c:v>4277245729.1666665</c:v>
                </c:pt>
                <c:pt idx="24900">
                  <c:v>4277245740.7407403</c:v>
                </c:pt>
                <c:pt idx="24901">
                  <c:v>4277245753.4722219</c:v>
                </c:pt>
                <c:pt idx="24902">
                  <c:v>4277245765.0462966</c:v>
                </c:pt>
                <c:pt idx="24903">
                  <c:v>4277245776.6203704</c:v>
                </c:pt>
                <c:pt idx="24904">
                  <c:v>4277245788.1944442</c:v>
                </c:pt>
                <c:pt idx="24905">
                  <c:v>4277245799.768518</c:v>
                </c:pt>
                <c:pt idx="24906">
                  <c:v>4277245811.3425927</c:v>
                </c:pt>
                <c:pt idx="24907">
                  <c:v>4277245822.9166665</c:v>
                </c:pt>
                <c:pt idx="24908">
                  <c:v>4277245857.6388888</c:v>
                </c:pt>
                <c:pt idx="24909">
                  <c:v>4277245892.3611112</c:v>
                </c:pt>
                <c:pt idx="24910">
                  <c:v>4277245927.0833335</c:v>
                </c:pt>
                <c:pt idx="24911">
                  <c:v>4277245961.8055553</c:v>
                </c:pt>
                <c:pt idx="24912">
                  <c:v>4277245996.5277777</c:v>
                </c:pt>
                <c:pt idx="24913">
                  <c:v>4277246031.25</c:v>
                </c:pt>
                <c:pt idx="24914">
                  <c:v>4277246065.9722223</c:v>
                </c:pt>
                <c:pt idx="24915">
                  <c:v>4277246100.6944447</c:v>
                </c:pt>
                <c:pt idx="24916">
                  <c:v>4277246126.1574078</c:v>
                </c:pt>
                <c:pt idx="24917">
                  <c:v>4277246128.4722223</c:v>
                </c:pt>
                <c:pt idx="24918">
                  <c:v>4277246131.9444447</c:v>
                </c:pt>
                <c:pt idx="24919">
                  <c:v>4277246135.416667</c:v>
                </c:pt>
                <c:pt idx="24920">
                  <c:v>4277246138.8888884</c:v>
                </c:pt>
                <c:pt idx="24921">
                  <c:v>4277246142.3611107</c:v>
                </c:pt>
                <c:pt idx="24922">
                  <c:v>4277246144.6759262</c:v>
                </c:pt>
                <c:pt idx="24923">
                  <c:v>4277246148.1481485</c:v>
                </c:pt>
                <c:pt idx="24924">
                  <c:v>4277246151.6203699</c:v>
                </c:pt>
                <c:pt idx="24925">
                  <c:v>4277246155.0925922</c:v>
                </c:pt>
                <c:pt idx="24926">
                  <c:v>4277246157.4074078</c:v>
                </c:pt>
                <c:pt idx="24927">
                  <c:v>4277246160.8796291</c:v>
                </c:pt>
                <c:pt idx="24928">
                  <c:v>4277246164.3518515</c:v>
                </c:pt>
                <c:pt idx="24929">
                  <c:v>4277246167.8240738</c:v>
                </c:pt>
                <c:pt idx="24930">
                  <c:v>4277246170.1388884</c:v>
                </c:pt>
                <c:pt idx="24931">
                  <c:v>4277246173.6111107</c:v>
                </c:pt>
                <c:pt idx="24932">
                  <c:v>4277246177.083333</c:v>
                </c:pt>
                <c:pt idx="24933">
                  <c:v>4277246180.5555553</c:v>
                </c:pt>
                <c:pt idx="24934">
                  <c:v>4277246184.0277777</c:v>
                </c:pt>
                <c:pt idx="24935">
                  <c:v>4277246186.3425922</c:v>
                </c:pt>
                <c:pt idx="24936">
                  <c:v>4277246189.8148146</c:v>
                </c:pt>
                <c:pt idx="24937">
                  <c:v>4277246193.2870369</c:v>
                </c:pt>
                <c:pt idx="24938">
                  <c:v>4277246196.7592592</c:v>
                </c:pt>
                <c:pt idx="24939">
                  <c:v>4277246199.0740738</c:v>
                </c:pt>
                <c:pt idx="24940">
                  <c:v>4277246202.5462961</c:v>
                </c:pt>
                <c:pt idx="24941">
                  <c:v>4277246206.0185184</c:v>
                </c:pt>
                <c:pt idx="24942">
                  <c:v>4277246209.4907408</c:v>
                </c:pt>
                <c:pt idx="24943">
                  <c:v>4277246212.9629631</c:v>
                </c:pt>
                <c:pt idx="24944">
                  <c:v>4277246215.2777777</c:v>
                </c:pt>
                <c:pt idx="24945">
                  <c:v>4277246218.75</c:v>
                </c:pt>
                <c:pt idx="24946">
                  <c:v>4277246222.2222223</c:v>
                </c:pt>
                <c:pt idx="24947">
                  <c:v>4277246225.6944447</c:v>
                </c:pt>
                <c:pt idx="24948">
                  <c:v>4277246228.0092592</c:v>
                </c:pt>
                <c:pt idx="24949">
                  <c:v>4277246231.4814816</c:v>
                </c:pt>
                <c:pt idx="24950">
                  <c:v>4277246234.9537039</c:v>
                </c:pt>
                <c:pt idx="24951">
                  <c:v>4277246238.4259262</c:v>
                </c:pt>
                <c:pt idx="24952">
                  <c:v>4277246240.7407408</c:v>
                </c:pt>
                <c:pt idx="24953">
                  <c:v>4277246244.2129631</c:v>
                </c:pt>
                <c:pt idx="24954">
                  <c:v>4277246247.6851854</c:v>
                </c:pt>
                <c:pt idx="24955">
                  <c:v>4277246251.1574073</c:v>
                </c:pt>
                <c:pt idx="24956">
                  <c:v>4277246254.6296296</c:v>
                </c:pt>
                <c:pt idx="24957">
                  <c:v>4277246256.9444447</c:v>
                </c:pt>
                <c:pt idx="24958">
                  <c:v>4277246260.4166665</c:v>
                </c:pt>
                <c:pt idx="24959">
                  <c:v>4277246263.8888888</c:v>
                </c:pt>
                <c:pt idx="24960">
                  <c:v>4277246267.3611112</c:v>
                </c:pt>
                <c:pt idx="24961">
                  <c:v>4277246269.6759257</c:v>
                </c:pt>
                <c:pt idx="24962">
                  <c:v>4277246273.1481481</c:v>
                </c:pt>
                <c:pt idx="24963">
                  <c:v>4277246276.6203704</c:v>
                </c:pt>
                <c:pt idx="24964">
                  <c:v>4277246280.0925927</c:v>
                </c:pt>
                <c:pt idx="24965">
                  <c:v>4277246283.5648146</c:v>
                </c:pt>
                <c:pt idx="24966">
                  <c:v>4277246285.8796296</c:v>
                </c:pt>
                <c:pt idx="24967">
                  <c:v>4277246289.3518519</c:v>
                </c:pt>
                <c:pt idx="24968">
                  <c:v>4277246292.8240743</c:v>
                </c:pt>
                <c:pt idx="24969">
                  <c:v>4277246296.2962961</c:v>
                </c:pt>
                <c:pt idx="24970">
                  <c:v>4277246298.6111112</c:v>
                </c:pt>
                <c:pt idx="24971">
                  <c:v>4277246302.0833335</c:v>
                </c:pt>
                <c:pt idx="24972">
                  <c:v>4277246305.5555558</c:v>
                </c:pt>
                <c:pt idx="24973">
                  <c:v>4277246309.0277777</c:v>
                </c:pt>
                <c:pt idx="24974">
                  <c:v>4277246312.5</c:v>
                </c:pt>
                <c:pt idx="24975">
                  <c:v>4277246314.814815</c:v>
                </c:pt>
                <c:pt idx="24976">
                  <c:v>4277246318.2870374</c:v>
                </c:pt>
                <c:pt idx="24977">
                  <c:v>4277246321.7592592</c:v>
                </c:pt>
                <c:pt idx="24978">
                  <c:v>4277246325.2314816</c:v>
                </c:pt>
                <c:pt idx="24979">
                  <c:v>4277246327.5462966</c:v>
                </c:pt>
                <c:pt idx="24980">
                  <c:v>4277246331.0185184</c:v>
                </c:pt>
                <c:pt idx="24981">
                  <c:v>4277246334.4907408</c:v>
                </c:pt>
                <c:pt idx="24982">
                  <c:v>4277246337.9629631</c:v>
                </c:pt>
                <c:pt idx="24983">
                  <c:v>4277246340.2777781</c:v>
                </c:pt>
                <c:pt idx="24984">
                  <c:v>4277246343.75</c:v>
                </c:pt>
                <c:pt idx="24985">
                  <c:v>4277246347.2222223</c:v>
                </c:pt>
                <c:pt idx="24986">
                  <c:v>4277246350.6944442</c:v>
                </c:pt>
                <c:pt idx="24987">
                  <c:v>4277246354.1666665</c:v>
                </c:pt>
                <c:pt idx="24988">
                  <c:v>4277246356.4814816</c:v>
                </c:pt>
                <c:pt idx="24989">
                  <c:v>4277246359.9537034</c:v>
                </c:pt>
                <c:pt idx="24990">
                  <c:v>4277246363.4259257</c:v>
                </c:pt>
                <c:pt idx="24991">
                  <c:v>4277246366.8981481</c:v>
                </c:pt>
                <c:pt idx="24992">
                  <c:v>4277246369.2129626</c:v>
                </c:pt>
                <c:pt idx="24993">
                  <c:v>4277246372.685185</c:v>
                </c:pt>
                <c:pt idx="24994">
                  <c:v>4277246376.1574073</c:v>
                </c:pt>
                <c:pt idx="24995">
                  <c:v>4277246379.6296296</c:v>
                </c:pt>
                <c:pt idx="24996">
                  <c:v>4277246383.1018519</c:v>
                </c:pt>
                <c:pt idx="24997">
                  <c:v>4277246385.4166665</c:v>
                </c:pt>
                <c:pt idx="24998">
                  <c:v>4277246388.8888888</c:v>
                </c:pt>
                <c:pt idx="24999">
                  <c:v>4277246392.3611112</c:v>
                </c:pt>
                <c:pt idx="25000">
                  <c:v>4277246395.8333335</c:v>
                </c:pt>
                <c:pt idx="25001">
                  <c:v>4277246398.1481481</c:v>
                </c:pt>
                <c:pt idx="25002">
                  <c:v>4277246401.6203704</c:v>
                </c:pt>
                <c:pt idx="25003">
                  <c:v>4277246405.0925927</c:v>
                </c:pt>
                <c:pt idx="25004">
                  <c:v>4277246408.564815</c:v>
                </c:pt>
                <c:pt idx="25005">
                  <c:v>4277246410.8796296</c:v>
                </c:pt>
                <c:pt idx="25006">
                  <c:v>4277246414.3518519</c:v>
                </c:pt>
                <c:pt idx="25007">
                  <c:v>4277246417.8240743</c:v>
                </c:pt>
                <c:pt idx="25008">
                  <c:v>4277246421.2962966</c:v>
                </c:pt>
                <c:pt idx="25009">
                  <c:v>4277246424.7685189</c:v>
                </c:pt>
                <c:pt idx="25010">
                  <c:v>4277246427.0833335</c:v>
                </c:pt>
                <c:pt idx="25011">
                  <c:v>4277246430.5555558</c:v>
                </c:pt>
                <c:pt idx="25012">
                  <c:v>4277246434.0277781</c:v>
                </c:pt>
                <c:pt idx="25013">
                  <c:v>4277246437.5000005</c:v>
                </c:pt>
                <c:pt idx="25014">
                  <c:v>4277246439.814815</c:v>
                </c:pt>
                <c:pt idx="25015">
                  <c:v>4277246443.2870374</c:v>
                </c:pt>
                <c:pt idx="25016">
                  <c:v>4277246446.7592597</c:v>
                </c:pt>
                <c:pt idx="25017">
                  <c:v>4277246450.2314811</c:v>
                </c:pt>
                <c:pt idx="25018">
                  <c:v>4277246452.5462966</c:v>
                </c:pt>
                <c:pt idx="25019">
                  <c:v>4277246456.0185189</c:v>
                </c:pt>
                <c:pt idx="25020">
                  <c:v>4277246459.4907403</c:v>
                </c:pt>
                <c:pt idx="25021">
                  <c:v>4277246462.9629626</c:v>
                </c:pt>
                <c:pt idx="25022">
                  <c:v>4277246466.435185</c:v>
                </c:pt>
                <c:pt idx="25023">
                  <c:v>4277246468.7500005</c:v>
                </c:pt>
                <c:pt idx="25024">
                  <c:v>4277246472.2222219</c:v>
                </c:pt>
                <c:pt idx="25025">
                  <c:v>4277246475.6944442</c:v>
                </c:pt>
                <c:pt idx="25026">
                  <c:v>4277246479.1666665</c:v>
                </c:pt>
                <c:pt idx="25027">
                  <c:v>4277246481.4814811</c:v>
                </c:pt>
                <c:pt idx="25028">
                  <c:v>4277246484.9537034</c:v>
                </c:pt>
                <c:pt idx="25029">
                  <c:v>4277246488.4259257</c:v>
                </c:pt>
                <c:pt idx="25030">
                  <c:v>4277246491.8981481</c:v>
                </c:pt>
                <c:pt idx="25031">
                  <c:v>4277246495.3703704</c:v>
                </c:pt>
                <c:pt idx="25032">
                  <c:v>4277246497.685185</c:v>
                </c:pt>
                <c:pt idx="25033">
                  <c:v>4277246501.1574073</c:v>
                </c:pt>
                <c:pt idx="25034">
                  <c:v>4277246504.6296296</c:v>
                </c:pt>
                <c:pt idx="25035">
                  <c:v>4277246508.1018519</c:v>
                </c:pt>
                <c:pt idx="25036">
                  <c:v>4277246510.4166665</c:v>
                </c:pt>
                <c:pt idx="25037">
                  <c:v>4277246513.8888888</c:v>
                </c:pt>
                <c:pt idx="25038">
                  <c:v>4277246517.3611112</c:v>
                </c:pt>
                <c:pt idx="25039">
                  <c:v>4277246520.8333335</c:v>
                </c:pt>
                <c:pt idx="25040">
                  <c:v>4277246523.1481481</c:v>
                </c:pt>
                <c:pt idx="25041">
                  <c:v>4277246526.6203704</c:v>
                </c:pt>
                <c:pt idx="25042">
                  <c:v>4277246530.0925927</c:v>
                </c:pt>
                <c:pt idx="25043">
                  <c:v>4277246533.564815</c:v>
                </c:pt>
                <c:pt idx="25044">
                  <c:v>4277246537.0370374</c:v>
                </c:pt>
                <c:pt idx="25045">
                  <c:v>4277246539.3518519</c:v>
                </c:pt>
                <c:pt idx="25046">
                  <c:v>4277246542.8240743</c:v>
                </c:pt>
                <c:pt idx="25047">
                  <c:v>4277246546.2962966</c:v>
                </c:pt>
                <c:pt idx="25048">
                  <c:v>4277246549.768518</c:v>
                </c:pt>
                <c:pt idx="25049">
                  <c:v>4277246552.0833335</c:v>
                </c:pt>
                <c:pt idx="25050">
                  <c:v>4277246555.5555558</c:v>
                </c:pt>
                <c:pt idx="25051">
                  <c:v>4277246559.0277781</c:v>
                </c:pt>
                <c:pt idx="25052">
                  <c:v>4277246562.4999995</c:v>
                </c:pt>
                <c:pt idx="25053">
                  <c:v>4277246564.814815</c:v>
                </c:pt>
                <c:pt idx="25054">
                  <c:v>4277246568.2870374</c:v>
                </c:pt>
                <c:pt idx="25055">
                  <c:v>4277246571.7592587</c:v>
                </c:pt>
                <c:pt idx="25056">
                  <c:v>4277246575.2314811</c:v>
                </c:pt>
                <c:pt idx="25057">
                  <c:v>4277246578.7037034</c:v>
                </c:pt>
                <c:pt idx="25058">
                  <c:v>4277246581.018518</c:v>
                </c:pt>
                <c:pt idx="25059">
                  <c:v>4277246584.4907403</c:v>
                </c:pt>
                <c:pt idx="25060">
                  <c:v>4277246587.9629626</c:v>
                </c:pt>
                <c:pt idx="25061">
                  <c:v>4277246591.435185</c:v>
                </c:pt>
                <c:pt idx="25062">
                  <c:v>4277246593.7499995</c:v>
                </c:pt>
                <c:pt idx="25063">
                  <c:v>4277246597.2222219</c:v>
                </c:pt>
                <c:pt idx="25064">
                  <c:v>4277246600.6944442</c:v>
                </c:pt>
                <c:pt idx="25065">
                  <c:v>4277246604.1666665</c:v>
                </c:pt>
                <c:pt idx="25066">
                  <c:v>4277246606.4814811</c:v>
                </c:pt>
                <c:pt idx="25067">
                  <c:v>4277246609.9537034</c:v>
                </c:pt>
                <c:pt idx="25068">
                  <c:v>4277246613.4259257</c:v>
                </c:pt>
                <c:pt idx="25069">
                  <c:v>4277246616.8981481</c:v>
                </c:pt>
                <c:pt idx="25070">
                  <c:v>4277246620.3703704</c:v>
                </c:pt>
                <c:pt idx="25071">
                  <c:v>4277246622.685185</c:v>
                </c:pt>
                <c:pt idx="25072">
                  <c:v>4277246626.1574073</c:v>
                </c:pt>
                <c:pt idx="25073">
                  <c:v>4277246629.6296296</c:v>
                </c:pt>
                <c:pt idx="25074">
                  <c:v>4277246633.1018519</c:v>
                </c:pt>
                <c:pt idx="25075">
                  <c:v>4277246635.4166665</c:v>
                </c:pt>
                <c:pt idx="25076">
                  <c:v>4277246638.8888888</c:v>
                </c:pt>
                <c:pt idx="25077">
                  <c:v>4277246642.3611112</c:v>
                </c:pt>
                <c:pt idx="25078">
                  <c:v>4277246645.8333335</c:v>
                </c:pt>
                <c:pt idx="25079">
                  <c:v>4277246649.3055558</c:v>
                </c:pt>
                <c:pt idx="25080">
                  <c:v>4277246651.6203704</c:v>
                </c:pt>
                <c:pt idx="25081">
                  <c:v>4277246655.0925927</c:v>
                </c:pt>
                <c:pt idx="25082">
                  <c:v>4277246658.564815</c:v>
                </c:pt>
                <c:pt idx="25083">
                  <c:v>4277246662.0370369</c:v>
                </c:pt>
                <c:pt idx="25084">
                  <c:v>4277246664.3518519</c:v>
                </c:pt>
                <c:pt idx="25085">
                  <c:v>4277246667.8240743</c:v>
                </c:pt>
                <c:pt idx="25086">
                  <c:v>4277246671.2962961</c:v>
                </c:pt>
                <c:pt idx="25087">
                  <c:v>4277246674.7685184</c:v>
                </c:pt>
                <c:pt idx="25088">
                  <c:v>4277246677.0833335</c:v>
                </c:pt>
                <c:pt idx="25089">
                  <c:v>4277246680.5555553</c:v>
                </c:pt>
                <c:pt idx="25090">
                  <c:v>4277246684.0277777</c:v>
                </c:pt>
                <c:pt idx="25091">
                  <c:v>4277246687.5</c:v>
                </c:pt>
                <c:pt idx="25092">
                  <c:v>4277246690.9722223</c:v>
                </c:pt>
                <c:pt idx="25093">
                  <c:v>4277246693.2870369</c:v>
                </c:pt>
                <c:pt idx="25094">
                  <c:v>4277246696.7592592</c:v>
                </c:pt>
                <c:pt idx="25095">
                  <c:v>4277246700.2314816</c:v>
                </c:pt>
                <c:pt idx="25096">
                  <c:v>4277246703.7037039</c:v>
                </c:pt>
                <c:pt idx="25097">
                  <c:v>4277246706.0185184</c:v>
                </c:pt>
                <c:pt idx="25098">
                  <c:v>4277246709.4907408</c:v>
                </c:pt>
                <c:pt idx="25099">
                  <c:v>4277246712.9629631</c:v>
                </c:pt>
                <c:pt idx="25100">
                  <c:v>4277246716.4351854</c:v>
                </c:pt>
                <c:pt idx="25101">
                  <c:v>4277246718.75</c:v>
                </c:pt>
                <c:pt idx="25102">
                  <c:v>4277246722.2222223</c:v>
                </c:pt>
                <c:pt idx="25103">
                  <c:v>4277246725.6944447</c:v>
                </c:pt>
                <c:pt idx="25104">
                  <c:v>4277246729.166667</c:v>
                </c:pt>
                <c:pt idx="25105">
                  <c:v>4277246732.6388893</c:v>
                </c:pt>
                <c:pt idx="25106">
                  <c:v>4277246734.9537039</c:v>
                </c:pt>
                <c:pt idx="25107">
                  <c:v>4277246738.4259262</c:v>
                </c:pt>
                <c:pt idx="25108">
                  <c:v>4277246741.8981485</c:v>
                </c:pt>
                <c:pt idx="25109">
                  <c:v>4277246745.3703709</c:v>
                </c:pt>
                <c:pt idx="25110">
                  <c:v>4277246747.6851854</c:v>
                </c:pt>
                <c:pt idx="25111">
                  <c:v>4277246751.1574078</c:v>
                </c:pt>
                <c:pt idx="25112">
                  <c:v>4277246754.6296301</c:v>
                </c:pt>
                <c:pt idx="25113">
                  <c:v>4277246758.1018519</c:v>
                </c:pt>
                <c:pt idx="25114">
                  <c:v>4277246760.416667</c:v>
                </c:pt>
                <c:pt idx="25115">
                  <c:v>4277246763.8888893</c:v>
                </c:pt>
                <c:pt idx="25116">
                  <c:v>4277246767.3611116</c:v>
                </c:pt>
                <c:pt idx="25117">
                  <c:v>4277246770.833333</c:v>
                </c:pt>
                <c:pt idx="25118">
                  <c:v>4277246774.3055553</c:v>
                </c:pt>
                <c:pt idx="25119">
                  <c:v>4277246776.6203709</c:v>
                </c:pt>
                <c:pt idx="25120">
                  <c:v>4277246780.0925922</c:v>
                </c:pt>
                <c:pt idx="25121">
                  <c:v>4277246783.5648146</c:v>
                </c:pt>
                <c:pt idx="25122">
                  <c:v>4277246787.0370369</c:v>
                </c:pt>
                <c:pt idx="25123">
                  <c:v>4277246789.3518524</c:v>
                </c:pt>
                <c:pt idx="25124">
                  <c:v>4277246792.8240738</c:v>
                </c:pt>
                <c:pt idx="25125">
                  <c:v>4277246796.2962961</c:v>
                </c:pt>
                <c:pt idx="25126">
                  <c:v>4277246799.7685184</c:v>
                </c:pt>
                <c:pt idx="25127">
                  <c:v>4277246802.083333</c:v>
                </c:pt>
                <c:pt idx="25128">
                  <c:v>4277246805.5555553</c:v>
                </c:pt>
                <c:pt idx="25129">
                  <c:v>4277246809.0277777</c:v>
                </c:pt>
                <c:pt idx="25130">
                  <c:v>4277246812.5</c:v>
                </c:pt>
                <c:pt idx="25131">
                  <c:v>4277246815.9722223</c:v>
                </c:pt>
                <c:pt idx="25132">
                  <c:v>4277246818.2870369</c:v>
                </c:pt>
                <c:pt idx="25133">
                  <c:v>4277246821.7592592</c:v>
                </c:pt>
                <c:pt idx="25134">
                  <c:v>4277246825.2314816</c:v>
                </c:pt>
                <c:pt idx="25135">
                  <c:v>4277246828.7037039</c:v>
                </c:pt>
                <c:pt idx="25136">
                  <c:v>4277246831.0185184</c:v>
                </c:pt>
                <c:pt idx="25137">
                  <c:v>4277246834.4907408</c:v>
                </c:pt>
                <c:pt idx="25138">
                  <c:v>4277246837.9629631</c:v>
                </c:pt>
                <c:pt idx="25139">
                  <c:v>4277246841.4351854</c:v>
                </c:pt>
                <c:pt idx="25140">
                  <c:v>4277246844.9074078</c:v>
                </c:pt>
                <c:pt idx="25141">
                  <c:v>4277246847.2222223</c:v>
                </c:pt>
                <c:pt idx="25142">
                  <c:v>4277246850.6944447</c:v>
                </c:pt>
                <c:pt idx="25143">
                  <c:v>4277246854.166667</c:v>
                </c:pt>
                <c:pt idx="25144">
                  <c:v>4277246857.6388893</c:v>
                </c:pt>
                <c:pt idx="25145">
                  <c:v>4277246859.9537039</c:v>
                </c:pt>
                <c:pt idx="25146">
                  <c:v>4277246863.4259262</c:v>
                </c:pt>
                <c:pt idx="25147">
                  <c:v>4277246866.8981485</c:v>
                </c:pt>
                <c:pt idx="25148">
                  <c:v>4277246870.3703699</c:v>
                </c:pt>
                <c:pt idx="25149">
                  <c:v>4277246873.8425922</c:v>
                </c:pt>
                <c:pt idx="25150">
                  <c:v>4277246876.1574078</c:v>
                </c:pt>
                <c:pt idx="25151">
                  <c:v>4277246879.6296301</c:v>
                </c:pt>
                <c:pt idx="25152">
                  <c:v>4277246883.1018515</c:v>
                </c:pt>
                <c:pt idx="25153">
                  <c:v>4277246886.5740738</c:v>
                </c:pt>
                <c:pt idx="25154">
                  <c:v>4277246888.8888893</c:v>
                </c:pt>
                <c:pt idx="25155">
                  <c:v>4277246892.3611107</c:v>
                </c:pt>
                <c:pt idx="25156">
                  <c:v>4277246895.833333</c:v>
                </c:pt>
                <c:pt idx="25157">
                  <c:v>4277246899.3055553</c:v>
                </c:pt>
                <c:pt idx="25158">
                  <c:v>4277246901.6203699</c:v>
                </c:pt>
                <c:pt idx="25159">
                  <c:v>4277246905.0925922</c:v>
                </c:pt>
                <c:pt idx="25160">
                  <c:v>4277246908.5648146</c:v>
                </c:pt>
                <c:pt idx="25161">
                  <c:v>4277246912.0370369</c:v>
                </c:pt>
                <c:pt idx="25162">
                  <c:v>4277246915.5092592</c:v>
                </c:pt>
                <c:pt idx="25163">
                  <c:v>4277246917.8240738</c:v>
                </c:pt>
                <c:pt idx="25164">
                  <c:v>4277246921.2962961</c:v>
                </c:pt>
                <c:pt idx="25165">
                  <c:v>4277246924.7685184</c:v>
                </c:pt>
                <c:pt idx="25166">
                  <c:v>4277246928.2407408</c:v>
                </c:pt>
                <c:pt idx="25167">
                  <c:v>4277246930.5555553</c:v>
                </c:pt>
                <c:pt idx="25168">
                  <c:v>4277246934.0277777</c:v>
                </c:pt>
                <c:pt idx="25169">
                  <c:v>4277246937.5</c:v>
                </c:pt>
                <c:pt idx="25170">
                  <c:v>4277246940.9722223</c:v>
                </c:pt>
                <c:pt idx="25171">
                  <c:v>4277246943.2870369</c:v>
                </c:pt>
                <c:pt idx="25172">
                  <c:v>4277246946.7592592</c:v>
                </c:pt>
                <c:pt idx="25173">
                  <c:v>4277246950.2314816</c:v>
                </c:pt>
                <c:pt idx="25174">
                  <c:v>4277246953.7037039</c:v>
                </c:pt>
                <c:pt idx="25175">
                  <c:v>4277246957.1759262</c:v>
                </c:pt>
                <c:pt idx="25176">
                  <c:v>4277246959.4907408</c:v>
                </c:pt>
                <c:pt idx="25177">
                  <c:v>4277246962.9629631</c:v>
                </c:pt>
                <c:pt idx="25178">
                  <c:v>4277246966.4351854</c:v>
                </c:pt>
                <c:pt idx="25179">
                  <c:v>4277246969.9074078</c:v>
                </c:pt>
                <c:pt idx="25180">
                  <c:v>4277246972.2222223</c:v>
                </c:pt>
                <c:pt idx="25181">
                  <c:v>4277246975.6944447</c:v>
                </c:pt>
                <c:pt idx="25182">
                  <c:v>4277246979.166667</c:v>
                </c:pt>
                <c:pt idx="25183">
                  <c:v>4277246982.6388884</c:v>
                </c:pt>
                <c:pt idx="25184">
                  <c:v>4277246984.9537039</c:v>
                </c:pt>
                <c:pt idx="25185">
                  <c:v>4277246988.4259262</c:v>
                </c:pt>
                <c:pt idx="25186">
                  <c:v>4277246991.8981481</c:v>
                </c:pt>
                <c:pt idx="25187">
                  <c:v>4277246995.3703699</c:v>
                </c:pt>
                <c:pt idx="25188">
                  <c:v>4277246998.8425922</c:v>
                </c:pt>
                <c:pt idx="25189">
                  <c:v>4277247001.1574073</c:v>
                </c:pt>
                <c:pt idx="25190">
                  <c:v>4277247004.6296291</c:v>
                </c:pt>
                <c:pt idx="25191">
                  <c:v>4277247008.1018515</c:v>
                </c:pt>
                <c:pt idx="25192">
                  <c:v>4277247011.5740738</c:v>
                </c:pt>
                <c:pt idx="25193">
                  <c:v>4277247013.8888888</c:v>
                </c:pt>
                <c:pt idx="25194">
                  <c:v>4277247017.3611107</c:v>
                </c:pt>
                <c:pt idx="25195">
                  <c:v>4277247020.833333</c:v>
                </c:pt>
                <c:pt idx="25196">
                  <c:v>4277247024.3055553</c:v>
                </c:pt>
                <c:pt idx="25197">
                  <c:v>4277247026.6203704</c:v>
                </c:pt>
                <c:pt idx="25198">
                  <c:v>4277247030.0925922</c:v>
                </c:pt>
                <c:pt idx="25199">
                  <c:v>4277247033.5648146</c:v>
                </c:pt>
                <c:pt idx="25200">
                  <c:v>4277247037.0370369</c:v>
                </c:pt>
                <c:pt idx="25201">
                  <c:v>4277247040.5092592</c:v>
                </c:pt>
                <c:pt idx="25202">
                  <c:v>4277247042.8240738</c:v>
                </c:pt>
                <c:pt idx="25203">
                  <c:v>4277247046.2962961</c:v>
                </c:pt>
                <c:pt idx="25204">
                  <c:v>4277247049.7685184</c:v>
                </c:pt>
                <c:pt idx="25205">
                  <c:v>4277247053.2407408</c:v>
                </c:pt>
                <c:pt idx="25206">
                  <c:v>4277247055.5555553</c:v>
                </c:pt>
                <c:pt idx="25207">
                  <c:v>4277247059.0277777</c:v>
                </c:pt>
                <c:pt idx="25208">
                  <c:v>4277247062.5</c:v>
                </c:pt>
                <c:pt idx="25209">
                  <c:v>4277247065.9722223</c:v>
                </c:pt>
                <c:pt idx="25210">
                  <c:v>4277247069.4444447</c:v>
                </c:pt>
                <c:pt idx="25211">
                  <c:v>4277247071.7592592</c:v>
                </c:pt>
                <c:pt idx="25212">
                  <c:v>4277247075.2314816</c:v>
                </c:pt>
                <c:pt idx="25213">
                  <c:v>4277247078.7037039</c:v>
                </c:pt>
                <c:pt idx="25214">
                  <c:v>4277247082.1759257</c:v>
                </c:pt>
                <c:pt idx="25215">
                  <c:v>4277247084.4907408</c:v>
                </c:pt>
                <c:pt idx="25216">
                  <c:v>4277247087.9629631</c:v>
                </c:pt>
                <c:pt idx="25217">
                  <c:v>4277247091.435185</c:v>
                </c:pt>
                <c:pt idx="25218">
                  <c:v>4277247094.9074073</c:v>
                </c:pt>
                <c:pt idx="25219">
                  <c:v>4277247097.2222223</c:v>
                </c:pt>
                <c:pt idx="25220">
                  <c:v>4277247100.6944442</c:v>
                </c:pt>
                <c:pt idx="25221">
                  <c:v>4277247104.1666665</c:v>
                </c:pt>
                <c:pt idx="25222">
                  <c:v>4277247107.6388888</c:v>
                </c:pt>
                <c:pt idx="25223">
                  <c:v>4277247111.1111112</c:v>
                </c:pt>
                <c:pt idx="25224">
                  <c:v>4277247113.4259257</c:v>
                </c:pt>
                <c:pt idx="25225">
                  <c:v>4277247116.8981481</c:v>
                </c:pt>
                <c:pt idx="25226">
                  <c:v>4277247120.3703704</c:v>
                </c:pt>
                <c:pt idx="25227">
                  <c:v>4277247123.8425927</c:v>
                </c:pt>
                <c:pt idx="25228">
                  <c:v>4277247126.1574073</c:v>
                </c:pt>
                <c:pt idx="25229">
                  <c:v>4277247129.6296296</c:v>
                </c:pt>
                <c:pt idx="25230">
                  <c:v>4277247133.1018519</c:v>
                </c:pt>
                <c:pt idx="25231">
                  <c:v>4277247136.5740743</c:v>
                </c:pt>
                <c:pt idx="25232">
                  <c:v>4277247138.8888888</c:v>
                </c:pt>
                <c:pt idx="25233">
                  <c:v>4277247142.3611112</c:v>
                </c:pt>
                <c:pt idx="25234">
                  <c:v>4277247145.8333335</c:v>
                </c:pt>
                <c:pt idx="25235">
                  <c:v>4277247149.3055558</c:v>
                </c:pt>
                <c:pt idx="25236">
                  <c:v>4277247152.7777781</c:v>
                </c:pt>
                <c:pt idx="25237">
                  <c:v>4277247155.0925927</c:v>
                </c:pt>
                <c:pt idx="25238">
                  <c:v>4277247158.564815</c:v>
                </c:pt>
                <c:pt idx="25239">
                  <c:v>4277247162.0370374</c:v>
                </c:pt>
                <c:pt idx="25240">
                  <c:v>4277247165.5092597</c:v>
                </c:pt>
                <c:pt idx="25241">
                  <c:v>4277247167.8240743</c:v>
                </c:pt>
                <c:pt idx="25242">
                  <c:v>4277247171.2962966</c:v>
                </c:pt>
                <c:pt idx="25243">
                  <c:v>4277247174.7685189</c:v>
                </c:pt>
                <c:pt idx="25244">
                  <c:v>4277247178.2407413</c:v>
                </c:pt>
                <c:pt idx="25245">
                  <c:v>4277247181.7129626</c:v>
                </c:pt>
                <c:pt idx="25246">
                  <c:v>4277247184.0277781</c:v>
                </c:pt>
                <c:pt idx="25247">
                  <c:v>4277247187.5000005</c:v>
                </c:pt>
                <c:pt idx="25248">
                  <c:v>4277247190.9722219</c:v>
                </c:pt>
                <c:pt idx="25249">
                  <c:v>4277247194.4444442</c:v>
                </c:pt>
                <c:pt idx="25250">
                  <c:v>4277247196.7592597</c:v>
                </c:pt>
                <c:pt idx="25251">
                  <c:v>4277247200.231482</c:v>
                </c:pt>
                <c:pt idx="25252">
                  <c:v>4277247203.7037034</c:v>
                </c:pt>
                <c:pt idx="25253">
                  <c:v>4277247207.1759257</c:v>
                </c:pt>
                <c:pt idx="25254">
                  <c:v>4277247209.4907413</c:v>
                </c:pt>
                <c:pt idx="25255">
                  <c:v>4277247212.9629626</c:v>
                </c:pt>
                <c:pt idx="25256">
                  <c:v>4277247216.435185</c:v>
                </c:pt>
                <c:pt idx="25257">
                  <c:v>4277247219.9074073</c:v>
                </c:pt>
                <c:pt idx="25258">
                  <c:v>4277247223.3796296</c:v>
                </c:pt>
                <c:pt idx="25259">
                  <c:v>4277247225.6944442</c:v>
                </c:pt>
                <c:pt idx="25260">
                  <c:v>4277247229.1666665</c:v>
                </c:pt>
                <c:pt idx="25261">
                  <c:v>4277247232.6388888</c:v>
                </c:pt>
                <c:pt idx="25262">
                  <c:v>4277247236.1111112</c:v>
                </c:pt>
                <c:pt idx="25263">
                  <c:v>4277247238.4259257</c:v>
                </c:pt>
                <c:pt idx="25264">
                  <c:v>4277247241.8981481</c:v>
                </c:pt>
                <c:pt idx="25265">
                  <c:v>4277247245.3703704</c:v>
                </c:pt>
                <c:pt idx="25266">
                  <c:v>4277247248.8425927</c:v>
                </c:pt>
                <c:pt idx="25267">
                  <c:v>4277247251.1574073</c:v>
                </c:pt>
                <c:pt idx="25268">
                  <c:v>4277247254.6296296</c:v>
                </c:pt>
                <c:pt idx="25269">
                  <c:v>4277247258.1018519</c:v>
                </c:pt>
                <c:pt idx="25270">
                  <c:v>4277247261.5740743</c:v>
                </c:pt>
                <c:pt idx="25271">
                  <c:v>4277247265.0462966</c:v>
                </c:pt>
                <c:pt idx="25272">
                  <c:v>4277247267.3611112</c:v>
                </c:pt>
                <c:pt idx="25273">
                  <c:v>4277247270.8333335</c:v>
                </c:pt>
                <c:pt idx="25274">
                  <c:v>4277247274.3055558</c:v>
                </c:pt>
                <c:pt idx="25275">
                  <c:v>4277247277.7777781</c:v>
                </c:pt>
                <c:pt idx="25276">
                  <c:v>4277247280.0925927</c:v>
                </c:pt>
                <c:pt idx="25277">
                  <c:v>4277247283.564815</c:v>
                </c:pt>
                <c:pt idx="25278">
                  <c:v>4277247287.0370374</c:v>
                </c:pt>
                <c:pt idx="25279">
                  <c:v>4277247290.5092597</c:v>
                </c:pt>
                <c:pt idx="25280">
                  <c:v>4277247293.9814811</c:v>
                </c:pt>
                <c:pt idx="25281">
                  <c:v>4277247296.2962966</c:v>
                </c:pt>
                <c:pt idx="25282">
                  <c:v>4277247299.7685189</c:v>
                </c:pt>
                <c:pt idx="25283">
                  <c:v>4277247303.2407403</c:v>
                </c:pt>
                <c:pt idx="25284">
                  <c:v>4277247306.7129626</c:v>
                </c:pt>
                <c:pt idx="25285">
                  <c:v>4277247309.0277781</c:v>
                </c:pt>
                <c:pt idx="25286">
                  <c:v>4277247312.4999995</c:v>
                </c:pt>
                <c:pt idx="25287">
                  <c:v>4277247315.9722219</c:v>
                </c:pt>
                <c:pt idx="25288">
                  <c:v>4277247319.4444442</c:v>
                </c:pt>
                <c:pt idx="25289">
                  <c:v>4277247322.9166665</c:v>
                </c:pt>
                <c:pt idx="25290">
                  <c:v>4277247325.2314811</c:v>
                </c:pt>
                <c:pt idx="25291">
                  <c:v>4277247328.7037034</c:v>
                </c:pt>
                <c:pt idx="25292">
                  <c:v>4277247332.1759257</c:v>
                </c:pt>
                <c:pt idx="25293">
                  <c:v>4277247335.6481481</c:v>
                </c:pt>
                <c:pt idx="25294">
                  <c:v>4277247337.9629626</c:v>
                </c:pt>
                <c:pt idx="25295">
                  <c:v>4277247341.435185</c:v>
                </c:pt>
                <c:pt idx="25296">
                  <c:v>4277247344.9074073</c:v>
                </c:pt>
                <c:pt idx="25297">
                  <c:v>4277247348.3796296</c:v>
                </c:pt>
                <c:pt idx="25298">
                  <c:v>4277247350.6944442</c:v>
                </c:pt>
                <c:pt idx="25299">
                  <c:v>4277247354.1666665</c:v>
                </c:pt>
                <c:pt idx="25300">
                  <c:v>4277247357.6388888</c:v>
                </c:pt>
                <c:pt idx="25301">
                  <c:v>4277247361.1111112</c:v>
                </c:pt>
                <c:pt idx="25302">
                  <c:v>4277247364.5833335</c:v>
                </c:pt>
                <c:pt idx="25303">
                  <c:v>4277247366.8981481</c:v>
                </c:pt>
                <c:pt idx="25304">
                  <c:v>4277247370.3703704</c:v>
                </c:pt>
                <c:pt idx="25305">
                  <c:v>4277247373.8425927</c:v>
                </c:pt>
                <c:pt idx="25306">
                  <c:v>4277247377.314815</c:v>
                </c:pt>
                <c:pt idx="25307">
                  <c:v>4277247379.6296296</c:v>
                </c:pt>
                <c:pt idx="25308">
                  <c:v>4277247383.1018519</c:v>
                </c:pt>
                <c:pt idx="25309">
                  <c:v>4277247386.5740743</c:v>
                </c:pt>
                <c:pt idx="25310">
                  <c:v>4277247390.0462966</c:v>
                </c:pt>
                <c:pt idx="25311">
                  <c:v>4277247393.5185184</c:v>
                </c:pt>
                <c:pt idx="25312">
                  <c:v>4277247395.8333335</c:v>
                </c:pt>
                <c:pt idx="25313">
                  <c:v>4277247399.3055558</c:v>
                </c:pt>
                <c:pt idx="25314">
                  <c:v>4277247402.7777777</c:v>
                </c:pt>
                <c:pt idx="25315">
                  <c:v>4277247406.25</c:v>
                </c:pt>
                <c:pt idx="25316">
                  <c:v>4277247408.564815</c:v>
                </c:pt>
                <c:pt idx="25317">
                  <c:v>4277247412.0370369</c:v>
                </c:pt>
                <c:pt idx="25318">
                  <c:v>4277247415.5092592</c:v>
                </c:pt>
                <c:pt idx="25319">
                  <c:v>4277247418.9814816</c:v>
                </c:pt>
                <c:pt idx="25320">
                  <c:v>4277247421.2962961</c:v>
                </c:pt>
                <c:pt idx="25321">
                  <c:v>4277247424.7685184</c:v>
                </c:pt>
                <c:pt idx="25322">
                  <c:v>4277247428.2407408</c:v>
                </c:pt>
                <c:pt idx="25323">
                  <c:v>4277247431.7129626</c:v>
                </c:pt>
                <c:pt idx="25324">
                  <c:v>4277247435.185185</c:v>
                </c:pt>
                <c:pt idx="25325">
                  <c:v>4277247437.5</c:v>
                </c:pt>
                <c:pt idx="25326">
                  <c:v>4277247440.9722223</c:v>
                </c:pt>
                <c:pt idx="25327">
                  <c:v>4277247444.4444442</c:v>
                </c:pt>
                <c:pt idx="25328">
                  <c:v>4277247447.9166665</c:v>
                </c:pt>
                <c:pt idx="25329">
                  <c:v>4277247450.2314816</c:v>
                </c:pt>
                <c:pt idx="25330">
                  <c:v>4277247453.7037039</c:v>
                </c:pt>
                <c:pt idx="25331">
                  <c:v>4277247457.1759257</c:v>
                </c:pt>
                <c:pt idx="25332">
                  <c:v>4277247460.6481481</c:v>
                </c:pt>
                <c:pt idx="25333">
                  <c:v>4277247462.9629631</c:v>
                </c:pt>
                <c:pt idx="25334">
                  <c:v>4277247466.4351854</c:v>
                </c:pt>
                <c:pt idx="25335">
                  <c:v>4277247469.9074073</c:v>
                </c:pt>
                <c:pt idx="25336">
                  <c:v>4277247473.3796296</c:v>
                </c:pt>
                <c:pt idx="25337">
                  <c:v>4277247476.8518519</c:v>
                </c:pt>
                <c:pt idx="25338">
                  <c:v>4277247479.1666665</c:v>
                </c:pt>
                <c:pt idx="25339">
                  <c:v>4277247482.6388888</c:v>
                </c:pt>
                <c:pt idx="25340">
                  <c:v>4277247486.1111112</c:v>
                </c:pt>
                <c:pt idx="25341">
                  <c:v>4277247489.5833335</c:v>
                </c:pt>
                <c:pt idx="25342">
                  <c:v>4277247491.8981481</c:v>
                </c:pt>
                <c:pt idx="25343">
                  <c:v>4277247495.3703704</c:v>
                </c:pt>
                <c:pt idx="25344">
                  <c:v>4277247498.8425927</c:v>
                </c:pt>
                <c:pt idx="25345">
                  <c:v>4277247502.3148146</c:v>
                </c:pt>
                <c:pt idx="25346">
                  <c:v>4277247505.7870369</c:v>
                </c:pt>
                <c:pt idx="25347">
                  <c:v>4277247508.1018519</c:v>
                </c:pt>
                <c:pt idx="25348">
                  <c:v>4277247511.5740738</c:v>
                </c:pt>
                <c:pt idx="25349">
                  <c:v>4277247515.0462961</c:v>
                </c:pt>
                <c:pt idx="25350">
                  <c:v>4277247518.5185184</c:v>
                </c:pt>
                <c:pt idx="25351">
                  <c:v>4277247520.8333335</c:v>
                </c:pt>
                <c:pt idx="25352">
                  <c:v>4277247524.3055553</c:v>
                </c:pt>
                <c:pt idx="25353">
                  <c:v>4277247527.7777777</c:v>
                </c:pt>
                <c:pt idx="25354">
                  <c:v>4277247531.25</c:v>
                </c:pt>
                <c:pt idx="25355">
                  <c:v>4277247533.5648146</c:v>
                </c:pt>
                <c:pt idx="25356">
                  <c:v>4277247537.0370369</c:v>
                </c:pt>
                <c:pt idx="25357">
                  <c:v>4277247540.5092592</c:v>
                </c:pt>
                <c:pt idx="25358">
                  <c:v>4277247543.9814816</c:v>
                </c:pt>
                <c:pt idx="25359">
                  <c:v>4277247547.4537039</c:v>
                </c:pt>
                <c:pt idx="25360">
                  <c:v>4277247549.7685184</c:v>
                </c:pt>
                <c:pt idx="25361">
                  <c:v>4277247553.2407408</c:v>
                </c:pt>
                <c:pt idx="25362">
                  <c:v>4277247556.7129631</c:v>
                </c:pt>
                <c:pt idx="25363">
                  <c:v>4277247560.1851854</c:v>
                </c:pt>
                <c:pt idx="25364">
                  <c:v>4277247562.5</c:v>
                </c:pt>
                <c:pt idx="25365">
                  <c:v>4277247565.9722223</c:v>
                </c:pt>
                <c:pt idx="25366">
                  <c:v>4277247569.4444447</c:v>
                </c:pt>
                <c:pt idx="25367">
                  <c:v>4277247572.916667</c:v>
                </c:pt>
                <c:pt idx="25368">
                  <c:v>4277247575.2314816</c:v>
                </c:pt>
                <c:pt idx="25369">
                  <c:v>4277247578.7037039</c:v>
                </c:pt>
                <c:pt idx="25370">
                  <c:v>4277247582.1759262</c:v>
                </c:pt>
                <c:pt idx="25371">
                  <c:v>4277247585.6481485</c:v>
                </c:pt>
                <c:pt idx="25372">
                  <c:v>4277247589.1203709</c:v>
                </c:pt>
                <c:pt idx="25373">
                  <c:v>4277247591.4351854</c:v>
                </c:pt>
                <c:pt idx="25374">
                  <c:v>4277247594.9074078</c:v>
                </c:pt>
                <c:pt idx="25375">
                  <c:v>4277247598.3796301</c:v>
                </c:pt>
                <c:pt idx="25376">
                  <c:v>4277247601.8518515</c:v>
                </c:pt>
                <c:pt idx="25377">
                  <c:v>4277247604.166667</c:v>
                </c:pt>
                <c:pt idx="25378">
                  <c:v>4277247607.6388893</c:v>
                </c:pt>
                <c:pt idx="25379">
                  <c:v>4277247611.1111116</c:v>
                </c:pt>
                <c:pt idx="25380">
                  <c:v>4277247614.583333</c:v>
                </c:pt>
                <c:pt idx="25381">
                  <c:v>4277247616.8981485</c:v>
                </c:pt>
                <c:pt idx="25382">
                  <c:v>4277247620.3703709</c:v>
                </c:pt>
                <c:pt idx="25383">
                  <c:v>4277247623.8425922</c:v>
                </c:pt>
                <c:pt idx="25384">
                  <c:v>4277247627.3148146</c:v>
                </c:pt>
                <c:pt idx="25385">
                  <c:v>4277247630.7870369</c:v>
                </c:pt>
                <c:pt idx="25386">
                  <c:v>4277247633.1018515</c:v>
                </c:pt>
                <c:pt idx="25387">
                  <c:v>4277247636.5740738</c:v>
                </c:pt>
                <c:pt idx="25388">
                  <c:v>4277247640.0462961</c:v>
                </c:pt>
                <c:pt idx="25389">
                  <c:v>4277247643.5185184</c:v>
                </c:pt>
                <c:pt idx="25390">
                  <c:v>4277247645.833333</c:v>
                </c:pt>
                <c:pt idx="25391">
                  <c:v>4277247649.3055553</c:v>
                </c:pt>
                <c:pt idx="25392">
                  <c:v>4277247652.7777777</c:v>
                </c:pt>
                <c:pt idx="25393">
                  <c:v>4277247656.25</c:v>
                </c:pt>
                <c:pt idx="25394">
                  <c:v>4277247659.7222223</c:v>
                </c:pt>
                <c:pt idx="25395">
                  <c:v>4277247662.0370369</c:v>
                </c:pt>
                <c:pt idx="25396">
                  <c:v>4277247665.5092592</c:v>
                </c:pt>
                <c:pt idx="25397">
                  <c:v>4277247668.9814816</c:v>
                </c:pt>
                <c:pt idx="25398">
                  <c:v>4277247672.4537039</c:v>
                </c:pt>
                <c:pt idx="25399">
                  <c:v>4277247674.7685184</c:v>
                </c:pt>
                <c:pt idx="25400">
                  <c:v>4277247678.2407408</c:v>
                </c:pt>
                <c:pt idx="25401">
                  <c:v>4277247681.7129631</c:v>
                </c:pt>
                <c:pt idx="25402">
                  <c:v>4277247685.1851854</c:v>
                </c:pt>
                <c:pt idx="25403">
                  <c:v>4277247688.6574078</c:v>
                </c:pt>
                <c:pt idx="25404">
                  <c:v>4277247690.9722223</c:v>
                </c:pt>
                <c:pt idx="25405">
                  <c:v>4277247694.4444447</c:v>
                </c:pt>
                <c:pt idx="25406">
                  <c:v>4277247697.916667</c:v>
                </c:pt>
                <c:pt idx="25407">
                  <c:v>4277247701.3888884</c:v>
                </c:pt>
                <c:pt idx="25408">
                  <c:v>4277247703.7037039</c:v>
                </c:pt>
                <c:pt idx="25409">
                  <c:v>4277247707.1759262</c:v>
                </c:pt>
                <c:pt idx="25410">
                  <c:v>4277247710.6481485</c:v>
                </c:pt>
                <c:pt idx="25411">
                  <c:v>4277247714.1203699</c:v>
                </c:pt>
                <c:pt idx="25412">
                  <c:v>4277247716.4351854</c:v>
                </c:pt>
                <c:pt idx="25413">
                  <c:v>4277247719.9074078</c:v>
                </c:pt>
                <c:pt idx="25414">
                  <c:v>4277247723.3796291</c:v>
                </c:pt>
                <c:pt idx="25415">
                  <c:v>4277247734.9537039</c:v>
                </c:pt>
                <c:pt idx="25416">
                  <c:v>4277247746.5277777</c:v>
                </c:pt>
                <c:pt idx="25417">
                  <c:v>4277247758.1018515</c:v>
                </c:pt>
                <c:pt idx="25418">
                  <c:v>4277247769.6759262</c:v>
                </c:pt>
                <c:pt idx="25419">
                  <c:v>4277247782.4074073</c:v>
                </c:pt>
                <c:pt idx="25420">
                  <c:v>4277247793.9814816</c:v>
                </c:pt>
                <c:pt idx="25421">
                  <c:v>4277247805.5555553</c:v>
                </c:pt>
                <c:pt idx="25422">
                  <c:v>4277247817.1296296</c:v>
                </c:pt>
                <c:pt idx="25423">
                  <c:v>4277247828.7037039</c:v>
                </c:pt>
                <c:pt idx="25424">
                  <c:v>4277247840.2777777</c:v>
                </c:pt>
                <c:pt idx="25425">
                  <c:v>4277247851.8518519</c:v>
                </c:pt>
                <c:pt idx="25426">
                  <c:v>4277247863.4259257</c:v>
                </c:pt>
                <c:pt idx="25427">
                  <c:v>4277247875</c:v>
                </c:pt>
                <c:pt idx="25428">
                  <c:v>4277247886.5740743</c:v>
                </c:pt>
                <c:pt idx="25429">
                  <c:v>4277247898.1481481</c:v>
                </c:pt>
                <c:pt idx="25430">
                  <c:v>4277247910.8796296</c:v>
                </c:pt>
                <c:pt idx="25431">
                  <c:v>4277247922.4537034</c:v>
                </c:pt>
                <c:pt idx="25432">
                  <c:v>4277247934.0277781</c:v>
                </c:pt>
                <c:pt idx="25433">
                  <c:v>4277247945.6018519</c:v>
                </c:pt>
                <c:pt idx="25434">
                  <c:v>4277247957.1759257</c:v>
                </c:pt>
                <c:pt idx="25435">
                  <c:v>4277247968.7500005</c:v>
                </c:pt>
                <c:pt idx="25436">
                  <c:v>4277247980.3240743</c:v>
                </c:pt>
                <c:pt idx="25437">
                  <c:v>4277247991.8981481</c:v>
                </c:pt>
                <c:pt idx="25438">
                  <c:v>4277248003.4722219</c:v>
                </c:pt>
                <c:pt idx="25439">
                  <c:v>4277248015.0462966</c:v>
                </c:pt>
                <c:pt idx="25440">
                  <c:v>4277248026.6203704</c:v>
                </c:pt>
                <c:pt idx="25441">
                  <c:v>4277248038.1944442</c:v>
                </c:pt>
                <c:pt idx="25442">
                  <c:v>4277248049.7685189</c:v>
                </c:pt>
                <c:pt idx="25443">
                  <c:v>4277248062.4999995</c:v>
                </c:pt>
                <c:pt idx="25444">
                  <c:v>4277248072.9166665</c:v>
                </c:pt>
                <c:pt idx="25445">
                  <c:v>4277248108.7962966</c:v>
                </c:pt>
                <c:pt idx="25446">
                  <c:v>4277248143.518518</c:v>
                </c:pt>
                <c:pt idx="25447">
                  <c:v>4277248178.2407403</c:v>
                </c:pt>
                <c:pt idx="25448">
                  <c:v>4277248212.9629626</c:v>
                </c:pt>
                <c:pt idx="25449">
                  <c:v>4277248247.6851854</c:v>
                </c:pt>
                <c:pt idx="25450">
                  <c:v>4277248282.4074078</c:v>
                </c:pt>
                <c:pt idx="25451">
                  <c:v>4277248317.1296301</c:v>
                </c:pt>
                <c:pt idx="25452">
                  <c:v>4277248351.8518524</c:v>
                </c:pt>
                <c:pt idx="25453">
                  <c:v>4277248386.5740738</c:v>
                </c:pt>
                <c:pt idx="25454">
                  <c:v>4277248421.2962961</c:v>
                </c:pt>
                <c:pt idx="25455">
                  <c:v>4277248456.0185184</c:v>
                </c:pt>
                <c:pt idx="25456">
                  <c:v>4277248490.7407408</c:v>
                </c:pt>
                <c:pt idx="25457">
                  <c:v>4277248525.4629631</c:v>
                </c:pt>
                <c:pt idx="25458">
                  <c:v>4277248560.1851854</c:v>
                </c:pt>
                <c:pt idx="25459">
                  <c:v>4277248594.9074073</c:v>
                </c:pt>
                <c:pt idx="25460">
                  <c:v>4277248629.6296296</c:v>
                </c:pt>
                <c:pt idx="25461">
                  <c:v>4277248664.3518519</c:v>
                </c:pt>
                <c:pt idx="25462">
                  <c:v>4277248699.0740743</c:v>
                </c:pt>
                <c:pt idx="25463">
                  <c:v>4277248733.7962966</c:v>
                </c:pt>
                <c:pt idx="25464">
                  <c:v>4277248768.5185189</c:v>
                </c:pt>
                <c:pt idx="25465">
                  <c:v>4277248837.9629626</c:v>
                </c:pt>
                <c:pt idx="25466">
                  <c:v>4277248907.4074073</c:v>
                </c:pt>
                <c:pt idx="25467">
                  <c:v>4277248976.8518519</c:v>
                </c:pt>
                <c:pt idx="25468">
                  <c:v>4277249046.2962961</c:v>
                </c:pt>
                <c:pt idx="25469">
                  <c:v>4277249115.7407408</c:v>
                </c:pt>
                <c:pt idx="25470">
                  <c:v>4277249185.1851854</c:v>
                </c:pt>
                <c:pt idx="25471">
                  <c:v>4277249254.6296291</c:v>
                </c:pt>
                <c:pt idx="25472">
                  <c:v>4277249324.0740738</c:v>
                </c:pt>
                <c:pt idx="25473">
                  <c:v>4277249393.5185184</c:v>
                </c:pt>
                <c:pt idx="25474">
                  <c:v>4277249462.9629631</c:v>
                </c:pt>
                <c:pt idx="25475">
                  <c:v>4277249532.4074073</c:v>
                </c:pt>
                <c:pt idx="25476">
                  <c:v>4277249601.8518519</c:v>
                </c:pt>
                <c:pt idx="25477">
                  <c:v>4277249671.2962966</c:v>
                </c:pt>
                <c:pt idx="25478">
                  <c:v>4277249740.7407403</c:v>
                </c:pt>
                <c:pt idx="25479">
                  <c:v>4277249810.1851854</c:v>
                </c:pt>
                <c:pt idx="25480">
                  <c:v>4277249880.7870369</c:v>
                </c:pt>
                <c:pt idx="25481">
                  <c:v>4277249950.2314816</c:v>
                </c:pt>
                <c:pt idx="25482">
                  <c:v>4277250019.6759262</c:v>
                </c:pt>
                <c:pt idx="25483">
                  <c:v>4277250089.1203699</c:v>
                </c:pt>
                <c:pt idx="25484">
                  <c:v>4277250158.5648146</c:v>
                </c:pt>
                <c:pt idx="25485">
                  <c:v>4277250228.0092592</c:v>
                </c:pt>
                <c:pt idx="25486">
                  <c:v>4277250297.4537034</c:v>
                </c:pt>
                <c:pt idx="25487">
                  <c:v>4277250366.8981481</c:v>
                </c:pt>
                <c:pt idx="25488">
                  <c:v>4277250436.3425927</c:v>
                </c:pt>
                <c:pt idx="25489">
                  <c:v>4277250505.7870374</c:v>
                </c:pt>
                <c:pt idx="25490">
                  <c:v>4277250575.2314816</c:v>
                </c:pt>
                <c:pt idx="25491">
                  <c:v>4277250644.6759262</c:v>
                </c:pt>
                <c:pt idx="25492">
                  <c:v>4277250714.1203709</c:v>
                </c:pt>
                <c:pt idx="25493">
                  <c:v>4277250783.5648146</c:v>
                </c:pt>
                <c:pt idx="25494">
                  <c:v>4277250853.0092592</c:v>
                </c:pt>
                <c:pt idx="25495">
                  <c:v>4277250922.4537039</c:v>
                </c:pt>
                <c:pt idx="25496">
                  <c:v>4277250991.8981481</c:v>
                </c:pt>
                <c:pt idx="25497">
                  <c:v>4277251061.3425927</c:v>
                </c:pt>
                <c:pt idx="25498">
                  <c:v>4277251130.7870374</c:v>
                </c:pt>
                <c:pt idx="25499">
                  <c:v>4277251200.2314811</c:v>
                </c:pt>
                <c:pt idx="25500">
                  <c:v>4277251269.6759257</c:v>
                </c:pt>
                <c:pt idx="25501">
                  <c:v>4277251339.1203704</c:v>
                </c:pt>
                <c:pt idx="25502">
                  <c:v>4277251408.5648146</c:v>
                </c:pt>
                <c:pt idx="25503">
                  <c:v>4277251478.0092592</c:v>
                </c:pt>
                <c:pt idx="25504">
                  <c:v>4277251547.4537039</c:v>
                </c:pt>
                <c:pt idx="25505">
                  <c:v>4277251616.8981485</c:v>
                </c:pt>
                <c:pt idx="25506">
                  <c:v>4277251686.3425922</c:v>
                </c:pt>
                <c:pt idx="25507">
                  <c:v>4277251755.7870369</c:v>
                </c:pt>
                <c:pt idx="25508">
                  <c:v>4277251825.2314816</c:v>
                </c:pt>
                <c:pt idx="25509">
                  <c:v>4277251894.6759257</c:v>
                </c:pt>
                <c:pt idx="25510">
                  <c:v>4277251964.1203704</c:v>
                </c:pt>
                <c:pt idx="25511">
                  <c:v>4277252033.564815</c:v>
                </c:pt>
                <c:pt idx="25512">
                  <c:v>4277252103.0092592</c:v>
                </c:pt>
                <c:pt idx="25513">
                  <c:v>4277252172.4537039</c:v>
                </c:pt>
                <c:pt idx="25514">
                  <c:v>4277252241.8981485</c:v>
                </c:pt>
                <c:pt idx="25515">
                  <c:v>4277252311.3425922</c:v>
                </c:pt>
                <c:pt idx="25516">
                  <c:v>4277252380.7870369</c:v>
                </c:pt>
                <c:pt idx="25517">
                  <c:v>4277252451.3888884</c:v>
                </c:pt>
                <c:pt idx="25518">
                  <c:v>4277252520.8333335</c:v>
                </c:pt>
                <c:pt idx="25519">
                  <c:v>4277252590.2777781</c:v>
                </c:pt>
                <c:pt idx="25520">
                  <c:v>4277252659.7222219</c:v>
                </c:pt>
                <c:pt idx="25521">
                  <c:v>4277252729.1666665</c:v>
                </c:pt>
                <c:pt idx="25522">
                  <c:v>4277252798.6111112</c:v>
                </c:pt>
                <c:pt idx="25523">
                  <c:v>4277252868.0555558</c:v>
                </c:pt>
                <c:pt idx="25524">
                  <c:v>4277252937.5</c:v>
                </c:pt>
                <c:pt idx="25525">
                  <c:v>4277253006.9444447</c:v>
                </c:pt>
                <c:pt idx="25526">
                  <c:v>4277253076.3888893</c:v>
                </c:pt>
                <c:pt idx="25527">
                  <c:v>4277253145.833333</c:v>
                </c:pt>
                <c:pt idx="25528">
                  <c:v>4277253215.2777777</c:v>
                </c:pt>
                <c:pt idx="25529">
                  <c:v>4277253284.7222223</c:v>
                </c:pt>
                <c:pt idx="25530">
                  <c:v>4277253354.1666665</c:v>
                </c:pt>
                <c:pt idx="25531">
                  <c:v>4277253423.6111112</c:v>
                </c:pt>
                <c:pt idx="25532">
                  <c:v>4277253493.0555558</c:v>
                </c:pt>
                <c:pt idx="25533">
                  <c:v>4277253562.4999995</c:v>
                </c:pt>
                <c:pt idx="25534">
                  <c:v>4277253631.9444442</c:v>
                </c:pt>
                <c:pt idx="25535">
                  <c:v>4277253701.3888888</c:v>
                </c:pt>
                <c:pt idx="25536">
                  <c:v>4277253770.8333335</c:v>
                </c:pt>
                <c:pt idx="25537">
                  <c:v>4277253840.2777777</c:v>
                </c:pt>
                <c:pt idx="25538">
                  <c:v>4277253909.7222223</c:v>
                </c:pt>
                <c:pt idx="25539">
                  <c:v>4277253979.166667</c:v>
                </c:pt>
                <c:pt idx="25540">
                  <c:v>4277254048.6111107</c:v>
                </c:pt>
                <c:pt idx="25541">
                  <c:v>4277254118.0555558</c:v>
                </c:pt>
                <c:pt idx="25542">
                  <c:v>4277254187.5000005</c:v>
                </c:pt>
                <c:pt idx="25543">
                  <c:v>4277254256.9444442</c:v>
                </c:pt>
                <c:pt idx="25544">
                  <c:v>4277254326.3888888</c:v>
                </c:pt>
                <c:pt idx="25545">
                  <c:v>4277254395.8333335</c:v>
                </c:pt>
                <c:pt idx="25546">
                  <c:v>4277254465.2777777</c:v>
                </c:pt>
                <c:pt idx="25547">
                  <c:v>4277254534.7222223</c:v>
                </c:pt>
                <c:pt idx="25548">
                  <c:v>4277254604.166667</c:v>
                </c:pt>
                <c:pt idx="25549">
                  <c:v>4277254673.6111107</c:v>
                </c:pt>
                <c:pt idx="25550">
                  <c:v>4277254743.0555553</c:v>
                </c:pt>
                <c:pt idx="25551">
                  <c:v>4277254812.5</c:v>
                </c:pt>
                <c:pt idx="25552">
                  <c:v>4277254881.9444447</c:v>
                </c:pt>
                <c:pt idx="25553">
                  <c:v>4277254952.5462966</c:v>
                </c:pt>
                <c:pt idx="25554">
                  <c:v>4277255021.9907413</c:v>
                </c:pt>
                <c:pt idx="25555">
                  <c:v>4277255091.435185</c:v>
                </c:pt>
                <c:pt idx="25556">
                  <c:v>4277255160.8796296</c:v>
                </c:pt>
                <c:pt idx="25557">
                  <c:v>4277255230.3240743</c:v>
                </c:pt>
                <c:pt idx="25558">
                  <c:v>4277255299.7685184</c:v>
                </c:pt>
                <c:pt idx="25559">
                  <c:v>4277255369.2129631</c:v>
                </c:pt>
                <c:pt idx="25560">
                  <c:v>4277255438.6574078</c:v>
                </c:pt>
                <c:pt idx="25561">
                  <c:v>4277255508.1018515</c:v>
                </c:pt>
                <c:pt idx="25562">
                  <c:v>4277255577.5462961</c:v>
                </c:pt>
                <c:pt idx="25563">
                  <c:v>4277255646.9907408</c:v>
                </c:pt>
                <c:pt idx="25564">
                  <c:v>4277255716.435185</c:v>
                </c:pt>
                <c:pt idx="25565">
                  <c:v>4277255785.8796296</c:v>
                </c:pt>
                <c:pt idx="25566">
                  <c:v>4277255855.3240743</c:v>
                </c:pt>
                <c:pt idx="25567">
                  <c:v>4277255924.768518</c:v>
                </c:pt>
                <c:pt idx="25568">
                  <c:v>4277255994.2129626</c:v>
                </c:pt>
                <c:pt idx="25569">
                  <c:v>4277256063.6574073</c:v>
                </c:pt>
                <c:pt idx="25570">
                  <c:v>4277256133.1018519</c:v>
                </c:pt>
                <c:pt idx="25571">
                  <c:v>4277256202.5462961</c:v>
                </c:pt>
                <c:pt idx="25572">
                  <c:v>4277256271.9907408</c:v>
                </c:pt>
                <c:pt idx="25573">
                  <c:v>4277256341.4351854</c:v>
                </c:pt>
                <c:pt idx="25574">
                  <c:v>4277256410.8796296</c:v>
                </c:pt>
                <c:pt idx="25575">
                  <c:v>4277256480.3240743</c:v>
                </c:pt>
                <c:pt idx="25576">
                  <c:v>4277256549.7685189</c:v>
                </c:pt>
                <c:pt idx="25577">
                  <c:v>4277256619.2129626</c:v>
                </c:pt>
                <c:pt idx="25578">
                  <c:v>4277256688.6574073</c:v>
                </c:pt>
                <c:pt idx="25579">
                  <c:v>4277256758.1018519</c:v>
                </c:pt>
                <c:pt idx="25580">
                  <c:v>4277256827.5462961</c:v>
                </c:pt>
                <c:pt idx="25581">
                  <c:v>4277256896.9907408</c:v>
                </c:pt>
                <c:pt idx="25582">
                  <c:v>4277256966.4351854</c:v>
                </c:pt>
                <c:pt idx="25583">
                  <c:v>4277257035.8796301</c:v>
                </c:pt>
                <c:pt idx="25584">
                  <c:v>4277257105.3240738</c:v>
                </c:pt>
                <c:pt idx="25585">
                  <c:v>4277257174.7685184</c:v>
                </c:pt>
                <c:pt idx="25586">
                  <c:v>4277257244.2129631</c:v>
                </c:pt>
                <c:pt idx="25587">
                  <c:v>4277257313.6574073</c:v>
                </c:pt>
                <c:pt idx="25588">
                  <c:v>4277257383.1018519</c:v>
                </c:pt>
                <c:pt idx="25589">
                  <c:v>4277257452.5462966</c:v>
                </c:pt>
                <c:pt idx="25590">
                  <c:v>4277257523.1481481</c:v>
                </c:pt>
                <c:pt idx="25591">
                  <c:v>4277257592.5925927</c:v>
                </c:pt>
                <c:pt idx="25592">
                  <c:v>4277257662.0370369</c:v>
                </c:pt>
                <c:pt idx="25593">
                  <c:v>4277257731.4814816</c:v>
                </c:pt>
                <c:pt idx="25594">
                  <c:v>4277257800.9259262</c:v>
                </c:pt>
                <c:pt idx="25595">
                  <c:v>4277257870.3703699</c:v>
                </c:pt>
                <c:pt idx="25596">
                  <c:v>4277257939.8148146</c:v>
                </c:pt>
                <c:pt idx="25597">
                  <c:v>4277258009.2592592</c:v>
                </c:pt>
                <c:pt idx="25598">
                  <c:v>4277258078.7037034</c:v>
                </c:pt>
                <c:pt idx="25599">
                  <c:v>4277258148.1481481</c:v>
                </c:pt>
                <c:pt idx="25600">
                  <c:v>4277258217.5925927</c:v>
                </c:pt>
                <c:pt idx="25601">
                  <c:v>4277258246.5277781</c:v>
                </c:pt>
                <c:pt idx="25602">
                  <c:v>4277258249.9999995</c:v>
                </c:pt>
                <c:pt idx="25603">
                  <c:v>4277258252.314815</c:v>
                </c:pt>
                <c:pt idx="25604">
                  <c:v>4277258255.7870374</c:v>
                </c:pt>
                <c:pt idx="25605">
                  <c:v>4277258259.2592587</c:v>
                </c:pt>
                <c:pt idx="25606">
                  <c:v>4277258262.7314811</c:v>
                </c:pt>
                <c:pt idx="25607">
                  <c:v>4277258265.0462966</c:v>
                </c:pt>
                <c:pt idx="25608">
                  <c:v>4277258268.518518</c:v>
                </c:pt>
                <c:pt idx="25609">
                  <c:v>4277258271.9907403</c:v>
                </c:pt>
                <c:pt idx="25610">
                  <c:v>4277258275.4629626</c:v>
                </c:pt>
                <c:pt idx="25611">
                  <c:v>4277258278.935185</c:v>
                </c:pt>
                <c:pt idx="25612">
                  <c:v>4277258281.2499995</c:v>
                </c:pt>
                <c:pt idx="25613">
                  <c:v>4277258284.7222219</c:v>
                </c:pt>
                <c:pt idx="25614">
                  <c:v>4277258288.1944442</c:v>
                </c:pt>
                <c:pt idx="25615">
                  <c:v>4277258291.6666665</c:v>
                </c:pt>
                <c:pt idx="25616">
                  <c:v>4277258293.9814811</c:v>
                </c:pt>
                <c:pt idx="25617">
                  <c:v>4277258297.4537034</c:v>
                </c:pt>
                <c:pt idx="25618">
                  <c:v>4277258300.9259257</c:v>
                </c:pt>
                <c:pt idx="25619">
                  <c:v>4277258304.3981481</c:v>
                </c:pt>
                <c:pt idx="25620">
                  <c:v>4277258307.8703704</c:v>
                </c:pt>
                <c:pt idx="25621">
                  <c:v>4277258310.185185</c:v>
                </c:pt>
                <c:pt idx="25622">
                  <c:v>4277258313.6574073</c:v>
                </c:pt>
                <c:pt idx="25623">
                  <c:v>4277258317.1296296</c:v>
                </c:pt>
                <c:pt idx="25624">
                  <c:v>4277258320.6018519</c:v>
                </c:pt>
                <c:pt idx="25625">
                  <c:v>4277258322.9166665</c:v>
                </c:pt>
                <c:pt idx="25626">
                  <c:v>4277258326.3888888</c:v>
                </c:pt>
                <c:pt idx="25627">
                  <c:v>4277258329.8611112</c:v>
                </c:pt>
                <c:pt idx="25628">
                  <c:v>4277258333.3333335</c:v>
                </c:pt>
                <c:pt idx="25629">
                  <c:v>4277258335.6481481</c:v>
                </c:pt>
                <c:pt idx="25630">
                  <c:v>4277258339.1203704</c:v>
                </c:pt>
                <c:pt idx="25631">
                  <c:v>4277258342.5925927</c:v>
                </c:pt>
                <c:pt idx="25632">
                  <c:v>4277258346.064815</c:v>
                </c:pt>
                <c:pt idx="25633">
                  <c:v>4277258349.5370369</c:v>
                </c:pt>
                <c:pt idx="25634">
                  <c:v>4277258351.8518519</c:v>
                </c:pt>
                <c:pt idx="25635">
                  <c:v>4277258355.3240743</c:v>
                </c:pt>
                <c:pt idx="25636">
                  <c:v>4277258358.7962961</c:v>
                </c:pt>
                <c:pt idx="25637">
                  <c:v>4277258362.2685184</c:v>
                </c:pt>
                <c:pt idx="25638">
                  <c:v>4277258364.5833335</c:v>
                </c:pt>
                <c:pt idx="25639">
                  <c:v>4277258368.0555558</c:v>
                </c:pt>
                <c:pt idx="25640">
                  <c:v>4277258371.5277777</c:v>
                </c:pt>
                <c:pt idx="25641">
                  <c:v>4277258375</c:v>
                </c:pt>
                <c:pt idx="25642">
                  <c:v>4277258378.4722223</c:v>
                </c:pt>
                <c:pt idx="25643">
                  <c:v>4277258380.7870369</c:v>
                </c:pt>
                <c:pt idx="25644">
                  <c:v>4277258384.2592592</c:v>
                </c:pt>
                <c:pt idx="25645">
                  <c:v>4277258387.7314816</c:v>
                </c:pt>
                <c:pt idx="25646">
                  <c:v>4277258391.2037039</c:v>
                </c:pt>
                <c:pt idx="25647">
                  <c:v>4277258393.5185184</c:v>
                </c:pt>
                <c:pt idx="25648">
                  <c:v>4277258396.9907408</c:v>
                </c:pt>
                <c:pt idx="25649">
                  <c:v>4277258400.4629631</c:v>
                </c:pt>
                <c:pt idx="25650">
                  <c:v>4277258403.9351854</c:v>
                </c:pt>
                <c:pt idx="25651">
                  <c:v>4277258407.4074073</c:v>
                </c:pt>
                <c:pt idx="25652">
                  <c:v>4277258410.8796296</c:v>
                </c:pt>
                <c:pt idx="25653">
                  <c:v>4277258414.3518519</c:v>
                </c:pt>
                <c:pt idx="25654">
                  <c:v>4277258417.8240743</c:v>
                </c:pt>
                <c:pt idx="25655">
                  <c:v>4277258420.1388888</c:v>
                </c:pt>
                <c:pt idx="25656">
                  <c:v>4277258423.6111112</c:v>
                </c:pt>
                <c:pt idx="25657">
                  <c:v>4277258427.0833335</c:v>
                </c:pt>
                <c:pt idx="25658">
                  <c:v>4277258430.5555553</c:v>
                </c:pt>
                <c:pt idx="25659">
                  <c:v>4277258432.8703704</c:v>
                </c:pt>
                <c:pt idx="25660">
                  <c:v>4277258436.3425927</c:v>
                </c:pt>
                <c:pt idx="25661">
                  <c:v>4277258439.8148146</c:v>
                </c:pt>
                <c:pt idx="25662">
                  <c:v>4277258443.2870369</c:v>
                </c:pt>
                <c:pt idx="25663">
                  <c:v>4277258446.7592592</c:v>
                </c:pt>
                <c:pt idx="25664">
                  <c:v>4277258449.0740738</c:v>
                </c:pt>
                <c:pt idx="25665">
                  <c:v>4277258452.5462961</c:v>
                </c:pt>
                <c:pt idx="25666">
                  <c:v>4277258456.0185184</c:v>
                </c:pt>
                <c:pt idx="25667">
                  <c:v>4277258459.4907408</c:v>
                </c:pt>
                <c:pt idx="25668">
                  <c:v>4277258461.8055553</c:v>
                </c:pt>
                <c:pt idx="25669">
                  <c:v>4277258465.2777777</c:v>
                </c:pt>
                <c:pt idx="25670">
                  <c:v>4277258468.75</c:v>
                </c:pt>
                <c:pt idx="25671">
                  <c:v>4277258472.2222223</c:v>
                </c:pt>
                <c:pt idx="25672">
                  <c:v>4277258475.6944447</c:v>
                </c:pt>
                <c:pt idx="25673">
                  <c:v>4277258478.0092592</c:v>
                </c:pt>
                <c:pt idx="25674">
                  <c:v>4277258481.4814816</c:v>
                </c:pt>
                <c:pt idx="25675">
                  <c:v>4277258484.9537039</c:v>
                </c:pt>
                <c:pt idx="25676">
                  <c:v>4277258488.4259262</c:v>
                </c:pt>
                <c:pt idx="25677">
                  <c:v>4277258490.7407408</c:v>
                </c:pt>
                <c:pt idx="25678">
                  <c:v>4277258494.2129631</c:v>
                </c:pt>
                <c:pt idx="25679">
                  <c:v>4277258497.6851854</c:v>
                </c:pt>
                <c:pt idx="25680">
                  <c:v>4277258501.1574078</c:v>
                </c:pt>
                <c:pt idx="25681">
                  <c:v>4277258503.4722223</c:v>
                </c:pt>
                <c:pt idx="25682">
                  <c:v>4277258506.9444447</c:v>
                </c:pt>
                <c:pt idx="25683">
                  <c:v>4277258510.416667</c:v>
                </c:pt>
                <c:pt idx="25684">
                  <c:v>4277258513.8888893</c:v>
                </c:pt>
                <c:pt idx="25685">
                  <c:v>4277258517.3611116</c:v>
                </c:pt>
                <c:pt idx="25686">
                  <c:v>4277258519.6759262</c:v>
                </c:pt>
                <c:pt idx="25687">
                  <c:v>4277258523.1481485</c:v>
                </c:pt>
                <c:pt idx="25688">
                  <c:v>4277258526.6203709</c:v>
                </c:pt>
                <c:pt idx="25689">
                  <c:v>4277258530.0925922</c:v>
                </c:pt>
                <c:pt idx="25690">
                  <c:v>4277258532.4074078</c:v>
                </c:pt>
                <c:pt idx="25691">
                  <c:v>4277258535.8796301</c:v>
                </c:pt>
                <c:pt idx="25692">
                  <c:v>4277258539.3518515</c:v>
                </c:pt>
                <c:pt idx="25693">
                  <c:v>4277258542.8240738</c:v>
                </c:pt>
                <c:pt idx="25694">
                  <c:v>4277258545.1388893</c:v>
                </c:pt>
                <c:pt idx="25695">
                  <c:v>4277258548.6111116</c:v>
                </c:pt>
                <c:pt idx="25696">
                  <c:v>4277258552.083333</c:v>
                </c:pt>
                <c:pt idx="25697">
                  <c:v>4277258555.5555553</c:v>
                </c:pt>
                <c:pt idx="25698">
                  <c:v>4277258559.0277777</c:v>
                </c:pt>
                <c:pt idx="25699">
                  <c:v>4277258561.3425922</c:v>
                </c:pt>
                <c:pt idx="25700">
                  <c:v>4277258564.8148146</c:v>
                </c:pt>
                <c:pt idx="25701">
                  <c:v>4277258568.2870369</c:v>
                </c:pt>
                <c:pt idx="25702">
                  <c:v>4277258571.7592592</c:v>
                </c:pt>
                <c:pt idx="25703">
                  <c:v>4277258574.0740738</c:v>
                </c:pt>
                <c:pt idx="25704">
                  <c:v>4277258577.5462961</c:v>
                </c:pt>
                <c:pt idx="25705">
                  <c:v>4277258581.0185184</c:v>
                </c:pt>
                <c:pt idx="25706">
                  <c:v>4277258584.4907408</c:v>
                </c:pt>
                <c:pt idx="25707">
                  <c:v>4277258587.9629631</c:v>
                </c:pt>
                <c:pt idx="25708">
                  <c:v>4277258590.2777777</c:v>
                </c:pt>
                <c:pt idx="25709">
                  <c:v>4277258594.9074078</c:v>
                </c:pt>
                <c:pt idx="25710">
                  <c:v>4277258598.3796301</c:v>
                </c:pt>
                <c:pt idx="25711">
                  <c:v>4277258600.6944447</c:v>
                </c:pt>
                <c:pt idx="25712">
                  <c:v>4277258604.166667</c:v>
                </c:pt>
                <c:pt idx="25713">
                  <c:v>4277258607.6388893</c:v>
                </c:pt>
                <c:pt idx="25714">
                  <c:v>4277258611.1111107</c:v>
                </c:pt>
                <c:pt idx="25715">
                  <c:v>4277258614.583333</c:v>
                </c:pt>
                <c:pt idx="25716">
                  <c:v>4277258616.8981485</c:v>
                </c:pt>
                <c:pt idx="25717">
                  <c:v>4277258620.3703699</c:v>
                </c:pt>
                <c:pt idx="25718">
                  <c:v>4277258623.8425922</c:v>
                </c:pt>
                <c:pt idx="25719">
                  <c:v>4277258627.3148146</c:v>
                </c:pt>
                <c:pt idx="25720">
                  <c:v>4277258629.6296291</c:v>
                </c:pt>
                <c:pt idx="25721">
                  <c:v>4277258633.1018515</c:v>
                </c:pt>
                <c:pt idx="25722">
                  <c:v>4277258636.5740738</c:v>
                </c:pt>
                <c:pt idx="25723">
                  <c:v>4277258640.0462961</c:v>
                </c:pt>
                <c:pt idx="25724">
                  <c:v>4277258642.3611107</c:v>
                </c:pt>
                <c:pt idx="25725">
                  <c:v>4277258645.833333</c:v>
                </c:pt>
                <c:pt idx="25726">
                  <c:v>4277258649.3055553</c:v>
                </c:pt>
                <c:pt idx="25727">
                  <c:v>4277258652.7777777</c:v>
                </c:pt>
                <c:pt idx="25728">
                  <c:v>4277258656.25</c:v>
                </c:pt>
                <c:pt idx="25729">
                  <c:v>4277258658.5648146</c:v>
                </c:pt>
                <c:pt idx="25730">
                  <c:v>4277258662.0370369</c:v>
                </c:pt>
                <c:pt idx="25731">
                  <c:v>4277258665.5092592</c:v>
                </c:pt>
                <c:pt idx="25732">
                  <c:v>4277258668.9814816</c:v>
                </c:pt>
                <c:pt idx="25733">
                  <c:v>4277258671.2962961</c:v>
                </c:pt>
                <c:pt idx="25734">
                  <c:v>4277258674.7685184</c:v>
                </c:pt>
                <c:pt idx="25735">
                  <c:v>4277258678.2407408</c:v>
                </c:pt>
                <c:pt idx="25736">
                  <c:v>4277258682.8703699</c:v>
                </c:pt>
                <c:pt idx="25737">
                  <c:v>4277258686.3425922</c:v>
                </c:pt>
                <c:pt idx="25738">
                  <c:v>4277258689.8148146</c:v>
                </c:pt>
                <c:pt idx="25739">
                  <c:v>4277258693.2870369</c:v>
                </c:pt>
                <c:pt idx="25740">
                  <c:v>4277258695.6018515</c:v>
                </c:pt>
                <c:pt idx="25741">
                  <c:v>4277258699.0740738</c:v>
                </c:pt>
                <c:pt idx="25742">
                  <c:v>4277258702.5462961</c:v>
                </c:pt>
                <c:pt idx="25743">
                  <c:v>4277258706.0185184</c:v>
                </c:pt>
                <c:pt idx="25744">
                  <c:v>4277258709.4907408</c:v>
                </c:pt>
                <c:pt idx="25745">
                  <c:v>4277258711.8055553</c:v>
                </c:pt>
                <c:pt idx="25746">
                  <c:v>4277258715.2777777</c:v>
                </c:pt>
                <c:pt idx="25747">
                  <c:v>4277258718.75</c:v>
                </c:pt>
                <c:pt idx="25748">
                  <c:v>4277258722.2222223</c:v>
                </c:pt>
                <c:pt idx="25749">
                  <c:v>4277258724.5370369</c:v>
                </c:pt>
                <c:pt idx="25750">
                  <c:v>4277258728.0092592</c:v>
                </c:pt>
                <c:pt idx="25751">
                  <c:v>4277258731.4814816</c:v>
                </c:pt>
                <c:pt idx="25752">
                  <c:v>4277258734.9537039</c:v>
                </c:pt>
                <c:pt idx="25753">
                  <c:v>4277258737.2685184</c:v>
                </c:pt>
                <c:pt idx="25754">
                  <c:v>4277258740.7407408</c:v>
                </c:pt>
                <c:pt idx="25755">
                  <c:v>4277258744.2129631</c:v>
                </c:pt>
                <c:pt idx="25756">
                  <c:v>4277258747.6851854</c:v>
                </c:pt>
                <c:pt idx="25757">
                  <c:v>4277258751.1574073</c:v>
                </c:pt>
                <c:pt idx="25758">
                  <c:v>4277258753.4722223</c:v>
                </c:pt>
                <c:pt idx="25759">
                  <c:v>4277258756.9444447</c:v>
                </c:pt>
                <c:pt idx="25760">
                  <c:v>4277258760.4166665</c:v>
                </c:pt>
                <c:pt idx="25761">
                  <c:v>4277258763.8888888</c:v>
                </c:pt>
                <c:pt idx="25762">
                  <c:v>4277258766.2037039</c:v>
                </c:pt>
                <c:pt idx="25763">
                  <c:v>4277258769.6759257</c:v>
                </c:pt>
                <c:pt idx="25764">
                  <c:v>4277258773.1481481</c:v>
                </c:pt>
                <c:pt idx="25765">
                  <c:v>4277258776.6203704</c:v>
                </c:pt>
                <c:pt idx="25766">
                  <c:v>4277258780.0925927</c:v>
                </c:pt>
                <c:pt idx="25767">
                  <c:v>4277258782.4074073</c:v>
                </c:pt>
                <c:pt idx="25768">
                  <c:v>4277258785.8796296</c:v>
                </c:pt>
                <c:pt idx="25769">
                  <c:v>4277258789.3518519</c:v>
                </c:pt>
                <c:pt idx="25770">
                  <c:v>4277258792.8240743</c:v>
                </c:pt>
                <c:pt idx="25771">
                  <c:v>4277258795.1388888</c:v>
                </c:pt>
                <c:pt idx="25772">
                  <c:v>4277258798.6111112</c:v>
                </c:pt>
                <c:pt idx="25773">
                  <c:v>4277258802.0833335</c:v>
                </c:pt>
                <c:pt idx="25774">
                  <c:v>4277258805.5555558</c:v>
                </c:pt>
                <c:pt idx="25775">
                  <c:v>4277258807.8703704</c:v>
                </c:pt>
                <c:pt idx="25776">
                  <c:v>4277258811.3425927</c:v>
                </c:pt>
                <c:pt idx="25777">
                  <c:v>4277258814.814815</c:v>
                </c:pt>
                <c:pt idx="25778">
                  <c:v>4277258818.2870374</c:v>
                </c:pt>
                <c:pt idx="25779">
                  <c:v>4277258821.7592592</c:v>
                </c:pt>
                <c:pt idx="25780">
                  <c:v>4277258824.0740743</c:v>
                </c:pt>
                <c:pt idx="25781">
                  <c:v>4277258827.5462966</c:v>
                </c:pt>
                <c:pt idx="25782">
                  <c:v>4277258831.0185184</c:v>
                </c:pt>
                <c:pt idx="25783">
                  <c:v>4277258834.4907408</c:v>
                </c:pt>
                <c:pt idx="25784">
                  <c:v>4277258836.8055558</c:v>
                </c:pt>
                <c:pt idx="25785">
                  <c:v>4277258840.2777781</c:v>
                </c:pt>
                <c:pt idx="25786">
                  <c:v>4277258843.75</c:v>
                </c:pt>
                <c:pt idx="25787">
                  <c:v>4277258847.2222223</c:v>
                </c:pt>
                <c:pt idx="25788">
                  <c:v>4277258849.5370374</c:v>
                </c:pt>
                <c:pt idx="25789">
                  <c:v>4277258853.0092597</c:v>
                </c:pt>
                <c:pt idx="25790">
                  <c:v>4277258856.4814816</c:v>
                </c:pt>
                <c:pt idx="25791">
                  <c:v>4277258859.9537034</c:v>
                </c:pt>
                <c:pt idx="25792">
                  <c:v>4277258871.5277781</c:v>
                </c:pt>
                <c:pt idx="25793">
                  <c:v>4277258883.1018519</c:v>
                </c:pt>
                <c:pt idx="25794">
                  <c:v>4277258894.6759257</c:v>
                </c:pt>
                <c:pt idx="25795">
                  <c:v>4277258906.2500005</c:v>
                </c:pt>
                <c:pt idx="25796">
                  <c:v>4277258917.8240743</c:v>
                </c:pt>
                <c:pt idx="25797">
                  <c:v>4277258929.3981481</c:v>
                </c:pt>
                <c:pt idx="25798">
                  <c:v>4277258940.9722219</c:v>
                </c:pt>
                <c:pt idx="25799">
                  <c:v>4277258953.7037034</c:v>
                </c:pt>
                <c:pt idx="25800">
                  <c:v>4277258965.2777781</c:v>
                </c:pt>
                <c:pt idx="25801">
                  <c:v>4277258976.8518519</c:v>
                </c:pt>
                <c:pt idx="25802">
                  <c:v>4277258988.4259257</c:v>
                </c:pt>
                <c:pt idx="25803">
                  <c:v>4277258999.9999995</c:v>
                </c:pt>
                <c:pt idx="25804">
                  <c:v>4277259011.5740743</c:v>
                </c:pt>
                <c:pt idx="25805">
                  <c:v>4277259023.1481481</c:v>
                </c:pt>
                <c:pt idx="25806">
                  <c:v>4277259034.7222219</c:v>
                </c:pt>
                <c:pt idx="25807">
                  <c:v>4277259046.2962966</c:v>
                </c:pt>
                <c:pt idx="25808">
                  <c:v>4277259057.8703704</c:v>
                </c:pt>
                <c:pt idx="25809">
                  <c:v>4277259069.4444442</c:v>
                </c:pt>
                <c:pt idx="25810">
                  <c:v>4277259082.1759257</c:v>
                </c:pt>
                <c:pt idx="25811">
                  <c:v>4277259093.7499995</c:v>
                </c:pt>
                <c:pt idx="25812">
                  <c:v>4277259105.3240743</c:v>
                </c:pt>
                <c:pt idx="25813">
                  <c:v>4277259116.8981481</c:v>
                </c:pt>
                <c:pt idx="25814">
                  <c:v>4277259128.4722219</c:v>
                </c:pt>
                <c:pt idx="25815">
                  <c:v>4277259140.0462961</c:v>
                </c:pt>
                <c:pt idx="25816">
                  <c:v>4277259151.6203704</c:v>
                </c:pt>
                <c:pt idx="25817">
                  <c:v>4277259163.1944442</c:v>
                </c:pt>
                <c:pt idx="25818">
                  <c:v>4277259174.7685184</c:v>
                </c:pt>
                <c:pt idx="25819">
                  <c:v>4277259186.3425927</c:v>
                </c:pt>
                <c:pt idx="25820">
                  <c:v>4277259199.0740743</c:v>
                </c:pt>
                <c:pt idx="25821">
                  <c:v>4277259210.6481481</c:v>
                </c:pt>
                <c:pt idx="25822">
                  <c:v>4277259245.3703709</c:v>
                </c:pt>
                <c:pt idx="25823">
                  <c:v>4277259280.0925922</c:v>
                </c:pt>
                <c:pt idx="25824">
                  <c:v>4277259314.8148146</c:v>
                </c:pt>
                <c:pt idx="25825">
                  <c:v>4277259349.5370369</c:v>
                </c:pt>
                <c:pt idx="25826">
                  <c:v>4277259384.2592592</c:v>
                </c:pt>
                <c:pt idx="25827">
                  <c:v>4277259418.9814816</c:v>
                </c:pt>
                <c:pt idx="25828">
                  <c:v>4277259453.7037039</c:v>
                </c:pt>
                <c:pt idx="25829">
                  <c:v>4277259488.4259262</c:v>
                </c:pt>
                <c:pt idx="25830">
                  <c:v>4277259523.1481481</c:v>
                </c:pt>
                <c:pt idx="25831">
                  <c:v>4277259557.8703704</c:v>
                </c:pt>
                <c:pt idx="25832">
                  <c:v>4277259592.5925927</c:v>
                </c:pt>
                <c:pt idx="25833">
                  <c:v>4277259627.314815</c:v>
                </c:pt>
                <c:pt idx="25834">
                  <c:v>4277259662.0370374</c:v>
                </c:pt>
                <c:pt idx="25835">
                  <c:v>4277259696.7592597</c:v>
                </c:pt>
                <c:pt idx="25836">
                  <c:v>4277259731.4814811</c:v>
                </c:pt>
                <c:pt idx="25837">
                  <c:v>4277259766.2037034</c:v>
                </c:pt>
                <c:pt idx="25838">
                  <c:v>4277259800.9259257</c:v>
                </c:pt>
                <c:pt idx="25839">
                  <c:v>4277259835.6481481</c:v>
                </c:pt>
                <c:pt idx="25840">
                  <c:v>4277259870.3703704</c:v>
                </c:pt>
                <c:pt idx="25841">
                  <c:v>4277259905.0925927</c:v>
                </c:pt>
                <c:pt idx="25842">
                  <c:v>4277259974.5370369</c:v>
                </c:pt>
                <c:pt idx="25843">
                  <c:v>4277260043.9814816</c:v>
                </c:pt>
                <c:pt idx="25844">
                  <c:v>4277260113.4259262</c:v>
                </c:pt>
                <c:pt idx="25845">
                  <c:v>4277260182.8703699</c:v>
                </c:pt>
                <c:pt idx="25846">
                  <c:v>4277260252.3148146</c:v>
                </c:pt>
                <c:pt idx="25847">
                  <c:v>4277260322.9166665</c:v>
                </c:pt>
                <c:pt idx="25848">
                  <c:v>4277260392.3611112</c:v>
                </c:pt>
                <c:pt idx="25849">
                  <c:v>4277260461.8055558</c:v>
                </c:pt>
                <c:pt idx="25850">
                  <c:v>4277260531.2500005</c:v>
                </c:pt>
                <c:pt idx="25851">
                  <c:v>4277260600.6944442</c:v>
                </c:pt>
                <c:pt idx="25852">
                  <c:v>4277260670.1388888</c:v>
                </c:pt>
                <c:pt idx="25853">
                  <c:v>4277260739.5833335</c:v>
                </c:pt>
                <c:pt idx="25854">
                  <c:v>4277260809.0277777</c:v>
                </c:pt>
                <c:pt idx="25855">
                  <c:v>4277260878.4722223</c:v>
                </c:pt>
                <c:pt idx="25856">
                  <c:v>4277260947.916667</c:v>
                </c:pt>
                <c:pt idx="25857">
                  <c:v>4277261017.3611107</c:v>
                </c:pt>
                <c:pt idx="25858">
                  <c:v>4277261086.8055553</c:v>
                </c:pt>
                <c:pt idx="25859">
                  <c:v>4277261156.25</c:v>
                </c:pt>
                <c:pt idx="25860">
                  <c:v>4277261225.6944442</c:v>
                </c:pt>
                <c:pt idx="25861">
                  <c:v>4277261295.1388888</c:v>
                </c:pt>
                <c:pt idx="25862">
                  <c:v>4277261364.5833335</c:v>
                </c:pt>
                <c:pt idx="25863">
                  <c:v>4277261434.0277772</c:v>
                </c:pt>
                <c:pt idx="25864">
                  <c:v>4277261503.4722223</c:v>
                </c:pt>
                <c:pt idx="25865">
                  <c:v>4277261515.0462961</c:v>
                </c:pt>
                <c:pt idx="25866">
                  <c:v>4277261518.5185184</c:v>
                </c:pt>
                <c:pt idx="25867">
                  <c:v>4277261521.9907408</c:v>
                </c:pt>
                <c:pt idx="25868">
                  <c:v>4277261525.4629631</c:v>
                </c:pt>
                <c:pt idx="25869">
                  <c:v>4277261527.7777777</c:v>
                </c:pt>
                <c:pt idx="25870">
                  <c:v>4277261531.25</c:v>
                </c:pt>
                <c:pt idx="25871">
                  <c:v>4277261534.7222223</c:v>
                </c:pt>
                <c:pt idx="25872">
                  <c:v>4277261538.1944447</c:v>
                </c:pt>
                <c:pt idx="25873">
                  <c:v>4277261540.5092592</c:v>
                </c:pt>
                <c:pt idx="25874">
                  <c:v>4277261543.9814816</c:v>
                </c:pt>
                <c:pt idx="25875">
                  <c:v>4277261547.4537039</c:v>
                </c:pt>
                <c:pt idx="25876">
                  <c:v>4277261550.9259262</c:v>
                </c:pt>
                <c:pt idx="25877">
                  <c:v>4277261553.2407408</c:v>
                </c:pt>
                <c:pt idx="25878">
                  <c:v>4277261556.7129631</c:v>
                </c:pt>
                <c:pt idx="25879">
                  <c:v>4277261560.1851854</c:v>
                </c:pt>
                <c:pt idx="25880">
                  <c:v>4277261563.6574078</c:v>
                </c:pt>
                <c:pt idx="25881">
                  <c:v>4277261567.1296296</c:v>
                </c:pt>
                <c:pt idx="25882">
                  <c:v>4277261569.4444447</c:v>
                </c:pt>
                <c:pt idx="25883">
                  <c:v>4277261572.916667</c:v>
                </c:pt>
                <c:pt idx="25884">
                  <c:v>4277261576.3888893</c:v>
                </c:pt>
                <c:pt idx="25885">
                  <c:v>4277261579.8611112</c:v>
                </c:pt>
                <c:pt idx="25886">
                  <c:v>4277261582.1759262</c:v>
                </c:pt>
                <c:pt idx="25887">
                  <c:v>4277261585.6481485</c:v>
                </c:pt>
                <c:pt idx="25888">
                  <c:v>4277261589.1203709</c:v>
                </c:pt>
                <c:pt idx="25889">
                  <c:v>4277261592.5925927</c:v>
                </c:pt>
                <c:pt idx="25890">
                  <c:v>4277261596.0648146</c:v>
                </c:pt>
                <c:pt idx="25891">
                  <c:v>4277261598.3796301</c:v>
                </c:pt>
                <c:pt idx="25892">
                  <c:v>4277261601.8518519</c:v>
                </c:pt>
                <c:pt idx="25893">
                  <c:v>4277261605.3240738</c:v>
                </c:pt>
                <c:pt idx="25894">
                  <c:v>4277261608.7962961</c:v>
                </c:pt>
                <c:pt idx="25895">
                  <c:v>4277261611.1111116</c:v>
                </c:pt>
                <c:pt idx="25896">
                  <c:v>4277261614.583333</c:v>
                </c:pt>
                <c:pt idx="25897">
                  <c:v>4277261618.0555553</c:v>
                </c:pt>
                <c:pt idx="25898">
                  <c:v>4277261621.5277777</c:v>
                </c:pt>
                <c:pt idx="25899">
                  <c:v>4277261623.8425922</c:v>
                </c:pt>
                <c:pt idx="25900">
                  <c:v>4277261627.3148146</c:v>
                </c:pt>
                <c:pt idx="25901">
                  <c:v>4277261630.7870369</c:v>
                </c:pt>
                <c:pt idx="25902">
                  <c:v>4277261634.2592592</c:v>
                </c:pt>
                <c:pt idx="25903">
                  <c:v>4277261637.7314816</c:v>
                </c:pt>
                <c:pt idx="25904">
                  <c:v>4277261640.0462961</c:v>
                </c:pt>
                <c:pt idx="25905">
                  <c:v>4277261643.5185184</c:v>
                </c:pt>
                <c:pt idx="25906">
                  <c:v>4277261646.9907408</c:v>
                </c:pt>
                <c:pt idx="25907">
                  <c:v>4277261650.4629631</c:v>
                </c:pt>
                <c:pt idx="25908">
                  <c:v>4277261652.7777777</c:v>
                </c:pt>
                <c:pt idx="25909">
                  <c:v>4277261656.25</c:v>
                </c:pt>
                <c:pt idx="25910">
                  <c:v>4277261659.7222223</c:v>
                </c:pt>
                <c:pt idx="25911">
                  <c:v>4277261663.1944447</c:v>
                </c:pt>
                <c:pt idx="25912">
                  <c:v>4277261665.5092592</c:v>
                </c:pt>
                <c:pt idx="25913">
                  <c:v>4277261668.9814816</c:v>
                </c:pt>
                <c:pt idx="25914">
                  <c:v>4277261672.4537039</c:v>
                </c:pt>
                <c:pt idx="25915">
                  <c:v>4277261675.9259262</c:v>
                </c:pt>
                <c:pt idx="25916">
                  <c:v>4277261679.3981485</c:v>
                </c:pt>
                <c:pt idx="25917">
                  <c:v>4277261681.7129631</c:v>
                </c:pt>
                <c:pt idx="25918">
                  <c:v>4277261685.1851854</c:v>
                </c:pt>
                <c:pt idx="25919">
                  <c:v>4277261688.6574078</c:v>
                </c:pt>
                <c:pt idx="25920">
                  <c:v>4277261692.1296301</c:v>
                </c:pt>
                <c:pt idx="25921">
                  <c:v>4277261694.4444447</c:v>
                </c:pt>
                <c:pt idx="25922">
                  <c:v>4277261697.916667</c:v>
                </c:pt>
                <c:pt idx="25923">
                  <c:v>4277261701.3888893</c:v>
                </c:pt>
                <c:pt idx="25924">
                  <c:v>4277261704.8611107</c:v>
                </c:pt>
                <c:pt idx="25925">
                  <c:v>4277261708.333333</c:v>
                </c:pt>
                <c:pt idx="25926">
                  <c:v>4277261710.6481485</c:v>
                </c:pt>
                <c:pt idx="25927">
                  <c:v>4277261714.1203699</c:v>
                </c:pt>
                <c:pt idx="25928">
                  <c:v>4277261717.5925922</c:v>
                </c:pt>
                <c:pt idx="25929">
                  <c:v>4277261721.0648146</c:v>
                </c:pt>
                <c:pt idx="25930">
                  <c:v>4277261723.3796301</c:v>
                </c:pt>
                <c:pt idx="25931">
                  <c:v>4277261726.8518515</c:v>
                </c:pt>
                <c:pt idx="25932">
                  <c:v>4277261730.3240738</c:v>
                </c:pt>
                <c:pt idx="25933">
                  <c:v>4277261733.7962961</c:v>
                </c:pt>
                <c:pt idx="25934">
                  <c:v>4277261736.1111107</c:v>
                </c:pt>
                <c:pt idx="25935">
                  <c:v>4277261739.583333</c:v>
                </c:pt>
                <c:pt idx="25936">
                  <c:v>4277261743.0555553</c:v>
                </c:pt>
                <c:pt idx="25937">
                  <c:v>4277261746.5277777</c:v>
                </c:pt>
                <c:pt idx="25938">
                  <c:v>4277261750</c:v>
                </c:pt>
                <c:pt idx="25939">
                  <c:v>4277261752.3148146</c:v>
                </c:pt>
                <c:pt idx="25940">
                  <c:v>4277261755.7870369</c:v>
                </c:pt>
                <c:pt idx="25941">
                  <c:v>4277261759.2592592</c:v>
                </c:pt>
                <c:pt idx="25942">
                  <c:v>4277261762.7314816</c:v>
                </c:pt>
                <c:pt idx="25943">
                  <c:v>4277261765.0462961</c:v>
                </c:pt>
                <c:pt idx="25944">
                  <c:v>4277261768.5185184</c:v>
                </c:pt>
                <c:pt idx="25945">
                  <c:v>4277261771.9907408</c:v>
                </c:pt>
                <c:pt idx="25946">
                  <c:v>4277261775.4629631</c:v>
                </c:pt>
                <c:pt idx="25947">
                  <c:v>4277261777.7777777</c:v>
                </c:pt>
                <c:pt idx="25948">
                  <c:v>4277261781.25</c:v>
                </c:pt>
                <c:pt idx="25949">
                  <c:v>4277261784.7222223</c:v>
                </c:pt>
                <c:pt idx="25950">
                  <c:v>4277261788.1944447</c:v>
                </c:pt>
                <c:pt idx="25951">
                  <c:v>4277261791.666667</c:v>
                </c:pt>
                <c:pt idx="25952">
                  <c:v>4277261793.9814816</c:v>
                </c:pt>
                <c:pt idx="25953">
                  <c:v>4277261797.4537039</c:v>
                </c:pt>
                <c:pt idx="25954">
                  <c:v>4277261800.9259262</c:v>
                </c:pt>
                <c:pt idx="25955">
                  <c:v>4277261804.3981476</c:v>
                </c:pt>
                <c:pt idx="25956">
                  <c:v>4277261809.0277777</c:v>
                </c:pt>
                <c:pt idx="25957">
                  <c:v>4277261812.5</c:v>
                </c:pt>
                <c:pt idx="25958">
                  <c:v>4277261815.9722223</c:v>
                </c:pt>
                <c:pt idx="25959">
                  <c:v>4277261818.2870369</c:v>
                </c:pt>
                <c:pt idx="25960">
                  <c:v>4277261821.7592592</c:v>
                </c:pt>
                <c:pt idx="25961">
                  <c:v>4277261825.2314816</c:v>
                </c:pt>
                <c:pt idx="25962">
                  <c:v>4277261828.7037039</c:v>
                </c:pt>
                <c:pt idx="25963">
                  <c:v>4277261831.0185184</c:v>
                </c:pt>
                <c:pt idx="25964">
                  <c:v>4277261834.4907408</c:v>
                </c:pt>
                <c:pt idx="25965">
                  <c:v>4277261837.9629631</c:v>
                </c:pt>
                <c:pt idx="25966">
                  <c:v>4277261841.4351854</c:v>
                </c:pt>
                <c:pt idx="25967">
                  <c:v>4277261844.9074073</c:v>
                </c:pt>
                <c:pt idx="25968">
                  <c:v>4277261847.2222223</c:v>
                </c:pt>
                <c:pt idx="25969">
                  <c:v>4277261850.6944447</c:v>
                </c:pt>
                <c:pt idx="25970">
                  <c:v>4277261854.1666665</c:v>
                </c:pt>
                <c:pt idx="25971">
                  <c:v>4277261857.6388888</c:v>
                </c:pt>
                <c:pt idx="25972">
                  <c:v>4277261859.9537039</c:v>
                </c:pt>
                <c:pt idx="25973">
                  <c:v>4277261863.4259262</c:v>
                </c:pt>
                <c:pt idx="25974">
                  <c:v>4277261866.8981481</c:v>
                </c:pt>
                <c:pt idx="25975">
                  <c:v>4277261870.3703704</c:v>
                </c:pt>
                <c:pt idx="25976">
                  <c:v>4277261873.8425922</c:v>
                </c:pt>
                <c:pt idx="25977">
                  <c:v>4277261876.1574073</c:v>
                </c:pt>
                <c:pt idx="25978">
                  <c:v>4277261879.6296296</c:v>
                </c:pt>
                <c:pt idx="25979">
                  <c:v>4277261883.1018519</c:v>
                </c:pt>
                <c:pt idx="25980">
                  <c:v>4277261886.5740738</c:v>
                </c:pt>
                <c:pt idx="25981">
                  <c:v>4277261888.8888888</c:v>
                </c:pt>
                <c:pt idx="25982">
                  <c:v>4277261892.3611112</c:v>
                </c:pt>
                <c:pt idx="25983">
                  <c:v>4277261895.8333335</c:v>
                </c:pt>
                <c:pt idx="25984">
                  <c:v>4277261907.4074073</c:v>
                </c:pt>
                <c:pt idx="25985">
                  <c:v>4277261918.9814816</c:v>
                </c:pt>
                <c:pt idx="25986">
                  <c:v>4277261930.5555558</c:v>
                </c:pt>
                <c:pt idx="25987">
                  <c:v>4277261942.1296296</c:v>
                </c:pt>
                <c:pt idx="25988">
                  <c:v>4277261953.7037039</c:v>
                </c:pt>
                <c:pt idx="25989">
                  <c:v>4277261965.2777781</c:v>
                </c:pt>
                <c:pt idx="25990">
                  <c:v>4277261978.0092597</c:v>
                </c:pt>
                <c:pt idx="25991">
                  <c:v>4277261988.4259257</c:v>
                </c:pt>
                <c:pt idx="25992">
                  <c:v>4277262001.1574073</c:v>
                </c:pt>
                <c:pt idx="25993">
                  <c:v>4277262012.731482</c:v>
                </c:pt>
                <c:pt idx="25994">
                  <c:v>4277262024.3055558</c:v>
                </c:pt>
                <c:pt idx="25995">
                  <c:v>4277262035.8796296</c:v>
                </c:pt>
                <c:pt idx="25996">
                  <c:v>4277262047.4537034</c:v>
                </c:pt>
                <c:pt idx="25997">
                  <c:v>4277262059.0277781</c:v>
                </c:pt>
                <c:pt idx="25998">
                  <c:v>4277262070.6018519</c:v>
                </c:pt>
                <c:pt idx="25999">
                  <c:v>4277262082.1759257</c:v>
                </c:pt>
                <c:pt idx="26000">
                  <c:v>4277262093.7500005</c:v>
                </c:pt>
                <c:pt idx="26001">
                  <c:v>4277262105.3240743</c:v>
                </c:pt>
                <c:pt idx="26002">
                  <c:v>4277262116.8981481</c:v>
                </c:pt>
                <c:pt idx="26003">
                  <c:v>4277262128.4722219</c:v>
                </c:pt>
                <c:pt idx="26004">
                  <c:v>4277262140.0462966</c:v>
                </c:pt>
                <c:pt idx="26005">
                  <c:v>4277262151.6203704</c:v>
                </c:pt>
                <c:pt idx="26006">
                  <c:v>4277262164.3518519</c:v>
                </c:pt>
                <c:pt idx="26007">
                  <c:v>4277262175.9259257</c:v>
                </c:pt>
                <c:pt idx="26008">
                  <c:v>4277262187.4999995</c:v>
                </c:pt>
                <c:pt idx="26009">
                  <c:v>4277262199.0740743</c:v>
                </c:pt>
                <c:pt idx="26010">
                  <c:v>4277262210.6481481</c:v>
                </c:pt>
                <c:pt idx="26011">
                  <c:v>4277262222.2222219</c:v>
                </c:pt>
                <c:pt idx="26012">
                  <c:v>4277262233.7962966</c:v>
                </c:pt>
                <c:pt idx="26013">
                  <c:v>4277262245.3703704</c:v>
                </c:pt>
                <c:pt idx="26014">
                  <c:v>4277262280.0925927</c:v>
                </c:pt>
                <c:pt idx="26015">
                  <c:v>4277262314.8148146</c:v>
                </c:pt>
                <c:pt idx="26016">
                  <c:v>4277262349.5370369</c:v>
                </c:pt>
                <c:pt idx="26017">
                  <c:v>4277262384.2592592</c:v>
                </c:pt>
                <c:pt idx="26018">
                  <c:v>4277262418.9814816</c:v>
                </c:pt>
                <c:pt idx="26019">
                  <c:v>4277262453.7037039</c:v>
                </c:pt>
                <c:pt idx="26020">
                  <c:v>4277262488.4259262</c:v>
                </c:pt>
                <c:pt idx="26021">
                  <c:v>4277262523.1481485</c:v>
                </c:pt>
                <c:pt idx="26022">
                  <c:v>4277262557.8703699</c:v>
                </c:pt>
                <c:pt idx="26023">
                  <c:v>4277262592.5925922</c:v>
                </c:pt>
                <c:pt idx="26024">
                  <c:v>4277262627.3148146</c:v>
                </c:pt>
                <c:pt idx="26025">
                  <c:v>4277262662.0370369</c:v>
                </c:pt>
                <c:pt idx="26026">
                  <c:v>4277262696.7592592</c:v>
                </c:pt>
                <c:pt idx="26027">
                  <c:v>4277262731.4814816</c:v>
                </c:pt>
                <c:pt idx="26028">
                  <c:v>4277262766.2037034</c:v>
                </c:pt>
                <c:pt idx="26029">
                  <c:v>4277262800.9259257</c:v>
                </c:pt>
                <c:pt idx="26030">
                  <c:v>4277262835.6481481</c:v>
                </c:pt>
                <c:pt idx="26031">
                  <c:v>4277262871.5277781</c:v>
                </c:pt>
                <c:pt idx="26032">
                  <c:v>4277262906.2499995</c:v>
                </c:pt>
                <c:pt idx="26033">
                  <c:v>4277262940.9722219</c:v>
                </c:pt>
                <c:pt idx="26034">
                  <c:v>4277263010.4166665</c:v>
                </c:pt>
                <c:pt idx="26035">
                  <c:v>4277263079.8611112</c:v>
                </c:pt>
                <c:pt idx="26036">
                  <c:v>4277263149.3055553</c:v>
                </c:pt>
                <c:pt idx="26037">
                  <c:v>4277263218.75</c:v>
                </c:pt>
                <c:pt idx="26038">
                  <c:v>4277263288.1944447</c:v>
                </c:pt>
                <c:pt idx="26039">
                  <c:v>4277263357.6388884</c:v>
                </c:pt>
                <c:pt idx="26040">
                  <c:v>4277263427.083333</c:v>
                </c:pt>
                <c:pt idx="26041">
                  <c:v>4277263496.5277777</c:v>
                </c:pt>
                <c:pt idx="26042">
                  <c:v>4277263565.9722228</c:v>
                </c:pt>
                <c:pt idx="26043">
                  <c:v>4277263635.4166665</c:v>
                </c:pt>
                <c:pt idx="26044">
                  <c:v>4277263704.8611112</c:v>
                </c:pt>
                <c:pt idx="26045">
                  <c:v>4277263774.3055558</c:v>
                </c:pt>
                <c:pt idx="26046">
                  <c:v>4277263843.75</c:v>
                </c:pt>
                <c:pt idx="26047">
                  <c:v>4277263913.1944447</c:v>
                </c:pt>
                <c:pt idx="26048">
                  <c:v>4277263982.6388893</c:v>
                </c:pt>
                <c:pt idx="26049">
                  <c:v>4277264052.083333</c:v>
                </c:pt>
                <c:pt idx="26050">
                  <c:v>4277264121.5277777</c:v>
                </c:pt>
                <c:pt idx="26051">
                  <c:v>4277264190.9722223</c:v>
                </c:pt>
                <c:pt idx="26052">
                  <c:v>4277264260.4166665</c:v>
                </c:pt>
                <c:pt idx="26053">
                  <c:v>4277264329.8611112</c:v>
                </c:pt>
                <c:pt idx="26054">
                  <c:v>4277264399.3055558</c:v>
                </c:pt>
                <c:pt idx="26055">
                  <c:v>4277264468.7499995</c:v>
                </c:pt>
                <c:pt idx="26056">
                  <c:v>4277264538.1944442</c:v>
                </c:pt>
                <c:pt idx="26057">
                  <c:v>4277264607.6388888</c:v>
                </c:pt>
                <c:pt idx="26058">
                  <c:v>4277264677.0833335</c:v>
                </c:pt>
                <c:pt idx="26059">
                  <c:v>4277264746.5277777</c:v>
                </c:pt>
                <c:pt idx="26060">
                  <c:v>4277264815.9722223</c:v>
                </c:pt>
                <c:pt idx="26061">
                  <c:v>4277264885.416667</c:v>
                </c:pt>
                <c:pt idx="26062">
                  <c:v>4277264954.8611107</c:v>
                </c:pt>
                <c:pt idx="26063">
                  <c:v>4277265024.3055553</c:v>
                </c:pt>
                <c:pt idx="26064">
                  <c:v>4277265093.75</c:v>
                </c:pt>
                <c:pt idx="26065">
                  <c:v>4277265163.1944442</c:v>
                </c:pt>
                <c:pt idx="26066">
                  <c:v>4277265232.6388888</c:v>
                </c:pt>
                <c:pt idx="26067">
                  <c:v>4277265303.2407403</c:v>
                </c:pt>
                <c:pt idx="26068">
                  <c:v>4277265372.685185</c:v>
                </c:pt>
                <c:pt idx="26069">
                  <c:v>4277265442.1296296</c:v>
                </c:pt>
                <c:pt idx="26070">
                  <c:v>4277265511.5740738</c:v>
                </c:pt>
                <c:pt idx="26071">
                  <c:v>4277265581.0185184</c:v>
                </c:pt>
                <c:pt idx="26072">
                  <c:v>4277265650.4629631</c:v>
                </c:pt>
                <c:pt idx="26073">
                  <c:v>4277265719.9074078</c:v>
                </c:pt>
                <c:pt idx="26074">
                  <c:v>4277265789.3518519</c:v>
                </c:pt>
                <c:pt idx="26075">
                  <c:v>4277265858.7962966</c:v>
                </c:pt>
                <c:pt idx="26076">
                  <c:v>4277265928.2407413</c:v>
                </c:pt>
                <c:pt idx="26077">
                  <c:v>4277265997.685185</c:v>
                </c:pt>
                <c:pt idx="26078">
                  <c:v>4277266067.1296296</c:v>
                </c:pt>
                <c:pt idx="26079">
                  <c:v>4277266136.5740743</c:v>
                </c:pt>
                <c:pt idx="26080">
                  <c:v>4277266206.0185184</c:v>
                </c:pt>
                <c:pt idx="26081">
                  <c:v>4277266275.4629631</c:v>
                </c:pt>
                <c:pt idx="26082">
                  <c:v>4277266344.9074078</c:v>
                </c:pt>
                <c:pt idx="26083">
                  <c:v>4277266414.3518515</c:v>
                </c:pt>
                <c:pt idx="26084">
                  <c:v>4277266483.7962961</c:v>
                </c:pt>
                <c:pt idx="26085">
                  <c:v>4277266553.2407408</c:v>
                </c:pt>
                <c:pt idx="26086">
                  <c:v>4277266622.685185</c:v>
                </c:pt>
                <c:pt idx="26087">
                  <c:v>4277266692.1296296</c:v>
                </c:pt>
                <c:pt idx="26088">
                  <c:v>4277266761.5740743</c:v>
                </c:pt>
                <c:pt idx="26089">
                  <c:v>4277266831.0185189</c:v>
                </c:pt>
                <c:pt idx="26090">
                  <c:v>4277266900.4629626</c:v>
                </c:pt>
                <c:pt idx="26091">
                  <c:v>4277266969.9074073</c:v>
                </c:pt>
                <c:pt idx="26092">
                  <c:v>4277267039.3518519</c:v>
                </c:pt>
                <c:pt idx="26093">
                  <c:v>4277267108.7962961</c:v>
                </c:pt>
                <c:pt idx="26094">
                  <c:v>4277267178.2407408</c:v>
                </c:pt>
                <c:pt idx="26095">
                  <c:v>4277267247.6851854</c:v>
                </c:pt>
                <c:pt idx="26096">
                  <c:v>4277267317.1296291</c:v>
                </c:pt>
                <c:pt idx="26097">
                  <c:v>4277267386.5740743</c:v>
                </c:pt>
                <c:pt idx="26098">
                  <c:v>4277267456.0185189</c:v>
                </c:pt>
                <c:pt idx="26099">
                  <c:v>4277267525.4629626</c:v>
                </c:pt>
                <c:pt idx="26100">
                  <c:v>4277267594.9074073</c:v>
                </c:pt>
                <c:pt idx="26101">
                  <c:v>4277267664.3518519</c:v>
                </c:pt>
                <c:pt idx="26102">
                  <c:v>4277267734.9537034</c:v>
                </c:pt>
                <c:pt idx="26103">
                  <c:v>4277267804.3981481</c:v>
                </c:pt>
                <c:pt idx="26104">
                  <c:v>4277267873.8425922</c:v>
                </c:pt>
                <c:pt idx="26105">
                  <c:v>4277267943.2870369</c:v>
                </c:pt>
                <c:pt idx="26106">
                  <c:v>4277268012.7314816</c:v>
                </c:pt>
                <c:pt idx="26107">
                  <c:v>4277268082.1759262</c:v>
                </c:pt>
                <c:pt idx="26108">
                  <c:v>4277268151.6203704</c:v>
                </c:pt>
                <c:pt idx="26109">
                  <c:v>4277268221.064815</c:v>
                </c:pt>
                <c:pt idx="26110">
                  <c:v>4277268290.5092597</c:v>
                </c:pt>
                <c:pt idx="26111">
                  <c:v>4277268359.9537034</c:v>
                </c:pt>
                <c:pt idx="26112">
                  <c:v>4277268429.3981481</c:v>
                </c:pt>
                <c:pt idx="26113">
                  <c:v>4277268498.8425927</c:v>
                </c:pt>
                <c:pt idx="26114">
                  <c:v>4277268568.2870369</c:v>
                </c:pt>
                <c:pt idx="26115">
                  <c:v>4277268637.7314816</c:v>
                </c:pt>
                <c:pt idx="26116">
                  <c:v>4277268707.1759262</c:v>
                </c:pt>
                <c:pt idx="26117">
                  <c:v>4277268776.6203699</c:v>
                </c:pt>
                <c:pt idx="26118">
                  <c:v>4277268846.0648146</c:v>
                </c:pt>
                <c:pt idx="26119">
                  <c:v>4277268915.5092592</c:v>
                </c:pt>
                <c:pt idx="26120">
                  <c:v>4277268984.9537039</c:v>
                </c:pt>
                <c:pt idx="26121">
                  <c:v>4277269054.3981481</c:v>
                </c:pt>
                <c:pt idx="26122">
                  <c:v>4277269123.8425927</c:v>
                </c:pt>
                <c:pt idx="26123">
                  <c:v>4277269193.2870374</c:v>
                </c:pt>
                <c:pt idx="26124">
                  <c:v>4277269262.7314811</c:v>
                </c:pt>
                <c:pt idx="26125">
                  <c:v>4277269332.1759257</c:v>
                </c:pt>
                <c:pt idx="26126">
                  <c:v>4277269401.6203709</c:v>
                </c:pt>
                <c:pt idx="26127">
                  <c:v>4277269471.0648146</c:v>
                </c:pt>
                <c:pt idx="26128">
                  <c:v>4277269540.5092592</c:v>
                </c:pt>
                <c:pt idx="26129">
                  <c:v>4277269609.9537039</c:v>
                </c:pt>
                <c:pt idx="26130">
                  <c:v>4277269679.3981481</c:v>
                </c:pt>
                <c:pt idx="26131">
                  <c:v>4277269748.8425927</c:v>
                </c:pt>
                <c:pt idx="26132">
                  <c:v>4277269818.2870374</c:v>
                </c:pt>
                <c:pt idx="26133">
                  <c:v>4277269887.7314811</c:v>
                </c:pt>
                <c:pt idx="26134">
                  <c:v>4277269957.1759257</c:v>
                </c:pt>
                <c:pt idx="26135">
                  <c:v>4277270026.6203704</c:v>
                </c:pt>
                <c:pt idx="26136">
                  <c:v>4277270096.064815</c:v>
                </c:pt>
                <c:pt idx="26137">
                  <c:v>4277270166.666667</c:v>
                </c:pt>
                <c:pt idx="26138">
                  <c:v>4277270236.1111116</c:v>
                </c:pt>
                <c:pt idx="26139">
                  <c:v>4277270305.5555553</c:v>
                </c:pt>
                <c:pt idx="26140">
                  <c:v>4277270375</c:v>
                </c:pt>
                <c:pt idx="26141">
                  <c:v>4277270444.4444447</c:v>
                </c:pt>
                <c:pt idx="26142">
                  <c:v>4277270513.8888888</c:v>
                </c:pt>
                <c:pt idx="26143">
                  <c:v>4277270583.3333335</c:v>
                </c:pt>
                <c:pt idx="26144">
                  <c:v>4277270652.7777781</c:v>
                </c:pt>
                <c:pt idx="26145">
                  <c:v>4277270722.2222219</c:v>
                </c:pt>
                <c:pt idx="26146">
                  <c:v>4277270791.6666665</c:v>
                </c:pt>
                <c:pt idx="26147">
                  <c:v>4277270861.1111112</c:v>
                </c:pt>
                <c:pt idx="26148">
                  <c:v>4277270930.5555553</c:v>
                </c:pt>
                <c:pt idx="26149">
                  <c:v>4277271000</c:v>
                </c:pt>
                <c:pt idx="26150">
                  <c:v>4277271069.4444447</c:v>
                </c:pt>
                <c:pt idx="26151">
                  <c:v>4277271138.8888884</c:v>
                </c:pt>
                <c:pt idx="26152">
                  <c:v>4277271208.333333</c:v>
                </c:pt>
                <c:pt idx="26153">
                  <c:v>4277271277.7777777</c:v>
                </c:pt>
                <c:pt idx="26154">
                  <c:v>4277271347.2222223</c:v>
                </c:pt>
                <c:pt idx="26155">
                  <c:v>4277271416.6666665</c:v>
                </c:pt>
                <c:pt idx="26156">
                  <c:v>4277271486.1111112</c:v>
                </c:pt>
                <c:pt idx="26157">
                  <c:v>4277271555.5555558</c:v>
                </c:pt>
                <c:pt idx="26158">
                  <c:v>4277271625</c:v>
                </c:pt>
                <c:pt idx="26159">
                  <c:v>4277271694.4444447</c:v>
                </c:pt>
                <c:pt idx="26160">
                  <c:v>4277271763.8888893</c:v>
                </c:pt>
                <c:pt idx="26161">
                  <c:v>4277271833.333333</c:v>
                </c:pt>
                <c:pt idx="26162">
                  <c:v>4277271902.7777777</c:v>
                </c:pt>
                <c:pt idx="26163">
                  <c:v>4277271972.2222223</c:v>
                </c:pt>
                <c:pt idx="26164">
                  <c:v>4277272041.6666665</c:v>
                </c:pt>
                <c:pt idx="26165">
                  <c:v>4277272111.1111112</c:v>
                </c:pt>
                <c:pt idx="26166">
                  <c:v>4277272180.5555558</c:v>
                </c:pt>
                <c:pt idx="26167">
                  <c:v>4277272250.0000005</c:v>
                </c:pt>
                <c:pt idx="26168">
                  <c:v>4277272319.4444442</c:v>
                </c:pt>
                <c:pt idx="26169">
                  <c:v>4277272388.8888888</c:v>
                </c:pt>
                <c:pt idx="26170">
                  <c:v>4277272458.3333335</c:v>
                </c:pt>
                <c:pt idx="26171">
                  <c:v>4277272528.9351854</c:v>
                </c:pt>
                <c:pt idx="26172">
                  <c:v>4277272598.3796301</c:v>
                </c:pt>
                <c:pt idx="26173">
                  <c:v>4277272667.8240738</c:v>
                </c:pt>
                <c:pt idx="26174">
                  <c:v>4277272737.2685184</c:v>
                </c:pt>
                <c:pt idx="26175">
                  <c:v>4277272806.7129631</c:v>
                </c:pt>
                <c:pt idx="26176">
                  <c:v>4277272876.1574073</c:v>
                </c:pt>
                <c:pt idx="26177">
                  <c:v>4277272945.6018519</c:v>
                </c:pt>
                <c:pt idx="26178">
                  <c:v>4277273015.0462966</c:v>
                </c:pt>
                <c:pt idx="26179">
                  <c:v>4277273084.4907403</c:v>
                </c:pt>
                <c:pt idx="26180">
                  <c:v>4277273153.935185</c:v>
                </c:pt>
                <c:pt idx="26181">
                  <c:v>4277273223.3796296</c:v>
                </c:pt>
                <c:pt idx="26182">
                  <c:v>4277273292.8240738</c:v>
                </c:pt>
                <c:pt idx="26183">
                  <c:v>4277273362.2685184</c:v>
                </c:pt>
                <c:pt idx="26184">
                  <c:v>4277273431.7129631</c:v>
                </c:pt>
                <c:pt idx="26185">
                  <c:v>4277273501.1574078</c:v>
                </c:pt>
                <c:pt idx="26186">
                  <c:v>4277273570.6018515</c:v>
                </c:pt>
                <c:pt idx="26187">
                  <c:v>4277273640.0462961</c:v>
                </c:pt>
                <c:pt idx="26188">
                  <c:v>4277273709.4907413</c:v>
                </c:pt>
                <c:pt idx="26189">
                  <c:v>4277273778.935185</c:v>
                </c:pt>
                <c:pt idx="26190">
                  <c:v>4277273848.3796296</c:v>
                </c:pt>
                <c:pt idx="26191">
                  <c:v>4277273917.8240743</c:v>
                </c:pt>
                <c:pt idx="26192">
                  <c:v>4277273987.2685184</c:v>
                </c:pt>
                <c:pt idx="26193">
                  <c:v>4277274056.7129631</c:v>
                </c:pt>
                <c:pt idx="26194">
                  <c:v>4277274126.1574078</c:v>
                </c:pt>
                <c:pt idx="26195">
                  <c:v>4277274195.6018515</c:v>
                </c:pt>
                <c:pt idx="26196">
                  <c:v>4277274265.0462961</c:v>
                </c:pt>
                <c:pt idx="26197">
                  <c:v>4277274334.4907408</c:v>
                </c:pt>
                <c:pt idx="26198">
                  <c:v>4277274403.9351854</c:v>
                </c:pt>
                <c:pt idx="26199">
                  <c:v>4277274473.3796296</c:v>
                </c:pt>
                <c:pt idx="26200">
                  <c:v>4277274542.8240743</c:v>
                </c:pt>
                <c:pt idx="26201">
                  <c:v>4277274612.2685189</c:v>
                </c:pt>
                <c:pt idx="26202">
                  <c:v>4277274681.7129626</c:v>
                </c:pt>
                <c:pt idx="26203">
                  <c:v>4277274751.1574073</c:v>
                </c:pt>
                <c:pt idx="26204">
                  <c:v>4277274820.6018519</c:v>
                </c:pt>
                <c:pt idx="26205">
                  <c:v>4277274890.0462961</c:v>
                </c:pt>
                <c:pt idx="26206">
                  <c:v>4277274959.4907408</c:v>
                </c:pt>
                <c:pt idx="26207">
                  <c:v>4277275028.9351854</c:v>
                </c:pt>
                <c:pt idx="26208">
                  <c:v>4277275098.3796291</c:v>
                </c:pt>
                <c:pt idx="26209">
                  <c:v>4277275167.8240738</c:v>
                </c:pt>
                <c:pt idx="26210">
                  <c:v>4277275237.2685184</c:v>
                </c:pt>
                <c:pt idx="26211">
                  <c:v>4277275306.7129626</c:v>
                </c:pt>
                <c:pt idx="26212">
                  <c:v>4277275376.1574073</c:v>
                </c:pt>
                <c:pt idx="26213">
                  <c:v>4277275446.7592587</c:v>
                </c:pt>
                <c:pt idx="26214">
                  <c:v>4277275516.2037034</c:v>
                </c:pt>
                <c:pt idx="26215">
                  <c:v>4277275585.6481481</c:v>
                </c:pt>
                <c:pt idx="26216">
                  <c:v>4277275655.0925927</c:v>
                </c:pt>
                <c:pt idx="26217">
                  <c:v>4277275724.5370369</c:v>
                </c:pt>
                <c:pt idx="26218">
                  <c:v>4277275793.9814816</c:v>
                </c:pt>
                <c:pt idx="26219">
                  <c:v>4277275863.4259262</c:v>
                </c:pt>
                <c:pt idx="26220">
                  <c:v>4277275932.8703704</c:v>
                </c:pt>
                <c:pt idx="26221">
                  <c:v>4277276002.314815</c:v>
                </c:pt>
                <c:pt idx="26222">
                  <c:v>4277276071.7592597</c:v>
                </c:pt>
                <c:pt idx="26223">
                  <c:v>4277276141.2037034</c:v>
                </c:pt>
                <c:pt idx="26224">
                  <c:v>4277276210.6481481</c:v>
                </c:pt>
                <c:pt idx="26225">
                  <c:v>4277276280.0925927</c:v>
                </c:pt>
                <c:pt idx="26226">
                  <c:v>4277276349.5370369</c:v>
                </c:pt>
                <c:pt idx="26227">
                  <c:v>4277276418.9814816</c:v>
                </c:pt>
                <c:pt idx="26228">
                  <c:v>4277276488.4259262</c:v>
                </c:pt>
                <c:pt idx="26229">
                  <c:v>4277276557.8703699</c:v>
                </c:pt>
                <c:pt idx="26230">
                  <c:v>4277276627.3148146</c:v>
                </c:pt>
                <c:pt idx="26231">
                  <c:v>4277276696.7592592</c:v>
                </c:pt>
                <c:pt idx="26232">
                  <c:v>4277276766.2037039</c:v>
                </c:pt>
                <c:pt idx="26233">
                  <c:v>4277276835.6481481</c:v>
                </c:pt>
                <c:pt idx="26234">
                  <c:v>4277276905.0925927</c:v>
                </c:pt>
                <c:pt idx="26235">
                  <c:v>4277276974.5370374</c:v>
                </c:pt>
                <c:pt idx="26236">
                  <c:v>4277277043.9814811</c:v>
                </c:pt>
                <c:pt idx="26237">
                  <c:v>4277277113.4259257</c:v>
                </c:pt>
                <c:pt idx="26238">
                  <c:v>4277277182.8703704</c:v>
                </c:pt>
                <c:pt idx="26239">
                  <c:v>4277277252.3148146</c:v>
                </c:pt>
                <c:pt idx="26240">
                  <c:v>4277277321.7592592</c:v>
                </c:pt>
                <c:pt idx="26241">
                  <c:v>4277277391.2037039</c:v>
                </c:pt>
                <c:pt idx="26242">
                  <c:v>4277277460.6481481</c:v>
                </c:pt>
                <c:pt idx="26243">
                  <c:v>4277277530.0925927</c:v>
                </c:pt>
                <c:pt idx="26244">
                  <c:v>4277277599.5370374</c:v>
                </c:pt>
                <c:pt idx="26245">
                  <c:v>4277277668.981482</c:v>
                </c:pt>
                <c:pt idx="26246">
                  <c:v>4277277738.4259257</c:v>
                </c:pt>
                <c:pt idx="26247">
                  <c:v>4277277807.8703704</c:v>
                </c:pt>
                <c:pt idx="26248">
                  <c:v>4277277877.314815</c:v>
                </c:pt>
                <c:pt idx="26249">
                  <c:v>4277277946.7592592</c:v>
                </c:pt>
                <c:pt idx="26250">
                  <c:v>4277278016.2037039</c:v>
                </c:pt>
                <c:pt idx="26251">
                  <c:v>4277278085.6481485</c:v>
                </c:pt>
                <c:pt idx="26252">
                  <c:v>4277278155.0925922</c:v>
                </c:pt>
                <c:pt idx="26253">
                  <c:v>4277278224.5370369</c:v>
                </c:pt>
                <c:pt idx="26254">
                  <c:v>4277278293.9814816</c:v>
                </c:pt>
                <c:pt idx="26255">
                  <c:v>4277278364.5833335</c:v>
                </c:pt>
                <c:pt idx="26256">
                  <c:v>4277278434.0277781</c:v>
                </c:pt>
                <c:pt idx="26257">
                  <c:v>4277278503.4722219</c:v>
                </c:pt>
                <c:pt idx="26258">
                  <c:v>4277278572.9166665</c:v>
                </c:pt>
                <c:pt idx="26259">
                  <c:v>4277278642.3611112</c:v>
                </c:pt>
                <c:pt idx="26260">
                  <c:v>4277278711.8055553</c:v>
                </c:pt>
                <c:pt idx="26261">
                  <c:v>4277278781.25</c:v>
                </c:pt>
                <c:pt idx="26262">
                  <c:v>4277278850.6944447</c:v>
                </c:pt>
                <c:pt idx="26263">
                  <c:v>4277278920.1388893</c:v>
                </c:pt>
                <c:pt idx="26264">
                  <c:v>4277278989.583333</c:v>
                </c:pt>
                <c:pt idx="26265">
                  <c:v>4277279059.0277777</c:v>
                </c:pt>
                <c:pt idx="26266">
                  <c:v>4277279128.4722223</c:v>
                </c:pt>
                <c:pt idx="26267">
                  <c:v>4277279197.9166665</c:v>
                </c:pt>
                <c:pt idx="26268">
                  <c:v>4277279267.3611112</c:v>
                </c:pt>
                <c:pt idx="26269">
                  <c:v>4277279336.8055558</c:v>
                </c:pt>
                <c:pt idx="26270">
                  <c:v>4277279406.2499995</c:v>
                </c:pt>
                <c:pt idx="26271">
                  <c:v>4277279475.6944442</c:v>
                </c:pt>
                <c:pt idx="26272">
                  <c:v>4277279545.1388893</c:v>
                </c:pt>
                <c:pt idx="26273">
                  <c:v>4277279614.583333</c:v>
                </c:pt>
                <c:pt idx="26274">
                  <c:v>4277279684.0277777</c:v>
                </c:pt>
                <c:pt idx="26275">
                  <c:v>4277279753.4722223</c:v>
                </c:pt>
                <c:pt idx="26276">
                  <c:v>4277279822.9166665</c:v>
                </c:pt>
                <c:pt idx="26277">
                  <c:v>4277279892.3611112</c:v>
                </c:pt>
                <c:pt idx="26278">
                  <c:v>4277279961.8055558</c:v>
                </c:pt>
                <c:pt idx="26279">
                  <c:v>4277280031.2500005</c:v>
                </c:pt>
                <c:pt idx="26280">
                  <c:v>4277280100.6944442</c:v>
                </c:pt>
                <c:pt idx="26281">
                  <c:v>4277280170.1388888</c:v>
                </c:pt>
                <c:pt idx="26282">
                  <c:v>4277280239.5833335</c:v>
                </c:pt>
                <c:pt idx="26283">
                  <c:v>4277280309.0277777</c:v>
                </c:pt>
                <c:pt idx="26284">
                  <c:v>4277280378.4722223</c:v>
                </c:pt>
                <c:pt idx="26285">
                  <c:v>4277280447.916667</c:v>
                </c:pt>
                <c:pt idx="26286">
                  <c:v>4277280517.3611107</c:v>
                </c:pt>
                <c:pt idx="26287">
                  <c:v>4277280586.8055553</c:v>
                </c:pt>
                <c:pt idx="26288">
                  <c:v>4277280656.25</c:v>
                </c:pt>
                <c:pt idx="26289">
                  <c:v>4277280725.6944442</c:v>
                </c:pt>
                <c:pt idx="26290">
                  <c:v>4277280796.2962966</c:v>
                </c:pt>
                <c:pt idx="26291">
                  <c:v>4277280865.7407403</c:v>
                </c:pt>
                <c:pt idx="26292">
                  <c:v>4277280935.185185</c:v>
                </c:pt>
                <c:pt idx="26293">
                  <c:v>4277281004.6296296</c:v>
                </c:pt>
                <c:pt idx="26294">
                  <c:v>4277281074.0740743</c:v>
                </c:pt>
                <c:pt idx="26295">
                  <c:v>4277281143.5185184</c:v>
                </c:pt>
                <c:pt idx="26296">
                  <c:v>4277281212.9629631</c:v>
                </c:pt>
                <c:pt idx="26297">
                  <c:v>4277281282.4074078</c:v>
                </c:pt>
                <c:pt idx="26298">
                  <c:v>4277281351.8518515</c:v>
                </c:pt>
                <c:pt idx="26299">
                  <c:v>4277281421.2962961</c:v>
                </c:pt>
                <c:pt idx="26300">
                  <c:v>4277281490.7407408</c:v>
                </c:pt>
                <c:pt idx="26301">
                  <c:v>4277281560.185185</c:v>
                </c:pt>
                <c:pt idx="26302">
                  <c:v>4277281629.6296296</c:v>
                </c:pt>
                <c:pt idx="26303">
                  <c:v>4277281699.0740743</c:v>
                </c:pt>
                <c:pt idx="26304">
                  <c:v>4277281768.5185184</c:v>
                </c:pt>
                <c:pt idx="26305">
                  <c:v>4277281837.9629631</c:v>
                </c:pt>
                <c:pt idx="26306">
                  <c:v>4277281907.4074078</c:v>
                </c:pt>
                <c:pt idx="26307">
                  <c:v>4277281976.8518515</c:v>
                </c:pt>
                <c:pt idx="26308">
                  <c:v>4277282046.2962961</c:v>
                </c:pt>
                <c:pt idx="26309">
                  <c:v>4277282115.7407408</c:v>
                </c:pt>
                <c:pt idx="26310">
                  <c:v>4277282185.1851854</c:v>
                </c:pt>
                <c:pt idx="26311">
                  <c:v>4277282254.6296296</c:v>
                </c:pt>
                <c:pt idx="26312">
                  <c:v>4277282324.0740743</c:v>
                </c:pt>
                <c:pt idx="26313">
                  <c:v>4277282393.5185189</c:v>
                </c:pt>
                <c:pt idx="26314">
                  <c:v>4277282462.9629626</c:v>
                </c:pt>
                <c:pt idx="26315">
                  <c:v>4277282532.4074073</c:v>
                </c:pt>
                <c:pt idx="26316">
                  <c:v>4277282601.8518519</c:v>
                </c:pt>
                <c:pt idx="26317">
                  <c:v>4277282671.2962961</c:v>
                </c:pt>
                <c:pt idx="26318">
                  <c:v>4277282740.7407408</c:v>
                </c:pt>
                <c:pt idx="26319">
                  <c:v>4277282810.1851854</c:v>
                </c:pt>
                <c:pt idx="26320">
                  <c:v>4277282879.6296291</c:v>
                </c:pt>
                <c:pt idx="26321">
                  <c:v>4277282949.0740738</c:v>
                </c:pt>
                <c:pt idx="26322">
                  <c:v>4277283018.5185184</c:v>
                </c:pt>
                <c:pt idx="26323">
                  <c:v>4277283087.9629626</c:v>
                </c:pt>
                <c:pt idx="26324">
                  <c:v>4277283157.4074073</c:v>
                </c:pt>
                <c:pt idx="26325">
                  <c:v>4277283226.8518519</c:v>
                </c:pt>
                <c:pt idx="26326">
                  <c:v>4277283296.2962966</c:v>
                </c:pt>
                <c:pt idx="26327">
                  <c:v>4277283366.8981481</c:v>
                </c:pt>
                <c:pt idx="26328">
                  <c:v>4277283436.3425927</c:v>
                </c:pt>
                <c:pt idx="26329">
                  <c:v>4277283505.7870369</c:v>
                </c:pt>
                <c:pt idx="26330">
                  <c:v>4277283575.2314816</c:v>
                </c:pt>
                <c:pt idx="26331">
                  <c:v>4277283644.6759262</c:v>
                </c:pt>
                <c:pt idx="26332">
                  <c:v>4277283714.1203699</c:v>
                </c:pt>
                <c:pt idx="26333">
                  <c:v>4277283783.5648146</c:v>
                </c:pt>
                <c:pt idx="26334">
                  <c:v>4277283853.0092597</c:v>
                </c:pt>
                <c:pt idx="26335">
                  <c:v>4277283922.4537034</c:v>
                </c:pt>
                <c:pt idx="26336">
                  <c:v>4277283991.8981481</c:v>
                </c:pt>
                <c:pt idx="26337">
                  <c:v>4277284061.3425927</c:v>
                </c:pt>
                <c:pt idx="26338">
                  <c:v>4277284130.7870369</c:v>
                </c:pt>
                <c:pt idx="26339">
                  <c:v>4277284200.2314816</c:v>
                </c:pt>
                <c:pt idx="26340">
                  <c:v>4277284269.6759262</c:v>
                </c:pt>
                <c:pt idx="26341">
                  <c:v>4277284339.1203709</c:v>
                </c:pt>
                <c:pt idx="26342">
                  <c:v>4277284408.5648146</c:v>
                </c:pt>
                <c:pt idx="26343">
                  <c:v>4277284478.0092592</c:v>
                </c:pt>
                <c:pt idx="26344">
                  <c:v>4277284547.4537039</c:v>
                </c:pt>
                <c:pt idx="26345">
                  <c:v>4277284616.8981481</c:v>
                </c:pt>
                <c:pt idx="26346">
                  <c:v>4277284686.3425927</c:v>
                </c:pt>
                <c:pt idx="26347">
                  <c:v>4277284755.7870374</c:v>
                </c:pt>
                <c:pt idx="26348">
                  <c:v>4277284825.2314811</c:v>
                </c:pt>
                <c:pt idx="26349">
                  <c:v>4277284894.6759257</c:v>
                </c:pt>
                <c:pt idx="26350">
                  <c:v>4277284964.1203704</c:v>
                </c:pt>
                <c:pt idx="26351">
                  <c:v>4277285033.5648146</c:v>
                </c:pt>
                <c:pt idx="26352">
                  <c:v>4277285103.0092592</c:v>
                </c:pt>
                <c:pt idx="26353">
                  <c:v>4277285172.4537039</c:v>
                </c:pt>
                <c:pt idx="26354">
                  <c:v>4277285241.8981476</c:v>
                </c:pt>
                <c:pt idx="26355">
                  <c:v>4277285311.3425922</c:v>
                </c:pt>
                <c:pt idx="26356">
                  <c:v>4277285380.7870374</c:v>
                </c:pt>
                <c:pt idx="26357">
                  <c:v>4277285450.231482</c:v>
                </c:pt>
                <c:pt idx="26358">
                  <c:v>4277285519.6759257</c:v>
                </c:pt>
                <c:pt idx="26359">
                  <c:v>4277285589.1203704</c:v>
                </c:pt>
                <c:pt idx="26360">
                  <c:v>4277285658.564815</c:v>
                </c:pt>
                <c:pt idx="26361">
                  <c:v>4277285728.0092592</c:v>
                </c:pt>
                <c:pt idx="26362">
                  <c:v>4277285797.4537039</c:v>
                </c:pt>
                <c:pt idx="26363">
                  <c:v>4277285866.8981485</c:v>
                </c:pt>
                <c:pt idx="26364">
                  <c:v>4277285936.3425922</c:v>
                </c:pt>
                <c:pt idx="26365">
                  <c:v>4277286005.7870369</c:v>
                </c:pt>
                <c:pt idx="26366">
                  <c:v>4277286076.3888888</c:v>
                </c:pt>
                <c:pt idx="26367">
                  <c:v>4277286145.8333335</c:v>
                </c:pt>
                <c:pt idx="26368">
                  <c:v>4277286215.2777781</c:v>
                </c:pt>
                <c:pt idx="26369">
                  <c:v>4277286284.7222219</c:v>
                </c:pt>
                <c:pt idx="26370">
                  <c:v>4277286354.1666665</c:v>
                </c:pt>
                <c:pt idx="26371">
                  <c:v>4277286423.6111112</c:v>
                </c:pt>
                <c:pt idx="26372">
                  <c:v>4277286493.0555558</c:v>
                </c:pt>
                <c:pt idx="26373">
                  <c:v>4277286562.5</c:v>
                </c:pt>
                <c:pt idx="26374">
                  <c:v>4277286631.9444447</c:v>
                </c:pt>
                <c:pt idx="26375">
                  <c:v>4277286701.3888893</c:v>
                </c:pt>
                <c:pt idx="26376">
                  <c:v>4277286770.833333</c:v>
                </c:pt>
                <c:pt idx="26377">
                  <c:v>4277286840.2777777</c:v>
                </c:pt>
                <c:pt idx="26378">
                  <c:v>4277286909.7222223</c:v>
                </c:pt>
                <c:pt idx="26379">
                  <c:v>4277286979.1666665</c:v>
                </c:pt>
                <c:pt idx="26380">
                  <c:v>4277287048.6111112</c:v>
                </c:pt>
                <c:pt idx="26381">
                  <c:v>4277287118.0555558</c:v>
                </c:pt>
                <c:pt idx="26382">
                  <c:v>4277287187.4999995</c:v>
                </c:pt>
                <c:pt idx="26383">
                  <c:v>4277287256.9444442</c:v>
                </c:pt>
                <c:pt idx="26384">
                  <c:v>4277287326.3888888</c:v>
                </c:pt>
                <c:pt idx="26385">
                  <c:v>4277287395.833333</c:v>
                </c:pt>
                <c:pt idx="26386">
                  <c:v>4277287465.2777777</c:v>
                </c:pt>
                <c:pt idx="26387">
                  <c:v>4277287534.7222223</c:v>
                </c:pt>
                <c:pt idx="26388">
                  <c:v>4277287604.166667</c:v>
                </c:pt>
                <c:pt idx="26389">
                  <c:v>4277287673.6111112</c:v>
                </c:pt>
                <c:pt idx="26390">
                  <c:v>4277287743.0555558</c:v>
                </c:pt>
                <c:pt idx="26391">
                  <c:v>4277287812.5000005</c:v>
                </c:pt>
                <c:pt idx="26392">
                  <c:v>4277287881.9444442</c:v>
                </c:pt>
                <c:pt idx="26393">
                  <c:v>4277287951.3888888</c:v>
                </c:pt>
                <c:pt idx="26394">
                  <c:v>4277288020.8333335</c:v>
                </c:pt>
                <c:pt idx="26395">
                  <c:v>4277288090.2777777</c:v>
                </c:pt>
                <c:pt idx="26396">
                  <c:v>4277288159.7222223</c:v>
                </c:pt>
                <c:pt idx="26397">
                  <c:v>4277288229.166667</c:v>
                </c:pt>
                <c:pt idx="26398">
                  <c:v>4277288298.6111107</c:v>
                </c:pt>
                <c:pt idx="26399">
                  <c:v>4277288368.0555553</c:v>
                </c:pt>
                <c:pt idx="26400">
                  <c:v>4277288437.5</c:v>
                </c:pt>
                <c:pt idx="26401">
                  <c:v>4277288506.9444442</c:v>
                </c:pt>
                <c:pt idx="26402">
                  <c:v>4277288576.3888888</c:v>
                </c:pt>
                <c:pt idx="26403">
                  <c:v>4277288645.8333335</c:v>
                </c:pt>
                <c:pt idx="26404">
                  <c:v>4277288716.435185</c:v>
                </c:pt>
                <c:pt idx="26405">
                  <c:v>4277288785.8796296</c:v>
                </c:pt>
                <c:pt idx="26406">
                  <c:v>4277288855.3240743</c:v>
                </c:pt>
                <c:pt idx="26407">
                  <c:v>4277288924.7685184</c:v>
                </c:pt>
                <c:pt idx="26408">
                  <c:v>4277288994.2129631</c:v>
                </c:pt>
                <c:pt idx="26409">
                  <c:v>4277289063.6574078</c:v>
                </c:pt>
                <c:pt idx="26410">
                  <c:v>4277289133.1018515</c:v>
                </c:pt>
                <c:pt idx="26411">
                  <c:v>4277289202.5462961</c:v>
                </c:pt>
                <c:pt idx="26412">
                  <c:v>4277289271.9907408</c:v>
                </c:pt>
                <c:pt idx="26413">
                  <c:v>4277289341.435185</c:v>
                </c:pt>
                <c:pt idx="26414">
                  <c:v>4277289410.8796296</c:v>
                </c:pt>
                <c:pt idx="26415">
                  <c:v>4277289480.3240743</c:v>
                </c:pt>
                <c:pt idx="26416">
                  <c:v>4277289549.768518</c:v>
                </c:pt>
                <c:pt idx="26417">
                  <c:v>4277289619.2129626</c:v>
                </c:pt>
                <c:pt idx="26418">
                  <c:v>4277289688.6574078</c:v>
                </c:pt>
                <c:pt idx="26419">
                  <c:v>4277289758.1018524</c:v>
                </c:pt>
                <c:pt idx="26420">
                  <c:v>4277289827.5462961</c:v>
                </c:pt>
                <c:pt idx="26421">
                  <c:v>4277289896.9907408</c:v>
                </c:pt>
                <c:pt idx="26422">
                  <c:v>4277289966.4351854</c:v>
                </c:pt>
                <c:pt idx="26423">
                  <c:v>4277290035.8796296</c:v>
                </c:pt>
                <c:pt idx="26424">
                  <c:v>4277290105.3240743</c:v>
                </c:pt>
                <c:pt idx="26425">
                  <c:v>4277290174.7685189</c:v>
                </c:pt>
                <c:pt idx="26426">
                  <c:v>4277290244.2129626</c:v>
                </c:pt>
                <c:pt idx="26427">
                  <c:v>4277290313.6574073</c:v>
                </c:pt>
                <c:pt idx="26428">
                  <c:v>4277290383.1018519</c:v>
                </c:pt>
                <c:pt idx="26429">
                  <c:v>4277290452.5462961</c:v>
                </c:pt>
                <c:pt idx="26430">
                  <c:v>4277290521.9907408</c:v>
                </c:pt>
                <c:pt idx="26431">
                  <c:v>4277290591.4351854</c:v>
                </c:pt>
                <c:pt idx="26432">
                  <c:v>4277290660.8796291</c:v>
                </c:pt>
                <c:pt idx="26433">
                  <c:v>4277290730.3240738</c:v>
                </c:pt>
                <c:pt idx="26434">
                  <c:v>4277290799.7685184</c:v>
                </c:pt>
                <c:pt idx="26435">
                  <c:v>4277290869.2129631</c:v>
                </c:pt>
                <c:pt idx="26436">
                  <c:v>4277290938.6574073</c:v>
                </c:pt>
                <c:pt idx="26437">
                  <c:v>4277291008.1018519</c:v>
                </c:pt>
                <c:pt idx="26438">
                  <c:v>4277291077.5462966</c:v>
                </c:pt>
                <c:pt idx="26439">
                  <c:v>4277291148.1481481</c:v>
                </c:pt>
                <c:pt idx="26440">
                  <c:v>4277291217.5925927</c:v>
                </c:pt>
                <c:pt idx="26441">
                  <c:v>4277291287.0370369</c:v>
                </c:pt>
                <c:pt idx="26442">
                  <c:v>4277291356.4814816</c:v>
                </c:pt>
                <c:pt idx="26443">
                  <c:v>4277291425.9259262</c:v>
                </c:pt>
                <c:pt idx="26444">
                  <c:v>4277291495.3703699</c:v>
                </c:pt>
                <c:pt idx="26445">
                  <c:v>4277291564.8148146</c:v>
                </c:pt>
                <c:pt idx="26446">
                  <c:v>4277291634.2592592</c:v>
                </c:pt>
                <c:pt idx="26447">
                  <c:v>4277291703.7037034</c:v>
                </c:pt>
                <c:pt idx="26448">
                  <c:v>4277291773.1481481</c:v>
                </c:pt>
                <c:pt idx="26449">
                  <c:v>4277291842.5925927</c:v>
                </c:pt>
                <c:pt idx="26450">
                  <c:v>4277291912.0370374</c:v>
                </c:pt>
                <c:pt idx="26451">
                  <c:v>4277291981.4814816</c:v>
                </c:pt>
                <c:pt idx="26452">
                  <c:v>4277292050.9259262</c:v>
                </c:pt>
                <c:pt idx="26453">
                  <c:v>4277292120.3703709</c:v>
                </c:pt>
                <c:pt idx="26454">
                  <c:v>4277292189.8148146</c:v>
                </c:pt>
                <c:pt idx="26455">
                  <c:v>4277292259.2592592</c:v>
                </c:pt>
                <c:pt idx="26456">
                  <c:v>4277292328.7037039</c:v>
                </c:pt>
                <c:pt idx="26457">
                  <c:v>4277292398.1481481</c:v>
                </c:pt>
                <c:pt idx="26458">
                  <c:v>4277292467.5925927</c:v>
                </c:pt>
                <c:pt idx="26459">
                  <c:v>4277292537.0370374</c:v>
                </c:pt>
                <c:pt idx="26460">
                  <c:v>4277292606.4814811</c:v>
                </c:pt>
                <c:pt idx="26461">
                  <c:v>4277292675.9259257</c:v>
                </c:pt>
                <c:pt idx="26462">
                  <c:v>4277292745.3703704</c:v>
                </c:pt>
                <c:pt idx="26463">
                  <c:v>4277292814.8148146</c:v>
                </c:pt>
                <c:pt idx="26464">
                  <c:v>4277292884.2592592</c:v>
                </c:pt>
                <c:pt idx="26465">
                  <c:v>4277292953.7037039</c:v>
                </c:pt>
                <c:pt idx="26466">
                  <c:v>4277293023.1481485</c:v>
                </c:pt>
                <c:pt idx="26467">
                  <c:v>4277293092.5925922</c:v>
                </c:pt>
                <c:pt idx="26468">
                  <c:v>4277293162.0370369</c:v>
                </c:pt>
                <c:pt idx="26469">
                  <c:v>4277293231.4814816</c:v>
                </c:pt>
                <c:pt idx="26470">
                  <c:v>4277293300.9259257</c:v>
                </c:pt>
                <c:pt idx="26471">
                  <c:v>4277293370.3703704</c:v>
                </c:pt>
                <c:pt idx="26472">
                  <c:v>4277293439.814815</c:v>
                </c:pt>
                <c:pt idx="26473">
                  <c:v>4277293509.2592592</c:v>
                </c:pt>
                <c:pt idx="26474">
                  <c:v>4277293578.7037039</c:v>
                </c:pt>
                <c:pt idx="26475">
                  <c:v>4277293648.1481485</c:v>
                </c:pt>
                <c:pt idx="26476">
                  <c:v>4277293717.5925922</c:v>
                </c:pt>
                <c:pt idx="26477">
                  <c:v>4277293787.0370369</c:v>
                </c:pt>
                <c:pt idx="26478">
                  <c:v>4277293856.4814816</c:v>
                </c:pt>
                <c:pt idx="26479">
                  <c:v>4277293925.9259257</c:v>
                </c:pt>
                <c:pt idx="26480">
                  <c:v>4277293995.3703704</c:v>
                </c:pt>
                <c:pt idx="26481">
                  <c:v>4277294064.814815</c:v>
                </c:pt>
                <c:pt idx="26482">
                  <c:v>4277294135.4166665</c:v>
                </c:pt>
                <c:pt idx="26483">
                  <c:v>4277294204.8611112</c:v>
                </c:pt>
                <c:pt idx="26484">
                  <c:v>4277294274.3055558</c:v>
                </c:pt>
                <c:pt idx="26485">
                  <c:v>4277294343.75</c:v>
                </c:pt>
                <c:pt idx="26486">
                  <c:v>4277294413.1944447</c:v>
                </c:pt>
                <c:pt idx="26487">
                  <c:v>4277294482.6388893</c:v>
                </c:pt>
                <c:pt idx="26488">
                  <c:v>4277294552.083333</c:v>
                </c:pt>
                <c:pt idx="26489">
                  <c:v>4277294621.5277777</c:v>
                </c:pt>
                <c:pt idx="26490">
                  <c:v>4277294690.9722223</c:v>
                </c:pt>
                <c:pt idx="26491">
                  <c:v>4277294760.4166665</c:v>
                </c:pt>
                <c:pt idx="26492">
                  <c:v>4277294829.8611112</c:v>
                </c:pt>
                <c:pt idx="26493">
                  <c:v>4277294899.3055558</c:v>
                </c:pt>
                <c:pt idx="26494">
                  <c:v>4277294968.7499995</c:v>
                </c:pt>
                <c:pt idx="26495">
                  <c:v>4277295038.1944442</c:v>
                </c:pt>
                <c:pt idx="26496">
                  <c:v>4277295107.6388888</c:v>
                </c:pt>
                <c:pt idx="26497">
                  <c:v>4277295177.0833335</c:v>
                </c:pt>
                <c:pt idx="26498">
                  <c:v>4277295246.5277777</c:v>
                </c:pt>
                <c:pt idx="26499">
                  <c:v>4277295315.9722223</c:v>
                </c:pt>
                <c:pt idx="26500">
                  <c:v>4277295385.416667</c:v>
                </c:pt>
                <c:pt idx="26501">
                  <c:v>4277295454.8611107</c:v>
                </c:pt>
                <c:pt idx="26502">
                  <c:v>4277295524.3055558</c:v>
                </c:pt>
                <c:pt idx="26503">
                  <c:v>4277295593.7500005</c:v>
                </c:pt>
                <c:pt idx="26504">
                  <c:v>4277295663.1944442</c:v>
                </c:pt>
                <c:pt idx="26505">
                  <c:v>4277295732.6388888</c:v>
                </c:pt>
                <c:pt idx="26506">
                  <c:v>4277295802.0833335</c:v>
                </c:pt>
                <c:pt idx="26507">
                  <c:v>4277295871.5277777</c:v>
                </c:pt>
                <c:pt idx="26508">
                  <c:v>4277295940.9722223</c:v>
                </c:pt>
                <c:pt idx="26509">
                  <c:v>4277296010.416667</c:v>
                </c:pt>
                <c:pt idx="26510">
                  <c:v>4277296079.8611107</c:v>
                </c:pt>
                <c:pt idx="26511">
                  <c:v>4277296149.3055553</c:v>
                </c:pt>
                <c:pt idx="26512">
                  <c:v>4277296218.75</c:v>
                </c:pt>
                <c:pt idx="26513">
                  <c:v>4277296288.1944447</c:v>
                </c:pt>
                <c:pt idx="26514">
                  <c:v>4277296357.6388888</c:v>
                </c:pt>
                <c:pt idx="26515">
                  <c:v>4277296427.0833335</c:v>
                </c:pt>
                <c:pt idx="26516">
                  <c:v>4277296496.5277781</c:v>
                </c:pt>
                <c:pt idx="26517">
                  <c:v>4277296565.9722219</c:v>
                </c:pt>
                <c:pt idx="26518">
                  <c:v>4277296635.4166665</c:v>
                </c:pt>
                <c:pt idx="26519">
                  <c:v>4277296704.8611112</c:v>
                </c:pt>
                <c:pt idx="26520">
                  <c:v>4277296774.3055553</c:v>
                </c:pt>
                <c:pt idx="26521">
                  <c:v>4277296843.75</c:v>
                </c:pt>
                <c:pt idx="26522">
                  <c:v>4277296914.3518515</c:v>
                </c:pt>
                <c:pt idx="26523">
                  <c:v>4277296983.7962961</c:v>
                </c:pt>
                <c:pt idx="26524">
                  <c:v>4277297053.2407408</c:v>
                </c:pt>
                <c:pt idx="26525">
                  <c:v>4277297122.685185</c:v>
                </c:pt>
                <c:pt idx="26526">
                  <c:v>4277297192.1296296</c:v>
                </c:pt>
                <c:pt idx="26527">
                  <c:v>4277297261.5740743</c:v>
                </c:pt>
                <c:pt idx="26528">
                  <c:v>4277297331.018518</c:v>
                </c:pt>
                <c:pt idx="26529">
                  <c:v>4277297400.4629626</c:v>
                </c:pt>
                <c:pt idx="26530">
                  <c:v>4277297469.9074073</c:v>
                </c:pt>
                <c:pt idx="26531">
                  <c:v>4277297539.3518519</c:v>
                </c:pt>
                <c:pt idx="26532">
                  <c:v>4277297608.7962961</c:v>
                </c:pt>
                <c:pt idx="26533">
                  <c:v>4277297678.2407408</c:v>
                </c:pt>
                <c:pt idx="26534">
                  <c:v>4277297747.6851854</c:v>
                </c:pt>
                <c:pt idx="26535">
                  <c:v>4277297817.1296296</c:v>
                </c:pt>
                <c:pt idx="26536">
                  <c:v>4277297886.5740743</c:v>
                </c:pt>
                <c:pt idx="26537">
                  <c:v>4277297956.0185189</c:v>
                </c:pt>
                <c:pt idx="26538">
                  <c:v>4277298025.4629626</c:v>
                </c:pt>
                <c:pt idx="26539">
                  <c:v>4277298094.9074073</c:v>
                </c:pt>
                <c:pt idx="26540">
                  <c:v>4277298164.3518519</c:v>
                </c:pt>
                <c:pt idx="26541">
                  <c:v>4277298233.7962961</c:v>
                </c:pt>
                <c:pt idx="26542">
                  <c:v>4277298303.2407408</c:v>
                </c:pt>
                <c:pt idx="26543">
                  <c:v>4277298372.6851854</c:v>
                </c:pt>
                <c:pt idx="26544">
                  <c:v>4277298442.1296301</c:v>
                </c:pt>
                <c:pt idx="26545">
                  <c:v>4277298511.5740738</c:v>
                </c:pt>
                <c:pt idx="26546">
                  <c:v>4277298581.0185184</c:v>
                </c:pt>
                <c:pt idx="26547">
                  <c:v>4277298650.4629631</c:v>
                </c:pt>
                <c:pt idx="26548">
                  <c:v>4277298719.9074073</c:v>
                </c:pt>
                <c:pt idx="26549">
                  <c:v>4277298789.3518519</c:v>
                </c:pt>
                <c:pt idx="26550">
                  <c:v>4277298858.7962966</c:v>
                </c:pt>
                <c:pt idx="26551">
                  <c:v>4277298928.2407403</c:v>
                </c:pt>
                <c:pt idx="26552">
                  <c:v>4277298997.685185</c:v>
                </c:pt>
                <c:pt idx="26553">
                  <c:v>4277299067.1296296</c:v>
                </c:pt>
                <c:pt idx="26554">
                  <c:v>4277299136.5740738</c:v>
                </c:pt>
                <c:pt idx="26555">
                  <c:v>4277299206.0185184</c:v>
                </c:pt>
                <c:pt idx="26556">
                  <c:v>4277299275.4629631</c:v>
                </c:pt>
                <c:pt idx="26557">
                  <c:v>4277299344.9074073</c:v>
                </c:pt>
                <c:pt idx="26558">
                  <c:v>4277299414.3518519</c:v>
                </c:pt>
                <c:pt idx="26559">
                  <c:v>4277299483.7962966</c:v>
                </c:pt>
                <c:pt idx="26560">
                  <c:v>4277299553.2407413</c:v>
                </c:pt>
                <c:pt idx="26561">
                  <c:v>4277299622.685185</c:v>
                </c:pt>
                <c:pt idx="26562">
                  <c:v>4277299692.1296296</c:v>
                </c:pt>
                <c:pt idx="26563">
                  <c:v>4277299761.5740743</c:v>
                </c:pt>
                <c:pt idx="26564">
                  <c:v>4277299831.0185184</c:v>
                </c:pt>
                <c:pt idx="26565">
                  <c:v>4277299901.6203709</c:v>
                </c:pt>
                <c:pt idx="26566">
                  <c:v>4277299971.0648146</c:v>
                </c:pt>
                <c:pt idx="26567">
                  <c:v>4277300040.5092592</c:v>
                </c:pt>
                <c:pt idx="26568">
                  <c:v>4277300109.9537039</c:v>
                </c:pt>
                <c:pt idx="26569">
                  <c:v>4277300179.3981481</c:v>
                </c:pt>
                <c:pt idx="26570">
                  <c:v>4277300248.8425927</c:v>
                </c:pt>
                <c:pt idx="26571">
                  <c:v>4277300318.2870374</c:v>
                </c:pt>
                <c:pt idx="26572">
                  <c:v>4277300387.7314811</c:v>
                </c:pt>
                <c:pt idx="26573">
                  <c:v>4277300457.1759257</c:v>
                </c:pt>
                <c:pt idx="26574">
                  <c:v>4277300526.6203704</c:v>
                </c:pt>
                <c:pt idx="26575">
                  <c:v>4277300596.0648146</c:v>
                </c:pt>
                <c:pt idx="26576">
                  <c:v>4277300665.5092592</c:v>
                </c:pt>
                <c:pt idx="26577">
                  <c:v>4277300734.9537039</c:v>
                </c:pt>
                <c:pt idx="26578">
                  <c:v>4277300804.3981485</c:v>
                </c:pt>
                <c:pt idx="26579">
                  <c:v>4277300873.8425922</c:v>
                </c:pt>
                <c:pt idx="26580">
                  <c:v>4277300943.2870369</c:v>
                </c:pt>
                <c:pt idx="26581">
                  <c:v>4277301012.7314816</c:v>
                </c:pt>
                <c:pt idx="26582">
                  <c:v>4277301082.1759257</c:v>
                </c:pt>
                <c:pt idx="26583">
                  <c:v>4277301151.6203704</c:v>
                </c:pt>
                <c:pt idx="26584">
                  <c:v>4277301221.064815</c:v>
                </c:pt>
                <c:pt idx="26585">
                  <c:v>4277301290.5092587</c:v>
                </c:pt>
                <c:pt idx="26586">
                  <c:v>4277301359.9537039</c:v>
                </c:pt>
                <c:pt idx="26587">
                  <c:v>4277301429.3981485</c:v>
                </c:pt>
                <c:pt idx="26588">
                  <c:v>4277301498.8425922</c:v>
                </c:pt>
                <c:pt idx="26589">
                  <c:v>4277301568.2870369</c:v>
                </c:pt>
                <c:pt idx="26590">
                  <c:v>4277301637.7314816</c:v>
                </c:pt>
                <c:pt idx="26591">
                  <c:v>4277301707.1759262</c:v>
                </c:pt>
                <c:pt idx="26592">
                  <c:v>4277301776.6203704</c:v>
                </c:pt>
                <c:pt idx="26593">
                  <c:v>4277301846.064815</c:v>
                </c:pt>
                <c:pt idx="26594">
                  <c:v>4277301915.5092597</c:v>
                </c:pt>
                <c:pt idx="26595">
                  <c:v>4277301984.9537034</c:v>
                </c:pt>
                <c:pt idx="26596">
                  <c:v>4277302054.3981481</c:v>
                </c:pt>
                <c:pt idx="26597">
                  <c:v>4277302123.8425927</c:v>
                </c:pt>
                <c:pt idx="26598">
                  <c:v>4277302193.2870369</c:v>
                </c:pt>
                <c:pt idx="26599">
                  <c:v>4277302262.7314816</c:v>
                </c:pt>
                <c:pt idx="26600">
                  <c:v>4277302332.1759262</c:v>
                </c:pt>
                <c:pt idx="26601">
                  <c:v>4277302401.6203699</c:v>
                </c:pt>
                <c:pt idx="26602">
                  <c:v>4277302472.2222223</c:v>
                </c:pt>
                <c:pt idx="26603">
                  <c:v>4277302541.6666665</c:v>
                </c:pt>
                <c:pt idx="26604">
                  <c:v>4277302611.1111112</c:v>
                </c:pt>
                <c:pt idx="26605">
                  <c:v>4277302680.5555558</c:v>
                </c:pt>
                <c:pt idx="26606">
                  <c:v>4277302749.9999995</c:v>
                </c:pt>
                <c:pt idx="26607">
                  <c:v>4277302819.4444442</c:v>
                </c:pt>
                <c:pt idx="26608">
                  <c:v>4277302888.8888888</c:v>
                </c:pt>
                <c:pt idx="26609">
                  <c:v>4277302958.3333335</c:v>
                </c:pt>
                <c:pt idx="26610">
                  <c:v>4277303027.7777777</c:v>
                </c:pt>
                <c:pt idx="26611">
                  <c:v>4277303097.2222223</c:v>
                </c:pt>
                <c:pt idx="26612">
                  <c:v>4277303166.666667</c:v>
                </c:pt>
                <c:pt idx="26613">
                  <c:v>4277303236.1111107</c:v>
                </c:pt>
                <c:pt idx="26614">
                  <c:v>4277303305.5555553</c:v>
                </c:pt>
                <c:pt idx="26615">
                  <c:v>4277303375</c:v>
                </c:pt>
                <c:pt idx="26616">
                  <c:v>4277303444.4444442</c:v>
                </c:pt>
                <c:pt idx="26617">
                  <c:v>4277303513.8888888</c:v>
                </c:pt>
                <c:pt idx="26618">
                  <c:v>4277303583.3333335</c:v>
                </c:pt>
                <c:pt idx="26619">
                  <c:v>4277303652.7777777</c:v>
                </c:pt>
                <c:pt idx="26620">
                  <c:v>4277303722.2222223</c:v>
                </c:pt>
                <c:pt idx="26621">
                  <c:v>4277303791.666667</c:v>
                </c:pt>
                <c:pt idx="26622">
                  <c:v>4277303861.1111116</c:v>
                </c:pt>
                <c:pt idx="26623">
                  <c:v>4277303930.5555553</c:v>
                </c:pt>
                <c:pt idx="26624">
                  <c:v>4277304000</c:v>
                </c:pt>
                <c:pt idx="26625">
                  <c:v>4277304069.4444447</c:v>
                </c:pt>
                <c:pt idx="26626">
                  <c:v>4277304138.8888888</c:v>
                </c:pt>
                <c:pt idx="26627">
                  <c:v>4277304208.3333335</c:v>
                </c:pt>
                <c:pt idx="26628">
                  <c:v>4277304277.7777781</c:v>
                </c:pt>
                <c:pt idx="26629">
                  <c:v>4277304347.2222219</c:v>
                </c:pt>
                <c:pt idx="26630">
                  <c:v>4277304416.6666665</c:v>
                </c:pt>
                <c:pt idx="26631">
                  <c:v>4277304486.1111112</c:v>
                </c:pt>
                <c:pt idx="26632">
                  <c:v>4277304555.5555553</c:v>
                </c:pt>
                <c:pt idx="26633">
                  <c:v>4277304625</c:v>
                </c:pt>
                <c:pt idx="26634">
                  <c:v>4277304694.4444447</c:v>
                </c:pt>
                <c:pt idx="26635">
                  <c:v>4277304765.0462961</c:v>
                </c:pt>
                <c:pt idx="26636">
                  <c:v>4277304834.4907408</c:v>
                </c:pt>
                <c:pt idx="26637">
                  <c:v>4277304903.935185</c:v>
                </c:pt>
                <c:pt idx="26638">
                  <c:v>4277304973.3796296</c:v>
                </c:pt>
                <c:pt idx="26639">
                  <c:v>4277305042.8240743</c:v>
                </c:pt>
                <c:pt idx="26640">
                  <c:v>4277305112.2685189</c:v>
                </c:pt>
                <c:pt idx="26641">
                  <c:v>4277305181.7129626</c:v>
                </c:pt>
                <c:pt idx="26642">
                  <c:v>4277305251.1574073</c:v>
                </c:pt>
                <c:pt idx="26643">
                  <c:v>4277305320.6018519</c:v>
                </c:pt>
                <c:pt idx="26644">
                  <c:v>4277305390.0462961</c:v>
                </c:pt>
                <c:pt idx="26645">
                  <c:v>4277305459.4907408</c:v>
                </c:pt>
                <c:pt idx="26646">
                  <c:v>4277305528.9351854</c:v>
                </c:pt>
                <c:pt idx="26647">
                  <c:v>4277305598.3796291</c:v>
                </c:pt>
                <c:pt idx="26648">
                  <c:v>4277305667.8240743</c:v>
                </c:pt>
                <c:pt idx="26649">
                  <c:v>4277305737.2685189</c:v>
                </c:pt>
                <c:pt idx="26650">
                  <c:v>4277305806.7129626</c:v>
                </c:pt>
                <c:pt idx="26651">
                  <c:v>4277305876.1574073</c:v>
                </c:pt>
                <c:pt idx="26652">
                  <c:v>4277305945.6018519</c:v>
                </c:pt>
                <c:pt idx="26653">
                  <c:v>4277306015.0462961</c:v>
                </c:pt>
                <c:pt idx="26654">
                  <c:v>4277306084.4907408</c:v>
                </c:pt>
                <c:pt idx="26655">
                  <c:v>4277306153.9351854</c:v>
                </c:pt>
                <c:pt idx="26656">
                  <c:v>4277306223.3796301</c:v>
                </c:pt>
                <c:pt idx="26657">
                  <c:v>4277306292.8240738</c:v>
                </c:pt>
                <c:pt idx="26658">
                  <c:v>4277306362.2685184</c:v>
                </c:pt>
                <c:pt idx="26659">
                  <c:v>4277306431.7129631</c:v>
                </c:pt>
                <c:pt idx="26660">
                  <c:v>4277306501.1574073</c:v>
                </c:pt>
                <c:pt idx="26661">
                  <c:v>4277306570.6018519</c:v>
                </c:pt>
                <c:pt idx="26662">
                  <c:v>4277306640.0462966</c:v>
                </c:pt>
                <c:pt idx="26663">
                  <c:v>4277306709.4907403</c:v>
                </c:pt>
                <c:pt idx="26664">
                  <c:v>4277306778.935185</c:v>
                </c:pt>
                <c:pt idx="26665">
                  <c:v>4277306848.3796296</c:v>
                </c:pt>
                <c:pt idx="26666">
                  <c:v>4277306917.8240738</c:v>
                </c:pt>
                <c:pt idx="26667">
                  <c:v>4277306987.2685184</c:v>
                </c:pt>
                <c:pt idx="26668">
                  <c:v>4277307056.7129631</c:v>
                </c:pt>
                <c:pt idx="26669">
                  <c:v>4277307127.3148146</c:v>
                </c:pt>
                <c:pt idx="26670">
                  <c:v>4277307196.7592592</c:v>
                </c:pt>
                <c:pt idx="26671">
                  <c:v>4277307266.2037039</c:v>
                </c:pt>
                <c:pt idx="26672">
                  <c:v>4277307335.6481481</c:v>
                </c:pt>
                <c:pt idx="26673">
                  <c:v>4277307405.0925927</c:v>
                </c:pt>
                <c:pt idx="26674">
                  <c:v>4277307474.5370374</c:v>
                </c:pt>
                <c:pt idx="26675">
                  <c:v>4277307543.9814811</c:v>
                </c:pt>
                <c:pt idx="26676">
                  <c:v>4277307613.4259257</c:v>
                </c:pt>
                <c:pt idx="26677">
                  <c:v>4277307682.8703709</c:v>
                </c:pt>
                <c:pt idx="26678">
                  <c:v>4277307752.3148146</c:v>
                </c:pt>
                <c:pt idx="26679">
                  <c:v>4277307821.7592592</c:v>
                </c:pt>
                <c:pt idx="26680">
                  <c:v>4277307891.2037039</c:v>
                </c:pt>
                <c:pt idx="26681">
                  <c:v>4277307960.6481481</c:v>
                </c:pt>
                <c:pt idx="26682">
                  <c:v>4277308030.0925927</c:v>
                </c:pt>
                <c:pt idx="26683">
                  <c:v>4277308099.5370374</c:v>
                </c:pt>
                <c:pt idx="26684">
                  <c:v>4277308168.9814811</c:v>
                </c:pt>
                <c:pt idx="26685">
                  <c:v>4277308238.4259257</c:v>
                </c:pt>
                <c:pt idx="26686">
                  <c:v>4277308307.8703704</c:v>
                </c:pt>
                <c:pt idx="26687">
                  <c:v>4277308377.314815</c:v>
                </c:pt>
                <c:pt idx="26688">
                  <c:v>4277308446.7592592</c:v>
                </c:pt>
                <c:pt idx="26689">
                  <c:v>4277308516.2037039</c:v>
                </c:pt>
                <c:pt idx="26690">
                  <c:v>4277308585.6481485</c:v>
                </c:pt>
                <c:pt idx="26691">
                  <c:v>4277308655.0925922</c:v>
                </c:pt>
                <c:pt idx="26692">
                  <c:v>4277308724.5370369</c:v>
                </c:pt>
                <c:pt idx="26693">
                  <c:v>4277308793.9814816</c:v>
                </c:pt>
                <c:pt idx="26694">
                  <c:v>4277308863.4259257</c:v>
                </c:pt>
                <c:pt idx="26695">
                  <c:v>4277308932.8703704</c:v>
                </c:pt>
                <c:pt idx="26696">
                  <c:v>4277309002.314815</c:v>
                </c:pt>
                <c:pt idx="26697">
                  <c:v>4277309071.7592587</c:v>
                </c:pt>
                <c:pt idx="26698">
                  <c:v>4277309141.2037034</c:v>
                </c:pt>
                <c:pt idx="26699">
                  <c:v>4277309210.6481481</c:v>
                </c:pt>
                <c:pt idx="26700">
                  <c:v>4277309280.0925922</c:v>
                </c:pt>
                <c:pt idx="26701">
                  <c:v>4277309349.5370369</c:v>
                </c:pt>
                <c:pt idx="26702">
                  <c:v>4277309418.9814816</c:v>
                </c:pt>
                <c:pt idx="26703">
                  <c:v>4277309488.4259262</c:v>
                </c:pt>
                <c:pt idx="26704">
                  <c:v>4277309557.8703704</c:v>
                </c:pt>
                <c:pt idx="26705">
                  <c:v>4277309627.314815</c:v>
                </c:pt>
                <c:pt idx="26706">
                  <c:v>4277309696.7592597</c:v>
                </c:pt>
                <c:pt idx="26707">
                  <c:v>4277309766.2037034</c:v>
                </c:pt>
                <c:pt idx="26708">
                  <c:v>4277309836.8055558</c:v>
                </c:pt>
                <c:pt idx="26709">
                  <c:v>4277309906.25</c:v>
                </c:pt>
                <c:pt idx="26710">
                  <c:v>4277309975.6944447</c:v>
                </c:pt>
                <c:pt idx="26711">
                  <c:v>4277310045.1388893</c:v>
                </c:pt>
                <c:pt idx="26712">
                  <c:v>4277310114.583333</c:v>
                </c:pt>
                <c:pt idx="26713">
                  <c:v>4277310184.0277777</c:v>
                </c:pt>
                <c:pt idx="26714">
                  <c:v>4277310253.4722223</c:v>
                </c:pt>
                <c:pt idx="26715">
                  <c:v>4277310322.9166665</c:v>
                </c:pt>
                <c:pt idx="26716">
                  <c:v>4277310392.3611112</c:v>
                </c:pt>
                <c:pt idx="26717">
                  <c:v>4277310461.8055558</c:v>
                </c:pt>
                <c:pt idx="26718">
                  <c:v>4277310531.2500005</c:v>
                </c:pt>
                <c:pt idx="26719">
                  <c:v>4277310600.6944442</c:v>
                </c:pt>
                <c:pt idx="26720">
                  <c:v>4277310670.1388888</c:v>
                </c:pt>
                <c:pt idx="26721">
                  <c:v>4277310739.5833335</c:v>
                </c:pt>
                <c:pt idx="26722">
                  <c:v>4277310809.0277777</c:v>
                </c:pt>
                <c:pt idx="26723">
                  <c:v>4277310878.4722223</c:v>
                </c:pt>
                <c:pt idx="26724">
                  <c:v>4277310947.916667</c:v>
                </c:pt>
                <c:pt idx="26725">
                  <c:v>4277311017.3611107</c:v>
                </c:pt>
                <c:pt idx="26726">
                  <c:v>4277311086.8055553</c:v>
                </c:pt>
                <c:pt idx="26727">
                  <c:v>4277311156.25</c:v>
                </c:pt>
                <c:pt idx="26728">
                  <c:v>4277311225.6944442</c:v>
                </c:pt>
                <c:pt idx="26729">
                  <c:v>4277311295.1388888</c:v>
                </c:pt>
                <c:pt idx="26730">
                  <c:v>4277311364.5833335</c:v>
                </c:pt>
                <c:pt idx="26731">
                  <c:v>4277311434.0277772</c:v>
                </c:pt>
                <c:pt idx="26732">
                  <c:v>4277311503.4722223</c:v>
                </c:pt>
                <c:pt idx="26733">
                  <c:v>4277311572.916667</c:v>
                </c:pt>
                <c:pt idx="26734">
                  <c:v>4277311642.3611116</c:v>
                </c:pt>
                <c:pt idx="26735">
                  <c:v>4277311711.8055553</c:v>
                </c:pt>
                <c:pt idx="26736">
                  <c:v>4277311781.25</c:v>
                </c:pt>
                <c:pt idx="26737">
                  <c:v>4277311850.6944447</c:v>
                </c:pt>
                <c:pt idx="26738">
                  <c:v>4277311920.1388888</c:v>
                </c:pt>
                <c:pt idx="26739">
                  <c:v>4277311989.5833335</c:v>
                </c:pt>
                <c:pt idx="26740">
                  <c:v>4277312059.0277781</c:v>
                </c:pt>
                <c:pt idx="26741">
                  <c:v>4277312128.4722219</c:v>
                </c:pt>
                <c:pt idx="26742">
                  <c:v>4277312197.9166665</c:v>
                </c:pt>
                <c:pt idx="26743">
                  <c:v>4277312267.3611112</c:v>
                </c:pt>
                <c:pt idx="26744">
                  <c:v>4277312336.8055553</c:v>
                </c:pt>
                <c:pt idx="26745">
                  <c:v>4277312406.25</c:v>
                </c:pt>
                <c:pt idx="26746">
                  <c:v>4277312475.6944447</c:v>
                </c:pt>
                <c:pt idx="26747">
                  <c:v>4277312546.2962961</c:v>
                </c:pt>
                <c:pt idx="26748">
                  <c:v>4277312615.7407408</c:v>
                </c:pt>
                <c:pt idx="26749">
                  <c:v>4277312685.1851854</c:v>
                </c:pt>
                <c:pt idx="26750">
                  <c:v>4277312754.6296296</c:v>
                </c:pt>
                <c:pt idx="26751">
                  <c:v>4277312824.0740743</c:v>
                </c:pt>
                <c:pt idx="26752">
                  <c:v>4277312893.5185189</c:v>
                </c:pt>
                <c:pt idx="26753">
                  <c:v>4277312962.9629626</c:v>
                </c:pt>
                <c:pt idx="26754">
                  <c:v>4277313032.4074073</c:v>
                </c:pt>
                <c:pt idx="26755">
                  <c:v>4277313101.8518519</c:v>
                </c:pt>
                <c:pt idx="26756">
                  <c:v>4277313171.2962961</c:v>
                </c:pt>
                <c:pt idx="26757">
                  <c:v>4277313240.7407408</c:v>
                </c:pt>
                <c:pt idx="26758">
                  <c:v>4277313310.1851854</c:v>
                </c:pt>
                <c:pt idx="26759">
                  <c:v>4277313379.6296291</c:v>
                </c:pt>
                <c:pt idx="26760">
                  <c:v>4277313449.0740738</c:v>
                </c:pt>
                <c:pt idx="26761">
                  <c:v>4277313518.5185184</c:v>
                </c:pt>
                <c:pt idx="26762">
                  <c:v>4277313587.9629626</c:v>
                </c:pt>
                <c:pt idx="26763">
                  <c:v>4277313657.4074073</c:v>
                </c:pt>
                <c:pt idx="26764">
                  <c:v>4277313726.8518519</c:v>
                </c:pt>
                <c:pt idx="26765">
                  <c:v>4277313796.2962966</c:v>
                </c:pt>
                <c:pt idx="26766">
                  <c:v>4277313865.7407408</c:v>
                </c:pt>
                <c:pt idx="26767">
                  <c:v>4277313935.1851854</c:v>
                </c:pt>
                <c:pt idx="26768">
                  <c:v>4277314004.6296301</c:v>
                </c:pt>
                <c:pt idx="26769">
                  <c:v>4277314074.0740738</c:v>
                </c:pt>
                <c:pt idx="26770">
                  <c:v>4277314143.5185184</c:v>
                </c:pt>
                <c:pt idx="26771">
                  <c:v>4277314212.9629631</c:v>
                </c:pt>
                <c:pt idx="26772">
                  <c:v>4277314282.4074073</c:v>
                </c:pt>
                <c:pt idx="26773">
                  <c:v>4277314351.8518519</c:v>
                </c:pt>
                <c:pt idx="26774">
                  <c:v>4277314421.2962966</c:v>
                </c:pt>
                <c:pt idx="26775">
                  <c:v>4277314490.7407403</c:v>
                </c:pt>
                <c:pt idx="26776">
                  <c:v>4277314560.185185</c:v>
                </c:pt>
                <c:pt idx="26777">
                  <c:v>4277314629.6296296</c:v>
                </c:pt>
                <c:pt idx="26778">
                  <c:v>4277314699.0740738</c:v>
                </c:pt>
                <c:pt idx="26779">
                  <c:v>4277314768.5185184</c:v>
                </c:pt>
                <c:pt idx="26780">
                  <c:v>4277314837.9629631</c:v>
                </c:pt>
                <c:pt idx="26781">
                  <c:v>4277314907.4074078</c:v>
                </c:pt>
                <c:pt idx="26782">
                  <c:v>4277314976.8518515</c:v>
                </c:pt>
                <c:pt idx="26783">
                  <c:v>4277315046.2962961</c:v>
                </c:pt>
                <c:pt idx="26784">
                  <c:v>4277315115.7407413</c:v>
                </c:pt>
                <c:pt idx="26785">
                  <c:v>4277315185.185185</c:v>
                </c:pt>
                <c:pt idx="26786">
                  <c:v>4277315254.6296296</c:v>
                </c:pt>
                <c:pt idx="26787">
                  <c:v>4277315324.0740743</c:v>
                </c:pt>
                <c:pt idx="26788">
                  <c:v>4277315393.5185184</c:v>
                </c:pt>
                <c:pt idx="26789">
                  <c:v>4277315462.9629631</c:v>
                </c:pt>
                <c:pt idx="26790">
                  <c:v>4277315532.4074078</c:v>
                </c:pt>
                <c:pt idx="26791">
                  <c:v>4277315603.0092592</c:v>
                </c:pt>
                <c:pt idx="26792">
                  <c:v>4277315672.4537039</c:v>
                </c:pt>
                <c:pt idx="26793">
                  <c:v>4277315741.8981481</c:v>
                </c:pt>
                <c:pt idx="26794">
                  <c:v>4277315811.3425927</c:v>
                </c:pt>
                <c:pt idx="26795">
                  <c:v>4277315880.7870374</c:v>
                </c:pt>
                <c:pt idx="26796">
                  <c:v>4277315950.231482</c:v>
                </c:pt>
                <c:pt idx="26797">
                  <c:v>4277316019.6759257</c:v>
                </c:pt>
                <c:pt idx="26798">
                  <c:v>4277316089.1203704</c:v>
                </c:pt>
                <c:pt idx="26799">
                  <c:v>4277316158.564815</c:v>
                </c:pt>
                <c:pt idx="26800">
                  <c:v>4277316228.0092592</c:v>
                </c:pt>
                <c:pt idx="26801">
                  <c:v>4277316297.4537039</c:v>
                </c:pt>
                <c:pt idx="26802">
                  <c:v>4277316366.8981485</c:v>
                </c:pt>
                <c:pt idx="26803">
                  <c:v>4277316436.3425922</c:v>
                </c:pt>
                <c:pt idx="26804">
                  <c:v>4277316505.7870369</c:v>
                </c:pt>
                <c:pt idx="26805">
                  <c:v>4277316575.2314816</c:v>
                </c:pt>
                <c:pt idx="26806">
                  <c:v>4277316644.6759257</c:v>
                </c:pt>
                <c:pt idx="26807">
                  <c:v>4277316714.1203704</c:v>
                </c:pt>
                <c:pt idx="26808">
                  <c:v>4277316783.564815</c:v>
                </c:pt>
                <c:pt idx="26809">
                  <c:v>4277316853.0092587</c:v>
                </c:pt>
                <c:pt idx="26810">
                  <c:v>4277316922.4537034</c:v>
                </c:pt>
                <c:pt idx="26811">
                  <c:v>4277316991.8981481</c:v>
                </c:pt>
                <c:pt idx="26812">
                  <c:v>4277317061.3425927</c:v>
                </c:pt>
                <c:pt idx="26813">
                  <c:v>4277317130.7870369</c:v>
                </c:pt>
                <c:pt idx="26814">
                  <c:v>4277317200.2314816</c:v>
                </c:pt>
                <c:pt idx="26815">
                  <c:v>4277317269.6759262</c:v>
                </c:pt>
                <c:pt idx="26816">
                  <c:v>4277317339.1203704</c:v>
                </c:pt>
                <c:pt idx="26817">
                  <c:v>4277317408.564815</c:v>
                </c:pt>
                <c:pt idx="26818">
                  <c:v>4277317478.0092597</c:v>
                </c:pt>
                <c:pt idx="26819">
                  <c:v>4277317547.4537034</c:v>
                </c:pt>
                <c:pt idx="26820">
                  <c:v>4277317616.8981481</c:v>
                </c:pt>
                <c:pt idx="26821">
                  <c:v>4277317686.3425927</c:v>
                </c:pt>
                <c:pt idx="26822">
                  <c:v>4277317755.7870369</c:v>
                </c:pt>
                <c:pt idx="26823">
                  <c:v>4277317825.2314816</c:v>
                </c:pt>
                <c:pt idx="26824">
                  <c:v>4277317894.6759262</c:v>
                </c:pt>
                <c:pt idx="26825">
                  <c:v>4277317964.1203699</c:v>
                </c:pt>
                <c:pt idx="26826">
                  <c:v>4277318033.5648146</c:v>
                </c:pt>
                <c:pt idx="26827">
                  <c:v>4277318104.1666665</c:v>
                </c:pt>
                <c:pt idx="26828">
                  <c:v>4277318173.6111112</c:v>
                </c:pt>
                <c:pt idx="26829">
                  <c:v>4277318243.0555558</c:v>
                </c:pt>
                <c:pt idx="26830">
                  <c:v>4277318312.5000005</c:v>
                </c:pt>
                <c:pt idx="26831">
                  <c:v>4277318381.9444442</c:v>
                </c:pt>
                <c:pt idx="26832">
                  <c:v>4277318451.3888888</c:v>
                </c:pt>
                <c:pt idx="26833">
                  <c:v>4277318520.8333335</c:v>
                </c:pt>
                <c:pt idx="26834">
                  <c:v>4277318590.2777777</c:v>
                </c:pt>
                <c:pt idx="26835">
                  <c:v>4277318659.7222223</c:v>
                </c:pt>
                <c:pt idx="26836">
                  <c:v>4277318729.166667</c:v>
                </c:pt>
                <c:pt idx="26837">
                  <c:v>4277318798.6111107</c:v>
                </c:pt>
                <c:pt idx="26838">
                  <c:v>4277318868.0555553</c:v>
                </c:pt>
                <c:pt idx="26839">
                  <c:v>4277318937.5</c:v>
                </c:pt>
                <c:pt idx="26840">
                  <c:v>4277319006.9444442</c:v>
                </c:pt>
                <c:pt idx="26841">
                  <c:v>4277319076.3888888</c:v>
                </c:pt>
                <c:pt idx="26842">
                  <c:v>4277319145.8333335</c:v>
                </c:pt>
                <c:pt idx="26843">
                  <c:v>4277319215.2777781</c:v>
                </c:pt>
                <c:pt idx="26844">
                  <c:v>4277319284.7222219</c:v>
                </c:pt>
                <c:pt idx="26845">
                  <c:v>4277319354.1666665</c:v>
                </c:pt>
                <c:pt idx="26846">
                  <c:v>4277319423.6111116</c:v>
                </c:pt>
                <c:pt idx="26847">
                  <c:v>4277319493.0555553</c:v>
                </c:pt>
                <c:pt idx="26848">
                  <c:v>4277319562.5</c:v>
                </c:pt>
                <c:pt idx="26849">
                  <c:v>4277319631.9444447</c:v>
                </c:pt>
                <c:pt idx="26850">
                  <c:v>4277319701.3888888</c:v>
                </c:pt>
                <c:pt idx="26851">
                  <c:v>4277319770.8333335</c:v>
                </c:pt>
                <c:pt idx="26852">
                  <c:v>4277319840.2777781</c:v>
                </c:pt>
                <c:pt idx="26853">
                  <c:v>4277319909.7222219</c:v>
                </c:pt>
                <c:pt idx="26854">
                  <c:v>4277319979.1666665</c:v>
                </c:pt>
                <c:pt idx="26855">
                  <c:v>4277320048.6111112</c:v>
                </c:pt>
                <c:pt idx="26856">
                  <c:v>4277320118.0555553</c:v>
                </c:pt>
                <c:pt idx="26857">
                  <c:v>4277320187.5</c:v>
                </c:pt>
                <c:pt idx="26858">
                  <c:v>4277320256.9444447</c:v>
                </c:pt>
                <c:pt idx="26859">
                  <c:v>4277320326.3888893</c:v>
                </c:pt>
                <c:pt idx="26860">
                  <c:v>4277320395.833333</c:v>
                </c:pt>
                <c:pt idx="26861">
                  <c:v>4277320465.2777777</c:v>
                </c:pt>
                <c:pt idx="26862">
                  <c:v>4277320534.7222223</c:v>
                </c:pt>
                <c:pt idx="26863">
                  <c:v>4277320604.1666665</c:v>
                </c:pt>
                <c:pt idx="26864">
                  <c:v>4277320673.6111112</c:v>
                </c:pt>
                <c:pt idx="26865">
                  <c:v>4277320743.0555558</c:v>
                </c:pt>
                <c:pt idx="26866">
                  <c:v>4277320812.4999995</c:v>
                </c:pt>
                <c:pt idx="26867">
                  <c:v>4277320881.9444442</c:v>
                </c:pt>
                <c:pt idx="26868">
                  <c:v>4277320951.3888893</c:v>
                </c:pt>
                <c:pt idx="26869">
                  <c:v>4277321020.833333</c:v>
                </c:pt>
                <c:pt idx="26870">
                  <c:v>4277321091.4351854</c:v>
                </c:pt>
                <c:pt idx="26871">
                  <c:v>4277321160.8796291</c:v>
                </c:pt>
                <c:pt idx="26872">
                  <c:v>4277321230.3240738</c:v>
                </c:pt>
                <c:pt idx="26873">
                  <c:v>4277321299.7685184</c:v>
                </c:pt>
                <c:pt idx="26874">
                  <c:v>4277321369.2129626</c:v>
                </c:pt>
                <c:pt idx="26875">
                  <c:v>4277321438.6574073</c:v>
                </c:pt>
                <c:pt idx="26876">
                  <c:v>4277321508.1018519</c:v>
                </c:pt>
                <c:pt idx="26877">
                  <c:v>4277321577.5462966</c:v>
                </c:pt>
                <c:pt idx="26878">
                  <c:v>4277321646.9907408</c:v>
                </c:pt>
                <c:pt idx="26879">
                  <c:v>4277321716.4351854</c:v>
                </c:pt>
                <c:pt idx="26880">
                  <c:v>4277321785.8796301</c:v>
                </c:pt>
                <c:pt idx="26881">
                  <c:v>4277321855.3240738</c:v>
                </c:pt>
                <c:pt idx="26882">
                  <c:v>4277321924.7685184</c:v>
                </c:pt>
                <c:pt idx="26883">
                  <c:v>4277321994.2129631</c:v>
                </c:pt>
                <c:pt idx="26884">
                  <c:v>4277322063.6574073</c:v>
                </c:pt>
                <c:pt idx="26885">
                  <c:v>4277322133.1018519</c:v>
                </c:pt>
                <c:pt idx="26886">
                  <c:v>4277322202.5462966</c:v>
                </c:pt>
                <c:pt idx="26887">
                  <c:v>4277322271.9907403</c:v>
                </c:pt>
                <c:pt idx="26888">
                  <c:v>4277322341.435185</c:v>
                </c:pt>
                <c:pt idx="26889">
                  <c:v>4277322410.8796296</c:v>
                </c:pt>
                <c:pt idx="26890">
                  <c:v>4277322480.3240743</c:v>
                </c:pt>
                <c:pt idx="26891">
                  <c:v>4277322549.7685184</c:v>
                </c:pt>
                <c:pt idx="26892">
                  <c:v>4277322619.2129631</c:v>
                </c:pt>
                <c:pt idx="26893">
                  <c:v>4277322688.6574078</c:v>
                </c:pt>
                <c:pt idx="26894">
                  <c:v>4277322758.1018515</c:v>
                </c:pt>
                <c:pt idx="26895">
                  <c:v>4277322827.5462961</c:v>
                </c:pt>
                <c:pt idx="26896">
                  <c:v>4277322896.9907408</c:v>
                </c:pt>
                <c:pt idx="26897">
                  <c:v>4277322966.435185</c:v>
                </c:pt>
                <c:pt idx="26898">
                  <c:v>4277323035.8796296</c:v>
                </c:pt>
                <c:pt idx="26899">
                  <c:v>4277323105.3240743</c:v>
                </c:pt>
                <c:pt idx="26900">
                  <c:v>4277323174.7685184</c:v>
                </c:pt>
                <c:pt idx="26901">
                  <c:v>4277323244.2129631</c:v>
                </c:pt>
                <c:pt idx="26902">
                  <c:v>4277323313.6574078</c:v>
                </c:pt>
                <c:pt idx="26903">
                  <c:v>4277323384.2592592</c:v>
                </c:pt>
                <c:pt idx="26904">
                  <c:v>4277323453.7037039</c:v>
                </c:pt>
                <c:pt idx="26905">
                  <c:v>4277323523.1481476</c:v>
                </c:pt>
                <c:pt idx="26906">
                  <c:v>4277323592.5925922</c:v>
                </c:pt>
                <c:pt idx="26907">
                  <c:v>4277323662.0370374</c:v>
                </c:pt>
                <c:pt idx="26908">
                  <c:v>4277323731.481482</c:v>
                </c:pt>
                <c:pt idx="26909">
                  <c:v>4277323800.9259257</c:v>
                </c:pt>
                <c:pt idx="26910">
                  <c:v>4277323870.3703704</c:v>
                </c:pt>
                <c:pt idx="26911">
                  <c:v>4277323939.814815</c:v>
                </c:pt>
                <c:pt idx="26912">
                  <c:v>4277324009.2592592</c:v>
                </c:pt>
                <c:pt idx="26913">
                  <c:v>4277324078.7037039</c:v>
                </c:pt>
                <c:pt idx="26914">
                  <c:v>4277324148.1481485</c:v>
                </c:pt>
                <c:pt idx="26915">
                  <c:v>4277324217.5925922</c:v>
                </c:pt>
                <c:pt idx="26916">
                  <c:v>4277324287.0370369</c:v>
                </c:pt>
                <c:pt idx="26917">
                  <c:v>4277324356.4814816</c:v>
                </c:pt>
                <c:pt idx="26918">
                  <c:v>4277324425.9259257</c:v>
                </c:pt>
                <c:pt idx="26919">
                  <c:v>4277324495.3703704</c:v>
                </c:pt>
                <c:pt idx="26920">
                  <c:v>4277324564.814815</c:v>
                </c:pt>
                <c:pt idx="26921">
                  <c:v>4277324634.2592597</c:v>
                </c:pt>
                <c:pt idx="26922">
                  <c:v>4277324703.7037034</c:v>
                </c:pt>
                <c:pt idx="26923">
                  <c:v>4277324773.1481481</c:v>
                </c:pt>
                <c:pt idx="26924">
                  <c:v>4277324842.5925927</c:v>
                </c:pt>
                <c:pt idx="26925">
                  <c:v>4277324912.0370369</c:v>
                </c:pt>
                <c:pt idx="26926">
                  <c:v>4277324981.4814816</c:v>
                </c:pt>
                <c:pt idx="26927">
                  <c:v>4277325050.9259262</c:v>
                </c:pt>
                <c:pt idx="26928">
                  <c:v>4277325120.3703699</c:v>
                </c:pt>
                <c:pt idx="26929">
                  <c:v>4277325189.8148146</c:v>
                </c:pt>
                <c:pt idx="26930">
                  <c:v>4277325259.2592597</c:v>
                </c:pt>
                <c:pt idx="26931">
                  <c:v>4277325328.7037034</c:v>
                </c:pt>
                <c:pt idx="26932">
                  <c:v>4277325398.1481481</c:v>
                </c:pt>
                <c:pt idx="26933">
                  <c:v>4277325467.5925927</c:v>
                </c:pt>
                <c:pt idx="26934">
                  <c:v>4277325537.0370369</c:v>
                </c:pt>
                <c:pt idx="26935">
                  <c:v>4277325606.4814816</c:v>
                </c:pt>
                <c:pt idx="26936">
                  <c:v>4277325675.9259262</c:v>
                </c:pt>
                <c:pt idx="26937">
                  <c:v>4277325745.3703709</c:v>
                </c:pt>
                <c:pt idx="26938">
                  <c:v>4277325814.8148146</c:v>
                </c:pt>
                <c:pt idx="26939">
                  <c:v>4277325884.2592592</c:v>
                </c:pt>
                <c:pt idx="26940">
                  <c:v>4277325953.7037039</c:v>
                </c:pt>
                <c:pt idx="26941">
                  <c:v>4277326023.1481481</c:v>
                </c:pt>
                <c:pt idx="26942">
                  <c:v>4277326092.5925927</c:v>
                </c:pt>
                <c:pt idx="26943">
                  <c:v>4277326162.0370374</c:v>
                </c:pt>
                <c:pt idx="26944">
                  <c:v>4277326232.6388888</c:v>
                </c:pt>
                <c:pt idx="26945">
                  <c:v>4277326302.0833335</c:v>
                </c:pt>
                <c:pt idx="26946">
                  <c:v>4277326371.5277777</c:v>
                </c:pt>
                <c:pt idx="26947">
                  <c:v>4277326440.9722223</c:v>
                </c:pt>
                <c:pt idx="26948">
                  <c:v>4277326510.416667</c:v>
                </c:pt>
                <c:pt idx="26949">
                  <c:v>4277326579.8611107</c:v>
                </c:pt>
                <c:pt idx="26950">
                  <c:v>4277326649.3055553</c:v>
                </c:pt>
                <c:pt idx="26951">
                  <c:v>4277326718.75</c:v>
                </c:pt>
                <c:pt idx="26952">
                  <c:v>4277326788.1944442</c:v>
                </c:pt>
                <c:pt idx="26953">
                  <c:v>4277326857.6388888</c:v>
                </c:pt>
                <c:pt idx="26954">
                  <c:v>4277326927.0833335</c:v>
                </c:pt>
                <c:pt idx="26955">
                  <c:v>4277326996.5277781</c:v>
                </c:pt>
                <c:pt idx="26956">
                  <c:v>4277327065.9722219</c:v>
                </c:pt>
                <c:pt idx="26957">
                  <c:v>4277327135.4166665</c:v>
                </c:pt>
                <c:pt idx="26958">
                  <c:v>4277327204.8611112</c:v>
                </c:pt>
                <c:pt idx="26959">
                  <c:v>4277327274.3055553</c:v>
                </c:pt>
                <c:pt idx="26960">
                  <c:v>4277327343.75</c:v>
                </c:pt>
                <c:pt idx="26961">
                  <c:v>4277327413.1944447</c:v>
                </c:pt>
                <c:pt idx="26962">
                  <c:v>4277327482.6388888</c:v>
                </c:pt>
                <c:pt idx="26963">
                  <c:v>4277327552.0833335</c:v>
                </c:pt>
                <c:pt idx="26964">
                  <c:v>4277327621.5277781</c:v>
                </c:pt>
                <c:pt idx="26965">
                  <c:v>4277327690.9722219</c:v>
                </c:pt>
                <c:pt idx="26966">
                  <c:v>4277327760.4166665</c:v>
                </c:pt>
                <c:pt idx="26967">
                  <c:v>4277327829.8611112</c:v>
                </c:pt>
                <c:pt idx="26968">
                  <c:v>4277327899.3055558</c:v>
                </c:pt>
                <c:pt idx="26969">
                  <c:v>4277327968.75</c:v>
                </c:pt>
                <c:pt idx="26970">
                  <c:v>4277328038.1944447</c:v>
                </c:pt>
                <c:pt idx="26971">
                  <c:v>4277328107.6388893</c:v>
                </c:pt>
                <c:pt idx="26972">
                  <c:v>4277328177.083333</c:v>
                </c:pt>
                <c:pt idx="26973">
                  <c:v>4277328246.5277777</c:v>
                </c:pt>
                <c:pt idx="26974">
                  <c:v>4277328315.9722223</c:v>
                </c:pt>
                <c:pt idx="26975">
                  <c:v>4277328385.4166665</c:v>
                </c:pt>
                <c:pt idx="26976">
                  <c:v>4277328454.8611112</c:v>
                </c:pt>
                <c:pt idx="26977">
                  <c:v>4277328524.3055558</c:v>
                </c:pt>
                <c:pt idx="26978">
                  <c:v>4277328593.7499995</c:v>
                </c:pt>
                <c:pt idx="26979">
                  <c:v>4277328663.1944442</c:v>
                </c:pt>
                <c:pt idx="26980">
                  <c:v>4277328732.6388888</c:v>
                </c:pt>
                <c:pt idx="26981">
                  <c:v>4277328802.083333</c:v>
                </c:pt>
                <c:pt idx="26982">
                  <c:v>4277328871.5277777</c:v>
                </c:pt>
                <c:pt idx="26983">
                  <c:v>4277328940.9722223</c:v>
                </c:pt>
                <c:pt idx="26984">
                  <c:v>4277329010.416667</c:v>
                </c:pt>
                <c:pt idx="26985">
                  <c:v>4277329079.8611112</c:v>
                </c:pt>
                <c:pt idx="26986">
                  <c:v>4277329149.3055558</c:v>
                </c:pt>
                <c:pt idx="26987">
                  <c:v>4277329218.7500005</c:v>
                </c:pt>
                <c:pt idx="26988">
                  <c:v>4277329288.1944442</c:v>
                </c:pt>
                <c:pt idx="26989">
                  <c:v>4277329357.6388888</c:v>
                </c:pt>
                <c:pt idx="26990">
                  <c:v>4277329428.2407403</c:v>
                </c:pt>
                <c:pt idx="26991">
                  <c:v>4277329497.6851854</c:v>
                </c:pt>
                <c:pt idx="26992">
                  <c:v>4277329567.1296301</c:v>
                </c:pt>
                <c:pt idx="26993">
                  <c:v>4277329636.5740738</c:v>
                </c:pt>
                <c:pt idx="26994">
                  <c:v>4277329706.0185184</c:v>
                </c:pt>
                <c:pt idx="26995">
                  <c:v>4277329775.4629631</c:v>
                </c:pt>
                <c:pt idx="26996">
                  <c:v>4277329844.9074073</c:v>
                </c:pt>
                <c:pt idx="26997">
                  <c:v>4277329914.3518519</c:v>
                </c:pt>
                <c:pt idx="26998">
                  <c:v>4277329983.7962966</c:v>
                </c:pt>
                <c:pt idx="26999">
                  <c:v>4277330053.2407403</c:v>
                </c:pt>
                <c:pt idx="27000">
                  <c:v>4277330122.685185</c:v>
                </c:pt>
                <c:pt idx="27001">
                  <c:v>4277330192.1296296</c:v>
                </c:pt>
                <c:pt idx="27002">
                  <c:v>4277330261.5740743</c:v>
                </c:pt>
                <c:pt idx="27003">
                  <c:v>4277330331.0185184</c:v>
                </c:pt>
                <c:pt idx="27004">
                  <c:v>4277330400.4629631</c:v>
                </c:pt>
                <c:pt idx="27005">
                  <c:v>4277330469.9074078</c:v>
                </c:pt>
                <c:pt idx="27006">
                  <c:v>4277330539.3518515</c:v>
                </c:pt>
                <c:pt idx="27007">
                  <c:v>4277330608.7962961</c:v>
                </c:pt>
                <c:pt idx="27008">
                  <c:v>4277330678.2407408</c:v>
                </c:pt>
                <c:pt idx="27009">
                  <c:v>4277330747.685185</c:v>
                </c:pt>
                <c:pt idx="27010">
                  <c:v>4277330817.1296296</c:v>
                </c:pt>
                <c:pt idx="27011">
                  <c:v>4277330886.5740743</c:v>
                </c:pt>
                <c:pt idx="27012">
                  <c:v>4277330956.018518</c:v>
                </c:pt>
                <c:pt idx="27013">
                  <c:v>4277331025.4629626</c:v>
                </c:pt>
                <c:pt idx="27014">
                  <c:v>4277331094.9074078</c:v>
                </c:pt>
                <c:pt idx="27015">
                  <c:v>4277331164.3518524</c:v>
                </c:pt>
                <c:pt idx="27016">
                  <c:v>4277331233.7962961</c:v>
                </c:pt>
                <c:pt idx="27017">
                  <c:v>4277331303.2407408</c:v>
                </c:pt>
                <c:pt idx="27018">
                  <c:v>4277331372.6851854</c:v>
                </c:pt>
                <c:pt idx="27019">
                  <c:v>4277331442.1296296</c:v>
                </c:pt>
                <c:pt idx="27020">
                  <c:v>4277331511.5740743</c:v>
                </c:pt>
                <c:pt idx="27021">
                  <c:v>4277331581.0185189</c:v>
                </c:pt>
                <c:pt idx="27022">
                  <c:v>4277331650.4629626</c:v>
                </c:pt>
                <c:pt idx="27023">
                  <c:v>4277331719.9074073</c:v>
                </c:pt>
                <c:pt idx="27024">
                  <c:v>4277331789.3518519</c:v>
                </c:pt>
                <c:pt idx="27025">
                  <c:v>4277331858.7962961</c:v>
                </c:pt>
                <c:pt idx="27026">
                  <c:v>4277331928.2407408</c:v>
                </c:pt>
                <c:pt idx="27027">
                  <c:v>4277331997.6851854</c:v>
                </c:pt>
                <c:pt idx="27028">
                  <c:v>4277332067.1296291</c:v>
                </c:pt>
                <c:pt idx="27029">
                  <c:v>4277332136.5740738</c:v>
                </c:pt>
                <c:pt idx="27030">
                  <c:v>4277332206.0185184</c:v>
                </c:pt>
                <c:pt idx="27031">
                  <c:v>4277332276.6203704</c:v>
                </c:pt>
                <c:pt idx="27032">
                  <c:v>4277332346.064815</c:v>
                </c:pt>
                <c:pt idx="27033">
                  <c:v>4277332415.5092597</c:v>
                </c:pt>
                <c:pt idx="27034">
                  <c:v>4277332484.9537034</c:v>
                </c:pt>
                <c:pt idx="27035">
                  <c:v>4277332554.3981481</c:v>
                </c:pt>
                <c:pt idx="27036">
                  <c:v>4277332623.8425927</c:v>
                </c:pt>
                <c:pt idx="27037">
                  <c:v>4277332693.2870369</c:v>
                </c:pt>
                <c:pt idx="27038">
                  <c:v>4277332762.7314816</c:v>
                </c:pt>
                <c:pt idx="27039">
                  <c:v>4277332832.1759262</c:v>
                </c:pt>
                <c:pt idx="27040">
                  <c:v>4277332901.6203699</c:v>
                </c:pt>
                <c:pt idx="27041">
                  <c:v>4277332971.0648146</c:v>
                </c:pt>
                <c:pt idx="27042">
                  <c:v>4277333040.5092592</c:v>
                </c:pt>
                <c:pt idx="27043">
                  <c:v>4277333109.9537034</c:v>
                </c:pt>
                <c:pt idx="27044">
                  <c:v>4277333179.3981481</c:v>
                </c:pt>
                <c:pt idx="27045">
                  <c:v>4277333248.8425927</c:v>
                </c:pt>
                <c:pt idx="27046">
                  <c:v>4277333318.2870374</c:v>
                </c:pt>
                <c:pt idx="27047">
                  <c:v>4277333387.7314816</c:v>
                </c:pt>
                <c:pt idx="27048">
                  <c:v>4277333457.1759262</c:v>
                </c:pt>
                <c:pt idx="27049">
                  <c:v>4277333526.6203709</c:v>
                </c:pt>
                <c:pt idx="27050">
                  <c:v>4277333596.0648146</c:v>
                </c:pt>
                <c:pt idx="27051">
                  <c:v>4277333665.5092592</c:v>
                </c:pt>
                <c:pt idx="27052">
                  <c:v>4277333734.9537039</c:v>
                </c:pt>
                <c:pt idx="27053">
                  <c:v>4277333804.3981481</c:v>
                </c:pt>
                <c:pt idx="27054">
                  <c:v>4277333873.8425927</c:v>
                </c:pt>
                <c:pt idx="27055">
                  <c:v>4277333943.2870374</c:v>
                </c:pt>
                <c:pt idx="27056">
                  <c:v>4277334012.7314811</c:v>
                </c:pt>
                <c:pt idx="27057">
                  <c:v>4277334082.1759257</c:v>
                </c:pt>
                <c:pt idx="27058">
                  <c:v>4277334151.6203704</c:v>
                </c:pt>
                <c:pt idx="27059">
                  <c:v>4277334221.0648146</c:v>
                </c:pt>
                <c:pt idx="27060">
                  <c:v>4277334290.5092592</c:v>
                </c:pt>
                <c:pt idx="27061">
                  <c:v>4277334359.9537039</c:v>
                </c:pt>
                <c:pt idx="27062">
                  <c:v>4277334429.3981485</c:v>
                </c:pt>
                <c:pt idx="27063">
                  <c:v>4277334498.8425922</c:v>
                </c:pt>
                <c:pt idx="27064">
                  <c:v>4277334568.2870369</c:v>
                </c:pt>
                <c:pt idx="27065">
                  <c:v>4277334637.7314816</c:v>
                </c:pt>
                <c:pt idx="27066">
                  <c:v>4277334708.3333335</c:v>
                </c:pt>
                <c:pt idx="27067">
                  <c:v>4277334777.7777781</c:v>
                </c:pt>
                <c:pt idx="27068">
                  <c:v>4277334847.2222219</c:v>
                </c:pt>
                <c:pt idx="27069">
                  <c:v>4277334916.6666665</c:v>
                </c:pt>
                <c:pt idx="27070">
                  <c:v>4277334986.1111112</c:v>
                </c:pt>
                <c:pt idx="27071">
                  <c:v>4277335055.5555553</c:v>
                </c:pt>
                <c:pt idx="27072">
                  <c:v>4277335125</c:v>
                </c:pt>
                <c:pt idx="27073">
                  <c:v>4277335194.4444447</c:v>
                </c:pt>
                <c:pt idx="27074">
                  <c:v>4277335263.8888884</c:v>
                </c:pt>
                <c:pt idx="27075">
                  <c:v>4277335333.3333335</c:v>
                </c:pt>
                <c:pt idx="27076">
                  <c:v>4277335402.7777781</c:v>
                </c:pt>
                <c:pt idx="27077">
                  <c:v>4277335472.2222219</c:v>
                </c:pt>
                <c:pt idx="27078">
                  <c:v>4277335541.6666665</c:v>
                </c:pt>
                <c:pt idx="27079">
                  <c:v>4277335611.1111112</c:v>
                </c:pt>
                <c:pt idx="27080">
                  <c:v>4277335680.5555558</c:v>
                </c:pt>
                <c:pt idx="27081">
                  <c:v>4277335750</c:v>
                </c:pt>
                <c:pt idx="27082">
                  <c:v>4277335819.4444447</c:v>
                </c:pt>
                <c:pt idx="27083">
                  <c:v>4277335888.8888893</c:v>
                </c:pt>
                <c:pt idx="27084">
                  <c:v>4277335958.333333</c:v>
                </c:pt>
                <c:pt idx="27085">
                  <c:v>4277336027.7777777</c:v>
                </c:pt>
                <c:pt idx="27086">
                  <c:v>4277336097.2222223</c:v>
                </c:pt>
                <c:pt idx="27087">
                  <c:v>4277336166.6666665</c:v>
                </c:pt>
                <c:pt idx="27088">
                  <c:v>4277336236.1111112</c:v>
                </c:pt>
                <c:pt idx="27089">
                  <c:v>4277336305.5555558</c:v>
                </c:pt>
                <c:pt idx="27090">
                  <c:v>4277336374.9999995</c:v>
                </c:pt>
                <c:pt idx="27091">
                  <c:v>4277336444.4444442</c:v>
                </c:pt>
                <c:pt idx="27092">
                  <c:v>4277336513.8888888</c:v>
                </c:pt>
                <c:pt idx="27093">
                  <c:v>4277336583.3333335</c:v>
                </c:pt>
                <c:pt idx="27094">
                  <c:v>4277336652.7777777</c:v>
                </c:pt>
                <c:pt idx="27095">
                  <c:v>4277336722.2222223</c:v>
                </c:pt>
                <c:pt idx="27096">
                  <c:v>4277336791.666667</c:v>
                </c:pt>
                <c:pt idx="27097">
                  <c:v>4277336861.1111107</c:v>
                </c:pt>
                <c:pt idx="27098">
                  <c:v>4277336907.4074073</c:v>
                </c:pt>
                <c:pt idx="27099">
                  <c:v>4277336910.8796296</c:v>
                </c:pt>
                <c:pt idx="27100">
                  <c:v>4277336913.1944447</c:v>
                </c:pt>
                <c:pt idx="27101">
                  <c:v>4277336916.6666665</c:v>
                </c:pt>
                <c:pt idx="27102">
                  <c:v>4277336920.1388888</c:v>
                </c:pt>
                <c:pt idx="27103">
                  <c:v>4277336923.6111112</c:v>
                </c:pt>
                <c:pt idx="27104">
                  <c:v>4277336927.0833335</c:v>
                </c:pt>
                <c:pt idx="27105">
                  <c:v>4277336929.3981481</c:v>
                </c:pt>
                <c:pt idx="27106">
                  <c:v>4277336932.8703704</c:v>
                </c:pt>
                <c:pt idx="27107">
                  <c:v>4277336936.3425927</c:v>
                </c:pt>
                <c:pt idx="27108">
                  <c:v>4277336939.814815</c:v>
                </c:pt>
                <c:pt idx="27109">
                  <c:v>4277336942.1296296</c:v>
                </c:pt>
                <c:pt idx="27110">
                  <c:v>4277336945.6018519</c:v>
                </c:pt>
                <c:pt idx="27111">
                  <c:v>4277336949.0740743</c:v>
                </c:pt>
                <c:pt idx="27112">
                  <c:v>4277336952.5462966</c:v>
                </c:pt>
                <c:pt idx="27113">
                  <c:v>4277336954.8611112</c:v>
                </c:pt>
                <c:pt idx="27114">
                  <c:v>4277336958.3333335</c:v>
                </c:pt>
                <c:pt idx="27115">
                  <c:v>4277336961.8055558</c:v>
                </c:pt>
                <c:pt idx="27116">
                  <c:v>4277336965.2777781</c:v>
                </c:pt>
                <c:pt idx="27117">
                  <c:v>4277336968.75</c:v>
                </c:pt>
                <c:pt idx="27118">
                  <c:v>4277336971.064815</c:v>
                </c:pt>
                <c:pt idx="27119">
                  <c:v>4277336974.5370374</c:v>
                </c:pt>
                <c:pt idx="27120">
                  <c:v>4277336978.0092597</c:v>
                </c:pt>
                <c:pt idx="27121">
                  <c:v>4277336981.4814816</c:v>
                </c:pt>
                <c:pt idx="27122">
                  <c:v>4277336983.7962966</c:v>
                </c:pt>
                <c:pt idx="27123">
                  <c:v>4277336987.2685189</c:v>
                </c:pt>
                <c:pt idx="27124">
                  <c:v>4277336990.7407413</c:v>
                </c:pt>
                <c:pt idx="27125">
                  <c:v>4277336994.2129626</c:v>
                </c:pt>
                <c:pt idx="27126">
                  <c:v>4277336996.5277781</c:v>
                </c:pt>
                <c:pt idx="27127">
                  <c:v>4277337000.0000005</c:v>
                </c:pt>
                <c:pt idx="27128">
                  <c:v>4277337003.4722228</c:v>
                </c:pt>
                <c:pt idx="27129">
                  <c:v>4277337006.9444442</c:v>
                </c:pt>
                <c:pt idx="27130">
                  <c:v>4277337010.4166665</c:v>
                </c:pt>
                <c:pt idx="27131">
                  <c:v>4277337012.731482</c:v>
                </c:pt>
                <c:pt idx="27132">
                  <c:v>4277337016.2037034</c:v>
                </c:pt>
                <c:pt idx="27133">
                  <c:v>4277337019.6759257</c:v>
                </c:pt>
                <c:pt idx="27134">
                  <c:v>4277337023.1481481</c:v>
                </c:pt>
                <c:pt idx="27135">
                  <c:v>4277337025.4629626</c:v>
                </c:pt>
                <c:pt idx="27136">
                  <c:v>4277337028.935185</c:v>
                </c:pt>
                <c:pt idx="27137">
                  <c:v>4277337032.4074073</c:v>
                </c:pt>
                <c:pt idx="27138">
                  <c:v>4277337035.8796296</c:v>
                </c:pt>
                <c:pt idx="27139">
                  <c:v>4277337039.3518519</c:v>
                </c:pt>
                <c:pt idx="27140">
                  <c:v>4277337041.6666665</c:v>
                </c:pt>
                <c:pt idx="27141">
                  <c:v>4277337045.1388888</c:v>
                </c:pt>
                <c:pt idx="27142">
                  <c:v>4277337048.6111112</c:v>
                </c:pt>
                <c:pt idx="27143">
                  <c:v>4277337052.0833335</c:v>
                </c:pt>
                <c:pt idx="27144">
                  <c:v>4277337054.3981481</c:v>
                </c:pt>
                <c:pt idx="27145">
                  <c:v>4277337057.8703704</c:v>
                </c:pt>
                <c:pt idx="27146">
                  <c:v>4277337061.3425927</c:v>
                </c:pt>
                <c:pt idx="27147">
                  <c:v>4277337064.814815</c:v>
                </c:pt>
                <c:pt idx="27148">
                  <c:v>4277337067.1296296</c:v>
                </c:pt>
                <c:pt idx="27149">
                  <c:v>4277337070.6018519</c:v>
                </c:pt>
                <c:pt idx="27150">
                  <c:v>4277337074.0740743</c:v>
                </c:pt>
                <c:pt idx="27151">
                  <c:v>4277337077.5462966</c:v>
                </c:pt>
                <c:pt idx="27152">
                  <c:v>4277337081.0185189</c:v>
                </c:pt>
                <c:pt idx="27153">
                  <c:v>4277337083.3333335</c:v>
                </c:pt>
                <c:pt idx="27154">
                  <c:v>4277337086.8055558</c:v>
                </c:pt>
                <c:pt idx="27155">
                  <c:v>4277337090.2777781</c:v>
                </c:pt>
                <c:pt idx="27156">
                  <c:v>4277337093.7500005</c:v>
                </c:pt>
                <c:pt idx="27157">
                  <c:v>4277337096.064815</c:v>
                </c:pt>
                <c:pt idx="27158">
                  <c:v>4277337099.5370374</c:v>
                </c:pt>
                <c:pt idx="27159">
                  <c:v>4277337103.0092597</c:v>
                </c:pt>
                <c:pt idx="27160">
                  <c:v>4277337106.4814811</c:v>
                </c:pt>
                <c:pt idx="27161">
                  <c:v>4277337109.9537034</c:v>
                </c:pt>
                <c:pt idx="27162">
                  <c:v>4277337112.2685189</c:v>
                </c:pt>
                <c:pt idx="27163">
                  <c:v>4277337115.7407403</c:v>
                </c:pt>
                <c:pt idx="27164">
                  <c:v>4277337119.2129626</c:v>
                </c:pt>
                <c:pt idx="27165">
                  <c:v>4277337122.685185</c:v>
                </c:pt>
                <c:pt idx="27166">
                  <c:v>4277337124.9999995</c:v>
                </c:pt>
                <c:pt idx="27167">
                  <c:v>4277337128.4722219</c:v>
                </c:pt>
                <c:pt idx="27168">
                  <c:v>4277337131.9444442</c:v>
                </c:pt>
                <c:pt idx="27169">
                  <c:v>4277337135.4166665</c:v>
                </c:pt>
                <c:pt idx="27170">
                  <c:v>4277337137.7314811</c:v>
                </c:pt>
                <c:pt idx="27171">
                  <c:v>4277337141.2037034</c:v>
                </c:pt>
                <c:pt idx="27172">
                  <c:v>4277337144.6759257</c:v>
                </c:pt>
                <c:pt idx="27173">
                  <c:v>4277337148.1481481</c:v>
                </c:pt>
                <c:pt idx="27174">
                  <c:v>4277337151.6203704</c:v>
                </c:pt>
                <c:pt idx="27175">
                  <c:v>4277337153.935185</c:v>
                </c:pt>
                <c:pt idx="27176">
                  <c:v>4277337157.4074073</c:v>
                </c:pt>
                <c:pt idx="27177">
                  <c:v>4277337160.8796296</c:v>
                </c:pt>
                <c:pt idx="27178">
                  <c:v>4277337164.3518519</c:v>
                </c:pt>
                <c:pt idx="27179">
                  <c:v>4277337166.6666665</c:v>
                </c:pt>
                <c:pt idx="27180">
                  <c:v>4277337170.1388888</c:v>
                </c:pt>
                <c:pt idx="27181">
                  <c:v>4277337173.6111112</c:v>
                </c:pt>
                <c:pt idx="27182">
                  <c:v>4277337177.0833335</c:v>
                </c:pt>
                <c:pt idx="27183">
                  <c:v>4277337179.3981481</c:v>
                </c:pt>
                <c:pt idx="27184">
                  <c:v>4277337182.8703704</c:v>
                </c:pt>
                <c:pt idx="27185">
                  <c:v>4277337186.3425927</c:v>
                </c:pt>
                <c:pt idx="27186">
                  <c:v>4277337189.814815</c:v>
                </c:pt>
                <c:pt idx="27187">
                  <c:v>4277337193.2870374</c:v>
                </c:pt>
                <c:pt idx="27188">
                  <c:v>4277337195.6018519</c:v>
                </c:pt>
                <c:pt idx="27189">
                  <c:v>4277337199.0740743</c:v>
                </c:pt>
                <c:pt idx="27190">
                  <c:v>4277337202.5462966</c:v>
                </c:pt>
                <c:pt idx="27191">
                  <c:v>4277337206.018518</c:v>
                </c:pt>
                <c:pt idx="27192">
                  <c:v>4277337208.3333335</c:v>
                </c:pt>
                <c:pt idx="27193">
                  <c:v>4277337211.8055558</c:v>
                </c:pt>
                <c:pt idx="27194">
                  <c:v>4277337215.2777772</c:v>
                </c:pt>
                <c:pt idx="27195">
                  <c:v>4277337218.7499995</c:v>
                </c:pt>
                <c:pt idx="27196">
                  <c:v>4277337222.2222219</c:v>
                </c:pt>
                <c:pt idx="27197">
                  <c:v>4277337224.5370374</c:v>
                </c:pt>
                <c:pt idx="27198">
                  <c:v>4277337228.0092587</c:v>
                </c:pt>
                <c:pt idx="27199">
                  <c:v>4277337231.4814811</c:v>
                </c:pt>
                <c:pt idx="27200">
                  <c:v>4277337234.9537034</c:v>
                </c:pt>
                <c:pt idx="27201">
                  <c:v>4277337237.2685184</c:v>
                </c:pt>
                <c:pt idx="27202">
                  <c:v>4277337240.7407403</c:v>
                </c:pt>
                <c:pt idx="27203">
                  <c:v>4277337244.2129626</c:v>
                </c:pt>
                <c:pt idx="27204">
                  <c:v>4277337247.685185</c:v>
                </c:pt>
                <c:pt idx="27205">
                  <c:v>4277337250</c:v>
                </c:pt>
                <c:pt idx="27206">
                  <c:v>4277337253.4722219</c:v>
                </c:pt>
                <c:pt idx="27207">
                  <c:v>4277337256.9444442</c:v>
                </c:pt>
                <c:pt idx="27208">
                  <c:v>4277337260.4166665</c:v>
                </c:pt>
                <c:pt idx="27209">
                  <c:v>4277337263.8888888</c:v>
                </c:pt>
                <c:pt idx="27210">
                  <c:v>4277337266.2037034</c:v>
                </c:pt>
                <c:pt idx="27211">
                  <c:v>4277337269.6759257</c:v>
                </c:pt>
                <c:pt idx="27212">
                  <c:v>4277337273.1481481</c:v>
                </c:pt>
                <c:pt idx="27213">
                  <c:v>4277337276.6203704</c:v>
                </c:pt>
                <c:pt idx="27214">
                  <c:v>4277337278.935185</c:v>
                </c:pt>
                <c:pt idx="27215">
                  <c:v>4277337282.4074073</c:v>
                </c:pt>
                <c:pt idx="27216">
                  <c:v>4277337285.8796296</c:v>
                </c:pt>
                <c:pt idx="27217">
                  <c:v>4277337289.3518519</c:v>
                </c:pt>
                <c:pt idx="27218">
                  <c:v>4277337292.8240743</c:v>
                </c:pt>
                <c:pt idx="27219">
                  <c:v>4277337296.2962961</c:v>
                </c:pt>
                <c:pt idx="27220">
                  <c:v>4277337299.7685184</c:v>
                </c:pt>
                <c:pt idx="27221">
                  <c:v>4277337303.2407408</c:v>
                </c:pt>
                <c:pt idx="27222">
                  <c:v>4277337305.5555553</c:v>
                </c:pt>
                <c:pt idx="27223">
                  <c:v>4277337309.0277777</c:v>
                </c:pt>
                <c:pt idx="27224">
                  <c:v>4277337312.5</c:v>
                </c:pt>
                <c:pt idx="27225">
                  <c:v>4277337315.9722223</c:v>
                </c:pt>
                <c:pt idx="27226">
                  <c:v>4277337319.4444447</c:v>
                </c:pt>
                <c:pt idx="27227">
                  <c:v>4277337321.7592592</c:v>
                </c:pt>
                <c:pt idx="27228">
                  <c:v>4277337325.2314816</c:v>
                </c:pt>
                <c:pt idx="27229">
                  <c:v>4277337328.7037039</c:v>
                </c:pt>
                <c:pt idx="27230">
                  <c:v>4277337332.1759262</c:v>
                </c:pt>
                <c:pt idx="27231">
                  <c:v>4277337334.4907408</c:v>
                </c:pt>
                <c:pt idx="27232">
                  <c:v>4277337337.9629631</c:v>
                </c:pt>
                <c:pt idx="27233">
                  <c:v>4277337341.4351854</c:v>
                </c:pt>
                <c:pt idx="27234">
                  <c:v>4277337344.9074078</c:v>
                </c:pt>
                <c:pt idx="27235">
                  <c:v>4277337347.2222223</c:v>
                </c:pt>
                <c:pt idx="27236">
                  <c:v>4277337350.6944447</c:v>
                </c:pt>
                <c:pt idx="27237">
                  <c:v>4277337354.166667</c:v>
                </c:pt>
                <c:pt idx="27238">
                  <c:v>4277337357.6388893</c:v>
                </c:pt>
                <c:pt idx="27239">
                  <c:v>4277337361.1111112</c:v>
                </c:pt>
                <c:pt idx="27240">
                  <c:v>4277337363.4259262</c:v>
                </c:pt>
                <c:pt idx="27241">
                  <c:v>4277337366.8981485</c:v>
                </c:pt>
                <c:pt idx="27242">
                  <c:v>4277337370.3703709</c:v>
                </c:pt>
                <c:pt idx="27243">
                  <c:v>4277337373.8425927</c:v>
                </c:pt>
                <c:pt idx="27244">
                  <c:v>4277337376.1574078</c:v>
                </c:pt>
                <c:pt idx="27245">
                  <c:v>4277337379.6296301</c:v>
                </c:pt>
                <c:pt idx="27246">
                  <c:v>4277337383.1018519</c:v>
                </c:pt>
                <c:pt idx="27247">
                  <c:v>4277337386.5740738</c:v>
                </c:pt>
                <c:pt idx="27248">
                  <c:v>4277337398.1481485</c:v>
                </c:pt>
                <c:pt idx="27249">
                  <c:v>4277337409.7222223</c:v>
                </c:pt>
                <c:pt idx="27250">
                  <c:v>4277337421.2962961</c:v>
                </c:pt>
                <c:pt idx="27251">
                  <c:v>4277337432.8703709</c:v>
                </c:pt>
                <c:pt idx="27252">
                  <c:v>4277337444.4444447</c:v>
                </c:pt>
                <c:pt idx="27253">
                  <c:v>4277337456.0185184</c:v>
                </c:pt>
                <c:pt idx="27254">
                  <c:v>4277337467.5925922</c:v>
                </c:pt>
                <c:pt idx="27255">
                  <c:v>4277337480.3240738</c:v>
                </c:pt>
                <c:pt idx="27256">
                  <c:v>4277337491.8981485</c:v>
                </c:pt>
                <c:pt idx="27257">
                  <c:v>4277337503.4722223</c:v>
                </c:pt>
                <c:pt idx="27258">
                  <c:v>4277337515.0462961</c:v>
                </c:pt>
                <c:pt idx="27259">
                  <c:v>4277337526.6203699</c:v>
                </c:pt>
                <c:pt idx="27260">
                  <c:v>4277337538.1944447</c:v>
                </c:pt>
                <c:pt idx="27261">
                  <c:v>4277337549.7685184</c:v>
                </c:pt>
                <c:pt idx="27262">
                  <c:v>4277337561.3425922</c:v>
                </c:pt>
                <c:pt idx="27263">
                  <c:v>4277337572.916667</c:v>
                </c:pt>
                <c:pt idx="27264">
                  <c:v>4277337584.4907408</c:v>
                </c:pt>
                <c:pt idx="27265">
                  <c:v>4277337597.2222223</c:v>
                </c:pt>
                <c:pt idx="27266">
                  <c:v>4277337608.7962961</c:v>
                </c:pt>
                <c:pt idx="27267">
                  <c:v>4277337620.3703699</c:v>
                </c:pt>
                <c:pt idx="27268">
                  <c:v>4277337631.9444447</c:v>
                </c:pt>
                <c:pt idx="27269">
                  <c:v>4277337643.5185184</c:v>
                </c:pt>
                <c:pt idx="27270">
                  <c:v>4277337655.0925922</c:v>
                </c:pt>
                <c:pt idx="27271">
                  <c:v>4277337666.6666665</c:v>
                </c:pt>
                <c:pt idx="27272">
                  <c:v>4277337678.2407408</c:v>
                </c:pt>
                <c:pt idx="27273">
                  <c:v>4277337689.8148146</c:v>
                </c:pt>
                <c:pt idx="27274">
                  <c:v>4277337701.3888888</c:v>
                </c:pt>
                <c:pt idx="27275">
                  <c:v>4277337714.1203704</c:v>
                </c:pt>
                <c:pt idx="27276">
                  <c:v>4277337725.6944442</c:v>
                </c:pt>
                <c:pt idx="27277">
                  <c:v>4277337737.2685184</c:v>
                </c:pt>
                <c:pt idx="27278">
                  <c:v>4277337771.9907413</c:v>
                </c:pt>
                <c:pt idx="27279">
                  <c:v>4277337806.7129626</c:v>
                </c:pt>
                <c:pt idx="27280">
                  <c:v>4277337841.435185</c:v>
                </c:pt>
                <c:pt idx="27281">
                  <c:v>4277337876.1574073</c:v>
                </c:pt>
                <c:pt idx="27282">
                  <c:v>4277337910.8796296</c:v>
                </c:pt>
                <c:pt idx="27283">
                  <c:v>4277337945.6018519</c:v>
                </c:pt>
                <c:pt idx="27284">
                  <c:v>4277337980.3240743</c:v>
                </c:pt>
                <c:pt idx="27285">
                  <c:v>4277338015.0462966</c:v>
                </c:pt>
                <c:pt idx="27286">
                  <c:v>4277338049.7685184</c:v>
                </c:pt>
                <c:pt idx="27287">
                  <c:v>4277338084.4907408</c:v>
                </c:pt>
                <c:pt idx="27288">
                  <c:v>4277338119.2129631</c:v>
                </c:pt>
                <c:pt idx="27289">
                  <c:v>4277338153.9351854</c:v>
                </c:pt>
                <c:pt idx="27290">
                  <c:v>4277338188.6574078</c:v>
                </c:pt>
                <c:pt idx="27291">
                  <c:v>4277338223.3796301</c:v>
                </c:pt>
                <c:pt idx="27292">
                  <c:v>4277338236.1111116</c:v>
                </c:pt>
                <c:pt idx="27293">
                  <c:v>4277338239.583333</c:v>
                </c:pt>
                <c:pt idx="27294">
                  <c:v>4277338241.8981485</c:v>
                </c:pt>
                <c:pt idx="27295">
                  <c:v>4277338245.3703709</c:v>
                </c:pt>
                <c:pt idx="27296">
                  <c:v>4277338248.8425922</c:v>
                </c:pt>
                <c:pt idx="27297">
                  <c:v>4277338252.3148146</c:v>
                </c:pt>
                <c:pt idx="27298">
                  <c:v>4277338254.6296301</c:v>
                </c:pt>
                <c:pt idx="27299">
                  <c:v>4277338258.1018515</c:v>
                </c:pt>
                <c:pt idx="27300">
                  <c:v>4277338261.5740738</c:v>
                </c:pt>
                <c:pt idx="27301">
                  <c:v>4277338265.0462961</c:v>
                </c:pt>
                <c:pt idx="27302">
                  <c:v>4277338268.5185184</c:v>
                </c:pt>
                <c:pt idx="27303">
                  <c:v>4277338270.833333</c:v>
                </c:pt>
                <c:pt idx="27304">
                  <c:v>4277338274.3055553</c:v>
                </c:pt>
                <c:pt idx="27305">
                  <c:v>4277338277.7777777</c:v>
                </c:pt>
                <c:pt idx="27306">
                  <c:v>4277338281.25</c:v>
                </c:pt>
                <c:pt idx="27307">
                  <c:v>4277338283.5648146</c:v>
                </c:pt>
                <c:pt idx="27308">
                  <c:v>4277338287.0370369</c:v>
                </c:pt>
                <c:pt idx="27309">
                  <c:v>4277338290.5092592</c:v>
                </c:pt>
                <c:pt idx="27310">
                  <c:v>4277338293.9814816</c:v>
                </c:pt>
                <c:pt idx="27311">
                  <c:v>4277338297.4537039</c:v>
                </c:pt>
                <c:pt idx="27312">
                  <c:v>4277338299.7685184</c:v>
                </c:pt>
                <c:pt idx="27313">
                  <c:v>4277338303.2407408</c:v>
                </c:pt>
                <c:pt idx="27314">
                  <c:v>4277338306.7129631</c:v>
                </c:pt>
                <c:pt idx="27315">
                  <c:v>4277338310.1851854</c:v>
                </c:pt>
                <c:pt idx="27316">
                  <c:v>4277338312.5</c:v>
                </c:pt>
                <c:pt idx="27317">
                  <c:v>4277338315.9722223</c:v>
                </c:pt>
                <c:pt idx="27318">
                  <c:v>4277338319.4444447</c:v>
                </c:pt>
                <c:pt idx="27319">
                  <c:v>4277338322.916667</c:v>
                </c:pt>
                <c:pt idx="27320">
                  <c:v>4277338325.2314816</c:v>
                </c:pt>
                <c:pt idx="27321">
                  <c:v>4277338328.7037039</c:v>
                </c:pt>
                <c:pt idx="27322">
                  <c:v>4277338332.1759262</c:v>
                </c:pt>
                <c:pt idx="27323">
                  <c:v>4277338335.6481485</c:v>
                </c:pt>
                <c:pt idx="27324">
                  <c:v>4277338339.1203699</c:v>
                </c:pt>
                <c:pt idx="27325">
                  <c:v>4277338341.4351854</c:v>
                </c:pt>
                <c:pt idx="27326">
                  <c:v>4277338344.9074078</c:v>
                </c:pt>
                <c:pt idx="27327">
                  <c:v>4277338348.3796291</c:v>
                </c:pt>
                <c:pt idx="27328">
                  <c:v>4277338351.8518515</c:v>
                </c:pt>
                <c:pt idx="27329">
                  <c:v>4277338354.166667</c:v>
                </c:pt>
                <c:pt idx="27330">
                  <c:v>4277338357.6388884</c:v>
                </c:pt>
                <c:pt idx="27331">
                  <c:v>4277338361.1111107</c:v>
                </c:pt>
                <c:pt idx="27332">
                  <c:v>4277338364.583333</c:v>
                </c:pt>
                <c:pt idx="27333">
                  <c:v>4277338366.8981476</c:v>
                </c:pt>
                <c:pt idx="27334">
                  <c:v>4277338370.3703699</c:v>
                </c:pt>
                <c:pt idx="27335">
                  <c:v>4277338373.8425922</c:v>
                </c:pt>
                <c:pt idx="27336">
                  <c:v>4277338377.3148146</c:v>
                </c:pt>
                <c:pt idx="27337">
                  <c:v>4277338380.7870369</c:v>
                </c:pt>
                <c:pt idx="27338">
                  <c:v>4277338383.1018515</c:v>
                </c:pt>
                <c:pt idx="27339">
                  <c:v>4277338386.5740738</c:v>
                </c:pt>
                <c:pt idx="27340">
                  <c:v>4277338390.0462961</c:v>
                </c:pt>
                <c:pt idx="27341">
                  <c:v>4277338393.5185184</c:v>
                </c:pt>
                <c:pt idx="27342">
                  <c:v>4277338395.833333</c:v>
                </c:pt>
                <c:pt idx="27343">
                  <c:v>4277338399.3055553</c:v>
                </c:pt>
                <c:pt idx="27344">
                  <c:v>4277338402.7777777</c:v>
                </c:pt>
                <c:pt idx="27345">
                  <c:v>4277338406.25</c:v>
                </c:pt>
                <c:pt idx="27346">
                  <c:v>4277338409.7222223</c:v>
                </c:pt>
                <c:pt idx="27347">
                  <c:v>4277338412.0370369</c:v>
                </c:pt>
                <c:pt idx="27348">
                  <c:v>4277338415.5092592</c:v>
                </c:pt>
                <c:pt idx="27349">
                  <c:v>4277338418.9814816</c:v>
                </c:pt>
                <c:pt idx="27350">
                  <c:v>4277338422.4537039</c:v>
                </c:pt>
                <c:pt idx="27351">
                  <c:v>4277338424.7685184</c:v>
                </c:pt>
                <c:pt idx="27352">
                  <c:v>4277338428.2407408</c:v>
                </c:pt>
                <c:pt idx="27353">
                  <c:v>4277338431.7129631</c:v>
                </c:pt>
                <c:pt idx="27354">
                  <c:v>4277338435.1851854</c:v>
                </c:pt>
                <c:pt idx="27355">
                  <c:v>4277338437.5</c:v>
                </c:pt>
                <c:pt idx="27356">
                  <c:v>4277338440.9722223</c:v>
                </c:pt>
                <c:pt idx="27357">
                  <c:v>4277338444.4444447</c:v>
                </c:pt>
                <c:pt idx="27358">
                  <c:v>4277338447.9166665</c:v>
                </c:pt>
                <c:pt idx="27359">
                  <c:v>4277338451.3888888</c:v>
                </c:pt>
                <c:pt idx="27360">
                  <c:v>4277338453.7037039</c:v>
                </c:pt>
                <c:pt idx="27361">
                  <c:v>4277338457.1759257</c:v>
                </c:pt>
                <c:pt idx="27362">
                  <c:v>4277338460.6481481</c:v>
                </c:pt>
                <c:pt idx="27363">
                  <c:v>4277338464.1203704</c:v>
                </c:pt>
                <c:pt idx="27364">
                  <c:v>4277338466.4351854</c:v>
                </c:pt>
                <c:pt idx="27365">
                  <c:v>4277338469.9074073</c:v>
                </c:pt>
                <c:pt idx="27366">
                  <c:v>4277338473.3796296</c:v>
                </c:pt>
                <c:pt idx="27367">
                  <c:v>4277338476.8518519</c:v>
                </c:pt>
                <c:pt idx="27368">
                  <c:v>4277338480.3240743</c:v>
                </c:pt>
                <c:pt idx="27369">
                  <c:v>4277338482.6388888</c:v>
                </c:pt>
                <c:pt idx="27370">
                  <c:v>4277338486.1111112</c:v>
                </c:pt>
                <c:pt idx="27371">
                  <c:v>4277338489.5833335</c:v>
                </c:pt>
                <c:pt idx="27372">
                  <c:v>4277338493.0555558</c:v>
                </c:pt>
                <c:pt idx="27373">
                  <c:v>4277338495.3703704</c:v>
                </c:pt>
                <c:pt idx="27374">
                  <c:v>4277338498.8425927</c:v>
                </c:pt>
                <c:pt idx="27375">
                  <c:v>4277338502.314815</c:v>
                </c:pt>
                <c:pt idx="27376">
                  <c:v>4277338505.7870374</c:v>
                </c:pt>
                <c:pt idx="27377">
                  <c:v>4277338508.1018519</c:v>
                </c:pt>
                <c:pt idx="27378">
                  <c:v>4277338511.5740743</c:v>
                </c:pt>
                <c:pt idx="27379">
                  <c:v>4277338515.0462966</c:v>
                </c:pt>
                <c:pt idx="27380">
                  <c:v>4277338518.5185184</c:v>
                </c:pt>
                <c:pt idx="27381">
                  <c:v>4277338521.9907408</c:v>
                </c:pt>
                <c:pt idx="27382">
                  <c:v>4277338524.3055558</c:v>
                </c:pt>
                <c:pt idx="27383">
                  <c:v>4277338527.7777781</c:v>
                </c:pt>
                <c:pt idx="27384">
                  <c:v>4277338531.25</c:v>
                </c:pt>
                <c:pt idx="27385">
                  <c:v>4277338534.7222223</c:v>
                </c:pt>
                <c:pt idx="27386">
                  <c:v>4277338537.0370374</c:v>
                </c:pt>
                <c:pt idx="27387">
                  <c:v>4277338540.5092597</c:v>
                </c:pt>
                <c:pt idx="27388">
                  <c:v>4277338543.9814816</c:v>
                </c:pt>
                <c:pt idx="27389">
                  <c:v>4277338547.4537034</c:v>
                </c:pt>
                <c:pt idx="27390">
                  <c:v>4277338549.7685189</c:v>
                </c:pt>
                <c:pt idx="27391">
                  <c:v>4277338553.2407413</c:v>
                </c:pt>
                <c:pt idx="27392">
                  <c:v>4277338556.7129626</c:v>
                </c:pt>
                <c:pt idx="27393">
                  <c:v>4277338560.185185</c:v>
                </c:pt>
                <c:pt idx="27394">
                  <c:v>4277338563.6574073</c:v>
                </c:pt>
                <c:pt idx="27395">
                  <c:v>4277338565.9722228</c:v>
                </c:pt>
                <c:pt idx="27396">
                  <c:v>4277338569.4444442</c:v>
                </c:pt>
                <c:pt idx="27397">
                  <c:v>4277338572.9166665</c:v>
                </c:pt>
                <c:pt idx="27398">
                  <c:v>4277338576.3888888</c:v>
                </c:pt>
                <c:pt idx="27399">
                  <c:v>4277338578.7037034</c:v>
                </c:pt>
                <c:pt idx="27400">
                  <c:v>4277338582.1759257</c:v>
                </c:pt>
                <c:pt idx="27401">
                  <c:v>4277338585.6481481</c:v>
                </c:pt>
                <c:pt idx="27402">
                  <c:v>4277338589.1203704</c:v>
                </c:pt>
                <c:pt idx="27403">
                  <c:v>4277338592.5925927</c:v>
                </c:pt>
                <c:pt idx="27404">
                  <c:v>4277338594.9074073</c:v>
                </c:pt>
                <c:pt idx="27405">
                  <c:v>4277338598.3796296</c:v>
                </c:pt>
                <c:pt idx="27406">
                  <c:v>4277338601.8518519</c:v>
                </c:pt>
                <c:pt idx="27407">
                  <c:v>4277338605.3240743</c:v>
                </c:pt>
                <c:pt idx="27408">
                  <c:v>4277338607.6388888</c:v>
                </c:pt>
                <c:pt idx="27409">
                  <c:v>4277338611.1111112</c:v>
                </c:pt>
                <c:pt idx="27410">
                  <c:v>4277338615.7407413</c:v>
                </c:pt>
                <c:pt idx="27411">
                  <c:v>4277338619.2129626</c:v>
                </c:pt>
                <c:pt idx="27412">
                  <c:v>4277338621.5277781</c:v>
                </c:pt>
                <c:pt idx="27413">
                  <c:v>4277338625.0000005</c:v>
                </c:pt>
                <c:pt idx="27414">
                  <c:v>4277338628.4722219</c:v>
                </c:pt>
                <c:pt idx="27415">
                  <c:v>4277338631.9444442</c:v>
                </c:pt>
                <c:pt idx="27416">
                  <c:v>4277338634.2592597</c:v>
                </c:pt>
                <c:pt idx="27417">
                  <c:v>4277338637.7314811</c:v>
                </c:pt>
                <c:pt idx="27418">
                  <c:v>4277338641.2037034</c:v>
                </c:pt>
                <c:pt idx="27419">
                  <c:v>4277338644.6759257</c:v>
                </c:pt>
                <c:pt idx="27420">
                  <c:v>4277338646.9907403</c:v>
                </c:pt>
                <c:pt idx="27421">
                  <c:v>4277338650.4629626</c:v>
                </c:pt>
                <c:pt idx="27422">
                  <c:v>4277338653.935185</c:v>
                </c:pt>
                <c:pt idx="27423">
                  <c:v>4277338657.4074073</c:v>
                </c:pt>
                <c:pt idx="27424">
                  <c:v>4277338660.8796296</c:v>
                </c:pt>
                <c:pt idx="27425">
                  <c:v>4277338663.1944442</c:v>
                </c:pt>
                <c:pt idx="27426">
                  <c:v>4277338666.6666665</c:v>
                </c:pt>
                <c:pt idx="27427">
                  <c:v>4277338670.1388888</c:v>
                </c:pt>
                <c:pt idx="27428">
                  <c:v>4277338673.6111112</c:v>
                </c:pt>
                <c:pt idx="27429">
                  <c:v>4277338675.9259257</c:v>
                </c:pt>
                <c:pt idx="27430">
                  <c:v>4277338679.3981481</c:v>
                </c:pt>
                <c:pt idx="27431">
                  <c:v>4277338682.8703704</c:v>
                </c:pt>
                <c:pt idx="27432">
                  <c:v>4277338686.3425927</c:v>
                </c:pt>
                <c:pt idx="27433">
                  <c:v>4277338688.6574073</c:v>
                </c:pt>
                <c:pt idx="27434">
                  <c:v>4277338692.1296296</c:v>
                </c:pt>
                <c:pt idx="27435">
                  <c:v>4277338695.6018519</c:v>
                </c:pt>
                <c:pt idx="27436">
                  <c:v>4277338699.0740743</c:v>
                </c:pt>
                <c:pt idx="27437">
                  <c:v>4277338702.5462966</c:v>
                </c:pt>
                <c:pt idx="27438">
                  <c:v>4277338704.8611112</c:v>
                </c:pt>
                <c:pt idx="27439">
                  <c:v>4277338708.3333335</c:v>
                </c:pt>
                <c:pt idx="27440">
                  <c:v>4277338711.8055558</c:v>
                </c:pt>
                <c:pt idx="27441">
                  <c:v>4277338715.2777781</c:v>
                </c:pt>
                <c:pt idx="27442">
                  <c:v>4277338717.5925927</c:v>
                </c:pt>
                <c:pt idx="27443">
                  <c:v>4277338721.064815</c:v>
                </c:pt>
                <c:pt idx="27444">
                  <c:v>4277338724.5370374</c:v>
                </c:pt>
                <c:pt idx="27445">
                  <c:v>4277338728.0092587</c:v>
                </c:pt>
                <c:pt idx="27446">
                  <c:v>4277338731.4814811</c:v>
                </c:pt>
                <c:pt idx="27447">
                  <c:v>4277338733.7962966</c:v>
                </c:pt>
                <c:pt idx="27448">
                  <c:v>4277338737.268518</c:v>
                </c:pt>
                <c:pt idx="27449">
                  <c:v>4277338740.7407403</c:v>
                </c:pt>
                <c:pt idx="27450">
                  <c:v>4277338744.2129626</c:v>
                </c:pt>
                <c:pt idx="27451">
                  <c:v>4277338746.5277781</c:v>
                </c:pt>
                <c:pt idx="27452">
                  <c:v>4277338749.9999995</c:v>
                </c:pt>
                <c:pt idx="27453">
                  <c:v>4277338753.4722219</c:v>
                </c:pt>
                <c:pt idx="27454">
                  <c:v>4277338756.9444442</c:v>
                </c:pt>
                <c:pt idx="27455">
                  <c:v>4277338759.2592587</c:v>
                </c:pt>
                <c:pt idx="27456">
                  <c:v>4277338762.7314811</c:v>
                </c:pt>
                <c:pt idx="27457">
                  <c:v>4277338766.2037034</c:v>
                </c:pt>
                <c:pt idx="27458">
                  <c:v>4277338769.6759257</c:v>
                </c:pt>
                <c:pt idx="27459">
                  <c:v>4277338781.2499995</c:v>
                </c:pt>
                <c:pt idx="27460">
                  <c:v>4277338792.8240743</c:v>
                </c:pt>
                <c:pt idx="27461">
                  <c:v>4277338804.3981481</c:v>
                </c:pt>
                <c:pt idx="27462">
                  <c:v>4277338815.9722219</c:v>
                </c:pt>
                <c:pt idx="27463">
                  <c:v>4277338827.5462961</c:v>
                </c:pt>
                <c:pt idx="27464">
                  <c:v>4277338839.1203704</c:v>
                </c:pt>
                <c:pt idx="27465">
                  <c:v>4277338850.6944442</c:v>
                </c:pt>
                <c:pt idx="27466">
                  <c:v>4277338862.2685184</c:v>
                </c:pt>
                <c:pt idx="27467">
                  <c:v>4277338873.8425927</c:v>
                </c:pt>
                <c:pt idx="27468">
                  <c:v>4277338885.4166665</c:v>
                </c:pt>
                <c:pt idx="27469">
                  <c:v>4277338896.9907408</c:v>
                </c:pt>
                <c:pt idx="27470">
                  <c:v>4277338909.7222223</c:v>
                </c:pt>
                <c:pt idx="27471">
                  <c:v>4277338921.2962961</c:v>
                </c:pt>
                <c:pt idx="27472">
                  <c:v>4277338932.8703709</c:v>
                </c:pt>
                <c:pt idx="27473">
                  <c:v>4277338944.4444447</c:v>
                </c:pt>
                <c:pt idx="27474">
                  <c:v>4277338956.0185184</c:v>
                </c:pt>
                <c:pt idx="27475">
                  <c:v>4277338967.5925922</c:v>
                </c:pt>
                <c:pt idx="27476">
                  <c:v>4277338979.166667</c:v>
                </c:pt>
                <c:pt idx="27477">
                  <c:v>4277338990.7407408</c:v>
                </c:pt>
                <c:pt idx="27478">
                  <c:v>4277339002.3148146</c:v>
                </c:pt>
                <c:pt idx="27479">
                  <c:v>4277339013.8888893</c:v>
                </c:pt>
                <c:pt idx="27480">
                  <c:v>4277339025.4629631</c:v>
                </c:pt>
                <c:pt idx="27481">
                  <c:v>4277339037.0370369</c:v>
                </c:pt>
                <c:pt idx="27482">
                  <c:v>4277339048.6111107</c:v>
                </c:pt>
                <c:pt idx="27483">
                  <c:v>4277339060.1851854</c:v>
                </c:pt>
                <c:pt idx="27484">
                  <c:v>4277339072.916667</c:v>
                </c:pt>
                <c:pt idx="27485">
                  <c:v>4277339084.4907408</c:v>
                </c:pt>
                <c:pt idx="27486">
                  <c:v>4277339096.0648146</c:v>
                </c:pt>
                <c:pt idx="27487">
                  <c:v>4277339107.6388884</c:v>
                </c:pt>
                <c:pt idx="27488">
                  <c:v>4277339119.2129631</c:v>
                </c:pt>
                <c:pt idx="27489">
                  <c:v>4277339153.9351854</c:v>
                </c:pt>
                <c:pt idx="27490">
                  <c:v>4277339188.6574073</c:v>
                </c:pt>
                <c:pt idx="27491">
                  <c:v>4277339223.3796296</c:v>
                </c:pt>
                <c:pt idx="27492">
                  <c:v>4277339258.1018519</c:v>
                </c:pt>
                <c:pt idx="27493">
                  <c:v>4277339280.0925927</c:v>
                </c:pt>
                <c:pt idx="27494">
                  <c:v>4277339282.4074073</c:v>
                </c:pt>
                <c:pt idx="27495">
                  <c:v>4277339285.8796296</c:v>
                </c:pt>
                <c:pt idx="27496">
                  <c:v>4277339289.3518519</c:v>
                </c:pt>
                <c:pt idx="27497">
                  <c:v>4277339292.8240743</c:v>
                </c:pt>
                <c:pt idx="27498">
                  <c:v>4277339295.1388888</c:v>
                </c:pt>
                <c:pt idx="27499">
                  <c:v>4277339298.6111112</c:v>
                </c:pt>
                <c:pt idx="27500">
                  <c:v>4277339302.0833335</c:v>
                </c:pt>
                <c:pt idx="27501">
                  <c:v>4277339305.5555558</c:v>
                </c:pt>
                <c:pt idx="27502">
                  <c:v>4277339309.0277781</c:v>
                </c:pt>
                <c:pt idx="27503">
                  <c:v>4277339311.3425927</c:v>
                </c:pt>
                <c:pt idx="27504">
                  <c:v>4277339314.814815</c:v>
                </c:pt>
                <c:pt idx="27505">
                  <c:v>4277339318.2870374</c:v>
                </c:pt>
                <c:pt idx="27506">
                  <c:v>4277339321.7592597</c:v>
                </c:pt>
                <c:pt idx="27507">
                  <c:v>4277339324.0740743</c:v>
                </c:pt>
                <c:pt idx="27508">
                  <c:v>4277339327.5462966</c:v>
                </c:pt>
                <c:pt idx="27509">
                  <c:v>4277339331.0185189</c:v>
                </c:pt>
                <c:pt idx="27510">
                  <c:v>4277339334.4907413</c:v>
                </c:pt>
                <c:pt idx="27511">
                  <c:v>4277339336.8055558</c:v>
                </c:pt>
                <c:pt idx="27512">
                  <c:v>4277339340.2777781</c:v>
                </c:pt>
                <c:pt idx="27513">
                  <c:v>4277339343.7500005</c:v>
                </c:pt>
                <c:pt idx="27514">
                  <c:v>4277339347.2222228</c:v>
                </c:pt>
                <c:pt idx="27515">
                  <c:v>4277339350.6944442</c:v>
                </c:pt>
                <c:pt idx="27516">
                  <c:v>4277339353.0092597</c:v>
                </c:pt>
                <c:pt idx="27517">
                  <c:v>4277339356.481482</c:v>
                </c:pt>
                <c:pt idx="27518">
                  <c:v>4277339359.9537034</c:v>
                </c:pt>
                <c:pt idx="27519">
                  <c:v>4277339363.4259257</c:v>
                </c:pt>
                <c:pt idx="27520">
                  <c:v>4277339365.7407413</c:v>
                </c:pt>
                <c:pt idx="27521">
                  <c:v>4277339369.2129626</c:v>
                </c:pt>
                <c:pt idx="27522">
                  <c:v>4277339372.685185</c:v>
                </c:pt>
                <c:pt idx="27523">
                  <c:v>4277339376.1574073</c:v>
                </c:pt>
                <c:pt idx="27524">
                  <c:v>4277339378.4722219</c:v>
                </c:pt>
                <c:pt idx="27525">
                  <c:v>4277339381.9444442</c:v>
                </c:pt>
                <c:pt idx="27526">
                  <c:v>4277339385.4166665</c:v>
                </c:pt>
                <c:pt idx="27527">
                  <c:v>4277339388.8888888</c:v>
                </c:pt>
                <c:pt idx="27528">
                  <c:v>4277339392.3611112</c:v>
                </c:pt>
                <c:pt idx="27529">
                  <c:v>4277339394.6759257</c:v>
                </c:pt>
                <c:pt idx="27530">
                  <c:v>4277339398.1481481</c:v>
                </c:pt>
                <c:pt idx="27531">
                  <c:v>4277339401.6203704</c:v>
                </c:pt>
                <c:pt idx="27532">
                  <c:v>4277339405.0925927</c:v>
                </c:pt>
                <c:pt idx="27533">
                  <c:v>4277339407.4074073</c:v>
                </c:pt>
                <c:pt idx="27534">
                  <c:v>4277339410.8796296</c:v>
                </c:pt>
                <c:pt idx="27535">
                  <c:v>4277339414.3518519</c:v>
                </c:pt>
                <c:pt idx="27536">
                  <c:v>4277339417.8240743</c:v>
                </c:pt>
                <c:pt idx="27537">
                  <c:v>4277339421.2962966</c:v>
                </c:pt>
                <c:pt idx="27538">
                  <c:v>4277339423.6111112</c:v>
                </c:pt>
                <c:pt idx="27539">
                  <c:v>4277339427.0833335</c:v>
                </c:pt>
                <c:pt idx="27540">
                  <c:v>4277339430.5555558</c:v>
                </c:pt>
                <c:pt idx="27541">
                  <c:v>4277339434.0277781</c:v>
                </c:pt>
                <c:pt idx="27542">
                  <c:v>4277339436.3425927</c:v>
                </c:pt>
                <c:pt idx="27543">
                  <c:v>4277339439.814815</c:v>
                </c:pt>
                <c:pt idx="27544">
                  <c:v>4277339443.2870374</c:v>
                </c:pt>
                <c:pt idx="27545">
                  <c:v>4277339446.7592597</c:v>
                </c:pt>
                <c:pt idx="27546">
                  <c:v>4277339449.0740743</c:v>
                </c:pt>
                <c:pt idx="27547">
                  <c:v>4277339452.5462966</c:v>
                </c:pt>
                <c:pt idx="27548">
                  <c:v>4277339456.0185189</c:v>
                </c:pt>
                <c:pt idx="27549">
                  <c:v>4277339459.4907403</c:v>
                </c:pt>
                <c:pt idx="27550">
                  <c:v>4277339462.9629626</c:v>
                </c:pt>
                <c:pt idx="27551">
                  <c:v>4277339465.2777781</c:v>
                </c:pt>
                <c:pt idx="27552">
                  <c:v>4277339468.7499995</c:v>
                </c:pt>
                <c:pt idx="27553">
                  <c:v>4277339472.2222219</c:v>
                </c:pt>
                <c:pt idx="27554">
                  <c:v>4277339475.6944442</c:v>
                </c:pt>
                <c:pt idx="27555">
                  <c:v>4277339478.0092597</c:v>
                </c:pt>
                <c:pt idx="27556">
                  <c:v>4277339481.4814811</c:v>
                </c:pt>
                <c:pt idx="27557">
                  <c:v>4277339484.9537034</c:v>
                </c:pt>
                <c:pt idx="27558">
                  <c:v>4277339488.4259257</c:v>
                </c:pt>
                <c:pt idx="27559">
                  <c:v>4277339490.7407403</c:v>
                </c:pt>
                <c:pt idx="27560">
                  <c:v>4277339494.2129626</c:v>
                </c:pt>
                <c:pt idx="27561">
                  <c:v>4277339497.685185</c:v>
                </c:pt>
                <c:pt idx="27562">
                  <c:v>4277339501.1574073</c:v>
                </c:pt>
                <c:pt idx="27563">
                  <c:v>4277339504.6296296</c:v>
                </c:pt>
                <c:pt idx="27564">
                  <c:v>4277339506.9444442</c:v>
                </c:pt>
                <c:pt idx="27565">
                  <c:v>4277339510.4166665</c:v>
                </c:pt>
                <c:pt idx="27566">
                  <c:v>4277339513.8888888</c:v>
                </c:pt>
                <c:pt idx="27567">
                  <c:v>4277339517.3611112</c:v>
                </c:pt>
                <c:pt idx="27568">
                  <c:v>4277339520.8333335</c:v>
                </c:pt>
                <c:pt idx="27569">
                  <c:v>4277339524.3055558</c:v>
                </c:pt>
                <c:pt idx="27570">
                  <c:v>4277339527.7777781</c:v>
                </c:pt>
                <c:pt idx="27571">
                  <c:v>4277339531.2499995</c:v>
                </c:pt>
                <c:pt idx="27572">
                  <c:v>4277339533.564815</c:v>
                </c:pt>
                <c:pt idx="27573">
                  <c:v>4277339537.0370374</c:v>
                </c:pt>
                <c:pt idx="27574">
                  <c:v>4277339540.5092587</c:v>
                </c:pt>
                <c:pt idx="27575">
                  <c:v>4277339543.9814811</c:v>
                </c:pt>
                <c:pt idx="27576">
                  <c:v>4277339546.2962966</c:v>
                </c:pt>
                <c:pt idx="27577">
                  <c:v>4277339549.768518</c:v>
                </c:pt>
                <c:pt idx="27578">
                  <c:v>4277339553.2407403</c:v>
                </c:pt>
                <c:pt idx="27579">
                  <c:v>4277339556.7129626</c:v>
                </c:pt>
                <c:pt idx="27580">
                  <c:v>4277339560.185185</c:v>
                </c:pt>
                <c:pt idx="27581">
                  <c:v>4277339562.4999995</c:v>
                </c:pt>
                <c:pt idx="27582">
                  <c:v>4277339565.9722219</c:v>
                </c:pt>
                <c:pt idx="27583">
                  <c:v>4277339569.4444442</c:v>
                </c:pt>
                <c:pt idx="27584">
                  <c:v>4277339572.9166665</c:v>
                </c:pt>
                <c:pt idx="27585">
                  <c:v>4277339575.2314811</c:v>
                </c:pt>
                <c:pt idx="27586">
                  <c:v>4277339578.7037034</c:v>
                </c:pt>
                <c:pt idx="27587">
                  <c:v>4277339582.1759257</c:v>
                </c:pt>
                <c:pt idx="27588">
                  <c:v>4277339585.6481481</c:v>
                </c:pt>
                <c:pt idx="27589">
                  <c:v>4277339587.9629626</c:v>
                </c:pt>
                <c:pt idx="27590">
                  <c:v>4277339591.435185</c:v>
                </c:pt>
                <c:pt idx="27591">
                  <c:v>4277339594.9074073</c:v>
                </c:pt>
                <c:pt idx="27592">
                  <c:v>4277339598.3796296</c:v>
                </c:pt>
                <c:pt idx="27593">
                  <c:v>4277339601.8518519</c:v>
                </c:pt>
                <c:pt idx="27594">
                  <c:v>4277339604.1666665</c:v>
                </c:pt>
                <c:pt idx="27595">
                  <c:v>4277339607.6388888</c:v>
                </c:pt>
                <c:pt idx="27596">
                  <c:v>4277339611.1111112</c:v>
                </c:pt>
                <c:pt idx="27597">
                  <c:v>4277339614.5833335</c:v>
                </c:pt>
                <c:pt idx="27598">
                  <c:v>4277339616.8981481</c:v>
                </c:pt>
                <c:pt idx="27599">
                  <c:v>4277339620.3703704</c:v>
                </c:pt>
                <c:pt idx="27600">
                  <c:v>4277339623.8425927</c:v>
                </c:pt>
                <c:pt idx="27601">
                  <c:v>4277339627.314815</c:v>
                </c:pt>
                <c:pt idx="27602">
                  <c:v>4277339630.7870369</c:v>
                </c:pt>
                <c:pt idx="27603">
                  <c:v>4277339633.1018519</c:v>
                </c:pt>
                <c:pt idx="27604">
                  <c:v>4277339636.5740743</c:v>
                </c:pt>
                <c:pt idx="27605">
                  <c:v>4277339640.0462961</c:v>
                </c:pt>
                <c:pt idx="27606">
                  <c:v>4277339643.5185184</c:v>
                </c:pt>
                <c:pt idx="27607">
                  <c:v>4277339645.8333335</c:v>
                </c:pt>
                <c:pt idx="27608">
                  <c:v>4277339649.3055553</c:v>
                </c:pt>
                <c:pt idx="27609">
                  <c:v>4277339652.7777777</c:v>
                </c:pt>
                <c:pt idx="27610">
                  <c:v>4277339656.25</c:v>
                </c:pt>
                <c:pt idx="27611">
                  <c:v>4277339659.7222223</c:v>
                </c:pt>
                <c:pt idx="27612">
                  <c:v>4277339662.0370369</c:v>
                </c:pt>
                <c:pt idx="27613">
                  <c:v>4277339665.5092592</c:v>
                </c:pt>
                <c:pt idx="27614">
                  <c:v>4277339668.9814816</c:v>
                </c:pt>
                <c:pt idx="27615">
                  <c:v>4277339672.4537039</c:v>
                </c:pt>
                <c:pt idx="27616">
                  <c:v>4277339674.7685184</c:v>
                </c:pt>
                <c:pt idx="27617">
                  <c:v>4277339678.2407408</c:v>
                </c:pt>
                <c:pt idx="27618">
                  <c:v>4277339681.7129631</c:v>
                </c:pt>
                <c:pt idx="27619">
                  <c:v>4277339685.1851854</c:v>
                </c:pt>
                <c:pt idx="27620">
                  <c:v>4277339687.5</c:v>
                </c:pt>
                <c:pt idx="27621">
                  <c:v>4277339690.9722223</c:v>
                </c:pt>
                <c:pt idx="27622">
                  <c:v>4277339694.4444447</c:v>
                </c:pt>
                <c:pt idx="27623">
                  <c:v>4277339697.916667</c:v>
                </c:pt>
                <c:pt idx="27624">
                  <c:v>4277339701.3888893</c:v>
                </c:pt>
                <c:pt idx="27625">
                  <c:v>4277339703.7037039</c:v>
                </c:pt>
                <c:pt idx="27626">
                  <c:v>4277339707.1759262</c:v>
                </c:pt>
                <c:pt idx="27627">
                  <c:v>4277339710.6481485</c:v>
                </c:pt>
                <c:pt idx="27628">
                  <c:v>4277339714.1203709</c:v>
                </c:pt>
                <c:pt idx="27629">
                  <c:v>4277339716.4351854</c:v>
                </c:pt>
                <c:pt idx="27630">
                  <c:v>4277339719.9074078</c:v>
                </c:pt>
                <c:pt idx="27631">
                  <c:v>4277339723.3796301</c:v>
                </c:pt>
                <c:pt idx="27632">
                  <c:v>4277339726.8518519</c:v>
                </c:pt>
                <c:pt idx="27633">
                  <c:v>4277339729.166667</c:v>
                </c:pt>
                <c:pt idx="27634">
                  <c:v>4277339732.6388893</c:v>
                </c:pt>
                <c:pt idx="27635">
                  <c:v>4277339736.1111116</c:v>
                </c:pt>
                <c:pt idx="27636">
                  <c:v>4277339739.583333</c:v>
                </c:pt>
                <c:pt idx="27637">
                  <c:v>4277339743.0555553</c:v>
                </c:pt>
                <c:pt idx="27638">
                  <c:v>4277339745.3703709</c:v>
                </c:pt>
                <c:pt idx="27639">
                  <c:v>4277339748.8425922</c:v>
                </c:pt>
                <c:pt idx="27640">
                  <c:v>4277339752.3148146</c:v>
                </c:pt>
                <c:pt idx="27641">
                  <c:v>4277339755.7870369</c:v>
                </c:pt>
                <c:pt idx="27642">
                  <c:v>4277339758.1018524</c:v>
                </c:pt>
                <c:pt idx="27643">
                  <c:v>4277339761.5740738</c:v>
                </c:pt>
                <c:pt idx="27644">
                  <c:v>4277339765.0462961</c:v>
                </c:pt>
                <c:pt idx="27645">
                  <c:v>4277339768.5185184</c:v>
                </c:pt>
                <c:pt idx="27646">
                  <c:v>4277339770.833333</c:v>
                </c:pt>
                <c:pt idx="27647">
                  <c:v>4277339774.3055553</c:v>
                </c:pt>
                <c:pt idx="27648">
                  <c:v>4277339777.7777777</c:v>
                </c:pt>
                <c:pt idx="27649">
                  <c:v>4277339781.25</c:v>
                </c:pt>
                <c:pt idx="27650">
                  <c:v>4277339784.7222223</c:v>
                </c:pt>
                <c:pt idx="27651">
                  <c:v>4277339787.0370369</c:v>
                </c:pt>
                <c:pt idx="27652">
                  <c:v>4277339790.5092592</c:v>
                </c:pt>
                <c:pt idx="27653">
                  <c:v>4277339793.9814816</c:v>
                </c:pt>
                <c:pt idx="27654">
                  <c:v>4277339797.4537039</c:v>
                </c:pt>
                <c:pt idx="27655">
                  <c:v>4277339799.7685184</c:v>
                </c:pt>
                <c:pt idx="27656">
                  <c:v>4277339803.2407408</c:v>
                </c:pt>
                <c:pt idx="27657">
                  <c:v>4277339806.7129631</c:v>
                </c:pt>
                <c:pt idx="27658">
                  <c:v>4277339810.1851854</c:v>
                </c:pt>
                <c:pt idx="27659">
                  <c:v>4277339813.6574078</c:v>
                </c:pt>
                <c:pt idx="27660">
                  <c:v>4277339815.9722223</c:v>
                </c:pt>
                <c:pt idx="27661">
                  <c:v>4277339819.4444447</c:v>
                </c:pt>
                <c:pt idx="27662">
                  <c:v>4277339822.916667</c:v>
                </c:pt>
                <c:pt idx="27663">
                  <c:v>4277339826.3888893</c:v>
                </c:pt>
                <c:pt idx="27664">
                  <c:v>4277339828.7037039</c:v>
                </c:pt>
                <c:pt idx="27665">
                  <c:v>4277339833.333333</c:v>
                </c:pt>
                <c:pt idx="27666">
                  <c:v>4277339836.8055553</c:v>
                </c:pt>
                <c:pt idx="27667">
                  <c:v>4277339839.1203699</c:v>
                </c:pt>
                <c:pt idx="27668">
                  <c:v>4277339842.5925922</c:v>
                </c:pt>
                <c:pt idx="27669">
                  <c:v>4277339846.0648146</c:v>
                </c:pt>
                <c:pt idx="27670">
                  <c:v>4277339849.5370369</c:v>
                </c:pt>
                <c:pt idx="27671">
                  <c:v>4277339853.0092592</c:v>
                </c:pt>
                <c:pt idx="27672">
                  <c:v>4277339855.3240738</c:v>
                </c:pt>
                <c:pt idx="27673">
                  <c:v>4277339858.7962961</c:v>
                </c:pt>
                <c:pt idx="27674">
                  <c:v>4277339862.2685184</c:v>
                </c:pt>
                <c:pt idx="27675">
                  <c:v>4277339865.7407408</c:v>
                </c:pt>
                <c:pt idx="27676">
                  <c:v>4277339868.0555553</c:v>
                </c:pt>
                <c:pt idx="27677">
                  <c:v>4277339871.5277777</c:v>
                </c:pt>
                <c:pt idx="27678">
                  <c:v>4277339875</c:v>
                </c:pt>
                <c:pt idx="27679">
                  <c:v>4277339878.4722223</c:v>
                </c:pt>
                <c:pt idx="27680">
                  <c:v>4277339881.9444447</c:v>
                </c:pt>
                <c:pt idx="27681">
                  <c:v>4277339884.2592592</c:v>
                </c:pt>
                <c:pt idx="27682">
                  <c:v>4277339887.7314816</c:v>
                </c:pt>
                <c:pt idx="27683">
                  <c:v>4277339891.2037039</c:v>
                </c:pt>
                <c:pt idx="27684">
                  <c:v>4277339894.6759262</c:v>
                </c:pt>
                <c:pt idx="27685">
                  <c:v>4277339896.9907408</c:v>
                </c:pt>
                <c:pt idx="27686">
                  <c:v>4277339900.4629631</c:v>
                </c:pt>
                <c:pt idx="27687">
                  <c:v>4277339903.9351854</c:v>
                </c:pt>
                <c:pt idx="27688">
                  <c:v>4277339907.4074078</c:v>
                </c:pt>
                <c:pt idx="27689">
                  <c:v>4277339909.7222223</c:v>
                </c:pt>
                <c:pt idx="27690">
                  <c:v>4277339913.1944447</c:v>
                </c:pt>
                <c:pt idx="27691">
                  <c:v>4277339916.666667</c:v>
                </c:pt>
                <c:pt idx="27692">
                  <c:v>4277339920.1388884</c:v>
                </c:pt>
                <c:pt idx="27693">
                  <c:v>4277339923.6111107</c:v>
                </c:pt>
                <c:pt idx="27694">
                  <c:v>4277339925.9259262</c:v>
                </c:pt>
                <c:pt idx="27695">
                  <c:v>4277339929.3981476</c:v>
                </c:pt>
                <c:pt idx="27696">
                  <c:v>4277339932.8703699</c:v>
                </c:pt>
                <c:pt idx="27697">
                  <c:v>4277339936.3425922</c:v>
                </c:pt>
                <c:pt idx="27698">
                  <c:v>4277339938.6574078</c:v>
                </c:pt>
                <c:pt idx="27699">
                  <c:v>4277339942.1296291</c:v>
                </c:pt>
                <c:pt idx="27700">
                  <c:v>4277339945.6018515</c:v>
                </c:pt>
                <c:pt idx="27701">
                  <c:v>4277339949.0740738</c:v>
                </c:pt>
                <c:pt idx="27702">
                  <c:v>4277339951.3888884</c:v>
                </c:pt>
                <c:pt idx="27703">
                  <c:v>4277339954.8611107</c:v>
                </c:pt>
                <c:pt idx="27704">
                  <c:v>4277339958.333333</c:v>
                </c:pt>
                <c:pt idx="27705">
                  <c:v>4277339961.8055553</c:v>
                </c:pt>
                <c:pt idx="27706">
                  <c:v>4277339965.2777777</c:v>
                </c:pt>
                <c:pt idx="27707">
                  <c:v>4277339967.5925922</c:v>
                </c:pt>
                <c:pt idx="27708">
                  <c:v>4277339971.0648146</c:v>
                </c:pt>
                <c:pt idx="27709">
                  <c:v>4277339974.5370369</c:v>
                </c:pt>
                <c:pt idx="27710">
                  <c:v>4277339978.0092592</c:v>
                </c:pt>
                <c:pt idx="27711">
                  <c:v>4277339980.3240738</c:v>
                </c:pt>
                <c:pt idx="27712">
                  <c:v>4277339983.7962961</c:v>
                </c:pt>
                <c:pt idx="27713">
                  <c:v>4277339987.2685184</c:v>
                </c:pt>
                <c:pt idx="27714">
                  <c:v>4277339990.7407408</c:v>
                </c:pt>
                <c:pt idx="27715">
                  <c:v>4277339994.2129631</c:v>
                </c:pt>
                <c:pt idx="27716">
                  <c:v>4277339996.5277777</c:v>
                </c:pt>
                <c:pt idx="27717">
                  <c:v>4277340000</c:v>
                </c:pt>
                <c:pt idx="27718">
                  <c:v>4277340003.4722223</c:v>
                </c:pt>
                <c:pt idx="27719">
                  <c:v>4277340006.9444447</c:v>
                </c:pt>
                <c:pt idx="27720">
                  <c:v>4277340009.2592592</c:v>
                </c:pt>
                <c:pt idx="27721">
                  <c:v>4277340012.7314816</c:v>
                </c:pt>
                <c:pt idx="27722">
                  <c:v>4277340016.2037039</c:v>
                </c:pt>
                <c:pt idx="27723">
                  <c:v>4277340019.6759257</c:v>
                </c:pt>
                <c:pt idx="27724">
                  <c:v>4277340023.1481481</c:v>
                </c:pt>
                <c:pt idx="27725">
                  <c:v>4277340025.4629631</c:v>
                </c:pt>
                <c:pt idx="27726">
                  <c:v>4277340028.9351854</c:v>
                </c:pt>
                <c:pt idx="27727">
                  <c:v>4277340032.4074073</c:v>
                </c:pt>
                <c:pt idx="27728">
                  <c:v>4277340035.8796296</c:v>
                </c:pt>
                <c:pt idx="27729">
                  <c:v>4277340038.1944447</c:v>
                </c:pt>
                <c:pt idx="27730">
                  <c:v>4277340049.7685184</c:v>
                </c:pt>
                <c:pt idx="27731">
                  <c:v>4277340062.5</c:v>
                </c:pt>
                <c:pt idx="27732">
                  <c:v>4277340074.0740743</c:v>
                </c:pt>
                <c:pt idx="27733">
                  <c:v>4277340085.6481481</c:v>
                </c:pt>
                <c:pt idx="27734">
                  <c:v>4277340097.2222223</c:v>
                </c:pt>
                <c:pt idx="27735">
                  <c:v>4277340108.7962966</c:v>
                </c:pt>
                <c:pt idx="27736">
                  <c:v>4277340120.3703704</c:v>
                </c:pt>
                <c:pt idx="27737">
                  <c:v>4277340131.9444442</c:v>
                </c:pt>
                <c:pt idx="27738">
                  <c:v>4277340143.5185189</c:v>
                </c:pt>
                <c:pt idx="27739">
                  <c:v>4277340155.0925927</c:v>
                </c:pt>
                <c:pt idx="27740">
                  <c:v>4277340166.6666665</c:v>
                </c:pt>
                <c:pt idx="27741">
                  <c:v>4277340179.3981481</c:v>
                </c:pt>
                <c:pt idx="27742">
                  <c:v>4277340189.814815</c:v>
                </c:pt>
                <c:pt idx="27743">
                  <c:v>4277340202.5462966</c:v>
                </c:pt>
                <c:pt idx="27744">
                  <c:v>4277340214.1203704</c:v>
                </c:pt>
                <c:pt idx="27745">
                  <c:v>4277340225.6944442</c:v>
                </c:pt>
                <c:pt idx="27746">
                  <c:v>4277340237.2685189</c:v>
                </c:pt>
                <c:pt idx="27747">
                  <c:v>4277340248.8425927</c:v>
                </c:pt>
                <c:pt idx="27748">
                  <c:v>4277340260.4166665</c:v>
                </c:pt>
                <c:pt idx="27749">
                  <c:v>4277340271.9907403</c:v>
                </c:pt>
                <c:pt idx="27750">
                  <c:v>4277340283.564815</c:v>
                </c:pt>
                <c:pt idx="27751">
                  <c:v>4277340295.1388888</c:v>
                </c:pt>
                <c:pt idx="27752">
                  <c:v>4277340306.7129626</c:v>
                </c:pt>
                <c:pt idx="27753">
                  <c:v>4277340318.2870374</c:v>
                </c:pt>
                <c:pt idx="27754">
                  <c:v>4277340329.8611112</c:v>
                </c:pt>
                <c:pt idx="27755">
                  <c:v>4277340341.435185</c:v>
                </c:pt>
                <c:pt idx="27756">
                  <c:v>4277340353.0092587</c:v>
                </c:pt>
                <c:pt idx="27757">
                  <c:v>4277340365.7407403</c:v>
                </c:pt>
                <c:pt idx="27758">
                  <c:v>4277340377.314815</c:v>
                </c:pt>
                <c:pt idx="27759">
                  <c:v>4277340388.8888888</c:v>
                </c:pt>
                <c:pt idx="27760">
                  <c:v>4277340423.6111112</c:v>
                </c:pt>
                <c:pt idx="27761">
                  <c:v>4277340442.1296296</c:v>
                </c:pt>
                <c:pt idx="27762">
                  <c:v>4277340445.6018519</c:v>
                </c:pt>
                <c:pt idx="27763">
                  <c:v>4277340449.0740743</c:v>
                </c:pt>
                <c:pt idx="27764">
                  <c:v>4277340452.5462961</c:v>
                </c:pt>
                <c:pt idx="27765">
                  <c:v>4277340456.0185184</c:v>
                </c:pt>
                <c:pt idx="27766">
                  <c:v>4277340458.3333335</c:v>
                </c:pt>
                <c:pt idx="27767">
                  <c:v>4277340461.8055553</c:v>
                </c:pt>
                <c:pt idx="27768">
                  <c:v>4277340465.2777777</c:v>
                </c:pt>
                <c:pt idx="27769">
                  <c:v>4277340468.75</c:v>
                </c:pt>
                <c:pt idx="27770">
                  <c:v>4277340471.0648146</c:v>
                </c:pt>
                <c:pt idx="27771">
                  <c:v>4277340474.5370369</c:v>
                </c:pt>
                <c:pt idx="27772">
                  <c:v>4277340478.0092592</c:v>
                </c:pt>
                <c:pt idx="27773">
                  <c:v>4277340481.4814816</c:v>
                </c:pt>
                <c:pt idx="27774">
                  <c:v>4277340483.7962961</c:v>
                </c:pt>
                <c:pt idx="27775">
                  <c:v>4277340487.2685184</c:v>
                </c:pt>
                <c:pt idx="27776">
                  <c:v>4277340490.7407408</c:v>
                </c:pt>
                <c:pt idx="27777">
                  <c:v>4277340494.2129631</c:v>
                </c:pt>
                <c:pt idx="27778">
                  <c:v>4277340497.6851854</c:v>
                </c:pt>
                <c:pt idx="27779">
                  <c:v>4277340500</c:v>
                </c:pt>
                <c:pt idx="27780">
                  <c:v>4277340503.4722223</c:v>
                </c:pt>
                <c:pt idx="27781">
                  <c:v>4277340506.9444447</c:v>
                </c:pt>
                <c:pt idx="27782">
                  <c:v>4277340510.416667</c:v>
                </c:pt>
                <c:pt idx="27783">
                  <c:v>4277340512.7314816</c:v>
                </c:pt>
                <c:pt idx="27784">
                  <c:v>4277340516.2037039</c:v>
                </c:pt>
                <c:pt idx="27785">
                  <c:v>4277340519.6759262</c:v>
                </c:pt>
                <c:pt idx="27786">
                  <c:v>4277340523.1481485</c:v>
                </c:pt>
                <c:pt idx="27787">
                  <c:v>4277340525.4629631</c:v>
                </c:pt>
                <c:pt idx="27788">
                  <c:v>4277340528.9351854</c:v>
                </c:pt>
                <c:pt idx="27789">
                  <c:v>4277340532.4074078</c:v>
                </c:pt>
                <c:pt idx="27790">
                  <c:v>4277340535.8796301</c:v>
                </c:pt>
                <c:pt idx="27791">
                  <c:v>4277340539.3518524</c:v>
                </c:pt>
                <c:pt idx="27792">
                  <c:v>4277340541.666667</c:v>
                </c:pt>
                <c:pt idx="27793">
                  <c:v>4277340545.1388893</c:v>
                </c:pt>
                <c:pt idx="27794">
                  <c:v>4277340548.6111116</c:v>
                </c:pt>
                <c:pt idx="27795">
                  <c:v>4277340552.083333</c:v>
                </c:pt>
                <c:pt idx="27796">
                  <c:v>4277340554.3981485</c:v>
                </c:pt>
                <c:pt idx="27797">
                  <c:v>4277340557.8703709</c:v>
                </c:pt>
                <c:pt idx="27798">
                  <c:v>4277340561.3425922</c:v>
                </c:pt>
                <c:pt idx="27799">
                  <c:v>4277340564.8148146</c:v>
                </c:pt>
                <c:pt idx="27800">
                  <c:v>4277340568.2870369</c:v>
                </c:pt>
                <c:pt idx="27801">
                  <c:v>4277340570.6018515</c:v>
                </c:pt>
                <c:pt idx="27802">
                  <c:v>4277340574.0740738</c:v>
                </c:pt>
                <c:pt idx="27803">
                  <c:v>4277340577.5462961</c:v>
                </c:pt>
                <c:pt idx="27804">
                  <c:v>4277340581.0185184</c:v>
                </c:pt>
                <c:pt idx="27805">
                  <c:v>4277340583.333333</c:v>
                </c:pt>
                <c:pt idx="27806">
                  <c:v>4277340586.8055553</c:v>
                </c:pt>
                <c:pt idx="27807">
                  <c:v>4277340590.2777777</c:v>
                </c:pt>
                <c:pt idx="27808">
                  <c:v>4277340593.75</c:v>
                </c:pt>
                <c:pt idx="27809">
                  <c:v>4277340596.0648146</c:v>
                </c:pt>
                <c:pt idx="27810">
                  <c:v>4277340599.5370369</c:v>
                </c:pt>
                <c:pt idx="27811">
                  <c:v>4277340603.0092592</c:v>
                </c:pt>
                <c:pt idx="27812">
                  <c:v>4277340606.4814816</c:v>
                </c:pt>
                <c:pt idx="27813">
                  <c:v>4277340609.9537039</c:v>
                </c:pt>
                <c:pt idx="27814">
                  <c:v>4277340612.2685184</c:v>
                </c:pt>
                <c:pt idx="27815">
                  <c:v>4277340615.7407408</c:v>
                </c:pt>
                <c:pt idx="27816">
                  <c:v>4277340619.2129631</c:v>
                </c:pt>
                <c:pt idx="27817">
                  <c:v>4277340622.6851854</c:v>
                </c:pt>
                <c:pt idx="27818">
                  <c:v>4277340625</c:v>
                </c:pt>
                <c:pt idx="27819">
                  <c:v>4277340628.4722223</c:v>
                </c:pt>
                <c:pt idx="27820">
                  <c:v>4277340631.9444447</c:v>
                </c:pt>
                <c:pt idx="27821">
                  <c:v>4277340635.416667</c:v>
                </c:pt>
                <c:pt idx="27822">
                  <c:v>4277340638.8888893</c:v>
                </c:pt>
                <c:pt idx="27823">
                  <c:v>4277340641.2037039</c:v>
                </c:pt>
                <c:pt idx="27824">
                  <c:v>4277340644.6759262</c:v>
                </c:pt>
                <c:pt idx="27825">
                  <c:v>4277340648.1481485</c:v>
                </c:pt>
                <c:pt idx="27826">
                  <c:v>4277340651.6203699</c:v>
                </c:pt>
                <c:pt idx="27827">
                  <c:v>4277340653.9351854</c:v>
                </c:pt>
                <c:pt idx="27828">
                  <c:v>4277340657.4074078</c:v>
                </c:pt>
                <c:pt idx="27829">
                  <c:v>4277340660.8796291</c:v>
                </c:pt>
                <c:pt idx="27830">
                  <c:v>4277340664.3518515</c:v>
                </c:pt>
                <c:pt idx="27831">
                  <c:v>4277340666.666667</c:v>
                </c:pt>
                <c:pt idx="27832">
                  <c:v>4277340670.1388884</c:v>
                </c:pt>
                <c:pt idx="27833">
                  <c:v>4277340673.6111107</c:v>
                </c:pt>
                <c:pt idx="27834">
                  <c:v>4277340677.083333</c:v>
                </c:pt>
                <c:pt idx="27835">
                  <c:v>4277340680.5555553</c:v>
                </c:pt>
                <c:pt idx="27836">
                  <c:v>4277340682.8703699</c:v>
                </c:pt>
                <c:pt idx="27837">
                  <c:v>4277340686.3425922</c:v>
                </c:pt>
                <c:pt idx="27838">
                  <c:v>4277340689.8148146</c:v>
                </c:pt>
                <c:pt idx="27839">
                  <c:v>4277340693.2870369</c:v>
                </c:pt>
                <c:pt idx="27840">
                  <c:v>4277340695.6018515</c:v>
                </c:pt>
                <c:pt idx="27841">
                  <c:v>4277340699.0740738</c:v>
                </c:pt>
                <c:pt idx="27842">
                  <c:v>4277340702.5462961</c:v>
                </c:pt>
                <c:pt idx="27843">
                  <c:v>4277340706.0185184</c:v>
                </c:pt>
                <c:pt idx="27844">
                  <c:v>4277340708.333333</c:v>
                </c:pt>
                <c:pt idx="27845">
                  <c:v>4277340711.8055553</c:v>
                </c:pt>
                <c:pt idx="27846">
                  <c:v>4277340715.2777777</c:v>
                </c:pt>
                <c:pt idx="27847">
                  <c:v>4277340718.75</c:v>
                </c:pt>
                <c:pt idx="27848">
                  <c:v>4277340722.2222223</c:v>
                </c:pt>
                <c:pt idx="27849">
                  <c:v>4277340724.5370369</c:v>
                </c:pt>
                <c:pt idx="27850">
                  <c:v>4277340728.0092592</c:v>
                </c:pt>
                <c:pt idx="27851">
                  <c:v>4277340731.4814816</c:v>
                </c:pt>
                <c:pt idx="27852">
                  <c:v>4277340734.9537039</c:v>
                </c:pt>
                <c:pt idx="27853">
                  <c:v>4277340737.2685184</c:v>
                </c:pt>
                <c:pt idx="27854">
                  <c:v>4277340740.7407408</c:v>
                </c:pt>
                <c:pt idx="27855">
                  <c:v>4277340744.2129631</c:v>
                </c:pt>
                <c:pt idx="27856">
                  <c:v>4277340747.6851854</c:v>
                </c:pt>
                <c:pt idx="27857">
                  <c:v>4277340751.1574073</c:v>
                </c:pt>
                <c:pt idx="27858">
                  <c:v>4277340753.4722223</c:v>
                </c:pt>
                <c:pt idx="27859">
                  <c:v>4277340756.9444447</c:v>
                </c:pt>
                <c:pt idx="27860">
                  <c:v>4277340760.4166665</c:v>
                </c:pt>
                <c:pt idx="27861">
                  <c:v>4277340763.8888888</c:v>
                </c:pt>
                <c:pt idx="27862">
                  <c:v>4277340766.2037039</c:v>
                </c:pt>
                <c:pt idx="27863">
                  <c:v>4277340769.6759262</c:v>
                </c:pt>
                <c:pt idx="27864">
                  <c:v>4277340773.1481481</c:v>
                </c:pt>
                <c:pt idx="27865">
                  <c:v>4277340776.6203704</c:v>
                </c:pt>
                <c:pt idx="27866">
                  <c:v>4277340778.9351854</c:v>
                </c:pt>
                <c:pt idx="27867">
                  <c:v>4277340782.4074073</c:v>
                </c:pt>
                <c:pt idx="27868">
                  <c:v>4277340785.8796296</c:v>
                </c:pt>
                <c:pt idx="27869">
                  <c:v>4277340789.3518519</c:v>
                </c:pt>
                <c:pt idx="27870">
                  <c:v>4277340792.8240738</c:v>
                </c:pt>
                <c:pt idx="27871">
                  <c:v>4277340795.1388888</c:v>
                </c:pt>
                <c:pt idx="27872">
                  <c:v>4277340798.6111112</c:v>
                </c:pt>
                <c:pt idx="27873">
                  <c:v>4277340802.0833335</c:v>
                </c:pt>
                <c:pt idx="27874">
                  <c:v>4277340805.5555553</c:v>
                </c:pt>
                <c:pt idx="27875">
                  <c:v>4277340807.8703704</c:v>
                </c:pt>
                <c:pt idx="27876">
                  <c:v>4277340811.3425927</c:v>
                </c:pt>
                <c:pt idx="27877">
                  <c:v>4277340814.8148146</c:v>
                </c:pt>
                <c:pt idx="27878">
                  <c:v>4277340818.2870369</c:v>
                </c:pt>
                <c:pt idx="27879">
                  <c:v>4277340820.6018519</c:v>
                </c:pt>
                <c:pt idx="27880">
                  <c:v>4277340824.0740743</c:v>
                </c:pt>
                <c:pt idx="27881">
                  <c:v>4277340827.5462961</c:v>
                </c:pt>
                <c:pt idx="27882">
                  <c:v>4277340831.0185184</c:v>
                </c:pt>
                <c:pt idx="27883">
                  <c:v>4277340834.4907408</c:v>
                </c:pt>
                <c:pt idx="27884">
                  <c:v>4277340836.8055558</c:v>
                </c:pt>
                <c:pt idx="27885">
                  <c:v>4277340840.2777777</c:v>
                </c:pt>
                <c:pt idx="27886">
                  <c:v>4277340843.75</c:v>
                </c:pt>
                <c:pt idx="27887">
                  <c:v>4277340847.2222223</c:v>
                </c:pt>
                <c:pt idx="27888">
                  <c:v>4277340849.5370374</c:v>
                </c:pt>
                <c:pt idx="27889">
                  <c:v>4277340853.0092592</c:v>
                </c:pt>
                <c:pt idx="27890">
                  <c:v>4277340856.4814816</c:v>
                </c:pt>
                <c:pt idx="27891">
                  <c:v>4277340859.9537039</c:v>
                </c:pt>
                <c:pt idx="27892">
                  <c:v>4277340863.4259257</c:v>
                </c:pt>
                <c:pt idx="27893">
                  <c:v>4277340865.7407408</c:v>
                </c:pt>
                <c:pt idx="27894">
                  <c:v>4277340869.2129631</c:v>
                </c:pt>
                <c:pt idx="27895">
                  <c:v>4277340872.685185</c:v>
                </c:pt>
                <c:pt idx="27896">
                  <c:v>4277340876.1574073</c:v>
                </c:pt>
                <c:pt idx="27897">
                  <c:v>4277340878.4722223</c:v>
                </c:pt>
                <c:pt idx="27898">
                  <c:v>4277340881.9444442</c:v>
                </c:pt>
                <c:pt idx="27899">
                  <c:v>4277340885.4166665</c:v>
                </c:pt>
                <c:pt idx="27900">
                  <c:v>4277340888.8888888</c:v>
                </c:pt>
                <c:pt idx="27901">
                  <c:v>4277340891.2037034</c:v>
                </c:pt>
                <c:pt idx="27902">
                  <c:v>4277340894.6759257</c:v>
                </c:pt>
                <c:pt idx="27903">
                  <c:v>4277340898.1481481</c:v>
                </c:pt>
                <c:pt idx="27904">
                  <c:v>4277340901.6203704</c:v>
                </c:pt>
                <c:pt idx="27905">
                  <c:v>4277340905.0925927</c:v>
                </c:pt>
                <c:pt idx="27906">
                  <c:v>4277340907.4074073</c:v>
                </c:pt>
                <c:pt idx="27907">
                  <c:v>4277340910.8796296</c:v>
                </c:pt>
                <c:pt idx="27908">
                  <c:v>4277340914.3518519</c:v>
                </c:pt>
                <c:pt idx="27909">
                  <c:v>4277340917.8240743</c:v>
                </c:pt>
                <c:pt idx="27910">
                  <c:v>4277340920.1388888</c:v>
                </c:pt>
                <c:pt idx="27911">
                  <c:v>4277340923.6111112</c:v>
                </c:pt>
                <c:pt idx="27912">
                  <c:v>4277340927.0833335</c:v>
                </c:pt>
                <c:pt idx="27913">
                  <c:v>4277340930.5555558</c:v>
                </c:pt>
                <c:pt idx="27914">
                  <c:v>4277340932.8703704</c:v>
                </c:pt>
                <c:pt idx="27915">
                  <c:v>4277340936.3425927</c:v>
                </c:pt>
                <c:pt idx="27916">
                  <c:v>4277340939.814815</c:v>
                </c:pt>
                <c:pt idx="27917">
                  <c:v>4277340943.2870374</c:v>
                </c:pt>
                <c:pt idx="27918">
                  <c:v>4277340946.7592597</c:v>
                </c:pt>
                <c:pt idx="27919">
                  <c:v>4277340949.0740743</c:v>
                </c:pt>
                <c:pt idx="27920">
                  <c:v>4277340952.5462966</c:v>
                </c:pt>
                <c:pt idx="27921">
                  <c:v>4277340956.0185189</c:v>
                </c:pt>
                <c:pt idx="27922">
                  <c:v>4277340959.4907413</c:v>
                </c:pt>
                <c:pt idx="27923">
                  <c:v>4277340961.8055558</c:v>
                </c:pt>
                <c:pt idx="27924">
                  <c:v>4277340965.2777781</c:v>
                </c:pt>
                <c:pt idx="27925">
                  <c:v>4277340968.7500005</c:v>
                </c:pt>
                <c:pt idx="27926">
                  <c:v>4277340972.2222219</c:v>
                </c:pt>
                <c:pt idx="27927">
                  <c:v>4277340975.6944442</c:v>
                </c:pt>
                <c:pt idx="27928">
                  <c:v>4277340979.1666665</c:v>
                </c:pt>
                <c:pt idx="27929">
                  <c:v>4277340982.6388888</c:v>
                </c:pt>
                <c:pt idx="27930">
                  <c:v>4277340986.1111112</c:v>
                </c:pt>
                <c:pt idx="27931">
                  <c:v>4277340988.4259257</c:v>
                </c:pt>
                <c:pt idx="27932">
                  <c:v>4277340991.8981481</c:v>
                </c:pt>
                <c:pt idx="27933">
                  <c:v>4277340995.3703704</c:v>
                </c:pt>
                <c:pt idx="27934">
                  <c:v>4277340998.8425927</c:v>
                </c:pt>
                <c:pt idx="27935">
                  <c:v>4277341002.314815</c:v>
                </c:pt>
                <c:pt idx="27936">
                  <c:v>4277341004.6296296</c:v>
                </c:pt>
                <c:pt idx="27937">
                  <c:v>4277341008.1018519</c:v>
                </c:pt>
                <c:pt idx="27938">
                  <c:v>4277341011.5740743</c:v>
                </c:pt>
                <c:pt idx="27939">
                  <c:v>4277341015.0462966</c:v>
                </c:pt>
                <c:pt idx="27940">
                  <c:v>4277341017.3611112</c:v>
                </c:pt>
                <c:pt idx="27941">
                  <c:v>4277341020.8333335</c:v>
                </c:pt>
                <c:pt idx="27942">
                  <c:v>4277341024.3055558</c:v>
                </c:pt>
                <c:pt idx="27943">
                  <c:v>4277341027.7777781</c:v>
                </c:pt>
                <c:pt idx="27944">
                  <c:v>4277341031.2499995</c:v>
                </c:pt>
                <c:pt idx="27945">
                  <c:v>4277341033.564815</c:v>
                </c:pt>
                <c:pt idx="27946">
                  <c:v>4277341037.0370374</c:v>
                </c:pt>
                <c:pt idx="27947">
                  <c:v>4277341040.5092597</c:v>
                </c:pt>
                <c:pt idx="27948">
                  <c:v>4277341043.9814811</c:v>
                </c:pt>
                <c:pt idx="27949">
                  <c:v>4277341046.2962966</c:v>
                </c:pt>
                <c:pt idx="27950">
                  <c:v>4277341049.7685189</c:v>
                </c:pt>
                <c:pt idx="27951">
                  <c:v>4277341053.2407403</c:v>
                </c:pt>
                <c:pt idx="27952">
                  <c:v>4277341056.7129626</c:v>
                </c:pt>
                <c:pt idx="27953">
                  <c:v>4277341059.0277781</c:v>
                </c:pt>
                <c:pt idx="27954">
                  <c:v>4277341062.4999995</c:v>
                </c:pt>
                <c:pt idx="27955">
                  <c:v>4277341065.9722219</c:v>
                </c:pt>
                <c:pt idx="27956">
                  <c:v>4277341069.4444442</c:v>
                </c:pt>
                <c:pt idx="27957">
                  <c:v>4277341072.9166665</c:v>
                </c:pt>
                <c:pt idx="27958">
                  <c:v>4277341075.2314811</c:v>
                </c:pt>
                <c:pt idx="27959">
                  <c:v>4277341078.7037034</c:v>
                </c:pt>
                <c:pt idx="27960">
                  <c:v>4277341082.1759257</c:v>
                </c:pt>
                <c:pt idx="27961">
                  <c:v>4277341085.6481481</c:v>
                </c:pt>
                <c:pt idx="27962">
                  <c:v>4277341087.9629626</c:v>
                </c:pt>
                <c:pt idx="27963">
                  <c:v>4277341091.435185</c:v>
                </c:pt>
                <c:pt idx="27964">
                  <c:v>4277341094.9074073</c:v>
                </c:pt>
                <c:pt idx="27965">
                  <c:v>4277341098.3796296</c:v>
                </c:pt>
                <c:pt idx="27966">
                  <c:v>4277341100.6944442</c:v>
                </c:pt>
                <c:pt idx="27967">
                  <c:v>4277341104.1666665</c:v>
                </c:pt>
                <c:pt idx="27968">
                  <c:v>4277341107.6388888</c:v>
                </c:pt>
                <c:pt idx="27969">
                  <c:v>4277341111.1111112</c:v>
                </c:pt>
                <c:pt idx="27970">
                  <c:v>4277341114.5833335</c:v>
                </c:pt>
                <c:pt idx="27971">
                  <c:v>4277341118.0555558</c:v>
                </c:pt>
                <c:pt idx="27972">
                  <c:v>4277341121.5277772</c:v>
                </c:pt>
                <c:pt idx="27973">
                  <c:v>4277341124.9999995</c:v>
                </c:pt>
                <c:pt idx="27974">
                  <c:v>4277341127.314815</c:v>
                </c:pt>
                <c:pt idx="27975">
                  <c:v>4277341130.7870374</c:v>
                </c:pt>
                <c:pt idx="27976">
                  <c:v>4277341134.2592587</c:v>
                </c:pt>
                <c:pt idx="27977">
                  <c:v>4277341137.7314811</c:v>
                </c:pt>
                <c:pt idx="27978">
                  <c:v>4277341141.2037034</c:v>
                </c:pt>
                <c:pt idx="27979">
                  <c:v>4277341143.5185184</c:v>
                </c:pt>
                <c:pt idx="27980">
                  <c:v>4277341146.9907403</c:v>
                </c:pt>
                <c:pt idx="27981">
                  <c:v>4277341150.4629626</c:v>
                </c:pt>
                <c:pt idx="27982">
                  <c:v>4277341153.935185</c:v>
                </c:pt>
                <c:pt idx="27983">
                  <c:v>4277341156.25</c:v>
                </c:pt>
                <c:pt idx="27984">
                  <c:v>4277341159.7222219</c:v>
                </c:pt>
                <c:pt idx="27985">
                  <c:v>4277341163.1944442</c:v>
                </c:pt>
                <c:pt idx="27986">
                  <c:v>4277341166.6666665</c:v>
                </c:pt>
                <c:pt idx="27987">
                  <c:v>4277341168.9814816</c:v>
                </c:pt>
                <c:pt idx="27988">
                  <c:v>4277341172.4537034</c:v>
                </c:pt>
                <c:pt idx="27989">
                  <c:v>4277341175.9259257</c:v>
                </c:pt>
                <c:pt idx="27990">
                  <c:v>4277341179.3981481</c:v>
                </c:pt>
                <c:pt idx="27991">
                  <c:v>4277341182.8703704</c:v>
                </c:pt>
                <c:pt idx="27992">
                  <c:v>4277341185.185185</c:v>
                </c:pt>
                <c:pt idx="27993">
                  <c:v>4277341188.6574073</c:v>
                </c:pt>
                <c:pt idx="27994">
                  <c:v>4277341192.1296296</c:v>
                </c:pt>
                <c:pt idx="27995">
                  <c:v>4277341195.6018519</c:v>
                </c:pt>
                <c:pt idx="27996">
                  <c:v>4277341197.9166665</c:v>
                </c:pt>
                <c:pt idx="27997">
                  <c:v>4277341201.3888888</c:v>
                </c:pt>
                <c:pt idx="27998">
                  <c:v>4277341204.8611112</c:v>
                </c:pt>
                <c:pt idx="27999">
                  <c:v>4277341208.3333335</c:v>
                </c:pt>
                <c:pt idx="28000">
                  <c:v>4277341211.8055553</c:v>
                </c:pt>
                <c:pt idx="28001">
                  <c:v>4277341214.1203704</c:v>
                </c:pt>
                <c:pt idx="28002">
                  <c:v>4277341217.5925927</c:v>
                </c:pt>
                <c:pt idx="28003">
                  <c:v>4277341221.0648146</c:v>
                </c:pt>
                <c:pt idx="28004">
                  <c:v>4277341224.5370369</c:v>
                </c:pt>
                <c:pt idx="28005">
                  <c:v>4277341226.8518519</c:v>
                </c:pt>
                <c:pt idx="28006">
                  <c:v>4277341230.3240743</c:v>
                </c:pt>
                <c:pt idx="28007">
                  <c:v>4277341233.7962961</c:v>
                </c:pt>
                <c:pt idx="28008">
                  <c:v>4277341237.2685184</c:v>
                </c:pt>
                <c:pt idx="28009">
                  <c:v>4277341239.5833335</c:v>
                </c:pt>
                <c:pt idx="28010">
                  <c:v>4277341243.0555553</c:v>
                </c:pt>
                <c:pt idx="28011">
                  <c:v>4277341246.5277777</c:v>
                </c:pt>
                <c:pt idx="28012">
                  <c:v>4277341250</c:v>
                </c:pt>
                <c:pt idx="28013">
                  <c:v>4277341253.4722223</c:v>
                </c:pt>
                <c:pt idx="28014">
                  <c:v>4277341255.7870369</c:v>
                </c:pt>
                <c:pt idx="28015">
                  <c:v>4277341259.2592592</c:v>
                </c:pt>
                <c:pt idx="28016">
                  <c:v>4277341262.7314816</c:v>
                </c:pt>
                <c:pt idx="28017">
                  <c:v>4277341266.2037039</c:v>
                </c:pt>
                <c:pt idx="28018">
                  <c:v>4277341268.5185184</c:v>
                </c:pt>
                <c:pt idx="28019">
                  <c:v>4277341271.9907408</c:v>
                </c:pt>
                <c:pt idx="28020">
                  <c:v>4277341275.4629631</c:v>
                </c:pt>
                <c:pt idx="28021">
                  <c:v>4277341278.9351854</c:v>
                </c:pt>
                <c:pt idx="28022">
                  <c:v>4277341282.4074078</c:v>
                </c:pt>
                <c:pt idx="28023">
                  <c:v>4277341293.9814816</c:v>
                </c:pt>
                <c:pt idx="28024">
                  <c:v>4277341305.5555553</c:v>
                </c:pt>
                <c:pt idx="28025">
                  <c:v>4277341317.1296301</c:v>
                </c:pt>
                <c:pt idx="28026">
                  <c:v>4277341328.7037039</c:v>
                </c:pt>
                <c:pt idx="28027">
                  <c:v>4277341340.2777777</c:v>
                </c:pt>
                <c:pt idx="28028">
                  <c:v>4277341351.8518515</c:v>
                </c:pt>
                <c:pt idx="28029">
                  <c:v>4277341363.4259262</c:v>
                </c:pt>
                <c:pt idx="28030">
                  <c:v>4277341375</c:v>
                </c:pt>
                <c:pt idx="28031">
                  <c:v>4277341386.5740738</c:v>
                </c:pt>
                <c:pt idx="28032">
                  <c:v>4277341399.3055553</c:v>
                </c:pt>
                <c:pt idx="28033">
                  <c:v>4277341410.8796301</c:v>
                </c:pt>
                <c:pt idx="28034">
                  <c:v>4277341422.4537039</c:v>
                </c:pt>
                <c:pt idx="28035">
                  <c:v>4277341434.0277777</c:v>
                </c:pt>
                <c:pt idx="28036">
                  <c:v>4277341445.6018515</c:v>
                </c:pt>
                <c:pt idx="28037">
                  <c:v>4277341457.1759262</c:v>
                </c:pt>
                <c:pt idx="28038">
                  <c:v>4277341468.75</c:v>
                </c:pt>
                <c:pt idx="28039">
                  <c:v>4277341480.3240738</c:v>
                </c:pt>
                <c:pt idx="28040">
                  <c:v>4277341491.8981476</c:v>
                </c:pt>
                <c:pt idx="28041">
                  <c:v>4277341503.4722223</c:v>
                </c:pt>
                <c:pt idx="28042">
                  <c:v>4277341516.2037039</c:v>
                </c:pt>
                <c:pt idx="28043">
                  <c:v>4277341527.7777777</c:v>
                </c:pt>
                <c:pt idx="28044">
                  <c:v>4277341539.3518515</c:v>
                </c:pt>
                <c:pt idx="28045">
                  <c:v>4277341550.9259262</c:v>
                </c:pt>
                <c:pt idx="28046">
                  <c:v>4277341562.5</c:v>
                </c:pt>
                <c:pt idx="28047">
                  <c:v>4277341574.0740738</c:v>
                </c:pt>
                <c:pt idx="28048">
                  <c:v>4277341585.6481481</c:v>
                </c:pt>
                <c:pt idx="28049">
                  <c:v>4277341597.2222223</c:v>
                </c:pt>
                <c:pt idx="28050">
                  <c:v>4277341608.7962961</c:v>
                </c:pt>
                <c:pt idx="28051">
                  <c:v>4277341620.3703704</c:v>
                </c:pt>
                <c:pt idx="28052">
                  <c:v>4277341633.1018519</c:v>
                </c:pt>
                <c:pt idx="28053">
                  <c:v>4277341667.8240743</c:v>
                </c:pt>
                <c:pt idx="28054">
                  <c:v>4277341702.5462966</c:v>
                </c:pt>
                <c:pt idx="28055">
                  <c:v>4277341737.2685189</c:v>
                </c:pt>
                <c:pt idx="28056">
                  <c:v>4277341771.9907403</c:v>
                </c:pt>
                <c:pt idx="28057">
                  <c:v>4277341787.0370374</c:v>
                </c:pt>
                <c:pt idx="28058">
                  <c:v>4277341790.5092597</c:v>
                </c:pt>
                <c:pt idx="28059">
                  <c:v>4277341793.9814811</c:v>
                </c:pt>
                <c:pt idx="28060">
                  <c:v>4277341796.2962966</c:v>
                </c:pt>
                <c:pt idx="28061">
                  <c:v>4277341799.7685189</c:v>
                </c:pt>
                <c:pt idx="28062">
                  <c:v>4277341803.2407403</c:v>
                </c:pt>
                <c:pt idx="28063">
                  <c:v>4277341806.7129626</c:v>
                </c:pt>
                <c:pt idx="28064">
                  <c:v>4277341809.0277781</c:v>
                </c:pt>
                <c:pt idx="28065">
                  <c:v>4277341812.4999995</c:v>
                </c:pt>
                <c:pt idx="28066">
                  <c:v>4277341815.9722219</c:v>
                </c:pt>
                <c:pt idx="28067">
                  <c:v>4277341819.4444442</c:v>
                </c:pt>
                <c:pt idx="28068">
                  <c:v>4277341821.7592597</c:v>
                </c:pt>
                <c:pt idx="28069">
                  <c:v>4277341825.2314811</c:v>
                </c:pt>
                <c:pt idx="28070">
                  <c:v>4277341828.7037034</c:v>
                </c:pt>
                <c:pt idx="28071">
                  <c:v>4277341832.1759257</c:v>
                </c:pt>
                <c:pt idx="28072">
                  <c:v>4277341835.6481481</c:v>
                </c:pt>
                <c:pt idx="28073">
                  <c:v>4277341837.9629626</c:v>
                </c:pt>
                <c:pt idx="28074">
                  <c:v>4277341841.435185</c:v>
                </c:pt>
                <c:pt idx="28075">
                  <c:v>4277341844.9074073</c:v>
                </c:pt>
                <c:pt idx="28076">
                  <c:v>4277341848.3796296</c:v>
                </c:pt>
                <c:pt idx="28077">
                  <c:v>4277341850.6944442</c:v>
                </c:pt>
                <c:pt idx="28078">
                  <c:v>4277341854.1666665</c:v>
                </c:pt>
                <c:pt idx="28079">
                  <c:v>4277341857.6388888</c:v>
                </c:pt>
                <c:pt idx="28080">
                  <c:v>4277341861.1111112</c:v>
                </c:pt>
                <c:pt idx="28081">
                  <c:v>4277341864.5833335</c:v>
                </c:pt>
                <c:pt idx="28082">
                  <c:v>4277341866.8981481</c:v>
                </c:pt>
                <c:pt idx="28083">
                  <c:v>4277341870.3703704</c:v>
                </c:pt>
                <c:pt idx="28084">
                  <c:v>4277341873.8425927</c:v>
                </c:pt>
                <c:pt idx="28085">
                  <c:v>4277341877.314815</c:v>
                </c:pt>
                <c:pt idx="28086">
                  <c:v>4277341879.6296296</c:v>
                </c:pt>
                <c:pt idx="28087">
                  <c:v>4277341883.1018519</c:v>
                </c:pt>
                <c:pt idx="28088">
                  <c:v>4277341886.5740743</c:v>
                </c:pt>
                <c:pt idx="28089">
                  <c:v>4277341890.0462966</c:v>
                </c:pt>
                <c:pt idx="28090">
                  <c:v>4277341892.3611112</c:v>
                </c:pt>
                <c:pt idx="28091">
                  <c:v>4277341895.8333335</c:v>
                </c:pt>
                <c:pt idx="28092">
                  <c:v>4277341899.3055558</c:v>
                </c:pt>
                <c:pt idx="28093">
                  <c:v>4277341902.7777772</c:v>
                </c:pt>
                <c:pt idx="28094">
                  <c:v>4277341906.2499995</c:v>
                </c:pt>
                <c:pt idx="28095">
                  <c:v>4277341908.564815</c:v>
                </c:pt>
                <c:pt idx="28096">
                  <c:v>4277341912.0370374</c:v>
                </c:pt>
                <c:pt idx="28097">
                  <c:v>4277341915.5092587</c:v>
                </c:pt>
                <c:pt idx="28098">
                  <c:v>4277341918.9814811</c:v>
                </c:pt>
                <c:pt idx="28099">
                  <c:v>4277341921.2962966</c:v>
                </c:pt>
                <c:pt idx="28100">
                  <c:v>4277341924.7685184</c:v>
                </c:pt>
                <c:pt idx="28101">
                  <c:v>4277341928.2407403</c:v>
                </c:pt>
                <c:pt idx="28102">
                  <c:v>4277341931.7129626</c:v>
                </c:pt>
                <c:pt idx="28103">
                  <c:v>4277341935.185185</c:v>
                </c:pt>
                <c:pt idx="28104">
                  <c:v>4277341937.5</c:v>
                </c:pt>
                <c:pt idx="28105">
                  <c:v>4277341940.9722219</c:v>
                </c:pt>
                <c:pt idx="28106">
                  <c:v>4277341944.4444442</c:v>
                </c:pt>
                <c:pt idx="28107">
                  <c:v>4277341947.9166665</c:v>
                </c:pt>
                <c:pt idx="28108">
                  <c:v>4277341950.2314816</c:v>
                </c:pt>
                <c:pt idx="28109">
                  <c:v>4277341953.7037034</c:v>
                </c:pt>
                <c:pt idx="28110">
                  <c:v>4277341957.1759257</c:v>
                </c:pt>
                <c:pt idx="28111">
                  <c:v>4277341960.6481481</c:v>
                </c:pt>
                <c:pt idx="28112">
                  <c:v>4277341962.9629626</c:v>
                </c:pt>
                <c:pt idx="28113">
                  <c:v>4277341966.435185</c:v>
                </c:pt>
                <c:pt idx="28114">
                  <c:v>4277341969.9074073</c:v>
                </c:pt>
                <c:pt idx="28115">
                  <c:v>4277341973.3796296</c:v>
                </c:pt>
                <c:pt idx="28116">
                  <c:v>4277341976.8518519</c:v>
                </c:pt>
                <c:pt idx="28117">
                  <c:v>4277341979.1666665</c:v>
                </c:pt>
                <c:pt idx="28118">
                  <c:v>4277341982.6388888</c:v>
                </c:pt>
                <c:pt idx="28119">
                  <c:v>4277341986.1111112</c:v>
                </c:pt>
                <c:pt idx="28120">
                  <c:v>4277341989.5833335</c:v>
                </c:pt>
                <c:pt idx="28121">
                  <c:v>4277341991.8981481</c:v>
                </c:pt>
                <c:pt idx="28122">
                  <c:v>4277341995.3703704</c:v>
                </c:pt>
                <c:pt idx="28123">
                  <c:v>4277341998.8425927</c:v>
                </c:pt>
                <c:pt idx="28124">
                  <c:v>4277342002.3148146</c:v>
                </c:pt>
                <c:pt idx="28125">
                  <c:v>4277342004.6296296</c:v>
                </c:pt>
                <c:pt idx="28126">
                  <c:v>4277342008.1018519</c:v>
                </c:pt>
                <c:pt idx="28127">
                  <c:v>4277342011.5740743</c:v>
                </c:pt>
                <c:pt idx="28128">
                  <c:v>4277342015.0462961</c:v>
                </c:pt>
                <c:pt idx="28129">
                  <c:v>4277342018.5185184</c:v>
                </c:pt>
                <c:pt idx="28130">
                  <c:v>4277342020.8333335</c:v>
                </c:pt>
                <c:pt idx="28131">
                  <c:v>4277342024.3055553</c:v>
                </c:pt>
                <c:pt idx="28132">
                  <c:v>4277342027.7777777</c:v>
                </c:pt>
                <c:pt idx="28133">
                  <c:v>4277342031.25</c:v>
                </c:pt>
                <c:pt idx="28134">
                  <c:v>4277342033.5648146</c:v>
                </c:pt>
                <c:pt idx="28135">
                  <c:v>4277342037.0370369</c:v>
                </c:pt>
                <c:pt idx="28136">
                  <c:v>4277342040.5092592</c:v>
                </c:pt>
                <c:pt idx="28137">
                  <c:v>4277342043.9814816</c:v>
                </c:pt>
                <c:pt idx="28138">
                  <c:v>4277342047.4537039</c:v>
                </c:pt>
                <c:pt idx="28139">
                  <c:v>4277342049.7685184</c:v>
                </c:pt>
                <c:pt idx="28140">
                  <c:v>4277342053.2407408</c:v>
                </c:pt>
                <c:pt idx="28141">
                  <c:v>4277342056.7129631</c:v>
                </c:pt>
                <c:pt idx="28142">
                  <c:v>4277342060.1851854</c:v>
                </c:pt>
                <c:pt idx="28143">
                  <c:v>4277342062.5</c:v>
                </c:pt>
                <c:pt idx="28144">
                  <c:v>4277342065.9722223</c:v>
                </c:pt>
                <c:pt idx="28145">
                  <c:v>4277342069.4444447</c:v>
                </c:pt>
                <c:pt idx="28146">
                  <c:v>4277342072.916667</c:v>
                </c:pt>
                <c:pt idx="28147">
                  <c:v>4277342075.2314816</c:v>
                </c:pt>
                <c:pt idx="28148">
                  <c:v>4277342078.7037039</c:v>
                </c:pt>
                <c:pt idx="28149">
                  <c:v>4277342082.1759262</c:v>
                </c:pt>
                <c:pt idx="28150">
                  <c:v>4277342085.6481485</c:v>
                </c:pt>
                <c:pt idx="28151">
                  <c:v>4277342089.1203709</c:v>
                </c:pt>
                <c:pt idx="28152">
                  <c:v>4277342091.4351854</c:v>
                </c:pt>
                <c:pt idx="28153">
                  <c:v>4277342094.9074078</c:v>
                </c:pt>
                <c:pt idx="28154">
                  <c:v>4277342098.3796301</c:v>
                </c:pt>
                <c:pt idx="28155">
                  <c:v>4277342101.8518524</c:v>
                </c:pt>
                <c:pt idx="28156">
                  <c:v>4277342104.166667</c:v>
                </c:pt>
                <c:pt idx="28157">
                  <c:v>4277342107.6388893</c:v>
                </c:pt>
                <c:pt idx="28158">
                  <c:v>4277342111.1111116</c:v>
                </c:pt>
                <c:pt idx="28159">
                  <c:v>4277342114.583333</c:v>
                </c:pt>
                <c:pt idx="28160">
                  <c:v>4277342118.0555553</c:v>
                </c:pt>
                <c:pt idx="28161">
                  <c:v>4277342120.3703709</c:v>
                </c:pt>
                <c:pt idx="28162">
                  <c:v>4277342123.8425922</c:v>
                </c:pt>
                <c:pt idx="28163">
                  <c:v>4277342127.3148146</c:v>
                </c:pt>
                <c:pt idx="28164">
                  <c:v>4277342130.7870369</c:v>
                </c:pt>
                <c:pt idx="28165">
                  <c:v>4277342133.1018515</c:v>
                </c:pt>
                <c:pt idx="28166">
                  <c:v>4277342136.5740738</c:v>
                </c:pt>
                <c:pt idx="28167">
                  <c:v>4277342140.0462961</c:v>
                </c:pt>
                <c:pt idx="28168">
                  <c:v>4277342143.5185184</c:v>
                </c:pt>
                <c:pt idx="28169">
                  <c:v>4277342145.833333</c:v>
                </c:pt>
                <c:pt idx="28170">
                  <c:v>4277342149.3055553</c:v>
                </c:pt>
                <c:pt idx="28171">
                  <c:v>4277342152.7777777</c:v>
                </c:pt>
                <c:pt idx="28172">
                  <c:v>4277342156.25</c:v>
                </c:pt>
                <c:pt idx="28173">
                  <c:v>4277342159.7222223</c:v>
                </c:pt>
                <c:pt idx="28174">
                  <c:v>4277342162.0370369</c:v>
                </c:pt>
                <c:pt idx="28175">
                  <c:v>4277342165.5092592</c:v>
                </c:pt>
                <c:pt idx="28176">
                  <c:v>4277342168.9814816</c:v>
                </c:pt>
                <c:pt idx="28177">
                  <c:v>4277342172.4537039</c:v>
                </c:pt>
                <c:pt idx="28178">
                  <c:v>4277342174.7685184</c:v>
                </c:pt>
                <c:pt idx="28179">
                  <c:v>4277342178.2407408</c:v>
                </c:pt>
                <c:pt idx="28180">
                  <c:v>4277342181.7129631</c:v>
                </c:pt>
                <c:pt idx="28181">
                  <c:v>4277342185.1851854</c:v>
                </c:pt>
                <c:pt idx="28182">
                  <c:v>4277342187.5</c:v>
                </c:pt>
                <c:pt idx="28183">
                  <c:v>4277342190.9722223</c:v>
                </c:pt>
                <c:pt idx="28184">
                  <c:v>4277342194.4444447</c:v>
                </c:pt>
                <c:pt idx="28185">
                  <c:v>4277342197.916667</c:v>
                </c:pt>
                <c:pt idx="28186">
                  <c:v>4277342201.3888893</c:v>
                </c:pt>
                <c:pt idx="28187">
                  <c:v>4277342203.7037039</c:v>
                </c:pt>
                <c:pt idx="28188">
                  <c:v>4277342207.1759262</c:v>
                </c:pt>
                <c:pt idx="28189">
                  <c:v>4277342210.6481485</c:v>
                </c:pt>
                <c:pt idx="28190">
                  <c:v>4277342214.1203699</c:v>
                </c:pt>
                <c:pt idx="28191">
                  <c:v>4277342216.4351854</c:v>
                </c:pt>
                <c:pt idx="28192">
                  <c:v>4277342219.9074078</c:v>
                </c:pt>
                <c:pt idx="28193">
                  <c:v>4277342223.3796291</c:v>
                </c:pt>
                <c:pt idx="28194">
                  <c:v>4277342226.8518515</c:v>
                </c:pt>
                <c:pt idx="28195">
                  <c:v>4277342230.3240738</c:v>
                </c:pt>
                <c:pt idx="28196">
                  <c:v>4277342232.6388884</c:v>
                </c:pt>
                <c:pt idx="28197">
                  <c:v>4277342236.1111107</c:v>
                </c:pt>
                <c:pt idx="28198">
                  <c:v>4277342239.583333</c:v>
                </c:pt>
                <c:pt idx="28199">
                  <c:v>4277342243.0555553</c:v>
                </c:pt>
                <c:pt idx="28200">
                  <c:v>4277342245.3703699</c:v>
                </c:pt>
                <c:pt idx="28201">
                  <c:v>4277342248.8425922</c:v>
                </c:pt>
                <c:pt idx="28202">
                  <c:v>4277342252.3148146</c:v>
                </c:pt>
                <c:pt idx="28203">
                  <c:v>4277342255.7870369</c:v>
                </c:pt>
                <c:pt idx="28204">
                  <c:v>4277342258.1018515</c:v>
                </c:pt>
                <c:pt idx="28205">
                  <c:v>4277342261.5740738</c:v>
                </c:pt>
                <c:pt idx="28206">
                  <c:v>4277342265.0462961</c:v>
                </c:pt>
                <c:pt idx="28207">
                  <c:v>4277342268.5185184</c:v>
                </c:pt>
                <c:pt idx="28208">
                  <c:v>4277342271.9907408</c:v>
                </c:pt>
                <c:pt idx="28209">
                  <c:v>4277342274.3055553</c:v>
                </c:pt>
                <c:pt idx="28210">
                  <c:v>4277342277.7777777</c:v>
                </c:pt>
                <c:pt idx="28211">
                  <c:v>4277342281.25</c:v>
                </c:pt>
                <c:pt idx="28212">
                  <c:v>4277342284.7222223</c:v>
                </c:pt>
                <c:pt idx="28213">
                  <c:v>4277342287.0370369</c:v>
                </c:pt>
                <c:pt idx="28214">
                  <c:v>4277342290.5092592</c:v>
                </c:pt>
                <c:pt idx="28215">
                  <c:v>4277342293.9814816</c:v>
                </c:pt>
                <c:pt idx="28216">
                  <c:v>4277342297.4537039</c:v>
                </c:pt>
                <c:pt idx="28217">
                  <c:v>4277342300.9259262</c:v>
                </c:pt>
                <c:pt idx="28218">
                  <c:v>4277342303.2407408</c:v>
                </c:pt>
                <c:pt idx="28219">
                  <c:v>4277342306.7129631</c:v>
                </c:pt>
                <c:pt idx="28220">
                  <c:v>4277342310.1851854</c:v>
                </c:pt>
                <c:pt idx="28221">
                  <c:v>4277342313.6574073</c:v>
                </c:pt>
                <c:pt idx="28222">
                  <c:v>4277342315.9722223</c:v>
                </c:pt>
                <c:pt idx="28223">
                  <c:v>4277342319.4444447</c:v>
                </c:pt>
                <c:pt idx="28224">
                  <c:v>4277342322.9166665</c:v>
                </c:pt>
                <c:pt idx="28225">
                  <c:v>4277342326.3888888</c:v>
                </c:pt>
                <c:pt idx="28226">
                  <c:v>4277342328.7037039</c:v>
                </c:pt>
                <c:pt idx="28227">
                  <c:v>4277342332.1759262</c:v>
                </c:pt>
                <c:pt idx="28228">
                  <c:v>4277342335.6481481</c:v>
                </c:pt>
                <c:pt idx="28229">
                  <c:v>4277342339.1203704</c:v>
                </c:pt>
                <c:pt idx="28230">
                  <c:v>4277342342.5925922</c:v>
                </c:pt>
                <c:pt idx="28231">
                  <c:v>4277342344.9074073</c:v>
                </c:pt>
                <c:pt idx="28232">
                  <c:v>4277342348.3796296</c:v>
                </c:pt>
                <c:pt idx="28233">
                  <c:v>4277342351.8518519</c:v>
                </c:pt>
                <c:pt idx="28234">
                  <c:v>4277342355.3240738</c:v>
                </c:pt>
                <c:pt idx="28235">
                  <c:v>4277342357.6388888</c:v>
                </c:pt>
                <c:pt idx="28236">
                  <c:v>4277342361.1111112</c:v>
                </c:pt>
                <c:pt idx="28237">
                  <c:v>4277342364.5833335</c:v>
                </c:pt>
                <c:pt idx="28238">
                  <c:v>4277342368.0555553</c:v>
                </c:pt>
                <c:pt idx="28239">
                  <c:v>4277342371.5277777</c:v>
                </c:pt>
                <c:pt idx="28240">
                  <c:v>4277342375</c:v>
                </c:pt>
                <c:pt idx="28241">
                  <c:v>4277342378.4722223</c:v>
                </c:pt>
                <c:pt idx="28242">
                  <c:v>4277342381.9444447</c:v>
                </c:pt>
                <c:pt idx="28243">
                  <c:v>4277342393.5185184</c:v>
                </c:pt>
                <c:pt idx="28244">
                  <c:v>4277342405.0925927</c:v>
                </c:pt>
                <c:pt idx="28245">
                  <c:v>4277342416.6666665</c:v>
                </c:pt>
                <c:pt idx="28246">
                  <c:v>4277342428.2407408</c:v>
                </c:pt>
                <c:pt idx="28247">
                  <c:v>4277342439.814815</c:v>
                </c:pt>
                <c:pt idx="28248">
                  <c:v>4277342451.3888888</c:v>
                </c:pt>
                <c:pt idx="28249">
                  <c:v>4277342462.9629626</c:v>
                </c:pt>
                <c:pt idx="28250">
                  <c:v>4277342474.5370374</c:v>
                </c:pt>
                <c:pt idx="28251">
                  <c:v>4277342487.2685189</c:v>
                </c:pt>
                <c:pt idx="28252">
                  <c:v>4277342498.8425927</c:v>
                </c:pt>
                <c:pt idx="28253">
                  <c:v>4277342510.4166665</c:v>
                </c:pt>
                <c:pt idx="28254">
                  <c:v>4277342521.9907413</c:v>
                </c:pt>
                <c:pt idx="28255">
                  <c:v>4277342533.564815</c:v>
                </c:pt>
                <c:pt idx="28256">
                  <c:v>4277342545.1388888</c:v>
                </c:pt>
                <c:pt idx="28257">
                  <c:v>4277342556.7129626</c:v>
                </c:pt>
                <c:pt idx="28258">
                  <c:v>4277342568.2870374</c:v>
                </c:pt>
                <c:pt idx="28259">
                  <c:v>4277342579.8611112</c:v>
                </c:pt>
                <c:pt idx="28260">
                  <c:v>4277342591.435185</c:v>
                </c:pt>
                <c:pt idx="28261">
                  <c:v>4277342603.0092597</c:v>
                </c:pt>
                <c:pt idx="28262">
                  <c:v>4277342614.5833335</c:v>
                </c:pt>
                <c:pt idx="28263">
                  <c:v>4277342626.1574073</c:v>
                </c:pt>
                <c:pt idx="28264">
                  <c:v>4277342637.7314811</c:v>
                </c:pt>
                <c:pt idx="28265">
                  <c:v>4277342650.4629626</c:v>
                </c:pt>
                <c:pt idx="28266">
                  <c:v>4277342662.0370374</c:v>
                </c:pt>
                <c:pt idx="28267">
                  <c:v>4277342673.6111112</c:v>
                </c:pt>
                <c:pt idx="28268">
                  <c:v>4277342685.185185</c:v>
                </c:pt>
                <c:pt idx="28269">
                  <c:v>4277342696.7592587</c:v>
                </c:pt>
                <c:pt idx="28270">
                  <c:v>4277342708.3333335</c:v>
                </c:pt>
                <c:pt idx="28271">
                  <c:v>4277342719.9074073</c:v>
                </c:pt>
                <c:pt idx="28272">
                  <c:v>4277342731.4814816</c:v>
                </c:pt>
                <c:pt idx="28273">
                  <c:v>4277342766.2037039</c:v>
                </c:pt>
                <c:pt idx="28274">
                  <c:v>4277342800.9259262</c:v>
                </c:pt>
                <c:pt idx="28275">
                  <c:v>4277342835.6481485</c:v>
                </c:pt>
                <c:pt idx="28276">
                  <c:v>4277342870.3703709</c:v>
                </c:pt>
                <c:pt idx="28277">
                  <c:v>4277342905.0925922</c:v>
                </c:pt>
                <c:pt idx="28278">
                  <c:v>4277342914.3518515</c:v>
                </c:pt>
                <c:pt idx="28279">
                  <c:v>4277342917.8240738</c:v>
                </c:pt>
                <c:pt idx="28280">
                  <c:v>4277342920.1388893</c:v>
                </c:pt>
                <c:pt idx="28281">
                  <c:v>4277342923.6111116</c:v>
                </c:pt>
                <c:pt idx="28282">
                  <c:v>4277342927.083333</c:v>
                </c:pt>
                <c:pt idx="28283">
                  <c:v>4277342930.5555553</c:v>
                </c:pt>
                <c:pt idx="28284">
                  <c:v>4277342934.0277777</c:v>
                </c:pt>
                <c:pt idx="28285">
                  <c:v>4277342936.3425922</c:v>
                </c:pt>
                <c:pt idx="28286">
                  <c:v>4277342939.8148146</c:v>
                </c:pt>
                <c:pt idx="28287">
                  <c:v>4277342943.2870369</c:v>
                </c:pt>
                <c:pt idx="28288">
                  <c:v>4277342946.7592592</c:v>
                </c:pt>
                <c:pt idx="28289">
                  <c:v>4277342949.0740738</c:v>
                </c:pt>
                <c:pt idx="28290">
                  <c:v>4277342952.5462961</c:v>
                </c:pt>
                <c:pt idx="28291">
                  <c:v>4277342956.0185184</c:v>
                </c:pt>
                <c:pt idx="28292">
                  <c:v>4277342959.4907408</c:v>
                </c:pt>
                <c:pt idx="28293">
                  <c:v>4277342961.8055553</c:v>
                </c:pt>
                <c:pt idx="28294">
                  <c:v>4277342965.2777777</c:v>
                </c:pt>
                <c:pt idx="28295">
                  <c:v>4277342968.75</c:v>
                </c:pt>
                <c:pt idx="28296">
                  <c:v>4277342972.2222223</c:v>
                </c:pt>
                <c:pt idx="28297">
                  <c:v>4277342975.6944447</c:v>
                </c:pt>
                <c:pt idx="28298">
                  <c:v>4277342978.0092592</c:v>
                </c:pt>
                <c:pt idx="28299">
                  <c:v>4277342981.4814816</c:v>
                </c:pt>
                <c:pt idx="28300">
                  <c:v>4277342984.9537039</c:v>
                </c:pt>
                <c:pt idx="28301">
                  <c:v>4277342988.4259262</c:v>
                </c:pt>
                <c:pt idx="28302">
                  <c:v>4277342990.7407408</c:v>
                </c:pt>
                <c:pt idx="28303">
                  <c:v>4277342994.2129631</c:v>
                </c:pt>
                <c:pt idx="28304">
                  <c:v>4277342997.6851854</c:v>
                </c:pt>
                <c:pt idx="28305">
                  <c:v>4277343001.1574078</c:v>
                </c:pt>
                <c:pt idx="28306">
                  <c:v>4277343004.6296291</c:v>
                </c:pt>
                <c:pt idx="28307">
                  <c:v>4277343008.1018515</c:v>
                </c:pt>
                <c:pt idx="28308">
                  <c:v>4277343011.5740738</c:v>
                </c:pt>
                <c:pt idx="28309">
                  <c:v>4277343015.0462961</c:v>
                </c:pt>
                <c:pt idx="28310">
                  <c:v>4277343017.3611107</c:v>
                </c:pt>
                <c:pt idx="28311">
                  <c:v>4277343020.833333</c:v>
                </c:pt>
                <c:pt idx="28312">
                  <c:v>4277343024.3055553</c:v>
                </c:pt>
                <c:pt idx="28313">
                  <c:v>4277343027.7777777</c:v>
                </c:pt>
                <c:pt idx="28314">
                  <c:v>4277343030.0925922</c:v>
                </c:pt>
                <c:pt idx="28315">
                  <c:v>4277343033.5648146</c:v>
                </c:pt>
                <c:pt idx="28316">
                  <c:v>4277343037.0370369</c:v>
                </c:pt>
                <c:pt idx="28317">
                  <c:v>4277343040.5092592</c:v>
                </c:pt>
                <c:pt idx="28318">
                  <c:v>4277343043.9814816</c:v>
                </c:pt>
                <c:pt idx="28319">
                  <c:v>4277343046.2962961</c:v>
                </c:pt>
                <c:pt idx="28320">
                  <c:v>4277343049.7685184</c:v>
                </c:pt>
                <c:pt idx="28321">
                  <c:v>4277343053.2407408</c:v>
                </c:pt>
                <c:pt idx="28322">
                  <c:v>4277343056.7129631</c:v>
                </c:pt>
                <c:pt idx="28323">
                  <c:v>4277343059.0277777</c:v>
                </c:pt>
                <c:pt idx="28324">
                  <c:v>4277343062.5</c:v>
                </c:pt>
                <c:pt idx="28325">
                  <c:v>4277343065.9722223</c:v>
                </c:pt>
                <c:pt idx="28326">
                  <c:v>4277343069.4444447</c:v>
                </c:pt>
                <c:pt idx="28327">
                  <c:v>4277343071.7592592</c:v>
                </c:pt>
                <c:pt idx="28328">
                  <c:v>4277343075.2314816</c:v>
                </c:pt>
                <c:pt idx="28329">
                  <c:v>4277343078.7037039</c:v>
                </c:pt>
                <c:pt idx="28330">
                  <c:v>4277343082.1759262</c:v>
                </c:pt>
                <c:pt idx="28331">
                  <c:v>4277343085.6481481</c:v>
                </c:pt>
                <c:pt idx="28332">
                  <c:v>4277343087.9629631</c:v>
                </c:pt>
                <c:pt idx="28333">
                  <c:v>4277343091.4351854</c:v>
                </c:pt>
                <c:pt idx="28334">
                  <c:v>4277343094.9074073</c:v>
                </c:pt>
                <c:pt idx="28335">
                  <c:v>4277343098.3796291</c:v>
                </c:pt>
                <c:pt idx="28336">
                  <c:v>4277343100.6944447</c:v>
                </c:pt>
                <c:pt idx="28337">
                  <c:v>4277343104.1666665</c:v>
                </c:pt>
                <c:pt idx="28338">
                  <c:v>4277343107.6388888</c:v>
                </c:pt>
                <c:pt idx="28339">
                  <c:v>4277343111.1111107</c:v>
                </c:pt>
                <c:pt idx="28340">
                  <c:v>4277343114.583333</c:v>
                </c:pt>
                <c:pt idx="28341">
                  <c:v>4277343116.8981481</c:v>
                </c:pt>
                <c:pt idx="28342">
                  <c:v>4277343120.3703704</c:v>
                </c:pt>
                <c:pt idx="28343">
                  <c:v>4277343123.8425922</c:v>
                </c:pt>
                <c:pt idx="28344">
                  <c:v>4277343127.3148146</c:v>
                </c:pt>
                <c:pt idx="28345">
                  <c:v>4277343129.6296296</c:v>
                </c:pt>
                <c:pt idx="28346">
                  <c:v>4277343133.1018519</c:v>
                </c:pt>
                <c:pt idx="28347">
                  <c:v>4277343136.5740738</c:v>
                </c:pt>
                <c:pt idx="28348">
                  <c:v>4277343140.0462961</c:v>
                </c:pt>
                <c:pt idx="28349">
                  <c:v>4277343142.3611112</c:v>
                </c:pt>
                <c:pt idx="28350">
                  <c:v>4277343145.8333335</c:v>
                </c:pt>
                <c:pt idx="28351">
                  <c:v>4277343149.3055553</c:v>
                </c:pt>
                <c:pt idx="28352">
                  <c:v>4277343152.7777777</c:v>
                </c:pt>
                <c:pt idx="28353">
                  <c:v>4277343156.25</c:v>
                </c:pt>
                <c:pt idx="28354">
                  <c:v>4277343158.5648146</c:v>
                </c:pt>
                <c:pt idx="28355">
                  <c:v>4277343162.0370369</c:v>
                </c:pt>
                <c:pt idx="28356">
                  <c:v>4277343165.5092592</c:v>
                </c:pt>
                <c:pt idx="28357">
                  <c:v>4277343168.9814816</c:v>
                </c:pt>
                <c:pt idx="28358">
                  <c:v>4277343171.2962961</c:v>
                </c:pt>
                <c:pt idx="28359">
                  <c:v>4277343174.7685184</c:v>
                </c:pt>
                <c:pt idx="28360">
                  <c:v>4277343178.2407408</c:v>
                </c:pt>
                <c:pt idx="28361">
                  <c:v>4277343181.7129631</c:v>
                </c:pt>
                <c:pt idx="28362">
                  <c:v>4277343184.0277777</c:v>
                </c:pt>
                <c:pt idx="28363">
                  <c:v>4277343187.5</c:v>
                </c:pt>
                <c:pt idx="28364">
                  <c:v>4277343190.9722223</c:v>
                </c:pt>
                <c:pt idx="28365">
                  <c:v>4277343194.4444442</c:v>
                </c:pt>
                <c:pt idx="28366">
                  <c:v>4277343197.9166665</c:v>
                </c:pt>
                <c:pt idx="28367">
                  <c:v>4277343201.3888888</c:v>
                </c:pt>
                <c:pt idx="28368">
                  <c:v>4277343204.8611112</c:v>
                </c:pt>
                <c:pt idx="28369">
                  <c:v>4277343208.3333335</c:v>
                </c:pt>
                <c:pt idx="28370">
                  <c:v>4277343210.6481481</c:v>
                </c:pt>
                <c:pt idx="28371">
                  <c:v>4277343214.1203704</c:v>
                </c:pt>
                <c:pt idx="28372">
                  <c:v>4277343217.5925927</c:v>
                </c:pt>
                <c:pt idx="28373">
                  <c:v>4277343221.064815</c:v>
                </c:pt>
                <c:pt idx="28374">
                  <c:v>4277343224.5370374</c:v>
                </c:pt>
                <c:pt idx="28375">
                  <c:v>4277343226.8518519</c:v>
                </c:pt>
                <c:pt idx="28376">
                  <c:v>4277343230.3240743</c:v>
                </c:pt>
                <c:pt idx="28377">
                  <c:v>4277343233.7962966</c:v>
                </c:pt>
                <c:pt idx="28378">
                  <c:v>4277343237.2685189</c:v>
                </c:pt>
                <c:pt idx="28379">
                  <c:v>4277343239.5833335</c:v>
                </c:pt>
                <c:pt idx="28380">
                  <c:v>4277343243.0555558</c:v>
                </c:pt>
                <c:pt idx="28381">
                  <c:v>4277343246.5277781</c:v>
                </c:pt>
                <c:pt idx="28382">
                  <c:v>4277343250.0000005</c:v>
                </c:pt>
                <c:pt idx="28383">
                  <c:v>4277343253.4722228</c:v>
                </c:pt>
                <c:pt idx="28384">
                  <c:v>4277343255.7870374</c:v>
                </c:pt>
                <c:pt idx="28385">
                  <c:v>4277343259.2592597</c:v>
                </c:pt>
                <c:pt idx="28386">
                  <c:v>4277343262.731482</c:v>
                </c:pt>
                <c:pt idx="28387">
                  <c:v>4277343266.2037034</c:v>
                </c:pt>
                <c:pt idx="28388">
                  <c:v>4277343268.5185189</c:v>
                </c:pt>
                <c:pt idx="28389">
                  <c:v>4277343271.9907413</c:v>
                </c:pt>
                <c:pt idx="28390">
                  <c:v>4277343275.4629626</c:v>
                </c:pt>
                <c:pt idx="28391">
                  <c:v>4277343278.935185</c:v>
                </c:pt>
                <c:pt idx="28392">
                  <c:v>4277343281.2500005</c:v>
                </c:pt>
                <c:pt idx="28393">
                  <c:v>4277343284.7222219</c:v>
                </c:pt>
                <c:pt idx="28394">
                  <c:v>4277343288.1944442</c:v>
                </c:pt>
                <c:pt idx="28395">
                  <c:v>4277343291.6666665</c:v>
                </c:pt>
                <c:pt idx="28396">
                  <c:v>4277343295.1388888</c:v>
                </c:pt>
                <c:pt idx="28397">
                  <c:v>4277343297.4537034</c:v>
                </c:pt>
                <c:pt idx="28398">
                  <c:v>4277343300.9259257</c:v>
                </c:pt>
                <c:pt idx="28399">
                  <c:v>4277343304.3981481</c:v>
                </c:pt>
                <c:pt idx="28400">
                  <c:v>4277343307.8703704</c:v>
                </c:pt>
                <c:pt idx="28401">
                  <c:v>4277343310.185185</c:v>
                </c:pt>
                <c:pt idx="28402">
                  <c:v>4277343313.6574073</c:v>
                </c:pt>
                <c:pt idx="28403">
                  <c:v>4277343317.1296296</c:v>
                </c:pt>
                <c:pt idx="28404">
                  <c:v>4277343320.6018519</c:v>
                </c:pt>
                <c:pt idx="28405">
                  <c:v>4277343324.0740743</c:v>
                </c:pt>
                <c:pt idx="28406">
                  <c:v>4277343326.3888888</c:v>
                </c:pt>
                <c:pt idx="28407">
                  <c:v>4277343329.8611112</c:v>
                </c:pt>
                <c:pt idx="28408">
                  <c:v>4277343333.3333335</c:v>
                </c:pt>
                <c:pt idx="28409">
                  <c:v>4277343336.8055558</c:v>
                </c:pt>
                <c:pt idx="28410">
                  <c:v>4277343339.1203704</c:v>
                </c:pt>
                <c:pt idx="28411">
                  <c:v>4277343342.5925927</c:v>
                </c:pt>
                <c:pt idx="28412">
                  <c:v>4277343346.064815</c:v>
                </c:pt>
                <c:pt idx="28413">
                  <c:v>4277343349.5370374</c:v>
                </c:pt>
                <c:pt idx="28414">
                  <c:v>4277343351.8518519</c:v>
                </c:pt>
                <c:pt idx="28415">
                  <c:v>4277343355.3240743</c:v>
                </c:pt>
                <c:pt idx="28416">
                  <c:v>4277343358.7962966</c:v>
                </c:pt>
                <c:pt idx="28417">
                  <c:v>4277343362.2685189</c:v>
                </c:pt>
                <c:pt idx="28418">
                  <c:v>4277343365.7407403</c:v>
                </c:pt>
                <c:pt idx="28419">
                  <c:v>4277343368.0555558</c:v>
                </c:pt>
                <c:pt idx="28420">
                  <c:v>4277343371.5277781</c:v>
                </c:pt>
                <c:pt idx="28421">
                  <c:v>4277343374.9999995</c:v>
                </c:pt>
                <c:pt idx="28422">
                  <c:v>4277343378.4722219</c:v>
                </c:pt>
                <c:pt idx="28423">
                  <c:v>4277343380.7870374</c:v>
                </c:pt>
                <c:pt idx="28424">
                  <c:v>4277343384.2592597</c:v>
                </c:pt>
                <c:pt idx="28425">
                  <c:v>4277343387.7314811</c:v>
                </c:pt>
                <c:pt idx="28426">
                  <c:v>4277343391.2037034</c:v>
                </c:pt>
                <c:pt idx="28427">
                  <c:v>4277343393.5185189</c:v>
                </c:pt>
                <c:pt idx="28428">
                  <c:v>4277343396.9907403</c:v>
                </c:pt>
                <c:pt idx="28429">
                  <c:v>4277343400.4629626</c:v>
                </c:pt>
                <c:pt idx="28430">
                  <c:v>4277343403.935185</c:v>
                </c:pt>
                <c:pt idx="28431">
                  <c:v>4277343407.4074073</c:v>
                </c:pt>
                <c:pt idx="28432">
                  <c:v>4277343409.7222219</c:v>
                </c:pt>
                <c:pt idx="28433">
                  <c:v>4277343413.1944442</c:v>
                </c:pt>
                <c:pt idx="28434">
                  <c:v>4277343416.6666665</c:v>
                </c:pt>
                <c:pt idx="28435">
                  <c:v>4277343420.1388888</c:v>
                </c:pt>
                <c:pt idx="28436">
                  <c:v>4277343431.7129626</c:v>
                </c:pt>
                <c:pt idx="28437">
                  <c:v>4277343443.2870374</c:v>
                </c:pt>
                <c:pt idx="28438">
                  <c:v>4277343454.8611112</c:v>
                </c:pt>
                <c:pt idx="28439">
                  <c:v>4277343466.435185</c:v>
                </c:pt>
                <c:pt idx="28440">
                  <c:v>4277343478.0092587</c:v>
                </c:pt>
                <c:pt idx="28441">
                  <c:v>4277343489.5833335</c:v>
                </c:pt>
                <c:pt idx="28442">
                  <c:v>4277343501.1574073</c:v>
                </c:pt>
                <c:pt idx="28443">
                  <c:v>4277343512.7314816</c:v>
                </c:pt>
                <c:pt idx="28444">
                  <c:v>4277343525.4629626</c:v>
                </c:pt>
                <c:pt idx="28445">
                  <c:v>4277343537.0370369</c:v>
                </c:pt>
                <c:pt idx="28446">
                  <c:v>4277343548.6111112</c:v>
                </c:pt>
                <c:pt idx="28447">
                  <c:v>4277343560.1851854</c:v>
                </c:pt>
                <c:pt idx="28448">
                  <c:v>4277343571.7592592</c:v>
                </c:pt>
                <c:pt idx="28449">
                  <c:v>4277343583.3333335</c:v>
                </c:pt>
                <c:pt idx="28450">
                  <c:v>4277343594.9074078</c:v>
                </c:pt>
                <c:pt idx="28451">
                  <c:v>4277343606.4814816</c:v>
                </c:pt>
                <c:pt idx="28452">
                  <c:v>4277343618.0555553</c:v>
                </c:pt>
                <c:pt idx="28453">
                  <c:v>4277343629.6296301</c:v>
                </c:pt>
                <c:pt idx="28454">
                  <c:v>4277343642.3611116</c:v>
                </c:pt>
                <c:pt idx="28455">
                  <c:v>4277343653.9351854</c:v>
                </c:pt>
                <c:pt idx="28456">
                  <c:v>4277343665.5092592</c:v>
                </c:pt>
                <c:pt idx="28457">
                  <c:v>4277343677.083333</c:v>
                </c:pt>
                <c:pt idx="28458">
                  <c:v>4277343688.6574078</c:v>
                </c:pt>
                <c:pt idx="28459">
                  <c:v>4277343700.2314816</c:v>
                </c:pt>
                <c:pt idx="28460">
                  <c:v>4277343711.8055553</c:v>
                </c:pt>
                <c:pt idx="28461">
                  <c:v>4277343723.3796301</c:v>
                </c:pt>
                <c:pt idx="28462">
                  <c:v>4277343734.9537039</c:v>
                </c:pt>
                <c:pt idx="28463">
                  <c:v>4277343746.5277777</c:v>
                </c:pt>
                <c:pt idx="28464">
                  <c:v>4277343759.2592592</c:v>
                </c:pt>
                <c:pt idx="28465">
                  <c:v>4277343770.833333</c:v>
                </c:pt>
                <c:pt idx="28466">
                  <c:v>4277343805.5555553</c:v>
                </c:pt>
                <c:pt idx="28467">
                  <c:v>4277343840.2777777</c:v>
                </c:pt>
                <c:pt idx="28468">
                  <c:v>4277343875</c:v>
                </c:pt>
                <c:pt idx="28469">
                  <c:v>4277343909.7222223</c:v>
                </c:pt>
                <c:pt idx="28470">
                  <c:v>4277343944.4444447</c:v>
                </c:pt>
                <c:pt idx="28471">
                  <c:v>4277343979.1666665</c:v>
                </c:pt>
                <c:pt idx="28472">
                  <c:v>4277344013.8888888</c:v>
                </c:pt>
                <c:pt idx="28473">
                  <c:v>4277344048.6111112</c:v>
                </c:pt>
                <c:pt idx="28474">
                  <c:v>4277344083.3333335</c:v>
                </c:pt>
                <c:pt idx="28475">
                  <c:v>4277344118.0555558</c:v>
                </c:pt>
                <c:pt idx="28476">
                  <c:v>4277344152.7777781</c:v>
                </c:pt>
                <c:pt idx="28477">
                  <c:v>4277344187.4999995</c:v>
                </c:pt>
                <c:pt idx="28478">
                  <c:v>4277344222.2222219</c:v>
                </c:pt>
                <c:pt idx="28479">
                  <c:v>4277344256.9444442</c:v>
                </c:pt>
                <c:pt idx="28480">
                  <c:v>4277344291.6666665</c:v>
                </c:pt>
                <c:pt idx="28481">
                  <c:v>4277344326.3888888</c:v>
                </c:pt>
                <c:pt idx="28482">
                  <c:v>4277344361.1111112</c:v>
                </c:pt>
                <c:pt idx="28483">
                  <c:v>4277344395.8333335</c:v>
                </c:pt>
                <c:pt idx="28484">
                  <c:v>4277344430.5555553</c:v>
                </c:pt>
                <c:pt idx="28485">
                  <c:v>4277344465.2777777</c:v>
                </c:pt>
                <c:pt idx="28486">
                  <c:v>4277344534.7222223</c:v>
                </c:pt>
                <c:pt idx="28487">
                  <c:v>4277344604.166667</c:v>
                </c:pt>
                <c:pt idx="28488">
                  <c:v>4277344652.7777777</c:v>
                </c:pt>
                <c:pt idx="28489">
                  <c:v>4277344656.25</c:v>
                </c:pt>
                <c:pt idx="28490">
                  <c:v>4277344659.7222223</c:v>
                </c:pt>
                <c:pt idx="28491">
                  <c:v>4277344663.1944447</c:v>
                </c:pt>
                <c:pt idx="28492">
                  <c:v>4277344665.5092592</c:v>
                </c:pt>
                <c:pt idx="28493">
                  <c:v>4277344668.9814816</c:v>
                </c:pt>
                <c:pt idx="28494">
                  <c:v>4277344672.4537039</c:v>
                </c:pt>
                <c:pt idx="28495">
                  <c:v>4277344675.9259262</c:v>
                </c:pt>
                <c:pt idx="28496">
                  <c:v>4277344679.3981481</c:v>
                </c:pt>
                <c:pt idx="28497">
                  <c:v>4277344681.7129631</c:v>
                </c:pt>
                <c:pt idx="28498">
                  <c:v>4277344685.1851854</c:v>
                </c:pt>
                <c:pt idx="28499">
                  <c:v>4277344688.6574073</c:v>
                </c:pt>
                <c:pt idx="28500">
                  <c:v>4277344692.1296296</c:v>
                </c:pt>
                <c:pt idx="28501">
                  <c:v>4277344694.4444447</c:v>
                </c:pt>
                <c:pt idx="28502">
                  <c:v>4277344697.9166665</c:v>
                </c:pt>
                <c:pt idx="28503">
                  <c:v>4277344701.3888888</c:v>
                </c:pt>
                <c:pt idx="28504">
                  <c:v>4277344704.8611112</c:v>
                </c:pt>
                <c:pt idx="28505">
                  <c:v>4277344708.3333335</c:v>
                </c:pt>
                <c:pt idx="28506">
                  <c:v>4277344710.6481481</c:v>
                </c:pt>
                <c:pt idx="28507">
                  <c:v>4277344714.1203704</c:v>
                </c:pt>
                <c:pt idx="28508">
                  <c:v>4277344717.5925927</c:v>
                </c:pt>
                <c:pt idx="28509">
                  <c:v>4277344721.0648146</c:v>
                </c:pt>
                <c:pt idx="28510">
                  <c:v>4277344723.3796296</c:v>
                </c:pt>
                <c:pt idx="28511">
                  <c:v>4277344726.8518519</c:v>
                </c:pt>
                <c:pt idx="28512">
                  <c:v>4277344730.3240743</c:v>
                </c:pt>
                <c:pt idx="28513">
                  <c:v>4277344733.7962961</c:v>
                </c:pt>
                <c:pt idx="28514">
                  <c:v>4277344736.1111112</c:v>
                </c:pt>
                <c:pt idx="28515">
                  <c:v>4277344739.5833335</c:v>
                </c:pt>
                <c:pt idx="28516">
                  <c:v>4277344743.0555558</c:v>
                </c:pt>
                <c:pt idx="28517">
                  <c:v>4277344746.5277777</c:v>
                </c:pt>
                <c:pt idx="28518">
                  <c:v>4277344750</c:v>
                </c:pt>
                <c:pt idx="28519">
                  <c:v>4277344752.314815</c:v>
                </c:pt>
                <c:pt idx="28520">
                  <c:v>4277344755.7870374</c:v>
                </c:pt>
                <c:pt idx="28521">
                  <c:v>4277344759.2592592</c:v>
                </c:pt>
                <c:pt idx="28522">
                  <c:v>4277344762.7314816</c:v>
                </c:pt>
                <c:pt idx="28523">
                  <c:v>4277344765.0462966</c:v>
                </c:pt>
                <c:pt idx="28524">
                  <c:v>4277344768.5185184</c:v>
                </c:pt>
                <c:pt idx="28525">
                  <c:v>4277344771.9907408</c:v>
                </c:pt>
                <c:pt idx="28526">
                  <c:v>4277344775.4629631</c:v>
                </c:pt>
                <c:pt idx="28527">
                  <c:v>4277344777.7777781</c:v>
                </c:pt>
                <c:pt idx="28528">
                  <c:v>4277344781.25</c:v>
                </c:pt>
                <c:pt idx="28529">
                  <c:v>4277344784.7222223</c:v>
                </c:pt>
                <c:pt idx="28530">
                  <c:v>4277344788.1944442</c:v>
                </c:pt>
                <c:pt idx="28531">
                  <c:v>4277344791.6666665</c:v>
                </c:pt>
                <c:pt idx="28532">
                  <c:v>4277344793.9814816</c:v>
                </c:pt>
                <c:pt idx="28533">
                  <c:v>4277344797.4537034</c:v>
                </c:pt>
                <c:pt idx="28534">
                  <c:v>4277344800.9259257</c:v>
                </c:pt>
                <c:pt idx="28535">
                  <c:v>4277344804.3981481</c:v>
                </c:pt>
                <c:pt idx="28536">
                  <c:v>4277344806.7129626</c:v>
                </c:pt>
                <c:pt idx="28537">
                  <c:v>4277344810.185185</c:v>
                </c:pt>
                <c:pt idx="28538">
                  <c:v>4277344813.6574073</c:v>
                </c:pt>
                <c:pt idx="28539">
                  <c:v>4277344817.1296296</c:v>
                </c:pt>
                <c:pt idx="28540">
                  <c:v>4277344819.4444442</c:v>
                </c:pt>
                <c:pt idx="28541">
                  <c:v>4277344822.9166665</c:v>
                </c:pt>
                <c:pt idx="28542">
                  <c:v>4277344826.3888888</c:v>
                </c:pt>
                <c:pt idx="28543">
                  <c:v>4277344829.8611112</c:v>
                </c:pt>
                <c:pt idx="28544">
                  <c:v>4277344833.3333335</c:v>
                </c:pt>
                <c:pt idx="28545">
                  <c:v>4277344835.6481481</c:v>
                </c:pt>
                <c:pt idx="28546">
                  <c:v>4277344839.1203704</c:v>
                </c:pt>
                <c:pt idx="28547">
                  <c:v>4277344842.5925927</c:v>
                </c:pt>
                <c:pt idx="28548">
                  <c:v>4277344846.064815</c:v>
                </c:pt>
                <c:pt idx="28549">
                  <c:v>4277344848.3796296</c:v>
                </c:pt>
                <c:pt idx="28550">
                  <c:v>4277344851.8518519</c:v>
                </c:pt>
                <c:pt idx="28551">
                  <c:v>4277344855.3240743</c:v>
                </c:pt>
                <c:pt idx="28552">
                  <c:v>4277344858.7962966</c:v>
                </c:pt>
                <c:pt idx="28553">
                  <c:v>4277344862.2685189</c:v>
                </c:pt>
                <c:pt idx="28554">
                  <c:v>4277344864.5833335</c:v>
                </c:pt>
                <c:pt idx="28555">
                  <c:v>4277344868.0555558</c:v>
                </c:pt>
                <c:pt idx="28556">
                  <c:v>4277344871.5277781</c:v>
                </c:pt>
                <c:pt idx="28557">
                  <c:v>4277344875.0000005</c:v>
                </c:pt>
                <c:pt idx="28558">
                  <c:v>4277344877.314815</c:v>
                </c:pt>
                <c:pt idx="28559">
                  <c:v>4277344880.7870374</c:v>
                </c:pt>
                <c:pt idx="28560">
                  <c:v>4277344884.2592597</c:v>
                </c:pt>
                <c:pt idx="28561">
                  <c:v>4277344887.7314811</c:v>
                </c:pt>
                <c:pt idx="28562">
                  <c:v>4277344891.2037034</c:v>
                </c:pt>
                <c:pt idx="28563">
                  <c:v>4277344893.5185189</c:v>
                </c:pt>
                <c:pt idx="28564">
                  <c:v>4277344896.9907403</c:v>
                </c:pt>
                <c:pt idx="28565">
                  <c:v>4277344900.4629626</c:v>
                </c:pt>
                <c:pt idx="28566">
                  <c:v>4277344903.935185</c:v>
                </c:pt>
                <c:pt idx="28567">
                  <c:v>4277344906.2500005</c:v>
                </c:pt>
                <c:pt idx="28568">
                  <c:v>4277344909.7222219</c:v>
                </c:pt>
                <c:pt idx="28569">
                  <c:v>4277344913.1944442</c:v>
                </c:pt>
                <c:pt idx="28570">
                  <c:v>4277344916.6666665</c:v>
                </c:pt>
                <c:pt idx="28571">
                  <c:v>4277344918.9814811</c:v>
                </c:pt>
                <c:pt idx="28572">
                  <c:v>4277344922.4537034</c:v>
                </c:pt>
                <c:pt idx="28573">
                  <c:v>4277344925.9259257</c:v>
                </c:pt>
                <c:pt idx="28574">
                  <c:v>4277344929.3981481</c:v>
                </c:pt>
                <c:pt idx="28575">
                  <c:v>4277344932.8703704</c:v>
                </c:pt>
                <c:pt idx="28576">
                  <c:v>4277344935.185185</c:v>
                </c:pt>
                <c:pt idx="28577">
                  <c:v>4277344938.6574073</c:v>
                </c:pt>
                <c:pt idx="28578">
                  <c:v>4277344942.1296296</c:v>
                </c:pt>
                <c:pt idx="28579">
                  <c:v>4277344945.6018519</c:v>
                </c:pt>
                <c:pt idx="28580">
                  <c:v>4277344947.9166665</c:v>
                </c:pt>
                <c:pt idx="28581">
                  <c:v>4277344951.3888888</c:v>
                </c:pt>
                <c:pt idx="28582">
                  <c:v>4277344954.8611112</c:v>
                </c:pt>
                <c:pt idx="28583">
                  <c:v>4277344958.3333335</c:v>
                </c:pt>
                <c:pt idx="28584">
                  <c:v>4277344960.6481481</c:v>
                </c:pt>
                <c:pt idx="28585">
                  <c:v>4277344964.1203704</c:v>
                </c:pt>
                <c:pt idx="28586">
                  <c:v>4277344967.5925927</c:v>
                </c:pt>
                <c:pt idx="28587">
                  <c:v>4277344971.064815</c:v>
                </c:pt>
                <c:pt idx="28588">
                  <c:v>4277344974.5370374</c:v>
                </c:pt>
                <c:pt idx="28589">
                  <c:v>4277344976.8518519</c:v>
                </c:pt>
                <c:pt idx="28590">
                  <c:v>4277344980.3240743</c:v>
                </c:pt>
                <c:pt idx="28591">
                  <c:v>4277344983.7962966</c:v>
                </c:pt>
                <c:pt idx="28592">
                  <c:v>4277344987.268518</c:v>
                </c:pt>
                <c:pt idx="28593">
                  <c:v>4277344989.5833335</c:v>
                </c:pt>
                <c:pt idx="28594">
                  <c:v>4277344993.0555558</c:v>
                </c:pt>
                <c:pt idx="28595">
                  <c:v>4277344996.5277781</c:v>
                </c:pt>
                <c:pt idx="28596">
                  <c:v>4277344999.9999995</c:v>
                </c:pt>
                <c:pt idx="28597">
                  <c:v>4277345003.4722219</c:v>
                </c:pt>
                <c:pt idx="28598">
                  <c:v>4277345005.7870374</c:v>
                </c:pt>
                <c:pt idx="28599">
                  <c:v>4277345009.2592587</c:v>
                </c:pt>
                <c:pt idx="28600">
                  <c:v>4277345012.7314811</c:v>
                </c:pt>
                <c:pt idx="28601">
                  <c:v>4277345016.2037034</c:v>
                </c:pt>
                <c:pt idx="28602">
                  <c:v>4277345018.518518</c:v>
                </c:pt>
                <c:pt idx="28603">
                  <c:v>4277345021.9907403</c:v>
                </c:pt>
                <c:pt idx="28604">
                  <c:v>4277345025.4629626</c:v>
                </c:pt>
                <c:pt idx="28605">
                  <c:v>4277345028.935185</c:v>
                </c:pt>
                <c:pt idx="28606">
                  <c:v>4277345031.2499995</c:v>
                </c:pt>
                <c:pt idx="28607">
                  <c:v>4277345034.7222219</c:v>
                </c:pt>
                <c:pt idx="28608">
                  <c:v>4277345038.1944442</c:v>
                </c:pt>
                <c:pt idx="28609">
                  <c:v>4277345041.6666665</c:v>
                </c:pt>
                <c:pt idx="28610">
                  <c:v>4277345045.1388888</c:v>
                </c:pt>
                <c:pt idx="28611">
                  <c:v>4277345047.4537034</c:v>
                </c:pt>
                <c:pt idx="28612">
                  <c:v>4277345050.9259257</c:v>
                </c:pt>
                <c:pt idx="28613">
                  <c:v>4277345054.3981481</c:v>
                </c:pt>
                <c:pt idx="28614">
                  <c:v>4277345057.8703704</c:v>
                </c:pt>
                <c:pt idx="28615">
                  <c:v>4277345060.185185</c:v>
                </c:pt>
                <c:pt idx="28616">
                  <c:v>4277345063.6574073</c:v>
                </c:pt>
                <c:pt idx="28617">
                  <c:v>4277345067.1296296</c:v>
                </c:pt>
                <c:pt idx="28618">
                  <c:v>4277345070.6018519</c:v>
                </c:pt>
                <c:pt idx="28619">
                  <c:v>4277345074.0740743</c:v>
                </c:pt>
                <c:pt idx="28620">
                  <c:v>4277345076.3888888</c:v>
                </c:pt>
                <c:pt idx="28621">
                  <c:v>4277345079.8611112</c:v>
                </c:pt>
                <c:pt idx="28622">
                  <c:v>4277345083.3333335</c:v>
                </c:pt>
                <c:pt idx="28623">
                  <c:v>4277345086.8055558</c:v>
                </c:pt>
                <c:pt idx="28624">
                  <c:v>4277345089.1203704</c:v>
                </c:pt>
                <c:pt idx="28625">
                  <c:v>4277345092.5925927</c:v>
                </c:pt>
                <c:pt idx="28626">
                  <c:v>4277345096.064815</c:v>
                </c:pt>
                <c:pt idx="28627">
                  <c:v>4277345099.5370369</c:v>
                </c:pt>
                <c:pt idx="28628">
                  <c:v>4277345101.8518519</c:v>
                </c:pt>
                <c:pt idx="28629">
                  <c:v>4277345105.3240743</c:v>
                </c:pt>
                <c:pt idx="28630">
                  <c:v>4277345108.7962961</c:v>
                </c:pt>
                <c:pt idx="28631">
                  <c:v>4277345112.2685184</c:v>
                </c:pt>
                <c:pt idx="28632">
                  <c:v>4277345115.7407408</c:v>
                </c:pt>
                <c:pt idx="28633">
                  <c:v>4277345118.0555553</c:v>
                </c:pt>
                <c:pt idx="28634">
                  <c:v>4277345121.5277777</c:v>
                </c:pt>
                <c:pt idx="28635">
                  <c:v>4277345125</c:v>
                </c:pt>
                <c:pt idx="28636">
                  <c:v>4277345128.4722223</c:v>
                </c:pt>
                <c:pt idx="28637">
                  <c:v>4277345130.7870369</c:v>
                </c:pt>
                <c:pt idx="28638">
                  <c:v>4277345134.2592592</c:v>
                </c:pt>
                <c:pt idx="28639">
                  <c:v>4277345137.7314816</c:v>
                </c:pt>
                <c:pt idx="28640">
                  <c:v>4277345141.2037039</c:v>
                </c:pt>
                <c:pt idx="28641">
                  <c:v>4277345143.5185184</c:v>
                </c:pt>
                <c:pt idx="28642">
                  <c:v>4277345146.9907408</c:v>
                </c:pt>
                <c:pt idx="28643">
                  <c:v>4277345150.4629631</c:v>
                </c:pt>
                <c:pt idx="28644">
                  <c:v>4277345153.9351854</c:v>
                </c:pt>
                <c:pt idx="28645">
                  <c:v>4277345157.4074078</c:v>
                </c:pt>
                <c:pt idx="28646">
                  <c:v>4277345159.7222223</c:v>
                </c:pt>
                <c:pt idx="28647">
                  <c:v>4277345163.1944447</c:v>
                </c:pt>
                <c:pt idx="28648">
                  <c:v>4277345166.666667</c:v>
                </c:pt>
                <c:pt idx="28649">
                  <c:v>4277345170.1388893</c:v>
                </c:pt>
                <c:pt idx="28650">
                  <c:v>4277345172.4537039</c:v>
                </c:pt>
                <c:pt idx="28651">
                  <c:v>4277345175.9259262</c:v>
                </c:pt>
                <c:pt idx="28652">
                  <c:v>4277345179.3981485</c:v>
                </c:pt>
                <c:pt idx="28653">
                  <c:v>4277345182.8703709</c:v>
                </c:pt>
                <c:pt idx="28654">
                  <c:v>4277345186.3425927</c:v>
                </c:pt>
                <c:pt idx="28655">
                  <c:v>4277345188.6574078</c:v>
                </c:pt>
                <c:pt idx="28656">
                  <c:v>4277345192.1296301</c:v>
                </c:pt>
                <c:pt idx="28657">
                  <c:v>4277345203.7037039</c:v>
                </c:pt>
                <c:pt idx="28658">
                  <c:v>4277345215.2777777</c:v>
                </c:pt>
                <c:pt idx="28659">
                  <c:v>4277345226.8518524</c:v>
                </c:pt>
                <c:pt idx="28660">
                  <c:v>4277345239.583333</c:v>
                </c:pt>
                <c:pt idx="28661">
                  <c:v>4277345251.1574078</c:v>
                </c:pt>
                <c:pt idx="28662">
                  <c:v>4277345262.7314816</c:v>
                </c:pt>
                <c:pt idx="28663">
                  <c:v>4277345274.3055553</c:v>
                </c:pt>
                <c:pt idx="28664">
                  <c:v>4277345285.8796301</c:v>
                </c:pt>
                <c:pt idx="28665">
                  <c:v>4277345297.4537039</c:v>
                </c:pt>
                <c:pt idx="28666">
                  <c:v>4277345309.0277777</c:v>
                </c:pt>
                <c:pt idx="28667">
                  <c:v>4277345320.6018515</c:v>
                </c:pt>
                <c:pt idx="28668">
                  <c:v>4277345332.1759262</c:v>
                </c:pt>
                <c:pt idx="28669">
                  <c:v>4277345343.75</c:v>
                </c:pt>
                <c:pt idx="28670">
                  <c:v>4277345356.4814816</c:v>
                </c:pt>
                <c:pt idx="28671">
                  <c:v>4277345368.0555553</c:v>
                </c:pt>
                <c:pt idx="28672">
                  <c:v>4277345379.6296291</c:v>
                </c:pt>
                <c:pt idx="28673">
                  <c:v>4277345391.2037039</c:v>
                </c:pt>
                <c:pt idx="28674">
                  <c:v>4277345402.7777777</c:v>
                </c:pt>
                <c:pt idx="28675">
                  <c:v>4277345414.3518515</c:v>
                </c:pt>
                <c:pt idx="28676">
                  <c:v>4277345425.9259262</c:v>
                </c:pt>
                <c:pt idx="28677">
                  <c:v>4277345437.5</c:v>
                </c:pt>
                <c:pt idx="28678">
                  <c:v>4277345449.0740738</c:v>
                </c:pt>
                <c:pt idx="28679">
                  <c:v>4277345460.6481481</c:v>
                </c:pt>
                <c:pt idx="28680">
                  <c:v>4277345473.3796296</c:v>
                </c:pt>
                <c:pt idx="28681">
                  <c:v>4277345484.9537039</c:v>
                </c:pt>
                <c:pt idx="28682">
                  <c:v>4277345496.5277777</c:v>
                </c:pt>
                <c:pt idx="28683">
                  <c:v>4277345508.1018519</c:v>
                </c:pt>
                <c:pt idx="28684">
                  <c:v>4277345519.6759257</c:v>
                </c:pt>
                <c:pt idx="28685">
                  <c:v>4277345531.25</c:v>
                </c:pt>
                <c:pt idx="28686">
                  <c:v>4277345542.8240743</c:v>
                </c:pt>
                <c:pt idx="28687">
                  <c:v>4277345577.5462966</c:v>
                </c:pt>
                <c:pt idx="28688">
                  <c:v>4277345612.2685189</c:v>
                </c:pt>
                <c:pt idx="28689">
                  <c:v>4277345646.9907413</c:v>
                </c:pt>
                <c:pt idx="28690">
                  <c:v>4277345681.7129626</c:v>
                </c:pt>
                <c:pt idx="28691">
                  <c:v>4277345716.435185</c:v>
                </c:pt>
                <c:pt idx="28692">
                  <c:v>4277345751.1574073</c:v>
                </c:pt>
                <c:pt idx="28693">
                  <c:v>4277345785.8796296</c:v>
                </c:pt>
                <c:pt idx="28694">
                  <c:v>4277345820.6018519</c:v>
                </c:pt>
                <c:pt idx="28695">
                  <c:v>4277345855.3240743</c:v>
                </c:pt>
                <c:pt idx="28696">
                  <c:v>4277345890.0462961</c:v>
                </c:pt>
                <c:pt idx="28697">
                  <c:v>4277345893.5185184</c:v>
                </c:pt>
                <c:pt idx="28698">
                  <c:v>4277345895.8333335</c:v>
                </c:pt>
                <c:pt idx="28699">
                  <c:v>4277345899.3055553</c:v>
                </c:pt>
                <c:pt idx="28700">
                  <c:v>4277345902.7777777</c:v>
                </c:pt>
                <c:pt idx="28701">
                  <c:v>4277345906.25</c:v>
                </c:pt>
                <c:pt idx="28702">
                  <c:v>4277345909.7222223</c:v>
                </c:pt>
                <c:pt idx="28703">
                  <c:v>4277345912.0370369</c:v>
                </c:pt>
                <c:pt idx="28704">
                  <c:v>4277345915.5092592</c:v>
                </c:pt>
                <c:pt idx="28705">
                  <c:v>4277345918.9814816</c:v>
                </c:pt>
                <c:pt idx="28706">
                  <c:v>4277345922.4537039</c:v>
                </c:pt>
                <c:pt idx="28707">
                  <c:v>4277345924.7685184</c:v>
                </c:pt>
                <c:pt idx="28708">
                  <c:v>4277345928.2407408</c:v>
                </c:pt>
                <c:pt idx="28709">
                  <c:v>4277345931.7129631</c:v>
                </c:pt>
                <c:pt idx="28710">
                  <c:v>4277345935.1851854</c:v>
                </c:pt>
                <c:pt idx="28711">
                  <c:v>4277345938.6574078</c:v>
                </c:pt>
                <c:pt idx="28712">
                  <c:v>4277345940.9722223</c:v>
                </c:pt>
                <c:pt idx="28713">
                  <c:v>4277345944.4444447</c:v>
                </c:pt>
                <c:pt idx="28714">
                  <c:v>4277345947.916667</c:v>
                </c:pt>
                <c:pt idx="28715">
                  <c:v>4277345951.3888893</c:v>
                </c:pt>
                <c:pt idx="28716">
                  <c:v>4277345953.7037039</c:v>
                </c:pt>
                <c:pt idx="28717">
                  <c:v>4277345957.1759262</c:v>
                </c:pt>
                <c:pt idx="28718">
                  <c:v>4277345960.6481485</c:v>
                </c:pt>
                <c:pt idx="28719">
                  <c:v>4277345964.1203709</c:v>
                </c:pt>
                <c:pt idx="28720">
                  <c:v>4277345966.4351854</c:v>
                </c:pt>
                <c:pt idx="28721">
                  <c:v>4277345969.9074078</c:v>
                </c:pt>
                <c:pt idx="28722">
                  <c:v>4277345973.3796301</c:v>
                </c:pt>
                <c:pt idx="28723">
                  <c:v>4277345976.8518519</c:v>
                </c:pt>
                <c:pt idx="28724">
                  <c:v>4277345980.3240738</c:v>
                </c:pt>
                <c:pt idx="28725">
                  <c:v>4277345982.6388893</c:v>
                </c:pt>
                <c:pt idx="28726">
                  <c:v>4277345986.1111116</c:v>
                </c:pt>
                <c:pt idx="28727">
                  <c:v>4277345989.583333</c:v>
                </c:pt>
                <c:pt idx="28728">
                  <c:v>4277345993.0555553</c:v>
                </c:pt>
                <c:pt idx="28729">
                  <c:v>4277345995.3703709</c:v>
                </c:pt>
                <c:pt idx="28730">
                  <c:v>4277345998.8425922</c:v>
                </c:pt>
                <c:pt idx="28731">
                  <c:v>4277346002.3148146</c:v>
                </c:pt>
                <c:pt idx="28732">
                  <c:v>4277346005.7870369</c:v>
                </c:pt>
                <c:pt idx="28733">
                  <c:v>4277346009.2592592</c:v>
                </c:pt>
                <c:pt idx="28734">
                  <c:v>4277346011.5740738</c:v>
                </c:pt>
                <c:pt idx="28735">
                  <c:v>4277346015.0462961</c:v>
                </c:pt>
                <c:pt idx="28736">
                  <c:v>4277346018.5185184</c:v>
                </c:pt>
                <c:pt idx="28737">
                  <c:v>4277346021.9907408</c:v>
                </c:pt>
                <c:pt idx="28738">
                  <c:v>4277346024.3055553</c:v>
                </c:pt>
                <c:pt idx="28739">
                  <c:v>4277346027.7777777</c:v>
                </c:pt>
                <c:pt idx="28740">
                  <c:v>4277346031.25</c:v>
                </c:pt>
                <c:pt idx="28741">
                  <c:v>4277346034.7222223</c:v>
                </c:pt>
                <c:pt idx="28742">
                  <c:v>4277346037.0370369</c:v>
                </c:pt>
                <c:pt idx="28743">
                  <c:v>4277346040.5092592</c:v>
                </c:pt>
                <c:pt idx="28744">
                  <c:v>4277346043.9814816</c:v>
                </c:pt>
                <c:pt idx="28745">
                  <c:v>4277346047.4537039</c:v>
                </c:pt>
                <c:pt idx="28746">
                  <c:v>4277346050.9259262</c:v>
                </c:pt>
                <c:pt idx="28747">
                  <c:v>4277346053.2407408</c:v>
                </c:pt>
                <c:pt idx="28748">
                  <c:v>4277346056.7129631</c:v>
                </c:pt>
                <c:pt idx="28749">
                  <c:v>4277346060.1851854</c:v>
                </c:pt>
                <c:pt idx="28750">
                  <c:v>4277346063.6574078</c:v>
                </c:pt>
                <c:pt idx="28751">
                  <c:v>4277346065.9722223</c:v>
                </c:pt>
                <c:pt idx="28752">
                  <c:v>4277346069.4444447</c:v>
                </c:pt>
                <c:pt idx="28753">
                  <c:v>4277346072.916667</c:v>
                </c:pt>
                <c:pt idx="28754">
                  <c:v>4277346076.3888893</c:v>
                </c:pt>
                <c:pt idx="28755">
                  <c:v>4277346078.7037039</c:v>
                </c:pt>
                <c:pt idx="28756">
                  <c:v>4277346082.1759262</c:v>
                </c:pt>
                <c:pt idx="28757">
                  <c:v>4277346085.6481485</c:v>
                </c:pt>
                <c:pt idx="28758">
                  <c:v>4277346089.1203699</c:v>
                </c:pt>
                <c:pt idx="28759">
                  <c:v>4277346092.5925922</c:v>
                </c:pt>
                <c:pt idx="28760">
                  <c:v>4277346094.9074078</c:v>
                </c:pt>
                <c:pt idx="28761">
                  <c:v>4277346098.3796301</c:v>
                </c:pt>
                <c:pt idx="28762">
                  <c:v>4277346101.8518515</c:v>
                </c:pt>
                <c:pt idx="28763">
                  <c:v>4277346105.3240738</c:v>
                </c:pt>
                <c:pt idx="28764">
                  <c:v>4277346107.6388893</c:v>
                </c:pt>
                <c:pt idx="28765">
                  <c:v>4277346111.1111107</c:v>
                </c:pt>
                <c:pt idx="28766">
                  <c:v>4277346114.583333</c:v>
                </c:pt>
                <c:pt idx="28767">
                  <c:v>4277346118.0555553</c:v>
                </c:pt>
                <c:pt idx="28768">
                  <c:v>4277346120.3703699</c:v>
                </c:pt>
                <c:pt idx="28769">
                  <c:v>4277346123.8425922</c:v>
                </c:pt>
                <c:pt idx="28770">
                  <c:v>4277346127.3148146</c:v>
                </c:pt>
                <c:pt idx="28771">
                  <c:v>4277346130.7870369</c:v>
                </c:pt>
                <c:pt idx="28772">
                  <c:v>4277346134.2592592</c:v>
                </c:pt>
                <c:pt idx="28773">
                  <c:v>4277346136.5740738</c:v>
                </c:pt>
                <c:pt idx="28774">
                  <c:v>4277346140.0462961</c:v>
                </c:pt>
                <c:pt idx="28775">
                  <c:v>4277346143.5185184</c:v>
                </c:pt>
                <c:pt idx="28776">
                  <c:v>4277346146.9907408</c:v>
                </c:pt>
                <c:pt idx="28777">
                  <c:v>4277346149.3055553</c:v>
                </c:pt>
                <c:pt idx="28778">
                  <c:v>4277346152.7777777</c:v>
                </c:pt>
                <c:pt idx="28779">
                  <c:v>4277346156.25</c:v>
                </c:pt>
                <c:pt idx="28780">
                  <c:v>4277346159.7222223</c:v>
                </c:pt>
                <c:pt idx="28781">
                  <c:v>4277346163.1944447</c:v>
                </c:pt>
                <c:pt idx="28782">
                  <c:v>4277346165.5092592</c:v>
                </c:pt>
                <c:pt idx="28783">
                  <c:v>4277346168.9814816</c:v>
                </c:pt>
                <c:pt idx="28784">
                  <c:v>4277346172.4537039</c:v>
                </c:pt>
                <c:pt idx="28785">
                  <c:v>4277346175.9259262</c:v>
                </c:pt>
                <c:pt idx="28786">
                  <c:v>4277346178.2407408</c:v>
                </c:pt>
                <c:pt idx="28787">
                  <c:v>4277346181.7129631</c:v>
                </c:pt>
                <c:pt idx="28788">
                  <c:v>4277346185.1851854</c:v>
                </c:pt>
                <c:pt idx="28789">
                  <c:v>4277346188.6574078</c:v>
                </c:pt>
                <c:pt idx="28790">
                  <c:v>4277346190.9722223</c:v>
                </c:pt>
                <c:pt idx="28791">
                  <c:v>4277346194.4444447</c:v>
                </c:pt>
                <c:pt idx="28792">
                  <c:v>4277346197.916667</c:v>
                </c:pt>
                <c:pt idx="28793">
                  <c:v>4277346201.3888884</c:v>
                </c:pt>
                <c:pt idx="28794">
                  <c:v>4277346204.8611107</c:v>
                </c:pt>
                <c:pt idx="28795">
                  <c:v>4277346207.1759262</c:v>
                </c:pt>
                <c:pt idx="28796">
                  <c:v>4277346210.6481481</c:v>
                </c:pt>
                <c:pt idx="28797">
                  <c:v>4277346214.1203699</c:v>
                </c:pt>
                <c:pt idx="28798">
                  <c:v>4277346217.5925922</c:v>
                </c:pt>
                <c:pt idx="28799">
                  <c:v>4277346219.9074073</c:v>
                </c:pt>
                <c:pt idx="28800">
                  <c:v>4277346223.3796291</c:v>
                </c:pt>
                <c:pt idx="28801">
                  <c:v>4277346226.8518515</c:v>
                </c:pt>
                <c:pt idx="28802">
                  <c:v>4277346230.3240738</c:v>
                </c:pt>
                <c:pt idx="28803">
                  <c:v>4277346233.7962961</c:v>
                </c:pt>
                <c:pt idx="28804">
                  <c:v>4277346236.1111107</c:v>
                </c:pt>
                <c:pt idx="28805">
                  <c:v>4277346239.583333</c:v>
                </c:pt>
                <c:pt idx="28806">
                  <c:v>4277346243.0555553</c:v>
                </c:pt>
                <c:pt idx="28807">
                  <c:v>4277346246.5277777</c:v>
                </c:pt>
                <c:pt idx="28808">
                  <c:v>4277346248.8425922</c:v>
                </c:pt>
                <c:pt idx="28809">
                  <c:v>4277346252.3148146</c:v>
                </c:pt>
                <c:pt idx="28810">
                  <c:v>4277346255.7870369</c:v>
                </c:pt>
                <c:pt idx="28811">
                  <c:v>4277346259.2592592</c:v>
                </c:pt>
                <c:pt idx="28812">
                  <c:v>4277346261.5740738</c:v>
                </c:pt>
                <c:pt idx="28813">
                  <c:v>4277346265.0462961</c:v>
                </c:pt>
                <c:pt idx="28814">
                  <c:v>4277346268.5185184</c:v>
                </c:pt>
                <c:pt idx="28815">
                  <c:v>4277346271.9907408</c:v>
                </c:pt>
                <c:pt idx="28816">
                  <c:v>4277346275.4629631</c:v>
                </c:pt>
                <c:pt idx="28817">
                  <c:v>4277346277.7777777</c:v>
                </c:pt>
                <c:pt idx="28818">
                  <c:v>4277346281.25</c:v>
                </c:pt>
                <c:pt idx="28819">
                  <c:v>4277346284.7222223</c:v>
                </c:pt>
                <c:pt idx="28820">
                  <c:v>4277346288.1944447</c:v>
                </c:pt>
                <c:pt idx="28821">
                  <c:v>4277346290.5092592</c:v>
                </c:pt>
                <c:pt idx="28822">
                  <c:v>4277346293.9814816</c:v>
                </c:pt>
                <c:pt idx="28823">
                  <c:v>4277346297.4537039</c:v>
                </c:pt>
                <c:pt idx="28824">
                  <c:v>4277346300.9259257</c:v>
                </c:pt>
                <c:pt idx="28825">
                  <c:v>4277346304.3981481</c:v>
                </c:pt>
                <c:pt idx="28826">
                  <c:v>4277346306.7129631</c:v>
                </c:pt>
                <c:pt idx="28827">
                  <c:v>4277346310.185185</c:v>
                </c:pt>
                <c:pt idx="28828">
                  <c:v>4277346313.6574073</c:v>
                </c:pt>
                <c:pt idx="28829">
                  <c:v>4277346317.1296296</c:v>
                </c:pt>
                <c:pt idx="28830">
                  <c:v>4277346328.7037039</c:v>
                </c:pt>
                <c:pt idx="28831">
                  <c:v>4277346340.2777781</c:v>
                </c:pt>
                <c:pt idx="28832">
                  <c:v>4277346351.8518519</c:v>
                </c:pt>
                <c:pt idx="28833">
                  <c:v>4277346363.4259257</c:v>
                </c:pt>
                <c:pt idx="28834">
                  <c:v>4277346375.0000005</c:v>
                </c:pt>
                <c:pt idx="28835">
                  <c:v>4277346386.5740743</c:v>
                </c:pt>
                <c:pt idx="28836">
                  <c:v>4277346398.1481481</c:v>
                </c:pt>
                <c:pt idx="28837">
                  <c:v>4277346409.7222219</c:v>
                </c:pt>
                <c:pt idx="28838">
                  <c:v>4277346422.4537034</c:v>
                </c:pt>
                <c:pt idx="28839">
                  <c:v>4277346434.0277781</c:v>
                </c:pt>
                <c:pt idx="28840">
                  <c:v>4277346445.6018519</c:v>
                </c:pt>
                <c:pt idx="28841">
                  <c:v>4277346457.1759257</c:v>
                </c:pt>
                <c:pt idx="28842">
                  <c:v>4277346468.7500005</c:v>
                </c:pt>
                <c:pt idx="28843">
                  <c:v>4277346480.3240743</c:v>
                </c:pt>
                <c:pt idx="28844">
                  <c:v>4277346491.8981481</c:v>
                </c:pt>
                <c:pt idx="28845">
                  <c:v>4277346503.4722219</c:v>
                </c:pt>
                <c:pt idx="28846">
                  <c:v>4277346515.0462966</c:v>
                </c:pt>
                <c:pt idx="28847">
                  <c:v>4277346526.6203704</c:v>
                </c:pt>
                <c:pt idx="28848">
                  <c:v>4277346538.1944442</c:v>
                </c:pt>
                <c:pt idx="28849">
                  <c:v>4277346549.768518</c:v>
                </c:pt>
                <c:pt idx="28850">
                  <c:v>4277346561.3425927</c:v>
                </c:pt>
                <c:pt idx="28851">
                  <c:v>4277346574.0740743</c:v>
                </c:pt>
                <c:pt idx="28852">
                  <c:v>4277346585.6481481</c:v>
                </c:pt>
                <c:pt idx="28853">
                  <c:v>4277346597.2222219</c:v>
                </c:pt>
                <c:pt idx="28854">
                  <c:v>4277346608.7962966</c:v>
                </c:pt>
                <c:pt idx="28855">
                  <c:v>4277346620.3703704</c:v>
                </c:pt>
                <c:pt idx="28856">
                  <c:v>4277346631.9444442</c:v>
                </c:pt>
                <c:pt idx="28857">
                  <c:v>4277346643.5185184</c:v>
                </c:pt>
                <c:pt idx="28858">
                  <c:v>4277346655.0925927</c:v>
                </c:pt>
                <c:pt idx="28859">
                  <c:v>4277346666.6666665</c:v>
                </c:pt>
                <c:pt idx="28860">
                  <c:v>4277346701.3888888</c:v>
                </c:pt>
                <c:pt idx="28861">
                  <c:v>4277346736.1111112</c:v>
                </c:pt>
                <c:pt idx="28862">
                  <c:v>4277346770.833333</c:v>
                </c:pt>
                <c:pt idx="28863">
                  <c:v>4277346805.5555553</c:v>
                </c:pt>
                <c:pt idx="28864">
                  <c:v>4277346840.2777777</c:v>
                </c:pt>
                <c:pt idx="28865">
                  <c:v>4277346875</c:v>
                </c:pt>
                <c:pt idx="28866">
                  <c:v>4277346909.7222223</c:v>
                </c:pt>
                <c:pt idx="28867">
                  <c:v>4277346944.4444447</c:v>
                </c:pt>
                <c:pt idx="28868">
                  <c:v>4277346979.166667</c:v>
                </c:pt>
                <c:pt idx="28869">
                  <c:v>4277347015.0462961</c:v>
                </c:pt>
                <c:pt idx="28870">
                  <c:v>4277347049.7685184</c:v>
                </c:pt>
                <c:pt idx="28871">
                  <c:v>4277347084.4907408</c:v>
                </c:pt>
                <c:pt idx="28872">
                  <c:v>4277347119.2129631</c:v>
                </c:pt>
                <c:pt idx="28873">
                  <c:v>4277347153.935185</c:v>
                </c:pt>
                <c:pt idx="28874">
                  <c:v>4277347188.6574073</c:v>
                </c:pt>
                <c:pt idx="28875">
                  <c:v>4277347223.3796296</c:v>
                </c:pt>
                <c:pt idx="28876">
                  <c:v>4277347258.1018519</c:v>
                </c:pt>
                <c:pt idx="28877">
                  <c:v>4277347292.8240743</c:v>
                </c:pt>
                <c:pt idx="28878">
                  <c:v>4277347327.5462966</c:v>
                </c:pt>
                <c:pt idx="28879">
                  <c:v>4277347362.268518</c:v>
                </c:pt>
                <c:pt idx="28880">
                  <c:v>4277347431.7129626</c:v>
                </c:pt>
                <c:pt idx="28881">
                  <c:v>4277347501.1574078</c:v>
                </c:pt>
                <c:pt idx="28882">
                  <c:v>4277347570.6018524</c:v>
                </c:pt>
                <c:pt idx="28883">
                  <c:v>4277347640.0462961</c:v>
                </c:pt>
                <c:pt idx="28884">
                  <c:v>4277347709.4907408</c:v>
                </c:pt>
                <c:pt idx="28885">
                  <c:v>4277347724.5370369</c:v>
                </c:pt>
                <c:pt idx="28886">
                  <c:v>4277347728.0092592</c:v>
                </c:pt>
                <c:pt idx="28887">
                  <c:v>4277347731.4814816</c:v>
                </c:pt>
                <c:pt idx="28888">
                  <c:v>4277347733.7962961</c:v>
                </c:pt>
                <c:pt idx="28889">
                  <c:v>4277347737.2685184</c:v>
                </c:pt>
                <c:pt idx="28890">
                  <c:v>4277347740.7407408</c:v>
                </c:pt>
                <c:pt idx="28891">
                  <c:v>4277347744.2129631</c:v>
                </c:pt>
                <c:pt idx="28892">
                  <c:v>4277347746.5277777</c:v>
                </c:pt>
                <c:pt idx="28893">
                  <c:v>4277347750</c:v>
                </c:pt>
                <c:pt idx="28894">
                  <c:v>4277347753.4722223</c:v>
                </c:pt>
                <c:pt idx="28895">
                  <c:v>4277347756.9444447</c:v>
                </c:pt>
                <c:pt idx="28896">
                  <c:v>4277347759.2592592</c:v>
                </c:pt>
                <c:pt idx="28897">
                  <c:v>4277347762.7314816</c:v>
                </c:pt>
                <c:pt idx="28898">
                  <c:v>4277347766.2037039</c:v>
                </c:pt>
                <c:pt idx="28899">
                  <c:v>4277347769.6759262</c:v>
                </c:pt>
                <c:pt idx="28900">
                  <c:v>4277347773.1481481</c:v>
                </c:pt>
                <c:pt idx="28901">
                  <c:v>4277347775.4629631</c:v>
                </c:pt>
                <c:pt idx="28902">
                  <c:v>4277347780.0925922</c:v>
                </c:pt>
                <c:pt idx="28903">
                  <c:v>4277347783.5648146</c:v>
                </c:pt>
                <c:pt idx="28904">
                  <c:v>4277347785.8796291</c:v>
                </c:pt>
                <c:pt idx="28905">
                  <c:v>4277347789.3518515</c:v>
                </c:pt>
                <c:pt idx="28906">
                  <c:v>4277347792.8240738</c:v>
                </c:pt>
                <c:pt idx="28907">
                  <c:v>4277347796.2962961</c:v>
                </c:pt>
                <c:pt idx="28908">
                  <c:v>4277347799.7685184</c:v>
                </c:pt>
                <c:pt idx="28909">
                  <c:v>4277347802.083333</c:v>
                </c:pt>
                <c:pt idx="28910">
                  <c:v>4277347805.5555553</c:v>
                </c:pt>
                <c:pt idx="28911">
                  <c:v>4277347809.0277777</c:v>
                </c:pt>
                <c:pt idx="28912">
                  <c:v>4277347812.5</c:v>
                </c:pt>
                <c:pt idx="28913">
                  <c:v>4277347814.8148146</c:v>
                </c:pt>
                <c:pt idx="28914">
                  <c:v>4277347818.2870369</c:v>
                </c:pt>
                <c:pt idx="28915">
                  <c:v>4277347821.7592592</c:v>
                </c:pt>
                <c:pt idx="28916">
                  <c:v>4277347825.2314816</c:v>
                </c:pt>
                <c:pt idx="28917">
                  <c:v>4277347827.5462961</c:v>
                </c:pt>
                <c:pt idx="28918">
                  <c:v>4277347831.0185184</c:v>
                </c:pt>
                <c:pt idx="28919">
                  <c:v>4277347834.4907408</c:v>
                </c:pt>
                <c:pt idx="28920">
                  <c:v>4277347837.9629631</c:v>
                </c:pt>
                <c:pt idx="28921">
                  <c:v>4277347841.4351854</c:v>
                </c:pt>
                <c:pt idx="28922">
                  <c:v>4277347843.75</c:v>
                </c:pt>
                <c:pt idx="28923">
                  <c:v>4277347847.2222223</c:v>
                </c:pt>
                <c:pt idx="28924">
                  <c:v>4277347850.6944447</c:v>
                </c:pt>
                <c:pt idx="28925">
                  <c:v>4277347854.1666665</c:v>
                </c:pt>
                <c:pt idx="28926">
                  <c:v>4277347856.4814816</c:v>
                </c:pt>
                <c:pt idx="28927">
                  <c:v>4277347859.9537039</c:v>
                </c:pt>
                <c:pt idx="28928">
                  <c:v>4277347863.4259257</c:v>
                </c:pt>
                <c:pt idx="28929">
                  <c:v>4277347866.8981481</c:v>
                </c:pt>
                <c:pt idx="28930">
                  <c:v>4277347870.3703704</c:v>
                </c:pt>
                <c:pt idx="28931">
                  <c:v>4277347872.685185</c:v>
                </c:pt>
                <c:pt idx="28932">
                  <c:v>4277347876.1574073</c:v>
                </c:pt>
                <c:pt idx="28933">
                  <c:v>4277347879.6296296</c:v>
                </c:pt>
                <c:pt idx="28934">
                  <c:v>4277347883.1018519</c:v>
                </c:pt>
                <c:pt idx="28935">
                  <c:v>4277347885.4166665</c:v>
                </c:pt>
                <c:pt idx="28936">
                  <c:v>4277347888.8888888</c:v>
                </c:pt>
                <c:pt idx="28937">
                  <c:v>4277347892.3611112</c:v>
                </c:pt>
                <c:pt idx="28938">
                  <c:v>4277347895.8333335</c:v>
                </c:pt>
                <c:pt idx="28939">
                  <c:v>4277347898.1481481</c:v>
                </c:pt>
                <c:pt idx="28940">
                  <c:v>4277347901.6203704</c:v>
                </c:pt>
                <c:pt idx="28941">
                  <c:v>4277347905.0925927</c:v>
                </c:pt>
                <c:pt idx="28942">
                  <c:v>4277347908.564815</c:v>
                </c:pt>
                <c:pt idx="28943">
                  <c:v>4277347912.0370374</c:v>
                </c:pt>
                <c:pt idx="28944">
                  <c:v>4277347914.3518519</c:v>
                </c:pt>
                <c:pt idx="28945">
                  <c:v>4277347917.8240743</c:v>
                </c:pt>
                <c:pt idx="28946">
                  <c:v>4277347921.2962966</c:v>
                </c:pt>
                <c:pt idx="28947">
                  <c:v>4277347924.7685189</c:v>
                </c:pt>
                <c:pt idx="28948">
                  <c:v>4277347927.0833335</c:v>
                </c:pt>
                <c:pt idx="28949">
                  <c:v>4277347930.5555558</c:v>
                </c:pt>
                <c:pt idx="28950">
                  <c:v>4277347934.0277781</c:v>
                </c:pt>
                <c:pt idx="28951">
                  <c:v>4277347937.5000005</c:v>
                </c:pt>
                <c:pt idx="28952">
                  <c:v>4277347939.814815</c:v>
                </c:pt>
                <c:pt idx="28953">
                  <c:v>4277347943.2870374</c:v>
                </c:pt>
                <c:pt idx="28954">
                  <c:v>4277347946.7592597</c:v>
                </c:pt>
                <c:pt idx="28955">
                  <c:v>4277347950.231482</c:v>
                </c:pt>
                <c:pt idx="28956">
                  <c:v>4277347953.7037034</c:v>
                </c:pt>
                <c:pt idx="28957">
                  <c:v>4277347956.0185189</c:v>
                </c:pt>
                <c:pt idx="28958">
                  <c:v>4277347959.4907413</c:v>
                </c:pt>
                <c:pt idx="28959">
                  <c:v>4277347962.9629626</c:v>
                </c:pt>
                <c:pt idx="28960">
                  <c:v>4277347966.435185</c:v>
                </c:pt>
                <c:pt idx="28961">
                  <c:v>4277347968.7500005</c:v>
                </c:pt>
                <c:pt idx="28962">
                  <c:v>4277347972.2222219</c:v>
                </c:pt>
                <c:pt idx="28963">
                  <c:v>4277347975.6944442</c:v>
                </c:pt>
                <c:pt idx="28964">
                  <c:v>4277347979.1666665</c:v>
                </c:pt>
                <c:pt idx="28965">
                  <c:v>4277347982.6388888</c:v>
                </c:pt>
                <c:pt idx="28966">
                  <c:v>4277347984.9537034</c:v>
                </c:pt>
                <c:pt idx="28967">
                  <c:v>4277347988.4259257</c:v>
                </c:pt>
                <c:pt idx="28968">
                  <c:v>4277347991.8981481</c:v>
                </c:pt>
                <c:pt idx="28969">
                  <c:v>4277347995.3703704</c:v>
                </c:pt>
                <c:pt idx="28970">
                  <c:v>4277347997.685185</c:v>
                </c:pt>
                <c:pt idx="28971">
                  <c:v>4277348001.1574073</c:v>
                </c:pt>
                <c:pt idx="28972">
                  <c:v>4277348004.6296296</c:v>
                </c:pt>
                <c:pt idx="28973">
                  <c:v>4277348008.1018519</c:v>
                </c:pt>
                <c:pt idx="28974">
                  <c:v>4277348010.4166665</c:v>
                </c:pt>
                <c:pt idx="28975">
                  <c:v>4277348013.8888888</c:v>
                </c:pt>
                <c:pt idx="28976">
                  <c:v>4277348017.3611112</c:v>
                </c:pt>
                <c:pt idx="28977">
                  <c:v>4277348020.8333335</c:v>
                </c:pt>
                <c:pt idx="28978">
                  <c:v>4277348024.3055558</c:v>
                </c:pt>
                <c:pt idx="28979">
                  <c:v>4277348026.6203704</c:v>
                </c:pt>
                <c:pt idx="28980">
                  <c:v>4277348030.0925927</c:v>
                </c:pt>
                <c:pt idx="28981">
                  <c:v>4277348033.564815</c:v>
                </c:pt>
                <c:pt idx="28982">
                  <c:v>4277348037.0370374</c:v>
                </c:pt>
                <c:pt idx="28983">
                  <c:v>4277348039.3518519</c:v>
                </c:pt>
                <c:pt idx="28984">
                  <c:v>4277348042.8240743</c:v>
                </c:pt>
                <c:pt idx="28985">
                  <c:v>4277348046.2962966</c:v>
                </c:pt>
                <c:pt idx="28986">
                  <c:v>4277348049.7685189</c:v>
                </c:pt>
                <c:pt idx="28987">
                  <c:v>4277348052.0833335</c:v>
                </c:pt>
                <c:pt idx="28988">
                  <c:v>4277348055.5555558</c:v>
                </c:pt>
                <c:pt idx="28989">
                  <c:v>4277348059.0277781</c:v>
                </c:pt>
                <c:pt idx="28990">
                  <c:v>4277348062.4999995</c:v>
                </c:pt>
                <c:pt idx="28991">
                  <c:v>4277348065.9722219</c:v>
                </c:pt>
                <c:pt idx="28992">
                  <c:v>4277348068.2870374</c:v>
                </c:pt>
                <c:pt idx="28993">
                  <c:v>4277348071.7592597</c:v>
                </c:pt>
                <c:pt idx="28994">
                  <c:v>4277348075.2314811</c:v>
                </c:pt>
                <c:pt idx="28995">
                  <c:v>4277348086.8055558</c:v>
                </c:pt>
                <c:pt idx="28996">
                  <c:v>4277348098.3796296</c:v>
                </c:pt>
                <c:pt idx="28997">
                  <c:v>4277348109.9537034</c:v>
                </c:pt>
                <c:pt idx="28998">
                  <c:v>4277348121.5277781</c:v>
                </c:pt>
                <c:pt idx="28999">
                  <c:v>4277348133.1018519</c:v>
                </c:pt>
                <c:pt idx="29000">
                  <c:v>4277348144.6759257</c:v>
                </c:pt>
                <c:pt idx="29001">
                  <c:v>4277348156.2499995</c:v>
                </c:pt>
                <c:pt idx="29002">
                  <c:v>4277348168.9814811</c:v>
                </c:pt>
                <c:pt idx="29003">
                  <c:v>4277348180.5555558</c:v>
                </c:pt>
                <c:pt idx="29004">
                  <c:v>4277348192.1296296</c:v>
                </c:pt>
                <c:pt idx="29005">
                  <c:v>4277348203.7037034</c:v>
                </c:pt>
                <c:pt idx="29006">
                  <c:v>4277348215.2777777</c:v>
                </c:pt>
                <c:pt idx="29007">
                  <c:v>4277348226.8518519</c:v>
                </c:pt>
                <c:pt idx="29008">
                  <c:v>4277348238.4259257</c:v>
                </c:pt>
                <c:pt idx="29009">
                  <c:v>4277348250</c:v>
                </c:pt>
                <c:pt idx="29010">
                  <c:v>4277348261.5740743</c:v>
                </c:pt>
                <c:pt idx="29011">
                  <c:v>4277348273.1481481</c:v>
                </c:pt>
                <c:pt idx="29012">
                  <c:v>4277348284.7222223</c:v>
                </c:pt>
                <c:pt idx="29013">
                  <c:v>4277348296.2962961</c:v>
                </c:pt>
                <c:pt idx="29014">
                  <c:v>4277348307.8703709</c:v>
                </c:pt>
                <c:pt idx="29015">
                  <c:v>4277348319.4444447</c:v>
                </c:pt>
                <c:pt idx="29016">
                  <c:v>4277348331.0185184</c:v>
                </c:pt>
                <c:pt idx="29017">
                  <c:v>4277348343.75</c:v>
                </c:pt>
                <c:pt idx="29018">
                  <c:v>4277348355.3240738</c:v>
                </c:pt>
                <c:pt idx="29019">
                  <c:v>4277348366.8981485</c:v>
                </c:pt>
                <c:pt idx="29020">
                  <c:v>4277348378.4722223</c:v>
                </c:pt>
                <c:pt idx="29021">
                  <c:v>4277348390.0462961</c:v>
                </c:pt>
                <c:pt idx="29022">
                  <c:v>4277348401.6203709</c:v>
                </c:pt>
                <c:pt idx="29023">
                  <c:v>4277348413.1944447</c:v>
                </c:pt>
                <c:pt idx="29024">
                  <c:v>4277348424.7685184</c:v>
                </c:pt>
                <c:pt idx="29025">
                  <c:v>4277348459.4907408</c:v>
                </c:pt>
                <c:pt idx="29026">
                  <c:v>4277348494.2129631</c:v>
                </c:pt>
                <c:pt idx="29027">
                  <c:v>4277348528.9351854</c:v>
                </c:pt>
                <c:pt idx="29028">
                  <c:v>4277348563.6574073</c:v>
                </c:pt>
                <c:pt idx="29029">
                  <c:v>4277348598.3796296</c:v>
                </c:pt>
                <c:pt idx="29030">
                  <c:v>4277348633.1018519</c:v>
                </c:pt>
                <c:pt idx="29031">
                  <c:v>4277348667.8240743</c:v>
                </c:pt>
                <c:pt idx="29032">
                  <c:v>4277348702.5462966</c:v>
                </c:pt>
                <c:pt idx="29033">
                  <c:v>4277348737.2685189</c:v>
                </c:pt>
                <c:pt idx="29034">
                  <c:v>4277348771.9907413</c:v>
                </c:pt>
                <c:pt idx="29035">
                  <c:v>4277348806.7129626</c:v>
                </c:pt>
                <c:pt idx="29036">
                  <c:v>4277348841.435185</c:v>
                </c:pt>
                <c:pt idx="29037">
                  <c:v>4277348876.1574073</c:v>
                </c:pt>
                <c:pt idx="29038">
                  <c:v>4277348910.8796296</c:v>
                </c:pt>
                <c:pt idx="29039">
                  <c:v>4277348945.6018519</c:v>
                </c:pt>
                <c:pt idx="29040">
                  <c:v>4277348980.3240743</c:v>
                </c:pt>
                <c:pt idx="29041">
                  <c:v>4277349015.0462961</c:v>
                </c:pt>
                <c:pt idx="29042">
                  <c:v>4277349049.7685184</c:v>
                </c:pt>
                <c:pt idx="29043">
                  <c:v>4277349085.6481485</c:v>
                </c:pt>
                <c:pt idx="29044">
                  <c:v>4277349120.3703709</c:v>
                </c:pt>
                <c:pt idx="29045">
                  <c:v>4277349189.8148146</c:v>
                </c:pt>
                <c:pt idx="29046">
                  <c:v>4277349219.9074078</c:v>
                </c:pt>
                <c:pt idx="29047">
                  <c:v>4277349223.3796301</c:v>
                </c:pt>
                <c:pt idx="29048">
                  <c:v>4277349226.8518515</c:v>
                </c:pt>
                <c:pt idx="29049">
                  <c:v>4277349230.3240738</c:v>
                </c:pt>
                <c:pt idx="29050">
                  <c:v>4277349232.6388893</c:v>
                </c:pt>
                <c:pt idx="29051">
                  <c:v>4277349236.1111107</c:v>
                </c:pt>
                <c:pt idx="29052">
                  <c:v>4277349239.583333</c:v>
                </c:pt>
                <c:pt idx="29053">
                  <c:v>4277349243.0555553</c:v>
                </c:pt>
                <c:pt idx="29054">
                  <c:v>4277349245.3703699</c:v>
                </c:pt>
                <c:pt idx="29055">
                  <c:v>4277349248.8425922</c:v>
                </c:pt>
                <c:pt idx="29056">
                  <c:v>4277349252.3148146</c:v>
                </c:pt>
                <c:pt idx="29057">
                  <c:v>4277349255.7870369</c:v>
                </c:pt>
                <c:pt idx="29058">
                  <c:v>4277349259.2592592</c:v>
                </c:pt>
                <c:pt idx="29059">
                  <c:v>4277349261.5740738</c:v>
                </c:pt>
                <c:pt idx="29060">
                  <c:v>4277349265.0462961</c:v>
                </c:pt>
                <c:pt idx="29061">
                  <c:v>4277349268.5185184</c:v>
                </c:pt>
                <c:pt idx="29062">
                  <c:v>4277349271.9907408</c:v>
                </c:pt>
                <c:pt idx="29063">
                  <c:v>4277349274.3055553</c:v>
                </c:pt>
                <c:pt idx="29064">
                  <c:v>4277349277.7777777</c:v>
                </c:pt>
                <c:pt idx="29065">
                  <c:v>4277349281.25</c:v>
                </c:pt>
                <c:pt idx="29066">
                  <c:v>4277349284.7222223</c:v>
                </c:pt>
                <c:pt idx="29067">
                  <c:v>4277349287.0370369</c:v>
                </c:pt>
                <c:pt idx="29068">
                  <c:v>4277349290.5092592</c:v>
                </c:pt>
                <c:pt idx="29069">
                  <c:v>4277349293.9814816</c:v>
                </c:pt>
                <c:pt idx="29070">
                  <c:v>4277349297.4537039</c:v>
                </c:pt>
                <c:pt idx="29071">
                  <c:v>4277349300.9259262</c:v>
                </c:pt>
                <c:pt idx="29072">
                  <c:v>4277349303.2407408</c:v>
                </c:pt>
                <c:pt idx="29073">
                  <c:v>4277349306.7129631</c:v>
                </c:pt>
                <c:pt idx="29074">
                  <c:v>4277349310.1851854</c:v>
                </c:pt>
                <c:pt idx="29075">
                  <c:v>4277349313.6574078</c:v>
                </c:pt>
                <c:pt idx="29076">
                  <c:v>4277349315.9722223</c:v>
                </c:pt>
                <c:pt idx="29077">
                  <c:v>4277349319.4444447</c:v>
                </c:pt>
                <c:pt idx="29078">
                  <c:v>4277349322.916667</c:v>
                </c:pt>
                <c:pt idx="29079">
                  <c:v>4277349326.3888884</c:v>
                </c:pt>
                <c:pt idx="29080">
                  <c:v>4277349329.8611107</c:v>
                </c:pt>
                <c:pt idx="29081">
                  <c:v>4277349332.1759262</c:v>
                </c:pt>
                <c:pt idx="29082">
                  <c:v>4277349335.6481481</c:v>
                </c:pt>
                <c:pt idx="29083">
                  <c:v>4277349339.1203699</c:v>
                </c:pt>
                <c:pt idx="29084">
                  <c:v>4277349342.5925922</c:v>
                </c:pt>
                <c:pt idx="29085">
                  <c:v>4277349344.9074073</c:v>
                </c:pt>
                <c:pt idx="29086">
                  <c:v>4277349348.3796291</c:v>
                </c:pt>
                <c:pt idx="29087">
                  <c:v>4277349351.8518515</c:v>
                </c:pt>
                <c:pt idx="29088">
                  <c:v>4277349355.3240738</c:v>
                </c:pt>
                <c:pt idx="29089">
                  <c:v>4277349357.6388888</c:v>
                </c:pt>
                <c:pt idx="29090">
                  <c:v>4277349361.1111107</c:v>
                </c:pt>
                <c:pt idx="29091">
                  <c:v>4277349364.583333</c:v>
                </c:pt>
                <c:pt idx="29092">
                  <c:v>4277349368.0555553</c:v>
                </c:pt>
                <c:pt idx="29093">
                  <c:v>4277349371.5277777</c:v>
                </c:pt>
                <c:pt idx="29094">
                  <c:v>4277349373.8425922</c:v>
                </c:pt>
                <c:pt idx="29095">
                  <c:v>4277349377.3148146</c:v>
                </c:pt>
                <c:pt idx="29096">
                  <c:v>4277349380.7870369</c:v>
                </c:pt>
                <c:pt idx="29097">
                  <c:v>4277349384.2592592</c:v>
                </c:pt>
                <c:pt idx="29098">
                  <c:v>4277349386.5740738</c:v>
                </c:pt>
                <c:pt idx="29099">
                  <c:v>4277349390.0462961</c:v>
                </c:pt>
                <c:pt idx="29100">
                  <c:v>4277349393.5185184</c:v>
                </c:pt>
                <c:pt idx="29101">
                  <c:v>4277349396.9907408</c:v>
                </c:pt>
                <c:pt idx="29102">
                  <c:v>4277349400.4629631</c:v>
                </c:pt>
                <c:pt idx="29103">
                  <c:v>4277349402.7777777</c:v>
                </c:pt>
                <c:pt idx="29104">
                  <c:v>4277349406.25</c:v>
                </c:pt>
                <c:pt idx="29105">
                  <c:v>4277349409.7222223</c:v>
                </c:pt>
                <c:pt idx="29106">
                  <c:v>4277349413.1944447</c:v>
                </c:pt>
                <c:pt idx="29107">
                  <c:v>4277349415.5092592</c:v>
                </c:pt>
                <c:pt idx="29108">
                  <c:v>4277349418.9814816</c:v>
                </c:pt>
                <c:pt idx="29109">
                  <c:v>4277349422.4537039</c:v>
                </c:pt>
                <c:pt idx="29110">
                  <c:v>4277349425.9259257</c:v>
                </c:pt>
                <c:pt idx="29111">
                  <c:v>4277349428.2407408</c:v>
                </c:pt>
                <c:pt idx="29112">
                  <c:v>4277349431.7129631</c:v>
                </c:pt>
                <c:pt idx="29113">
                  <c:v>4277349435.185185</c:v>
                </c:pt>
                <c:pt idx="29114">
                  <c:v>4277349438.6574073</c:v>
                </c:pt>
                <c:pt idx="29115">
                  <c:v>4277349442.1296296</c:v>
                </c:pt>
                <c:pt idx="29116">
                  <c:v>4277349444.4444442</c:v>
                </c:pt>
                <c:pt idx="29117">
                  <c:v>4277349449.0740743</c:v>
                </c:pt>
                <c:pt idx="29118">
                  <c:v>4277349452.5462966</c:v>
                </c:pt>
                <c:pt idx="29119">
                  <c:v>4277349454.8611112</c:v>
                </c:pt>
                <c:pt idx="29120">
                  <c:v>4277349458.3333335</c:v>
                </c:pt>
                <c:pt idx="29121">
                  <c:v>4277349461.8055558</c:v>
                </c:pt>
                <c:pt idx="29122">
                  <c:v>4277349465.2777781</c:v>
                </c:pt>
                <c:pt idx="29123">
                  <c:v>4277349468.75</c:v>
                </c:pt>
                <c:pt idx="29124">
                  <c:v>4277349471.064815</c:v>
                </c:pt>
                <c:pt idx="29125">
                  <c:v>4277349474.5370374</c:v>
                </c:pt>
                <c:pt idx="29126">
                  <c:v>4277349478.0092597</c:v>
                </c:pt>
                <c:pt idx="29127">
                  <c:v>4277349481.4814816</c:v>
                </c:pt>
                <c:pt idx="29128">
                  <c:v>4277349483.7962966</c:v>
                </c:pt>
                <c:pt idx="29129">
                  <c:v>4277349487.2685189</c:v>
                </c:pt>
                <c:pt idx="29130">
                  <c:v>4277349490.7407413</c:v>
                </c:pt>
                <c:pt idx="29131">
                  <c:v>4277349494.2129626</c:v>
                </c:pt>
                <c:pt idx="29132">
                  <c:v>4277349496.5277781</c:v>
                </c:pt>
                <c:pt idx="29133">
                  <c:v>4277349500.0000005</c:v>
                </c:pt>
                <c:pt idx="29134">
                  <c:v>4277349503.4722228</c:v>
                </c:pt>
                <c:pt idx="29135">
                  <c:v>4277349506.9444442</c:v>
                </c:pt>
                <c:pt idx="29136">
                  <c:v>4277349510.4166665</c:v>
                </c:pt>
                <c:pt idx="29137">
                  <c:v>4277349512.731482</c:v>
                </c:pt>
                <c:pt idx="29138">
                  <c:v>4277349516.2037034</c:v>
                </c:pt>
                <c:pt idx="29139">
                  <c:v>4277349519.6759257</c:v>
                </c:pt>
                <c:pt idx="29140">
                  <c:v>4277349523.1481481</c:v>
                </c:pt>
                <c:pt idx="29141">
                  <c:v>4277349525.4629626</c:v>
                </c:pt>
                <c:pt idx="29142">
                  <c:v>4277349528.935185</c:v>
                </c:pt>
                <c:pt idx="29143">
                  <c:v>4277349532.4074073</c:v>
                </c:pt>
                <c:pt idx="29144">
                  <c:v>4277349535.8796296</c:v>
                </c:pt>
                <c:pt idx="29145">
                  <c:v>4277349539.3518519</c:v>
                </c:pt>
                <c:pt idx="29146">
                  <c:v>4277349541.6666665</c:v>
                </c:pt>
                <c:pt idx="29147">
                  <c:v>4277349545.1388888</c:v>
                </c:pt>
                <c:pt idx="29148">
                  <c:v>4277349548.6111112</c:v>
                </c:pt>
                <c:pt idx="29149">
                  <c:v>4277349552.0833335</c:v>
                </c:pt>
                <c:pt idx="29150">
                  <c:v>4277349554.3981481</c:v>
                </c:pt>
                <c:pt idx="29151">
                  <c:v>4277349557.8703704</c:v>
                </c:pt>
                <c:pt idx="29152">
                  <c:v>4277349561.3425927</c:v>
                </c:pt>
                <c:pt idx="29153">
                  <c:v>4277349564.814815</c:v>
                </c:pt>
                <c:pt idx="29154">
                  <c:v>4277349567.1296296</c:v>
                </c:pt>
                <c:pt idx="29155">
                  <c:v>4277349570.6018519</c:v>
                </c:pt>
                <c:pt idx="29156">
                  <c:v>4277349574.0740743</c:v>
                </c:pt>
                <c:pt idx="29157">
                  <c:v>4277349577.5462966</c:v>
                </c:pt>
                <c:pt idx="29158">
                  <c:v>4277349581.0185189</c:v>
                </c:pt>
                <c:pt idx="29159">
                  <c:v>4277349583.3333335</c:v>
                </c:pt>
                <c:pt idx="29160">
                  <c:v>4277349586.8055558</c:v>
                </c:pt>
                <c:pt idx="29161">
                  <c:v>4277349590.2777781</c:v>
                </c:pt>
                <c:pt idx="29162">
                  <c:v>4277349593.7500005</c:v>
                </c:pt>
                <c:pt idx="29163">
                  <c:v>4277349596.064815</c:v>
                </c:pt>
                <c:pt idx="29164">
                  <c:v>4277349599.5370374</c:v>
                </c:pt>
                <c:pt idx="29165">
                  <c:v>4277349603.0092597</c:v>
                </c:pt>
                <c:pt idx="29166">
                  <c:v>4277349606.4814811</c:v>
                </c:pt>
                <c:pt idx="29167">
                  <c:v>4277349609.9537034</c:v>
                </c:pt>
                <c:pt idx="29168">
                  <c:v>4277349612.2685189</c:v>
                </c:pt>
                <c:pt idx="29169">
                  <c:v>4277349616.8981481</c:v>
                </c:pt>
                <c:pt idx="29170">
                  <c:v>4277349620.3703704</c:v>
                </c:pt>
                <c:pt idx="29171">
                  <c:v>4277349622.685185</c:v>
                </c:pt>
                <c:pt idx="29172">
                  <c:v>4277349626.1574073</c:v>
                </c:pt>
                <c:pt idx="29173">
                  <c:v>4277349629.6296296</c:v>
                </c:pt>
                <c:pt idx="29174">
                  <c:v>4277349633.1018519</c:v>
                </c:pt>
                <c:pt idx="29175">
                  <c:v>4277349636.5740743</c:v>
                </c:pt>
                <c:pt idx="29176">
                  <c:v>4277349638.8888888</c:v>
                </c:pt>
                <c:pt idx="29177">
                  <c:v>4277349642.3611112</c:v>
                </c:pt>
                <c:pt idx="29178">
                  <c:v>4277349645.8333335</c:v>
                </c:pt>
                <c:pt idx="29179">
                  <c:v>4277349649.3055558</c:v>
                </c:pt>
                <c:pt idx="29180">
                  <c:v>4277349651.6203704</c:v>
                </c:pt>
                <c:pt idx="29181">
                  <c:v>4277349655.0925927</c:v>
                </c:pt>
                <c:pt idx="29182">
                  <c:v>4277349658.564815</c:v>
                </c:pt>
                <c:pt idx="29183">
                  <c:v>4277349662.0370374</c:v>
                </c:pt>
                <c:pt idx="29184">
                  <c:v>4277349664.3518519</c:v>
                </c:pt>
                <c:pt idx="29185">
                  <c:v>4277349667.8240743</c:v>
                </c:pt>
                <c:pt idx="29186">
                  <c:v>4277349671.2962966</c:v>
                </c:pt>
                <c:pt idx="29187">
                  <c:v>4277349674.768518</c:v>
                </c:pt>
                <c:pt idx="29188">
                  <c:v>4277349678.2407403</c:v>
                </c:pt>
                <c:pt idx="29189">
                  <c:v>4277349680.5555558</c:v>
                </c:pt>
                <c:pt idx="29190">
                  <c:v>4277349684.0277781</c:v>
                </c:pt>
                <c:pt idx="29191">
                  <c:v>4277349687.4999995</c:v>
                </c:pt>
                <c:pt idx="29192">
                  <c:v>4277349690.9722219</c:v>
                </c:pt>
                <c:pt idx="29193">
                  <c:v>4277349693.2870374</c:v>
                </c:pt>
                <c:pt idx="29194">
                  <c:v>4277349696.7592587</c:v>
                </c:pt>
                <c:pt idx="29195">
                  <c:v>4277349700.2314811</c:v>
                </c:pt>
                <c:pt idx="29196">
                  <c:v>4277349703.7037034</c:v>
                </c:pt>
                <c:pt idx="29197">
                  <c:v>4277349707.1759257</c:v>
                </c:pt>
                <c:pt idx="29198">
                  <c:v>4277349709.4907403</c:v>
                </c:pt>
                <c:pt idx="29199">
                  <c:v>4277349712.9629626</c:v>
                </c:pt>
                <c:pt idx="29200">
                  <c:v>4277349716.435185</c:v>
                </c:pt>
                <c:pt idx="29201">
                  <c:v>4277349719.9074073</c:v>
                </c:pt>
                <c:pt idx="29202">
                  <c:v>4277349722.2222219</c:v>
                </c:pt>
                <c:pt idx="29203">
                  <c:v>4277349725.6944442</c:v>
                </c:pt>
                <c:pt idx="29204">
                  <c:v>4277349729.1666665</c:v>
                </c:pt>
                <c:pt idx="29205">
                  <c:v>4277349732.6388888</c:v>
                </c:pt>
                <c:pt idx="29206">
                  <c:v>4277349734.9537034</c:v>
                </c:pt>
                <c:pt idx="29207">
                  <c:v>4277349738.4259257</c:v>
                </c:pt>
                <c:pt idx="29208">
                  <c:v>4277349741.8981481</c:v>
                </c:pt>
                <c:pt idx="29209">
                  <c:v>4277349745.3703704</c:v>
                </c:pt>
                <c:pt idx="29210">
                  <c:v>4277349748.8425927</c:v>
                </c:pt>
                <c:pt idx="29211">
                  <c:v>4277349751.1574073</c:v>
                </c:pt>
                <c:pt idx="29212">
                  <c:v>4277349754.6296296</c:v>
                </c:pt>
                <c:pt idx="29213">
                  <c:v>4277349758.1018519</c:v>
                </c:pt>
                <c:pt idx="29214">
                  <c:v>4277349761.5740743</c:v>
                </c:pt>
                <c:pt idx="29215">
                  <c:v>4277349763.8888888</c:v>
                </c:pt>
                <c:pt idx="29216">
                  <c:v>4277349767.3611112</c:v>
                </c:pt>
                <c:pt idx="29217">
                  <c:v>4277349770.8333335</c:v>
                </c:pt>
                <c:pt idx="29218">
                  <c:v>4277349774.3055558</c:v>
                </c:pt>
                <c:pt idx="29219">
                  <c:v>4277349777.7777777</c:v>
                </c:pt>
                <c:pt idx="29220">
                  <c:v>4277349780.0925927</c:v>
                </c:pt>
                <c:pt idx="29221">
                  <c:v>4277349783.564815</c:v>
                </c:pt>
                <c:pt idx="29222">
                  <c:v>4277349787.0370369</c:v>
                </c:pt>
                <c:pt idx="29223">
                  <c:v>4277349790.5092592</c:v>
                </c:pt>
                <c:pt idx="29224">
                  <c:v>4277349792.8240743</c:v>
                </c:pt>
                <c:pt idx="29225">
                  <c:v>4277349796.2962961</c:v>
                </c:pt>
                <c:pt idx="29226">
                  <c:v>4277349799.7685184</c:v>
                </c:pt>
                <c:pt idx="29227">
                  <c:v>4277349803.2407408</c:v>
                </c:pt>
                <c:pt idx="29228">
                  <c:v>4277349805.5555553</c:v>
                </c:pt>
                <c:pt idx="29229">
                  <c:v>4277349809.0277777</c:v>
                </c:pt>
                <c:pt idx="29230">
                  <c:v>4277349812.5</c:v>
                </c:pt>
                <c:pt idx="29231">
                  <c:v>4277349815.9722223</c:v>
                </c:pt>
                <c:pt idx="29232">
                  <c:v>4277349819.4444447</c:v>
                </c:pt>
                <c:pt idx="29233">
                  <c:v>4277349821.7592592</c:v>
                </c:pt>
                <c:pt idx="29234">
                  <c:v>4277349825.2314816</c:v>
                </c:pt>
                <c:pt idx="29235">
                  <c:v>4277349828.7037039</c:v>
                </c:pt>
                <c:pt idx="29236">
                  <c:v>4277349832.1759262</c:v>
                </c:pt>
                <c:pt idx="29237">
                  <c:v>4277349834.4907408</c:v>
                </c:pt>
                <c:pt idx="29238">
                  <c:v>4277349837.9629631</c:v>
                </c:pt>
                <c:pt idx="29239">
                  <c:v>4277349841.4351854</c:v>
                </c:pt>
                <c:pt idx="29240">
                  <c:v>4277349844.9074078</c:v>
                </c:pt>
                <c:pt idx="29241">
                  <c:v>4277349847.2222223</c:v>
                </c:pt>
                <c:pt idx="29242">
                  <c:v>4277349850.6944447</c:v>
                </c:pt>
                <c:pt idx="29243">
                  <c:v>4277349854.166667</c:v>
                </c:pt>
                <c:pt idx="29244">
                  <c:v>4277349857.6388893</c:v>
                </c:pt>
                <c:pt idx="29245">
                  <c:v>4277349861.1111112</c:v>
                </c:pt>
                <c:pt idx="29246">
                  <c:v>4277349863.4259262</c:v>
                </c:pt>
                <c:pt idx="29247">
                  <c:v>4277349866.8981485</c:v>
                </c:pt>
                <c:pt idx="29248">
                  <c:v>4277349870.3703709</c:v>
                </c:pt>
                <c:pt idx="29249">
                  <c:v>4277349873.8425927</c:v>
                </c:pt>
                <c:pt idx="29250">
                  <c:v>4277349876.1574078</c:v>
                </c:pt>
                <c:pt idx="29251">
                  <c:v>4277349879.6296301</c:v>
                </c:pt>
                <c:pt idx="29252">
                  <c:v>4277349883.1018519</c:v>
                </c:pt>
                <c:pt idx="29253">
                  <c:v>4277349886.5740738</c:v>
                </c:pt>
                <c:pt idx="29254">
                  <c:v>4277349890.0462961</c:v>
                </c:pt>
                <c:pt idx="29255">
                  <c:v>4277349892.3611116</c:v>
                </c:pt>
                <c:pt idx="29256">
                  <c:v>4277349895.833333</c:v>
                </c:pt>
                <c:pt idx="29257">
                  <c:v>4277349899.3055553</c:v>
                </c:pt>
                <c:pt idx="29258">
                  <c:v>4277349902.7777777</c:v>
                </c:pt>
                <c:pt idx="29259">
                  <c:v>4277349905.0925922</c:v>
                </c:pt>
                <c:pt idx="29260">
                  <c:v>4277349916.666667</c:v>
                </c:pt>
                <c:pt idx="29261">
                  <c:v>4277349929.3981485</c:v>
                </c:pt>
                <c:pt idx="29262">
                  <c:v>4277349940.9722223</c:v>
                </c:pt>
                <c:pt idx="29263">
                  <c:v>4277349952.5462961</c:v>
                </c:pt>
                <c:pt idx="29264">
                  <c:v>4277349964.1203709</c:v>
                </c:pt>
                <c:pt idx="29265">
                  <c:v>4277349975.6944447</c:v>
                </c:pt>
                <c:pt idx="29266">
                  <c:v>4277349987.2685184</c:v>
                </c:pt>
                <c:pt idx="29267">
                  <c:v>4277349998.8425922</c:v>
                </c:pt>
                <c:pt idx="29268">
                  <c:v>4277350010.416667</c:v>
                </c:pt>
                <c:pt idx="29269">
                  <c:v>4277350021.9907408</c:v>
                </c:pt>
                <c:pt idx="29270">
                  <c:v>4277350033.5648146</c:v>
                </c:pt>
                <c:pt idx="29271">
                  <c:v>4277350045.1388884</c:v>
                </c:pt>
                <c:pt idx="29272">
                  <c:v>4277350056.7129631</c:v>
                </c:pt>
                <c:pt idx="29273">
                  <c:v>4277350069.4444447</c:v>
                </c:pt>
                <c:pt idx="29274">
                  <c:v>4277350081.0185184</c:v>
                </c:pt>
                <c:pt idx="29275">
                  <c:v>4277350092.5925922</c:v>
                </c:pt>
                <c:pt idx="29276">
                  <c:v>4277350104.166667</c:v>
                </c:pt>
                <c:pt idx="29277">
                  <c:v>4277350115.7407408</c:v>
                </c:pt>
                <c:pt idx="29278">
                  <c:v>4277350127.3148146</c:v>
                </c:pt>
                <c:pt idx="29279">
                  <c:v>4277350138.8888888</c:v>
                </c:pt>
                <c:pt idx="29280">
                  <c:v>4277350150.4629631</c:v>
                </c:pt>
                <c:pt idx="29281">
                  <c:v>4277350162.0370369</c:v>
                </c:pt>
                <c:pt idx="29282">
                  <c:v>4277350173.6111112</c:v>
                </c:pt>
                <c:pt idx="29283">
                  <c:v>4277350185.1851854</c:v>
                </c:pt>
                <c:pt idx="29284">
                  <c:v>4277350196.7592592</c:v>
                </c:pt>
                <c:pt idx="29285">
                  <c:v>4277350208.3333335</c:v>
                </c:pt>
                <c:pt idx="29286">
                  <c:v>4277350221.064815</c:v>
                </c:pt>
                <c:pt idx="29287">
                  <c:v>4277350232.6388888</c:v>
                </c:pt>
                <c:pt idx="29288">
                  <c:v>4277350244.2129631</c:v>
                </c:pt>
                <c:pt idx="29289">
                  <c:v>4277350255.7870374</c:v>
                </c:pt>
                <c:pt idx="29290">
                  <c:v>4277350290.5092597</c:v>
                </c:pt>
                <c:pt idx="29291">
                  <c:v>4277350325.231482</c:v>
                </c:pt>
                <c:pt idx="29292">
                  <c:v>4277350359.9537034</c:v>
                </c:pt>
                <c:pt idx="29293">
                  <c:v>4277350394.6759257</c:v>
                </c:pt>
                <c:pt idx="29294">
                  <c:v>4277350429.3981481</c:v>
                </c:pt>
                <c:pt idx="29295">
                  <c:v>4277350464.1203704</c:v>
                </c:pt>
                <c:pt idx="29296">
                  <c:v>4277350490.7407403</c:v>
                </c:pt>
                <c:pt idx="29297">
                  <c:v>4277350494.2129626</c:v>
                </c:pt>
                <c:pt idx="29298">
                  <c:v>4277350496.5277772</c:v>
                </c:pt>
                <c:pt idx="29299">
                  <c:v>4277350499.9999995</c:v>
                </c:pt>
                <c:pt idx="29300">
                  <c:v>4277350503.4722219</c:v>
                </c:pt>
                <c:pt idx="29301">
                  <c:v>4277350506.9444442</c:v>
                </c:pt>
                <c:pt idx="29302">
                  <c:v>4277350509.2592587</c:v>
                </c:pt>
                <c:pt idx="29303">
                  <c:v>4277350512.7314811</c:v>
                </c:pt>
                <c:pt idx="29304">
                  <c:v>4277350516.2037034</c:v>
                </c:pt>
                <c:pt idx="29305">
                  <c:v>4277350519.6759257</c:v>
                </c:pt>
                <c:pt idx="29306">
                  <c:v>4277350523.1481481</c:v>
                </c:pt>
                <c:pt idx="29307">
                  <c:v>4277350525.4629626</c:v>
                </c:pt>
                <c:pt idx="29308">
                  <c:v>4277350528.935185</c:v>
                </c:pt>
                <c:pt idx="29309">
                  <c:v>4277350532.4074073</c:v>
                </c:pt>
                <c:pt idx="29310">
                  <c:v>4277350535.8796296</c:v>
                </c:pt>
                <c:pt idx="29311">
                  <c:v>4277350538.1944442</c:v>
                </c:pt>
                <c:pt idx="29312">
                  <c:v>4277350541.6666665</c:v>
                </c:pt>
                <c:pt idx="29313">
                  <c:v>4277350545.1388888</c:v>
                </c:pt>
                <c:pt idx="29314">
                  <c:v>4277350548.6111112</c:v>
                </c:pt>
                <c:pt idx="29315">
                  <c:v>4277350550.9259257</c:v>
                </c:pt>
                <c:pt idx="29316">
                  <c:v>4277350554.3981481</c:v>
                </c:pt>
                <c:pt idx="29317">
                  <c:v>4277350557.8703704</c:v>
                </c:pt>
                <c:pt idx="29318">
                  <c:v>4277350561.3425927</c:v>
                </c:pt>
                <c:pt idx="29319">
                  <c:v>4277350564.814815</c:v>
                </c:pt>
                <c:pt idx="29320">
                  <c:v>4277350567.1296296</c:v>
                </c:pt>
                <c:pt idx="29321">
                  <c:v>4277350570.6018519</c:v>
                </c:pt>
                <c:pt idx="29322">
                  <c:v>4277350574.0740743</c:v>
                </c:pt>
                <c:pt idx="29323">
                  <c:v>4277350577.5462961</c:v>
                </c:pt>
                <c:pt idx="29324">
                  <c:v>4277350579.8611112</c:v>
                </c:pt>
                <c:pt idx="29325">
                  <c:v>4277350583.3333335</c:v>
                </c:pt>
                <c:pt idx="29326">
                  <c:v>4277350586.8055553</c:v>
                </c:pt>
                <c:pt idx="29327">
                  <c:v>4277350590.2777777</c:v>
                </c:pt>
                <c:pt idx="29328">
                  <c:v>4277350592.5925927</c:v>
                </c:pt>
                <c:pt idx="29329">
                  <c:v>4277350596.0648146</c:v>
                </c:pt>
                <c:pt idx="29330">
                  <c:v>4277350599.5370369</c:v>
                </c:pt>
                <c:pt idx="29331">
                  <c:v>4277350603.0092592</c:v>
                </c:pt>
                <c:pt idx="29332">
                  <c:v>4277350606.4814816</c:v>
                </c:pt>
                <c:pt idx="29333">
                  <c:v>4277350608.7962961</c:v>
                </c:pt>
                <c:pt idx="29334">
                  <c:v>4277350612.2685184</c:v>
                </c:pt>
                <c:pt idx="29335">
                  <c:v>4277350615.7407408</c:v>
                </c:pt>
                <c:pt idx="29336">
                  <c:v>4277350619.2129631</c:v>
                </c:pt>
                <c:pt idx="29337">
                  <c:v>4277350621.5277777</c:v>
                </c:pt>
                <c:pt idx="29338">
                  <c:v>4277350625</c:v>
                </c:pt>
                <c:pt idx="29339">
                  <c:v>4277350628.4722223</c:v>
                </c:pt>
                <c:pt idx="29340">
                  <c:v>4277350631.9444447</c:v>
                </c:pt>
                <c:pt idx="29341">
                  <c:v>4277350635.416667</c:v>
                </c:pt>
                <c:pt idx="29342">
                  <c:v>4277350637.7314816</c:v>
                </c:pt>
                <c:pt idx="29343">
                  <c:v>4277350641.2037039</c:v>
                </c:pt>
                <c:pt idx="29344">
                  <c:v>4277350644.6759262</c:v>
                </c:pt>
                <c:pt idx="29345">
                  <c:v>4277350648.1481485</c:v>
                </c:pt>
                <c:pt idx="29346">
                  <c:v>4277350650.4629631</c:v>
                </c:pt>
                <c:pt idx="29347">
                  <c:v>4277350653.9351854</c:v>
                </c:pt>
                <c:pt idx="29348">
                  <c:v>4277350657.4074078</c:v>
                </c:pt>
                <c:pt idx="29349">
                  <c:v>4277350660.8796301</c:v>
                </c:pt>
                <c:pt idx="29350">
                  <c:v>4277350663.1944447</c:v>
                </c:pt>
                <c:pt idx="29351">
                  <c:v>4277350666.666667</c:v>
                </c:pt>
                <c:pt idx="29352">
                  <c:v>4277350670.1388893</c:v>
                </c:pt>
                <c:pt idx="29353">
                  <c:v>4277350673.6111116</c:v>
                </c:pt>
                <c:pt idx="29354">
                  <c:v>4277350677.083333</c:v>
                </c:pt>
                <c:pt idx="29355">
                  <c:v>4277350679.3981485</c:v>
                </c:pt>
                <c:pt idx="29356">
                  <c:v>4277350682.8703709</c:v>
                </c:pt>
                <c:pt idx="29357">
                  <c:v>4277350686.3425922</c:v>
                </c:pt>
                <c:pt idx="29358">
                  <c:v>4277350689.8148146</c:v>
                </c:pt>
                <c:pt idx="29359">
                  <c:v>4277350692.1296301</c:v>
                </c:pt>
                <c:pt idx="29360">
                  <c:v>4277350695.6018524</c:v>
                </c:pt>
                <c:pt idx="29361">
                  <c:v>4277350699.0740738</c:v>
                </c:pt>
                <c:pt idx="29362">
                  <c:v>4277350702.5462961</c:v>
                </c:pt>
                <c:pt idx="29363">
                  <c:v>4277350704.8611116</c:v>
                </c:pt>
                <c:pt idx="29364">
                  <c:v>4277350708.333333</c:v>
                </c:pt>
                <c:pt idx="29365">
                  <c:v>4277350711.8055553</c:v>
                </c:pt>
                <c:pt idx="29366">
                  <c:v>4277350715.2777777</c:v>
                </c:pt>
                <c:pt idx="29367">
                  <c:v>4277350718.75</c:v>
                </c:pt>
                <c:pt idx="29368">
                  <c:v>4277350721.0648146</c:v>
                </c:pt>
                <c:pt idx="29369">
                  <c:v>4277350724.5370369</c:v>
                </c:pt>
                <c:pt idx="29370">
                  <c:v>4277350728.0092592</c:v>
                </c:pt>
                <c:pt idx="29371">
                  <c:v>4277350731.4814816</c:v>
                </c:pt>
                <c:pt idx="29372">
                  <c:v>4277350733.7962961</c:v>
                </c:pt>
                <c:pt idx="29373">
                  <c:v>4277350737.2685184</c:v>
                </c:pt>
                <c:pt idx="29374">
                  <c:v>4277350740.7407408</c:v>
                </c:pt>
                <c:pt idx="29375">
                  <c:v>4277350744.2129631</c:v>
                </c:pt>
                <c:pt idx="29376">
                  <c:v>4277350747.6851854</c:v>
                </c:pt>
                <c:pt idx="29377">
                  <c:v>4277350750</c:v>
                </c:pt>
                <c:pt idx="29378">
                  <c:v>4277350753.4722223</c:v>
                </c:pt>
                <c:pt idx="29379">
                  <c:v>4277350756.9444447</c:v>
                </c:pt>
                <c:pt idx="29380">
                  <c:v>4277350760.416667</c:v>
                </c:pt>
                <c:pt idx="29381">
                  <c:v>4277350762.7314816</c:v>
                </c:pt>
                <c:pt idx="29382">
                  <c:v>4277350767.3611107</c:v>
                </c:pt>
                <c:pt idx="29383">
                  <c:v>4277350770.833333</c:v>
                </c:pt>
                <c:pt idx="29384">
                  <c:v>4277350774.3055553</c:v>
                </c:pt>
                <c:pt idx="29385">
                  <c:v>4277350776.6203699</c:v>
                </c:pt>
                <c:pt idx="29386">
                  <c:v>4277350780.0925922</c:v>
                </c:pt>
                <c:pt idx="29387">
                  <c:v>4277350783.5648146</c:v>
                </c:pt>
                <c:pt idx="29388">
                  <c:v>4277350787.0370369</c:v>
                </c:pt>
                <c:pt idx="29389">
                  <c:v>4277350789.3518515</c:v>
                </c:pt>
                <c:pt idx="29390">
                  <c:v>4277350792.8240738</c:v>
                </c:pt>
                <c:pt idx="29391">
                  <c:v>4277350796.2962961</c:v>
                </c:pt>
                <c:pt idx="29392">
                  <c:v>4277350799.7685184</c:v>
                </c:pt>
                <c:pt idx="29393">
                  <c:v>4277350802.083333</c:v>
                </c:pt>
                <c:pt idx="29394">
                  <c:v>4277350805.5555553</c:v>
                </c:pt>
                <c:pt idx="29395">
                  <c:v>4277350809.0277777</c:v>
                </c:pt>
                <c:pt idx="29396">
                  <c:v>4277350812.5</c:v>
                </c:pt>
                <c:pt idx="29397">
                  <c:v>4277350815.9722223</c:v>
                </c:pt>
                <c:pt idx="29398">
                  <c:v>4277350818.2870369</c:v>
                </c:pt>
                <c:pt idx="29399">
                  <c:v>4277350821.7592592</c:v>
                </c:pt>
                <c:pt idx="29400">
                  <c:v>4277350825.2314816</c:v>
                </c:pt>
                <c:pt idx="29401">
                  <c:v>4277350828.7037039</c:v>
                </c:pt>
                <c:pt idx="29402">
                  <c:v>4277350831.0185184</c:v>
                </c:pt>
                <c:pt idx="29403">
                  <c:v>4277350834.4907408</c:v>
                </c:pt>
                <c:pt idx="29404">
                  <c:v>4277350837.9629631</c:v>
                </c:pt>
                <c:pt idx="29405">
                  <c:v>4277350841.4351854</c:v>
                </c:pt>
                <c:pt idx="29406">
                  <c:v>4277350844.9074078</c:v>
                </c:pt>
                <c:pt idx="29407">
                  <c:v>4277350847.2222223</c:v>
                </c:pt>
                <c:pt idx="29408">
                  <c:v>4277350850.6944447</c:v>
                </c:pt>
                <c:pt idx="29409">
                  <c:v>4277350854.166667</c:v>
                </c:pt>
                <c:pt idx="29410">
                  <c:v>4277350857.6388884</c:v>
                </c:pt>
                <c:pt idx="29411">
                  <c:v>4277350859.9537039</c:v>
                </c:pt>
                <c:pt idx="29412">
                  <c:v>4277350863.4259262</c:v>
                </c:pt>
                <c:pt idx="29413">
                  <c:v>4277350866.8981476</c:v>
                </c:pt>
                <c:pt idx="29414">
                  <c:v>4277350870.3703699</c:v>
                </c:pt>
                <c:pt idx="29415">
                  <c:v>4277350872.6851854</c:v>
                </c:pt>
                <c:pt idx="29416">
                  <c:v>4277350876.1574078</c:v>
                </c:pt>
                <c:pt idx="29417">
                  <c:v>4277350879.6296291</c:v>
                </c:pt>
                <c:pt idx="29418">
                  <c:v>4277350883.1018515</c:v>
                </c:pt>
                <c:pt idx="29419">
                  <c:v>4277350886.5740738</c:v>
                </c:pt>
                <c:pt idx="29420">
                  <c:v>4277350888.8888884</c:v>
                </c:pt>
                <c:pt idx="29421">
                  <c:v>4277350892.3611107</c:v>
                </c:pt>
                <c:pt idx="29422">
                  <c:v>4277350895.833333</c:v>
                </c:pt>
                <c:pt idx="29423">
                  <c:v>4277350899.3055553</c:v>
                </c:pt>
                <c:pt idx="29424">
                  <c:v>4277350901.6203699</c:v>
                </c:pt>
                <c:pt idx="29425">
                  <c:v>4277350905.0925922</c:v>
                </c:pt>
                <c:pt idx="29426">
                  <c:v>4277350908.5648146</c:v>
                </c:pt>
                <c:pt idx="29427">
                  <c:v>4277350912.0370369</c:v>
                </c:pt>
                <c:pt idx="29428">
                  <c:v>4277350914.3518515</c:v>
                </c:pt>
                <c:pt idx="29429">
                  <c:v>4277350917.8240738</c:v>
                </c:pt>
                <c:pt idx="29430">
                  <c:v>4277350921.2962961</c:v>
                </c:pt>
                <c:pt idx="29431">
                  <c:v>4277350924.7685184</c:v>
                </c:pt>
                <c:pt idx="29432">
                  <c:v>4277350928.2407408</c:v>
                </c:pt>
                <c:pt idx="29433">
                  <c:v>4277350930.5555553</c:v>
                </c:pt>
                <c:pt idx="29434">
                  <c:v>4277350934.0277777</c:v>
                </c:pt>
                <c:pt idx="29435">
                  <c:v>4277350937.5</c:v>
                </c:pt>
                <c:pt idx="29436">
                  <c:v>4277350940.9722223</c:v>
                </c:pt>
                <c:pt idx="29437">
                  <c:v>4277350943.2870369</c:v>
                </c:pt>
                <c:pt idx="29438">
                  <c:v>4277350946.7592592</c:v>
                </c:pt>
                <c:pt idx="29439">
                  <c:v>4277350950.2314816</c:v>
                </c:pt>
                <c:pt idx="29440">
                  <c:v>4277350953.7037039</c:v>
                </c:pt>
                <c:pt idx="29441">
                  <c:v>4277350957.1759257</c:v>
                </c:pt>
                <c:pt idx="29442">
                  <c:v>4277350959.4907408</c:v>
                </c:pt>
                <c:pt idx="29443">
                  <c:v>4277350962.9629631</c:v>
                </c:pt>
                <c:pt idx="29444">
                  <c:v>4277350966.4351854</c:v>
                </c:pt>
                <c:pt idx="29445">
                  <c:v>4277350969.9074073</c:v>
                </c:pt>
                <c:pt idx="29446">
                  <c:v>4277350972.2222223</c:v>
                </c:pt>
                <c:pt idx="29447">
                  <c:v>4277350975.6944447</c:v>
                </c:pt>
                <c:pt idx="29448">
                  <c:v>4277350979.1666665</c:v>
                </c:pt>
                <c:pt idx="29449">
                  <c:v>4277350982.6388888</c:v>
                </c:pt>
                <c:pt idx="29450">
                  <c:v>4277350984.9537039</c:v>
                </c:pt>
                <c:pt idx="29451">
                  <c:v>4277350988.4259257</c:v>
                </c:pt>
                <c:pt idx="29452">
                  <c:v>4277350991.8981481</c:v>
                </c:pt>
                <c:pt idx="29453">
                  <c:v>4277350995.3703704</c:v>
                </c:pt>
                <c:pt idx="29454">
                  <c:v>4277350998.8425927</c:v>
                </c:pt>
                <c:pt idx="29455">
                  <c:v>4277351001.1574073</c:v>
                </c:pt>
                <c:pt idx="29456">
                  <c:v>4277351004.6296296</c:v>
                </c:pt>
                <c:pt idx="29457">
                  <c:v>4277351008.1018519</c:v>
                </c:pt>
                <c:pt idx="29458">
                  <c:v>4277351011.5740743</c:v>
                </c:pt>
                <c:pt idx="29459">
                  <c:v>4277351013.8888888</c:v>
                </c:pt>
                <c:pt idx="29460">
                  <c:v>4277351017.3611112</c:v>
                </c:pt>
                <c:pt idx="29461">
                  <c:v>4277351020.8333335</c:v>
                </c:pt>
                <c:pt idx="29462">
                  <c:v>4277351024.3055558</c:v>
                </c:pt>
                <c:pt idx="29463">
                  <c:v>4277351026.6203704</c:v>
                </c:pt>
                <c:pt idx="29464">
                  <c:v>4277351030.0925927</c:v>
                </c:pt>
                <c:pt idx="29465">
                  <c:v>4277351033.564815</c:v>
                </c:pt>
                <c:pt idx="29466">
                  <c:v>4277351037.0370374</c:v>
                </c:pt>
                <c:pt idx="29467">
                  <c:v>4277351040.5092597</c:v>
                </c:pt>
                <c:pt idx="29468">
                  <c:v>4277351042.8240743</c:v>
                </c:pt>
                <c:pt idx="29469">
                  <c:v>4277351046.2962966</c:v>
                </c:pt>
                <c:pt idx="29470">
                  <c:v>4277351049.7685189</c:v>
                </c:pt>
                <c:pt idx="29471">
                  <c:v>4277351053.2407413</c:v>
                </c:pt>
                <c:pt idx="29472">
                  <c:v>4277351055.5555558</c:v>
                </c:pt>
                <c:pt idx="29473">
                  <c:v>4277351059.0277781</c:v>
                </c:pt>
                <c:pt idx="29474">
                  <c:v>4277351062.5000005</c:v>
                </c:pt>
                <c:pt idx="29475">
                  <c:v>4277351065.9722228</c:v>
                </c:pt>
                <c:pt idx="29476">
                  <c:v>4277351069.4444442</c:v>
                </c:pt>
                <c:pt idx="29477">
                  <c:v>4277351071.7592597</c:v>
                </c:pt>
                <c:pt idx="29478">
                  <c:v>4277351075.231482</c:v>
                </c:pt>
                <c:pt idx="29479">
                  <c:v>4277351078.7037034</c:v>
                </c:pt>
                <c:pt idx="29480">
                  <c:v>4277351082.1759257</c:v>
                </c:pt>
                <c:pt idx="29481">
                  <c:v>4277351084.4907413</c:v>
                </c:pt>
                <c:pt idx="29482">
                  <c:v>4277351087.9629626</c:v>
                </c:pt>
                <c:pt idx="29483">
                  <c:v>4277351099.5370374</c:v>
                </c:pt>
                <c:pt idx="29484">
                  <c:v>4277351111.1111112</c:v>
                </c:pt>
                <c:pt idx="29485">
                  <c:v>4277351122.685185</c:v>
                </c:pt>
                <c:pt idx="29486">
                  <c:v>4277351135.4166665</c:v>
                </c:pt>
                <c:pt idx="29487">
                  <c:v>4277351146.9907403</c:v>
                </c:pt>
                <c:pt idx="29488">
                  <c:v>4277351158.564815</c:v>
                </c:pt>
                <c:pt idx="29489">
                  <c:v>4277351170.1388888</c:v>
                </c:pt>
                <c:pt idx="29490">
                  <c:v>4277351181.7129626</c:v>
                </c:pt>
                <c:pt idx="29491">
                  <c:v>4277351193.2870374</c:v>
                </c:pt>
                <c:pt idx="29492">
                  <c:v>4277351204.8611112</c:v>
                </c:pt>
                <c:pt idx="29493">
                  <c:v>4277351216.435185</c:v>
                </c:pt>
                <c:pt idx="29494">
                  <c:v>4277351228.0092587</c:v>
                </c:pt>
                <c:pt idx="29495">
                  <c:v>4277351239.5833335</c:v>
                </c:pt>
                <c:pt idx="29496">
                  <c:v>4277351252.314815</c:v>
                </c:pt>
                <c:pt idx="29497">
                  <c:v>4277351263.8888888</c:v>
                </c:pt>
                <c:pt idx="29498">
                  <c:v>4277351275.4629626</c:v>
                </c:pt>
                <c:pt idx="29499">
                  <c:v>4277351287.0370374</c:v>
                </c:pt>
                <c:pt idx="29500">
                  <c:v>4277351298.6111112</c:v>
                </c:pt>
                <c:pt idx="29501">
                  <c:v>4277351310.185185</c:v>
                </c:pt>
                <c:pt idx="29502">
                  <c:v>4277351321.7592592</c:v>
                </c:pt>
                <c:pt idx="29503">
                  <c:v>4277351333.3333335</c:v>
                </c:pt>
                <c:pt idx="29504">
                  <c:v>4277351344.9074073</c:v>
                </c:pt>
                <c:pt idx="29505">
                  <c:v>4277351356.4814816</c:v>
                </c:pt>
                <c:pt idx="29506">
                  <c:v>4277351369.2129631</c:v>
                </c:pt>
                <c:pt idx="29507">
                  <c:v>4277351380.7870369</c:v>
                </c:pt>
                <c:pt idx="29508">
                  <c:v>4277351392.3611112</c:v>
                </c:pt>
                <c:pt idx="29509">
                  <c:v>4277351403.9351854</c:v>
                </c:pt>
                <c:pt idx="29510">
                  <c:v>4277351415.5092592</c:v>
                </c:pt>
                <c:pt idx="29511">
                  <c:v>4277351427.0833335</c:v>
                </c:pt>
                <c:pt idx="29512">
                  <c:v>4277351438.6574078</c:v>
                </c:pt>
                <c:pt idx="29513">
                  <c:v>4277351473.3796301</c:v>
                </c:pt>
                <c:pt idx="29514">
                  <c:v>4277351508.1018515</c:v>
                </c:pt>
                <c:pt idx="29515">
                  <c:v>4277351542.8240738</c:v>
                </c:pt>
                <c:pt idx="29516">
                  <c:v>4277351577.5462961</c:v>
                </c:pt>
                <c:pt idx="29517">
                  <c:v>4277351612.2685184</c:v>
                </c:pt>
                <c:pt idx="29518">
                  <c:v>4277351635.416667</c:v>
                </c:pt>
                <c:pt idx="29519">
                  <c:v>4277351638.8888884</c:v>
                </c:pt>
                <c:pt idx="29520">
                  <c:v>4277351642.3611107</c:v>
                </c:pt>
                <c:pt idx="29521">
                  <c:v>4277351644.6759262</c:v>
                </c:pt>
                <c:pt idx="29522">
                  <c:v>4277351648.1481476</c:v>
                </c:pt>
                <c:pt idx="29523">
                  <c:v>4277351651.6203699</c:v>
                </c:pt>
                <c:pt idx="29524">
                  <c:v>4277351655.0925922</c:v>
                </c:pt>
                <c:pt idx="29525">
                  <c:v>4277351658.5648146</c:v>
                </c:pt>
                <c:pt idx="29526">
                  <c:v>4277351660.8796291</c:v>
                </c:pt>
                <c:pt idx="29527">
                  <c:v>4277351664.3518515</c:v>
                </c:pt>
                <c:pt idx="29528">
                  <c:v>4277351667.8240738</c:v>
                </c:pt>
                <c:pt idx="29529">
                  <c:v>4277351671.2962961</c:v>
                </c:pt>
                <c:pt idx="29530">
                  <c:v>4277351673.6111107</c:v>
                </c:pt>
                <c:pt idx="29531">
                  <c:v>4277351677.083333</c:v>
                </c:pt>
                <c:pt idx="29532">
                  <c:v>4277351680.5555553</c:v>
                </c:pt>
                <c:pt idx="29533">
                  <c:v>4277351684.0277777</c:v>
                </c:pt>
                <c:pt idx="29534">
                  <c:v>4277351687.5</c:v>
                </c:pt>
                <c:pt idx="29535">
                  <c:v>4277351689.8148146</c:v>
                </c:pt>
                <c:pt idx="29536">
                  <c:v>4277351693.2870369</c:v>
                </c:pt>
                <c:pt idx="29537">
                  <c:v>4277351696.7592592</c:v>
                </c:pt>
                <c:pt idx="29538">
                  <c:v>4277351700.2314816</c:v>
                </c:pt>
                <c:pt idx="29539">
                  <c:v>4277351702.5462961</c:v>
                </c:pt>
                <c:pt idx="29540">
                  <c:v>4277351706.0185184</c:v>
                </c:pt>
                <c:pt idx="29541">
                  <c:v>4277351709.4907408</c:v>
                </c:pt>
                <c:pt idx="29542">
                  <c:v>4277351712.9629631</c:v>
                </c:pt>
                <c:pt idx="29543">
                  <c:v>4277351716.4351854</c:v>
                </c:pt>
                <c:pt idx="29544">
                  <c:v>4277351718.75</c:v>
                </c:pt>
                <c:pt idx="29545">
                  <c:v>4277351722.2222223</c:v>
                </c:pt>
                <c:pt idx="29546">
                  <c:v>4277351725.6944447</c:v>
                </c:pt>
                <c:pt idx="29547">
                  <c:v>4277351729.1666665</c:v>
                </c:pt>
                <c:pt idx="29548">
                  <c:v>4277351731.4814816</c:v>
                </c:pt>
                <c:pt idx="29549">
                  <c:v>4277351734.9537039</c:v>
                </c:pt>
                <c:pt idx="29550">
                  <c:v>4277351738.4259257</c:v>
                </c:pt>
                <c:pt idx="29551">
                  <c:v>4277351741.8981481</c:v>
                </c:pt>
                <c:pt idx="29552">
                  <c:v>4277351744.2129631</c:v>
                </c:pt>
                <c:pt idx="29553">
                  <c:v>4277351747.6851854</c:v>
                </c:pt>
                <c:pt idx="29554">
                  <c:v>4277351751.1574073</c:v>
                </c:pt>
                <c:pt idx="29555">
                  <c:v>4277351754.6296296</c:v>
                </c:pt>
                <c:pt idx="29556">
                  <c:v>4277351758.1018519</c:v>
                </c:pt>
                <c:pt idx="29557">
                  <c:v>4277351760.4166665</c:v>
                </c:pt>
                <c:pt idx="29558">
                  <c:v>4277351763.8888888</c:v>
                </c:pt>
                <c:pt idx="29559">
                  <c:v>4277351767.3611112</c:v>
                </c:pt>
                <c:pt idx="29560">
                  <c:v>4277351770.8333335</c:v>
                </c:pt>
                <c:pt idx="29561">
                  <c:v>4277351773.1481481</c:v>
                </c:pt>
                <c:pt idx="29562">
                  <c:v>4277351776.6203704</c:v>
                </c:pt>
                <c:pt idx="29563">
                  <c:v>4277351780.0925927</c:v>
                </c:pt>
                <c:pt idx="29564">
                  <c:v>4277351783.564815</c:v>
                </c:pt>
                <c:pt idx="29565">
                  <c:v>4277351787.0370374</c:v>
                </c:pt>
                <c:pt idx="29566">
                  <c:v>4277351789.3518519</c:v>
                </c:pt>
                <c:pt idx="29567">
                  <c:v>4277351792.8240743</c:v>
                </c:pt>
                <c:pt idx="29568">
                  <c:v>4277351796.2962966</c:v>
                </c:pt>
                <c:pt idx="29569">
                  <c:v>4277351799.7685184</c:v>
                </c:pt>
                <c:pt idx="29570">
                  <c:v>4277351802.0833335</c:v>
                </c:pt>
                <c:pt idx="29571">
                  <c:v>4277351805.5555558</c:v>
                </c:pt>
                <c:pt idx="29572">
                  <c:v>4277351809.0277781</c:v>
                </c:pt>
                <c:pt idx="29573">
                  <c:v>4277351812.5</c:v>
                </c:pt>
                <c:pt idx="29574">
                  <c:v>4277351814.814815</c:v>
                </c:pt>
                <c:pt idx="29575">
                  <c:v>4277351818.2870374</c:v>
                </c:pt>
                <c:pt idx="29576">
                  <c:v>4277351821.7592597</c:v>
                </c:pt>
                <c:pt idx="29577">
                  <c:v>4277351825.2314816</c:v>
                </c:pt>
                <c:pt idx="29578">
                  <c:v>4277351828.7037034</c:v>
                </c:pt>
                <c:pt idx="29579">
                  <c:v>4277351831.0185189</c:v>
                </c:pt>
                <c:pt idx="29580">
                  <c:v>4277351834.4907413</c:v>
                </c:pt>
                <c:pt idx="29581">
                  <c:v>4277351837.9629626</c:v>
                </c:pt>
                <c:pt idx="29582">
                  <c:v>4277351841.435185</c:v>
                </c:pt>
                <c:pt idx="29583">
                  <c:v>4277351843.7500005</c:v>
                </c:pt>
                <c:pt idx="29584">
                  <c:v>4277351847.2222228</c:v>
                </c:pt>
                <c:pt idx="29585">
                  <c:v>4277351850.6944442</c:v>
                </c:pt>
                <c:pt idx="29586">
                  <c:v>4277351854.1666665</c:v>
                </c:pt>
                <c:pt idx="29587">
                  <c:v>4277351856.481482</c:v>
                </c:pt>
                <c:pt idx="29588">
                  <c:v>4277351859.9537034</c:v>
                </c:pt>
                <c:pt idx="29589">
                  <c:v>4277351863.4259257</c:v>
                </c:pt>
                <c:pt idx="29590">
                  <c:v>4277351866.8981481</c:v>
                </c:pt>
                <c:pt idx="29591">
                  <c:v>4277351870.3703704</c:v>
                </c:pt>
                <c:pt idx="29592">
                  <c:v>4277351872.685185</c:v>
                </c:pt>
                <c:pt idx="29593">
                  <c:v>4277351876.1574073</c:v>
                </c:pt>
                <c:pt idx="29594">
                  <c:v>4277351879.6296296</c:v>
                </c:pt>
                <c:pt idx="29595">
                  <c:v>4277351883.1018519</c:v>
                </c:pt>
                <c:pt idx="29596">
                  <c:v>4277351885.4166665</c:v>
                </c:pt>
                <c:pt idx="29597">
                  <c:v>4277351888.8888888</c:v>
                </c:pt>
                <c:pt idx="29598">
                  <c:v>4277351892.3611112</c:v>
                </c:pt>
                <c:pt idx="29599">
                  <c:v>4277351895.8333335</c:v>
                </c:pt>
                <c:pt idx="29600">
                  <c:v>4277351899.3055558</c:v>
                </c:pt>
                <c:pt idx="29601">
                  <c:v>4277351901.6203704</c:v>
                </c:pt>
                <c:pt idx="29602">
                  <c:v>4277351905.0925927</c:v>
                </c:pt>
                <c:pt idx="29603">
                  <c:v>4277351908.564815</c:v>
                </c:pt>
                <c:pt idx="29604">
                  <c:v>4277351912.0370374</c:v>
                </c:pt>
                <c:pt idx="29605">
                  <c:v>4277351914.3518519</c:v>
                </c:pt>
                <c:pt idx="29606">
                  <c:v>4277351917.8240743</c:v>
                </c:pt>
                <c:pt idx="29607">
                  <c:v>4277351921.2962966</c:v>
                </c:pt>
                <c:pt idx="29608">
                  <c:v>4277351924.7685189</c:v>
                </c:pt>
                <c:pt idx="29609">
                  <c:v>4277351927.0833335</c:v>
                </c:pt>
                <c:pt idx="29610">
                  <c:v>4277351930.5555558</c:v>
                </c:pt>
                <c:pt idx="29611">
                  <c:v>4277351934.0277781</c:v>
                </c:pt>
                <c:pt idx="29612">
                  <c:v>4277351937.5000005</c:v>
                </c:pt>
                <c:pt idx="29613">
                  <c:v>4277351940.9722219</c:v>
                </c:pt>
                <c:pt idx="29614">
                  <c:v>4277351943.2870374</c:v>
                </c:pt>
                <c:pt idx="29615">
                  <c:v>4277351946.7592597</c:v>
                </c:pt>
                <c:pt idx="29616">
                  <c:v>4277351950.2314811</c:v>
                </c:pt>
                <c:pt idx="29617">
                  <c:v>4277351953.7037034</c:v>
                </c:pt>
                <c:pt idx="29618">
                  <c:v>4277351956.0185189</c:v>
                </c:pt>
                <c:pt idx="29619">
                  <c:v>4277351959.4907403</c:v>
                </c:pt>
                <c:pt idx="29620">
                  <c:v>4277351962.9629626</c:v>
                </c:pt>
                <c:pt idx="29621">
                  <c:v>4277351966.435185</c:v>
                </c:pt>
                <c:pt idx="29622">
                  <c:v>4277351968.7499995</c:v>
                </c:pt>
                <c:pt idx="29623">
                  <c:v>4277351972.2222219</c:v>
                </c:pt>
                <c:pt idx="29624">
                  <c:v>4277351975.6944442</c:v>
                </c:pt>
                <c:pt idx="29625">
                  <c:v>4277351979.1666665</c:v>
                </c:pt>
                <c:pt idx="29626">
                  <c:v>4277351982.6388888</c:v>
                </c:pt>
                <c:pt idx="29627">
                  <c:v>4277351984.9537034</c:v>
                </c:pt>
                <c:pt idx="29628">
                  <c:v>4277351988.4259257</c:v>
                </c:pt>
                <c:pt idx="29629">
                  <c:v>4277351991.8981481</c:v>
                </c:pt>
                <c:pt idx="29630">
                  <c:v>4277351995.3703704</c:v>
                </c:pt>
                <c:pt idx="29631">
                  <c:v>4277351997.685185</c:v>
                </c:pt>
                <c:pt idx="29632">
                  <c:v>4277352001.1574073</c:v>
                </c:pt>
                <c:pt idx="29633">
                  <c:v>4277352004.6296296</c:v>
                </c:pt>
                <c:pt idx="29634">
                  <c:v>4277352008.1018519</c:v>
                </c:pt>
                <c:pt idx="29635">
                  <c:v>4277352011.5740743</c:v>
                </c:pt>
                <c:pt idx="29636">
                  <c:v>4277352013.8888888</c:v>
                </c:pt>
                <c:pt idx="29637">
                  <c:v>4277352017.3611112</c:v>
                </c:pt>
                <c:pt idx="29638">
                  <c:v>4277352020.8333335</c:v>
                </c:pt>
                <c:pt idx="29639">
                  <c:v>4277352024.3055558</c:v>
                </c:pt>
                <c:pt idx="29640">
                  <c:v>4277352026.6203704</c:v>
                </c:pt>
                <c:pt idx="29641">
                  <c:v>4277352030.0925927</c:v>
                </c:pt>
                <c:pt idx="29642">
                  <c:v>4277352033.564815</c:v>
                </c:pt>
                <c:pt idx="29643">
                  <c:v>4277352037.0370374</c:v>
                </c:pt>
                <c:pt idx="29644">
                  <c:v>4277352039.3518519</c:v>
                </c:pt>
                <c:pt idx="29645">
                  <c:v>4277352042.8240743</c:v>
                </c:pt>
                <c:pt idx="29646">
                  <c:v>4277352046.2962966</c:v>
                </c:pt>
                <c:pt idx="29647">
                  <c:v>4277352049.768518</c:v>
                </c:pt>
                <c:pt idx="29648">
                  <c:v>4277352053.2407403</c:v>
                </c:pt>
                <c:pt idx="29649">
                  <c:v>4277352055.5555558</c:v>
                </c:pt>
                <c:pt idx="29650">
                  <c:v>4277352059.0277772</c:v>
                </c:pt>
                <c:pt idx="29651">
                  <c:v>4277352062.4999995</c:v>
                </c:pt>
                <c:pt idx="29652">
                  <c:v>4277352065.9722219</c:v>
                </c:pt>
                <c:pt idx="29653">
                  <c:v>4277352068.2870374</c:v>
                </c:pt>
                <c:pt idx="29654">
                  <c:v>4277352071.7592587</c:v>
                </c:pt>
                <c:pt idx="29655">
                  <c:v>4277352075.2314811</c:v>
                </c:pt>
                <c:pt idx="29656">
                  <c:v>4277352078.7037034</c:v>
                </c:pt>
                <c:pt idx="29657">
                  <c:v>4277352082.1759257</c:v>
                </c:pt>
                <c:pt idx="29658">
                  <c:v>4277352084.4907403</c:v>
                </c:pt>
                <c:pt idx="29659">
                  <c:v>4277352096.064815</c:v>
                </c:pt>
                <c:pt idx="29660">
                  <c:v>4277352107.6388888</c:v>
                </c:pt>
                <c:pt idx="29661">
                  <c:v>4277352120.3703704</c:v>
                </c:pt>
                <c:pt idx="29662">
                  <c:v>4277352131.9444442</c:v>
                </c:pt>
                <c:pt idx="29663">
                  <c:v>4277352143.5185184</c:v>
                </c:pt>
                <c:pt idx="29664">
                  <c:v>4277352155.0925927</c:v>
                </c:pt>
                <c:pt idx="29665">
                  <c:v>4277352166.6666665</c:v>
                </c:pt>
                <c:pt idx="29666">
                  <c:v>4277352178.2407408</c:v>
                </c:pt>
                <c:pt idx="29667">
                  <c:v>4277352189.8148146</c:v>
                </c:pt>
                <c:pt idx="29668">
                  <c:v>4277352201.3888893</c:v>
                </c:pt>
                <c:pt idx="29669">
                  <c:v>4277352212.9629631</c:v>
                </c:pt>
                <c:pt idx="29670">
                  <c:v>4277352224.5370369</c:v>
                </c:pt>
                <c:pt idx="29671">
                  <c:v>4277352237.2685184</c:v>
                </c:pt>
                <c:pt idx="29672">
                  <c:v>4277352248.8425922</c:v>
                </c:pt>
                <c:pt idx="29673">
                  <c:v>4277352260.416667</c:v>
                </c:pt>
                <c:pt idx="29674">
                  <c:v>4277352271.9907408</c:v>
                </c:pt>
                <c:pt idx="29675">
                  <c:v>4277352283.5648146</c:v>
                </c:pt>
                <c:pt idx="29676">
                  <c:v>4277352295.1388893</c:v>
                </c:pt>
                <c:pt idx="29677">
                  <c:v>4277352306.7129631</c:v>
                </c:pt>
                <c:pt idx="29678">
                  <c:v>4277352318.2870369</c:v>
                </c:pt>
                <c:pt idx="29679">
                  <c:v>4277352329.8611107</c:v>
                </c:pt>
                <c:pt idx="29680">
                  <c:v>4277352341.4351854</c:v>
                </c:pt>
                <c:pt idx="29681">
                  <c:v>4277352354.166667</c:v>
                </c:pt>
                <c:pt idx="29682">
                  <c:v>4277352365.7407408</c:v>
                </c:pt>
                <c:pt idx="29683">
                  <c:v>4277352377.3148146</c:v>
                </c:pt>
                <c:pt idx="29684">
                  <c:v>4277352388.8888884</c:v>
                </c:pt>
                <c:pt idx="29685">
                  <c:v>4277352400.4629631</c:v>
                </c:pt>
                <c:pt idx="29686">
                  <c:v>4277352412.0370369</c:v>
                </c:pt>
                <c:pt idx="29687">
                  <c:v>4277352423.6111107</c:v>
                </c:pt>
                <c:pt idx="29688">
                  <c:v>4277352436.3425922</c:v>
                </c:pt>
                <c:pt idx="29689">
                  <c:v>4277352469.9074073</c:v>
                </c:pt>
                <c:pt idx="29690">
                  <c:v>4277352504.6296296</c:v>
                </c:pt>
                <c:pt idx="29691">
                  <c:v>4277352539.3518519</c:v>
                </c:pt>
                <c:pt idx="29692">
                  <c:v>4277352574.0740743</c:v>
                </c:pt>
                <c:pt idx="29693">
                  <c:v>4277352608.7962966</c:v>
                </c:pt>
                <c:pt idx="29694">
                  <c:v>4277352643.5185189</c:v>
                </c:pt>
                <c:pt idx="29695">
                  <c:v>4277352678.2407413</c:v>
                </c:pt>
                <c:pt idx="29696">
                  <c:v>4277352712.9629626</c:v>
                </c:pt>
                <c:pt idx="29697">
                  <c:v>4277352747.685185</c:v>
                </c:pt>
                <c:pt idx="29698">
                  <c:v>4277352782.4074073</c:v>
                </c:pt>
                <c:pt idx="29699">
                  <c:v>4277352817.1296296</c:v>
                </c:pt>
                <c:pt idx="29700">
                  <c:v>4277352853.0092587</c:v>
                </c:pt>
                <c:pt idx="29701">
                  <c:v>4277352887.7314816</c:v>
                </c:pt>
                <c:pt idx="29702">
                  <c:v>4277352922.4537039</c:v>
                </c:pt>
                <c:pt idx="29703">
                  <c:v>4277352957.1759262</c:v>
                </c:pt>
                <c:pt idx="29704">
                  <c:v>4277352991.8981485</c:v>
                </c:pt>
                <c:pt idx="29705">
                  <c:v>4277353026.6203709</c:v>
                </c:pt>
                <c:pt idx="29706">
                  <c:v>4277353061.3425922</c:v>
                </c:pt>
                <c:pt idx="29707">
                  <c:v>4277353096.0648146</c:v>
                </c:pt>
                <c:pt idx="29708">
                  <c:v>4277353130.7870369</c:v>
                </c:pt>
                <c:pt idx="29709">
                  <c:v>4277353200.2314816</c:v>
                </c:pt>
                <c:pt idx="29710">
                  <c:v>4277353269.6759262</c:v>
                </c:pt>
                <c:pt idx="29711">
                  <c:v>4277353339.1203704</c:v>
                </c:pt>
                <c:pt idx="29712">
                  <c:v>4277353408.564815</c:v>
                </c:pt>
                <c:pt idx="29713">
                  <c:v>4277353478.0092597</c:v>
                </c:pt>
                <c:pt idx="29714">
                  <c:v>4277353547.4537034</c:v>
                </c:pt>
                <c:pt idx="29715">
                  <c:v>4277353616.8981481</c:v>
                </c:pt>
                <c:pt idx="29716">
                  <c:v>4277353686.3425927</c:v>
                </c:pt>
                <c:pt idx="29717">
                  <c:v>4277353755.7870369</c:v>
                </c:pt>
                <c:pt idx="29718">
                  <c:v>4277353825.2314816</c:v>
                </c:pt>
                <c:pt idx="29719">
                  <c:v>4277353894.6759262</c:v>
                </c:pt>
                <c:pt idx="29720">
                  <c:v>4277353964.1203699</c:v>
                </c:pt>
                <c:pt idx="29721">
                  <c:v>4277354033.5648146</c:v>
                </c:pt>
                <c:pt idx="29722">
                  <c:v>4277354103.0092592</c:v>
                </c:pt>
                <c:pt idx="29723">
                  <c:v>4277354172.4537034</c:v>
                </c:pt>
                <c:pt idx="29724">
                  <c:v>4277354241.8981481</c:v>
                </c:pt>
                <c:pt idx="29725">
                  <c:v>4277354311.3425927</c:v>
                </c:pt>
                <c:pt idx="29726">
                  <c:v>4277354380.7870374</c:v>
                </c:pt>
                <c:pt idx="29727">
                  <c:v>4277354450.2314816</c:v>
                </c:pt>
                <c:pt idx="29728">
                  <c:v>4277354519.6759262</c:v>
                </c:pt>
                <c:pt idx="29729">
                  <c:v>4277354589.1203709</c:v>
                </c:pt>
                <c:pt idx="29730">
                  <c:v>4277354658.5648146</c:v>
                </c:pt>
                <c:pt idx="29731">
                  <c:v>4277354728.0092592</c:v>
                </c:pt>
                <c:pt idx="29732">
                  <c:v>4277354797.4537039</c:v>
                </c:pt>
                <c:pt idx="29733">
                  <c:v>4277354866.8981481</c:v>
                </c:pt>
                <c:pt idx="29734">
                  <c:v>4277354936.3425927</c:v>
                </c:pt>
                <c:pt idx="29735">
                  <c:v>4277355005.7870374</c:v>
                </c:pt>
                <c:pt idx="29736">
                  <c:v>4277355075.2314811</c:v>
                </c:pt>
                <c:pt idx="29737">
                  <c:v>4277355144.6759257</c:v>
                </c:pt>
                <c:pt idx="29738">
                  <c:v>4277355214.1203704</c:v>
                </c:pt>
                <c:pt idx="29739">
                  <c:v>4277355283.5648146</c:v>
                </c:pt>
                <c:pt idx="29740">
                  <c:v>4277355353.0092592</c:v>
                </c:pt>
                <c:pt idx="29741">
                  <c:v>4277355422.4537039</c:v>
                </c:pt>
                <c:pt idx="29742">
                  <c:v>4277355491.8981485</c:v>
                </c:pt>
                <c:pt idx="29743">
                  <c:v>4277355562.5</c:v>
                </c:pt>
                <c:pt idx="29744">
                  <c:v>4277355631.9444447</c:v>
                </c:pt>
                <c:pt idx="29745">
                  <c:v>4277355701.3888888</c:v>
                </c:pt>
                <c:pt idx="29746">
                  <c:v>4277355770.8333335</c:v>
                </c:pt>
                <c:pt idx="29747">
                  <c:v>4277355840.2777781</c:v>
                </c:pt>
                <c:pt idx="29748">
                  <c:v>4277355909.7222219</c:v>
                </c:pt>
                <c:pt idx="29749">
                  <c:v>4277355979.1666665</c:v>
                </c:pt>
                <c:pt idx="29750">
                  <c:v>4277356048.6111112</c:v>
                </c:pt>
                <c:pt idx="29751">
                  <c:v>4277356118.0555553</c:v>
                </c:pt>
                <c:pt idx="29752">
                  <c:v>4277356187.5</c:v>
                </c:pt>
                <c:pt idx="29753">
                  <c:v>4277356256.9444447</c:v>
                </c:pt>
                <c:pt idx="29754">
                  <c:v>4277356326.3888884</c:v>
                </c:pt>
                <c:pt idx="29755">
                  <c:v>4277356395.833333</c:v>
                </c:pt>
                <c:pt idx="29756">
                  <c:v>4277356465.2777777</c:v>
                </c:pt>
                <c:pt idx="29757">
                  <c:v>4277356534.7222228</c:v>
                </c:pt>
                <c:pt idx="29758">
                  <c:v>4277356604.1666665</c:v>
                </c:pt>
                <c:pt idx="29759">
                  <c:v>4277356673.6111112</c:v>
                </c:pt>
                <c:pt idx="29760">
                  <c:v>4277356743.0555558</c:v>
                </c:pt>
                <c:pt idx="29761">
                  <c:v>4277356812.5</c:v>
                </c:pt>
                <c:pt idx="29762">
                  <c:v>4277356881.9444447</c:v>
                </c:pt>
                <c:pt idx="29763">
                  <c:v>4277356951.3888893</c:v>
                </c:pt>
                <c:pt idx="29764">
                  <c:v>4277357020.833333</c:v>
                </c:pt>
                <c:pt idx="29765">
                  <c:v>4277357090.2777777</c:v>
                </c:pt>
                <c:pt idx="29766">
                  <c:v>4277357159.7222223</c:v>
                </c:pt>
                <c:pt idx="29767">
                  <c:v>4277357229.1666665</c:v>
                </c:pt>
                <c:pt idx="29768">
                  <c:v>4277357298.6111112</c:v>
                </c:pt>
                <c:pt idx="29769">
                  <c:v>4277357368.0555558</c:v>
                </c:pt>
                <c:pt idx="29770">
                  <c:v>4277357437.4999995</c:v>
                </c:pt>
                <c:pt idx="29771">
                  <c:v>4277357506.9444442</c:v>
                </c:pt>
                <c:pt idx="29772">
                  <c:v>4277357576.3888888</c:v>
                </c:pt>
                <c:pt idx="29773">
                  <c:v>4277357645.8333335</c:v>
                </c:pt>
                <c:pt idx="29774">
                  <c:v>4277357715.2777777</c:v>
                </c:pt>
                <c:pt idx="29775">
                  <c:v>4277357784.7222223</c:v>
                </c:pt>
                <c:pt idx="29776">
                  <c:v>4277357854.166667</c:v>
                </c:pt>
                <c:pt idx="29777">
                  <c:v>4277357923.6111107</c:v>
                </c:pt>
                <c:pt idx="29778">
                  <c:v>4277357993.0555553</c:v>
                </c:pt>
                <c:pt idx="29779">
                  <c:v>4277358062.5</c:v>
                </c:pt>
                <c:pt idx="29780">
                  <c:v>4277358131.9444442</c:v>
                </c:pt>
                <c:pt idx="29781">
                  <c:v>4277358201.3888888</c:v>
                </c:pt>
                <c:pt idx="29782">
                  <c:v>4277358270.8333335</c:v>
                </c:pt>
                <c:pt idx="29783">
                  <c:v>4277358340.2777777</c:v>
                </c:pt>
                <c:pt idx="29784">
                  <c:v>4277358409.7222223</c:v>
                </c:pt>
                <c:pt idx="29785">
                  <c:v>4277358479.166667</c:v>
                </c:pt>
                <c:pt idx="29786">
                  <c:v>4277358549.7685184</c:v>
                </c:pt>
                <c:pt idx="29787">
                  <c:v>4277358619.2129631</c:v>
                </c:pt>
                <c:pt idx="29788">
                  <c:v>4277358688.6574078</c:v>
                </c:pt>
                <c:pt idx="29789">
                  <c:v>4277358758.1018519</c:v>
                </c:pt>
                <c:pt idx="29790">
                  <c:v>4277358827.5462966</c:v>
                </c:pt>
                <c:pt idx="29791">
                  <c:v>4277358887.731482</c:v>
                </c:pt>
                <c:pt idx="29792">
                  <c:v>4277358891.2037034</c:v>
                </c:pt>
                <c:pt idx="29793">
                  <c:v>4277358894.6759257</c:v>
                </c:pt>
                <c:pt idx="29794">
                  <c:v>4277358898.1481481</c:v>
                </c:pt>
                <c:pt idx="29795">
                  <c:v>4277358900.4629626</c:v>
                </c:pt>
                <c:pt idx="29796">
                  <c:v>4277358903.935185</c:v>
                </c:pt>
                <c:pt idx="29797">
                  <c:v>4277358907.4074073</c:v>
                </c:pt>
                <c:pt idx="29798">
                  <c:v>4277358910.8796296</c:v>
                </c:pt>
                <c:pt idx="29799">
                  <c:v>4277358914.3518519</c:v>
                </c:pt>
                <c:pt idx="29800">
                  <c:v>4277358916.6666665</c:v>
                </c:pt>
                <c:pt idx="29801">
                  <c:v>4277358920.1388888</c:v>
                </c:pt>
                <c:pt idx="29802">
                  <c:v>4277358923.6111112</c:v>
                </c:pt>
                <c:pt idx="29803">
                  <c:v>4277358927.0833335</c:v>
                </c:pt>
                <c:pt idx="29804">
                  <c:v>4277358929.3981481</c:v>
                </c:pt>
                <c:pt idx="29805">
                  <c:v>4277358932.8703704</c:v>
                </c:pt>
                <c:pt idx="29806">
                  <c:v>4277358936.3425927</c:v>
                </c:pt>
                <c:pt idx="29807">
                  <c:v>4277358939.814815</c:v>
                </c:pt>
                <c:pt idx="29808">
                  <c:v>4277358943.2870374</c:v>
                </c:pt>
                <c:pt idx="29809">
                  <c:v>4277358945.6018519</c:v>
                </c:pt>
                <c:pt idx="29810">
                  <c:v>4277358949.0740743</c:v>
                </c:pt>
                <c:pt idx="29811">
                  <c:v>4277358952.5462966</c:v>
                </c:pt>
                <c:pt idx="29812">
                  <c:v>4277358956.0185189</c:v>
                </c:pt>
                <c:pt idx="29813">
                  <c:v>4277358958.3333335</c:v>
                </c:pt>
                <c:pt idx="29814">
                  <c:v>4277358961.8055558</c:v>
                </c:pt>
                <c:pt idx="29815">
                  <c:v>4277358965.2777781</c:v>
                </c:pt>
                <c:pt idx="29816">
                  <c:v>4277358968.7500005</c:v>
                </c:pt>
                <c:pt idx="29817">
                  <c:v>4277358971.064815</c:v>
                </c:pt>
                <c:pt idx="29818">
                  <c:v>4277358974.5370374</c:v>
                </c:pt>
                <c:pt idx="29819">
                  <c:v>4277358978.0092597</c:v>
                </c:pt>
                <c:pt idx="29820">
                  <c:v>4277358981.4814811</c:v>
                </c:pt>
                <c:pt idx="29821">
                  <c:v>4277358984.9537034</c:v>
                </c:pt>
                <c:pt idx="29822">
                  <c:v>4277358987.2685189</c:v>
                </c:pt>
                <c:pt idx="29823">
                  <c:v>4277358990.7407403</c:v>
                </c:pt>
                <c:pt idx="29824">
                  <c:v>4277358994.2129626</c:v>
                </c:pt>
                <c:pt idx="29825">
                  <c:v>4277358997.685185</c:v>
                </c:pt>
                <c:pt idx="29826">
                  <c:v>4277358999.9999995</c:v>
                </c:pt>
                <c:pt idx="29827">
                  <c:v>4277359003.4722219</c:v>
                </c:pt>
                <c:pt idx="29828">
                  <c:v>4277359006.9444442</c:v>
                </c:pt>
                <c:pt idx="29829">
                  <c:v>4277359010.4166665</c:v>
                </c:pt>
                <c:pt idx="29830">
                  <c:v>4277359012.7314811</c:v>
                </c:pt>
                <c:pt idx="29831">
                  <c:v>4277359016.2037034</c:v>
                </c:pt>
                <c:pt idx="29832">
                  <c:v>4277359019.6759257</c:v>
                </c:pt>
                <c:pt idx="29833">
                  <c:v>4277359023.1481481</c:v>
                </c:pt>
                <c:pt idx="29834">
                  <c:v>4277359026.6203704</c:v>
                </c:pt>
                <c:pt idx="29835">
                  <c:v>4277359028.935185</c:v>
                </c:pt>
                <c:pt idx="29836">
                  <c:v>4277359032.4074073</c:v>
                </c:pt>
                <c:pt idx="29837">
                  <c:v>4277359035.8796296</c:v>
                </c:pt>
                <c:pt idx="29838">
                  <c:v>4277359039.3518519</c:v>
                </c:pt>
                <c:pt idx="29839">
                  <c:v>4277359041.6666665</c:v>
                </c:pt>
                <c:pt idx="29840">
                  <c:v>4277359045.1388888</c:v>
                </c:pt>
                <c:pt idx="29841">
                  <c:v>4277359048.6111112</c:v>
                </c:pt>
                <c:pt idx="29842">
                  <c:v>4277359052.0833335</c:v>
                </c:pt>
                <c:pt idx="29843">
                  <c:v>4277359055.5555558</c:v>
                </c:pt>
                <c:pt idx="29844">
                  <c:v>4277359057.8703704</c:v>
                </c:pt>
                <c:pt idx="29845">
                  <c:v>4277359061.3425927</c:v>
                </c:pt>
                <c:pt idx="29846">
                  <c:v>4277359064.814815</c:v>
                </c:pt>
                <c:pt idx="29847">
                  <c:v>4277359068.2870374</c:v>
                </c:pt>
                <c:pt idx="29848">
                  <c:v>4277359070.6018519</c:v>
                </c:pt>
                <c:pt idx="29849">
                  <c:v>4277359074.0740743</c:v>
                </c:pt>
                <c:pt idx="29850">
                  <c:v>4277359077.5462966</c:v>
                </c:pt>
                <c:pt idx="29851">
                  <c:v>4277359081.018518</c:v>
                </c:pt>
                <c:pt idx="29852">
                  <c:v>4277359083.3333335</c:v>
                </c:pt>
                <c:pt idx="29853">
                  <c:v>4277359086.8055558</c:v>
                </c:pt>
                <c:pt idx="29854">
                  <c:v>4277359090.2777772</c:v>
                </c:pt>
                <c:pt idx="29855">
                  <c:v>4277359093.7499995</c:v>
                </c:pt>
                <c:pt idx="29856">
                  <c:v>4277359097.2222219</c:v>
                </c:pt>
                <c:pt idx="29857">
                  <c:v>4277359100.6944442</c:v>
                </c:pt>
                <c:pt idx="29858">
                  <c:v>4277359104.1666665</c:v>
                </c:pt>
                <c:pt idx="29859">
                  <c:v>4277359107.6388888</c:v>
                </c:pt>
                <c:pt idx="29860">
                  <c:v>4277359109.9537034</c:v>
                </c:pt>
                <c:pt idx="29861">
                  <c:v>4277359113.4259257</c:v>
                </c:pt>
                <c:pt idx="29862">
                  <c:v>4277359116.8981481</c:v>
                </c:pt>
                <c:pt idx="29863">
                  <c:v>4277359120.3703704</c:v>
                </c:pt>
                <c:pt idx="29864">
                  <c:v>4277359123.8425927</c:v>
                </c:pt>
                <c:pt idx="29865">
                  <c:v>4277359126.1574073</c:v>
                </c:pt>
                <c:pt idx="29866">
                  <c:v>4277359129.6296296</c:v>
                </c:pt>
                <c:pt idx="29867">
                  <c:v>4277359133.1018519</c:v>
                </c:pt>
                <c:pt idx="29868">
                  <c:v>4277359136.5740743</c:v>
                </c:pt>
                <c:pt idx="29869">
                  <c:v>4277359138.8888888</c:v>
                </c:pt>
                <c:pt idx="29870">
                  <c:v>4277359142.3611112</c:v>
                </c:pt>
                <c:pt idx="29871">
                  <c:v>4277359145.8333335</c:v>
                </c:pt>
                <c:pt idx="29872">
                  <c:v>4277359149.3055558</c:v>
                </c:pt>
                <c:pt idx="29873">
                  <c:v>4277359152.7777777</c:v>
                </c:pt>
                <c:pt idx="29874">
                  <c:v>4277359155.0925927</c:v>
                </c:pt>
                <c:pt idx="29875">
                  <c:v>4277359158.564815</c:v>
                </c:pt>
                <c:pt idx="29876">
                  <c:v>4277359162.0370369</c:v>
                </c:pt>
                <c:pt idx="29877">
                  <c:v>4277359165.5092592</c:v>
                </c:pt>
                <c:pt idx="29878">
                  <c:v>4277359167.8240743</c:v>
                </c:pt>
                <c:pt idx="29879">
                  <c:v>4277359171.2962961</c:v>
                </c:pt>
                <c:pt idx="29880">
                  <c:v>4277359174.7685184</c:v>
                </c:pt>
                <c:pt idx="29881">
                  <c:v>4277359178.2407408</c:v>
                </c:pt>
                <c:pt idx="29882">
                  <c:v>4277359180.5555553</c:v>
                </c:pt>
                <c:pt idx="29883">
                  <c:v>4277359184.0277777</c:v>
                </c:pt>
                <c:pt idx="29884">
                  <c:v>4277359187.5</c:v>
                </c:pt>
                <c:pt idx="29885">
                  <c:v>4277359190.9722223</c:v>
                </c:pt>
                <c:pt idx="29886">
                  <c:v>4277359194.4444447</c:v>
                </c:pt>
                <c:pt idx="29887">
                  <c:v>4277359196.7592592</c:v>
                </c:pt>
                <c:pt idx="29888">
                  <c:v>4277359200.2314816</c:v>
                </c:pt>
                <c:pt idx="29889">
                  <c:v>4277359203.7037039</c:v>
                </c:pt>
                <c:pt idx="29890">
                  <c:v>4277359207.1759262</c:v>
                </c:pt>
                <c:pt idx="29891">
                  <c:v>4277359209.4907408</c:v>
                </c:pt>
                <c:pt idx="29892">
                  <c:v>4277359212.9629631</c:v>
                </c:pt>
                <c:pt idx="29893">
                  <c:v>4277359216.4351854</c:v>
                </c:pt>
                <c:pt idx="29894">
                  <c:v>4277359219.9074078</c:v>
                </c:pt>
                <c:pt idx="29895">
                  <c:v>4277359223.3796296</c:v>
                </c:pt>
                <c:pt idx="29896">
                  <c:v>4277359225.6944447</c:v>
                </c:pt>
                <c:pt idx="29897">
                  <c:v>4277359229.166667</c:v>
                </c:pt>
                <c:pt idx="29898">
                  <c:v>4277359232.6388893</c:v>
                </c:pt>
                <c:pt idx="29899">
                  <c:v>4277359236.1111112</c:v>
                </c:pt>
                <c:pt idx="29900">
                  <c:v>4277359238.4259262</c:v>
                </c:pt>
                <c:pt idx="29901">
                  <c:v>4277359241.8981485</c:v>
                </c:pt>
                <c:pt idx="29902">
                  <c:v>4277359245.3703709</c:v>
                </c:pt>
                <c:pt idx="29903">
                  <c:v>4277359248.8425927</c:v>
                </c:pt>
                <c:pt idx="29904">
                  <c:v>4277359251.1574078</c:v>
                </c:pt>
                <c:pt idx="29905">
                  <c:v>4277359254.6296301</c:v>
                </c:pt>
                <c:pt idx="29906">
                  <c:v>4277359258.1018519</c:v>
                </c:pt>
                <c:pt idx="29907">
                  <c:v>4277359269.6759262</c:v>
                </c:pt>
                <c:pt idx="29908">
                  <c:v>4277359281.25</c:v>
                </c:pt>
                <c:pt idx="29909">
                  <c:v>4277359292.8240738</c:v>
                </c:pt>
                <c:pt idx="29910">
                  <c:v>4277359304.3981485</c:v>
                </c:pt>
                <c:pt idx="29911">
                  <c:v>4277359315.9722223</c:v>
                </c:pt>
                <c:pt idx="29912">
                  <c:v>4277359328.7037039</c:v>
                </c:pt>
                <c:pt idx="29913">
                  <c:v>4277359340.2777777</c:v>
                </c:pt>
                <c:pt idx="29914">
                  <c:v>4277359351.8518515</c:v>
                </c:pt>
                <c:pt idx="29915">
                  <c:v>4277359363.4259262</c:v>
                </c:pt>
                <c:pt idx="29916">
                  <c:v>4277359375</c:v>
                </c:pt>
                <c:pt idx="29917">
                  <c:v>4277359386.5740738</c:v>
                </c:pt>
                <c:pt idx="29918">
                  <c:v>4277359398.1481485</c:v>
                </c:pt>
                <c:pt idx="29919">
                  <c:v>4277359409.7222223</c:v>
                </c:pt>
                <c:pt idx="29920">
                  <c:v>4277359421.2962961</c:v>
                </c:pt>
                <c:pt idx="29921">
                  <c:v>4277359432.8703699</c:v>
                </c:pt>
                <c:pt idx="29922">
                  <c:v>4277359445.6018515</c:v>
                </c:pt>
                <c:pt idx="29923">
                  <c:v>4277359457.1759262</c:v>
                </c:pt>
                <c:pt idx="29924">
                  <c:v>4277359468.75</c:v>
                </c:pt>
                <c:pt idx="29925">
                  <c:v>4277359480.3240738</c:v>
                </c:pt>
                <c:pt idx="29926">
                  <c:v>4277359491.8981481</c:v>
                </c:pt>
                <c:pt idx="29927">
                  <c:v>4277359503.4722223</c:v>
                </c:pt>
                <c:pt idx="29928">
                  <c:v>4277359515.0462961</c:v>
                </c:pt>
                <c:pt idx="29929">
                  <c:v>4277359526.6203704</c:v>
                </c:pt>
                <c:pt idx="29930">
                  <c:v>4277359538.1944447</c:v>
                </c:pt>
                <c:pt idx="29931">
                  <c:v>4277359550.9259257</c:v>
                </c:pt>
                <c:pt idx="29932">
                  <c:v>4277359562.5</c:v>
                </c:pt>
                <c:pt idx="29933">
                  <c:v>4277359574.0740743</c:v>
                </c:pt>
                <c:pt idx="29934">
                  <c:v>4277359585.6481481</c:v>
                </c:pt>
                <c:pt idx="29935">
                  <c:v>4277359597.2222223</c:v>
                </c:pt>
                <c:pt idx="29936">
                  <c:v>4277359608.7962966</c:v>
                </c:pt>
                <c:pt idx="29937">
                  <c:v>4277359643.5185189</c:v>
                </c:pt>
                <c:pt idx="29938">
                  <c:v>4277359678.2407413</c:v>
                </c:pt>
                <c:pt idx="29939">
                  <c:v>4277359712.9629626</c:v>
                </c:pt>
                <c:pt idx="29940">
                  <c:v>4277359747.685185</c:v>
                </c:pt>
                <c:pt idx="29941">
                  <c:v>4277359782.4074073</c:v>
                </c:pt>
                <c:pt idx="29942">
                  <c:v>4277359817.1296296</c:v>
                </c:pt>
                <c:pt idx="29943">
                  <c:v>4277359851.8518519</c:v>
                </c:pt>
                <c:pt idx="29944">
                  <c:v>4277359886.5740743</c:v>
                </c:pt>
                <c:pt idx="29945">
                  <c:v>4277359921.2962961</c:v>
                </c:pt>
                <c:pt idx="29946">
                  <c:v>4277359956.0185184</c:v>
                </c:pt>
                <c:pt idx="29947">
                  <c:v>4277359990.7407408</c:v>
                </c:pt>
                <c:pt idx="29948">
                  <c:v>4277360025.4629631</c:v>
                </c:pt>
                <c:pt idx="29949">
                  <c:v>4277360060.1851854</c:v>
                </c:pt>
                <c:pt idx="29950">
                  <c:v>4277360094.9074078</c:v>
                </c:pt>
                <c:pt idx="29951">
                  <c:v>4277360129.6296301</c:v>
                </c:pt>
                <c:pt idx="29952">
                  <c:v>4277360164.3518515</c:v>
                </c:pt>
                <c:pt idx="29953">
                  <c:v>4277360199.0740738</c:v>
                </c:pt>
                <c:pt idx="29954">
                  <c:v>4277360233.7962961</c:v>
                </c:pt>
                <c:pt idx="29955">
                  <c:v>4277360268.5185184</c:v>
                </c:pt>
                <c:pt idx="29956">
                  <c:v>4277360303.2407408</c:v>
                </c:pt>
                <c:pt idx="29957">
                  <c:v>4277360372.685185</c:v>
                </c:pt>
                <c:pt idx="29958">
                  <c:v>4277360443.2870374</c:v>
                </c:pt>
                <c:pt idx="29959">
                  <c:v>4277360512.7314811</c:v>
                </c:pt>
                <c:pt idx="29960">
                  <c:v>4277360582.1759257</c:v>
                </c:pt>
                <c:pt idx="29961">
                  <c:v>4277360651.6203704</c:v>
                </c:pt>
                <c:pt idx="29962">
                  <c:v>4277360721.064815</c:v>
                </c:pt>
                <c:pt idx="29963">
                  <c:v>4277360790.5092592</c:v>
                </c:pt>
              </c:numCache>
            </c:numRef>
          </c:xVal>
          <c:yVal>
            <c:numRef>
              <c:f>Sheet1!$F:$F</c:f>
              <c:numCache>
                <c:formatCode>General</c:formatCode>
                <c:ptCount val="1048576"/>
                <c:pt idx="0">
                  <c:v>0</c:v>
                </c:pt>
                <c:pt idx="1">
                  <c:v>8.625</c:v>
                </c:pt>
                <c:pt idx="2">
                  <c:v>8.3119999999999994</c:v>
                </c:pt>
                <c:pt idx="3">
                  <c:v>8.0619999999999994</c:v>
                </c:pt>
                <c:pt idx="4">
                  <c:v>7.8120000000000003</c:v>
                </c:pt>
                <c:pt idx="5">
                  <c:v>7.5620000000000003</c:v>
                </c:pt>
                <c:pt idx="6">
                  <c:v>7.3120000000000003</c:v>
                </c:pt>
                <c:pt idx="7">
                  <c:v>7.0620000000000003</c:v>
                </c:pt>
                <c:pt idx="8">
                  <c:v>6.875</c:v>
                </c:pt>
                <c:pt idx="9">
                  <c:v>6.625</c:v>
                </c:pt>
                <c:pt idx="10">
                  <c:v>6.4370000000000003</c:v>
                </c:pt>
                <c:pt idx="11">
                  <c:v>6.1870000000000003</c:v>
                </c:pt>
                <c:pt idx="12">
                  <c:v>6</c:v>
                </c:pt>
                <c:pt idx="13">
                  <c:v>5.8120000000000003</c:v>
                </c:pt>
                <c:pt idx="14">
                  <c:v>5.625</c:v>
                </c:pt>
                <c:pt idx="15">
                  <c:v>5.4370000000000003</c:v>
                </c:pt>
                <c:pt idx="16">
                  <c:v>5.25</c:v>
                </c:pt>
                <c:pt idx="17">
                  <c:v>5.0620000000000003</c:v>
                </c:pt>
                <c:pt idx="18">
                  <c:v>4.875</c:v>
                </c:pt>
                <c:pt idx="19">
                  <c:v>4.6870000000000003</c:v>
                </c:pt>
                <c:pt idx="20">
                  <c:v>4.5</c:v>
                </c:pt>
                <c:pt idx="21">
                  <c:v>4.375</c:v>
                </c:pt>
                <c:pt idx="22">
                  <c:v>4.1870000000000003</c:v>
                </c:pt>
                <c:pt idx="23">
                  <c:v>4.0620000000000003</c:v>
                </c:pt>
                <c:pt idx="24">
                  <c:v>3.9369999999999998</c:v>
                </c:pt>
                <c:pt idx="25">
                  <c:v>3.8119999999999998</c:v>
                </c:pt>
                <c:pt idx="26">
                  <c:v>3.625</c:v>
                </c:pt>
                <c:pt idx="27">
                  <c:v>3.5619999999999998</c:v>
                </c:pt>
                <c:pt idx="28">
                  <c:v>3.375</c:v>
                </c:pt>
                <c:pt idx="29">
                  <c:v>3.25</c:v>
                </c:pt>
                <c:pt idx="30">
                  <c:v>3.125</c:v>
                </c:pt>
                <c:pt idx="31">
                  <c:v>3.0619999999999998</c:v>
                </c:pt>
                <c:pt idx="32">
                  <c:v>2.9369999999999998</c:v>
                </c:pt>
                <c:pt idx="33">
                  <c:v>2.8119999999999998</c:v>
                </c:pt>
                <c:pt idx="34">
                  <c:v>2.75</c:v>
                </c:pt>
                <c:pt idx="35">
                  <c:v>2.625</c:v>
                </c:pt>
                <c:pt idx="36">
                  <c:v>2.5619999999999998</c:v>
                </c:pt>
                <c:pt idx="37">
                  <c:v>2.5</c:v>
                </c:pt>
                <c:pt idx="38">
                  <c:v>2.375</c:v>
                </c:pt>
                <c:pt idx="39">
                  <c:v>2.3119999999999998</c:v>
                </c:pt>
                <c:pt idx="40">
                  <c:v>2.25</c:v>
                </c:pt>
                <c:pt idx="41">
                  <c:v>2.125</c:v>
                </c:pt>
                <c:pt idx="42">
                  <c:v>2.0619999999999998</c:v>
                </c:pt>
                <c:pt idx="43">
                  <c:v>2</c:v>
                </c:pt>
                <c:pt idx="44">
                  <c:v>1.9370000000000001</c:v>
                </c:pt>
                <c:pt idx="45">
                  <c:v>1.875</c:v>
                </c:pt>
                <c:pt idx="46">
                  <c:v>1.8120000000000001</c:v>
                </c:pt>
                <c:pt idx="47">
                  <c:v>1.8120000000000001</c:v>
                </c:pt>
                <c:pt idx="48">
                  <c:v>1.75</c:v>
                </c:pt>
                <c:pt idx="49">
                  <c:v>1.6870000000000001</c:v>
                </c:pt>
                <c:pt idx="50">
                  <c:v>1.625</c:v>
                </c:pt>
                <c:pt idx="51">
                  <c:v>1.5620000000000001</c:v>
                </c:pt>
                <c:pt idx="52">
                  <c:v>1.5</c:v>
                </c:pt>
                <c:pt idx="53">
                  <c:v>1.5</c:v>
                </c:pt>
                <c:pt idx="54">
                  <c:v>1.4370000000000001</c:v>
                </c:pt>
                <c:pt idx="55">
                  <c:v>1.375</c:v>
                </c:pt>
                <c:pt idx="56">
                  <c:v>1.375</c:v>
                </c:pt>
                <c:pt idx="57">
                  <c:v>1.3120000000000001</c:v>
                </c:pt>
                <c:pt idx="58">
                  <c:v>1.3120000000000001</c:v>
                </c:pt>
                <c:pt idx="59">
                  <c:v>1.25</c:v>
                </c:pt>
                <c:pt idx="60">
                  <c:v>1.1870000000000001</c:v>
                </c:pt>
                <c:pt idx="61">
                  <c:v>1.1870000000000001</c:v>
                </c:pt>
                <c:pt idx="62">
                  <c:v>1.1870000000000001</c:v>
                </c:pt>
                <c:pt idx="63">
                  <c:v>1.125</c:v>
                </c:pt>
                <c:pt idx="64">
                  <c:v>1.125</c:v>
                </c:pt>
                <c:pt idx="65">
                  <c:v>1.125</c:v>
                </c:pt>
                <c:pt idx="66">
                  <c:v>1.0620000000000001</c:v>
                </c:pt>
                <c:pt idx="67">
                  <c:v>1.0620000000000001</c:v>
                </c:pt>
                <c:pt idx="68">
                  <c:v>1.0620000000000001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0.93700000000000006</c:v>
                </c:pt>
                <c:pt idx="73">
                  <c:v>0.93700000000000006</c:v>
                </c:pt>
                <c:pt idx="74">
                  <c:v>0.93700000000000006</c:v>
                </c:pt>
                <c:pt idx="75">
                  <c:v>0.93700000000000006</c:v>
                </c:pt>
                <c:pt idx="76">
                  <c:v>0.875</c:v>
                </c:pt>
                <c:pt idx="77">
                  <c:v>0.875</c:v>
                </c:pt>
                <c:pt idx="78">
                  <c:v>0.875</c:v>
                </c:pt>
                <c:pt idx="79">
                  <c:v>0.875</c:v>
                </c:pt>
                <c:pt idx="80">
                  <c:v>0.875</c:v>
                </c:pt>
                <c:pt idx="81">
                  <c:v>0.875</c:v>
                </c:pt>
                <c:pt idx="82">
                  <c:v>0.81200000000000006</c:v>
                </c:pt>
                <c:pt idx="83">
                  <c:v>0.81200000000000006</c:v>
                </c:pt>
                <c:pt idx="84">
                  <c:v>0.81200000000000006</c:v>
                </c:pt>
                <c:pt idx="85">
                  <c:v>0.81200000000000006</c:v>
                </c:pt>
                <c:pt idx="86">
                  <c:v>0.75</c:v>
                </c:pt>
                <c:pt idx="87">
                  <c:v>0.75</c:v>
                </c:pt>
                <c:pt idx="88">
                  <c:v>0.75</c:v>
                </c:pt>
                <c:pt idx="89">
                  <c:v>0.75</c:v>
                </c:pt>
                <c:pt idx="90">
                  <c:v>0.75</c:v>
                </c:pt>
                <c:pt idx="91">
                  <c:v>0.75</c:v>
                </c:pt>
                <c:pt idx="92">
                  <c:v>0.75</c:v>
                </c:pt>
                <c:pt idx="93">
                  <c:v>0.75</c:v>
                </c:pt>
                <c:pt idx="94">
                  <c:v>0.68700000000000006</c:v>
                </c:pt>
                <c:pt idx="95">
                  <c:v>0.68700000000000006</c:v>
                </c:pt>
                <c:pt idx="96">
                  <c:v>0.68700000000000006</c:v>
                </c:pt>
                <c:pt idx="97">
                  <c:v>0.68700000000000006</c:v>
                </c:pt>
                <c:pt idx="98">
                  <c:v>0.68700000000000006</c:v>
                </c:pt>
                <c:pt idx="99">
                  <c:v>0.68700000000000006</c:v>
                </c:pt>
                <c:pt idx="100">
                  <c:v>0.68700000000000006</c:v>
                </c:pt>
                <c:pt idx="101">
                  <c:v>0.68700000000000006</c:v>
                </c:pt>
                <c:pt idx="102">
                  <c:v>0.68700000000000006</c:v>
                </c:pt>
                <c:pt idx="103">
                  <c:v>0.625</c:v>
                </c:pt>
                <c:pt idx="104">
                  <c:v>0.625</c:v>
                </c:pt>
                <c:pt idx="105">
                  <c:v>0.625</c:v>
                </c:pt>
                <c:pt idx="106">
                  <c:v>0.625</c:v>
                </c:pt>
                <c:pt idx="107">
                  <c:v>0.625</c:v>
                </c:pt>
                <c:pt idx="108">
                  <c:v>0.625</c:v>
                </c:pt>
                <c:pt idx="109">
                  <c:v>0.625</c:v>
                </c:pt>
                <c:pt idx="110">
                  <c:v>0.625</c:v>
                </c:pt>
                <c:pt idx="111">
                  <c:v>0.625</c:v>
                </c:pt>
                <c:pt idx="112">
                  <c:v>0.625</c:v>
                </c:pt>
                <c:pt idx="113">
                  <c:v>0.56200000000000006</c:v>
                </c:pt>
                <c:pt idx="114">
                  <c:v>0.625</c:v>
                </c:pt>
                <c:pt idx="115">
                  <c:v>0.56200000000000006</c:v>
                </c:pt>
                <c:pt idx="116">
                  <c:v>0.56200000000000006</c:v>
                </c:pt>
                <c:pt idx="117">
                  <c:v>0.56200000000000006</c:v>
                </c:pt>
                <c:pt idx="118">
                  <c:v>0.56200000000000006</c:v>
                </c:pt>
                <c:pt idx="119">
                  <c:v>0.56200000000000006</c:v>
                </c:pt>
                <c:pt idx="120">
                  <c:v>0.56200000000000006</c:v>
                </c:pt>
                <c:pt idx="121">
                  <c:v>0.56200000000000006</c:v>
                </c:pt>
                <c:pt idx="122">
                  <c:v>0.56200000000000006</c:v>
                </c:pt>
                <c:pt idx="123">
                  <c:v>0.56200000000000006</c:v>
                </c:pt>
                <c:pt idx="124">
                  <c:v>0.56200000000000006</c:v>
                </c:pt>
                <c:pt idx="125">
                  <c:v>0.5</c:v>
                </c:pt>
                <c:pt idx="126">
                  <c:v>0.5</c:v>
                </c:pt>
                <c:pt idx="127">
                  <c:v>0.56200000000000006</c:v>
                </c:pt>
                <c:pt idx="128">
                  <c:v>0.5</c:v>
                </c:pt>
                <c:pt idx="129">
                  <c:v>0.5</c:v>
                </c:pt>
                <c:pt idx="130">
                  <c:v>0.5</c:v>
                </c:pt>
                <c:pt idx="131">
                  <c:v>0.5</c:v>
                </c:pt>
                <c:pt idx="132">
                  <c:v>0.5</c:v>
                </c:pt>
                <c:pt idx="133">
                  <c:v>0.5</c:v>
                </c:pt>
                <c:pt idx="134">
                  <c:v>0.5</c:v>
                </c:pt>
                <c:pt idx="135">
                  <c:v>0.5</c:v>
                </c:pt>
                <c:pt idx="136">
                  <c:v>0.5</c:v>
                </c:pt>
                <c:pt idx="137">
                  <c:v>0.5</c:v>
                </c:pt>
                <c:pt idx="138">
                  <c:v>0.5</c:v>
                </c:pt>
                <c:pt idx="139">
                  <c:v>0.437</c:v>
                </c:pt>
                <c:pt idx="140">
                  <c:v>0.437</c:v>
                </c:pt>
                <c:pt idx="141">
                  <c:v>0.437</c:v>
                </c:pt>
                <c:pt idx="142">
                  <c:v>0.437</c:v>
                </c:pt>
                <c:pt idx="143">
                  <c:v>0.437</c:v>
                </c:pt>
                <c:pt idx="144">
                  <c:v>0.437</c:v>
                </c:pt>
                <c:pt idx="145">
                  <c:v>0.437</c:v>
                </c:pt>
                <c:pt idx="146">
                  <c:v>0.437</c:v>
                </c:pt>
                <c:pt idx="147">
                  <c:v>0.437</c:v>
                </c:pt>
                <c:pt idx="148">
                  <c:v>0.375</c:v>
                </c:pt>
                <c:pt idx="149">
                  <c:v>0.375</c:v>
                </c:pt>
                <c:pt idx="150">
                  <c:v>0.375</c:v>
                </c:pt>
                <c:pt idx="151">
                  <c:v>0.375</c:v>
                </c:pt>
                <c:pt idx="152">
                  <c:v>0.375</c:v>
                </c:pt>
                <c:pt idx="153">
                  <c:v>0.375</c:v>
                </c:pt>
                <c:pt idx="154">
                  <c:v>0.375</c:v>
                </c:pt>
                <c:pt idx="155">
                  <c:v>0.375</c:v>
                </c:pt>
                <c:pt idx="156">
                  <c:v>0.375</c:v>
                </c:pt>
                <c:pt idx="157">
                  <c:v>0.375</c:v>
                </c:pt>
                <c:pt idx="158">
                  <c:v>0.375</c:v>
                </c:pt>
                <c:pt idx="159">
                  <c:v>0.312</c:v>
                </c:pt>
                <c:pt idx="160">
                  <c:v>0.312</c:v>
                </c:pt>
                <c:pt idx="161">
                  <c:v>0.312</c:v>
                </c:pt>
                <c:pt idx="162">
                  <c:v>0.312</c:v>
                </c:pt>
                <c:pt idx="163">
                  <c:v>0.312</c:v>
                </c:pt>
                <c:pt idx="164">
                  <c:v>0.312</c:v>
                </c:pt>
                <c:pt idx="165">
                  <c:v>0.312</c:v>
                </c:pt>
                <c:pt idx="166">
                  <c:v>0.312</c:v>
                </c:pt>
                <c:pt idx="167">
                  <c:v>0.312</c:v>
                </c:pt>
                <c:pt idx="168">
                  <c:v>0.312</c:v>
                </c:pt>
                <c:pt idx="169">
                  <c:v>0.25</c:v>
                </c:pt>
                <c:pt idx="170">
                  <c:v>0.312</c:v>
                </c:pt>
                <c:pt idx="171">
                  <c:v>0.312</c:v>
                </c:pt>
                <c:pt idx="172">
                  <c:v>0.312</c:v>
                </c:pt>
                <c:pt idx="173">
                  <c:v>0.25</c:v>
                </c:pt>
                <c:pt idx="174">
                  <c:v>0.25</c:v>
                </c:pt>
                <c:pt idx="175">
                  <c:v>0.25</c:v>
                </c:pt>
                <c:pt idx="176">
                  <c:v>0.25</c:v>
                </c:pt>
                <c:pt idx="177">
                  <c:v>0.25</c:v>
                </c:pt>
                <c:pt idx="178">
                  <c:v>0.25</c:v>
                </c:pt>
                <c:pt idx="179">
                  <c:v>0.25</c:v>
                </c:pt>
                <c:pt idx="180">
                  <c:v>0.25</c:v>
                </c:pt>
                <c:pt idx="181">
                  <c:v>0.25</c:v>
                </c:pt>
                <c:pt idx="182">
                  <c:v>0.25</c:v>
                </c:pt>
                <c:pt idx="183">
                  <c:v>0.25</c:v>
                </c:pt>
                <c:pt idx="184">
                  <c:v>0.187</c:v>
                </c:pt>
                <c:pt idx="185">
                  <c:v>0.187</c:v>
                </c:pt>
                <c:pt idx="186">
                  <c:v>0.25</c:v>
                </c:pt>
                <c:pt idx="187">
                  <c:v>0.25</c:v>
                </c:pt>
                <c:pt idx="188">
                  <c:v>0.187</c:v>
                </c:pt>
                <c:pt idx="189">
                  <c:v>0.187</c:v>
                </c:pt>
                <c:pt idx="190">
                  <c:v>0.187</c:v>
                </c:pt>
                <c:pt idx="191">
                  <c:v>0.187</c:v>
                </c:pt>
                <c:pt idx="192">
                  <c:v>0.187</c:v>
                </c:pt>
                <c:pt idx="193">
                  <c:v>0.187</c:v>
                </c:pt>
                <c:pt idx="194">
                  <c:v>0.187</c:v>
                </c:pt>
                <c:pt idx="195">
                  <c:v>0.187</c:v>
                </c:pt>
                <c:pt idx="196">
                  <c:v>0.187</c:v>
                </c:pt>
                <c:pt idx="197">
                  <c:v>0.187</c:v>
                </c:pt>
                <c:pt idx="198">
                  <c:v>0.187</c:v>
                </c:pt>
                <c:pt idx="199">
                  <c:v>0.187</c:v>
                </c:pt>
                <c:pt idx="200">
                  <c:v>0.187</c:v>
                </c:pt>
                <c:pt idx="201">
                  <c:v>0.187</c:v>
                </c:pt>
                <c:pt idx="202">
                  <c:v>0.187</c:v>
                </c:pt>
                <c:pt idx="203">
                  <c:v>0.187</c:v>
                </c:pt>
                <c:pt idx="204">
                  <c:v>0.125</c:v>
                </c:pt>
                <c:pt idx="205">
                  <c:v>0.187</c:v>
                </c:pt>
                <c:pt idx="206">
                  <c:v>0.187</c:v>
                </c:pt>
                <c:pt idx="207">
                  <c:v>0.187</c:v>
                </c:pt>
                <c:pt idx="208">
                  <c:v>0.187</c:v>
                </c:pt>
                <c:pt idx="209">
                  <c:v>0.187</c:v>
                </c:pt>
                <c:pt idx="210">
                  <c:v>0.187</c:v>
                </c:pt>
                <c:pt idx="211">
                  <c:v>0.125</c:v>
                </c:pt>
                <c:pt idx="212">
                  <c:v>0.125</c:v>
                </c:pt>
                <c:pt idx="213">
                  <c:v>0.125</c:v>
                </c:pt>
                <c:pt idx="214">
                  <c:v>0.187</c:v>
                </c:pt>
                <c:pt idx="215">
                  <c:v>0.125</c:v>
                </c:pt>
                <c:pt idx="216">
                  <c:v>0.187</c:v>
                </c:pt>
                <c:pt idx="217">
                  <c:v>0.125</c:v>
                </c:pt>
                <c:pt idx="218">
                  <c:v>0.125</c:v>
                </c:pt>
                <c:pt idx="219">
                  <c:v>0.125</c:v>
                </c:pt>
                <c:pt idx="220">
                  <c:v>0.125</c:v>
                </c:pt>
                <c:pt idx="221">
                  <c:v>0.125</c:v>
                </c:pt>
                <c:pt idx="222">
                  <c:v>0.125</c:v>
                </c:pt>
                <c:pt idx="223">
                  <c:v>0.125</c:v>
                </c:pt>
                <c:pt idx="224">
                  <c:v>0.125</c:v>
                </c:pt>
                <c:pt idx="225">
                  <c:v>0.125</c:v>
                </c:pt>
                <c:pt idx="226">
                  <c:v>0.125</c:v>
                </c:pt>
                <c:pt idx="227">
                  <c:v>0.125</c:v>
                </c:pt>
                <c:pt idx="228">
                  <c:v>0.125</c:v>
                </c:pt>
                <c:pt idx="229">
                  <c:v>0.125</c:v>
                </c:pt>
                <c:pt idx="230">
                  <c:v>0.125</c:v>
                </c:pt>
                <c:pt idx="231">
                  <c:v>6.2E-2</c:v>
                </c:pt>
                <c:pt idx="232">
                  <c:v>0.125</c:v>
                </c:pt>
                <c:pt idx="233">
                  <c:v>0.125</c:v>
                </c:pt>
                <c:pt idx="234">
                  <c:v>6.2E-2</c:v>
                </c:pt>
                <c:pt idx="235">
                  <c:v>0.125</c:v>
                </c:pt>
                <c:pt idx="236">
                  <c:v>6.2E-2</c:v>
                </c:pt>
                <c:pt idx="237">
                  <c:v>0.125</c:v>
                </c:pt>
                <c:pt idx="238">
                  <c:v>6.2E-2</c:v>
                </c:pt>
                <c:pt idx="239">
                  <c:v>6.2E-2</c:v>
                </c:pt>
                <c:pt idx="240">
                  <c:v>6.2E-2</c:v>
                </c:pt>
                <c:pt idx="241">
                  <c:v>0.125</c:v>
                </c:pt>
                <c:pt idx="242">
                  <c:v>6.2E-2</c:v>
                </c:pt>
                <c:pt idx="243">
                  <c:v>6.2E-2</c:v>
                </c:pt>
                <c:pt idx="244">
                  <c:v>6.2E-2</c:v>
                </c:pt>
                <c:pt idx="245">
                  <c:v>6.2E-2</c:v>
                </c:pt>
                <c:pt idx="246">
                  <c:v>6.2E-2</c:v>
                </c:pt>
                <c:pt idx="247">
                  <c:v>6.2E-2</c:v>
                </c:pt>
                <c:pt idx="248">
                  <c:v>6.2E-2</c:v>
                </c:pt>
                <c:pt idx="249">
                  <c:v>6.2E-2</c:v>
                </c:pt>
                <c:pt idx="250">
                  <c:v>6.2E-2</c:v>
                </c:pt>
                <c:pt idx="251">
                  <c:v>6.2E-2</c:v>
                </c:pt>
                <c:pt idx="252">
                  <c:v>6.2E-2</c:v>
                </c:pt>
                <c:pt idx="253">
                  <c:v>6.2E-2</c:v>
                </c:pt>
                <c:pt idx="254">
                  <c:v>6.2E-2</c:v>
                </c:pt>
                <c:pt idx="255">
                  <c:v>6.2E-2</c:v>
                </c:pt>
                <c:pt idx="256">
                  <c:v>6.2E-2</c:v>
                </c:pt>
                <c:pt idx="257">
                  <c:v>6.2E-2</c:v>
                </c:pt>
                <c:pt idx="258">
                  <c:v>6.2E-2</c:v>
                </c:pt>
                <c:pt idx="259">
                  <c:v>6.2E-2</c:v>
                </c:pt>
                <c:pt idx="260">
                  <c:v>6.2E-2</c:v>
                </c:pt>
                <c:pt idx="261">
                  <c:v>6.2E-2</c:v>
                </c:pt>
                <c:pt idx="262">
                  <c:v>6.2E-2</c:v>
                </c:pt>
                <c:pt idx="263">
                  <c:v>6.2E-2</c:v>
                </c:pt>
                <c:pt idx="264">
                  <c:v>6.2E-2</c:v>
                </c:pt>
                <c:pt idx="265">
                  <c:v>6.2E-2</c:v>
                </c:pt>
                <c:pt idx="266">
                  <c:v>6.2E-2</c:v>
                </c:pt>
                <c:pt idx="267">
                  <c:v>0</c:v>
                </c:pt>
                <c:pt idx="268">
                  <c:v>0</c:v>
                </c:pt>
                <c:pt idx="269">
                  <c:v>6.2E-2</c:v>
                </c:pt>
                <c:pt idx="270">
                  <c:v>6.2E-2</c:v>
                </c:pt>
                <c:pt idx="271">
                  <c:v>0</c:v>
                </c:pt>
                <c:pt idx="272">
                  <c:v>0</c:v>
                </c:pt>
                <c:pt idx="273">
                  <c:v>6.2E-2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-6.2E-2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-6.2E-2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-6.2E-2</c:v>
                </c:pt>
                <c:pt idx="309">
                  <c:v>0</c:v>
                </c:pt>
                <c:pt idx="310">
                  <c:v>-6.2E-2</c:v>
                </c:pt>
                <c:pt idx="311">
                  <c:v>-6.2E-2</c:v>
                </c:pt>
                <c:pt idx="312">
                  <c:v>-6.2E-2</c:v>
                </c:pt>
                <c:pt idx="313">
                  <c:v>-6.2E-2</c:v>
                </c:pt>
                <c:pt idx="314">
                  <c:v>-6.2E-2</c:v>
                </c:pt>
                <c:pt idx="315">
                  <c:v>-6.2E-2</c:v>
                </c:pt>
                <c:pt idx="316">
                  <c:v>-6.2E-2</c:v>
                </c:pt>
                <c:pt idx="317">
                  <c:v>-6.2E-2</c:v>
                </c:pt>
                <c:pt idx="318">
                  <c:v>-6.2E-2</c:v>
                </c:pt>
                <c:pt idx="319">
                  <c:v>-6.2E-2</c:v>
                </c:pt>
                <c:pt idx="320">
                  <c:v>-6.2E-2</c:v>
                </c:pt>
                <c:pt idx="321">
                  <c:v>-6.2E-2</c:v>
                </c:pt>
                <c:pt idx="322">
                  <c:v>0</c:v>
                </c:pt>
                <c:pt idx="323">
                  <c:v>-6.2E-2</c:v>
                </c:pt>
                <c:pt idx="324">
                  <c:v>-6.2E-2</c:v>
                </c:pt>
                <c:pt idx="325">
                  <c:v>-6.2E-2</c:v>
                </c:pt>
                <c:pt idx="326">
                  <c:v>-6.2E-2</c:v>
                </c:pt>
                <c:pt idx="327">
                  <c:v>-6.2E-2</c:v>
                </c:pt>
                <c:pt idx="328">
                  <c:v>-6.2E-2</c:v>
                </c:pt>
                <c:pt idx="329">
                  <c:v>-6.2E-2</c:v>
                </c:pt>
                <c:pt idx="330">
                  <c:v>-6.2E-2</c:v>
                </c:pt>
                <c:pt idx="331">
                  <c:v>-6.2E-2</c:v>
                </c:pt>
                <c:pt idx="332">
                  <c:v>-6.2E-2</c:v>
                </c:pt>
                <c:pt idx="333">
                  <c:v>-6.2E-2</c:v>
                </c:pt>
                <c:pt idx="334">
                  <c:v>-6.2E-2</c:v>
                </c:pt>
                <c:pt idx="335">
                  <c:v>-6.2E-2</c:v>
                </c:pt>
                <c:pt idx="336">
                  <c:v>-6.2E-2</c:v>
                </c:pt>
                <c:pt idx="337">
                  <c:v>-6.2E-2</c:v>
                </c:pt>
                <c:pt idx="338">
                  <c:v>-6.2E-2</c:v>
                </c:pt>
                <c:pt idx="339">
                  <c:v>-6.2E-2</c:v>
                </c:pt>
                <c:pt idx="340">
                  <c:v>-6.2E-2</c:v>
                </c:pt>
                <c:pt idx="341">
                  <c:v>-6.2E-2</c:v>
                </c:pt>
                <c:pt idx="342">
                  <c:v>-6.2E-2</c:v>
                </c:pt>
                <c:pt idx="343">
                  <c:v>-6.2E-2</c:v>
                </c:pt>
                <c:pt idx="344">
                  <c:v>-6.2E-2</c:v>
                </c:pt>
                <c:pt idx="345">
                  <c:v>-6.2E-2</c:v>
                </c:pt>
                <c:pt idx="346">
                  <c:v>-6.2E-2</c:v>
                </c:pt>
                <c:pt idx="347">
                  <c:v>-6.2E-2</c:v>
                </c:pt>
                <c:pt idx="348">
                  <c:v>-6.2E-2</c:v>
                </c:pt>
                <c:pt idx="349">
                  <c:v>-6.2E-2</c:v>
                </c:pt>
                <c:pt idx="350">
                  <c:v>-6.2E-2</c:v>
                </c:pt>
                <c:pt idx="351">
                  <c:v>-6.2E-2</c:v>
                </c:pt>
                <c:pt idx="352">
                  <c:v>-6.2E-2</c:v>
                </c:pt>
                <c:pt idx="353">
                  <c:v>-6.2E-2</c:v>
                </c:pt>
                <c:pt idx="354">
                  <c:v>-6.2E-2</c:v>
                </c:pt>
                <c:pt idx="355">
                  <c:v>-6.2E-2</c:v>
                </c:pt>
                <c:pt idx="356">
                  <c:v>-6.2E-2</c:v>
                </c:pt>
                <c:pt idx="357">
                  <c:v>-6.2E-2</c:v>
                </c:pt>
                <c:pt idx="358">
                  <c:v>-6.2E-2</c:v>
                </c:pt>
                <c:pt idx="359">
                  <c:v>-6.2E-2</c:v>
                </c:pt>
                <c:pt idx="360">
                  <c:v>-6.2E-2</c:v>
                </c:pt>
                <c:pt idx="361">
                  <c:v>-0.125</c:v>
                </c:pt>
                <c:pt idx="362">
                  <c:v>-0.125</c:v>
                </c:pt>
                <c:pt idx="363">
                  <c:v>-0.125</c:v>
                </c:pt>
                <c:pt idx="364">
                  <c:v>-0.125</c:v>
                </c:pt>
                <c:pt idx="365">
                  <c:v>-0.125</c:v>
                </c:pt>
                <c:pt idx="366">
                  <c:v>-0.125</c:v>
                </c:pt>
                <c:pt idx="367">
                  <c:v>-6.2E-2</c:v>
                </c:pt>
                <c:pt idx="368">
                  <c:v>-0.125</c:v>
                </c:pt>
                <c:pt idx="369">
                  <c:v>-6.2E-2</c:v>
                </c:pt>
                <c:pt idx="370">
                  <c:v>-0.125</c:v>
                </c:pt>
                <c:pt idx="371">
                  <c:v>-6.2E-2</c:v>
                </c:pt>
                <c:pt idx="372">
                  <c:v>-0.125</c:v>
                </c:pt>
                <c:pt idx="373">
                  <c:v>-0.125</c:v>
                </c:pt>
                <c:pt idx="374">
                  <c:v>-6.2E-2</c:v>
                </c:pt>
                <c:pt idx="375">
                  <c:v>-0.125</c:v>
                </c:pt>
                <c:pt idx="376">
                  <c:v>-0.125</c:v>
                </c:pt>
                <c:pt idx="377">
                  <c:v>-6.2E-2</c:v>
                </c:pt>
                <c:pt idx="378">
                  <c:v>-0.125</c:v>
                </c:pt>
                <c:pt idx="379">
                  <c:v>-0.125</c:v>
                </c:pt>
                <c:pt idx="380">
                  <c:v>-6.2E-2</c:v>
                </c:pt>
                <c:pt idx="381">
                  <c:v>-0.125</c:v>
                </c:pt>
                <c:pt idx="382">
                  <c:v>-0.125</c:v>
                </c:pt>
                <c:pt idx="383">
                  <c:v>-0.125</c:v>
                </c:pt>
                <c:pt idx="384">
                  <c:v>-0.125</c:v>
                </c:pt>
                <c:pt idx="385">
                  <c:v>-0.125</c:v>
                </c:pt>
                <c:pt idx="386">
                  <c:v>-0.125</c:v>
                </c:pt>
                <c:pt idx="387">
                  <c:v>-6.2E-2</c:v>
                </c:pt>
                <c:pt idx="388">
                  <c:v>-0.125</c:v>
                </c:pt>
                <c:pt idx="389">
                  <c:v>-0.125</c:v>
                </c:pt>
                <c:pt idx="390">
                  <c:v>-0.125</c:v>
                </c:pt>
                <c:pt idx="391">
                  <c:v>-0.125</c:v>
                </c:pt>
                <c:pt idx="392">
                  <c:v>-0.125</c:v>
                </c:pt>
                <c:pt idx="393">
                  <c:v>-0.125</c:v>
                </c:pt>
                <c:pt idx="394">
                  <c:v>-0.125</c:v>
                </c:pt>
                <c:pt idx="395">
                  <c:v>-0.125</c:v>
                </c:pt>
                <c:pt idx="396">
                  <c:v>-0.125</c:v>
                </c:pt>
                <c:pt idx="397">
                  <c:v>-0.125</c:v>
                </c:pt>
                <c:pt idx="398">
                  <c:v>-0.125</c:v>
                </c:pt>
                <c:pt idx="399">
                  <c:v>-0.125</c:v>
                </c:pt>
                <c:pt idx="400">
                  <c:v>-0.125</c:v>
                </c:pt>
                <c:pt idx="401">
                  <c:v>-0.125</c:v>
                </c:pt>
                <c:pt idx="402">
                  <c:v>-0.125</c:v>
                </c:pt>
                <c:pt idx="403">
                  <c:v>-0.125</c:v>
                </c:pt>
                <c:pt idx="404">
                  <c:v>-0.125</c:v>
                </c:pt>
                <c:pt idx="405">
                  <c:v>-0.125</c:v>
                </c:pt>
                <c:pt idx="406">
                  <c:v>-0.125</c:v>
                </c:pt>
                <c:pt idx="407">
                  <c:v>-0.125</c:v>
                </c:pt>
                <c:pt idx="408">
                  <c:v>-0.125</c:v>
                </c:pt>
                <c:pt idx="409">
                  <c:v>-0.125</c:v>
                </c:pt>
                <c:pt idx="410">
                  <c:v>-0.125</c:v>
                </c:pt>
                <c:pt idx="411">
                  <c:v>-0.125</c:v>
                </c:pt>
                <c:pt idx="412">
                  <c:v>-0.125</c:v>
                </c:pt>
                <c:pt idx="413">
                  <c:v>-0.125</c:v>
                </c:pt>
                <c:pt idx="414">
                  <c:v>-0.125</c:v>
                </c:pt>
                <c:pt idx="415">
                  <c:v>-0.125</c:v>
                </c:pt>
                <c:pt idx="416">
                  <c:v>-0.125</c:v>
                </c:pt>
                <c:pt idx="417">
                  <c:v>-6.2E-2</c:v>
                </c:pt>
                <c:pt idx="418">
                  <c:v>-0.125</c:v>
                </c:pt>
                <c:pt idx="419">
                  <c:v>-0.125</c:v>
                </c:pt>
                <c:pt idx="420">
                  <c:v>-0.125</c:v>
                </c:pt>
                <c:pt idx="421">
                  <c:v>-0.125</c:v>
                </c:pt>
                <c:pt idx="422">
                  <c:v>-0.125</c:v>
                </c:pt>
                <c:pt idx="423">
                  <c:v>-0.125</c:v>
                </c:pt>
                <c:pt idx="424">
                  <c:v>-0.125</c:v>
                </c:pt>
                <c:pt idx="425">
                  <c:v>-0.125</c:v>
                </c:pt>
                <c:pt idx="426">
                  <c:v>-0.125</c:v>
                </c:pt>
                <c:pt idx="427">
                  <c:v>-0.125</c:v>
                </c:pt>
                <c:pt idx="428">
                  <c:v>-0.125</c:v>
                </c:pt>
                <c:pt idx="429">
                  <c:v>-0.125</c:v>
                </c:pt>
                <c:pt idx="430">
                  <c:v>-0.125</c:v>
                </c:pt>
                <c:pt idx="431">
                  <c:v>-0.125</c:v>
                </c:pt>
                <c:pt idx="432">
                  <c:v>-0.125</c:v>
                </c:pt>
                <c:pt idx="433">
                  <c:v>-0.125</c:v>
                </c:pt>
                <c:pt idx="434">
                  <c:v>-0.125</c:v>
                </c:pt>
                <c:pt idx="435">
                  <c:v>-0.125</c:v>
                </c:pt>
                <c:pt idx="436">
                  <c:v>-0.125</c:v>
                </c:pt>
                <c:pt idx="437">
                  <c:v>-0.125</c:v>
                </c:pt>
                <c:pt idx="438">
                  <c:v>-0.125</c:v>
                </c:pt>
                <c:pt idx="439">
                  <c:v>-0.125</c:v>
                </c:pt>
                <c:pt idx="440">
                  <c:v>-0.125</c:v>
                </c:pt>
                <c:pt idx="441">
                  <c:v>-0.125</c:v>
                </c:pt>
                <c:pt idx="442">
                  <c:v>-0.125</c:v>
                </c:pt>
                <c:pt idx="443">
                  <c:v>-0.125</c:v>
                </c:pt>
                <c:pt idx="444">
                  <c:v>-0.125</c:v>
                </c:pt>
                <c:pt idx="445">
                  <c:v>-0.125</c:v>
                </c:pt>
                <c:pt idx="446">
                  <c:v>-0.125</c:v>
                </c:pt>
                <c:pt idx="447">
                  <c:v>-0.125</c:v>
                </c:pt>
                <c:pt idx="448">
                  <c:v>-0.125</c:v>
                </c:pt>
                <c:pt idx="449">
                  <c:v>-0.125</c:v>
                </c:pt>
                <c:pt idx="450">
                  <c:v>-0.125</c:v>
                </c:pt>
                <c:pt idx="451">
                  <c:v>-0.125</c:v>
                </c:pt>
                <c:pt idx="452">
                  <c:v>-0.125</c:v>
                </c:pt>
                <c:pt idx="453">
                  <c:v>-0.125</c:v>
                </c:pt>
                <c:pt idx="454">
                  <c:v>-0.125</c:v>
                </c:pt>
                <c:pt idx="455">
                  <c:v>-0.125</c:v>
                </c:pt>
                <c:pt idx="456">
                  <c:v>-0.125</c:v>
                </c:pt>
                <c:pt idx="457">
                  <c:v>-0.125</c:v>
                </c:pt>
                <c:pt idx="458">
                  <c:v>-0.125</c:v>
                </c:pt>
                <c:pt idx="459">
                  <c:v>-0.125</c:v>
                </c:pt>
                <c:pt idx="460">
                  <c:v>-0.125</c:v>
                </c:pt>
                <c:pt idx="461">
                  <c:v>-0.125</c:v>
                </c:pt>
                <c:pt idx="462">
                  <c:v>-0.125</c:v>
                </c:pt>
                <c:pt idx="463">
                  <c:v>-0.125</c:v>
                </c:pt>
                <c:pt idx="464">
                  <c:v>-0.125</c:v>
                </c:pt>
                <c:pt idx="465">
                  <c:v>-0.125</c:v>
                </c:pt>
                <c:pt idx="466">
                  <c:v>-0.125</c:v>
                </c:pt>
                <c:pt idx="467">
                  <c:v>-0.125</c:v>
                </c:pt>
                <c:pt idx="468">
                  <c:v>-0.125</c:v>
                </c:pt>
                <c:pt idx="469">
                  <c:v>-0.125</c:v>
                </c:pt>
                <c:pt idx="470">
                  <c:v>-0.125</c:v>
                </c:pt>
                <c:pt idx="471">
                  <c:v>-0.125</c:v>
                </c:pt>
                <c:pt idx="472">
                  <c:v>-0.125</c:v>
                </c:pt>
                <c:pt idx="473">
                  <c:v>-0.125</c:v>
                </c:pt>
                <c:pt idx="474">
                  <c:v>-0.125</c:v>
                </c:pt>
                <c:pt idx="475">
                  <c:v>-0.187</c:v>
                </c:pt>
                <c:pt idx="476">
                  <c:v>-0.125</c:v>
                </c:pt>
                <c:pt idx="477">
                  <c:v>-0.125</c:v>
                </c:pt>
                <c:pt idx="478">
                  <c:v>-0.125</c:v>
                </c:pt>
                <c:pt idx="479">
                  <c:v>-0.125</c:v>
                </c:pt>
                <c:pt idx="480">
                  <c:v>-0.125</c:v>
                </c:pt>
                <c:pt idx="481">
                  <c:v>-0.187</c:v>
                </c:pt>
                <c:pt idx="482">
                  <c:v>-0.187</c:v>
                </c:pt>
                <c:pt idx="483">
                  <c:v>-0.125</c:v>
                </c:pt>
                <c:pt idx="484">
                  <c:v>-0.125</c:v>
                </c:pt>
                <c:pt idx="485">
                  <c:v>-0.125</c:v>
                </c:pt>
                <c:pt idx="486">
                  <c:v>-0.125</c:v>
                </c:pt>
                <c:pt idx="487">
                  <c:v>-0.125</c:v>
                </c:pt>
                <c:pt idx="488">
                  <c:v>-0.187</c:v>
                </c:pt>
                <c:pt idx="489">
                  <c:v>-0.187</c:v>
                </c:pt>
                <c:pt idx="490">
                  <c:v>-0.187</c:v>
                </c:pt>
                <c:pt idx="491">
                  <c:v>-0.187</c:v>
                </c:pt>
                <c:pt idx="492">
                  <c:v>-0.125</c:v>
                </c:pt>
                <c:pt idx="493">
                  <c:v>-0.125</c:v>
                </c:pt>
                <c:pt idx="494">
                  <c:v>-0.125</c:v>
                </c:pt>
                <c:pt idx="495">
                  <c:v>-0.125</c:v>
                </c:pt>
                <c:pt idx="496">
                  <c:v>-0.125</c:v>
                </c:pt>
                <c:pt idx="497">
                  <c:v>-0.187</c:v>
                </c:pt>
                <c:pt idx="498">
                  <c:v>-0.125</c:v>
                </c:pt>
                <c:pt idx="499">
                  <c:v>-0.125</c:v>
                </c:pt>
                <c:pt idx="500">
                  <c:v>-0.125</c:v>
                </c:pt>
                <c:pt idx="501">
                  <c:v>-0.125</c:v>
                </c:pt>
                <c:pt idx="502">
                  <c:v>-0.125</c:v>
                </c:pt>
                <c:pt idx="503">
                  <c:v>-0.187</c:v>
                </c:pt>
                <c:pt idx="504">
                  <c:v>-0.125</c:v>
                </c:pt>
                <c:pt idx="505">
                  <c:v>-0.125</c:v>
                </c:pt>
                <c:pt idx="506">
                  <c:v>-0.125</c:v>
                </c:pt>
                <c:pt idx="507">
                  <c:v>-0.125</c:v>
                </c:pt>
                <c:pt idx="508">
                  <c:v>-0.187</c:v>
                </c:pt>
                <c:pt idx="509">
                  <c:v>-0.125</c:v>
                </c:pt>
                <c:pt idx="510">
                  <c:v>-0.125</c:v>
                </c:pt>
                <c:pt idx="511">
                  <c:v>-0.125</c:v>
                </c:pt>
                <c:pt idx="512">
                  <c:v>-0.125</c:v>
                </c:pt>
                <c:pt idx="513">
                  <c:v>-0.125</c:v>
                </c:pt>
                <c:pt idx="514">
                  <c:v>-0.125</c:v>
                </c:pt>
                <c:pt idx="515">
                  <c:v>-0.125</c:v>
                </c:pt>
                <c:pt idx="516">
                  <c:v>-0.187</c:v>
                </c:pt>
                <c:pt idx="517">
                  <c:v>-0.125</c:v>
                </c:pt>
                <c:pt idx="518">
                  <c:v>-0.125</c:v>
                </c:pt>
                <c:pt idx="519">
                  <c:v>-0.125</c:v>
                </c:pt>
                <c:pt idx="520">
                  <c:v>-0.125</c:v>
                </c:pt>
                <c:pt idx="521">
                  <c:v>-0.125</c:v>
                </c:pt>
                <c:pt idx="522">
                  <c:v>-0.125</c:v>
                </c:pt>
                <c:pt idx="523">
                  <c:v>-0.187</c:v>
                </c:pt>
                <c:pt idx="524">
                  <c:v>-0.125</c:v>
                </c:pt>
                <c:pt idx="525">
                  <c:v>-0.187</c:v>
                </c:pt>
                <c:pt idx="526">
                  <c:v>-0.125</c:v>
                </c:pt>
                <c:pt idx="527">
                  <c:v>-0.187</c:v>
                </c:pt>
                <c:pt idx="528">
                  <c:v>-0.125</c:v>
                </c:pt>
                <c:pt idx="529">
                  <c:v>-0.125</c:v>
                </c:pt>
                <c:pt idx="530">
                  <c:v>-0.125</c:v>
                </c:pt>
                <c:pt idx="531">
                  <c:v>-0.125</c:v>
                </c:pt>
                <c:pt idx="532">
                  <c:v>-0.125</c:v>
                </c:pt>
                <c:pt idx="533">
                  <c:v>-0.187</c:v>
                </c:pt>
                <c:pt idx="534">
                  <c:v>-0.125</c:v>
                </c:pt>
                <c:pt idx="535">
                  <c:v>-0.187</c:v>
                </c:pt>
                <c:pt idx="536">
                  <c:v>-0.187</c:v>
                </c:pt>
                <c:pt idx="537">
                  <c:v>-0.187</c:v>
                </c:pt>
                <c:pt idx="538">
                  <c:v>-0.187</c:v>
                </c:pt>
                <c:pt idx="539">
                  <c:v>-0.187</c:v>
                </c:pt>
                <c:pt idx="540">
                  <c:v>-0.125</c:v>
                </c:pt>
                <c:pt idx="541">
                  <c:v>-0.187</c:v>
                </c:pt>
                <c:pt idx="542">
                  <c:v>-0.125</c:v>
                </c:pt>
                <c:pt idx="543">
                  <c:v>-0.187</c:v>
                </c:pt>
                <c:pt idx="544">
                  <c:v>-0.187</c:v>
                </c:pt>
                <c:pt idx="545">
                  <c:v>-0.125</c:v>
                </c:pt>
                <c:pt idx="546">
                  <c:v>-0.125</c:v>
                </c:pt>
                <c:pt idx="547">
                  <c:v>-0.187</c:v>
                </c:pt>
                <c:pt idx="548">
                  <c:v>-0.187</c:v>
                </c:pt>
                <c:pt idx="549">
                  <c:v>-0.187</c:v>
                </c:pt>
                <c:pt idx="550">
                  <c:v>-0.187</c:v>
                </c:pt>
                <c:pt idx="551">
                  <c:v>-0.125</c:v>
                </c:pt>
                <c:pt idx="552">
                  <c:v>-0.187</c:v>
                </c:pt>
                <c:pt idx="553">
                  <c:v>-0.187</c:v>
                </c:pt>
                <c:pt idx="554">
                  <c:v>-0.187</c:v>
                </c:pt>
                <c:pt idx="555">
                  <c:v>-0.187</c:v>
                </c:pt>
                <c:pt idx="556">
                  <c:v>-0.187</c:v>
                </c:pt>
                <c:pt idx="557">
                  <c:v>-0.187</c:v>
                </c:pt>
                <c:pt idx="558">
                  <c:v>-0.187</c:v>
                </c:pt>
                <c:pt idx="559">
                  <c:v>-0.187</c:v>
                </c:pt>
                <c:pt idx="560">
                  <c:v>-0.187</c:v>
                </c:pt>
                <c:pt idx="561">
                  <c:v>-0.187</c:v>
                </c:pt>
                <c:pt idx="562">
                  <c:v>-0.187</c:v>
                </c:pt>
                <c:pt idx="563">
                  <c:v>-0.187</c:v>
                </c:pt>
                <c:pt idx="564">
                  <c:v>-0.187</c:v>
                </c:pt>
                <c:pt idx="565">
                  <c:v>-0.187</c:v>
                </c:pt>
                <c:pt idx="566">
                  <c:v>-0.187</c:v>
                </c:pt>
                <c:pt idx="567">
                  <c:v>-0.187</c:v>
                </c:pt>
                <c:pt idx="568">
                  <c:v>-0.187</c:v>
                </c:pt>
                <c:pt idx="569">
                  <c:v>-0.187</c:v>
                </c:pt>
                <c:pt idx="570">
                  <c:v>-0.187</c:v>
                </c:pt>
                <c:pt idx="571">
                  <c:v>-0.187</c:v>
                </c:pt>
                <c:pt idx="572">
                  <c:v>-0.187</c:v>
                </c:pt>
                <c:pt idx="573">
                  <c:v>-0.187</c:v>
                </c:pt>
                <c:pt idx="574">
                  <c:v>-0.187</c:v>
                </c:pt>
                <c:pt idx="575">
                  <c:v>-0.187</c:v>
                </c:pt>
                <c:pt idx="576">
                  <c:v>-0.187</c:v>
                </c:pt>
                <c:pt idx="577">
                  <c:v>-0.187</c:v>
                </c:pt>
                <c:pt idx="578">
                  <c:v>-0.187</c:v>
                </c:pt>
                <c:pt idx="579">
                  <c:v>-0.187</c:v>
                </c:pt>
                <c:pt idx="580">
                  <c:v>-0.187</c:v>
                </c:pt>
                <c:pt idx="581">
                  <c:v>-0.187</c:v>
                </c:pt>
                <c:pt idx="582">
                  <c:v>-0.187</c:v>
                </c:pt>
                <c:pt idx="583">
                  <c:v>-0.187</c:v>
                </c:pt>
                <c:pt idx="584">
                  <c:v>-0.187</c:v>
                </c:pt>
                <c:pt idx="585">
                  <c:v>-0.187</c:v>
                </c:pt>
                <c:pt idx="586">
                  <c:v>-0.187</c:v>
                </c:pt>
                <c:pt idx="587">
                  <c:v>-0.25</c:v>
                </c:pt>
                <c:pt idx="588">
                  <c:v>-0.187</c:v>
                </c:pt>
                <c:pt idx="589">
                  <c:v>-0.187</c:v>
                </c:pt>
                <c:pt idx="590">
                  <c:v>-0.187</c:v>
                </c:pt>
                <c:pt idx="591">
                  <c:v>-0.25</c:v>
                </c:pt>
                <c:pt idx="592">
                  <c:v>-0.25</c:v>
                </c:pt>
                <c:pt idx="593">
                  <c:v>-0.25</c:v>
                </c:pt>
                <c:pt idx="594">
                  <c:v>-0.187</c:v>
                </c:pt>
                <c:pt idx="595">
                  <c:v>-0.25</c:v>
                </c:pt>
                <c:pt idx="596">
                  <c:v>-0.187</c:v>
                </c:pt>
                <c:pt idx="597">
                  <c:v>-0.187</c:v>
                </c:pt>
                <c:pt idx="598">
                  <c:v>-0.25</c:v>
                </c:pt>
                <c:pt idx="599">
                  <c:v>-0.25</c:v>
                </c:pt>
                <c:pt idx="600">
                  <c:v>-0.25</c:v>
                </c:pt>
                <c:pt idx="601">
                  <c:v>-0.187</c:v>
                </c:pt>
                <c:pt idx="602">
                  <c:v>-0.25</c:v>
                </c:pt>
                <c:pt idx="603">
                  <c:v>-0.25</c:v>
                </c:pt>
                <c:pt idx="604">
                  <c:v>-0.25</c:v>
                </c:pt>
                <c:pt idx="605">
                  <c:v>-0.25</c:v>
                </c:pt>
                <c:pt idx="606">
                  <c:v>-0.25</c:v>
                </c:pt>
                <c:pt idx="607">
                  <c:v>-0.25</c:v>
                </c:pt>
                <c:pt idx="608">
                  <c:v>-0.25</c:v>
                </c:pt>
                <c:pt idx="609">
                  <c:v>-0.187</c:v>
                </c:pt>
                <c:pt idx="610">
                  <c:v>-0.25</c:v>
                </c:pt>
                <c:pt idx="611">
                  <c:v>-0.25</c:v>
                </c:pt>
                <c:pt idx="612">
                  <c:v>-0.25</c:v>
                </c:pt>
                <c:pt idx="613">
                  <c:v>-0.25</c:v>
                </c:pt>
                <c:pt idx="614">
                  <c:v>-0.25</c:v>
                </c:pt>
                <c:pt idx="615">
                  <c:v>-0.25</c:v>
                </c:pt>
                <c:pt idx="616">
                  <c:v>-0.25</c:v>
                </c:pt>
                <c:pt idx="617">
                  <c:v>-0.25</c:v>
                </c:pt>
                <c:pt idx="618">
                  <c:v>-0.25</c:v>
                </c:pt>
                <c:pt idx="619">
                  <c:v>-0.25</c:v>
                </c:pt>
                <c:pt idx="620">
                  <c:v>-0.25</c:v>
                </c:pt>
                <c:pt idx="621">
                  <c:v>-0.25</c:v>
                </c:pt>
                <c:pt idx="622">
                  <c:v>-0.25</c:v>
                </c:pt>
                <c:pt idx="623">
                  <c:v>-0.187</c:v>
                </c:pt>
                <c:pt idx="624">
                  <c:v>-0.25</c:v>
                </c:pt>
                <c:pt idx="625">
                  <c:v>-0.25</c:v>
                </c:pt>
                <c:pt idx="626">
                  <c:v>-0.25</c:v>
                </c:pt>
                <c:pt idx="627">
                  <c:v>-0.25</c:v>
                </c:pt>
                <c:pt idx="628">
                  <c:v>-0.25</c:v>
                </c:pt>
                <c:pt idx="629">
                  <c:v>-0.25</c:v>
                </c:pt>
                <c:pt idx="630">
                  <c:v>-0.25</c:v>
                </c:pt>
                <c:pt idx="631">
                  <c:v>-0.25</c:v>
                </c:pt>
                <c:pt idx="632">
                  <c:v>-0.25</c:v>
                </c:pt>
                <c:pt idx="633">
                  <c:v>-0.25</c:v>
                </c:pt>
                <c:pt idx="634">
                  <c:v>-0.25</c:v>
                </c:pt>
                <c:pt idx="635">
                  <c:v>-0.25</c:v>
                </c:pt>
                <c:pt idx="636">
                  <c:v>-0.25</c:v>
                </c:pt>
                <c:pt idx="637">
                  <c:v>-0.25</c:v>
                </c:pt>
                <c:pt idx="638">
                  <c:v>-0.25</c:v>
                </c:pt>
                <c:pt idx="639">
                  <c:v>-0.25</c:v>
                </c:pt>
                <c:pt idx="640">
                  <c:v>-0.25</c:v>
                </c:pt>
                <c:pt idx="641">
                  <c:v>-0.25</c:v>
                </c:pt>
                <c:pt idx="642">
                  <c:v>-0.25</c:v>
                </c:pt>
                <c:pt idx="643">
                  <c:v>-0.25</c:v>
                </c:pt>
                <c:pt idx="644">
                  <c:v>-0.25</c:v>
                </c:pt>
                <c:pt idx="645">
                  <c:v>-0.25</c:v>
                </c:pt>
                <c:pt idx="646">
                  <c:v>-0.25</c:v>
                </c:pt>
                <c:pt idx="647">
                  <c:v>-0.25</c:v>
                </c:pt>
                <c:pt idx="648">
                  <c:v>-0.25</c:v>
                </c:pt>
                <c:pt idx="649">
                  <c:v>-0.25</c:v>
                </c:pt>
                <c:pt idx="650">
                  <c:v>-0.25</c:v>
                </c:pt>
                <c:pt idx="651">
                  <c:v>-0.25</c:v>
                </c:pt>
                <c:pt idx="652">
                  <c:v>-0.25</c:v>
                </c:pt>
                <c:pt idx="653">
                  <c:v>-0.25</c:v>
                </c:pt>
                <c:pt idx="654">
                  <c:v>-0.25</c:v>
                </c:pt>
                <c:pt idx="655">
                  <c:v>-0.25</c:v>
                </c:pt>
                <c:pt idx="656">
                  <c:v>-0.25</c:v>
                </c:pt>
                <c:pt idx="657">
                  <c:v>-0.25</c:v>
                </c:pt>
                <c:pt idx="658">
                  <c:v>-0.25</c:v>
                </c:pt>
                <c:pt idx="659">
                  <c:v>-0.25</c:v>
                </c:pt>
                <c:pt idx="660">
                  <c:v>-0.25</c:v>
                </c:pt>
                <c:pt idx="661">
                  <c:v>-0.25</c:v>
                </c:pt>
                <c:pt idx="662">
                  <c:v>-0.25</c:v>
                </c:pt>
                <c:pt idx="663">
                  <c:v>-0.25</c:v>
                </c:pt>
                <c:pt idx="664">
                  <c:v>-0.25</c:v>
                </c:pt>
                <c:pt idx="665">
                  <c:v>-0.312</c:v>
                </c:pt>
                <c:pt idx="666">
                  <c:v>-0.312</c:v>
                </c:pt>
                <c:pt idx="667">
                  <c:v>-0.25</c:v>
                </c:pt>
                <c:pt idx="668">
                  <c:v>-0.312</c:v>
                </c:pt>
                <c:pt idx="669">
                  <c:v>-0.312</c:v>
                </c:pt>
                <c:pt idx="670">
                  <c:v>-0.25</c:v>
                </c:pt>
                <c:pt idx="671">
                  <c:v>-0.312</c:v>
                </c:pt>
                <c:pt idx="672">
                  <c:v>-0.312</c:v>
                </c:pt>
                <c:pt idx="673">
                  <c:v>-0.312</c:v>
                </c:pt>
                <c:pt idx="674">
                  <c:v>-0.312</c:v>
                </c:pt>
                <c:pt idx="675">
                  <c:v>-0.312</c:v>
                </c:pt>
                <c:pt idx="676">
                  <c:v>-0.312</c:v>
                </c:pt>
                <c:pt idx="677">
                  <c:v>-0.312</c:v>
                </c:pt>
                <c:pt idx="678">
                  <c:v>-0.312</c:v>
                </c:pt>
                <c:pt idx="679">
                  <c:v>-0.312</c:v>
                </c:pt>
                <c:pt idx="680">
                  <c:v>-0.25</c:v>
                </c:pt>
                <c:pt idx="681">
                  <c:v>-0.25</c:v>
                </c:pt>
                <c:pt idx="682">
                  <c:v>-0.25</c:v>
                </c:pt>
                <c:pt idx="683">
                  <c:v>-0.312</c:v>
                </c:pt>
                <c:pt idx="684">
                  <c:v>-0.312</c:v>
                </c:pt>
                <c:pt idx="685">
                  <c:v>-0.312</c:v>
                </c:pt>
                <c:pt idx="686">
                  <c:v>-0.312</c:v>
                </c:pt>
                <c:pt idx="687">
                  <c:v>-0.312</c:v>
                </c:pt>
                <c:pt idx="688">
                  <c:v>-0.312</c:v>
                </c:pt>
                <c:pt idx="689">
                  <c:v>-0.312</c:v>
                </c:pt>
                <c:pt idx="690">
                  <c:v>-0.312</c:v>
                </c:pt>
                <c:pt idx="691">
                  <c:v>-0.312</c:v>
                </c:pt>
                <c:pt idx="692">
                  <c:v>-0.312</c:v>
                </c:pt>
                <c:pt idx="693">
                  <c:v>-0.312</c:v>
                </c:pt>
                <c:pt idx="694">
                  <c:v>-0.312</c:v>
                </c:pt>
                <c:pt idx="695">
                  <c:v>-0.312</c:v>
                </c:pt>
                <c:pt idx="696">
                  <c:v>-0.312</c:v>
                </c:pt>
                <c:pt idx="697">
                  <c:v>-0.312</c:v>
                </c:pt>
                <c:pt idx="698">
                  <c:v>-0.312</c:v>
                </c:pt>
                <c:pt idx="699">
                  <c:v>-0.312</c:v>
                </c:pt>
                <c:pt idx="700">
                  <c:v>-0.312</c:v>
                </c:pt>
                <c:pt idx="701">
                  <c:v>-0.312</c:v>
                </c:pt>
                <c:pt idx="702">
                  <c:v>-0.312</c:v>
                </c:pt>
                <c:pt idx="703">
                  <c:v>-0.312</c:v>
                </c:pt>
                <c:pt idx="704">
                  <c:v>-0.312</c:v>
                </c:pt>
                <c:pt idx="705">
                  <c:v>-0.312</c:v>
                </c:pt>
                <c:pt idx="706">
                  <c:v>-0.312</c:v>
                </c:pt>
                <c:pt idx="707">
                  <c:v>-0.312</c:v>
                </c:pt>
                <c:pt idx="708">
                  <c:v>-0.312</c:v>
                </c:pt>
                <c:pt idx="709">
                  <c:v>-0.312</c:v>
                </c:pt>
                <c:pt idx="710">
                  <c:v>-0.312</c:v>
                </c:pt>
                <c:pt idx="711">
                  <c:v>-0.312</c:v>
                </c:pt>
                <c:pt idx="712">
                  <c:v>-0.312</c:v>
                </c:pt>
                <c:pt idx="713">
                  <c:v>-0.312</c:v>
                </c:pt>
                <c:pt idx="714">
                  <c:v>-0.312</c:v>
                </c:pt>
                <c:pt idx="715">
                  <c:v>-0.312</c:v>
                </c:pt>
                <c:pt idx="716">
                  <c:v>-0.312</c:v>
                </c:pt>
                <c:pt idx="717">
                  <c:v>-0.312</c:v>
                </c:pt>
                <c:pt idx="718">
                  <c:v>-0.312</c:v>
                </c:pt>
                <c:pt idx="719">
                  <c:v>-0.312</c:v>
                </c:pt>
                <c:pt idx="720">
                  <c:v>-0.312</c:v>
                </c:pt>
                <c:pt idx="721">
                  <c:v>-0.312</c:v>
                </c:pt>
                <c:pt idx="722">
                  <c:v>-0.312</c:v>
                </c:pt>
                <c:pt idx="723">
                  <c:v>-0.312</c:v>
                </c:pt>
                <c:pt idx="724">
                  <c:v>-0.312</c:v>
                </c:pt>
                <c:pt idx="725">
                  <c:v>-0.312</c:v>
                </c:pt>
                <c:pt idx="726">
                  <c:v>-0.312</c:v>
                </c:pt>
                <c:pt idx="727">
                  <c:v>-0.312</c:v>
                </c:pt>
                <c:pt idx="728">
                  <c:v>-0.312</c:v>
                </c:pt>
                <c:pt idx="729">
                  <c:v>-0.312</c:v>
                </c:pt>
                <c:pt idx="730">
                  <c:v>-0.375</c:v>
                </c:pt>
                <c:pt idx="731">
                  <c:v>-0.312</c:v>
                </c:pt>
                <c:pt idx="732">
                  <c:v>-0.312</c:v>
                </c:pt>
                <c:pt idx="733">
                  <c:v>-0.312</c:v>
                </c:pt>
                <c:pt idx="734">
                  <c:v>-0.312</c:v>
                </c:pt>
                <c:pt idx="735">
                  <c:v>-0.375</c:v>
                </c:pt>
                <c:pt idx="736">
                  <c:v>-0.375</c:v>
                </c:pt>
                <c:pt idx="737">
                  <c:v>-0.375</c:v>
                </c:pt>
                <c:pt idx="738">
                  <c:v>-0.375</c:v>
                </c:pt>
                <c:pt idx="739">
                  <c:v>-0.375</c:v>
                </c:pt>
                <c:pt idx="740">
                  <c:v>-0.375</c:v>
                </c:pt>
                <c:pt idx="741">
                  <c:v>-0.312</c:v>
                </c:pt>
                <c:pt idx="742">
                  <c:v>-0.375</c:v>
                </c:pt>
                <c:pt idx="743">
                  <c:v>-0.375</c:v>
                </c:pt>
                <c:pt idx="744">
                  <c:v>-0.375</c:v>
                </c:pt>
                <c:pt idx="745">
                  <c:v>-0.312</c:v>
                </c:pt>
                <c:pt idx="746">
                  <c:v>-0.375</c:v>
                </c:pt>
                <c:pt idx="747">
                  <c:v>-0.375</c:v>
                </c:pt>
                <c:pt idx="748">
                  <c:v>-0.375</c:v>
                </c:pt>
                <c:pt idx="749">
                  <c:v>-0.375</c:v>
                </c:pt>
                <c:pt idx="750">
                  <c:v>-0.312</c:v>
                </c:pt>
                <c:pt idx="751">
                  <c:v>-0.375</c:v>
                </c:pt>
                <c:pt idx="752">
                  <c:v>-0.375</c:v>
                </c:pt>
                <c:pt idx="753">
                  <c:v>-0.375</c:v>
                </c:pt>
                <c:pt idx="754">
                  <c:v>-0.375</c:v>
                </c:pt>
                <c:pt idx="755">
                  <c:v>-0.375</c:v>
                </c:pt>
                <c:pt idx="756">
                  <c:v>-0.375</c:v>
                </c:pt>
                <c:pt idx="757">
                  <c:v>-0.375</c:v>
                </c:pt>
                <c:pt idx="758">
                  <c:v>-0.375</c:v>
                </c:pt>
                <c:pt idx="759">
                  <c:v>-0.375</c:v>
                </c:pt>
                <c:pt idx="760">
                  <c:v>-0.375</c:v>
                </c:pt>
                <c:pt idx="761">
                  <c:v>-0.312</c:v>
                </c:pt>
                <c:pt idx="762">
                  <c:v>-0.375</c:v>
                </c:pt>
                <c:pt idx="763">
                  <c:v>-0.375</c:v>
                </c:pt>
                <c:pt idx="764">
                  <c:v>-0.375</c:v>
                </c:pt>
                <c:pt idx="765">
                  <c:v>-0.375</c:v>
                </c:pt>
                <c:pt idx="766">
                  <c:v>-0.375</c:v>
                </c:pt>
                <c:pt idx="767">
                  <c:v>-0.375</c:v>
                </c:pt>
                <c:pt idx="768">
                  <c:v>-0.375</c:v>
                </c:pt>
                <c:pt idx="769">
                  <c:v>-0.375</c:v>
                </c:pt>
                <c:pt idx="770">
                  <c:v>-0.437</c:v>
                </c:pt>
                <c:pt idx="771">
                  <c:v>-0.375</c:v>
                </c:pt>
                <c:pt idx="772">
                  <c:v>-0.375</c:v>
                </c:pt>
                <c:pt idx="773">
                  <c:v>-0.375</c:v>
                </c:pt>
                <c:pt idx="774">
                  <c:v>-0.375</c:v>
                </c:pt>
                <c:pt idx="775">
                  <c:v>-0.375</c:v>
                </c:pt>
                <c:pt idx="776">
                  <c:v>-0.375</c:v>
                </c:pt>
                <c:pt idx="777">
                  <c:v>-0.375</c:v>
                </c:pt>
                <c:pt idx="778">
                  <c:v>-0.375</c:v>
                </c:pt>
                <c:pt idx="779">
                  <c:v>-0.375</c:v>
                </c:pt>
                <c:pt idx="780">
                  <c:v>-0.375</c:v>
                </c:pt>
                <c:pt idx="781">
                  <c:v>-0.375</c:v>
                </c:pt>
                <c:pt idx="782">
                  <c:v>-0.375</c:v>
                </c:pt>
                <c:pt idx="783">
                  <c:v>-0.437</c:v>
                </c:pt>
                <c:pt idx="784">
                  <c:v>-0.375</c:v>
                </c:pt>
                <c:pt idx="785">
                  <c:v>-0.375</c:v>
                </c:pt>
                <c:pt idx="786">
                  <c:v>-0.375</c:v>
                </c:pt>
                <c:pt idx="787">
                  <c:v>-0.437</c:v>
                </c:pt>
                <c:pt idx="788">
                  <c:v>-0.375</c:v>
                </c:pt>
                <c:pt idx="789">
                  <c:v>-0.437</c:v>
                </c:pt>
                <c:pt idx="790">
                  <c:v>-0.437</c:v>
                </c:pt>
                <c:pt idx="791">
                  <c:v>-0.437</c:v>
                </c:pt>
                <c:pt idx="792">
                  <c:v>-0.437</c:v>
                </c:pt>
                <c:pt idx="793">
                  <c:v>-0.437</c:v>
                </c:pt>
                <c:pt idx="794">
                  <c:v>-0.375</c:v>
                </c:pt>
                <c:pt idx="795">
                  <c:v>-0.375</c:v>
                </c:pt>
                <c:pt idx="796">
                  <c:v>-0.375</c:v>
                </c:pt>
                <c:pt idx="797">
                  <c:v>-0.437</c:v>
                </c:pt>
                <c:pt idx="798">
                  <c:v>-0.437</c:v>
                </c:pt>
                <c:pt idx="799">
                  <c:v>-0.437</c:v>
                </c:pt>
                <c:pt idx="800">
                  <c:v>-0.437</c:v>
                </c:pt>
                <c:pt idx="801">
                  <c:v>-0.437</c:v>
                </c:pt>
                <c:pt idx="802">
                  <c:v>-0.437</c:v>
                </c:pt>
                <c:pt idx="803">
                  <c:v>-0.437</c:v>
                </c:pt>
                <c:pt idx="804">
                  <c:v>-0.437</c:v>
                </c:pt>
                <c:pt idx="805">
                  <c:v>-0.437</c:v>
                </c:pt>
                <c:pt idx="806">
                  <c:v>-0.437</c:v>
                </c:pt>
                <c:pt idx="807">
                  <c:v>-0.437</c:v>
                </c:pt>
                <c:pt idx="808">
                  <c:v>-0.437</c:v>
                </c:pt>
                <c:pt idx="809">
                  <c:v>-0.437</c:v>
                </c:pt>
                <c:pt idx="810">
                  <c:v>-0.437</c:v>
                </c:pt>
                <c:pt idx="811">
                  <c:v>-0.437</c:v>
                </c:pt>
                <c:pt idx="812">
                  <c:v>-0.437</c:v>
                </c:pt>
                <c:pt idx="813">
                  <c:v>-0.437</c:v>
                </c:pt>
                <c:pt idx="814">
                  <c:v>-0.437</c:v>
                </c:pt>
                <c:pt idx="815">
                  <c:v>-0.437</c:v>
                </c:pt>
                <c:pt idx="816">
                  <c:v>-0.437</c:v>
                </c:pt>
                <c:pt idx="817">
                  <c:v>-0.437</c:v>
                </c:pt>
                <c:pt idx="818">
                  <c:v>-0.437</c:v>
                </c:pt>
                <c:pt idx="819">
                  <c:v>-0.437</c:v>
                </c:pt>
                <c:pt idx="820">
                  <c:v>-0.437</c:v>
                </c:pt>
                <c:pt idx="821">
                  <c:v>-0.437</c:v>
                </c:pt>
                <c:pt idx="822">
                  <c:v>-0.437</c:v>
                </c:pt>
                <c:pt idx="823">
                  <c:v>-0.437</c:v>
                </c:pt>
                <c:pt idx="824">
                  <c:v>-0.437</c:v>
                </c:pt>
                <c:pt idx="825">
                  <c:v>-0.437</c:v>
                </c:pt>
                <c:pt idx="826">
                  <c:v>-0.5</c:v>
                </c:pt>
                <c:pt idx="827">
                  <c:v>-0.5</c:v>
                </c:pt>
                <c:pt idx="828">
                  <c:v>-0.5</c:v>
                </c:pt>
                <c:pt idx="829">
                  <c:v>-0.5</c:v>
                </c:pt>
                <c:pt idx="830">
                  <c:v>-0.437</c:v>
                </c:pt>
                <c:pt idx="831">
                  <c:v>-0.5</c:v>
                </c:pt>
                <c:pt idx="832">
                  <c:v>-0.5</c:v>
                </c:pt>
                <c:pt idx="833">
                  <c:v>-0.5</c:v>
                </c:pt>
                <c:pt idx="834">
                  <c:v>-0.5</c:v>
                </c:pt>
                <c:pt idx="835">
                  <c:v>-0.5</c:v>
                </c:pt>
                <c:pt idx="836">
                  <c:v>-0.5</c:v>
                </c:pt>
                <c:pt idx="837">
                  <c:v>-0.5</c:v>
                </c:pt>
                <c:pt idx="838">
                  <c:v>-0.5</c:v>
                </c:pt>
                <c:pt idx="839">
                  <c:v>-0.5</c:v>
                </c:pt>
                <c:pt idx="840">
                  <c:v>-0.5</c:v>
                </c:pt>
                <c:pt idx="841">
                  <c:v>-0.5</c:v>
                </c:pt>
                <c:pt idx="842">
                  <c:v>-0.5</c:v>
                </c:pt>
                <c:pt idx="843">
                  <c:v>-0.5</c:v>
                </c:pt>
                <c:pt idx="844">
                  <c:v>-0.5</c:v>
                </c:pt>
                <c:pt idx="845">
                  <c:v>-0.5</c:v>
                </c:pt>
                <c:pt idx="846">
                  <c:v>-0.5</c:v>
                </c:pt>
                <c:pt idx="847">
                  <c:v>-0.5</c:v>
                </c:pt>
                <c:pt idx="848">
                  <c:v>-0.5</c:v>
                </c:pt>
                <c:pt idx="849">
                  <c:v>-0.5</c:v>
                </c:pt>
                <c:pt idx="850">
                  <c:v>-0.5</c:v>
                </c:pt>
                <c:pt idx="851">
                  <c:v>-0.5</c:v>
                </c:pt>
                <c:pt idx="852">
                  <c:v>-0.56200000000000006</c:v>
                </c:pt>
                <c:pt idx="853">
                  <c:v>-0.5</c:v>
                </c:pt>
                <c:pt idx="854">
                  <c:v>-0.56200000000000006</c:v>
                </c:pt>
                <c:pt idx="855">
                  <c:v>-0.56200000000000006</c:v>
                </c:pt>
                <c:pt idx="856">
                  <c:v>-0.56200000000000006</c:v>
                </c:pt>
                <c:pt idx="857">
                  <c:v>-0.56200000000000006</c:v>
                </c:pt>
                <c:pt idx="858">
                  <c:v>-0.56200000000000006</c:v>
                </c:pt>
                <c:pt idx="859">
                  <c:v>-0.56200000000000006</c:v>
                </c:pt>
                <c:pt idx="860">
                  <c:v>-0.56200000000000006</c:v>
                </c:pt>
                <c:pt idx="861">
                  <c:v>-0.56200000000000006</c:v>
                </c:pt>
                <c:pt idx="862">
                  <c:v>-0.56200000000000006</c:v>
                </c:pt>
                <c:pt idx="863">
                  <c:v>-0.56200000000000006</c:v>
                </c:pt>
                <c:pt idx="864">
                  <c:v>-0.56200000000000006</c:v>
                </c:pt>
                <c:pt idx="865">
                  <c:v>-0.56200000000000006</c:v>
                </c:pt>
                <c:pt idx="866">
                  <c:v>-0.56200000000000006</c:v>
                </c:pt>
                <c:pt idx="867">
                  <c:v>-0.56200000000000006</c:v>
                </c:pt>
                <c:pt idx="868">
                  <c:v>-0.625</c:v>
                </c:pt>
                <c:pt idx="869">
                  <c:v>-0.625</c:v>
                </c:pt>
                <c:pt idx="870">
                  <c:v>-0.625</c:v>
                </c:pt>
                <c:pt idx="871">
                  <c:v>-0.625</c:v>
                </c:pt>
                <c:pt idx="872">
                  <c:v>-0.625</c:v>
                </c:pt>
                <c:pt idx="873">
                  <c:v>-0.625</c:v>
                </c:pt>
                <c:pt idx="874">
                  <c:v>-0.625</c:v>
                </c:pt>
                <c:pt idx="875">
                  <c:v>-0.625</c:v>
                </c:pt>
                <c:pt idx="876">
                  <c:v>-0.625</c:v>
                </c:pt>
                <c:pt idx="877">
                  <c:v>-0.625</c:v>
                </c:pt>
                <c:pt idx="878">
                  <c:v>-0.625</c:v>
                </c:pt>
                <c:pt idx="879">
                  <c:v>-0.625</c:v>
                </c:pt>
                <c:pt idx="880">
                  <c:v>-0.625</c:v>
                </c:pt>
                <c:pt idx="881">
                  <c:v>-0.625</c:v>
                </c:pt>
                <c:pt idx="882">
                  <c:v>-0.625</c:v>
                </c:pt>
                <c:pt idx="883">
                  <c:v>-0.625</c:v>
                </c:pt>
                <c:pt idx="884">
                  <c:v>-0.625</c:v>
                </c:pt>
                <c:pt idx="885">
                  <c:v>-0.625</c:v>
                </c:pt>
                <c:pt idx="886">
                  <c:v>-0.68700000000000006</c:v>
                </c:pt>
                <c:pt idx="887">
                  <c:v>-0.68700000000000006</c:v>
                </c:pt>
                <c:pt idx="888">
                  <c:v>-0.68700000000000006</c:v>
                </c:pt>
                <c:pt idx="889">
                  <c:v>-0.68700000000000006</c:v>
                </c:pt>
                <c:pt idx="890">
                  <c:v>-0.68700000000000006</c:v>
                </c:pt>
                <c:pt idx="891">
                  <c:v>-0.68700000000000006</c:v>
                </c:pt>
                <c:pt idx="892">
                  <c:v>-0.68700000000000006</c:v>
                </c:pt>
                <c:pt idx="893">
                  <c:v>-0.68700000000000006</c:v>
                </c:pt>
                <c:pt idx="894">
                  <c:v>-0.68700000000000006</c:v>
                </c:pt>
                <c:pt idx="895">
                  <c:v>-0.68700000000000006</c:v>
                </c:pt>
                <c:pt idx="896">
                  <c:v>-0.68700000000000006</c:v>
                </c:pt>
                <c:pt idx="897">
                  <c:v>-0.68700000000000006</c:v>
                </c:pt>
                <c:pt idx="898">
                  <c:v>-0.68700000000000006</c:v>
                </c:pt>
                <c:pt idx="899">
                  <c:v>-0.68700000000000006</c:v>
                </c:pt>
                <c:pt idx="900">
                  <c:v>-0.68700000000000006</c:v>
                </c:pt>
                <c:pt idx="901">
                  <c:v>-0.68700000000000006</c:v>
                </c:pt>
                <c:pt idx="902">
                  <c:v>-0.68700000000000006</c:v>
                </c:pt>
                <c:pt idx="903">
                  <c:v>-0.68700000000000006</c:v>
                </c:pt>
                <c:pt idx="904">
                  <c:v>-0.68700000000000006</c:v>
                </c:pt>
                <c:pt idx="905">
                  <c:v>-0.68700000000000006</c:v>
                </c:pt>
                <c:pt idx="906">
                  <c:v>-0.68700000000000006</c:v>
                </c:pt>
                <c:pt idx="907">
                  <c:v>-0.68700000000000006</c:v>
                </c:pt>
                <c:pt idx="908">
                  <c:v>-0.68700000000000006</c:v>
                </c:pt>
                <c:pt idx="909">
                  <c:v>-0.68700000000000006</c:v>
                </c:pt>
                <c:pt idx="910">
                  <c:v>-0.68700000000000006</c:v>
                </c:pt>
                <c:pt idx="911">
                  <c:v>-0.68700000000000006</c:v>
                </c:pt>
                <c:pt idx="912">
                  <c:v>-0.68700000000000006</c:v>
                </c:pt>
                <c:pt idx="913">
                  <c:v>-0.68700000000000006</c:v>
                </c:pt>
                <c:pt idx="914">
                  <c:v>-0.68700000000000006</c:v>
                </c:pt>
                <c:pt idx="915">
                  <c:v>-0.68700000000000006</c:v>
                </c:pt>
                <c:pt idx="916">
                  <c:v>-0.68700000000000006</c:v>
                </c:pt>
                <c:pt idx="917">
                  <c:v>-0.68700000000000006</c:v>
                </c:pt>
                <c:pt idx="918">
                  <c:v>-0.68700000000000006</c:v>
                </c:pt>
                <c:pt idx="919">
                  <c:v>-0.68700000000000006</c:v>
                </c:pt>
                <c:pt idx="920">
                  <c:v>-0.68700000000000006</c:v>
                </c:pt>
                <c:pt idx="921">
                  <c:v>-0.68700000000000006</c:v>
                </c:pt>
                <c:pt idx="922">
                  <c:v>-0.68700000000000006</c:v>
                </c:pt>
                <c:pt idx="923">
                  <c:v>-0.68700000000000006</c:v>
                </c:pt>
                <c:pt idx="924">
                  <c:v>-0.68700000000000006</c:v>
                </c:pt>
                <c:pt idx="925">
                  <c:v>-0.68700000000000006</c:v>
                </c:pt>
                <c:pt idx="926">
                  <c:v>-0.68700000000000006</c:v>
                </c:pt>
                <c:pt idx="927">
                  <c:v>-0.68700000000000006</c:v>
                </c:pt>
                <c:pt idx="928">
                  <c:v>-0.68700000000000006</c:v>
                </c:pt>
                <c:pt idx="929">
                  <c:v>-0.68700000000000006</c:v>
                </c:pt>
                <c:pt idx="930">
                  <c:v>-0.68700000000000006</c:v>
                </c:pt>
                <c:pt idx="931">
                  <c:v>-0.68700000000000006</c:v>
                </c:pt>
                <c:pt idx="932">
                  <c:v>-0.68700000000000006</c:v>
                </c:pt>
                <c:pt idx="933">
                  <c:v>-0.68700000000000006</c:v>
                </c:pt>
                <c:pt idx="934">
                  <c:v>-0.625</c:v>
                </c:pt>
                <c:pt idx="935">
                  <c:v>-0.68700000000000006</c:v>
                </c:pt>
                <c:pt idx="936">
                  <c:v>-0.68700000000000006</c:v>
                </c:pt>
                <c:pt idx="937">
                  <c:v>-0.68700000000000006</c:v>
                </c:pt>
                <c:pt idx="938">
                  <c:v>-0.68700000000000006</c:v>
                </c:pt>
                <c:pt idx="939">
                  <c:v>-0.68700000000000006</c:v>
                </c:pt>
                <c:pt idx="940">
                  <c:v>-0.68700000000000006</c:v>
                </c:pt>
                <c:pt idx="941">
                  <c:v>-0.68700000000000006</c:v>
                </c:pt>
                <c:pt idx="942">
                  <c:v>-0.68700000000000006</c:v>
                </c:pt>
                <c:pt idx="943">
                  <c:v>-0.68700000000000006</c:v>
                </c:pt>
                <c:pt idx="944">
                  <c:v>-0.68700000000000006</c:v>
                </c:pt>
                <c:pt idx="945">
                  <c:v>-0.68700000000000006</c:v>
                </c:pt>
                <c:pt idx="946">
                  <c:v>-0.68700000000000006</c:v>
                </c:pt>
                <c:pt idx="947">
                  <c:v>-0.68700000000000006</c:v>
                </c:pt>
                <c:pt idx="948">
                  <c:v>-0.68700000000000006</c:v>
                </c:pt>
                <c:pt idx="949">
                  <c:v>-0.68700000000000006</c:v>
                </c:pt>
                <c:pt idx="950">
                  <c:v>-0.68700000000000006</c:v>
                </c:pt>
                <c:pt idx="951">
                  <c:v>-0.68700000000000006</c:v>
                </c:pt>
                <c:pt idx="952">
                  <c:v>-0.68700000000000006</c:v>
                </c:pt>
                <c:pt idx="953">
                  <c:v>-0.68700000000000006</c:v>
                </c:pt>
                <c:pt idx="954">
                  <c:v>-0.68700000000000006</c:v>
                </c:pt>
                <c:pt idx="955">
                  <c:v>-0.68700000000000006</c:v>
                </c:pt>
                <c:pt idx="956">
                  <c:v>-0.68700000000000006</c:v>
                </c:pt>
                <c:pt idx="957">
                  <c:v>-0.68700000000000006</c:v>
                </c:pt>
                <c:pt idx="958">
                  <c:v>-0.68700000000000006</c:v>
                </c:pt>
                <c:pt idx="959">
                  <c:v>-0.68700000000000006</c:v>
                </c:pt>
                <c:pt idx="960">
                  <c:v>-0.68700000000000006</c:v>
                </c:pt>
                <c:pt idx="961">
                  <c:v>-0.68700000000000006</c:v>
                </c:pt>
                <c:pt idx="962">
                  <c:v>-0.68700000000000006</c:v>
                </c:pt>
                <c:pt idx="963">
                  <c:v>-0.68700000000000006</c:v>
                </c:pt>
                <c:pt idx="964">
                  <c:v>-0.68700000000000006</c:v>
                </c:pt>
                <c:pt idx="965">
                  <c:v>-0.68700000000000006</c:v>
                </c:pt>
                <c:pt idx="966">
                  <c:v>-0.75</c:v>
                </c:pt>
                <c:pt idx="967">
                  <c:v>-0.68700000000000006</c:v>
                </c:pt>
                <c:pt idx="968">
                  <c:v>-0.68700000000000006</c:v>
                </c:pt>
                <c:pt idx="969">
                  <c:v>-0.75</c:v>
                </c:pt>
                <c:pt idx="970">
                  <c:v>-0.75</c:v>
                </c:pt>
                <c:pt idx="971">
                  <c:v>-0.75</c:v>
                </c:pt>
                <c:pt idx="972">
                  <c:v>-0.75</c:v>
                </c:pt>
                <c:pt idx="973">
                  <c:v>-0.75</c:v>
                </c:pt>
                <c:pt idx="974">
                  <c:v>-0.75</c:v>
                </c:pt>
                <c:pt idx="975">
                  <c:v>-0.75</c:v>
                </c:pt>
                <c:pt idx="976">
                  <c:v>-0.75</c:v>
                </c:pt>
                <c:pt idx="977">
                  <c:v>-0.75</c:v>
                </c:pt>
                <c:pt idx="978">
                  <c:v>-0.75</c:v>
                </c:pt>
                <c:pt idx="979">
                  <c:v>-0.81200000000000006</c:v>
                </c:pt>
                <c:pt idx="980">
                  <c:v>-0.81200000000000006</c:v>
                </c:pt>
                <c:pt idx="981">
                  <c:v>-0.81200000000000006</c:v>
                </c:pt>
                <c:pt idx="982">
                  <c:v>-0.75</c:v>
                </c:pt>
                <c:pt idx="983">
                  <c:v>-0.81200000000000006</c:v>
                </c:pt>
                <c:pt idx="984">
                  <c:v>-0.81200000000000006</c:v>
                </c:pt>
                <c:pt idx="985">
                  <c:v>-0.81200000000000006</c:v>
                </c:pt>
                <c:pt idx="986">
                  <c:v>-0.81200000000000006</c:v>
                </c:pt>
                <c:pt idx="987">
                  <c:v>-0.81200000000000006</c:v>
                </c:pt>
                <c:pt idx="988">
                  <c:v>-0.81200000000000006</c:v>
                </c:pt>
                <c:pt idx="989">
                  <c:v>-0.81200000000000006</c:v>
                </c:pt>
                <c:pt idx="990">
                  <c:v>-0.81200000000000006</c:v>
                </c:pt>
                <c:pt idx="991">
                  <c:v>-0.81200000000000006</c:v>
                </c:pt>
                <c:pt idx="992">
                  <c:v>-0.81200000000000006</c:v>
                </c:pt>
                <c:pt idx="993">
                  <c:v>-0.81200000000000006</c:v>
                </c:pt>
                <c:pt idx="994">
                  <c:v>-0.81200000000000006</c:v>
                </c:pt>
                <c:pt idx="995">
                  <c:v>-0.81200000000000006</c:v>
                </c:pt>
                <c:pt idx="996">
                  <c:v>-0.81200000000000006</c:v>
                </c:pt>
                <c:pt idx="997">
                  <c:v>-0.875</c:v>
                </c:pt>
                <c:pt idx="998">
                  <c:v>-0.875</c:v>
                </c:pt>
                <c:pt idx="999">
                  <c:v>-0.93700000000000006</c:v>
                </c:pt>
                <c:pt idx="1000">
                  <c:v>-0.93700000000000006</c:v>
                </c:pt>
                <c:pt idx="1001">
                  <c:v>-0.93700000000000006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-1.0620000000000001</c:v>
                </c:pt>
                <c:pt idx="1006">
                  <c:v>-1.0620000000000001</c:v>
                </c:pt>
                <c:pt idx="1007">
                  <c:v>-1.0620000000000001</c:v>
                </c:pt>
                <c:pt idx="1008">
                  <c:v>-1.125</c:v>
                </c:pt>
                <c:pt idx="1009">
                  <c:v>-1.125</c:v>
                </c:pt>
                <c:pt idx="1010">
                  <c:v>-1.125</c:v>
                </c:pt>
                <c:pt idx="1011">
                  <c:v>-1.125</c:v>
                </c:pt>
                <c:pt idx="1012">
                  <c:v>-1.1870000000000001</c:v>
                </c:pt>
                <c:pt idx="1013">
                  <c:v>-1.1870000000000001</c:v>
                </c:pt>
                <c:pt idx="1014">
                  <c:v>-1.1870000000000001</c:v>
                </c:pt>
                <c:pt idx="1015">
                  <c:v>-1.1870000000000001</c:v>
                </c:pt>
                <c:pt idx="1016">
                  <c:v>-1.1870000000000001</c:v>
                </c:pt>
                <c:pt idx="1017">
                  <c:v>-1.1870000000000001</c:v>
                </c:pt>
                <c:pt idx="1018">
                  <c:v>-1.1870000000000001</c:v>
                </c:pt>
                <c:pt idx="1019">
                  <c:v>-1.1870000000000001</c:v>
                </c:pt>
                <c:pt idx="1020">
                  <c:v>-1.1870000000000001</c:v>
                </c:pt>
                <c:pt idx="1021">
                  <c:v>-1.1870000000000001</c:v>
                </c:pt>
                <c:pt idx="1022">
                  <c:v>-1.1870000000000001</c:v>
                </c:pt>
                <c:pt idx="1023">
                  <c:v>-1.1870000000000001</c:v>
                </c:pt>
                <c:pt idx="1024">
                  <c:v>-1.1870000000000001</c:v>
                </c:pt>
                <c:pt idx="1025">
                  <c:v>-1.1870000000000001</c:v>
                </c:pt>
                <c:pt idx="1026">
                  <c:v>-1.1870000000000001</c:v>
                </c:pt>
                <c:pt idx="1027">
                  <c:v>-1.1870000000000001</c:v>
                </c:pt>
                <c:pt idx="1028">
                  <c:v>-1.1870000000000001</c:v>
                </c:pt>
                <c:pt idx="1029">
                  <c:v>-1.1870000000000001</c:v>
                </c:pt>
                <c:pt idx="1030">
                  <c:v>-1.1870000000000001</c:v>
                </c:pt>
                <c:pt idx="1031">
                  <c:v>-1.1870000000000001</c:v>
                </c:pt>
                <c:pt idx="1032">
                  <c:v>-1.1870000000000001</c:v>
                </c:pt>
                <c:pt idx="1033">
                  <c:v>-1.1870000000000001</c:v>
                </c:pt>
                <c:pt idx="1034">
                  <c:v>-1.1870000000000001</c:v>
                </c:pt>
                <c:pt idx="1035">
                  <c:v>-1.1870000000000001</c:v>
                </c:pt>
                <c:pt idx="1036">
                  <c:v>-1.1870000000000001</c:v>
                </c:pt>
                <c:pt idx="1037">
                  <c:v>-1.1870000000000001</c:v>
                </c:pt>
                <c:pt idx="1038">
                  <c:v>-1.1870000000000001</c:v>
                </c:pt>
                <c:pt idx="1039">
                  <c:v>-1.1870000000000001</c:v>
                </c:pt>
                <c:pt idx="1040">
                  <c:v>-1.1870000000000001</c:v>
                </c:pt>
                <c:pt idx="1041">
                  <c:v>-1.1870000000000001</c:v>
                </c:pt>
                <c:pt idx="1042">
                  <c:v>-1.1870000000000001</c:v>
                </c:pt>
                <c:pt idx="1043">
                  <c:v>-1.125</c:v>
                </c:pt>
                <c:pt idx="1044">
                  <c:v>-1.125</c:v>
                </c:pt>
                <c:pt idx="1045">
                  <c:v>-1.125</c:v>
                </c:pt>
                <c:pt idx="1046">
                  <c:v>-1.125</c:v>
                </c:pt>
                <c:pt idx="1047">
                  <c:v>-1.125</c:v>
                </c:pt>
                <c:pt idx="1048">
                  <c:v>-1.125</c:v>
                </c:pt>
                <c:pt idx="1049">
                  <c:v>-1</c:v>
                </c:pt>
                <c:pt idx="1050">
                  <c:v>-0.68700000000000006</c:v>
                </c:pt>
                <c:pt idx="1051">
                  <c:v>-0.125</c:v>
                </c:pt>
                <c:pt idx="1052">
                  <c:v>0.625</c:v>
                </c:pt>
                <c:pt idx="1053">
                  <c:v>1.5620000000000001</c:v>
                </c:pt>
                <c:pt idx="1054">
                  <c:v>2.6869999999999998</c:v>
                </c:pt>
                <c:pt idx="1055">
                  <c:v>4</c:v>
                </c:pt>
                <c:pt idx="1056">
                  <c:v>5.4370000000000003</c:v>
                </c:pt>
                <c:pt idx="1057">
                  <c:v>7.0620000000000003</c:v>
                </c:pt>
                <c:pt idx="1058">
                  <c:v>8.6869999999999994</c:v>
                </c:pt>
                <c:pt idx="1059">
                  <c:v>10.436999999999999</c:v>
                </c:pt>
                <c:pt idx="1060">
                  <c:v>12.125</c:v>
                </c:pt>
                <c:pt idx="1061">
                  <c:v>13.75</c:v>
                </c:pt>
                <c:pt idx="1062">
                  <c:v>15.436999999999999</c:v>
                </c:pt>
                <c:pt idx="1063">
                  <c:v>17.187000000000001</c:v>
                </c:pt>
                <c:pt idx="1064">
                  <c:v>19.062000000000001</c:v>
                </c:pt>
                <c:pt idx="1065">
                  <c:v>20.875</c:v>
                </c:pt>
                <c:pt idx="1066">
                  <c:v>22.75</c:v>
                </c:pt>
                <c:pt idx="1067">
                  <c:v>24.625</c:v>
                </c:pt>
                <c:pt idx="1068">
                  <c:v>26.375</c:v>
                </c:pt>
                <c:pt idx="1069">
                  <c:v>28.25</c:v>
                </c:pt>
                <c:pt idx="1070">
                  <c:v>29.437000000000001</c:v>
                </c:pt>
                <c:pt idx="1071">
                  <c:v>29.625</c:v>
                </c:pt>
                <c:pt idx="1072">
                  <c:v>30.187000000000001</c:v>
                </c:pt>
                <c:pt idx="1073">
                  <c:v>31.437000000000001</c:v>
                </c:pt>
                <c:pt idx="1074">
                  <c:v>32.561999999999998</c:v>
                </c:pt>
                <c:pt idx="1075">
                  <c:v>33.686999999999998</c:v>
                </c:pt>
                <c:pt idx="1076">
                  <c:v>34.75</c:v>
                </c:pt>
                <c:pt idx="1077">
                  <c:v>35.811999999999998</c:v>
                </c:pt>
                <c:pt idx="1078">
                  <c:v>36.75</c:v>
                </c:pt>
                <c:pt idx="1079">
                  <c:v>37.625</c:v>
                </c:pt>
                <c:pt idx="1080">
                  <c:v>38.375</c:v>
                </c:pt>
                <c:pt idx="1081">
                  <c:v>39.061999999999998</c:v>
                </c:pt>
                <c:pt idx="1082">
                  <c:v>39.686999999999998</c:v>
                </c:pt>
                <c:pt idx="1083">
                  <c:v>40.25</c:v>
                </c:pt>
                <c:pt idx="1084">
                  <c:v>40.686999999999998</c:v>
                </c:pt>
                <c:pt idx="1085">
                  <c:v>41.125</c:v>
                </c:pt>
                <c:pt idx="1086">
                  <c:v>41.5</c:v>
                </c:pt>
                <c:pt idx="1087">
                  <c:v>41.811999999999998</c:v>
                </c:pt>
                <c:pt idx="1088">
                  <c:v>42.061999999999998</c:v>
                </c:pt>
                <c:pt idx="1089">
                  <c:v>42.311999999999998</c:v>
                </c:pt>
                <c:pt idx="1090">
                  <c:v>42.436999999999998</c:v>
                </c:pt>
                <c:pt idx="1091">
                  <c:v>42.561999999999998</c:v>
                </c:pt>
                <c:pt idx="1092">
                  <c:v>42.686999999999998</c:v>
                </c:pt>
                <c:pt idx="1093">
                  <c:v>42.75</c:v>
                </c:pt>
                <c:pt idx="1094">
                  <c:v>42.75</c:v>
                </c:pt>
                <c:pt idx="1095">
                  <c:v>42.75</c:v>
                </c:pt>
                <c:pt idx="1096">
                  <c:v>42.686999999999998</c:v>
                </c:pt>
                <c:pt idx="1097">
                  <c:v>42.625</c:v>
                </c:pt>
                <c:pt idx="1098">
                  <c:v>42.561999999999998</c:v>
                </c:pt>
                <c:pt idx="1099">
                  <c:v>42.436999999999998</c:v>
                </c:pt>
                <c:pt idx="1100">
                  <c:v>42.311999999999998</c:v>
                </c:pt>
                <c:pt idx="1101">
                  <c:v>42.186999999999998</c:v>
                </c:pt>
                <c:pt idx="1102">
                  <c:v>42.061999999999998</c:v>
                </c:pt>
                <c:pt idx="1103">
                  <c:v>41.875</c:v>
                </c:pt>
                <c:pt idx="1104">
                  <c:v>41.686999999999998</c:v>
                </c:pt>
                <c:pt idx="1105">
                  <c:v>41.5</c:v>
                </c:pt>
                <c:pt idx="1106">
                  <c:v>41.25</c:v>
                </c:pt>
                <c:pt idx="1107">
                  <c:v>41.061999999999998</c:v>
                </c:pt>
                <c:pt idx="1108">
                  <c:v>40.811999999999998</c:v>
                </c:pt>
                <c:pt idx="1109">
                  <c:v>40.625</c:v>
                </c:pt>
                <c:pt idx="1110">
                  <c:v>40.375</c:v>
                </c:pt>
                <c:pt idx="1111">
                  <c:v>40.125</c:v>
                </c:pt>
                <c:pt idx="1112">
                  <c:v>39.875</c:v>
                </c:pt>
                <c:pt idx="1113">
                  <c:v>39.625</c:v>
                </c:pt>
                <c:pt idx="1114">
                  <c:v>39.375</c:v>
                </c:pt>
                <c:pt idx="1115">
                  <c:v>39.125</c:v>
                </c:pt>
                <c:pt idx="1116">
                  <c:v>38.875</c:v>
                </c:pt>
                <c:pt idx="1117">
                  <c:v>38.625</c:v>
                </c:pt>
                <c:pt idx="1118">
                  <c:v>38.311999999999998</c:v>
                </c:pt>
                <c:pt idx="1119">
                  <c:v>38.125</c:v>
                </c:pt>
                <c:pt idx="1120">
                  <c:v>37.811999999999998</c:v>
                </c:pt>
                <c:pt idx="1121">
                  <c:v>37.561999999999998</c:v>
                </c:pt>
                <c:pt idx="1122">
                  <c:v>37.311999999999998</c:v>
                </c:pt>
                <c:pt idx="1123">
                  <c:v>37.061999999999998</c:v>
                </c:pt>
                <c:pt idx="1124">
                  <c:v>36.811999999999998</c:v>
                </c:pt>
                <c:pt idx="1125">
                  <c:v>36.561999999999998</c:v>
                </c:pt>
                <c:pt idx="1126">
                  <c:v>36.311999999999998</c:v>
                </c:pt>
                <c:pt idx="1127">
                  <c:v>36.061999999999998</c:v>
                </c:pt>
                <c:pt idx="1128">
                  <c:v>35.811999999999998</c:v>
                </c:pt>
                <c:pt idx="1129">
                  <c:v>35.561999999999998</c:v>
                </c:pt>
                <c:pt idx="1130">
                  <c:v>35.375</c:v>
                </c:pt>
                <c:pt idx="1131">
                  <c:v>35.125</c:v>
                </c:pt>
                <c:pt idx="1132">
                  <c:v>34.936999999999998</c:v>
                </c:pt>
                <c:pt idx="1133">
                  <c:v>34.686999999999998</c:v>
                </c:pt>
                <c:pt idx="1134">
                  <c:v>34.436999999999998</c:v>
                </c:pt>
                <c:pt idx="1135">
                  <c:v>34.25</c:v>
                </c:pt>
                <c:pt idx="1136">
                  <c:v>34</c:v>
                </c:pt>
                <c:pt idx="1137">
                  <c:v>33.811999999999998</c:v>
                </c:pt>
                <c:pt idx="1138">
                  <c:v>33.625</c:v>
                </c:pt>
                <c:pt idx="1139">
                  <c:v>33.436999999999998</c:v>
                </c:pt>
                <c:pt idx="1140">
                  <c:v>33.186999999999998</c:v>
                </c:pt>
                <c:pt idx="1141">
                  <c:v>33</c:v>
                </c:pt>
                <c:pt idx="1142">
                  <c:v>32.811999999999998</c:v>
                </c:pt>
                <c:pt idx="1143">
                  <c:v>32.625</c:v>
                </c:pt>
                <c:pt idx="1144">
                  <c:v>32.436999999999998</c:v>
                </c:pt>
                <c:pt idx="1145">
                  <c:v>32.25</c:v>
                </c:pt>
                <c:pt idx="1146">
                  <c:v>32.061999999999998</c:v>
                </c:pt>
                <c:pt idx="1147">
                  <c:v>31.875</c:v>
                </c:pt>
                <c:pt idx="1148">
                  <c:v>31.687000000000001</c:v>
                </c:pt>
                <c:pt idx="1149">
                  <c:v>31.562000000000001</c:v>
                </c:pt>
                <c:pt idx="1150">
                  <c:v>31.375</c:v>
                </c:pt>
                <c:pt idx="1151">
                  <c:v>31.25</c:v>
                </c:pt>
                <c:pt idx="1152">
                  <c:v>31.062000000000001</c:v>
                </c:pt>
                <c:pt idx="1153">
                  <c:v>30.937000000000001</c:v>
                </c:pt>
                <c:pt idx="1154">
                  <c:v>30.75</c:v>
                </c:pt>
                <c:pt idx="1155">
                  <c:v>30.625</c:v>
                </c:pt>
                <c:pt idx="1156">
                  <c:v>30.437000000000001</c:v>
                </c:pt>
                <c:pt idx="1157">
                  <c:v>30.312000000000001</c:v>
                </c:pt>
                <c:pt idx="1158">
                  <c:v>30.187000000000001</c:v>
                </c:pt>
                <c:pt idx="1159">
                  <c:v>30.062000000000001</c:v>
                </c:pt>
                <c:pt idx="1160">
                  <c:v>29.937000000000001</c:v>
                </c:pt>
                <c:pt idx="1161">
                  <c:v>29.812000000000001</c:v>
                </c:pt>
                <c:pt idx="1162">
                  <c:v>29.625</c:v>
                </c:pt>
                <c:pt idx="1163">
                  <c:v>29.562000000000001</c:v>
                </c:pt>
                <c:pt idx="1164">
                  <c:v>29.375</c:v>
                </c:pt>
                <c:pt idx="1165">
                  <c:v>29.312000000000001</c:v>
                </c:pt>
                <c:pt idx="1166">
                  <c:v>29.187000000000001</c:v>
                </c:pt>
                <c:pt idx="1167">
                  <c:v>29.062000000000001</c:v>
                </c:pt>
                <c:pt idx="1168">
                  <c:v>28.937000000000001</c:v>
                </c:pt>
                <c:pt idx="1169">
                  <c:v>28.812000000000001</c:v>
                </c:pt>
                <c:pt idx="1170">
                  <c:v>28.75</c:v>
                </c:pt>
                <c:pt idx="1171">
                  <c:v>28.625</c:v>
                </c:pt>
                <c:pt idx="1172">
                  <c:v>28.5</c:v>
                </c:pt>
                <c:pt idx="1173">
                  <c:v>28.437000000000001</c:v>
                </c:pt>
                <c:pt idx="1174">
                  <c:v>28.312000000000001</c:v>
                </c:pt>
                <c:pt idx="1175">
                  <c:v>28.25</c:v>
                </c:pt>
                <c:pt idx="1176">
                  <c:v>28.125</c:v>
                </c:pt>
                <c:pt idx="1177">
                  <c:v>28</c:v>
                </c:pt>
                <c:pt idx="1178">
                  <c:v>27.937000000000001</c:v>
                </c:pt>
                <c:pt idx="1179">
                  <c:v>27.875</c:v>
                </c:pt>
                <c:pt idx="1180">
                  <c:v>27.75</c:v>
                </c:pt>
                <c:pt idx="1181">
                  <c:v>27.687000000000001</c:v>
                </c:pt>
                <c:pt idx="1182">
                  <c:v>27.625</c:v>
                </c:pt>
                <c:pt idx="1183">
                  <c:v>27.5</c:v>
                </c:pt>
                <c:pt idx="1184">
                  <c:v>27.437000000000001</c:v>
                </c:pt>
                <c:pt idx="1185">
                  <c:v>27.375</c:v>
                </c:pt>
                <c:pt idx="1186">
                  <c:v>27.312000000000001</c:v>
                </c:pt>
                <c:pt idx="1187">
                  <c:v>27.25</c:v>
                </c:pt>
                <c:pt idx="1188">
                  <c:v>27.125</c:v>
                </c:pt>
                <c:pt idx="1189">
                  <c:v>27.062000000000001</c:v>
                </c:pt>
                <c:pt idx="1190">
                  <c:v>27</c:v>
                </c:pt>
                <c:pt idx="1191">
                  <c:v>26.937000000000001</c:v>
                </c:pt>
                <c:pt idx="1192">
                  <c:v>26.875</c:v>
                </c:pt>
                <c:pt idx="1193">
                  <c:v>26.812000000000001</c:v>
                </c:pt>
                <c:pt idx="1194">
                  <c:v>26.75</c:v>
                </c:pt>
                <c:pt idx="1195">
                  <c:v>26.687000000000001</c:v>
                </c:pt>
                <c:pt idx="1196">
                  <c:v>26.625</c:v>
                </c:pt>
                <c:pt idx="1197">
                  <c:v>26.562000000000001</c:v>
                </c:pt>
                <c:pt idx="1198">
                  <c:v>26.5</c:v>
                </c:pt>
                <c:pt idx="1199">
                  <c:v>26.5</c:v>
                </c:pt>
                <c:pt idx="1200">
                  <c:v>26.437000000000001</c:v>
                </c:pt>
                <c:pt idx="1201">
                  <c:v>26.375</c:v>
                </c:pt>
                <c:pt idx="1202">
                  <c:v>26.312000000000001</c:v>
                </c:pt>
                <c:pt idx="1203">
                  <c:v>26.25</c:v>
                </c:pt>
                <c:pt idx="1204">
                  <c:v>26.187000000000001</c:v>
                </c:pt>
                <c:pt idx="1205">
                  <c:v>26.187000000000001</c:v>
                </c:pt>
                <c:pt idx="1206">
                  <c:v>26.125</c:v>
                </c:pt>
                <c:pt idx="1207">
                  <c:v>26.062000000000001</c:v>
                </c:pt>
                <c:pt idx="1208">
                  <c:v>26</c:v>
                </c:pt>
                <c:pt idx="1209">
                  <c:v>26</c:v>
                </c:pt>
                <c:pt idx="1210">
                  <c:v>25.937000000000001</c:v>
                </c:pt>
                <c:pt idx="1211">
                  <c:v>25.875</c:v>
                </c:pt>
                <c:pt idx="1212">
                  <c:v>25.812000000000001</c:v>
                </c:pt>
                <c:pt idx="1213">
                  <c:v>25.812000000000001</c:v>
                </c:pt>
                <c:pt idx="1214">
                  <c:v>25.75</c:v>
                </c:pt>
                <c:pt idx="1215">
                  <c:v>25.687000000000001</c:v>
                </c:pt>
                <c:pt idx="1216">
                  <c:v>25.687000000000001</c:v>
                </c:pt>
                <c:pt idx="1217">
                  <c:v>25.625</c:v>
                </c:pt>
                <c:pt idx="1218">
                  <c:v>25.562000000000001</c:v>
                </c:pt>
                <c:pt idx="1219">
                  <c:v>25.562000000000001</c:v>
                </c:pt>
                <c:pt idx="1220">
                  <c:v>25.5</c:v>
                </c:pt>
                <c:pt idx="1221">
                  <c:v>25.5</c:v>
                </c:pt>
                <c:pt idx="1222">
                  <c:v>25.437000000000001</c:v>
                </c:pt>
                <c:pt idx="1223">
                  <c:v>25.437000000000001</c:v>
                </c:pt>
                <c:pt idx="1224">
                  <c:v>25.375</c:v>
                </c:pt>
                <c:pt idx="1225">
                  <c:v>25.375</c:v>
                </c:pt>
                <c:pt idx="1226">
                  <c:v>25.312000000000001</c:v>
                </c:pt>
                <c:pt idx="1227">
                  <c:v>25.312000000000001</c:v>
                </c:pt>
                <c:pt idx="1228">
                  <c:v>25.25</c:v>
                </c:pt>
                <c:pt idx="1229">
                  <c:v>25.187000000000001</c:v>
                </c:pt>
                <c:pt idx="1230">
                  <c:v>25.187000000000001</c:v>
                </c:pt>
                <c:pt idx="1231">
                  <c:v>25.125</c:v>
                </c:pt>
                <c:pt idx="1232">
                  <c:v>25.125</c:v>
                </c:pt>
                <c:pt idx="1233">
                  <c:v>25.062000000000001</c:v>
                </c:pt>
                <c:pt idx="1234">
                  <c:v>25.062000000000001</c:v>
                </c:pt>
                <c:pt idx="1235">
                  <c:v>25</c:v>
                </c:pt>
                <c:pt idx="1236">
                  <c:v>25</c:v>
                </c:pt>
                <c:pt idx="1237">
                  <c:v>25</c:v>
                </c:pt>
                <c:pt idx="1238">
                  <c:v>24.937000000000001</c:v>
                </c:pt>
                <c:pt idx="1239">
                  <c:v>24.937000000000001</c:v>
                </c:pt>
                <c:pt idx="1240">
                  <c:v>24.875</c:v>
                </c:pt>
                <c:pt idx="1241">
                  <c:v>24.875</c:v>
                </c:pt>
                <c:pt idx="1242">
                  <c:v>24.875</c:v>
                </c:pt>
                <c:pt idx="1243">
                  <c:v>24.812000000000001</c:v>
                </c:pt>
                <c:pt idx="1244">
                  <c:v>24.812000000000001</c:v>
                </c:pt>
                <c:pt idx="1245">
                  <c:v>24.812000000000001</c:v>
                </c:pt>
                <c:pt idx="1246">
                  <c:v>24.75</c:v>
                </c:pt>
                <c:pt idx="1247">
                  <c:v>24.75</c:v>
                </c:pt>
                <c:pt idx="1248">
                  <c:v>24.687000000000001</c:v>
                </c:pt>
                <c:pt idx="1249">
                  <c:v>24.687000000000001</c:v>
                </c:pt>
                <c:pt idx="1250">
                  <c:v>24.687000000000001</c:v>
                </c:pt>
                <c:pt idx="1251">
                  <c:v>24.687000000000001</c:v>
                </c:pt>
                <c:pt idx="1252">
                  <c:v>24.625</c:v>
                </c:pt>
                <c:pt idx="1253">
                  <c:v>24.625</c:v>
                </c:pt>
                <c:pt idx="1254">
                  <c:v>24.625</c:v>
                </c:pt>
                <c:pt idx="1255">
                  <c:v>24.625</c:v>
                </c:pt>
                <c:pt idx="1256">
                  <c:v>24.562000000000001</c:v>
                </c:pt>
                <c:pt idx="1257">
                  <c:v>24.562000000000001</c:v>
                </c:pt>
                <c:pt idx="1258">
                  <c:v>24.5</c:v>
                </c:pt>
                <c:pt idx="1259">
                  <c:v>24.5</c:v>
                </c:pt>
                <c:pt idx="1260">
                  <c:v>24.5</c:v>
                </c:pt>
                <c:pt idx="1261">
                  <c:v>24.5</c:v>
                </c:pt>
                <c:pt idx="1262">
                  <c:v>24.5</c:v>
                </c:pt>
                <c:pt idx="1263">
                  <c:v>24.437000000000001</c:v>
                </c:pt>
                <c:pt idx="1264">
                  <c:v>24.375</c:v>
                </c:pt>
                <c:pt idx="1265">
                  <c:v>24.375</c:v>
                </c:pt>
                <c:pt idx="1266">
                  <c:v>24.375</c:v>
                </c:pt>
                <c:pt idx="1267">
                  <c:v>24.375</c:v>
                </c:pt>
                <c:pt idx="1268">
                  <c:v>24.375</c:v>
                </c:pt>
                <c:pt idx="1269">
                  <c:v>24.312000000000001</c:v>
                </c:pt>
                <c:pt idx="1270">
                  <c:v>24.312000000000001</c:v>
                </c:pt>
                <c:pt idx="1271">
                  <c:v>24.312000000000001</c:v>
                </c:pt>
                <c:pt idx="1272">
                  <c:v>24.312000000000001</c:v>
                </c:pt>
                <c:pt idx="1273">
                  <c:v>24.25</c:v>
                </c:pt>
                <c:pt idx="1274">
                  <c:v>24.312000000000001</c:v>
                </c:pt>
                <c:pt idx="1275">
                  <c:v>24.25</c:v>
                </c:pt>
                <c:pt idx="1276">
                  <c:v>24.25</c:v>
                </c:pt>
                <c:pt idx="1277">
                  <c:v>24.25</c:v>
                </c:pt>
                <c:pt idx="1278">
                  <c:v>24.25</c:v>
                </c:pt>
                <c:pt idx="1279">
                  <c:v>24.187000000000001</c:v>
                </c:pt>
                <c:pt idx="1280">
                  <c:v>24.187000000000001</c:v>
                </c:pt>
                <c:pt idx="1281">
                  <c:v>24.187000000000001</c:v>
                </c:pt>
                <c:pt idx="1282">
                  <c:v>24.187000000000001</c:v>
                </c:pt>
                <c:pt idx="1283">
                  <c:v>24.187000000000001</c:v>
                </c:pt>
                <c:pt idx="1284">
                  <c:v>24.125</c:v>
                </c:pt>
                <c:pt idx="1285">
                  <c:v>24.125</c:v>
                </c:pt>
                <c:pt idx="1286">
                  <c:v>24.125</c:v>
                </c:pt>
                <c:pt idx="1287">
                  <c:v>24.125</c:v>
                </c:pt>
                <c:pt idx="1288">
                  <c:v>24.062000000000001</c:v>
                </c:pt>
                <c:pt idx="1289">
                  <c:v>24.062000000000001</c:v>
                </c:pt>
                <c:pt idx="1290">
                  <c:v>24.062000000000001</c:v>
                </c:pt>
                <c:pt idx="1291">
                  <c:v>24.062000000000001</c:v>
                </c:pt>
                <c:pt idx="1292">
                  <c:v>24.062000000000001</c:v>
                </c:pt>
                <c:pt idx="1293">
                  <c:v>24.062000000000001</c:v>
                </c:pt>
                <c:pt idx="1294">
                  <c:v>24</c:v>
                </c:pt>
                <c:pt idx="1295">
                  <c:v>24</c:v>
                </c:pt>
                <c:pt idx="1296">
                  <c:v>24</c:v>
                </c:pt>
                <c:pt idx="1297">
                  <c:v>24</c:v>
                </c:pt>
                <c:pt idx="1298">
                  <c:v>24</c:v>
                </c:pt>
                <c:pt idx="1299">
                  <c:v>24</c:v>
                </c:pt>
                <c:pt idx="1300">
                  <c:v>23.937000000000001</c:v>
                </c:pt>
                <c:pt idx="1301">
                  <c:v>23.937000000000001</c:v>
                </c:pt>
                <c:pt idx="1302">
                  <c:v>23.937000000000001</c:v>
                </c:pt>
                <c:pt idx="1303">
                  <c:v>23.937000000000001</c:v>
                </c:pt>
                <c:pt idx="1304">
                  <c:v>23.937000000000001</c:v>
                </c:pt>
                <c:pt idx="1305">
                  <c:v>23.937000000000001</c:v>
                </c:pt>
                <c:pt idx="1306">
                  <c:v>23.937000000000001</c:v>
                </c:pt>
                <c:pt idx="1307">
                  <c:v>23.937000000000001</c:v>
                </c:pt>
                <c:pt idx="1308">
                  <c:v>23.937000000000001</c:v>
                </c:pt>
                <c:pt idx="1309">
                  <c:v>23.875</c:v>
                </c:pt>
                <c:pt idx="1310">
                  <c:v>23.875</c:v>
                </c:pt>
                <c:pt idx="1311">
                  <c:v>23.875</c:v>
                </c:pt>
                <c:pt idx="1312">
                  <c:v>23.875</c:v>
                </c:pt>
                <c:pt idx="1313">
                  <c:v>23.875</c:v>
                </c:pt>
                <c:pt idx="1314">
                  <c:v>23.875</c:v>
                </c:pt>
                <c:pt idx="1315">
                  <c:v>23.875</c:v>
                </c:pt>
                <c:pt idx="1316">
                  <c:v>23.875</c:v>
                </c:pt>
                <c:pt idx="1317">
                  <c:v>23.875</c:v>
                </c:pt>
                <c:pt idx="1318">
                  <c:v>23.875</c:v>
                </c:pt>
                <c:pt idx="1319">
                  <c:v>23.875</c:v>
                </c:pt>
                <c:pt idx="1320">
                  <c:v>23.875</c:v>
                </c:pt>
                <c:pt idx="1321">
                  <c:v>23.812000000000001</c:v>
                </c:pt>
                <c:pt idx="1322">
                  <c:v>23.812000000000001</c:v>
                </c:pt>
                <c:pt idx="1323">
                  <c:v>23.812000000000001</c:v>
                </c:pt>
                <c:pt idx="1324">
                  <c:v>23.812000000000001</c:v>
                </c:pt>
                <c:pt idx="1325">
                  <c:v>23.812000000000001</c:v>
                </c:pt>
                <c:pt idx="1326">
                  <c:v>23.875</c:v>
                </c:pt>
                <c:pt idx="1327">
                  <c:v>23.875</c:v>
                </c:pt>
                <c:pt idx="1328">
                  <c:v>23.937000000000001</c:v>
                </c:pt>
                <c:pt idx="1329">
                  <c:v>24</c:v>
                </c:pt>
                <c:pt idx="1330">
                  <c:v>24</c:v>
                </c:pt>
                <c:pt idx="1331">
                  <c:v>24.187000000000001</c:v>
                </c:pt>
                <c:pt idx="1332">
                  <c:v>24.312000000000001</c:v>
                </c:pt>
                <c:pt idx="1333">
                  <c:v>24.375</c:v>
                </c:pt>
                <c:pt idx="1334">
                  <c:v>24.5</c:v>
                </c:pt>
                <c:pt idx="1335">
                  <c:v>24.562000000000001</c:v>
                </c:pt>
                <c:pt idx="1336">
                  <c:v>24.625</c:v>
                </c:pt>
                <c:pt idx="1337">
                  <c:v>24.75</c:v>
                </c:pt>
                <c:pt idx="1338">
                  <c:v>24.812000000000001</c:v>
                </c:pt>
                <c:pt idx="1339">
                  <c:v>24.937000000000001</c:v>
                </c:pt>
                <c:pt idx="1340">
                  <c:v>25.062000000000001</c:v>
                </c:pt>
                <c:pt idx="1341">
                  <c:v>25.062000000000001</c:v>
                </c:pt>
                <c:pt idx="1342">
                  <c:v>25.187000000000001</c:v>
                </c:pt>
                <c:pt idx="1343">
                  <c:v>25.375</c:v>
                </c:pt>
                <c:pt idx="1344">
                  <c:v>25.437000000000001</c:v>
                </c:pt>
                <c:pt idx="1345">
                  <c:v>25.625</c:v>
                </c:pt>
                <c:pt idx="1346">
                  <c:v>25.812000000000001</c:v>
                </c:pt>
                <c:pt idx="1347">
                  <c:v>25.875</c:v>
                </c:pt>
                <c:pt idx="1348">
                  <c:v>26.062000000000001</c:v>
                </c:pt>
                <c:pt idx="1349">
                  <c:v>26.25</c:v>
                </c:pt>
                <c:pt idx="1350">
                  <c:v>26.375</c:v>
                </c:pt>
                <c:pt idx="1351">
                  <c:v>26.562000000000001</c:v>
                </c:pt>
                <c:pt idx="1352">
                  <c:v>26.75</c:v>
                </c:pt>
                <c:pt idx="1353">
                  <c:v>26.937000000000001</c:v>
                </c:pt>
                <c:pt idx="1354">
                  <c:v>27.125</c:v>
                </c:pt>
                <c:pt idx="1355">
                  <c:v>27.375</c:v>
                </c:pt>
                <c:pt idx="1356">
                  <c:v>27.562000000000001</c:v>
                </c:pt>
                <c:pt idx="1357">
                  <c:v>27.812000000000001</c:v>
                </c:pt>
                <c:pt idx="1358">
                  <c:v>28.062000000000001</c:v>
                </c:pt>
                <c:pt idx="1359">
                  <c:v>28.25</c:v>
                </c:pt>
                <c:pt idx="1360">
                  <c:v>28.562000000000001</c:v>
                </c:pt>
                <c:pt idx="1361">
                  <c:v>29.375</c:v>
                </c:pt>
                <c:pt idx="1362">
                  <c:v>30.312000000000001</c:v>
                </c:pt>
                <c:pt idx="1363">
                  <c:v>30.437000000000001</c:v>
                </c:pt>
                <c:pt idx="1364">
                  <c:v>30.562000000000001</c:v>
                </c:pt>
                <c:pt idx="1365">
                  <c:v>31.062000000000001</c:v>
                </c:pt>
                <c:pt idx="1366">
                  <c:v>31.937000000000001</c:v>
                </c:pt>
                <c:pt idx="1367">
                  <c:v>32.875</c:v>
                </c:pt>
                <c:pt idx="1368">
                  <c:v>33.936999999999998</c:v>
                </c:pt>
                <c:pt idx="1369">
                  <c:v>34.875</c:v>
                </c:pt>
                <c:pt idx="1370">
                  <c:v>35.811999999999998</c:v>
                </c:pt>
                <c:pt idx="1371">
                  <c:v>36.686999999999998</c:v>
                </c:pt>
                <c:pt idx="1372">
                  <c:v>37.436999999999998</c:v>
                </c:pt>
                <c:pt idx="1373">
                  <c:v>38.186999999999998</c:v>
                </c:pt>
                <c:pt idx="1374">
                  <c:v>38.811999999999998</c:v>
                </c:pt>
                <c:pt idx="1375">
                  <c:v>39.436999999999998</c:v>
                </c:pt>
                <c:pt idx="1376">
                  <c:v>39.936999999999998</c:v>
                </c:pt>
                <c:pt idx="1377">
                  <c:v>40.436999999999998</c:v>
                </c:pt>
                <c:pt idx="1378">
                  <c:v>40.811999999999998</c:v>
                </c:pt>
                <c:pt idx="1379">
                  <c:v>41.186999999999998</c:v>
                </c:pt>
                <c:pt idx="1380">
                  <c:v>41.5</c:v>
                </c:pt>
                <c:pt idx="1381">
                  <c:v>41.75</c:v>
                </c:pt>
                <c:pt idx="1382">
                  <c:v>41.936999999999998</c:v>
                </c:pt>
                <c:pt idx="1383">
                  <c:v>42.125</c:v>
                </c:pt>
                <c:pt idx="1384">
                  <c:v>42.311999999999998</c:v>
                </c:pt>
                <c:pt idx="1385">
                  <c:v>42.436999999999998</c:v>
                </c:pt>
                <c:pt idx="1386">
                  <c:v>42.5</c:v>
                </c:pt>
                <c:pt idx="1387">
                  <c:v>42.5</c:v>
                </c:pt>
                <c:pt idx="1388">
                  <c:v>42.561999999999998</c:v>
                </c:pt>
                <c:pt idx="1389">
                  <c:v>42.561999999999998</c:v>
                </c:pt>
                <c:pt idx="1390">
                  <c:v>42.5</c:v>
                </c:pt>
                <c:pt idx="1391">
                  <c:v>42.436999999999998</c:v>
                </c:pt>
                <c:pt idx="1392">
                  <c:v>42.375</c:v>
                </c:pt>
                <c:pt idx="1393">
                  <c:v>42.311999999999998</c:v>
                </c:pt>
                <c:pt idx="1394">
                  <c:v>42.186999999999998</c:v>
                </c:pt>
                <c:pt idx="1395">
                  <c:v>42.061999999999998</c:v>
                </c:pt>
                <c:pt idx="1396">
                  <c:v>41.936999999999998</c:v>
                </c:pt>
                <c:pt idx="1397">
                  <c:v>41.811999999999998</c:v>
                </c:pt>
                <c:pt idx="1398">
                  <c:v>41.686999999999998</c:v>
                </c:pt>
                <c:pt idx="1399">
                  <c:v>41.5</c:v>
                </c:pt>
                <c:pt idx="1400">
                  <c:v>41.311999999999998</c:v>
                </c:pt>
                <c:pt idx="1401">
                  <c:v>41.186999999999998</c:v>
                </c:pt>
                <c:pt idx="1402">
                  <c:v>41</c:v>
                </c:pt>
                <c:pt idx="1403">
                  <c:v>40.811999999999998</c:v>
                </c:pt>
                <c:pt idx="1404">
                  <c:v>40.561999999999998</c:v>
                </c:pt>
                <c:pt idx="1405">
                  <c:v>40.311999999999998</c:v>
                </c:pt>
                <c:pt idx="1406">
                  <c:v>40.125</c:v>
                </c:pt>
                <c:pt idx="1407">
                  <c:v>39.936999999999998</c:v>
                </c:pt>
                <c:pt idx="1408">
                  <c:v>39.75</c:v>
                </c:pt>
                <c:pt idx="1409">
                  <c:v>39.561999999999998</c:v>
                </c:pt>
                <c:pt idx="1410">
                  <c:v>39.311999999999998</c:v>
                </c:pt>
                <c:pt idx="1411">
                  <c:v>39.061999999999998</c:v>
                </c:pt>
                <c:pt idx="1412">
                  <c:v>38.875</c:v>
                </c:pt>
                <c:pt idx="1413">
                  <c:v>38.686999999999998</c:v>
                </c:pt>
                <c:pt idx="1414">
                  <c:v>38.436999999999998</c:v>
                </c:pt>
                <c:pt idx="1415">
                  <c:v>38.25</c:v>
                </c:pt>
                <c:pt idx="1416">
                  <c:v>38.061999999999998</c:v>
                </c:pt>
                <c:pt idx="1417">
                  <c:v>37.875</c:v>
                </c:pt>
                <c:pt idx="1418">
                  <c:v>37.625</c:v>
                </c:pt>
                <c:pt idx="1419">
                  <c:v>37.436999999999998</c:v>
                </c:pt>
                <c:pt idx="1420">
                  <c:v>37.25</c:v>
                </c:pt>
                <c:pt idx="1421">
                  <c:v>37.061999999999998</c:v>
                </c:pt>
                <c:pt idx="1422">
                  <c:v>36.811999999999998</c:v>
                </c:pt>
                <c:pt idx="1423">
                  <c:v>36.625</c:v>
                </c:pt>
                <c:pt idx="1424">
                  <c:v>36.436999999999998</c:v>
                </c:pt>
                <c:pt idx="1425">
                  <c:v>36.25</c:v>
                </c:pt>
                <c:pt idx="1426">
                  <c:v>36.061999999999998</c:v>
                </c:pt>
                <c:pt idx="1427">
                  <c:v>35.875</c:v>
                </c:pt>
                <c:pt idx="1428">
                  <c:v>35.75</c:v>
                </c:pt>
                <c:pt idx="1429">
                  <c:v>35.561999999999998</c:v>
                </c:pt>
                <c:pt idx="1430">
                  <c:v>35.375</c:v>
                </c:pt>
                <c:pt idx="1431">
                  <c:v>35.186999999999998</c:v>
                </c:pt>
                <c:pt idx="1432">
                  <c:v>35.061999999999998</c:v>
                </c:pt>
                <c:pt idx="1433">
                  <c:v>34.875</c:v>
                </c:pt>
                <c:pt idx="1434">
                  <c:v>34.686999999999998</c:v>
                </c:pt>
                <c:pt idx="1435">
                  <c:v>34.561999999999998</c:v>
                </c:pt>
                <c:pt idx="1436">
                  <c:v>34.375</c:v>
                </c:pt>
                <c:pt idx="1437">
                  <c:v>34.25</c:v>
                </c:pt>
                <c:pt idx="1438">
                  <c:v>34.061999999999998</c:v>
                </c:pt>
                <c:pt idx="1439">
                  <c:v>33.936999999999998</c:v>
                </c:pt>
                <c:pt idx="1440">
                  <c:v>33.811999999999998</c:v>
                </c:pt>
                <c:pt idx="1441">
                  <c:v>33.686999999999998</c:v>
                </c:pt>
                <c:pt idx="1442">
                  <c:v>33.561999999999998</c:v>
                </c:pt>
                <c:pt idx="1443">
                  <c:v>33.375</c:v>
                </c:pt>
                <c:pt idx="1444">
                  <c:v>33.25</c:v>
                </c:pt>
                <c:pt idx="1445">
                  <c:v>33.125</c:v>
                </c:pt>
                <c:pt idx="1446">
                  <c:v>33</c:v>
                </c:pt>
                <c:pt idx="1447">
                  <c:v>32.875</c:v>
                </c:pt>
                <c:pt idx="1448">
                  <c:v>32.75</c:v>
                </c:pt>
                <c:pt idx="1449">
                  <c:v>32.625</c:v>
                </c:pt>
                <c:pt idx="1450">
                  <c:v>32.561999999999998</c:v>
                </c:pt>
                <c:pt idx="1451">
                  <c:v>32.436999999999998</c:v>
                </c:pt>
                <c:pt idx="1452">
                  <c:v>32.311999999999998</c:v>
                </c:pt>
                <c:pt idx="1453">
                  <c:v>32.186999999999998</c:v>
                </c:pt>
                <c:pt idx="1454">
                  <c:v>32.125</c:v>
                </c:pt>
                <c:pt idx="1455">
                  <c:v>32</c:v>
                </c:pt>
                <c:pt idx="1456">
                  <c:v>31.937000000000001</c:v>
                </c:pt>
                <c:pt idx="1457">
                  <c:v>31.812000000000001</c:v>
                </c:pt>
                <c:pt idx="1458">
                  <c:v>31.687000000000001</c:v>
                </c:pt>
                <c:pt idx="1459">
                  <c:v>31.625</c:v>
                </c:pt>
                <c:pt idx="1460">
                  <c:v>31.562000000000001</c:v>
                </c:pt>
                <c:pt idx="1461">
                  <c:v>31.437000000000001</c:v>
                </c:pt>
                <c:pt idx="1462">
                  <c:v>31.375</c:v>
                </c:pt>
                <c:pt idx="1463">
                  <c:v>31.25</c:v>
                </c:pt>
                <c:pt idx="1464">
                  <c:v>31.187000000000001</c:v>
                </c:pt>
                <c:pt idx="1465">
                  <c:v>31.125</c:v>
                </c:pt>
                <c:pt idx="1466">
                  <c:v>31</c:v>
                </c:pt>
                <c:pt idx="1467">
                  <c:v>30.937000000000001</c:v>
                </c:pt>
                <c:pt idx="1468">
                  <c:v>30.875</c:v>
                </c:pt>
                <c:pt idx="1469">
                  <c:v>30.812000000000001</c:v>
                </c:pt>
                <c:pt idx="1470">
                  <c:v>30.687000000000001</c:v>
                </c:pt>
                <c:pt idx="1471">
                  <c:v>30.625</c:v>
                </c:pt>
                <c:pt idx="1472">
                  <c:v>30.562000000000001</c:v>
                </c:pt>
                <c:pt idx="1473">
                  <c:v>30.5</c:v>
                </c:pt>
                <c:pt idx="1474">
                  <c:v>30.437000000000001</c:v>
                </c:pt>
                <c:pt idx="1475">
                  <c:v>30.375</c:v>
                </c:pt>
                <c:pt idx="1476">
                  <c:v>30.312000000000001</c:v>
                </c:pt>
                <c:pt idx="1477">
                  <c:v>30.25</c:v>
                </c:pt>
                <c:pt idx="1478">
                  <c:v>30.187000000000001</c:v>
                </c:pt>
                <c:pt idx="1479">
                  <c:v>30.125</c:v>
                </c:pt>
                <c:pt idx="1480">
                  <c:v>30.062000000000001</c:v>
                </c:pt>
                <c:pt idx="1481">
                  <c:v>30</c:v>
                </c:pt>
                <c:pt idx="1482">
                  <c:v>29.937000000000001</c:v>
                </c:pt>
                <c:pt idx="1483">
                  <c:v>29.875</c:v>
                </c:pt>
                <c:pt idx="1484">
                  <c:v>29.812000000000001</c:v>
                </c:pt>
                <c:pt idx="1485">
                  <c:v>29.75</c:v>
                </c:pt>
                <c:pt idx="1486">
                  <c:v>29.687000000000001</c:v>
                </c:pt>
                <c:pt idx="1487">
                  <c:v>29.687000000000001</c:v>
                </c:pt>
                <c:pt idx="1488">
                  <c:v>29.625</c:v>
                </c:pt>
                <c:pt idx="1489">
                  <c:v>29.562000000000001</c:v>
                </c:pt>
                <c:pt idx="1490">
                  <c:v>29.5</c:v>
                </c:pt>
                <c:pt idx="1491">
                  <c:v>29.5</c:v>
                </c:pt>
                <c:pt idx="1492">
                  <c:v>29.437000000000001</c:v>
                </c:pt>
                <c:pt idx="1493">
                  <c:v>29.375</c:v>
                </c:pt>
                <c:pt idx="1494">
                  <c:v>29.312000000000001</c:v>
                </c:pt>
                <c:pt idx="1495">
                  <c:v>29.312000000000001</c:v>
                </c:pt>
                <c:pt idx="1496">
                  <c:v>29.25</c:v>
                </c:pt>
                <c:pt idx="1497">
                  <c:v>29.25</c:v>
                </c:pt>
                <c:pt idx="1498">
                  <c:v>29.187000000000001</c:v>
                </c:pt>
                <c:pt idx="1499">
                  <c:v>29.125</c:v>
                </c:pt>
                <c:pt idx="1500">
                  <c:v>29.125</c:v>
                </c:pt>
                <c:pt idx="1501">
                  <c:v>29.062000000000001</c:v>
                </c:pt>
                <c:pt idx="1502">
                  <c:v>29.062000000000001</c:v>
                </c:pt>
                <c:pt idx="1503">
                  <c:v>29</c:v>
                </c:pt>
                <c:pt idx="1504">
                  <c:v>29</c:v>
                </c:pt>
                <c:pt idx="1505">
                  <c:v>28.937000000000001</c:v>
                </c:pt>
                <c:pt idx="1506">
                  <c:v>28.875</c:v>
                </c:pt>
                <c:pt idx="1507">
                  <c:v>28.875</c:v>
                </c:pt>
                <c:pt idx="1508">
                  <c:v>28.812000000000001</c:v>
                </c:pt>
                <c:pt idx="1509">
                  <c:v>28.812000000000001</c:v>
                </c:pt>
                <c:pt idx="1510">
                  <c:v>28.75</c:v>
                </c:pt>
                <c:pt idx="1511">
                  <c:v>28.75</c:v>
                </c:pt>
                <c:pt idx="1512">
                  <c:v>28.687000000000001</c:v>
                </c:pt>
                <c:pt idx="1513">
                  <c:v>28.687000000000001</c:v>
                </c:pt>
                <c:pt idx="1514">
                  <c:v>28.687000000000001</c:v>
                </c:pt>
                <c:pt idx="1515">
                  <c:v>28.625</c:v>
                </c:pt>
                <c:pt idx="1516">
                  <c:v>28.625</c:v>
                </c:pt>
                <c:pt idx="1517">
                  <c:v>28.562000000000001</c:v>
                </c:pt>
                <c:pt idx="1518">
                  <c:v>28.562000000000001</c:v>
                </c:pt>
                <c:pt idx="1519">
                  <c:v>28.5</c:v>
                </c:pt>
                <c:pt idx="1520">
                  <c:v>28.5</c:v>
                </c:pt>
                <c:pt idx="1521">
                  <c:v>28.5</c:v>
                </c:pt>
                <c:pt idx="1522">
                  <c:v>28.437000000000001</c:v>
                </c:pt>
                <c:pt idx="1523">
                  <c:v>28.437000000000001</c:v>
                </c:pt>
                <c:pt idx="1524">
                  <c:v>28.437000000000001</c:v>
                </c:pt>
                <c:pt idx="1525">
                  <c:v>28.375</c:v>
                </c:pt>
                <c:pt idx="1526">
                  <c:v>28.375</c:v>
                </c:pt>
                <c:pt idx="1527">
                  <c:v>28.312000000000001</c:v>
                </c:pt>
                <c:pt idx="1528">
                  <c:v>28.312000000000001</c:v>
                </c:pt>
                <c:pt idx="1529">
                  <c:v>28.312000000000001</c:v>
                </c:pt>
                <c:pt idx="1530">
                  <c:v>28.25</c:v>
                </c:pt>
                <c:pt idx="1531">
                  <c:v>28.25</c:v>
                </c:pt>
                <c:pt idx="1532">
                  <c:v>28.25</c:v>
                </c:pt>
                <c:pt idx="1533">
                  <c:v>28.187000000000001</c:v>
                </c:pt>
                <c:pt idx="1534">
                  <c:v>28.187000000000001</c:v>
                </c:pt>
                <c:pt idx="1535">
                  <c:v>28.187000000000001</c:v>
                </c:pt>
                <c:pt idx="1536">
                  <c:v>28.125</c:v>
                </c:pt>
                <c:pt idx="1537">
                  <c:v>28.125</c:v>
                </c:pt>
                <c:pt idx="1538">
                  <c:v>28.125</c:v>
                </c:pt>
                <c:pt idx="1539">
                  <c:v>28.062000000000001</c:v>
                </c:pt>
                <c:pt idx="1540">
                  <c:v>28.062000000000001</c:v>
                </c:pt>
                <c:pt idx="1541">
                  <c:v>28.062000000000001</c:v>
                </c:pt>
                <c:pt idx="1542">
                  <c:v>28</c:v>
                </c:pt>
                <c:pt idx="1543">
                  <c:v>28</c:v>
                </c:pt>
                <c:pt idx="1544">
                  <c:v>28</c:v>
                </c:pt>
                <c:pt idx="1545">
                  <c:v>28</c:v>
                </c:pt>
                <c:pt idx="1546">
                  <c:v>27.937000000000001</c:v>
                </c:pt>
                <c:pt idx="1547">
                  <c:v>27.937000000000001</c:v>
                </c:pt>
                <c:pt idx="1548">
                  <c:v>27.937000000000001</c:v>
                </c:pt>
                <c:pt idx="1549">
                  <c:v>27.937000000000001</c:v>
                </c:pt>
                <c:pt idx="1550">
                  <c:v>27.875</c:v>
                </c:pt>
                <c:pt idx="1551">
                  <c:v>27.875</c:v>
                </c:pt>
                <c:pt idx="1552">
                  <c:v>27.812000000000001</c:v>
                </c:pt>
                <c:pt idx="1553">
                  <c:v>27.875</c:v>
                </c:pt>
                <c:pt idx="1554">
                  <c:v>27.812000000000001</c:v>
                </c:pt>
                <c:pt idx="1555">
                  <c:v>27.812000000000001</c:v>
                </c:pt>
                <c:pt idx="1556">
                  <c:v>27.812000000000001</c:v>
                </c:pt>
                <c:pt idx="1557">
                  <c:v>27.75</c:v>
                </c:pt>
                <c:pt idx="1558">
                  <c:v>27.75</c:v>
                </c:pt>
                <c:pt idx="1559">
                  <c:v>27.75</c:v>
                </c:pt>
                <c:pt idx="1560">
                  <c:v>27.75</c:v>
                </c:pt>
                <c:pt idx="1561">
                  <c:v>27.687000000000001</c:v>
                </c:pt>
                <c:pt idx="1562">
                  <c:v>27.687000000000001</c:v>
                </c:pt>
                <c:pt idx="1563">
                  <c:v>27.687000000000001</c:v>
                </c:pt>
                <c:pt idx="1564">
                  <c:v>27.687000000000001</c:v>
                </c:pt>
                <c:pt idx="1565">
                  <c:v>27.687000000000001</c:v>
                </c:pt>
                <c:pt idx="1566">
                  <c:v>27.625</c:v>
                </c:pt>
                <c:pt idx="1567">
                  <c:v>27.625</c:v>
                </c:pt>
                <c:pt idx="1568">
                  <c:v>27.625</c:v>
                </c:pt>
                <c:pt idx="1569">
                  <c:v>27.625</c:v>
                </c:pt>
                <c:pt idx="1570">
                  <c:v>27.625</c:v>
                </c:pt>
                <c:pt idx="1571">
                  <c:v>27.562000000000001</c:v>
                </c:pt>
                <c:pt idx="1572">
                  <c:v>27.562000000000001</c:v>
                </c:pt>
                <c:pt idx="1573">
                  <c:v>27.562000000000001</c:v>
                </c:pt>
                <c:pt idx="1574">
                  <c:v>27.562000000000001</c:v>
                </c:pt>
                <c:pt idx="1575">
                  <c:v>27.562000000000001</c:v>
                </c:pt>
                <c:pt idx="1576">
                  <c:v>27.562000000000001</c:v>
                </c:pt>
                <c:pt idx="1577">
                  <c:v>27.562000000000001</c:v>
                </c:pt>
                <c:pt idx="1578">
                  <c:v>27.5</c:v>
                </c:pt>
                <c:pt idx="1579">
                  <c:v>27.5</c:v>
                </c:pt>
                <c:pt idx="1580">
                  <c:v>27.5</c:v>
                </c:pt>
                <c:pt idx="1581">
                  <c:v>27.5</c:v>
                </c:pt>
                <c:pt idx="1582">
                  <c:v>27.5</c:v>
                </c:pt>
                <c:pt idx="1583">
                  <c:v>27.5</c:v>
                </c:pt>
                <c:pt idx="1584">
                  <c:v>27.5</c:v>
                </c:pt>
                <c:pt idx="1585">
                  <c:v>27.5</c:v>
                </c:pt>
                <c:pt idx="1586">
                  <c:v>27.5</c:v>
                </c:pt>
                <c:pt idx="1587">
                  <c:v>27.437000000000001</c:v>
                </c:pt>
                <c:pt idx="1588">
                  <c:v>27.5</c:v>
                </c:pt>
                <c:pt idx="1589">
                  <c:v>27.5</c:v>
                </c:pt>
                <c:pt idx="1590">
                  <c:v>27.5</c:v>
                </c:pt>
                <c:pt idx="1591">
                  <c:v>27.5</c:v>
                </c:pt>
                <c:pt idx="1592">
                  <c:v>27.437000000000001</c:v>
                </c:pt>
                <c:pt idx="1593">
                  <c:v>27.5</c:v>
                </c:pt>
                <c:pt idx="1594">
                  <c:v>27.5</c:v>
                </c:pt>
                <c:pt idx="1595">
                  <c:v>27.437000000000001</c:v>
                </c:pt>
                <c:pt idx="1596">
                  <c:v>27.437000000000001</c:v>
                </c:pt>
                <c:pt idx="1597">
                  <c:v>27.437000000000001</c:v>
                </c:pt>
                <c:pt idx="1598">
                  <c:v>27.437000000000001</c:v>
                </c:pt>
                <c:pt idx="1599">
                  <c:v>27.437000000000001</c:v>
                </c:pt>
                <c:pt idx="1600">
                  <c:v>27.437000000000001</c:v>
                </c:pt>
                <c:pt idx="1601">
                  <c:v>27.437000000000001</c:v>
                </c:pt>
                <c:pt idx="1602">
                  <c:v>27.437000000000001</c:v>
                </c:pt>
                <c:pt idx="1603">
                  <c:v>27.437000000000001</c:v>
                </c:pt>
                <c:pt idx="1604">
                  <c:v>27.437000000000001</c:v>
                </c:pt>
                <c:pt idx="1605">
                  <c:v>27.437000000000001</c:v>
                </c:pt>
                <c:pt idx="1606">
                  <c:v>27.437000000000001</c:v>
                </c:pt>
                <c:pt idx="1607">
                  <c:v>27.437000000000001</c:v>
                </c:pt>
                <c:pt idx="1608">
                  <c:v>27.437000000000001</c:v>
                </c:pt>
                <c:pt idx="1609">
                  <c:v>27.437000000000001</c:v>
                </c:pt>
                <c:pt idx="1610">
                  <c:v>27.437000000000001</c:v>
                </c:pt>
                <c:pt idx="1611">
                  <c:v>27.437000000000001</c:v>
                </c:pt>
                <c:pt idx="1612">
                  <c:v>27.437000000000001</c:v>
                </c:pt>
                <c:pt idx="1613">
                  <c:v>27.375</c:v>
                </c:pt>
                <c:pt idx="1614">
                  <c:v>27.437000000000001</c:v>
                </c:pt>
                <c:pt idx="1615">
                  <c:v>27.437000000000001</c:v>
                </c:pt>
                <c:pt idx="1616">
                  <c:v>27.437000000000001</c:v>
                </c:pt>
                <c:pt idx="1617">
                  <c:v>27.437000000000001</c:v>
                </c:pt>
                <c:pt idx="1618">
                  <c:v>27.437000000000001</c:v>
                </c:pt>
                <c:pt idx="1619">
                  <c:v>27.437000000000001</c:v>
                </c:pt>
                <c:pt idx="1620">
                  <c:v>27.375</c:v>
                </c:pt>
                <c:pt idx="1621">
                  <c:v>27.437000000000001</c:v>
                </c:pt>
                <c:pt idx="1622">
                  <c:v>27.375</c:v>
                </c:pt>
                <c:pt idx="1623">
                  <c:v>27.437000000000001</c:v>
                </c:pt>
                <c:pt idx="1624">
                  <c:v>27.437000000000001</c:v>
                </c:pt>
                <c:pt idx="1625">
                  <c:v>27.375</c:v>
                </c:pt>
                <c:pt idx="1626">
                  <c:v>27.437000000000001</c:v>
                </c:pt>
                <c:pt idx="1627">
                  <c:v>27.437000000000001</c:v>
                </c:pt>
                <c:pt idx="1628">
                  <c:v>27.375</c:v>
                </c:pt>
                <c:pt idx="1629">
                  <c:v>27.437000000000001</c:v>
                </c:pt>
                <c:pt idx="1630">
                  <c:v>27.437000000000001</c:v>
                </c:pt>
                <c:pt idx="1631">
                  <c:v>27.437000000000001</c:v>
                </c:pt>
                <c:pt idx="1632">
                  <c:v>27.437000000000001</c:v>
                </c:pt>
                <c:pt idx="1633">
                  <c:v>27.437000000000001</c:v>
                </c:pt>
                <c:pt idx="1634">
                  <c:v>27.437000000000001</c:v>
                </c:pt>
                <c:pt idx="1635">
                  <c:v>27.437000000000001</c:v>
                </c:pt>
                <c:pt idx="1636">
                  <c:v>27.437000000000001</c:v>
                </c:pt>
                <c:pt idx="1637">
                  <c:v>27.437000000000001</c:v>
                </c:pt>
                <c:pt idx="1638">
                  <c:v>27.437000000000001</c:v>
                </c:pt>
                <c:pt idx="1639">
                  <c:v>27.437000000000001</c:v>
                </c:pt>
                <c:pt idx="1640">
                  <c:v>27.437000000000001</c:v>
                </c:pt>
                <c:pt idx="1641">
                  <c:v>27.437000000000001</c:v>
                </c:pt>
                <c:pt idx="1642">
                  <c:v>27.375</c:v>
                </c:pt>
                <c:pt idx="1643">
                  <c:v>27.437000000000001</c:v>
                </c:pt>
                <c:pt idx="1644">
                  <c:v>27.437000000000001</c:v>
                </c:pt>
                <c:pt idx="1645">
                  <c:v>27.437000000000001</c:v>
                </c:pt>
                <c:pt idx="1646">
                  <c:v>27.437000000000001</c:v>
                </c:pt>
                <c:pt idx="1647">
                  <c:v>27.437000000000001</c:v>
                </c:pt>
                <c:pt idx="1648">
                  <c:v>27.437000000000001</c:v>
                </c:pt>
                <c:pt idx="1649">
                  <c:v>27.437000000000001</c:v>
                </c:pt>
                <c:pt idx="1650">
                  <c:v>27.437000000000001</c:v>
                </c:pt>
                <c:pt idx="1651">
                  <c:v>27.437000000000001</c:v>
                </c:pt>
                <c:pt idx="1652">
                  <c:v>27.437000000000001</c:v>
                </c:pt>
                <c:pt idx="1653">
                  <c:v>27.437000000000001</c:v>
                </c:pt>
                <c:pt idx="1654">
                  <c:v>27.437000000000001</c:v>
                </c:pt>
                <c:pt idx="1655">
                  <c:v>27.437000000000001</c:v>
                </c:pt>
                <c:pt idx="1656">
                  <c:v>27.437000000000001</c:v>
                </c:pt>
                <c:pt idx="1657">
                  <c:v>27.437000000000001</c:v>
                </c:pt>
                <c:pt idx="1658">
                  <c:v>27.437000000000001</c:v>
                </c:pt>
                <c:pt idx="1659">
                  <c:v>27.437000000000001</c:v>
                </c:pt>
                <c:pt idx="1660">
                  <c:v>27.437000000000001</c:v>
                </c:pt>
                <c:pt idx="1661">
                  <c:v>27.437000000000001</c:v>
                </c:pt>
                <c:pt idx="1662">
                  <c:v>27.437000000000001</c:v>
                </c:pt>
                <c:pt idx="1663">
                  <c:v>27.5</c:v>
                </c:pt>
                <c:pt idx="1664">
                  <c:v>27.5</c:v>
                </c:pt>
                <c:pt idx="1665">
                  <c:v>27.5</c:v>
                </c:pt>
                <c:pt idx="1666">
                  <c:v>27.5</c:v>
                </c:pt>
                <c:pt idx="1667">
                  <c:v>27.5</c:v>
                </c:pt>
                <c:pt idx="1668">
                  <c:v>27.5</c:v>
                </c:pt>
                <c:pt idx="1669">
                  <c:v>27.5</c:v>
                </c:pt>
                <c:pt idx="1670">
                  <c:v>27.5</c:v>
                </c:pt>
                <c:pt idx="1671">
                  <c:v>27.5</c:v>
                </c:pt>
                <c:pt idx="1672">
                  <c:v>27.5</c:v>
                </c:pt>
                <c:pt idx="1673">
                  <c:v>27.5</c:v>
                </c:pt>
                <c:pt idx="1674">
                  <c:v>27.5</c:v>
                </c:pt>
                <c:pt idx="1675">
                  <c:v>27.562000000000001</c:v>
                </c:pt>
                <c:pt idx="1676">
                  <c:v>27.562000000000001</c:v>
                </c:pt>
                <c:pt idx="1677">
                  <c:v>27.5</c:v>
                </c:pt>
                <c:pt idx="1678">
                  <c:v>27.562000000000001</c:v>
                </c:pt>
                <c:pt idx="1679">
                  <c:v>27.562000000000001</c:v>
                </c:pt>
                <c:pt idx="1680">
                  <c:v>27.562000000000001</c:v>
                </c:pt>
                <c:pt idx="1681">
                  <c:v>27.562000000000001</c:v>
                </c:pt>
                <c:pt idx="1682">
                  <c:v>27.562000000000001</c:v>
                </c:pt>
                <c:pt idx="1683">
                  <c:v>27.562000000000001</c:v>
                </c:pt>
                <c:pt idx="1684">
                  <c:v>27.562000000000001</c:v>
                </c:pt>
                <c:pt idx="1685">
                  <c:v>27.562000000000001</c:v>
                </c:pt>
                <c:pt idx="1686">
                  <c:v>27.562000000000001</c:v>
                </c:pt>
                <c:pt idx="1687">
                  <c:v>27.562000000000001</c:v>
                </c:pt>
                <c:pt idx="1688">
                  <c:v>27.625</c:v>
                </c:pt>
                <c:pt idx="1689">
                  <c:v>27.625</c:v>
                </c:pt>
                <c:pt idx="1690">
                  <c:v>27.625</c:v>
                </c:pt>
                <c:pt idx="1691">
                  <c:v>27.625</c:v>
                </c:pt>
                <c:pt idx="1692">
                  <c:v>27.625</c:v>
                </c:pt>
                <c:pt idx="1693">
                  <c:v>27.625</c:v>
                </c:pt>
                <c:pt idx="1694">
                  <c:v>27.625</c:v>
                </c:pt>
                <c:pt idx="1695">
                  <c:v>27.625</c:v>
                </c:pt>
                <c:pt idx="1696">
                  <c:v>27.687000000000001</c:v>
                </c:pt>
                <c:pt idx="1697">
                  <c:v>27.625</c:v>
                </c:pt>
                <c:pt idx="1698">
                  <c:v>27.687000000000001</c:v>
                </c:pt>
                <c:pt idx="1699">
                  <c:v>27.687000000000001</c:v>
                </c:pt>
                <c:pt idx="1700">
                  <c:v>27.687000000000001</c:v>
                </c:pt>
                <c:pt idx="1701">
                  <c:v>27.687000000000001</c:v>
                </c:pt>
                <c:pt idx="1702">
                  <c:v>27.687000000000001</c:v>
                </c:pt>
                <c:pt idx="1703">
                  <c:v>27.687000000000001</c:v>
                </c:pt>
                <c:pt idx="1704">
                  <c:v>27.687000000000001</c:v>
                </c:pt>
                <c:pt idx="1705">
                  <c:v>27.687000000000001</c:v>
                </c:pt>
                <c:pt idx="1706">
                  <c:v>27.687000000000001</c:v>
                </c:pt>
                <c:pt idx="1707">
                  <c:v>27.687000000000001</c:v>
                </c:pt>
                <c:pt idx="1708">
                  <c:v>27.75</c:v>
                </c:pt>
                <c:pt idx="1709">
                  <c:v>27.687000000000001</c:v>
                </c:pt>
                <c:pt idx="1710">
                  <c:v>27.687000000000001</c:v>
                </c:pt>
                <c:pt idx="1711">
                  <c:v>27.75</c:v>
                </c:pt>
                <c:pt idx="1712">
                  <c:v>27.75</c:v>
                </c:pt>
                <c:pt idx="1713">
                  <c:v>27.75</c:v>
                </c:pt>
                <c:pt idx="1714">
                  <c:v>27.75</c:v>
                </c:pt>
                <c:pt idx="1715">
                  <c:v>27.75</c:v>
                </c:pt>
                <c:pt idx="1716">
                  <c:v>27.75</c:v>
                </c:pt>
                <c:pt idx="1717">
                  <c:v>27.75</c:v>
                </c:pt>
                <c:pt idx="1718">
                  <c:v>27.75</c:v>
                </c:pt>
                <c:pt idx="1719">
                  <c:v>27.75</c:v>
                </c:pt>
                <c:pt idx="1720">
                  <c:v>27.812000000000001</c:v>
                </c:pt>
                <c:pt idx="1721">
                  <c:v>27.812000000000001</c:v>
                </c:pt>
                <c:pt idx="1722">
                  <c:v>27.812000000000001</c:v>
                </c:pt>
                <c:pt idx="1723">
                  <c:v>27.812000000000001</c:v>
                </c:pt>
                <c:pt idx="1724">
                  <c:v>27.812000000000001</c:v>
                </c:pt>
                <c:pt idx="1725">
                  <c:v>27.812000000000001</c:v>
                </c:pt>
                <c:pt idx="1726">
                  <c:v>27.812000000000001</c:v>
                </c:pt>
                <c:pt idx="1727">
                  <c:v>27.812000000000001</c:v>
                </c:pt>
                <c:pt idx="1728">
                  <c:v>27.812000000000001</c:v>
                </c:pt>
                <c:pt idx="1729">
                  <c:v>27.812000000000001</c:v>
                </c:pt>
                <c:pt idx="1730">
                  <c:v>27.812000000000001</c:v>
                </c:pt>
                <c:pt idx="1731">
                  <c:v>27.812000000000001</c:v>
                </c:pt>
                <c:pt idx="1732">
                  <c:v>27.812000000000001</c:v>
                </c:pt>
                <c:pt idx="1733">
                  <c:v>27.875</c:v>
                </c:pt>
                <c:pt idx="1734">
                  <c:v>27.875</c:v>
                </c:pt>
                <c:pt idx="1735">
                  <c:v>27.875</c:v>
                </c:pt>
                <c:pt idx="1736">
                  <c:v>27.875</c:v>
                </c:pt>
                <c:pt idx="1737">
                  <c:v>27.875</c:v>
                </c:pt>
                <c:pt idx="1738">
                  <c:v>27.875</c:v>
                </c:pt>
                <c:pt idx="1739">
                  <c:v>27.875</c:v>
                </c:pt>
                <c:pt idx="1740">
                  <c:v>27.875</c:v>
                </c:pt>
                <c:pt idx="1741">
                  <c:v>27.875</c:v>
                </c:pt>
                <c:pt idx="1742">
                  <c:v>27.875</c:v>
                </c:pt>
                <c:pt idx="1743">
                  <c:v>27.875</c:v>
                </c:pt>
                <c:pt idx="1744">
                  <c:v>27.937000000000001</c:v>
                </c:pt>
                <c:pt idx="1745">
                  <c:v>27.937000000000001</c:v>
                </c:pt>
                <c:pt idx="1746">
                  <c:v>27.937000000000001</c:v>
                </c:pt>
                <c:pt idx="1747">
                  <c:v>27.937000000000001</c:v>
                </c:pt>
                <c:pt idx="1748">
                  <c:v>27.937000000000001</c:v>
                </c:pt>
                <c:pt idx="1749">
                  <c:v>27.937000000000001</c:v>
                </c:pt>
                <c:pt idx="1750">
                  <c:v>27.937000000000001</c:v>
                </c:pt>
                <c:pt idx="1751">
                  <c:v>27.937000000000001</c:v>
                </c:pt>
                <c:pt idx="1752">
                  <c:v>27.937000000000001</c:v>
                </c:pt>
                <c:pt idx="1753">
                  <c:v>28</c:v>
                </c:pt>
                <c:pt idx="1754">
                  <c:v>27.937000000000001</c:v>
                </c:pt>
                <c:pt idx="1755">
                  <c:v>28</c:v>
                </c:pt>
                <c:pt idx="1756">
                  <c:v>28</c:v>
                </c:pt>
                <c:pt idx="1757">
                  <c:v>28</c:v>
                </c:pt>
                <c:pt idx="1758">
                  <c:v>28</c:v>
                </c:pt>
                <c:pt idx="1759">
                  <c:v>28</c:v>
                </c:pt>
                <c:pt idx="1760">
                  <c:v>28</c:v>
                </c:pt>
                <c:pt idx="1761">
                  <c:v>28</c:v>
                </c:pt>
                <c:pt idx="1762">
                  <c:v>28</c:v>
                </c:pt>
                <c:pt idx="1763">
                  <c:v>28.062000000000001</c:v>
                </c:pt>
                <c:pt idx="1764">
                  <c:v>28.062000000000001</c:v>
                </c:pt>
                <c:pt idx="1765">
                  <c:v>28.062000000000001</c:v>
                </c:pt>
                <c:pt idx="1766">
                  <c:v>28.062000000000001</c:v>
                </c:pt>
                <c:pt idx="1767">
                  <c:v>28.062000000000001</c:v>
                </c:pt>
                <c:pt idx="1768">
                  <c:v>28.062000000000001</c:v>
                </c:pt>
                <c:pt idx="1769">
                  <c:v>28.062000000000001</c:v>
                </c:pt>
                <c:pt idx="1770">
                  <c:v>28.062000000000001</c:v>
                </c:pt>
                <c:pt idx="1771">
                  <c:v>28.062000000000001</c:v>
                </c:pt>
                <c:pt idx="1772">
                  <c:v>28.125</c:v>
                </c:pt>
                <c:pt idx="1773">
                  <c:v>28.125</c:v>
                </c:pt>
                <c:pt idx="1774">
                  <c:v>28.125</c:v>
                </c:pt>
                <c:pt idx="1775">
                  <c:v>28.125</c:v>
                </c:pt>
                <c:pt idx="1776">
                  <c:v>28.125</c:v>
                </c:pt>
                <c:pt idx="1777">
                  <c:v>28.125</c:v>
                </c:pt>
                <c:pt idx="1778">
                  <c:v>28.125</c:v>
                </c:pt>
                <c:pt idx="1779">
                  <c:v>28.125</c:v>
                </c:pt>
                <c:pt idx="1780">
                  <c:v>28.125</c:v>
                </c:pt>
                <c:pt idx="1781">
                  <c:v>28.125</c:v>
                </c:pt>
                <c:pt idx="1782">
                  <c:v>28.187000000000001</c:v>
                </c:pt>
                <c:pt idx="1783">
                  <c:v>28.187000000000001</c:v>
                </c:pt>
                <c:pt idx="1784">
                  <c:v>28.187000000000001</c:v>
                </c:pt>
                <c:pt idx="1785">
                  <c:v>28.187000000000001</c:v>
                </c:pt>
                <c:pt idx="1786">
                  <c:v>28.187000000000001</c:v>
                </c:pt>
                <c:pt idx="1787">
                  <c:v>28.187000000000001</c:v>
                </c:pt>
                <c:pt idx="1788">
                  <c:v>28.187000000000001</c:v>
                </c:pt>
                <c:pt idx="1789">
                  <c:v>28.187000000000001</c:v>
                </c:pt>
                <c:pt idx="1790">
                  <c:v>28.187000000000001</c:v>
                </c:pt>
                <c:pt idx="1791">
                  <c:v>28.25</c:v>
                </c:pt>
                <c:pt idx="1792">
                  <c:v>28.187000000000001</c:v>
                </c:pt>
                <c:pt idx="1793">
                  <c:v>28.25</c:v>
                </c:pt>
                <c:pt idx="1794">
                  <c:v>28.25</c:v>
                </c:pt>
                <c:pt idx="1795">
                  <c:v>28.25</c:v>
                </c:pt>
                <c:pt idx="1796">
                  <c:v>28.25</c:v>
                </c:pt>
                <c:pt idx="1797">
                  <c:v>28.25</c:v>
                </c:pt>
                <c:pt idx="1798">
                  <c:v>28.25</c:v>
                </c:pt>
                <c:pt idx="1799">
                  <c:v>28.25</c:v>
                </c:pt>
                <c:pt idx="1800">
                  <c:v>28.25</c:v>
                </c:pt>
                <c:pt idx="1801">
                  <c:v>28.25</c:v>
                </c:pt>
                <c:pt idx="1802">
                  <c:v>28.25</c:v>
                </c:pt>
                <c:pt idx="1803">
                  <c:v>28.25</c:v>
                </c:pt>
                <c:pt idx="1804">
                  <c:v>28.25</c:v>
                </c:pt>
                <c:pt idx="1805">
                  <c:v>28.25</c:v>
                </c:pt>
                <c:pt idx="1806">
                  <c:v>28.25</c:v>
                </c:pt>
                <c:pt idx="1807">
                  <c:v>28.312000000000001</c:v>
                </c:pt>
                <c:pt idx="1808">
                  <c:v>28.312000000000001</c:v>
                </c:pt>
                <c:pt idx="1809">
                  <c:v>28.25</c:v>
                </c:pt>
                <c:pt idx="1810">
                  <c:v>28.312000000000001</c:v>
                </c:pt>
                <c:pt idx="1811">
                  <c:v>28.312000000000001</c:v>
                </c:pt>
                <c:pt idx="1812">
                  <c:v>28.312000000000001</c:v>
                </c:pt>
                <c:pt idx="1813">
                  <c:v>28.312000000000001</c:v>
                </c:pt>
                <c:pt idx="1814">
                  <c:v>28.312000000000001</c:v>
                </c:pt>
                <c:pt idx="1815">
                  <c:v>28.312000000000001</c:v>
                </c:pt>
                <c:pt idx="1816">
                  <c:v>28.312000000000001</c:v>
                </c:pt>
                <c:pt idx="1817">
                  <c:v>28.312000000000001</c:v>
                </c:pt>
                <c:pt idx="1818">
                  <c:v>28.312000000000001</c:v>
                </c:pt>
                <c:pt idx="1819">
                  <c:v>28.312000000000001</c:v>
                </c:pt>
                <c:pt idx="1820">
                  <c:v>28.375</c:v>
                </c:pt>
                <c:pt idx="1821">
                  <c:v>28.375</c:v>
                </c:pt>
                <c:pt idx="1822">
                  <c:v>28.375</c:v>
                </c:pt>
                <c:pt idx="1823">
                  <c:v>28.375</c:v>
                </c:pt>
                <c:pt idx="1824">
                  <c:v>28.375</c:v>
                </c:pt>
                <c:pt idx="1825">
                  <c:v>28.375</c:v>
                </c:pt>
                <c:pt idx="1826">
                  <c:v>28.375</c:v>
                </c:pt>
                <c:pt idx="1827">
                  <c:v>28.375</c:v>
                </c:pt>
                <c:pt idx="1828">
                  <c:v>28.375</c:v>
                </c:pt>
                <c:pt idx="1829">
                  <c:v>28.375</c:v>
                </c:pt>
                <c:pt idx="1830">
                  <c:v>28.375</c:v>
                </c:pt>
                <c:pt idx="1831">
                  <c:v>28.375</c:v>
                </c:pt>
                <c:pt idx="1832">
                  <c:v>28.437000000000001</c:v>
                </c:pt>
                <c:pt idx="1833">
                  <c:v>28.437000000000001</c:v>
                </c:pt>
                <c:pt idx="1834">
                  <c:v>28.437000000000001</c:v>
                </c:pt>
                <c:pt idx="1835">
                  <c:v>28.437000000000001</c:v>
                </c:pt>
                <c:pt idx="1836">
                  <c:v>28.437000000000001</c:v>
                </c:pt>
                <c:pt idx="1837">
                  <c:v>28.437000000000001</c:v>
                </c:pt>
                <c:pt idx="1838">
                  <c:v>28.437000000000001</c:v>
                </c:pt>
                <c:pt idx="1839">
                  <c:v>28.437000000000001</c:v>
                </c:pt>
                <c:pt idx="1840">
                  <c:v>28.437000000000001</c:v>
                </c:pt>
                <c:pt idx="1841">
                  <c:v>28.437000000000001</c:v>
                </c:pt>
                <c:pt idx="1842">
                  <c:v>28.5</c:v>
                </c:pt>
                <c:pt idx="1843">
                  <c:v>28.5</c:v>
                </c:pt>
                <c:pt idx="1844">
                  <c:v>28.5</c:v>
                </c:pt>
                <c:pt idx="1845">
                  <c:v>28.5</c:v>
                </c:pt>
                <c:pt idx="1846">
                  <c:v>28.5</c:v>
                </c:pt>
                <c:pt idx="1847">
                  <c:v>28.5</c:v>
                </c:pt>
                <c:pt idx="1848">
                  <c:v>28.5</c:v>
                </c:pt>
                <c:pt idx="1849">
                  <c:v>28.5</c:v>
                </c:pt>
                <c:pt idx="1850">
                  <c:v>28.5</c:v>
                </c:pt>
                <c:pt idx="1851">
                  <c:v>28.5</c:v>
                </c:pt>
                <c:pt idx="1852">
                  <c:v>28.5</c:v>
                </c:pt>
                <c:pt idx="1853">
                  <c:v>28.562000000000001</c:v>
                </c:pt>
                <c:pt idx="1854">
                  <c:v>28.5</c:v>
                </c:pt>
                <c:pt idx="1855">
                  <c:v>28.5</c:v>
                </c:pt>
                <c:pt idx="1856">
                  <c:v>28.562000000000001</c:v>
                </c:pt>
                <c:pt idx="1857">
                  <c:v>28.562000000000001</c:v>
                </c:pt>
                <c:pt idx="1858">
                  <c:v>28.562000000000001</c:v>
                </c:pt>
                <c:pt idx="1859">
                  <c:v>28.562000000000001</c:v>
                </c:pt>
                <c:pt idx="1860">
                  <c:v>28.562000000000001</c:v>
                </c:pt>
                <c:pt idx="1861">
                  <c:v>28.562000000000001</c:v>
                </c:pt>
                <c:pt idx="1862">
                  <c:v>28.562000000000001</c:v>
                </c:pt>
                <c:pt idx="1863">
                  <c:v>28.562000000000001</c:v>
                </c:pt>
                <c:pt idx="1864">
                  <c:v>28.562000000000001</c:v>
                </c:pt>
                <c:pt idx="1865">
                  <c:v>28.562000000000001</c:v>
                </c:pt>
                <c:pt idx="1866">
                  <c:v>28.562000000000001</c:v>
                </c:pt>
                <c:pt idx="1867">
                  <c:v>28.562000000000001</c:v>
                </c:pt>
                <c:pt idx="1868">
                  <c:v>28.625</c:v>
                </c:pt>
                <c:pt idx="1869">
                  <c:v>28.625</c:v>
                </c:pt>
                <c:pt idx="1870">
                  <c:v>28.625</c:v>
                </c:pt>
                <c:pt idx="1871">
                  <c:v>28.625</c:v>
                </c:pt>
                <c:pt idx="1872">
                  <c:v>28.625</c:v>
                </c:pt>
                <c:pt idx="1873">
                  <c:v>28.625</c:v>
                </c:pt>
                <c:pt idx="1874">
                  <c:v>28.625</c:v>
                </c:pt>
                <c:pt idx="1875">
                  <c:v>28.625</c:v>
                </c:pt>
                <c:pt idx="1876">
                  <c:v>28.625</c:v>
                </c:pt>
                <c:pt idx="1877">
                  <c:v>28.625</c:v>
                </c:pt>
                <c:pt idx="1878">
                  <c:v>28.625</c:v>
                </c:pt>
                <c:pt idx="1879">
                  <c:v>28.625</c:v>
                </c:pt>
                <c:pt idx="1880">
                  <c:v>28.625</c:v>
                </c:pt>
                <c:pt idx="1881">
                  <c:v>28.687000000000001</c:v>
                </c:pt>
                <c:pt idx="1882">
                  <c:v>28.687000000000001</c:v>
                </c:pt>
                <c:pt idx="1883">
                  <c:v>28.687000000000001</c:v>
                </c:pt>
                <c:pt idx="1884">
                  <c:v>28.687000000000001</c:v>
                </c:pt>
                <c:pt idx="1885">
                  <c:v>28.687000000000001</c:v>
                </c:pt>
                <c:pt idx="1886">
                  <c:v>28.687000000000001</c:v>
                </c:pt>
                <c:pt idx="1887">
                  <c:v>28.687000000000001</c:v>
                </c:pt>
                <c:pt idx="1888">
                  <c:v>28.687000000000001</c:v>
                </c:pt>
                <c:pt idx="1889">
                  <c:v>28.687000000000001</c:v>
                </c:pt>
                <c:pt idx="1890">
                  <c:v>28.687000000000001</c:v>
                </c:pt>
                <c:pt idx="1891">
                  <c:v>28.687000000000001</c:v>
                </c:pt>
                <c:pt idx="1892">
                  <c:v>28.687000000000001</c:v>
                </c:pt>
                <c:pt idx="1893">
                  <c:v>28.687000000000001</c:v>
                </c:pt>
                <c:pt idx="1894">
                  <c:v>28.687000000000001</c:v>
                </c:pt>
                <c:pt idx="1895">
                  <c:v>28.687000000000001</c:v>
                </c:pt>
                <c:pt idx="1896">
                  <c:v>28.687000000000001</c:v>
                </c:pt>
                <c:pt idx="1897">
                  <c:v>28.75</c:v>
                </c:pt>
                <c:pt idx="1898">
                  <c:v>28.75</c:v>
                </c:pt>
                <c:pt idx="1899">
                  <c:v>28.75</c:v>
                </c:pt>
                <c:pt idx="1900">
                  <c:v>28.75</c:v>
                </c:pt>
                <c:pt idx="1901">
                  <c:v>28.75</c:v>
                </c:pt>
                <c:pt idx="1902">
                  <c:v>28.75</c:v>
                </c:pt>
                <c:pt idx="1903">
                  <c:v>28.75</c:v>
                </c:pt>
                <c:pt idx="1904">
                  <c:v>28.75</c:v>
                </c:pt>
                <c:pt idx="1905">
                  <c:v>28.75</c:v>
                </c:pt>
                <c:pt idx="1906">
                  <c:v>28.75</c:v>
                </c:pt>
                <c:pt idx="1907">
                  <c:v>28.75</c:v>
                </c:pt>
                <c:pt idx="1908">
                  <c:v>28.75</c:v>
                </c:pt>
                <c:pt idx="1909">
                  <c:v>28.75</c:v>
                </c:pt>
                <c:pt idx="1910">
                  <c:v>28.75</c:v>
                </c:pt>
                <c:pt idx="1911">
                  <c:v>28.75</c:v>
                </c:pt>
                <c:pt idx="1912">
                  <c:v>28.812000000000001</c:v>
                </c:pt>
                <c:pt idx="1913">
                  <c:v>28.75</c:v>
                </c:pt>
                <c:pt idx="1914">
                  <c:v>28.75</c:v>
                </c:pt>
                <c:pt idx="1915">
                  <c:v>28.812000000000001</c:v>
                </c:pt>
                <c:pt idx="1916">
                  <c:v>28.812000000000001</c:v>
                </c:pt>
                <c:pt idx="1917">
                  <c:v>28.812000000000001</c:v>
                </c:pt>
                <c:pt idx="1918">
                  <c:v>28.812000000000001</c:v>
                </c:pt>
                <c:pt idx="1919">
                  <c:v>28.812000000000001</c:v>
                </c:pt>
                <c:pt idx="1920">
                  <c:v>28.812000000000001</c:v>
                </c:pt>
                <c:pt idx="1921">
                  <c:v>28.812000000000001</c:v>
                </c:pt>
                <c:pt idx="1922">
                  <c:v>28.812000000000001</c:v>
                </c:pt>
                <c:pt idx="1923">
                  <c:v>28.812000000000001</c:v>
                </c:pt>
                <c:pt idx="1924">
                  <c:v>28.812000000000001</c:v>
                </c:pt>
                <c:pt idx="1925">
                  <c:v>28.812000000000001</c:v>
                </c:pt>
                <c:pt idx="1926">
                  <c:v>28.812000000000001</c:v>
                </c:pt>
                <c:pt idx="1927">
                  <c:v>28.812000000000001</c:v>
                </c:pt>
                <c:pt idx="1928">
                  <c:v>28.812000000000001</c:v>
                </c:pt>
                <c:pt idx="1929">
                  <c:v>28.812000000000001</c:v>
                </c:pt>
                <c:pt idx="1930">
                  <c:v>28.812000000000001</c:v>
                </c:pt>
                <c:pt idx="1931">
                  <c:v>28.812000000000001</c:v>
                </c:pt>
                <c:pt idx="1932">
                  <c:v>28.812000000000001</c:v>
                </c:pt>
                <c:pt idx="1933">
                  <c:v>28.812000000000001</c:v>
                </c:pt>
                <c:pt idx="1934">
                  <c:v>28.812000000000001</c:v>
                </c:pt>
                <c:pt idx="1935">
                  <c:v>28.812000000000001</c:v>
                </c:pt>
                <c:pt idx="1936">
                  <c:v>28.812000000000001</c:v>
                </c:pt>
                <c:pt idx="1937">
                  <c:v>28.812000000000001</c:v>
                </c:pt>
                <c:pt idx="1938">
                  <c:v>28.812000000000001</c:v>
                </c:pt>
                <c:pt idx="1939">
                  <c:v>28.812000000000001</c:v>
                </c:pt>
                <c:pt idx="1940">
                  <c:v>28.812000000000001</c:v>
                </c:pt>
                <c:pt idx="1941">
                  <c:v>28.812000000000001</c:v>
                </c:pt>
                <c:pt idx="1942">
                  <c:v>28.812000000000001</c:v>
                </c:pt>
                <c:pt idx="1943">
                  <c:v>28.812000000000001</c:v>
                </c:pt>
                <c:pt idx="1944">
                  <c:v>28.875</c:v>
                </c:pt>
                <c:pt idx="1945">
                  <c:v>28.875</c:v>
                </c:pt>
                <c:pt idx="1946">
                  <c:v>28.812000000000001</c:v>
                </c:pt>
                <c:pt idx="1947">
                  <c:v>28.875</c:v>
                </c:pt>
                <c:pt idx="1948">
                  <c:v>28.812000000000001</c:v>
                </c:pt>
                <c:pt idx="1949">
                  <c:v>28.875</c:v>
                </c:pt>
                <c:pt idx="1950">
                  <c:v>28.812000000000001</c:v>
                </c:pt>
                <c:pt idx="1951">
                  <c:v>28.875</c:v>
                </c:pt>
                <c:pt idx="1952">
                  <c:v>28.875</c:v>
                </c:pt>
                <c:pt idx="1953">
                  <c:v>28.875</c:v>
                </c:pt>
                <c:pt idx="1954">
                  <c:v>28.875</c:v>
                </c:pt>
                <c:pt idx="1955">
                  <c:v>28.875</c:v>
                </c:pt>
                <c:pt idx="1956">
                  <c:v>28.875</c:v>
                </c:pt>
                <c:pt idx="1957">
                  <c:v>28.875</c:v>
                </c:pt>
                <c:pt idx="1958">
                  <c:v>28.875</c:v>
                </c:pt>
                <c:pt idx="1959">
                  <c:v>28.875</c:v>
                </c:pt>
                <c:pt idx="1960">
                  <c:v>28.875</c:v>
                </c:pt>
                <c:pt idx="1961">
                  <c:v>28.875</c:v>
                </c:pt>
                <c:pt idx="1962">
                  <c:v>28.875</c:v>
                </c:pt>
                <c:pt idx="1963">
                  <c:v>28.875</c:v>
                </c:pt>
                <c:pt idx="1964">
                  <c:v>28.875</c:v>
                </c:pt>
                <c:pt idx="1965">
                  <c:v>28.875</c:v>
                </c:pt>
                <c:pt idx="1966">
                  <c:v>28.875</c:v>
                </c:pt>
                <c:pt idx="1967">
                  <c:v>28.875</c:v>
                </c:pt>
                <c:pt idx="1968">
                  <c:v>28.875</c:v>
                </c:pt>
                <c:pt idx="1969">
                  <c:v>28.937000000000001</c:v>
                </c:pt>
                <c:pt idx="1970">
                  <c:v>28.937000000000001</c:v>
                </c:pt>
                <c:pt idx="1971">
                  <c:v>28.937000000000001</c:v>
                </c:pt>
                <c:pt idx="1972">
                  <c:v>28.937000000000001</c:v>
                </c:pt>
                <c:pt idx="1973">
                  <c:v>28.937000000000001</c:v>
                </c:pt>
                <c:pt idx="1974">
                  <c:v>28.937000000000001</c:v>
                </c:pt>
                <c:pt idx="1975">
                  <c:v>28.937000000000001</c:v>
                </c:pt>
                <c:pt idx="1976">
                  <c:v>28.937000000000001</c:v>
                </c:pt>
                <c:pt idx="1977">
                  <c:v>28.937000000000001</c:v>
                </c:pt>
                <c:pt idx="1978">
                  <c:v>28.937000000000001</c:v>
                </c:pt>
                <c:pt idx="1979">
                  <c:v>28.937000000000001</c:v>
                </c:pt>
                <c:pt idx="1980">
                  <c:v>28.937000000000001</c:v>
                </c:pt>
                <c:pt idx="1981">
                  <c:v>28.937000000000001</c:v>
                </c:pt>
                <c:pt idx="1982">
                  <c:v>28.937000000000001</c:v>
                </c:pt>
                <c:pt idx="1983">
                  <c:v>28.937000000000001</c:v>
                </c:pt>
                <c:pt idx="1984">
                  <c:v>28.937000000000001</c:v>
                </c:pt>
                <c:pt idx="1985">
                  <c:v>28.937000000000001</c:v>
                </c:pt>
                <c:pt idx="1986">
                  <c:v>29</c:v>
                </c:pt>
                <c:pt idx="1987">
                  <c:v>29</c:v>
                </c:pt>
                <c:pt idx="1988">
                  <c:v>29</c:v>
                </c:pt>
                <c:pt idx="1989">
                  <c:v>29</c:v>
                </c:pt>
                <c:pt idx="1990">
                  <c:v>29</c:v>
                </c:pt>
                <c:pt idx="1991">
                  <c:v>29</c:v>
                </c:pt>
                <c:pt idx="1992">
                  <c:v>29</c:v>
                </c:pt>
                <c:pt idx="1993">
                  <c:v>29</c:v>
                </c:pt>
                <c:pt idx="1994">
                  <c:v>29</c:v>
                </c:pt>
                <c:pt idx="1995">
                  <c:v>29</c:v>
                </c:pt>
                <c:pt idx="1996">
                  <c:v>29</c:v>
                </c:pt>
                <c:pt idx="1997">
                  <c:v>29</c:v>
                </c:pt>
                <c:pt idx="1998">
                  <c:v>29</c:v>
                </c:pt>
                <c:pt idx="1999">
                  <c:v>29.062000000000001</c:v>
                </c:pt>
                <c:pt idx="2000">
                  <c:v>29.062000000000001</c:v>
                </c:pt>
                <c:pt idx="2001">
                  <c:v>29.062000000000001</c:v>
                </c:pt>
                <c:pt idx="2002">
                  <c:v>29.062000000000001</c:v>
                </c:pt>
                <c:pt idx="2003">
                  <c:v>29.062000000000001</c:v>
                </c:pt>
                <c:pt idx="2004">
                  <c:v>29.062000000000001</c:v>
                </c:pt>
                <c:pt idx="2005">
                  <c:v>29.062000000000001</c:v>
                </c:pt>
                <c:pt idx="2006">
                  <c:v>29.062000000000001</c:v>
                </c:pt>
                <c:pt idx="2007">
                  <c:v>29.062000000000001</c:v>
                </c:pt>
                <c:pt idx="2008">
                  <c:v>29.062000000000001</c:v>
                </c:pt>
                <c:pt idx="2009">
                  <c:v>29.062000000000001</c:v>
                </c:pt>
                <c:pt idx="2010">
                  <c:v>29.062000000000001</c:v>
                </c:pt>
                <c:pt idx="2011">
                  <c:v>29.062000000000001</c:v>
                </c:pt>
                <c:pt idx="2012">
                  <c:v>29.062000000000001</c:v>
                </c:pt>
                <c:pt idx="2013">
                  <c:v>29.062000000000001</c:v>
                </c:pt>
                <c:pt idx="2014">
                  <c:v>29.125</c:v>
                </c:pt>
                <c:pt idx="2015">
                  <c:v>29.125</c:v>
                </c:pt>
                <c:pt idx="2016">
                  <c:v>29.062000000000001</c:v>
                </c:pt>
                <c:pt idx="2017">
                  <c:v>29.062000000000001</c:v>
                </c:pt>
                <c:pt idx="2018">
                  <c:v>29.125</c:v>
                </c:pt>
                <c:pt idx="2019">
                  <c:v>29.125</c:v>
                </c:pt>
                <c:pt idx="2020">
                  <c:v>29.125</c:v>
                </c:pt>
                <c:pt idx="2021">
                  <c:v>29.125</c:v>
                </c:pt>
                <c:pt idx="2022">
                  <c:v>29.125</c:v>
                </c:pt>
                <c:pt idx="2023">
                  <c:v>29.125</c:v>
                </c:pt>
                <c:pt idx="2024">
                  <c:v>29.125</c:v>
                </c:pt>
                <c:pt idx="2025">
                  <c:v>29.125</c:v>
                </c:pt>
                <c:pt idx="2026">
                  <c:v>29.187000000000001</c:v>
                </c:pt>
                <c:pt idx="2027">
                  <c:v>29.187000000000001</c:v>
                </c:pt>
                <c:pt idx="2028">
                  <c:v>29.187000000000001</c:v>
                </c:pt>
                <c:pt idx="2029">
                  <c:v>29.125</c:v>
                </c:pt>
                <c:pt idx="2030">
                  <c:v>29.187000000000001</c:v>
                </c:pt>
                <c:pt idx="2031">
                  <c:v>29.187000000000001</c:v>
                </c:pt>
                <c:pt idx="2032">
                  <c:v>29.187000000000001</c:v>
                </c:pt>
                <c:pt idx="2033">
                  <c:v>29.187000000000001</c:v>
                </c:pt>
                <c:pt idx="2034">
                  <c:v>29.187000000000001</c:v>
                </c:pt>
                <c:pt idx="2035">
                  <c:v>29.187000000000001</c:v>
                </c:pt>
                <c:pt idx="2036">
                  <c:v>29.187000000000001</c:v>
                </c:pt>
                <c:pt idx="2037">
                  <c:v>29.187000000000001</c:v>
                </c:pt>
                <c:pt idx="2038">
                  <c:v>29.187000000000001</c:v>
                </c:pt>
                <c:pt idx="2039">
                  <c:v>29.25</c:v>
                </c:pt>
                <c:pt idx="2040">
                  <c:v>29.25</c:v>
                </c:pt>
                <c:pt idx="2041">
                  <c:v>29.25</c:v>
                </c:pt>
                <c:pt idx="2042">
                  <c:v>29.25</c:v>
                </c:pt>
                <c:pt idx="2043">
                  <c:v>29.25</c:v>
                </c:pt>
                <c:pt idx="2044">
                  <c:v>29.25</c:v>
                </c:pt>
                <c:pt idx="2045">
                  <c:v>29.25</c:v>
                </c:pt>
                <c:pt idx="2046">
                  <c:v>29.312000000000001</c:v>
                </c:pt>
                <c:pt idx="2047">
                  <c:v>29.25</c:v>
                </c:pt>
                <c:pt idx="2048">
                  <c:v>29.312000000000001</c:v>
                </c:pt>
                <c:pt idx="2049">
                  <c:v>29.312000000000001</c:v>
                </c:pt>
                <c:pt idx="2050">
                  <c:v>29.312000000000001</c:v>
                </c:pt>
                <c:pt idx="2051">
                  <c:v>29.312000000000001</c:v>
                </c:pt>
                <c:pt idx="2052">
                  <c:v>29.312000000000001</c:v>
                </c:pt>
                <c:pt idx="2053">
                  <c:v>29.312000000000001</c:v>
                </c:pt>
                <c:pt idx="2054">
                  <c:v>29.312000000000001</c:v>
                </c:pt>
                <c:pt idx="2055">
                  <c:v>29.312000000000001</c:v>
                </c:pt>
                <c:pt idx="2056">
                  <c:v>29.312000000000001</c:v>
                </c:pt>
                <c:pt idx="2057">
                  <c:v>29.375</c:v>
                </c:pt>
                <c:pt idx="2058">
                  <c:v>29.312000000000001</c:v>
                </c:pt>
                <c:pt idx="2059">
                  <c:v>29.312000000000001</c:v>
                </c:pt>
                <c:pt idx="2060">
                  <c:v>29.312000000000001</c:v>
                </c:pt>
                <c:pt idx="2061">
                  <c:v>29.375</c:v>
                </c:pt>
                <c:pt idx="2062">
                  <c:v>29.375</c:v>
                </c:pt>
                <c:pt idx="2063">
                  <c:v>29.375</c:v>
                </c:pt>
                <c:pt idx="2064">
                  <c:v>29.375</c:v>
                </c:pt>
                <c:pt idx="2065">
                  <c:v>29.375</c:v>
                </c:pt>
                <c:pt idx="2066">
                  <c:v>29.375</c:v>
                </c:pt>
                <c:pt idx="2067">
                  <c:v>29.375</c:v>
                </c:pt>
                <c:pt idx="2068">
                  <c:v>29.375</c:v>
                </c:pt>
                <c:pt idx="2069">
                  <c:v>29.375</c:v>
                </c:pt>
                <c:pt idx="2070">
                  <c:v>29.375</c:v>
                </c:pt>
                <c:pt idx="2071">
                  <c:v>29.375</c:v>
                </c:pt>
                <c:pt idx="2072">
                  <c:v>29.437000000000001</c:v>
                </c:pt>
                <c:pt idx="2073">
                  <c:v>29.437000000000001</c:v>
                </c:pt>
                <c:pt idx="2074">
                  <c:v>29.437000000000001</c:v>
                </c:pt>
                <c:pt idx="2075">
                  <c:v>29.437000000000001</c:v>
                </c:pt>
                <c:pt idx="2076">
                  <c:v>29.375</c:v>
                </c:pt>
                <c:pt idx="2077">
                  <c:v>29.437000000000001</c:v>
                </c:pt>
                <c:pt idx="2078">
                  <c:v>29.437000000000001</c:v>
                </c:pt>
                <c:pt idx="2079">
                  <c:v>29.437000000000001</c:v>
                </c:pt>
                <c:pt idx="2080">
                  <c:v>29.437000000000001</c:v>
                </c:pt>
                <c:pt idx="2081">
                  <c:v>29.437000000000001</c:v>
                </c:pt>
                <c:pt idx="2082">
                  <c:v>29.437000000000001</c:v>
                </c:pt>
                <c:pt idx="2083">
                  <c:v>29.437000000000001</c:v>
                </c:pt>
                <c:pt idx="2084">
                  <c:v>29.437000000000001</c:v>
                </c:pt>
                <c:pt idx="2085">
                  <c:v>29.437000000000001</c:v>
                </c:pt>
                <c:pt idx="2086">
                  <c:v>29.437000000000001</c:v>
                </c:pt>
                <c:pt idx="2087">
                  <c:v>29.437000000000001</c:v>
                </c:pt>
                <c:pt idx="2088">
                  <c:v>29.437000000000001</c:v>
                </c:pt>
                <c:pt idx="2089">
                  <c:v>29.437000000000001</c:v>
                </c:pt>
                <c:pt idx="2090">
                  <c:v>29.5</c:v>
                </c:pt>
                <c:pt idx="2091">
                  <c:v>29.5</c:v>
                </c:pt>
                <c:pt idx="2092">
                  <c:v>29.5</c:v>
                </c:pt>
                <c:pt idx="2093">
                  <c:v>29.5</c:v>
                </c:pt>
                <c:pt idx="2094">
                  <c:v>29.5</c:v>
                </c:pt>
                <c:pt idx="2095">
                  <c:v>29.5</c:v>
                </c:pt>
                <c:pt idx="2096">
                  <c:v>29.5</c:v>
                </c:pt>
                <c:pt idx="2097">
                  <c:v>29.5</c:v>
                </c:pt>
                <c:pt idx="2098">
                  <c:v>29.5</c:v>
                </c:pt>
                <c:pt idx="2099">
                  <c:v>29.5</c:v>
                </c:pt>
                <c:pt idx="2100">
                  <c:v>29.5</c:v>
                </c:pt>
                <c:pt idx="2101">
                  <c:v>29.5</c:v>
                </c:pt>
                <c:pt idx="2102">
                  <c:v>29.5</c:v>
                </c:pt>
                <c:pt idx="2103">
                  <c:v>29.5</c:v>
                </c:pt>
                <c:pt idx="2104">
                  <c:v>29.5</c:v>
                </c:pt>
                <c:pt idx="2105">
                  <c:v>29.5</c:v>
                </c:pt>
                <c:pt idx="2106">
                  <c:v>29.5</c:v>
                </c:pt>
                <c:pt idx="2107">
                  <c:v>29.5</c:v>
                </c:pt>
                <c:pt idx="2108">
                  <c:v>29.5</c:v>
                </c:pt>
                <c:pt idx="2109">
                  <c:v>29.5</c:v>
                </c:pt>
                <c:pt idx="2110">
                  <c:v>29.5</c:v>
                </c:pt>
                <c:pt idx="2111">
                  <c:v>29.5</c:v>
                </c:pt>
                <c:pt idx="2112">
                  <c:v>29.5</c:v>
                </c:pt>
                <c:pt idx="2113">
                  <c:v>29.562000000000001</c:v>
                </c:pt>
                <c:pt idx="2114">
                  <c:v>29.562000000000001</c:v>
                </c:pt>
                <c:pt idx="2115">
                  <c:v>29.562000000000001</c:v>
                </c:pt>
                <c:pt idx="2116">
                  <c:v>29.562000000000001</c:v>
                </c:pt>
                <c:pt idx="2117">
                  <c:v>29.562000000000001</c:v>
                </c:pt>
                <c:pt idx="2118">
                  <c:v>29.562000000000001</c:v>
                </c:pt>
                <c:pt idx="2119">
                  <c:v>29.562000000000001</c:v>
                </c:pt>
                <c:pt idx="2120">
                  <c:v>29.562000000000001</c:v>
                </c:pt>
                <c:pt idx="2121">
                  <c:v>29.562000000000001</c:v>
                </c:pt>
                <c:pt idx="2122">
                  <c:v>29.562000000000001</c:v>
                </c:pt>
                <c:pt idx="2123">
                  <c:v>29.562000000000001</c:v>
                </c:pt>
                <c:pt idx="2124">
                  <c:v>29.562000000000001</c:v>
                </c:pt>
                <c:pt idx="2125">
                  <c:v>29.562000000000001</c:v>
                </c:pt>
                <c:pt idx="2126">
                  <c:v>29.562000000000001</c:v>
                </c:pt>
                <c:pt idx="2127">
                  <c:v>29.562000000000001</c:v>
                </c:pt>
                <c:pt idx="2128">
                  <c:v>29.562000000000001</c:v>
                </c:pt>
                <c:pt idx="2129">
                  <c:v>29.562000000000001</c:v>
                </c:pt>
                <c:pt idx="2130">
                  <c:v>29.562000000000001</c:v>
                </c:pt>
                <c:pt idx="2131">
                  <c:v>29.562000000000001</c:v>
                </c:pt>
                <c:pt idx="2132">
                  <c:v>29.625</c:v>
                </c:pt>
                <c:pt idx="2133">
                  <c:v>29.562000000000001</c:v>
                </c:pt>
                <c:pt idx="2134">
                  <c:v>29.625</c:v>
                </c:pt>
                <c:pt idx="2135">
                  <c:v>29.625</c:v>
                </c:pt>
                <c:pt idx="2136">
                  <c:v>29.625</c:v>
                </c:pt>
                <c:pt idx="2137">
                  <c:v>29.625</c:v>
                </c:pt>
                <c:pt idx="2138">
                  <c:v>29.625</c:v>
                </c:pt>
                <c:pt idx="2139">
                  <c:v>29.625</c:v>
                </c:pt>
                <c:pt idx="2140">
                  <c:v>29.625</c:v>
                </c:pt>
                <c:pt idx="2141">
                  <c:v>29.625</c:v>
                </c:pt>
                <c:pt idx="2142">
                  <c:v>29.625</c:v>
                </c:pt>
                <c:pt idx="2143">
                  <c:v>29.625</c:v>
                </c:pt>
                <c:pt idx="2144">
                  <c:v>29.625</c:v>
                </c:pt>
                <c:pt idx="2145">
                  <c:v>29.625</c:v>
                </c:pt>
                <c:pt idx="2146">
                  <c:v>29.687000000000001</c:v>
                </c:pt>
                <c:pt idx="2147">
                  <c:v>29.625</c:v>
                </c:pt>
                <c:pt idx="2148">
                  <c:v>29.687000000000001</c:v>
                </c:pt>
                <c:pt idx="2149">
                  <c:v>29.625</c:v>
                </c:pt>
                <c:pt idx="2150">
                  <c:v>29.687000000000001</c:v>
                </c:pt>
                <c:pt idx="2151">
                  <c:v>29.625</c:v>
                </c:pt>
                <c:pt idx="2152">
                  <c:v>29.687000000000001</c:v>
                </c:pt>
                <c:pt idx="2153">
                  <c:v>29.687000000000001</c:v>
                </c:pt>
                <c:pt idx="2154">
                  <c:v>29.687000000000001</c:v>
                </c:pt>
                <c:pt idx="2155">
                  <c:v>29.687000000000001</c:v>
                </c:pt>
                <c:pt idx="2156">
                  <c:v>29.687000000000001</c:v>
                </c:pt>
                <c:pt idx="2157">
                  <c:v>29.687000000000001</c:v>
                </c:pt>
                <c:pt idx="2158">
                  <c:v>29.687000000000001</c:v>
                </c:pt>
                <c:pt idx="2159">
                  <c:v>29.687000000000001</c:v>
                </c:pt>
                <c:pt idx="2160">
                  <c:v>29.687000000000001</c:v>
                </c:pt>
                <c:pt idx="2161">
                  <c:v>29.687000000000001</c:v>
                </c:pt>
                <c:pt idx="2162">
                  <c:v>29.75</c:v>
                </c:pt>
                <c:pt idx="2163">
                  <c:v>29.75</c:v>
                </c:pt>
                <c:pt idx="2164">
                  <c:v>29.687000000000001</c:v>
                </c:pt>
                <c:pt idx="2165">
                  <c:v>29.687000000000001</c:v>
                </c:pt>
                <c:pt idx="2166">
                  <c:v>29.75</c:v>
                </c:pt>
                <c:pt idx="2167">
                  <c:v>29.75</c:v>
                </c:pt>
                <c:pt idx="2168">
                  <c:v>29.75</c:v>
                </c:pt>
                <c:pt idx="2169">
                  <c:v>29.75</c:v>
                </c:pt>
                <c:pt idx="2170">
                  <c:v>29.75</c:v>
                </c:pt>
                <c:pt idx="2171">
                  <c:v>29.75</c:v>
                </c:pt>
                <c:pt idx="2172">
                  <c:v>29.75</c:v>
                </c:pt>
                <c:pt idx="2173">
                  <c:v>29.75</c:v>
                </c:pt>
                <c:pt idx="2174">
                  <c:v>29.75</c:v>
                </c:pt>
                <c:pt idx="2175">
                  <c:v>29.75</c:v>
                </c:pt>
                <c:pt idx="2176">
                  <c:v>29.75</c:v>
                </c:pt>
                <c:pt idx="2177">
                  <c:v>29.75</c:v>
                </c:pt>
                <c:pt idx="2178">
                  <c:v>29.75</c:v>
                </c:pt>
                <c:pt idx="2179">
                  <c:v>29.75</c:v>
                </c:pt>
                <c:pt idx="2180">
                  <c:v>29.812000000000001</c:v>
                </c:pt>
                <c:pt idx="2181">
                  <c:v>29.75</c:v>
                </c:pt>
                <c:pt idx="2182">
                  <c:v>29.75</c:v>
                </c:pt>
                <c:pt idx="2183">
                  <c:v>29.75</c:v>
                </c:pt>
                <c:pt idx="2184">
                  <c:v>29.812000000000001</c:v>
                </c:pt>
                <c:pt idx="2185">
                  <c:v>29.75</c:v>
                </c:pt>
                <c:pt idx="2186">
                  <c:v>29.812000000000001</c:v>
                </c:pt>
                <c:pt idx="2187">
                  <c:v>29.812000000000001</c:v>
                </c:pt>
                <c:pt idx="2188">
                  <c:v>29.812000000000001</c:v>
                </c:pt>
                <c:pt idx="2189">
                  <c:v>29.812000000000001</c:v>
                </c:pt>
                <c:pt idx="2190">
                  <c:v>29.812000000000001</c:v>
                </c:pt>
                <c:pt idx="2191">
                  <c:v>29.812000000000001</c:v>
                </c:pt>
                <c:pt idx="2192">
                  <c:v>29.812000000000001</c:v>
                </c:pt>
                <c:pt idx="2193">
                  <c:v>29.812000000000001</c:v>
                </c:pt>
                <c:pt idx="2194">
                  <c:v>29.812000000000001</c:v>
                </c:pt>
                <c:pt idx="2195">
                  <c:v>29.812000000000001</c:v>
                </c:pt>
                <c:pt idx="2196">
                  <c:v>29.812000000000001</c:v>
                </c:pt>
                <c:pt idx="2197">
                  <c:v>29.812000000000001</c:v>
                </c:pt>
                <c:pt idx="2198">
                  <c:v>29.812000000000001</c:v>
                </c:pt>
                <c:pt idx="2199">
                  <c:v>29.812000000000001</c:v>
                </c:pt>
                <c:pt idx="2200">
                  <c:v>29.812000000000001</c:v>
                </c:pt>
                <c:pt idx="2201">
                  <c:v>29.875</c:v>
                </c:pt>
                <c:pt idx="2202">
                  <c:v>29.812000000000001</c:v>
                </c:pt>
                <c:pt idx="2203">
                  <c:v>29.812000000000001</c:v>
                </c:pt>
                <c:pt idx="2204">
                  <c:v>29.875</c:v>
                </c:pt>
                <c:pt idx="2205">
                  <c:v>29.875</c:v>
                </c:pt>
                <c:pt idx="2206">
                  <c:v>29.875</c:v>
                </c:pt>
                <c:pt idx="2207">
                  <c:v>29.875</c:v>
                </c:pt>
                <c:pt idx="2208">
                  <c:v>29.875</c:v>
                </c:pt>
                <c:pt idx="2209">
                  <c:v>29.875</c:v>
                </c:pt>
                <c:pt idx="2210">
                  <c:v>29.875</c:v>
                </c:pt>
                <c:pt idx="2211">
                  <c:v>29.875</c:v>
                </c:pt>
                <c:pt idx="2212">
                  <c:v>29.875</c:v>
                </c:pt>
                <c:pt idx="2213">
                  <c:v>29.937000000000001</c:v>
                </c:pt>
                <c:pt idx="2214">
                  <c:v>29.937000000000001</c:v>
                </c:pt>
                <c:pt idx="2215">
                  <c:v>29.937000000000001</c:v>
                </c:pt>
                <c:pt idx="2216">
                  <c:v>29.937000000000001</c:v>
                </c:pt>
                <c:pt idx="2217">
                  <c:v>29.937000000000001</c:v>
                </c:pt>
                <c:pt idx="2218">
                  <c:v>30</c:v>
                </c:pt>
                <c:pt idx="2219">
                  <c:v>29.937000000000001</c:v>
                </c:pt>
                <c:pt idx="2220">
                  <c:v>30</c:v>
                </c:pt>
                <c:pt idx="2221">
                  <c:v>30</c:v>
                </c:pt>
                <c:pt idx="2222">
                  <c:v>30</c:v>
                </c:pt>
                <c:pt idx="2223">
                  <c:v>30</c:v>
                </c:pt>
                <c:pt idx="2224">
                  <c:v>30</c:v>
                </c:pt>
                <c:pt idx="2225">
                  <c:v>30</c:v>
                </c:pt>
                <c:pt idx="2226">
                  <c:v>30</c:v>
                </c:pt>
                <c:pt idx="2227">
                  <c:v>30</c:v>
                </c:pt>
                <c:pt idx="2228">
                  <c:v>30.062000000000001</c:v>
                </c:pt>
                <c:pt idx="2229">
                  <c:v>30</c:v>
                </c:pt>
                <c:pt idx="2230">
                  <c:v>30.062000000000001</c:v>
                </c:pt>
                <c:pt idx="2231">
                  <c:v>30.062000000000001</c:v>
                </c:pt>
                <c:pt idx="2232">
                  <c:v>30.062000000000001</c:v>
                </c:pt>
                <c:pt idx="2233">
                  <c:v>30.062000000000001</c:v>
                </c:pt>
                <c:pt idx="2234">
                  <c:v>30.062000000000001</c:v>
                </c:pt>
                <c:pt idx="2235">
                  <c:v>30.062000000000001</c:v>
                </c:pt>
                <c:pt idx="2236">
                  <c:v>30.125</c:v>
                </c:pt>
                <c:pt idx="2237">
                  <c:v>30.125</c:v>
                </c:pt>
                <c:pt idx="2238">
                  <c:v>30.125</c:v>
                </c:pt>
                <c:pt idx="2239">
                  <c:v>30.125</c:v>
                </c:pt>
                <c:pt idx="2240">
                  <c:v>30.125</c:v>
                </c:pt>
                <c:pt idx="2241">
                  <c:v>30.187000000000001</c:v>
                </c:pt>
                <c:pt idx="2242">
                  <c:v>30.187000000000001</c:v>
                </c:pt>
                <c:pt idx="2243">
                  <c:v>30.187000000000001</c:v>
                </c:pt>
                <c:pt idx="2244">
                  <c:v>30.187000000000001</c:v>
                </c:pt>
                <c:pt idx="2245">
                  <c:v>30.187000000000001</c:v>
                </c:pt>
                <c:pt idx="2246">
                  <c:v>30.187000000000001</c:v>
                </c:pt>
                <c:pt idx="2247">
                  <c:v>30.187000000000001</c:v>
                </c:pt>
                <c:pt idx="2248">
                  <c:v>30.187000000000001</c:v>
                </c:pt>
                <c:pt idx="2249">
                  <c:v>30.25</c:v>
                </c:pt>
                <c:pt idx="2250">
                  <c:v>30.25</c:v>
                </c:pt>
                <c:pt idx="2251">
                  <c:v>30.25</c:v>
                </c:pt>
                <c:pt idx="2252">
                  <c:v>30.25</c:v>
                </c:pt>
                <c:pt idx="2253">
                  <c:v>30.25</c:v>
                </c:pt>
                <c:pt idx="2254">
                  <c:v>30.25</c:v>
                </c:pt>
                <c:pt idx="2255">
                  <c:v>30.312000000000001</c:v>
                </c:pt>
                <c:pt idx="2256">
                  <c:v>30.25</c:v>
                </c:pt>
                <c:pt idx="2257">
                  <c:v>30.312000000000001</c:v>
                </c:pt>
                <c:pt idx="2258">
                  <c:v>30.312000000000001</c:v>
                </c:pt>
                <c:pt idx="2259">
                  <c:v>30.312000000000001</c:v>
                </c:pt>
                <c:pt idx="2260">
                  <c:v>30.312000000000001</c:v>
                </c:pt>
                <c:pt idx="2261">
                  <c:v>30.375</c:v>
                </c:pt>
                <c:pt idx="2262">
                  <c:v>30.312000000000001</c:v>
                </c:pt>
                <c:pt idx="2263">
                  <c:v>30.375</c:v>
                </c:pt>
                <c:pt idx="2264">
                  <c:v>30.375</c:v>
                </c:pt>
                <c:pt idx="2265">
                  <c:v>30.375</c:v>
                </c:pt>
                <c:pt idx="2266">
                  <c:v>30.375</c:v>
                </c:pt>
                <c:pt idx="2267">
                  <c:v>30.375</c:v>
                </c:pt>
                <c:pt idx="2268">
                  <c:v>30.375</c:v>
                </c:pt>
                <c:pt idx="2269">
                  <c:v>30.437000000000001</c:v>
                </c:pt>
                <c:pt idx="2270">
                  <c:v>30.437000000000001</c:v>
                </c:pt>
                <c:pt idx="2271">
                  <c:v>30.437000000000001</c:v>
                </c:pt>
                <c:pt idx="2272">
                  <c:v>30.437000000000001</c:v>
                </c:pt>
                <c:pt idx="2273">
                  <c:v>30.437000000000001</c:v>
                </c:pt>
                <c:pt idx="2274">
                  <c:v>30.437000000000001</c:v>
                </c:pt>
                <c:pt idx="2275">
                  <c:v>30.437000000000001</c:v>
                </c:pt>
                <c:pt idx="2276">
                  <c:v>30.437000000000001</c:v>
                </c:pt>
                <c:pt idx="2277">
                  <c:v>30.437000000000001</c:v>
                </c:pt>
                <c:pt idx="2278">
                  <c:v>30.437000000000001</c:v>
                </c:pt>
                <c:pt idx="2279">
                  <c:v>30.5</c:v>
                </c:pt>
                <c:pt idx="2280">
                  <c:v>30.5</c:v>
                </c:pt>
                <c:pt idx="2281">
                  <c:v>30.5</c:v>
                </c:pt>
                <c:pt idx="2282">
                  <c:v>30.5</c:v>
                </c:pt>
                <c:pt idx="2283">
                  <c:v>30.5</c:v>
                </c:pt>
                <c:pt idx="2284">
                  <c:v>30.5</c:v>
                </c:pt>
                <c:pt idx="2285">
                  <c:v>30.5</c:v>
                </c:pt>
                <c:pt idx="2286">
                  <c:v>30.5</c:v>
                </c:pt>
                <c:pt idx="2287">
                  <c:v>30.5</c:v>
                </c:pt>
                <c:pt idx="2288">
                  <c:v>30.562000000000001</c:v>
                </c:pt>
                <c:pt idx="2289">
                  <c:v>30.5</c:v>
                </c:pt>
                <c:pt idx="2290">
                  <c:v>30.562000000000001</c:v>
                </c:pt>
                <c:pt idx="2291">
                  <c:v>30.562000000000001</c:v>
                </c:pt>
                <c:pt idx="2292">
                  <c:v>30.562000000000001</c:v>
                </c:pt>
                <c:pt idx="2293">
                  <c:v>30.562000000000001</c:v>
                </c:pt>
                <c:pt idx="2294">
                  <c:v>30.562000000000001</c:v>
                </c:pt>
                <c:pt idx="2295">
                  <c:v>30.562000000000001</c:v>
                </c:pt>
                <c:pt idx="2296">
                  <c:v>30.562000000000001</c:v>
                </c:pt>
                <c:pt idx="2297">
                  <c:v>30.562000000000001</c:v>
                </c:pt>
                <c:pt idx="2298">
                  <c:v>30.562000000000001</c:v>
                </c:pt>
                <c:pt idx="2299">
                  <c:v>30.562000000000001</c:v>
                </c:pt>
                <c:pt idx="2300">
                  <c:v>30.562000000000001</c:v>
                </c:pt>
                <c:pt idx="2301">
                  <c:v>30.562000000000001</c:v>
                </c:pt>
                <c:pt idx="2302">
                  <c:v>30.562000000000001</c:v>
                </c:pt>
                <c:pt idx="2303">
                  <c:v>30.562000000000001</c:v>
                </c:pt>
                <c:pt idx="2304">
                  <c:v>30.562000000000001</c:v>
                </c:pt>
                <c:pt idx="2305">
                  <c:v>30.562000000000001</c:v>
                </c:pt>
                <c:pt idx="2306">
                  <c:v>30.562000000000001</c:v>
                </c:pt>
                <c:pt idx="2307">
                  <c:v>30.625</c:v>
                </c:pt>
                <c:pt idx="2308">
                  <c:v>30.625</c:v>
                </c:pt>
                <c:pt idx="2309">
                  <c:v>30.625</c:v>
                </c:pt>
                <c:pt idx="2310">
                  <c:v>30.625</c:v>
                </c:pt>
                <c:pt idx="2311">
                  <c:v>30.625</c:v>
                </c:pt>
                <c:pt idx="2312">
                  <c:v>30.625</c:v>
                </c:pt>
                <c:pt idx="2313">
                  <c:v>30.625</c:v>
                </c:pt>
                <c:pt idx="2314">
                  <c:v>30.625</c:v>
                </c:pt>
                <c:pt idx="2315">
                  <c:v>30.625</c:v>
                </c:pt>
                <c:pt idx="2316">
                  <c:v>30.625</c:v>
                </c:pt>
                <c:pt idx="2317">
                  <c:v>30.625</c:v>
                </c:pt>
                <c:pt idx="2318">
                  <c:v>30.625</c:v>
                </c:pt>
                <c:pt idx="2319">
                  <c:v>30.625</c:v>
                </c:pt>
                <c:pt idx="2320">
                  <c:v>30.625</c:v>
                </c:pt>
                <c:pt idx="2321">
                  <c:v>30.625</c:v>
                </c:pt>
                <c:pt idx="2322">
                  <c:v>30.687000000000001</c:v>
                </c:pt>
                <c:pt idx="2323">
                  <c:v>30.687000000000001</c:v>
                </c:pt>
                <c:pt idx="2324">
                  <c:v>30.625</c:v>
                </c:pt>
                <c:pt idx="2325">
                  <c:v>30.687000000000001</c:v>
                </c:pt>
                <c:pt idx="2326">
                  <c:v>30.687000000000001</c:v>
                </c:pt>
                <c:pt idx="2327">
                  <c:v>30.687000000000001</c:v>
                </c:pt>
                <c:pt idx="2328">
                  <c:v>30.687000000000001</c:v>
                </c:pt>
                <c:pt idx="2329">
                  <c:v>30.687000000000001</c:v>
                </c:pt>
                <c:pt idx="2330">
                  <c:v>30.687000000000001</c:v>
                </c:pt>
                <c:pt idx="2331">
                  <c:v>30.687000000000001</c:v>
                </c:pt>
                <c:pt idx="2332">
                  <c:v>30.687000000000001</c:v>
                </c:pt>
                <c:pt idx="2333">
                  <c:v>30.687000000000001</c:v>
                </c:pt>
                <c:pt idx="2334">
                  <c:v>30.687000000000001</c:v>
                </c:pt>
                <c:pt idx="2335">
                  <c:v>30.687000000000001</c:v>
                </c:pt>
                <c:pt idx="2336">
                  <c:v>30.687000000000001</c:v>
                </c:pt>
                <c:pt idx="2337">
                  <c:v>30.687000000000001</c:v>
                </c:pt>
                <c:pt idx="2338">
                  <c:v>30.687000000000001</c:v>
                </c:pt>
                <c:pt idx="2339">
                  <c:v>30.75</c:v>
                </c:pt>
                <c:pt idx="2340">
                  <c:v>30.75</c:v>
                </c:pt>
                <c:pt idx="2341">
                  <c:v>30.75</c:v>
                </c:pt>
                <c:pt idx="2342">
                  <c:v>30.75</c:v>
                </c:pt>
                <c:pt idx="2343">
                  <c:v>30.75</c:v>
                </c:pt>
                <c:pt idx="2344">
                  <c:v>30.75</c:v>
                </c:pt>
                <c:pt idx="2345">
                  <c:v>30.75</c:v>
                </c:pt>
                <c:pt idx="2346">
                  <c:v>30.75</c:v>
                </c:pt>
                <c:pt idx="2347">
                  <c:v>30.75</c:v>
                </c:pt>
                <c:pt idx="2348">
                  <c:v>30.75</c:v>
                </c:pt>
                <c:pt idx="2349">
                  <c:v>30.812000000000001</c:v>
                </c:pt>
                <c:pt idx="2350">
                  <c:v>30.812000000000001</c:v>
                </c:pt>
                <c:pt idx="2351">
                  <c:v>30.812000000000001</c:v>
                </c:pt>
                <c:pt idx="2352">
                  <c:v>30.812000000000001</c:v>
                </c:pt>
                <c:pt idx="2353">
                  <c:v>30.812000000000001</c:v>
                </c:pt>
                <c:pt idx="2354">
                  <c:v>30.812000000000001</c:v>
                </c:pt>
                <c:pt idx="2355">
                  <c:v>30.812000000000001</c:v>
                </c:pt>
                <c:pt idx="2356">
                  <c:v>30.812000000000001</c:v>
                </c:pt>
                <c:pt idx="2357">
                  <c:v>30.875</c:v>
                </c:pt>
                <c:pt idx="2358">
                  <c:v>30.875</c:v>
                </c:pt>
                <c:pt idx="2359">
                  <c:v>30.875</c:v>
                </c:pt>
                <c:pt idx="2360">
                  <c:v>30.875</c:v>
                </c:pt>
                <c:pt idx="2361">
                  <c:v>30.875</c:v>
                </c:pt>
                <c:pt idx="2362">
                  <c:v>30.875</c:v>
                </c:pt>
                <c:pt idx="2363">
                  <c:v>30.875</c:v>
                </c:pt>
                <c:pt idx="2364">
                  <c:v>30.875</c:v>
                </c:pt>
                <c:pt idx="2365">
                  <c:v>30.875</c:v>
                </c:pt>
                <c:pt idx="2366">
                  <c:v>30.875</c:v>
                </c:pt>
                <c:pt idx="2367">
                  <c:v>30.875</c:v>
                </c:pt>
                <c:pt idx="2368">
                  <c:v>30.937000000000001</c:v>
                </c:pt>
                <c:pt idx="2369">
                  <c:v>30.875</c:v>
                </c:pt>
                <c:pt idx="2370">
                  <c:v>30.937000000000001</c:v>
                </c:pt>
                <c:pt idx="2371">
                  <c:v>30.937000000000001</c:v>
                </c:pt>
                <c:pt idx="2372">
                  <c:v>30.937000000000001</c:v>
                </c:pt>
                <c:pt idx="2373">
                  <c:v>30.937000000000001</c:v>
                </c:pt>
                <c:pt idx="2374">
                  <c:v>30.937000000000001</c:v>
                </c:pt>
                <c:pt idx="2375">
                  <c:v>30.937000000000001</c:v>
                </c:pt>
                <c:pt idx="2376">
                  <c:v>30.937000000000001</c:v>
                </c:pt>
                <c:pt idx="2377">
                  <c:v>31</c:v>
                </c:pt>
                <c:pt idx="2378">
                  <c:v>30.937000000000001</c:v>
                </c:pt>
                <c:pt idx="2379">
                  <c:v>30.937000000000001</c:v>
                </c:pt>
                <c:pt idx="2380">
                  <c:v>31</c:v>
                </c:pt>
                <c:pt idx="2381">
                  <c:v>31</c:v>
                </c:pt>
                <c:pt idx="2382">
                  <c:v>31</c:v>
                </c:pt>
                <c:pt idx="2383">
                  <c:v>30.937000000000001</c:v>
                </c:pt>
                <c:pt idx="2384">
                  <c:v>31</c:v>
                </c:pt>
                <c:pt idx="2385">
                  <c:v>31</c:v>
                </c:pt>
                <c:pt idx="2386">
                  <c:v>31</c:v>
                </c:pt>
                <c:pt idx="2387">
                  <c:v>31</c:v>
                </c:pt>
                <c:pt idx="2388">
                  <c:v>31</c:v>
                </c:pt>
                <c:pt idx="2389">
                  <c:v>31</c:v>
                </c:pt>
                <c:pt idx="2390">
                  <c:v>31.062000000000001</c:v>
                </c:pt>
                <c:pt idx="2391">
                  <c:v>31.062000000000001</c:v>
                </c:pt>
                <c:pt idx="2392">
                  <c:v>31.062000000000001</c:v>
                </c:pt>
                <c:pt idx="2393">
                  <c:v>31.062000000000001</c:v>
                </c:pt>
                <c:pt idx="2394">
                  <c:v>31.062000000000001</c:v>
                </c:pt>
                <c:pt idx="2395">
                  <c:v>31.062000000000001</c:v>
                </c:pt>
                <c:pt idx="2396">
                  <c:v>31.062000000000001</c:v>
                </c:pt>
                <c:pt idx="2397">
                  <c:v>31.062000000000001</c:v>
                </c:pt>
                <c:pt idx="2398">
                  <c:v>31.062000000000001</c:v>
                </c:pt>
                <c:pt idx="2399">
                  <c:v>31.062000000000001</c:v>
                </c:pt>
                <c:pt idx="2400">
                  <c:v>31.062000000000001</c:v>
                </c:pt>
                <c:pt idx="2401">
                  <c:v>31.125</c:v>
                </c:pt>
                <c:pt idx="2402">
                  <c:v>31.125</c:v>
                </c:pt>
                <c:pt idx="2403">
                  <c:v>31.125</c:v>
                </c:pt>
                <c:pt idx="2404">
                  <c:v>31.125</c:v>
                </c:pt>
                <c:pt idx="2405">
                  <c:v>31.125</c:v>
                </c:pt>
                <c:pt idx="2406">
                  <c:v>31.125</c:v>
                </c:pt>
                <c:pt idx="2407">
                  <c:v>31.125</c:v>
                </c:pt>
                <c:pt idx="2408">
                  <c:v>31.125</c:v>
                </c:pt>
                <c:pt idx="2409">
                  <c:v>31.125</c:v>
                </c:pt>
                <c:pt idx="2410">
                  <c:v>31.125</c:v>
                </c:pt>
                <c:pt idx="2411">
                  <c:v>31.125</c:v>
                </c:pt>
                <c:pt idx="2412">
                  <c:v>31.125</c:v>
                </c:pt>
                <c:pt idx="2413">
                  <c:v>31.125</c:v>
                </c:pt>
                <c:pt idx="2414">
                  <c:v>31.125</c:v>
                </c:pt>
                <c:pt idx="2415">
                  <c:v>31.125</c:v>
                </c:pt>
                <c:pt idx="2416">
                  <c:v>31.187000000000001</c:v>
                </c:pt>
                <c:pt idx="2417">
                  <c:v>31.187000000000001</c:v>
                </c:pt>
                <c:pt idx="2418">
                  <c:v>31.187000000000001</c:v>
                </c:pt>
                <c:pt idx="2419">
                  <c:v>31.187000000000001</c:v>
                </c:pt>
                <c:pt idx="2420">
                  <c:v>31.187000000000001</c:v>
                </c:pt>
                <c:pt idx="2421">
                  <c:v>31.187000000000001</c:v>
                </c:pt>
                <c:pt idx="2422">
                  <c:v>31.187000000000001</c:v>
                </c:pt>
                <c:pt idx="2423">
                  <c:v>31.187000000000001</c:v>
                </c:pt>
                <c:pt idx="2424">
                  <c:v>31.187000000000001</c:v>
                </c:pt>
                <c:pt idx="2425">
                  <c:v>31.187000000000001</c:v>
                </c:pt>
                <c:pt idx="2426">
                  <c:v>31.25</c:v>
                </c:pt>
                <c:pt idx="2427">
                  <c:v>31.187000000000001</c:v>
                </c:pt>
                <c:pt idx="2428">
                  <c:v>31.25</c:v>
                </c:pt>
                <c:pt idx="2429">
                  <c:v>31.187000000000001</c:v>
                </c:pt>
                <c:pt idx="2430">
                  <c:v>31.25</c:v>
                </c:pt>
                <c:pt idx="2431">
                  <c:v>31.25</c:v>
                </c:pt>
                <c:pt idx="2432">
                  <c:v>31.25</c:v>
                </c:pt>
                <c:pt idx="2433">
                  <c:v>31.25</c:v>
                </c:pt>
                <c:pt idx="2434">
                  <c:v>31.25</c:v>
                </c:pt>
                <c:pt idx="2435">
                  <c:v>31.25</c:v>
                </c:pt>
                <c:pt idx="2436">
                  <c:v>31.25</c:v>
                </c:pt>
                <c:pt idx="2437">
                  <c:v>31.25</c:v>
                </c:pt>
                <c:pt idx="2438">
                  <c:v>31.312000000000001</c:v>
                </c:pt>
                <c:pt idx="2439">
                  <c:v>31.312000000000001</c:v>
                </c:pt>
                <c:pt idx="2440">
                  <c:v>31.312000000000001</c:v>
                </c:pt>
                <c:pt idx="2441">
                  <c:v>31.312000000000001</c:v>
                </c:pt>
                <c:pt idx="2442">
                  <c:v>31.312000000000001</c:v>
                </c:pt>
                <c:pt idx="2443">
                  <c:v>31.312000000000001</c:v>
                </c:pt>
                <c:pt idx="2444">
                  <c:v>31.312000000000001</c:v>
                </c:pt>
                <c:pt idx="2445">
                  <c:v>31.312000000000001</c:v>
                </c:pt>
                <c:pt idx="2446">
                  <c:v>31.375</c:v>
                </c:pt>
                <c:pt idx="2447">
                  <c:v>31.312000000000001</c:v>
                </c:pt>
                <c:pt idx="2448">
                  <c:v>31.375</c:v>
                </c:pt>
                <c:pt idx="2449">
                  <c:v>31.312000000000001</c:v>
                </c:pt>
                <c:pt idx="2450">
                  <c:v>31.375</c:v>
                </c:pt>
                <c:pt idx="2451">
                  <c:v>31.312000000000001</c:v>
                </c:pt>
                <c:pt idx="2452">
                  <c:v>31.375</c:v>
                </c:pt>
                <c:pt idx="2453">
                  <c:v>31.312000000000001</c:v>
                </c:pt>
                <c:pt idx="2454">
                  <c:v>31.375</c:v>
                </c:pt>
                <c:pt idx="2455">
                  <c:v>31.375</c:v>
                </c:pt>
                <c:pt idx="2456">
                  <c:v>31.375</c:v>
                </c:pt>
                <c:pt idx="2457">
                  <c:v>31.375</c:v>
                </c:pt>
                <c:pt idx="2458">
                  <c:v>31.375</c:v>
                </c:pt>
                <c:pt idx="2459">
                  <c:v>31.375</c:v>
                </c:pt>
                <c:pt idx="2460">
                  <c:v>31.375</c:v>
                </c:pt>
                <c:pt idx="2461">
                  <c:v>31.375</c:v>
                </c:pt>
                <c:pt idx="2462">
                  <c:v>31.375</c:v>
                </c:pt>
                <c:pt idx="2463">
                  <c:v>31.375</c:v>
                </c:pt>
                <c:pt idx="2464">
                  <c:v>31.375</c:v>
                </c:pt>
                <c:pt idx="2465">
                  <c:v>31.375</c:v>
                </c:pt>
                <c:pt idx="2466">
                  <c:v>31.375</c:v>
                </c:pt>
                <c:pt idx="2467">
                  <c:v>31.375</c:v>
                </c:pt>
                <c:pt idx="2468">
                  <c:v>31.375</c:v>
                </c:pt>
                <c:pt idx="2469">
                  <c:v>31.375</c:v>
                </c:pt>
                <c:pt idx="2470">
                  <c:v>31.375</c:v>
                </c:pt>
                <c:pt idx="2471">
                  <c:v>31.375</c:v>
                </c:pt>
                <c:pt idx="2472">
                  <c:v>31.375</c:v>
                </c:pt>
                <c:pt idx="2473">
                  <c:v>31.375</c:v>
                </c:pt>
                <c:pt idx="2474">
                  <c:v>31.375</c:v>
                </c:pt>
                <c:pt idx="2475">
                  <c:v>31.375</c:v>
                </c:pt>
                <c:pt idx="2476">
                  <c:v>31.437000000000001</c:v>
                </c:pt>
                <c:pt idx="2477">
                  <c:v>31.375</c:v>
                </c:pt>
                <c:pt idx="2478">
                  <c:v>31.375</c:v>
                </c:pt>
                <c:pt idx="2479">
                  <c:v>31.437000000000001</c:v>
                </c:pt>
                <c:pt idx="2480">
                  <c:v>31.375</c:v>
                </c:pt>
                <c:pt idx="2481">
                  <c:v>31.437000000000001</c:v>
                </c:pt>
                <c:pt idx="2482">
                  <c:v>31.437000000000001</c:v>
                </c:pt>
                <c:pt idx="2483">
                  <c:v>31.437000000000001</c:v>
                </c:pt>
                <c:pt idx="2484">
                  <c:v>31.437000000000001</c:v>
                </c:pt>
                <c:pt idx="2485">
                  <c:v>31.437000000000001</c:v>
                </c:pt>
                <c:pt idx="2486">
                  <c:v>31.437000000000001</c:v>
                </c:pt>
                <c:pt idx="2487">
                  <c:v>31.437000000000001</c:v>
                </c:pt>
                <c:pt idx="2488">
                  <c:v>31.437000000000001</c:v>
                </c:pt>
                <c:pt idx="2489">
                  <c:v>31.437000000000001</c:v>
                </c:pt>
                <c:pt idx="2490">
                  <c:v>31.5</c:v>
                </c:pt>
                <c:pt idx="2491">
                  <c:v>31.437000000000001</c:v>
                </c:pt>
                <c:pt idx="2492">
                  <c:v>31.437000000000001</c:v>
                </c:pt>
                <c:pt idx="2493">
                  <c:v>31.5</c:v>
                </c:pt>
                <c:pt idx="2494">
                  <c:v>31.5</c:v>
                </c:pt>
                <c:pt idx="2495">
                  <c:v>31.5</c:v>
                </c:pt>
                <c:pt idx="2496">
                  <c:v>31.5</c:v>
                </c:pt>
                <c:pt idx="2497">
                  <c:v>31.5</c:v>
                </c:pt>
                <c:pt idx="2498">
                  <c:v>31.5</c:v>
                </c:pt>
                <c:pt idx="2499">
                  <c:v>31.5</c:v>
                </c:pt>
                <c:pt idx="2500">
                  <c:v>31.5</c:v>
                </c:pt>
                <c:pt idx="2501">
                  <c:v>31.5</c:v>
                </c:pt>
                <c:pt idx="2502">
                  <c:v>31.562000000000001</c:v>
                </c:pt>
                <c:pt idx="2503">
                  <c:v>31.562000000000001</c:v>
                </c:pt>
                <c:pt idx="2504">
                  <c:v>31.562000000000001</c:v>
                </c:pt>
                <c:pt idx="2505">
                  <c:v>31.562000000000001</c:v>
                </c:pt>
                <c:pt idx="2506">
                  <c:v>31.562000000000001</c:v>
                </c:pt>
                <c:pt idx="2507">
                  <c:v>31.562000000000001</c:v>
                </c:pt>
                <c:pt idx="2508">
                  <c:v>31.562000000000001</c:v>
                </c:pt>
                <c:pt idx="2509">
                  <c:v>31.562000000000001</c:v>
                </c:pt>
                <c:pt idx="2510">
                  <c:v>31.625</c:v>
                </c:pt>
                <c:pt idx="2511">
                  <c:v>31.562000000000001</c:v>
                </c:pt>
                <c:pt idx="2512">
                  <c:v>31.562000000000001</c:v>
                </c:pt>
                <c:pt idx="2513">
                  <c:v>31.625</c:v>
                </c:pt>
                <c:pt idx="2514">
                  <c:v>31.625</c:v>
                </c:pt>
                <c:pt idx="2515">
                  <c:v>31.625</c:v>
                </c:pt>
                <c:pt idx="2516">
                  <c:v>31.625</c:v>
                </c:pt>
                <c:pt idx="2517">
                  <c:v>31.625</c:v>
                </c:pt>
                <c:pt idx="2518">
                  <c:v>31.625</c:v>
                </c:pt>
                <c:pt idx="2519">
                  <c:v>31.625</c:v>
                </c:pt>
                <c:pt idx="2520">
                  <c:v>31.625</c:v>
                </c:pt>
                <c:pt idx="2521">
                  <c:v>31.687000000000001</c:v>
                </c:pt>
                <c:pt idx="2522">
                  <c:v>31.687000000000001</c:v>
                </c:pt>
                <c:pt idx="2523">
                  <c:v>31.687000000000001</c:v>
                </c:pt>
                <c:pt idx="2524">
                  <c:v>31.687000000000001</c:v>
                </c:pt>
                <c:pt idx="2525">
                  <c:v>31.687000000000001</c:v>
                </c:pt>
                <c:pt idx="2526">
                  <c:v>31.687000000000001</c:v>
                </c:pt>
                <c:pt idx="2527">
                  <c:v>31.687000000000001</c:v>
                </c:pt>
                <c:pt idx="2528">
                  <c:v>31.687000000000001</c:v>
                </c:pt>
                <c:pt idx="2529">
                  <c:v>31.687000000000001</c:v>
                </c:pt>
                <c:pt idx="2530">
                  <c:v>31.75</c:v>
                </c:pt>
                <c:pt idx="2531">
                  <c:v>31.75</c:v>
                </c:pt>
                <c:pt idx="2532">
                  <c:v>31.75</c:v>
                </c:pt>
                <c:pt idx="2533">
                  <c:v>31.75</c:v>
                </c:pt>
                <c:pt idx="2534">
                  <c:v>31.75</c:v>
                </c:pt>
                <c:pt idx="2535">
                  <c:v>31.75</c:v>
                </c:pt>
                <c:pt idx="2536">
                  <c:v>31.75</c:v>
                </c:pt>
                <c:pt idx="2537">
                  <c:v>31.75</c:v>
                </c:pt>
                <c:pt idx="2538">
                  <c:v>31.75</c:v>
                </c:pt>
                <c:pt idx="2539">
                  <c:v>31.812000000000001</c:v>
                </c:pt>
                <c:pt idx="2540">
                  <c:v>31.812000000000001</c:v>
                </c:pt>
                <c:pt idx="2541">
                  <c:v>31.812000000000001</c:v>
                </c:pt>
                <c:pt idx="2542">
                  <c:v>31.812000000000001</c:v>
                </c:pt>
                <c:pt idx="2543">
                  <c:v>31.812000000000001</c:v>
                </c:pt>
                <c:pt idx="2544">
                  <c:v>31.812000000000001</c:v>
                </c:pt>
                <c:pt idx="2545">
                  <c:v>31.812000000000001</c:v>
                </c:pt>
                <c:pt idx="2546">
                  <c:v>31.812000000000001</c:v>
                </c:pt>
                <c:pt idx="2547">
                  <c:v>31.812000000000001</c:v>
                </c:pt>
                <c:pt idx="2548">
                  <c:v>31.812000000000001</c:v>
                </c:pt>
                <c:pt idx="2549">
                  <c:v>31.812000000000001</c:v>
                </c:pt>
                <c:pt idx="2550">
                  <c:v>31.875</c:v>
                </c:pt>
                <c:pt idx="2551">
                  <c:v>31.875</c:v>
                </c:pt>
                <c:pt idx="2552">
                  <c:v>31.875</c:v>
                </c:pt>
                <c:pt idx="2553">
                  <c:v>31.875</c:v>
                </c:pt>
                <c:pt idx="2554">
                  <c:v>31.875</c:v>
                </c:pt>
                <c:pt idx="2555">
                  <c:v>31.875</c:v>
                </c:pt>
                <c:pt idx="2556">
                  <c:v>31.875</c:v>
                </c:pt>
                <c:pt idx="2557">
                  <c:v>31.875</c:v>
                </c:pt>
                <c:pt idx="2558">
                  <c:v>31.875</c:v>
                </c:pt>
                <c:pt idx="2559">
                  <c:v>31.937000000000001</c:v>
                </c:pt>
                <c:pt idx="2560">
                  <c:v>31.937000000000001</c:v>
                </c:pt>
                <c:pt idx="2561">
                  <c:v>31.937000000000001</c:v>
                </c:pt>
                <c:pt idx="2562">
                  <c:v>31.937000000000001</c:v>
                </c:pt>
                <c:pt idx="2563">
                  <c:v>31.937000000000001</c:v>
                </c:pt>
                <c:pt idx="2564">
                  <c:v>31.937000000000001</c:v>
                </c:pt>
                <c:pt idx="2565">
                  <c:v>31.937000000000001</c:v>
                </c:pt>
                <c:pt idx="2566">
                  <c:v>31.937000000000001</c:v>
                </c:pt>
                <c:pt idx="2567">
                  <c:v>31.937000000000001</c:v>
                </c:pt>
                <c:pt idx="2568">
                  <c:v>31.937000000000001</c:v>
                </c:pt>
                <c:pt idx="2569">
                  <c:v>32</c:v>
                </c:pt>
                <c:pt idx="2570">
                  <c:v>32</c:v>
                </c:pt>
                <c:pt idx="2571">
                  <c:v>32</c:v>
                </c:pt>
                <c:pt idx="2572">
                  <c:v>32</c:v>
                </c:pt>
                <c:pt idx="2573">
                  <c:v>32</c:v>
                </c:pt>
                <c:pt idx="2574">
                  <c:v>32</c:v>
                </c:pt>
                <c:pt idx="2575">
                  <c:v>32</c:v>
                </c:pt>
                <c:pt idx="2576">
                  <c:v>32</c:v>
                </c:pt>
                <c:pt idx="2577">
                  <c:v>32</c:v>
                </c:pt>
                <c:pt idx="2578">
                  <c:v>32</c:v>
                </c:pt>
                <c:pt idx="2579">
                  <c:v>32</c:v>
                </c:pt>
                <c:pt idx="2580">
                  <c:v>32</c:v>
                </c:pt>
                <c:pt idx="2581">
                  <c:v>32</c:v>
                </c:pt>
                <c:pt idx="2582">
                  <c:v>32</c:v>
                </c:pt>
                <c:pt idx="2583">
                  <c:v>32</c:v>
                </c:pt>
                <c:pt idx="2584">
                  <c:v>31.937000000000001</c:v>
                </c:pt>
                <c:pt idx="2585">
                  <c:v>31.812000000000001</c:v>
                </c:pt>
                <c:pt idx="2586">
                  <c:v>31.75</c:v>
                </c:pt>
                <c:pt idx="2587">
                  <c:v>31.687000000000001</c:v>
                </c:pt>
                <c:pt idx="2588">
                  <c:v>31.625</c:v>
                </c:pt>
                <c:pt idx="2589">
                  <c:v>31.562000000000001</c:v>
                </c:pt>
                <c:pt idx="2590">
                  <c:v>31.562000000000001</c:v>
                </c:pt>
                <c:pt idx="2591">
                  <c:v>31.5</c:v>
                </c:pt>
                <c:pt idx="2592">
                  <c:v>31.437000000000001</c:v>
                </c:pt>
                <c:pt idx="2593">
                  <c:v>31.375</c:v>
                </c:pt>
                <c:pt idx="2594">
                  <c:v>31.375</c:v>
                </c:pt>
                <c:pt idx="2595">
                  <c:v>31.312000000000001</c:v>
                </c:pt>
                <c:pt idx="2596">
                  <c:v>31.312000000000001</c:v>
                </c:pt>
                <c:pt idx="2597">
                  <c:v>31.312000000000001</c:v>
                </c:pt>
                <c:pt idx="2598">
                  <c:v>31.312000000000001</c:v>
                </c:pt>
                <c:pt idx="2599">
                  <c:v>31.312000000000001</c:v>
                </c:pt>
                <c:pt idx="2600">
                  <c:v>31.312000000000001</c:v>
                </c:pt>
                <c:pt idx="2601">
                  <c:v>31.312000000000001</c:v>
                </c:pt>
                <c:pt idx="2602">
                  <c:v>31.312000000000001</c:v>
                </c:pt>
                <c:pt idx="2603">
                  <c:v>31.312000000000001</c:v>
                </c:pt>
                <c:pt idx="2604">
                  <c:v>31.312000000000001</c:v>
                </c:pt>
                <c:pt idx="2605">
                  <c:v>31.312000000000001</c:v>
                </c:pt>
                <c:pt idx="2606">
                  <c:v>31.375</c:v>
                </c:pt>
                <c:pt idx="2607">
                  <c:v>31.375</c:v>
                </c:pt>
                <c:pt idx="2608">
                  <c:v>31.375</c:v>
                </c:pt>
                <c:pt idx="2609">
                  <c:v>31.375</c:v>
                </c:pt>
                <c:pt idx="2610">
                  <c:v>31.437000000000001</c:v>
                </c:pt>
                <c:pt idx="2611">
                  <c:v>31.437000000000001</c:v>
                </c:pt>
                <c:pt idx="2612">
                  <c:v>31.437000000000001</c:v>
                </c:pt>
                <c:pt idx="2613">
                  <c:v>31.437000000000001</c:v>
                </c:pt>
                <c:pt idx="2614">
                  <c:v>31.5</c:v>
                </c:pt>
                <c:pt idx="2615">
                  <c:v>31.5</c:v>
                </c:pt>
                <c:pt idx="2616">
                  <c:v>31.5</c:v>
                </c:pt>
                <c:pt idx="2617">
                  <c:v>31.562000000000001</c:v>
                </c:pt>
                <c:pt idx="2618">
                  <c:v>31.562000000000001</c:v>
                </c:pt>
                <c:pt idx="2619">
                  <c:v>31.562000000000001</c:v>
                </c:pt>
                <c:pt idx="2620">
                  <c:v>31.625</c:v>
                </c:pt>
                <c:pt idx="2621">
                  <c:v>31.625</c:v>
                </c:pt>
                <c:pt idx="2622">
                  <c:v>31.625</c:v>
                </c:pt>
                <c:pt idx="2623">
                  <c:v>31.625</c:v>
                </c:pt>
                <c:pt idx="2624">
                  <c:v>31.687000000000001</c:v>
                </c:pt>
                <c:pt idx="2625">
                  <c:v>31.687000000000001</c:v>
                </c:pt>
                <c:pt idx="2626">
                  <c:v>31.687000000000001</c:v>
                </c:pt>
                <c:pt idx="2627">
                  <c:v>31.75</c:v>
                </c:pt>
                <c:pt idx="2628">
                  <c:v>31.75</c:v>
                </c:pt>
                <c:pt idx="2629">
                  <c:v>31.75</c:v>
                </c:pt>
                <c:pt idx="2630">
                  <c:v>31.75</c:v>
                </c:pt>
                <c:pt idx="2631">
                  <c:v>31.812000000000001</c:v>
                </c:pt>
                <c:pt idx="2632">
                  <c:v>31.812000000000001</c:v>
                </c:pt>
                <c:pt idx="2633">
                  <c:v>31.812000000000001</c:v>
                </c:pt>
                <c:pt idx="2634">
                  <c:v>31.875</c:v>
                </c:pt>
                <c:pt idx="2635">
                  <c:v>31.875</c:v>
                </c:pt>
                <c:pt idx="2636">
                  <c:v>31.875</c:v>
                </c:pt>
                <c:pt idx="2637">
                  <c:v>31.875</c:v>
                </c:pt>
                <c:pt idx="2638">
                  <c:v>31.937000000000001</c:v>
                </c:pt>
                <c:pt idx="2639">
                  <c:v>31.937000000000001</c:v>
                </c:pt>
                <c:pt idx="2640">
                  <c:v>31.937000000000001</c:v>
                </c:pt>
                <c:pt idx="2641">
                  <c:v>31.937000000000001</c:v>
                </c:pt>
                <c:pt idx="2642">
                  <c:v>31.937000000000001</c:v>
                </c:pt>
                <c:pt idx="2643">
                  <c:v>31.937000000000001</c:v>
                </c:pt>
                <c:pt idx="2644">
                  <c:v>31.937000000000001</c:v>
                </c:pt>
                <c:pt idx="2645">
                  <c:v>31.937000000000001</c:v>
                </c:pt>
                <c:pt idx="2646">
                  <c:v>32</c:v>
                </c:pt>
                <c:pt idx="2647">
                  <c:v>32</c:v>
                </c:pt>
                <c:pt idx="2648">
                  <c:v>32</c:v>
                </c:pt>
                <c:pt idx="2649">
                  <c:v>32</c:v>
                </c:pt>
                <c:pt idx="2650">
                  <c:v>32</c:v>
                </c:pt>
                <c:pt idx="2651">
                  <c:v>32</c:v>
                </c:pt>
                <c:pt idx="2652">
                  <c:v>32</c:v>
                </c:pt>
                <c:pt idx="2653">
                  <c:v>32</c:v>
                </c:pt>
                <c:pt idx="2654">
                  <c:v>32.061999999999998</c:v>
                </c:pt>
                <c:pt idx="2655">
                  <c:v>32.061999999999998</c:v>
                </c:pt>
                <c:pt idx="2656">
                  <c:v>32.061999999999998</c:v>
                </c:pt>
                <c:pt idx="2657">
                  <c:v>32.061999999999998</c:v>
                </c:pt>
                <c:pt idx="2658">
                  <c:v>32.061999999999998</c:v>
                </c:pt>
                <c:pt idx="2659">
                  <c:v>32.061999999999998</c:v>
                </c:pt>
                <c:pt idx="2660">
                  <c:v>32.061999999999998</c:v>
                </c:pt>
                <c:pt idx="2661">
                  <c:v>32.125</c:v>
                </c:pt>
                <c:pt idx="2662">
                  <c:v>32.061999999999998</c:v>
                </c:pt>
                <c:pt idx="2663">
                  <c:v>32.125</c:v>
                </c:pt>
                <c:pt idx="2664">
                  <c:v>32.125</c:v>
                </c:pt>
                <c:pt idx="2665">
                  <c:v>32.125</c:v>
                </c:pt>
                <c:pt idx="2666">
                  <c:v>32.125</c:v>
                </c:pt>
                <c:pt idx="2667">
                  <c:v>32.125</c:v>
                </c:pt>
                <c:pt idx="2668">
                  <c:v>32.125</c:v>
                </c:pt>
                <c:pt idx="2669">
                  <c:v>32.125</c:v>
                </c:pt>
                <c:pt idx="2670">
                  <c:v>32.125</c:v>
                </c:pt>
                <c:pt idx="2671">
                  <c:v>32.125</c:v>
                </c:pt>
                <c:pt idx="2672">
                  <c:v>32.125</c:v>
                </c:pt>
                <c:pt idx="2673">
                  <c:v>32.186999999999998</c:v>
                </c:pt>
                <c:pt idx="2674">
                  <c:v>32.186999999999998</c:v>
                </c:pt>
                <c:pt idx="2675">
                  <c:v>32.186999999999998</c:v>
                </c:pt>
                <c:pt idx="2676">
                  <c:v>32.186999999999998</c:v>
                </c:pt>
                <c:pt idx="2677">
                  <c:v>32.186999999999998</c:v>
                </c:pt>
                <c:pt idx="2678">
                  <c:v>32.186999999999998</c:v>
                </c:pt>
                <c:pt idx="2679">
                  <c:v>32.186999999999998</c:v>
                </c:pt>
                <c:pt idx="2680">
                  <c:v>32.25</c:v>
                </c:pt>
                <c:pt idx="2681">
                  <c:v>32.186999999999998</c:v>
                </c:pt>
                <c:pt idx="2682">
                  <c:v>32.25</c:v>
                </c:pt>
                <c:pt idx="2683">
                  <c:v>32.25</c:v>
                </c:pt>
                <c:pt idx="2684">
                  <c:v>32.25</c:v>
                </c:pt>
                <c:pt idx="2685">
                  <c:v>32.25</c:v>
                </c:pt>
                <c:pt idx="2686">
                  <c:v>32.25</c:v>
                </c:pt>
                <c:pt idx="2687">
                  <c:v>32.25</c:v>
                </c:pt>
                <c:pt idx="2688">
                  <c:v>32.25</c:v>
                </c:pt>
                <c:pt idx="2689">
                  <c:v>32.25</c:v>
                </c:pt>
                <c:pt idx="2690">
                  <c:v>32.311999999999998</c:v>
                </c:pt>
                <c:pt idx="2691">
                  <c:v>32.311999999999998</c:v>
                </c:pt>
                <c:pt idx="2692">
                  <c:v>32.311999999999998</c:v>
                </c:pt>
                <c:pt idx="2693">
                  <c:v>32.311999999999998</c:v>
                </c:pt>
                <c:pt idx="2694">
                  <c:v>32.311999999999998</c:v>
                </c:pt>
                <c:pt idx="2695">
                  <c:v>32.311999999999998</c:v>
                </c:pt>
                <c:pt idx="2696">
                  <c:v>32.311999999999998</c:v>
                </c:pt>
                <c:pt idx="2697">
                  <c:v>32.311999999999998</c:v>
                </c:pt>
                <c:pt idx="2698">
                  <c:v>32.311999999999998</c:v>
                </c:pt>
                <c:pt idx="2699">
                  <c:v>32.311999999999998</c:v>
                </c:pt>
                <c:pt idx="2700">
                  <c:v>32.375</c:v>
                </c:pt>
                <c:pt idx="2701">
                  <c:v>32.311999999999998</c:v>
                </c:pt>
                <c:pt idx="2702">
                  <c:v>32.311999999999998</c:v>
                </c:pt>
                <c:pt idx="2703">
                  <c:v>32.311999999999998</c:v>
                </c:pt>
                <c:pt idx="2704">
                  <c:v>32.311999999999998</c:v>
                </c:pt>
                <c:pt idx="2705">
                  <c:v>32.311999999999998</c:v>
                </c:pt>
                <c:pt idx="2706">
                  <c:v>32.375</c:v>
                </c:pt>
                <c:pt idx="2707">
                  <c:v>32.375</c:v>
                </c:pt>
                <c:pt idx="2708">
                  <c:v>32.311999999999998</c:v>
                </c:pt>
                <c:pt idx="2709">
                  <c:v>32.311999999999998</c:v>
                </c:pt>
                <c:pt idx="2710">
                  <c:v>32.311999999999998</c:v>
                </c:pt>
                <c:pt idx="2711">
                  <c:v>32.311999999999998</c:v>
                </c:pt>
                <c:pt idx="2712">
                  <c:v>32.311999999999998</c:v>
                </c:pt>
                <c:pt idx="2713">
                  <c:v>32.311999999999998</c:v>
                </c:pt>
                <c:pt idx="2714">
                  <c:v>32.311999999999998</c:v>
                </c:pt>
                <c:pt idx="2715">
                  <c:v>32.311999999999998</c:v>
                </c:pt>
                <c:pt idx="2716">
                  <c:v>32.311999999999998</c:v>
                </c:pt>
                <c:pt idx="2717">
                  <c:v>32.311999999999998</c:v>
                </c:pt>
                <c:pt idx="2718">
                  <c:v>32.311999999999998</c:v>
                </c:pt>
                <c:pt idx="2719">
                  <c:v>32.311999999999998</c:v>
                </c:pt>
                <c:pt idx="2720">
                  <c:v>32.311999999999998</c:v>
                </c:pt>
                <c:pt idx="2721">
                  <c:v>32.311999999999998</c:v>
                </c:pt>
                <c:pt idx="2722">
                  <c:v>32.311999999999998</c:v>
                </c:pt>
                <c:pt idx="2723">
                  <c:v>32.311999999999998</c:v>
                </c:pt>
                <c:pt idx="2724">
                  <c:v>32.311999999999998</c:v>
                </c:pt>
                <c:pt idx="2725">
                  <c:v>32.311999999999998</c:v>
                </c:pt>
                <c:pt idx="2726">
                  <c:v>32.311999999999998</c:v>
                </c:pt>
                <c:pt idx="2727">
                  <c:v>32.311999999999998</c:v>
                </c:pt>
                <c:pt idx="2728">
                  <c:v>32.311999999999998</c:v>
                </c:pt>
                <c:pt idx="2729">
                  <c:v>32.311999999999998</c:v>
                </c:pt>
                <c:pt idx="2730">
                  <c:v>32.375</c:v>
                </c:pt>
                <c:pt idx="2731">
                  <c:v>32.375</c:v>
                </c:pt>
                <c:pt idx="2732">
                  <c:v>32.375</c:v>
                </c:pt>
                <c:pt idx="2733">
                  <c:v>32.375</c:v>
                </c:pt>
                <c:pt idx="2734">
                  <c:v>32.375</c:v>
                </c:pt>
                <c:pt idx="2735">
                  <c:v>32.375</c:v>
                </c:pt>
                <c:pt idx="2736">
                  <c:v>32.436999999999998</c:v>
                </c:pt>
                <c:pt idx="2737">
                  <c:v>32.375</c:v>
                </c:pt>
                <c:pt idx="2738">
                  <c:v>32.375</c:v>
                </c:pt>
                <c:pt idx="2739">
                  <c:v>32.436999999999998</c:v>
                </c:pt>
                <c:pt idx="2740">
                  <c:v>32.436999999999998</c:v>
                </c:pt>
                <c:pt idx="2741">
                  <c:v>32.436999999999998</c:v>
                </c:pt>
                <c:pt idx="2742">
                  <c:v>32.436999999999998</c:v>
                </c:pt>
                <c:pt idx="2743">
                  <c:v>32.436999999999998</c:v>
                </c:pt>
                <c:pt idx="2744">
                  <c:v>32.5</c:v>
                </c:pt>
                <c:pt idx="2745">
                  <c:v>32.5</c:v>
                </c:pt>
                <c:pt idx="2746">
                  <c:v>32.5</c:v>
                </c:pt>
                <c:pt idx="2747">
                  <c:v>32.5</c:v>
                </c:pt>
                <c:pt idx="2748">
                  <c:v>32.5</c:v>
                </c:pt>
                <c:pt idx="2749">
                  <c:v>32.5</c:v>
                </c:pt>
                <c:pt idx="2750">
                  <c:v>32.5</c:v>
                </c:pt>
                <c:pt idx="2751">
                  <c:v>32.5</c:v>
                </c:pt>
                <c:pt idx="2752">
                  <c:v>32.561999999999998</c:v>
                </c:pt>
                <c:pt idx="2753">
                  <c:v>32.5</c:v>
                </c:pt>
                <c:pt idx="2754">
                  <c:v>32.561999999999998</c:v>
                </c:pt>
                <c:pt idx="2755">
                  <c:v>32.561999999999998</c:v>
                </c:pt>
                <c:pt idx="2756">
                  <c:v>32.561999999999998</c:v>
                </c:pt>
                <c:pt idx="2757">
                  <c:v>32.5</c:v>
                </c:pt>
                <c:pt idx="2758">
                  <c:v>32.5</c:v>
                </c:pt>
                <c:pt idx="2759">
                  <c:v>32.5</c:v>
                </c:pt>
                <c:pt idx="2760">
                  <c:v>32.5</c:v>
                </c:pt>
                <c:pt idx="2761">
                  <c:v>32.5</c:v>
                </c:pt>
                <c:pt idx="2762">
                  <c:v>32.5</c:v>
                </c:pt>
                <c:pt idx="2763">
                  <c:v>32.5</c:v>
                </c:pt>
                <c:pt idx="2764">
                  <c:v>32.5</c:v>
                </c:pt>
                <c:pt idx="2765">
                  <c:v>32.5</c:v>
                </c:pt>
                <c:pt idx="2766">
                  <c:v>32.5</c:v>
                </c:pt>
                <c:pt idx="2767">
                  <c:v>32.5</c:v>
                </c:pt>
                <c:pt idx="2768">
                  <c:v>32.5</c:v>
                </c:pt>
                <c:pt idx="2769">
                  <c:v>32.5</c:v>
                </c:pt>
                <c:pt idx="2770">
                  <c:v>32.5</c:v>
                </c:pt>
                <c:pt idx="2771">
                  <c:v>32.5</c:v>
                </c:pt>
                <c:pt idx="2772">
                  <c:v>32.5</c:v>
                </c:pt>
                <c:pt idx="2773">
                  <c:v>32.5</c:v>
                </c:pt>
                <c:pt idx="2774">
                  <c:v>32.5</c:v>
                </c:pt>
                <c:pt idx="2775">
                  <c:v>32.5</c:v>
                </c:pt>
                <c:pt idx="2776">
                  <c:v>32.5</c:v>
                </c:pt>
                <c:pt idx="2777">
                  <c:v>32.5</c:v>
                </c:pt>
                <c:pt idx="2778">
                  <c:v>32.5</c:v>
                </c:pt>
                <c:pt idx="2779">
                  <c:v>32.561999999999998</c:v>
                </c:pt>
                <c:pt idx="2780">
                  <c:v>32.5</c:v>
                </c:pt>
                <c:pt idx="2781">
                  <c:v>32.5</c:v>
                </c:pt>
                <c:pt idx="2782">
                  <c:v>32.561999999999998</c:v>
                </c:pt>
                <c:pt idx="2783">
                  <c:v>32.561999999999998</c:v>
                </c:pt>
                <c:pt idx="2784">
                  <c:v>32.561999999999998</c:v>
                </c:pt>
                <c:pt idx="2785">
                  <c:v>32.561999999999998</c:v>
                </c:pt>
                <c:pt idx="2786">
                  <c:v>32.561999999999998</c:v>
                </c:pt>
                <c:pt idx="2787">
                  <c:v>32.5</c:v>
                </c:pt>
                <c:pt idx="2788">
                  <c:v>32.436999999999998</c:v>
                </c:pt>
                <c:pt idx="2789">
                  <c:v>32.375</c:v>
                </c:pt>
                <c:pt idx="2790">
                  <c:v>32.186999999999998</c:v>
                </c:pt>
                <c:pt idx="2791">
                  <c:v>32.061999999999998</c:v>
                </c:pt>
                <c:pt idx="2792">
                  <c:v>31.875</c:v>
                </c:pt>
                <c:pt idx="2793">
                  <c:v>31.687000000000001</c:v>
                </c:pt>
                <c:pt idx="2794">
                  <c:v>31.375</c:v>
                </c:pt>
                <c:pt idx="2795">
                  <c:v>31.125</c:v>
                </c:pt>
                <c:pt idx="2796">
                  <c:v>30.875</c:v>
                </c:pt>
                <c:pt idx="2797">
                  <c:v>30.562000000000001</c:v>
                </c:pt>
                <c:pt idx="2798">
                  <c:v>30.25</c:v>
                </c:pt>
                <c:pt idx="2799">
                  <c:v>29.937000000000001</c:v>
                </c:pt>
                <c:pt idx="2800">
                  <c:v>29.625</c:v>
                </c:pt>
                <c:pt idx="2801">
                  <c:v>29.312000000000001</c:v>
                </c:pt>
                <c:pt idx="2802">
                  <c:v>29</c:v>
                </c:pt>
                <c:pt idx="2803">
                  <c:v>28.75</c:v>
                </c:pt>
                <c:pt idx="2804">
                  <c:v>28.562000000000001</c:v>
                </c:pt>
                <c:pt idx="2805">
                  <c:v>28.437000000000001</c:v>
                </c:pt>
                <c:pt idx="2806">
                  <c:v>28.25</c:v>
                </c:pt>
                <c:pt idx="2807">
                  <c:v>28.187000000000001</c:v>
                </c:pt>
                <c:pt idx="2808">
                  <c:v>28.062000000000001</c:v>
                </c:pt>
                <c:pt idx="2809">
                  <c:v>28</c:v>
                </c:pt>
                <c:pt idx="2810">
                  <c:v>27.937000000000001</c:v>
                </c:pt>
                <c:pt idx="2811">
                  <c:v>27.937000000000001</c:v>
                </c:pt>
                <c:pt idx="2812">
                  <c:v>27.937000000000001</c:v>
                </c:pt>
                <c:pt idx="2813">
                  <c:v>27.937000000000001</c:v>
                </c:pt>
                <c:pt idx="2814">
                  <c:v>27.937000000000001</c:v>
                </c:pt>
                <c:pt idx="2815">
                  <c:v>28</c:v>
                </c:pt>
                <c:pt idx="2816">
                  <c:v>28</c:v>
                </c:pt>
                <c:pt idx="2817">
                  <c:v>28.062000000000001</c:v>
                </c:pt>
                <c:pt idx="2818">
                  <c:v>28.062000000000001</c:v>
                </c:pt>
                <c:pt idx="2819">
                  <c:v>28.125</c:v>
                </c:pt>
                <c:pt idx="2820">
                  <c:v>28.187000000000001</c:v>
                </c:pt>
                <c:pt idx="2821">
                  <c:v>28.25</c:v>
                </c:pt>
                <c:pt idx="2822">
                  <c:v>28.312000000000001</c:v>
                </c:pt>
                <c:pt idx="2823">
                  <c:v>28.437000000000001</c:v>
                </c:pt>
                <c:pt idx="2824">
                  <c:v>28.5</c:v>
                </c:pt>
                <c:pt idx="2825">
                  <c:v>28.562000000000001</c:v>
                </c:pt>
                <c:pt idx="2826">
                  <c:v>28.625</c:v>
                </c:pt>
                <c:pt idx="2827">
                  <c:v>28.687000000000001</c:v>
                </c:pt>
                <c:pt idx="2828">
                  <c:v>28.812000000000001</c:v>
                </c:pt>
                <c:pt idx="2829">
                  <c:v>28.875</c:v>
                </c:pt>
                <c:pt idx="2830">
                  <c:v>28.937000000000001</c:v>
                </c:pt>
                <c:pt idx="2831">
                  <c:v>29.062000000000001</c:v>
                </c:pt>
                <c:pt idx="2832">
                  <c:v>29.125</c:v>
                </c:pt>
                <c:pt idx="2833">
                  <c:v>29.187000000000001</c:v>
                </c:pt>
                <c:pt idx="2834">
                  <c:v>29.312000000000001</c:v>
                </c:pt>
                <c:pt idx="2835">
                  <c:v>29.375</c:v>
                </c:pt>
                <c:pt idx="2836">
                  <c:v>29.375</c:v>
                </c:pt>
                <c:pt idx="2837">
                  <c:v>29.437000000000001</c:v>
                </c:pt>
                <c:pt idx="2838">
                  <c:v>29.437000000000001</c:v>
                </c:pt>
                <c:pt idx="2839">
                  <c:v>29.437000000000001</c:v>
                </c:pt>
                <c:pt idx="2840">
                  <c:v>29.437000000000001</c:v>
                </c:pt>
                <c:pt idx="2841">
                  <c:v>29.5</c:v>
                </c:pt>
                <c:pt idx="2842">
                  <c:v>29.5</c:v>
                </c:pt>
                <c:pt idx="2843">
                  <c:v>29.562000000000001</c:v>
                </c:pt>
                <c:pt idx="2844">
                  <c:v>29.562000000000001</c:v>
                </c:pt>
                <c:pt idx="2845">
                  <c:v>29.625</c:v>
                </c:pt>
                <c:pt idx="2846">
                  <c:v>29.687000000000001</c:v>
                </c:pt>
                <c:pt idx="2847">
                  <c:v>29.75</c:v>
                </c:pt>
                <c:pt idx="2848">
                  <c:v>29.812000000000001</c:v>
                </c:pt>
                <c:pt idx="2849">
                  <c:v>29.875</c:v>
                </c:pt>
                <c:pt idx="2850">
                  <c:v>29.937000000000001</c:v>
                </c:pt>
                <c:pt idx="2851">
                  <c:v>30</c:v>
                </c:pt>
                <c:pt idx="2852">
                  <c:v>30.062000000000001</c:v>
                </c:pt>
                <c:pt idx="2853">
                  <c:v>30.187000000000001</c:v>
                </c:pt>
                <c:pt idx="2854">
                  <c:v>30.25</c:v>
                </c:pt>
                <c:pt idx="2855">
                  <c:v>30.312000000000001</c:v>
                </c:pt>
                <c:pt idx="2856">
                  <c:v>30.312000000000001</c:v>
                </c:pt>
                <c:pt idx="2857">
                  <c:v>30.437000000000001</c:v>
                </c:pt>
                <c:pt idx="2858">
                  <c:v>30.437000000000001</c:v>
                </c:pt>
                <c:pt idx="2859">
                  <c:v>30.5</c:v>
                </c:pt>
                <c:pt idx="2860">
                  <c:v>30.625</c:v>
                </c:pt>
                <c:pt idx="2861">
                  <c:v>30.687000000000001</c:v>
                </c:pt>
                <c:pt idx="2862">
                  <c:v>30.687000000000001</c:v>
                </c:pt>
                <c:pt idx="2863">
                  <c:v>30.75</c:v>
                </c:pt>
                <c:pt idx="2864">
                  <c:v>30.812000000000001</c:v>
                </c:pt>
                <c:pt idx="2865">
                  <c:v>30.875</c:v>
                </c:pt>
                <c:pt idx="2866">
                  <c:v>30.937000000000001</c:v>
                </c:pt>
                <c:pt idx="2867">
                  <c:v>31</c:v>
                </c:pt>
                <c:pt idx="2868">
                  <c:v>31.062000000000001</c:v>
                </c:pt>
                <c:pt idx="2869">
                  <c:v>31.125</c:v>
                </c:pt>
                <c:pt idx="2870">
                  <c:v>31.187000000000001</c:v>
                </c:pt>
                <c:pt idx="2871">
                  <c:v>31.187000000000001</c:v>
                </c:pt>
                <c:pt idx="2872">
                  <c:v>31.25</c:v>
                </c:pt>
                <c:pt idx="2873">
                  <c:v>31.312000000000001</c:v>
                </c:pt>
                <c:pt idx="2874">
                  <c:v>31.375</c:v>
                </c:pt>
                <c:pt idx="2875">
                  <c:v>31.437000000000001</c:v>
                </c:pt>
                <c:pt idx="2876">
                  <c:v>31.437000000000001</c:v>
                </c:pt>
                <c:pt idx="2877">
                  <c:v>31.5</c:v>
                </c:pt>
                <c:pt idx="2878">
                  <c:v>31.562000000000001</c:v>
                </c:pt>
                <c:pt idx="2879">
                  <c:v>31.625</c:v>
                </c:pt>
                <c:pt idx="2880">
                  <c:v>31.687000000000001</c:v>
                </c:pt>
                <c:pt idx="2881">
                  <c:v>31.687000000000001</c:v>
                </c:pt>
                <c:pt idx="2882">
                  <c:v>31.75</c:v>
                </c:pt>
                <c:pt idx="2883">
                  <c:v>31.812000000000001</c:v>
                </c:pt>
                <c:pt idx="2884">
                  <c:v>31.875</c:v>
                </c:pt>
                <c:pt idx="2885">
                  <c:v>31.875</c:v>
                </c:pt>
                <c:pt idx="2886">
                  <c:v>31.937000000000001</c:v>
                </c:pt>
                <c:pt idx="2887">
                  <c:v>32</c:v>
                </c:pt>
                <c:pt idx="2888">
                  <c:v>32</c:v>
                </c:pt>
                <c:pt idx="2889">
                  <c:v>32.061999999999998</c:v>
                </c:pt>
                <c:pt idx="2890">
                  <c:v>32.125</c:v>
                </c:pt>
                <c:pt idx="2891">
                  <c:v>32.125</c:v>
                </c:pt>
                <c:pt idx="2892">
                  <c:v>32.186999999999998</c:v>
                </c:pt>
                <c:pt idx="2893">
                  <c:v>32.186999999999998</c:v>
                </c:pt>
                <c:pt idx="2894">
                  <c:v>32.25</c:v>
                </c:pt>
                <c:pt idx="2895">
                  <c:v>32.25</c:v>
                </c:pt>
                <c:pt idx="2896">
                  <c:v>32.311999999999998</c:v>
                </c:pt>
                <c:pt idx="2897">
                  <c:v>32.311999999999998</c:v>
                </c:pt>
                <c:pt idx="2898">
                  <c:v>32.375</c:v>
                </c:pt>
                <c:pt idx="2899">
                  <c:v>32.436999999999998</c:v>
                </c:pt>
                <c:pt idx="2900">
                  <c:v>32.436999999999998</c:v>
                </c:pt>
                <c:pt idx="2901">
                  <c:v>32.436999999999998</c:v>
                </c:pt>
                <c:pt idx="2902">
                  <c:v>32.5</c:v>
                </c:pt>
                <c:pt idx="2903">
                  <c:v>32.5</c:v>
                </c:pt>
                <c:pt idx="2904">
                  <c:v>32.561999999999998</c:v>
                </c:pt>
                <c:pt idx="2905">
                  <c:v>32.561999999999998</c:v>
                </c:pt>
                <c:pt idx="2906">
                  <c:v>32.561999999999998</c:v>
                </c:pt>
                <c:pt idx="2907">
                  <c:v>32.625</c:v>
                </c:pt>
                <c:pt idx="2908">
                  <c:v>32.625</c:v>
                </c:pt>
                <c:pt idx="2909">
                  <c:v>32.625</c:v>
                </c:pt>
                <c:pt idx="2910">
                  <c:v>32.625</c:v>
                </c:pt>
                <c:pt idx="2911">
                  <c:v>32.625</c:v>
                </c:pt>
                <c:pt idx="2912">
                  <c:v>32.686999999999998</c:v>
                </c:pt>
                <c:pt idx="2913">
                  <c:v>32.686999999999998</c:v>
                </c:pt>
                <c:pt idx="2914">
                  <c:v>32.686999999999998</c:v>
                </c:pt>
                <c:pt idx="2915">
                  <c:v>32.686999999999998</c:v>
                </c:pt>
                <c:pt idx="2916">
                  <c:v>32.686999999999998</c:v>
                </c:pt>
                <c:pt idx="2917">
                  <c:v>32.686999999999998</c:v>
                </c:pt>
                <c:pt idx="2918">
                  <c:v>32.75</c:v>
                </c:pt>
                <c:pt idx="2919">
                  <c:v>32.75</c:v>
                </c:pt>
                <c:pt idx="2920">
                  <c:v>32.75</c:v>
                </c:pt>
                <c:pt idx="2921">
                  <c:v>32.75</c:v>
                </c:pt>
                <c:pt idx="2922">
                  <c:v>32.75</c:v>
                </c:pt>
                <c:pt idx="2923">
                  <c:v>32.811999999999998</c:v>
                </c:pt>
                <c:pt idx="2924">
                  <c:v>32.811999999999998</c:v>
                </c:pt>
                <c:pt idx="2925">
                  <c:v>32.811999999999998</c:v>
                </c:pt>
                <c:pt idx="2926">
                  <c:v>32.811999999999998</c:v>
                </c:pt>
                <c:pt idx="2927">
                  <c:v>32.811999999999998</c:v>
                </c:pt>
                <c:pt idx="2928">
                  <c:v>32.875</c:v>
                </c:pt>
                <c:pt idx="2929">
                  <c:v>32.875</c:v>
                </c:pt>
                <c:pt idx="2930">
                  <c:v>32.875</c:v>
                </c:pt>
                <c:pt idx="2931">
                  <c:v>32.875</c:v>
                </c:pt>
                <c:pt idx="2932">
                  <c:v>32.936999999999998</c:v>
                </c:pt>
                <c:pt idx="2933">
                  <c:v>32.936999999999998</c:v>
                </c:pt>
                <c:pt idx="2934">
                  <c:v>32.936999999999998</c:v>
                </c:pt>
                <c:pt idx="2935">
                  <c:v>32.936999999999998</c:v>
                </c:pt>
                <c:pt idx="2936">
                  <c:v>32.936999999999998</c:v>
                </c:pt>
                <c:pt idx="2937">
                  <c:v>33</c:v>
                </c:pt>
                <c:pt idx="2938">
                  <c:v>33</c:v>
                </c:pt>
                <c:pt idx="2939">
                  <c:v>33</c:v>
                </c:pt>
                <c:pt idx="2940">
                  <c:v>33</c:v>
                </c:pt>
                <c:pt idx="2941">
                  <c:v>33</c:v>
                </c:pt>
                <c:pt idx="2942">
                  <c:v>33</c:v>
                </c:pt>
                <c:pt idx="2943">
                  <c:v>33.061999999999998</c:v>
                </c:pt>
                <c:pt idx="2944">
                  <c:v>33.061999999999998</c:v>
                </c:pt>
                <c:pt idx="2945">
                  <c:v>33.061999999999998</c:v>
                </c:pt>
                <c:pt idx="2946">
                  <c:v>33.125</c:v>
                </c:pt>
                <c:pt idx="2947">
                  <c:v>33.125</c:v>
                </c:pt>
                <c:pt idx="2948">
                  <c:v>33.125</c:v>
                </c:pt>
                <c:pt idx="2949">
                  <c:v>33.125</c:v>
                </c:pt>
                <c:pt idx="2950">
                  <c:v>33.186999999999998</c:v>
                </c:pt>
                <c:pt idx="2951">
                  <c:v>33.186999999999998</c:v>
                </c:pt>
                <c:pt idx="2952">
                  <c:v>33.186999999999998</c:v>
                </c:pt>
                <c:pt idx="2953">
                  <c:v>33.186999999999998</c:v>
                </c:pt>
                <c:pt idx="2954">
                  <c:v>33.186999999999998</c:v>
                </c:pt>
                <c:pt idx="2955">
                  <c:v>33.186999999999998</c:v>
                </c:pt>
                <c:pt idx="2956">
                  <c:v>33.186999999999998</c:v>
                </c:pt>
                <c:pt idx="2957">
                  <c:v>33.25</c:v>
                </c:pt>
                <c:pt idx="2958">
                  <c:v>33.25</c:v>
                </c:pt>
                <c:pt idx="2959">
                  <c:v>33.25</c:v>
                </c:pt>
                <c:pt idx="2960">
                  <c:v>33.25</c:v>
                </c:pt>
                <c:pt idx="2961">
                  <c:v>33.311999999999998</c:v>
                </c:pt>
                <c:pt idx="2962">
                  <c:v>33.311999999999998</c:v>
                </c:pt>
                <c:pt idx="2963">
                  <c:v>33.311999999999998</c:v>
                </c:pt>
                <c:pt idx="2964">
                  <c:v>33.311999999999998</c:v>
                </c:pt>
                <c:pt idx="2965">
                  <c:v>33.311999999999998</c:v>
                </c:pt>
                <c:pt idx="2966">
                  <c:v>33.311999999999998</c:v>
                </c:pt>
                <c:pt idx="2967">
                  <c:v>33.311999999999998</c:v>
                </c:pt>
                <c:pt idx="2968">
                  <c:v>33.375</c:v>
                </c:pt>
                <c:pt idx="2969">
                  <c:v>33.375</c:v>
                </c:pt>
                <c:pt idx="2970">
                  <c:v>33.375</c:v>
                </c:pt>
                <c:pt idx="2971">
                  <c:v>33.375</c:v>
                </c:pt>
                <c:pt idx="2972">
                  <c:v>33.436999999999998</c:v>
                </c:pt>
                <c:pt idx="2973">
                  <c:v>33.375</c:v>
                </c:pt>
                <c:pt idx="2974">
                  <c:v>33.436999999999998</c:v>
                </c:pt>
                <c:pt idx="2975">
                  <c:v>33.436999999999998</c:v>
                </c:pt>
                <c:pt idx="2976">
                  <c:v>33.436999999999998</c:v>
                </c:pt>
                <c:pt idx="2977">
                  <c:v>33.436999999999998</c:v>
                </c:pt>
                <c:pt idx="2978">
                  <c:v>33.436999999999998</c:v>
                </c:pt>
                <c:pt idx="2979">
                  <c:v>33.5</c:v>
                </c:pt>
                <c:pt idx="2980">
                  <c:v>33.5</c:v>
                </c:pt>
                <c:pt idx="2981">
                  <c:v>33.5</c:v>
                </c:pt>
                <c:pt idx="2982">
                  <c:v>33.5</c:v>
                </c:pt>
                <c:pt idx="2983">
                  <c:v>33.5</c:v>
                </c:pt>
                <c:pt idx="2984">
                  <c:v>33.561999999999998</c:v>
                </c:pt>
                <c:pt idx="2985">
                  <c:v>33.5</c:v>
                </c:pt>
                <c:pt idx="2986">
                  <c:v>33.5</c:v>
                </c:pt>
                <c:pt idx="2987">
                  <c:v>33.561999999999998</c:v>
                </c:pt>
                <c:pt idx="2988">
                  <c:v>33.561999999999998</c:v>
                </c:pt>
                <c:pt idx="2989">
                  <c:v>33.561999999999998</c:v>
                </c:pt>
                <c:pt idx="2990">
                  <c:v>33.561999999999998</c:v>
                </c:pt>
                <c:pt idx="2991">
                  <c:v>33.561999999999998</c:v>
                </c:pt>
                <c:pt idx="2992">
                  <c:v>33.561999999999998</c:v>
                </c:pt>
                <c:pt idx="2993">
                  <c:v>33.561999999999998</c:v>
                </c:pt>
                <c:pt idx="2994">
                  <c:v>33.561999999999998</c:v>
                </c:pt>
                <c:pt idx="2995">
                  <c:v>33.561999999999998</c:v>
                </c:pt>
                <c:pt idx="2996">
                  <c:v>33.561999999999998</c:v>
                </c:pt>
                <c:pt idx="2997">
                  <c:v>33.625</c:v>
                </c:pt>
                <c:pt idx="2998">
                  <c:v>33.561999999999998</c:v>
                </c:pt>
                <c:pt idx="2999">
                  <c:v>33.561999999999998</c:v>
                </c:pt>
                <c:pt idx="3000">
                  <c:v>33.561999999999998</c:v>
                </c:pt>
                <c:pt idx="3001">
                  <c:v>33.561999999999998</c:v>
                </c:pt>
                <c:pt idx="3002">
                  <c:v>33.561999999999998</c:v>
                </c:pt>
                <c:pt idx="3003">
                  <c:v>33.561999999999998</c:v>
                </c:pt>
                <c:pt idx="3004">
                  <c:v>33.625</c:v>
                </c:pt>
                <c:pt idx="3005">
                  <c:v>33.625</c:v>
                </c:pt>
                <c:pt idx="3006">
                  <c:v>33.561999999999998</c:v>
                </c:pt>
                <c:pt idx="3007">
                  <c:v>33.561999999999998</c:v>
                </c:pt>
                <c:pt idx="3008">
                  <c:v>33.561999999999998</c:v>
                </c:pt>
                <c:pt idx="3009">
                  <c:v>33.561999999999998</c:v>
                </c:pt>
                <c:pt idx="3010">
                  <c:v>33.625</c:v>
                </c:pt>
                <c:pt idx="3011">
                  <c:v>33.561999999999998</c:v>
                </c:pt>
                <c:pt idx="3012">
                  <c:v>33.561999999999998</c:v>
                </c:pt>
                <c:pt idx="3013">
                  <c:v>33.561999999999998</c:v>
                </c:pt>
                <c:pt idx="3014">
                  <c:v>33.561999999999998</c:v>
                </c:pt>
                <c:pt idx="3015">
                  <c:v>33.561999999999998</c:v>
                </c:pt>
                <c:pt idx="3016">
                  <c:v>33.561999999999998</c:v>
                </c:pt>
                <c:pt idx="3017">
                  <c:v>33.561999999999998</c:v>
                </c:pt>
                <c:pt idx="3018">
                  <c:v>33.561999999999998</c:v>
                </c:pt>
                <c:pt idx="3019">
                  <c:v>33.561999999999998</c:v>
                </c:pt>
                <c:pt idx="3020">
                  <c:v>33.561999999999998</c:v>
                </c:pt>
                <c:pt idx="3021">
                  <c:v>33.561999999999998</c:v>
                </c:pt>
                <c:pt idx="3022">
                  <c:v>33.561999999999998</c:v>
                </c:pt>
                <c:pt idx="3023">
                  <c:v>33.561999999999998</c:v>
                </c:pt>
                <c:pt idx="3024">
                  <c:v>33.561999999999998</c:v>
                </c:pt>
                <c:pt idx="3025">
                  <c:v>33.561999999999998</c:v>
                </c:pt>
                <c:pt idx="3026">
                  <c:v>33.561999999999998</c:v>
                </c:pt>
                <c:pt idx="3027">
                  <c:v>33.561999999999998</c:v>
                </c:pt>
                <c:pt idx="3028">
                  <c:v>33.561999999999998</c:v>
                </c:pt>
                <c:pt idx="3029">
                  <c:v>33.561999999999998</c:v>
                </c:pt>
                <c:pt idx="3030">
                  <c:v>33.561999999999998</c:v>
                </c:pt>
                <c:pt idx="3031">
                  <c:v>33.561999999999998</c:v>
                </c:pt>
                <c:pt idx="3032">
                  <c:v>33.5</c:v>
                </c:pt>
                <c:pt idx="3033">
                  <c:v>33.561999999999998</c:v>
                </c:pt>
                <c:pt idx="3034">
                  <c:v>33.561999999999998</c:v>
                </c:pt>
                <c:pt idx="3035">
                  <c:v>33.561999999999998</c:v>
                </c:pt>
                <c:pt idx="3036">
                  <c:v>33.561999999999998</c:v>
                </c:pt>
                <c:pt idx="3037">
                  <c:v>33.561999999999998</c:v>
                </c:pt>
                <c:pt idx="3038">
                  <c:v>33.5</c:v>
                </c:pt>
                <c:pt idx="3039">
                  <c:v>33.5</c:v>
                </c:pt>
                <c:pt idx="3040">
                  <c:v>33.5</c:v>
                </c:pt>
                <c:pt idx="3041">
                  <c:v>33.561999999999998</c:v>
                </c:pt>
                <c:pt idx="3042">
                  <c:v>33.5</c:v>
                </c:pt>
                <c:pt idx="3043">
                  <c:v>33.5</c:v>
                </c:pt>
                <c:pt idx="3044">
                  <c:v>33.5</c:v>
                </c:pt>
                <c:pt idx="3045">
                  <c:v>33.5</c:v>
                </c:pt>
                <c:pt idx="3046">
                  <c:v>33.561999999999998</c:v>
                </c:pt>
                <c:pt idx="3047">
                  <c:v>33.561999999999998</c:v>
                </c:pt>
                <c:pt idx="3048">
                  <c:v>33.561999999999998</c:v>
                </c:pt>
                <c:pt idx="3049">
                  <c:v>33.561999999999998</c:v>
                </c:pt>
                <c:pt idx="3050">
                  <c:v>33.561999999999998</c:v>
                </c:pt>
                <c:pt idx="3051">
                  <c:v>33.561999999999998</c:v>
                </c:pt>
                <c:pt idx="3052">
                  <c:v>33.561999999999998</c:v>
                </c:pt>
                <c:pt idx="3053">
                  <c:v>33.561999999999998</c:v>
                </c:pt>
                <c:pt idx="3054">
                  <c:v>33.561999999999998</c:v>
                </c:pt>
                <c:pt idx="3055">
                  <c:v>33.561999999999998</c:v>
                </c:pt>
                <c:pt idx="3056">
                  <c:v>33.561999999999998</c:v>
                </c:pt>
                <c:pt idx="3057">
                  <c:v>33.625</c:v>
                </c:pt>
                <c:pt idx="3058">
                  <c:v>33.625</c:v>
                </c:pt>
                <c:pt idx="3059">
                  <c:v>33.625</c:v>
                </c:pt>
                <c:pt idx="3060">
                  <c:v>33.625</c:v>
                </c:pt>
                <c:pt idx="3061">
                  <c:v>33.625</c:v>
                </c:pt>
                <c:pt idx="3062">
                  <c:v>33.625</c:v>
                </c:pt>
                <c:pt idx="3063">
                  <c:v>33.625</c:v>
                </c:pt>
                <c:pt idx="3064">
                  <c:v>33.625</c:v>
                </c:pt>
                <c:pt idx="3065">
                  <c:v>33.686999999999998</c:v>
                </c:pt>
                <c:pt idx="3066">
                  <c:v>33.625</c:v>
                </c:pt>
                <c:pt idx="3067">
                  <c:v>33.686999999999998</c:v>
                </c:pt>
                <c:pt idx="3068">
                  <c:v>33.625</c:v>
                </c:pt>
                <c:pt idx="3069">
                  <c:v>33.686999999999998</c:v>
                </c:pt>
                <c:pt idx="3070">
                  <c:v>33.625</c:v>
                </c:pt>
                <c:pt idx="3071">
                  <c:v>33.625</c:v>
                </c:pt>
                <c:pt idx="3072">
                  <c:v>33.625</c:v>
                </c:pt>
                <c:pt idx="3073">
                  <c:v>33.625</c:v>
                </c:pt>
                <c:pt idx="3074">
                  <c:v>33.625</c:v>
                </c:pt>
                <c:pt idx="3075">
                  <c:v>33.625</c:v>
                </c:pt>
                <c:pt idx="3076">
                  <c:v>33.625</c:v>
                </c:pt>
                <c:pt idx="3077">
                  <c:v>33.561999999999998</c:v>
                </c:pt>
                <c:pt idx="3078">
                  <c:v>33.625</c:v>
                </c:pt>
                <c:pt idx="3079">
                  <c:v>33.625</c:v>
                </c:pt>
                <c:pt idx="3080">
                  <c:v>33.625</c:v>
                </c:pt>
                <c:pt idx="3081">
                  <c:v>33.625</c:v>
                </c:pt>
                <c:pt idx="3082">
                  <c:v>33.625</c:v>
                </c:pt>
                <c:pt idx="3083">
                  <c:v>33.561999999999998</c:v>
                </c:pt>
                <c:pt idx="3084">
                  <c:v>33.625</c:v>
                </c:pt>
                <c:pt idx="3085">
                  <c:v>33.625</c:v>
                </c:pt>
                <c:pt idx="3086">
                  <c:v>33.561999999999998</c:v>
                </c:pt>
                <c:pt idx="3087">
                  <c:v>33.625</c:v>
                </c:pt>
                <c:pt idx="3088">
                  <c:v>33.625</c:v>
                </c:pt>
                <c:pt idx="3089">
                  <c:v>33.625</c:v>
                </c:pt>
                <c:pt idx="3090">
                  <c:v>33.625</c:v>
                </c:pt>
                <c:pt idx="3091">
                  <c:v>33.625</c:v>
                </c:pt>
                <c:pt idx="3092">
                  <c:v>33.625</c:v>
                </c:pt>
                <c:pt idx="3093">
                  <c:v>33.625</c:v>
                </c:pt>
                <c:pt idx="3094">
                  <c:v>33.625</c:v>
                </c:pt>
                <c:pt idx="3095">
                  <c:v>33.625</c:v>
                </c:pt>
                <c:pt idx="3096">
                  <c:v>33.625</c:v>
                </c:pt>
                <c:pt idx="3097">
                  <c:v>33.686999999999998</c:v>
                </c:pt>
                <c:pt idx="3098">
                  <c:v>33.625</c:v>
                </c:pt>
                <c:pt idx="3099">
                  <c:v>33.686999999999998</c:v>
                </c:pt>
                <c:pt idx="3100">
                  <c:v>33.686999999999998</c:v>
                </c:pt>
                <c:pt idx="3101">
                  <c:v>33.686999999999998</c:v>
                </c:pt>
                <c:pt idx="3102">
                  <c:v>33.686999999999998</c:v>
                </c:pt>
                <c:pt idx="3103">
                  <c:v>33.686999999999998</c:v>
                </c:pt>
                <c:pt idx="3104">
                  <c:v>33.686999999999998</c:v>
                </c:pt>
                <c:pt idx="3105">
                  <c:v>33.686999999999998</c:v>
                </c:pt>
                <c:pt idx="3106">
                  <c:v>33.686999999999998</c:v>
                </c:pt>
                <c:pt idx="3107">
                  <c:v>33.75</c:v>
                </c:pt>
                <c:pt idx="3108">
                  <c:v>33.686999999999998</c:v>
                </c:pt>
                <c:pt idx="3109">
                  <c:v>33.75</c:v>
                </c:pt>
                <c:pt idx="3110">
                  <c:v>33.75</c:v>
                </c:pt>
                <c:pt idx="3111">
                  <c:v>33.75</c:v>
                </c:pt>
                <c:pt idx="3112">
                  <c:v>33.75</c:v>
                </c:pt>
                <c:pt idx="3113">
                  <c:v>33.75</c:v>
                </c:pt>
                <c:pt idx="3114">
                  <c:v>33.75</c:v>
                </c:pt>
                <c:pt idx="3115">
                  <c:v>33.811999999999998</c:v>
                </c:pt>
                <c:pt idx="3116">
                  <c:v>33.811999999999998</c:v>
                </c:pt>
                <c:pt idx="3117">
                  <c:v>33.811999999999998</c:v>
                </c:pt>
                <c:pt idx="3118">
                  <c:v>33.811999999999998</c:v>
                </c:pt>
                <c:pt idx="3119">
                  <c:v>33.811999999999998</c:v>
                </c:pt>
                <c:pt idx="3120">
                  <c:v>33.811999999999998</c:v>
                </c:pt>
                <c:pt idx="3121">
                  <c:v>33.811999999999998</c:v>
                </c:pt>
                <c:pt idx="3122">
                  <c:v>33.811999999999998</c:v>
                </c:pt>
                <c:pt idx="3123">
                  <c:v>33.875</c:v>
                </c:pt>
                <c:pt idx="3124">
                  <c:v>33.875</c:v>
                </c:pt>
                <c:pt idx="3125">
                  <c:v>33.875</c:v>
                </c:pt>
                <c:pt idx="3126">
                  <c:v>33.875</c:v>
                </c:pt>
                <c:pt idx="3127">
                  <c:v>33.875</c:v>
                </c:pt>
                <c:pt idx="3128">
                  <c:v>33.875</c:v>
                </c:pt>
                <c:pt idx="3129">
                  <c:v>33.875</c:v>
                </c:pt>
                <c:pt idx="3130">
                  <c:v>33.875</c:v>
                </c:pt>
                <c:pt idx="3131">
                  <c:v>33.875</c:v>
                </c:pt>
                <c:pt idx="3132">
                  <c:v>33.936999999999998</c:v>
                </c:pt>
                <c:pt idx="3133">
                  <c:v>33.936999999999998</c:v>
                </c:pt>
                <c:pt idx="3134">
                  <c:v>33.936999999999998</c:v>
                </c:pt>
                <c:pt idx="3135">
                  <c:v>33.936999999999998</c:v>
                </c:pt>
                <c:pt idx="3136">
                  <c:v>33.936999999999998</c:v>
                </c:pt>
                <c:pt idx="3137">
                  <c:v>33.936999999999998</c:v>
                </c:pt>
                <c:pt idx="3138">
                  <c:v>33.936999999999998</c:v>
                </c:pt>
                <c:pt idx="3139">
                  <c:v>34</c:v>
                </c:pt>
                <c:pt idx="3140">
                  <c:v>33.936999999999998</c:v>
                </c:pt>
                <c:pt idx="3141">
                  <c:v>33.936999999999998</c:v>
                </c:pt>
                <c:pt idx="3142">
                  <c:v>33.936999999999998</c:v>
                </c:pt>
                <c:pt idx="3143">
                  <c:v>33.936999999999998</c:v>
                </c:pt>
                <c:pt idx="3144">
                  <c:v>33.936999999999998</c:v>
                </c:pt>
                <c:pt idx="3145">
                  <c:v>33.936999999999998</c:v>
                </c:pt>
                <c:pt idx="3146">
                  <c:v>33.936999999999998</c:v>
                </c:pt>
                <c:pt idx="3147">
                  <c:v>33.936999999999998</c:v>
                </c:pt>
                <c:pt idx="3148">
                  <c:v>33.936999999999998</c:v>
                </c:pt>
                <c:pt idx="3149">
                  <c:v>33.936999999999998</c:v>
                </c:pt>
                <c:pt idx="3150">
                  <c:v>33.936999999999998</c:v>
                </c:pt>
                <c:pt idx="3151">
                  <c:v>33.875</c:v>
                </c:pt>
                <c:pt idx="3152">
                  <c:v>33.936999999999998</c:v>
                </c:pt>
                <c:pt idx="3153">
                  <c:v>33.875</c:v>
                </c:pt>
                <c:pt idx="3154">
                  <c:v>33.875</c:v>
                </c:pt>
                <c:pt idx="3155">
                  <c:v>33.936999999999998</c:v>
                </c:pt>
                <c:pt idx="3156">
                  <c:v>33.936999999999998</c:v>
                </c:pt>
                <c:pt idx="3157">
                  <c:v>33.936999999999998</c:v>
                </c:pt>
                <c:pt idx="3158">
                  <c:v>33.936999999999998</c:v>
                </c:pt>
                <c:pt idx="3159">
                  <c:v>33.936999999999998</c:v>
                </c:pt>
                <c:pt idx="3160">
                  <c:v>33.936999999999998</c:v>
                </c:pt>
                <c:pt idx="3161">
                  <c:v>33.936999999999998</c:v>
                </c:pt>
                <c:pt idx="3162">
                  <c:v>33.936999999999998</c:v>
                </c:pt>
                <c:pt idx="3163">
                  <c:v>33.936999999999998</c:v>
                </c:pt>
                <c:pt idx="3164">
                  <c:v>33.936999999999998</c:v>
                </c:pt>
                <c:pt idx="3165">
                  <c:v>33.936999999999998</c:v>
                </c:pt>
                <c:pt idx="3166">
                  <c:v>33.936999999999998</c:v>
                </c:pt>
                <c:pt idx="3167">
                  <c:v>33.875</c:v>
                </c:pt>
                <c:pt idx="3168">
                  <c:v>33.811999999999998</c:v>
                </c:pt>
                <c:pt idx="3169">
                  <c:v>33.811999999999998</c:v>
                </c:pt>
                <c:pt idx="3170">
                  <c:v>33.686999999999998</c:v>
                </c:pt>
                <c:pt idx="3171">
                  <c:v>33.625</c:v>
                </c:pt>
                <c:pt idx="3172">
                  <c:v>33.625</c:v>
                </c:pt>
                <c:pt idx="3173">
                  <c:v>33.5</c:v>
                </c:pt>
                <c:pt idx="3174">
                  <c:v>33.436999999999998</c:v>
                </c:pt>
                <c:pt idx="3175">
                  <c:v>33.375</c:v>
                </c:pt>
                <c:pt idx="3176">
                  <c:v>33.311999999999998</c:v>
                </c:pt>
                <c:pt idx="3177">
                  <c:v>33.311999999999998</c:v>
                </c:pt>
                <c:pt idx="3178">
                  <c:v>33.25</c:v>
                </c:pt>
                <c:pt idx="3179">
                  <c:v>33.186999999999998</c:v>
                </c:pt>
                <c:pt idx="3180">
                  <c:v>33.186999999999998</c:v>
                </c:pt>
                <c:pt idx="3181">
                  <c:v>33.186999999999998</c:v>
                </c:pt>
                <c:pt idx="3182">
                  <c:v>33.186999999999998</c:v>
                </c:pt>
                <c:pt idx="3183">
                  <c:v>33.125</c:v>
                </c:pt>
                <c:pt idx="3184">
                  <c:v>33.125</c:v>
                </c:pt>
                <c:pt idx="3185">
                  <c:v>33.125</c:v>
                </c:pt>
                <c:pt idx="3186">
                  <c:v>33.125</c:v>
                </c:pt>
                <c:pt idx="3187">
                  <c:v>33.125</c:v>
                </c:pt>
                <c:pt idx="3188">
                  <c:v>33.125</c:v>
                </c:pt>
                <c:pt idx="3189">
                  <c:v>33.125</c:v>
                </c:pt>
                <c:pt idx="3190">
                  <c:v>33.125</c:v>
                </c:pt>
                <c:pt idx="3191">
                  <c:v>33.186999999999998</c:v>
                </c:pt>
                <c:pt idx="3192">
                  <c:v>33.186999999999998</c:v>
                </c:pt>
                <c:pt idx="3193">
                  <c:v>33.186999999999998</c:v>
                </c:pt>
                <c:pt idx="3194">
                  <c:v>33.186999999999998</c:v>
                </c:pt>
                <c:pt idx="3195">
                  <c:v>33.186999999999998</c:v>
                </c:pt>
                <c:pt idx="3196">
                  <c:v>33.186999999999998</c:v>
                </c:pt>
                <c:pt idx="3197">
                  <c:v>33.25</c:v>
                </c:pt>
                <c:pt idx="3198">
                  <c:v>33.25</c:v>
                </c:pt>
                <c:pt idx="3199">
                  <c:v>33.25</c:v>
                </c:pt>
                <c:pt idx="3200">
                  <c:v>33.25</c:v>
                </c:pt>
                <c:pt idx="3201">
                  <c:v>33.311999999999998</c:v>
                </c:pt>
                <c:pt idx="3202">
                  <c:v>33.311999999999998</c:v>
                </c:pt>
                <c:pt idx="3203">
                  <c:v>33.311999999999998</c:v>
                </c:pt>
                <c:pt idx="3204">
                  <c:v>33.311999999999998</c:v>
                </c:pt>
                <c:pt idx="3205">
                  <c:v>33.311999999999998</c:v>
                </c:pt>
                <c:pt idx="3206">
                  <c:v>33.375</c:v>
                </c:pt>
                <c:pt idx="3207">
                  <c:v>33.311999999999998</c:v>
                </c:pt>
                <c:pt idx="3208">
                  <c:v>33.375</c:v>
                </c:pt>
                <c:pt idx="3209">
                  <c:v>33.375</c:v>
                </c:pt>
                <c:pt idx="3210">
                  <c:v>33.375</c:v>
                </c:pt>
                <c:pt idx="3211">
                  <c:v>33.436999999999998</c:v>
                </c:pt>
                <c:pt idx="3212">
                  <c:v>33.436999999999998</c:v>
                </c:pt>
                <c:pt idx="3213">
                  <c:v>33.436999999999998</c:v>
                </c:pt>
                <c:pt idx="3214">
                  <c:v>33.436999999999998</c:v>
                </c:pt>
                <c:pt idx="3215">
                  <c:v>33.5</c:v>
                </c:pt>
                <c:pt idx="3216">
                  <c:v>33.5</c:v>
                </c:pt>
                <c:pt idx="3217">
                  <c:v>33.5</c:v>
                </c:pt>
                <c:pt idx="3218">
                  <c:v>33.5</c:v>
                </c:pt>
                <c:pt idx="3219">
                  <c:v>33.5</c:v>
                </c:pt>
                <c:pt idx="3220">
                  <c:v>33.561999999999998</c:v>
                </c:pt>
                <c:pt idx="3221">
                  <c:v>33.561999999999998</c:v>
                </c:pt>
                <c:pt idx="3222">
                  <c:v>33.561999999999998</c:v>
                </c:pt>
                <c:pt idx="3223">
                  <c:v>33.561999999999998</c:v>
                </c:pt>
                <c:pt idx="3224">
                  <c:v>33.561999999999998</c:v>
                </c:pt>
                <c:pt idx="3225">
                  <c:v>33.625</c:v>
                </c:pt>
                <c:pt idx="3226">
                  <c:v>33.625</c:v>
                </c:pt>
                <c:pt idx="3227">
                  <c:v>33.625</c:v>
                </c:pt>
                <c:pt idx="3228">
                  <c:v>33.625</c:v>
                </c:pt>
                <c:pt idx="3229">
                  <c:v>33.625</c:v>
                </c:pt>
                <c:pt idx="3230">
                  <c:v>33.625</c:v>
                </c:pt>
                <c:pt idx="3231">
                  <c:v>33.686999999999998</c:v>
                </c:pt>
                <c:pt idx="3232">
                  <c:v>33.686999999999998</c:v>
                </c:pt>
                <c:pt idx="3233">
                  <c:v>33.686999999999998</c:v>
                </c:pt>
                <c:pt idx="3234">
                  <c:v>33.686999999999998</c:v>
                </c:pt>
                <c:pt idx="3235">
                  <c:v>33.686999999999998</c:v>
                </c:pt>
                <c:pt idx="3236">
                  <c:v>33.686999999999998</c:v>
                </c:pt>
                <c:pt idx="3237">
                  <c:v>33.75</c:v>
                </c:pt>
                <c:pt idx="3238">
                  <c:v>33.75</c:v>
                </c:pt>
                <c:pt idx="3239">
                  <c:v>33.75</c:v>
                </c:pt>
                <c:pt idx="3240">
                  <c:v>33.75</c:v>
                </c:pt>
                <c:pt idx="3241">
                  <c:v>33.75</c:v>
                </c:pt>
                <c:pt idx="3242">
                  <c:v>33.811999999999998</c:v>
                </c:pt>
                <c:pt idx="3243">
                  <c:v>33.811999999999998</c:v>
                </c:pt>
                <c:pt idx="3244">
                  <c:v>33.811999999999998</c:v>
                </c:pt>
                <c:pt idx="3245">
                  <c:v>33.811999999999998</c:v>
                </c:pt>
                <c:pt idx="3246">
                  <c:v>33.811999999999998</c:v>
                </c:pt>
                <c:pt idx="3247">
                  <c:v>33.811999999999998</c:v>
                </c:pt>
                <c:pt idx="3248">
                  <c:v>33.875</c:v>
                </c:pt>
                <c:pt idx="3249">
                  <c:v>33.875</c:v>
                </c:pt>
                <c:pt idx="3250">
                  <c:v>33.875</c:v>
                </c:pt>
                <c:pt idx="3251">
                  <c:v>33.875</c:v>
                </c:pt>
                <c:pt idx="3252">
                  <c:v>33.936999999999998</c:v>
                </c:pt>
                <c:pt idx="3253">
                  <c:v>33.936999999999998</c:v>
                </c:pt>
                <c:pt idx="3254">
                  <c:v>33.936999999999998</c:v>
                </c:pt>
                <c:pt idx="3255">
                  <c:v>33.936999999999998</c:v>
                </c:pt>
                <c:pt idx="3256">
                  <c:v>33.936999999999998</c:v>
                </c:pt>
                <c:pt idx="3257">
                  <c:v>33.936999999999998</c:v>
                </c:pt>
                <c:pt idx="3258">
                  <c:v>33.936999999999998</c:v>
                </c:pt>
                <c:pt idx="3259">
                  <c:v>34</c:v>
                </c:pt>
                <c:pt idx="3260">
                  <c:v>34</c:v>
                </c:pt>
                <c:pt idx="3261">
                  <c:v>34</c:v>
                </c:pt>
                <c:pt idx="3262">
                  <c:v>34</c:v>
                </c:pt>
                <c:pt idx="3263">
                  <c:v>34.061999999999998</c:v>
                </c:pt>
                <c:pt idx="3264">
                  <c:v>34.061999999999998</c:v>
                </c:pt>
                <c:pt idx="3265">
                  <c:v>34.061999999999998</c:v>
                </c:pt>
                <c:pt idx="3266">
                  <c:v>34.061999999999998</c:v>
                </c:pt>
                <c:pt idx="3267">
                  <c:v>34.061999999999998</c:v>
                </c:pt>
                <c:pt idx="3268">
                  <c:v>34.061999999999998</c:v>
                </c:pt>
                <c:pt idx="3269">
                  <c:v>34.125</c:v>
                </c:pt>
                <c:pt idx="3270">
                  <c:v>34.125</c:v>
                </c:pt>
                <c:pt idx="3271">
                  <c:v>34.125</c:v>
                </c:pt>
                <c:pt idx="3272">
                  <c:v>34.125</c:v>
                </c:pt>
                <c:pt idx="3273">
                  <c:v>34.125</c:v>
                </c:pt>
                <c:pt idx="3274">
                  <c:v>34.186999999999998</c:v>
                </c:pt>
                <c:pt idx="3275">
                  <c:v>34.186999999999998</c:v>
                </c:pt>
                <c:pt idx="3276">
                  <c:v>34.186999999999998</c:v>
                </c:pt>
                <c:pt idx="3277">
                  <c:v>34.186999999999998</c:v>
                </c:pt>
                <c:pt idx="3278">
                  <c:v>34.186999999999998</c:v>
                </c:pt>
                <c:pt idx="3279">
                  <c:v>34.186999999999998</c:v>
                </c:pt>
                <c:pt idx="3280">
                  <c:v>34.186999999999998</c:v>
                </c:pt>
                <c:pt idx="3281">
                  <c:v>34.186999999999998</c:v>
                </c:pt>
                <c:pt idx="3282">
                  <c:v>34.186999999999998</c:v>
                </c:pt>
                <c:pt idx="3283">
                  <c:v>34.125</c:v>
                </c:pt>
                <c:pt idx="3284">
                  <c:v>34.125</c:v>
                </c:pt>
                <c:pt idx="3285">
                  <c:v>34</c:v>
                </c:pt>
                <c:pt idx="3286">
                  <c:v>33.936999999999998</c:v>
                </c:pt>
                <c:pt idx="3287">
                  <c:v>33.811999999999998</c:v>
                </c:pt>
                <c:pt idx="3288">
                  <c:v>33.811999999999998</c:v>
                </c:pt>
                <c:pt idx="3289">
                  <c:v>33.686999999999998</c:v>
                </c:pt>
                <c:pt idx="3290">
                  <c:v>33.625</c:v>
                </c:pt>
                <c:pt idx="3291">
                  <c:v>33.625</c:v>
                </c:pt>
                <c:pt idx="3292">
                  <c:v>33.561999999999998</c:v>
                </c:pt>
                <c:pt idx="3293">
                  <c:v>33.561999999999998</c:v>
                </c:pt>
                <c:pt idx="3294">
                  <c:v>33.5</c:v>
                </c:pt>
                <c:pt idx="3295">
                  <c:v>33.5</c:v>
                </c:pt>
                <c:pt idx="3296">
                  <c:v>33.5</c:v>
                </c:pt>
                <c:pt idx="3297">
                  <c:v>33.436999999999998</c:v>
                </c:pt>
                <c:pt idx="3298">
                  <c:v>33.5</c:v>
                </c:pt>
                <c:pt idx="3299">
                  <c:v>33.436999999999998</c:v>
                </c:pt>
                <c:pt idx="3300">
                  <c:v>33.436999999999998</c:v>
                </c:pt>
                <c:pt idx="3301">
                  <c:v>33.5</c:v>
                </c:pt>
                <c:pt idx="3302">
                  <c:v>33.436999999999998</c:v>
                </c:pt>
                <c:pt idx="3303">
                  <c:v>33.5</c:v>
                </c:pt>
                <c:pt idx="3304">
                  <c:v>33.5</c:v>
                </c:pt>
                <c:pt idx="3305">
                  <c:v>33.5</c:v>
                </c:pt>
                <c:pt idx="3306">
                  <c:v>33.5</c:v>
                </c:pt>
                <c:pt idx="3307">
                  <c:v>33.5</c:v>
                </c:pt>
                <c:pt idx="3308">
                  <c:v>33.5</c:v>
                </c:pt>
                <c:pt idx="3309">
                  <c:v>33.5</c:v>
                </c:pt>
                <c:pt idx="3310">
                  <c:v>33.561999999999998</c:v>
                </c:pt>
                <c:pt idx="3311">
                  <c:v>33.561999999999998</c:v>
                </c:pt>
                <c:pt idx="3312">
                  <c:v>33.561999999999998</c:v>
                </c:pt>
                <c:pt idx="3313">
                  <c:v>33.561999999999998</c:v>
                </c:pt>
                <c:pt idx="3314">
                  <c:v>33.561999999999998</c:v>
                </c:pt>
                <c:pt idx="3315">
                  <c:v>33.561999999999998</c:v>
                </c:pt>
                <c:pt idx="3316">
                  <c:v>33.625</c:v>
                </c:pt>
                <c:pt idx="3317">
                  <c:v>33.625</c:v>
                </c:pt>
                <c:pt idx="3318">
                  <c:v>33.625</c:v>
                </c:pt>
                <c:pt idx="3319">
                  <c:v>33.625</c:v>
                </c:pt>
                <c:pt idx="3320">
                  <c:v>33.686999999999998</c:v>
                </c:pt>
                <c:pt idx="3321">
                  <c:v>33.686999999999998</c:v>
                </c:pt>
                <c:pt idx="3322">
                  <c:v>33.686999999999998</c:v>
                </c:pt>
                <c:pt idx="3323">
                  <c:v>33.686999999999998</c:v>
                </c:pt>
                <c:pt idx="3324">
                  <c:v>33.75</c:v>
                </c:pt>
                <c:pt idx="3325">
                  <c:v>33.75</c:v>
                </c:pt>
                <c:pt idx="3326">
                  <c:v>33.75</c:v>
                </c:pt>
                <c:pt idx="3327">
                  <c:v>33.75</c:v>
                </c:pt>
                <c:pt idx="3328">
                  <c:v>33.75</c:v>
                </c:pt>
                <c:pt idx="3329">
                  <c:v>33.811999999999998</c:v>
                </c:pt>
                <c:pt idx="3330">
                  <c:v>33.811999999999998</c:v>
                </c:pt>
                <c:pt idx="3331">
                  <c:v>33.811999999999998</c:v>
                </c:pt>
                <c:pt idx="3332">
                  <c:v>33.875</c:v>
                </c:pt>
                <c:pt idx="3333">
                  <c:v>33.875</c:v>
                </c:pt>
                <c:pt idx="3334">
                  <c:v>33.875</c:v>
                </c:pt>
                <c:pt idx="3335">
                  <c:v>33.875</c:v>
                </c:pt>
                <c:pt idx="3336">
                  <c:v>33.936999999999998</c:v>
                </c:pt>
                <c:pt idx="3337">
                  <c:v>33.936999999999998</c:v>
                </c:pt>
                <c:pt idx="3338">
                  <c:v>33.936999999999998</c:v>
                </c:pt>
                <c:pt idx="3339">
                  <c:v>33.936999999999998</c:v>
                </c:pt>
                <c:pt idx="3340">
                  <c:v>33.936999999999998</c:v>
                </c:pt>
                <c:pt idx="3341">
                  <c:v>34</c:v>
                </c:pt>
                <c:pt idx="3342">
                  <c:v>34</c:v>
                </c:pt>
                <c:pt idx="3343">
                  <c:v>34</c:v>
                </c:pt>
                <c:pt idx="3344">
                  <c:v>34</c:v>
                </c:pt>
                <c:pt idx="3345">
                  <c:v>34</c:v>
                </c:pt>
                <c:pt idx="3346">
                  <c:v>34.061999999999998</c:v>
                </c:pt>
                <c:pt idx="3347">
                  <c:v>34.061999999999998</c:v>
                </c:pt>
                <c:pt idx="3348">
                  <c:v>34.061999999999998</c:v>
                </c:pt>
                <c:pt idx="3349">
                  <c:v>34.061999999999998</c:v>
                </c:pt>
                <c:pt idx="3350">
                  <c:v>34.061999999999998</c:v>
                </c:pt>
                <c:pt idx="3351">
                  <c:v>34.061999999999998</c:v>
                </c:pt>
                <c:pt idx="3352">
                  <c:v>34.061999999999998</c:v>
                </c:pt>
                <c:pt idx="3353">
                  <c:v>34.125</c:v>
                </c:pt>
                <c:pt idx="3354">
                  <c:v>34.125</c:v>
                </c:pt>
                <c:pt idx="3355">
                  <c:v>34.125</c:v>
                </c:pt>
                <c:pt idx="3356">
                  <c:v>34.125</c:v>
                </c:pt>
                <c:pt idx="3357">
                  <c:v>34.125</c:v>
                </c:pt>
                <c:pt idx="3358">
                  <c:v>34.186999999999998</c:v>
                </c:pt>
                <c:pt idx="3359">
                  <c:v>34.186999999999998</c:v>
                </c:pt>
                <c:pt idx="3360">
                  <c:v>34.125</c:v>
                </c:pt>
                <c:pt idx="3361">
                  <c:v>34.186999999999998</c:v>
                </c:pt>
                <c:pt idx="3362">
                  <c:v>34.186999999999998</c:v>
                </c:pt>
                <c:pt idx="3363">
                  <c:v>34.186999999999998</c:v>
                </c:pt>
                <c:pt idx="3364">
                  <c:v>34.186999999999998</c:v>
                </c:pt>
                <c:pt idx="3365">
                  <c:v>34.186999999999998</c:v>
                </c:pt>
                <c:pt idx="3366">
                  <c:v>34.186999999999998</c:v>
                </c:pt>
                <c:pt idx="3367">
                  <c:v>34.186999999999998</c:v>
                </c:pt>
                <c:pt idx="3368">
                  <c:v>34.186999999999998</c:v>
                </c:pt>
                <c:pt idx="3369">
                  <c:v>34.186999999999998</c:v>
                </c:pt>
                <c:pt idx="3370">
                  <c:v>34.186999999999998</c:v>
                </c:pt>
                <c:pt idx="3371">
                  <c:v>34.186999999999998</c:v>
                </c:pt>
                <c:pt idx="3372">
                  <c:v>34.186999999999998</c:v>
                </c:pt>
                <c:pt idx="3373">
                  <c:v>34.186999999999998</c:v>
                </c:pt>
                <c:pt idx="3374">
                  <c:v>34.186999999999998</c:v>
                </c:pt>
                <c:pt idx="3375">
                  <c:v>34.186999999999998</c:v>
                </c:pt>
                <c:pt idx="3376">
                  <c:v>34.186999999999998</c:v>
                </c:pt>
                <c:pt idx="3377">
                  <c:v>34.186999999999998</c:v>
                </c:pt>
                <c:pt idx="3378">
                  <c:v>34.186999999999998</c:v>
                </c:pt>
                <c:pt idx="3379">
                  <c:v>34.25</c:v>
                </c:pt>
                <c:pt idx="3380">
                  <c:v>34.186999999999998</c:v>
                </c:pt>
                <c:pt idx="3381">
                  <c:v>34.25</c:v>
                </c:pt>
                <c:pt idx="3382">
                  <c:v>34.25</c:v>
                </c:pt>
                <c:pt idx="3383">
                  <c:v>34.25</c:v>
                </c:pt>
                <c:pt idx="3384">
                  <c:v>34.25</c:v>
                </c:pt>
                <c:pt idx="3385">
                  <c:v>34.25</c:v>
                </c:pt>
                <c:pt idx="3386">
                  <c:v>34.25</c:v>
                </c:pt>
                <c:pt idx="3387">
                  <c:v>34.25</c:v>
                </c:pt>
                <c:pt idx="3388">
                  <c:v>34.25</c:v>
                </c:pt>
                <c:pt idx="3389">
                  <c:v>34.25</c:v>
                </c:pt>
                <c:pt idx="3390">
                  <c:v>34.25</c:v>
                </c:pt>
                <c:pt idx="3391">
                  <c:v>34.25</c:v>
                </c:pt>
                <c:pt idx="3392">
                  <c:v>34.25</c:v>
                </c:pt>
                <c:pt idx="3393">
                  <c:v>34.25</c:v>
                </c:pt>
                <c:pt idx="3394">
                  <c:v>34.311999999999998</c:v>
                </c:pt>
                <c:pt idx="3395">
                  <c:v>34.311999999999998</c:v>
                </c:pt>
                <c:pt idx="3396">
                  <c:v>34.311999999999998</c:v>
                </c:pt>
                <c:pt idx="3397">
                  <c:v>34.311999999999998</c:v>
                </c:pt>
                <c:pt idx="3398">
                  <c:v>34.311999999999998</c:v>
                </c:pt>
                <c:pt idx="3399">
                  <c:v>34.311999999999998</c:v>
                </c:pt>
                <c:pt idx="3400">
                  <c:v>34.311999999999998</c:v>
                </c:pt>
                <c:pt idx="3401">
                  <c:v>34.311999999999998</c:v>
                </c:pt>
                <c:pt idx="3402">
                  <c:v>34.311999999999998</c:v>
                </c:pt>
                <c:pt idx="3403">
                  <c:v>34.311999999999998</c:v>
                </c:pt>
                <c:pt idx="3404">
                  <c:v>34.311999999999998</c:v>
                </c:pt>
                <c:pt idx="3405">
                  <c:v>34.311999999999998</c:v>
                </c:pt>
                <c:pt idx="3406">
                  <c:v>34.311999999999998</c:v>
                </c:pt>
                <c:pt idx="3407">
                  <c:v>34.311999999999998</c:v>
                </c:pt>
                <c:pt idx="3408">
                  <c:v>34.311999999999998</c:v>
                </c:pt>
                <c:pt idx="3409">
                  <c:v>34.311999999999998</c:v>
                </c:pt>
                <c:pt idx="3410">
                  <c:v>34.375</c:v>
                </c:pt>
                <c:pt idx="3411">
                  <c:v>34.375</c:v>
                </c:pt>
                <c:pt idx="3412">
                  <c:v>34.375</c:v>
                </c:pt>
                <c:pt idx="3413">
                  <c:v>34.375</c:v>
                </c:pt>
                <c:pt idx="3414">
                  <c:v>34.375</c:v>
                </c:pt>
                <c:pt idx="3415">
                  <c:v>34.375</c:v>
                </c:pt>
                <c:pt idx="3416">
                  <c:v>34.375</c:v>
                </c:pt>
                <c:pt idx="3417">
                  <c:v>34.375</c:v>
                </c:pt>
                <c:pt idx="3418">
                  <c:v>34.436999999999998</c:v>
                </c:pt>
                <c:pt idx="3419">
                  <c:v>34.436999999999998</c:v>
                </c:pt>
                <c:pt idx="3420">
                  <c:v>34.436999999999998</c:v>
                </c:pt>
                <c:pt idx="3421">
                  <c:v>34.436999999999998</c:v>
                </c:pt>
                <c:pt idx="3422">
                  <c:v>34.436999999999998</c:v>
                </c:pt>
                <c:pt idx="3423">
                  <c:v>34.436999999999998</c:v>
                </c:pt>
                <c:pt idx="3424">
                  <c:v>34.436999999999998</c:v>
                </c:pt>
                <c:pt idx="3425">
                  <c:v>34.436999999999998</c:v>
                </c:pt>
                <c:pt idx="3426">
                  <c:v>34.436999999999998</c:v>
                </c:pt>
                <c:pt idx="3427">
                  <c:v>34.436999999999998</c:v>
                </c:pt>
                <c:pt idx="3428">
                  <c:v>34.436999999999998</c:v>
                </c:pt>
                <c:pt idx="3429">
                  <c:v>34.436999999999998</c:v>
                </c:pt>
                <c:pt idx="3430">
                  <c:v>34.436999999999998</c:v>
                </c:pt>
                <c:pt idx="3431">
                  <c:v>34.436999999999998</c:v>
                </c:pt>
                <c:pt idx="3432">
                  <c:v>34.436999999999998</c:v>
                </c:pt>
                <c:pt idx="3433">
                  <c:v>34.436999999999998</c:v>
                </c:pt>
                <c:pt idx="3434">
                  <c:v>34.5</c:v>
                </c:pt>
                <c:pt idx="3435">
                  <c:v>34.436999999999998</c:v>
                </c:pt>
                <c:pt idx="3436">
                  <c:v>34.436999999999998</c:v>
                </c:pt>
                <c:pt idx="3437">
                  <c:v>34.436999999999998</c:v>
                </c:pt>
                <c:pt idx="3438">
                  <c:v>34.5</c:v>
                </c:pt>
                <c:pt idx="3439">
                  <c:v>34.436999999999998</c:v>
                </c:pt>
                <c:pt idx="3440">
                  <c:v>34.5</c:v>
                </c:pt>
                <c:pt idx="3441">
                  <c:v>34.5</c:v>
                </c:pt>
                <c:pt idx="3442">
                  <c:v>34.5</c:v>
                </c:pt>
                <c:pt idx="3443">
                  <c:v>34.5</c:v>
                </c:pt>
                <c:pt idx="3444">
                  <c:v>34.5</c:v>
                </c:pt>
                <c:pt idx="3445">
                  <c:v>34.5</c:v>
                </c:pt>
                <c:pt idx="3446">
                  <c:v>34.5</c:v>
                </c:pt>
                <c:pt idx="3447">
                  <c:v>34.5</c:v>
                </c:pt>
                <c:pt idx="3448">
                  <c:v>34.5</c:v>
                </c:pt>
                <c:pt idx="3449">
                  <c:v>34.5</c:v>
                </c:pt>
                <c:pt idx="3450">
                  <c:v>34.5</c:v>
                </c:pt>
                <c:pt idx="3451">
                  <c:v>34.5</c:v>
                </c:pt>
                <c:pt idx="3452">
                  <c:v>34.5</c:v>
                </c:pt>
                <c:pt idx="3453">
                  <c:v>34.5</c:v>
                </c:pt>
                <c:pt idx="3454">
                  <c:v>34.5</c:v>
                </c:pt>
                <c:pt idx="3455">
                  <c:v>34.5</c:v>
                </c:pt>
                <c:pt idx="3456">
                  <c:v>34.5</c:v>
                </c:pt>
                <c:pt idx="3457">
                  <c:v>34.561999999999998</c:v>
                </c:pt>
                <c:pt idx="3458">
                  <c:v>34.5</c:v>
                </c:pt>
                <c:pt idx="3459">
                  <c:v>34.5</c:v>
                </c:pt>
                <c:pt idx="3460">
                  <c:v>34.5</c:v>
                </c:pt>
                <c:pt idx="3461">
                  <c:v>34.561999999999998</c:v>
                </c:pt>
                <c:pt idx="3462">
                  <c:v>34.5</c:v>
                </c:pt>
                <c:pt idx="3463">
                  <c:v>34.5</c:v>
                </c:pt>
                <c:pt idx="3464">
                  <c:v>34.561999999999998</c:v>
                </c:pt>
                <c:pt idx="3465">
                  <c:v>34.561999999999998</c:v>
                </c:pt>
                <c:pt idx="3466">
                  <c:v>34.5</c:v>
                </c:pt>
                <c:pt idx="3467">
                  <c:v>34.561999999999998</c:v>
                </c:pt>
                <c:pt idx="3468">
                  <c:v>34.561999999999998</c:v>
                </c:pt>
                <c:pt idx="3469">
                  <c:v>34.561999999999998</c:v>
                </c:pt>
                <c:pt idx="3470">
                  <c:v>34.561999999999998</c:v>
                </c:pt>
                <c:pt idx="3471">
                  <c:v>34.5</c:v>
                </c:pt>
                <c:pt idx="3472">
                  <c:v>34.561999999999998</c:v>
                </c:pt>
                <c:pt idx="3473">
                  <c:v>34.561999999999998</c:v>
                </c:pt>
                <c:pt idx="3474">
                  <c:v>34.561999999999998</c:v>
                </c:pt>
                <c:pt idx="3475">
                  <c:v>34.561999999999998</c:v>
                </c:pt>
                <c:pt idx="3476">
                  <c:v>34.561999999999998</c:v>
                </c:pt>
                <c:pt idx="3477">
                  <c:v>34.5</c:v>
                </c:pt>
                <c:pt idx="3478">
                  <c:v>34.5</c:v>
                </c:pt>
                <c:pt idx="3479">
                  <c:v>34.5</c:v>
                </c:pt>
                <c:pt idx="3480">
                  <c:v>34.561999999999998</c:v>
                </c:pt>
                <c:pt idx="3481">
                  <c:v>34.5</c:v>
                </c:pt>
                <c:pt idx="3482">
                  <c:v>34.561999999999998</c:v>
                </c:pt>
                <c:pt idx="3483">
                  <c:v>34.5</c:v>
                </c:pt>
                <c:pt idx="3484">
                  <c:v>34.5</c:v>
                </c:pt>
                <c:pt idx="3485">
                  <c:v>34.561999999999998</c:v>
                </c:pt>
                <c:pt idx="3486">
                  <c:v>34.5</c:v>
                </c:pt>
                <c:pt idx="3487">
                  <c:v>34.5</c:v>
                </c:pt>
                <c:pt idx="3488">
                  <c:v>34.5</c:v>
                </c:pt>
                <c:pt idx="3489">
                  <c:v>34.5</c:v>
                </c:pt>
                <c:pt idx="3490">
                  <c:v>34.5</c:v>
                </c:pt>
                <c:pt idx="3491">
                  <c:v>34.5</c:v>
                </c:pt>
                <c:pt idx="3492">
                  <c:v>34.5</c:v>
                </c:pt>
                <c:pt idx="3493">
                  <c:v>34.5</c:v>
                </c:pt>
                <c:pt idx="3494">
                  <c:v>34.5</c:v>
                </c:pt>
                <c:pt idx="3495">
                  <c:v>34.5</c:v>
                </c:pt>
                <c:pt idx="3496">
                  <c:v>34.5</c:v>
                </c:pt>
                <c:pt idx="3497">
                  <c:v>34.5</c:v>
                </c:pt>
                <c:pt idx="3498">
                  <c:v>34.5</c:v>
                </c:pt>
                <c:pt idx="3499">
                  <c:v>34.5</c:v>
                </c:pt>
                <c:pt idx="3500">
                  <c:v>34.5</c:v>
                </c:pt>
                <c:pt idx="3501">
                  <c:v>34.5</c:v>
                </c:pt>
                <c:pt idx="3502">
                  <c:v>34.5</c:v>
                </c:pt>
                <c:pt idx="3503">
                  <c:v>34.436999999999998</c:v>
                </c:pt>
                <c:pt idx="3504">
                  <c:v>34.436999999999998</c:v>
                </c:pt>
                <c:pt idx="3505">
                  <c:v>34.436999999999998</c:v>
                </c:pt>
                <c:pt idx="3506">
                  <c:v>34.436999999999998</c:v>
                </c:pt>
                <c:pt idx="3507">
                  <c:v>34.436999999999998</c:v>
                </c:pt>
                <c:pt idx="3508">
                  <c:v>34.436999999999998</c:v>
                </c:pt>
                <c:pt idx="3509">
                  <c:v>34.436999999999998</c:v>
                </c:pt>
                <c:pt idx="3510">
                  <c:v>34.436999999999998</c:v>
                </c:pt>
                <c:pt idx="3511">
                  <c:v>34.436999999999998</c:v>
                </c:pt>
                <c:pt idx="3512">
                  <c:v>34.436999999999998</c:v>
                </c:pt>
                <c:pt idx="3513">
                  <c:v>34.375</c:v>
                </c:pt>
                <c:pt idx="3514">
                  <c:v>34.436999999999998</c:v>
                </c:pt>
                <c:pt idx="3515">
                  <c:v>34.436999999999998</c:v>
                </c:pt>
                <c:pt idx="3516">
                  <c:v>34.436999999999998</c:v>
                </c:pt>
                <c:pt idx="3517">
                  <c:v>34.436999999999998</c:v>
                </c:pt>
                <c:pt idx="3518">
                  <c:v>34.375</c:v>
                </c:pt>
                <c:pt idx="3519">
                  <c:v>34.375</c:v>
                </c:pt>
                <c:pt idx="3520">
                  <c:v>34.375</c:v>
                </c:pt>
                <c:pt idx="3521">
                  <c:v>34.375</c:v>
                </c:pt>
                <c:pt idx="3522">
                  <c:v>34.375</c:v>
                </c:pt>
                <c:pt idx="3523">
                  <c:v>34.375</c:v>
                </c:pt>
                <c:pt idx="3524">
                  <c:v>34.375</c:v>
                </c:pt>
                <c:pt idx="3525">
                  <c:v>34.375</c:v>
                </c:pt>
                <c:pt idx="3526">
                  <c:v>34.311999999999998</c:v>
                </c:pt>
                <c:pt idx="3527">
                  <c:v>34.311999999999998</c:v>
                </c:pt>
                <c:pt idx="3528">
                  <c:v>34.375</c:v>
                </c:pt>
                <c:pt idx="3529">
                  <c:v>34.375</c:v>
                </c:pt>
                <c:pt idx="3530">
                  <c:v>34.311999999999998</c:v>
                </c:pt>
                <c:pt idx="3531">
                  <c:v>34.375</c:v>
                </c:pt>
                <c:pt idx="3532">
                  <c:v>34.311999999999998</c:v>
                </c:pt>
                <c:pt idx="3533">
                  <c:v>34.311999999999998</c:v>
                </c:pt>
                <c:pt idx="3534">
                  <c:v>34.311999999999998</c:v>
                </c:pt>
                <c:pt idx="3535">
                  <c:v>34.311999999999998</c:v>
                </c:pt>
                <c:pt idx="3536">
                  <c:v>34.311999999999998</c:v>
                </c:pt>
                <c:pt idx="3537">
                  <c:v>34.311999999999998</c:v>
                </c:pt>
                <c:pt idx="3538">
                  <c:v>34.311999999999998</c:v>
                </c:pt>
                <c:pt idx="3539">
                  <c:v>34.25</c:v>
                </c:pt>
                <c:pt idx="3540">
                  <c:v>34.25</c:v>
                </c:pt>
                <c:pt idx="3541">
                  <c:v>34.25</c:v>
                </c:pt>
                <c:pt idx="3542">
                  <c:v>34.25</c:v>
                </c:pt>
                <c:pt idx="3543">
                  <c:v>34.25</c:v>
                </c:pt>
                <c:pt idx="3544">
                  <c:v>34.25</c:v>
                </c:pt>
                <c:pt idx="3545">
                  <c:v>34.25</c:v>
                </c:pt>
                <c:pt idx="3546">
                  <c:v>34.25</c:v>
                </c:pt>
                <c:pt idx="3547">
                  <c:v>34.25</c:v>
                </c:pt>
                <c:pt idx="3548">
                  <c:v>34.25</c:v>
                </c:pt>
                <c:pt idx="3549">
                  <c:v>34.25</c:v>
                </c:pt>
                <c:pt idx="3550">
                  <c:v>34.186999999999998</c:v>
                </c:pt>
                <c:pt idx="3551">
                  <c:v>34.25</c:v>
                </c:pt>
                <c:pt idx="3552">
                  <c:v>34.186999999999998</c:v>
                </c:pt>
                <c:pt idx="3553">
                  <c:v>34.186999999999998</c:v>
                </c:pt>
                <c:pt idx="3554">
                  <c:v>34.186999999999998</c:v>
                </c:pt>
                <c:pt idx="3555">
                  <c:v>34.186999999999998</c:v>
                </c:pt>
                <c:pt idx="3556">
                  <c:v>34.186999999999998</c:v>
                </c:pt>
                <c:pt idx="3557">
                  <c:v>34.186999999999998</c:v>
                </c:pt>
                <c:pt idx="3558">
                  <c:v>34.186999999999998</c:v>
                </c:pt>
                <c:pt idx="3559">
                  <c:v>34.186999999999998</c:v>
                </c:pt>
                <c:pt idx="3560">
                  <c:v>34.186999999999998</c:v>
                </c:pt>
                <c:pt idx="3561">
                  <c:v>34.186999999999998</c:v>
                </c:pt>
                <c:pt idx="3562">
                  <c:v>34.186999999999998</c:v>
                </c:pt>
                <c:pt idx="3563">
                  <c:v>34.186999999999998</c:v>
                </c:pt>
                <c:pt idx="3564">
                  <c:v>34.186999999999998</c:v>
                </c:pt>
                <c:pt idx="3565">
                  <c:v>34.125</c:v>
                </c:pt>
                <c:pt idx="3566">
                  <c:v>34.125</c:v>
                </c:pt>
                <c:pt idx="3567">
                  <c:v>34.186999999999998</c:v>
                </c:pt>
                <c:pt idx="3568">
                  <c:v>34.125</c:v>
                </c:pt>
                <c:pt idx="3569">
                  <c:v>34.125</c:v>
                </c:pt>
                <c:pt idx="3570">
                  <c:v>34.125</c:v>
                </c:pt>
                <c:pt idx="3571">
                  <c:v>34.125</c:v>
                </c:pt>
                <c:pt idx="3572">
                  <c:v>34.125</c:v>
                </c:pt>
                <c:pt idx="3573">
                  <c:v>34.125</c:v>
                </c:pt>
                <c:pt idx="3574">
                  <c:v>34.125</c:v>
                </c:pt>
                <c:pt idx="3575">
                  <c:v>34.125</c:v>
                </c:pt>
                <c:pt idx="3576">
                  <c:v>34.125</c:v>
                </c:pt>
                <c:pt idx="3577">
                  <c:v>34.125</c:v>
                </c:pt>
                <c:pt idx="3578">
                  <c:v>34.125</c:v>
                </c:pt>
                <c:pt idx="3579">
                  <c:v>34.125</c:v>
                </c:pt>
                <c:pt idx="3580">
                  <c:v>34.125</c:v>
                </c:pt>
                <c:pt idx="3581">
                  <c:v>34.125</c:v>
                </c:pt>
                <c:pt idx="3582">
                  <c:v>34.125</c:v>
                </c:pt>
                <c:pt idx="3583">
                  <c:v>34.125</c:v>
                </c:pt>
                <c:pt idx="3584">
                  <c:v>34.125</c:v>
                </c:pt>
                <c:pt idx="3585">
                  <c:v>34.186999999999998</c:v>
                </c:pt>
                <c:pt idx="3586">
                  <c:v>34.186999999999998</c:v>
                </c:pt>
                <c:pt idx="3587">
                  <c:v>34.125</c:v>
                </c:pt>
                <c:pt idx="3588">
                  <c:v>34.125</c:v>
                </c:pt>
                <c:pt idx="3589">
                  <c:v>34.125</c:v>
                </c:pt>
                <c:pt idx="3590">
                  <c:v>34.125</c:v>
                </c:pt>
                <c:pt idx="3591">
                  <c:v>34.125</c:v>
                </c:pt>
                <c:pt idx="3592">
                  <c:v>34.186999999999998</c:v>
                </c:pt>
                <c:pt idx="3593">
                  <c:v>34.125</c:v>
                </c:pt>
                <c:pt idx="3594">
                  <c:v>34.186999999999998</c:v>
                </c:pt>
                <c:pt idx="3595">
                  <c:v>34.186999999999998</c:v>
                </c:pt>
                <c:pt idx="3596">
                  <c:v>34.125</c:v>
                </c:pt>
                <c:pt idx="3597">
                  <c:v>34.186999999999998</c:v>
                </c:pt>
                <c:pt idx="3598">
                  <c:v>34.125</c:v>
                </c:pt>
                <c:pt idx="3599">
                  <c:v>34.186999999999998</c:v>
                </c:pt>
                <c:pt idx="3600">
                  <c:v>34.125</c:v>
                </c:pt>
                <c:pt idx="3601">
                  <c:v>34.125</c:v>
                </c:pt>
                <c:pt idx="3602">
                  <c:v>34.186999999999998</c:v>
                </c:pt>
                <c:pt idx="3603">
                  <c:v>34.125</c:v>
                </c:pt>
                <c:pt idx="3604">
                  <c:v>34.186999999999998</c:v>
                </c:pt>
                <c:pt idx="3605">
                  <c:v>34.186999999999998</c:v>
                </c:pt>
                <c:pt idx="3606">
                  <c:v>34.186999999999998</c:v>
                </c:pt>
                <c:pt idx="3607">
                  <c:v>34.186999999999998</c:v>
                </c:pt>
                <c:pt idx="3608">
                  <c:v>34.186999999999998</c:v>
                </c:pt>
                <c:pt idx="3609">
                  <c:v>34.186999999999998</c:v>
                </c:pt>
                <c:pt idx="3610">
                  <c:v>34.186999999999998</c:v>
                </c:pt>
                <c:pt idx="3611">
                  <c:v>34.186999999999998</c:v>
                </c:pt>
                <c:pt idx="3612">
                  <c:v>34.186999999999998</c:v>
                </c:pt>
                <c:pt idx="3613">
                  <c:v>34.186999999999998</c:v>
                </c:pt>
                <c:pt idx="3614">
                  <c:v>34.186999999999998</c:v>
                </c:pt>
                <c:pt idx="3615">
                  <c:v>34.186999999999998</c:v>
                </c:pt>
                <c:pt idx="3616">
                  <c:v>34.186999999999998</c:v>
                </c:pt>
                <c:pt idx="3617">
                  <c:v>34.186999999999998</c:v>
                </c:pt>
                <c:pt idx="3618">
                  <c:v>34.186999999999998</c:v>
                </c:pt>
                <c:pt idx="3619">
                  <c:v>34.186999999999998</c:v>
                </c:pt>
                <c:pt idx="3620">
                  <c:v>34.186999999999998</c:v>
                </c:pt>
                <c:pt idx="3621">
                  <c:v>34.186999999999998</c:v>
                </c:pt>
                <c:pt idx="3622">
                  <c:v>34.186999999999998</c:v>
                </c:pt>
                <c:pt idx="3623">
                  <c:v>34.186999999999998</c:v>
                </c:pt>
                <c:pt idx="3624">
                  <c:v>34.186999999999998</c:v>
                </c:pt>
                <c:pt idx="3625">
                  <c:v>34.186999999999998</c:v>
                </c:pt>
                <c:pt idx="3626">
                  <c:v>34.186999999999998</c:v>
                </c:pt>
                <c:pt idx="3627">
                  <c:v>34.186999999999998</c:v>
                </c:pt>
                <c:pt idx="3628">
                  <c:v>34.186999999999998</c:v>
                </c:pt>
                <c:pt idx="3629">
                  <c:v>34.186999999999998</c:v>
                </c:pt>
                <c:pt idx="3630">
                  <c:v>34.186999999999998</c:v>
                </c:pt>
                <c:pt idx="3631">
                  <c:v>34.186999999999998</c:v>
                </c:pt>
                <c:pt idx="3632">
                  <c:v>34.25</c:v>
                </c:pt>
                <c:pt idx="3633">
                  <c:v>34.186999999999998</c:v>
                </c:pt>
                <c:pt idx="3634">
                  <c:v>34.25</c:v>
                </c:pt>
                <c:pt idx="3635">
                  <c:v>34.186999999999998</c:v>
                </c:pt>
                <c:pt idx="3636">
                  <c:v>34.25</c:v>
                </c:pt>
                <c:pt idx="3637">
                  <c:v>34.25</c:v>
                </c:pt>
                <c:pt idx="3638">
                  <c:v>34.25</c:v>
                </c:pt>
                <c:pt idx="3639">
                  <c:v>34.25</c:v>
                </c:pt>
                <c:pt idx="3640">
                  <c:v>34.25</c:v>
                </c:pt>
                <c:pt idx="3641">
                  <c:v>34.25</c:v>
                </c:pt>
                <c:pt idx="3642">
                  <c:v>34.311999999999998</c:v>
                </c:pt>
                <c:pt idx="3643">
                  <c:v>34.311999999999998</c:v>
                </c:pt>
                <c:pt idx="3644">
                  <c:v>34.311999999999998</c:v>
                </c:pt>
                <c:pt idx="3645">
                  <c:v>34.311999999999998</c:v>
                </c:pt>
                <c:pt idx="3646">
                  <c:v>34.311999999999998</c:v>
                </c:pt>
                <c:pt idx="3647">
                  <c:v>34.311999999999998</c:v>
                </c:pt>
                <c:pt idx="3648">
                  <c:v>34.311999999999998</c:v>
                </c:pt>
                <c:pt idx="3649">
                  <c:v>34.311999999999998</c:v>
                </c:pt>
                <c:pt idx="3650">
                  <c:v>34.311999999999998</c:v>
                </c:pt>
                <c:pt idx="3651">
                  <c:v>34.311999999999998</c:v>
                </c:pt>
                <c:pt idx="3652">
                  <c:v>34.311999999999998</c:v>
                </c:pt>
                <c:pt idx="3653">
                  <c:v>34.375</c:v>
                </c:pt>
                <c:pt idx="3654">
                  <c:v>34.311999999999998</c:v>
                </c:pt>
                <c:pt idx="3655">
                  <c:v>34.375</c:v>
                </c:pt>
                <c:pt idx="3656">
                  <c:v>34.375</c:v>
                </c:pt>
                <c:pt idx="3657">
                  <c:v>34.375</c:v>
                </c:pt>
                <c:pt idx="3658">
                  <c:v>34.375</c:v>
                </c:pt>
                <c:pt idx="3659">
                  <c:v>34.375</c:v>
                </c:pt>
                <c:pt idx="3660">
                  <c:v>34.375</c:v>
                </c:pt>
                <c:pt idx="3661">
                  <c:v>34.375</c:v>
                </c:pt>
                <c:pt idx="3662">
                  <c:v>34.436999999999998</c:v>
                </c:pt>
                <c:pt idx="3663">
                  <c:v>34.436999999999998</c:v>
                </c:pt>
                <c:pt idx="3664">
                  <c:v>34.375</c:v>
                </c:pt>
                <c:pt idx="3665">
                  <c:v>34.436999999999998</c:v>
                </c:pt>
                <c:pt idx="3666">
                  <c:v>34.436999999999998</c:v>
                </c:pt>
                <c:pt idx="3667">
                  <c:v>34.436999999999998</c:v>
                </c:pt>
                <c:pt idx="3668">
                  <c:v>34.436999999999998</c:v>
                </c:pt>
                <c:pt idx="3669">
                  <c:v>34.436999999999998</c:v>
                </c:pt>
                <c:pt idx="3670">
                  <c:v>34.436999999999998</c:v>
                </c:pt>
                <c:pt idx="3671">
                  <c:v>34.436999999999998</c:v>
                </c:pt>
                <c:pt idx="3672">
                  <c:v>34.436999999999998</c:v>
                </c:pt>
                <c:pt idx="3673">
                  <c:v>34.436999999999998</c:v>
                </c:pt>
                <c:pt idx="3674">
                  <c:v>34.436999999999998</c:v>
                </c:pt>
                <c:pt idx="3675">
                  <c:v>34.436999999999998</c:v>
                </c:pt>
                <c:pt idx="3676">
                  <c:v>34.436999999999998</c:v>
                </c:pt>
                <c:pt idx="3677">
                  <c:v>34.436999999999998</c:v>
                </c:pt>
                <c:pt idx="3678">
                  <c:v>34.436999999999998</c:v>
                </c:pt>
                <c:pt idx="3679">
                  <c:v>34.436999999999998</c:v>
                </c:pt>
                <c:pt idx="3680">
                  <c:v>34.436999999999998</c:v>
                </c:pt>
                <c:pt idx="3681">
                  <c:v>34.436999999999998</c:v>
                </c:pt>
                <c:pt idx="3682">
                  <c:v>34.436999999999998</c:v>
                </c:pt>
                <c:pt idx="3683">
                  <c:v>34.436999999999998</c:v>
                </c:pt>
                <c:pt idx="3684">
                  <c:v>34.436999999999998</c:v>
                </c:pt>
                <c:pt idx="3685">
                  <c:v>34.436999999999998</c:v>
                </c:pt>
                <c:pt idx="3686">
                  <c:v>34.436999999999998</c:v>
                </c:pt>
                <c:pt idx="3687">
                  <c:v>34.436999999999998</c:v>
                </c:pt>
                <c:pt idx="3688">
                  <c:v>34.436999999999998</c:v>
                </c:pt>
                <c:pt idx="3689">
                  <c:v>34.436999999999998</c:v>
                </c:pt>
                <c:pt idx="3690">
                  <c:v>34.436999999999998</c:v>
                </c:pt>
                <c:pt idx="3691">
                  <c:v>34.436999999999998</c:v>
                </c:pt>
                <c:pt idx="3692">
                  <c:v>34.436999999999998</c:v>
                </c:pt>
                <c:pt idx="3693">
                  <c:v>34.436999999999998</c:v>
                </c:pt>
                <c:pt idx="3694">
                  <c:v>34.436999999999998</c:v>
                </c:pt>
                <c:pt idx="3695">
                  <c:v>34.436999999999998</c:v>
                </c:pt>
                <c:pt idx="3696">
                  <c:v>34.436999999999998</c:v>
                </c:pt>
                <c:pt idx="3697">
                  <c:v>34.436999999999998</c:v>
                </c:pt>
                <c:pt idx="3698">
                  <c:v>34.436999999999998</c:v>
                </c:pt>
                <c:pt idx="3699">
                  <c:v>34.436999999999998</c:v>
                </c:pt>
                <c:pt idx="3700">
                  <c:v>34.436999999999998</c:v>
                </c:pt>
                <c:pt idx="3701">
                  <c:v>34.436999999999998</c:v>
                </c:pt>
                <c:pt idx="3702">
                  <c:v>34.436999999999998</c:v>
                </c:pt>
                <c:pt idx="3703">
                  <c:v>34.436999999999998</c:v>
                </c:pt>
                <c:pt idx="3704">
                  <c:v>34.436999999999998</c:v>
                </c:pt>
                <c:pt idx="3705">
                  <c:v>34.436999999999998</c:v>
                </c:pt>
                <c:pt idx="3706">
                  <c:v>34.436999999999998</c:v>
                </c:pt>
                <c:pt idx="3707">
                  <c:v>34.5</c:v>
                </c:pt>
                <c:pt idx="3708">
                  <c:v>34.436999999999998</c:v>
                </c:pt>
                <c:pt idx="3709">
                  <c:v>34.5</c:v>
                </c:pt>
                <c:pt idx="3710">
                  <c:v>34.5</c:v>
                </c:pt>
                <c:pt idx="3711">
                  <c:v>34.5</c:v>
                </c:pt>
                <c:pt idx="3712">
                  <c:v>34.5</c:v>
                </c:pt>
                <c:pt idx="3713">
                  <c:v>34.5</c:v>
                </c:pt>
                <c:pt idx="3714">
                  <c:v>34.5</c:v>
                </c:pt>
                <c:pt idx="3715">
                  <c:v>34.5</c:v>
                </c:pt>
                <c:pt idx="3716">
                  <c:v>34.5</c:v>
                </c:pt>
                <c:pt idx="3717">
                  <c:v>34.5</c:v>
                </c:pt>
                <c:pt idx="3718">
                  <c:v>34.5</c:v>
                </c:pt>
                <c:pt idx="3719">
                  <c:v>34.5</c:v>
                </c:pt>
                <c:pt idx="3720">
                  <c:v>34.5</c:v>
                </c:pt>
                <c:pt idx="3721">
                  <c:v>34.5</c:v>
                </c:pt>
                <c:pt idx="3722">
                  <c:v>34.5</c:v>
                </c:pt>
                <c:pt idx="3723">
                  <c:v>34.561999999999998</c:v>
                </c:pt>
                <c:pt idx="3724">
                  <c:v>34.561999999999998</c:v>
                </c:pt>
                <c:pt idx="3725">
                  <c:v>34.561999999999998</c:v>
                </c:pt>
                <c:pt idx="3726">
                  <c:v>34.561999999999998</c:v>
                </c:pt>
                <c:pt idx="3727">
                  <c:v>34.561999999999998</c:v>
                </c:pt>
                <c:pt idx="3728">
                  <c:v>34.561999999999998</c:v>
                </c:pt>
                <c:pt idx="3729">
                  <c:v>34.561999999999998</c:v>
                </c:pt>
                <c:pt idx="3730">
                  <c:v>34.561999999999998</c:v>
                </c:pt>
                <c:pt idx="3731">
                  <c:v>34.561999999999998</c:v>
                </c:pt>
                <c:pt idx="3732">
                  <c:v>34.561999999999998</c:v>
                </c:pt>
                <c:pt idx="3733">
                  <c:v>34.625</c:v>
                </c:pt>
                <c:pt idx="3734">
                  <c:v>34.561999999999998</c:v>
                </c:pt>
                <c:pt idx="3735">
                  <c:v>34.561999999999998</c:v>
                </c:pt>
                <c:pt idx="3736">
                  <c:v>34.625</c:v>
                </c:pt>
                <c:pt idx="3737">
                  <c:v>34.561999999999998</c:v>
                </c:pt>
                <c:pt idx="3738">
                  <c:v>34.625</c:v>
                </c:pt>
                <c:pt idx="3739">
                  <c:v>34.625</c:v>
                </c:pt>
                <c:pt idx="3740">
                  <c:v>34.561999999999998</c:v>
                </c:pt>
                <c:pt idx="3741">
                  <c:v>34.625</c:v>
                </c:pt>
                <c:pt idx="3742">
                  <c:v>34.625</c:v>
                </c:pt>
                <c:pt idx="3743">
                  <c:v>34.625</c:v>
                </c:pt>
                <c:pt idx="3744">
                  <c:v>34.561999999999998</c:v>
                </c:pt>
                <c:pt idx="3745">
                  <c:v>34.625</c:v>
                </c:pt>
                <c:pt idx="3746">
                  <c:v>34.561999999999998</c:v>
                </c:pt>
                <c:pt idx="3747">
                  <c:v>34.625</c:v>
                </c:pt>
                <c:pt idx="3748">
                  <c:v>34.625</c:v>
                </c:pt>
                <c:pt idx="3749">
                  <c:v>34.561999999999998</c:v>
                </c:pt>
                <c:pt idx="3750">
                  <c:v>34.561999999999998</c:v>
                </c:pt>
                <c:pt idx="3751">
                  <c:v>34.561999999999998</c:v>
                </c:pt>
                <c:pt idx="3752">
                  <c:v>34.561999999999998</c:v>
                </c:pt>
                <c:pt idx="3753">
                  <c:v>34.561999999999998</c:v>
                </c:pt>
                <c:pt idx="3754">
                  <c:v>34.561999999999998</c:v>
                </c:pt>
                <c:pt idx="3755">
                  <c:v>34.561999999999998</c:v>
                </c:pt>
                <c:pt idx="3756">
                  <c:v>34.561999999999998</c:v>
                </c:pt>
                <c:pt idx="3757">
                  <c:v>34.561999999999998</c:v>
                </c:pt>
                <c:pt idx="3758">
                  <c:v>34.561999999999998</c:v>
                </c:pt>
                <c:pt idx="3759">
                  <c:v>34.561999999999998</c:v>
                </c:pt>
                <c:pt idx="3760">
                  <c:v>34.561999999999998</c:v>
                </c:pt>
                <c:pt idx="3761">
                  <c:v>34.561999999999998</c:v>
                </c:pt>
                <c:pt idx="3762">
                  <c:v>34.561999999999998</c:v>
                </c:pt>
                <c:pt idx="3763">
                  <c:v>34.561999999999998</c:v>
                </c:pt>
                <c:pt idx="3764">
                  <c:v>34.5</c:v>
                </c:pt>
                <c:pt idx="3765">
                  <c:v>34.561999999999998</c:v>
                </c:pt>
                <c:pt idx="3766">
                  <c:v>34.5</c:v>
                </c:pt>
                <c:pt idx="3767">
                  <c:v>34.5</c:v>
                </c:pt>
                <c:pt idx="3768">
                  <c:v>34.5</c:v>
                </c:pt>
                <c:pt idx="3769">
                  <c:v>34.561999999999998</c:v>
                </c:pt>
                <c:pt idx="3770">
                  <c:v>34.5</c:v>
                </c:pt>
                <c:pt idx="3771">
                  <c:v>34.5</c:v>
                </c:pt>
                <c:pt idx="3772">
                  <c:v>34.5</c:v>
                </c:pt>
                <c:pt idx="3773">
                  <c:v>34.5</c:v>
                </c:pt>
                <c:pt idx="3774">
                  <c:v>34.5</c:v>
                </c:pt>
                <c:pt idx="3775">
                  <c:v>34.5</c:v>
                </c:pt>
                <c:pt idx="3776">
                  <c:v>34.5</c:v>
                </c:pt>
                <c:pt idx="3777">
                  <c:v>34.5</c:v>
                </c:pt>
                <c:pt idx="3778">
                  <c:v>34.5</c:v>
                </c:pt>
                <c:pt idx="3779">
                  <c:v>34.5</c:v>
                </c:pt>
                <c:pt idx="3780">
                  <c:v>34.5</c:v>
                </c:pt>
                <c:pt idx="3781">
                  <c:v>34.5</c:v>
                </c:pt>
                <c:pt idx="3782">
                  <c:v>34.5</c:v>
                </c:pt>
                <c:pt idx="3783">
                  <c:v>34.5</c:v>
                </c:pt>
                <c:pt idx="3784">
                  <c:v>34.436999999999998</c:v>
                </c:pt>
                <c:pt idx="3785">
                  <c:v>34.5</c:v>
                </c:pt>
                <c:pt idx="3786">
                  <c:v>34.436999999999998</c:v>
                </c:pt>
                <c:pt idx="3787">
                  <c:v>34.5</c:v>
                </c:pt>
                <c:pt idx="3788">
                  <c:v>34.436999999999998</c:v>
                </c:pt>
                <c:pt idx="3789">
                  <c:v>34.436999999999998</c:v>
                </c:pt>
                <c:pt idx="3790">
                  <c:v>34.436999999999998</c:v>
                </c:pt>
                <c:pt idx="3791">
                  <c:v>34.436999999999998</c:v>
                </c:pt>
                <c:pt idx="3792">
                  <c:v>34.5</c:v>
                </c:pt>
                <c:pt idx="3793">
                  <c:v>34.436999999999998</c:v>
                </c:pt>
                <c:pt idx="3794">
                  <c:v>34.436999999999998</c:v>
                </c:pt>
                <c:pt idx="3795">
                  <c:v>34.436999999999998</c:v>
                </c:pt>
                <c:pt idx="3796">
                  <c:v>34.436999999999998</c:v>
                </c:pt>
                <c:pt idx="3797">
                  <c:v>34.436999999999998</c:v>
                </c:pt>
                <c:pt idx="3798">
                  <c:v>34.436999999999998</c:v>
                </c:pt>
                <c:pt idx="3799">
                  <c:v>34.436999999999998</c:v>
                </c:pt>
                <c:pt idx="3800">
                  <c:v>34.436999999999998</c:v>
                </c:pt>
                <c:pt idx="3801">
                  <c:v>34.436999999999998</c:v>
                </c:pt>
                <c:pt idx="3802">
                  <c:v>34.436999999999998</c:v>
                </c:pt>
                <c:pt idx="3803">
                  <c:v>34.436999999999998</c:v>
                </c:pt>
                <c:pt idx="3804">
                  <c:v>34.436999999999998</c:v>
                </c:pt>
                <c:pt idx="3805">
                  <c:v>34.436999999999998</c:v>
                </c:pt>
                <c:pt idx="3806">
                  <c:v>34.436999999999998</c:v>
                </c:pt>
                <c:pt idx="3807">
                  <c:v>34.436999999999998</c:v>
                </c:pt>
                <c:pt idx="3808">
                  <c:v>34.436999999999998</c:v>
                </c:pt>
                <c:pt idx="3809">
                  <c:v>34.436999999999998</c:v>
                </c:pt>
                <c:pt idx="3810">
                  <c:v>34.436999999999998</c:v>
                </c:pt>
                <c:pt idx="3811">
                  <c:v>34.436999999999998</c:v>
                </c:pt>
                <c:pt idx="3812">
                  <c:v>34.436999999999998</c:v>
                </c:pt>
                <c:pt idx="3813">
                  <c:v>34.436999999999998</c:v>
                </c:pt>
                <c:pt idx="3814">
                  <c:v>34.436999999999998</c:v>
                </c:pt>
                <c:pt idx="3815">
                  <c:v>34.436999999999998</c:v>
                </c:pt>
                <c:pt idx="3816">
                  <c:v>34.436999999999998</c:v>
                </c:pt>
                <c:pt idx="3817">
                  <c:v>34.436999999999998</c:v>
                </c:pt>
                <c:pt idx="3818">
                  <c:v>34.436999999999998</c:v>
                </c:pt>
                <c:pt idx="3819">
                  <c:v>34.436999999999998</c:v>
                </c:pt>
                <c:pt idx="3820">
                  <c:v>34.436999999999998</c:v>
                </c:pt>
                <c:pt idx="3821">
                  <c:v>34.436999999999998</c:v>
                </c:pt>
                <c:pt idx="3822">
                  <c:v>34.436999999999998</c:v>
                </c:pt>
                <c:pt idx="3823">
                  <c:v>34.436999999999998</c:v>
                </c:pt>
                <c:pt idx="3824">
                  <c:v>34.436999999999998</c:v>
                </c:pt>
                <c:pt idx="3825">
                  <c:v>34.436999999999998</c:v>
                </c:pt>
                <c:pt idx="3826">
                  <c:v>34.436999999999998</c:v>
                </c:pt>
                <c:pt idx="3827">
                  <c:v>34.436999999999998</c:v>
                </c:pt>
                <c:pt idx="3828">
                  <c:v>34.436999999999998</c:v>
                </c:pt>
                <c:pt idx="3829">
                  <c:v>34.436999999999998</c:v>
                </c:pt>
                <c:pt idx="3830">
                  <c:v>34.436999999999998</c:v>
                </c:pt>
                <c:pt idx="3831">
                  <c:v>34.436999999999998</c:v>
                </c:pt>
                <c:pt idx="3832">
                  <c:v>34.436999999999998</c:v>
                </c:pt>
                <c:pt idx="3833">
                  <c:v>34.436999999999998</c:v>
                </c:pt>
                <c:pt idx="3834">
                  <c:v>34.436999999999998</c:v>
                </c:pt>
                <c:pt idx="3835">
                  <c:v>34.436999999999998</c:v>
                </c:pt>
                <c:pt idx="3836">
                  <c:v>34.436999999999998</c:v>
                </c:pt>
                <c:pt idx="3837">
                  <c:v>34.436999999999998</c:v>
                </c:pt>
                <c:pt idx="3838">
                  <c:v>34.436999999999998</c:v>
                </c:pt>
                <c:pt idx="3839">
                  <c:v>34.375</c:v>
                </c:pt>
                <c:pt idx="3840">
                  <c:v>34.436999999999998</c:v>
                </c:pt>
                <c:pt idx="3841">
                  <c:v>34.436999999999998</c:v>
                </c:pt>
                <c:pt idx="3842">
                  <c:v>34.436999999999998</c:v>
                </c:pt>
                <c:pt idx="3843">
                  <c:v>34.375</c:v>
                </c:pt>
                <c:pt idx="3844">
                  <c:v>34.375</c:v>
                </c:pt>
                <c:pt idx="3845">
                  <c:v>34.436999999999998</c:v>
                </c:pt>
                <c:pt idx="3846">
                  <c:v>34.436999999999998</c:v>
                </c:pt>
                <c:pt idx="3847">
                  <c:v>34.436999999999998</c:v>
                </c:pt>
                <c:pt idx="3848">
                  <c:v>34.436999999999998</c:v>
                </c:pt>
                <c:pt idx="3849">
                  <c:v>34.436999999999998</c:v>
                </c:pt>
                <c:pt idx="3850">
                  <c:v>34.436999999999998</c:v>
                </c:pt>
                <c:pt idx="3851">
                  <c:v>34.436999999999998</c:v>
                </c:pt>
                <c:pt idx="3852">
                  <c:v>34.375</c:v>
                </c:pt>
                <c:pt idx="3853">
                  <c:v>34.436999999999998</c:v>
                </c:pt>
                <c:pt idx="3854">
                  <c:v>34.436999999999998</c:v>
                </c:pt>
                <c:pt idx="3855">
                  <c:v>34.375</c:v>
                </c:pt>
                <c:pt idx="3856">
                  <c:v>34.436999999999998</c:v>
                </c:pt>
                <c:pt idx="3857">
                  <c:v>34.436999999999998</c:v>
                </c:pt>
                <c:pt idx="3858">
                  <c:v>34.375</c:v>
                </c:pt>
                <c:pt idx="3859">
                  <c:v>34.436999999999998</c:v>
                </c:pt>
                <c:pt idx="3860">
                  <c:v>34.375</c:v>
                </c:pt>
                <c:pt idx="3861">
                  <c:v>34.375</c:v>
                </c:pt>
                <c:pt idx="3862">
                  <c:v>34.436999999999998</c:v>
                </c:pt>
                <c:pt idx="3863">
                  <c:v>34.436999999999998</c:v>
                </c:pt>
                <c:pt idx="3864">
                  <c:v>34.375</c:v>
                </c:pt>
                <c:pt idx="3865">
                  <c:v>34.375</c:v>
                </c:pt>
                <c:pt idx="3866">
                  <c:v>34.375</c:v>
                </c:pt>
                <c:pt idx="3867">
                  <c:v>34.375</c:v>
                </c:pt>
                <c:pt idx="3868">
                  <c:v>34.436999999999998</c:v>
                </c:pt>
                <c:pt idx="3869">
                  <c:v>34.436999999999998</c:v>
                </c:pt>
                <c:pt idx="3870">
                  <c:v>34.436999999999998</c:v>
                </c:pt>
                <c:pt idx="3871">
                  <c:v>34.375</c:v>
                </c:pt>
                <c:pt idx="3872">
                  <c:v>34.375</c:v>
                </c:pt>
                <c:pt idx="3873">
                  <c:v>34.375</c:v>
                </c:pt>
                <c:pt idx="3874">
                  <c:v>34.436999999999998</c:v>
                </c:pt>
                <c:pt idx="3875">
                  <c:v>34.436999999999998</c:v>
                </c:pt>
                <c:pt idx="3876">
                  <c:v>34.436999999999998</c:v>
                </c:pt>
                <c:pt idx="3877">
                  <c:v>34.375</c:v>
                </c:pt>
                <c:pt idx="3878">
                  <c:v>34.436999999999998</c:v>
                </c:pt>
                <c:pt idx="3879">
                  <c:v>34.436999999999998</c:v>
                </c:pt>
                <c:pt idx="3880">
                  <c:v>34.375</c:v>
                </c:pt>
                <c:pt idx="3881">
                  <c:v>34.436999999999998</c:v>
                </c:pt>
                <c:pt idx="3882">
                  <c:v>34.436999999999998</c:v>
                </c:pt>
                <c:pt idx="3883">
                  <c:v>34.436999999999998</c:v>
                </c:pt>
                <c:pt idx="3884">
                  <c:v>34.436999999999998</c:v>
                </c:pt>
                <c:pt idx="3885">
                  <c:v>34.436999999999998</c:v>
                </c:pt>
                <c:pt idx="3886">
                  <c:v>34.436999999999998</c:v>
                </c:pt>
                <c:pt idx="3887">
                  <c:v>34.436999999999998</c:v>
                </c:pt>
                <c:pt idx="3888">
                  <c:v>34.436999999999998</c:v>
                </c:pt>
                <c:pt idx="3889">
                  <c:v>34.436999999999998</c:v>
                </c:pt>
                <c:pt idx="3890">
                  <c:v>34.436999999999998</c:v>
                </c:pt>
                <c:pt idx="3891">
                  <c:v>34.436999999999998</c:v>
                </c:pt>
                <c:pt idx="3892">
                  <c:v>34.436999999999998</c:v>
                </c:pt>
                <c:pt idx="3893">
                  <c:v>34.436999999999998</c:v>
                </c:pt>
                <c:pt idx="3894">
                  <c:v>34.436999999999998</c:v>
                </c:pt>
                <c:pt idx="3895">
                  <c:v>34.436999999999998</c:v>
                </c:pt>
                <c:pt idx="3896">
                  <c:v>34.436999999999998</c:v>
                </c:pt>
                <c:pt idx="3897">
                  <c:v>34.436999999999998</c:v>
                </c:pt>
                <c:pt idx="3898">
                  <c:v>34.436999999999998</c:v>
                </c:pt>
                <c:pt idx="3899">
                  <c:v>34.436999999999998</c:v>
                </c:pt>
                <c:pt idx="3900">
                  <c:v>34.436999999999998</c:v>
                </c:pt>
                <c:pt idx="3901">
                  <c:v>34.436999999999998</c:v>
                </c:pt>
                <c:pt idx="3902">
                  <c:v>34.436999999999998</c:v>
                </c:pt>
                <c:pt idx="3903">
                  <c:v>34.436999999999998</c:v>
                </c:pt>
                <c:pt idx="3904">
                  <c:v>34.436999999999998</c:v>
                </c:pt>
                <c:pt idx="3905">
                  <c:v>34.436999999999998</c:v>
                </c:pt>
                <c:pt idx="3906">
                  <c:v>34.436999999999998</c:v>
                </c:pt>
                <c:pt idx="3907">
                  <c:v>34.436999999999998</c:v>
                </c:pt>
                <c:pt idx="3908">
                  <c:v>34.436999999999998</c:v>
                </c:pt>
                <c:pt idx="3909">
                  <c:v>34.436999999999998</c:v>
                </c:pt>
                <c:pt idx="3910">
                  <c:v>34.436999999999998</c:v>
                </c:pt>
                <c:pt idx="3911">
                  <c:v>34.436999999999998</c:v>
                </c:pt>
                <c:pt idx="3912">
                  <c:v>34.436999999999998</c:v>
                </c:pt>
                <c:pt idx="3913">
                  <c:v>34.5</c:v>
                </c:pt>
                <c:pt idx="3914">
                  <c:v>34.436999999999998</c:v>
                </c:pt>
                <c:pt idx="3915">
                  <c:v>34.5</c:v>
                </c:pt>
                <c:pt idx="3916">
                  <c:v>34.436999999999998</c:v>
                </c:pt>
                <c:pt idx="3917">
                  <c:v>34.436999999999998</c:v>
                </c:pt>
                <c:pt idx="3918">
                  <c:v>34.436999999999998</c:v>
                </c:pt>
                <c:pt idx="3919">
                  <c:v>34.5</c:v>
                </c:pt>
                <c:pt idx="3920">
                  <c:v>34.436999999999998</c:v>
                </c:pt>
                <c:pt idx="3921">
                  <c:v>34.5</c:v>
                </c:pt>
                <c:pt idx="3922">
                  <c:v>34.5</c:v>
                </c:pt>
                <c:pt idx="3923">
                  <c:v>34.436999999999998</c:v>
                </c:pt>
                <c:pt idx="3924">
                  <c:v>34.5</c:v>
                </c:pt>
                <c:pt idx="3925">
                  <c:v>34.5</c:v>
                </c:pt>
                <c:pt idx="3926">
                  <c:v>34.5</c:v>
                </c:pt>
                <c:pt idx="3927">
                  <c:v>34.5</c:v>
                </c:pt>
                <c:pt idx="3928">
                  <c:v>34.5</c:v>
                </c:pt>
                <c:pt idx="3929">
                  <c:v>34.5</c:v>
                </c:pt>
                <c:pt idx="3930">
                  <c:v>34.5</c:v>
                </c:pt>
                <c:pt idx="3931">
                  <c:v>34.5</c:v>
                </c:pt>
                <c:pt idx="3932">
                  <c:v>34.5</c:v>
                </c:pt>
                <c:pt idx="3933">
                  <c:v>34.561999999999998</c:v>
                </c:pt>
                <c:pt idx="3934">
                  <c:v>34.561999999999998</c:v>
                </c:pt>
                <c:pt idx="3935">
                  <c:v>34.561999999999998</c:v>
                </c:pt>
                <c:pt idx="3936">
                  <c:v>34.561999999999998</c:v>
                </c:pt>
                <c:pt idx="3937">
                  <c:v>34.561999999999998</c:v>
                </c:pt>
                <c:pt idx="3938">
                  <c:v>34.561999999999998</c:v>
                </c:pt>
                <c:pt idx="3939">
                  <c:v>34.561999999999998</c:v>
                </c:pt>
                <c:pt idx="3940">
                  <c:v>34.561999999999998</c:v>
                </c:pt>
                <c:pt idx="3941">
                  <c:v>34.561999999999998</c:v>
                </c:pt>
                <c:pt idx="3942">
                  <c:v>34.561999999999998</c:v>
                </c:pt>
                <c:pt idx="3943">
                  <c:v>34.625</c:v>
                </c:pt>
                <c:pt idx="3944">
                  <c:v>34.625</c:v>
                </c:pt>
                <c:pt idx="3945">
                  <c:v>34.625</c:v>
                </c:pt>
                <c:pt idx="3946">
                  <c:v>34.561999999999998</c:v>
                </c:pt>
                <c:pt idx="3947">
                  <c:v>34.625</c:v>
                </c:pt>
                <c:pt idx="3948">
                  <c:v>34.625</c:v>
                </c:pt>
                <c:pt idx="3949">
                  <c:v>34.625</c:v>
                </c:pt>
                <c:pt idx="3950">
                  <c:v>34.625</c:v>
                </c:pt>
                <c:pt idx="3951">
                  <c:v>34.625</c:v>
                </c:pt>
                <c:pt idx="3952">
                  <c:v>34.625</c:v>
                </c:pt>
                <c:pt idx="3953">
                  <c:v>34.625</c:v>
                </c:pt>
                <c:pt idx="3954">
                  <c:v>34.686999999999998</c:v>
                </c:pt>
                <c:pt idx="3955">
                  <c:v>34.686999999999998</c:v>
                </c:pt>
                <c:pt idx="3956">
                  <c:v>34.686999999999998</c:v>
                </c:pt>
                <c:pt idx="3957">
                  <c:v>34.686999999999998</c:v>
                </c:pt>
                <c:pt idx="3958">
                  <c:v>34.686999999999998</c:v>
                </c:pt>
                <c:pt idx="3959">
                  <c:v>34.686999999999998</c:v>
                </c:pt>
                <c:pt idx="3960">
                  <c:v>34.686999999999998</c:v>
                </c:pt>
                <c:pt idx="3961">
                  <c:v>34.686999999999998</c:v>
                </c:pt>
                <c:pt idx="3962">
                  <c:v>34.686999999999998</c:v>
                </c:pt>
                <c:pt idx="3963">
                  <c:v>34.686999999999998</c:v>
                </c:pt>
                <c:pt idx="3964">
                  <c:v>34.686999999999998</c:v>
                </c:pt>
                <c:pt idx="3965">
                  <c:v>34.686999999999998</c:v>
                </c:pt>
                <c:pt idx="3966">
                  <c:v>34.75</c:v>
                </c:pt>
                <c:pt idx="3967">
                  <c:v>34.75</c:v>
                </c:pt>
                <c:pt idx="3968">
                  <c:v>34.75</c:v>
                </c:pt>
                <c:pt idx="3969">
                  <c:v>34.75</c:v>
                </c:pt>
                <c:pt idx="3970">
                  <c:v>34.75</c:v>
                </c:pt>
                <c:pt idx="3971">
                  <c:v>34.75</c:v>
                </c:pt>
                <c:pt idx="3972">
                  <c:v>34.75</c:v>
                </c:pt>
                <c:pt idx="3973">
                  <c:v>34.75</c:v>
                </c:pt>
                <c:pt idx="3974">
                  <c:v>34.75</c:v>
                </c:pt>
                <c:pt idx="3975">
                  <c:v>34.75</c:v>
                </c:pt>
                <c:pt idx="3976">
                  <c:v>34.811999999999998</c:v>
                </c:pt>
                <c:pt idx="3977">
                  <c:v>34.75</c:v>
                </c:pt>
                <c:pt idx="3978">
                  <c:v>34.75</c:v>
                </c:pt>
                <c:pt idx="3979">
                  <c:v>34.811999999999998</c:v>
                </c:pt>
                <c:pt idx="3980">
                  <c:v>34.811999999999998</c:v>
                </c:pt>
                <c:pt idx="3981">
                  <c:v>34.811999999999998</c:v>
                </c:pt>
                <c:pt idx="3982">
                  <c:v>34.811999999999998</c:v>
                </c:pt>
                <c:pt idx="3983">
                  <c:v>34.811999999999998</c:v>
                </c:pt>
                <c:pt idx="3984">
                  <c:v>34.811999999999998</c:v>
                </c:pt>
                <c:pt idx="3985">
                  <c:v>34.811999999999998</c:v>
                </c:pt>
                <c:pt idx="3986">
                  <c:v>34.811999999999998</c:v>
                </c:pt>
                <c:pt idx="3987">
                  <c:v>34.811999999999998</c:v>
                </c:pt>
                <c:pt idx="3988">
                  <c:v>34.811999999999998</c:v>
                </c:pt>
                <c:pt idx="3989">
                  <c:v>34.811999999999998</c:v>
                </c:pt>
                <c:pt idx="3990">
                  <c:v>34.811999999999998</c:v>
                </c:pt>
                <c:pt idx="3991">
                  <c:v>34.811999999999998</c:v>
                </c:pt>
                <c:pt idx="3992">
                  <c:v>34.811999999999998</c:v>
                </c:pt>
                <c:pt idx="3993">
                  <c:v>34.811999999999998</c:v>
                </c:pt>
                <c:pt idx="3994">
                  <c:v>34.875</c:v>
                </c:pt>
                <c:pt idx="3995">
                  <c:v>34.875</c:v>
                </c:pt>
                <c:pt idx="3996">
                  <c:v>34.875</c:v>
                </c:pt>
                <c:pt idx="3997">
                  <c:v>34.875</c:v>
                </c:pt>
                <c:pt idx="3998">
                  <c:v>34.875</c:v>
                </c:pt>
                <c:pt idx="3999">
                  <c:v>34.875</c:v>
                </c:pt>
                <c:pt idx="4000">
                  <c:v>34.875</c:v>
                </c:pt>
                <c:pt idx="4001">
                  <c:v>34.875</c:v>
                </c:pt>
                <c:pt idx="4002">
                  <c:v>34.875</c:v>
                </c:pt>
                <c:pt idx="4003">
                  <c:v>34.875</c:v>
                </c:pt>
                <c:pt idx="4004">
                  <c:v>34.875</c:v>
                </c:pt>
                <c:pt idx="4005">
                  <c:v>34.875</c:v>
                </c:pt>
                <c:pt idx="4006">
                  <c:v>34.875</c:v>
                </c:pt>
                <c:pt idx="4007">
                  <c:v>34.875</c:v>
                </c:pt>
                <c:pt idx="4008">
                  <c:v>34.875</c:v>
                </c:pt>
                <c:pt idx="4009">
                  <c:v>34.875</c:v>
                </c:pt>
                <c:pt idx="4010">
                  <c:v>34.875</c:v>
                </c:pt>
                <c:pt idx="4011">
                  <c:v>34.875</c:v>
                </c:pt>
                <c:pt idx="4012">
                  <c:v>34.875</c:v>
                </c:pt>
                <c:pt idx="4013">
                  <c:v>34.875</c:v>
                </c:pt>
                <c:pt idx="4014">
                  <c:v>34.875</c:v>
                </c:pt>
                <c:pt idx="4015">
                  <c:v>34.875</c:v>
                </c:pt>
                <c:pt idx="4016">
                  <c:v>34.936999999999998</c:v>
                </c:pt>
                <c:pt idx="4017">
                  <c:v>34.936999999999998</c:v>
                </c:pt>
                <c:pt idx="4018">
                  <c:v>34.875</c:v>
                </c:pt>
                <c:pt idx="4019">
                  <c:v>34.875</c:v>
                </c:pt>
                <c:pt idx="4020">
                  <c:v>34.875</c:v>
                </c:pt>
                <c:pt idx="4021">
                  <c:v>34.875</c:v>
                </c:pt>
                <c:pt idx="4022">
                  <c:v>34.875</c:v>
                </c:pt>
                <c:pt idx="4023">
                  <c:v>34.875</c:v>
                </c:pt>
                <c:pt idx="4024">
                  <c:v>34.936999999999998</c:v>
                </c:pt>
                <c:pt idx="4025">
                  <c:v>34.936999999999998</c:v>
                </c:pt>
                <c:pt idx="4026">
                  <c:v>34.936999999999998</c:v>
                </c:pt>
                <c:pt idx="4027">
                  <c:v>34.936999999999998</c:v>
                </c:pt>
                <c:pt idx="4028">
                  <c:v>34.936999999999998</c:v>
                </c:pt>
                <c:pt idx="4029">
                  <c:v>34.936999999999998</c:v>
                </c:pt>
                <c:pt idx="4030">
                  <c:v>34.936999999999998</c:v>
                </c:pt>
                <c:pt idx="4031">
                  <c:v>34.936999999999998</c:v>
                </c:pt>
                <c:pt idx="4032">
                  <c:v>34.936999999999998</c:v>
                </c:pt>
                <c:pt idx="4033">
                  <c:v>34.936999999999998</c:v>
                </c:pt>
                <c:pt idx="4034">
                  <c:v>34.875</c:v>
                </c:pt>
                <c:pt idx="4035">
                  <c:v>34.936999999999998</c:v>
                </c:pt>
                <c:pt idx="4036">
                  <c:v>34.875</c:v>
                </c:pt>
                <c:pt idx="4037">
                  <c:v>34.936999999999998</c:v>
                </c:pt>
                <c:pt idx="4038">
                  <c:v>34.936999999999998</c:v>
                </c:pt>
                <c:pt idx="4039">
                  <c:v>34.936999999999998</c:v>
                </c:pt>
                <c:pt idx="4040">
                  <c:v>34.936999999999998</c:v>
                </c:pt>
                <c:pt idx="4041">
                  <c:v>34.875</c:v>
                </c:pt>
                <c:pt idx="4042">
                  <c:v>34.936999999999998</c:v>
                </c:pt>
                <c:pt idx="4043">
                  <c:v>34.936999999999998</c:v>
                </c:pt>
                <c:pt idx="4044">
                  <c:v>34.936999999999998</c:v>
                </c:pt>
                <c:pt idx="4045">
                  <c:v>34.936999999999998</c:v>
                </c:pt>
                <c:pt idx="4046">
                  <c:v>34.936999999999998</c:v>
                </c:pt>
                <c:pt idx="4047">
                  <c:v>34.936999999999998</c:v>
                </c:pt>
                <c:pt idx="4048">
                  <c:v>34.936999999999998</c:v>
                </c:pt>
                <c:pt idx="4049">
                  <c:v>34.936999999999998</c:v>
                </c:pt>
                <c:pt idx="4050">
                  <c:v>34.936999999999998</c:v>
                </c:pt>
                <c:pt idx="4051">
                  <c:v>34.936999999999998</c:v>
                </c:pt>
                <c:pt idx="4052">
                  <c:v>34.936999999999998</c:v>
                </c:pt>
                <c:pt idx="4053">
                  <c:v>34.936999999999998</c:v>
                </c:pt>
                <c:pt idx="4054">
                  <c:v>34.936999999999998</c:v>
                </c:pt>
                <c:pt idx="4055">
                  <c:v>34.936999999999998</c:v>
                </c:pt>
                <c:pt idx="4056">
                  <c:v>34.936999999999998</c:v>
                </c:pt>
                <c:pt idx="4057">
                  <c:v>34.936999999999998</c:v>
                </c:pt>
                <c:pt idx="4058">
                  <c:v>34.936999999999998</c:v>
                </c:pt>
                <c:pt idx="4059">
                  <c:v>34.936999999999998</c:v>
                </c:pt>
                <c:pt idx="4060">
                  <c:v>34.936999999999998</c:v>
                </c:pt>
                <c:pt idx="4061">
                  <c:v>34.936999999999998</c:v>
                </c:pt>
                <c:pt idx="4062">
                  <c:v>34.936999999999998</c:v>
                </c:pt>
                <c:pt idx="4063">
                  <c:v>34.936999999999998</c:v>
                </c:pt>
                <c:pt idx="4064">
                  <c:v>35</c:v>
                </c:pt>
                <c:pt idx="4065">
                  <c:v>35</c:v>
                </c:pt>
                <c:pt idx="4066">
                  <c:v>35</c:v>
                </c:pt>
                <c:pt idx="4067">
                  <c:v>35</c:v>
                </c:pt>
                <c:pt idx="4068">
                  <c:v>35</c:v>
                </c:pt>
                <c:pt idx="4069">
                  <c:v>35</c:v>
                </c:pt>
                <c:pt idx="4070">
                  <c:v>35</c:v>
                </c:pt>
                <c:pt idx="4071">
                  <c:v>35</c:v>
                </c:pt>
                <c:pt idx="4072">
                  <c:v>35</c:v>
                </c:pt>
                <c:pt idx="4073">
                  <c:v>35</c:v>
                </c:pt>
                <c:pt idx="4074">
                  <c:v>35</c:v>
                </c:pt>
                <c:pt idx="4075">
                  <c:v>35</c:v>
                </c:pt>
                <c:pt idx="4076">
                  <c:v>35</c:v>
                </c:pt>
                <c:pt idx="4077">
                  <c:v>35.061999999999998</c:v>
                </c:pt>
                <c:pt idx="4078">
                  <c:v>35.061999999999998</c:v>
                </c:pt>
                <c:pt idx="4079">
                  <c:v>35.061999999999998</c:v>
                </c:pt>
                <c:pt idx="4080">
                  <c:v>35.061999999999998</c:v>
                </c:pt>
                <c:pt idx="4081">
                  <c:v>35.061999999999998</c:v>
                </c:pt>
                <c:pt idx="4082">
                  <c:v>35.061999999999998</c:v>
                </c:pt>
                <c:pt idx="4083">
                  <c:v>35.061999999999998</c:v>
                </c:pt>
                <c:pt idx="4084">
                  <c:v>35.061999999999998</c:v>
                </c:pt>
                <c:pt idx="4085">
                  <c:v>35.061999999999998</c:v>
                </c:pt>
                <c:pt idx="4086">
                  <c:v>35.061999999999998</c:v>
                </c:pt>
                <c:pt idx="4087">
                  <c:v>35.061999999999998</c:v>
                </c:pt>
                <c:pt idx="4088">
                  <c:v>35.125</c:v>
                </c:pt>
                <c:pt idx="4089">
                  <c:v>35.125</c:v>
                </c:pt>
                <c:pt idx="4090">
                  <c:v>35.125</c:v>
                </c:pt>
                <c:pt idx="4091">
                  <c:v>35.125</c:v>
                </c:pt>
                <c:pt idx="4092">
                  <c:v>35.125</c:v>
                </c:pt>
                <c:pt idx="4093">
                  <c:v>35.186999999999998</c:v>
                </c:pt>
                <c:pt idx="4094">
                  <c:v>35.125</c:v>
                </c:pt>
                <c:pt idx="4095">
                  <c:v>35.125</c:v>
                </c:pt>
                <c:pt idx="4096">
                  <c:v>35.125</c:v>
                </c:pt>
                <c:pt idx="4097">
                  <c:v>35.125</c:v>
                </c:pt>
                <c:pt idx="4098">
                  <c:v>35.125</c:v>
                </c:pt>
                <c:pt idx="4099">
                  <c:v>35.125</c:v>
                </c:pt>
                <c:pt idx="4100">
                  <c:v>35.125</c:v>
                </c:pt>
                <c:pt idx="4101">
                  <c:v>35.061999999999998</c:v>
                </c:pt>
                <c:pt idx="4102">
                  <c:v>35.125</c:v>
                </c:pt>
                <c:pt idx="4103">
                  <c:v>35.061999999999998</c:v>
                </c:pt>
                <c:pt idx="4104">
                  <c:v>35.061999999999998</c:v>
                </c:pt>
                <c:pt idx="4105">
                  <c:v>35.061999999999998</c:v>
                </c:pt>
                <c:pt idx="4106">
                  <c:v>35.125</c:v>
                </c:pt>
                <c:pt idx="4107">
                  <c:v>35.125</c:v>
                </c:pt>
                <c:pt idx="4108">
                  <c:v>35.125</c:v>
                </c:pt>
                <c:pt idx="4109">
                  <c:v>35.125</c:v>
                </c:pt>
                <c:pt idx="4110">
                  <c:v>35.125</c:v>
                </c:pt>
                <c:pt idx="4111">
                  <c:v>35.125</c:v>
                </c:pt>
                <c:pt idx="4112">
                  <c:v>35.125</c:v>
                </c:pt>
                <c:pt idx="4113">
                  <c:v>35.125</c:v>
                </c:pt>
                <c:pt idx="4114">
                  <c:v>35.125</c:v>
                </c:pt>
                <c:pt idx="4115">
                  <c:v>35.125</c:v>
                </c:pt>
                <c:pt idx="4116">
                  <c:v>35.125</c:v>
                </c:pt>
                <c:pt idx="4117">
                  <c:v>35.125</c:v>
                </c:pt>
                <c:pt idx="4118">
                  <c:v>35.125</c:v>
                </c:pt>
                <c:pt idx="4119">
                  <c:v>35.125</c:v>
                </c:pt>
                <c:pt idx="4120">
                  <c:v>35.186999999999998</c:v>
                </c:pt>
                <c:pt idx="4121">
                  <c:v>35.125</c:v>
                </c:pt>
                <c:pt idx="4122">
                  <c:v>35.125</c:v>
                </c:pt>
                <c:pt idx="4123">
                  <c:v>35.125</c:v>
                </c:pt>
                <c:pt idx="4124">
                  <c:v>35.125</c:v>
                </c:pt>
                <c:pt idx="4125">
                  <c:v>35.125</c:v>
                </c:pt>
                <c:pt idx="4126">
                  <c:v>35.125</c:v>
                </c:pt>
                <c:pt idx="4127">
                  <c:v>35.125</c:v>
                </c:pt>
                <c:pt idx="4128">
                  <c:v>35.125</c:v>
                </c:pt>
                <c:pt idx="4129">
                  <c:v>35.125</c:v>
                </c:pt>
                <c:pt idx="4130">
                  <c:v>35.125</c:v>
                </c:pt>
                <c:pt idx="4131">
                  <c:v>35.125</c:v>
                </c:pt>
                <c:pt idx="4132">
                  <c:v>35.061999999999998</c:v>
                </c:pt>
                <c:pt idx="4133">
                  <c:v>35.125</c:v>
                </c:pt>
                <c:pt idx="4134">
                  <c:v>35.061999999999998</c:v>
                </c:pt>
                <c:pt idx="4135">
                  <c:v>35.125</c:v>
                </c:pt>
                <c:pt idx="4136">
                  <c:v>35.125</c:v>
                </c:pt>
                <c:pt idx="4137">
                  <c:v>35.061999999999998</c:v>
                </c:pt>
                <c:pt idx="4138">
                  <c:v>35.125</c:v>
                </c:pt>
                <c:pt idx="4139">
                  <c:v>35.061999999999998</c:v>
                </c:pt>
                <c:pt idx="4140">
                  <c:v>35.125</c:v>
                </c:pt>
                <c:pt idx="4141">
                  <c:v>35.125</c:v>
                </c:pt>
                <c:pt idx="4142">
                  <c:v>35.061999999999998</c:v>
                </c:pt>
                <c:pt idx="4143">
                  <c:v>35.061999999999998</c:v>
                </c:pt>
                <c:pt idx="4144">
                  <c:v>35.061999999999998</c:v>
                </c:pt>
                <c:pt idx="4145">
                  <c:v>35.125</c:v>
                </c:pt>
                <c:pt idx="4146">
                  <c:v>35.061999999999998</c:v>
                </c:pt>
                <c:pt idx="4147">
                  <c:v>35.125</c:v>
                </c:pt>
                <c:pt idx="4148">
                  <c:v>35.125</c:v>
                </c:pt>
                <c:pt idx="4149">
                  <c:v>35.125</c:v>
                </c:pt>
                <c:pt idx="4150">
                  <c:v>35.125</c:v>
                </c:pt>
                <c:pt idx="4151">
                  <c:v>35.061999999999998</c:v>
                </c:pt>
                <c:pt idx="4152">
                  <c:v>35.125</c:v>
                </c:pt>
                <c:pt idx="4153">
                  <c:v>35.125</c:v>
                </c:pt>
                <c:pt idx="4154">
                  <c:v>35.125</c:v>
                </c:pt>
                <c:pt idx="4155">
                  <c:v>35.061999999999998</c:v>
                </c:pt>
                <c:pt idx="4156">
                  <c:v>35.061999999999998</c:v>
                </c:pt>
                <c:pt idx="4157">
                  <c:v>35.125</c:v>
                </c:pt>
                <c:pt idx="4158">
                  <c:v>35.125</c:v>
                </c:pt>
                <c:pt idx="4159">
                  <c:v>35.061999999999998</c:v>
                </c:pt>
                <c:pt idx="4160">
                  <c:v>35.125</c:v>
                </c:pt>
                <c:pt idx="4161">
                  <c:v>35.061999999999998</c:v>
                </c:pt>
                <c:pt idx="4162">
                  <c:v>35.125</c:v>
                </c:pt>
                <c:pt idx="4163">
                  <c:v>35.125</c:v>
                </c:pt>
                <c:pt idx="4164">
                  <c:v>35.125</c:v>
                </c:pt>
                <c:pt idx="4165">
                  <c:v>35.125</c:v>
                </c:pt>
                <c:pt idx="4166">
                  <c:v>35.125</c:v>
                </c:pt>
                <c:pt idx="4167">
                  <c:v>35.125</c:v>
                </c:pt>
                <c:pt idx="4168">
                  <c:v>35.125</c:v>
                </c:pt>
                <c:pt idx="4169">
                  <c:v>35.125</c:v>
                </c:pt>
                <c:pt idx="4170">
                  <c:v>35.125</c:v>
                </c:pt>
                <c:pt idx="4171">
                  <c:v>35.125</c:v>
                </c:pt>
                <c:pt idx="4172">
                  <c:v>35.125</c:v>
                </c:pt>
                <c:pt idx="4173">
                  <c:v>35.125</c:v>
                </c:pt>
                <c:pt idx="4174">
                  <c:v>35.061999999999998</c:v>
                </c:pt>
                <c:pt idx="4175">
                  <c:v>35.125</c:v>
                </c:pt>
                <c:pt idx="4176">
                  <c:v>35.061999999999998</c:v>
                </c:pt>
                <c:pt idx="4177">
                  <c:v>35.061999999999998</c:v>
                </c:pt>
                <c:pt idx="4178">
                  <c:v>35.061999999999998</c:v>
                </c:pt>
                <c:pt idx="4179">
                  <c:v>35.061999999999998</c:v>
                </c:pt>
                <c:pt idx="4180">
                  <c:v>35.061999999999998</c:v>
                </c:pt>
                <c:pt idx="4181">
                  <c:v>35.061999999999998</c:v>
                </c:pt>
                <c:pt idx="4182">
                  <c:v>35.061999999999998</c:v>
                </c:pt>
                <c:pt idx="4183">
                  <c:v>35.125</c:v>
                </c:pt>
                <c:pt idx="4184">
                  <c:v>35.125</c:v>
                </c:pt>
                <c:pt idx="4185">
                  <c:v>35.125</c:v>
                </c:pt>
                <c:pt idx="4186">
                  <c:v>35.125</c:v>
                </c:pt>
                <c:pt idx="4187">
                  <c:v>35.125</c:v>
                </c:pt>
                <c:pt idx="4188">
                  <c:v>35.125</c:v>
                </c:pt>
                <c:pt idx="4189">
                  <c:v>35.125</c:v>
                </c:pt>
                <c:pt idx="4190">
                  <c:v>35.125</c:v>
                </c:pt>
                <c:pt idx="4191">
                  <c:v>35.125</c:v>
                </c:pt>
                <c:pt idx="4192">
                  <c:v>35.125</c:v>
                </c:pt>
                <c:pt idx="4193">
                  <c:v>35.125</c:v>
                </c:pt>
                <c:pt idx="4194">
                  <c:v>35.125</c:v>
                </c:pt>
                <c:pt idx="4195">
                  <c:v>35.125</c:v>
                </c:pt>
                <c:pt idx="4196">
                  <c:v>35.125</c:v>
                </c:pt>
                <c:pt idx="4197">
                  <c:v>35.125</c:v>
                </c:pt>
                <c:pt idx="4198">
                  <c:v>35.125</c:v>
                </c:pt>
                <c:pt idx="4199">
                  <c:v>35.125</c:v>
                </c:pt>
                <c:pt idx="4200">
                  <c:v>35.125</c:v>
                </c:pt>
                <c:pt idx="4201">
                  <c:v>35.125</c:v>
                </c:pt>
                <c:pt idx="4202">
                  <c:v>35.125</c:v>
                </c:pt>
                <c:pt idx="4203">
                  <c:v>35.125</c:v>
                </c:pt>
                <c:pt idx="4204">
                  <c:v>35.125</c:v>
                </c:pt>
                <c:pt idx="4205">
                  <c:v>35.125</c:v>
                </c:pt>
                <c:pt idx="4206">
                  <c:v>35.125</c:v>
                </c:pt>
                <c:pt idx="4207">
                  <c:v>35.125</c:v>
                </c:pt>
                <c:pt idx="4208">
                  <c:v>35.125</c:v>
                </c:pt>
                <c:pt idx="4209">
                  <c:v>35.125</c:v>
                </c:pt>
                <c:pt idx="4210">
                  <c:v>35.125</c:v>
                </c:pt>
                <c:pt idx="4211">
                  <c:v>35.125</c:v>
                </c:pt>
                <c:pt idx="4212">
                  <c:v>35.125</c:v>
                </c:pt>
                <c:pt idx="4213">
                  <c:v>35.125</c:v>
                </c:pt>
                <c:pt idx="4214">
                  <c:v>35.125</c:v>
                </c:pt>
                <c:pt idx="4215">
                  <c:v>35.125</c:v>
                </c:pt>
                <c:pt idx="4216">
                  <c:v>35.125</c:v>
                </c:pt>
                <c:pt idx="4217">
                  <c:v>35.061999999999998</c:v>
                </c:pt>
                <c:pt idx="4218">
                  <c:v>35</c:v>
                </c:pt>
                <c:pt idx="4219">
                  <c:v>35</c:v>
                </c:pt>
                <c:pt idx="4220">
                  <c:v>34.875</c:v>
                </c:pt>
                <c:pt idx="4221">
                  <c:v>34.811999999999998</c:v>
                </c:pt>
                <c:pt idx="4222">
                  <c:v>34.686999999999998</c:v>
                </c:pt>
                <c:pt idx="4223">
                  <c:v>34.625</c:v>
                </c:pt>
                <c:pt idx="4224">
                  <c:v>34.561999999999998</c:v>
                </c:pt>
                <c:pt idx="4225">
                  <c:v>34.5</c:v>
                </c:pt>
                <c:pt idx="4226">
                  <c:v>34.5</c:v>
                </c:pt>
                <c:pt idx="4227">
                  <c:v>34.436999999999998</c:v>
                </c:pt>
                <c:pt idx="4228">
                  <c:v>34.436999999999998</c:v>
                </c:pt>
                <c:pt idx="4229">
                  <c:v>34.375</c:v>
                </c:pt>
                <c:pt idx="4230">
                  <c:v>34.375</c:v>
                </c:pt>
                <c:pt idx="4231">
                  <c:v>34.311999999999998</c:v>
                </c:pt>
                <c:pt idx="4232">
                  <c:v>34.311999999999998</c:v>
                </c:pt>
                <c:pt idx="4233">
                  <c:v>34.311999999999998</c:v>
                </c:pt>
                <c:pt idx="4234">
                  <c:v>34.25</c:v>
                </c:pt>
                <c:pt idx="4235">
                  <c:v>34.25</c:v>
                </c:pt>
                <c:pt idx="4236">
                  <c:v>34.25</c:v>
                </c:pt>
                <c:pt idx="4237">
                  <c:v>34.25</c:v>
                </c:pt>
                <c:pt idx="4238">
                  <c:v>34.25</c:v>
                </c:pt>
                <c:pt idx="4239">
                  <c:v>34.25</c:v>
                </c:pt>
                <c:pt idx="4240">
                  <c:v>34.25</c:v>
                </c:pt>
                <c:pt idx="4241">
                  <c:v>34.186999999999998</c:v>
                </c:pt>
                <c:pt idx="4242">
                  <c:v>34.186999999999998</c:v>
                </c:pt>
                <c:pt idx="4243">
                  <c:v>34.186999999999998</c:v>
                </c:pt>
                <c:pt idx="4244">
                  <c:v>34.186999999999998</c:v>
                </c:pt>
                <c:pt idx="4245">
                  <c:v>34.186999999999998</c:v>
                </c:pt>
                <c:pt idx="4246">
                  <c:v>34.186999999999998</c:v>
                </c:pt>
                <c:pt idx="4247">
                  <c:v>34.186999999999998</c:v>
                </c:pt>
                <c:pt idx="4248">
                  <c:v>34.186999999999998</c:v>
                </c:pt>
                <c:pt idx="4249">
                  <c:v>34.186999999999998</c:v>
                </c:pt>
                <c:pt idx="4250">
                  <c:v>34.186999999999998</c:v>
                </c:pt>
                <c:pt idx="4251">
                  <c:v>34.186999999999998</c:v>
                </c:pt>
                <c:pt idx="4252">
                  <c:v>34.25</c:v>
                </c:pt>
                <c:pt idx="4253">
                  <c:v>34.186999999999998</c:v>
                </c:pt>
                <c:pt idx="4254">
                  <c:v>34.25</c:v>
                </c:pt>
                <c:pt idx="4255">
                  <c:v>34.25</c:v>
                </c:pt>
                <c:pt idx="4256">
                  <c:v>34.25</c:v>
                </c:pt>
                <c:pt idx="4257">
                  <c:v>34.25</c:v>
                </c:pt>
                <c:pt idx="4258">
                  <c:v>34.25</c:v>
                </c:pt>
                <c:pt idx="4259">
                  <c:v>34.25</c:v>
                </c:pt>
                <c:pt idx="4260">
                  <c:v>34.25</c:v>
                </c:pt>
                <c:pt idx="4261">
                  <c:v>34.25</c:v>
                </c:pt>
                <c:pt idx="4262">
                  <c:v>34.25</c:v>
                </c:pt>
                <c:pt idx="4263">
                  <c:v>34.25</c:v>
                </c:pt>
                <c:pt idx="4264">
                  <c:v>34.25</c:v>
                </c:pt>
                <c:pt idx="4265">
                  <c:v>34.25</c:v>
                </c:pt>
                <c:pt idx="4266">
                  <c:v>34.25</c:v>
                </c:pt>
                <c:pt idx="4267">
                  <c:v>34.25</c:v>
                </c:pt>
                <c:pt idx="4268">
                  <c:v>34.25</c:v>
                </c:pt>
                <c:pt idx="4269">
                  <c:v>34.311999999999998</c:v>
                </c:pt>
                <c:pt idx="4270">
                  <c:v>34.311999999999998</c:v>
                </c:pt>
                <c:pt idx="4271">
                  <c:v>34.311999999999998</c:v>
                </c:pt>
                <c:pt idx="4272">
                  <c:v>34.311999999999998</c:v>
                </c:pt>
                <c:pt idx="4273">
                  <c:v>34.311999999999998</c:v>
                </c:pt>
                <c:pt idx="4274">
                  <c:v>34.375</c:v>
                </c:pt>
                <c:pt idx="4275">
                  <c:v>34.375</c:v>
                </c:pt>
                <c:pt idx="4276">
                  <c:v>34.375</c:v>
                </c:pt>
                <c:pt idx="4277">
                  <c:v>34.375</c:v>
                </c:pt>
                <c:pt idx="4278">
                  <c:v>34.375</c:v>
                </c:pt>
                <c:pt idx="4279">
                  <c:v>34.436999999999998</c:v>
                </c:pt>
                <c:pt idx="4280">
                  <c:v>34.436999999999998</c:v>
                </c:pt>
                <c:pt idx="4281">
                  <c:v>34.436999999999998</c:v>
                </c:pt>
                <c:pt idx="4282">
                  <c:v>34.436999999999998</c:v>
                </c:pt>
                <c:pt idx="4283">
                  <c:v>34.436999999999998</c:v>
                </c:pt>
                <c:pt idx="4284">
                  <c:v>34.5</c:v>
                </c:pt>
                <c:pt idx="4285">
                  <c:v>34.5</c:v>
                </c:pt>
                <c:pt idx="4286">
                  <c:v>34.5</c:v>
                </c:pt>
                <c:pt idx="4287">
                  <c:v>34.5</c:v>
                </c:pt>
                <c:pt idx="4288">
                  <c:v>34.5</c:v>
                </c:pt>
                <c:pt idx="4289">
                  <c:v>34.5</c:v>
                </c:pt>
                <c:pt idx="4290">
                  <c:v>34.561999999999998</c:v>
                </c:pt>
                <c:pt idx="4291">
                  <c:v>34.561999999999998</c:v>
                </c:pt>
                <c:pt idx="4292">
                  <c:v>34.561999999999998</c:v>
                </c:pt>
                <c:pt idx="4293">
                  <c:v>34.561999999999998</c:v>
                </c:pt>
                <c:pt idx="4294">
                  <c:v>34.561999999999998</c:v>
                </c:pt>
                <c:pt idx="4295">
                  <c:v>34.625</c:v>
                </c:pt>
                <c:pt idx="4296">
                  <c:v>34.561999999999998</c:v>
                </c:pt>
                <c:pt idx="4297">
                  <c:v>34.625</c:v>
                </c:pt>
                <c:pt idx="4298">
                  <c:v>34.625</c:v>
                </c:pt>
                <c:pt idx="4299">
                  <c:v>34.625</c:v>
                </c:pt>
                <c:pt idx="4300">
                  <c:v>34.625</c:v>
                </c:pt>
                <c:pt idx="4301">
                  <c:v>34.625</c:v>
                </c:pt>
                <c:pt idx="4302">
                  <c:v>34.686999999999998</c:v>
                </c:pt>
                <c:pt idx="4303">
                  <c:v>34.686999999999998</c:v>
                </c:pt>
                <c:pt idx="4304">
                  <c:v>34.686999999999998</c:v>
                </c:pt>
                <c:pt idx="4305">
                  <c:v>34.686999999999998</c:v>
                </c:pt>
                <c:pt idx="4306">
                  <c:v>34.686999999999998</c:v>
                </c:pt>
                <c:pt idx="4307">
                  <c:v>34.686999999999998</c:v>
                </c:pt>
                <c:pt idx="4308">
                  <c:v>34.75</c:v>
                </c:pt>
                <c:pt idx="4309">
                  <c:v>34.75</c:v>
                </c:pt>
                <c:pt idx="4310">
                  <c:v>34.75</c:v>
                </c:pt>
                <c:pt idx="4311">
                  <c:v>34.75</c:v>
                </c:pt>
                <c:pt idx="4312">
                  <c:v>34.811999999999998</c:v>
                </c:pt>
                <c:pt idx="4313">
                  <c:v>34.811999999999998</c:v>
                </c:pt>
                <c:pt idx="4314">
                  <c:v>34.811999999999998</c:v>
                </c:pt>
                <c:pt idx="4315">
                  <c:v>34.811999999999998</c:v>
                </c:pt>
                <c:pt idx="4316">
                  <c:v>34.811999999999998</c:v>
                </c:pt>
                <c:pt idx="4317">
                  <c:v>34.811999999999998</c:v>
                </c:pt>
                <c:pt idx="4318">
                  <c:v>34.811999999999998</c:v>
                </c:pt>
                <c:pt idx="4319">
                  <c:v>34.811999999999998</c:v>
                </c:pt>
                <c:pt idx="4320">
                  <c:v>34.875</c:v>
                </c:pt>
                <c:pt idx="4321">
                  <c:v>34.875</c:v>
                </c:pt>
                <c:pt idx="4322">
                  <c:v>34.875</c:v>
                </c:pt>
                <c:pt idx="4323">
                  <c:v>34.875</c:v>
                </c:pt>
                <c:pt idx="4324">
                  <c:v>34.936999999999998</c:v>
                </c:pt>
                <c:pt idx="4325">
                  <c:v>34.936999999999998</c:v>
                </c:pt>
                <c:pt idx="4326">
                  <c:v>34.936999999999998</c:v>
                </c:pt>
                <c:pt idx="4327">
                  <c:v>34.936999999999998</c:v>
                </c:pt>
                <c:pt idx="4328">
                  <c:v>34.936999999999998</c:v>
                </c:pt>
                <c:pt idx="4329">
                  <c:v>34.936999999999998</c:v>
                </c:pt>
                <c:pt idx="4330">
                  <c:v>34.936999999999998</c:v>
                </c:pt>
                <c:pt idx="4331">
                  <c:v>35</c:v>
                </c:pt>
                <c:pt idx="4332">
                  <c:v>35</c:v>
                </c:pt>
                <c:pt idx="4333">
                  <c:v>35</c:v>
                </c:pt>
                <c:pt idx="4334">
                  <c:v>35</c:v>
                </c:pt>
                <c:pt idx="4335">
                  <c:v>35</c:v>
                </c:pt>
                <c:pt idx="4336">
                  <c:v>35</c:v>
                </c:pt>
                <c:pt idx="4337">
                  <c:v>35</c:v>
                </c:pt>
                <c:pt idx="4338">
                  <c:v>35.061999999999998</c:v>
                </c:pt>
                <c:pt idx="4339">
                  <c:v>35</c:v>
                </c:pt>
                <c:pt idx="4340">
                  <c:v>35</c:v>
                </c:pt>
                <c:pt idx="4341">
                  <c:v>35</c:v>
                </c:pt>
                <c:pt idx="4342">
                  <c:v>35</c:v>
                </c:pt>
                <c:pt idx="4343">
                  <c:v>34.936999999999998</c:v>
                </c:pt>
                <c:pt idx="4344">
                  <c:v>34.936999999999998</c:v>
                </c:pt>
                <c:pt idx="4345">
                  <c:v>34.875</c:v>
                </c:pt>
                <c:pt idx="4346">
                  <c:v>34.875</c:v>
                </c:pt>
                <c:pt idx="4347">
                  <c:v>34.811999999999998</c:v>
                </c:pt>
                <c:pt idx="4348">
                  <c:v>34.811999999999998</c:v>
                </c:pt>
                <c:pt idx="4349">
                  <c:v>34.75</c:v>
                </c:pt>
                <c:pt idx="4350">
                  <c:v>34.686999999999998</c:v>
                </c:pt>
                <c:pt idx="4351">
                  <c:v>34.625</c:v>
                </c:pt>
                <c:pt idx="4352">
                  <c:v>34.625</c:v>
                </c:pt>
                <c:pt idx="4353">
                  <c:v>34.5</c:v>
                </c:pt>
                <c:pt idx="4354">
                  <c:v>34.5</c:v>
                </c:pt>
                <c:pt idx="4355">
                  <c:v>34.436999999999998</c:v>
                </c:pt>
                <c:pt idx="4356">
                  <c:v>34.436999999999998</c:v>
                </c:pt>
                <c:pt idx="4357">
                  <c:v>34.375</c:v>
                </c:pt>
                <c:pt idx="4358">
                  <c:v>34.311999999999998</c:v>
                </c:pt>
                <c:pt idx="4359">
                  <c:v>34.25</c:v>
                </c:pt>
                <c:pt idx="4360">
                  <c:v>34.186999999999998</c:v>
                </c:pt>
                <c:pt idx="4361">
                  <c:v>34.125</c:v>
                </c:pt>
                <c:pt idx="4362">
                  <c:v>34</c:v>
                </c:pt>
                <c:pt idx="4363">
                  <c:v>33.875</c:v>
                </c:pt>
                <c:pt idx="4364">
                  <c:v>33.686999999999998</c:v>
                </c:pt>
                <c:pt idx="4365">
                  <c:v>33.5</c:v>
                </c:pt>
                <c:pt idx="4366">
                  <c:v>33.311999999999998</c:v>
                </c:pt>
                <c:pt idx="4367">
                  <c:v>33.061999999999998</c:v>
                </c:pt>
                <c:pt idx="4368">
                  <c:v>32.875</c:v>
                </c:pt>
                <c:pt idx="4369">
                  <c:v>32.625</c:v>
                </c:pt>
                <c:pt idx="4370">
                  <c:v>32.375</c:v>
                </c:pt>
                <c:pt idx="4371">
                  <c:v>32.186999999999998</c:v>
                </c:pt>
                <c:pt idx="4372">
                  <c:v>31.937000000000001</c:v>
                </c:pt>
                <c:pt idx="4373">
                  <c:v>31.75</c:v>
                </c:pt>
                <c:pt idx="4374">
                  <c:v>31.625</c:v>
                </c:pt>
                <c:pt idx="4375">
                  <c:v>31.437000000000001</c:v>
                </c:pt>
                <c:pt idx="4376">
                  <c:v>31.312000000000001</c:v>
                </c:pt>
                <c:pt idx="4377">
                  <c:v>31.25</c:v>
                </c:pt>
                <c:pt idx="4378">
                  <c:v>31.187000000000001</c:v>
                </c:pt>
                <c:pt idx="4379">
                  <c:v>31.125</c:v>
                </c:pt>
                <c:pt idx="4380">
                  <c:v>31.062000000000001</c:v>
                </c:pt>
                <c:pt idx="4381">
                  <c:v>31.062000000000001</c:v>
                </c:pt>
                <c:pt idx="4382">
                  <c:v>31.062000000000001</c:v>
                </c:pt>
                <c:pt idx="4383">
                  <c:v>31</c:v>
                </c:pt>
                <c:pt idx="4384">
                  <c:v>31</c:v>
                </c:pt>
                <c:pt idx="4385">
                  <c:v>31.062000000000001</c:v>
                </c:pt>
                <c:pt idx="4386">
                  <c:v>31.062000000000001</c:v>
                </c:pt>
                <c:pt idx="4387">
                  <c:v>31.062000000000001</c:v>
                </c:pt>
                <c:pt idx="4388">
                  <c:v>31.062000000000001</c:v>
                </c:pt>
                <c:pt idx="4389">
                  <c:v>31.062000000000001</c:v>
                </c:pt>
                <c:pt idx="4390">
                  <c:v>31.125</c:v>
                </c:pt>
                <c:pt idx="4391">
                  <c:v>31.125</c:v>
                </c:pt>
                <c:pt idx="4392">
                  <c:v>31.187000000000001</c:v>
                </c:pt>
                <c:pt idx="4393">
                  <c:v>31.125</c:v>
                </c:pt>
                <c:pt idx="4394">
                  <c:v>31.125</c:v>
                </c:pt>
                <c:pt idx="4395">
                  <c:v>31.062000000000001</c:v>
                </c:pt>
                <c:pt idx="4396">
                  <c:v>31</c:v>
                </c:pt>
                <c:pt idx="4397">
                  <c:v>30.937000000000001</c:v>
                </c:pt>
                <c:pt idx="4398">
                  <c:v>30.937000000000001</c:v>
                </c:pt>
                <c:pt idx="4399">
                  <c:v>30.937000000000001</c:v>
                </c:pt>
                <c:pt idx="4400">
                  <c:v>30.875</c:v>
                </c:pt>
                <c:pt idx="4401">
                  <c:v>30.875</c:v>
                </c:pt>
                <c:pt idx="4402">
                  <c:v>30.875</c:v>
                </c:pt>
                <c:pt idx="4403">
                  <c:v>30.812000000000001</c:v>
                </c:pt>
                <c:pt idx="4404">
                  <c:v>30.812000000000001</c:v>
                </c:pt>
                <c:pt idx="4405">
                  <c:v>30.812000000000001</c:v>
                </c:pt>
                <c:pt idx="4406">
                  <c:v>30.812000000000001</c:v>
                </c:pt>
                <c:pt idx="4407">
                  <c:v>30.812000000000001</c:v>
                </c:pt>
                <c:pt idx="4408">
                  <c:v>30.812000000000001</c:v>
                </c:pt>
                <c:pt idx="4409">
                  <c:v>30.812000000000001</c:v>
                </c:pt>
                <c:pt idx="4410">
                  <c:v>30.75</c:v>
                </c:pt>
                <c:pt idx="4411">
                  <c:v>30.75</c:v>
                </c:pt>
                <c:pt idx="4412">
                  <c:v>30.75</c:v>
                </c:pt>
                <c:pt idx="4413">
                  <c:v>30.75</c:v>
                </c:pt>
                <c:pt idx="4414">
                  <c:v>30.687000000000001</c:v>
                </c:pt>
                <c:pt idx="4415">
                  <c:v>30.687000000000001</c:v>
                </c:pt>
                <c:pt idx="4416">
                  <c:v>30.687000000000001</c:v>
                </c:pt>
                <c:pt idx="4417">
                  <c:v>30.625</c:v>
                </c:pt>
                <c:pt idx="4418">
                  <c:v>30.625</c:v>
                </c:pt>
                <c:pt idx="4419">
                  <c:v>30.562000000000001</c:v>
                </c:pt>
                <c:pt idx="4420">
                  <c:v>30.562000000000001</c:v>
                </c:pt>
                <c:pt idx="4421">
                  <c:v>30.5</c:v>
                </c:pt>
                <c:pt idx="4422">
                  <c:v>30.437000000000001</c:v>
                </c:pt>
                <c:pt idx="4423">
                  <c:v>30.437000000000001</c:v>
                </c:pt>
                <c:pt idx="4424">
                  <c:v>30.375</c:v>
                </c:pt>
                <c:pt idx="4425">
                  <c:v>30.312000000000001</c:v>
                </c:pt>
                <c:pt idx="4426">
                  <c:v>30.312000000000001</c:v>
                </c:pt>
                <c:pt idx="4427">
                  <c:v>30.25</c:v>
                </c:pt>
                <c:pt idx="4428">
                  <c:v>30.187000000000001</c:v>
                </c:pt>
                <c:pt idx="4429">
                  <c:v>30.125</c:v>
                </c:pt>
                <c:pt idx="4430">
                  <c:v>30.062000000000001</c:v>
                </c:pt>
                <c:pt idx="4431">
                  <c:v>30</c:v>
                </c:pt>
                <c:pt idx="4432">
                  <c:v>29.937000000000001</c:v>
                </c:pt>
                <c:pt idx="4433">
                  <c:v>29.875</c:v>
                </c:pt>
                <c:pt idx="4434">
                  <c:v>29.812000000000001</c:v>
                </c:pt>
                <c:pt idx="4435">
                  <c:v>29.75</c:v>
                </c:pt>
                <c:pt idx="4436">
                  <c:v>29.687000000000001</c:v>
                </c:pt>
                <c:pt idx="4437">
                  <c:v>29.625</c:v>
                </c:pt>
                <c:pt idx="4438">
                  <c:v>29.562000000000001</c:v>
                </c:pt>
                <c:pt idx="4439">
                  <c:v>29.437000000000001</c:v>
                </c:pt>
                <c:pt idx="4440">
                  <c:v>29.375</c:v>
                </c:pt>
                <c:pt idx="4441">
                  <c:v>29.312000000000001</c:v>
                </c:pt>
                <c:pt idx="4442">
                  <c:v>29.25</c:v>
                </c:pt>
                <c:pt idx="4443">
                  <c:v>29.187000000000001</c:v>
                </c:pt>
                <c:pt idx="4444">
                  <c:v>29.062000000000001</c:v>
                </c:pt>
                <c:pt idx="4445">
                  <c:v>29</c:v>
                </c:pt>
                <c:pt idx="4446">
                  <c:v>28.937000000000001</c:v>
                </c:pt>
                <c:pt idx="4447">
                  <c:v>28.875</c:v>
                </c:pt>
                <c:pt idx="4448">
                  <c:v>28.812000000000001</c:v>
                </c:pt>
                <c:pt idx="4449">
                  <c:v>28.687000000000001</c:v>
                </c:pt>
                <c:pt idx="4450">
                  <c:v>28.625</c:v>
                </c:pt>
                <c:pt idx="4451">
                  <c:v>28.562000000000001</c:v>
                </c:pt>
                <c:pt idx="4452">
                  <c:v>28.5</c:v>
                </c:pt>
                <c:pt idx="4453">
                  <c:v>28.375</c:v>
                </c:pt>
                <c:pt idx="4454">
                  <c:v>28.312000000000001</c:v>
                </c:pt>
                <c:pt idx="4455">
                  <c:v>28.25</c:v>
                </c:pt>
                <c:pt idx="4456">
                  <c:v>28.125</c:v>
                </c:pt>
                <c:pt idx="4457">
                  <c:v>28.062000000000001</c:v>
                </c:pt>
                <c:pt idx="4458">
                  <c:v>28</c:v>
                </c:pt>
                <c:pt idx="4459">
                  <c:v>27.937000000000001</c:v>
                </c:pt>
                <c:pt idx="4460">
                  <c:v>27.812000000000001</c:v>
                </c:pt>
                <c:pt idx="4461">
                  <c:v>27.75</c:v>
                </c:pt>
                <c:pt idx="4462">
                  <c:v>27.687000000000001</c:v>
                </c:pt>
                <c:pt idx="4463">
                  <c:v>27.625</c:v>
                </c:pt>
                <c:pt idx="4464">
                  <c:v>27.562000000000001</c:v>
                </c:pt>
                <c:pt idx="4465">
                  <c:v>27.437000000000001</c:v>
                </c:pt>
                <c:pt idx="4466">
                  <c:v>27.375</c:v>
                </c:pt>
                <c:pt idx="4467">
                  <c:v>27.312000000000001</c:v>
                </c:pt>
                <c:pt idx="4468">
                  <c:v>27.187000000000001</c:v>
                </c:pt>
                <c:pt idx="4469">
                  <c:v>27.187000000000001</c:v>
                </c:pt>
                <c:pt idx="4470">
                  <c:v>27.062000000000001</c:v>
                </c:pt>
                <c:pt idx="4471">
                  <c:v>27</c:v>
                </c:pt>
                <c:pt idx="4472">
                  <c:v>27</c:v>
                </c:pt>
                <c:pt idx="4473">
                  <c:v>26.875</c:v>
                </c:pt>
                <c:pt idx="4474">
                  <c:v>26.812000000000001</c:v>
                </c:pt>
                <c:pt idx="4475">
                  <c:v>26.75</c:v>
                </c:pt>
                <c:pt idx="4476">
                  <c:v>26.687000000000001</c:v>
                </c:pt>
                <c:pt idx="4477">
                  <c:v>26.625</c:v>
                </c:pt>
                <c:pt idx="4478">
                  <c:v>26.562000000000001</c:v>
                </c:pt>
                <c:pt idx="4479">
                  <c:v>26.5</c:v>
                </c:pt>
                <c:pt idx="4480">
                  <c:v>26.437000000000001</c:v>
                </c:pt>
                <c:pt idx="4481">
                  <c:v>26.375</c:v>
                </c:pt>
                <c:pt idx="4482">
                  <c:v>26.312000000000001</c:v>
                </c:pt>
                <c:pt idx="4483">
                  <c:v>26.25</c:v>
                </c:pt>
                <c:pt idx="4484">
                  <c:v>26.187000000000001</c:v>
                </c:pt>
                <c:pt idx="4485">
                  <c:v>26.125</c:v>
                </c:pt>
                <c:pt idx="4486">
                  <c:v>26.062000000000001</c:v>
                </c:pt>
                <c:pt idx="4487">
                  <c:v>26.062000000000001</c:v>
                </c:pt>
                <c:pt idx="4488">
                  <c:v>26.062000000000001</c:v>
                </c:pt>
                <c:pt idx="4489">
                  <c:v>26.062000000000001</c:v>
                </c:pt>
                <c:pt idx="4490">
                  <c:v>26.062000000000001</c:v>
                </c:pt>
                <c:pt idx="4491">
                  <c:v>26.125</c:v>
                </c:pt>
                <c:pt idx="4492">
                  <c:v>26.25</c:v>
                </c:pt>
                <c:pt idx="4493">
                  <c:v>26.375</c:v>
                </c:pt>
                <c:pt idx="4494">
                  <c:v>26.5</c:v>
                </c:pt>
                <c:pt idx="4495">
                  <c:v>26.562000000000001</c:v>
                </c:pt>
                <c:pt idx="4496">
                  <c:v>26.687000000000001</c:v>
                </c:pt>
                <c:pt idx="4497">
                  <c:v>26.812000000000001</c:v>
                </c:pt>
                <c:pt idx="4498">
                  <c:v>26.937000000000001</c:v>
                </c:pt>
                <c:pt idx="4499">
                  <c:v>27</c:v>
                </c:pt>
                <c:pt idx="4500">
                  <c:v>27</c:v>
                </c:pt>
                <c:pt idx="4501">
                  <c:v>27.125</c:v>
                </c:pt>
                <c:pt idx="4502">
                  <c:v>27.187000000000001</c:v>
                </c:pt>
                <c:pt idx="4503">
                  <c:v>27.312000000000001</c:v>
                </c:pt>
                <c:pt idx="4504">
                  <c:v>27.375</c:v>
                </c:pt>
                <c:pt idx="4505">
                  <c:v>27.5</c:v>
                </c:pt>
                <c:pt idx="4506">
                  <c:v>27.625</c:v>
                </c:pt>
                <c:pt idx="4507">
                  <c:v>27.812000000000001</c:v>
                </c:pt>
                <c:pt idx="4508">
                  <c:v>28</c:v>
                </c:pt>
                <c:pt idx="4509">
                  <c:v>28.25</c:v>
                </c:pt>
                <c:pt idx="4510">
                  <c:v>28.5</c:v>
                </c:pt>
                <c:pt idx="4511">
                  <c:v>28.875</c:v>
                </c:pt>
                <c:pt idx="4512">
                  <c:v>29.25</c:v>
                </c:pt>
                <c:pt idx="4513">
                  <c:v>29.687000000000001</c:v>
                </c:pt>
                <c:pt idx="4514">
                  <c:v>30.062000000000001</c:v>
                </c:pt>
                <c:pt idx="4515">
                  <c:v>30.5</c:v>
                </c:pt>
                <c:pt idx="4516">
                  <c:v>30.937000000000001</c:v>
                </c:pt>
                <c:pt idx="4517">
                  <c:v>31.437000000000001</c:v>
                </c:pt>
                <c:pt idx="4518">
                  <c:v>32</c:v>
                </c:pt>
                <c:pt idx="4519">
                  <c:v>32.5</c:v>
                </c:pt>
                <c:pt idx="4520">
                  <c:v>33.061999999999998</c:v>
                </c:pt>
                <c:pt idx="4521">
                  <c:v>33.25</c:v>
                </c:pt>
                <c:pt idx="4522">
                  <c:v>33.811999999999998</c:v>
                </c:pt>
                <c:pt idx="4523">
                  <c:v>34.75</c:v>
                </c:pt>
                <c:pt idx="4524">
                  <c:v>35.811999999999998</c:v>
                </c:pt>
                <c:pt idx="4525">
                  <c:v>37</c:v>
                </c:pt>
                <c:pt idx="4526">
                  <c:v>38.061999999999998</c:v>
                </c:pt>
                <c:pt idx="4527">
                  <c:v>39.125</c:v>
                </c:pt>
                <c:pt idx="4528">
                  <c:v>40.186999999999998</c:v>
                </c:pt>
                <c:pt idx="4529">
                  <c:v>41.061999999999998</c:v>
                </c:pt>
                <c:pt idx="4530">
                  <c:v>41.936999999999998</c:v>
                </c:pt>
                <c:pt idx="4531">
                  <c:v>42.686999999999998</c:v>
                </c:pt>
                <c:pt idx="4532">
                  <c:v>43.375</c:v>
                </c:pt>
                <c:pt idx="4533">
                  <c:v>44</c:v>
                </c:pt>
                <c:pt idx="4534">
                  <c:v>44.625</c:v>
                </c:pt>
                <c:pt idx="4535">
                  <c:v>45.125</c:v>
                </c:pt>
                <c:pt idx="4536">
                  <c:v>45.561999999999998</c:v>
                </c:pt>
                <c:pt idx="4537">
                  <c:v>46</c:v>
                </c:pt>
                <c:pt idx="4538">
                  <c:v>46.375</c:v>
                </c:pt>
                <c:pt idx="4539">
                  <c:v>46.686999999999998</c:v>
                </c:pt>
                <c:pt idx="4540">
                  <c:v>46.936999999999998</c:v>
                </c:pt>
                <c:pt idx="4541">
                  <c:v>47.125</c:v>
                </c:pt>
                <c:pt idx="4542">
                  <c:v>47.311999999999998</c:v>
                </c:pt>
                <c:pt idx="4543">
                  <c:v>47.5</c:v>
                </c:pt>
                <c:pt idx="4544">
                  <c:v>47.625</c:v>
                </c:pt>
                <c:pt idx="4545">
                  <c:v>47.686999999999998</c:v>
                </c:pt>
                <c:pt idx="4546">
                  <c:v>47.75</c:v>
                </c:pt>
                <c:pt idx="4547">
                  <c:v>47.811999999999998</c:v>
                </c:pt>
                <c:pt idx="4548">
                  <c:v>47.811999999999998</c:v>
                </c:pt>
                <c:pt idx="4549">
                  <c:v>47.811999999999998</c:v>
                </c:pt>
                <c:pt idx="4550">
                  <c:v>47.811999999999998</c:v>
                </c:pt>
                <c:pt idx="4551">
                  <c:v>47.75</c:v>
                </c:pt>
                <c:pt idx="4552">
                  <c:v>47.686999999999998</c:v>
                </c:pt>
                <c:pt idx="4553">
                  <c:v>47.625</c:v>
                </c:pt>
                <c:pt idx="4554">
                  <c:v>47.5</c:v>
                </c:pt>
                <c:pt idx="4555">
                  <c:v>47.436999999999998</c:v>
                </c:pt>
                <c:pt idx="4556">
                  <c:v>47.311999999999998</c:v>
                </c:pt>
                <c:pt idx="4557">
                  <c:v>47.186999999999998</c:v>
                </c:pt>
                <c:pt idx="4558">
                  <c:v>47.061999999999998</c:v>
                </c:pt>
                <c:pt idx="4559">
                  <c:v>46.936999999999998</c:v>
                </c:pt>
                <c:pt idx="4560">
                  <c:v>46.75</c:v>
                </c:pt>
                <c:pt idx="4561">
                  <c:v>46.625</c:v>
                </c:pt>
                <c:pt idx="4562">
                  <c:v>46.436999999999998</c:v>
                </c:pt>
                <c:pt idx="4563">
                  <c:v>46.311999999999998</c:v>
                </c:pt>
                <c:pt idx="4564">
                  <c:v>46.125</c:v>
                </c:pt>
                <c:pt idx="4565">
                  <c:v>45.936999999999998</c:v>
                </c:pt>
                <c:pt idx="4566">
                  <c:v>45.75</c:v>
                </c:pt>
                <c:pt idx="4567">
                  <c:v>45.561999999999998</c:v>
                </c:pt>
                <c:pt idx="4568">
                  <c:v>45.375</c:v>
                </c:pt>
                <c:pt idx="4569">
                  <c:v>45.186999999999998</c:v>
                </c:pt>
                <c:pt idx="4570">
                  <c:v>45</c:v>
                </c:pt>
                <c:pt idx="4571">
                  <c:v>44.875</c:v>
                </c:pt>
                <c:pt idx="4572">
                  <c:v>44.686999999999998</c:v>
                </c:pt>
                <c:pt idx="4573">
                  <c:v>44.5</c:v>
                </c:pt>
                <c:pt idx="4574">
                  <c:v>44.25</c:v>
                </c:pt>
                <c:pt idx="4575">
                  <c:v>44.125</c:v>
                </c:pt>
                <c:pt idx="4576">
                  <c:v>43.936999999999998</c:v>
                </c:pt>
                <c:pt idx="4577">
                  <c:v>43.75</c:v>
                </c:pt>
                <c:pt idx="4578">
                  <c:v>43.561999999999998</c:v>
                </c:pt>
                <c:pt idx="4579">
                  <c:v>43.436999999999998</c:v>
                </c:pt>
                <c:pt idx="4580">
                  <c:v>43.25</c:v>
                </c:pt>
                <c:pt idx="4581">
                  <c:v>43.061999999999998</c:v>
                </c:pt>
                <c:pt idx="4582">
                  <c:v>42.875</c:v>
                </c:pt>
                <c:pt idx="4583">
                  <c:v>42.75</c:v>
                </c:pt>
                <c:pt idx="4584">
                  <c:v>42.561999999999998</c:v>
                </c:pt>
                <c:pt idx="4585">
                  <c:v>42.436999999999998</c:v>
                </c:pt>
                <c:pt idx="4586">
                  <c:v>42.25</c:v>
                </c:pt>
                <c:pt idx="4587">
                  <c:v>42.125</c:v>
                </c:pt>
                <c:pt idx="4588">
                  <c:v>41.936999999999998</c:v>
                </c:pt>
                <c:pt idx="4589">
                  <c:v>41.811999999999998</c:v>
                </c:pt>
                <c:pt idx="4590">
                  <c:v>41.686999999999998</c:v>
                </c:pt>
                <c:pt idx="4591">
                  <c:v>41.5</c:v>
                </c:pt>
                <c:pt idx="4592">
                  <c:v>41.375</c:v>
                </c:pt>
                <c:pt idx="4593">
                  <c:v>41.25</c:v>
                </c:pt>
                <c:pt idx="4594">
                  <c:v>41.061999999999998</c:v>
                </c:pt>
                <c:pt idx="4595">
                  <c:v>40.936999999999998</c:v>
                </c:pt>
                <c:pt idx="4596">
                  <c:v>40.811999999999998</c:v>
                </c:pt>
                <c:pt idx="4597">
                  <c:v>40.686999999999998</c:v>
                </c:pt>
                <c:pt idx="4598">
                  <c:v>40.5</c:v>
                </c:pt>
                <c:pt idx="4599">
                  <c:v>40.375</c:v>
                </c:pt>
                <c:pt idx="4600">
                  <c:v>40.25</c:v>
                </c:pt>
                <c:pt idx="4601">
                  <c:v>40.125</c:v>
                </c:pt>
                <c:pt idx="4602">
                  <c:v>40</c:v>
                </c:pt>
                <c:pt idx="4603">
                  <c:v>39.875</c:v>
                </c:pt>
                <c:pt idx="4604">
                  <c:v>39.75</c:v>
                </c:pt>
                <c:pt idx="4605">
                  <c:v>39.625</c:v>
                </c:pt>
                <c:pt idx="4606">
                  <c:v>39.5</c:v>
                </c:pt>
                <c:pt idx="4607">
                  <c:v>39.375</c:v>
                </c:pt>
                <c:pt idx="4608">
                  <c:v>39.311999999999998</c:v>
                </c:pt>
                <c:pt idx="4609">
                  <c:v>39.186999999999998</c:v>
                </c:pt>
                <c:pt idx="4610">
                  <c:v>39.061999999999998</c:v>
                </c:pt>
                <c:pt idx="4611">
                  <c:v>39</c:v>
                </c:pt>
                <c:pt idx="4612">
                  <c:v>38.875</c:v>
                </c:pt>
                <c:pt idx="4613">
                  <c:v>38.75</c:v>
                </c:pt>
                <c:pt idx="4614">
                  <c:v>38.686999999999998</c:v>
                </c:pt>
                <c:pt idx="4615">
                  <c:v>38.561999999999998</c:v>
                </c:pt>
                <c:pt idx="4616">
                  <c:v>38.436999999999998</c:v>
                </c:pt>
                <c:pt idx="4617">
                  <c:v>38.375</c:v>
                </c:pt>
                <c:pt idx="4618">
                  <c:v>38.311999999999998</c:v>
                </c:pt>
                <c:pt idx="4619">
                  <c:v>38.186999999999998</c:v>
                </c:pt>
                <c:pt idx="4620">
                  <c:v>38.125</c:v>
                </c:pt>
                <c:pt idx="4621">
                  <c:v>38.061999999999998</c:v>
                </c:pt>
                <c:pt idx="4622">
                  <c:v>37.936999999999998</c:v>
                </c:pt>
                <c:pt idx="4623">
                  <c:v>37.875</c:v>
                </c:pt>
                <c:pt idx="4624">
                  <c:v>37.811999999999998</c:v>
                </c:pt>
                <c:pt idx="4625">
                  <c:v>37.75</c:v>
                </c:pt>
                <c:pt idx="4626">
                  <c:v>37.686999999999998</c:v>
                </c:pt>
                <c:pt idx="4627">
                  <c:v>37.625</c:v>
                </c:pt>
                <c:pt idx="4628">
                  <c:v>37.561999999999998</c:v>
                </c:pt>
                <c:pt idx="4629">
                  <c:v>37.5</c:v>
                </c:pt>
                <c:pt idx="4630">
                  <c:v>37.436999999999998</c:v>
                </c:pt>
                <c:pt idx="4631">
                  <c:v>37.436999999999998</c:v>
                </c:pt>
                <c:pt idx="4632">
                  <c:v>37.375</c:v>
                </c:pt>
                <c:pt idx="4633">
                  <c:v>37.311999999999998</c:v>
                </c:pt>
                <c:pt idx="4634">
                  <c:v>37.25</c:v>
                </c:pt>
                <c:pt idx="4635">
                  <c:v>37.186999999999998</c:v>
                </c:pt>
                <c:pt idx="4636">
                  <c:v>37.125</c:v>
                </c:pt>
                <c:pt idx="4637">
                  <c:v>37.125</c:v>
                </c:pt>
                <c:pt idx="4638">
                  <c:v>37.061999999999998</c:v>
                </c:pt>
                <c:pt idx="4639">
                  <c:v>37</c:v>
                </c:pt>
                <c:pt idx="4640">
                  <c:v>37</c:v>
                </c:pt>
                <c:pt idx="4641">
                  <c:v>36.936999999999998</c:v>
                </c:pt>
                <c:pt idx="4642">
                  <c:v>36.936999999999998</c:v>
                </c:pt>
                <c:pt idx="4643">
                  <c:v>36.875</c:v>
                </c:pt>
                <c:pt idx="4644">
                  <c:v>36.811999999999998</c:v>
                </c:pt>
                <c:pt idx="4645">
                  <c:v>36.75</c:v>
                </c:pt>
                <c:pt idx="4646">
                  <c:v>36.75</c:v>
                </c:pt>
                <c:pt idx="4647">
                  <c:v>36.686999999999998</c:v>
                </c:pt>
                <c:pt idx="4648">
                  <c:v>36.686999999999998</c:v>
                </c:pt>
                <c:pt idx="4649">
                  <c:v>36.686999999999998</c:v>
                </c:pt>
                <c:pt idx="4650">
                  <c:v>36.625</c:v>
                </c:pt>
                <c:pt idx="4651">
                  <c:v>36.625</c:v>
                </c:pt>
                <c:pt idx="4652">
                  <c:v>36.561999999999998</c:v>
                </c:pt>
                <c:pt idx="4653">
                  <c:v>36.561999999999998</c:v>
                </c:pt>
                <c:pt idx="4654">
                  <c:v>36.561999999999998</c:v>
                </c:pt>
                <c:pt idx="4655">
                  <c:v>36.5</c:v>
                </c:pt>
                <c:pt idx="4656">
                  <c:v>36.5</c:v>
                </c:pt>
                <c:pt idx="4657">
                  <c:v>36.436999999999998</c:v>
                </c:pt>
                <c:pt idx="4658">
                  <c:v>36.436999999999998</c:v>
                </c:pt>
                <c:pt idx="4659">
                  <c:v>36.436999999999998</c:v>
                </c:pt>
                <c:pt idx="4660">
                  <c:v>36.375</c:v>
                </c:pt>
                <c:pt idx="4661">
                  <c:v>36.375</c:v>
                </c:pt>
                <c:pt idx="4662">
                  <c:v>36.375</c:v>
                </c:pt>
                <c:pt idx="4663">
                  <c:v>36.375</c:v>
                </c:pt>
                <c:pt idx="4664">
                  <c:v>36.311999999999998</c:v>
                </c:pt>
                <c:pt idx="4665">
                  <c:v>36.311999999999998</c:v>
                </c:pt>
                <c:pt idx="4666">
                  <c:v>36.311999999999998</c:v>
                </c:pt>
                <c:pt idx="4667">
                  <c:v>36.311999999999998</c:v>
                </c:pt>
                <c:pt idx="4668">
                  <c:v>36.311999999999998</c:v>
                </c:pt>
                <c:pt idx="4669">
                  <c:v>36.25</c:v>
                </c:pt>
                <c:pt idx="4670">
                  <c:v>36.25</c:v>
                </c:pt>
                <c:pt idx="4671">
                  <c:v>36.186999999999998</c:v>
                </c:pt>
                <c:pt idx="4672">
                  <c:v>36.186999999999998</c:v>
                </c:pt>
                <c:pt idx="4673">
                  <c:v>36.186999999999998</c:v>
                </c:pt>
                <c:pt idx="4674">
                  <c:v>36.186999999999998</c:v>
                </c:pt>
                <c:pt idx="4675">
                  <c:v>36.125</c:v>
                </c:pt>
                <c:pt idx="4676">
                  <c:v>36.125</c:v>
                </c:pt>
                <c:pt idx="4677">
                  <c:v>36.125</c:v>
                </c:pt>
                <c:pt idx="4678">
                  <c:v>36.061999999999998</c:v>
                </c:pt>
                <c:pt idx="4679">
                  <c:v>36.061999999999998</c:v>
                </c:pt>
                <c:pt idx="4680">
                  <c:v>36.061999999999998</c:v>
                </c:pt>
                <c:pt idx="4681">
                  <c:v>36</c:v>
                </c:pt>
                <c:pt idx="4682">
                  <c:v>36</c:v>
                </c:pt>
                <c:pt idx="4683">
                  <c:v>36</c:v>
                </c:pt>
                <c:pt idx="4684">
                  <c:v>36</c:v>
                </c:pt>
                <c:pt idx="4685">
                  <c:v>35.936999999999998</c:v>
                </c:pt>
                <c:pt idx="4686">
                  <c:v>35.936999999999998</c:v>
                </c:pt>
                <c:pt idx="4687">
                  <c:v>35.936999999999998</c:v>
                </c:pt>
                <c:pt idx="4688">
                  <c:v>35.936999999999998</c:v>
                </c:pt>
                <c:pt idx="4689">
                  <c:v>35.936999999999998</c:v>
                </c:pt>
                <c:pt idx="4690">
                  <c:v>35.875</c:v>
                </c:pt>
                <c:pt idx="4691">
                  <c:v>35.875</c:v>
                </c:pt>
                <c:pt idx="4692">
                  <c:v>35.875</c:v>
                </c:pt>
                <c:pt idx="4693">
                  <c:v>35.875</c:v>
                </c:pt>
                <c:pt idx="4694">
                  <c:v>35.811999999999998</c:v>
                </c:pt>
                <c:pt idx="4695">
                  <c:v>35.875</c:v>
                </c:pt>
                <c:pt idx="4696">
                  <c:v>35.811999999999998</c:v>
                </c:pt>
                <c:pt idx="4697">
                  <c:v>35.811999999999998</c:v>
                </c:pt>
                <c:pt idx="4698">
                  <c:v>35.811999999999998</c:v>
                </c:pt>
                <c:pt idx="4699">
                  <c:v>35.75</c:v>
                </c:pt>
                <c:pt idx="4700">
                  <c:v>35.75</c:v>
                </c:pt>
                <c:pt idx="4701">
                  <c:v>35.75</c:v>
                </c:pt>
                <c:pt idx="4702">
                  <c:v>35.75</c:v>
                </c:pt>
                <c:pt idx="4703">
                  <c:v>35.75</c:v>
                </c:pt>
                <c:pt idx="4704">
                  <c:v>35.75</c:v>
                </c:pt>
                <c:pt idx="4705">
                  <c:v>35.686999999999998</c:v>
                </c:pt>
                <c:pt idx="4706">
                  <c:v>35.686999999999998</c:v>
                </c:pt>
                <c:pt idx="4707">
                  <c:v>35.686999999999998</c:v>
                </c:pt>
                <c:pt idx="4708">
                  <c:v>35.686999999999998</c:v>
                </c:pt>
                <c:pt idx="4709">
                  <c:v>35.625</c:v>
                </c:pt>
                <c:pt idx="4710">
                  <c:v>35.625</c:v>
                </c:pt>
                <c:pt idx="4711">
                  <c:v>35.625</c:v>
                </c:pt>
                <c:pt idx="4712">
                  <c:v>35.561999999999998</c:v>
                </c:pt>
                <c:pt idx="4713">
                  <c:v>35.561999999999998</c:v>
                </c:pt>
                <c:pt idx="4714">
                  <c:v>35.561999999999998</c:v>
                </c:pt>
                <c:pt idx="4715">
                  <c:v>35.5</c:v>
                </c:pt>
                <c:pt idx="4716">
                  <c:v>35.5</c:v>
                </c:pt>
                <c:pt idx="4717">
                  <c:v>35.5</c:v>
                </c:pt>
                <c:pt idx="4718">
                  <c:v>35.5</c:v>
                </c:pt>
                <c:pt idx="4719">
                  <c:v>35.5</c:v>
                </c:pt>
                <c:pt idx="4720">
                  <c:v>35.436999999999998</c:v>
                </c:pt>
                <c:pt idx="4721">
                  <c:v>35.436999999999998</c:v>
                </c:pt>
                <c:pt idx="4722">
                  <c:v>35.436999999999998</c:v>
                </c:pt>
                <c:pt idx="4723">
                  <c:v>35.436999999999998</c:v>
                </c:pt>
                <c:pt idx="4724">
                  <c:v>35.375</c:v>
                </c:pt>
                <c:pt idx="4725">
                  <c:v>35.375</c:v>
                </c:pt>
                <c:pt idx="4726">
                  <c:v>35.375</c:v>
                </c:pt>
                <c:pt idx="4727">
                  <c:v>35.311999999999998</c:v>
                </c:pt>
                <c:pt idx="4728">
                  <c:v>35.375</c:v>
                </c:pt>
                <c:pt idx="4729">
                  <c:v>35.311999999999998</c:v>
                </c:pt>
                <c:pt idx="4730">
                  <c:v>35.311999999999998</c:v>
                </c:pt>
                <c:pt idx="4731">
                  <c:v>35.311999999999998</c:v>
                </c:pt>
                <c:pt idx="4732">
                  <c:v>35.311999999999998</c:v>
                </c:pt>
                <c:pt idx="4733">
                  <c:v>35.311999999999998</c:v>
                </c:pt>
                <c:pt idx="4734">
                  <c:v>35.25</c:v>
                </c:pt>
                <c:pt idx="4735">
                  <c:v>35.25</c:v>
                </c:pt>
                <c:pt idx="4736">
                  <c:v>35.25</c:v>
                </c:pt>
                <c:pt idx="4737">
                  <c:v>35.25</c:v>
                </c:pt>
                <c:pt idx="4738">
                  <c:v>35.25</c:v>
                </c:pt>
                <c:pt idx="4739">
                  <c:v>35.25</c:v>
                </c:pt>
                <c:pt idx="4740">
                  <c:v>35.25</c:v>
                </c:pt>
                <c:pt idx="4741">
                  <c:v>35.25</c:v>
                </c:pt>
                <c:pt idx="4742">
                  <c:v>35.186999999999998</c:v>
                </c:pt>
                <c:pt idx="4743">
                  <c:v>35.186999999999998</c:v>
                </c:pt>
                <c:pt idx="4744">
                  <c:v>35.186999999999998</c:v>
                </c:pt>
                <c:pt idx="4745">
                  <c:v>35.186999999999998</c:v>
                </c:pt>
                <c:pt idx="4746">
                  <c:v>35.186999999999998</c:v>
                </c:pt>
                <c:pt idx="4747">
                  <c:v>35.186999999999998</c:v>
                </c:pt>
                <c:pt idx="4748">
                  <c:v>35.125</c:v>
                </c:pt>
                <c:pt idx="4749">
                  <c:v>35.125</c:v>
                </c:pt>
                <c:pt idx="4750">
                  <c:v>35.125</c:v>
                </c:pt>
                <c:pt idx="4751">
                  <c:v>35.125</c:v>
                </c:pt>
                <c:pt idx="4752">
                  <c:v>35.125</c:v>
                </c:pt>
                <c:pt idx="4753">
                  <c:v>35.061999999999998</c:v>
                </c:pt>
                <c:pt idx="4754">
                  <c:v>35.061999999999998</c:v>
                </c:pt>
                <c:pt idx="4755">
                  <c:v>35.061999999999998</c:v>
                </c:pt>
                <c:pt idx="4756">
                  <c:v>35.061999999999998</c:v>
                </c:pt>
                <c:pt idx="4757">
                  <c:v>35.061999999999998</c:v>
                </c:pt>
                <c:pt idx="4758">
                  <c:v>35</c:v>
                </c:pt>
                <c:pt idx="4759">
                  <c:v>35</c:v>
                </c:pt>
                <c:pt idx="4760">
                  <c:v>35</c:v>
                </c:pt>
                <c:pt idx="4761">
                  <c:v>35</c:v>
                </c:pt>
                <c:pt idx="4762">
                  <c:v>35</c:v>
                </c:pt>
                <c:pt idx="4763">
                  <c:v>34.936999999999998</c:v>
                </c:pt>
                <c:pt idx="4764">
                  <c:v>34.936999999999998</c:v>
                </c:pt>
                <c:pt idx="4765">
                  <c:v>34.875</c:v>
                </c:pt>
                <c:pt idx="4766">
                  <c:v>34.811999999999998</c:v>
                </c:pt>
                <c:pt idx="4767">
                  <c:v>34.686999999999998</c:v>
                </c:pt>
                <c:pt idx="4768">
                  <c:v>34.625</c:v>
                </c:pt>
                <c:pt idx="4769">
                  <c:v>34.5</c:v>
                </c:pt>
                <c:pt idx="4770">
                  <c:v>34.375</c:v>
                </c:pt>
                <c:pt idx="4771">
                  <c:v>34.25</c:v>
                </c:pt>
                <c:pt idx="4772">
                  <c:v>34.186999999999998</c:v>
                </c:pt>
                <c:pt idx="4773">
                  <c:v>34.125</c:v>
                </c:pt>
                <c:pt idx="4774">
                  <c:v>34</c:v>
                </c:pt>
                <c:pt idx="4775">
                  <c:v>33.875</c:v>
                </c:pt>
                <c:pt idx="4776">
                  <c:v>33.811999999999998</c:v>
                </c:pt>
                <c:pt idx="4777">
                  <c:v>33.686999999999998</c:v>
                </c:pt>
                <c:pt idx="4778">
                  <c:v>33.625</c:v>
                </c:pt>
                <c:pt idx="4779">
                  <c:v>33.561999999999998</c:v>
                </c:pt>
                <c:pt idx="4780">
                  <c:v>33.5</c:v>
                </c:pt>
                <c:pt idx="4781">
                  <c:v>33.436999999999998</c:v>
                </c:pt>
                <c:pt idx="4782">
                  <c:v>33.436999999999998</c:v>
                </c:pt>
                <c:pt idx="4783">
                  <c:v>33.375</c:v>
                </c:pt>
                <c:pt idx="4784">
                  <c:v>33.311999999999998</c:v>
                </c:pt>
                <c:pt idx="4785">
                  <c:v>33.311999999999998</c:v>
                </c:pt>
                <c:pt idx="4786">
                  <c:v>33.311999999999998</c:v>
                </c:pt>
                <c:pt idx="4787">
                  <c:v>33.25</c:v>
                </c:pt>
                <c:pt idx="4788">
                  <c:v>33.25</c:v>
                </c:pt>
                <c:pt idx="4789">
                  <c:v>33.25</c:v>
                </c:pt>
                <c:pt idx="4790">
                  <c:v>33.25</c:v>
                </c:pt>
                <c:pt idx="4791">
                  <c:v>33.25</c:v>
                </c:pt>
                <c:pt idx="4792">
                  <c:v>33.25</c:v>
                </c:pt>
                <c:pt idx="4793">
                  <c:v>33.25</c:v>
                </c:pt>
                <c:pt idx="4794">
                  <c:v>33.25</c:v>
                </c:pt>
                <c:pt idx="4795">
                  <c:v>33.25</c:v>
                </c:pt>
                <c:pt idx="4796">
                  <c:v>33.25</c:v>
                </c:pt>
                <c:pt idx="4797">
                  <c:v>33.311999999999998</c:v>
                </c:pt>
                <c:pt idx="4798">
                  <c:v>33.25</c:v>
                </c:pt>
                <c:pt idx="4799">
                  <c:v>33.311999999999998</c:v>
                </c:pt>
                <c:pt idx="4800">
                  <c:v>33.311999999999998</c:v>
                </c:pt>
                <c:pt idx="4801">
                  <c:v>33.311999999999998</c:v>
                </c:pt>
                <c:pt idx="4802">
                  <c:v>33.311999999999998</c:v>
                </c:pt>
                <c:pt idx="4803">
                  <c:v>33.375</c:v>
                </c:pt>
                <c:pt idx="4804">
                  <c:v>33.375</c:v>
                </c:pt>
                <c:pt idx="4805">
                  <c:v>33.375</c:v>
                </c:pt>
                <c:pt idx="4806">
                  <c:v>33.375</c:v>
                </c:pt>
                <c:pt idx="4807">
                  <c:v>33.375</c:v>
                </c:pt>
                <c:pt idx="4808">
                  <c:v>33.436999999999998</c:v>
                </c:pt>
                <c:pt idx="4809">
                  <c:v>33.436999999999998</c:v>
                </c:pt>
                <c:pt idx="4810">
                  <c:v>33.436999999999998</c:v>
                </c:pt>
                <c:pt idx="4811">
                  <c:v>33.436999999999998</c:v>
                </c:pt>
                <c:pt idx="4812">
                  <c:v>33.436999999999998</c:v>
                </c:pt>
                <c:pt idx="4813">
                  <c:v>33.436999999999998</c:v>
                </c:pt>
                <c:pt idx="4814">
                  <c:v>33.436999999999998</c:v>
                </c:pt>
                <c:pt idx="4815">
                  <c:v>33.436999999999998</c:v>
                </c:pt>
                <c:pt idx="4816">
                  <c:v>33.436999999999998</c:v>
                </c:pt>
                <c:pt idx="4817">
                  <c:v>33.436999999999998</c:v>
                </c:pt>
                <c:pt idx="4818">
                  <c:v>33.5</c:v>
                </c:pt>
                <c:pt idx="4819">
                  <c:v>33.5</c:v>
                </c:pt>
                <c:pt idx="4820">
                  <c:v>33.5</c:v>
                </c:pt>
                <c:pt idx="4821">
                  <c:v>33.5</c:v>
                </c:pt>
                <c:pt idx="4822">
                  <c:v>33.5</c:v>
                </c:pt>
                <c:pt idx="4823">
                  <c:v>33.5</c:v>
                </c:pt>
                <c:pt idx="4824">
                  <c:v>33.5</c:v>
                </c:pt>
                <c:pt idx="4825">
                  <c:v>33.5</c:v>
                </c:pt>
                <c:pt idx="4826">
                  <c:v>33.5</c:v>
                </c:pt>
                <c:pt idx="4827">
                  <c:v>33.5</c:v>
                </c:pt>
                <c:pt idx="4828">
                  <c:v>33.5</c:v>
                </c:pt>
                <c:pt idx="4829">
                  <c:v>33.5</c:v>
                </c:pt>
                <c:pt idx="4830">
                  <c:v>33.5</c:v>
                </c:pt>
                <c:pt idx="4831">
                  <c:v>33.561999999999998</c:v>
                </c:pt>
                <c:pt idx="4832">
                  <c:v>33.561999999999998</c:v>
                </c:pt>
                <c:pt idx="4833">
                  <c:v>33.561999999999998</c:v>
                </c:pt>
                <c:pt idx="4834">
                  <c:v>33.561999999999998</c:v>
                </c:pt>
                <c:pt idx="4835">
                  <c:v>33.561999999999998</c:v>
                </c:pt>
                <c:pt idx="4836">
                  <c:v>33.561999999999998</c:v>
                </c:pt>
                <c:pt idx="4837">
                  <c:v>33.561999999999998</c:v>
                </c:pt>
                <c:pt idx="4838">
                  <c:v>33.561999999999998</c:v>
                </c:pt>
                <c:pt idx="4839">
                  <c:v>33.561999999999998</c:v>
                </c:pt>
                <c:pt idx="4840">
                  <c:v>33.561999999999998</c:v>
                </c:pt>
                <c:pt idx="4841">
                  <c:v>33.561999999999998</c:v>
                </c:pt>
                <c:pt idx="4842">
                  <c:v>33.561999999999998</c:v>
                </c:pt>
                <c:pt idx="4843">
                  <c:v>33.625</c:v>
                </c:pt>
                <c:pt idx="4844">
                  <c:v>33.561999999999998</c:v>
                </c:pt>
                <c:pt idx="4845">
                  <c:v>33.625</c:v>
                </c:pt>
                <c:pt idx="4846">
                  <c:v>33.561999999999998</c:v>
                </c:pt>
                <c:pt idx="4847">
                  <c:v>33.561999999999998</c:v>
                </c:pt>
                <c:pt idx="4848">
                  <c:v>33.625</c:v>
                </c:pt>
                <c:pt idx="4849">
                  <c:v>33.625</c:v>
                </c:pt>
                <c:pt idx="4850">
                  <c:v>33.625</c:v>
                </c:pt>
                <c:pt idx="4851">
                  <c:v>33.625</c:v>
                </c:pt>
                <c:pt idx="4852">
                  <c:v>33.625</c:v>
                </c:pt>
                <c:pt idx="4853">
                  <c:v>33.625</c:v>
                </c:pt>
                <c:pt idx="4854">
                  <c:v>33.625</c:v>
                </c:pt>
                <c:pt idx="4855">
                  <c:v>33.625</c:v>
                </c:pt>
                <c:pt idx="4856">
                  <c:v>33.625</c:v>
                </c:pt>
                <c:pt idx="4857">
                  <c:v>33.625</c:v>
                </c:pt>
                <c:pt idx="4858">
                  <c:v>33.625</c:v>
                </c:pt>
                <c:pt idx="4859">
                  <c:v>33.625</c:v>
                </c:pt>
                <c:pt idx="4860">
                  <c:v>33.625</c:v>
                </c:pt>
                <c:pt idx="4861">
                  <c:v>33.625</c:v>
                </c:pt>
                <c:pt idx="4862">
                  <c:v>33.625</c:v>
                </c:pt>
                <c:pt idx="4863">
                  <c:v>33.625</c:v>
                </c:pt>
                <c:pt idx="4864">
                  <c:v>33.686999999999998</c:v>
                </c:pt>
                <c:pt idx="4865">
                  <c:v>33.625</c:v>
                </c:pt>
                <c:pt idx="4866">
                  <c:v>33.686999999999998</c:v>
                </c:pt>
                <c:pt idx="4867">
                  <c:v>33.686999999999998</c:v>
                </c:pt>
                <c:pt idx="4868">
                  <c:v>33.686999999999998</c:v>
                </c:pt>
                <c:pt idx="4869">
                  <c:v>33.686999999999998</c:v>
                </c:pt>
                <c:pt idx="4870">
                  <c:v>33.686999999999998</c:v>
                </c:pt>
                <c:pt idx="4871">
                  <c:v>33.686999999999998</c:v>
                </c:pt>
                <c:pt idx="4872">
                  <c:v>33.686999999999998</c:v>
                </c:pt>
                <c:pt idx="4873">
                  <c:v>33.686999999999998</c:v>
                </c:pt>
                <c:pt idx="4874">
                  <c:v>33.686999999999998</c:v>
                </c:pt>
                <c:pt idx="4875">
                  <c:v>33.686999999999998</c:v>
                </c:pt>
                <c:pt idx="4876">
                  <c:v>33.686999999999998</c:v>
                </c:pt>
                <c:pt idx="4877">
                  <c:v>33.686999999999998</c:v>
                </c:pt>
                <c:pt idx="4878">
                  <c:v>33.686999999999998</c:v>
                </c:pt>
                <c:pt idx="4879">
                  <c:v>33.686999999999998</c:v>
                </c:pt>
                <c:pt idx="4880">
                  <c:v>33.686999999999998</c:v>
                </c:pt>
                <c:pt idx="4881">
                  <c:v>33.686999999999998</c:v>
                </c:pt>
                <c:pt idx="4882">
                  <c:v>33.686999999999998</c:v>
                </c:pt>
                <c:pt idx="4883">
                  <c:v>33.686999999999998</c:v>
                </c:pt>
                <c:pt idx="4884">
                  <c:v>33.686999999999998</c:v>
                </c:pt>
                <c:pt idx="4885">
                  <c:v>33.686999999999998</c:v>
                </c:pt>
                <c:pt idx="4886">
                  <c:v>33.686999999999998</c:v>
                </c:pt>
                <c:pt idx="4887">
                  <c:v>33.686999999999998</c:v>
                </c:pt>
                <c:pt idx="4888">
                  <c:v>33.686999999999998</c:v>
                </c:pt>
                <c:pt idx="4889">
                  <c:v>33.686999999999998</c:v>
                </c:pt>
                <c:pt idx="4890">
                  <c:v>33.686999999999998</c:v>
                </c:pt>
                <c:pt idx="4891">
                  <c:v>33.686999999999998</c:v>
                </c:pt>
                <c:pt idx="4892">
                  <c:v>33.686999999999998</c:v>
                </c:pt>
                <c:pt idx="4893">
                  <c:v>33.75</c:v>
                </c:pt>
                <c:pt idx="4894">
                  <c:v>33.686999999999998</c:v>
                </c:pt>
                <c:pt idx="4895">
                  <c:v>33.686999999999998</c:v>
                </c:pt>
                <c:pt idx="4896">
                  <c:v>33.75</c:v>
                </c:pt>
                <c:pt idx="4897">
                  <c:v>33.75</c:v>
                </c:pt>
                <c:pt idx="4898">
                  <c:v>33.75</c:v>
                </c:pt>
                <c:pt idx="4899">
                  <c:v>33.75</c:v>
                </c:pt>
                <c:pt idx="4900">
                  <c:v>33.75</c:v>
                </c:pt>
                <c:pt idx="4901">
                  <c:v>33.75</c:v>
                </c:pt>
                <c:pt idx="4902">
                  <c:v>33.75</c:v>
                </c:pt>
                <c:pt idx="4903">
                  <c:v>33.75</c:v>
                </c:pt>
                <c:pt idx="4904">
                  <c:v>33.75</c:v>
                </c:pt>
                <c:pt idx="4905">
                  <c:v>33.75</c:v>
                </c:pt>
                <c:pt idx="4906">
                  <c:v>33.75</c:v>
                </c:pt>
                <c:pt idx="4907">
                  <c:v>33.75</c:v>
                </c:pt>
                <c:pt idx="4908">
                  <c:v>33.75</c:v>
                </c:pt>
                <c:pt idx="4909">
                  <c:v>33.811999999999998</c:v>
                </c:pt>
                <c:pt idx="4910">
                  <c:v>33.75</c:v>
                </c:pt>
                <c:pt idx="4911">
                  <c:v>33.811999999999998</c:v>
                </c:pt>
                <c:pt idx="4912">
                  <c:v>33.75</c:v>
                </c:pt>
                <c:pt idx="4913">
                  <c:v>33.75</c:v>
                </c:pt>
                <c:pt idx="4914">
                  <c:v>33.75</c:v>
                </c:pt>
                <c:pt idx="4915">
                  <c:v>33.75</c:v>
                </c:pt>
                <c:pt idx="4916">
                  <c:v>33.811999999999998</c:v>
                </c:pt>
                <c:pt idx="4917">
                  <c:v>33.811999999999998</c:v>
                </c:pt>
                <c:pt idx="4918">
                  <c:v>33.811999999999998</c:v>
                </c:pt>
                <c:pt idx="4919">
                  <c:v>33.811999999999998</c:v>
                </c:pt>
                <c:pt idx="4920">
                  <c:v>33.811999999999998</c:v>
                </c:pt>
                <c:pt idx="4921">
                  <c:v>33.811999999999998</c:v>
                </c:pt>
                <c:pt idx="4922">
                  <c:v>33.811999999999998</c:v>
                </c:pt>
                <c:pt idx="4923">
                  <c:v>33.811999999999998</c:v>
                </c:pt>
                <c:pt idx="4924">
                  <c:v>33.811999999999998</c:v>
                </c:pt>
                <c:pt idx="4925">
                  <c:v>33.811999999999998</c:v>
                </c:pt>
                <c:pt idx="4926">
                  <c:v>33.811999999999998</c:v>
                </c:pt>
                <c:pt idx="4927">
                  <c:v>33.811999999999998</c:v>
                </c:pt>
                <c:pt idx="4928">
                  <c:v>33.811999999999998</c:v>
                </c:pt>
                <c:pt idx="4929">
                  <c:v>33.875</c:v>
                </c:pt>
                <c:pt idx="4930">
                  <c:v>33.875</c:v>
                </c:pt>
                <c:pt idx="4931">
                  <c:v>33.811999999999998</c:v>
                </c:pt>
                <c:pt idx="4932">
                  <c:v>33.875</c:v>
                </c:pt>
                <c:pt idx="4933">
                  <c:v>33.875</c:v>
                </c:pt>
                <c:pt idx="4934">
                  <c:v>33.875</c:v>
                </c:pt>
                <c:pt idx="4935">
                  <c:v>33.875</c:v>
                </c:pt>
                <c:pt idx="4936">
                  <c:v>33.875</c:v>
                </c:pt>
                <c:pt idx="4937">
                  <c:v>33.875</c:v>
                </c:pt>
                <c:pt idx="4938">
                  <c:v>33.875</c:v>
                </c:pt>
                <c:pt idx="4939">
                  <c:v>33.875</c:v>
                </c:pt>
                <c:pt idx="4940">
                  <c:v>33.936999999999998</c:v>
                </c:pt>
                <c:pt idx="4941">
                  <c:v>33.936999999999998</c:v>
                </c:pt>
                <c:pt idx="4942">
                  <c:v>33.936999999999998</c:v>
                </c:pt>
                <c:pt idx="4943">
                  <c:v>33.936999999999998</c:v>
                </c:pt>
                <c:pt idx="4944">
                  <c:v>33.936999999999998</c:v>
                </c:pt>
                <c:pt idx="4945">
                  <c:v>33.936999999999998</c:v>
                </c:pt>
                <c:pt idx="4946">
                  <c:v>33.936999999999998</c:v>
                </c:pt>
                <c:pt idx="4947">
                  <c:v>33.936999999999998</c:v>
                </c:pt>
                <c:pt idx="4948">
                  <c:v>33.936999999999998</c:v>
                </c:pt>
                <c:pt idx="4949">
                  <c:v>33.936999999999998</c:v>
                </c:pt>
                <c:pt idx="4950">
                  <c:v>33.936999999999998</c:v>
                </c:pt>
                <c:pt idx="4951">
                  <c:v>33.936999999999998</c:v>
                </c:pt>
                <c:pt idx="4952">
                  <c:v>34</c:v>
                </c:pt>
                <c:pt idx="4953">
                  <c:v>34</c:v>
                </c:pt>
                <c:pt idx="4954">
                  <c:v>34</c:v>
                </c:pt>
                <c:pt idx="4955">
                  <c:v>34</c:v>
                </c:pt>
                <c:pt idx="4956">
                  <c:v>34</c:v>
                </c:pt>
                <c:pt idx="4957">
                  <c:v>34</c:v>
                </c:pt>
                <c:pt idx="4958">
                  <c:v>34</c:v>
                </c:pt>
                <c:pt idx="4959">
                  <c:v>34</c:v>
                </c:pt>
                <c:pt idx="4960">
                  <c:v>34</c:v>
                </c:pt>
                <c:pt idx="4961">
                  <c:v>34</c:v>
                </c:pt>
                <c:pt idx="4962">
                  <c:v>34</c:v>
                </c:pt>
                <c:pt idx="4963">
                  <c:v>34</c:v>
                </c:pt>
                <c:pt idx="4964">
                  <c:v>34</c:v>
                </c:pt>
                <c:pt idx="4965">
                  <c:v>34</c:v>
                </c:pt>
                <c:pt idx="4966">
                  <c:v>34</c:v>
                </c:pt>
                <c:pt idx="4967">
                  <c:v>34</c:v>
                </c:pt>
                <c:pt idx="4968">
                  <c:v>34</c:v>
                </c:pt>
                <c:pt idx="4969">
                  <c:v>34</c:v>
                </c:pt>
                <c:pt idx="4970">
                  <c:v>34</c:v>
                </c:pt>
                <c:pt idx="4971">
                  <c:v>34</c:v>
                </c:pt>
                <c:pt idx="4972">
                  <c:v>34</c:v>
                </c:pt>
                <c:pt idx="4973">
                  <c:v>34</c:v>
                </c:pt>
                <c:pt idx="4974">
                  <c:v>34</c:v>
                </c:pt>
                <c:pt idx="4975">
                  <c:v>34</c:v>
                </c:pt>
                <c:pt idx="4976">
                  <c:v>34</c:v>
                </c:pt>
                <c:pt idx="4977">
                  <c:v>34</c:v>
                </c:pt>
                <c:pt idx="4978">
                  <c:v>34</c:v>
                </c:pt>
                <c:pt idx="4979">
                  <c:v>34</c:v>
                </c:pt>
                <c:pt idx="4980">
                  <c:v>34</c:v>
                </c:pt>
                <c:pt idx="4981">
                  <c:v>34</c:v>
                </c:pt>
                <c:pt idx="4982">
                  <c:v>34</c:v>
                </c:pt>
                <c:pt idx="4983">
                  <c:v>34</c:v>
                </c:pt>
                <c:pt idx="4984">
                  <c:v>34</c:v>
                </c:pt>
                <c:pt idx="4985">
                  <c:v>34</c:v>
                </c:pt>
                <c:pt idx="4986">
                  <c:v>34</c:v>
                </c:pt>
                <c:pt idx="4987">
                  <c:v>34</c:v>
                </c:pt>
                <c:pt idx="4988">
                  <c:v>34</c:v>
                </c:pt>
                <c:pt idx="4989">
                  <c:v>34</c:v>
                </c:pt>
                <c:pt idx="4990">
                  <c:v>34</c:v>
                </c:pt>
                <c:pt idx="4991">
                  <c:v>34</c:v>
                </c:pt>
                <c:pt idx="4992">
                  <c:v>34</c:v>
                </c:pt>
                <c:pt idx="4993">
                  <c:v>34</c:v>
                </c:pt>
                <c:pt idx="4994">
                  <c:v>34</c:v>
                </c:pt>
                <c:pt idx="4995">
                  <c:v>34</c:v>
                </c:pt>
                <c:pt idx="4996">
                  <c:v>34</c:v>
                </c:pt>
                <c:pt idx="4997">
                  <c:v>34</c:v>
                </c:pt>
                <c:pt idx="4998">
                  <c:v>34</c:v>
                </c:pt>
                <c:pt idx="4999">
                  <c:v>34</c:v>
                </c:pt>
                <c:pt idx="5000">
                  <c:v>34</c:v>
                </c:pt>
                <c:pt idx="5001">
                  <c:v>34</c:v>
                </c:pt>
                <c:pt idx="5002">
                  <c:v>34</c:v>
                </c:pt>
                <c:pt idx="5003">
                  <c:v>33.936999999999998</c:v>
                </c:pt>
                <c:pt idx="5004">
                  <c:v>34</c:v>
                </c:pt>
                <c:pt idx="5005">
                  <c:v>34</c:v>
                </c:pt>
                <c:pt idx="5006">
                  <c:v>34</c:v>
                </c:pt>
                <c:pt idx="5007">
                  <c:v>34</c:v>
                </c:pt>
                <c:pt idx="5008">
                  <c:v>34</c:v>
                </c:pt>
                <c:pt idx="5009">
                  <c:v>33.936999999999998</c:v>
                </c:pt>
                <c:pt idx="5010">
                  <c:v>33.936999999999998</c:v>
                </c:pt>
                <c:pt idx="5011">
                  <c:v>33.936999999999998</c:v>
                </c:pt>
                <c:pt idx="5012">
                  <c:v>33.936999999999998</c:v>
                </c:pt>
                <c:pt idx="5013">
                  <c:v>33.936999999999998</c:v>
                </c:pt>
                <c:pt idx="5014">
                  <c:v>33.936999999999998</c:v>
                </c:pt>
                <c:pt idx="5015">
                  <c:v>33.936999999999998</c:v>
                </c:pt>
                <c:pt idx="5016">
                  <c:v>33.936999999999998</c:v>
                </c:pt>
                <c:pt idx="5017">
                  <c:v>33.936999999999998</c:v>
                </c:pt>
                <c:pt idx="5018">
                  <c:v>33.936999999999998</c:v>
                </c:pt>
                <c:pt idx="5019">
                  <c:v>33.936999999999998</c:v>
                </c:pt>
                <c:pt idx="5020">
                  <c:v>33.936999999999998</c:v>
                </c:pt>
                <c:pt idx="5021">
                  <c:v>33.936999999999998</c:v>
                </c:pt>
                <c:pt idx="5022">
                  <c:v>33.875</c:v>
                </c:pt>
                <c:pt idx="5023">
                  <c:v>33.936999999999998</c:v>
                </c:pt>
                <c:pt idx="5024">
                  <c:v>33.936999999999998</c:v>
                </c:pt>
                <c:pt idx="5025">
                  <c:v>33.875</c:v>
                </c:pt>
                <c:pt idx="5026">
                  <c:v>33.936999999999998</c:v>
                </c:pt>
                <c:pt idx="5027">
                  <c:v>33.936999999999998</c:v>
                </c:pt>
                <c:pt idx="5028">
                  <c:v>33.936999999999998</c:v>
                </c:pt>
                <c:pt idx="5029">
                  <c:v>33.936999999999998</c:v>
                </c:pt>
                <c:pt idx="5030">
                  <c:v>33.936999999999998</c:v>
                </c:pt>
                <c:pt idx="5031">
                  <c:v>33.936999999999998</c:v>
                </c:pt>
                <c:pt idx="5032">
                  <c:v>33.936999999999998</c:v>
                </c:pt>
                <c:pt idx="5033">
                  <c:v>33.936999999999998</c:v>
                </c:pt>
                <c:pt idx="5034">
                  <c:v>33.936999999999998</c:v>
                </c:pt>
                <c:pt idx="5035">
                  <c:v>33.936999999999998</c:v>
                </c:pt>
                <c:pt idx="5036">
                  <c:v>33.936999999999998</c:v>
                </c:pt>
                <c:pt idx="5037">
                  <c:v>33.936999999999998</c:v>
                </c:pt>
                <c:pt idx="5038">
                  <c:v>33.936999999999998</c:v>
                </c:pt>
                <c:pt idx="5039">
                  <c:v>33.936999999999998</c:v>
                </c:pt>
                <c:pt idx="5040">
                  <c:v>33.936999999999998</c:v>
                </c:pt>
                <c:pt idx="5041">
                  <c:v>33.936999999999998</c:v>
                </c:pt>
                <c:pt idx="5042">
                  <c:v>33.936999999999998</c:v>
                </c:pt>
                <c:pt idx="5043">
                  <c:v>33.936999999999998</c:v>
                </c:pt>
                <c:pt idx="5044">
                  <c:v>34</c:v>
                </c:pt>
                <c:pt idx="5045">
                  <c:v>33.936999999999998</c:v>
                </c:pt>
                <c:pt idx="5046">
                  <c:v>34</c:v>
                </c:pt>
                <c:pt idx="5047">
                  <c:v>34</c:v>
                </c:pt>
                <c:pt idx="5048">
                  <c:v>34</c:v>
                </c:pt>
                <c:pt idx="5049">
                  <c:v>34</c:v>
                </c:pt>
                <c:pt idx="5050">
                  <c:v>34</c:v>
                </c:pt>
                <c:pt idx="5051">
                  <c:v>34</c:v>
                </c:pt>
                <c:pt idx="5052">
                  <c:v>34</c:v>
                </c:pt>
                <c:pt idx="5053">
                  <c:v>34</c:v>
                </c:pt>
                <c:pt idx="5054">
                  <c:v>34</c:v>
                </c:pt>
                <c:pt idx="5055">
                  <c:v>34</c:v>
                </c:pt>
                <c:pt idx="5056">
                  <c:v>34</c:v>
                </c:pt>
                <c:pt idx="5057">
                  <c:v>34</c:v>
                </c:pt>
                <c:pt idx="5058">
                  <c:v>34</c:v>
                </c:pt>
                <c:pt idx="5059">
                  <c:v>34</c:v>
                </c:pt>
                <c:pt idx="5060">
                  <c:v>34</c:v>
                </c:pt>
                <c:pt idx="5061">
                  <c:v>34</c:v>
                </c:pt>
                <c:pt idx="5062">
                  <c:v>34</c:v>
                </c:pt>
                <c:pt idx="5063">
                  <c:v>34</c:v>
                </c:pt>
                <c:pt idx="5064">
                  <c:v>34</c:v>
                </c:pt>
                <c:pt idx="5065">
                  <c:v>34</c:v>
                </c:pt>
                <c:pt idx="5066">
                  <c:v>34</c:v>
                </c:pt>
                <c:pt idx="5067">
                  <c:v>34</c:v>
                </c:pt>
                <c:pt idx="5068">
                  <c:v>34</c:v>
                </c:pt>
                <c:pt idx="5069">
                  <c:v>34</c:v>
                </c:pt>
                <c:pt idx="5070">
                  <c:v>34</c:v>
                </c:pt>
                <c:pt idx="5071">
                  <c:v>34</c:v>
                </c:pt>
                <c:pt idx="5072">
                  <c:v>34</c:v>
                </c:pt>
                <c:pt idx="5073">
                  <c:v>34</c:v>
                </c:pt>
                <c:pt idx="5074">
                  <c:v>34</c:v>
                </c:pt>
                <c:pt idx="5075">
                  <c:v>34</c:v>
                </c:pt>
                <c:pt idx="5076">
                  <c:v>33.936999999999998</c:v>
                </c:pt>
                <c:pt idx="5077">
                  <c:v>33.936999999999998</c:v>
                </c:pt>
                <c:pt idx="5078">
                  <c:v>33.936999999999998</c:v>
                </c:pt>
                <c:pt idx="5079">
                  <c:v>33.936999999999998</c:v>
                </c:pt>
                <c:pt idx="5080">
                  <c:v>33.936999999999998</c:v>
                </c:pt>
                <c:pt idx="5081">
                  <c:v>33.936999999999998</c:v>
                </c:pt>
                <c:pt idx="5082">
                  <c:v>33.936999999999998</c:v>
                </c:pt>
                <c:pt idx="5083">
                  <c:v>33.936999999999998</c:v>
                </c:pt>
                <c:pt idx="5084">
                  <c:v>33.936999999999998</c:v>
                </c:pt>
                <c:pt idx="5085">
                  <c:v>33.936999999999998</c:v>
                </c:pt>
                <c:pt idx="5086">
                  <c:v>33.936999999999998</c:v>
                </c:pt>
                <c:pt idx="5087">
                  <c:v>33.936999999999998</c:v>
                </c:pt>
                <c:pt idx="5088">
                  <c:v>33.936999999999998</c:v>
                </c:pt>
                <c:pt idx="5089">
                  <c:v>33.936999999999998</c:v>
                </c:pt>
                <c:pt idx="5090">
                  <c:v>33.875</c:v>
                </c:pt>
                <c:pt idx="5091">
                  <c:v>33.936999999999998</c:v>
                </c:pt>
                <c:pt idx="5092">
                  <c:v>33.936999999999998</c:v>
                </c:pt>
                <c:pt idx="5093">
                  <c:v>33.936999999999998</c:v>
                </c:pt>
                <c:pt idx="5094">
                  <c:v>33.875</c:v>
                </c:pt>
                <c:pt idx="5095">
                  <c:v>33.875</c:v>
                </c:pt>
                <c:pt idx="5096">
                  <c:v>33.875</c:v>
                </c:pt>
                <c:pt idx="5097">
                  <c:v>33.875</c:v>
                </c:pt>
                <c:pt idx="5098">
                  <c:v>33.875</c:v>
                </c:pt>
                <c:pt idx="5099">
                  <c:v>33.875</c:v>
                </c:pt>
                <c:pt idx="5100">
                  <c:v>33.875</c:v>
                </c:pt>
                <c:pt idx="5101">
                  <c:v>33.875</c:v>
                </c:pt>
                <c:pt idx="5102">
                  <c:v>33.875</c:v>
                </c:pt>
                <c:pt idx="5103">
                  <c:v>33.875</c:v>
                </c:pt>
                <c:pt idx="5104">
                  <c:v>33.875</c:v>
                </c:pt>
                <c:pt idx="5105">
                  <c:v>33.875</c:v>
                </c:pt>
                <c:pt idx="5106">
                  <c:v>33.875</c:v>
                </c:pt>
                <c:pt idx="5107">
                  <c:v>33.875</c:v>
                </c:pt>
                <c:pt idx="5108">
                  <c:v>33.875</c:v>
                </c:pt>
                <c:pt idx="5109">
                  <c:v>33.875</c:v>
                </c:pt>
                <c:pt idx="5110">
                  <c:v>33.875</c:v>
                </c:pt>
                <c:pt idx="5111">
                  <c:v>33.875</c:v>
                </c:pt>
                <c:pt idx="5112">
                  <c:v>33.875</c:v>
                </c:pt>
                <c:pt idx="5113">
                  <c:v>33.875</c:v>
                </c:pt>
                <c:pt idx="5114">
                  <c:v>33.875</c:v>
                </c:pt>
                <c:pt idx="5115">
                  <c:v>33.875</c:v>
                </c:pt>
                <c:pt idx="5116">
                  <c:v>33.875</c:v>
                </c:pt>
                <c:pt idx="5117">
                  <c:v>33.875</c:v>
                </c:pt>
                <c:pt idx="5118">
                  <c:v>33.875</c:v>
                </c:pt>
                <c:pt idx="5119">
                  <c:v>33.875</c:v>
                </c:pt>
                <c:pt idx="5120">
                  <c:v>33.875</c:v>
                </c:pt>
                <c:pt idx="5121">
                  <c:v>33.875</c:v>
                </c:pt>
                <c:pt idx="5122">
                  <c:v>33.875</c:v>
                </c:pt>
                <c:pt idx="5123">
                  <c:v>33.875</c:v>
                </c:pt>
                <c:pt idx="5124">
                  <c:v>33.875</c:v>
                </c:pt>
                <c:pt idx="5125">
                  <c:v>33.875</c:v>
                </c:pt>
                <c:pt idx="5126">
                  <c:v>33.875</c:v>
                </c:pt>
                <c:pt idx="5127">
                  <c:v>33.875</c:v>
                </c:pt>
                <c:pt idx="5128">
                  <c:v>33.875</c:v>
                </c:pt>
                <c:pt idx="5129">
                  <c:v>33.875</c:v>
                </c:pt>
                <c:pt idx="5130">
                  <c:v>33.875</c:v>
                </c:pt>
                <c:pt idx="5131">
                  <c:v>33.875</c:v>
                </c:pt>
                <c:pt idx="5132">
                  <c:v>33.875</c:v>
                </c:pt>
                <c:pt idx="5133">
                  <c:v>33.875</c:v>
                </c:pt>
                <c:pt idx="5134">
                  <c:v>33.875</c:v>
                </c:pt>
                <c:pt idx="5135">
                  <c:v>33.875</c:v>
                </c:pt>
                <c:pt idx="5136">
                  <c:v>33.936999999999998</c:v>
                </c:pt>
                <c:pt idx="5137">
                  <c:v>33.875</c:v>
                </c:pt>
                <c:pt idx="5138">
                  <c:v>33.875</c:v>
                </c:pt>
                <c:pt idx="5139">
                  <c:v>33.936999999999998</c:v>
                </c:pt>
                <c:pt idx="5140">
                  <c:v>33.936999999999998</c:v>
                </c:pt>
                <c:pt idx="5141">
                  <c:v>33.936999999999998</c:v>
                </c:pt>
                <c:pt idx="5142">
                  <c:v>33.875</c:v>
                </c:pt>
                <c:pt idx="5143">
                  <c:v>33.875</c:v>
                </c:pt>
                <c:pt idx="5144">
                  <c:v>33.811999999999998</c:v>
                </c:pt>
                <c:pt idx="5145">
                  <c:v>33.811999999999998</c:v>
                </c:pt>
                <c:pt idx="5146">
                  <c:v>33.811999999999998</c:v>
                </c:pt>
                <c:pt idx="5147">
                  <c:v>33.75</c:v>
                </c:pt>
                <c:pt idx="5148">
                  <c:v>33.686999999999998</c:v>
                </c:pt>
                <c:pt idx="5149">
                  <c:v>33.625</c:v>
                </c:pt>
                <c:pt idx="5150">
                  <c:v>33.561999999999998</c:v>
                </c:pt>
                <c:pt idx="5151">
                  <c:v>33.561999999999998</c:v>
                </c:pt>
                <c:pt idx="5152">
                  <c:v>33.5</c:v>
                </c:pt>
                <c:pt idx="5153">
                  <c:v>33.5</c:v>
                </c:pt>
                <c:pt idx="5154">
                  <c:v>33.436999999999998</c:v>
                </c:pt>
                <c:pt idx="5155">
                  <c:v>33.5</c:v>
                </c:pt>
                <c:pt idx="5156">
                  <c:v>33.436999999999998</c:v>
                </c:pt>
                <c:pt idx="5157">
                  <c:v>33.436999999999998</c:v>
                </c:pt>
                <c:pt idx="5158">
                  <c:v>33.436999999999998</c:v>
                </c:pt>
                <c:pt idx="5159">
                  <c:v>33.436999999999998</c:v>
                </c:pt>
                <c:pt idx="5160">
                  <c:v>33.375</c:v>
                </c:pt>
                <c:pt idx="5161">
                  <c:v>33.375</c:v>
                </c:pt>
                <c:pt idx="5162">
                  <c:v>33.375</c:v>
                </c:pt>
                <c:pt idx="5163">
                  <c:v>33.375</c:v>
                </c:pt>
                <c:pt idx="5164">
                  <c:v>33.311999999999998</c:v>
                </c:pt>
                <c:pt idx="5165">
                  <c:v>33.311999999999998</c:v>
                </c:pt>
                <c:pt idx="5166">
                  <c:v>33.311999999999998</c:v>
                </c:pt>
                <c:pt idx="5167">
                  <c:v>33.311999999999998</c:v>
                </c:pt>
                <c:pt idx="5168">
                  <c:v>33.311999999999998</c:v>
                </c:pt>
                <c:pt idx="5169">
                  <c:v>33.311999999999998</c:v>
                </c:pt>
                <c:pt idx="5170">
                  <c:v>33.311999999999998</c:v>
                </c:pt>
                <c:pt idx="5171">
                  <c:v>33.311999999999998</c:v>
                </c:pt>
                <c:pt idx="5172">
                  <c:v>33.25</c:v>
                </c:pt>
                <c:pt idx="5173">
                  <c:v>33.25</c:v>
                </c:pt>
                <c:pt idx="5174">
                  <c:v>33.311999999999998</c:v>
                </c:pt>
                <c:pt idx="5175">
                  <c:v>33.311999999999998</c:v>
                </c:pt>
                <c:pt idx="5176">
                  <c:v>33.311999999999998</c:v>
                </c:pt>
                <c:pt idx="5177">
                  <c:v>33.311999999999998</c:v>
                </c:pt>
                <c:pt idx="5178">
                  <c:v>33.311999999999998</c:v>
                </c:pt>
                <c:pt idx="5179">
                  <c:v>33.311999999999998</c:v>
                </c:pt>
                <c:pt idx="5180">
                  <c:v>33.311999999999998</c:v>
                </c:pt>
                <c:pt idx="5181">
                  <c:v>33.375</c:v>
                </c:pt>
                <c:pt idx="5182">
                  <c:v>33.375</c:v>
                </c:pt>
                <c:pt idx="5183">
                  <c:v>33.375</c:v>
                </c:pt>
                <c:pt idx="5184">
                  <c:v>33.375</c:v>
                </c:pt>
                <c:pt idx="5185">
                  <c:v>33.375</c:v>
                </c:pt>
                <c:pt idx="5186">
                  <c:v>33.375</c:v>
                </c:pt>
                <c:pt idx="5187">
                  <c:v>33.436999999999998</c:v>
                </c:pt>
                <c:pt idx="5188">
                  <c:v>33.436999999999998</c:v>
                </c:pt>
                <c:pt idx="5189">
                  <c:v>33.436999999999998</c:v>
                </c:pt>
                <c:pt idx="5190">
                  <c:v>33.436999999999998</c:v>
                </c:pt>
                <c:pt idx="5191">
                  <c:v>33.436999999999998</c:v>
                </c:pt>
                <c:pt idx="5192">
                  <c:v>33.436999999999998</c:v>
                </c:pt>
                <c:pt idx="5193">
                  <c:v>33.5</c:v>
                </c:pt>
                <c:pt idx="5194">
                  <c:v>33.5</c:v>
                </c:pt>
                <c:pt idx="5195">
                  <c:v>33.5</c:v>
                </c:pt>
                <c:pt idx="5196">
                  <c:v>33.5</c:v>
                </c:pt>
                <c:pt idx="5197">
                  <c:v>33.5</c:v>
                </c:pt>
                <c:pt idx="5198">
                  <c:v>33.5</c:v>
                </c:pt>
                <c:pt idx="5199">
                  <c:v>33.561999999999998</c:v>
                </c:pt>
                <c:pt idx="5200">
                  <c:v>33.561999999999998</c:v>
                </c:pt>
                <c:pt idx="5201">
                  <c:v>33.561999999999998</c:v>
                </c:pt>
                <c:pt idx="5202">
                  <c:v>33.561999999999998</c:v>
                </c:pt>
                <c:pt idx="5203">
                  <c:v>33.561999999999998</c:v>
                </c:pt>
                <c:pt idx="5204">
                  <c:v>33.561999999999998</c:v>
                </c:pt>
                <c:pt idx="5205">
                  <c:v>33.625</c:v>
                </c:pt>
                <c:pt idx="5206">
                  <c:v>33.625</c:v>
                </c:pt>
                <c:pt idx="5207">
                  <c:v>33.625</c:v>
                </c:pt>
                <c:pt idx="5208">
                  <c:v>33.625</c:v>
                </c:pt>
                <c:pt idx="5209">
                  <c:v>33.625</c:v>
                </c:pt>
                <c:pt idx="5210">
                  <c:v>33.686999999999998</c:v>
                </c:pt>
                <c:pt idx="5211">
                  <c:v>33.625</c:v>
                </c:pt>
                <c:pt idx="5212">
                  <c:v>33.686999999999998</c:v>
                </c:pt>
                <c:pt idx="5213">
                  <c:v>33.686999999999998</c:v>
                </c:pt>
                <c:pt idx="5214">
                  <c:v>33.686999999999998</c:v>
                </c:pt>
                <c:pt idx="5215">
                  <c:v>33.686999999999998</c:v>
                </c:pt>
                <c:pt idx="5216">
                  <c:v>33.75</c:v>
                </c:pt>
                <c:pt idx="5217">
                  <c:v>33.686999999999998</c:v>
                </c:pt>
                <c:pt idx="5218">
                  <c:v>33.686999999999998</c:v>
                </c:pt>
                <c:pt idx="5219">
                  <c:v>33.75</c:v>
                </c:pt>
                <c:pt idx="5220">
                  <c:v>33.75</c:v>
                </c:pt>
                <c:pt idx="5221">
                  <c:v>33.75</c:v>
                </c:pt>
                <c:pt idx="5222">
                  <c:v>33.75</c:v>
                </c:pt>
                <c:pt idx="5223">
                  <c:v>33.75</c:v>
                </c:pt>
                <c:pt idx="5224">
                  <c:v>33.75</c:v>
                </c:pt>
                <c:pt idx="5225">
                  <c:v>33.75</c:v>
                </c:pt>
                <c:pt idx="5226">
                  <c:v>33.75</c:v>
                </c:pt>
                <c:pt idx="5227">
                  <c:v>33.75</c:v>
                </c:pt>
                <c:pt idx="5228">
                  <c:v>33.75</c:v>
                </c:pt>
                <c:pt idx="5229">
                  <c:v>33.75</c:v>
                </c:pt>
                <c:pt idx="5230">
                  <c:v>33.686999999999998</c:v>
                </c:pt>
                <c:pt idx="5231">
                  <c:v>33.686999999999998</c:v>
                </c:pt>
                <c:pt idx="5232">
                  <c:v>33.625</c:v>
                </c:pt>
                <c:pt idx="5233">
                  <c:v>33.625</c:v>
                </c:pt>
                <c:pt idx="5234">
                  <c:v>33.561999999999998</c:v>
                </c:pt>
                <c:pt idx="5235">
                  <c:v>33.561999999999998</c:v>
                </c:pt>
                <c:pt idx="5236">
                  <c:v>33.5</c:v>
                </c:pt>
                <c:pt idx="5237">
                  <c:v>33.5</c:v>
                </c:pt>
                <c:pt idx="5238">
                  <c:v>33.5</c:v>
                </c:pt>
                <c:pt idx="5239">
                  <c:v>33.5</c:v>
                </c:pt>
                <c:pt idx="5240">
                  <c:v>33.436999999999998</c:v>
                </c:pt>
                <c:pt idx="5241">
                  <c:v>33.436999999999998</c:v>
                </c:pt>
                <c:pt idx="5242">
                  <c:v>33.436999999999998</c:v>
                </c:pt>
                <c:pt idx="5243">
                  <c:v>33.375</c:v>
                </c:pt>
                <c:pt idx="5244">
                  <c:v>33.436999999999998</c:v>
                </c:pt>
                <c:pt idx="5245">
                  <c:v>33.375</c:v>
                </c:pt>
                <c:pt idx="5246">
                  <c:v>33.436999999999998</c:v>
                </c:pt>
                <c:pt idx="5247">
                  <c:v>33.436999999999998</c:v>
                </c:pt>
                <c:pt idx="5248">
                  <c:v>33.436999999999998</c:v>
                </c:pt>
                <c:pt idx="5249">
                  <c:v>33.436999999999998</c:v>
                </c:pt>
                <c:pt idx="5250">
                  <c:v>33.436999999999998</c:v>
                </c:pt>
                <c:pt idx="5251">
                  <c:v>33.436999999999998</c:v>
                </c:pt>
                <c:pt idx="5252">
                  <c:v>33.436999999999998</c:v>
                </c:pt>
                <c:pt idx="5253">
                  <c:v>33.436999999999998</c:v>
                </c:pt>
                <c:pt idx="5254">
                  <c:v>33.436999999999998</c:v>
                </c:pt>
                <c:pt idx="5255">
                  <c:v>33.5</c:v>
                </c:pt>
                <c:pt idx="5256">
                  <c:v>33.5</c:v>
                </c:pt>
                <c:pt idx="5257">
                  <c:v>33.5</c:v>
                </c:pt>
                <c:pt idx="5258">
                  <c:v>33.5</c:v>
                </c:pt>
                <c:pt idx="5259">
                  <c:v>33.5</c:v>
                </c:pt>
                <c:pt idx="5260">
                  <c:v>33.5</c:v>
                </c:pt>
                <c:pt idx="5261">
                  <c:v>33.5</c:v>
                </c:pt>
                <c:pt idx="5262">
                  <c:v>33.561999999999998</c:v>
                </c:pt>
                <c:pt idx="5263">
                  <c:v>33.561999999999998</c:v>
                </c:pt>
                <c:pt idx="5264">
                  <c:v>33.561999999999998</c:v>
                </c:pt>
                <c:pt idx="5265">
                  <c:v>33.561999999999998</c:v>
                </c:pt>
                <c:pt idx="5266">
                  <c:v>33.561999999999998</c:v>
                </c:pt>
                <c:pt idx="5267">
                  <c:v>33.561999999999998</c:v>
                </c:pt>
                <c:pt idx="5268">
                  <c:v>33.561999999999998</c:v>
                </c:pt>
                <c:pt idx="5269">
                  <c:v>33.625</c:v>
                </c:pt>
                <c:pt idx="5270">
                  <c:v>33.625</c:v>
                </c:pt>
                <c:pt idx="5271">
                  <c:v>33.625</c:v>
                </c:pt>
                <c:pt idx="5272">
                  <c:v>33.625</c:v>
                </c:pt>
                <c:pt idx="5273">
                  <c:v>33.625</c:v>
                </c:pt>
                <c:pt idx="5274">
                  <c:v>33.625</c:v>
                </c:pt>
                <c:pt idx="5275">
                  <c:v>33.625</c:v>
                </c:pt>
                <c:pt idx="5276">
                  <c:v>33.686999999999998</c:v>
                </c:pt>
                <c:pt idx="5277">
                  <c:v>33.686999999999998</c:v>
                </c:pt>
                <c:pt idx="5278">
                  <c:v>33.686999999999998</c:v>
                </c:pt>
                <c:pt idx="5279">
                  <c:v>33.686999999999998</c:v>
                </c:pt>
                <c:pt idx="5280">
                  <c:v>33.686999999999998</c:v>
                </c:pt>
                <c:pt idx="5281">
                  <c:v>33.686999999999998</c:v>
                </c:pt>
                <c:pt idx="5282">
                  <c:v>33.686999999999998</c:v>
                </c:pt>
                <c:pt idx="5283">
                  <c:v>33.686999999999998</c:v>
                </c:pt>
                <c:pt idx="5284">
                  <c:v>33.75</c:v>
                </c:pt>
                <c:pt idx="5285">
                  <c:v>33.75</c:v>
                </c:pt>
                <c:pt idx="5286">
                  <c:v>33.75</c:v>
                </c:pt>
                <c:pt idx="5287">
                  <c:v>33.75</c:v>
                </c:pt>
                <c:pt idx="5288">
                  <c:v>33.75</c:v>
                </c:pt>
                <c:pt idx="5289">
                  <c:v>33.75</c:v>
                </c:pt>
                <c:pt idx="5290">
                  <c:v>33.75</c:v>
                </c:pt>
                <c:pt idx="5291">
                  <c:v>33.75</c:v>
                </c:pt>
                <c:pt idx="5292">
                  <c:v>33.75</c:v>
                </c:pt>
                <c:pt idx="5293">
                  <c:v>33.811999999999998</c:v>
                </c:pt>
                <c:pt idx="5294">
                  <c:v>33.811999999999998</c:v>
                </c:pt>
                <c:pt idx="5295">
                  <c:v>33.811999999999998</c:v>
                </c:pt>
                <c:pt idx="5296">
                  <c:v>33.811999999999998</c:v>
                </c:pt>
                <c:pt idx="5297">
                  <c:v>33.811999999999998</c:v>
                </c:pt>
                <c:pt idx="5298">
                  <c:v>33.811999999999998</c:v>
                </c:pt>
                <c:pt idx="5299">
                  <c:v>33.811999999999998</c:v>
                </c:pt>
                <c:pt idx="5300">
                  <c:v>33.811999999999998</c:v>
                </c:pt>
                <c:pt idx="5301">
                  <c:v>33.811999999999998</c:v>
                </c:pt>
                <c:pt idx="5302">
                  <c:v>33.811999999999998</c:v>
                </c:pt>
                <c:pt idx="5303">
                  <c:v>33.811999999999998</c:v>
                </c:pt>
                <c:pt idx="5304">
                  <c:v>33.811999999999998</c:v>
                </c:pt>
                <c:pt idx="5305">
                  <c:v>33.811999999999998</c:v>
                </c:pt>
                <c:pt idx="5306">
                  <c:v>33.811999999999998</c:v>
                </c:pt>
                <c:pt idx="5307">
                  <c:v>33.811999999999998</c:v>
                </c:pt>
                <c:pt idx="5308">
                  <c:v>33.875</c:v>
                </c:pt>
                <c:pt idx="5309">
                  <c:v>33.875</c:v>
                </c:pt>
                <c:pt idx="5310">
                  <c:v>33.875</c:v>
                </c:pt>
                <c:pt idx="5311">
                  <c:v>33.811999999999998</c:v>
                </c:pt>
                <c:pt idx="5312">
                  <c:v>33.811999999999998</c:v>
                </c:pt>
                <c:pt idx="5313">
                  <c:v>33.875</c:v>
                </c:pt>
                <c:pt idx="5314">
                  <c:v>33.875</c:v>
                </c:pt>
                <c:pt idx="5315">
                  <c:v>33.875</c:v>
                </c:pt>
                <c:pt idx="5316">
                  <c:v>33.875</c:v>
                </c:pt>
                <c:pt idx="5317">
                  <c:v>33.875</c:v>
                </c:pt>
                <c:pt idx="5318">
                  <c:v>33.875</c:v>
                </c:pt>
                <c:pt idx="5319">
                  <c:v>33.875</c:v>
                </c:pt>
                <c:pt idx="5320">
                  <c:v>33.875</c:v>
                </c:pt>
                <c:pt idx="5321">
                  <c:v>33.875</c:v>
                </c:pt>
                <c:pt idx="5322">
                  <c:v>33.875</c:v>
                </c:pt>
                <c:pt idx="5323">
                  <c:v>33.875</c:v>
                </c:pt>
                <c:pt idx="5324">
                  <c:v>33.875</c:v>
                </c:pt>
                <c:pt idx="5325">
                  <c:v>33.875</c:v>
                </c:pt>
                <c:pt idx="5326">
                  <c:v>33.875</c:v>
                </c:pt>
                <c:pt idx="5327">
                  <c:v>33.875</c:v>
                </c:pt>
                <c:pt idx="5328">
                  <c:v>33.875</c:v>
                </c:pt>
                <c:pt idx="5329">
                  <c:v>33.875</c:v>
                </c:pt>
                <c:pt idx="5330">
                  <c:v>33.936999999999998</c:v>
                </c:pt>
                <c:pt idx="5331">
                  <c:v>33.875</c:v>
                </c:pt>
                <c:pt idx="5332">
                  <c:v>33.936999999999998</c:v>
                </c:pt>
                <c:pt idx="5333">
                  <c:v>33.875</c:v>
                </c:pt>
                <c:pt idx="5334">
                  <c:v>33.936999999999998</c:v>
                </c:pt>
                <c:pt idx="5335">
                  <c:v>33.936999999999998</c:v>
                </c:pt>
                <c:pt idx="5336">
                  <c:v>33.936999999999998</c:v>
                </c:pt>
                <c:pt idx="5337">
                  <c:v>33.936999999999998</c:v>
                </c:pt>
                <c:pt idx="5338">
                  <c:v>33.936999999999998</c:v>
                </c:pt>
                <c:pt idx="5339">
                  <c:v>33.936999999999998</c:v>
                </c:pt>
                <c:pt idx="5340">
                  <c:v>33.936999999999998</c:v>
                </c:pt>
                <c:pt idx="5341">
                  <c:v>33.936999999999998</c:v>
                </c:pt>
                <c:pt idx="5342">
                  <c:v>33.936999999999998</c:v>
                </c:pt>
                <c:pt idx="5343">
                  <c:v>33.936999999999998</c:v>
                </c:pt>
                <c:pt idx="5344">
                  <c:v>33.936999999999998</c:v>
                </c:pt>
                <c:pt idx="5345">
                  <c:v>33.936999999999998</c:v>
                </c:pt>
                <c:pt idx="5346">
                  <c:v>33.936999999999998</c:v>
                </c:pt>
                <c:pt idx="5347">
                  <c:v>33.936999999999998</c:v>
                </c:pt>
                <c:pt idx="5348">
                  <c:v>33.936999999999998</c:v>
                </c:pt>
                <c:pt idx="5349">
                  <c:v>33.936999999999998</c:v>
                </c:pt>
                <c:pt idx="5350">
                  <c:v>34</c:v>
                </c:pt>
                <c:pt idx="5351">
                  <c:v>34</c:v>
                </c:pt>
                <c:pt idx="5352">
                  <c:v>34</c:v>
                </c:pt>
                <c:pt idx="5353">
                  <c:v>34</c:v>
                </c:pt>
                <c:pt idx="5354">
                  <c:v>34</c:v>
                </c:pt>
                <c:pt idx="5355">
                  <c:v>34</c:v>
                </c:pt>
                <c:pt idx="5356">
                  <c:v>34.061999999999998</c:v>
                </c:pt>
                <c:pt idx="5357">
                  <c:v>34</c:v>
                </c:pt>
                <c:pt idx="5358">
                  <c:v>34.061999999999998</c:v>
                </c:pt>
                <c:pt idx="5359">
                  <c:v>34.061999999999998</c:v>
                </c:pt>
                <c:pt idx="5360">
                  <c:v>34.061999999999998</c:v>
                </c:pt>
                <c:pt idx="5361">
                  <c:v>34.061999999999998</c:v>
                </c:pt>
                <c:pt idx="5362">
                  <c:v>34.061999999999998</c:v>
                </c:pt>
                <c:pt idx="5363">
                  <c:v>34.125</c:v>
                </c:pt>
                <c:pt idx="5364">
                  <c:v>34.125</c:v>
                </c:pt>
                <c:pt idx="5365">
                  <c:v>34.061999999999998</c:v>
                </c:pt>
                <c:pt idx="5366">
                  <c:v>34.125</c:v>
                </c:pt>
                <c:pt idx="5367">
                  <c:v>34.125</c:v>
                </c:pt>
                <c:pt idx="5368">
                  <c:v>34.125</c:v>
                </c:pt>
                <c:pt idx="5369">
                  <c:v>34.125</c:v>
                </c:pt>
                <c:pt idx="5370">
                  <c:v>34.125</c:v>
                </c:pt>
                <c:pt idx="5371">
                  <c:v>34.125</c:v>
                </c:pt>
                <c:pt idx="5372">
                  <c:v>34.186999999999998</c:v>
                </c:pt>
                <c:pt idx="5373">
                  <c:v>34.186999999999998</c:v>
                </c:pt>
                <c:pt idx="5374">
                  <c:v>34.186999999999998</c:v>
                </c:pt>
                <c:pt idx="5375">
                  <c:v>34.186999999999998</c:v>
                </c:pt>
                <c:pt idx="5376">
                  <c:v>34.186999999999998</c:v>
                </c:pt>
                <c:pt idx="5377">
                  <c:v>34.186999999999998</c:v>
                </c:pt>
                <c:pt idx="5378">
                  <c:v>34.186999999999998</c:v>
                </c:pt>
                <c:pt idx="5379">
                  <c:v>34.186999999999998</c:v>
                </c:pt>
                <c:pt idx="5380">
                  <c:v>34.186999999999998</c:v>
                </c:pt>
                <c:pt idx="5381">
                  <c:v>34.186999999999998</c:v>
                </c:pt>
                <c:pt idx="5382">
                  <c:v>34.186999999999998</c:v>
                </c:pt>
                <c:pt idx="5383">
                  <c:v>34.186999999999998</c:v>
                </c:pt>
                <c:pt idx="5384">
                  <c:v>34.186999999999998</c:v>
                </c:pt>
                <c:pt idx="5385">
                  <c:v>34.186999999999998</c:v>
                </c:pt>
                <c:pt idx="5386">
                  <c:v>34.186999999999998</c:v>
                </c:pt>
                <c:pt idx="5387">
                  <c:v>34.186999999999998</c:v>
                </c:pt>
                <c:pt idx="5388">
                  <c:v>34.125</c:v>
                </c:pt>
                <c:pt idx="5389">
                  <c:v>34.186999999999998</c:v>
                </c:pt>
                <c:pt idx="5390">
                  <c:v>34.125</c:v>
                </c:pt>
                <c:pt idx="5391">
                  <c:v>34.125</c:v>
                </c:pt>
                <c:pt idx="5392">
                  <c:v>34.186999999999998</c:v>
                </c:pt>
                <c:pt idx="5393">
                  <c:v>34.186999999999998</c:v>
                </c:pt>
                <c:pt idx="5394">
                  <c:v>34.125</c:v>
                </c:pt>
                <c:pt idx="5395">
                  <c:v>34.125</c:v>
                </c:pt>
                <c:pt idx="5396">
                  <c:v>34.125</c:v>
                </c:pt>
                <c:pt idx="5397">
                  <c:v>34.125</c:v>
                </c:pt>
                <c:pt idx="5398">
                  <c:v>34.125</c:v>
                </c:pt>
                <c:pt idx="5399">
                  <c:v>34.125</c:v>
                </c:pt>
                <c:pt idx="5400">
                  <c:v>34.125</c:v>
                </c:pt>
                <c:pt idx="5401">
                  <c:v>34.125</c:v>
                </c:pt>
                <c:pt idx="5402">
                  <c:v>34.125</c:v>
                </c:pt>
                <c:pt idx="5403">
                  <c:v>34.125</c:v>
                </c:pt>
                <c:pt idx="5404">
                  <c:v>34.125</c:v>
                </c:pt>
                <c:pt idx="5405">
                  <c:v>34.125</c:v>
                </c:pt>
                <c:pt idx="5406">
                  <c:v>34.125</c:v>
                </c:pt>
                <c:pt idx="5407">
                  <c:v>34.125</c:v>
                </c:pt>
                <c:pt idx="5408">
                  <c:v>34.125</c:v>
                </c:pt>
                <c:pt idx="5409">
                  <c:v>34.125</c:v>
                </c:pt>
                <c:pt idx="5410">
                  <c:v>34.125</c:v>
                </c:pt>
                <c:pt idx="5411">
                  <c:v>34.125</c:v>
                </c:pt>
                <c:pt idx="5412">
                  <c:v>34.125</c:v>
                </c:pt>
                <c:pt idx="5413">
                  <c:v>34.125</c:v>
                </c:pt>
                <c:pt idx="5414">
                  <c:v>34.125</c:v>
                </c:pt>
                <c:pt idx="5415">
                  <c:v>34.125</c:v>
                </c:pt>
                <c:pt idx="5416">
                  <c:v>34.125</c:v>
                </c:pt>
                <c:pt idx="5417">
                  <c:v>34.125</c:v>
                </c:pt>
                <c:pt idx="5418">
                  <c:v>34.125</c:v>
                </c:pt>
                <c:pt idx="5419">
                  <c:v>34.125</c:v>
                </c:pt>
                <c:pt idx="5420">
                  <c:v>34.125</c:v>
                </c:pt>
                <c:pt idx="5421">
                  <c:v>34.125</c:v>
                </c:pt>
                <c:pt idx="5422">
                  <c:v>34.125</c:v>
                </c:pt>
                <c:pt idx="5423">
                  <c:v>34.125</c:v>
                </c:pt>
                <c:pt idx="5424">
                  <c:v>34.125</c:v>
                </c:pt>
                <c:pt idx="5425">
                  <c:v>34.125</c:v>
                </c:pt>
                <c:pt idx="5426">
                  <c:v>34.125</c:v>
                </c:pt>
                <c:pt idx="5427">
                  <c:v>34.125</c:v>
                </c:pt>
                <c:pt idx="5428">
                  <c:v>34.125</c:v>
                </c:pt>
                <c:pt idx="5429">
                  <c:v>34.125</c:v>
                </c:pt>
                <c:pt idx="5430">
                  <c:v>34.125</c:v>
                </c:pt>
                <c:pt idx="5431">
                  <c:v>34.125</c:v>
                </c:pt>
                <c:pt idx="5432">
                  <c:v>34.125</c:v>
                </c:pt>
                <c:pt idx="5433">
                  <c:v>34.125</c:v>
                </c:pt>
                <c:pt idx="5434">
                  <c:v>34.125</c:v>
                </c:pt>
                <c:pt idx="5435">
                  <c:v>34.125</c:v>
                </c:pt>
                <c:pt idx="5436">
                  <c:v>34.125</c:v>
                </c:pt>
                <c:pt idx="5437">
                  <c:v>34.125</c:v>
                </c:pt>
                <c:pt idx="5438">
                  <c:v>34.125</c:v>
                </c:pt>
                <c:pt idx="5439">
                  <c:v>34.125</c:v>
                </c:pt>
                <c:pt idx="5440">
                  <c:v>34.125</c:v>
                </c:pt>
                <c:pt idx="5441">
                  <c:v>34.125</c:v>
                </c:pt>
                <c:pt idx="5442">
                  <c:v>34.125</c:v>
                </c:pt>
                <c:pt idx="5443">
                  <c:v>34.125</c:v>
                </c:pt>
                <c:pt idx="5444">
                  <c:v>34.125</c:v>
                </c:pt>
                <c:pt idx="5445">
                  <c:v>34.125</c:v>
                </c:pt>
                <c:pt idx="5446">
                  <c:v>34.125</c:v>
                </c:pt>
                <c:pt idx="5447">
                  <c:v>34.125</c:v>
                </c:pt>
                <c:pt idx="5448">
                  <c:v>34.125</c:v>
                </c:pt>
                <c:pt idx="5449">
                  <c:v>34.125</c:v>
                </c:pt>
                <c:pt idx="5450">
                  <c:v>34.125</c:v>
                </c:pt>
                <c:pt idx="5451">
                  <c:v>34.125</c:v>
                </c:pt>
                <c:pt idx="5452">
                  <c:v>34.125</c:v>
                </c:pt>
                <c:pt idx="5453">
                  <c:v>34.061999999999998</c:v>
                </c:pt>
                <c:pt idx="5454">
                  <c:v>34.061999999999998</c:v>
                </c:pt>
                <c:pt idx="5455">
                  <c:v>34.061999999999998</c:v>
                </c:pt>
                <c:pt idx="5456">
                  <c:v>34.061999999999998</c:v>
                </c:pt>
                <c:pt idx="5457">
                  <c:v>34</c:v>
                </c:pt>
                <c:pt idx="5458">
                  <c:v>34</c:v>
                </c:pt>
                <c:pt idx="5459">
                  <c:v>34</c:v>
                </c:pt>
                <c:pt idx="5460">
                  <c:v>34</c:v>
                </c:pt>
                <c:pt idx="5461">
                  <c:v>33.936999999999998</c:v>
                </c:pt>
                <c:pt idx="5462">
                  <c:v>33.936999999999998</c:v>
                </c:pt>
                <c:pt idx="5463">
                  <c:v>33.936999999999998</c:v>
                </c:pt>
                <c:pt idx="5464">
                  <c:v>33.936999999999998</c:v>
                </c:pt>
                <c:pt idx="5465">
                  <c:v>33.936999999999998</c:v>
                </c:pt>
                <c:pt idx="5466">
                  <c:v>33.875</c:v>
                </c:pt>
                <c:pt idx="5467">
                  <c:v>33.875</c:v>
                </c:pt>
                <c:pt idx="5468">
                  <c:v>33.936999999999998</c:v>
                </c:pt>
                <c:pt idx="5469">
                  <c:v>33.875</c:v>
                </c:pt>
                <c:pt idx="5470">
                  <c:v>33.875</c:v>
                </c:pt>
                <c:pt idx="5471">
                  <c:v>33.875</c:v>
                </c:pt>
                <c:pt idx="5472">
                  <c:v>33.875</c:v>
                </c:pt>
                <c:pt idx="5473">
                  <c:v>33.811999999999998</c:v>
                </c:pt>
                <c:pt idx="5474">
                  <c:v>33.811999999999998</c:v>
                </c:pt>
                <c:pt idx="5475">
                  <c:v>33.75</c:v>
                </c:pt>
                <c:pt idx="5476">
                  <c:v>33.75</c:v>
                </c:pt>
                <c:pt idx="5477">
                  <c:v>33.686999999999998</c:v>
                </c:pt>
                <c:pt idx="5478">
                  <c:v>33.625</c:v>
                </c:pt>
                <c:pt idx="5479">
                  <c:v>33.561999999999998</c:v>
                </c:pt>
                <c:pt idx="5480">
                  <c:v>33.561999999999998</c:v>
                </c:pt>
                <c:pt idx="5481">
                  <c:v>33.5</c:v>
                </c:pt>
                <c:pt idx="5482">
                  <c:v>33.436999999999998</c:v>
                </c:pt>
                <c:pt idx="5483">
                  <c:v>33.436999999999998</c:v>
                </c:pt>
                <c:pt idx="5484">
                  <c:v>33.375</c:v>
                </c:pt>
                <c:pt idx="5485">
                  <c:v>33.375</c:v>
                </c:pt>
                <c:pt idx="5486">
                  <c:v>33.311999999999998</c:v>
                </c:pt>
                <c:pt idx="5487">
                  <c:v>33.311999999999998</c:v>
                </c:pt>
                <c:pt idx="5488">
                  <c:v>33.311999999999998</c:v>
                </c:pt>
                <c:pt idx="5489">
                  <c:v>33.25</c:v>
                </c:pt>
                <c:pt idx="5490">
                  <c:v>33.25</c:v>
                </c:pt>
                <c:pt idx="5491">
                  <c:v>33.186999999999998</c:v>
                </c:pt>
                <c:pt idx="5492">
                  <c:v>33.186999999999998</c:v>
                </c:pt>
                <c:pt idx="5493">
                  <c:v>33.186999999999998</c:v>
                </c:pt>
                <c:pt idx="5494">
                  <c:v>33.186999999999998</c:v>
                </c:pt>
                <c:pt idx="5495">
                  <c:v>33.186999999999998</c:v>
                </c:pt>
                <c:pt idx="5496">
                  <c:v>33.125</c:v>
                </c:pt>
                <c:pt idx="5497">
                  <c:v>33.125</c:v>
                </c:pt>
                <c:pt idx="5498">
                  <c:v>33.125</c:v>
                </c:pt>
                <c:pt idx="5499">
                  <c:v>33.125</c:v>
                </c:pt>
                <c:pt idx="5500">
                  <c:v>33.125</c:v>
                </c:pt>
                <c:pt idx="5501">
                  <c:v>33.125</c:v>
                </c:pt>
                <c:pt idx="5502">
                  <c:v>33.125</c:v>
                </c:pt>
                <c:pt idx="5503">
                  <c:v>33.125</c:v>
                </c:pt>
                <c:pt idx="5504">
                  <c:v>33.125</c:v>
                </c:pt>
                <c:pt idx="5505">
                  <c:v>33.125</c:v>
                </c:pt>
                <c:pt idx="5506">
                  <c:v>33.061999999999998</c:v>
                </c:pt>
                <c:pt idx="5507">
                  <c:v>33.125</c:v>
                </c:pt>
                <c:pt idx="5508">
                  <c:v>33.061999999999998</c:v>
                </c:pt>
                <c:pt idx="5509">
                  <c:v>33.061999999999998</c:v>
                </c:pt>
                <c:pt idx="5510">
                  <c:v>33.061999999999998</c:v>
                </c:pt>
                <c:pt idx="5511">
                  <c:v>33.061999999999998</c:v>
                </c:pt>
                <c:pt idx="5512">
                  <c:v>33.061999999999998</c:v>
                </c:pt>
                <c:pt idx="5513">
                  <c:v>33.061999999999998</c:v>
                </c:pt>
                <c:pt idx="5514">
                  <c:v>33.061999999999998</c:v>
                </c:pt>
                <c:pt idx="5515">
                  <c:v>33.061999999999998</c:v>
                </c:pt>
                <c:pt idx="5516">
                  <c:v>33.061999999999998</c:v>
                </c:pt>
                <c:pt idx="5517">
                  <c:v>33</c:v>
                </c:pt>
                <c:pt idx="5518">
                  <c:v>33</c:v>
                </c:pt>
                <c:pt idx="5519">
                  <c:v>33.061999999999998</c:v>
                </c:pt>
                <c:pt idx="5520">
                  <c:v>33.061999999999998</c:v>
                </c:pt>
                <c:pt idx="5521">
                  <c:v>33.061999999999998</c:v>
                </c:pt>
                <c:pt idx="5522">
                  <c:v>33.061999999999998</c:v>
                </c:pt>
                <c:pt idx="5523">
                  <c:v>33.061999999999998</c:v>
                </c:pt>
                <c:pt idx="5524">
                  <c:v>33.061999999999998</c:v>
                </c:pt>
                <c:pt idx="5525">
                  <c:v>33.061999999999998</c:v>
                </c:pt>
                <c:pt idx="5526">
                  <c:v>33.061999999999998</c:v>
                </c:pt>
                <c:pt idx="5527">
                  <c:v>33.125</c:v>
                </c:pt>
                <c:pt idx="5528">
                  <c:v>33.125</c:v>
                </c:pt>
                <c:pt idx="5529">
                  <c:v>33.125</c:v>
                </c:pt>
                <c:pt idx="5530">
                  <c:v>33.125</c:v>
                </c:pt>
                <c:pt idx="5531">
                  <c:v>33.125</c:v>
                </c:pt>
                <c:pt idx="5532">
                  <c:v>33.061999999999998</c:v>
                </c:pt>
                <c:pt idx="5533">
                  <c:v>33.061999999999998</c:v>
                </c:pt>
                <c:pt idx="5534">
                  <c:v>33.061999999999998</c:v>
                </c:pt>
                <c:pt idx="5535">
                  <c:v>33.061999999999998</c:v>
                </c:pt>
                <c:pt idx="5536">
                  <c:v>33.061999999999998</c:v>
                </c:pt>
                <c:pt idx="5537">
                  <c:v>33.061999999999998</c:v>
                </c:pt>
                <c:pt idx="5538">
                  <c:v>33.061999999999998</c:v>
                </c:pt>
                <c:pt idx="5539">
                  <c:v>33.061999999999998</c:v>
                </c:pt>
                <c:pt idx="5540">
                  <c:v>33.061999999999998</c:v>
                </c:pt>
                <c:pt idx="5541">
                  <c:v>33.061999999999998</c:v>
                </c:pt>
                <c:pt idx="5542">
                  <c:v>33.061999999999998</c:v>
                </c:pt>
                <c:pt idx="5543">
                  <c:v>33.061999999999998</c:v>
                </c:pt>
                <c:pt idx="5544">
                  <c:v>33.061999999999998</c:v>
                </c:pt>
                <c:pt idx="5545">
                  <c:v>33.061999999999998</c:v>
                </c:pt>
                <c:pt idx="5546">
                  <c:v>33.125</c:v>
                </c:pt>
                <c:pt idx="5547">
                  <c:v>33.061999999999998</c:v>
                </c:pt>
                <c:pt idx="5548">
                  <c:v>33.061999999999998</c:v>
                </c:pt>
                <c:pt idx="5549">
                  <c:v>33.125</c:v>
                </c:pt>
                <c:pt idx="5550">
                  <c:v>33.125</c:v>
                </c:pt>
                <c:pt idx="5551">
                  <c:v>33.125</c:v>
                </c:pt>
                <c:pt idx="5552">
                  <c:v>33.125</c:v>
                </c:pt>
                <c:pt idx="5553">
                  <c:v>33.125</c:v>
                </c:pt>
                <c:pt idx="5554">
                  <c:v>33.125</c:v>
                </c:pt>
                <c:pt idx="5555">
                  <c:v>33.125</c:v>
                </c:pt>
                <c:pt idx="5556">
                  <c:v>33.125</c:v>
                </c:pt>
                <c:pt idx="5557">
                  <c:v>33.125</c:v>
                </c:pt>
                <c:pt idx="5558">
                  <c:v>33.125</c:v>
                </c:pt>
                <c:pt idx="5559">
                  <c:v>33.186999999999998</c:v>
                </c:pt>
                <c:pt idx="5560">
                  <c:v>33.125</c:v>
                </c:pt>
                <c:pt idx="5561">
                  <c:v>33.186999999999998</c:v>
                </c:pt>
                <c:pt idx="5562">
                  <c:v>33.186999999999998</c:v>
                </c:pt>
                <c:pt idx="5563">
                  <c:v>33.186999999999998</c:v>
                </c:pt>
                <c:pt idx="5564">
                  <c:v>33.186999999999998</c:v>
                </c:pt>
                <c:pt idx="5565">
                  <c:v>33.186999999999998</c:v>
                </c:pt>
                <c:pt idx="5566">
                  <c:v>33.186999999999998</c:v>
                </c:pt>
                <c:pt idx="5567">
                  <c:v>33.186999999999998</c:v>
                </c:pt>
                <c:pt idx="5568">
                  <c:v>33.25</c:v>
                </c:pt>
                <c:pt idx="5569">
                  <c:v>33.25</c:v>
                </c:pt>
                <c:pt idx="5570">
                  <c:v>33.25</c:v>
                </c:pt>
                <c:pt idx="5571">
                  <c:v>33.25</c:v>
                </c:pt>
                <c:pt idx="5572">
                  <c:v>33.25</c:v>
                </c:pt>
                <c:pt idx="5573">
                  <c:v>33.25</c:v>
                </c:pt>
                <c:pt idx="5574">
                  <c:v>33.25</c:v>
                </c:pt>
                <c:pt idx="5575">
                  <c:v>33.311999999999998</c:v>
                </c:pt>
                <c:pt idx="5576">
                  <c:v>33.25</c:v>
                </c:pt>
                <c:pt idx="5577">
                  <c:v>33.311999999999998</c:v>
                </c:pt>
                <c:pt idx="5578">
                  <c:v>33.25</c:v>
                </c:pt>
                <c:pt idx="5579">
                  <c:v>33.25</c:v>
                </c:pt>
                <c:pt idx="5580">
                  <c:v>33.25</c:v>
                </c:pt>
                <c:pt idx="5581">
                  <c:v>33.186999999999998</c:v>
                </c:pt>
                <c:pt idx="5582">
                  <c:v>33.186999999999998</c:v>
                </c:pt>
                <c:pt idx="5583">
                  <c:v>33.186999999999998</c:v>
                </c:pt>
                <c:pt idx="5584">
                  <c:v>33.125</c:v>
                </c:pt>
                <c:pt idx="5585">
                  <c:v>33.125</c:v>
                </c:pt>
                <c:pt idx="5586">
                  <c:v>33.125</c:v>
                </c:pt>
                <c:pt idx="5587">
                  <c:v>33.125</c:v>
                </c:pt>
                <c:pt idx="5588">
                  <c:v>33.125</c:v>
                </c:pt>
                <c:pt idx="5589">
                  <c:v>33.061999999999998</c:v>
                </c:pt>
                <c:pt idx="5590">
                  <c:v>33.125</c:v>
                </c:pt>
                <c:pt idx="5591">
                  <c:v>33.061999999999998</c:v>
                </c:pt>
                <c:pt idx="5592">
                  <c:v>33.061999999999998</c:v>
                </c:pt>
                <c:pt idx="5593">
                  <c:v>33.061999999999998</c:v>
                </c:pt>
                <c:pt idx="5594">
                  <c:v>33</c:v>
                </c:pt>
                <c:pt idx="5595">
                  <c:v>33</c:v>
                </c:pt>
                <c:pt idx="5596">
                  <c:v>32.936999999999998</c:v>
                </c:pt>
                <c:pt idx="5597">
                  <c:v>32.936999999999998</c:v>
                </c:pt>
                <c:pt idx="5598">
                  <c:v>32.875</c:v>
                </c:pt>
                <c:pt idx="5599">
                  <c:v>32.811999999999998</c:v>
                </c:pt>
                <c:pt idx="5600">
                  <c:v>32.75</c:v>
                </c:pt>
                <c:pt idx="5601">
                  <c:v>32.625</c:v>
                </c:pt>
                <c:pt idx="5602">
                  <c:v>32.5</c:v>
                </c:pt>
                <c:pt idx="5603">
                  <c:v>32.375</c:v>
                </c:pt>
                <c:pt idx="5604">
                  <c:v>32.186999999999998</c:v>
                </c:pt>
                <c:pt idx="5605">
                  <c:v>32</c:v>
                </c:pt>
                <c:pt idx="5606">
                  <c:v>31.812000000000001</c:v>
                </c:pt>
                <c:pt idx="5607">
                  <c:v>31.625</c:v>
                </c:pt>
                <c:pt idx="5608">
                  <c:v>31.5</c:v>
                </c:pt>
                <c:pt idx="5609">
                  <c:v>31.312000000000001</c:v>
                </c:pt>
                <c:pt idx="5610">
                  <c:v>31.125</c:v>
                </c:pt>
                <c:pt idx="5611">
                  <c:v>31</c:v>
                </c:pt>
                <c:pt idx="5612">
                  <c:v>30.812000000000001</c:v>
                </c:pt>
                <c:pt idx="5613">
                  <c:v>30.687000000000001</c:v>
                </c:pt>
                <c:pt idx="5614">
                  <c:v>30.562000000000001</c:v>
                </c:pt>
                <c:pt idx="5615">
                  <c:v>30.437000000000001</c:v>
                </c:pt>
                <c:pt idx="5616">
                  <c:v>30.25</c:v>
                </c:pt>
                <c:pt idx="5617">
                  <c:v>30.062000000000001</c:v>
                </c:pt>
                <c:pt idx="5618">
                  <c:v>29.875</c:v>
                </c:pt>
                <c:pt idx="5619">
                  <c:v>29.687000000000001</c:v>
                </c:pt>
                <c:pt idx="5620">
                  <c:v>29.5</c:v>
                </c:pt>
                <c:pt idx="5621">
                  <c:v>29.312000000000001</c:v>
                </c:pt>
                <c:pt idx="5622">
                  <c:v>29.187000000000001</c:v>
                </c:pt>
                <c:pt idx="5623">
                  <c:v>29</c:v>
                </c:pt>
                <c:pt idx="5624">
                  <c:v>28.875</c:v>
                </c:pt>
                <c:pt idx="5625">
                  <c:v>28.75</c:v>
                </c:pt>
                <c:pt idx="5626">
                  <c:v>28.625</c:v>
                </c:pt>
                <c:pt idx="5627">
                  <c:v>28.437000000000001</c:v>
                </c:pt>
                <c:pt idx="5628">
                  <c:v>28.312000000000001</c:v>
                </c:pt>
                <c:pt idx="5629">
                  <c:v>28.187000000000001</c:v>
                </c:pt>
                <c:pt idx="5630">
                  <c:v>28.125</c:v>
                </c:pt>
                <c:pt idx="5631">
                  <c:v>28.062000000000001</c:v>
                </c:pt>
                <c:pt idx="5632">
                  <c:v>28</c:v>
                </c:pt>
                <c:pt idx="5633">
                  <c:v>27.937000000000001</c:v>
                </c:pt>
                <c:pt idx="5634">
                  <c:v>27.937000000000001</c:v>
                </c:pt>
                <c:pt idx="5635">
                  <c:v>27.937000000000001</c:v>
                </c:pt>
                <c:pt idx="5636">
                  <c:v>27.937000000000001</c:v>
                </c:pt>
                <c:pt idx="5637">
                  <c:v>27.937000000000001</c:v>
                </c:pt>
                <c:pt idx="5638">
                  <c:v>28</c:v>
                </c:pt>
                <c:pt idx="5639">
                  <c:v>28</c:v>
                </c:pt>
                <c:pt idx="5640">
                  <c:v>28.062000000000001</c:v>
                </c:pt>
                <c:pt idx="5641">
                  <c:v>28.125</c:v>
                </c:pt>
                <c:pt idx="5642">
                  <c:v>28.187000000000001</c:v>
                </c:pt>
                <c:pt idx="5643">
                  <c:v>28.25</c:v>
                </c:pt>
                <c:pt idx="5644">
                  <c:v>28.312000000000001</c:v>
                </c:pt>
                <c:pt idx="5645">
                  <c:v>28.375</c:v>
                </c:pt>
                <c:pt idx="5646">
                  <c:v>28.437000000000001</c:v>
                </c:pt>
                <c:pt idx="5647">
                  <c:v>28.5</c:v>
                </c:pt>
                <c:pt idx="5648">
                  <c:v>28.562000000000001</c:v>
                </c:pt>
                <c:pt idx="5649">
                  <c:v>28.687000000000001</c:v>
                </c:pt>
                <c:pt idx="5650">
                  <c:v>28.75</c:v>
                </c:pt>
                <c:pt idx="5651">
                  <c:v>28.812000000000001</c:v>
                </c:pt>
                <c:pt idx="5652">
                  <c:v>28.937000000000001</c:v>
                </c:pt>
                <c:pt idx="5653">
                  <c:v>29</c:v>
                </c:pt>
                <c:pt idx="5654">
                  <c:v>29.062000000000001</c:v>
                </c:pt>
                <c:pt idx="5655">
                  <c:v>29.062000000000001</c:v>
                </c:pt>
                <c:pt idx="5656">
                  <c:v>29.125</c:v>
                </c:pt>
                <c:pt idx="5657">
                  <c:v>29.125</c:v>
                </c:pt>
                <c:pt idx="5658">
                  <c:v>29.187000000000001</c:v>
                </c:pt>
                <c:pt idx="5659">
                  <c:v>29.187000000000001</c:v>
                </c:pt>
                <c:pt idx="5660">
                  <c:v>29.187000000000001</c:v>
                </c:pt>
                <c:pt idx="5661">
                  <c:v>29.125</c:v>
                </c:pt>
                <c:pt idx="5662">
                  <c:v>29</c:v>
                </c:pt>
                <c:pt idx="5663">
                  <c:v>28.875</c:v>
                </c:pt>
                <c:pt idx="5664">
                  <c:v>28.75</c:v>
                </c:pt>
                <c:pt idx="5665">
                  <c:v>28.625</c:v>
                </c:pt>
                <c:pt idx="5666">
                  <c:v>28.375</c:v>
                </c:pt>
                <c:pt idx="5667">
                  <c:v>28.25</c:v>
                </c:pt>
                <c:pt idx="5668">
                  <c:v>28.062000000000001</c:v>
                </c:pt>
                <c:pt idx="5669">
                  <c:v>27.937000000000001</c:v>
                </c:pt>
                <c:pt idx="5670">
                  <c:v>27.812000000000001</c:v>
                </c:pt>
                <c:pt idx="5671">
                  <c:v>27.75</c:v>
                </c:pt>
                <c:pt idx="5672">
                  <c:v>27.687000000000001</c:v>
                </c:pt>
                <c:pt idx="5673">
                  <c:v>27.625</c:v>
                </c:pt>
                <c:pt idx="5674">
                  <c:v>27.625</c:v>
                </c:pt>
                <c:pt idx="5675">
                  <c:v>27.562000000000001</c:v>
                </c:pt>
                <c:pt idx="5676">
                  <c:v>27.625</c:v>
                </c:pt>
                <c:pt idx="5677">
                  <c:v>27.625</c:v>
                </c:pt>
                <c:pt idx="5678">
                  <c:v>27.625</c:v>
                </c:pt>
                <c:pt idx="5679">
                  <c:v>27.687000000000001</c:v>
                </c:pt>
                <c:pt idx="5680">
                  <c:v>27.75</c:v>
                </c:pt>
                <c:pt idx="5681">
                  <c:v>27.812000000000001</c:v>
                </c:pt>
                <c:pt idx="5682">
                  <c:v>27.875</c:v>
                </c:pt>
                <c:pt idx="5683">
                  <c:v>27.937000000000001</c:v>
                </c:pt>
                <c:pt idx="5684">
                  <c:v>28</c:v>
                </c:pt>
                <c:pt idx="5685">
                  <c:v>28.062000000000001</c:v>
                </c:pt>
                <c:pt idx="5686">
                  <c:v>28.187000000000001</c:v>
                </c:pt>
                <c:pt idx="5687">
                  <c:v>28.25</c:v>
                </c:pt>
                <c:pt idx="5688">
                  <c:v>28.312000000000001</c:v>
                </c:pt>
                <c:pt idx="5689">
                  <c:v>28.437000000000001</c:v>
                </c:pt>
                <c:pt idx="5690">
                  <c:v>28.5</c:v>
                </c:pt>
                <c:pt idx="5691">
                  <c:v>28.562000000000001</c:v>
                </c:pt>
                <c:pt idx="5692">
                  <c:v>28.687000000000001</c:v>
                </c:pt>
                <c:pt idx="5693">
                  <c:v>28.687000000000001</c:v>
                </c:pt>
                <c:pt idx="5694">
                  <c:v>28.687000000000001</c:v>
                </c:pt>
                <c:pt idx="5695">
                  <c:v>28.687000000000001</c:v>
                </c:pt>
                <c:pt idx="5696">
                  <c:v>28.625</c:v>
                </c:pt>
                <c:pt idx="5697">
                  <c:v>28.5</c:v>
                </c:pt>
                <c:pt idx="5698">
                  <c:v>28.375</c:v>
                </c:pt>
                <c:pt idx="5699">
                  <c:v>28.25</c:v>
                </c:pt>
                <c:pt idx="5700">
                  <c:v>28.062000000000001</c:v>
                </c:pt>
                <c:pt idx="5701">
                  <c:v>27.875</c:v>
                </c:pt>
                <c:pt idx="5702">
                  <c:v>27.687000000000001</c:v>
                </c:pt>
                <c:pt idx="5703">
                  <c:v>27.5</c:v>
                </c:pt>
                <c:pt idx="5704">
                  <c:v>27.312000000000001</c:v>
                </c:pt>
                <c:pt idx="5705">
                  <c:v>27.187000000000001</c:v>
                </c:pt>
                <c:pt idx="5706">
                  <c:v>27</c:v>
                </c:pt>
                <c:pt idx="5707">
                  <c:v>26.875</c:v>
                </c:pt>
                <c:pt idx="5708">
                  <c:v>26.687000000000001</c:v>
                </c:pt>
                <c:pt idx="5709">
                  <c:v>26.625</c:v>
                </c:pt>
                <c:pt idx="5710">
                  <c:v>26.5</c:v>
                </c:pt>
                <c:pt idx="5711">
                  <c:v>26.5</c:v>
                </c:pt>
                <c:pt idx="5712">
                  <c:v>26.437000000000001</c:v>
                </c:pt>
                <c:pt idx="5713">
                  <c:v>26.437000000000001</c:v>
                </c:pt>
                <c:pt idx="5714">
                  <c:v>26.375</c:v>
                </c:pt>
                <c:pt idx="5715">
                  <c:v>26.375</c:v>
                </c:pt>
                <c:pt idx="5716">
                  <c:v>26.437000000000001</c:v>
                </c:pt>
                <c:pt idx="5717">
                  <c:v>26.437000000000001</c:v>
                </c:pt>
                <c:pt idx="5718">
                  <c:v>26.5</c:v>
                </c:pt>
                <c:pt idx="5719">
                  <c:v>26.562000000000001</c:v>
                </c:pt>
                <c:pt idx="5720">
                  <c:v>26.562000000000001</c:v>
                </c:pt>
                <c:pt idx="5721">
                  <c:v>26.625</c:v>
                </c:pt>
                <c:pt idx="5722">
                  <c:v>26.687000000000001</c:v>
                </c:pt>
                <c:pt idx="5723">
                  <c:v>26.75</c:v>
                </c:pt>
                <c:pt idx="5724">
                  <c:v>26.875</c:v>
                </c:pt>
                <c:pt idx="5725">
                  <c:v>26.937000000000001</c:v>
                </c:pt>
                <c:pt idx="5726">
                  <c:v>27</c:v>
                </c:pt>
                <c:pt idx="5727">
                  <c:v>27.125</c:v>
                </c:pt>
                <c:pt idx="5728">
                  <c:v>27.187000000000001</c:v>
                </c:pt>
                <c:pt idx="5729">
                  <c:v>27.187000000000001</c:v>
                </c:pt>
                <c:pt idx="5730">
                  <c:v>27.25</c:v>
                </c:pt>
                <c:pt idx="5731">
                  <c:v>27.25</c:v>
                </c:pt>
                <c:pt idx="5732">
                  <c:v>27.25</c:v>
                </c:pt>
                <c:pt idx="5733">
                  <c:v>27.187000000000001</c:v>
                </c:pt>
                <c:pt idx="5734">
                  <c:v>27.125</c:v>
                </c:pt>
                <c:pt idx="5735">
                  <c:v>27.062000000000001</c:v>
                </c:pt>
                <c:pt idx="5736">
                  <c:v>27</c:v>
                </c:pt>
                <c:pt idx="5737">
                  <c:v>26.875</c:v>
                </c:pt>
                <c:pt idx="5738">
                  <c:v>26.812000000000001</c:v>
                </c:pt>
                <c:pt idx="5739">
                  <c:v>26.75</c:v>
                </c:pt>
                <c:pt idx="5740">
                  <c:v>26.625</c:v>
                </c:pt>
                <c:pt idx="5741">
                  <c:v>26.562000000000001</c:v>
                </c:pt>
                <c:pt idx="5742">
                  <c:v>26.562000000000001</c:v>
                </c:pt>
                <c:pt idx="5743">
                  <c:v>26.562000000000001</c:v>
                </c:pt>
                <c:pt idx="5744">
                  <c:v>26.562000000000001</c:v>
                </c:pt>
                <c:pt idx="5745">
                  <c:v>26.5</c:v>
                </c:pt>
                <c:pt idx="5746">
                  <c:v>26.5</c:v>
                </c:pt>
                <c:pt idx="5747">
                  <c:v>26.5</c:v>
                </c:pt>
                <c:pt idx="5748">
                  <c:v>26.5</c:v>
                </c:pt>
                <c:pt idx="5749">
                  <c:v>26.437000000000001</c:v>
                </c:pt>
                <c:pt idx="5750">
                  <c:v>26.437000000000001</c:v>
                </c:pt>
                <c:pt idx="5751">
                  <c:v>26.437000000000001</c:v>
                </c:pt>
                <c:pt idx="5752">
                  <c:v>26.437000000000001</c:v>
                </c:pt>
                <c:pt idx="5753">
                  <c:v>26.437000000000001</c:v>
                </c:pt>
                <c:pt idx="5754">
                  <c:v>26.5</c:v>
                </c:pt>
                <c:pt idx="5755">
                  <c:v>26.562000000000001</c:v>
                </c:pt>
                <c:pt idx="5756">
                  <c:v>26.562000000000001</c:v>
                </c:pt>
                <c:pt idx="5757">
                  <c:v>26.625</c:v>
                </c:pt>
                <c:pt idx="5758">
                  <c:v>26.687000000000001</c:v>
                </c:pt>
                <c:pt idx="5759">
                  <c:v>26.75</c:v>
                </c:pt>
                <c:pt idx="5760">
                  <c:v>26.812000000000001</c:v>
                </c:pt>
                <c:pt idx="5761">
                  <c:v>26.812000000000001</c:v>
                </c:pt>
                <c:pt idx="5762">
                  <c:v>26.75</c:v>
                </c:pt>
                <c:pt idx="5763">
                  <c:v>26.75</c:v>
                </c:pt>
                <c:pt idx="5764">
                  <c:v>26.687000000000001</c:v>
                </c:pt>
                <c:pt idx="5765">
                  <c:v>26.562000000000001</c:v>
                </c:pt>
                <c:pt idx="5766">
                  <c:v>26.5</c:v>
                </c:pt>
                <c:pt idx="5767">
                  <c:v>26.437000000000001</c:v>
                </c:pt>
                <c:pt idx="5768">
                  <c:v>26.375</c:v>
                </c:pt>
                <c:pt idx="5769">
                  <c:v>26.375</c:v>
                </c:pt>
                <c:pt idx="5770">
                  <c:v>26.312000000000001</c:v>
                </c:pt>
                <c:pt idx="5771">
                  <c:v>26.312000000000001</c:v>
                </c:pt>
                <c:pt idx="5772">
                  <c:v>26.312000000000001</c:v>
                </c:pt>
                <c:pt idx="5773">
                  <c:v>26.375</c:v>
                </c:pt>
                <c:pt idx="5774">
                  <c:v>26.375</c:v>
                </c:pt>
                <c:pt idx="5775">
                  <c:v>26.437000000000001</c:v>
                </c:pt>
                <c:pt idx="5776">
                  <c:v>26.437000000000001</c:v>
                </c:pt>
                <c:pt idx="5777">
                  <c:v>26.5</c:v>
                </c:pt>
                <c:pt idx="5778">
                  <c:v>26.562000000000001</c:v>
                </c:pt>
                <c:pt idx="5779">
                  <c:v>26.562000000000001</c:v>
                </c:pt>
                <c:pt idx="5780">
                  <c:v>26.625</c:v>
                </c:pt>
                <c:pt idx="5781">
                  <c:v>26.687000000000001</c:v>
                </c:pt>
                <c:pt idx="5782">
                  <c:v>26.75</c:v>
                </c:pt>
                <c:pt idx="5783">
                  <c:v>26.75</c:v>
                </c:pt>
                <c:pt idx="5784">
                  <c:v>26.812000000000001</c:v>
                </c:pt>
                <c:pt idx="5785">
                  <c:v>26.812000000000001</c:v>
                </c:pt>
                <c:pt idx="5786">
                  <c:v>26.937000000000001</c:v>
                </c:pt>
                <c:pt idx="5787">
                  <c:v>26.937000000000001</c:v>
                </c:pt>
                <c:pt idx="5788">
                  <c:v>27</c:v>
                </c:pt>
                <c:pt idx="5789">
                  <c:v>27.062000000000001</c:v>
                </c:pt>
                <c:pt idx="5790">
                  <c:v>27.187000000000001</c:v>
                </c:pt>
                <c:pt idx="5791">
                  <c:v>27.25</c:v>
                </c:pt>
                <c:pt idx="5792">
                  <c:v>27.312000000000001</c:v>
                </c:pt>
                <c:pt idx="5793">
                  <c:v>27.375</c:v>
                </c:pt>
                <c:pt idx="5794">
                  <c:v>27.437000000000001</c:v>
                </c:pt>
                <c:pt idx="5795">
                  <c:v>27.562000000000001</c:v>
                </c:pt>
                <c:pt idx="5796">
                  <c:v>27.625</c:v>
                </c:pt>
                <c:pt idx="5797">
                  <c:v>27.687000000000001</c:v>
                </c:pt>
                <c:pt idx="5798">
                  <c:v>27.812000000000001</c:v>
                </c:pt>
                <c:pt idx="5799">
                  <c:v>27.875</c:v>
                </c:pt>
                <c:pt idx="5800">
                  <c:v>27.937000000000001</c:v>
                </c:pt>
                <c:pt idx="5801">
                  <c:v>28</c:v>
                </c:pt>
                <c:pt idx="5802">
                  <c:v>28.062000000000001</c:v>
                </c:pt>
                <c:pt idx="5803">
                  <c:v>28.187000000000001</c:v>
                </c:pt>
                <c:pt idx="5804">
                  <c:v>28.25</c:v>
                </c:pt>
                <c:pt idx="5805">
                  <c:v>28.312000000000001</c:v>
                </c:pt>
                <c:pt idx="5806">
                  <c:v>28.375</c:v>
                </c:pt>
                <c:pt idx="5807">
                  <c:v>28.437000000000001</c:v>
                </c:pt>
                <c:pt idx="5808">
                  <c:v>28.437000000000001</c:v>
                </c:pt>
                <c:pt idx="5809">
                  <c:v>28.562000000000001</c:v>
                </c:pt>
                <c:pt idx="5810">
                  <c:v>28.625</c:v>
                </c:pt>
                <c:pt idx="5811">
                  <c:v>28.687000000000001</c:v>
                </c:pt>
                <c:pt idx="5812">
                  <c:v>28.75</c:v>
                </c:pt>
                <c:pt idx="5813">
                  <c:v>28.812000000000001</c:v>
                </c:pt>
                <c:pt idx="5814">
                  <c:v>28.875</c:v>
                </c:pt>
                <c:pt idx="5815">
                  <c:v>28.937000000000001</c:v>
                </c:pt>
                <c:pt idx="5816">
                  <c:v>29</c:v>
                </c:pt>
                <c:pt idx="5817">
                  <c:v>29.062000000000001</c:v>
                </c:pt>
                <c:pt idx="5818">
                  <c:v>29.125</c:v>
                </c:pt>
                <c:pt idx="5819">
                  <c:v>29.187000000000001</c:v>
                </c:pt>
                <c:pt idx="5820">
                  <c:v>29.25</c:v>
                </c:pt>
                <c:pt idx="5821">
                  <c:v>29.312000000000001</c:v>
                </c:pt>
                <c:pt idx="5822">
                  <c:v>29.375</c:v>
                </c:pt>
                <c:pt idx="5823">
                  <c:v>29.437000000000001</c:v>
                </c:pt>
                <c:pt idx="5824">
                  <c:v>29.5</c:v>
                </c:pt>
                <c:pt idx="5825">
                  <c:v>29.562000000000001</c:v>
                </c:pt>
                <c:pt idx="5826">
                  <c:v>29.625</c:v>
                </c:pt>
                <c:pt idx="5827">
                  <c:v>29.687000000000001</c:v>
                </c:pt>
                <c:pt idx="5828">
                  <c:v>29.75</c:v>
                </c:pt>
                <c:pt idx="5829">
                  <c:v>29.75</c:v>
                </c:pt>
                <c:pt idx="5830">
                  <c:v>29.875</c:v>
                </c:pt>
                <c:pt idx="5831">
                  <c:v>29.875</c:v>
                </c:pt>
                <c:pt idx="5832">
                  <c:v>29.937000000000001</c:v>
                </c:pt>
                <c:pt idx="5833">
                  <c:v>30</c:v>
                </c:pt>
                <c:pt idx="5834">
                  <c:v>30.062000000000001</c:v>
                </c:pt>
                <c:pt idx="5835">
                  <c:v>30.062000000000001</c:v>
                </c:pt>
                <c:pt idx="5836">
                  <c:v>30.125</c:v>
                </c:pt>
                <c:pt idx="5837">
                  <c:v>30.187000000000001</c:v>
                </c:pt>
                <c:pt idx="5838">
                  <c:v>30.25</c:v>
                </c:pt>
                <c:pt idx="5839">
                  <c:v>30.25</c:v>
                </c:pt>
                <c:pt idx="5840">
                  <c:v>30.312000000000001</c:v>
                </c:pt>
                <c:pt idx="5841">
                  <c:v>30.375</c:v>
                </c:pt>
                <c:pt idx="5842">
                  <c:v>30.437000000000001</c:v>
                </c:pt>
                <c:pt idx="5843">
                  <c:v>30.5</c:v>
                </c:pt>
                <c:pt idx="5844">
                  <c:v>30.562000000000001</c:v>
                </c:pt>
                <c:pt idx="5845">
                  <c:v>30.562000000000001</c:v>
                </c:pt>
                <c:pt idx="5846">
                  <c:v>30.625</c:v>
                </c:pt>
                <c:pt idx="5847">
                  <c:v>30.687000000000001</c:v>
                </c:pt>
                <c:pt idx="5848">
                  <c:v>30.75</c:v>
                </c:pt>
                <c:pt idx="5849">
                  <c:v>30.812000000000001</c:v>
                </c:pt>
                <c:pt idx="5850">
                  <c:v>30.812000000000001</c:v>
                </c:pt>
                <c:pt idx="5851">
                  <c:v>30.875</c:v>
                </c:pt>
                <c:pt idx="5852">
                  <c:v>30.937000000000001</c:v>
                </c:pt>
                <c:pt idx="5853">
                  <c:v>31</c:v>
                </c:pt>
                <c:pt idx="5854">
                  <c:v>31.062000000000001</c:v>
                </c:pt>
                <c:pt idx="5855">
                  <c:v>31.062000000000001</c:v>
                </c:pt>
                <c:pt idx="5856">
                  <c:v>31.125</c:v>
                </c:pt>
                <c:pt idx="5857">
                  <c:v>31.187000000000001</c:v>
                </c:pt>
                <c:pt idx="5858">
                  <c:v>31.25</c:v>
                </c:pt>
                <c:pt idx="5859">
                  <c:v>31.312000000000001</c:v>
                </c:pt>
                <c:pt idx="5860">
                  <c:v>31.375</c:v>
                </c:pt>
                <c:pt idx="5861">
                  <c:v>31.375</c:v>
                </c:pt>
                <c:pt idx="5862">
                  <c:v>31.437000000000001</c:v>
                </c:pt>
                <c:pt idx="5863">
                  <c:v>31.5</c:v>
                </c:pt>
                <c:pt idx="5864">
                  <c:v>31.562000000000001</c:v>
                </c:pt>
                <c:pt idx="5865">
                  <c:v>31.562000000000001</c:v>
                </c:pt>
                <c:pt idx="5866">
                  <c:v>31.625</c:v>
                </c:pt>
                <c:pt idx="5867">
                  <c:v>31.687000000000001</c:v>
                </c:pt>
                <c:pt idx="5868">
                  <c:v>31.687000000000001</c:v>
                </c:pt>
                <c:pt idx="5869">
                  <c:v>31.75</c:v>
                </c:pt>
                <c:pt idx="5870">
                  <c:v>31.812000000000001</c:v>
                </c:pt>
                <c:pt idx="5871">
                  <c:v>31.875</c:v>
                </c:pt>
                <c:pt idx="5872">
                  <c:v>31.875</c:v>
                </c:pt>
                <c:pt idx="5873">
                  <c:v>31.937000000000001</c:v>
                </c:pt>
                <c:pt idx="5874">
                  <c:v>32</c:v>
                </c:pt>
                <c:pt idx="5875">
                  <c:v>32.061999999999998</c:v>
                </c:pt>
                <c:pt idx="5876">
                  <c:v>32.061999999999998</c:v>
                </c:pt>
                <c:pt idx="5877">
                  <c:v>32.125</c:v>
                </c:pt>
                <c:pt idx="5878">
                  <c:v>32.125</c:v>
                </c:pt>
                <c:pt idx="5879">
                  <c:v>32.186999999999998</c:v>
                </c:pt>
                <c:pt idx="5880">
                  <c:v>32.186999999999998</c:v>
                </c:pt>
                <c:pt idx="5881">
                  <c:v>32.25</c:v>
                </c:pt>
                <c:pt idx="5882">
                  <c:v>32.311999999999998</c:v>
                </c:pt>
                <c:pt idx="5883">
                  <c:v>32.311999999999998</c:v>
                </c:pt>
                <c:pt idx="5884">
                  <c:v>32.375</c:v>
                </c:pt>
                <c:pt idx="5885">
                  <c:v>32.375</c:v>
                </c:pt>
                <c:pt idx="5886">
                  <c:v>32.436999999999998</c:v>
                </c:pt>
                <c:pt idx="5887">
                  <c:v>32.436999999999998</c:v>
                </c:pt>
                <c:pt idx="5888">
                  <c:v>32.436999999999998</c:v>
                </c:pt>
                <c:pt idx="5889">
                  <c:v>32.436999999999998</c:v>
                </c:pt>
                <c:pt idx="5890">
                  <c:v>32.436999999999998</c:v>
                </c:pt>
                <c:pt idx="5891">
                  <c:v>32.436999999999998</c:v>
                </c:pt>
                <c:pt idx="5892">
                  <c:v>32.375</c:v>
                </c:pt>
                <c:pt idx="5893">
                  <c:v>32.375</c:v>
                </c:pt>
                <c:pt idx="5894">
                  <c:v>32.311999999999998</c:v>
                </c:pt>
                <c:pt idx="5895">
                  <c:v>32.311999999999998</c:v>
                </c:pt>
                <c:pt idx="5896">
                  <c:v>32.311999999999998</c:v>
                </c:pt>
                <c:pt idx="5897">
                  <c:v>32.25</c:v>
                </c:pt>
                <c:pt idx="5898">
                  <c:v>32.25</c:v>
                </c:pt>
                <c:pt idx="5899">
                  <c:v>32.25</c:v>
                </c:pt>
                <c:pt idx="5900">
                  <c:v>32.25</c:v>
                </c:pt>
                <c:pt idx="5901">
                  <c:v>32.25</c:v>
                </c:pt>
                <c:pt idx="5902">
                  <c:v>32.25</c:v>
                </c:pt>
                <c:pt idx="5903">
                  <c:v>32.25</c:v>
                </c:pt>
                <c:pt idx="5904">
                  <c:v>32.25</c:v>
                </c:pt>
                <c:pt idx="5905">
                  <c:v>32.311999999999998</c:v>
                </c:pt>
                <c:pt idx="5906">
                  <c:v>32.311999999999998</c:v>
                </c:pt>
                <c:pt idx="5907">
                  <c:v>32.311999999999998</c:v>
                </c:pt>
                <c:pt idx="5908">
                  <c:v>32.311999999999998</c:v>
                </c:pt>
                <c:pt idx="5909">
                  <c:v>32.375</c:v>
                </c:pt>
                <c:pt idx="5910">
                  <c:v>32.375</c:v>
                </c:pt>
                <c:pt idx="5911">
                  <c:v>32.375</c:v>
                </c:pt>
                <c:pt idx="5912">
                  <c:v>32.436999999999998</c:v>
                </c:pt>
                <c:pt idx="5913">
                  <c:v>32.436999999999998</c:v>
                </c:pt>
                <c:pt idx="5914">
                  <c:v>32.5</c:v>
                </c:pt>
                <c:pt idx="5915">
                  <c:v>32.5</c:v>
                </c:pt>
                <c:pt idx="5916">
                  <c:v>32.5</c:v>
                </c:pt>
                <c:pt idx="5917">
                  <c:v>32.561999999999998</c:v>
                </c:pt>
                <c:pt idx="5918">
                  <c:v>32.561999999999998</c:v>
                </c:pt>
                <c:pt idx="5919">
                  <c:v>32.625</c:v>
                </c:pt>
                <c:pt idx="5920">
                  <c:v>32.625</c:v>
                </c:pt>
                <c:pt idx="5921">
                  <c:v>32.625</c:v>
                </c:pt>
                <c:pt idx="5922">
                  <c:v>32.686999999999998</c:v>
                </c:pt>
                <c:pt idx="5923">
                  <c:v>32.686999999999998</c:v>
                </c:pt>
                <c:pt idx="5924">
                  <c:v>32.75</c:v>
                </c:pt>
                <c:pt idx="5925">
                  <c:v>32.75</c:v>
                </c:pt>
                <c:pt idx="5926">
                  <c:v>32.75</c:v>
                </c:pt>
                <c:pt idx="5927">
                  <c:v>32.811999999999998</c:v>
                </c:pt>
                <c:pt idx="5928">
                  <c:v>32.811999999999998</c:v>
                </c:pt>
                <c:pt idx="5929">
                  <c:v>32.811999999999998</c:v>
                </c:pt>
                <c:pt idx="5930">
                  <c:v>32.875</c:v>
                </c:pt>
                <c:pt idx="5931">
                  <c:v>32.875</c:v>
                </c:pt>
                <c:pt idx="5932">
                  <c:v>32.936999999999998</c:v>
                </c:pt>
                <c:pt idx="5933">
                  <c:v>32.936999999999998</c:v>
                </c:pt>
                <c:pt idx="5934">
                  <c:v>32.936999999999998</c:v>
                </c:pt>
                <c:pt idx="5935">
                  <c:v>32.936999999999998</c:v>
                </c:pt>
                <c:pt idx="5936">
                  <c:v>33</c:v>
                </c:pt>
                <c:pt idx="5937">
                  <c:v>33</c:v>
                </c:pt>
                <c:pt idx="5938">
                  <c:v>33.061999999999998</c:v>
                </c:pt>
                <c:pt idx="5939">
                  <c:v>33.061999999999998</c:v>
                </c:pt>
                <c:pt idx="5940">
                  <c:v>33.061999999999998</c:v>
                </c:pt>
                <c:pt idx="5941">
                  <c:v>33.125</c:v>
                </c:pt>
                <c:pt idx="5942">
                  <c:v>33.125</c:v>
                </c:pt>
                <c:pt idx="5943">
                  <c:v>33.125</c:v>
                </c:pt>
                <c:pt idx="5944">
                  <c:v>33.125</c:v>
                </c:pt>
                <c:pt idx="5945">
                  <c:v>33.186999999999998</c:v>
                </c:pt>
                <c:pt idx="5946">
                  <c:v>33.186999999999998</c:v>
                </c:pt>
                <c:pt idx="5947">
                  <c:v>33.186999999999998</c:v>
                </c:pt>
                <c:pt idx="5948">
                  <c:v>33.25</c:v>
                </c:pt>
                <c:pt idx="5949">
                  <c:v>33.25</c:v>
                </c:pt>
                <c:pt idx="5950">
                  <c:v>33.25</c:v>
                </c:pt>
                <c:pt idx="5951">
                  <c:v>33.25</c:v>
                </c:pt>
                <c:pt idx="5952">
                  <c:v>33.311999999999998</c:v>
                </c:pt>
                <c:pt idx="5953">
                  <c:v>33.311999999999998</c:v>
                </c:pt>
                <c:pt idx="5954">
                  <c:v>33.311999999999998</c:v>
                </c:pt>
                <c:pt idx="5955">
                  <c:v>33.311999999999998</c:v>
                </c:pt>
                <c:pt idx="5956">
                  <c:v>33.375</c:v>
                </c:pt>
                <c:pt idx="5957">
                  <c:v>33.375</c:v>
                </c:pt>
                <c:pt idx="5958">
                  <c:v>33.375</c:v>
                </c:pt>
                <c:pt idx="5959">
                  <c:v>33.375</c:v>
                </c:pt>
                <c:pt idx="5960">
                  <c:v>33.436999999999998</c:v>
                </c:pt>
                <c:pt idx="5961">
                  <c:v>33.436999999999998</c:v>
                </c:pt>
                <c:pt idx="5962">
                  <c:v>33.436999999999998</c:v>
                </c:pt>
                <c:pt idx="5963">
                  <c:v>33.436999999999998</c:v>
                </c:pt>
                <c:pt idx="5964">
                  <c:v>33.436999999999998</c:v>
                </c:pt>
                <c:pt idx="5965">
                  <c:v>33.436999999999998</c:v>
                </c:pt>
                <c:pt idx="5966">
                  <c:v>33.5</c:v>
                </c:pt>
                <c:pt idx="5967">
                  <c:v>33.5</c:v>
                </c:pt>
                <c:pt idx="5968">
                  <c:v>33.5</c:v>
                </c:pt>
                <c:pt idx="5969">
                  <c:v>33.5</c:v>
                </c:pt>
                <c:pt idx="5970">
                  <c:v>33.5</c:v>
                </c:pt>
                <c:pt idx="5971">
                  <c:v>33.5</c:v>
                </c:pt>
                <c:pt idx="5972">
                  <c:v>33.5</c:v>
                </c:pt>
                <c:pt idx="5973">
                  <c:v>33.561999999999998</c:v>
                </c:pt>
                <c:pt idx="5974">
                  <c:v>33.561999999999998</c:v>
                </c:pt>
                <c:pt idx="5975">
                  <c:v>33.561999999999998</c:v>
                </c:pt>
                <c:pt idx="5976">
                  <c:v>33.625</c:v>
                </c:pt>
                <c:pt idx="5977">
                  <c:v>33.625</c:v>
                </c:pt>
                <c:pt idx="5978">
                  <c:v>33.625</c:v>
                </c:pt>
                <c:pt idx="5979">
                  <c:v>33.625</c:v>
                </c:pt>
                <c:pt idx="5980">
                  <c:v>33.625</c:v>
                </c:pt>
                <c:pt idx="5981">
                  <c:v>33.625</c:v>
                </c:pt>
                <c:pt idx="5982">
                  <c:v>33.561999999999998</c:v>
                </c:pt>
                <c:pt idx="5983">
                  <c:v>33.436999999999998</c:v>
                </c:pt>
                <c:pt idx="5984">
                  <c:v>33.375</c:v>
                </c:pt>
                <c:pt idx="5985">
                  <c:v>33.186999999999998</c:v>
                </c:pt>
                <c:pt idx="5986">
                  <c:v>33</c:v>
                </c:pt>
                <c:pt idx="5987">
                  <c:v>32.811999999999998</c:v>
                </c:pt>
                <c:pt idx="5988">
                  <c:v>32.625</c:v>
                </c:pt>
                <c:pt idx="5989">
                  <c:v>32.375</c:v>
                </c:pt>
                <c:pt idx="5990">
                  <c:v>32.186999999999998</c:v>
                </c:pt>
                <c:pt idx="5991">
                  <c:v>32.061999999999998</c:v>
                </c:pt>
                <c:pt idx="5992">
                  <c:v>31.875</c:v>
                </c:pt>
                <c:pt idx="5993">
                  <c:v>31.75</c:v>
                </c:pt>
                <c:pt idx="5994">
                  <c:v>31.625</c:v>
                </c:pt>
                <c:pt idx="5995">
                  <c:v>31.562000000000001</c:v>
                </c:pt>
                <c:pt idx="5996">
                  <c:v>31.5</c:v>
                </c:pt>
                <c:pt idx="5997">
                  <c:v>31.437000000000001</c:v>
                </c:pt>
                <c:pt idx="5998">
                  <c:v>31.375</c:v>
                </c:pt>
                <c:pt idx="5999">
                  <c:v>31.375</c:v>
                </c:pt>
                <c:pt idx="6000">
                  <c:v>31.312000000000001</c:v>
                </c:pt>
                <c:pt idx="6001">
                  <c:v>31.375</c:v>
                </c:pt>
                <c:pt idx="6002">
                  <c:v>31.312000000000001</c:v>
                </c:pt>
                <c:pt idx="6003">
                  <c:v>31.375</c:v>
                </c:pt>
                <c:pt idx="6004">
                  <c:v>31.375</c:v>
                </c:pt>
                <c:pt idx="6005">
                  <c:v>31.375</c:v>
                </c:pt>
                <c:pt idx="6006">
                  <c:v>31.437000000000001</c:v>
                </c:pt>
                <c:pt idx="6007">
                  <c:v>31.437000000000001</c:v>
                </c:pt>
                <c:pt idx="6008">
                  <c:v>31.5</c:v>
                </c:pt>
                <c:pt idx="6009">
                  <c:v>31.562000000000001</c:v>
                </c:pt>
                <c:pt idx="6010">
                  <c:v>31.562000000000001</c:v>
                </c:pt>
                <c:pt idx="6011">
                  <c:v>31.625</c:v>
                </c:pt>
                <c:pt idx="6012">
                  <c:v>31.625</c:v>
                </c:pt>
                <c:pt idx="6013">
                  <c:v>31.687000000000001</c:v>
                </c:pt>
                <c:pt idx="6014">
                  <c:v>31.75</c:v>
                </c:pt>
                <c:pt idx="6015">
                  <c:v>31.75</c:v>
                </c:pt>
                <c:pt idx="6016">
                  <c:v>31.812000000000001</c:v>
                </c:pt>
                <c:pt idx="6017">
                  <c:v>31.812000000000001</c:v>
                </c:pt>
                <c:pt idx="6018">
                  <c:v>31.937000000000001</c:v>
                </c:pt>
                <c:pt idx="6019">
                  <c:v>31.937000000000001</c:v>
                </c:pt>
                <c:pt idx="6020">
                  <c:v>32</c:v>
                </c:pt>
                <c:pt idx="6021">
                  <c:v>32.061999999999998</c:v>
                </c:pt>
                <c:pt idx="6022">
                  <c:v>32.125</c:v>
                </c:pt>
                <c:pt idx="6023">
                  <c:v>32.186999999999998</c:v>
                </c:pt>
                <c:pt idx="6024">
                  <c:v>32.186999999999998</c:v>
                </c:pt>
                <c:pt idx="6025">
                  <c:v>32.25</c:v>
                </c:pt>
                <c:pt idx="6026">
                  <c:v>32.311999999999998</c:v>
                </c:pt>
                <c:pt idx="6027">
                  <c:v>32.311999999999998</c:v>
                </c:pt>
                <c:pt idx="6028">
                  <c:v>32.375</c:v>
                </c:pt>
                <c:pt idx="6029">
                  <c:v>32.436999999999998</c:v>
                </c:pt>
                <c:pt idx="6030">
                  <c:v>32.5</c:v>
                </c:pt>
                <c:pt idx="6031">
                  <c:v>32.5</c:v>
                </c:pt>
                <c:pt idx="6032">
                  <c:v>32.561999999999998</c:v>
                </c:pt>
                <c:pt idx="6033">
                  <c:v>32.625</c:v>
                </c:pt>
                <c:pt idx="6034">
                  <c:v>32.625</c:v>
                </c:pt>
                <c:pt idx="6035">
                  <c:v>32.625</c:v>
                </c:pt>
                <c:pt idx="6036">
                  <c:v>32.686999999999998</c:v>
                </c:pt>
                <c:pt idx="6037">
                  <c:v>32.75</c:v>
                </c:pt>
                <c:pt idx="6038">
                  <c:v>32.75</c:v>
                </c:pt>
                <c:pt idx="6039">
                  <c:v>32.75</c:v>
                </c:pt>
                <c:pt idx="6040">
                  <c:v>32.811999999999998</c:v>
                </c:pt>
                <c:pt idx="6041">
                  <c:v>32.811999999999998</c:v>
                </c:pt>
                <c:pt idx="6042">
                  <c:v>32.875</c:v>
                </c:pt>
                <c:pt idx="6043">
                  <c:v>32.875</c:v>
                </c:pt>
                <c:pt idx="6044">
                  <c:v>32.936999999999998</c:v>
                </c:pt>
                <c:pt idx="6045">
                  <c:v>32.936999999999998</c:v>
                </c:pt>
                <c:pt idx="6046">
                  <c:v>32.936999999999998</c:v>
                </c:pt>
                <c:pt idx="6047">
                  <c:v>32.936999999999998</c:v>
                </c:pt>
                <c:pt idx="6048">
                  <c:v>33</c:v>
                </c:pt>
                <c:pt idx="6049">
                  <c:v>33</c:v>
                </c:pt>
                <c:pt idx="6050">
                  <c:v>33</c:v>
                </c:pt>
                <c:pt idx="6051">
                  <c:v>33.061999999999998</c:v>
                </c:pt>
                <c:pt idx="6052">
                  <c:v>33</c:v>
                </c:pt>
                <c:pt idx="6053">
                  <c:v>33</c:v>
                </c:pt>
                <c:pt idx="6054">
                  <c:v>33.061999999999998</c:v>
                </c:pt>
                <c:pt idx="6055">
                  <c:v>33.061999999999998</c:v>
                </c:pt>
                <c:pt idx="6056">
                  <c:v>33.061999999999998</c:v>
                </c:pt>
                <c:pt idx="6057">
                  <c:v>33.061999999999998</c:v>
                </c:pt>
                <c:pt idx="6058">
                  <c:v>33.061999999999998</c:v>
                </c:pt>
                <c:pt idx="6059">
                  <c:v>33.061999999999998</c:v>
                </c:pt>
                <c:pt idx="6060">
                  <c:v>33.061999999999998</c:v>
                </c:pt>
                <c:pt idx="6061">
                  <c:v>33.061999999999998</c:v>
                </c:pt>
                <c:pt idx="6062">
                  <c:v>33.061999999999998</c:v>
                </c:pt>
                <c:pt idx="6063">
                  <c:v>33.061999999999998</c:v>
                </c:pt>
                <c:pt idx="6064">
                  <c:v>33.061999999999998</c:v>
                </c:pt>
                <c:pt idx="6065">
                  <c:v>33.061999999999998</c:v>
                </c:pt>
                <c:pt idx="6066">
                  <c:v>33.061999999999998</c:v>
                </c:pt>
                <c:pt idx="6067">
                  <c:v>33.125</c:v>
                </c:pt>
                <c:pt idx="6068">
                  <c:v>33.061999999999998</c:v>
                </c:pt>
                <c:pt idx="6069">
                  <c:v>33.061999999999998</c:v>
                </c:pt>
                <c:pt idx="6070">
                  <c:v>33.061999999999998</c:v>
                </c:pt>
                <c:pt idx="6071">
                  <c:v>33.061999999999998</c:v>
                </c:pt>
                <c:pt idx="6072">
                  <c:v>33.125</c:v>
                </c:pt>
                <c:pt idx="6073">
                  <c:v>33.061999999999998</c:v>
                </c:pt>
                <c:pt idx="6074">
                  <c:v>33.125</c:v>
                </c:pt>
                <c:pt idx="6075">
                  <c:v>33.061999999999998</c:v>
                </c:pt>
                <c:pt idx="6076">
                  <c:v>33.125</c:v>
                </c:pt>
                <c:pt idx="6077">
                  <c:v>33.125</c:v>
                </c:pt>
                <c:pt idx="6078">
                  <c:v>33.125</c:v>
                </c:pt>
                <c:pt idx="6079">
                  <c:v>33.061999999999998</c:v>
                </c:pt>
                <c:pt idx="6080">
                  <c:v>33.061999999999998</c:v>
                </c:pt>
                <c:pt idx="6081">
                  <c:v>33.061999999999998</c:v>
                </c:pt>
                <c:pt idx="6082">
                  <c:v>33.125</c:v>
                </c:pt>
                <c:pt idx="6083">
                  <c:v>33.125</c:v>
                </c:pt>
                <c:pt idx="6084">
                  <c:v>33.125</c:v>
                </c:pt>
                <c:pt idx="6085">
                  <c:v>33.061999999999998</c:v>
                </c:pt>
                <c:pt idx="6086">
                  <c:v>33.125</c:v>
                </c:pt>
                <c:pt idx="6087">
                  <c:v>33.125</c:v>
                </c:pt>
                <c:pt idx="6088">
                  <c:v>33.125</c:v>
                </c:pt>
                <c:pt idx="6089">
                  <c:v>33.125</c:v>
                </c:pt>
                <c:pt idx="6090">
                  <c:v>33.125</c:v>
                </c:pt>
                <c:pt idx="6091">
                  <c:v>33.125</c:v>
                </c:pt>
                <c:pt idx="6092">
                  <c:v>33.125</c:v>
                </c:pt>
                <c:pt idx="6093">
                  <c:v>33.125</c:v>
                </c:pt>
                <c:pt idx="6094">
                  <c:v>33.061999999999998</c:v>
                </c:pt>
                <c:pt idx="6095">
                  <c:v>33</c:v>
                </c:pt>
                <c:pt idx="6096">
                  <c:v>32.875</c:v>
                </c:pt>
                <c:pt idx="6097">
                  <c:v>32.75</c:v>
                </c:pt>
                <c:pt idx="6098">
                  <c:v>32.625</c:v>
                </c:pt>
                <c:pt idx="6099">
                  <c:v>32.436999999999998</c:v>
                </c:pt>
                <c:pt idx="6100">
                  <c:v>32.25</c:v>
                </c:pt>
                <c:pt idx="6101">
                  <c:v>32.061999999999998</c:v>
                </c:pt>
                <c:pt idx="6102">
                  <c:v>31.875</c:v>
                </c:pt>
                <c:pt idx="6103">
                  <c:v>31.625</c:v>
                </c:pt>
                <c:pt idx="6104">
                  <c:v>31.375</c:v>
                </c:pt>
                <c:pt idx="6105">
                  <c:v>31.125</c:v>
                </c:pt>
                <c:pt idx="6106">
                  <c:v>30.875</c:v>
                </c:pt>
                <c:pt idx="6107">
                  <c:v>30.625</c:v>
                </c:pt>
                <c:pt idx="6108">
                  <c:v>30.375</c:v>
                </c:pt>
                <c:pt idx="6109">
                  <c:v>30.187000000000001</c:v>
                </c:pt>
                <c:pt idx="6110">
                  <c:v>30</c:v>
                </c:pt>
                <c:pt idx="6111">
                  <c:v>29.875</c:v>
                </c:pt>
                <c:pt idx="6112">
                  <c:v>29.75</c:v>
                </c:pt>
                <c:pt idx="6113">
                  <c:v>29.625</c:v>
                </c:pt>
                <c:pt idx="6114">
                  <c:v>29.562000000000001</c:v>
                </c:pt>
                <c:pt idx="6115">
                  <c:v>29.5</c:v>
                </c:pt>
                <c:pt idx="6116">
                  <c:v>29.437000000000001</c:v>
                </c:pt>
                <c:pt idx="6117">
                  <c:v>29.437000000000001</c:v>
                </c:pt>
                <c:pt idx="6118">
                  <c:v>29.375</c:v>
                </c:pt>
                <c:pt idx="6119">
                  <c:v>29.375</c:v>
                </c:pt>
                <c:pt idx="6120">
                  <c:v>29.437000000000001</c:v>
                </c:pt>
                <c:pt idx="6121">
                  <c:v>29.437000000000001</c:v>
                </c:pt>
                <c:pt idx="6122">
                  <c:v>29.437000000000001</c:v>
                </c:pt>
                <c:pt idx="6123">
                  <c:v>29.5</c:v>
                </c:pt>
                <c:pt idx="6124">
                  <c:v>29.5</c:v>
                </c:pt>
                <c:pt idx="6125">
                  <c:v>29.562000000000001</c:v>
                </c:pt>
                <c:pt idx="6126">
                  <c:v>29.625</c:v>
                </c:pt>
                <c:pt idx="6127">
                  <c:v>29.625</c:v>
                </c:pt>
                <c:pt idx="6128">
                  <c:v>29.687000000000001</c:v>
                </c:pt>
                <c:pt idx="6129">
                  <c:v>29.75</c:v>
                </c:pt>
                <c:pt idx="6130">
                  <c:v>29.812000000000001</c:v>
                </c:pt>
                <c:pt idx="6131">
                  <c:v>29.875</c:v>
                </c:pt>
                <c:pt idx="6132">
                  <c:v>29.937000000000001</c:v>
                </c:pt>
                <c:pt idx="6133">
                  <c:v>30</c:v>
                </c:pt>
                <c:pt idx="6134">
                  <c:v>30.062000000000001</c:v>
                </c:pt>
                <c:pt idx="6135">
                  <c:v>30.125</c:v>
                </c:pt>
                <c:pt idx="6136">
                  <c:v>30.187000000000001</c:v>
                </c:pt>
                <c:pt idx="6137">
                  <c:v>30.25</c:v>
                </c:pt>
                <c:pt idx="6138">
                  <c:v>30.312000000000001</c:v>
                </c:pt>
                <c:pt idx="6139">
                  <c:v>30.375</c:v>
                </c:pt>
                <c:pt idx="6140">
                  <c:v>30.437000000000001</c:v>
                </c:pt>
                <c:pt idx="6141">
                  <c:v>30.5</c:v>
                </c:pt>
                <c:pt idx="6142">
                  <c:v>30.562000000000001</c:v>
                </c:pt>
                <c:pt idx="6143">
                  <c:v>30.625</c:v>
                </c:pt>
                <c:pt idx="6144">
                  <c:v>30.687000000000001</c:v>
                </c:pt>
                <c:pt idx="6145">
                  <c:v>30.75</c:v>
                </c:pt>
                <c:pt idx="6146">
                  <c:v>30.812000000000001</c:v>
                </c:pt>
                <c:pt idx="6147">
                  <c:v>30.937000000000001</c:v>
                </c:pt>
                <c:pt idx="6148">
                  <c:v>30.937000000000001</c:v>
                </c:pt>
                <c:pt idx="6149">
                  <c:v>31</c:v>
                </c:pt>
                <c:pt idx="6150">
                  <c:v>31.062000000000001</c:v>
                </c:pt>
                <c:pt idx="6151">
                  <c:v>31.125</c:v>
                </c:pt>
                <c:pt idx="6152">
                  <c:v>31.187000000000001</c:v>
                </c:pt>
                <c:pt idx="6153">
                  <c:v>31.25</c:v>
                </c:pt>
                <c:pt idx="6154">
                  <c:v>31.312000000000001</c:v>
                </c:pt>
                <c:pt idx="6155">
                  <c:v>31.375</c:v>
                </c:pt>
                <c:pt idx="6156">
                  <c:v>31.375</c:v>
                </c:pt>
                <c:pt idx="6157">
                  <c:v>31.437000000000001</c:v>
                </c:pt>
                <c:pt idx="6158">
                  <c:v>31.5</c:v>
                </c:pt>
                <c:pt idx="6159">
                  <c:v>31.562000000000001</c:v>
                </c:pt>
                <c:pt idx="6160">
                  <c:v>31.562000000000001</c:v>
                </c:pt>
                <c:pt idx="6161">
                  <c:v>31.625</c:v>
                </c:pt>
                <c:pt idx="6162">
                  <c:v>31.687000000000001</c:v>
                </c:pt>
                <c:pt idx="6163">
                  <c:v>31.75</c:v>
                </c:pt>
                <c:pt idx="6164">
                  <c:v>31.75</c:v>
                </c:pt>
                <c:pt idx="6165">
                  <c:v>31.812000000000001</c:v>
                </c:pt>
                <c:pt idx="6166">
                  <c:v>31.875</c:v>
                </c:pt>
                <c:pt idx="6167">
                  <c:v>31.937000000000001</c:v>
                </c:pt>
                <c:pt idx="6168">
                  <c:v>31.937000000000001</c:v>
                </c:pt>
                <c:pt idx="6169">
                  <c:v>32</c:v>
                </c:pt>
                <c:pt idx="6170">
                  <c:v>32.061999999999998</c:v>
                </c:pt>
                <c:pt idx="6171">
                  <c:v>32.061999999999998</c:v>
                </c:pt>
                <c:pt idx="6172">
                  <c:v>32.125</c:v>
                </c:pt>
                <c:pt idx="6173">
                  <c:v>32.186999999999998</c:v>
                </c:pt>
                <c:pt idx="6174">
                  <c:v>32.186999999999998</c:v>
                </c:pt>
                <c:pt idx="6175">
                  <c:v>32.25</c:v>
                </c:pt>
                <c:pt idx="6176">
                  <c:v>32.311999999999998</c:v>
                </c:pt>
                <c:pt idx="6177">
                  <c:v>32.311999999999998</c:v>
                </c:pt>
                <c:pt idx="6178">
                  <c:v>32.375</c:v>
                </c:pt>
                <c:pt idx="6179">
                  <c:v>32.375</c:v>
                </c:pt>
                <c:pt idx="6180">
                  <c:v>32.311999999999998</c:v>
                </c:pt>
                <c:pt idx="6181">
                  <c:v>32.25</c:v>
                </c:pt>
                <c:pt idx="6182">
                  <c:v>32.186999999999998</c:v>
                </c:pt>
                <c:pt idx="6183">
                  <c:v>32.125</c:v>
                </c:pt>
                <c:pt idx="6184">
                  <c:v>32</c:v>
                </c:pt>
                <c:pt idx="6185">
                  <c:v>31.875</c:v>
                </c:pt>
                <c:pt idx="6186">
                  <c:v>31.75</c:v>
                </c:pt>
                <c:pt idx="6187">
                  <c:v>31.625</c:v>
                </c:pt>
                <c:pt idx="6188">
                  <c:v>31.5</c:v>
                </c:pt>
                <c:pt idx="6189">
                  <c:v>31.375</c:v>
                </c:pt>
                <c:pt idx="6190">
                  <c:v>31.25</c:v>
                </c:pt>
                <c:pt idx="6191">
                  <c:v>31.125</c:v>
                </c:pt>
                <c:pt idx="6192">
                  <c:v>31.062000000000001</c:v>
                </c:pt>
                <c:pt idx="6193">
                  <c:v>31</c:v>
                </c:pt>
                <c:pt idx="6194">
                  <c:v>31</c:v>
                </c:pt>
                <c:pt idx="6195">
                  <c:v>30.937000000000001</c:v>
                </c:pt>
                <c:pt idx="6196">
                  <c:v>30.875</c:v>
                </c:pt>
                <c:pt idx="6197">
                  <c:v>30.875</c:v>
                </c:pt>
                <c:pt idx="6198">
                  <c:v>30.875</c:v>
                </c:pt>
                <c:pt idx="6199">
                  <c:v>30.875</c:v>
                </c:pt>
                <c:pt idx="6200">
                  <c:v>30.875</c:v>
                </c:pt>
                <c:pt idx="6201">
                  <c:v>30.875</c:v>
                </c:pt>
                <c:pt idx="6202">
                  <c:v>30.875</c:v>
                </c:pt>
                <c:pt idx="6203">
                  <c:v>30.937000000000001</c:v>
                </c:pt>
                <c:pt idx="6204">
                  <c:v>30.937000000000001</c:v>
                </c:pt>
                <c:pt idx="6205">
                  <c:v>31</c:v>
                </c:pt>
                <c:pt idx="6206">
                  <c:v>31</c:v>
                </c:pt>
                <c:pt idx="6207">
                  <c:v>31.062000000000001</c:v>
                </c:pt>
                <c:pt idx="6208">
                  <c:v>31.062000000000001</c:v>
                </c:pt>
                <c:pt idx="6209">
                  <c:v>31.125</c:v>
                </c:pt>
                <c:pt idx="6210">
                  <c:v>31.125</c:v>
                </c:pt>
                <c:pt idx="6211">
                  <c:v>31.187000000000001</c:v>
                </c:pt>
                <c:pt idx="6212">
                  <c:v>31.25</c:v>
                </c:pt>
                <c:pt idx="6213">
                  <c:v>31.312000000000001</c:v>
                </c:pt>
                <c:pt idx="6214">
                  <c:v>31.312000000000001</c:v>
                </c:pt>
                <c:pt idx="6215">
                  <c:v>31.375</c:v>
                </c:pt>
                <c:pt idx="6216">
                  <c:v>31.437000000000001</c:v>
                </c:pt>
                <c:pt idx="6217">
                  <c:v>31.5</c:v>
                </c:pt>
                <c:pt idx="6218">
                  <c:v>31.5</c:v>
                </c:pt>
                <c:pt idx="6219">
                  <c:v>31.562000000000001</c:v>
                </c:pt>
                <c:pt idx="6220">
                  <c:v>31.562000000000001</c:v>
                </c:pt>
                <c:pt idx="6221">
                  <c:v>31.625</c:v>
                </c:pt>
                <c:pt idx="6222">
                  <c:v>31.687000000000001</c:v>
                </c:pt>
                <c:pt idx="6223">
                  <c:v>31.75</c:v>
                </c:pt>
                <c:pt idx="6224">
                  <c:v>31.812000000000001</c:v>
                </c:pt>
                <c:pt idx="6225">
                  <c:v>31.812000000000001</c:v>
                </c:pt>
                <c:pt idx="6226">
                  <c:v>31.875</c:v>
                </c:pt>
                <c:pt idx="6227">
                  <c:v>31.875</c:v>
                </c:pt>
                <c:pt idx="6228">
                  <c:v>31.937000000000001</c:v>
                </c:pt>
                <c:pt idx="6229">
                  <c:v>32</c:v>
                </c:pt>
                <c:pt idx="6230">
                  <c:v>32</c:v>
                </c:pt>
                <c:pt idx="6231">
                  <c:v>32.061999999999998</c:v>
                </c:pt>
                <c:pt idx="6232">
                  <c:v>32.125</c:v>
                </c:pt>
                <c:pt idx="6233">
                  <c:v>32.186999999999998</c:v>
                </c:pt>
                <c:pt idx="6234">
                  <c:v>32.186999999999998</c:v>
                </c:pt>
                <c:pt idx="6235">
                  <c:v>32.25</c:v>
                </c:pt>
                <c:pt idx="6236">
                  <c:v>32.25</c:v>
                </c:pt>
                <c:pt idx="6237">
                  <c:v>32.311999999999998</c:v>
                </c:pt>
                <c:pt idx="6238">
                  <c:v>32.311999999999998</c:v>
                </c:pt>
                <c:pt idx="6239">
                  <c:v>32.375</c:v>
                </c:pt>
                <c:pt idx="6240">
                  <c:v>32.375</c:v>
                </c:pt>
                <c:pt idx="6241">
                  <c:v>32.436999999999998</c:v>
                </c:pt>
                <c:pt idx="6242">
                  <c:v>32.5</c:v>
                </c:pt>
                <c:pt idx="6243">
                  <c:v>32.5</c:v>
                </c:pt>
                <c:pt idx="6244">
                  <c:v>32.561999999999998</c:v>
                </c:pt>
                <c:pt idx="6245">
                  <c:v>32.561999999999998</c:v>
                </c:pt>
                <c:pt idx="6246">
                  <c:v>32.561999999999998</c:v>
                </c:pt>
                <c:pt idx="6247">
                  <c:v>32.625</c:v>
                </c:pt>
                <c:pt idx="6248">
                  <c:v>32.625</c:v>
                </c:pt>
                <c:pt idx="6249">
                  <c:v>32.686999999999998</c:v>
                </c:pt>
                <c:pt idx="6250">
                  <c:v>32.686999999999998</c:v>
                </c:pt>
                <c:pt idx="6251">
                  <c:v>32.686999999999998</c:v>
                </c:pt>
                <c:pt idx="6252">
                  <c:v>32.75</c:v>
                </c:pt>
                <c:pt idx="6253">
                  <c:v>32.75</c:v>
                </c:pt>
                <c:pt idx="6254">
                  <c:v>32.75</c:v>
                </c:pt>
                <c:pt idx="6255">
                  <c:v>32.811999999999998</c:v>
                </c:pt>
                <c:pt idx="6256">
                  <c:v>32.811999999999998</c:v>
                </c:pt>
                <c:pt idx="6257">
                  <c:v>32.811999999999998</c:v>
                </c:pt>
                <c:pt idx="6258">
                  <c:v>32.811999999999998</c:v>
                </c:pt>
                <c:pt idx="6259">
                  <c:v>32.875</c:v>
                </c:pt>
                <c:pt idx="6260">
                  <c:v>32.875</c:v>
                </c:pt>
                <c:pt idx="6261">
                  <c:v>32.875</c:v>
                </c:pt>
                <c:pt idx="6262">
                  <c:v>32.936999999999998</c:v>
                </c:pt>
                <c:pt idx="6263">
                  <c:v>32.936999999999998</c:v>
                </c:pt>
                <c:pt idx="6264">
                  <c:v>32.936999999999998</c:v>
                </c:pt>
                <c:pt idx="6265">
                  <c:v>33</c:v>
                </c:pt>
                <c:pt idx="6266">
                  <c:v>33</c:v>
                </c:pt>
                <c:pt idx="6267">
                  <c:v>33</c:v>
                </c:pt>
                <c:pt idx="6268">
                  <c:v>33</c:v>
                </c:pt>
                <c:pt idx="6269">
                  <c:v>33.061999999999998</c:v>
                </c:pt>
                <c:pt idx="6270">
                  <c:v>33.061999999999998</c:v>
                </c:pt>
                <c:pt idx="6271">
                  <c:v>33.061999999999998</c:v>
                </c:pt>
                <c:pt idx="6272">
                  <c:v>33.061999999999998</c:v>
                </c:pt>
                <c:pt idx="6273">
                  <c:v>33.125</c:v>
                </c:pt>
                <c:pt idx="6274">
                  <c:v>33.125</c:v>
                </c:pt>
                <c:pt idx="6275">
                  <c:v>33.125</c:v>
                </c:pt>
                <c:pt idx="6276">
                  <c:v>33.125</c:v>
                </c:pt>
                <c:pt idx="6277">
                  <c:v>33.125</c:v>
                </c:pt>
                <c:pt idx="6278">
                  <c:v>33.186999999999998</c:v>
                </c:pt>
                <c:pt idx="6279">
                  <c:v>33.186999999999998</c:v>
                </c:pt>
                <c:pt idx="6280">
                  <c:v>33.186999999999998</c:v>
                </c:pt>
                <c:pt idx="6281">
                  <c:v>33.25</c:v>
                </c:pt>
                <c:pt idx="6282">
                  <c:v>33.25</c:v>
                </c:pt>
                <c:pt idx="6283">
                  <c:v>33.25</c:v>
                </c:pt>
                <c:pt idx="6284">
                  <c:v>33.311999999999998</c:v>
                </c:pt>
                <c:pt idx="6285">
                  <c:v>33.311999999999998</c:v>
                </c:pt>
                <c:pt idx="6286">
                  <c:v>33.311999999999998</c:v>
                </c:pt>
                <c:pt idx="6287">
                  <c:v>33.311999999999998</c:v>
                </c:pt>
                <c:pt idx="6288">
                  <c:v>33.375</c:v>
                </c:pt>
                <c:pt idx="6289">
                  <c:v>33.375</c:v>
                </c:pt>
                <c:pt idx="6290">
                  <c:v>33.375</c:v>
                </c:pt>
                <c:pt idx="6291">
                  <c:v>33.375</c:v>
                </c:pt>
                <c:pt idx="6292">
                  <c:v>33.436999999999998</c:v>
                </c:pt>
                <c:pt idx="6293">
                  <c:v>33.436999999999998</c:v>
                </c:pt>
                <c:pt idx="6294">
                  <c:v>33.436999999999998</c:v>
                </c:pt>
                <c:pt idx="6295">
                  <c:v>33.436999999999998</c:v>
                </c:pt>
                <c:pt idx="6296">
                  <c:v>33.5</c:v>
                </c:pt>
                <c:pt idx="6297">
                  <c:v>33.5</c:v>
                </c:pt>
                <c:pt idx="6298">
                  <c:v>33.5</c:v>
                </c:pt>
                <c:pt idx="6299">
                  <c:v>33.561999999999998</c:v>
                </c:pt>
                <c:pt idx="6300">
                  <c:v>33.561999999999998</c:v>
                </c:pt>
                <c:pt idx="6301">
                  <c:v>33.561999999999998</c:v>
                </c:pt>
                <c:pt idx="6302">
                  <c:v>33.561999999999998</c:v>
                </c:pt>
                <c:pt idx="6303">
                  <c:v>33.561999999999998</c:v>
                </c:pt>
                <c:pt idx="6304">
                  <c:v>33.561999999999998</c:v>
                </c:pt>
                <c:pt idx="6305">
                  <c:v>33.561999999999998</c:v>
                </c:pt>
                <c:pt idx="6306">
                  <c:v>33.561999999999998</c:v>
                </c:pt>
                <c:pt idx="6307">
                  <c:v>33.561999999999998</c:v>
                </c:pt>
                <c:pt idx="6308">
                  <c:v>33.561999999999998</c:v>
                </c:pt>
                <c:pt idx="6309">
                  <c:v>33.561999999999998</c:v>
                </c:pt>
                <c:pt idx="6310">
                  <c:v>33.5</c:v>
                </c:pt>
                <c:pt idx="6311">
                  <c:v>33.5</c:v>
                </c:pt>
                <c:pt idx="6312">
                  <c:v>33.5</c:v>
                </c:pt>
                <c:pt idx="6313">
                  <c:v>33.436999999999998</c:v>
                </c:pt>
                <c:pt idx="6314">
                  <c:v>33.436999999999998</c:v>
                </c:pt>
                <c:pt idx="6315">
                  <c:v>33.436999999999998</c:v>
                </c:pt>
                <c:pt idx="6316">
                  <c:v>33.375</c:v>
                </c:pt>
                <c:pt idx="6317">
                  <c:v>33.311999999999998</c:v>
                </c:pt>
                <c:pt idx="6318">
                  <c:v>33.25</c:v>
                </c:pt>
                <c:pt idx="6319">
                  <c:v>33.25</c:v>
                </c:pt>
                <c:pt idx="6320">
                  <c:v>33.186999999999998</c:v>
                </c:pt>
                <c:pt idx="6321">
                  <c:v>33.125</c:v>
                </c:pt>
                <c:pt idx="6322">
                  <c:v>33.125</c:v>
                </c:pt>
                <c:pt idx="6323">
                  <c:v>33.061999999999998</c:v>
                </c:pt>
                <c:pt idx="6324">
                  <c:v>33</c:v>
                </c:pt>
                <c:pt idx="6325">
                  <c:v>33</c:v>
                </c:pt>
                <c:pt idx="6326">
                  <c:v>32.936999999999998</c:v>
                </c:pt>
                <c:pt idx="6327">
                  <c:v>32.936999999999998</c:v>
                </c:pt>
                <c:pt idx="6328">
                  <c:v>32.936999999999998</c:v>
                </c:pt>
                <c:pt idx="6329">
                  <c:v>32.936999999999998</c:v>
                </c:pt>
                <c:pt idx="6330">
                  <c:v>32.936999999999998</c:v>
                </c:pt>
                <c:pt idx="6331">
                  <c:v>32.936999999999998</c:v>
                </c:pt>
                <c:pt idx="6332">
                  <c:v>32.936999999999998</c:v>
                </c:pt>
                <c:pt idx="6333">
                  <c:v>32.936999999999998</c:v>
                </c:pt>
                <c:pt idx="6334">
                  <c:v>32.936999999999998</c:v>
                </c:pt>
                <c:pt idx="6335">
                  <c:v>32.936999999999998</c:v>
                </c:pt>
                <c:pt idx="6336">
                  <c:v>32.936999999999998</c:v>
                </c:pt>
                <c:pt idx="6337">
                  <c:v>32.936999999999998</c:v>
                </c:pt>
                <c:pt idx="6338">
                  <c:v>33</c:v>
                </c:pt>
                <c:pt idx="6339">
                  <c:v>33</c:v>
                </c:pt>
                <c:pt idx="6340">
                  <c:v>33</c:v>
                </c:pt>
                <c:pt idx="6341">
                  <c:v>33</c:v>
                </c:pt>
                <c:pt idx="6342">
                  <c:v>33.061999999999998</c:v>
                </c:pt>
                <c:pt idx="6343">
                  <c:v>33.061999999999998</c:v>
                </c:pt>
                <c:pt idx="6344">
                  <c:v>33.061999999999998</c:v>
                </c:pt>
                <c:pt idx="6345">
                  <c:v>33.061999999999998</c:v>
                </c:pt>
                <c:pt idx="6346">
                  <c:v>33.061999999999998</c:v>
                </c:pt>
                <c:pt idx="6347">
                  <c:v>33.061999999999998</c:v>
                </c:pt>
                <c:pt idx="6348">
                  <c:v>33.125</c:v>
                </c:pt>
                <c:pt idx="6349">
                  <c:v>33.125</c:v>
                </c:pt>
                <c:pt idx="6350">
                  <c:v>33.125</c:v>
                </c:pt>
                <c:pt idx="6351">
                  <c:v>33.186999999999998</c:v>
                </c:pt>
                <c:pt idx="6352">
                  <c:v>33.186999999999998</c:v>
                </c:pt>
                <c:pt idx="6353">
                  <c:v>33.186999999999998</c:v>
                </c:pt>
                <c:pt idx="6354">
                  <c:v>33.186999999999998</c:v>
                </c:pt>
                <c:pt idx="6355">
                  <c:v>33.25</c:v>
                </c:pt>
                <c:pt idx="6356">
                  <c:v>33.25</c:v>
                </c:pt>
                <c:pt idx="6357">
                  <c:v>33.25</c:v>
                </c:pt>
                <c:pt idx="6358">
                  <c:v>33.25</c:v>
                </c:pt>
                <c:pt idx="6359">
                  <c:v>33.311999999999998</c:v>
                </c:pt>
                <c:pt idx="6360">
                  <c:v>33.311999999999998</c:v>
                </c:pt>
                <c:pt idx="6361">
                  <c:v>33.311999999999998</c:v>
                </c:pt>
                <c:pt idx="6362">
                  <c:v>33.375</c:v>
                </c:pt>
                <c:pt idx="6363">
                  <c:v>33.375</c:v>
                </c:pt>
                <c:pt idx="6364">
                  <c:v>33.375</c:v>
                </c:pt>
                <c:pt idx="6365">
                  <c:v>33.375</c:v>
                </c:pt>
                <c:pt idx="6366">
                  <c:v>33.436999999999998</c:v>
                </c:pt>
                <c:pt idx="6367">
                  <c:v>33.436999999999998</c:v>
                </c:pt>
                <c:pt idx="6368">
                  <c:v>33.436999999999998</c:v>
                </c:pt>
                <c:pt idx="6369">
                  <c:v>33.436999999999998</c:v>
                </c:pt>
                <c:pt idx="6370">
                  <c:v>33.5</c:v>
                </c:pt>
                <c:pt idx="6371">
                  <c:v>33.5</c:v>
                </c:pt>
                <c:pt idx="6372">
                  <c:v>33.5</c:v>
                </c:pt>
                <c:pt idx="6373">
                  <c:v>33.561999999999998</c:v>
                </c:pt>
                <c:pt idx="6374">
                  <c:v>33.561999999999998</c:v>
                </c:pt>
                <c:pt idx="6375">
                  <c:v>33.561999999999998</c:v>
                </c:pt>
                <c:pt idx="6376">
                  <c:v>33.561999999999998</c:v>
                </c:pt>
                <c:pt idx="6377">
                  <c:v>33.625</c:v>
                </c:pt>
                <c:pt idx="6378">
                  <c:v>33.625</c:v>
                </c:pt>
                <c:pt idx="6379">
                  <c:v>33.686999999999998</c:v>
                </c:pt>
                <c:pt idx="6380">
                  <c:v>33.625</c:v>
                </c:pt>
                <c:pt idx="6381">
                  <c:v>33.686999999999998</c:v>
                </c:pt>
                <c:pt idx="6382">
                  <c:v>33.686999999999998</c:v>
                </c:pt>
                <c:pt idx="6383">
                  <c:v>33.686999999999998</c:v>
                </c:pt>
                <c:pt idx="6384">
                  <c:v>33.686999999999998</c:v>
                </c:pt>
                <c:pt idx="6385">
                  <c:v>33.75</c:v>
                </c:pt>
                <c:pt idx="6386">
                  <c:v>33.75</c:v>
                </c:pt>
                <c:pt idx="6387">
                  <c:v>33.75</c:v>
                </c:pt>
                <c:pt idx="6388">
                  <c:v>33.686999999999998</c:v>
                </c:pt>
                <c:pt idx="6389">
                  <c:v>33.75</c:v>
                </c:pt>
                <c:pt idx="6390">
                  <c:v>33.686999999999998</c:v>
                </c:pt>
                <c:pt idx="6391">
                  <c:v>33.686999999999998</c:v>
                </c:pt>
                <c:pt idx="6392">
                  <c:v>33.625</c:v>
                </c:pt>
                <c:pt idx="6393">
                  <c:v>33.625</c:v>
                </c:pt>
                <c:pt idx="6394">
                  <c:v>33.625</c:v>
                </c:pt>
                <c:pt idx="6395">
                  <c:v>33.561999999999998</c:v>
                </c:pt>
                <c:pt idx="6396">
                  <c:v>33.561999999999998</c:v>
                </c:pt>
                <c:pt idx="6397">
                  <c:v>33.561999999999998</c:v>
                </c:pt>
                <c:pt idx="6398">
                  <c:v>33.561999999999998</c:v>
                </c:pt>
                <c:pt idx="6399">
                  <c:v>33.561999999999998</c:v>
                </c:pt>
                <c:pt idx="6400">
                  <c:v>33.5</c:v>
                </c:pt>
                <c:pt idx="6401">
                  <c:v>33.5</c:v>
                </c:pt>
                <c:pt idx="6402">
                  <c:v>33.5</c:v>
                </c:pt>
                <c:pt idx="6403">
                  <c:v>33.5</c:v>
                </c:pt>
                <c:pt idx="6404">
                  <c:v>33.5</c:v>
                </c:pt>
                <c:pt idx="6405">
                  <c:v>33.561999999999998</c:v>
                </c:pt>
                <c:pt idx="6406">
                  <c:v>33.561999999999998</c:v>
                </c:pt>
                <c:pt idx="6407">
                  <c:v>33.561999999999998</c:v>
                </c:pt>
                <c:pt idx="6408">
                  <c:v>33.5</c:v>
                </c:pt>
                <c:pt idx="6409">
                  <c:v>33.5</c:v>
                </c:pt>
                <c:pt idx="6410">
                  <c:v>33.5</c:v>
                </c:pt>
                <c:pt idx="6411">
                  <c:v>33.436999999999998</c:v>
                </c:pt>
                <c:pt idx="6412">
                  <c:v>33.436999999999998</c:v>
                </c:pt>
                <c:pt idx="6413">
                  <c:v>33.436999999999998</c:v>
                </c:pt>
                <c:pt idx="6414">
                  <c:v>33.375</c:v>
                </c:pt>
                <c:pt idx="6415">
                  <c:v>33.375</c:v>
                </c:pt>
                <c:pt idx="6416">
                  <c:v>33.375</c:v>
                </c:pt>
                <c:pt idx="6417">
                  <c:v>33.375</c:v>
                </c:pt>
                <c:pt idx="6418">
                  <c:v>33.375</c:v>
                </c:pt>
                <c:pt idx="6419">
                  <c:v>33.375</c:v>
                </c:pt>
                <c:pt idx="6420">
                  <c:v>33.375</c:v>
                </c:pt>
                <c:pt idx="6421">
                  <c:v>33.375</c:v>
                </c:pt>
                <c:pt idx="6422">
                  <c:v>33.375</c:v>
                </c:pt>
                <c:pt idx="6423">
                  <c:v>33.375</c:v>
                </c:pt>
                <c:pt idx="6424">
                  <c:v>33.375</c:v>
                </c:pt>
                <c:pt idx="6425">
                  <c:v>33.375</c:v>
                </c:pt>
                <c:pt idx="6426">
                  <c:v>33.375</c:v>
                </c:pt>
                <c:pt idx="6427">
                  <c:v>33.436999999999998</c:v>
                </c:pt>
                <c:pt idx="6428">
                  <c:v>33.436999999999998</c:v>
                </c:pt>
                <c:pt idx="6429">
                  <c:v>33.436999999999998</c:v>
                </c:pt>
                <c:pt idx="6430">
                  <c:v>33.436999999999998</c:v>
                </c:pt>
                <c:pt idx="6431">
                  <c:v>33.5</c:v>
                </c:pt>
                <c:pt idx="6432">
                  <c:v>33.436999999999998</c:v>
                </c:pt>
                <c:pt idx="6433">
                  <c:v>33.436999999999998</c:v>
                </c:pt>
                <c:pt idx="6434">
                  <c:v>33.436999999999998</c:v>
                </c:pt>
                <c:pt idx="6435">
                  <c:v>33.375</c:v>
                </c:pt>
                <c:pt idx="6436">
                  <c:v>33.375</c:v>
                </c:pt>
                <c:pt idx="6437">
                  <c:v>33.311999999999998</c:v>
                </c:pt>
                <c:pt idx="6438">
                  <c:v>33.25</c:v>
                </c:pt>
                <c:pt idx="6439">
                  <c:v>33.186999999999998</c:v>
                </c:pt>
                <c:pt idx="6440">
                  <c:v>33.061999999999998</c:v>
                </c:pt>
                <c:pt idx="6441">
                  <c:v>33</c:v>
                </c:pt>
                <c:pt idx="6442">
                  <c:v>32.936999999999998</c:v>
                </c:pt>
                <c:pt idx="6443">
                  <c:v>32.875</c:v>
                </c:pt>
                <c:pt idx="6444">
                  <c:v>32.811999999999998</c:v>
                </c:pt>
                <c:pt idx="6445">
                  <c:v>32.686999999999998</c:v>
                </c:pt>
                <c:pt idx="6446">
                  <c:v>32.625</c:v>
                </c:pt>
                <c:pt idx="6447">
                  <c:v>32.5</c:v>
                </c:pt>
                <c:pt idx="6448">
                  <c:v>32.375</c:v>
                </c:pt>
                <c:pt idx="6449">
                  <c:v>32.25</c:v>
                </c:pt>
                <c:pt idx="6450">
                  <c:v>32.125</c:v>
                </c:pt>
                <c:pt idx="6451">
                  <c:v>31.937000000000001</c:v>
                </c:pt>
                <c:pt idx="6452">
                  <c:v>31.812000000000001</c:v>
                </c:pt>
                <c:pt idx="6453">
                  <c:v>31.625</c:v>
                </c:pt>
                <c:pt idx="6454">
                  <c:v>31.375</c:v>
                </c:pt>
                <c:pt idx="6455">
                  <c:v>31.187000000000001</c:v>
                </c:pt>
                <c:pt idx="6456">
                  <c:v>30.937000000000001</c:v>
                </c:pt>
                <c:pt idx="6457">
                  <c:v>30.687000000000001</c:v>
                </c:pt>
                <c:pt idx="6458">
                  <c:v>30.437000000000001</c:v>
                </c:pt>
                <c:pt idx="6459">
                  <c:v>30.187000000000001</c:v>
                </c:pt>
                <c:pt idx="6460">
                  <c:v>30</c:v>
                </c:pt>
                <c:pt idx="6461">
                  <c:v>29.75</c:v>
                </c:pt>
                <c:pt idx="6462">
                  <c:v>29.5</c:v>
                </c:pt>
                <c:pt idx="6463">
                  <c:v>29.25</c:v>
                </c:pt>
                <c:pt idx="6464">
                  <c:v>29</c:v>
                </c:pt>
                <c:pt idx="6465">
                  <c:v>28.75</c:v>
                </c:pt>
                <c:pt idx="6466">
                  <c:v>28.562000000000001</c:v>
                </c:pt>
                <c:pt idx="6467">
                  <c:v>28.312000000000001</c:v>
                </c:pt>
                <c:pt idx="6468">
                  <c:v>28.125</c:v>
                </c:pt>
                <c:pt idx="6469">
                  <c:v>27.875</c:v>
                </c:pt>
                <c:pt idx="6470">
                  <c:v>27.625</c:v>
                </c:pt>
                <c:pt idx="6471">
                  <c:v>27.375</c:v>
                </c:pt>
                <c:pt idx="6472">
                  <c:v>27.187000000000001</c:v>
                </c:pt>
                <c:pt idx="6473">
                  <c:v>26.937000000000001</c:v>
                </c:pt>
                <c:pt idx="6474">
                  <c:v>26.687000000000001</c:v>
                </c:pt>
                <c:pt idx="6475">
                  <c:v>26.437000000000001</c:v>
                </c:pt>
                <c:pt idx="6476">
                  <c:v>26.187000000000001</c:v>
                </c:pt>
                <c:pt idx="6477">
                  <c:v>25.875</c:v>
                </c:pt>
                <c:pt idx="6478">
                  <c:v>25.625</c:v>
                </c:pt>
                <c:pt idx="6479">
                  <c:v>25.375</c:v>
                </c:pt>
                <c:pt idx="6480">
                  <c:v>25.125</c:v>
                </c:pt>
                <c:pt idx="6481">
                  <c:v>24.812000000000001</c:v>
                </c:pt>
                <c:pt idx="6482">
                  <c:v>24.562000000000001</c:v>
                </c:pt>
                <c:pt idx="6483">
                  <c:v>24.312000000000001</c:v>
                </c:pt>
                <c:pt idx="6484">
                  <c:v>24.062000000000001</c:v>
                </c:pt>
                <c:pt idx="6485">
                  <c:v>23.812000000000001</c:v>
                </c:pt>
                <c:pt idx="6486">
                  <c:v>23.562000000000001</c:v>
                </c:pt>
                <c:pt idx="6487">
                  <c:v>23.312000000000001</c:v>
                </c:pt>
                <c:pt idx="6488">
                  <c:v>23.125</c:v>
                </c:pt>
                <c:pt idx="6489">
                  <c:v>22.937000000000001</c:v>
                </c:pt>
                <c:pt idx="6490">
                  <c:v>22.812000000000001</c:v>
                </c:pt>
                <c:pt idx="6491">
                  <c:v>22.75</c:v>
                </c:pt>
                <c:pt idx="6492">
                  <c:v>22.687000000000001</c:v>
                </c:pt>
                <c:pt idx="6493">
                  <c:v>22.687000000000001</c:v>
                </c:pt>
                <c:pt idx="6494">
                  <c:v>22.687000000000001</c:v>
                </c:pt>
                <c:pt idx="6495">
                  <c:v>22.687000000000001</c:v>
                </c:pt>
                <c:pt idx="6496">
                  <c:v>22.687000000000001</c:v>
                </c:pt>
                <c:pt idx="6497">
                  <c:v>22.75</c:v>
                </c:pt>
                <c:pt idx="6498">
                  <c:v>22.812000000000001</c:v>
                </c:pt>
                <c:pt idx="6499">
                  <c:v>22.937000000000001</c:v>
                </c:pt>
                <c:pt idx="6500">
                  <c:v>23.062000000000001</c:v>
                </c:pt>
                <c:pt idx="6501">
                  <c:v>23.187000000000001</c:v>
                </c:pt>
                <c:pt idx="6502">
                  <c:v>23.312000000000001</c:v>
                </c:pt>
                <c:pt idx="6503">
                  <c:v>23.437000000000001</c:v>
                </c:pt>
                <c:pt idx="6504">
                  <c:v>23.562000000000001</c:v>
                </c:pt>
                <c:pt idx="6505">
                  <c:v>23.687000000000001</c:v>
                </c:pt>
                <c:pt idx="6506">
                  <c:v>23.812000000000001</c:v>
                </c:pt>
                <c:pt idx="6507">
                  <c:v>23.875</c:v>
                </c:pt>
                <c:pt idx="6508">
                  <c:v>23.937000000000001</c:v>
                </c:pt>
                <c:pt idx="6509">
                  <c:v>24</c:v>
                </c:pt>
                <c:pt idx="6510">
                  <c:v>24</c:v>
                </c:pt>
                <c:pt idx="6511">
                  <c:v>24.062000000000001</c:v>
                </c:pt>
                <c:pt idx="6512">
                  <c:v>24.062000000000001</c:v>
                </c:pt>
                <c:pt idx="6513">
                  <c:v>24.125</c:v>
                </c:pt>
                <c:pt idx="6514">
                  <c:v>24.187000000000001</c:v>
                </c:pt>
                <c:pt idx="6515">
                  <c:v>24.312000000000001</c:v>
                </c:pt>
                <c:pt idx="6516">
                  <c:v>24.375</c:v>
                </c:pt>
                <c:pt idx="6517">
                  <c:v>24.5</c:v>
                </c:pt>
                <c:pt idx="6518">
                  <c:v>24.625</c:v>
                </c:pt>
                <c:pt idx="6519">
                  <c:v>24.687000000000001</c:v>
                </c:pt>
                <c:pt idx="6520">
                  <c:v>24.75</c:v>
                </c:pt>
                <c:pt idx="6521">
                  <c:v>24.812000000000001</c:v>
                </c:pt>
                <c:pt idx="6522">
                  <c:v>24.875</c:v>
                </c:pt>
                <c:pt idx="6523">
                  <c:v>24.875</c:v>
                </c:pt>
                <c:pt idx="6524">
                  <c:v>24.937000000000001</c:v>
                </c:pt>
                <c:pt idx="6525">
                  <c:v>24.937000000000001</c:v>
                </c:pt>
                <c:pt idx="6526">
                  <c:v>24.937000000000001</c:v>
                </c:pt>
                <c:pt idx="6527">
                  <c:v>24.937000000000001</c:v>
                </c:pt>
                <c:pt idx="6528">
                  <c:v>25</c:v>
                </c:pt>
                <c:pt idx="6529">
                  <c:v>25</c:v>
                </c:pt>
                <c:pt idx="6530">
                  <c:v>24.937000000000001</c:v>
                </c:pt>
                <c:pt idx="6531">
                  <c:v>24.937000000000001</c:v>
                </c:pt>
                <c:pt idx="6532">
                  <c:v>24.937000000000001</c:v>
                </c:pt>
                <c:pt idx="6533">
                  <c:v>24.937000000000001</c:v>
                </c:pt>
                <c:pt idx="6534">
                  <c:v>25</c:v>
                </c:pt>
                <c:pt idx="6535">
                  <c:v>25.062000000000001</c:v>
                </c:pt>
                <c:pt idx="6536">
                  <c:v>25.125</c:v>
                </c:pt>
                <c:pt idx="6537">
                  <c:v>25.187000000000001</c:v>
                </c:pt>
                <c:pt idx="6538">
                  <c:v>25.25</c:v>
                </c:pt>
                <c:pt idx="6539">
                  <c:v>25.25</c:v>
                </c:pt>
                <c:pt idx="6540">
                  <c:v>25.25</c:v>
                </c:pt>
                <c:pt idx="6541">
                  <c:v>25.25</c:v>
                </c:pt>
                <c:pt idx="6542">
                  <c:v>25.25</c:v>
                </c:pt>
                <c:pt idx="6543">
                  <c:v>25.25</c:v>
                </c:pt>
                <c:pt idx="6544">
                  <c:v>25.25</c:v>
                </c:pt>
                <c:pt idx="6545">
                  <c:v>25.125</c:v>
                </c:pt>
                <c:pt idx="6546">
                  <c:v>25</c:v>
                </c:pt>
                <c:pt idx="6547">
                  <c:v>24.812000000000001</c:v>
                </c:pt>
                <c:pt idx="6548">
                  <c:v>24.687000000000001</c:v>
                </c:pt>
                <c:pt idx="6549">
                  <c:v>24.75</c:v>
                </c:pt>
                <c:pt idx="6550">
                  <c:v>24.937000000000001</c:v>
                </c:pt>
                <c:pt idx="6551">
                  <c:v>25.062000000000001</c:v>
                </c:pt>
                <c:pt idx="6552">
                  <c:v>25.062000000000001</c:v>
                </c:pt>
                <c:pt idx="6553">
                  <c:v>25.062000000000001</c:v>
                </c:pt>
                <c:pt idx="6554">
                  <c:v>25.375</c:v>
                </c:pt>
                <c:pt idx="6555">
                  <c:v>25.937000000000001</c:v>
                </c:pt>
                <c:pt idx="6556">
                  <c:v>26.625</c:v>
                </c:pt>
                <c:pt idx="6557">
                  <c:v>27.5</c:v>
                </c:pt>
                <c:pt idx="6558">
                  <c:v>28.625</c:v>
                </c:pt>
                <c:pt idx="6559">
                  <c:v>29.937000000000001</c:v>
                </c:pt>
                <c:pt idx="6560">
                  <c:v>31.25</c:v>
                </c:pt>
                <c:pt idx="6561">
                  <c:v>32.686999999999998</c:v>
                </c:pt>
                <c:pt idx="6562">
                  <c:v>34</c:v>
                </c:pt>
                <c:pt idx="6563">
                  <c:v>35.375</c:v>
                </c:pt>
                <c:pt idx="6564">
                  <c:v>35.75</c:v>
                </c:pt>
                <c:pt idx="6565">
                  <c:v>35.936999999999998</c:v>
                </c:pt>
                <c:pt idx="6566">
                  <c:v>36.5</c:v>
                </c:pt>
                <c:pt idx="6567">
                  <c:v>37.436999999999998</c:v>
                </c:pt>
                <c:pt idx="6568">
                  <c:v>38.561999999999998</c:v>
                </c:pt>
                <c:pt idx="6569">
                  <c:v>39.75</c:v>
                </c:pt>
                <c:pt idx="6570">
                  <c:v>40.875</c:v>
                </c:pt>
                <c:pt idx="6571">
                  <c:v>42</c:v>
                </c:pt>
                <c:pt idx="6572">
                  <c:v>43</c:v>
                </c:pt>
                <c:pt idx="6573">
                  <c:v>43.936999999999998</c:v>
                </c:pt>
                <c:pt idx="6574">
                  <c:v>44.811999999999998</c:v>
                </c:pt>
                <c:pt idx="6575">
                  <c:v>45.625</c:v>
                </c:pt>
                <c:pt idx="6576">
                  <c:v>46.375</c:v>
                </c:pt>
                <c:pt idx="6577">
                  <c:v>47</c:v>
                </c:pt>
                <c:pt idx="6578">
                  <c:v>47.625</c:v>
                </c:pt>
                <c:pt idx="6579">
                  <c:v>48.125</c:v>
                </c:pt>
                <c:pt idx="6580">
                  <c:v>48.625</c:v>
                </c:pt>
                <c:pt idx="6581">
                  <c:v>49.061999999999998</c:v>
                </c:pt>
                <c:pt idx="6582">
                  <c:v>49.375</c:v>
                </c:pt>
                <c:pt idx="6583">
                  <c:v>49.686999999999998</c:v>
                </c:pt>
                <c:pt idx="6584">
                  <c:v>49.936999999999998</c:v>
                </c:pt>
                <c:pt idx="6585">
                  <c:v>50.125</c:v>
                </c:pt>
                <c:pt idx="6586">
                  <c:v>50.311999999999998</c:v>
                </c:pt>
                <c:pt idx="6587">
                  <c:v>50.5</c:v>
                </c:pt>
                <c:pt idx="6588">
                  <c:v>50.561999999999998</c:v>
                </c:pt>
                <c:pt idx="6589">
                  <c:v>50.625</c:v>
                </c:pt>
                <c:pt idx="6590">
                  <c:v>50.686999999999998</c:v>
                </c:pt>
                <c:pt idx="6591">
                  <c:v>50.686999999999998</c:v>
                </c:pt>
                <c:pt idx="6592">
                  <c:v>50.686999999999998</c:v>
                </c:pt>
                <c:pt idx="6593">
                  <c:v>50.686999999999998</c:v>
                </c:pt>
                <c:pt idx="6594">
                  <c:v>50.561999999999998</c:v>
                </c:pt>
                <c:pt idx="6595">
                  <c:v>50.5</c:v>
                </c:pt>
                <c:pt idx="6596">
                  <c:v>50.436999999999998</c:v>
                </c:pt>
                <c:pt idx="6597">
                  <c:v>50.311999999999998</c:v>
                </c:pt>
                <c:pt idx="6598">
                  <c:v>50.25</c:v>
                </c:pt>
                <c:pt idx="6599">
                  <c:v>50.061999999999998</c:v>
                </c:pt>
                <c:pt idx="6600">
                  <c:v>49.936999999999998</c:v>
                </c:pt>
                <c:pt idx="6601">
                  <c:v>49.75</c:v>
                </c:pt>
                <c:pt idx="6602">
                  <c:v>49.625</c:v>
                </c:pt>
                <c:pt idx="6603">
                  <c:v>49.436999999999998</c:v>
                </c:pt>
                <c:pt idx="6604">
                  <c:v>49.25</c:v>
                </c:pt>
                <c:pt idx="6605">
                  <c:v>49.061999999999998</c:v>
                </c:pt>
                <c:pt idx="6606">
                  <c:v>48.811999999999998</c:v>
                </c:pt>
                <c:pt idx="6607">
                  <c:v>48.625</c:v>
                </c:pt>
                <c:pt idx="6608">
                  <c:v>48.436999999999998</c:v>
                </c:pt>
                <c:pt idx="6609">
                  <c:v>48.186999999999998</c:v>
                </c:pt>
                <c:pt idx="6610">
                  <c:v>48</c:v>
                </c:pt>
                <c:pt idx="6611">
                  <c:v>47.75</c:v>
                </c:pt>
                <c:pt idx="6612">
                  <c:v>47.561999999999998</c:v>
                </c:pt>
                <c:pt idx="6613">
                  <c:v>47.311999999999998</c:v>
                </c:pt>
                <c:pt idx="6614">
                  <c:v>47.125</c:v>
                </c:pt>
                <c:pt idx="6615">
                  <c:v>46.875</c:v>
                </c:pt>
                <c:pt idx="6616">
                  <c:v>46.686999999999998</c:v>
                </c:pt>
                <c:pt idx="6617">
                  <c:v>46.436999999999998</c:v>
                </c:pt>
                <c:pt idx="6618">
                  <c:v>46.186999999999998</c:v>
                </c:pt>
                <c:pt idx="6619">
                  <c:v>46</c:v>
                </c:pt>
                <c:pt idx="6620">
                  <c:v>45.75</c:v>
                </c:pt>
                <c:pt idx="6621">
                  <c:v>45.5</c:v>
                </c:pt>
                <c:pt idx="6622">
                  <c:v>45.311999999999998</c:v>
                </c:pt>
                <c:pt idx="6623">
                  <c:v>45.061999999999998</c:v>
                </c:pt>
                <c:pt idx="6624">
                  <c:v>44.875</c:v>
                </c:pt>
                <c:pt idx="6625">
                  <c:v>44.625</c:v>
                </c:pt>
                <c:pt idx="6626">
                  <c:v>44.436999999999998</c:v>
                </c:pt>
                <c:pt idx="6627">
                  <c:v>44.25</c:v>
                </c:pt>
                <c:pt idx="6628">
                  <c:v>44</c:v>
                </c:pt>
                <c:pt idx="6629">
                  <c:v>43.811999999999998</c:v>
                </c:pt>
                <c:pt idx="6630">
                  <c:v>43.561999999999998</c:v>
                </c:pt>
                <c:pt idx="6631">
                  <c:v>43.375</c:v>
                </c:pt>
                <c:pt idx="6632">
                  <c:v>43.186999999999998</c:v>
                </c:pt>
                <c:pt idx="6633">
                  <c:v>43</c:v>
                </c:pt>
                <c:pt idx="6634">
                  <c:v>42.811999999999998</c:v>
                </c:pt>
                <c:pt idx="6635">
                  <c:v>42.561999999999998</c:v>
                </c:pt>
                <c:pt idx="6636">
                  <c:v>42.375</c:v>
                </c:pt>
                <c:pt idx="6637">
                  <c:v>42.186999999999998</c:v>
                </c:pt>
                <c:pt idx="6638">
                  <c:v>42</c:v>
                </c:pt>
                <c:pt idx="6639">
                  <c:v>41.811999999999998</c:v>
                </c:pt>
                <c:pt idx="6640">
                  <c:v>41.625</c:v>
                </c:pt>
                <c:pt idx="6641">
                  <c:v>41.5</c:v>
                </c:pt>
                <c:pt idx="6642">
                  <c:v>41.311999999999998</c:v>
                </c:pt>
                <c:pt idx="6643">
                  <c:v>41.125</c:v>
                </c:pt>
                <c:pt idx="6644">
                  <c:v>40.936999999999998</c:v>
                </c:pt>
                <c:pt idx="6645">
                  <c:v>40.811999999999998</c:v>
                </c:pt>
                <c:pt idx="6646">
                  <c:v>40.625</c:v>
                </c:pt>
                <c:pt idx="6647">
                  <c:v>40.5</c:v>
                </c:pt>
                <c:pt idx="6648">
                  <c:v>40.311999999999998</c:v>
                </c:pt>
                <c:pt idx="6649">
                  <c:v>40.125</c:v>
                </c:pt>
                <c:pt idx="6650">
                  <c:v>40</c:v>
                </c:pt>
                <c:pt idx="6651">
                  <c:v>39.875</c:v>
                </c:pt>
                <c:pt idx="6652">
                  <c:v>39.686999999999998</c:v>
                </c:pt>
                <c:pt idx="6653">
                  <c:v>39.561999999999998</c:v>
                </c:pt>
                <c:pt idx="6654">
                  <c:v>39.436999999999998</c:v>
                </c:pt>
                <c:pt idx="6655">
                  <c:v>39.25</c:v>
                </c:pt>
                <c:pt idx="6656">
                  <c:v>39.125</c:v>
                </c:pt>
                <c:pt idx="6657">
                  <c:v>39</c:v>
                </c:pt>
                <c:pt idx="6658">
                  <c:v>38.875</c:v>
                </c:pt>
                <c:pt idx="6659">
                  <c:v>38.75</c:v>
                </c:pt>
                <c:pt idx="6660">
                  <c:v>38.625</c:v>
                </c:pt>
                <c:pt idx="6661">
                  <c:v>38.5</c:v>
                </c:pt>
                <c:pt idx="6662">
                  <c:v>38.375</c:v>
                </c:pt>
                <c:pt idx="6663">
                  <c:v>38.25</c:v>
                </c:pt>
                <c:pt idx="6664">
                  <c:v>38.125</c:v>
                </c:pt>
                <c:pt idx="6665">
                  <c:v>38.061999999999998</c:v>
                </c:pt>
                <c:pt idx="6666">
                  <c:v>37.936999999999998</c:v>
                </c:pt>
                <c:pt idx="6667">
                  <c:v>37.811999999999998</c:v>
                </c:pt>
                <c:pt idx="6668">
                  <c:v>37.686999999999998</c:v>
                </c:pt>
                <c:pt idx="6669">
                  <c:v>37.625</c:v>
                </c:pt>
                <c:pt idx="6670">
                  <c:v>37.5</c:v>
                </c:pt>
                <c:pt idx="6671">
                  <c:v>37.375</c:v>
                </c:pt>
                <c:pt idx="6672">
                  <c:v>37.311999999999998</c:v>
                </c:pt>
                <c:pt idx="6673">
                  <c:v>37.186999999999998</c:v>
                </c:pt>
                <c:pt idx="6674">
                  <c:v>37.125</c:v>
                </c:pt>
                <c:pt idx="6675">
                  <c:v>37</c:v>
                </c:pt>
                <c:pt idx="6676">
                  <c:v>36.936999999999998</c:v>
                </c:pt>
                <c:pt idx="6677">
                  <c:v>36.811999999999998</c:v>
                </c:pt>
                <c:pt idx="6678">
                  <c:v>36.75</c:v>
                </c:pt>
                <c:pt idx="6679">
                  <c:v>36.625</c:v>
                </c:pt>
                <c:pt idx="6680">
                  <c:v>36.561999999999998</c:v>
                </c:pt>
                <c:pt idx="6681">
                  <c:v>36.5</c:v>
                </c:pt>
                <c:pt idx="6682">
                  <c:v>36.375</c:v>
                </c:pt>
                <c:pt idx="6683">
                  <c:v>36.311999999999998</c:v>
                </c:pt>
                <c:pt idx="6684">
                  <c:v>36.186999999999998</c:v>
                </c:pt>
                <c:pt idx="6685">
                  <c:v>36.125</c:v>
                </c:pt>
                <c:pt idx="6686">
                  <c:v>36.061999999999998</c:v>
                </c:pt>
                <c:pt idx="6687">
                  <c:v>35.936999999999998</c:v>
                </c:pt>
                <c:pt idx="6688">
                  <c:v>35.875</c:v>
                </c:pt>
                <c:pt idx="6689">
                  <c:v>35.811999999999998</c:v>
                </c:pt>
                <c:pt idx="6690">
                  <c:v>35.75</c:v>
                </c:pt>
                <c:pt idx="6691">
                  <c:v>35.625</c:v>
                </c:pt>
                <c:pt idx="6692">
                  <c:v>35.561999999999998</c:v>
                </c:pt>
                <c:pt idx="6693">
                  <c:v>35.5</c:v>
                </c:pt>
                <c:pt idx="6694">
                  <c:v>35.436999999999998</c:v>
                </c:pt>
                <c:pt idx="6695">
                  <c:v>35.375</c:v>
                </c:pt>
                <c:pt idx="6696">
                  <c:v>35.311999999999998</c:v>
                </c:pt>
                <c:pt idx="6697">
                  <c:v>35.25</c:v>
                </c:pt>
                <c:pt idx="6698">
                  <c:v>35.125</c:v>
                </c:pt>
                <c:pt idx="6699">
                  <c:v>35.125</c:v>
                </c:pt>
                <c:pt idx="6700">
                  <c:v>35</c:v>
                </c:pt>
                <c:pt idx="6701">
                  <c:v>34.936999999999998</c:v>
                </c:pt>
                <c:pt idx="6702">
                  <c:v>34.875</c:v>
                </c:pt>
                <c:pt idx="6703">
                  <c:v>34.811999999999998</c:v>
                </c:pt>
                <c:pt idx="6704">
                  <c:v>34.811999999999998</c:v>
                </c:pt>
                <c:pt idx="6705">
                  <c:v>34.75</c:v>
                </c:pt>
                <c:pt idx="6706">
                  <c:v>34.625</c:v>
                </c:pt>
                <c:pt idx="6707">
                  <c:v>34.561999999999998</c:v>
                </c:pt>
                <c:pt idx="6708">
                  <c:v>34.5</c:v>
                </c:pt>
                <c:pt idx="6709">
                  <c:v>34.5</c:v>
                </c:pt>
                <c:pt idx="6710">
                  <c:v>34.436999999999998</c:v>
                </c:pt>
                <c:pt idx="6711">
                  <c:v>34.375</c:v>
                </c:pt>
                <c:pt idx="6712">
                  <c:v>34.311999999999998</c:v>
                </c:pt>
                <c:pt idx="6713">
                  <c:v>34.25</c:v>
                </c:pt>
                <c:pt idx="6714">
                  <c:v>34.186999999999998</c:v>
                </c:pt>
                <c:pt idx="6715">
                  <c:v>34.125</c:v>
                </c:pt>
                <c:pt idx="6716">
                  <c:v>34.061999999999998</c:v>
                </c:pt>
                <c:pt idx="6717">
                  <c:v>34.061999999999998</c:v>
                </c:pt>
                <c:pt idx="6718">
                  <c:v>34</c:v>
                </c:pt>
                <c:pt idx="6719">
                  <c:v>33.936999999999998</c:v>
                </c:pt>
                <c:pt idx="6720">
                  <c:v>33.936999999999998</c:v>
                </c:pt>
                <c:pt idx="6721">
                  <c:v>33.875</c:v>
                </c:pt>
                <c:pt idx="6722">
                  <c:v>33.811999999999998</c:v>
                </c:pt>
                <c:pt idx="6723">
                  <c:v>33.75</c:v>
                </c:pt>
                <c:pt idx="6724">
                  <c:v>33.75</c:v>
                </c:pt>
                <c:pt idx="6725">
                  <c:v>33.686999999999998</c:v>
                </c:pt>
                <c:pt idx="6726">
                  <c:v>33.686999999999998</c:v>
                </c:pt>
                <c:pt idx="6727">
                  <c:v>33.625</c:v>
                </c:pt>
                <c:pt idx="6728">
                  <c:v>33.561999999999998</c:v>
                </c:pt>
                <c:pt idx="6729">
                  <c:v>33.561999999999998</c:v>
                </c:pt>
                <c:pt idx="6730">
                  <c:v>33.5</c:v>
                </c:pt>
                <c:pt idx="6731">
                  <c:v>33.5</c:v>
                </c:pt>
                <c:pt idx="6732">
                  <c:v>33.436999999999998</c:v>
                </c:pt>
                <c:pt idx="6733">
                  <c:v>33.375</c:v>
                </c:pt>
                <c:pt idx="6734">
                  <c:v>33.375</c:v>
                </c:pt>
                <c:pt idx="6735">
                  <c:v>33.311999999999998</c:v>
                </c:pt>
                <c:pt idx="6736">
                  <c:v>33.311999999999998</c:v>
                </c:pt>
                <c:pt idx="6737">
                  <c:v>33.25</c:v>
                </c:pt>
                <c:pt idx="6738">
                  <c:v>33.25</c:v>
                </c:pt>
                <c:pt idx="6739">
                  <c:v>33.186999999999998</c:v>
                </c:pt>
                <c:pt idx="6740">
                  <c:v>33.186999999999998</c:v>
                </c:pt>
                <c:pt idx="6741">
                  <c:v>33.125</c:v>
                </c:pt>
                <c:pt idx="6742">
                  <c:v>33.125</c:v>
                </c:pt>
                <c:pt idx="6743">
                  <c:v>33.061999999999998</c:v>
                </c:pt>
                <c:pt idx="6744">
                  <c:v>33.061999999999998</c:v>
                </c:pt>
                <c:pt idx="6745">
                  <c:v>33</c:v>
                </c:pt>
                <c:pt idx="6746">
                  <c:v>33</c:v>
                </c:pt>
                <c:pt idx="6747">
                  <c:v>33</c:v>
                </c:pt>
                <c:pt idx="6748">
                  <c:v>32.936999999999998</c:v>
                </c:pt>
                <c:pt idx="6749">
                  <c:v>32.875</c:v>
                </c:pt>
                <c:pt idx="6750">
                  <c:v>32.875</c:v>
                </c:pt>
                <c:pt idx="6751">
                  <c:v>32.875</c:v>
                </c:pt>
                <c:pt idx="6752">
                  <c:v>32.811999999999998</c:v>
                </c:pt>
                <c:pt idx="6753">
                  <c:v>32.811999999999998</c:v>
                </c:pt>
                <c:pt idx="6754">
                  <c:v>32.811999999999998</c:v>
                </c:pt>
                <c:pt idx="6755">
                  <c:v>32.75</c:v>
                </c:pt>
                <c:pt idx="6756">
                  <c:v>32.75</c:v>
                </c:pt>
                <c:pt idx="6757">
                  <c:v>32.686999999999998</c:v>
                </c:pt>
                <c:pt idx="6758">
                  <c:v>32.686999999999998</c:v>
                </c:pt>
                <c:pt idx="6759">
                  <c:v>32.686999999999998</c:v>
                </c:pt>
                <c:pt idx="6760">
                  <c:v>32.625</c:v>
                </c:pt>
                <c:pt idx="6761">
                  <c:v>32.625</c:v>
                </c:pt>
                <c:pt idx="6762">
                  <c:v>32.625</c:v>
                </c:pt>
                <c:pt idx="6763">
                  <c:v>32.625</c:v>
                </c:pt>
                <c:pt idx="6764">
                  <c:v>32.561999999999998</c:v>
                </c:pt>
                <c:pt idx="6765">
                  <c:v>32.561999999999998</c:v>
                </c:pt>
                <c:pt idx="6766">
                  <c:v>32.5</c:v>
                </c:pt>
                <c:pt idx="6767">
                  <c:v>32.5</c:v>
                </c:pt>
                <c:pt idx="6768">
                  <c:v>32.5</c:v>
                </c:pt>
                <c:pt idx="6769">
                  <c:v>32.5</c:v>
                </c:pt>
                <c:pt idx="6770">
                  <c:v>32.5</c:v>
                </c:pt>
                <c:pt idx="6771">
                  <c:v>32.436999999999998</c:v>
                </c:pt>
                <c:pt idx="6772">
                  <c:v>32.436999999999998</c:v>
                </c:pt>
                <c:pt idx="6773">
                  <c:v>32.436999999999998</c:v>
                </c:pt>
                <c:pt idx="6774">
                  <c:v>32.436999999999998</c:v>
                </c:pt>
                <c:pt idx="6775">
                  <c:v>32.436999999999998</c:v>
                </c:pt>
                <c:pt idx="6776">
                  <c:v>32.375</c:v>
                </c:pt>
                <c:pt idx="6777">
                  <c:v>32.375</c:v>
                </c:pt>
                <c:pt idx="6778">
                  <c:v>32.375</c:v>
                </c:pt>
                <c:pt idx="6779">
                  <c:v>32.375</c:v>
                </c:pt>
                <c:pt idx="6780">
                  <c:v>32.375</c:v>
                </c:pt>
                <c:pt idx="6781">
                  <c:v>32.375</c:v>
                </c:pt>
                <c:pt idx="6782">
                  <c:v>32.375</c:v>
                </c:pt>
                <c:pt idx="6783">
                  <c:v>32.375</c:v>
                </c:pt>
                <c:pt idx="6784">
                  <c:v>32.311999999999998</c:v>
                </c:pt>
                <c:pt idx="6785">
                  <c:v>32.311999999999998</c:v>
                </c:pt>
                <c:pt idx="6786">
                  <c:v>32.311999999999998</c:v>
                </c:pt>
                <c:pt idx="6787">
                  <c:v>32.311999999999998</c:v>
                </c:pt>
                <c:pt idx="6788">
                  <c:v>32.311999999999998</c:v>
                </c:pt>
                <c:pt idx="6789">
                  <c:v>32.311999999999998</c:v>
                </c:pt>
                <c:pt idx="6790">
                  <c:v>32.311999999999998</c:v>
                </c:pt>
                <c:pt idx="6791">
                  <c:v>32.25</c:v>
                </c:pt>
                <c:pt idx="6792">
                  <c:v>32.25</c:v>
                </c:pt>
                <c:pt idx="6793">
                  <c:v>32.25</c:v>
                </c:pt>
                <c:pt idx="6794">
                  <c:v>32.25</c:v>
                </c:pt>
                <c:pt idx="6795">
                  <c:v>32.25</c:v>
                </c:pt>
                <c:pt idx="6796">
                  <c:v>32.25</c:v>
                </c:pt>
                <c:pt idx="6797">
                  <c:v>32.25</c:v>
                </c:pt>
                <c:pt idx="6798">
                  <c:v>32.186999999999998</c:v>
                </c:pt>
                <c:pt idx="6799">
                  <c:v>32.186999999999998</c:v>
                </c:pt>
                <c:pt idx="6800">
                  <c:v>32.186999999999998</c:v>
                </c:pt>
                <c:pt idx="6801">
                  <c:v>32.186999999999998</c:v>
                </c:pt>
                <c:pt idx="6802">
                  <c:v>32.186999999999998</c:v>
                </c:pt>
                <c:pt idx="6803">
                  <c:v>32.186999999999998</c:v>
                </c:pt>
                <c:pt idx="6804">
                  <c:v>32.186999999999998</c:v>
                </c:pt>
                <c:pt idx="6805">
                  <c:v>32.125</c:v>
                </c:pt>
                <c:pt idx="6806">
                  <c:v>32.125</c:v>
                </c:pt>
                <c:pt idx="6807">
                  <c:v>32.125</c:v>
                </c:pt>
                <c:pt idx="6808">
                  <c:v>32.125</c:v>
                </c:pt>
                <c:pt idx="6809">
                  <c:v>32.061999999999998</c:v>
                </c:pt>
                <c:pt idx="6810">
                  <c:v>32.061999999999998</c:v>
                </c:pt>
                <c:pt idx="6811">
                  <c:v>32.061999999999998</c:v>
                </c:pt>
                <c:pt idx="6812">
                  <c:v>32.061999999999998</c:v>
                </c:pt>
                <c:pt idx="6813">
                  <c:v>32.061999999999998</c:v>
                </c:pt>
                <c:pt idx="6814">
                  <c:v>32.061999999999998</c:v>
                </c:pt>
                <c:pt idx="6815">
                  <c:v>32</c:v>
                </c:pt>
                <c:pt idx="6816">
                  <c:v>32</c:v>
                </c:pt>
                <c:pt idx="6817">
                  <c:v>32</c:v>
                </c:pt>
                <c:pt idx="6818">
                  <c:v>32</c:v>
                </c:pt>
                <c:pt idx="6819">
                  <c:v>31.937000000000001</c:v>
                </c:pt>
                <c:pt idx="6820">
                  <c:v>31.937000000000001</c:v>
                </c:pt>
                <c:pt idx="6821">
                  <c:v>31.937000000000001</c:v>
                </c:pt>
                <c:pt idx="6822">
                  <c:v>31.937000000000001</c:v>
                </c:pt>
                <c:pt idx="6823">
                  <c:v>31.937000000000001</c:v>
                </c:pt>
                <c:pt idx="6824">
                  <c:v>31.937000000000001</c:v>
                </c:pt>
                <c:pt idx="6825">
                  <c:v>31.875</c:v>
                </c:pt>
                <c:pt idx="6826">
                  <c:v>31.875</c:v>
                </c:pt>
                <c:pt idx="6827">
                  <c:v>31.875</c:v>
                </c:pt>
                <c:pt idx="6828">
                  <c:v>31.875</c:v>
                </c:pt>
                <c:pt idx="6829">
                  <c:v>31.875</c:v>
                </c:pt>
                <c:pt idx="6830">
                  <c:v>31.812000000000001</c:v>
                </c:pt>
                <c:pt idx="6831">
                  <c:v>31.812000000000001</c:v>
                </c:pt>
                <c:pt idx="6832">
                  <c:v>31.812000000000001</c:v>
                </c:pt>
                <c:pt idx="6833">
                  <c:v>31.812000000000001</c:v>
                </c:pt>
                <c:pt idx="6834">
                  <c:v>31.812000000000001</c:v>
                </c:pt>
                <c:pt idx="6835">
                  <c:v>31.812000000000001</c:v>
                </c:pt>
                <c:pt idx="6836">
                  <c:v>31.75</c:v>
                </c:pt>
                <c:pt idx="6837">
                  <c:v>31.812000000000001</c:v>
                </c:pt>
                <c:pt idx="6838">
                  <c:v>31.75</c:v>
                </c:pt>
                <c:pt idx="6839">
                  <c:v>31.75</c:v>
                </c:pt>
                <c:pt idx="6840">
                  <c:v>31.75</c:v>
                </c:pt>
                <c:pt idx="6841">
                  <c:v>31.75</c:v>
                </c:pt>
                <c:pt idx="6842">
                  <c:v>31.75</c:v>
                </c:pt>
                <c:pt idx="6843">
                  <c:v>31.687000000000001</c:v>
                </c:pt>
                <c:pt idx="6844">
                  <c:v>31.687000000000001</c:v>
                </c:pt>
                <c:pt idx="6845">
                  <c:v>31.687000000000001</c:v>
                </c:pt>
                <c:pt idx="6846">
                  <c:v>31.687000000000001</c:v>
                </c:pt>
                <c:pt idx="6847">
                  <c:v>31.687000000000001</c:v>
                </c:pt>
                <c:pt idx="6848">
                  <c:v>31.687000000000001</c:v>
                </c:pt>
                <c:pt idx="6849">
                  <c:v>31.687000000000001</c:v>
                </c:pt>
                <c:pt idx="6850">
                  <c:v>31.687000000000001</c:v>
                </c:pt>
                <c:pt idx="6851">
                  <c:v>31.687000000000001</c:v>
                </c:pt>
                <c:pt idx="6852">
                  <c:v>31.687000000000001</c:v>
                </c:pt>
                <c:pt idx="6853">
                  <c:v>31.687000000000001</c:v>
                </c:pt>
                <c:pt idx="6854">
                  <c:v>31.687000000000001</c:v>
                </c:pt>
                <c:pt idx="6855">
                  <c:v>31.687000000000001</c:v>
                </c:pt>
                <c:pt idx="6856">
                  <c:v>31.625</c:v>
                </c:pt>
                <c:pt idx="6857">
                  <c:v>31.625</c:v>
                </c:pt>
                <c:pt idx="6858">
                  <c:v>31.687000000000001</c:v>
                </c:pt>
                <c:pt idx="6859">
                  <c:v>31.687000000000001</c:v>
                </c:pt>
                <c:pt idx="6860">
                  <c:v>31.687000000000001</c:v>
                </c:pt>
                <c:pt idx="6861">
                  <c:v>31.687000000000001</c:v>
                </c:pt>
                <c:pt idx="6862">
                  <c:v>31.687000000000001</c:v>
                </c:pt>
                <c:pt idx="6863">
                  <c:v>31.687000000000001</c:v>
                </c:pt>
                <c:pt idx="6864">
                  <c:v>31.687000000000001</c:v>
                </c:pt>
                <c:pt idx="6865">
                  <c:v>31.625</c:v>
                </c:pt>
                <c:pt idx="6866">
                  <c:v>31.687000000000001</c:v>
                </c:pt>
                <c:pt idx="6867">
                  <c:v>31.625</c:v>
                </c:pt>
                <c:pt idx="6868">
                  <c:v>31.687000000000001</c:v>
                </c:pt>
                <c:pt idx="6869">
                  <c:v>31.625</c:v>
                </c:pt>
                <c:pt idx="6870">
                  <c:v>31.625</c:v>
                </c:pt>
                <c:pt idx="6871">
                  <c:v>31.625</c:v>
                </c:pt>
                <c:pt idx="6872">
                  <c:v>31.687000000000001</c:v>
                </c:pt>
                <c:pt idx="6873">
                  <c:v>31.625</c:v>
                </c:pt>
                <c:pt idx="6874">
                  <c:v>31.625</c:v>
                </c:pt>
                <c:pt idx="6875">
                  <c:v>31.625</c:v>
                </c:pt>
                <c:pt idx="6876">
                  <c:v>31.625</c:v>
                </c:pt>
                <c:pt idx="6877">
                  <c:v>31.625</c:v>
                </c:pt>
                <c:pt idx="6878">
                  <c:v>31.625</c:v>
                </c:pt>
                <c:pt idx="6879">
                  <c:v>31.625</c:v>
                </c:pt>
                <c:pt idx="6880">
                  <c:v>31.625</c:v>
                </c:pt>
                <c:pt idx="6881">
                  <c:v>31.625</c:v>
                </c:pt>
                <c:pt idx="6882">
                  <c:v>31.625</c:v>
                </c:pt>
                <c:pt idx="6883">
                  <c:v>31.625</c:v>
                </c:pt>
                <c:pt idx="6884">
                  <c:v>31.625</c:v>
                </c:pt>
                <c:pt idx="6885">
                  <c:v>31.562000000000001</c:v>
                </c:pt>
                <c:pt idx="6886">
                  <c:v>31.562000000000001</c:v>
                </c:pt>
                <c:pt idx="6887">
                  <c:v>31.562000000000001</c:v>
                </c:pt>
                <c:pt idx="6888">
                  <c:v>31.562000000000001</c:v>
                </c:pt>
                <c:pt idx="6889">
                  <c:v>31.562000000000001</c:v>
                </c:pt>
                <c:pt idx="6890">
                  <c:v>31.5</c:v>
                </c:pt>
                <c:pt idx="6891">
                  <c:v>31.5</c:v>
                </c:pt>
                <c:pt idx="6892">
                  <c:v>31.5</c:v>
                </c:pt>
                <c:pt idx="6893">
                  <c:v>31.5</c:v>
                </c:pt>
                <c:pt idx="6894">
                  <c:v>31.5</c:v>
                </c:pt>
                <c:pt idx="6895">
                  <c:v>31.5</c:v>
                </c:pt>
                <c:pt idx="6896">
                  <c:v>31.437000000000001</c:v>
                </c:pt>
                <c:pt idx="6897">
                  <c:v>31.437000000000001</c:v>
                </c:pt>
                <c:pt idx="6898">
                  <c:v>31.437000000000001</c:v>
                </c:pt>
                <c:pt idx="6899">
                  <c:v>31.437000000000001</c:v>
                </c:pt>
                <c:pt idx="6900">
                  <c:v>31.437000000000001</c:v>
                </c:pt>
                <c:pt idx="6901">
                  <c:v>31.437000000000001</c:v>
                </c:pt>
                <c:pt idx="6902">
                  <c:v>31.437000000000001</c:v>
                </c:pt>
                <c:pt idx="6903">
                  <c:v>31.437000000000001</c:v>
                </c:pt>
                <c:pt idx="6904">
                  <c:v>31.375</c:v>
                </c:pt>
                <c:pt idx="6905">
                  <c:v>31.375</c:v>
                </c:pt>
                <c:pt idx="6906">
                  <c:v>31.312000000000001</c:v>
                </c:pt>
                <c:pt idx="6907">
                  <c:v>31.312000000000001</c:v>
                </c:pt>
                <c:pt idx="6908">
                  <c:v>31.312000000000001</c:v>
                </c:pt>
                <c:pt idx="6909">
                  <c:v>31.25</c:v>
                </c:pt>
                <c:pt idx="6910">
                  <c:v>31.187000000000001</c:v>
                </c:pt>
                <c:pt idx="6911">
                  <c:v>31.125</c:v>
                </c:pt>
                <c:pt idx="6912">
                  <c:v>31</c:v>
                </c:pt>
                <c:pt idx="6913">
                  <c:v>30.937000000000001</c:v>
                </c:pt>
                <c:pt idx="6914">
                  <c:v>30.812000000000001</c:v>
                </c:pt>
                <c:pt idx="6915">
                  <c:v>30.75</c:v>
                </c:pt>
                <c:pt idx="6916">
                  <c:v>30.625</c:v>
                </c:pt>
                <c:pt idx="6917">
                  <c:v>30.562000000000001</c:v>
                </c:pt>
                <c:pt idx="6918">
                  <c:v>30.5</c:v>
                </c:pt>
                <c:pt idx="6919">
                  <c:v>30.437000000000001</c:v>
                </c:pt>
                <c:pt idx="6920">
                  <c:v>30.375</c:v>
                </c:pt>
                <c:pt idx="6921">
                  <c:v>30.312000000000001</c:v>
                </c:pt>
                <c:pt idx="6922">
                  <c:v>30.312000000000001</c:v>
                </c:pt>
                <c:pt idx="6923">
                  <c:v>30.25</c:v>
                </c:pt>
                <c:pt idx="6924">
                  <c:v>30.25</c:v>
                </c:pt>
                <c:pt idx="6925">
                  <c:v>30.187000000000001</c:v>
                </c:pt>
                <c:pt idx="6926">
                  <c:v>30.187000000000001</c:v>
                </c:pt>
                <c:pt idx="6927">
                  <c:v>30.187000000000001</c:v>
                </c:pt>
                <c:pt idx="6928">
                  <c:v>30.187000000000001</c:v>
                </c:pt>
                <c:pt idx="6929">
                  <c:v>30.125</c:v>
                </c:pt>
                <c:pt idx="6930">
                  <c:v>30.125</c:v>
                </c:pt>
                <c:pt idx="6931">
                  <c:v>30.125</c:v>
                </c:pt>
                <c:pt idx="6932">
                  <c:v>30.125</c:v>
                </c:pt>
                <c:pt idx="6933">
                  <c:v>30.125</c:v>
                </c:pt>
                <c:pt idx="6934">
                  <c:v>30.125</c:v>
                </c:pt>
                <c:pt idx="6935">
                  <c:v>30.125</c:v>
                </c:pt>
                <c:pt idx="6936">
                  <c:v>30.125</c:v>
                </c:pt>
                <c:pt idx="6937">
                  <c:v>30.125</c:v>
                </c:pt>
                <c:pt idx="6938">
                  <c:v>30.187000000000001</c:v>
                </c:pt>
                <c:pt idx="6939">
                  <c:v>30.125</c:v>
                </c:pt>
                <c:pt idx="6940">
                  <c:v>30.187000000000001</c:v>
                </c:pt>
                <c:pt idx="6941">
                  <c:v>30.187000000000001</c:v>
                </c:pt>
                <c:pt idx="6942">
                  <c:v>30.187000000000001</c:v>
                </c:pt>
                <c:pt idx="6943">
                  <c:v>30.187000000000001</c:v>
                </c:pt>
                <c:pt idx="6944">
                  <c:v>30.187000000000001</c:v>
                </c:pt>
                <c:pt idx="6945">
                  <c:v>30.187000000000001</c:v>
                </c:pt>
                <c:pt idx="6946">
                  <c:v>30.187000000000001</c:v>
                </c:pt>
                <c:pt idx="6947">
                  <c:v>30.187000000000001</c:v>
                </c:pt>
                <c:pt idx="6948">
                  <c:v>30.125</c:v>
                </c:pt>
                <c:pt idx="6949">
                  <c:v>30.125</c:v>
                </c:pt>
                <c:pt idx="6950">
                  <c:v>30.062000000000001</c:v>
                </c:pt>
                <c:pt idx="6951">
                  <c:v>30</c:v>
                </c:pt>
                <c:pt idx="6952">
                  <c:v>29.875</c:v>
                </c:pt>
                <c:pt idx="6953">
                  <c:v>29.812000000000001</c:v>
                </c:pt>
                <c:pt idx="6954">
                  <c:v>29.625</c:v>
                </c:pt>
                <c:pt idx="6955">
                  <c:v>29.5</c:v>
                </c:pt>
                <c:pt idx="6956">
                  <c:v>29.437000000000001</c:v>
                </c:pt>
                <c:pt idx="6957">
                  <c:v>29.312000000000001</c:v>
                </c:pt>
                <c:pt idx="6958">
                  <c:v>29.187000000000001</c:v>
                </c:pt>
                <c:pt idx="6959">
                  <c:v>29.125</c:v>
                </c:pt>
                <c:pt idx="6960">
                  <c:v>29.062000000000001</c:v>
                </c:pt>
                <c:pt idx="6961">
                  <c:v>29</c:v>
                </c:pt>
                <c:pt idx="6962">
                  <c:v>28.937000000000001</c:v>
                </c:pt>
                <c:pt idx="6963">
                  <c:v>28.875</c:v>
                </c:pt>
                <c:pt idx="6964">
                  <c:v>28.875</c:v>
                </c:pt>
                <c:pt idx="6965">
                  <c:v>28.875</c:v>
                </c:pt>
                <c:pt idx="6966">
                  <c:v>28.812000000000001</c:v>
                </c:pt>
                <c:pt idx="6967">
                  <c:v>28.812000000000001</c:v>
                </c:pt>
                <c:pt idx="6968">
                  <c:v>28.812000000000001</c:v>
                </c:pt>
                <c:pt idx="6969">
                  <c:v>28.812000000000001</c:v>
                </c:pt>
                <c:pt idx="6970">
                  <c:v>28.812000000000001</c:v>
                </c:pt>
                <c:pt idx="6971">
                  <c:v>28.812000000000001</c:v>
                </c:pt>
                <c:pt idx="6972">
                  <c:v>28.812000000000001</c:v>
                </c:pt>
                <c:pt idx="6973">
                  <c:v>28.875</c:v>
                </c:pt>
                <c:pt idx="6974">
                  <c:v>28.875</c:v>
                </c:pt>
                <c:pt idx="6975">
                  <c:v>28.875</c:v>
                </c:pt>
                <c:pt idx="6976">
                  <c:v>28.875</c:v>
                </c:pt>
                <c:pt idx="6977">
                  <c:v>28.937000000000001</c:v>
                </c:pt>
                <c:pt idx="6978">
                  <c:v>28.937000000000001</c:v>
                </c:pt>
                <c:pt idx="6979">
                  <c:v>28.937000000000001</c:v>
                </c:pt>
                <c:pt idx="6980">
                  <c:v>29</c:v>
                </c:pt>
                <c:pt idx="6981">
                  <c:v>29</c:v>
                </c:pt>
                <c:pt idx="6982">
                  <c:v>29</c:v>
                </c:pt>
                <c:pt idx="6983">
                  <c:v>29.062000000000001</c:v>
                </c:pt>
                <c:pt idx="6984">
                  <c:v>29.062000000000001</c:v>
                </c:pt>
                <c:pt idx="6985">
                  <c:v>29.125</c:v>
                </c:pt>
                <c:pt idx="6986">
                  <c:v>29.125</c:v>
                </c:pt>
                <c:pt idx="6987">
                  <c:v>29.125</c:v>
                </c:pt>
                <c:pt idx="6988">
                  <c:v>29.187000000000001</c:v>
                </c:pt>
                <c:pt idx="6989">
                  <c:v>29.187000000000001</c:v>
                </c:pt>
                <c:pt idx="6990">
                  <c:v>29.25</c:v>
                </c:pt>
                <c:pt idx="6991">
                  <c:v>29.25</c:v>
                </c:pt>
                <c:pt idx="6992">
                  <c:v>29.312000000000001</c:v>
                </c:pt>
                <c:pt idx="6993">
                  <c:v>29.312000000000001</c:v>
                </c:pt>
                <c:pt idx="6994">
                  <c:v>29.375</c:v>
                </c:pt>
                <c:pt idx="6995">
                  <c:v>29.375</c:v>
                </c:pt>
                <c:pt idx="6996">
                  <c:v>29.437000000000001</c:v>
                </c:pt>
                <c:pt idx="6997">
                  <c:v>29.437000000000001</c:v>
                </c:pt>
                <c:pt idx="6998">
                  <c:v>29.437000000000001</c:v>
                </c:pt>
                <c:pt idx="6999">
                  <c:v>29.5</c:v>
                </c:pt>
                <c:pt idx="7000">
                  <c:v>29.5</c:v>
                </c:pt>
                <c:pt idx="7001">
                  <c:v>29.5</c:v>
                </c:pt>
                <c:pt idx="7002">
                  <c:v>29.562000000000001</c:v>
                </c:pt>
                <c:pt idx="7003">
                  <c:v>29.562000000000001</c:v>
                </c:pt>
                <c:pt idx="7004">
                  <c:v>29.562000000000001</c:v>
                </c:pt>
                <c:pt idx="7005">
                  <c:v>29.625</c:v>
                </c:pt>
                <c:pt idx="7006">
                  <c:v>29.625</c:v>
                </c:pt>
                <c:pt idx="7007">
                  <c:v>29.625</c:v>
                </c:pt>
                <c:pt idx="7008">
                  <c:v>29.687000000000001</c:v>
                </c:pt>
                <c:pt idx="7009">
                  <c:v>29.687000000000001</c:v>
                </c:pt>
                <c:pt idx="7010">
                  <c:v>29.687000000000001</c:v>
                </c:pt>
                <c:pt idx="7011">
                  <c:v>29.75</c:v>
                </c:pt>
                <c:pt idx="7012">
                  <c:v>29.75</c:v>
                </c:pt>
                <c:pt idx="7013">
                  <c:v>29.75</c:v>
                </c:pt>
                <c:pt idx="7014">
                  <c:v>29.75</c:v>
                </c:pt>
                <c:pt idx="7015">
                  <c:v>29.75</c:v>
                </c:pt>
                <c:pt idx="7016">
                  <c:v>29.812000000000001</c:v>
                </c:pt>
                <c:pt idx="7017">
                  <c:v>29.812000000000001</c:v>
                </c:pt>
                <c:pt idx="7018">
                  <c:v>29.812000000000001</c:v>
                </c:pt>
                <c:pt idx="7019">
                  <c:v>29.812000000000001</c:v>
                </c:pt>
                <c:pt idx="7020">
                  <c:v>29.812000000000001</c:v>
                </c:pt>
                <c:pt idx="7021">
                  <c:v>29.875</c:v>
                </c:pt>
                <c:pt idx="7022">
                  <c:v>29.875</c:v>
                </c:pt>
                <c:pt idx="7023">
                  <c:v>29.875</c:v>
                </c:pt>
                <c:pt idx="7024">
                  <c:v>29.875</c:v>
                </c:pt>
                <c:pt idx="7025">
                  <c:v>29.875</c:v>
                </c:pt>
                <c:pt idx="7026">
                  <c:v>29.875</c:v>
                </c:pt>
                <c:pt idx="7027">
                  <c:v>29.875</c:v>
                </c:pt>
                <c:pt idx="7028">
                  <c:v>29.937000000000001</c:v>
                </c:pt>
                <c:pt idx="7029">
                  <c:v>29.937000000000001</c:v>
                </c:pt>
                <c:pt idx="7030">
                  <c:v>29.937000000000001</c:v>
                </c:pt>
                <c:pt idx="7031">
                  <c:v>29.937000000000001</c:v>
                </c:pt>
                <c:pt idx="7032">
                  <c:v>29.937000000000001</c:v>
                </c:pt>
                <c:pt idx="7033">
                  <c:v>29.937000000000001</c:v>
                </c:pt>
                <c:pt idx="7034">
                  <c:v>29.937000000000001</c:v>
                </c:pt>
                <c:pt idx="7035">
                  <c:v>29.937000000000001</c:v>
                </c:pt>
                <c:pt idx="7036">
                  <c:v>30</c:v>
                </c:pt>
                <c:pt idx="7037">
                  <c:v>30</c:v>
                </c:pt>
                <c:pt idx="7038">
                  <c:v>30</c:v>
                </c:pt>
                <c:pt idx="7039">
                  <c:v>30</c:v>
                </c:pt>
                <c:pt idx="7040">
                  <c:v>30</c:v>
                </c:pt>
                <c:pt idx="7041">
                  <c:v>30</c:v>
                </c:pt>
                <c:pt idx="7042">
                  <c:v>30</c:v>
                </c:pt>
                <c:pt idx="7043">
                  <c:v>30</c:v>
                </c:pt>
                <c:pt idx="7044">
                  <c:v>30</c:v>
                </c:pt>
                <c:pt idx="7045">
                  <c:v>30</c:v>
                </c:pt>
                <c:pt idx="7046">
                  <c:v>30</c:v>
                </c:pt>
                <c:pt idx="7047">
                  <c:v>30</c:v>
                </c:pt>
                <c:pt idx="7048">
                  <c:v>30</c:v>
                </c:pt>
                <c:pt idx="7049">
                  <c:v>30</c:v>
                </c:pt>
                <c:pt idx="7050">
                  <c:v>30</c:v>
                </c:pt>
                <c:pt idx="7051">
                  <c:v>30</c:v>
                </c:pt>
                <c:pt idx="7052">
                  <c:v>30</c:v>
                </c:pt>
                <c:pt idx="7053">
                  <c:v>30</c:v>
                </c:pt>
                <c:pt idx="7054">
                  <c:v>30</c:v>
                </c:pt>
                <c:pt idx="7055">
                  <c:v>30</c:v>
                </c:pt>
                <c:pt idx="7056">
                  <c:v>30</c:v>
                </c:pt>
                <c:pt idx="7057">
                  <c:v>30</c:v>
                </c:pt>
                <c:pt idx="7058">
                  <c:v>30</c:v>
                </c:pt>
                <c:pt idx="7059">
                  <c:v>30</c:v>
                </c:pt>
                <c:pt idx="7060">
                  <c:v>30</c:v>
                </c:pt>
                <c:pt idx="7061">
                  <c:v>30</c:v>
                </c:pt>
                <c:pt idx="7062">
                  <c:v>30</c:v>
                </c:pt>
                <c:pt idx="7063">
                  <c:v>30</c:v>
                </c:pt>
                <c:pt idx="7064">
                  <c:v>30</c:v>
                </c:pt>
                <c:pt idx="7065">
                  <c:v>30</c:v>
                </c:pt>
                <c:pt idx="7066">
                  <c:v>30</c:v>
                </c:pt>
                <c:pt idx="7067">
                  <c:v>29.937000000000001</c:v>
                </c:pt>
                <c:pt idx="7068">
                  <c:v>30</c:v>
                </c:pt>
                <c:pt idx="7069">
                  <c:v>29.937000000000001</c:v>
                </c:pt>
                <c:pt idx="7070">
                  <c:v>29.937000000000001</c:v>
                </c:pt>
                <c:pt idx="7071">
                  <c:v>29.937000000000001</c:v>
                </c:pt>
                <c:pt idx="7072">
                  <c:v>29.937000000000001</c:v>
                </c:pt>
                <c:pt idx="7073">
                  <c:v>29.937000000000001</c:v>
                </c:pt>
                <c:pt idx="7074">
                  <c:v>29.937000000000001</c:v>
                </c:pt>
                <c:pt idx="7075">
                  <c:v>29.937000000000001</c:v>
                </c:pt>
                <c:pt idx="7076">
                  <c:v>29.875</c:v>
                </c:pt>
                <c:pt idx="7077">
                  <c:v>29.937000000000001</c:v>
                </c:pt>
                <c:pt idx="7078">
                  <c:v>29.875</c:v>
                </c:pt>
                <c:pt idx="7079">
                  <c:v>29.875</c:v>
                </c:pt>
                <c:pt idx="7080">
                  <c:v>29.875</c:v>
                </c:pt>
                <c:pt idx="7081">
                  <c:v>29.875</c:v>
                </c:pt>
                <c:pt idx="7082">
                  <c:v>29.875</c:v>
                </c:pt>
                <c:pt idx="7083">
                  <c:v>29.875</c:v>
                </c:pt>
                <c:pt idx="7084">
                  <c:v>29.875</c:v>
                </c:pt>
                <c:pt idx="7085">
                  <c:v>29.875</c:v>
                </c:pt>
                <c:pt idx="7086">
                  <c:v>29.812000000000001</c:v>
                </c:pt>
                <c:pt idx="7087">
                  <c:v>29.812000000000001</c:v>
                </c:pt>
                <c:pt idx="7088">
                  <c:v>29.812000000000001</c:v>
                </c:pt>
                <c:pt idx="7089">
                  <c:v>29.812000000000001</c:v>
                </c:pt>
                <c:pt idx="7090">
                  <c:v>29.812000000000001</c:v>
                </c:pt>
                <c:pt idx="7091">
                  <c:v>29.812000000000001</c:v>
                </c:pt>
                <c:pt idx="7092">
                  <c:v>29.75</c:v>
                </c:pt>
                <c:pt idx="7093">
                  <c:v>29.75</c:v>
                </c:pt>
                <c:pt idx="7094">
                  <c:v>29.75</c:v>
                </c:pt>
                <c:pt idx="7095">
                  <c:v>29.75</c:v>
                </c:pt>
                <c:pt idx="7096">
                  <c:v>29.75</c:v>
                </c:pt>
                <c:pt idx="7097">
                  <c:v>29.75</c:v>
                </c:pt>
                <c:pt idx="7098">
                  <c:v>29.687000000000001</c:v>
                </c:pt>
                <c:pt idx="7099">
                  <c:v>29.687000000000001</c:v>
                </c:pt>
                <c:pt idx="7100">
                  <c:v>29.687000000000001</c:v>
                </c:pt>
                <c:pt idx="7101">
                  <c:v>29.687000000000001</c:v>
                </c:pt>
                <c:pt idx="7102">
                  <c:v>29.687000000000001</c:v>
                </c:pt>
                <c:pt idx="7103">
                  <c:v>29.687000000000001</c:v>
                </c:pt>
                <c:pt idx="7104">
                  <c:v>29.687000000000001</c:v>
                </c:pt>
                <c:pt idx="7105">
                  <c:v>29.625</c:v>
                </c:pt>
                <c:pt idx="7106">
                  <c:v>29.625</c:v>
                </c:pt>
                <c:pt idx="7107">
                  <c:v>29.625</c:v>
                </c:pt>
                <c:pt idx="7108">
                  <c:v>29.625</c:v>
                </c:pt>
                <c:pt idx="7109">
                  <c:v>29.625</c:v>
                </c:pt>
                <c:pt idx="7110">
                  <c:v>29.625</c:v>
                </c:pt>
                <c:pt idx="7111">
                  <c:v>29.625</c:v>
                </c:pt>
                <c:pt idx="7112">
                  <c:v>29.625</c:v>
                </c:pt>
                <c:pt idx="7113">
                  <c:v>29.562000000000001</c:v>
                </c:pt>
                <c:pt idx="7114">
                  <c:v>29.562000000000001</c:v>
                </c:pt>
                <c:pt idx="7115">
                  <c:v>29.562000000000001</c:v>
                </c:pt>
                <c:pt idx="7116">
                  <c:v>29.562000000000001</c:v>
                </c:pt>
                <c:pt idx="7117">
                  <c:v>29.562000000000001</c:v>
                </c:pt>
                <c:pt idx="7118">
                  <c:v>29.5</c:v>
                </c:pt>
                <c:pt idx="7119">
                  <c:v>29.5</c:v>
                </c:pt>
                <c:pt idx="7120">
                  <c:v>29.5</c:v>
                </c:pt>
                <c:pt idx="7121">
                  <c:v>29.5</c:v>
                </c:pt>
                <c:pt idx="7122">
                  <c:v>29.5</c:v>
                </c:pt>
                <c:pt idx="7123">
                  <c:v>29.5</c:v>
                </c:pt>
                <c:pt idx="7124">
                  <c:v>29.5</c:v>
                </c:pt>
                <c:pt idx="7125">
                  <c:v>29.437000000000001</c:v>
                </c:pt>
                <c:pt idx="7126">
                  <c:v>29.437000000000001</c:v>
                </c:pt>
                <c:pt idx="7127">
                  <c:v>29.437000000000001</c:v>
                </c:pt>
                <c:pt idx="7128">
                  <c:v>29.437000000000001</c:v>
                </c:pt>
                <c:pt idx="7129">
                  <c:v>29.437000000000001</c:v>
                </c:pt>
                <c:pt idx="7130">
                  <c:v>29.437000000000001</c:v>
                </c:pt>
                <c:pt idx="7131">
                  <c:v>29.375</c:v>
                </c:pt>
                <c:pt idx="7132">
                  <c:v>29.375</c:v>
                </c:pt>
                <c:pt idx="7133">
                  <c:v>29.375</c:v>
                </c:pt>
                <c:pt idx="7134">
                  <c:v>29.375</c:v>
                </c:pt>
                <c:pt idx="7135">
                  <c:v>29.375</c:v>
                </c:pt>
                <c:pt idx="7136">
                  <c:v>29.375</c:v>
                </c:pt>
                <c:pt idx="7137">
                  <c:v>29.312000000000001</c:v>
                </c:pt>
                <c:pt idx="7138">
                  <c:v>29.312000000000001</c:v>
                </c:pt>
                <c:pt idx="7139">
                  <c:v>29.312000000000001</c:v>
                </c:pt>
                <c:pt idx="7140">
                  <c:v>29.312000000000001</c:v>
                </c:pt>
                <c:pt idx="7141">
                  <c:v>29.312000000000001</c:v>
                </c:pt>
                <c:pt idx="7142">
                  <c:v>29.312000000000001</c:v>
                </c:pt>
                <c:pt idx="7143">
                  <c:v>29.25</c:v>
                </c:pt>
                <c:pt idx="7144">
                  <c:v>29.25</c:v>
                </c:pt>
                <c:pt idx="7145">
                  <c:v>29.25</c:v>
                </c:pt>
                <c:pt idx="7146">
                  <c:v>29.25</c:v>
                </c:pt>
                <c:pt idx="7147">
                  <c:v>29.187000000000001</c:v>
                </c:pt>
                <c:pt idx="7148">
                  <c:v>29.187000000000001</c:v>
                </c:pt>
                <c:pt idx="7149">
                  <c:v>29.187000000000001</c:v>
                </c:pt>
                <c:pt idx="7150">
                  <c:v>29.187000000000001</c:v>
                </c:pt>
                <c:pt idx="7151">
                  <c:v>29.187000000000001</c:v>
                </c:pt>
                <c:pt idx="7152">
                  <c:v>29.187000000000001</c:v>
                </c:pt>
                <c:pt idx="7153">
                  <c:v>29.125</c:v>
                </c:pt>
                <c:pt idx="7154">
                  <c:v>29.125</c:v>
                </c:pt>
                <c:pt idx="7155">
                  <c:v>29.125</c:v>
                </c:pt>
                <c:pt idx="7156">
                  <c:v>29.062000000000001</c:v>
                </c:pt>
                <c:pt idx="7157">
                  <c:v>29.125</c:v>
                </c:pt>
                <c:pt idx="7158">
                  <c:v>29.125</c:v>
                </c:pt>
                <c:pt idx="7159">
                  <c:v>29.062000000000001</c:v>
                </c:pt>
                <c:pt idx="7160">
                  <c:v>29.062000000000001</c:v>
                </c:pt>
                <c:pt idx="7161">
                  <c:v>29.062000000000001</c:v>
                </c:pt>
                <c:pt idx="7162">
                  <c:v>29.062000000000001</c:v>
                </c:pt>
                <c:pt idx="7163">
                  <c:v>29.062000000000001</c:v>
                </c:pt>
                <c:pt idx="7164">
                  <c:v>29.062000000000001</c:v>
                </c:pt>
                <c:pt idx="7165">
                  <c:v>29</c:v>
                </c:pt>
                <c:pt idx="7166">
                  <c:v>29.062000000000001</c:v>
                </c:pt>
                <c:pt idx="7167">
                  <c:v>29.062000000000001</c:v>
                </c:pt>
                <c:pt idx="7168">
                  <c:v>29</c:v>
                </c:pt>
                <c:pt idx="7169">
                  <c:v>29</c:v>
                </c:pt>
                <c:pt idx="7170">
                  <c:v>29</c:v>
                </c:pt>
                <c:pt idx="7171">
                  <c:v>29</c:v>
                </c:pt>
                <c:pt idx="7172">
                  <c:v>29</c:v>
                </c:pt>
                <c:pt idx="7173">
                  <c:v>29</c:v>
                </c:pt>
                <c:pt idx="7174">
                  <c:v>28.937000000000001</c:v>
                </c:pt>
                <c:pt idx="7175">
                  <c:v>29</c:v>
                </c:pt>
                <c:pt idx="7176">
                  <c:v>28.937000000000001</c:v>
                </c:pt>
                <c:pt idx="7177">
                  <c:v>28.937000000000001</c:v>
                </c:pt>
                <c:pt idx="7178">
                  <c:v>28.937000000000001</c:v>
                </c:pt>
                <c:pt idx="7179">
                  <c:v>28.937000000000001</c:v>
                </c:pt>
                <c:pt idx="7180">
                  <c:v>28.937000000000001</c:v>
                </c:pt>
                <c:pt idx="7181">
                  <c:v>28.875</c:v>
                </c:pt>
                <c:pt idx="7182">
                  <c:v>28.875</c:v>
                </c:pt>
                <c:pt idx="7183">
                  <c:v>28.875</c:v>
                </c:pt>
                <c:pt idx="7184">
                  <c:v>28.812000000000001</c:v>
                </c:pt>
                <c:pt idx="7185">
                  <c:v>28.812000000000001</c:v>
                </c:pt>
                <c:pt idx="7186">
                  <c:v>28.812000000000001</c:v>
                </c:pt>
                <c:pt idx="7187">
                  <c:v>28.812000000000001</c:v>
                </c:pt>
                <c:pt idx="7188">
                  <c:v>28.812000000000001</c:v>
                </c:pt>
                <c:pt idx="7189">
                  <c:v>28.75</c:v>
                </c:pt>
                <c:pt idx="7190">
                  <c:v>28.75</c:v>
                </c:pt>
                <c:pt idx="7191">
                  <c:v>28.75</c:v>
                </c:pt>
                <c:pt idx="7192">
                  <c:v>28.75</c:v>
                </c:pt>
                <c:pt idx="7193">
                  <c:v>28.687000000000001</c:v>
                </c:pt>
                <c:pt idx="7194">
                  <c:v>28.687000000000001</c:v>
                </c:pt>
                <c:pt idx="7195">
                  <c:v>28.687000000000001</c:v>
                </c:pt>
                <c:pt idx="7196">
                  <c:v>28.687000000000001</c:v>
                </c:pt>
                <c:pt idx="7197">
                  <c:v>28.625</c:v>
                </c:pt>
                <c:pt idx="7198">
                  <c:v>28.625</c:v>
                </c:pt>
                <c:pt idx="7199">
                  <c:v>28.562000000000001</c:v>
                </c:pt>
                <c:pt idx="7200">
                  <c:v>28.562000000000001</c:v>
                </c:pt>
                <c:pt idx="7201">
                  <c:v>28.5</c:v>
                </c:pt>
                <c:pt idx="7202">
                  <c:v>28.5</c:v>
                </c:pt>
                <c:pt idx="7203">
                  <c:v>28.437000000000001</c:v>
                </c:pt>
                <c:pt idx="7204">
                  <c:v>28.437000000000001</c:v>
                </c:pt>
                <c:pt idx="7205">
                  <c:v>28.375</c:v>
                </c:pt>
                <c:pt idx="7206">
                  <c:v>28.312000000000001</c:v>
                </c:pt>
                <c:pt idx="7207">
                  <c:v>28.312000000000001</c:v>
                </c:pt>
                <c:pt idx="7208">
                  <c:v>28.25</c:v>
                </c:pt>
                <c:pt idx="7209">
                  <c:v>28.25</c:v>
                </c:pt>
                <c:pt idx="7210">
                  <c:v>28.25</c:v>
                </c:pt>
                <c:pt idx="7211">
                  <c:v>28.187000000000001</c:v>
                </c:pt>
                <c:pt idx="7212">
                  <c:v>28.187000000000001</c:v>
                </c:pt>
                <c:pt idx="7213">
                  <c:v>28.125</c:v>
                </c:pt>
                <c:pt idx="7214">
                  <c:v>28.125</c:v>
                </c:pt>
                <c:pt idx="7215">
                  <c:v>28.125</c:v>
                </c:pt>
                <c:pt idx="7216">
                  <c:v>28.062000000000001</c:v>
                </c:pt>
                <c:pt idx="7217">
                  <c:v>28.062000000000001</c:v>
                </c:pt>
                <c:pt idx="7218">
                  <c:v>28.062000000000001</c:v>
                </c:pt>
                <c:pt idx="7219">
                  <c:v>28</c:v>
                </c:pt>
                <c:pt idx="7220">
                  <c:v>28</c:v>
                </c:pt>
                <c:pt idx="7221">
                  <c:v>27.937000000000001</c:v>
                </c:pt>
                <c:pt idx="7222">
                  <c:v>27.937000000000001</c:v>
                </c:pt>
                <c:pt idx="7223">
                  <c:v>27.875</c:v>
                </c:pt>
                <c:pt idx="7224">
                  <c:v>27.875</c:v>
                </c:pt>
                <c:pt idx="7225">
                  <c:v>27.875</c:v>
                </c:pt>
                <c:pt idx="7226">
                  <c:v>27.875</c:v>
                </c:pt>
                <c:pt idx="7227">
                  <c:v>27.812000000000001</c:v>
                </c:pt>
                <c:pt idx="7228">
                  <c:v>27.812000000000001</c:v>
                </c:pt>
                <c:pt idx="7229">
                  <c:v>27.812000000000001</c:v>
                </c:pt>
                <c:pt idx="7230">
                  <c:v>27.75</c:v>
                </c:pt>
                <c:pt idx="7231">
                  <c:v>27.75</c:v>
                </c:pt>
                <c:pt idx="7232">
                  <c:v>27.75</c:v>
                </c:pt>
                <c:pt idx="7233">
                  <c:v>27.687000000000001</c:v>
                </c:pt>
                <c:pt idx="7234">
                  <c:v>27.687000000000001</c:v>
                </c:pt>
                <c:pt idx="7235">
                  <c:v>27.687000000000001</c:v>
                </c:pt>
                <c:pt idx="7236">
                  <c:v>27.625</c:v>
                </c:pt>
                <c:pt idx="7237">
                  <c:v>27.625</c:v>
                </c:pt>
                <c:pt idx="7238">
                  <c:v>27.625</c:v>
                </c:pt>
                <c:pt idx="7239">
                  <c:v>27.562000000000001</c:v>
                </c:pt>
                <c:pt idx="7240">
                  <c:v>27.562000000000001</c:v>
                </c:pt>
                <c:pt idx="7241">
                  <c:v>27.562000000000001</c:v>
                </c:pt>
                <c:pt idx="7242">
                  <c:v>27.5</c:v>
                </c:pt>
                <c:pt idx="7243">
                  <c:v>27.5</c:v>
                </c:pt>
                <c:pt idx="7244">
                  <c:v>27.5</c:v>
                </c:pt>
                <c:pt idx="7245">
                  <c:v>27.5</c:v>
                </c:pt>
                <c:pt idx="7246">
                  <c:v>27.437000000000001</c:v>
                </c:pt>
                <c:pt idx="7247">
                  <c:v>27.437000000000001</c:v>
                </c:pt>
                <c:pt idx="7248">
                  <c:v>27.437000000000001</c:v>
                </c:pt>
                <c:pt idx="7249">
                  <c:v>27.375</c:v>
                </c:pt>
                <c:pt idx="7250">
                  <c:v>27.375</c:v>
                </c:pt>
                <c:pt idx="7251">
                  <c:v>27.375</c:v>
                </c:pt>
                <c:pt idx="7252">
                  <c:v>27.312000000000001</c:v>
                </c:pt>
                <c:pt idx="7253">
                  <c:v>27.312000000000001</c:v>
                </c:pt>
                <c:pt idx="7254">
                  <c:v>27.312000000000001</c:v>
                </c:pt>
                <c:pt idx="7255">
                  <c:v>27.312000000000001</c:v>
                </c:pt>
                <c:pt idx="7256">
                  <c:v>27.25</c:v>
                </c:pt>
                <c:pt idx="7257">
                  <c:v>27.25</c:v>
                </c:pt>
                <c:pt idx="7258">
                  <c:v>27.25</c:v>
                </c:pt>
                <c:pt idx="7259">
                  <c:v>27.187000000000001</c:v>
                </c:pt>
                <c:pt idx="7260">
                  <c:v>27.187000000000001</c:v>
                </c:pt>
                <c:pt idx="7261">
                  <c:v>27.187000000000001</c:v>
                </c:pt>
                <c:pt idx="7262">
                  <c:v>27.187000000000001</c:v>
                </c:pt>
                <c:pt idx="7263">
                  <c:v>27.125</c:v>
                </c:pt>
                <c:pt idx="7264">
                  <c:v>27.125</c:v>
                </c:pt>
                <c:pt idx="7265">
                  <c:v>27.125</c:v>
                </c:pt>
                <c:pt idx="7266">
                  <c:v>27.062000000000001</c:v>
                </c:pt>
                <c:pt idx="7267">
                  <c:v>27.125</c:v>
                </c:pt>
                <c:pt idx="7268">
                  <c:v>27.062000000000001</c:v>
                </c:pt>
                <c:pt idx="7269">
                  <c:v>27.062000000000001</c:v>
                </c:pt>
                <c:pt idx="7270">
                  <c:v>27.062000000000001</c:v>
                </c:pt>
                <c:pt idx="7271">
                  <c:v>27.125</c:v>
                </c:pt>
                <c:pt idx="7272">
                  <c:v>27.125</c:v>
                </c:pt>
                <c:pt idx="7273">
                  <c:v>27.187000000000001</c:v>
                </c:pt>
                <c:pt idx="7274">
                  <c:v>27.312000000000001</c:v>
                </c:pt>
                <c:pt idx="7275">
                  <c:v>27.5</c:v>
                </c:pt>
                <c:pt idx="7276">
                  <c:v>27.562000000000001</c:v>
                </c:pt>
                <c:pt idx="7277">
                  <c:v>27.625</c:v>
                </c:pt>
                <c:pt idx="7278">
                  <c:v>27.75</c:v>
                </c:pt>
                <c:pt idx="7279">
                  <c:v>27.812000000000001</c:v>
                </c:pt>
                <c:pt idx="7280">
                  <c:v>27.937000000000001</c:v>
                </c:pt>
                <c:pt idx="7281">
                  <c:v>28</c:v>
                </c:pt>
                <c:pt idx="7282">
                  <c:v>28.125</c:v>
                </c:pt>
                <c:pt idx="7283">
                  <c:v>28.187000000000001</c:v>
                </c:pt>
                <c:pt idx="7284">
                  <c:v>28.312000000000001</c:v>
                </c:pt>
                <c:pt idx="7285">
                  <c:v>28.437000000000001</c:v>
                </c:pt>
                <c:pt idx="7286">
                  <c:v>28.562000000000001</c:v>
                </c:pt>
                <c:pt idx="7287">
                  <c:v>28.687000000000001</c:v>
                </c:pt>
                <c:pt idx="7288">
                  <c:v>28.75</c:v>
                </c:pt>
                <c:pt idx="7289">
                  <c:v>28.875</c:v>
                </c:pt>
                <c:pt idx="7290">
                  <c:v>29</c:v>
                </c:pt>
                <c:pt idx="7291">
                  <c:v>29.187000000000001</c:v>
                </c:pt>
                <c:pt idx="7292">
                  <c:v>29.312000000000001</c:v>
                </c:pt>
                <c:pt idx="7293">
                  <c:v>29.437000000000001</c:v>
                </c:pt>
                <c:pt idx="7294">
                  <c:v>29.625</c:v>
                </c:pt>
                <c:pt idx="7295">
                  <c:v>29.75</c:v>
                </c:pt>
                <c:pt idx="7296">
                  <c:v>29.937000000000001</c:v>
                </c:pt>
                <c:pt idx="7297">
                  <c:v>30.125</c:v>
                </c:pt>
                <c:pt idx="7298">
                  <c:v>30.312000000000001</c:v>
                </c:pt>
                <c:pt idx="7299">
                  <c:v>30.562000000000001</c:v>
                </c:pt>
                <c:pt idx="7300">
                  <c:v>30.812000000000001</c:v>
                </c:pt>
                <c:pt idx="7301">
                  <c:v>31.062000000000001</c:v>
                </c:pt>
                <c:pt idx="7302">
                  <c:v>31.312000000000001</c:v>
                </c:pt>
                <c:pt idx="7303">
                  <c:v>31.562000000000001</c:v>
                </c:pt>
                <c:pt idx="7304">
                  <c:v>32.375</c:v>
                </c:pt>
                <c:pt idx="7305">
                  <c:v>33.186999999999998</c:v>
                </c:pt>
                <c:pt idx="7306">
                  <c:v>33.875</c:v>
                </c:pt>
                <c:pt idx="7307">
                  <c:v>34.686999999999998</c:v>
                </c:pt>
                <c:pt idx="7308">
                  <c:v>35.5</c:v>
                </c:pt>
                <c:pt idx="7309">
                  <c:v>35.75</c:v>
                </c:pt>
                <c:pt idx="7310">
                  <c:v>35.875</c:v>
                </c:pt>
                <c:pt idx="7311">
                  <c:v>36.311999999999998</c:v>
                </c:pt>
                <c:pt idx="7312">
                  <c:v>37</c:v>
                </c:pt>
                <c:pt idx="7313">
                  <c:v>37.811999999999998</c:v>
                </c:pt>
                <c:pt idx="7314">
                  <c:v>38.686999999999998</c:v>
                </c:pt>
                <c:pt idx="7315">
                  <c:v>39.5</c:v>
                </c:pt>
                <c:pt idx="7316">
                  <c:v>40.311999999999998</c:v>
                </c:pt>
                <c:pt idx="7317">
                  <c:v>41.061999999999998</c:v>
                </c:pt>
                <c:pt idx="7318">
                  <c:v>41.686999999999998</c:v>
                </c:pt>
                <c:pt idx="7319">
                  <c:v>42.311999999999998</c:v>
                </c:pt>
                <c:pt idx="7320">
                  <c:v>42.811999999999998</c:v>
                </c:pt>
                <c:pt idx="7321">
                  <c:v>43.311999999999998</c:v>
                </c:pt>
                <c:pt idx="7322">
                  <c:v>43.75</c:v>
                </c:pt>
                <c:pt idx="7323">
                  <c:v>44.125</c:v>
                </c:pt>
                <c:pt idx="7324">
                  <c:v>44.436999999999998</c:v>
                </c:pt>
                <c:pt idx="7325">
                  <c:v>44.686999999999998</c:v>
                </c:pt>
                <c:pt idx="7326">
                  <c:v>44.936999999999998</c:v>
                </c:pt>
                <c:pt idx="7327">
                  <c:v>45.125</c:v>
                </c:pt>
                <c:pt idx="7328">
                  <c:v>45.25</c:v>
                </c:pt>
                <c:pt idx="7329">
                  <c:v>45.375</c:v>
                </c:pt>
                <c:pt idx="7330">
                  <c:v>45.436999999999998</c:v>
                </c:pt>
                <c:pt idx="7331">
                  <c:v>45.5</c:v>
                </c:pt>
                <c:pt idx="7332">
                  <c:v>45.5</c:v>
                </c:pt>
                <c:pt idx="7333">
                  <c:v>45.5</c:v>
                </c:pt>
                <c:pt idx="7334">
                  <c:v>45.436999999999998</c:v>
                </c:pt>
                <c:pt idx="7335">
                  <c:v>45.436999999999998</c:v>
                </c:pt>
                <c:pt idx="7336">
                  <c:v>45.311999999999998</c:v>
                </c:pt>
                <c:pt idx="7337">
                  <c:v>45.25</c:v>
                </c:pt>
                <c:pt idx="7338">
                  <c:v>45.125</c:v>
                </c:pt>
                <c:pt idx="7339">
                  <c:v>44.936999999999998</c:v>
                </c:pt>
                <c:pt idx="7340">
                  <c:v>44.811999999999998</c:v>
                </c:pt>
                <c:pt idx="7341">
                  <c:v>44.686999999999998</c:v>
                </c:pt>
                <c:pt idx="7342">
                  <c:v>44.5</c:v>
                </c:pt>
                <c:pt idx="7343">
                  <c:v>44.311999999999998</c:v>
                </c:pt>
                <c:pt idx="7344">
                  <c:v>44.125</c:v>
                </c:pt>
                <c:pt idx="7345">
                  <c:v>43.936999999999998</c:v>
                </c:pt>
                <c:pt idx="7346">
                  <c:v>43.686999999999998</c:v>
                </c:pt>
                <c:pt idx="7347">
                  <c:v>43.5</c:v>
                </c:pt>
                <c:pt idx="7348">
                  <c:v>43.25</c:v>
                </c:pt>
                <c:pt idx="7349">
                  <c:v>43.061999999999998</c:v>
                </c:pt>
                <c:pt idx="7350">
                  <c:v>42.811999999999998</c:v>
                </c:pt>
                <c:pt idx="7351">
                  <c:v>42.561999999999998</c:v>
                </c:pt>
                <c:pt idx="7352">
                  <c:v>42.311999999999998</c:v>
                </c:pt>
                <c:pt idx="7353">
                  <c:v>42.061999999999998</c:v>
                </c:pt>
                <c:pt idx="7354">
                  <c:v>41.875</c:v>
                </c:pt>
                <c:pt idx="7355">
                  <c:v>41.625</c:v>
                </c:pt>
                <c:pt idx="7356">
                  <c:v>41.375</c:v>
                </c:pt>
                <c:pt idx="7357">
                  <c:v>41.125</c:v>
                </c:pt>
                <c:pt idx="7358">
                  <c:v>40.875</c:v>
                </c:pt>
                <c:pt idx="7359">
                  <c:v>40.625</c:v>
                </c:pt>
                <c:pt idx="7360">
                  <c:v>40.375</c:v>
                </c:pt>
                <c:pt idx="7361">
                  <c:v>40.125</c:v>
                </c:pt>
                <c:pt idx="7362">
                  <c:v>39.936999999999998</c:v>
                </c:pt>
                <c:pt idx="7363">
                  <c:v>39.686999999999998</c:v>
                </c:pt>
                <c:pt idx="7364">
                  <c:v>39.436999999999998</c:v>
                </c:pt>
                <c:pt idx="7365">
                  <c:v>39.186999999999998</c:v>
                </c:pt>
                <c:pt idx="7366">
                  <c:v>38.936999999999998</c:v>
                </c:pt>
                <c:pt idx="7367">
                  <c:v>38.75</c:v>
                </c:pt>
                <c:pt idx="7368">
                  <c:v>38.561999999999998</c:v>
                </c:pt>
                <c:pt idx="7369">
                  <c:v>38.311999999999998</c:v>
                </c:pt>
                <c:pt idx="7370">
                  <c:v>38.061999999999998</c:v>
                </c:pt>
                <c:pt idx="7371">
                  <c:v>37.875</c:v>
                </c:pt>
                <c:pt idx="7372">
                  <c:v>37.625</c:v>
                </c:pt>
                <c:pt idx="7373">
                  <c:v>37.436999999999998</c:v>
                </c:pt>
                <c:pt idx="7374">
                  <c:v>37.186999999999998</c:v>
                </c:pt>
                <c:pt idx="7375">
                  <c:v>37</c:v>
                </c:pt>
                <c:pt idx="7376">
                  <c:v>36.811999999999998</c:v>
                </c:pt>
                <c:pt idx="7377">
                  <c:v>36.625</c:v>
                </c:pt>
                <c:pt idx="7378">
                  <c:v>36.436999999999998</c:v>
                </c:pt>
                <c:pt idx="7379">
                  <c:v>36.25</c:v>
                </c:pt>
                <c:pt idx="7380">
                  <c:v>36.061999999999998</c:v>
                </c:pt>
                <c:pt idx="7381">
                  <c:v>35.811999999999998</c:v>
                </c:pt>
                <c:pt idx="7382">
                  <c:v>35.625</c:v>
                </c:pt>
                <c:pt idx="7383">
                  <c:v>35.436999999999998</c:v>
                </c:pt>
                <c:pt idx="7384">
                  <c:v>35.311999999999998</c:v>
                </c:pt>
                <c:pt idx="7385">
                  <c:v>35.125</c:v>
                </c:pt>
                <c:pt idx="7386">
                  <c:v>34.936999999999998</c:v>
                </c:pt>
                <c:pt idx="7387">
                  <c:v>34.811999999999998</c:v>
                </c:pt>
                <c:pt idx="7388">
                  <c:v>34.625</c:v>
                </c:pt>
                <c:pt idx="7389">
                  <c:v>34.436999999999998</c:v>
                </c:pt>
                <c:pt idx="7390">
                  <c:v>34.25</c:v>
                </c:pt>
                <c:pt idx="7391">
                  <c:v>34.125</c:v>
                </c:pt>
                <c:pt idx="7392">
                  <c:v>33.936999999999998</c:v>
                </c:pt>
                <c:pt idx="7393">
                  <c:v>33.811999999999998</c:v>
                </c:pt>
                <c:pt idx="7394">
                  <c:v>33.625</c:v>
                </c:pt>
                <c:pt idx="7395">
                  <c:v>33.5</c:v>
                </c:pt>
                <c:pt idx="7396">
                  <c:v>33.311999999999998</c:v>
                </c:pt>
                <c:pt idx="7397">
                  <c:v>33.186999999999998</c:v>
                </c:pt>
                <c:pt idx="7398">
                  <c:v>33.061999999999998</c:v>
                </c:pt>
                <c:pt idx="7399">
                  <c:v>32.936999999999998</c:v>
                </c:pt>
                <c:pt idx="7400">
                  <c:v>32.75</c:v>
                </c:pt>
                <c:pt idx="7401">
                  <c:v>32.625</c:v>
                </c:pt>
                <c:pt idx="7402">
                  <c:v>32.5</c:v>
                </c:pt>
                <c:pt idx="7403">
                  <c:v>32.375</c:v>
                </c:pt>
                <c:pt idx="7404">
                  <c:v>32.25</c:v>
                </c:pt>
                <c:pt idx="7405">
                  <c:v>32.125</c:v>
                </c:pt>
                <c:pt idx="7406">
                  <c:v>32</c:v>
                </c:pt>
                <c:pt idx="7407">
                  <c:v>31.875</c:v>
                </c:pt>
                <c:pt idx="7408">
                  <c:v>31.75</c:v>
                </c:pt>
                <c:pt idx="7409">
                  <c:v>31.562000000000001</c:v>
                </c:pt>
                <c:pt idx="7410">
                  <c:v>31.5</c:v>
                </c:pt>
                <c:pt idx="7411">
                  <c:v>31.312000000000001</c:v>
                </c:pt>
                <c:pt idx="7412">
                  <c:v>31.187000000000001</c:v>
                </c:pt>
                <c:pt idx="7413">
                  <c:v>31</c:v>
                </c:pt>
                <c:pt idx="7414">
                  <c:v>30.875</c:v>
                </c:pt>
                <c:pt idx="7415">
                  <c:v>30.75</c:v>
                </c:pt>
                <c:pt idx="7416">
                  <c:v>30.562000000000001</c:v>
                </c:pt>
                <c:pt idx="7417">
                  <c:v>30.437000000000001</c:v>
                </c:pt>
                <c:pt idx="7418">
                  <c:v>30.312000000000001</c:v>
                </c:pt>
                <c:pt idx="7419">
                  <c:v>30.187000000000001</c:v>
                </c:pt>
                <c:pt idx="7420">
                  <c:v>30.125</c:v>
                </c:pt>
                <c:pt idx="7421">
                  <c:v>30</c:v>
                </c:pt>
                <c:pt idx="7422">
                  <c:v>29.875</c:v>
                </c:pt>
                <c:pt idx="7423">
                  <c:v>29.75</c:v>
                </c:pt>
                <c:pt idx="7424">
                  <c:v>29.687000000000001</c:v>
                </c:pt>
                <c:pt idx="7425">
                  <c:v>29.562000000000001</c:v>
                </c:pt>
                <c:pt idx="7426">
                  <c:v>29.5</c:v>
                </c:pt>
                <c:pt idx="7427">
                  <c:v>29.375</c:v>
                </c:pt>
                <c:pt idx="7428">
                  <c:v>29.312000000000001</c:v>
                </c:pt>
                <c:pt idx="7429">
                  <c:v>29.25</c:v>
                </c:pt>
                <c:pt idx="7430">
                  <c:v>29.125</c:v>
                </c:pt>
                <c:pt idx="7431">
                  <c:v>29.062000000000001</c:v>
                </c:pt>
                <c:pt idx="7432">
                  <c:v>29</c:v>
                </c:pt>
                <c:pt idx="7433">
                  <c:v>28.937000000000001</c:v>
                </c:pt>
                <c:pt idx="7434">
                  <c:v>28.875</c:v>
                </c:pt>
                <c:pt idx="7435">
                  <c:v>28.812000000000001</c:v>
                </c:pt>
                <c:pt idx="7436">
                  <c:v>28.687000000000001</c:v>
                </c:pt>
                <c:pt idx="7437">
                  <c:v>28.625</c:v>
                </c:pt>
                <c:pt idx="7438">
                  <c:v>28.562000000000001</c:v>
                </c:pt>
                <c:pt idx="7439">
                  <c:v>28.5</c:v>
                </c:pt>
                <c:pt idx="7440">
                  <c:v>28.437000000000001</c:v>
                </c:pt>
                <c:pt idx="7441">
                  <c:v>28.437000000000001</c:v>
                </c:pt>
                <c:pt idx="7442">
                  <c:v>28.312000000000001</c:v>
                </c:pt>
                <c:pt idx="7443">
                  <c:v>28.25</c:v>
                </c:pt>
                <c:pt idx="7444">
                  <c:v>28.187000000000001</c:v>
                </c:pt>
                <c:pt idx="7445">
                  <c:v>28.062000000000001</c:v>
                </c:pt>
                <c:pt idx="7446">
                  <c:v>27.937000000000001</c:v>
                </c:pt>
                <c:pt idx="7447">
                  <c:v>27.812000000000001</c:v>
                </c:pt>
                <c:pt idx="7448">
                  <c:v>27.625</c:v>
                </c:pt>
                <c:pt idx="7449">
                  <c:v>27.5</c:v>
                </c:pt>
                <c:pt idx="7450">
                  <c:v>27.312000000000001</c:v>
                </c:pt>
                <c:pt idx="7451">
                  <c:v>27.125</c:v>
                </c:pt>
                <c:pt idx="7452">
                  <c:v>26.937000000000001</c:v>
                </c:pt>
                <c:pt idx="7453">
                  <c:v>26.75</c:v>
                </c:pt>
                <c:pt idx="7454">
                  <c:v>26.625</c:v>
                </c:pt>
                <c:pt idx="7455">
                  <c:v>26.5</c:v>
                </c:pt>
                <c:pt idx="7456">
                  <c:v>26.437000000000001</c:v>
                </c:pt>
                <c:pt idx="7457">
                  <c:v>26.312000000000001</c:v>
                </c:pt>
                <c:pt idx="7458">
                  <c:v>26.187000000000001</c:v>
                </c:pt>
                <c:pt idx="7459">
                  <c:v>26.125</c:v>
                </c:pt>
                <c:pt idx="7460">
                  <c:v>26.062000000000001</c:v>
                </c:pt>
                <c:pt idx="7461">
                  <c:v>26</c:v>
                </c:pt>
                <c:pt idx="7462">
                  <c:v>25.937000000000001</c:v>
                </c:pt>
                <c:pt idx="7463">
                  <c:v>25.875</c:v>
                </c:pt>
                <c:pt idx="7464">
                  <c:v>25.812000000000001</c:v>
                </c:pt>
                <c:pt idx="7465">
                  <c:v>25.75</c:v>
                </c:pt>
                <c:pt idx="7466">
                  <c:v>25.687000000000001</c:v>
                </c:pt>
                <c:pt idx="7467">
                  <c:v>25.687000000000001</c:v>
                </c:pt>
                <c:pt idx="7468">
                  <c:v>25.687000000000001</c:v>
                </c:pt>
                <c:pt idx="7469">
                  <c:v>25.625</c:v>
                </c:pt>
                <c:pt idx="7470">
                  <c:v>25.562000000000001</c:v>
                </c:pt>
                <c:pt idx="7471">
                  <c:v>25.562000000000001</c:v>
                </c:pt>
                <c:pt idx="7472">
                  <c:v>25.562000000000001</c:v>
                </c:pt>
                <c:pt idx="7473">
                  <c:v>25.5</c:v>
                </c:pt>
                <c:pt idx="7474">
                  <c:v>25.5</c:v>
                </c:pt>
                <c:pt idx="7475">
                  <c:v>25.437000000000001</c:v>
                </c:pt>
                <c:pt idx="7476">
                  <c:v>25.437000000000001</c:v>
                </c:pt>
                <c:pt idx="7477">
                  <c:v>25.437000000000001</c:v>
                </c:pt>
                <c:pt idx="7478">
                  <c:v>25.437000000000001</c:v>
                </c:pt>
                <c:pt idx="7479">
                  <c:v>25.375</c:v>
                </c:pt>
                <c:pt idx="7480">
                  <c:v>25.375</c:v>
                </c:pt>
                <c:pt idx="7481">
                  <c:v>25.375</c:v>
                </c:pt>
                <c:pt idx="7482">
                  <c:v>25.312000000000001</c:v>
                </c:pt>
                <c:pt idx="7483">
                  <c:v>25.312000000000001</c:v>
                </c:pt>
                <c:pt idx="7484">
                  <c:v>25.312000000000001</c:v>
                </c:pt>
                <c:pt idx="7485">
                  <c:v>25.312000000000001</c:v>
                </c:pt>
                <c:pt idx="7486">
                  <c:v>25.312000000000001</c:v>
                </c:pt>
                <c:pt idx="7487">
                  <c:v>25.312000000000001</c:v>
                </c:pt>
                <c:pt idx="7488">
                  <c:v>25.312000000000001</c:v>
                </c:pt>
                <c:pt idx="7489">
                  <c:v>25.25</c:v>
                </c:pt>
                <c:pt idx="7490">
                  <c:v>25.25</c:v>
                </c:pt>
                <c:pt idx="7491">
                  <c:v>25.25</c:v>
                </c:pt>
                <c:pt idx="7492">
                  <c:v>25.25</c:v>
                </c:pt>
                <c:pt idx="7493">
                  <c:v>25.25</c:v>
                </c:pt>
                <c:pt idx="7494">
                  <c:v>25.25</c:v>
                </c:pt>
                <c:pt idx="7495">
                  <c:v>25.187000000000001</c:v>
                </c:pt>
                <c:pt idx="7496">
                  <c:v>25.187000000000001</c:v>
                </c:pt>
                <c:pt idx="7497">
                  <c:v>25.187000000000001</c:v>
                </c:pt>
                <c:pt idx="7498">
                  <c:v>25.187000000000001</c:v>
                </c:pt>
                <c:pt idx="7499">
                  <c:v>25.187000000000001</c:v>
                </c:pt>
                <c:pt idx="7500">
                  <c:v>25.187000000000001</c:v>
                </c:pt>
                <c:pt idx="7501">
                  <c:v>25.125</c:v>
                </c:pt>
                <c:pt idx="7502">
                  <c:v>25.125</c:v>
                </c:pt>
                <c:pt idx="7503">
                  <c:v>25.125</c:v>
                </c:pt>
                <c:pt idx="7504">
                  <c:v>25.125</c:v>
                </c:pt>
                <c:pt idx="7505">
                  <c:v>25.125</c:v>
                </c:pt>
                <c:pt idx="7506">
                  <c:v>25.062000000000001</c:v>
                </c:pt>
                <c:pt idx="7507">
                  <c:v>25.062000000000001</c:v>
                </c:pt>
                <c:pt idx="7508">
                  <c:v>25.062000000000001</c:v>
                </c:pt>
                <c:pt idx="7509">
                  <c:v>25.062000000000001</c:v>
                </c:pt>
                <c:pt idx="7510">
                  <c:v>25.062000000000001</c:v>
                </c:pt>
                <c:pt idx="7511">
                  <c:v>25.062000000000001</c:v>
                </c:pt>
                <c:pt idx="7512">
                  <c:v>25.062000000000001</c:v>
                </c:pt>
                <c:pt idx="7513">
                  <c:v>25.062000000000001</c:v>
                </c:pt>
                <c:pt idx="7514">
                  <c:v>25.062000000000001</c:v>
                </c:pt>
                <c:pt idx="7515">
                  <c:v>25.062000000000001</c:v>
                </c:pt>
                <c:pt idx="7516">
                  <c:v>25.125</c:v>
                </c:pt>
                <c:pt idx="7517">
                  <c:v>25.125</c:v>
                </c:pt>
                <c:pt idx="7518">
                  <c:v>25.312000000000001</c:v>
                </c:pt>
                <c:pt idx="7519">
                  <c:v>25.437000000000001</c:v>
                </c:pt>
                <c:pt idx="7520">
                  <c:v>25.562000000000001</c:v>
                </c:pt>
                <c:pt idx="7521">
                  <c:v>25.687000000000001</c:v>
                </c:pt>
                <c:pt idx="7522">
                  <c:v>25.75</c:v>
                </c:pt>
                <c:pt idx="7523">
                  <c:v>25.875</c:v>
                </c:pt>
                <c:pt idx="7524">
                  <c:v>25.937000000000001</c:v>
                </c:pt>
                <c:pt idx="7525">
                  <c:v>26.062000000000001</c:v>
                </c:pt>
                <c:pt idx="7526">
                  <c:v>26.125</c:v>
                </c:pt>
                <c:pt idx="7527">
                  <c:v>26.25</c:v>
                </c:pt>
                <c:pt idx="7528">
                  <c:v>26.375</c:v>
                </c:pt>
                <c:pt idx="7529">
                  <c:v>26.5</c:v>
                </c:pt>
                <c:pt idx="7530">
                  <c:v>26.562000000000001</c:v>
                </c:pt>
                <c:pt idx="7531">
                  <c:v>26.687000000000001</c:v>
                </c:pt>
                <c:pt idx="7532">
                  <c:v>26.75</c:v>
                </c:pt>
                <c:pt idx="7533">
                  <c:v>26.937000000000001</c:v>
                </c:pt>
                <c:pt idx="7534">
                  <c:v>27.062000000000001</c:v>
                </c:pt>
                <c:pt idx="7535">
                  <c:v>27.187000000000001</c:v>
                </c:pt>
                <c:pt idx="7536">
                  <c:v>27.375</c:v>
                </c:pt>
                <c:pt idx="7537">
                  <c:v>27.562000000000001</c:v>
                </c:pt>
                <c:pt idx="7538">
                  <c:v>27.687000000000001</c:v>
                </c:pt>
                <c:pt idx="7539">
                  <c:v>27.875</c:v>
                </c:pt>
                <c:pt idx="7540">
                  <c:v>28</c:v>
                </c:pt>
                <c:pt idx="7541">
                  <c:v>28.187000000000001</c:v>
                </c:pt>
                <c:pt idx="7542">
                  <c:v>28.375</c:v>
                </c:pt>
                <c:pt idx="7543">
                  <c:v>28.562000000000001</c:v>
                </c:pt>
                <c:pt idx="7544">
                  <c:v>28.75</c:v>
                </c:pt>
                <c:pt idx="7545">
                  <c:v>28.937000000000001</c:v>
                </c:pt>
                <c:pt idx="7546">
                  <c:v>29.125</c:v>
                </c:pt>
                <c:pt idx="7547">
                  <c:v>29.312000000000001</c:v>
                </c:pt>
                <c:pt idx="7548">
                  <c:v>29.875</c:v>
                </c:pt>
                <c:pt idx="7549">
                  <c:v>30.312000000000001</c:v>
                </c:pt>
                <c:pt idx="7550">
                  <c:v>30.875</c:v>
                </c:pt>
                <c:pt idx="7551">
                  <c:v>31.437000000000001</c:v>
                </c:pt>
                <c:pt idx="7552">
                  <c:v>32</c:v>
                </c:pt>
                <c:pt idx="7553">
                  <c:v>32.625</c:v>
                </c:pt>
                <c:pt idx="7554">
                  <c:v>33.125</c:v>
                </c:pt>
                <c:pt idx="7555">
                  <c:v>33.811999999999998</c:v>
                </c:pt>
                <c:pt idx="7556">
                  <c:v>34.311999999999998</c:v>
                </c:pt>
                <c:pt idx="7557">
                  <c:v>34.936999999999998</c:v>
                </c:pt>
                <c:pt idx="7558">
                  <c:v>35</c:v>
                </c:pt>
                <c:pt idx="7559">
                  <c:v>35.125</c:v>
                </c:pt>
                <c:pt idx="7560">
                  <c:v>35.5</c:v>
                </c:pt>
                <c:pt idx="7561">
                  <c:v>36.186999999999998</c:v>
                </c:pt>
                <c:pt idx="7562">
                  <c:v>37</c:v>
                </c:pt>
                <c:pt idx="7563">
                  <c:v>37.875</c:v>
                </c:pt>
                <c:pt idx="7564">
                  <c:v>38.686999999999998</c:v>
                </c:pt>
                <c:pt idx="7565">
                  <c:v>39.436999999999998</c:v>
                </c:pt>
                <c:pt idx="7566">
                  <c:v>40.125</c:v>
                </c:pt>
                <c:pt idx="7567">
                  <c:v>40.811999999999998</c:v>
                </c:pt>
                <c:pt idx="7568">
                  <c:v>41.375</c:v>
                </c:pt>
                <c:pt idx="7569">
                  <c:v>41.875</c:v>
                </c:pt>
                <c:pt idx="7570">
                  <c:v>42.311999999999998</c:v>
                </c:pt>
                <c:pt idx="7571">
                  <c:v>42.75</c:v>
                </c:pt>
                <c:pt idx="7572">
                  <c:v>43.125</c:v>
                </c:pt>
                <c:pt idx="7573">
                  <c:v>43.375</c:v>
                </c:pt>
                <c:pt idx="7574">
                  <c:v>43.625</c:v>
                </c:pt>
                <c:pt idx="7575">
                  <c:v>43.811999999999998</c:v>
                </c:pt>
                <c:pt idx="7576">
                  <c:v>44</c:v>
                </c:pt>
                <c:pt idx="7577">
                  <c:v>44.125</c:v>
                </c:pt>
                <c:pt idx="7578">
                  <c:v>44.186999999999998</c:v>
                </c:pt>
                <c:pt idx="7579">
                  <c:v>44.311999999999998</c:v>
                </c:pt>
                <c:pt idx="7580">
                  <c:v>44.311999999999998</c:v>
                </c:pt>
                <c:pt idx="7581">
                  <c:v>44.311999999999998</c:v>
                </c:pt>
                <c:pt idx="7582">
                  <c:v>44.25</c:v>
                </c:pt>
                <c:pt idx="7583">
                  <c:v>44.186999999999998</c:v>
                </c:pt>
                <c:pt idx="7584">
                  <c:v>44.125</c:v>
                </c:pt>
                <c:pt idx="7585">
                  <c:v>44</c:v>
                </c:pt>
                <c:pt idx="7586">
                  <c:v>43.875</c:v>
                </c:pt>
                <c:pt idx="7587">
                  <c:v>43.75</c:v>
                </c:pt>
                <c:pt idx="7588">
                  <c:v>43.625</c:v>
                </c:pt>
                <c:pt idx="7589">
                  <c:v>43.436999999999998</c:v>
                </c:pt>
                <c:pt idx="7590">
                  <c:v>43.25</c:v>
                </c:pt>
                <c:pt idx="7591">
                  <c:v>43.061999999999998</c:v>
                </c:pt>
                <c:pt idx="7592">
                  <c:v>42.875</c:v>
                </c:pt>
                <c:pt idx="7593">
                  <c:v>42.625</c:v>
                </c:pt>
                <c:pt idx="7594">
                  <c:v>42.436999999999998</c:v>
                </c:pt>
                <c:pt idx="7595">
                  <c:v>42.186999999999998</c:v>
                </c:pt>
                <c:pt idx="7596">
                  <c:v>41.936999999999998</c:v>
                </c:pt>
                <c:pt idx="7597">
                  <c:v>41.75</c:v>
                </c:pt>
                <c:pt idx="7598">
                  <c:v>41.5</c:v>
                </c:pt>
                <c:pt idx="7599">
                  <c:v>41.25</c:v>
                </c:pt>
                <c:pt idx="7600">
                  <c:v>41</c:v>
                </c:pt>
                <c:pt idx="7601">
                  <c:v>40.75</c:v>
                </c:pt>
                <c:pt idx="7602">
                  <c:v>40.5</c:v>
                </c:pt>
                <c:pt idx="7603">
                  <c:v>40.25</c:v>
                </c:pt>
                <c:pt idx="7604">
                  <c:v>40</c:v>
                </c:pt>
                <c:pt idx="7605">
                  <c:v>39.686999999999998</c:v>
                </c:pt>
                <c:pt idx="7606">
                  <c:v>39.5</c:v>
                </c:pt>
                <c:pt idx="7607">
                  <c:v>39.186999999999998</c:v>
                </c:pt>
                <c:pt idx="7608">
                  <c:v>38.936999999999998</c:v>
                </c:pt>
                <c:pt idx="7609">
                  <c:v>38.686999999999998</c:v>
                </c:pt>
                <c:pt idx="7610">
                  <c:v>38.436999999999998</c:v>
                </c:pt>
                <c:pt idx="7611">
                  <c:v>38.186999999999998</c:v>
                </c:pt>
                <c:pt idx="7612">
                  <c:v>37.936999999999998</c:v>
                </c:pt>
                <c:pt idx="7613">
                  <c:v>37.686999999999998</c:v>
                </c:pt>
                <c:pt idx="7614">
                  <c:v>37.436999999999998</c:v>
                </c:pt>
                <c:pt idx="7615">
                  <c:v>37.25</c:v>
                </c:pt>
                <c:pt idx="7616">
                  <c:v>37</c:v>
                </c:pt>
                <c:pt idx="7617">
                  <c:v>36.75</c:v>
                </c:pt>
                <c:pt idx="7618">
                  <c:v>36.5</c:v>
                </c:pt>
                <c:pt idx="7619">
                  <c:v>36.25</c:v>
                </c:pt>
                <c:pt idx="7620">
                  <c:v>36.061999999999998</c:v>
                </c:pt>
                <c:pt idx="7621">
                  <c:v>35.811999999999998</c:v>
                </c:pt>
                <c:pt idx="7622">
                  <c:v>35.561999999999998</c:v>
                </c:pt>
                <c:pt idx="7623">
                  <c:v>35.375</c:v>
                </c:pt>
                <c:pt idx="7624">
                  <c:v>35.125</c:v>
                </c:pt>
                <c:pt idx="7625">
                  <c:v>34.936999999999998</c:v>
                </c:pt>
                <c:pt idx="7626">
                  <c:v>34.75</c:v>
                </c:pt>
                <c:pt idx="7627">
                  <c:v>34.5</c:v>
                </c:pt>
                <c:pt idx="7628">
                  <c:v>34.311999999999998</c:v>
                </c:pt>
                <c:pt idx="7629">
                  <c:v>34.125</c:v>
                </c:pt>
                <c:pt idx="7630">
                  <c:v>33.936999999999998</c:v>
                </c:pt>
                <c:pt idx="7631">
                  <c:v>33.686999999999998</c:v>
                </c:pt>
                <c:pt idx="7632">
                  <c:v>33.5</c:v>
                </c:pt>
                <c:pt idx="7633">
                  <c:v>33.311999999999998</c:v>
                </c:pt>
                <c:pt idx="7634">
                  <c:v>33.186999999999998</c:v>
                </c:pt>
                <c:pt idx="7635">
                  <c:v>33</c:v>
                </c:pt>
                <c:pt idx="7636">
                  <c:v>32.811999999999998</c:v>
                </c:pt>
                <c:pt idx="7637">
                  <c:v>32.625</c:v>
                </c:pt>
                <c:pt idx="7638">
                  <c:v>32.436999999999998</c:v>
                </c:pt>
                <c:pt idx="7639">
                  <c:v>32.25</c:v>
                </c:pt>
                <c:pt idx="7640">
                  <c:v>32.125</c:v>
                </c:pt>
                <c:pt idx="7641">
                  <c:v>31.937000000000001</c:v>
                </c:pt>
                <c:pt idx="7642">
                  <c:v>31.75</c:v>
                </c:pt>
                <c:pt idx="7643">
                  <c:v>31.625</c:v>
                </c:pt>
                <c:pt idx="7644">
                  <c:v>31.437000000000001</c:v>
                </c:pt>
                <c:pt idx="7645">
                  <c:v>31.312000000000001</c:v>
                </c:pt>
                <c:pt idx="7646">
                  <c:v>31.125</c:v>
                </c:pt>
                <c:pt idx="7647">
                  <c:v>31</c:v>
                </c:pt>
                <c:pt idx="7648">
                  <c:v>30.875</c:v>
                </c:pt>
                <c:pt idx="7649">
                  <c:v>30.687000000000001</c:v>
                </c:pt>
                <c:pt idx="7650">
                  <c:v>30.562000000000001</c:v>
                </c:pt>
                <c:pt idx="7651">
                  <c:v>30.437000000000001</c:v>
                </c:pt>
                <c:pt idx="7652">
                  <c:v>30.312000000000001</c:v>
                </c:pt>
                <c:pt idx="7653">
                  <c:v>30.187000000000001</c:v>
                </c:pt>
                <c:pt idx="7654">
                  <c:v>30.062000000000001</c:v>
                </c:pt>
                <c:pt idx="7655">
                  <c:v>29.937000000000001</c:v>
                </c:pt>
                <c:pt idx="7656">
                  <c:v>29.812000000000001</c:v>
                </c:pt>
                <c:pt idx="7657">
                  <c:v>29.687000000000001</c:v>
                </c:pt>
                <c:pt idx="7658">
                  <c:v>29.562000000000001</c:v>
                </c:pt>
                <c:pt idx="7659">
                  <c:v>29.437000000000001</c:v>
                </c:pt>
                <c:pt idx="7660">
                  <c:v>29.312000000000001</c:v>
                </c:pt>
                <c:pt idx="7661">
                  <c:v>29.187000000000001</c:v>
                </c:pt>
                <c:pt idx="7662">
                  <c:v>29.062000000000001</c:v>
                </c:pt>
                <c:pt idx="7663">
                  <c:v>29</c:v>
                </c:pt>
                <c:pt idx="7664">
                  <c:v>28.875</c:v>
                </c:pt>
                <c:pt idx="7665">
                  <c:v>28.75</c:v>
                </c:pt>
                <c:pt idx="7666">
                  <c:v>28.687000000000001</c:v>
                </c:pt>
                <c:pt idx="7667">
                  <c:v>28.562000000000001</c:v>
                </c:pt>
                <c:pt idx="7668">
                  <c:v>28.437000000000001</c:v>
                </c:pt>
                <c:pt idx="7669">
                  <c:v>28.375</c:v>
                </c:pt>
                <c:pt idx="7670">
                  <c:v>28.25</c:v>
                </c:pt>
                <c:pt idx="7671">
                  <c:v>28.187000000000001</c:v>
                </c:pt>
                <c:pt idx="7672">
                  <c:v>28.062000000000001</c:v>
                </c:pt>
                <c:pt idx="7673">
                  <c:v>27.937000000000001</c:v>
                </c:pt>
                <c:pt idx="7674">
                  <c:v>27.875</c:v>
                </c:pt>
                <c:pt idx="7675">
                  <c:v>27.75</c:v>
                </c:pt>
                <c:pt idx="7676">
                  <c:v>27.687000000000001</c:v>
                </c:pt>
                <c:pt idx="7677">
                  <c:v>27.625</c:v>
                </c:pt>
                <c:pt idx="7678">
                  <c:v>27.5</c:v>
                </c:pt>
                <c:pt idx="7679">
                  <c:v>27.437000000000001</c:v>
                </c:pt>
                <c:pt idx="7680">
                  <c:v>27.375</c:v>
                </c:pt>
                <c:pt idx="7681">
                  <c:v>27.312000000000001</c:v>
                </c:pt>
                <c:pt idx="7682">
                  <c:v>27.187000000000001</c:v>
                </c:pt>
                <c:pt idx="7683">
                  <c:v>27.125</c:v>
                </c:pt>
                <c:pt idx="7684">
                  <c:v>27.062000000000001</c:v>
                </c:pt>
                <c:pt idx="7685">
                  <c:v>26.937000000000001</c:v>
                </c:pt>
                <c:pt idx="7686">
                  <c:v>26.875</c:v>
                </c:pt>
                <c:pt idx="7687">
                  <c:v>26.812000000000001</c:v>
                </c:pt>
                <c:pt idx="7688">
                  <c:v>26.75</c:v>
                </c:pt>
                <c:pt idx="7689">
                  <c:v>26.687000000000001</c:v>
                </c:pt>
                <c:pt idx="7690">
                  <c:v>26.625</c:v>
                </c:pt>
                <c:pt idx="7691">
                  <c:v>26.562000000000001</c:v>
                </c:pt>
                <c:pt idx="7692">
                  <c:v>26.5</c:v>
                </c:pt>
                <c:pt idx="7693">
                  <c:v>26.437000000000001</c:v>
                </c:pt>
                <c:pt idx="7694">
                  <c:v>26.375</c:v>
                </c:pt>
                <c:pt idx="7695">
                  <c:v>26.25</c:v>
                </c:pt>
                <c:pt idx="7696">
                  <c:v>26.187000000000001</c:v>
                </c:pt>
                <c:pt idx="7697">
                  <c:v>26.125</c:v>
                </c:pt>
                <c:pt idx="7698">
                  <c:v>26.062000000000001</c:v>
                </c:pt>
                <c:pt idx="7699">
                  <c:v>26</c:v>
                </c:pt>
                <c:pt idx="7700">
                  <c:v>26</c:v>
                </c:pt>
                <c:pt idx="7701">
                  <c:v>25.875</c:v>
                </c:pt>
                <c:pt idx="7702">
                  <c:v>25.875</c:v>
                </c:pt>
                <c:pt idx="7703">
                  <c:v>25.812000000000001</c:v>
                </c:pt>
                <c:pt idx="7704">
                  <c:v>25.75</c:v>
                </c:pt>
                <c:pt idx="7705">
                  <c:v>25.687000000000001</c:v>
                </c:pt>
                <c:pt idx="7706">
                  <c:v>25.625</c:v>
                </c:pt>
                <c:pt idx="7707">
                  <c:v>25.562000000000001</c:v>
                </c:pt>
                <c:pt idx="7708">
                  <c:v>25.5</c:v>
                </c:pt>
                <c:pt idx="7709">
                  <c:v>25.5</c:v>
                </c:pt>
                <c:pt idx="7710">
                  <c:v>25.437000000000001</c:v>
                </c:pt>
                <c:pt idx="7711">
                  <c:v>25.375</c:v>
                </c:pt>
                <c:pt idx="7712">
                  <c:v>25.312000000000001</c:v>
                </c:pt>
                <c:pt idx="7713">
                  <c:v>25.25</c:v>
                </c:pt>
                <c:pt idx="7714">
                  <c:v>25.25</c:v>
                </c:pt>
                <c:pt idx="7715">
                  <c:v>25.187000000000001</c:v>
                </c:pt>
                <c:pt idx="7716">
                  <c:v>25.125</c:v>
                </c:pt>
                <c:pt idx="7717">
                  <c:v>25.125</c:v>
                </c:pt>
                <c:pt idx="7718">
                  <c:v>25</c:v>
                </c:pt>
                <c:pt idx="7719">
                  <c:v>25</c:v>
                </c:pt>
                <c:pt idx="7720">
                  <c:v>24.937000000000001</c:v>
                </c:pt>
                <c:pt idx="7721">
                  <c:v>24.875</c:v>
                </c:pt>
                <c:pt idx="7722">
                  <c:v>24.875</c:v>
                </c:pt>
                <c:pt idx="7723">
                  <c:v>24.812000000000001</c:v>
                </c:pt>
                <c:pt idx="7724">
                  <c:v>24.75</c:v>
                </c:pt>
                <c:pt idx="7725">
                  <c:v>24.75</c:v>
                </c:pt>
                <c:pt idx="7726">
                  <c:v>24.687000000000001</c:v>
                </c:pt>
                <c:pt idx="7727">
                  <c:v>24.687000000000001</c:v>
                </c:pt>
                <c:pt idx="7728">
                  <c:v>24.625</c:v>
                </c:pt>
                <c:pt idx="7729">
                  <c:v>24.562000000000001</c:v>
                </c:pt>
                <c:pt idx="7730">
                  <c:v>24.5</c:v>
                </c:pt>
                <c:pt idx="7731">
                  <c:v>24.5</c:v>
                </c:pt>
                <c:pt idx="7732">
                  <c:v>24.437000000000001</c:v>
                </c:pt>
                <c:pt idx="7733">
                  <c:v>24.437000000000001</c:v>
                </c:pt>
                <c:pt idx="7734">
                  <c:v>24.437000000000001</c:v>
                </c:pt>
                <c:pt idx="7735">
                  <c:v>24.312000000000001</c:v>
                </c:pt>
                <c:pt idx="7736">
                  <c:v>24.312000000000001</c:v>
                </c:pt>
                <c:pt idx="7737">
                  <c:v>24.312000000000001</c:v>
                </c:pt>
                <c:pt idx="7738">
                  <c:v>24.312000000000001</c:v>
                </c:pt>
                <c:pt idx="7739">
                  <c:v>24.312000000000001</c:v>
                </c:pt>
                <c:pt idx="7740">
                  <c:v>24.375</c:v>
                </c:pt>
                <c:pt idx="7741">
                  <c:v>24.5</c:v>
                </c:pt>
                <c:pt idx="7742">
                  <c:v>24.625</c:v>
                </c:pt>
                <c:pt idx="7743">
                  <c:v>24.687000000000001</c:v>
                </c:pt>
                <c:pt idx="7744">
                  <c:v>24.812000000000001</c:v>
                </c:pt>
                <c:pt idx="7745">
                  <c:v>24.875</c:v>
                </c:pt>
                <c:pt idx="7746">
                  <c:v>24.937000000000001</c:v>
                </c:pt>
                <c:pt idx="7747">
                  <c:v>25</c:v>
                </c:pt>
                <c:pt idx="7748">
                  <c:v>25.062000000000001</c:v>
                </c:pt>
                <c:pt idx="7749">
                  <c:v>25.187000000000001</c:v>
                </c:pt>
                <c:pt idx="7750">
                  <c:v>25.25</c:v>
                </c:pt>
                <c:pt idx="7751">
                  <c:v>25.375</c:v>
                </c:pt>
                <c:pt idx="7752">
                  <c:v>25.5</c:v>
                </c:pt>
                <c:pt idx="7753">
                  <c:v>25.562000000000001</c:v>
                </c:pt>
                <c:pt idx="7754">
                  <c:v>25.687000000000001</c:v>
                </c:pt>
                <c:pt idx="7755">
                  <c:v>25.812000000000001</c:v>
                </c:pt>
                <c:pt idx="7756">
                  <c:v>25.937000000000001</c:v>
                </c:pt>
                <c:pt idx="7757">
                  <c:v>26.062000000000001</c:v>
                </c:pt>
                <c:pt idx="7758">
                  <c:v>26.125</c:v>
                </c:pt>
                <c:pt idx="7759">
                  <c:v>26.312000000000001</c:v>
                </c:pt>
                <c:pt idx="7760">
                  <c:v>26.437000000000001</c:v>
                </c:pt>
                <c:pt idx="7761">
                  <c:v>26.625</c:v>
                </c:pt>
                <c:pt idx="7762">
                  <c:v>26.75</c:v>
                </c:pt>
                <c:pt idx="7763">
                  <c:v>26.937000000000001</c:v>
                </c:pt>
                <c:pt idx="7764">
                  <c:v>27.062000000000001</c:v>
                </c:pt>
                <c:pt idx="7765">
                  <c:v>27.25</c:v>
                </c:pt>
                <c:pt idx="7766">
                  <c:v>27.437000000000001</c:v>
                </c:pt>
                <c:pt idx="7767">
                  <c:v>27.625</c:v>
                </c:pt>
                <c:pt idx="7768">
                  <c:v>27.75</c:v>
                </c:pt>
                <c:pt idx="7769">
                  <c:v>27.937000000000001</c:v>
                </c:pt>
                <c:pt idx="7770">
                  <c:v>28.062000000000001</c:v>
                </c:pt>
                <c:pt idx="7771">
                  <c:v>28.437000000000001</c:v>
                </c:pt>
                <c:pt idx="7772">
                  <c:v>28.875</c:v>
                </c:pt>
                <c:pt idx="7773">
                  <c:v>29.375</c:v>
                </c:pt>
                <c:pt idx="7774">
                  <c:v>29.875</c:v>
                </c:pt>
                <c:pt idx="7775">
                  <c:v>30.312000000000001</c:v>
                </c:pt>
                <c:pt idx="7776">
                  <c:v>30.687000000000001</c:v>
                </c:pt>
                <c:pt idx="7777">
                  <c:v>31.125</c:v>
                </c:pt>
                <c:pt idx="7778">
                  <c:v>31.562000000000001</c:v>
                </c:pt>
                <c:pt idx="7779">
                  <c:v>32</c:v>
                </c:pt>
                <c:pt idx="7780">
                  <c:v>32.375</c:v>
                </c:pt>
                <c:pt idx="7781">
                  <c:v>32.811999999999998</c:v>
                </c:pt>
                <c:pt idx="7782">
                  <c:v>33.311999999999998</c:v>
                </c:pt>
                <c:pt idx="7783">
                  <c:v>33.686999999999998</c:v>
                </c:pt>
                <c:pt idx="7784">
                  <c:v>34.061999999999998</c:v>
                </c:pt>
                <c:pt idx="7785">
                  <c:v>34.5</c:v>
                </c:pt>
                <c:pt idx="7786">
                  <c:v>34.561999999999998</c:v>
                </c:pt>
                <c:pt idx="7787">
                  <c:v>34.686999999999998</c:v>
                </c:pt>
                <c:pt idx="7788">
                  <c:v>35</c:v>
                </c:pt>
                <c:pt idx="7789">
                  <c:v>35.625</c:v>
                </c:pt>
                <c:pt idx="7790">
                  <c:v>36.375</c:v>
                </c:pt>
                <c:pt idx="7791">
                  <c:v>37.125</c:v>
                </c:pt>
                <c:pt idx="7792">
                  <c:v>37.811999999999998</c:v>
                </c:pt>
                <c:pt idx="7793">
                  <c:v>38.5</c:v>
                </c:pt>
                <c:pt idx="7794">
                  <c:v>39.125</c:v>
                </c:pt>
                <c:pt idx="7795">
                  <c:v>39.686999999999998</c:v>
                </c:pt>
                <c:pt idx="7796">
                  <c:v>40.186999999999998</c:v>
                </c:pt>
                <c:pt idx="7797">
                  <c:v>40.625</c:v>
                </c:pt>
                <c:pt idx="7798">
                  <c:v>41</c:v>
                </c:pt>
                <c:pt idx="7799">
                  <c:v>41.375</c:v>
                </c:pt>
                <c:pt idx="7800">
                  <c:v>41.625</c:v>
                </c:pt>
                <c:pt idx="7801">
                  <c:v>41.875</c:v>
                </c:pt>
                <c:pt idx="7802">
                  <c:v>42.061999999999998</c:v>
                </c:pt>
                <c:pt idx="7803">
                  <c:v>42.25</c:v>
                </c:pt>
                <c:pt idx="7804">
                  <c:v>42.375</c:v>
                </c:pt>
                <c:pt idx="7805">
                  <c:v>42.436999999999998</c:v>
                </c:pt>
                <c:pt idx="7806">
                  <c:v>42.436999999999998</c:v>
                </c:pt>
                <c:pt idx="7807">
                  <c:v>42.5</c:v>
                </c:pt>
                <c:pt idx="7808">
                  <c:v>42.5</c:v>
                </c:pt>
                <c:pt idx="7809">
                  <c:v>42.5</c:v>
                </c:pt>
                <c:pt idx="7810">
                  <c:v>42.375</c:v>
                </c:pt>
                <c:pt idx="7811">
                  <c:v>42.311999999999998</c:v>
                </c:pt>
                <c:pt idx="7812">
                  <c:v>42.186999999999998</c:v>
                </c:pt>
                <c:pt idx="7813">
                  <c:v>42.125</c:v>
                </c:pt>
                <c:pt idx="7814">
                  <c:v>41.936999999999998</c:v>
                </c:pt>
                <c:pt idx="7815">
                  <c:v>41.811999999999998</c:v>
                </c:pt>
                <c:pt idx="7816">
                  <c:v>41.625</c:v>
                </c:pt>
                <c:pt idx="7817">
                  <c:v>41.436999999999998</c:v>
                </c:pt>
                <c:pt idx="7818">
                  <c:v>41.311999999999998</c:v>
                </c:pt>
                <c:pt idx="7819">
                  <c:v>41.061999999999998</c:v>
                </c:pt>
                <c:pt idx="7820">
                  <c:v>40.875</c:v>
                </c:pt>
                <c:pt idx="7821">
                  <c:v>40.625</c:v>
                </c:pt>
                <c:pt idx="7822">
                  <c:v>40.436999999999998</c:v>
                </c:pt>
                <c:pt idx="7823">
                  <c:v>40.186999999999998</c:v>
                </c:pt>
                <c:pt idx="7824">
                  <c:v>39.936999999999998</c:v>
                </c:pt>
                <c:pt idx="7825">
                  <c:v>39.686999999999998</c:v>
                </c:pt>
                <c:pt idx="7826">
                  <c:v>39.436999999999998</c:v>
                </c:pt>
                <c:pt idx="7827">
                  <c:v>39.186999999999998</c:v>
                </c:pt>
                <c:pt idx="7828">
                  <c:v>38.936999999999998</c:v>
                </c:pt>
                <c:pt idx="7829">
                  <c:v>38.686999999999998</c:v>
                </c:pt>
                <c:pt idx="7830">
                  <c:v>38.436999999999998</c:v>
                </c:pt>
                <c:pt idx="7831">
                  <c:v>38.186999999999998</c:v>
                </c:pt>
                <c:pt idx="7832">
                  <c:v>37.936999999999998</c:v>
                </c:pt>
                <c:pt idx="7833">
                  <c:v>37.686999999999998</c:v>
                </c:pt>
                <c:pt idx="7834">
                  <c:v>37.375</c:v>
                </c:pt>
                <c:pt idx="7835">
                  <c:v>37.125</c:v>
                </c:pt>
                <c:pt idx="7836">
                  <c:v>36.875</c:v>
                </c:pt>
                <c:pt idx="7837">
                  <c:v>36.625</c:v>
                </c:pt>
                <c:pt idx="7838">
                  <c:v>36.375</c:v>
                </c:pt>
                <c:pt idx="7839">
                  <c:v>36.125</c:v>
                </c:pt>
                <c:pt idx="7840">
                  <c:v>35.875</c:v>
                </c:pt>
                <c:pt idx="7841">
                  <c:v>35.625</c:v>
                </c:pt>
                <c:pt idx="7842">
                  <c:v>35.375</c:v>
                </c:pt>
                <c:pt idx="7843">
                  <c:v>35.125</c:v>
                </c:pt>
                <c:pt idx="7844">
                  <c:v>34.875</c:v>
                </c:pt>
                <c:pt idx="7845">
                  <c:v>34.625</c:v>
                </c:pt>
                <c:pt idx="7846">
                  <c:v>34.375</c:v>
                </c:pt>
                <c:pt idx="7847">
                  <c:v>34.186999999999998</c:v>
                </c:pt>
                <c:pt idx="7848">
                  <c:v>33.936999999999998</c:v>
                </c:pt>
                <c:pt idx="7849">
                  <c:v>33.686999999999998</c:v>
                </c:pt>
                <c:pt idx="7850">
                  <c:v>33.436999999999998</c:v>
                </c:pt>
                <c:pt idx="7851">
                  <c:v>33.25</c:v>
                </c:pt>
                <c:pt idx="7852">
                  <c:v>33.061999999999998</c:v>
                </c:pt>
                <c:pt idx="7853">
                  <c:v>32.811999999999998</c:v>
                </c:pt>
                <c:pt idx="7854">
                  <c:v>32.625</c:v>
                </c:pt>
                <c:pt idx="7855">
                  <c:v>32.375</c:v>
                </c:pt>
                <c:pt idx="7856">
                  <c:v>32.186999999999998</c:v>
                </c:pt>
                <c:pt idx="7857">
                  <c:v>32</c:v>
                </c:pt>
                <c:pt idx="7858">
                  <c:v>31.75</c:v>
                </c:pt>
                <c:pt idx="7859">
                  <c:v>31.562000000000001</c:v>
                </c:pt>
                <c:pt idx="7860">
                  <c:v>31.375</c:v>
                </c:pt>
                <c:pt idx="7861">
                  <c:v>31.187000000000001</c:v>
                </c:pt>
                <c:pt idx="7862">
                  <c:v>31</c:v>
                </c:pt>
                <c:pt idx="7863">
                  <c:v>30.812000000000001</c:v>
                </c:pt>
                <c:pt idx="7864">
                  <c:v>30.625</c:v>
                </c:pt>
                <c:pt idx="7865">
                  <c:v>30.437000000000001</c:v>
                </c:pt>
                <c:pt idx="7866">
                  <c:v>30.312000000000001</c:v>
                </c:pt>
                <c:pt idx="7867">
                  <c:v>30.125</c:v>
                </c:pt>
                <c:pt idx="7868">
                  <c:v>29.937000000000001</c:v>
                </c:pt>
                <c:pt idx="7869">
                  <c:v>29.75</c:v>
                </c:pt>
                <c:pt idx="7870">
                  <c:v>29.625</c:v>
                </c:pt>
                <c:pt idx="7871">
                  <c:v>29.437000000000001</c:v>
                </c:pt>
                <c:pt idx="7872">
                  <c:v>29.312000000000001</c:v>
                </c:pt>
                <c:pt idx="7873">
                  <c:v>29.125</c:v>
                </c:pt>
                <c:pt idx="7874">
                  <c:v>29</c:v>
                </c:pt>
                <c:pt idx="7875">
                  <c:v>28.812000000000001</c:v>
                </c:pt>
                <c:pt idx="7876">
                  <c:v>28.687000000000001</c:v>
                </c:pt>
                <c:pt idx="7877">
                  <c:v>28.562000000000001</c:v>
                </c:pt>
                <c:pt idx="7878">
                  <c:v>28.437000000000001</c:v>
                </c:pt>
                <c:pt idx="7879">
                  <c:v>28.25</c:v>
                </c:pt>
                <c:pt idx="7880">
                  <c:v>28.125</c:v>
                </c:pt>
                <c:pt idx="7881">
                  <c:v>28</c:v>
                </c:pt>
                <c:pt idx="7882">
                  <c:v>27.875</c:v>
                </c:pt>
                <c:pt idx="7883">
                  <c:v>27.75</c:v>
                </c:pt>
                <c:pt idx="7884">
                  <c:v>27.625</c:v>
                </c:pt>
                <c:pt idx="7885">
                  <c:v>27.5</c:v>
                </c:pt>
                <c:pt idx="7886">
                  <c:v>27.312000000000001</c:v>
                </c:pt>
                <c:pt idx="7887">
                  <c:v>27.25</c:v>
                </c:pt>
                <c:pt idx="7888">
                  <c:v>27.125</c:v>
                </c:pt>
                <c:pt idx="7889">
                  <c:v>27</c:v>
                </c:pt>
                <c:pt idx="7890">
                  <c:v>26.875</c:v>
                </c:pt>
                <c:pt idx="7891">
                  <c:v>26.75</c:v>
                </c:pt>
                <c:pt idx="7892">
                  <c:v>26.625</c:v>
                </c:pt>
                <c:pt idx="7893">
                  <c:v>26.562000000000001</c:v>
                </c:pt>
                <c:pt idx="7894">
                  <c:v>26.437000000000001</c:v>
                </c:pt>
                <c:pt idx="7895">
                  <c:v>26.375</c:v>
                </c:pt>
                <c:pt idx="7896">
                  <c:v>26.25</c:v>
                </c:pt>
                <c:pt idx="7897">
                  <c:v>26.125</c:v>
                </c:pt>
                <c:pt idx="7898">
                  <c:v>26.062000000000001</c:v>
                </c:pt>
                <c:pt idx="7899">
                  <c:v>25.937000000000001</c:v>
                </c:pt>
                <c:pt idx="7900">
                  <c:v>25.812000000000001</c:v>
                </c:pt>
                <c:pt idx="7901">
                  <c:v>25.75</c:v>
                </c:pt>
                <c:pt idx="7902">
                  <c:v>25.687000000000001</c:v>
                </c:pt>
                <c:pt idx="7903">
                  <c:v>25.562000000000001</c:v>
                </c:pt>
                <c:pt idx="7904">
                  <c:v>25.437000000000001</c:v>
                </c:pt>
                <c:pt idx="7905">
                  <c:v>25.375</c:v>
                </c:pt>
                <c:pt idx="7906">
                  <c:v>25.25</c:v>
                </c:pt>
                <c:pt idx="7907">
                  <c:v>25.187000000000001</c:v>
                </c:pt>
                <c:pt idx="7908">
                  <c:v>25.125</c:v>
                </c:pt>
                <c:pt idx="7909">
                  <c:v>25.062000000000001</c:v>
                </c:pt>
                <c:pt idx="7910">
                  <c:v>24.937000000000001</c:v>
                </c:pt>
                <c:pt idx="7911">
                  <c:v>24.875</c:v>
                </c:pt>
                <c:pt idx="7912">
                  <c:v>24.812000000000001</c:v>
                </c:pt>
                <c:pt idx="7913">
                  <c:v>24.687000000000001</c:v>
                </c:pt>
                <c:pt idx="7914">
                  <c:v>24.625</c:v>
                </c:pt>
                <c:pt idx="7915">
                  <c:v>24.562000000000001</c:v>
                </c:pt>
                <c:pt idx="7916">
                  <c:v>24.5</c:v>
                </c:pt>
                <c:pt idx="7917">
                  <c:v>24.437000000000001</c:v>
                </c:pt>
                <c:pt idx="7918">
                  <c:v>24.312000000000001</c:v>
                </c:pt>
                <c:pt idx="7919">
                  <c:v>24.25</c:v>
                </c:pt>
                <c:pt idx="7920">
                  <c:v>24.187000000000001</c:v>
                </c:pt>
                <c:pt idx="7921">
                  <c:v>24.125</c:v>
                </c:pt>
                <c:pt idx="7922">
                  <c:v>24.062000000000001</c:v>
                </c:pt>
                <c:pt idx="7923">
                  <c:v>23.937000000000001</c:v>
                </c:pt>
                <c:pt idx="7924">
                  <c:v>23.937000000000001</c:v>
                </c:pt>
                <c:pt idx="7925">
                  <c:v>23.875</c:v>
                </c:pt>
                <c:pt idx="7926">
                  <c:v>23.75</c:v>
                </c:pt>
                <c:pt idx="7927">
                  <c:v>23.687000000000001</c:v>
                </c:pt>
                <c:pt idx="7928">
                  <c:v>23.687000000000001</c:v>
                </c:pt>
                <c:pt idx="7929">
                  <c:v>23.625</c:v>
                </c:pt>
                <c:pt idx="7930">
                  <c:v>23.5</c:v>
                </c:pt>
                <c:pt idx="7931">
                  <c:v>23.5</c:v>
                </c:pt>
                <c:pt idx="7932">
                  <c:v>23.375</c:v>
                </c:pt>
                <c:pt idx="7933">
                  <c:v>23.375</c:v>
                </c:pt>
                <c:pt idx="7934">
                  <c:v>23.312000000000001</c:v>
                </c:pt>
                <c:pt idx="7935">
                  <c:v>23.25</c:v>
                </c:pt>
                <c:pt idx="7936">
                  <c:v>23.187000000000001</c:v>
                </c:pt>
                <c:pt idx="7937">
                  <c:v>23.187000000000001</c:v>
                </c:pt>
                <c:pt idx="7938">
                  <c:v>23.125</c:v>
                </c:pt>
                <c:pt idx="7939">
                  <c:v>23.125</c:v>
                </c:pt>
                <c:pt idx="7940">
                  <c:v>23.187000000000001</c:v>
                </c:pt>
                <c:pt idx="7941">
                  <c:v>23.187000000000001</c:v>
                </c:pt>
                <c:pt idx="7942">
                  <c:v>23.312000000000001</c:v>
                </c:pt>
                <c:pt idx="7943">
                  <c:v>23.437000000000001</c:v>
                </c:pt>
                <c:pt idx="7944">
                  <c:v>23.5</c:v>
                </c:pt>
                <c:pt idx="7945">
                  <c:v>23.562000000000001</c:v>
                </c:pt>
                <c:pt idx="7946">
                  <c:v>23.625</c:v>
                </c:pt>
                <c:pt idx="7947">
                  <c:v>23.687000000000001</c:v>
                </c:pt>
                <c:pt idx="7948">
                  <c:v>23.75</c:v>
                </c:pt>
                <c:pt idx="7949">
                  <c:v>23.812000000000001</c:v>
                </c:pt>
                <c:pt idx="7950">
                  <c:v>23.875</c:v>
                </c:pt>
                <c:pt idx="7951">
                  <c:v>23.937000000000001</c:v>
                </c:pt>
                <c:pt idx="7952">
                  <c:v>24</c:v>
                </c:pt>
                <c:pt idx="7953">
                  <c:v>24.062000000000001</c:v>
                </c:pt>
                <c:pt idx="7954">
                  <c:v>24.187000000000001</c:v>
                </c:pt>
                <c:pt idx="7955">
                  <c:v>24.25</c:v>
                </c:pt>
                <c:pt idx="7956">
                  <c:v>24.312000000000001</c:v>
                </c:pt>
                <c:pt idx="7957">
                  <c:v>24.375</c:v>
                </c:pt>
                <c:pt idx="7958">
                  <c:v>24.5</c:v>
                </c:pt>
                <c:pt idx="7959">
                  <c:v>24.625</c:v>
                </c:pt>
                <c:pt idx="7960">
                  <c:v>24.687000000000001</c:v>
                </c:pt>
                <c:pt idx="7961">
                  <c:v>24.812000000000001</c:v>
                </c:pt>
                <c:pt idx="7962">
                  <c:v>24.937000000000001</c:v>
                </c:pt>
                <c:pt idx="7963">
                  <c:v>25.062000000000001</c:v>
                </c:pt>
                <c:pt idx="7964">
                  <c:v>25.187000000000001</c:v>
                </c:pt>
                <c:pt idx="7965">
                  <c:v>25.312000000000001</c:v>
                </c:pt>
                <c:pt idx="7966">
                  <c:v>25.437000000000001</c:v>
                </c:pt>
                <c:pt idx="7967">
                  <c:v>25.562000000000001</c:v>
                </c:pt>
                <c:pt idx="7968">
                  <c:v>25.75</c:v>
                </c:pt>
                <c:pt idx="7969">
                  <c:v>25.812000000000001</c:v>
                </c:pt>
                <c:pt idx="7970">
                  <c:v>26</c:v>
                </c:pt>
                <c:pt idx="7971">
                  <c:v>26.125</c:v>
                </c:pt>
                <c:pt idx="7972">
                  <c:v>26.5</c:v>
                </c:pt>
                <c:pt idx="7973">
                  <c:v>26.875</c:v>
                </c:pt>
                <c:pt idx="7974">
                  <c:v>27.187000000000001</c:v>
                </c:pt>
                <c:pt idx="7975">
                  <c:v>27.562000000000001</c:v>
                </c:pt>
                <c:pt idx="7976">
                  <c:v>27.937000000000001</c:v>
                </c:pt>
                <c:pt idx="7977">
                  <c:v>28.312000000000001</c:v>
                </c:pt>
                <c:pt idx="7978">
                  <c:v>28.625</c:v>
                </c:pt>
                <c:pt idx="7979">
                  <c:v>28.875</c:v>
                </c:pt>
                <c:pt idx="7980">
                  <c:v>29.125</c:v>
                </c:pt>
                <c:pt idx="7981">
                  <c:v>29.437000000000001</c:v>
                </c:pt>
                <c:pt idx="7982">
                  <c:v>29.75</c:v>
                </c:pt>
                <c:pt idx="7983">
                  <c:v>30</c:v>
                </c:pt>
                <c:pt idx="7984">
                  <c:v>30.312000000000001</c:v>
                </c:pt>
                <c:pt idx="7985">
                  <c:v>30.562000000000001</c:v>
                </c:pt>
                <c:pt idx="7986">
                  <c:v>30.812000000000001</c:v>
                </c:pt>
                <c:pt idx="7987">
                  <c:v>31.062000000000001</c:v>
                </c:pt>
                <c:pt idx="7988">
                  <c:v>31.312000000000001</c:v>
                </c:pt>
                <c:pt idx="7989">
                  <c:v>31.5</c:v>
                </c:pt>
                <c:pt idx="7990">
                  <c:v>31.687000000000001</c:v>
                </c:pt>
                <c:pt idx="7991">
                  <c:v>31.875</c:v>
                </c:pt>
                <c:pt idx="7992">
                  <c:v>32.375</c:v>
                </c:pt>
                <c:pt idx="7993">
                  <c:v>32.686999999999998</c:v>
                </c:pt>
                <c:pt idx="7994">
                  <c:v>33.061999999999998</c:v>
                </c:pt>
                <c:pt idx="7995">
                  <c:v>33.186999999999998</c:v>
                </c:pt>
                <c:pt idx="7996">
                  <c:v>33.25</c:v>
                </c:pt>
                <c:pt idx="7997">
                  <c:v>33.561999999999998</c:v>
                </c:pt>
                <c:pt idx="7998">
                  <c:v>34.125</c:v>
                </c:pt>
                <c:pt idx="7999">
                  <c:v>34.75</c:v>
                </c:pt>
                <c:pt idx="8000">
                  <c:v>35.436999999999998</c:v>
                </c:pt>
                <c:pt idx="8001">
                  <c:v>36.061999999999998</c:v>
                </c:pt>
                <c:pt idx="8002">
                  <c:v>36.625</c:v>
                </c:pt>
                <c:pt idx="8003">
                  <c:v>37.186999999999998</c:v>
                </c:pt>
                <c:pt idx="8004">
                  <c:v>37.625</c:v>
                </c:pt>
                <c:pt idx="8005">
                  <c:v>38.061999999999998</c:v>
                </c:pt>
                <c:pt idx="8006">
                  <c:v>38.436999999999998</c:v>
                </c:pt>
                <c:pt idx="8007">
                  <c:v>38.75</c:v>
                </c:pt>
                <c:pt idx="8008">
                  <c:v>39.061999999999998</c:v>
                </c:pt>
                <c:pt idx="8009">
                  <c:v>39.25</c:v>
                </c:pt>
                <c:pt idx="8010">
                  <c:v>39.436999999999998</c:v>
                </c:pt>
                <c:pt idx="8011">
                  <c:v>39.625</c:v>
                </c:pt>
                <c:pt idx="8012">
                  <c:v>39.686999999999998</c:v>
                </c:pt>
                <c:pt idx="8013">
                  <c:v>39.811999999999998</c:v>
                </c:pt>
                <c:pt idx="8014">
                  <c:v>39.811999999999998</c:v>
                </c:pt>
                <c:pt idx="8015">
                  <c:v>39.811999999999998</c:v>
                </c:pt>
                <c:pt idx="8016">
                  <c:v>39.811999999999998</c:v>
                </c:pt>
                <c:pt idx="8017">
                  <c:v>39.811999999999998</c:v>
                </c:pt>
                <c:pt idx="8018">
                  <c:v>39.75</c:v>
                </c:pt>
                <c:pt idx="8019">
                  <c:v>39.625</c:v>
                </c:pt>
                <c:pt idx="8020">
                  <c:v>39.561999999999998</c:v>
                </c:pt>
                <c:pt idx="8021">
                  <c:v>39.436999999999998</c:v>
                </c:pt>
                <c:pt idx="8022">
                  <c:v>39.25</c:v>
                </c:pt>
                <c:pt idx="8023">
                  <c:v>39.125</c:v>
                </c:pt>
                <c:pt idx="8024">
                  <c:v>38.936999999999998</c:v>
                </c:pt>
                <c:pt idx="8025">
                  <c:v>38.75</c:v>
                </c:pt>
                <c:pt idx="8026">
                  <c:v>38.561999999999998</c:v>
                </c:pt>
                <c:pt idx="8027">
                  <c:v>38.375</c:v>
                </c:pt>
                <c:pt idx="8028">
                  <c:v>38.186999999999998</c:v>
                </c:pt>
                <c:pt idx="8029">
                  <c:v>37.936999999999998</c:v>
                </c:pt>
                <c:pt idx="8030">
                  <c:v>37.686999999999998</c:v>
                </c:pt>
                <c:pt idx="8031">
                  <c:v>37.436999999999998</c:v>
                </c:pt>
                <c:pt idx="8032">
                  <c:v>37.25</c:v>
                </c:pt>
                <c:pt idx="8033">
                  <c:v>37</c:v>
                </c:pt>
                <c:pt idx="8034">
                  <c:v>36.75</c:v>
                </c:pt>
                <c:pt idx="8035">
                  <c:v>36.5</c:v>
                </c:pt>
                <c:pt idx="8036">
                  <c:v>36.25</c:v>
                </c:pt>
                <c:pt idx="8037">
                  <c:v>36</c:v>
                </c:pt>
                <c:pt idx="8038">
                  <c:v>35.686999999999998</c:v>
                </c:pt>
                <c:pt idx="8039">
                  <c:v>35.436999999999998</c:v>
                </c:pt>
                <c:pt idx="8040">
                  <c:v>35.186999999999998</c:v>
                </c:pt>
                <c:pt idx="8041">
                  <c:v>34.936999999999998</c:v>
                </c:pt>
                <c:pt idx="8042">
                  <c:v>34.686999999999998</c:v>
                </c:pt>
                <c:pt idx="8043">
                  <c:v>34.375</c:v>
                </c:pt>
                <c:pt idx="8044">
                  <c:v>34.125</c:v>
                </c:pt>
                <c:pt idx="8045">
                  <c:v>33.875</c:v>
                </c:pt>
                <c:pt idx="8046">
                  <c:v>33.625</c:v>
                </c:pt>
                <c:pt idx="8047">
                  <c:v>33.375</c:v>
                </c:pt>
                <c:pt idx="8048">
                  <c:v>33.125</c:v>
                </c:pt>
                <c:pt idx="8049">
                  <c:v>32.875</c:v>
                </c:pt>
                <c:pt idx="8050">
                  <c:v>32.561999999999998</c:v>
                </c:pt>
                <c:pt idx="8051">
                  <c:v>32.375</c:v>
                </c:pt>
                <c:pt idx="8052">
                  <c:v>32.125</c:v>
                </c:pt>
                <c:pt idx="8053">
                  <c:v>31.875</c:v>
                </c:pt>
                <c:pt idx="8054">
                  <c:v>31.625</c:v>
                </c:pt>
                <c:pt idx="8055">
                  <c:v>31.375</c:v>
                </c:pt>
                <c:pt idx="8056">
                  <c:v>31.125</c:v>
                </c:pt>
                <c:pt idx="8057">
                  <c:v>30.875</c:v>
                </c:pt>
                <c:pt idx="8058">
                  <c:v>30.687000000000001</c:v>
                </c:pt>
                <c:pt idx="8059">
                  <c:v>30.437000000000001</c:v>
                </c:pt>
                <c:pt idx="8060">
                  <c:v>30.187000000000001</c:v>
                </c:pt>
                <c:pt idx="8061">
                  <c:v>30</c:v>
                </c:pt>
                <c:pt idx="8062">
                  <c:v>29.75</c:v>
                </c:pt>
                <c:pt idx="8063">
                  <c:v>29.562000000000001</c:v>
                </c:pt>
                <c:pt idx="8064">
                  <c:v>29.312000000000001</c:v>
                </c:pt>
                <c:pt idx="8065">
                  <c:v>29.125</c:v>
                </c:pt>
                <c:pt idx="8066">
                  <c:v>28.875</c:v>
                </c:pt>
                <c:pt idx="8067">
                  <c:v>28.687000000000001</c:v>
                </c:pt>
                <c:pt idx="8068">
                  <c:v>28.5</c:v>
                </c:pt>
                <c:pt idx="8069">
                  <c:v>28.312000000000001</c:v>
                </c:pt>
                <c:pt idx="8070">
                  <c:v>28.125</c:v>
                </c:pt>
                <c:pt idx="8071">
                  <c:v>27.937000000000001</c:v>
                </c:pt>
                <c:pt idx="8072">
                  <c:v>27.75</c:v>
                </c:pt>
                <c:pt idx="8073">
                  <c:v>27.562000000000001</c:v>
                </c:pt>
                <c:pt idx="8074">
                  <c:v>27.375</c:v>
                </c:pt>
                <c:pt idx="8075">
                  <c:v>27.187000000000001</c:v>
                </c:pt>
                <c:pt idx="8076">
                  <c:v>27</c:v>
                </c:pt>
                <c:pt idx="8077">
                  <c:v>26.812000000000001</c:v>
                </c:pt>
                <c:pt idx="8078">
                  <c:v>26.625</c:v>
                </c:pt>
                <c:pt idx="8079">
                  <c:v>26.5</c:v>
                </c:pt>
                <c:pt idx="8080">
                  <c:v>26.312000000000001</c:v>
                </c:pt>
                <c:pt idx="8081">
                  <c:v>26.125</c:v>
                </c:pt>
                <c:pt idx="8082">
                  <c:v>26</c:v>
                </c:pt>
                <c:pt idx="8083">
                  <c:v>25.812000000000001</c:v>
                </c:pt>
                <c:pt idx="8084">
                  <c:v>25.687000000000001</c:v>
                </c:pt>
                <c:pt idx="8085">
                  <c:v>25.5</c:v>
                </c:pt>
                <c:pt idx="8086">
                  <c:v>25.375</c:v>
                </c:pt>
                <c:pt idx="8087">
                  <c:v>25.187000000000001</c:v>
                </c:pt>
                <c:pt idx="8088">
                  <c:v>25.062000000000001</c:v>
                </c:pt>
                <c:pt idx="8089">
                  <c:v>24.937000000000001</c:v>
                </c:pt>
                <c:pt idx="8090">
                  <c:v>24.812000000000001</c:v>
                </c:pt>
                <c:pt idx="8091">
                  <c:v>24.625</c:v>
                </c:pt>
                <c:pt idx="8092">
                  <c:v>24.5</c:v>
                </c:pt>
                <c:pt idx="8093">
                  <c:v>24.375</c:v>
                </c:pt>
                <c:pt idx="8094">
                  <c:v>24.25</c:v>
                </c:pt>
                <c:pt idx="8095">
                  <c:v>24.062000000000001</c:v>
                </c:pt>
                <c:pt idx="8096">
                  <c:v>23.937000000000001</c:v>
                </c:pt>
                <c:pt idx="8097">
                  <c:v>23.812000000000001</c:v>
                </c:pt>
                <c:pt idx="8098">
                  <c:v>23.75</c:v>
                </c:pt>
                <c:pt idx="8099">
                  <c:v>23.625</c:v>
                </c:pt>
                <c:pt idx="8100">
                  <c:v>23.5</c:v>
                </c:pt>
                <c:pt idx="8101">
                  <c:v>23.375</c:v>
                </c:pt>
                <c:pt idx="8102">
                  <c:v>23.25</c:v>
                </c:pt>
                <c:pt idx="8103">
                  <c:v>23.125</c:v>
                </c:pt>
                <c:pt idx="8104">
                  <c:v>23</c:v>
                </c:pt>
                <c:pt idx="8105">
                  <c:v>22.875</c:v>
                </c:pt>
                <c:pt idx="8106">
                  <c:v>22.75</c:v>
                </c:pt>
                <c:pt idx="8107">
                  <c:v>22.687000000000001</c:v>
                </c:pt>
                <c:pt idx="8108">
                  <c:v>22.562000000000001</c:v>
                </c:pt>
                <c:pt idx="8109">
                  <c:v>22.437000000000001</c:v>
                </c:pt>
                <c:pt idx="8110">
                  <c:v>22.375</c:v>
                </c:pt>
                <c:pt idx="8111">
                  <c:v>22.25</c:v>
                </c:pt>
                <c:pt idx="8112">
                  <c:v>22.125</c:v>
                </c:pt>
                <c:pt idx="8113">
                  <c:v>22.062000000000001</c:v>
                </c:pt>
                <c:pt idx="8114">
                  <c:v>22</c:v>
                </c:pt>
                <c:pt idx="8115">
                  <c:v>21.937000000000001</c:v>
                </c:pt>
                <c:pt idx="8116">
                  <c:v>21.875</c:v>
                </c:pt>
                <c:pt idx="8117">
                  <c:v>21.875</c:v>
                </c:pt>
                <c:pt idx="8118">
                  <c:v>21.875</c:v>
                </c:pt>
                <c:pt idx="8119">
                  <c:v>21.875</c:v>
                </c:pt>
                <c:pt idx="8120">
                  <c:v>21.937000000000001</c:v>
                </c:pt>
                <c:pt idx="8121">
                  <c:v>22</c:v>
                </c:pt>
                <c:pt idx="8122">
                  <c:v>22.062000000000001</c:v>
                </c:pt>
                <c:pt idx="8123">
                  <c:v>22.125</c:v>
                </c:pt>
                <c:pt idx="8124">
                  <c:v>22.187000000000001</c:v>
                </c:pt>
                <c:pt idx="8125">
                  <c:v>22.25</c:v>
                </c:pt>
                <c:pt idx="8126">
                  <c:v>22.312000000000001</c:v>
                </c:pt>
                <c:pt idx="8127">
                  <c:v>22.375</c:v>
                </c:pt>
                <c:pt idx="8128">
                  <c:v>22.437000000000001</c:v>
                </c:pt>
                <c:pt idx="8129">
                  <c:v>22.5</c:v>
                </c:pt>
                <c:pt idx="8130">
                  <c:v>22.562000000000001</c:v>
                </c:pt>
                <c:pt idx="8131">
                  <c:v>22.625</c:v>
                </c:pt>
                <c:pt idx="8132">
                  <c:v>22.75</c:v>
                </c:pt>
                <c:pt idx="8133">
                  <c:v>22.75</c:v>
                </c:pt>
                <c:pt idx="8134">
                  <c:v>22.812000000000001</c:v>
                </c:pt>
                <c:pt idx="8135">
                  <c:v>22.875</c:v>
                </c:pt>
                <c:pt idx="8136">
                  <c:v>22.937000000000001</c:v>
                </c:pt>
                <c:pt idx="8137">
                  <c:v>23</c:v>
                </c:pt>
                <c:pt idx="8138">
                  <c:v>23.062000000000001</c:v>
                </c:pt>
                <c:pt idx="8139">
                  <c:v>23.125</c:v>
                </c:pt>
                <c:pt idx="8140">
                  <c:v>23.187000000000001</c:v>
                </c:pt>
                <c:pt idx="8141">
                  <c:v>23.25</c:v>
                </c:pt>
                <c:pt idx="8142">
                  <c:v>23.312000000000001</c:v>
                </c:pt>
                <c:pt idx="8143">
                  <c:v>23.312000000000001</c:v>
                </c:pt>
                <c:pt idx="8144">
                  <c:v>23.375</c:v>
                </c:pt>
                <c:pt idx="8145">
                  <c:v>23.437000000000001</c:v>
                </c:pt>
                <c:pt idx="8146">
                  <c:v>23.437000000000001</c:v>
                </c:pt>
                <c:pt idx="8147">
                  <c:v>23.562000000000001</c:v>
                </c:pt>
                <c:pt idx="8148">
                  <c:v>23.625</c:v>
                </c:pt>
                <c:pt idx="8149">
                  <c:v>23.625</c:v>
                </c:pt>
                <c:pt idx="8150">
                  <c:v>23.812000000000001</c:v>
                </c:pt>
                <c:pt idx="8151">
                  <c:v>24</c:v>
                </c:pt>
                <c:pt idx="8152">
                  <c:v>24.125</c:v>
                </c:pt>
                <c:pt idx="8153">
                  <c:v>24.312000000000001</c:v>
                </c:pt>
                <c:pt idx="8154">
                  <c:v>24.5</c:v>
                </c:pt>
                <c:pt idx="8155">
                  <c:v>24.625</c:v>
                </c:pt>
                <c:pt idx="8156">
                  <c:v>24.75</c:v>
                </c:pt>
                <c:pt idx="8157">
                  <c:v>24.875</c:v>
                </c:pt>
                <c:pt idx="8158">
                  <c:v>25.062000000000001</c:v>
                </c:pt>
                <c:pt idx="8159">
                  <c:v>25.125</c:v>
                </c:pt>
                <c:pt idx="8160">
                  <c:v>25.25</c:v>
                </c:pt>
                <c:pt idx="8161">
                  <c:v>25.375</c:v>
                </c:pt>
                <c:pt idx="8162">
                  <c:v>25.5</c:v>
                </c:pt>
                <c:pt idx="8163">
                  <c:v>25.625</c:v>
                </c:pt>
                <c:pt idx="8164">
                  <c:v>25.75</c:v>
                </c:pt>
                <c:pt idx="8165">
                  <c:v>25.875</c:v>
                </c:pt>
                <c:pt idx="8166">
                  <c:v>26</c:v>
                </c:pt>
                <c:pt idx="8167">
                  <c:v>26.125</c:v>
                </c:pt>
                <c:pt idx="8168">
                  <c:v>26.187000000000001</c:v>
                </c:pt>
                <c:pt idx="8169">
                  <c:v>26.312000000000001</c:v>
                </c:pt>
                <c:pt idx="8170">
                  <c:v>26.562000000000001</c:v>
                </c:pt>
                <c:pt idx="8171">
                  <c:v>26.687000000000001</c:v>
                </c:pt>
                <c:pt idx="8172">
                  <c:v>26.875</c:v>
                </c:pt>
                <c:pt idx="8173">
                  <c:v>26.937000000000001</c:v>
                </c:pt>
                <c:pt idx="8174">
                  <c:v>27.062000000000001</c:v>
                </c:pt>
                <c:pt idx="8175">
                  <c:v>27.062000000000001</c:v>
                </c:pt>
                <c:pt idx="8176">
                  <c:v>27.187000000000001</c:v>
                </c:pt>
                <c:pt idx="8177">
                  <c:v>27.25</c:v>
                </c:pt>
                <c:pt idx="8178">
                  <c:v>27.312000000000001</c:v>
                </c:pt>
                <c:pt idx="8179">
                  <c:v>27.312000000000001</c:v>
                </c:pt>
                <c:pt idx="8180">
                  <c:v>27.312000000000001</c:v>
                </c:pt>
                <c:pt idx="8181">
                  <c:v>27.312000000000001</c:v>
                </c:pt>
                <c:pt idx="8182">
                  <c:v>27.187000000000001</c:v>
                </c:pt>
                <c:pt idx="8183">
                  <c:v>27.125</c:v>
                </c:pt>
                <c:pt idx="8184">
                  <c:v>27.062000000000001</c:v>
                </c:pt>
                <c:pt idx="8185">
                  <c:v>26.937000000000001</c:v>
                </c:pt>
                <c:pt idx="8186">
                  <c:v>26.875</c:v>
                </c:pt>
                <c:pt idx="8187">
                  <c:v>26.75</c:v>
                </c:pt>
                <c:pt idx="8188">
                  <c:v>26.687000000000001</c:v>
                </c:pt>
                <c:pt idx="8189">
                  <c:v>26.437000000000001</c:v>
                </c:pt>
                <c:pt idx="8190">
                  <c:v>26.125</c:v>
                </c:pt>
                <c:pt idx="8191">
                  <c:v>25.812000000000001</c:v>
                </c:pt>
                <c:pt idx="8192">
                  <c:v>25.5</c:v>
                </c:pt>
                <c:pt idx="8193">
                  <c:v>25.312000000000001</c:v>
                </c:pt>
                <c:pt idx="8194">
                  <c:v>25.187000000000001</c:v>
                </c:pt>
                <c:pt idx="8195">
                  <c:v>25.062000000000001</c:v>
                </c:pt>
                <c:pt idx="8196">
                  <c:v>24.875</c:v>
                </c:pt>
                <c:pt idx="8197">
                  <c:v>24.687000000000001</c:v>
                </c:pt>
                <c:pt idx="8198">
                  <c:v>24.625</c:v>
                </c:pt>
                <c:pt idx="8199">
                  <c:v>24.5</c:v>
                </c:pt>
                <c:pt idx="8200">
                  <c:v>24.375</c:v>
                </c:pt>
                <c:pt idx="8201">
                  <c:v>24.25</c:v>
                </c:pt>
                <c:pt idx="8202">
                  <c:v>24.062000000000001</c:v>
                </c:pt>
                <c:pt idx="8203">
                  <c:v>23.937000000000001</c:v>
                </c:pt>
                <c:pt idx="8204">
                  <c:v>23.75</c:v>
                </c:pt>
                <c:pt idx="8205">
                  <c:v>23.562000000000001</c:v>
                </c:pt>
                <c:pt idx="8206">
                  <c:v>23.375</c:v>
                </c:pt>
                <c:pt idx="8207">
                  <c:v>23.125</c:v>
                </c:pt>
                <c:pt idx="8208">
                  <c:v>22.875</c:v>
                </c:pt>
                <c:pt idx="8209">
                  <c:v>22.625</c:v>
                </c:pt>
                <c:pt idx="8210">
                  <c:v>22.375</c:v>
                </c:pt>
                <c:pt idx="8211">
                  <c:v>22.125</c:v>
                </c:pt>
                <c:pt idx="8212">
                  <c:v>21.812000000000001</c:v>
                </c:pt>
                <c:pt idx="8213">
                  <c:v>21.562000000000001</c:v>
                </c:pt>
                <c:pt idx="8214">
                  <c:v>21.312000000000001</c:v>
                </c:pt>
                <c:pt idx="8215">
                  <c:v>21.062000000000001</c:v>
                </c:pt>
                <c:pt idx="8216">
                  <c:v>20.812000000000001</c:v>
                </c:pt>
                <c:pt idx="8217">
                  <c:v>20.625</c:v>
                </c:pt>
                <c:pt idx="8218">
                  <c:v>20.375</c:v>
                </c:pt>
                <c:pt idx="8219">
                  <c:v>20.187000000000001</c:v>
                </c:pt>
                <c:pt idx="8220">
                  <c:v>19.875</c:v>
                </c:pt>
                <c:pt idx="8221">
                  <c:v>19.687000000000001</c:v>
                </c:pt>
                <c:pt idx="8222">
                  <c:v>19.437000000000001</c:v>
                </c:pt>
                <c:pt idx="8223">
                  <c:v>19.25</c:v>
                </c:pt>
                <c:pt idx="8224">
                  <c:v>19</c:v>
                </c:pt>
                <c:pt idx="8225">
                  <c:v>18.75</c:v>
                </c:pt>
                <c:pt idx="8226">
                  <c:v>18.5</c:v>
                </c:pt>
                <c:pt idx="8227">
                  <c:v>18.187000000000001</c:v>
                </c:pt>
                <c:pt idx="8228">
                  <c:v>17.937000000000001</c:v>
                </c:pt>
                <c:pt idx="8229">
                  <c:v>17.687000000000001</c:v>
                </c:pt>
                <c:pt idx="8230">
                  <c:v>17.437000000000001</c:v>
                </c:pt>
                <c:pt idx="8231">
                  <c:v>17.187000000000001</c:v>
                </c:pt>
                <c:pt idx="8232">
                  <c:v>16.937000000000001</c:v>
                </c:pt>
                <c:pt idx="8233">
                  <c:v>16.687000000000001</c:v>
                </c:pt>
                <c:pt idx="8234">
                  <c:v>16.437000000000001</c:v>
                </c:pt>
                <c:pt idx="8235">
                  <c:v>16.187000000000001</c:v>
                </c:pt>
                <c:pt idx="8236">
                  <c:v>15.936999999999999</c:v>
                </c:pt>
                <c:pt idx="8237">
                  <c:v>15.686999999999999</c:v>
                </c:pt>
                <c:pt idx="8238">
                  <c:v>15.436999999999999</c:v>
                </c:pt>
                <c:pt idx="8239">
                  <c:v>15.25</c:v>
                </c:pt>
                <c:pt idx="8240">
                  <c:v>15</c:v>
                </c:pt>
                <c:pt idx="8241">
                  <c:v>14.811999999999999</c:v>
                </c:pt>
                <c:pt idx="8242">
                  <c:v>14.561999999999999</c:v>
                </c:pt>
                <c:pt idx="8243">
                  <c:v>14.375</c:v>
                </c:pt>
                <c:pt idx="8244">
                  <c:v>14.125</c:v>
                </c:pt>
                <c:pt idx="8245">
                  <c:v>13.875</c:v>
                </c:pt>
                <c:pt idx="8246">
                  <c:v>13.625</c:v>
                </c:pt>
                <c:pt idx="8247">
                  <c:v>13.375</c:v>
                </c:pt>
                <c:pt idx="8248">
                  <c:v>13.125</c:v>
                </c:pt>
                <c:pt idx="8249">
                  <c:v>12.875</c:v>
                </c:pt>
                <c:pt idx="8250">
                  <c:v>12.625</c:v>
                </c:pt>
                <c:pt idx="8251">
                  <c:v>12.375</c:v>
                </c:pt>
                <c:pt idx="8252">
                  <c:v>12.125</c:v>
                </c:pt>
                <c:pt idx="8253">
                  <c:v>11.811999999999999</c:v>
                </c:pt>
                <c:pt idx="8254">
                  <c:v>11.625</c:v>
                </c:pt>
                <c:pt idx="8255">
                  <c:v>11.375</c:v>
                </c:pt>
                <c:pt idx="8256">
                  <c:v>11.125</c:v>
                </c:pt>
                <c:pt idx="8257">
                  <c:v>10.875</c:v>
                </c:pt>
                <c:pt idx="8258">
                  <c:v>10.625</c:v>
                </c:pt>
                <c:pt idx="8259">
                  <c:v>10.375</c:v>
                </c:pt>
                <c:pt idx="8260">
                  <c:v>10.186999999999999</c:v>
                </c:pt>
                <c:pt idx="8261">
                  <c:v>10</c:v>
                </c:pt>
                <c:pt idx="8262">
                  <c:v>9.75</c:v>
                </c:pt>
                <c:pt idx="8263">
                  <c:v>9.5619999999999994</c:v>
                </c:pt>
                <c:pt idx="8264">
                  <c:v>9.375</c:v>
                </c:pt>
                <c:pt idx="8265">
                  <c:v>9.1869999999999994</c:v>
                </c:pt>
                <c:pt idx="8266">
                  <c:v>9</c:v>
                </c:pt>
                <c:pt idx="8267">
                  <c:v>8.75</c:v>
                </c:pt>
                <c:pt idx="8268">
                  <c:v>8.5619999999999994</c:v>
                </c:pt>
                <c:pt idx="8269">
                  <c:v>8.4369999999999994</c:v>
                </c:pt>
                <c:pt idx="8270">
                  <c:v>8.25</c:v>
                </c:pt>
                <c:pt idx="8271">
                  <c:v>8.125</c:v>
                </c:pt>
                <c:pt idx="8272">
                  <c:v>7.9370000000000003</c:v>
                </c:pt>
                <c:pt idx="8273">
                  <c:v>7.8120000000000003</c:v>
                </c:pt>
                <c:pt idx="8274">
                  <c:v>7.6870000000000003</c:v>
                </c:pt>
                <c:pt idx="8275">
                  <c:v>7.5</c:v>
                </c:pt>
                <c:pt idx="8276">
                  <c:v>7.3120000000000003</c:v>
                </c:pt>
                <c:pt idx="8277">
                  <c:v>7.1870000000000003</c:v>
                </c:pt>
                <c:pt idx="8278">
                  <c:v>7</c:v>
                </c:pt>
                <c:pt idx="8279">
                  <c:v>6.8120000000000003</c:v>
                </c:pt>
                <c:pt idx="8280">
                  <c:v>6.5620000000000003</c:v>
                </c:pt>
                <c:pt idx="8281">
                  <c:v>6.4370000000000003</c:v>
                </c:pt>
                <c:pt idx="8282">
                  <c:v>6.25</c:v>
                </c:pt>
                <c:pt idx="8283">
                  <c:v>6.0620000000000003</c:v>
                </c:pt>
                <c:pt idx="8284">
                  <c:v>5.9370000000000003</c:v>
                </c:pt>
                <c:pt idx="8285">
                  <c:v>5.8120000000000003</c:v>
                </c:pt>
                <c:pt idx="8286">
                  <c:v>5.75</c:v>
                </c:pt>
                <c:pt idx="8287">
                  <c:v>5.6870000000000003</c:v>
                </c:pt>
                <c:pt idx="8288">
                  <c:v>5.625</c:v>
                </c:pt>
                <c:pt idx="8289">
                  <c:v>5.5620000000000003</c:v>
                </c:pt>
                <c:pt idx="8290">
                  <c:v>5.5</c:v>
                </c:pt>
                <c:pt idx="8291">
                  <c:v>5.4370000000000003</c:v>
                </c:pt>
                <c:pt idx="8292">
                  <c:v>5.4370000000000003</c:v>
                </c:pt>
                <c:pt idx="8293">
                  <c:v>5.375</c:v>
                </c:pt>
                <c:pt idx="8294">
                  <c:v>5.375</c:v>
                </c:pt>
                <c:pt idx="8295">
                  <c:v>5.3120000000000003</c:v>
                </c:pt>
                <c:pt idx="8296">
                  <c:v>5.3120000000000003</c:v>
                </c:pt>
                <c:pt idx="8297">
                  <c:v>5.3120000000000003</c:v>
                </c:pt>
                <c:pt idx="8298">
                  <c:v>5.25</c:v>
                </c:pt>
                <c:pt idx="8299">
                  <c:v>5.1870000000000003</c:v>
                </c:pt>
                <c:pt idx="8300">
                  <c:v>5.1870000000000003</c:v>
                </c:pt>
                <c:pt idx="8301">
                  <c:v>5.1870000000000003</c:v>
                </c:pt>
                <c:pt idx="8302">
                  <c:v>5.125</c:v>
                </c:pt>
                <c:pt idx="8303">
                  <c:v>5.125</c:v>
                </c:pt>
                <c:pt idx="8304">
                  <c:v>5.0620000000000003</c:v>
                </c:pt>
                <c:pt idx="8305">
                  <c:v>5.0620000000000003</c:v>
                </c:pt>
                <c:pt idx="8306">
                  <c:v>5</c:v>
                </c:pt>
                <c:pt idx="8307">
                  <c:v>5</c:v>
                </c:pt>
                <c:pt idx="8308">
                  <c:v>4.9370000000000003</c:v>
                </c:pt>
                <c:pt idx="8309">
                  <c:v>4.9370000000000003</c:v>
                </c:pt>
                <c:pt idx="8310">
                  <c:v>4.9370000000000003</c:v>
                </c:pt>
                <c:pt idx="8311">
                  <c:v>4.9370000000000003</c:v>
                </c:pt>
                <c:pt idx="8312">
                  <c:v>4.875</c:v>
                </c:pt>
                <c:pt idx="8313">
                  <c:v>4.875</c:v>
                </c:pt>
                <c:pt idx="8314">
                  <c:v>4.875</c:v>
                </c:pt>
                <c:pt idx="8315">
                  <c:v>4.8120000000000003</c:v>
                </c:pt>
                <c:pt idx="8316">
                  <c:v>4.8120000000000003</c:v>
                </c:pt>
                <c:pt idx="8317">
                  <c:v>4.8120000000000003</c:v>
                </c:pt>
                <c:pt idx="8318">
                  <c:v>4.75</c:v>
                </c:pt>
                <c:pt idx="8319">
                  <c:v>4.75</c:v>
                </c:pt>
                <c:pt idx="8320">
                  <c:v>4.75</c:v>
                </c:pt>
                <c:pt idx="8321">
                  <c:v>4.75</c:v>
                </c:pt>
                <c:pt idx="8322">
                  <c:v>4.6870000000000003</c:v>
                </c:pt>
                <c:pt idx="8323">
                  <c:v>4.6870000000000003</c:v>
                </c:pt>
                <c:pt idx="8324">
                  <c:v>4.6870000000000003</c:v>
                </c:pt>
                <c:pt idx="8325">
                  <c:v>4.6870000000000003</c:v>
                </c:pt>
                <c:pt idx="8326">
                  <c:v>4.625</c:v>
                </c:pt>
                <c:pt idx="8327">
                  <c:v>4.625</c:v>
                </c:pt>
                <c:pt idx="8328">
                  <c:v>4.625</c:v>
                </c:pt>
                <c:pt idx="8329">
                  <c:v>4.625</c:v>
                </c:pt>
                <c:pt idx="8330">
                  <c:v>4.5620000000000003</c:v>
                </c:pt>
                <c:pt idx="8331">
                  <c:v>4.5620000000000003</c:v>
                </c:pt>
                <c:pt idx="8332">
                  <c:v>4.5620000000000003</c:v>
                </c:pt>
                <c:pt idx="8333">
                  <c:v>4.5620000000000003</c:v>
                </c:pt>
                <c:pt idx="8334">
                  <c:v>4.5620000000000003</c:v>
                </c:pt>
                <c:pt idx="8335">
                  <c:v>4.5620000000000003</c:v>
                </c:pt>
                <c:pt idx="8336">
                  <c:v>4.5620000000000003</c:v>
                </c:pt>
                <c:pt idx="8337">
                  <c:v>4.5</c:v>
                </c:pt>
                <c:pt idx="8338">
                  <c:v>4.5</c:v>
                </c:pt>
                <c:pt idx="8339">
                  <c:v>4.5</c:v>
                </c:pt>
                <c:pt idx="8340">
                  <c:v>4.5</c:v>
                </c:pt>
                <c:pt idx="8341">
                  <c:v>4.5</c:v>
                </c:pt>
                <c:pt idx="8342">
                  <c:v>4.5</c:v>
                </c:pt>
                <c:pt idx="8343">
                  <c:v>4.4370000000000003</c:v>
                </c:pt>
                <c:pt idx="8344">
                  <c:v>4.4370000000000003</c:v>
                </c:pt>
                <c:pt idx="8345">
                  <c:v>4.4370000000000003</c:v>
                </c:pt>
                <c:pt idx="8346">
                  <c:v>4.4370000000000003</c:v>
                </c:pt>
                <c:pt idx="8347">
                  <c:v>4.4370000000000003</c:v>
                </c:pt>
                <c:pt idx="8348">
                  <c:v>4.4370000000000003</c:v>
                </c:pt>
                <c:pt idx="8349">
                  <c:v>4.4370000000000003</c:v>
                </c:pt>
                <c:pt idx="8350">
                  <c:v>4.375</c:v>
                </c:pt>
                <c:pt idx="8351">
                  <c:v>4.375</c:v>
                </c:pt>
                <c:pt idx="8352">
                  <c:v>4.4370000000000003</c:v>
                </c:pt>
                <c:pt idx="8353">
                  <c:v>4.375</c:v>
                </c:pt>
                <c:pt idx="8354">
                  <c:v>4.375</c:v>
                </c:pt>
                <c:pt idx="8355">
                  <c:v>4.375</c:v>
                </c:pt>
                <c:pt idx="8356">
                  <c:v>4.375</c:v>
                </c:pt>
                <c:pt idx="8357">
                  <c:v>4.375</c:v>
                </c:pt>
                <c:pt idx="8358">
                  <c:v>4.375</c:v>
                </c:pt>
                <c:pt idx="8359">
                  <c:v>4.375</c:v>
                </c:pt>
                <c:pt idx="8360">
                  <c:v>4.375</c:v>
                </c:pt>
                <c:pt idx="8361">
                  <c:v>4.375</c:v>
                </c:pt>
                <c:pt idx="8362">
                  <c:v>4.375</c:v>
                </c:pt>
                <c:pt idx="8363">
                  <c:v>4.375</c:v>
                </c:pt>
                <c:pt idx="8364">
                  <c:v>4.375</c:v>
                </c:pt>
                <c:pt idx="8365">
                  <c:v>4.375</c:v>
                </c:pt>
                <c:pt idx="8366">
                  <c:v>4.3120000000000003</c:v>
                </c:pt>
                <c:pt idx="8367">
                  <c:v>4.3120000000000003</c:v>
                </c:pt>
                <c:pt idx="8368">
                  <c:v>4.3120000000000003</c:v>
                </c:pt>
                <c:pt idx="8369">
                  <c:v>4.3120000000000003</c:v>
                </c:pt>
                <c:pt idx="8370">
                  <c:v>4.3120000000000003</c:v>
                </c:pt>
                <c:pt idx="8371">
                  <c:v>4.3120000000000003</c:v>
                </c:pt>
                <c:pt idx="8372">
                  <c:v>4.3120000000000003</c:v>
                </c:pt>
                <c:pt idx="8373">
                  <c:v>4.25</c:v>
                </c:pt>
                <c:pt idx="8374">
                  <c:v>4.3120000000000003</c:v>
                </c:pt>
                <c:pt idx="8375">
                  <c:v>4.25</c:v>
                </c:pt>
                <c:pt idx="8376">
                  <c:v>4.25</c:v>
                </c:pt>
                <c:pt idx="8377">
                  <c:v>4.25</c:v>
                </c:pt>
                <c:pt idx="8378">
                  <c:v>4.25</c:v>
                </c:pt>
                <c:pt idx="8379">
                  <c:v>4.25</c:v>
                </c:pt>
                <c:pt idx="8380">
                  <c:v>4.1870000000000003</c:v>
                </c:pt>
                <c:pt idx="8381">
                  <c:v>4.1870000000000003</c:v>
                </c:pt>
                <c:pt idx="8382">
                  <c:v>4.1870000000000003</c:v>
                </c:pt>
                <c:pt idx="8383">
                  <c:v>4.1870000000000003</c:v>
                </c:pt>
                <c:pt idx="8384">
                  <c:v>4.1870000000000003</c:v>
                </c:pt>
                <c:pt idx="8385">
                  <c:v>4.1870000000000003</c:v>
                </c:pt>
                <c:pt idx="8386">
                  <c:v>4.1870000000000003</c:v>
                </c:pt>
                <c:pt idx="8387">
                  <c:v>4.1870000000000003</c:v>
                </c:pt>
                <c:pt idx="8388">
                  <c:v>4.1870000000000003</c:v>
                </c:pt>
                <c:pt idx="8389">
                  <c:v>4.125</c:v>
                </c:pt>
                <c:pt idx="8390">
                  <c:v>4.125</c:v>
                </c:pt>
                <c:pt idx="8391">
                  <c:v>4.125</c:v>
                </c:pt>
                <c:pt idx="8392">
                  <c:v>4.125</c:v>
                </c:pt>
                <c:pt idx="8393">
                  <c:v>4.125</c:v>
                </c:pt>
                <c:pt idx="8394">
                  <c:v>4.125</c:v>
                </c:pt>
                <c:pt idx="8395">
                  <c:v>4.0620000000000003</c:v>
                </c:pt>
                <c:pt idx="8396">
                  <c:v>4.0620000000000003</c:v>
                </c:pt>
                <c:pt idx="8397">
                  <c:v>4.0620000000000003</c:v>
                </c:pt>
                <c:pt idx="8398">
                  <c:v>4.0620000000000003</c:v>
                </c:pt>
                <c:pt idx="8399">
                  <c:v>4.0620000000000003</c:v>
                </c:pt>
                <c:pt idx="8400">
                  <c:v>4.0620000000000003</c:v>
                </c:pt>
                <c:pt idx="8401">
                  <c:v>4.0620000000000003</c:v>
                </c:pt>
                <c:pt idx="8402">
                  <c:v>4.0620000000000003</c:v>
                </c:pt>
                <c:pt idx="8403">
                  <c:v>4</c:v>
                </c:pt>
                <c:pt idx="8404">
                  <c:v>4</c:v>
                </c:pt>
                <c:pt idx="8405">
                  <c:v>4</c:v>
                </c:pt>
                <c:pt idx="8406">
                  <c:v>4</c:v>
                </c:pt>
                <c:pt idx="8407">
                  <c:v>4</c:v>
                </c:pt>
                <c:pt idx="8408">
                  <c:v>4</c:v>
                </c:pt>
                <c:pt idx="8409">
                  <c:v>4</c:v>
                </c:pt>
                <c:pt idx="8410">
                  <c:v>4</c:v>
                </c:pt>
                <c:pt idx="8411">
                  <c:v>3.9369999999999998</c:v>
                </c:pt>
                <c:pt idx="8412">
                  <c:v>3.9369999999999998</c:v>
                </c:pt>
                <c:pt idx="8413">
                  <c:v>3.9369999999999998</c:v>
                </c:pt>
                <c:pt idx="8414">
                  <c:v>3.9369999999999998</c:v>
                </c:pt>
                <c:pt idx="8415">
                  <c:v>3.9369999999999998</c:v>
                </c:pt>
                <c:pt idx="8416">
                  <c:v>3.9369999999999998</c:v>
                </c:pt>
                <c:pt idx="8417">
                  <c:v>3.875</c:v>
                </c:pt>
                <c:pt idx="8418">
                  <c:v>3.875</c:v>
                </c:pt>
                <c:pt idx="8419">
                  <c:v>3.875</c:v>
                </c:pt>
                <c:pt idx="8420">
                  <c:v>3.875</c:v>
                </c:pt>
                <c:pt idx="8421">
                  <c:v>3.875</c:v>
                </c:pt>
                <c:pt idx="8422">
                  <c:v>3.875</c:v>
                </c:pt>
                <c:pt idx="8423">
                  <c:v>3.875</c:v>
                </c:pt>
                <c:pt idx="8424">
                  <c:v>3.875</c:v>
                </c:pt>
                <c:pt idx="8425">
                  <c:v>3.875</c:v>
                </c:pt>
                <c:pt idx="8426">
                  <c:v>3.8119999999999998</c:v>
                </c:pt>
                <c:pt idx="8427">
                  <c:v>3.8119999999999998</c:v>
                </c:pt>
                <c:pt idx="8428">
                  <c:v>3.875</c:v>
                </c:pt>
                <c:pt idx="8429">
                  <c:v>3.8119999999999998</c:v>
                </c:pt>
                <c:pt idx="8430">
                  <c:v>3.8119999999999998</c:v>
                </c:pt>
                <c:pt idx="8431">
                  <c:v>3.8119999999999998</c:v>
                </c:pt>
                <c:pt idx="8432">
                  <c:v>3.8119999999999998</c:v>
                </c:pt>
                <c:pt idx="8433">
                  <c:v>3.8119999999999998</c:v>
                </c:pt>
                <c:pt idx="8434">
                  <c:v>3.8119999999999998</c:v>
                </c:pt>
                <c:pt idx="8435">
                  <c:v>3.8119999999999998</c:v>
                </c:pt>
                <c:pt idx="8436">
                  <c:v>3.75</c:v>
                </c:pt>
                <c:pt idx="8437">
                  <c:v>3.75</c:v>
                </c:pt>
                <c:pt idx="8438">
                  <c:v>3.75</c:v>
                </c:pt>
                <c:pt idx="8439">
                  <c:v>3.75</c:v>
                </c:pt>
                <c:pt idx="8440">
                  <c:v>3.75</c:v>
                </c:pt>
                <c:pt idx="8441">
                  <c:v>3.6869999999999998</c:v>
                </c:pt>
                <c:pt idx="8442">
                  <c:v>3.75</c:v>
                </c:pt>
                <c:pt idx="8443">
                  <c:v>3.6869999999999998</c:v>
                </c:pt>
                <c:pt idx="8444">
                  <c:v>3.6869999999999998</c:v>
                </c:pt>
                <c:pt idx="8445">
                  <c:v>3.6869999999999998</c:v>
                </c:pt>
                <c:pt idx="8446">
                  <c:v>3.6869999999999998</c:v>
                </c:pt>
                <c:pt idx="8447">
                  <c:v>3.6869999999999998</c:v>
                </c:pt>
                <c:pt idx="8448">
                  <c:v>3.625</c:v>
                </c:pt>
                <c:pt idx="8449">
                  <c:v>3.625</c:v>
                </c:pt>
                <c:pt idx="8450">
                  <c:v>3.625</c:v>
                </c:pt>
                <c:pt idx="8451">
                  <c:v>3.625</c:v>
                </c:pt>
                <c:pt idx="8452">
                  <c:v>3.625</c:v>
                </c:pt>
                <c:pt idx="8453">
                  <c:v>3.625</c:v>
                </c:pt>
                <c:pt idx="8454">
                  <c:v>3.625</c:v>
                </c:pt>
                <c:pt idx="8455">
                  <c:v>3.625</c:v>
                </c:pt>
                <c:pt idx="8456">
                  <c:v>3.5619999999999998</c:v>
                </c:pt>
                <c:pt idx="8457">
                  <c:v>3.5619999999999998</c:v>
                </c:pt>
                <c:pt idx="8458">
                  <c:v>3.5619999999999998</c:v>
                </c:pt>
                <c:pt idx="8459">
                  <c:v>3.5619999999999998</c:v>
                </c:pt>
                <c:pt idx="8460">
                  <c:v>3.5619999999999998</c:v>
                </c:pt>
                <c:pt idx="8461">
                  <c:v>3.5619999999999998</c:v>
                </c:pt>
                <c:pt idx="8462">
                  <c:v>3.5</c:v>
                </c:pt>
                <c:pt idx="8463">
                  <c:v>3.5</c:v>
                </c:pt>
                <c:pt idx="8464">
                  <c:v>3.5</c:v>
                </c:pt>
                <c:pt idx="8465">
                  <c:v>3.5</c:v>
                </c:pt>
                <c:pt idx="8466">
                  <c:v>3.5</c:v>
                </c:pt>
                <c:pt idx="8467">
                  <c:v>3.5</c:v>
                </c:pt>
                <c:pt idx="8468">
                  <c:v>3.5</c:v>
                </c:pt>
                <c:pt idx="8469">
                  <c:v>3.5</c:v>
                </c:pt>
                <c:pt idx="8470">
                  <c:v>3.5</c:v>
                </c:pt>
                <c:pt idx="8471">
                  <c:v>3.5</c:v>
                </c:pt>
                <c:pt idx="8472">
                  <c:v>3.5</c:v>
                </c:pt>
                <c:pt idx="8473">
                  <c:v>3.4369999999999998</c:v>
                </c:pt>
                <c:pt idx="8474">
                  <c:v>3.4369999999999998</c:v>
                </c:pt>
                <c:pt idx="8475">
                  <c:v>3.4369999999999998</c:v>
                </c:pt>
                <c:pt idx="8476">
                  <c:v>3.4369999999999998</c:v>
                </c:pt>
                <c:pt idx="8477">
                  <c:v>3.4369999999999998</c:v>
                </c:pt>
                <c:pt idx="8478">
                  <c:v>3.4369999999999998</c:v>
                </c:pt>
                <c:pt idx="8479">
                  <c:v>3.375</c:v>
                </c:pt>
                <c:pt idx="8480">
                  <c:v>3.375</c:v>
                </c:pt>
                <c:pt idx="8481">
                  <c:v>3.375</c:v>
                </c:pt>
                <c:pt idx="8482">
                  <c:v>3.375</c:v>
                </c:pt>
                <c:pt idx="8483">
                  <c:v>3.375</c:v>
                </c:pt>
                <c:pt idx="8484">
                  <c:v>3.375</c:v>
                </c:pt>
                <c:pt idx="8485">
                  <c:v>3.375</c:v>
                </c:pt>
                <c:pt idx="8486">
                  <c:v>3.375</c:v>
                </c:pt>
                <c:pt idx="8487">
                  <c:v>3.3119999999999998</c:v>
                </c:pt>
                <c:pt idx="8488">
                  <c:v>3.3119999999999998</c:v>
                </c:pt>
                <c:pt idx="8489">
                  <c:v>3.3119999999999998</c:v>
                </c:pt>
                <c:pt idx="8490">
                  <c:v>3.3119999999999998</c:v>
                </c:pt>
                <c:pt idx="8491">
                  <c:v>3.3119999999999998</c:v>
                </c:pt>
                <c:pt idx="8492">
                  <c:v>3.25</c:v>
                </c:pt>
                <c:pt idx="8493">
                  <c:v>3.25</c:v>
                </c:pt>
                <c:pt idx="8494">
                  <c:v>3.25</c:v>
                </c:pt>
                <c:pt idx="8495">
                  <c:v>3.25</c:v>
                </c:pt>
                <c:pt idx="8496">
                  <c:v>3.25</c:v>
                </c:pt>
                <c:pt idx="8497">
                  <c:v>3.25</c:v>
                </c:pt>
                <c:pt idx="8498">
                  <c:v>3.1869999999999998</c:v>
                </c:pt>
                <c:pt idx="8499">
                  <c:v>3.1869999999999998</c:v>
                </c:pt>
                <c:pt idx="8500">
                  <c:v>3.1869999999999998</c:v>
                </c:pt>
                <c:pt idx="8501">
                  <c:v>3.1869999999999998</c:v>
                </c:pt>
                <c:pt idx="8502">
                  <c:v>3.1869999999999998</c:v>
                </c:pt>
                <c:pt idx="8503">
                  <c:v>3.1869999999999998</c:v>
                </c:pt>
                <c:pt idx="8504">
                  <c:v>3.125</c:v>
                </c:pt>
                <c:pt idx="8505">
                  <c:v>3.125</c:v>
                </c:pt>
                <c:pt idx="8506">
                  <c:v>3.125</c:v>
                </c:pt>
                <c:pt idx="8507">
                  <c:v>3.125</c:v>
                </c:pt>
                <c:pt idx="8508">
                  <c:v>3.125</c:v>
                </c:pt>
                <c:pt idx="8509">
                  <c:v>3.0619999999999998</c:v>
                </c:pt>
                <c:pt idx="8510">
                  <c:v>3.0619999999999998</c:v>
                </c:pt>
                <c:pt idx="8511">
                  <c:v>3.0619999999999998</c:v>
                </c:pt>
                <c:pt idx="8512">
                  <c:v>3.0619999999999998</c:v>
                </c:pt>
                <c:pt idx="8513">
                  <c:v>3.0619999999999998</c:v>
                </c:pt>
                <c:pt idx="8514">
                  <c:v>3.0619999999999998</c:v>
                </c:pt>
                <c:pt idx="8515">
                  <c:v>3.0619999999999998</c:v>
                </c:pt>
                <c:pt idx="8516">
                  <c:v>3.0619999999999998</c:v>
                </c:pt>
                <c:pt idx="8517">
                  <c:v>3.0619999999999998</c:v>
                </c:pt>
                <c:pt idx="8518">
                  <c:v>3</c:v>
                </c:pt>
                <c:pt idx="8519">
                  <c:v>3</c:v>
                </c:pt>
                <c:pt idx="8520">
                  <c:v>3</c:v>
                </c:pt>
                <c:pt idx="8521">
                  <c:v>3</c:v>
                </c:pt>
                <c:pt idx="8522">
                  <c:v>3</c:v>
                </c:pt>
                <c:pt idx="8523">
                  <c:v>3</c:v>
                </c:pt>
                <c:pt idx="8524">
                  <c:v>2.9369999999999998</c:v>
                </c:pt>
                <c:pt idx="8525">
                  <c:v>2.9369999999999998</c:v>
                </c:pt>
                <c:pt idx="8526">
                  <c:v>2.9369999999999998</c:v>
                </c:pt>
                <c:pt idx="8527">
                  <c:v>2.9369999999999998</c:v>
                </c:pt>
                <c:pt idx="8528">
                  <c:v>2.9369999999999998</c:v>
                </c:pt>
                <c:pt idx="8529">
                  <c:v>2.9369999999999998</c:v>
                </c:pt>
                <c:pt idx="8530">
                  <c:v>2.9369999999999998</c:v>
                </c:pt>
                <c:pt idx="8531">
                  <c:v>2.9369999999999998</c:v>
                </c:pt>
                <c:pt idx="8532">
                  <c:v>2.9369999999999998</c:v>
                </c:pt>
                <c:pt idx="8533">
                  <c:v>2.9369999999999998</c:v>
                </c:pt>
                <c:pt idx="8534">
                  <c:v>2.875</c:v>
                </c:pt>
                <c:pt idx="8535">
                  <c:v>2.875</c:v>
                </c:pt>
                <c:pt idx="8536">
                  <c:v>2.875</c:v>
                </c:pt>
                <c:pt idx="8537">
                  <c:v>2.875</c:v>
                </c:pt>
                <c:pt idx="8538">
                  <c:v>2.875</c:v>
                </c:pt>
                <c:pt idx="8539">
                  <c:v>2.875</c:v>
                </c:pt>
                <c:pt idx="8540">
                  <c:v>2.875</c:v>
                </c:pt>
                <c:pt idx="8541">
                  <c:v>2.875</c:v>
                </c:pt>
                <c:pt idx="8542">
                  <c:v>2.875</c:v>
                </c:pt>
                <c:pt idx="8543">
                  <c:v>2.875</c:v>
                </c:pt>
                <c:pt idx="8544">
                  <c:v>2.8119999999999998</c:v>
                </c:pt>
                <c:pt idx="8545">
                  <c:v>2.875</c:v>
                </c:pt>
                <c:pt idx="8546">
                  <c:v>2.8119999999999998</c:v>
                </c:pt>
                <c:pt idx="8547">
                  <c:v>2.875</c:v>
                </c:pt>
                <c:pt idx="8548">
                  <c:v>2.8119999999999998</c:v>
                </c:pt>
                <c:pt idx="8549">
                  <c:v>2.8119999999999998</c:v>
                </c:pt>
                <c:pt idx="8550">
                  <c:v>2.8119999999999998</c:v>
                </c:pt>
                <c:pt idx="8551">
                  <c:v>2.8119999999999998</c:v>
                </c:pt>
                <c:pt idx="8552">
                  <c:v>2.8119999999999998</c:v>
                </c:pt>
                <c:pt idx="8553">
                  <c:v>2.8119999999999998</c:v>
                </c:pt>
                <c:pt idx="8554">
                  <c:v>2.8119999999999998</c:v>
                </c:pt>
                <c:pt idx="8555">
                  <c:v>2.8119999999999998</c:v>
                </c:pt>
                <c:pt idx="8556">
                  <c:v>2.8119999999999998</c:v>
                </c:pt>
                <c:pt idx="8557">
                  <c:v>2.8119999999999998</c:v>
                </c:pt>
                <c:pt idx="8558">
                  <c:v>2.75</c:v>
                </c:pt>
                <c:pt idx="8559">
                  <c:v>2.75</c:v>
                </c:pt>
                <c:pt idx="8560">
                  <c:v>2.75</c:v>
                </c:pt>
                <c:pt idx="8561">
                  <c:v>2.75</c:v>
                </c:pt>
                <c:pt idx="8562">
                  <c:v>2.75</c:v>
                </c:pt>
                <c:pt idx="8563">
                  <c:v>2.75</c:v>
                </c:pt>
                <c:pt idx="8564">
                  <c:v>2.75</c:v>
                </c:pt>
                <c:pt idx="8565">
                  <c:v>2.75</c:v>
                </c:pt>
                <c:pt idx="8566">
                  <c:v>2.75</c:v>
                </c:pt>
                <c:pt idx="8567">
                  <c:v>2.75</c:v>
                </c:pt>
                <c:pt idx="8568">
                  <c:v>2.6869999999999998</c:v>
                </c:pt>
                <c:pt idx="8569">
                  <c:v>2.75</c:v>
                </c:pt>
                <c:pt idx="8570">
                  <c:v>2.75</c:v>
                </c:pt>
                <c:pt idx="8571">
                  <c:v>2.6869999999999998</c:v>
                </c:pt>
                <c:pt idx="8572">
                  <c:v>2.6869999999999998</c:v>
                </c:pt>
                <c:pt idx="8573">
                  <c:v>2.6869999999999998</c:v>
                </c:pt>
                <c:pt idx="8574">
                  <c:v>2.6869999999999998</c:v>
                </c:pt>
                <c:pt idx="8575">
                  <c:v>2.6869999999999998</c:v>
                </c:pt>
                <c:pt idx="8576">
                  <c:v>2.6869999999999998</c:v>
                </c:pt>
                <c:pt idx="8577">
                  <c:v>2.6869999999999998</c:v>
                </c:pt>
                <c:pt idx="8578">
                  <c:v>2.625</c:v>
                </c:pt>
                <c:pt idx="8579">
                  <c:v>2.6869999999999998</c:v>
                </c:pt>
                <c:pt idx="8580">
                  <c:v>2.625</c:v>
                </c:pt>
                <c:pt idx="8581">
                  <c:v>2.6869999999999998</c:v>
                </c:pt>
                <c:pt idx="8582">
                  <c:v>2.625</c:v>
                </c:pt>
                <c:pt idx="8583">
                  <c:v>2.625</c:v>
                </c:pt>
                <c:pt idx="8584">
                  <c:v>2.625</c:v>
                </c:pt>
                <c:pt idx="8585">
                  <c:v>2.625</c:v>
                </c:pt>
                <c:pt idx="8586">
                  <c:v>2.625</c:v>
                </c:pt>
                <c:pt idx="8587">
                  <c:v>2.625</c:v>
                </c:pt>
                <c:pt idx="8588">
                  <c:v>2.625</c:v>
                </c:pt>
                <c:pt idx="8589">
                  <c:v>2.625</c:v>
                </c:pt>
                <c:pt idx="8590">
                  <c:v>2.625</c:v>
                </c:pt>
                <c:pt idx="8591">
                  <c:v>2.5619999999999998</c:v>
                </c:pt>
                <c:pt idx="8592">
                  <c:v>2.625</c:v>
                </c:pt>
                <c:pt idx="8593">
                  <c:v>2.5619999999999998</c:v>
                </c:pt>
                <c:pt idx="8594">
                  <c:v>2.5619999999999998</c:v>
                </c:pt>
                <c:pt idx="8595">
                  <c:v>2.5619999999999998</c:v>
                </c:pt>
                <c:pt idx="8596">
                  <c:v>2.5619999999999998</c:v>
                </c:pt>
                <c:pt idx="8597">
                  <c:v>2.5619999999999998</c:v>
                </c:pt>
                <c:pt idx="8598">
                  <c:v>2.5619999999999998</c:v>
                </c:pt>
                <c:pt idx="8599">
                  <c:v>2.5619999999999998</c:v>
                </c:pt>
                <c:pt idx="8600">
                  <c:v>2.5619999999999998</c:v>
                </c:pt>
                <c:pt idx="8601">
                  <c:v>2.5619999999999998</c:v>
                </c:pt>
                <c:pt idx="8602">
                  <c:v>2.5</c:v>
                </c:pt>
                <c:pt idx="8603">
                  <c:v>2.5</c:v>
                </c:pt>
                <c:pt idx="8604">
                  <c:v>2.5</c:v>
                </c:pt>
                <c:pt idx="8605">
                  <c:v>2.5</c:v>
                </c:pt>
                <c:pt idx="8606">
                  <c:v>2.5</c:v>
                </c:pt>
                <c:pt idx="8607">
                  <c:v>2.5</c:v>
                </c:pt>
                <c:pt idx="8608">
                  <c:v>2.5</c:v>
                </c:pt>
                <c:pt idx="8609">
                  <c:v>2.5</c:v>
                </c:pt>
                <c:pt idx="8610">
                  <c:v>2.5</c:v>
                </c:pt>
                <c:pt idx="8611">
                  <c:v>2.4369999999999998</c:v>
                </c:pt>
                <c:pt idx="8612">
                  <c:v>2.4369999999999998</c:v>
                </c:pt>
                <c:pt idx="8613">
                  <c:v>2.4369999999999998</c:v>
                </c:pt>
                <c:pt idx="8614">
                  <c:v>2.4369999999999998</c:v>
                </c:pt>
                <c:pt idx="8615">
                  <c:v>2.4369999999999998</c:v>
                </c:pt>
                <c:pt idx="8616">
                  <c:v>2.4369999999999998</c:v>
                </c:pt>
                <c:pt idx="8617">
                  <c:v>2.4369999999999998</c:v>
                </c:pt>
                <c:pt idx="8618">
                  <c:v>2.4369999999999998</c:v>
                </c:pt>
                <c:pt idx="8619">
                  <c:v>2.4369999999999998</c:v>
                </c:pt>
                <c:pt idx="8620">
                  <c:v>2.375</c:v>
                </c:pt>
                <c:pt idx="8621">
                  <c:v>2.375</c:v>
                </c:pt>
                <c:pt idx="8622">
                  <c:v>2.375</c:v>
                </c:pt>
                <c:pt idx="8623">
                  <c:v>2.375</c:v>
                </c:pt>
                <c:pt idx="8624">
                  <c:v>2.375</c:v>
                </c:pt>
                <c:pt idx="8625">
                  <c:v>2.375</c:v>
                </c:pt>
                <c:pt idx="8626">
                  <c:v>2.3119999999999998</c:v>
                </c:pt>
                <c:pt idx="8627">
                  <c:v>2.375</c:v>
                </c:pt>
                <c:pt idx="8628">
                  <c:v>2.3119999999999998</c:v>
                </c:pt>
                <c:pt idx="8629">
                  <c:v>2.3119999999999998</c:v>
                </c:pt>
                <c:pt idx="8630">
                  <c:v>2.3119999999999998</c:v>
                </c:pt>
                <c:pt idx="8631">
                  <c:v>2.3119999999999998</c:v>
                </c:pt>
                <c:pt idx="8632">
                  <c:v>2.3119999999999998</c:v>
                </c:pt>
                <c:pt idx="8633">
                  <c:v>2.3119999999999998</c:v>
                </c:pt>
                <c:pt idx="8634">
                  <c:v>2.3119999999999998</c:v>
                </c:pt>
                <c:pt idx="8635">
                  <c:v>2.3119999999999998</c:v>
                </c:pt>
                <c:pt idx="8636">
                  <c:v>2.3119999999999998</c:v>
                </c:pt>
                <c:pt idx="8637">
                  <c:v>2.3119999999999998</c:v>
                </c:pt>
                <c:pt idx="8638">
                  <c:v>2.3119999999999998</c:v>
                </c:pt>
                <c:pt idx="8639">
                  <c:v>2.3119999999999998</c:v>
                </c:pt>
                <c:pt idx="8640">
                  <c:v>2.25</c:v>
                </c:pt>
                <c:pt idx="8641">
                  <c:v>2.25</c:v>
                </c:pt>
                <c:pt idx="8642">
                  <c:v>2.25</c:v>
                </c:pt>
                <c:pt idx="8643">
                  <c:v>2.25</c:v>
                </c:pt>
                <c:pt idx="8644">
                  <c:v>2.25</c:v>
                </c:pt>
                <c:pt idx="8645">
                  <c:v>2.25</c:v>
                </c:pt>
                <c:pt idx="8646">
                  <c:v>2.25</c:v>
                </c:pt>
                <c:pt idx="8647">
                  <c:v>2.25</c:v>
                </c:pt>
                <c:pt idx="8648">
                  <c:v>2.1869999999999998</c:v>
                </c:pt>
                <c:pt idx="8649">
                  <c:v>2.25</c:v>
                </c:pt>
                <c:pt idx="8650">
                  <c:v>2.1869999999999998</c:v>
                </c:pt>
                <c:pt idx="8651">
                  <c:v>2.1869999999999998</c:v>
                </c:pt>
                <c:pt idx="8652">
                  <c:v>2.1869999999999998</c:v>
                </c:pt>
                <c:pt idx="8653">
                  <c:v>2.1869999999999998</c:v>
                </c:pt>
                <c:pt idx="8654">
                  <c:v>2.1869999999999998</c:v>
                </c:pt>
                <c:pt idx="8655">
                  <c:v>2.1869999999999998</c:v>
                </c:pt>
                <c:pt idx="8656">
                  <c:v>2.1869999999999998</c:v>
                </c:pt>
                <c:pt idx="8657">
                  <c:v>2.1869999999999998</c:v>
                </c:pt>
                <c:pt idx="8658">
                  <c:v>2.1869999999999998</c:v>
                </c:pt>
                <c:pt idx="8659">
                  <c:v>2.1869999999999998</c:v>
                </c:pt>
                <c:pt idx="8660">
                  <c:v>2.1869999999999998</c:v>
                </c:pt>
                <c:pt idx="8661">
                  <c:v>2.1869999999999998</c:v>
                </c:pt>
                <c:pt idx="8662">
                  <c:v>2.125</c:v>
                </c:pt>
                <c:pt idx="8663">
                  <c:v>2.1869999999999998</c:v>
                </c:pt>
                <c:pt idx="8664">
                  <c:v>2.125</c:v>
                </c:pt>
                <c:pt idx="8665">
                  <c:v>2.125</c:v>
                </c:pt>
                <c:pt idx="8666">
                  <c:v>2.125</c:v>
                </c:pt>
                <c:pt idx="8667">
                  <c:v>2.125</c:v>
                </c:pt>
                <c:pt idx="8668">
                  <c:v>2.125</c:v>
                </c:pt>
                <c:pt idx="8669">
                  <c:v>2.125</c:v>
                </c:pt>
                <c:pt idx="8670">
                  <c:v>2.125</c:v>
                </c:pt>
                <c:pt idx="8671">
                  <c:v>2.125</c:v>
                </c:pt>
                <c:pt idx="8672">
                  <c:v>2.125</c:v>
                </c:pt>
                <c:pt idx="8673">
                  <c:v>2.125</c:v>
                </c:pt>
                <c:pt idx="8674">
                  <c:v>2.0619999999999998</c:v>
                </c:pt>
                <c:pt idx="8675">
                  <c:v>2.0619999999999998</c:v>
                </c:pt>
                <c:pt idx="8676">
                  <c:v>2.0619999999999998</c:v>
                </c:pt>
                <c:pt idx="8677">
                  <c:v>2.0619999999999998</c:v>
                </c:pt>
                <c:pt idx="8678">
                  <c:v>2.0619999999999998</c:v>
                </c:pt>
                <c:pt idx="8679">
                  <c:v>2.0619999999999998</c:v>
                </c:pt>
                <c:pt idx="8680">
                  <c:v>2.0619999999999998</c:v>
                </c:pt>
                <c:pt idx="8681">
                  <c:v>2.0619999999999998</c:v>
                </c:pt>
                <c:pt idx="8682">
                  <c:v>2</c:v>
                </c:pt>
                <c:pt idx="8683">
                  <c:v>2</c:v>
                </c:pt>
                <c:pt idx="8684">
                  <c:v>2.0619999999999998</c:v>
                </c:pt>
                <c:pt idx="8685">
                  <c:v>2</c:v>
                </c:pt>
                <c:pt idx="8686">
                  <c:v>2</c:v>
                </c:pt>
                <c:pt idx="8687">
                  <c:v>2</c:v>
                </c:pt>
                <c:pt idx="8688">
                  <c:v>2</c:v>
                </c:pt>
                <c:pt idx="8689">
                  <c:v>2</c:v>
                </c:pt>
                <c:pt idx="8690">
                  <c:v>2</c:v>
                </c:pt>
                <c:pt idx="8691">
                  <c:v>2</c:v>
                </c:pt>
                <c:pt idx="8692">
                  <c:v>2</c:v>
                </c:pt>
                <c:pt idx="8693">
                  <c:v>2</c:v>
                </c:pt>
                <c:pt idx="8694">
                  <c:v>1.9370000000000001</c:v>
                </c:pt>
                <c:pt idx="8695">
                  <c:v>1.9370000000000001</c:v>
                </c:pt>
                <c:pt idx="8696">
                  <c:v>1.9370000000000001</c:v>
                </c:pt>
                <c:pt idx="8697">
                  <c:v>1.9370000000000001</c:v>
                </c:pt>
                <c:pt idx="8698">
                  <c:v>1.9370000000000001</c:v>
                </c:pt>
                <c:pt idx="8699">
                  <c:v>1.9370000000000001</c:v>
                </c:pt>
                <c:pt idx="8700">
                  <c:v>1.875</c:v>
                </c:pt>
                <c:pt idx="8701">
                  <c:v>1.9370000000000001</c:v>
                </c:pt>
                <c:pt idx="8702">
                  <c:v>1.875</c:v>
                </c:pt>
                <c:pt idx="8703">
                  <c:v>1.875</c:v>
                </c:pt>
                <c:pt idx="8704">
                  <c:v>1.875</c:v>
                </c:pt>
                <c:pt idx="8705">
                  <c:v>1.875</c:v>
                </c:pt>
                <c:pt idx="8706">
                  <c:v>1.875</c:v>
                </c:pt>
                <c:pt idx="8707">
                  <c:v>1.875</c:v>
                </c:pt>
                <c:pt idx="8708">
                  <c:v>1.875</c:v>
                </c:pt>
                <c:pt idx="8709">
                  <c:v>1.875</c:v>
                </c:pt>
                <c:pt idx="8710">
                  <c:v>1.875</c:v>
                </c:pt>
                <c:pt idx="8711">
                  <c:v>1.8120000000000001</c:v>
                </c:pt>
                <c:pt idx="8712">
                  <c:v>1.8120000000000001</c:v>
                </c:pt>
                <c:pt idx="8713">
                  <c:v>1.8120000000000001</c:v>
                </c:pt>
                <c:pt idx="8714">
                  <c:v>1.8120000000000001</c:v>
                </c:pt>
                <c:pt idx="8715">
                  <c:v>1.8120000000000001</c:v>
                </c:pt>
                <c:pt idx="8716">
                  <c:v>1.8120000000000001</c:v>
                </c:pt>
                <c:pt idx="8717">
                  <c:v>1.8120000000000001</c:v>
                </c:pt>
                <c:pt idx="8718">
                  <c:v>1.8120000000000001</c:v>
                </c:pt>
                <c:pt idx="8719">
                  <c:v>1.8120000000000001</c:v>
                </c:pt>
                <c:pt idx="8720">
                  <c:v>1.75</c:v>
                </c:pt>
                <c:pt idx="8721">
                  <c:v>1.75</c:v>
                </c:pt>
                <c:pt idx="8722">
                  <c:v>1.75</c:v>
                </c:pt>
                <c:pt idx="8723">
                  <c:v>1.75</c:v>
                </c:pt>
                <c:pt idx="8724">
                  <c:v>1.75</c:v>
                </c:pt>
                <c:pt idx="8725">
                  <c:v>1.75</c:v>
                </c:pt>
                <c:pt idx="8726">
                  <c:v>1.75</c:v>
                </c:pt>
                <c:pt idx="8727">
                  <c:v>1.75</c:v>
                </c:pt>
                <c:pt idx="8728">
                  <c:v>1.75</c:v>
                </c:pt>
                <c:pt idx="8729">
                  <c:v>1.75</c:v>
                </c:pt>
                <c:pt idx="8730">
                  <c:v>1.75</c:v>
                </c:pt>
                <c:pt idx="8731">
                  <c:v>1.75</c:v>
                </c:pt>
                <c:pt idx="8732">
                  <c:v>1.6870000000000001</c:v>
                </c:pt>
                <c:pt idx="8733">
                  <c:v>1.6870000000000001</c:v>
                </c:pt>
                <c:pt idx="8734">
                  <c:v>1.6870000000000001</c:v>
                </c:pt>
                <c:pt idx="8735">
                  <c:v>1.6870000000000001</c:v>
                </c:pt>
                <c:pt idx="8736">
                  <c:v>1.6870000000000001</c:v>
                </c:pt>
                <c:pt idx="8737">
                  <c:v>1.6870000000000001</c:v>
                </c:pt>
                <c:pt idx="8738">
                  <c:v>1.6870000000000001</c:v>
                </c:pt>
                <c:pt idx="8739">
                  <c:v>1.625</c:v>
                </c:pt>
                <c:pt idx="8740">
                  <c:v>1.625</c:v>
                </c:pt>
                <c:pt idx="8741">
                  <c:v>1.625</c:v>
                </c:pt>
                <c:pt idx="8742">
                  <c:v>1.625</c:v>
                </c:pt>
                <c:pt idx="8743">
                  <c:v>1.625</c:v>
                </c:pt>
                <c:pt idx="8744">
                  <c:v>1.625</c:v>
                </c:pt>
                <c:pt idx="8745">
                  <c:v>1.625</c:v>
                </c:pt>
                <c:pt idx="8746">
                  <c:v>1.625</c:v>
                </c:pt>
                <c:pt idx="8747">
                  <c:v>1.625</c:v>
                </c:pt>
                <c:pt idx="8748">
                  <c:v>1.5620000000000001</c:v>
                </c:pt>
                <c:pt idx="8749">
                  <c:v>1.5620000000000001</c:v>
                </c:pt>
                <c:pt idx="8750">
                  <c:v>1.5620000000000001</c:v>
                </c:pt>
                <c:pt idx="8751">
                  <c:v>1.5620000000000001</c:v>
                </c:pt>
                <c:pt idx="8752">
                  <c:v>1.5620000000000001</c:v>
                </c:pt>
                <c:pt idx="8753">
                  <c:v>1.5620000000000001</c:v>
                </c:pt>
                <c:pt idx="8754">
                  <c:v>1.5620000000000001</c:v>
                </c:pt>
                <c:pt idx="8755">
                  <c:v>1.5</c:v>
                </c:pt>
                <c:pt idx="8756">
                  <c:v>1.5</c:v>
                </c:pt>
                <c:pt idx="8757">
                  <c:v>1.5</c:v>
                </c:pt>
                <c:pt idx="8758">
                  <c:v>1.5</c:v>
                </c:pt>
                <c:pt idx="8759">
                  <c:v>1.5</c:v>
                </c:pt>
                <c:pt idx="8760">
                  <c:v>1.5</c:v>
                </c:pt>
                <c:pt idx="8761">
                  <c:v>1.5</c:v>
                </c:pt>
                <c:pt idx="8762">
                  <c:v>1.5</c:v>
                </c:pt>
                <c:pt idx="8763">
                  <c:v>1.4370000000000001</c:v>
                </c:pt>
                <c:pt idx="8764">
                  <c:v>1.4370000000000001</c:v>
                </c:pt>
                <c:pt idx="8765">
                  <c:v>1.4370000000000001</c:v>
                </c:pt>
                <c:pt idx="8766">
                  <c:v>1.4370000000000001</c:v>
                </c:pt>
                <c:pt idx="8767">
                  <c:v>1.4370000000000001</c:v>
                </c:pt>
                <c:pt idx="8768">
                  <c:v>1.4370000000000001</c:v>
                </c:pt>
                <c:pt idx="8769">
                  <c:v>1.4370000000000001</c:v>
                </c:pt>
                <c:pt idx="8770">
                  <c:v>1.375</c:v>
                </c:pt>
                <c:pt idx="8771">
                  <c:v>1.4370000000000001</c:v>
                </c:pt>
                <c:pt idx="8772">
                  <c:v>1.375</c:v>
                </c:pt>
                <c:pt idx="8773">
                  <c:v>1.375</c:v>
                </c:pt>
                <c:pt idx="8774">
                  <c:v>1.375</c:v>
                </c:pt>
                <c:pt idx="8775">
                  <c:v>1.375</c:v>
                </c:pt>
                <c:pt idx="8776">
                  <c:v>1.375</c:v>
                </c:pt>
                <c:pt idx="8777">
                  <c:v>1.375</c:v>
                </c:pt>
                <c:pt idx="8778">
                  <c:v>1.375</c:v>
                </c:pt>
                <c:pt idx="8779">
                  <c:v>1.3120000000000001</c:v>
                </c:pt>
                <c:pt idx="8780">
                  <c:v>1.3120000000000001</c:v>
                </c:pt>
                <c:pt idx="8781">
                  <c:v>1.3120000000000001</c:v>
                </c:pt>
                <c:pt idx="8782">
                  <c:v>1.3120000000000001</c:v>
                </c:pt>
                <c:pt idx="8783">
                  <c:v>1.3120000000000001</c:v>
                </c:pt>
                <c:pt idx="8784">
                  <c:v>1.3120000000000001</c:v>
                </c:pt>
                <c:pt idx="8785">
                  <c:v>1.3120000000000001</c:v>
                </c:pt>
                <c:pt idx="8786">
                  <c:v>1.3120000000000001</c:v>
                </c:pt>
                <c:pt idx="8787">
                  <c:v>1.3120000000000001</c:v>
                </c:pt>
                <c:pt idx="8788">
                  <c:v>1.3120000000000001</c:v>
                </c:pt>
                <c:pt idx="8789">
                  <c:v>1.25</c:v>
                </c:pt>
                <c:pt idx="8790">
                  <c:v>1.25</c:v>
                </c:pt>
                <c:pt idx="8791">
                  <c:v>1.25</c:v>
                </c:pt>
                <c:pt idx="8792">
                  <c:v>1.25</c:v>
                </c:pt>
                <c:pt idx="8793">
                  <c:v>1.25</c:v>
                </c:pt>
                <c:pt idx="8794">
                  <c:v>1.25</c:v>
                </c:pt>
                <c:pt idx="8795">
                  <c:v>1.1870000000000001</c:v>
                </c:pt>
                <c:pt idx="8796">
                  <c:v>1.25</c:v>
                </c:pt>
                <c:pt idx="8797">
                  <c:v>1.1870000000000001</c:v>
                </c:pt>
                <c:pt idx="8798">
                  <c:v>1.1870000000000001</c:v>
                </c:pt>
                <c:pt idx="8799">
                  <c:v>1.1870000000000001</c:v>
                </c:pt>
                <c:pt idx="8800">
                  <c:v>1.1870000000000001</c:v>
                </c:pt>
                <c:pt idx="8801">
                  <c:v>1.1870000000000001</c:v>
                </c:pt>
                <c:pt idx="8802">
                  <c:v>1.1870000000000001</c:v>
                </c:pt>
                <c:pt idx="8803">
                  <c:v>1.1870000000000001</c:v>
                </c:pt>
                <c:pt idx="8804">
                  <c:v>1.125</c:v>
                </c:pt>
                <c:pt idx="8805">
                  <c:v>1.125</c:v>
                </c:pt>
                <c:pt idx="8806">
                  <c:v>1.125</c:v>
                </c:pt>
                <c:pt idx="8807">
                  <c:v>1.125</c:v>
                </c:pt>
                <c:pt idx="8808">
                  <c:v>1.125</c:v>
                </c:pt>
                <c:pt idx="8809">
                  <c:v>1.125</c:v>
                </c:pt>
                <c:pt idx="8810">
                  <c:v>1.125</c:v>
                </c:pt>
                <c:pt idx="8811">
                  <c:v>1.0620000000000001</c:v>
                </c:pt>
                <c:pt idx="8812">
                  <c:v>1.125</c:v>
                </c:pt>
                <c:pt idx="8813">
                  <c:v>1.0620000000000001</c:v>
                </c:pt>
                <c:pt idx="8814">
                  <c:v>1.0620000000000001</c:v>
                </c:pt>
                <c:pt idx="8815">
                  <c:v>1.0620000000000001</c:v>
                </c:pt>
                <c:pt idx="8816">
                  <c:v>1.0620000000000001</c:v>
                </c:pt>
                <c:pt idx="8817">
                  <c:v>1.0620000000000001</c:v>
                </c:pt>
                <c:pt idx="8818">
                  <c:v>1.0620000000000001</c:v>
                </c:pt>
                <c:pt idx="8819">
                  <c:v>1</c:v>
                </c:pt>
                <c:pt idx="8820">
                  <c:v>1.0620000000000001</c:v>
                </c:pt>
                <c:pt idx="8821">
                  <c:v>1</c:v>
                </c:pt>
                <c:pt idx="8822">
                  <c:v>1.0620000000000001</c:v>
                </c:pt>
                <c:pt idx="8823">
                  <c:v>1</c:v>
                </c:pt>
                <c:pt idx="8824">
                  <c:v>1</c:v>
                </c:pt>
                <c:pt idx="8825">
                  <c:v>1</c:v>
                </c:pt>
                <c:pt idx="8826">
                  <c:v>1</c:v>
                </c:pt>
                <c:pt idx="8827">
                  <c:v>1</c:v>
                </c:pt>
                <c:pt idx="8828">
                  <c:v>1</c:v>
                </c:pt>
                <c:pt idx="8829">
                  <c:v>0.93700000000000006</c:v>
                </c:pt>
                <c:pt idx="8830">
                  <c:v>0.93700000000000006</c:v>
                </c:pt>
                <c:pt idx="8831">
                  <c:v>0.93700000000000006</c:v>
                </c:pt>
                <c:pt idx="8832">
                  <c:v>0.93700000000000006</c:v>
                </c:pt>
                <c:pt idx="8833">
                  <c:v>0.93700000000000006</c:v>
                </c:pt>
                <c:pt idx="8834">
                  <c:v>0.93700000000000006</c:v>
                </c:pt>
                <c:pt idx="8835">
                  <c:v>0.93700000000000006</c:v>
                </c:pt>
                <c:pt idx="8836">
                  <c:v>0.93700000000000006</c:v>
                </c:pt>
                <c:pt idx="8837">
                  <c:v>0.93700000000000006</c:v>
                </c:pt>
                <c:pt idx="8838">
                  <c:v>0.875</c:v>
                </c:pt>
                <c:pt idx="8839">
                  <c:v>0.875</c:v>
                </c:pt>
                <c:pt idx="8840">
                  <c:v>0.875</c:v>
                </c:pt>
                <c:pt idx="8841">
                  <c:v>0.875</c:v>
                </c:pt>
                <c:pt idx="8842">
                  <c:v>0.875</c:v>
                </c:pt>
                <c:pt idx="8843">
                  <c:v>0.875</c:v>
                </c:pt>
                <c:pt idx="8844">
                  <c:v>0.875</c:v>
                </c:pt>
                <c:pt idx="8845">
                  <c:v>0.81200000000000006</c:v>
                </c:pt>
                <c:pt idx="8846">
                  <c:v>0.81200000000000006</c:v>
                </c:pt>
                <c:pt idx="8847">
                  <c:v>0.81200000000000006</c:v>
                </c:pt>
                <c:pt idx="8848">
                  <c:v>0.81200000000000006</c:v>
                </c:pt>
                <c:pt idx="8849">
                  <c:v>0.81200000000000006</c:v>
                </c:pt>
                <c:pt idx="8850">
                  <c:v>0.81200000000000006</c:v>
                </c:pt>
                <c:pt idx="8851">
                  <c:v>0.81200000000000006</c:v>
                </c:pt>
                <c:pt idx="8852">
                  <c:v>0.75</c:v>
                </c:pt>
                <c:pt idx="8853">
                  <c:v>0.75</c:v>
                </c:pt>
                <c:pt idx="8854">
                  <c:v>0.75</c:v>
                </c:pt>
                <c:pt idx="8855">
                  <c:v>0.75</c:v>
                </c:pt>
                <c:pt idx="8856">
                  <c:v>0.75</c:v>
                </c:pt>
                <c:pt idx="8857">
                  <c:v>0.75</c:v>
                </c:pt>
                <c:pt idx="8858">
                  <c:v>0.75</c:v>
                </c:pt>
                <c:pt idx="8859">
                  <c:v>0.68700000000000006</c:v>
                </c:pt>
                <c:pt idx="8860">
                  <c:v>0.68700000000000006</c:v>
                </c:pt>
                <c:pt idx="8861">
                  <c:v>0.68700000000000006</c:v>
                </c:pt>
                <c:pt idx="8862">
                  <c:v>0.625</c:v>
                </c:pt>
                <c:pt idx="8863">
                  <c:v>0.625</c:v>
                </c:pt>
                <c:pt idx="8864">
                  <c:v>0.625</c:v>
                </c:pt>
                <c:pt idx="8865">
                  <c:v>0.625</c:v>
                </c:pt>
                <c:pt idx="8866">
                  <c:v>0.625</c:v>
                </c:pt>
                <c:pt idx="8867">
                  <c:v>0.56200000000000006</c:v>
                </c:pt>
                <c:pt idx="8868">
                  <c:v>0.56200000000000006</c:v>
                </c:pt>
                <c:pt idx="8869">
                  <c:v>0.56200000000000006</c:v>
                </c:pt>
                <c:pt idx="8870">
                  <c:v>0.56200000000000006</c:v>
                </c:pt>
                <c:pt idx="8871">
                  <c:v>0.5</c:v>
                </c:pt>
                <c:pt idx="8872">
                  <c:v>0.5</c:v>
                </c:pt>
                <c:pt idx="8873">
                  <c:v>0.5</c:v>
                </c:pt>
                <c:pt idx="8874">
                  <c:v>0.5</c:v>
                </c:pt>
                <c:pt idx="8875">
                  <c:v>0.5</c:v>
                </c:pt>
                <c:pt idx="8876">
                  <c:v>0.5</c:v>
                </c:pt>
                <c:pt idx="8877">
                  <c:v>0.5</c:v>
                </c:pt>
                <c:pt idx="8878">
                  <c:v>0.437</c:v>
                </c:pt>
                <c:pt idx="8879">
                  <c:v>0.5</c:v>
                </c:pt>
                <c:pt idx="8880">
                  <c:v>0.437</c:v>
                </c:pt>
                <c:pt idx="8881">
                  <c:v>0.437</c:v>
                </c:pt>
                <c:pt idx="8882">
                  <c:v>0.437</c:v>
                </c:pt>
                <c:pt idx="8883">
                  <c:v>0.437</c:v>
                </c:pt>
                <c:pt idx="8884">
                  <c:v>0.437</c:v>
                </c:pt>
                <c:pt idx="8885">
                  <c:v>0.375</c:v>
                </c:pt>
                <c:pt idx="8886">
                  <c:v>0.437</c:v>
                </c:pt>
                <c:pt idx="8887">
                  <c:v>0.437</c:v>
                </c:pt>
                <c:pt idx="8888">
                  <c:v>0.375</c:v>
                </c:pt>
                <c:pt idx="8889">
                  <c:v>0.375</c:v>
                </c:pt>
                <c:pt idx="8890">
                  <c:v>0.437</c:v>
                </c:pt>
                <c:pt idx="8891">
                  <c:v>0.375</c:v>
                </c:pt>
                <c:pt idx="8892">
                  <c:v>0.375</c:v>
                </c:pt>
                <c:pt idx="8893">
                  <c:v>0.312</c:v>
                </c:pt>
                <c:pt idx="8894">
                  <c:v>0.312</c:v>
                </c:pt>
                <c:pt idx="8895">
                  <c:v>0.312</c:v>
                </c:pt>
                <c:pt idx="8896">
                  <c:v>0.312</c:v>
                </c:pt>
                <c:pt idx="8897">
                  <c:v>0.312</c:v>
                </c:pt>
                <c:pt idx="8898">
                  <c:v>0.312</c:v>
                </c:pt>
                <c:pt idx="8899">
                  <c:v>0.25</c:v>
                </c:pt>
                <c:pt idx="8900">
                  <c:v>0.25</c:v>
                </c:pt>
                <c:pt idx="8901">
                  <c:v>0.25</c:v>
                </c:pt>
                <c:pt idx="8902">
                  <c:v>0.25</c:v>
                </c:pt>
                <c:pt idx="8903">
                  <c:v>0.25</c:v>
                </c:pt>
                <c:pt idx="8904">
                  <c:v>0.187</c:v>
                </c:pt>
                <c:pt idx="8905">
                  <c:v>0.187</c:v>
                </c:pt>
                <c:pt idx="8906">
                  <c:v>0.25</c:v>
                </c:pt>
                <c:pt idx="8907">
                  <c:v>0.187</c:v>
                </c:pt>
                <c:pt idx="8908">
                  <c:v>0.187</c:v>
                </c:pt>
                <c:pt idx="8909">
                  <c:v>0.187</c:v>
                </c:pt>
                <c:pt idx="8910">
                  <c:v>0.187</c:v>
                </c:pt>
                <c:pt idx="8911">
                  <c:v>0.187</c:v>
                </c:pt>
                <c:pt idx="8912">
                  <c:v>0.187</c:v>
                </c:pt>
                <c:pt idx="8913">
                  <c:v>0.187</c:v>
                </c:pt>
                <c:pt idx="8914">
                  <c:v>0.125</c:v>
                </c:pt>
                <c:pt idx="8915">
                  <c:v>0.125</c:v>
                </c:pt>
                <c:pt idx="8916">
                  <c:v>0.125</c:v>
                </c:pt>
                <c:pt idx="8917">
                  <c:v>0.125</c:v>
                </c:pt>
                <c:pt idx="8918">
                  <c:v>6.2E-2</c:v>
                </c:pt>
                <c:pt idx="8919">
                  <c:v>6.2E-2</c:v>
                </c:pt>
                <c:pt idx="8920">
                  <c:v>6.2E-2</c:v>
                </c:pt>
                <c:pt idx="8921">
                  <c:v>0</c:v>
                </c:pt>
                <c:pt idx="8922">
                  <c:v>6.2E-2</c:v>
                </c:pt>
                <c:pt idx="8923">
                  <c:v>6.2E-2</c:v>
                </c:pt>
                <c:pt idx="8924">
                  <c:v>6.2E-2</c:v>
                </c:pt>
                <c:pt idx="8925">
                  <c:v>6.2E-2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</c:v>
                </c:pt>
                <c:pt idx="8930">
                  <c:v>0</c:v>
                </c:pt>
                <c:pt idx="8931">
                  <c:v>-6.2E-2</c:v>
                </c:pt>
                <c:pt idx="8932">
                  <c:v>-6.2E-2</c:v>
                </c:pt>
                <c:pt idx="8933">
                  <c:v>-6.2E-2</c:v>
                </c:pt>
                <c:pt idx="8934">
                  <c:v>-6.2E-2</c:v>
                </c:pt>
                <c:pt idx="8935">
                  <c:v>-6.2E-2</c:v>
                </c:pt>
                <c:pt idx="8936">
                  <c:v>-6.2E-2</c:v>
                </c:pt>
                <c:pt idx="8937">
                  <c:v>-6.2E-2</c:v>
                </c:pt>
                <c:pt idx="8938">
                  <c:v>-6.2E-2</c:v>
                </c:pt>
                <c:pt idx="8939">
                  <c:v>-6.2E-2</c:v>
                </c:pt>
                <c:pt idx="8940">
                  <c:v>-0.125</c:v>
                </c:pt>
                <c:pt idx="8941">
                  <c:v>-0.125</c:v>
                </c:pt>
                <c:pt idx="8942">
                  <c:v>-0.187</c:v>
                </c:pt>
                <c:pt idx="8943">
                  <c:v>-0.187</c:v>
                </c:pt>
                <c:pt idx="8944">
                  <c:v>-0.187</c:v>
                </c:pt>
                <c:pt idx="8945">
                  <c:v>-0.187</c:v>
                </c:pt>
                <c:pt idx="8946">
                  <c:v>-0.187</c:v>
                </c:pt>
                <c:pt idx="8947">
                  <c:v>-0.25</c:v>
                </c:pt>
                <c:pt idx="8948">
                  <c:v>-0.25</c:v>
                </c:pt>
                <c:pt idx="8949">
                  <c:v>-0.25</c:v>
                </c:pt>
                <c:pt idx="8950">
                  <c:v>-0.25</c:v>
                </c:pt>
                <c:pt idx="8951">
                  <c:v>-0.25</c:v>
                </c:pt>
                <c:pt idx="8952">
                  <c:v>-0.25</c:v>
                </c:pt>
                <c:pt idx="8953">
                  <c:v>-0.25</c:v>
                </c:pt>
                <c:pt idx="8954">
                  <c:v>-0.25</c:v>
                </c:pt>
                <c:pt idx="8955">
                  <c:v>-0.312</c:v>
                </c:pt>
                <c:pt idx="8956">
                  <c:v>-0.312</c:v>
                </c:pt>
                <c:pt idx="8957">
                  <c:v>-0.375</c:v>
                </c:pt>
                <c:pt idx="8958">
                  <c:v>-0.375</c:v>
                </c:pt>
                <c:pt idx="8959">
                  <c:v>-0.375</c:v>
                </c:pt>
                <c:pt idx="8960">
                  <c:v>-0.375</c:v>
                </c:pt>
                <c:pt idx="8961">
                  <c:v>-0.375</c:v>
                </c:pt>
                <c:pt idx="8962">
                  <c:v>-0.375</c:v>
                </c:pt>
                <c:pt idx="8963">
                  <c:v>-0.375</c:v>
                </c:pt>
                <c:pt idx="8964">
                  <c:v>-0.437</c:v>
                </c:pt>
                <c:pt idx="8965">
                  <c:v>-0.437</c:v>
                </c:pt>
                <c:pt idx="8966">
                  <c:v>-0.437</c:v>
                </c:pt>
                <c:pt idx="8967">
                  <c:v>-0.437</c:v>
                </c:pt>
                <c:pt idx="8968">
                  <c:v>-0.437</c:v>
                </c:pt>
                <c:pt idx="8969">
                  <c:v>-0.437</c:v>
                </c:pt>
                <c:pt idx="8970">
                  <c:v>-0.437</c:v>
                </c:pt>
                <c:pt idx="8971">
                  <c:v>-0.5</c:v>
                </c:pt>
                <c:pt idx="8972">
                  <c:v>-0.5</c:v>
                </c:pt>
                <c:pt idx="8973">
                  <c:v>-0.5</c:v>
                </c:pt>
                <c:pt idx="8974">
                  <c:v>-0.5</c:v>
                </c:pt>
                <c:pt idx="8975">
                  <c:v>-0.5</c:v>
                </c:pt>
                <c:pt idx="8976">
                  <c:v>-0.5</c:v>
                </c:pt>
                <c:pt idx="8977">
                  <c:v>-0.5</c:v>
                </c:pt>
                <c:pt idx="8978">
                  <c:v>-0.5</c:v>
                </c:pt>
                <c:pt idx="8979">
                  <c:v>-0.56200000000000006</c:v>
                </c:pt>
                <c:pt idx="8980">
                  <c:v>-0.56200000000000006</c:v>
                </c:pt>
                <c:pt idx="8981">
                  <c:v>-0.56200000000000006</c:v>
                </c:pt>
                <c:pt idx="8982">
                  <c:v>-0.56200000000000006</c:v>
                </c:pt>
                <c:pt idx="8983">
                  <c:v>-0.56200000000000006</c:v>
                </c:pt>
                <c:pt idx="8984">
                  <c:v>-0.56200000000000006</c:v>
                </c:pt>
                <c:pt idx="8985">
                  <c:v>-0.625</c:v>
                </c:pt>
                <c:pt idx="8986">
                  <c:v>-0.625</c:v>
                </c:pt>
                <c:pt idx="8987">
                  <c:v>-0.625</c:v>
                </c:pt>
                <c:pt idx="8988">
                  <c:v>-0.625</c:v>
                </c:pt>
                <c:pt idx="8989">
                  <c:v>-0.625</c:v>
                </c:pt>
                <c:pt idx="8990">
                  <c:v>-0.625</c:v>
                </c:pt>
                <c:pt idx="8991">
                  <c:v>-0.625</c:v>
                </c:pt>
                <c:pt idx="8992">
                  <c:v>-0.625</c:v>
                </c:pt>
                <c:pt idx="8993">
                  <c:v>-0.68700000000000006</c:v>
                </c:pt>
                <c:pt idx="8994">
                  <c:v>-0.68700000000000006</c:v>
                </c:pt>
                <c:pt idx="8995">
                  <c:v>-0.68700000000000006</c:v>
                </c:pt>
                <c:pt idx="8996">
                  <c:v>-0.68700000000000006</c:v>
                </c:pt>
                <c:pt idx="8997">
                  <c:v>-0.68700000000000006</c:v>
                </c:pt>
                <c:pt idx="8998">
                  <c:v>-0.68700000000000006</c:v>
                </c:pt>
                <c:pt idx="8999">
                  <c:v>-0.68700000000000006</c:v>
                </c:pt>
                <c:pt idx="9000">
                  <c:v>-0.75</c:v>
                </c:pt>
                <c:pt idx="9001">
                  <c:v>-0.75</c:v>
                </c:pt>
                <c:pt idx="9002">
                  <c:v>-0.75</c:v>
                </c:pt>
                <c:pt idx="9003">
                  <c:v>-0.75</c:v>
                </c:pt>
                <c:pt idx="9004">
                  <c:v>-0.75</c:v>
                </c:pt>
                <c:pt idx="9005">
                  <c:v>-0.75</c:v>
                </c:pt>
                <c:pt idx="9006">
                  <c:v>-0.75</c:v>
                </c:pt>
                <c:pt idx="9007">
                  <c:v>-0.75</c:v>
                </c:pt>
                <c:pt idx="9008">
                  <c:v>-0.81200000000000006</c:v>
                </c:pt>
                <c:pt idx="9009">
                  <c:v>-0.75</c:v>
                </c:pt>
                <c:pt idx="9010">
                  <c:v>-0.81200000000000006</c:v>
                </c:pt>
                <c:pt idx="9011">
                  <c:v>-0.81200000000000006</c:v>
                </c:pt>
                <c:pt idx="9012">
                  <c:v>-0.81200000000000006</c:v>
                </c:pt>
                <c:pt idx="9013">
                  <c:v>-0.81200000000000006</c:v>
                </c:pt>
                <c:pt idx="9014">
                  <c:v>-0.81200000000000006</c:v>
                </c:pt>
                <c:pt idx="9015">
                  <c:v>-0.81200000000000006</c:v>
                </c:pt>
                <c:pt idx="9016">
                  <c:v>-0.81200000000000006</c:v>
                </c:pt>
                <c:pt idx="9017">
                  <c:v>-0.81200000000000006</c:v>
                </c:pt>
                <c:pt idx="9018">
                  <c:v>-0.81200000000000006</c:v>
                </c:pt>
                <c:pt idx="9019">
                  <c:v>-0.875</c:v>
                </c:pt>
                <c:pt idx="9020">
                  <c:v>-0.875</c:v>
                </c:pt>
                <c:pt idx="9021">
                  <c:v>-0.875</c:v>
                </c:pt>
                <c:pt idx="9022">
                  <c:v>-0.875</c:v>
                </c:pt>
                <c:pt idx="9023">
                  <c:v>-0.875</c:v>
                </c:pt>
                <c:pt idx="9024">
                  <c:v>-0.875</c:v>
                </c:pt>
                <c:pt idx="9025">
                  <c:v>-0.93700000000000006</c:v>
                </c:pt>
                <c:pt idx="9026">
                  <c:v>-0.875</c:v>
                </c:pt>
                <c:pt idx="9027">
                  <c:v>-0.93700000000000006</c:v>
                </c:pt>
                <c:pt idx="9028">
                  <c:v>-0.93700000000000006</c:v>
                </c:pt>
                <c:pt idx="9029">
                  <c:v>-0.93700000000000006</c:v>
                </c:pt>
                <c:pt idx="9030">
                  <c:v>-0.93700000000000006</c:v>
                </c:pt>
                <c:pt idx="9031">
                  <c:v>-0.93700000000000006</c:v>
                </c:pt>
                <c:pt idx="9032">
                  <c:v>-0.93700000000000006</c:v>
                </c:pt>
                <c:pt idx="9033">
                  <c:v>-0.93700000000000006</c:v>
                </c:pt>
                <c:pt idx="9034">
                  <c:v>-0.93700000000000006</c:v>
                </c:pt>
                <c:pt idx="9035">
                  <c:v>-1</c:v>
                </c:pt>
                <c:pt idx="9036">
                  <c:v>-1</c:v>
                </c:pt>
                <c:pt idx="9037">
                  <c:v>-0.93700000000000006</c:v>
                </c:pt>
                <c:pt idx="9038">
                  <c:v>-1</c:v>
                </c:pt>
                <c:pt idx="9039">
                  <c:v>-1</c:v>
                </c:pt>
                <c:pt idx="9040">
                  <c:v>-1</c:v>
                </c:pt>
                <c:pt idx="9041">
                  <c:v>-1</c:v>
                </c:pt>
                <c:pt idx="9042">
                  <c:v>-1</c:v>
                </c:pt>
                <c:pt idx="9043">
                  <c:v>-1.0620000000000001</c:v>
                </c:pt>
                <c:pt idx="9044">
                  <c:v>-1.0620000000000001</c:v>
                </c:pt>
                <c:pt idx="9045">
                  <c:v>-1.0620000000000001</c:v>
                </c:pt>
                <c:pt idx="9046">
                  <c:v>-1</c:v>
                </c:pt>
                <c:pt idx="9047">
                  <c:v>-1.0620000000000001</c:v>
                </c:pt>
                <c:pt idx="9048">
                  <c:v>-1.0620000000000001</c:v>
                </c:pt>
                <c:pt idx="9049">
                  <c:v>-1.0620000000000001</c:v>
                </c:pt>
                <c:pt idx="9050">
                  <c:v>-1.0620000000000001</c:v>
                </c:pt>
                <c:pt idx="9051">
                  <c:v>-1.0620000000000001</c:v>
                </c:pt>
                <c:pt idx="9052">
                  <c:v>-1.0620000000000001</c:v>
                </c:pt>
                <c:pt idx="9053">
                  <c:v>-1.125</c:v>
                </c:pt>
                <c:pt idx="9054">
                  <c:v>-1.125</c:v>
                </c:pt>
                <c:pt idx="9055">
                  <c:v>-1.125</c:v>
                </c:pt>
                <c:pt idx="9056">
                  <c:v>-1.125</c:v>
                </c:pt>
                <c:pt idx="9057">
                  <c:v>-1.125</c:v>
                </c:pt>
                <c:pt idx="9058">
                  <c:v>-1.125</c:v>
                </c:pt>
                <c:pt idx="9059">
                  <c:v>-1.125</c:v>
                </c:pt>
                <c:pt idx="9060">
                  <c:v>-1.1870000000000001</c:v>
                </c:pt>
                <c:pt idx="9061">
                  <c:v>-1.125</c:v>
                </c:pt>
                <c:pt idx="9062">
                  <c:v>-1.1870000000000001</c:v>
                </c:pt>
                <c:pt idx="9063">
                  <c:v>-1.1870000000000001</c:v>
                </c:pt>
                <c:pt idx="9064">
                  <c:v>-1.1870000000000001</c:v>
                </c:pt>
                <c:pt idx="9065">
                  <c:v>-1.1870000000000001</c:v>
                </c:pt>
                <c:pt idx="9066">
                  <c:v>-1.1870000000000001</c:v>
                </c:pt>
                <c:pt idx="9067">
                  <c:v>-1.1870000000000001</c:v>
                </c:pt>
                <c:pt idx="9068">
                  <c:v>-1.1870000000000001</c:v>
                </c:pt>
                <c:pt idx="9069">
                  <c:v>-1.1870000000000001</c:v>
                </c:pt>
                <c:pt idx="9070">
                  <c:v>-1.25</c:v>
                </c:pt>
                <c:pt idx="9071">
                  <c:v>-1.1870000000000001</c:v>
                </c:pt>
                <c:pt idx="9072">
                  <c:v>-1.25</c:v>
                </c:pt>
                <c:pt idx="9073">
                  <c:v>-1.25</c:v>
                </c:pt>
                <c:pt idx="9074">
                  <c:v>-1.25</c:v>
                </c:pt>
                <c:pt idx="9075">
                  <c:v>-1.1870000000000001</c:v>
                </c:pt>
                <c:pt idx="9076">
                  <c:v>-1.25</c:v>
                </c:pt>
                <c:pt idx="9077">
                  <c:v>-1.25</c:v>
                </c:pt>
                <c:pt idx="9078">
                  <c:v>-1.25</c:v>
                </c:pt>
                <c:pt idx="9079">
                  <c:v>-1.25</c:v>
                </c:pt>
                <c:pt idx="9080">
                  <c:v>-1.25</c:v>
                </c:pt>
                <c:pt idx="9081">
                  <c:v>-1.25</c:v>
                </c:pt>
                <c:pt idx="9082">
                  <c:v>-1.3120000000000001</c:v>
                </c:pt>
                <c:pt idx="9083">
                  <c:v>-1.3120000000000001</c:v>
                </c:pt>
                <c:pt idx="9084">
                  <c:v>-1.3120000000000001</c:v>
                </c:pt>
                <c:pt idx="9085">
                  <c:v>-1.3120000000000001</c:v>
                </c:pt>
                <c:pt idx="9086">
                  <c:v>-1.3120000000000001</c:v>
                </c:pt>
                <c:pt idx="9087">
                  <c:v>-1.3120000000000001</c:v>
                </c:pt>
                <c:pt idx="9088">
                  <c:v>-1.3120000000000001</c:v>
                </c:pt>
                <c:pt idx="9089">
                  <c:v>-1.3120000000000001</c:v>
                </c:pt>
                <c:pt idx="9090">
                  <c:v>-1.3120000000000001</c:v>
                </c:pt>
                <c:pt idx="9091">
                  <c:v>-1.3120000000000001</c:v>
                </c:pt>
                <c:pt idx="9092">
                  <c:v>-1.3120000000000001</c:v>
                </c:pt>
                <c:pt idx="9093">
                  <c:v>-1.3120000000000001</c:v>
                </c:pt>
                <c:pt idx="9094">
                  <c:v>-1.375</c:v>
                </c:pt>
                <c:pt idx="9095">
                  <c:v>-1.375</c:v>
                </c:pt>
                <c:pt idx="9096">
                  <c:v>-1.375</c:v>
                </c:pt>
                <c:pt idx="9097">
                  <c:v>-1.375</c:v>
                </c:pt>
                <c:pt idx="9098">
                  <c:v>-1.375</c:v>
                </c:pt>
                <c:pt idx="9099">
                  <c:v>-1.375</c:v>
                </c:pt>
                <c:pt idx="9100">
                  <c:v>-1.375</c:v>
                </c:pt>
                <c:pt idx="9101">
                  <c:v>-1.375</c:v>
                </c:pt>
                <c:pt idx="9102">
                  <c:v>-1.4370000000000001</c:v>
                </c:pt>
                <c:pt idx="9103">
                  <c:v>-1.4370000000000001</c:v>
                </c:pt>
                <c:pt idx="9104">
                  <c:v>-1.4370000000000001</c:v>
                </c:pt>
                <c:pt idx="9105">
                  <c:v>-1.375</c:v>
                </c:pt>
                <c:pt idx="9106">
                  <c:v>-1.4370000000000001</c:v>
                </c:pt>
                <c:pt idx="9107">
                  <c:v>-1.4370000000000001</c:v>
                </c:pt>
                <c:pt idx="9108">
                  <c:v>-1.4370000000000001</c:v>
                </c:pt>
                <c:pt idx="9109">
                  <c:v>-1.4370000000000001</c:v>
                </c:pt>
                <c:pt idx="9110">
                  <c:v>-1.4370000000000001</c:v>
                </c:pt>
                <c:pt idx="9111">
                  <c:v>-1.4370000000000001</c:v>
                </c:pt>
                <c:pt idx="9112">
                  <c:v>-1.5</c:v>
                </c:pt>
                <c:pt idx="9113">
                  <c:v>-1.5</c:v>
                </c:pt>
                <c:pt idx="9114">
                  <c:v>-1.5</c:v>
                </c:pt>
                <c:pt idx="9115">
                  <c:v>-1.5</c:v>
                </c:pt>
                <c:pt idx="9116">
                  <c:v>-1.5</c:v>
                </c:pt>
                <c:pt idx="9117">
                  <c:v>-1.5</c:v>
                </c:pt>
                <c:pt idx="9118">
                  <c:v>-1.5</c:v>
                </c:pt>
                <c:pt idx="9119">
                  <c:v>-1.5</c:v>
                </c:pt>
                <c:pt idx="9120">
                  <c:v>-1.5</c:v>
                </c:pt>
                <c:pt idx="9121">
                  <c:v>-1.5</c:v>
                </c:pt>
                <c:pt idx="9122">
                  <c:v>-1.5620000000000001</c:v>
                </c:pt>
                <c:pt idx="9123">
                  <c:v>-1.5620000000000001</c:v>
                </c:pt>
                <c:pt idx="9124">
                  <c:v>-1.5620000000000001</c:v>
                </c:pt>
                <c:pt idx="9125">
                  <c:v>-1.5620000000000001</c:v>
                </c:pt>
                <c:pt idx="9126">
                  <c:v>-1.5620000000000001</c:v>
                </c:pt>
                <c:pt idx="9127">
                  <c:v>-1.5620000000000001</c:v>
                </c:pt>
                <c:pt idx="9128">
                  <c:v>-1.5620000000000001</c:v>
                </c:pt>
                <c:pt idx="9129">
                  <c:v>-1.5620000000000001</c:v>
                </c:pt>
                <c:pt idx="9130">
                  <c:v>-1.625</c:v>
                </c:pt>
                <c:pt idx="9131">
                  <c:v>-1.625</c:v>
                </c:pt>
                <c:pt idx="9132">
                  <c:v>-1.625</c:v>
                </c:pt>
                <c:pt idx="9133">
                  <c:v>-1.6870000000000001</c:v>
                </c:pt>
                <c:pt idx="9134">
                  <c:v>-1.6870000000000001</c:v>
                </c:pt>
                <c:pt idx="9135">
                  <c:v>-1.6870000000000001</c:v>
                </c:pt>
                <c:pt idx="9136">
                  <c:v>-1.75</c:v>
                </c:pt>
                <c:pt idx="9137">
                  <c:v>-1.75</c:v>
                </c:pt>
                <c:pt idx="9138">
                  <c:v>-1.75</c:v>
                </c:pt>
                <c:pt idx="9139">
                  <c:v>-1.75</c:v>
                </c:pt>
                <c:pt idx="9140">
                  <c:v>-1.75</c:v>
                </c:pt>
                <c:pt idx="9141">
                  <c:v>-1.75</c:v>
                </c:pt>
                <c:pt idx="9142">
                  <c:v>-1.8120000000000001</c:v>
                </c:pt>
                <c:pt idx="9143">
                  <c:v>-1.8120000000000001</c:v>
                </c:pt>
                <c:pt idx="9144">
                  <c:v>-1.8120000000000001</c:v>
                </c:pt>
                <c:pt idx="9145">
                  <c:v>-1.8120000000000001</c:v>
                </c:pt>
                <c:pt idx="9146">
                  <c:v>-1.8120000000000001</c:v>
                </c:pt>
                <c:pt idx="9147">
                  <c:v>-1.8120000000000001</c:v>
                </c:pt>
                <c:pt idx="9148">
                  <c:v>-1.875</c:v>
                </c:pt>
                <c:pt idx="9149">
                  <c:v>-1.875</c:v>
                </c:pt>
                <c:pt idx="9150">
                  <c:v>-1.875</c:v>
                </c:pt>
                <c:pt idx="9151">
                  <c:v>-1.875</c:v>
                </c:pt>
                <c:pt idx="9152">
                  <c:v>-1.875</c:v>
                </c:pt>
                <c:pt idx="9153">
                  <c:v>-1.875</c:v>
                </c:pt>
                <c:pt idx="9154">
                  <c:v>-1.9370000000000001</c:v>
                </c:pt>
                <c:pt idx="9155">
                  <c:v>-1.9370000000000001</c:v>
                </c:pt>
                <c:pt idx="9156">
                  <c:v>-1.9370000000000001</c:v>
                </c:pt>
                <c:pt idx="9157">
                  <c:v>-1.9370000000000001</c:v>
                </c:pt>
                <c:pt idx="9158">
                  <c:v>-1.9370000000000001</c:v>
                </c:pt>
                <c:pt idx="9159">
                  <c:v>-1.9370000000000001</c:v>
                </c:pt>
                <c:pt idx="9160">
                  <c:v>-1.9370000000000001</c:v>
                </c:pt>
                <c:pt idx="9161">
                  <c:v>-1.9370000000000001</c:v>
                </c:pt>
                <c:pt idx="9162">
                  <c:v>-1.9370000000000001</c:v>
                </c:pt>
                <c:pt idx="9163">
                  <c:v>-1.9370000000000001</c:v>
                </c:pt>
                <c:pt idx="9164">
                  <c:v>-1.9370000000000001</c:v>
                </c:pt>
                <c:pt idx="9165">
                  <c:v>-1.9370000000000001</c:v>
                </c:pt>
                <c:pt idx="9166">
                  <c:v>-1.9370000000000001</c:v>
                </c:pt>
                <c:pt idx="9167">
                  <c:v>-1.9370000000000001</c:v>
                </c:pt>
                <c:pt idx="9168">
                  <c:v>-1.9370000000000001</c:v>
                </c:pt>
                <c:pt idx="9169">
                  <c:v>-1.9370000000000001</c:v>
                </c:pt>
                <c:pt idx="9170">
                  <c:v>-1.9370000000000001</c:v>
                </c:pt>
                <c:pt idx="9171">
                  <c:v>-1.9370000000000001</c:v>
                </c:pt>
                <c:pt idx="9172">
                  <c:v>-1.9370000000000001</c:v>
                </c:pt>
                <c:pt idx="9173">
                  <c:v>-1.9370000000000001</c:v>
                </c:pt>
                <c:pt idx="9174">
                  <c:v>-2</c:v>
                </c:pt>
                <c:pt idx="9175">
                  <c:v>-2</c:v>
                </c:pt>
                <c:pt idx="9176">
                  <c:v>-2</c:v>
                </c:pt>
                <c:pt idx="9177">
                  <c:v>-2</c:v>
                </c:pt>
                <c:pt idx="9178">
                  <c:v>-2</c:v>
                </c:pt>
                <c:pt idx="9179">
                  <c:v>-2</c:v>
                </c:pt>
                <c:pt idx="9180">
                  <c:v>-2.0619999999999998</c:v>
                </c:pt>
                <c:pt idx="9181">
                  <c:v>-2.0619999999999998</c:v>
                </c:pt>
                <c:pt idx="9182">
                  <c:v>-2.0619999999999998</c:v>
                </c:pt>
                <c:pt idx="9183">
                  <c:v>-2.0619999999999998</c:v>
                </c:pt>
                <c:pt idx="9184">
                  <c:v>-2.0619999999999998</c:v>
                </c:pt>
                <c:pt idx="9185">
                  <c:v>-2</c:v>
                </c:pt>
                <c:pt idx="9186">
                  <c:v>-1.875</c:v>
                </c:pt>
                <c:pt idx="9187">
                  <c:v>-1.75</c:v>
                </c:pt>
                <c:pt idx="9188">
                  <c:v>-1.5620000000000001</c:v>
                </c:pt>
                <c:pt idx="9189">
                  <c:v>-1.25</c:v>
                </c:pt>
                <c:pt idx="9190">
                  <c:v>-0.68700000000000006</c:v>
                </c:pt>
                <c:pt idx="9191">
                  <c:v>-0.187</c:v>
                </c:pt>
                <c:pt idx="9192">
                  <c:v>0.187</c:v>
                </c:pt>
                <c:pt idx="9193">
                  <c:v>0.375</c:v>
                </c:pt>
                <c:pt idx="9194">
                  <c:v>0.5</c:v>
                </c:pt>
                <c:pt idx="9195">
                  <c:v>0.56200000000000006</c:v>
                </c:pt>
                <c:pt idx="9196">
                  <c:v>0.56200000000000006</c:v>
                </c:pt>
                <c:pt idx="9197">
                  <c:v>0.5</c:v>
                </c:pt>
                <c:pt idx="9198">
                  <c:v>0.437</c:v>
                </c:pt>
                <c:pt idx="9199">
                  <c:v>0.375</c:v>
                </c:pt>
                <c:pt idx="9200">
                  <c:v>0.25</c:v>
                </c:pt>
                <c:pt idx="9201">
                  <c:v>0.187</c:v>
                </c:pt>
                <c:pt idx="9202">
                  <c:v>6.2E-2</c:v>
                </c:pt>
                <c:pt idx="9203">
                  <c:v>6.2E-2</c:v>
                </c:pt>
                <c:pt idx="9204">
                  <c:v>0</c:v>
                </c:pt>
                <c:pt idx="9205">
                  <c:v>-6.2E-2</c:v>
                </c:pt>
                <c:pt idx="9206">
                  <c:v>0</c:v>
                </c:pt>
                <c:pt idx="9207">
                  <c:v>0.25</c:v>
                </c:pt>
                <c:pt idx="9208">
                  <c:v>0.625</c:v>
                </c:pt>
                <c:pt idx="9209">
                  <c:v>1.25</c:v>
                </c:pt>
                <c:pt idx="9210">
                  <c:v>2.0619999999999998</c:v>
                </c:pt>
                <c:pt idx="9211">
                  <c:v>2.875</c:v>
                </c:pt>
                <c:pt idx="9212">
                  <c:v>3.625</c:v>
                </c:pt>
                <c:pt idx="9213">
                  <c:v>4.625</c:v>
                </c:pt>
                <c:pt idx="9214">
                  <c:v>6.0620000000000003</c:v>
                </c:pt>
                <c:pt idx="9215">
                  <c:v>7.75</c:v>
                </c:pt>
                <c:pt idx="9216">
                  <c:v>9.625</c:v>
                </c:pt>
                <c:pt idx="9217">
                  <c:v>11.686999999999999</c:v>
                </c:pt>
                <c:pt idx="9218">
                  <c:v>13.811999999999999</c:v>
                </c:pt>
                <c:pt idx="9219">
                  <c:v>15.936999999999999</c:v>
                </c:pt>
                <c:pt idx="9220">
                  <c:v>18.125</c:v>
                </c:pt>
                <c:pt idx="9221">
                  <c:v>20.562000000000001</c:v>
                </c:pt>
                <c:pt idx="9222">
                  <c:v>22.937000000000001</c:v>
                </c:pt>
                <c:pt idx="9223">
                  <c:v>25.187000000000001</c:v>
                </c:pt>
                <c:pt idx="9224">
                  <c:v>27.25</c:v>
                </c:pt>
                <c:pt idx="9225">
                  <c:v>29.125</c:v>
                </c:pt>
                <c:pt idx="9226">
                  <c:v>30.812000000000001</c:v>
                </c:pt>
                <c:pt idx="9227">
                  <c:v>31.937000000000001</c:v>
                </c:pt>
                <c:pt idx="9228">
                  <c:v>32.061999999999998</c:v>
                </c:pt>
                <c:pt idx="9229">
                  <c:v>32.561999999999998</c:v>
                </c:pt>
                <c:pt idx="9230">
                  <c:v>33.436999999999998</c:v>
                </c:pt>
                <c:pt idx="9231">
                  <c:v>34.436999999999998</c:v>
                </c:pt>
                <c:pt idx="9232">
                  <c:v>35.5</c:v>
                </c:pt>
                <c:pt idx="9233">
                  <c:v>36.5</c:v>
                </c:pt>
                <c:pt idx="9234">
                  <c:v>37.436999999999998</c:v>
                </c:pt>
                <c:pt idx="9235">
                  <c:v>38.311999999999998</c:v>
                </c:pt>
                <c:pt idx="9236">
                  <c:v>39.186999999999998</c:v>
                </c:pt>
                <c:pt idx="9237">
                  <c:v>39.875</c:v>
                </c:pt>
                <c:pt idx="9238">
                  <c:v>40.5</c:v>
                </c:pt>
                <c:pt idx="9239">
                  <c:v>41.125</c:v>
                </c:pt>
                <c:pt idx="9240">
                  <c:v>41.625</c:v>
                </c:pt>
                <c:pt idx="9241">
                  <c:v>42.061999999999998</c:v>
                </c:pt>
                <c:pt idx="9242">
                  <c:v>42.5</c:v>
                </c:pt>
                <c:pt idx="9243">
                  <c:v>42.811999999999998</c:v>
                </c:pt>
                <c:pt idx="9244">
                  <c:v>43.061999999999998</c:v>
                </c:pt>
                <c:pt idx="9245">
                  <c:v>43.311999999999998</c:v>
                </c:pt>
                <c:pt idx="9246">
                  <c:v>43.436999999999998</c:v>
                </c:pt>
                <c:pt idx="9247">
                  <c:v>43.561999999999998</c:v>
                </c:pt>
                <c:pt idx="9248">
                  <c:v>43.686999999999998</c:v>
                </c:pt>
                <c:pt idx="9249">
                  <c:v>43.75</c:v>
                </c:pt>
                <c:pt idx="9250">
                  <c:v>43.75</c:v>
                </c:pt>
                <c:pt idx="9251">
                  <c:v>43.686999999999998</c:v>
                </c:pt>
                <c:pt idx="9252">
                  <c:v>43.625</c:v>
                </c:pt>
                <c:pt idx="9253">
                  <c:v>43.561999999999998</c:v>
                </c:pt>
                <c:pt idx="9254">
                  <c:v>43.436999999999998</c:v>
                </c:pt>
                <c:pt idx="9255">
                  <c:v>43.311999999999998</c:v>
                </c:pt>
                <c:pt idx="9256">
                  <c:v>43.125</c:v>
                </c:pt>
                <c:pt idx="9257">
                  <c:v>43</c:v>
                </c:pt>
                <c:pt idx="9258">
                  <c:v>42.75</c:v>
                </c:pt>
                <c:pt idx="9259">
                  <c:v>42.561999999999998</c:v>
                </c:pt>
                <c:pt idx="9260">
                  <c:v>42.375</c:v>
                </c:pt>
                <c:pt idx="9261">
                  <c:v>42.125</c:v>
                </c:pt>
                <c:pt idx="9262">
                  <c:v>41.875</c:v>
                </c:pt>
                <c:pt idx="9263">
                  <c:v>41.625</c:v>
                </c:pt>
                <c:pt idx="9264">
                  <c:v>41.311999999999998</c:v>
                </c:pt>
                <c:pt idx="9265">
                  <c:v>41.061999999999998</c:v>
                </c:pt>
                <c:pt idx="9266">
                  <c:v>40.811999999999998</c:v>
                </c:pt>
                <c:pt idx="9267">
                  <c:v>40.5</c:v>
                </c:pt>
                <c:pt idx="9268">
                  <c:v>40.186999999999998</c:v>
                </c:pt>
                <c:pt idx="9269">
                  <c:v>39.875</c:v>
                </c:pt>
                <c:pt idx="9270">
                  <c:v>39.625</c:v>
                </c:pt>
                <c:pt idx="9271">
                  <c:v>39.311999999999998</c:v>
                </c:pt>
                <c:pt idx="9272">
                  <c:v>38.936999999999998</c:v>
                </c:pt>
                <c:pt idx="9273">
                  <c:v>38.686999999999998</c:v>
                </c:pt>
                <c:pt idx="9274">
                  <c:v>38.311999999999998</c:v>
                </c:pt>
                <c:pt idx="9275">
                  <c:v>38.061999999999998</c:v>
                </c:pt>
                <c:pt idx="9276">
                  <c:v>37.75</c:v>
                </c:pt>
                <c:pt idx="9277">
                  <c:v>37.436999999999998</c:v>
                </c:pt>
                <c:pt idx="9278">
                  <c:v>37.125</c:v>
                </c:pt>
                <c:pt idx="9279">
                  <c:v>36.875</c:v>
                </c:pt>
                <c:pt idx="9280">
                  <c:v>36.561999999999998</c:v>
                </c:pt>
                <c:pt idx="9281">
                  <c:v>36.25</c:v>
                </c:pt>
                <c:pt idx="9282">
                  <c:v>35.936999999999998</c:v>
                </c:pt>
                <c:pt idx="9283">
                  <c:v>35.625</c:v>
                </c:pt>
                <c:pt idx="9284">
                  <c:v>35.311999999999998</c:v>
                </c:pt>
                <c:pt idx="9285">
                  <c:v>35.061999999999998</c:v>
                </c:pt>
                <c:pt idx="9286">
                  <c:v>34.686999999999998</c:v>
                </c:pt>
                <c:pt idx="9287">
                  <c:v>34.436999999999998</c:v>
                </c:pt>
                <c:pt idx="9288">
                  <c:v>34.125</c:v>
                </c:pt>
                <c:pt idx="9289">
                  <c:v>33.811999999999998</c:v>
                </c:pt>
                <c:pt idx="9290">
                  <c:v>33.561999999999998</c:v>
                </c:pt>
                <c:pt idx="9291">
                  <c:v>33.25</c:v>
                </c:pt>
                <c:pt idx="9292">
                  <c:v>33</c:v>
                </c:pt>
                <c:pt idx="9293">
                  <c:v>32.75</c:v>
                </c:pt>
                <c:pt idx="9294">
                  <c:v>32.5</c:v>
                </c:pt>
                <c:pt idx="9295">
                  <c:v>32.25</c:v>
                </c:pt>
                <c:pt idx="9296">
                  <c:v>32</c:v>
                </c:pt>
                <c:pt idx="9297">
                  <c:v>31.75</c:v>
                </c:pt>
                <c:pt idx="9298">
                  <c:v>31.5</c:v>
                </c:pt>
                <c:pt idx="9299">
                  <c:v>31.312000000000001</c:v>
                </c:pt>
                <c:pt idx="9300">
                  <c:v>31.062000000000001</c:v>
                </c:pt>
                <c:pt idx="9301">
                  <c:v>30.875</c:v>
                </c:pt>
                <c:pt idx="9302">
                  <c:v>30.687000000000001</c:v>
                </c:pt>
                <c:pt idx="9303">
                  <c:v>30.5</c:v>
                </c:pt>
                <c:pt idx="9304">
                  <c:v>30.312000000000001</c:v>
                </c:pt>
                <c:pt idx="9305">
                  <c:v>30.125</c:v>
                </c:pt>
                <c:pt idx="9306">
                  <c:v>29.937000000000001</c:v>
                </c:pt>
                <c:pt idx="9307">
                  <c:v>29.75</c:v>
                </c:pt>
                <c:pt idx="9308">
                  <c:v>29.625</c:v>
                </c:pt>
                <c:pt idx="9309">
                  <c:v>29.437000000000001</c:v>
                </c:pt>
                <c:pt idx="9310">
                  <c:v>29.312000000000001</c:v>
                </c:pt>
                <c:pt idx="9311">
                  <c:v>29.187000000000001</c:v>
                </c:pt>
                <c:pt idx="9312">
                  <c:v>29</c:v>
                </c:pt>
                <c:pt idx="9313">
                  <c:v>28.812000000000001</c:v>
                </c:pt>
                <c:pt idx="9314">
                  <c:v>28.687000000000001</c:v>
                </c:pt>
                <c:pt idx="9315">
                  <c:v>28.562000000000001</c:v>
                </c:pt>
                <c:pt idx="9316">
                  <c:v>28.375</c:v>
                </c:pt>
                <c:pt idx="9317">
                  <c:v>28.25</c:v>
                </c:pt>
                <c:pt idx="9318">
                  <c:v>28.125</c:v>
                </c:pt>
                <c:pt idx="9319">
                  <c:v>28</c:v>
                </c:pt>
                <c:pt idx="9320">
                  <c:v>27.875</c:v>
                </c:pt>
                <c:pt idx="9321">
                  <c:v>27.687000000000001</c:v>
                </c:pt>
                <c:pt idx="9322">
                  <c:v>27.625</c:v>
                </c:pt>
                <c:pt idx="9323">
                  <c:v>27.5</c:v>
                </c:pt>
                <c:pt idx="9324">
                  <c:v>27.375</c:v>
                </c:pt>
                <c:pt idx="9325">
                  <c:v>27.25</c:v>
                </c:pt>
                <c:pt idx="9326">
                  <c:v>27.125</c:v>
                </c:pt>
                <c:pt idx="9327">
                  <c:v>27</c:v>
                </c:pt>
                <c:pt idx="9328">
                  <c:v>26.937000000000001</c:v>
                </c:pt>
                <c:pt idx="9329">
                  <c:v>26.812000000000001</c:v>
                </c:pt>
                <c:pt idx="9330">
                  <c:v>26.75</c:v>
                </c:pt>
                <c:pt idx="9331">
                  <c:v>26.625</c:v>
                </c:pt>
                <c:pt idx="9332">
                  <c:v>26.5</c:v>
                </c:pt>
                <c:pt idx="9333">
                  <c:v>26.375</c:v>
                </c:pt>
                <c:pt idx="9334">
                  <c:v>26.312000000000001</c:v>
                </c:pt>
                <c:pt idx="9335">
                  <c:v>26.187000000000001</c:v>
                </c:pt>
                <c:pt idx="9336">
                  <c:v>26.125</c:v>
                </c:pt>
                <c:pt idx="9337">
                  <c:v>26</c:v>
                </c:pt>
                <c:pt idx="9338">
                  <c:v>25.937000000000001</c:v>
                </c:pt>
                <c:pt idx="9339">
                  <c:v>25.875</c:v>
                </c:pt>
                <c:pt idx="9340">
                  <c:v>25.75</c:v>
                </c:pt>
                <c:pt idx="9341">
                  <c:v>25.687000000000001</c:v>
                </c:pt>
                <c:pt idx="9342">
                  <c:v>25.562000000000001</c:v>
                </c:pt>
                <c:pt idx="9343">
                  <c:v>25.5</c:v>
                </c:pt>
                <c:pt idx="9344">
                  <c:v>25.437000000000001</c:v>
                </c:pt>
                <c:pt idx="9345">
                  <c:v>25.375</c:v>
                </c:pt>
                <c:pt idx="9346">
                  <c:v>25.312000000000001</c:v>
                </c:pt>
                <c:pt idx="9347">
                  <c:v>25.187000000000001</c:v>
                </c:pt>
                <c:pt idx="9348">
                  <c:v>25.125</c:v>
                </c:pt>
                <c:pt idx="9349">
                  <c:v>25.062000000000001</c:v>
                </c:pt>
                <c:pt idx="9350">
                  <c:v>25</c:v>
                </c:pt>
                <c:pt idx="9351">
                  <c:v>24.937000000000001</c:v>
                </c:pt>
                <c:pt idx="9352">
                  <c:v>24.875</c:v>
                </c:pt>
                <c:pt idx="9353">
                  <c:v>24.812000000000001</c:v>
                </c:pt>
                <c:pt idx="9354">
                  <c:v>24.75</c:v>
                </c:pt>
                <c:pt idx="9355">
                  <c:v>24.687000000000001</c:v>
                </c:pt>
                <c:pt idx="9356">
                  <c:v>24.625</c:v>
                </c:pt>
                <c:pt idx="9357">
                  <c:v>24.562000000000001</c:v>
                </c:pt>
                <c:pt idx="9358">
                  <c:v>24.5</c:v>
                </c:pt>
                <c:pt idx="9359">
                  <c:v>24.5</c:v>
                </c:pt>
                <c:pt idx="9360">
                  <c:v>24.437000000000001</c:v>
                </c:pt>
                <c:pt idx="9361">
                  <c:v>24.437000000000001</c:v>
                </c:pt>
                <c:pt idx="9362">
                  <c:v>24.375</c:v>
                </c:pt>
                <c:pt idx="9363">
                  <c:v>24.312000000000001</c:v>
                </c:pt>
                <c:pt idx="9364">
                  <c:v>24.312000000000001</c:v>
                </c:pt>
                <c:pt idx="9365">
                  <c:v>24.25</c:v>
                </c:pt>
                <c:pt idx="9366">
                  <c:v>24.25</c:v>
                </c:pt>
                <c:pt idx="9367">
                  <c:v>24.187000000000001</c:v>
                </c:pt>
                <c:pt idx="9368">
                  <c:v>24.125</c:v>
                </c:pt>
                <c:pt idx="9369">
                  <c:v>24.125</c:v>
                </c:pt>
                <c:pt idx="9370">
                  <c:v>24.062000000000001</c:v>
                </c:pt>
                <c:pt idx="9371">
                  <c:v>24.062000000000001</c:v>
                </c:pt>
                <c:pt idx="9372">
                  <c:v>24</c:v>
                </c:pt>
                <c:pt idx="9373">
                  <c:v>24</c:v>
                </c:pt>
                <c:pt idx="9374">
                  <c:v>23.937000000000001</c:v>
                </c:pt>
                <c:pt idx="9375">
                  <c:v>23.937000000000001</c:v>
                </c:pt>
                <c:pt idx="9376">
                  <c:v>23.875</c:v>
                </c:pt>
                <c:pt idx="9377">
                  <c:v>23.875</c:v>
                </c:pt>
                <c:pt idx="9378">
                  <c:v>23.812000000000001</c:v>
                </c:pt>
                <c:pt idx="9379">
                  <c:v>23.812000000000001</c:v>
                </c:pt>
                <c:pt idx="9380">
                  <c:v>23.75</c:v>
                </c:pt>
                <c:pt idx="9381">
                  <c:v>23.75</c:v>
                </c:pt>
                <c:pt idx="9382">
                  <c:v>23.687000000000001</c:v>
                </c:pt>
                <c:pt idx="9383">
                  <c:v>23.687000000000001</c:v>
                </c:pt>
                <c:pt idx="9384">
                  <c:v>23.687000000000001</c:v>
                </c:pt>
                <c:pt idx="9385">
                  <c:v>23.625</c:v>
                </c:pt>
                <c:pt idx="9386">
                  <c:v>23.625</c:v>
                </c:pt>
                <c:pt idx="9387">
                  <c:v>23.625</c:v>
                </c:pt>
                <c:pt idx="9388">
                  <c:v>23.562000000000001</c:v>
                </c:pt>
                <c:pt idx="9389">
                  <c:v>23.562000000000001</c:v>
                </c:pt>
                <c:pt idx="9390">
                  <c:v>23.5</c:v>
                </c:pt>
                <c:pt idx="9391">
                  <c:v>23.5</c:v>
                </c:pt>
                <c:pt idx="9392">
                  <c:v>23.5</c:v>
                </c:pt>
                <c:pt idx="9393">
                  <c:v>23.437000000000001</c:v>
                </c:pt>
                <c:pt idx="9394">
                  <c:v>23.437000000000001</c:v>
                </c:pt>
                <c:pt idx="9395">
                  <c:v>23.437000000000001</c:v>
                </c:pt>
                <c:pt idx="9396">
                  <c:v>23.437000000000001</c:v>
                </c:pt>
                <c:pt idx="9397">
                  <c:v>23.437000000000001</c:v>
                </c:pt>
                <c:pt idx="9398">
                  <c:v>23.375</c:v>
                </c:pt>
                <c:pt idx="9399">
                  <c:v>23.375</c:v>
                </c:pt>
                <c:pt idx="9400">
                  <c:v>23.375</c:v>
                </c:pt>
                <c:pt idx="9401">
                  <c:v>23.312000000000001</c:v>
                </c:pt>
                <c:pt idx="9402">
                  <c:v>23.312000000000001</c:v>
                </c:pt>
                <c:pt idx="9403">
                  <c:v>23.312000000000001</c:v>
                </c:pt>
                <c:pt idx="9404">
                  <c:v>23.312000000000001</c:v>
                </c:pt>
                <c:pt idx="9405">
                  <c:v>23.312000000000001</c:v>
                </c:pt>
                <c:pt idx="9406">
                  <c:v>23.312000000000001</c:v>
                </c:pt>
                <c:pt idx="9407">
                  <c:v>23.312000000000001</c:v>
                </c:pt>
                <c:pt idx="9408">
                  <c:v>23.312000000000001</c:v>
                </c:pt>
                <c:pt idx="9409">
                  <c:v>23.312000000000001</c:v>
                </c:pt>
                <c:pt idx="9410">
                  <c:v>23.25</c:v>
                </c:pt>
                <c:pt idx="9411">
                  <c:v>23.25</c:v>
                </c:pt>
                <c:pt idx="9412">
                  <c:v>23.25</c:v>
                </c:pt>
                <c:pt idx="9413">
                  <c:v>23.25</c:v>
                </c:pt>
                <c:pt idx="9414">
                  <c:v>23.187000000000001</c:v>
                </c:pt>
                <c:pt idx="9415">
                  <c:v>23.187000000000001</c:v>
                </c:pt>
                <c:pt idx="9416">
                  <c:v>23.25</c:v>
                </c:pt>
                <c:pt idx="9417">
                  <c:v>23.25</c:v>
                </c:pt>
                <c:pt idx="9418">
                  <c:v>23.312000000000001</c:v>
                </c:pt>
                <c:pt idx="9419">
                  <c:v>23.312000000000001</c:v>
                </c:pt>
                <c:pt idx="9420">
                  <c:v>23.5</c:v>
                </c:pt>
                <c:pt idx="9421">
                  <c:v>23.562000000000001</c:v>
                </c:pt>
                <c:pt idx="9422">
                  <c:v>23.687000000000001</c:v>
                </c:pt>
                <c:pt idx="9423">
                  <c:v>23.75</c:v>
                </c:pt>
                <c:pt idx="9424">
                  <c:v>23.75</c:v>
                </c:pt>
                <c:pt idx="9425">
                  <c:v>23.875</c:v>
                </c:pt>
                <c:pt idx="9426">
                  <c:v>23.937000000000001</c:v>
                </c:pt>
                <c:pt idx="9427">
                  <c:v>24</c:v>
                </c:pt>
                <c:pt idx="9428">
                  <c:v>24.062000000000001</c:v>
                </c:pt>
                <c:pt idx="9429">
                  <c:v>24.187000000000001</c:v>
                </c:pt>
                <c:pt idx="9430">
                  <c:v>24.25</c:v>
                </c:pt>
                <c:pt idx="9431">
                  <c:v>24.437000000000001</c:v>
                </c:pt>
                <c:pt idx="9432">
                  <c:v>24.5</c:v>
                </c:pt>
                <c:pt idx="9433">
                  <c:v>24.625</c:v>
                </c:pt>
                <c:pt idx="9434">
                  <c:v>24.75</c:v>
                </c:pt>
                <c:pt idx="9435">
                  <c:v>24.937000000000001</c:v>
                </c:pt>
                <c:pt idx="9436">
                  <c:v>25</c:v>
                </c:pt>
                <c:pt idx="9437">
                  <c:v>25.187000000000001</c:v>
                </c:pt>
                <c:pt idx="9438">
                  <c:v>25.312000000000001</c:v>
                </c:pt>
                <c:pt idx="9439">
                  <c:v>25.437000000000001</c:v>
                </c:pt>
                <c:pt idx="9440">
                  <c:v>25.625</c:v>
                </c:pt>
                <c:pt idx="9441">
                  <c:v>25.812000000000001</c:v>
                </c:pt>
                <c:pt idx="9442">
                  <c:v>25.937000000000001</c:v>
                </c:pt>
                <c:pt idx="9443">
                  <c:v>26.125</c:v>
                </c:pt>
                <c:pt idx="9444">
                  <c:v>26.25</c:v>
                </c:pt>
                <c:pt idx="9445">
                  <c:v>26.437000000000001</c:v>
                </c:pt>
                <c:pt idx="9446">
                  <c:v>26.625</c:v>
                </c:pt>
                <c:pt idx="9447">
                  <c:v>26.812000000000001</c:v>
                </c:pt>
                <c:pt idx="9448">
                  <c:v>27</c:v>
                </c:pt>
                <c:pt idx="9449">
                  <c:v>27.187000000000001</c:v>
                </c:pt>
                <c:pt idx="9450">
                  <c:v>27.937000000000001</c:v>
                </c:pt>
                <c:pt idx="9451">
                  <c:v>28.75</c:v>
                </c:pt>
                <c:pt idx="9452">
                  <c:v>29.562000000000001</c:v>
                </c:pt>
                <c:pt idx="9453">
                  <c:v>30.437000000000001</c:v>
                </c:pt>
                <c:pt idx="9454">
                  <c:v>31.125</c:v>
                </c:pt>
                <c:pt idx="9455">
                  <c:v>31.25</c:v>
                </c:pt>
                <c:pt idx="9456">
                  <c:v>31.75</c:v>
                </c:pt>
                <c:pt idx="9457">
                  <c:v>32.561999999999998</c:v>
                </c:pt>
                <c:pt idx="9458">
                  <c:v>33.561999999999998</c:v>
                </c:pt>
                <c:pt idx="9459">
                  <c:v>34.561999999999998</c:v>
                </c:pt>
                <c:pt idx="9460">
                  <c:v>35.561999999999998</c:v>
                </c:pt>
                <c:pt idx="9461">
                  <c:v>36.436999999999998</c:v>
                </c:pt>
                <c:pt idx="9462">
                  <c:v>37.311999999999998</c:v>
                </c:pt>
                <c:pt idx="9463">
                  <c:v>38.125</c:v>
                </c:pt>
                <c:pt idx="9464">
                  <c:v>38.811999999999998</c:v>
                </c:pt>
                <c:pt idx="9465">
                  <c:v>39.5</c:v>
                </c:pt>
                <c:pt idx="9466">
                  <c:v>40.061999999999998</c:v>
                </c:pt>
                <c:pt idx="9467">
                  <c:v>40.561999999999998</c:v>
                </c:pt>
                <c:pt idx="9468">
                  <c:v>41</c:v>
                </c:pt>
                <c:pt idx="9469">
                  <c:v>41.436999999999998</c:v>
                </c:pt>
                <c:pt idx="9470">
                  <c:v>41.75</c:v>
                </c:pt>
                <c:pt idx="9471">
                  <c:v>42.061999999999998</c:v>
                </c:pt>
                <c:pt idx="9472">
                  <c:v>42.311999999999998</c:v>
                </c:pt>
                <c:pt idx="9473">
                  <c:v>42.5</c:v>
                </c:pt>
                <c:pt idx="9474">
                  <c:v>42.75</c:v>
                </c:pt>
                <c:pt idx="9475">
                  <c:v>42.875</c:v>
                </c:pt>
                <c:pt idx="9476">
                  <c:v>43</c:v>
                </c:pt>
                <c:pt idx="9477">
                  <c:v>43.061999999999998</c:v>
                </c:pt>
                <c:pt idx="9478">
                  <c:v>43.061999999999998</c:v>
                </c:pt>
                <c:pt idx="9479">
                  <c:v>43.061999999999998</c:v>
                </c:pt>
                <c:pt idx="9480">
                  <c:v>43.061999999999998</c:v>
                </c:pt>
                <c:pt idx="9481">
                  <c:v>43.061999999999998</c:v>
                </c:pt>
                <c:pt idx="9482">
                  <c:v>43</c:v>
                </c:pt>
                <c:pt idx="9483">
                  <c:v>42.936999999999998</c:v>
                </c:pt>
                <c:pt idx="9484">
                  <c:v>42.811999999999998</c:v>
                </c:pt>
                <c:pt idx="9485">
                  <c:v>42.686999999999998</c:v>
                </c:pt>
                <c:pt idx="9486">
                  <c:v>42.561999999999998</c:v>
                </c:pt>
                <c:pt idx="9487">
                  <c:v>42.436999999999998</c:v>
                </c:pt>
                <c:pt idx="9488">
                  <c:v>42.311999999999998</c:v>
                </c:pt>
                <c:pt idx="9489">
                  <c:v>42.125</c:v>
                </c:pt>
                <c:pt idx="9490">
                  <c:v>41.936999999999998</c:v>
                </c:pt>
                <c:pt idx="9491">
                  <c:v>41.811999999999998</c:v>
                </c:pt>
                <c:pt idx="9492">
                  <c:v>41.625</c:v>
                </c:pt>
                <c:pt idx="9493">
                  <c:v>41.436999999999998</c:v>
                </c:pt>
                <c:pt idx="9494">
                  <c:v>41.25</c:v>
                </c:pt>
                <c:pt idx="9495">
                  <c:v>41.061999999999998</c:v>
                </c:pt>
                <c:pt idx="9496">
                  <c:v>40.811999999999998</c:v>
                </c:pt>
                <c:pt idx="9497">
                  <c:v>40.625</c:v>
                </c:pt>
                <c:pt idx="9498">
                  <c:v>40.436999999999998</c:v>
                </c:pt>
                <c:pt idx="9499">
                  <c:v>40.186999999999998</c:v>
                </c:pt>
                <c:pt idx="9500">
                  <c:v>40</c:v>
                </c:pt>
                <c:pt idx="9501">
                  <c:v>39.75</c:v>
                </c:pt>
                <c:pt idx="9502">
                  <c:v>39.561999999999998</c:v>
                </c:pt>
                <c:pt idx="9503">
                  <c:v>39.311999999999998</c:v>
                </c:pt>
                <c:pt idx="9504">
                  <c:v>39.125</c:v>
                </c:pt>
                <c:pt idx="9505">
                  <c:v>38.875</c:v>
                </c:pt>
                <c:pt idx="9506">
                  <c:v>38.686999999999998</c:v>
                </c:pt>
                <c:pt idx="9507">
                  <c:v>38.436999999999998</c:v>
                </c:pt>
                <c:pt idx="9508">
                  <c:v>38.25</c:v>
                </c:pt>
                <c:pt idx="9509">
                  <c:v>38.061999999999998</c:v>
                </c:pt>
                <c:pt idx="9510">
                  <c:v>37.811999999999998</c:v>
                </c:pt>
                <c:pt idx="9511">
                  <c:v>37.625</c:v>
                </c:pt>
                <c:pt idx="9512">
                  <c:v>37.436999999999998</c:v>
                </c:pt>
                <c:pt idx="9513">
                  <c:v>37.186999999999998</c:v>
                </c:pt>
                <c:pt idx="9514">
                  <c:v>37</c:v>
                </c:pt>
                <c:pt idx="9515">
                  <c:v>36.811999999999998</c:v>
                </c:pt>
                <c:pt idx="9516">
                  <c:v>36.625</c:v>
                </c:pt>
                <c:pt idx="9517">
                  <c:v>36.436999999999998</c:v>
                </c:pt>
                <c:pt idx="9518">
                  <c:v>36.25</c:v>
                </c:pt>
                <c:pt idx="9519">
                  <c:v>36.061999999999998</c:v>
                </c:pt>
                <c:pt idx="9520">
                  <c:v>35.875</c:v>
                </c:pt>
                <c:pt idx="9521">
                  <c:v>35.686999999999998</c:v>
                </c:pt>
                <c:pt idx="9522">
                  <c:v>35.5</c:v>
                </c:pt>
                <c:pt idx="9523">
                  <c:v>35.311999999999998</c:v>
                </c:pt>
                <c:pt idx="9524">
                  <c:v>35.125</c:v>
                </c:pt>
                <c:pt idx="9525">
                  <c:v>34.936999999999998</c:v>
                </c:pt>
                <c:pt idx="9526">
                  <c:v>34.811999999999998</c:v>
                </c:pt>
                <c:pt idx="9527">
                  <c:v>34.625</c:v>
                </c:pt>
                <c:pt idx="9528">
                  <c:v>34.436999999999998</c:v>
                </c:pt>
                <c:pt idx="9529">
                  <c:v>34.311999999999998</c:v>
                </c:pt>
                <c:pt idx="9530">
                  <c:v>34.125</c:v>
                </c:pt>
                <c:pt idx="9531">
                  <c:v>34</c:v>
                </c:pt>
                <c:pt idx="9532">
                  <c:v>33.811999999999998</c:v>
                </c:pt>
                <c:pt idx="9533">
                  <c:v>33.686999999999998</c:v>
                </c:pt>
                <c:pt idx="9534">
                  <c:v>33.561999999999998</c:v>
                </c:pt>
                <c:pt idx="9535">
                  <c:v>33.375</c:v>
                </c:pt>
                <c:pt idx="9536">
                  <c:v>33.25</c:v>
                </c:pt>
                <c:pt idx="9537">
                  <c:v>33.125</c:v>
                </c:pt>
                <c:pt idx="9538">
                  <c:v>33</c:v>
                </c:pt>
                <c:pt idx="9539">
                  <c:v>32.875</c:v>
                </c:pt>
                <c:pt idx="9540">
                  <c:v>32.686999999999998</c:v>
                </c:pt>
                <c:pt idx="9541">
                  <c:v>32.561999999999998</c:v>
                </c:pt>
                <c:pt idx="9542">
                  <c:v>32.436999999999998</c:v>
                </c:pt>
                <c:pt idx="9543">
                  <c:v>32.311999999999998</c:v>
                </c:pt>
                <c:pt idx="9544">
                  <c:v>32.25</c:v>
                </c:pt>
                <c:pt idx="9545">
                  <c:v>32.125</c:v>
                </c:pt>
                <c:pt idx="9546">
                  <c:v>32</c:v>
                </c:pt>
                <c:pt idx="9547">
                  <c:v>31.875</c:v>
                </c:pt>
                <c:pt idx="9548">
                  <c:v>31.75</c:v>
                </c:pt>
                <c:pt idx="9549">
                  <c:v>31.625</c:v>
                </c:pt>
                <c:pt idx="9550">
                  <c:v>31.562000000000001</c:v>
                </c:pt>
                <c:pt idx="9551">
                  <c:v>31.437000000000001</c:v>
                </c:pt>
                <c:pt idx="9552">
                  <c:v>31.375</c:v>
                </c:pt>
                <c:pt idx="9553">
                  <c:v>31.25</c:v>
                </c:pt>
                <c:pt idx="9554">
                  <c:v>31.125</c:v>
                </c:pt>
                <c:pt idx="9555">
                  <c:v>31.062000000000001</c:v>
                </c:pt>
                <c:pt idx="9556">
                  <c:v>31</c:v>
                </c:pt>
                <c:pt idx="9557">
                  <c:v>30.875</c:v>
                </c:pt>
                <c:pt idx="9558">
                  <c:v>30.812000000000001</c:v>
                </c:pt>
                <c:pt idx="9559">
                  <c:v>30.687000000000001</c:v>
                </c:pt>
                <c:pt idx="9560">
                  <c:v>30.625</c:v>
                </c:pt>
                <c:pt idx="9561">
                  <c:v>30.562000000000001</c:v>
                </c:pt>
                <c:pt idx="9562">
                  <c:v>30.5</c:v>
                </c:pt>
                <c:pt idx="9563">
                  <c:v>30.375</c:v>
                </c:pt>
                <c:pt idx="9564">
                  <c:v>30.312000000000001</c:v>
                </c:pt>
                <c:pt idx="9565">
                  <c:v>30.187000000000001</c:v>
                </c:pt>
                <c:pt idx="9566">
                  <c:v>30.187000000000001</c:v>
                </c:pt>
                <c:pt idx="9567">
                  <c:v>30.125</c:v>
                </c:pt>
                <c:pt idx="9568">
                  <c:v>30</c:v>
                </c:pt>
                <c:pt idx="9569">
                  <c:v>29.937000000000001</c:v>
                </c:pt>
                <c:pt idx="9570">
                  <c:v>29.875</c:v>
                </c:pt>
                <c:pt idx="9571">
                  <c:v>29.812000000000001</c:v>
                </c:pt>
                <c:pt idx="9572">
                  <c:v>29.75</c:v>
                </c:pt>
                <c:pt idx="9573">
                  <c:v>29.687000000000001</c:v>
                </c:pt>
                <c:pt idx="9574">
                  <c:v>29.625</c:v>
                </c:pt>
                <c:pt idx="9575">
                  <c:v>29.562000000000001</c:v>
                </c:pt>
                <c:pt idx="9576">
                  <c:v>29.5</c:v>
                </c:pt>
                <c:pt idx="9577">
                  <c:v>29.437000000000001</c:v>
                </c:pt>
                <c:pt idx="9578">
                  <c:v>29.375</c:v>
                </c:pt>
                <c:pt idx="9579">
                  <c:v>29.375</c:v>
                </c:pt>
                <c:pt idx="9580">
                  <c:v>29.312000000000001</c:v>
                </c:pt>
                <c:pt idx="9581">
                  <c:v>29.25</c:v>
                </c:pt>
                <c:pt idx="9582">
                  <c:v>29.187000000000001</c:v>
                </c:pt>
                <c:pt idx="9583">
                  <c:v>29.125</c:v>
                </c:pt>
                <c:pt idx="9584">
                  <c:v>29.062000000000001</c:v>
                </c:pt>
                <c:pt idx="9585">
                  <c:v>29</c:v>
                </c:pt>
                <c:pt idx="9586">
                  <c:v>29</c:v>
                </c:pt>
                <c:pt idx="9587">
                  <c:v>28.937000000000001</c:v>
                </c:pt>
                <c:pt idx="9588">
                  <c:v>28.875</c:v>
                </c:pt>
                <c:pt idx="9589">
                  <c:v>28.812000000000001</c:v>
                </c:pt>
                <c:pt idx="9590">
                  <c:v>28.75</c:v>
                </c:pt>
                <c:pt idx="9591">
                  <c:v>28.687000000000001</c:v>
                </c:pt>
                <c:pt idx="9592">
                  <c:v>28.687000000000001</c:v>
                </c:pt>
                <c:pt idx="9593">
                  <c:v>28.625</c:v>
                </c:pt>
                <c:pt idx="9594">
                  <c:v>28.562000000000001</c:v>
                </c:pt>
                <c:pt idx="9595">
                  <c:v>28.562000000000001</c:v>
                </c:pt>
                <c:pt idx="9596">
                  <c:v>28.5</c:v>
                </c:pt>
                <c:pt idx="9597">
                  <c:v>28.437000000000001</c:v>
                </c:pt>
                <c:pt idx="9598">
                  <c:v>28.437000000000001</c:v>
                </c:pt>
                <c:pt idx="9599">
                  <c:v>28.437000000000001</c:v>
                </c:pt>
                <c:pt idx="9600">
                  <c:v>28.375</c:v>
                </c:pt>
                <c:pt idx="9601">
                  <c:v>28.312000000000001</c:v>
                </c:pt>
                <c:pt idx="9602">
                  <c:v>28.312000000000001</c:v>
                </c:pt>
                <c:pt idx="9603">
                  <c:v>28.25</c:v>
                </c:pt>
                <c:pt idx="9604">
                  <c:v>28.187000000000001</c:v>
                </c:pt>
                <c:pt idx="9605">
                  <c:v>28.187000000000001</c:v>
                </c:pt>
                <c:pt idx="9606">
                  <c:v>28.125</c:v>
                </c:pt>
                <c:pt idx="9607">
                  <c:v>28.125</c:v>
                </c:pt>
                <c:pt idx="9608">
                  <c:v>28.062000000000001</c:v>
                </c:pt>
                <c:pt idx="9609">
                  <c:v>28.062000000000001</c:v>
                </c:pt>
                <c:pt idx="9610">
                  <c:v>28</c:v>
                </c:pt>
                <c:pt idx="9611">
                  <c:v>28</c:v>
                </c:pt>
                <c:pt idx="9612">
                  <c:v>28</c:v>
                </c:pt>
                <c:pt idx="9613">
                  <c:v>27.937000000000001</c:v>
                </c:pt>
                <c:pt idx="9614">
                  <c:v>27.937000000000001</c:v>
                </c:pt>
                <c:pt idx="9615">
                  <c:v>27.875</c:v>
                </c:pt>
                <c:pt idx="9616">
                  <c:v>27.875</c:v>
                </c:pt>
                <c:pt idx="9617">
                  <c:v>27.812000000000001</c:v>
                </c:pt>
                <c:pt idx="9618">
                  <c:v>27.812000000000001</c:v>
                </c:pt>
                <c:pt idx="9619">
                  <c:v>27.75</c:v>
                </c:pt>
                <c:pt idx="9620">
                  <c:v>27.75</c:v>
                </c:pt>
                <c:pt idx="9621">
                  <c:v>27.75</c:v>
                </c:pt>
                <c:pt idx="9622">
                  <c:v>27.687000000000001</c:v>
                </c:pt>
                <c:pt idx="9623">
                  <c:v>27.687000000000001</c:v>
                </c:pt>
                <c:pt idx="9624">
                  <c:v>27.687000000000001</c:v>
                </c:pt>
                <c:pt idx="9625">
                  <c:v>27.625</c:v>
                </c:pt>
                <c:pt idx="9626">
                  <c:v>27.625</c:v>
                </c:pt>
                <c:pt idx="9627">
                  <c:v>27.625</c:v>
                </c:pt>
                <c:pt idx="9628">
                  <c:v>27.625</c:v>
                </c:pt>
                <c:pt idx="9629">
                  <c:v>27.562000000000001</c:v>
                </c:pt>
                <c:pt idx="9630">
                  <c:v>27.562000000000001</c:v>
                </c:pt>
                <c:pt idx="9631">
                  <c:v>27.562000000000001</c:v>
                </c:pt>
                <c:pt idx="9632">
                  <c:v>27.5</c:v>
                </c:pt>
                <c:pt idx="9633">
                  <c:v>27.5</c:v>
                </c:pt>
                <c:pt idx="9634">
                  <c:v>27.5</c:v>
                </c:pt>
                <c:pt idx="9635">
                  <c:v>27.437000000000001</c:v>
                </c:pt>
                <c:pt idx="9636">
                  <c:v>27.437000000000001</c:v>
                </c:pt>
                <c:pt idx="9637">
                  <c:v>27.437000000000001</c:v>
                </c:pt>
                <c:pt idx="9638">
                  <c:v>27.437000000000001</c:v>
                </c:pt>
                <c:pt idx="9639">
                  <c:v>27.437000000000001</c:v>
                </c:pt>
                <c:pt idx="9640">
                  <c:v>27.375</c:v>
                </c:pt>
                <c:pt idx="9641">
                  <c:v>27.375</c:v>
                </c:pt>
                <c:pt idx="9642">
                  <c:v>27.375</c:v>
                </c:pt>
                <c:pt idx="9643">
                  <c:v>27.375</c:v>
                </c:pt>
                <c:pt idx="9644">
                  <c:v>27.375</c:v>
                </c:pt>
                <c:pt idx="9645">
                  <c:v>27.312000000000001</c:v>
                </c:pt>
                <c:pt idx="9646">
                  <c:v>27.312000000000001</c:v>
                </c:pt>
                <c:pt idx="9647">
                  <c:v>27.312000000000001</c:v>
                </c:pt>
                <c:pt idx="9648">
                  <c:v>27.25</c:v>
                </c:pt>
                <c:pt idx="9649">
                  <c:v>27.25</c:v>
                </c:pt>
                <c:pt idx="9650">
                  <c:v>27.25</c:v>
                </c:pt>
                <c:pt idx="9651">
                  <c:v>27.25</c:v>
                </c:pt>
                <c:pt idx="9652">
                  <c:v>27.25</c:v>
                </c:pt>
                <c:pt idx="9653">
                  <c:v>27.25</c:v>
                </c:pt>
                <c:pt idx="9654">
                  <c:v>27.187000000000001</c:v>
                </c:pt>
                <c:pt idx="9655">
                  <c:v>27.187000000000001</c:v>
                </c:pt>
                <c:pt idx="9656">
                  <c:v>27.187000000000001</c:v>
                </c:pt>
                <c:pt idx="9657">
                  <c:v>27.187000000000001</c:v>
                </c:pt>
                <c:pt idx="9658">
                  <c:v>27.187000000000001</c:v>
                </c:pt>
                <c:pt idx="9659">
                  <c:v>27.125</c:v>
                </c:pt>
                <c:pt idx="9660">
                  <c:v>27.187000000000001</c:v>
                </c:pt>
                <c:pt idx="9661">
                  <c:v>27.125</c:v>
                </c:pt>
                <c:pt idx="9662">
                  <c:v>27.125</c:v>
                </c:pt>
                <c:pt idx="9663">
                  <c:v>27.125</c:v>
                </c:pt>
                <c:pt idx="9664">
                  <c:v>27.125</c:v>
                </c:pt>
                <c:pt idx="9665">
                  <c:v>27.125</c:v>
                </c:pt>
                <c:pt idx="9666">
                  <c:v>27.125</c:v>
                </c:pt>
                <c:pt idx="9667">
                  <c:v>27.125</c:v>
                </c:pt>
                <c:pt idx="9668">
                  <c:v>27.062000000000001</c:v>
                </c:pt>
                <c:pt idx="9669">
                  <c:v>27.062000000000001</c:v>
                </c:pt>
                <c:pt idx="9670">
                  <c:v>27.062000000000001</c:v>
                </c:pt>
                <c:pt idx="9671">
                  <c:v>27.062000000000001</c:v>
                </c:pt>
                <c:pt idx="9672">
                  <c:v>27.062000000000001</c:v>
                </c:pt>
                <c:pt idx="9673">
                  <c:v>27.062000000000001</c:v>
                </c:pt>
                <c:pt idx="9674">
                  <c:v>27</c:v>
                </c:pt>
                <c:pt idx="9675">
                  <c:v>27</c:v>
                </c:pt>
                <c:pt idx="9676">
                  <c:v>27</c:v>
                </c:pt>
                <c:pt idx="9677">
                  <c:v>27</c:v>
                </c:pt>
                <c:pt idx="9678">
                  <c:v>27</c:v>
                </c:pt>
                <c:pt idx="9679">
                  <c:v>27</c:v>
                </c:pt>
                <c:pt idx="9680">
                  <c:v>27</c:v>
                </c:pt>
                <c:pt idx="9681">
                  <c:v>26.937000000000001</c:v>
                </c:pt>
                <c:pt idx="9682">
                  <c:v>26.937000000000001</c:v>
                </c:pt>
                <c:pt idx="9683">
                  <c:v>26.937000000000001</c:v>
                </c:pt>
                <c:pt idx="9684">
                  <c:v>26.937000000000001</c:v>
                </c:pt>
                <c:pt idx="9685">
                  <c:v>26.937000000000001</c:v>
                </c:pt>
                <c:pt idx="9686">
                  <c:v>26.937000000000001</c:v>
                </c:pt>
                <c:pt idx="9687">
                  <c:v>26.937000000000001</c:v>
                </c:pt>
                <c:pt idx="9688">
                  <c:v>26.937000000000001</c:v>
                </c:pt>
                <c:pt idx="9689">
                  <c:v>26.875</c:v>
                </c:pt>
                <c:pt idx="9690">
                  <c:v>26.937000000000001</c:v>
                </c:pt>
                <c:pt idx="9691">
                  <c:v>26.875</c:v>
                </c:pt>
                <c:pt idx="9692">
                  <c:v>26.875</c:v>
                </c:pt>
                <c:pt idx="9693">
                  <c:v>26.875</c:v>
                </c:pt>
                <c:pt idx="9694">
                  <c:v>26.875</c:v>
                </c:pt>
                <c:pt idx="9695">
                  <c:v>26.875</c:v>
                </c:pt>
                <c:pt idx="9696">
                  <c:v>26.875</c:v>
                </c:pt>
                <c:pt idx="9697">
                  <c:v>26.875</c:v>
                </c:pt>
                <c:pt idx="9698">
                  <c:v>26.875</c:v>
                </c:pt>
                <c:pt idx="9699">
                  <c:v>26.875</c:v>
                </c:pt>
                <c:pt idx="9700">
                  <c:v>26.875</c:v>
                </c:pt>
                <c:pt idx="9701">
                  <c:v>26.875</c:v>
                </c:pt>
                <c:pt idx="9702">
                  <c:v>26.875</c:v>
                </c:pt>
                <c:pt idx="9703">
                  <c:v>26.875</c:v>
                </c:pt>
                <c:pt idx="9704">
                  <c:v>26.812000000000001</c:v>
                </c:pt>
                <c:pt idx="9705">
                  <c:v>26.812000000000001</c:v>
                </c:pt>
                <c:pt idx="9706">
                  <c:v>26.812000000000001</c:v>
                </c:pt>
                <c:pt idx="9707">
                  <c:v>26.812000000000001</c:v>
                </c:pt>
                <c:pt idx="9708">
                  <c:v>26.812000000000001</c:v>
                </c:pt>
                <c:pt idx="9709">
                  <c:v>26.812000000000001</c:v>
                </c:pt>
                <c:pt idx="9710">
                  <c:v>26.812000000000001</c:v>
                </c:pt>
                <c:pt idx="9711">
                  <c:v>26.812000000000001</c:v>
                </c:pt>
                <c:pt idx="9712">
                  <c:v>26.812000000000001</c:v>
                </c:pt>
                <c:pt idx="9713">
                  <c:v>26.812000000000001</c:v>
                </c:pt>
                <c:pt idx="9714">
                  <c:v>26.812000000000001</c:v>
                </c:pt>
                <c:pt idx="9715">
                  <c:v>26.812000000000001</c:v>
                </c:pt>
                <c:pt idx="9716">
                  <c:v>26.812000000000001</c:v>
                </c:pt>
                <c:pt idx="9717">
                  <c:v>26.812000000000001</c:v>
                </c:pt>
                <c:pt idx="9718">
                  <c:v>26.812000000000001</c:v>
                </c:pt>
                <c:pt idx="9719">
                  <c:v>26.812000000000001</c:v>
                </c:pt>
                <c:pt idx="9720">
                  <c:v>26.812000000000001</c:v>
                </c:pt>
                <c:pt idx="9721">
                  <c:v>26.812000000000001</c:v>
                </c:pt>
                <c:pt idx="9722">
                  <c:v>26.812000000000001</c:v>
                </c:pt>
                <c:pt idx="9723">
                  <c:v>26.812000000000001</c:v>
                </c:pt>
                <c:pt idx="9724">
                  <c:v>26.812000000000001</c:v>
                </c:pt>
                <c:pt idx="9725">
                  <c:v>26.812000000000001</c:v>
                </c:pt>
                <c:pt idx="9726">
                  <c:v>26.812000000000001</c:v>
                </c:pt>
                <c:pt idx="9727">
                  <c:v>26.812000000000001</c:v>
                </c:pt>
                <c:pt idx="9728">
                  <c:v>26.812000000000001</c:v>
                </c:pt>
                <c:pt idx="9729">
                  <c:v>26.812000000000001</c:v>
                </c:pt>
                <c:pt idx="9730">
                  <c:v>26.812000000000001</c:v>
                </c:pt>
                <c:pt idx="9731">
                  <c:v>26.812000000000001</c:v>
                </c:pt>
                <c:pt idx="9732">
                  <c:v>26.812000000000001</c:v>
                </c:pt>
                <c:pt idx="9733">
                  <c:v>26.812000000000001</c:v>
                </c:pt>
                <c:pt idx="9734">
                  <c:v>26.812000000000001</c:v>
                </c:pt>
                <c:pt idx="9735">
                  <c:v>26.812000000000001</c:v>
                </c:pt>
                <c:pt idx="9736">
                  <c:v>26.812000000000001</c:v>
                </c:pt>
                <c:pt idx="9737">
                  <c:v>26.812000000000001</c:v>
                </c:pt>
                <c:pt idx="9738">
                  <c:v>26.75</c:v>
                </c:pt>
                <c:pt idx="9739">
                  <c:v>26.812000000000001</c:v>
                </c:pt>
                <c:pt idx="9740">
                  <c:v>26.75</c:v>
                </c:pt>
                <c:pt idx="9741">
                  <c:v>26.75</c:v>
                </c:pt>
                <c:pt idx="9742">
                  <c:v>26.75</c:v>
                </c:pt>
                <c:pt idx="9743">
                  <c:v>26.75</c:v>
                </c:pt>
                <c:pt idx="9744">
                  <c:v>26.75</c:v>
                </c:pt>
                <c:pt idx="9745">
                  <c:v>26.75</c:v>
                </c:pt>
                <c:pt idx="9746">
                  <c:v>26.75</c:v>
                </c:pt>
                <c:pt idx="9747">
                  <c:v>26.75</c:v>
                </c:pt>
                <c:pt idx="9748">
                  <c:v>26.75</c:v>
                </c:pt>
                <c:pt idx="9749">
                  <c:v>26.75</c:v>
                </c:pt>
                <c:pt idx="9750">
                  <c:v>26.75</c:v>
                </c:pt>
                <c:pt idx="9751">
                  <c:v>26.75</c:v>
                </c:pt>
                <c:pt idx="9752">
                  <c:v>26.75</c:v>
                </c:pt>
                <c:pt idx="9753">
                  <c:v>26.75</c:v>
                </c:pt>
                <c:pt idx="9754">
                  <c:v>26.75</c:v>
                </c:pt>
                <c:pt idx="9755">
                  <c:v>26.75</c:v>
                </c:pt>
                <c:pt idx="9756">
                  <c:v>26.75</c:v>
                </c:pt>
                <c:pt idx="9757">
                  <c:v>26.75</c:v>
                </c:pt>
                <c:pt idx="9758">
                  <c:v>26.75</c:v>
                </c:pt>
                <c:pt idx="9759">
                  <c:v>26.75</c:v>
                </c:pt>
                <c:pt idx="9760">
                  <c:v>26.75</c:v>
                </c:pt>
                <c:pt idx="9761">
                  <c:v>26.75</c:v>
                </c:pt>
                <c:pt idx="9762">
                  <c:v>26.75</c:v>
                </c:pt>
                <c:pt idx="9763">
                  <c:v>26.75</c:v>
                </c:pt>
                <c:pt idx="9764">
                  <c:v>26.75</c:v>
                </c:pt>
                <c:pt idx="9765">
                  <c:v>26.75</c:v>
                </c:pt>
                <c:pt idx="9766">
                  <c:v>26.75</c:v>
                </c:pt>
                <c:pt idx="9767">
                  <c:v>26.75</c:v>
                </c:pt>
                <c:pt idx="9768">
                  <c:v>26.75</c:v>
                </c:pt>
                <c:pt idx="9769">
                  <c:v>26.75</c:v>
                </c:pt>
                <c:pt idx="9770">
                  <c:v>26.75</c:v>
                </c:pt>
                <c:pt idx="9771">
                  <c:v>26.75</c:v>
                </c:pt>
                <c:pt idx="9772">
                  <c:v>26.75</c:v>
                </c:pt>
                <c:pt idx="9773">
                  <c:v>26.75</c:v>
                </c:pt>
                <c:pt idx="9774">
                  <c:v>26.75</c:v>
                </c:pt>
                <c:pt idx="9775">
                  <c:v>26.75</c:v>
                </c:pt>
                <c:pt idx="9776">
                  <c:v>26.75</c:v>
                </c:pt>
                <c:pt idx="9777">
                  <c:v>26.812000000000001</c:v>
                </c:pt>
                <c:pt idx="9778">
                  <c:v>26.75</c:v>
                </c:pt>
                <c:pt idx="9779">
                  <c:v>26.75</c:v>
                </c:pt>
                <c:pt idx="9780">
                  <c:v>26.75</c:v>
                </c:pt>
                <c:pt idx="9781">
                  <c:v>26.812000000000001</c:v>
                </c:pt>
                <c:pt idx="9782">
                  <c:v>26.75</c:v>
                </c:pt>
                <c:pt idx="9783">
                  <c:v>26.75</c:v>
                </c:pt>
                <c:pt idx="9784">
                  <c:v>26.812000000000001</c:v>
                </c:pt>
                <c:pt idx="9785">
                  <c:v>26.75</c:v>
                </c:pt>
                <c:pt idx="9786">
                  <c:v>26.812000000000001</c:v>
                </c:pt>
                <c:pt idx="9787">
                  <c:v>26.75</c:v>
                </c:pt>
                <c:pt idx="9788">
                  <c:v>26.75</c:v>
                </c:pt>
                <c:pt idx="9789">
                  <c:v>26.812000000000001</c:v>
                </c:pt>
                <c:pt idx="9790">
                  <c:v>26.812000000000001</c:v>
                </c:pt>
                <c:pt idx="9791">
                  <c:v>26.812000000000001</c:v>
                </c:pt>
                <c:pt idx="9792">
                  <c:v>26.812000000000001</c:v>
                </c:pt>
                <c:pt idx="9793">
                  <c:v>26.812000000000001</c:v>
                </c:pt>
                <c:pt idx="9794">
                  <c:v>26.812000000000001</c:v>
                </c:pt>
                <c:pt idx="9795">
                  <c:v>26.75</c:v>
                </c:pt>
                <c:pt idx="9796">
                  <c:v>26.75</c:v>
                </c:pt>
                <c:pt idx="9797">
                  <c:v>26.812000000000001</c:v>
                </c:pt>
                <c:pt idx="9798">
                  <c:v>26.75</c:v>
                </c:pt>
                <c:pt idx="9799">
                  <c:v>26.812000000000001</c:v>
                </c:pt>
                <c:pt idx="9800">
                  <c:v>26.75</c:v>
                </c:pt>
                <c:pt idx="9801">
                  <c:v>26.812000000000001</c:v>
                </c:pt>
                <c:pt idx="9802">
                  <c:v>26.812000000000001</c:v>
                </c:pt>
                <c:pt idx="9803">
                  <c:v>26.75</c:v>
                </c:pt>
                <c:pt idx="9804">
                  <c:v>26.812000000000001</c:v>
                </c:pt>
                <c:pt idx="9805">
                  <c:v>26.75</c:v>
                </c:pt>
                <c:pt idx="9806">
                  <c:v>26.75</c:v>
                </c:pt>
                <c:pt idx="9807">
                  <c:v>26.812000000000001</c:v>
                </c:pt>
                <c:pt idx="9808">
                  <c:v>26.75</c:v>
                </c:pt>
                <c:pt idx="9809">
                  <c:v>26.75</c:v>
                </c:pt>
                <c:pt idx="9810">
                  <c:v>26.75</c:v>
                </c:pt>
                <c:pt idx="9811">
                  <c:v>26.75</c:v>
                </c:pt>
                <c:pt idx="9812">
                  <c:v>26.75</c:v>
                </c:pt>
                <c:pt idx="9813">
                  <c:v>26.75</c:v>
                </c:pt>
                <c:pt idx="9814">
                  <c:v>26.75</c:v>
                </c:pt>
                <c:pt idx="9815">
                  <c:v>26.75</c:v>
                </c:pt>
                <c:pt idx="9816">
                  <c:v>26.75</c:v>
                </c:pt>
                <c:pt idx="9817">
                  <c:v>26.75</c:v>
                </c:pt>
                <c:pt idx="9818">
                  <c:v>26.75</c:v>
                </c:pt>
                <c:pt idx="9819">
                  <c:v>26.75</c:v>
                </c:pt>
                <c:pt idx="9820">
                  <c:v>26.687000000000001</c:v>
                </c:pt>
                <c:pt idx="9821">
                  <c:v>26.687000000000001</c:v>
                </c:pt>
                <c:pt idx="9822">
                  <c:v>26.687000000000001</c:v>
                </c:pt>
                <c:pt idx="9823">
                  <c:v>26.687000000000001</c:v>
                </c:pt>
                <c:pt idx="9824">
                  <c:v>26.687000000000001</c:v>
                </c:pt>
                <c:pt idx="9825">
                  <c:v>26.687000000000001</c:v>
                </c:pt>
                <c:pt idx="9826">
                  <c:v>26.687000000000001</c:v>
                </c:pt>
                <c:pt idx="9827">
                  <c:v>26.687000000000001</c:v>
                </c:pt>
                <c:pt idx="9828">
                  <c:v>26.687000000000001</c:v>
                </c:pt>
                <c:pt idx="9829">
                  <c:v>26.687000000000001</c:v>
                </c:pt>
                <c:pt idx="9830">
                  <c:v>26.687000000000001</c:v>
                </c:pt>
                <c:pt idx="9831">
                  <c:v>26.687000000000001</c:v>
                </c:pt>
                <c:pt idx="9832">
                  <c:v>26.687000000000001</c:v>
                </c:pt>
                <c:pt idx="9833">
                  <c:v>26.625</c:v>
                </c:pt>
                <c:pt idx="9834">
                  <c:v>26.625</c:v>
                </c:pt>
                <c:pt idx="9835">
                  <c:v>26.625</c:v>
                </c:pt>
                <c:pt idx="9836">
                  <c:v>26.625</c:v>
                </c:pt>
                <c:pt idx="9837">
                  <c:v>26.625</c:v>
                </c:pt>
                <c:pt idx="9838">
                  <c:v>26.625</c:v>
                </c:pt>
                <c:pt idx="9839">
                  <c:v>26.625</c:v>
                </c:pt>
                <c:pt idx="9840">
                  <c:v>26.625</c:v>
                </c:pt>
                <c:pt idx="9841">
                  <c:v>26.625</c:v>
                </c:pt>
                <c:pt idx="9842">
                  <c:v>26.625</c:v>
                </c:pt>
                <c:pt idx="9843">
                  <c:v>26.625</c:v>
                </c:pt>
                <c:pt idx="9844">
                  <c:v>26.625</c:v>
                </c:pt>
                <c:pt idx="9845">
                  <c:v>26.625</c:v>
                </c:pt>
                <c:pt idx="9846">
                  <c:v>26.625</c:v>
                </c:pt>
                <c:pt idx="9847">
                  <c:v>26.625</c:v>
                </c:pt>
                <c:pt idx="9848">
                  <c:v>26.625</c:v>
                </c:pt>
                <c:pt idx="9849">
                  <c:v>26.625</c:v>
                </c:pt>
                <c:pt idx="9850">
                  <c:v>26.562000000000001</c:v>
                </c:pt>
                <c:pt idx="9851">
                  <c:v>26.625</c:v>
                </c:pt>
                <c:pt idx="9852">
                  <c:v>26.562000000000001</c:v>
                </c:pt>
                <c:pt idx="9853">
                  <c:v>26.625</c:v>
                </c:pt>
                <c:pt idx="9854">
                  <c:v>26.625</c:v>
                </c:pt>
                <c:pt idx="9855">
                  <c:v>26.562000000000001</c:v>
                </c:pt>
                <c:pt idx="9856">
                  <c:v>26.625</c:v>
                </c:pt>
                <c:pt idx="9857">
                  <c:v>26.562000000000001</c:v>
                </c:pt>
                <c:pt idx="9858">
                  <c:v>26.562000000000001</c:v>
                </c:pt>
                <c:pt idx="9859">
                  <c:v>26.562000000000001</c:v>
                </c:pt>
                <c:pt idx="9860">
                  <c:v>26.562000000000001</c:v>
                </c:pt>
                <c:pt idx="9861">
                  <c:v>26.562000000000001</c:v>
                </c:pt>
                <c:pt idx="9862">
                  <c:v>26.562000000000001</c:v>
                </c:pt>
                <c:pt idx="9863">
                  <c:v>26.562000000000001</c:v>
                </c:pt>
                <c:pt idx="9864">
                  <c:v>26.562000000000001</c:v>
                </c:pt>
                <c:pt idx="9865">
                  <c:v>26.562000000000001</c:v>
                </c:pt>
                <c:pt idx="9866">
                  <c:v>26.562000000000001</c:v>
                </c:pt>
                <c:pt idx="9867">
                  <c:v>26.562000000000001</c:v>
                </c:pt>
                <c:pt idx="9868">
                  <c:v>26.562000000000001</c:v>
                </c:pt>
                <c:pt idx="9869">
                  <c:v>26.562000000000001</c:v>
                </c:pt>
                <c:pt idx="9870">
                  <c:v>26.562000000000001</c:v>
                </c:pt>
                <c:pt idx="9871">
                  <c:v>26.562000000000001</c:v>
                </c:pt>
                <c:pt idx="9872">
                  <c:v>26.562000000000001</c:v>
                </c:pt>
                <c:pt idx="9873">
                  <c:v>26.562000000000001</c:v>
                </c:pt>
                <c:pt idx="9874">
                  <c:v>26.562000000000001</c:v>
                </c:pt>
                <c:pt idx="9875">
                  <c:v>26.562000000000001</c:v>
                </c:pt>
                <c:pt idx="9876">
                  <c:v>26.562000000000001</c:v>
                </c:pt>
                <c:pt idx="9877">
                  <c:v>26.562000000000001</c:v>
                </c:pt>
                <c:pt idx="9878">
                  <c:v>26.562000000000001</c:v>
                </c:pt>
                <c:pt idx="9879">
                  <c:v>26.562000000000001</c:v>
                </c:pt>
                <c:pt idx="9880">
                  <c:v>26.562000000000001</c:v>
                </c:pt>
                <c:pt idx="9881">
                  <c:v>26.562000000000001</c:v>
                </c:pt>
                <c:pt idx="9882">
                  <c:v>26.562000000000001</c:v>
                </c:pt>
                <c:pt idx="9883">
                  <c:v>26.562000000000001</c:v>
                </c:pt>
                <c:pt idx="9884">
                  <c:v>26.562000000000001</c:v>
                </c:pt>
                <c:pt idx="9885">
                  <c:v>26.562000000000001</c:v>
                </c:pt>
                <c:pt idx="9886">
                  <c:v>26.562000000000001</c:v>
                </c:pt>
                <c:pt idx="9887">
                  <c:v>26.562000000000001</c:v>
                </c:pt>
                <c:pt idx="9888">
                  <c:v>26.5</c:v>
                </c:pt>
                <c:pt idx="9889">
                  <c:v>26.5</c:v>
                </c:pt>
                <c:pt idx="9890">
                  <c:v>26.562000000000001</c:v>
                </c:pt>
                <c:pt idx="9891">
                  <c:v>26.5</c:v>
                </c:pt>
                <c:pt idx="9892">
                  <c:v>26.5</c:v>
                </c:pt>
                <c:pt idx="9893">
                  <c:v>26.5</c:v>
                </c:pt>
                <c:pt idx="9894">
                  <c:v>26.5</c:v>
                </c:pt>
                <c:pt idx="9895">
                  <c:v>26.562000000000001</c:v>
                </c:pt>
                <c:pt idx="9896">
                  <c:v>26.562000000000001</c:v>
                </c:pt>
                <c:pt idx="9897">
                  <c:v>26.562000000000001</c:v>
                </c:pt>
                <c:pt idx="9898">
                  <c:v>26.562000000000001</c:v>
                </c:pt>
                <c:pt idx="9899">
                  <c:v>26.5</c:v>
                </c:pt>
                <c:pt idx="9900">
                  <c:v>26.562000000000001</c:v>
                </c:pt>
                <c:pt idx="9901">
                  <c:v>26.5</c:v>
                </c:pt>
                <c:pt idx="9902">
                  <c:v>26.562000000000001</c:v>
                </c:pt>
                <c:pt idx="9903">
                  <c:v>26.562000000000001</c:v>
                </c:pt>
                <c:pt idx="9904">
                  <c:v>26.562000000000001</c:v>
                </c:pt>
                <c:pt idx="9905">
                  <c:v>26.562000000000001</c:v>
                </c:pt>
                <c:pt idx="9906">
                  <c:v>26.562000000000001</c:v>
                </c:pt>
                <c:pt idx="9907">
                  <c:v>26.562000000000001</c:v>
                </c:pt>
                <c:pt idx="9908">
                  <c:v>26.562000000000001</c:v>
                </c:pt>
                <c:pt idx="9909">
                  <c:v>26.562000000000001</c:v>
                </c:pt>
                <c:pt idx="9910">
                  <c:v>26.5</c:v>
                </c:pt>
                <c:pt idx="9911">
                  <c:v>26.562000000000001</c:v>
                </c:pt>
                <c:pt idx="9912">
                  <c:v>26.562000000000001</c:v>
                </c:pt>
                <c:pt idx="9913">
                  <c:v>26.562000000000001</c:v>
                </c:pt>
                <c:pt idx="9914">
                  <c:v>26.5</c:v>
                </c:pt>
                <c:pt idx="9915">
                  <c:v>26.562000000000001</c:v>
                </c:pt>
                <c:pt idx="9916">
                  <c:v>26.562000000000001</c:v>
                </c:pt>
                <c:pt idx="9917">
                  <c:v>26.5</c:v>
                </c:pt>
                <c:pt idx="9918">
                  <c:v>26.562000000000001</c:v>
                </c:pt>
                <c:pt idx="9919">
                  <c:v>26.562000000000001</c:v>
                </c:pt>
                <c:pt idx="9920">
                  <c:v>26.562000000000001</c:v>
                </c:pt>
                <c:pt idx="9921">
                  <c:v>26.5</c:v>
                </c:pt>
                <c:pt idx="9922">
                  <c:v>26.562000000000001</c:v>
                </c:pt>
                <c:pt idx="9923">
                  <c:v>26.562000000000001</c:v>
                </c:pt>
                <c:pt idx="9924">
                  <c:v>26.562000000000001</c:v>
                </c:pt>
                <c:pt idx="9925">
                  <c:v>26.562000000000001</c:v>
                </c:pt>
                <c:pt idx="9926">
                  <c:v>26.562000000000001</c:v>
                </c:pt>
                <c:pt idx="9927">
                  <c:v>26.562000000000001</c:v>
                </c:pt>
                <c:pt idx="9928">
                  <c:v>26.562000000000001</c:v>
                </c:pt>
                <c:pt idx="9929">
                  <c:v>26.562000000000001</c:v>
                </c:pt>
                <c:pt idx="9930">
                  <c:v>26.562000000000001</c:v>
                </c:pt>
                <c:pt idx="9931">
                  <c:v>26.562000000000001</c:v>
                </c:pt>
                <c:pt idx="9932">
                  <c:v>26.562000000000001</c:v>
                </c:pt>
                <c:pt idx="9933">
                  <c:v>26.562000000000001</c:v>
                </c:pt>
                <c:pt idx="9934">
                  <c:v>26.562000000000001</c:v>
                </c:pt>
                <c:pt idx="9935">
                  <c:v>26.562000000000001</c:v>
                </c:pt>
                <c:pt idx="9936">
                  <c:v>26.562000000000001</c:v>
                </c:pt>
                <c:pt idx="9937">
                  <c:v>26.562000000000001</c:v>
                </c:pt>
                <c:pt idx="9938">
                  <c:v>26.562000000000001</c:v>
                </c:pt>
                <c:pt idx="9939">
                  <c:v>26.562000000000001</c:v>
                </c:pt>
                <c:pt idx="9940">
                  <c:v>26.562000000000001</c:v>
                </c:pt>
                <c:pt idx="9941">
                  <c:v>26.562000000000001</c:v>
                </c:pt>
                <c:pt idx="9942">
                  <c:v>26.562000000000001</c:v>
                </c:pt>
                <c:pt idx="9943">
                  <c:v>26.562000000000001</c:v>
                </c:pt>
                <c:pt idx="9944">
                  <c:v>26.562000000000001</c:v>
                </c:pt>
                <c:pt idx="9945">
                  <c:v>26.562000000000001</c:v>
                </c:pt>
                <c:pt idx="9946">
                  <c:v>26.562000000000001</c:v>
                </c:pt>
                <c:pt idx="9947">
                  <c:v>26.625</c:v>
                </c:pt>
                <c:pt idx="9948">
                  <c:v>26.625</c:v>
                </c:pt>
                <c:pt idx="9949">
                  <c:v>26.625</c:v>
                </c:pt>
                <c:pt idx="9950">
                  <c:v>26.625</c:v>
                </c:pt>
                <c:pt idx="9951">
                  <c:v>26.562000000000001</c:v>
                </c:pt>
                <c:pt idx="9952">
                  <c:v>26.625</c:v>
                </c:pt>
                <c:pt idx="9953">
                  <c:v>26.625</c:v>
                </c:pt>
                <c:pt idx="9954">
                  <c:v>26.625</c:v>
                </c:pt>
                <c:pt idx="9955">
                  <c:v>26.625</c:v>
                </c:pt>
                <c:pt idx="9956">
                  <c:v>26.625</c:v>
                </c:pt>
                <c:pt idx="9957">
                  <c:v>26.625</c:v>
                </c:pt>
                <c:pt idx="9958">
                  <c:v>26.625</c:v>
                </c:pt>
                <c:pt idx="9959">
                  <c:v>26.625</c:v>
                </c:pt>
                <c:pt idx="9960">
                  <c:v>26.625</c:v>
                </c:pt>
                <c:pt idx="9961">
                  <c:v>26.625</c:v>
                </c:pt>
                <c:pt idx="9962">
                  <c:v>26.625</c:v>
                </c:pt>
                <c:pt idx="9963">
                  <c:v>26.625</c:v>
                </c:pt>
                <c:pt idx="9964">
                  <c:v>26.625</c:v>
                </c:pt>
                <c:pt idx="9965">
                  <c:v>26.625</c:v>
                </c:pt>
                <c:pt idx="9966">
                  <c:v>26.625</c:v>
                </c:pt>
                <c:pt idx="9967">
                  <c:v>26.625</c:v>
                </c:pt>
                <c:pt idx="9968">
                  <c:v>26.625</c:v>
                </c:pt>
                <c:pt idx="9969">
                  <c:v>26.625</c:v>
                </c:pt>
                <c:pt idx="9970">
                  <c:v>26.625</c:v>
                </c:pt>
                <c:pt idx="9971">
                  <c:v>26.625</c:v>
                </c:pt>
                <c:pt idx="9972">
                  <c:v>26.625</c:v>
                </c:pt>
                <c:pt idx="9973">
                  <c:v>26.625</c:v>
                </c:pt>
                <c:pt idx="9974">
                  <c:v>26.625</c:v>
                </c:pt>
                <c:pt idx="9975">
                  <c:v>26.625</c:v>
                </c:pt>
                <c:pt idx="9976">
                  <c:v>26.625</c:v>
                </c:pt>
                <c:pt idx="9977">
                  <c:v>26.625</c:v>
                </c:pt>
                <c:pt idx="9978">
                  <c:v>26.625</c:v>
                </c:pt>
                <c:pt idx="9979">
                  <c:v>26.625</c:v>
                </c:pt>
                <c:pt idx="9980">
                  <c:v>26.625</c:v>
                </c:pt>
                <c:pt idx="9981">
                  <c:v>26.625</c:v>
                </c:pt>
                <c:pt idx="9982">
                  <c:v>26.687000000000001</c:v>
                </c:pt>
                <c:pt idx="9983">
                  <c:v>26.625</c:v>
                </c:pt>
                <c:pt idx="9984">
                  <c:v>26.625</c:v>
                </c:pt>
                <c:pt idx="9985">
                  <c:v>26.687000000000001</c:v>
                </c:pt>
                <c:pt idx="9986">
                  <c:v>26.687000000000001</c:v>
                </c:pt>
                <c:pt idx="9987">
                  <c:v>26.625</c:v>
                </c:pt>
                <c:pt idx="9988">
                  <c:v>26.687000000000001</c:v>
                </c:pt>
                <c:pt idx="9989">
                  <c:v>26.687000000000001</c:v>
                </c:pt>
                <c:pt idx="9990">
                  <c:v>26.687000000000001</c:v>
                </c:pt>
                <c:pt idx="9991">
                  <c:v>26.687000000000001</c:v>
                </c:pt>
                <c:pt idx="9992">
                  <c:v>26.687000000000001</c:v>
                </c:pt>
                <c:pt idx="9993">
                  <c:v>26.687000000000001</c:v>
                </c:pt>
                <c:pt idx="9994">
                  <c:v>26.687000000000001</c:v>
                </c:pt>
                <c:pt idx="9995">
                  <c:v>26.687000000000001</c:v>
                </c:pt>
                <c:pt idx="9996">
                  <c:v>26.687000000000001</c:v>
                </c:pt>
                <c:pt idx="9997">
                  <c:v>26.687000000000001</c:v>
                </c:pt>
                <c:pt idx="9998">
                  <c:v>26.687000000000001</c:v>
                </c:pt>
                <c:pt idx="9999">
                  <c:v>26.687000000000001</c:v>
                </c:pt>
                <c:pt idx="10000">
                  <c:v>26.687000000000001</c:v>
                </c:pt>
                <c:pt idx="10001">
                  <c:v>26.75</c:v>
                </c:pt>
                <c:pt idx="10002">
                  <c:v>26.687000000000001</c:v>
                </c:pt>
                <c:pt idx="10003">
                  <c:v>26.687000000000001</c:v>
                </c:pt>
                <c:pt idx="10004">
                  <c:v>26.75</c:v>
                </c:pt>
                <c:pt idx="10005">
                  <c:v>26.75</c:v>
                </c:pt>
                <c:pt idx="10006">
                  <c:v>26.687000000000001</c:v>
                </c:pt>
                <c:pt idx="10007">
                  <c:v>26.75</c:v>
                </c:pt>
                <c:pt idx="10008">
                  <c:v>26.75</c:v>
                </c:pt>
                <c:pt idx="10009">
                  <c:v>26.75</c:v>
                </c:pt>
                <c:pt idx="10010">
                  <c:v>26.75</c:v>
                </c:pt>
                <c:pt idx="10011">
                  <c:v>26.75</c:v>
                </c:pt>
                <c:pt idx="10012">
                  <c:v>26.75</c:v>
                </c:pt>
                <c:pt idx="10013">
                  <c:v>26.75</c:v>
                </c:pt>
                <c:pt idx="10014">
                  <c:v>26.75</c:v>
                </c:pt>
                <c:pt idx="10015">
                  <c:v>26.75</c:v>
                </c:pt>
                <c:pt idx="10016">
                  <c:v>26.75</c:v>
                </c:pt>
                <c:pt idx="10017">
                  <c:v>26.75</c:v>
                </c:pt>
                <c:pt idx="10018">
                  <c:v>26.75</c:v>
                </c:pt>
                <c:pt idx="10019">
                  <c:v>26.75</c:v>
                </c:pt>
                <c:pt idx="10020">
                  <c:v>26.75</c:v>
                </c:pt>
                <c:pt idx="10021">
                  <c:v>26.75</c:v>
                </c:pt>
                <c:pt idx="10022">
                  <c:v>26.812000000000001</c:v>
                </c:pt>
                <c:pt idx="10023">
                  <c:v>26.75</c:v>
                </c:pt>
                <c:pt idx="10024">
                  <c:v>26.75</c:v>
                </c:pt>
                <c:pt idx="10025">
                  <c:v>26.812000000000001</c:v>
                </c:pt>
                <c:pt idx="10026">
                  <c:v>26.812000000000001</c:v>
                </c:pt>
                <c:pt idx="10027">
                  <c:v>26.812000000000001</c:v>
                </c:pt>
                <c:pt idx="10028">
                  <c:v>26.812000000000001</c:v>
                </c:pt>
                <c:pt idx="10029">
                  <c:v>26.812000000000001</c:v>
                </c:pt>
                <c:pt idx="10030">
                  <c:v>26.812000000000001</c:v>
                </c:pt>
                <c:pt idx="10031">
                  <c:v>26.812000000000001</c:v>
                </c:pt>
                <c:pt idx="10032">
                  <c:v>26.812000000000001</c:v>
                </c:pt>
                <c:pt idx="10033">
                  <c:v>26.812000000000001</c:v>
                </c:pt>
                <c:pt idx="10034">
                  <c:v>26.812000000000001</c:v>
                </c:pt>
                <c:pt idx="10035">
                  <c:v>26.812000000000001</c:v>
                </c:pt>
                <c:pt idx="10036">
                  <c:v>26.875</c:v>
                </c:pt>
                <c:pt idx="10037">
                  <c:v>26.875</c:v>
                </c:pt>
                <c:pt idx="10038">
                  <c:v>26.812000000000001</c:v>
                </c:pt>
                <c:pt idx="10039">
                  <c:v>26.875</c:v>
                </c:pt>
                <c:pt idx="10040">
                  <c:v>26.812000000000001</c:v>
                </c:pt>
                <c:pt idx="10041">
                  <c:v>26.812000000000001</c:v>
                </c:pt>
                <c:pt idx="10042">
                  <c:v>26.875</c:v>
                </c:pt>
                <c:pt idx="10043">
                  <c:v>26.875</c:v>
                </c:pt>
                <c:pt idx="10044">
                  <c:v>26.875</c:v>
                </c:pt>
                <c:pt idx="10045">
                  <c:v>26.875</c:v>
                </c:pt>
                <c:pt idx="10046">
                  <c:v>26.875</c:v>
                </c:pt>
                <c:pt idx="10047">
                  <c:v>26.875</c:v>
                </c:pt>
                <c:pt idx="10048">
                  <c:v>26.875</c:v>
                </c:pt>
                <c:pt idx="10049">
                  <c:v>26.875</c:v>
                </c:pt>
                <c:pt idx="10050">
                  <c:v>26.875</c:v>
                </c:pt>
                <c:pt idx="10051">
                  <c:v>26.875</c:v>
                </c:pt>
                <c:pt idx="10052">
                  <c:v>26.875</c:v>
                </c:pt>
                <c:pt idx="10053">
                  <c:v>26.875</c:v>
                </c:pt>
                <c:pt idx="10054">
                  <c:v>26.875</c:v>
                </c:pt>
                <c:pt idx="10055">
                  <c:v>26.875</c:v>
                </c:pt>
                <c:pt idx="10056">
                  <c:v>26.875</c:v>
                </c:pt>
                <c:pt idx="10057">
                  <c:v>26.875</c:v>
                </c:pt>
                <c:pt idx="10058">
                  <c:v>26.875</c:v>
                </c:pt>
                <c:pt idx="10059">
                  <c:v>26.875</c:v>
                </c:pt>
                <c:pt idx="10060">
                  <c:v>26.937000000000001</c:v>
                </c:pt>
                <c:pt idx="10061">
                  <c:v>26.875</c:v>
                </c:pt>
                <c:pt idx="10062">
                  <c:v>26.937000000000001</c:v>
                </c:pt>
                <c:pt idx="10063">
                  <c:v>26.937000000000001</c:v>
                </c:pt>
                <c:pt idx="10064">
                  <c:v>26.875</c:v>
                </c:pt>
                <c:pt idx="10065">
                  <c:v>26.937000000000001</c:v>
                </c:pt>
                <c:pt idx="10066">
                  <c:v>26.937000000000001</c:v>
                </c:pt>
                <c:pt idx="10067">
                  <c:v>26.875</c:v>
                </c:pt>
                <c:pt idx="10068">
                  <c:v>26.937000000000001</c:v>
                </c:pt>
                <c:pt idx="10069">
                  <c:v>26.937000000000001</c:v>
                </c:pt>
                <c:pt idx="10070">
                  <c:v>26.937000000000001</c:v>
                </c:pt>
                <c:pt idx="10071">
                  <c:v>26.937000000000001</c:v>
                </c:pt>
                <c:pt idx="10072">
                  <c:v>26.937000000000001</c:v>
                </c:pt>
                <c:pt idx="10073">
                  <c:v>26.937000000000001</c:v>
                </c:pt>
                <c:pt idx="10074">
                  <c:v>26.937000000000001</c:v>
                </c:pt>
                <c:pt idx="10075">
                  <c:v>26.937000000000001</c:v>
                </c:pt>
                <c:pt idx="10076">
                  <c:v>26.937000000000001</c:v>
                </c:pt>
                <c:pt idx="10077">
                  <c:v>26.937000000000001</c:v>
                </c:pt>
                <c:pt idx="10078">
                  <c:v>26.937000000000001</c:v>
                </c:pt>
                <c:pt idx="10079">
                  <c:v>26.937000000000001</c:v>
                </c:pt>
                <c:pt idx="10080">
                  <c:v>26.937000000000001</c:v>
                </c:pt>
                <c:pt idx="10081">
                  <c:v>26.937000000000001</c:v>
                </c:pt>
                <c:pt idx="10082">
                  <c:v>26.937000000000001</c:v>
                </c:pt>
                <c:pt idx="10083">
                  <c:v>26.937000000000001</c:v>
                </c:pt>
                <c:pt idx="10084">
                  <c:v>26.937000000000001</c:v>
                </c:pt>
                <c:pt idx="10085">
                  <c:v>26.937000000000001</c:v>
                </c:pt>
                <c:pt idx="10086">
                  <c:v>26.937000000000001</c:v>
                </c:pt>
                <c:pt idx="10087">
                  <c:v>26.937000000000001</c:v>
                </c:pt>
                <c:pt idx="10088">
                  <c:v>26.937000000000001</c:v>
                </c:pt>
                <c:pt idx="10089">
                  <c:v>26.937000000000001</c:v>
                </c:pt>
                <c:pt idx="10090">
                  <c:v>26.937000000000001</c:v>
                </c:pt>
                <c:pt idx="10091">
                  <c:v>26.937000000000001</c:v>
                </c:pt>
                <c:pt idx="10092">
                  <c:v>27</c:v>
                </c:pt>
                <c:pt idx="10093">
                  <c:v>26.937000000000001</c:v>
                </c:pt>
                <c:pt idx="10094">
                  <c:v>26.937000000000001</c:v>
                </c:pt>
                <c:pt idx="10095">
                  <c:v>27</c:v>
                </c:pt>
                <c:pt idx="10096">
                  <c:v>26.937000000000001</c:v>
                </c:pt>
                <c:pt idx="10097">
                  <c:v>27</c:v>
                </c:pt>
                <c:pt idx="10098">
                  <c:v>27</c:v>
                </c:pt>
                <c:pt idx="10099">
                  <c:v>27</c:v>
                </c:pt>
                <c:pt idx="10100">
                  <c:v>27</c:v>
                </c:pt>
                <c:pt idx="10101">
                  <c:v>27</c:v>
                </c:pt>
                <c:pt idx="10102">
                  <c:v>27</c:v>
                </c:pt>
                <c:pt idx="10103">
                  <c:v>27</c:v>
                </c:pt>
                <c:pt idx="10104">
                  <c:v>27</c:v>
                </c:pt>
                <c:pt idx="10105">
                  <c:v>27</c:v>
                </c:pt>
                <c:pt idx="10106">
                  <c:v>27.062000000000001</c:v>
                </c:pt>
                <c:pt idx="10107">
                  <c:v>27.062000000000001</c:v>
                </c:pt>
                <c:pt idx="10108">
                  <c:v>27.062000000000001</c:v>
                </c:pt>
                <c:pt idx="10109">
                  <c:v>27.062000000000001</c:v>
                </c:pt>
                <c:pt idx="10110">
                  <c:v>27.062000000000001</c:v>
                </c:pt>
                <c:pt idx="10111">
                  <c:v>27.062000000000001</c:v>
                </c:pt>
                <c:pt idx="10112">
                  <c:v>27.062000000000001</c:v>
                </c:pt>
                <c:pt idx="10113">
                  <c:v>27.062000000000001</c:v>
                </c:pt>
                <c:pt idx="10114">
                  <c:v>27.062000000000001</c:v>
                </c:pt>
                <c:pt idx="10115">
                  <c:v>27.062000000000001</c:v>
                </c:pt>
                <c:pt idx="10116">
                  <c:v>27.125</c:v>
                </c:pt>
                <c:pt idx="10117">
                  <c:v>27.125</c:v>
                </c:pt>
                <c:pt idx="10118">
                  <c:v>27.125</c:v>
                </c:pt>
                <c:pt idx="10119">
                  <c:v>27.125</c:v>
                </c:pt>
                <c:pt idx="10120">
                  <c:v>27.125</c:v>
                </c:pt>
                <c:pt idx="10121">
                  <c:v>27.125</c:v>
                </c:pt>
                <c:pt idx="10122">
                  <c:v>27.125</c:v>
                </c:pt>
                <c:pt idx="10123">
                  <c:v>27.187000000000001</c:v>
                </c:pt>
                <c:pt idx="10124">
                  <c:v>27.187000000000001</c:v>
                </c:pt>
                <c:pt idx="10125">
                  <c:v>27.187000000000001</c:v>
                </c:pt>
                <c:pt idx="10126">
                  <c:v>27.187000000000001</c:v>
                </c:pt>
                <c:pt idx="10127">
                  <c:v>27.187000000000001</c:v>
                </c:pt>
                <c:pt idx="10128">
                  <c:v>27.187000000000001</c:v>
                </c:pt>
                <c:pt idx="10129">
                  <c:v>27.187000000000001</c:v>
                </c:pt>
                <c:pt idx="10130">
                  <c:v>27.25</c:v>
                </c:pt>
                <c:pt idx="10131">
                  <c:v>27.187000000000001</c:v>
                </c:pt>
                <c:pt idx="10132">
                  <c:v>27.25</c:v>
                </c:pt>
                <c:pt idx="10133">
                  <c:v>27.25</c:v>
                </c:pt>
                <c:pt idx="10134">
                  <c:v>27.25</c:v>
                </c:pt>
                <c:pt idx="10135">
                  <c:v>27.25</c:v>
                </c:pt>
                <c:pt idx="10136">
                  <c:v>27.25</c:v>
                </c:pt>
                <c:pt idx="10137">
                  <c:v>27.25</c:v>
                </c:pt>
                <c:pt idx="10138">
                  <c:v>27.25</c:v>
                </c:pt>
                <c:pt idx="10139">
                  <c:v>27.312000000000001</c:v>
                </c:pt>
                <c:pt idx="10140">
                  <c:v>27.312000000000001</c:v>
                </c:pt>
                <c:pt idx="10141">
                  <c:v>27.312000000000001</c:v>
                </c:pt>
                <c:pt idx="10142">
                  <c:v>27.312000000000001</c:v>
                </c:pt>
                <c:pt idx="10143">
                  <c:v>27.312000000000001</c:v>
                </c:pt>
                <c:pt idx="10144">
                  <c:v>27.312000000000001</c:v>
                </c:pt>
                <c:pt idx="10145">
                  <c:v>27.312000000000001</c:v>
                </c:pt>
                <c:pt idx="10146">
                  <c:v>27.312000000000001</c:v>
                </c:pt>
                <c:pt idx="10147">
                  <c:v>27.312000000000001</c:v>
                </c:pt>
                <c:pt idx="10148">
                  <c:v>27.312000000000001</c:v>
                </c:pt>
                <c:pt idx="10149">
                  <c:v>27.375</c:v>
                </c:pt>
                <c:pt idx="10150">
                  <c:v>27.312000000000001</c:v>
                </c:pt>
                <c:pt idx="10151">
                  <c:v>27.375</c:v>
                </c:pt>
                <c:pt idx="10152">
                  <c:v>27.375</c:v>
                </c:pt>
                <c:pt idx="10153">
                  <c:v>27.375</c:v>
                </c:pt>
                <c:pt idx="10154">
                  <c:v>27.375</c:v>
                </c:pt>
                <c:pt idx="10155">
                  <c:v>27.375</c:v>
                </c:pt>
                <c:pt idx="10156">
                  <c:v>27.375</c:v>
                </c:pt>
                <c:pt idx="10157">
                  <c:v>27.375</c:v>
                </c:pt>
                <c:pt idx="10158">
                  <c:v>27.375</c:v>
                </c:pt>
                <c:pt idx="10159">
                  <c:v>27.375</c:v>
                </c:pt>
                <c:pt idx="10160">
                  <c:v>27.375</c:v>
                </c:pt>
                <c:pt idx="10161">
                  <c:v>27.375</c:v>
                </c:pt>
                <c:pt idx="10162">
                  <c:v>27.437000000000001</c:v>
                </c:pt>
                <c:pt idx="10163">
                  <c:v>27.437000000000001</c:v>
                </c:pt>
                <c:pt idx="10164">
                  <c:v>27.437000000000001</c:v>
                </c:pt>
                <c:pt idx="10165">
                  <c:v>27.437000000000001</c:v>
                </c:pt>
                <c:pt idx="10166">
                  <c:v>27.437000000000001</c:v>
                </c:pt>
                <c:pt idx="10167">
                  <c:v>27.437000000000001</c:v>
                </c:pt>
                <c:pt idx="10168">
                  <c:v>27.437000000000001</c:v>
                </c:pt>
                <c:pt idx="10169">
                  <c:v>27.437000000000001</c:v>
                </c:pt>
                <c:pt idx="10170">
                  <c:v>27.437000000000001</c:v>
                </c:pt>
                <c:pt idx="10171">
                  <c:v>27.437000000000001</c:v>
                </c:pt>
                <c:pt idx="10172">
                  <c:v>27.437000000000001</c:v>
                </c:pt>
                <c:pt idx="10173">
                  <c:v>27.5</c:v>
                </c:pt>
                <c:pt idx="10174">
                  <c:v>27.437000000000001</c:v>
                </c:pt>
                <c:pt idx="10175">
                  <c:v>27.5</c:v>
                </c:pt>
                <c:pt idx="10176">
                  <c:v>27.5</c:v>
                </c:pt>
                <c:pt idx="10177">
                  <c:v>27.5</c:v>
                </c:pt>
                <c:pt idx="10178">
                  <c:v>27.5</c:v>
                </c:pt>
                <c:pt idx="10179">
                  <c:v>27.5</c:v>
                </c:pt>
                <c:pt idx="10180">
                  <c:v>27.5</c:v>
                </c:pt>
                <c:pt idx="10181">
                  <c:v>27.5</c:v>
                </c:pt>
                <c:pt idx="10182">
                  <c:v>27.5</c:v>
                </c:pt>
                <c:pt idx="10183">
                  <c:v>27.5</c:v>
                </c:pt>
                <c:pt idx="10184">
                  <c:v>27.5</c:v>
                </c:pt>
                <c:pt idx="10185">
                  <c:v>27.5</c:v>
                </c:pt>
                <c:pt idx="10186">
                  <c:v>27.5</c:v>
                </c:pt>
                <c:pt idx="10187">
                  <c:v>27.5</c:v>
                </c:pt>
                <c:pt idx="10188">
                  <c:v>27.5</c:v>
                </c:pt>
                <c:pt idx="10189">
                  <c:v>27.5</c:v>
                </c:pt>
                <c:pt idx="10190">
                  <c:v>27.5</c:v>
                </c:pt>
                <c:pt idx="10191">
                  <c:v>27.5</c:v>
                </c:pt>
                <c:pt idx="10192">
                  <c:v>27.5</c:v>
                </c:pt>
                <c:pt idx="10193">
                  <c:v>27.5</c:v>
                </c:pt>
                <c:pt idx="10194">
                  <c:v>27.5</c:v>
                </c:pt>
                <c:pt idx="10195">
                  <c:v>27.5</c:v>
                </c:pt>
                <c:pt idx="10196">
                  <c:v>27.5</c:v>
                </c:pt>
                <c:pt idx="10197">
                  <c:v>27.5</c:v>
                </c:pt>
                <c:pt idx="10198">
                  <c:v>27.562000000000001</c:v>
                </c:pt>
                <c:pt idx="10199">
                  <c:v>27.5</c:v>
                </c:pt>
                <c:pt idx="10200">
                  <c:v>27.562000000000001</c:v>
                </c:pt>
                <c:pt idx="10201">
                  <c:v>27.562000000000001</c:v>
                </c:pt>
                <c:pt idx="10202">
                  <c:v>27.562000000000001</c:v>
                </c:pt>
                <c:pt idx="10203">
                  <c:v>27.562000000000001</c:v>
                </c:pt>
                <c:pt idx="10204">
                  <c:v>27.562000000000001</c:v>
                </c:pt>
                <c:pt idx="10205">
                  <c:v>27.562000000000001</c:v>
                </c:pt>
                <c:pt idx="10206">
                  <c:v>27.562000000000001</c:v>
                </c:pt>
                <c:pt idx="10207">
                  <c:v>27.562000000000001</c:v>
                </c:pt>
                <c:pt idx="10208">
                  <c:v>27.562000000000001</c:v>
                </c:pt>
                <c:pt idx="10209">
                  <c:v>27.562000000000001</c:v>
                </c:pt>
                <c:pt idx="10210">
                  <c:v>27.562000000000001</c:v>
                </c:pt>
                <c:pt idx="10211">
                  <c:v>27.562000000000001</c:v>
                </c:pt>
                <c:pt idx="10212">
                  <c:v>27.562000000000001</c:v>
                </c:pt>
                <c:pt idx="10213">
                  <c:v>27.562000000000001</c:v>
                </c:pt>
                <c:pt idx="10214">
                  <c:v>27.562000000000001</c:v>
                </c:pt>
                <c:pt idx="10215">
                  <c:v>27.562000000000001</c:v>
                </c:pt>
                <c:pt idx="10216">
                  <c:v>27.562000000000001</c:v>
                </c:pt>
                <c:pt idx="10217">
                  <c:v>27.562000000000001</c:v>
                </c:pt>
                <c:pt idx="10218">
                  <c:v>27.562000000000001</c:v>
                </c:pt>
                <c:pt idx="10219">
                  <c:v>27.562000000000001</c:v>
                </c:pt>
                <c:pt idx="10220">
                  <c:v>27.562000000000001</c:v>
                </c:pt>
                <c:pt idx="10221">
                  <c:v>27.562000000000001</c:v>
                </c:pt>
                <c:pt idx="10222">
                  <c:v>27.562000000000001</c:v>
                </c:pt>
                <c:pt idx="10223">
                  <c:v>27.562000000000001</c:v>
                </c:pt>
                <c:pt idx="10224">
                  <c:v>27.562000000000001</c:v>
                </c:pt>
                <c:pt idx="10225">
                  <c:v>27.562000000000001</c:v>
                </c:pt>
                <c:pt idx="10226">
                  <c:v>27.562000000000001</c:v>
                </c:pt>
                <c:pt idx="10227">
                  <c:v>27.562000000000001</c:v>
                </c:pt>
                <c:pt idx="10228">
                  <c:v>27.562000000000001</c:v>
                </c:pt>
                <c:pt idx="10229">
                  <c:v>27.562000000000001</c:v>
                </c:pt>
                <c:pt idx="10230">
                  <c:v>27.562000000000001</c:v>
                </c:pt>
                <c:pt idx="10231">
                  <c:v>27.562000000000001</c:v>
                </c:pt>
                <c:pt idx="10232">
                  <c:v>27.562000000000001</c:v>
                </c:pt>
                <c:pt idx="10233">
                  <c:v>27.625</c:v>
                </c:pt>
                <c:pt idx="10234">
                  <c:v>27.562000000000001</c:v>
                </c:pt>
                <c:pt idx="10235">
                  <c:v>27.625</c:v>
                </c:pt>
                <c:pt idx="10236">
                  <c:v>27.625</c:v>
                </c:pt>
                <c:pt idx="10237">
                  <c:v>27.625</c:v>
                </c:pt>
                <c:pt idx="10238">
                  <c:v>27.625</c:v>
                </c:pt>
                <c:pt idx="10239">
                  <c:v>27.625</c:v>
                </c:pt>
                <c:pt idx="10240">
                  <c:v>27.625</c:v>
                </c:pt>
                <c:pt idx="10241">
                  <c:v>27.625</c:v>
                </c:pt>
                <c:pt idx="10242">
                  <c:v>27.625</c:v>
                </c:pt>
                <c:pt idx="10243">
                  <c:v>27.625</c:v>
                </c:pt>
                <c:pt idx="10244">
                  <c:v>27.625</c:v>
                </c:pt>
                <c:pt idx="10245">
                  <c:v>27.625</c:v>
                </c:pt>
                <c:pt idx="10246">
                  <c:v>27.625</c:v>
                </c:pt>
                <c:pt idx="10247">
                  <c:v>27.625</c:v>
                </c:pt>
                <c:pt idx="10248">
                  <c:v>27.687000000000001</c:v>
                </c:pt>
                <c:pt idx="10249">
                  <c:v>27.625</c:v>
                </c:pt>
                <c:pt idx="10250">
                  <c:v>27.687000000000001</c:v>
                </c:pt>
                <c:pt idx="10251">
                  <c:v>27.687000000000001</c:v>
                </c:pt>
                <c:pt idx="10252">
                  <c:v>27.687000000000001</c:v>
                </c:pt>
                <c:pt idx="10253">
                  <c:v>27.687000000000001</c:v>
                </c:pt>
                <c:pt idx="10254">
                  <c:v>27.687000000000001</c:v>
                </c:pt>
                <c:pt idx="10255">
                  <c:v>27.687000000000001</c:v>
                </c:pt>
                <c:pt idx="10256">
                  <c:v>27.687000000000001</c:v>
                </c:pt>
                <c:pt idx="10257">
                  <c:v>27.687000000000001</c:v>
                </c:pt>
                <c:pt idx="10258">
                  <c:v>27.687000000000001</c:v>
                </c:pt>
                <c:pt idx="10259">
                  <c:v>27.75</c:v>
                </c:pt>
                <c:pt idx="10260">
                  <c:v>27.687000000000001</c:v>
                </c:pt>
                <c:pt idx="10261">
                  <c:v>27.687000000000001</c:v>
                </c:pt>
                <c:pt idx="10262">
                  <c:v>27.75</c:v>
                </c:pt>
                <c:pt idx="10263">
                  <c:v>27.75</c:v>
                </c:pt>
                <c:pt idx="10264">
                  <c:v>27.75</c:v>
                </c:pt>
                <c:pt idx="10265">
                  <c:v>27.75</c:v>
                </c:pt>
                <c:pt idx="10266">
                  <c:v>27.75</c:v>
                </c:pt>
                <c:pt idx="10267">
                  <c:v>27.75</c:v>
                </c:pt>
                <c:pt idx="10268">
                  <c:v>27.812000000000001</c:v>
                </c:pt>
                <c:pt idx="10269">
                  <c:v>27.75</c:v>
                </c:pt>
                <c:pt idx="10270">
                  <c:v>27.75</c:v>
                </c:pt>
                <c:pt idx="10271">
                  <c:v>27.75</c:v>
                </c:pt>
                <c:pt idx="10272">
                  <c:v>27.812000000000001</c:v>
                </c:pt>
                <c:pt idx="10273">
                  <c:v>27.812000000000001</c:v>
                </c:pt>
                <c:pt idx="10274">
                  <c:v>27.812000000000001</c:v>
                </c:pt>
                <c:pt idx="10275">
                  <c:v>27.812000000000001</c:v>
                </c:pt>
                <c:pt idx="10276">
                  <c:v>27.812000000000001</c:v>
                </c:pt>
                <c:pt idx="10277">
                  <c:v>27.812000000000001</c:v>
                </c:pt>
                <c:pt idx="10278">
                  <c:v>27.812000000000001</c:v>
                </c:pt>
                <c:pt idx="10279">
                  <c:v>27.812000000000001</c:v>
                </c:pt>
                <c:pt idx="10280">
                  <c:v>27.812000000000001</c:v>
                </c:pt>
                <c:pt idx="10281">
                  <c:v>27.812000000000001</c:v>
                </c:pt>
                <c:pt idx="10282">
                  <c:v>27.875</c:v>
                </c:pt>
                <c:pt idx="10283">
                  <c:v>27.812000000000001</c:v>
                </c:pt>
                <c:pt idx="10284">
                  <c:v>27.875</c:v>
                </c:pt>
                <c:pt idx="10285">
                  <c:v>27.812000000000001</c:v>
                </c:pt>
                <c:pt idx="10286">
                  <c:v>27.875</c:v>
                </c:pt>
                <c:pt idx="10287">
                  <c:v>27.875</c:v>
                </c:pt>
                <c:pt idx="10288">
                  <c:v>27.875</c:v>
                </c:pt>
                <c:pt idx="10289">
                  <c:v>27.875</c:v>
                </c:pt>
                <c:pt idx="10290">
                  <c:v>27.875</c:v>
                </c:pt>
                <c:pt idx="10291">
                  <c:v>27.875</c:v>
                </c:pt>
                <c:pt idx="10292">
                  <c:v>27.875</c:v>
                </c:pt>
                <c:pt idx="10293">
                  <c:v>27.875</c:v>
                </c:pt>
                <c:pt idx="10294">
                  <c:v>27.875</c:v>
                </c:pt>
                <c:pt idx="10295">
                  <c:v>27.875</c:v>
                </c:pt>
                <c:pt idx="10296">
                  <c:v>27.875</c:v>
                </c:pt>
                <c:pt idx="10297">
                  <c:v>27.875</c:v>
                </c:pt>
                <c:pt idx="10298">
                  <c:v>27.937000000000001</c:v>
                </c:pt>
                <c:pt idx="10299">
                  <c:v>27.875</c:v>
                </c:pt>
                <c:pt idx="10300">
                  <c:v>27.937000000000001</c:v>
                </c:pt>
                <c:pt idx="10301">
                  <c:v>27.937000000000001</c:v>
                </c:pt>
                <c:pt idx="10302">
                  <c:v>27.937000000000001</c:v>
                </c:pt>
                <c:pt idx="10303">
                  <c:v>27.937000000000001</c:v>
                </c:pt>
                <c:pt idx="10304">
                  <c:v>27.937000000000001</c:v>
                </c:pt>
                <c:pt idx="10305">
                  <c:v>27.937000000000001</c:v>
                </c:pt>
                <c:pt idx="10306">
                  <c:v>27.937000000000001</c:v>
                </c:pt>
                <c:pt idx="10307">
                  <c:v>27.937000000000001</c:v>
                </c:pt>
                <c:pt idx="10308">
                  <c:v>27.937000000000001</c:v>
                </c:pt>
                <c:pt idx="10309">
                  <c:v>27.937000000000001</c:v>
                </c:pt>
                <c:pt idx="10310">
                  <c:v>27.937000000000001</c:v>
                </c:pt>
                <c:pt idx="10311">
                  <c:v>27.937000000000001</c:v>
                </c:pt>
                <c:pt idx="10312">
                  <c:v>27.937000000000001</c:v>
                </c:pt>
                <c:pt idx="10313">
                  <c:v>27.937000000000001</c:v>
                </c:pt>
                <c:pt idx="10314">
                  <c:v>27.937000000000001</c:v>
                </c:pt>
                <c:pt idx="10315">
                  <c:v>28</c:v>
                </c:pt>
                <c:pt idx="10316">
                  <c:v>28</c:v>
                </c:pt>
                <c:pt idx="10317">
                  <c:v>28</c:v>
                </c:pt>
                <c:pt idx="10318">
                  <c:v>28</c:v>
                </c:pt>
                <c:pt idx="10319">
                  <c:v>28</c:v>
                </c:pt>
                <c:pt idx="10320">
                  <c:v>28</c:v>
                </c:pt>
                <c:pt idx="10321">
                  <c:v>28</c:v>
                </c:pt>
                <c:pt idx="10322">
                  <c:v>28</c:v>
                </c:pt>
                <c:pt idx="10323">
                  <c:v>28</c:v>
                </c:pt>
                <c:pt idx="10324">
                  <c:v>28</c:v>
                </c:pt>
                <c:pt idx="10325">
                  <c:v>28.062000000000001</c:v>
                </c:pt>
                <c:pt idx="10326">
                  <c:v>28.062000000000001</c:v>
                </c:pt>
                <c:pt idx="10327">
                  <c:v>28</c:v>
                </c:pt>
                <c:pt idx="10328">
                  <c:v>28.062000000000001</c:v>
                </c:pt>
                <c:pt idx="10329">
                  <c:v>28.062000000000001</c:v>
                </c:pt>
                <c:pt idx="10330">
                  <c:v>28.062000000000001</c:v>
                </c:pt>
                <c:pt idx="10331">
                  <c:v>28.062000000000001</c:v>
                </c:pt>
                <c:pt idx="10332">
                  <c:v>28.062000000000001</c:v>
                </c:pt>
                <c:pt idx="10333">
                  <c:v>28.062000000000001</c:v>
                </c:pt>
                <c:pt idx="10334">
                  <c:v>28.062000000000001</c:v>
                </c:pt>
                <c:pt idx="10335">
                  <c:v>28.062000000000001</c:v>
                </c:pt>
                <c:pt idx="10336">
                  <c:v>28.062000000000001</c:v>
                </c:pt>
                <c:pt idx="10337">
                  <c:v>28.062000000000001</c:v>
                </c:pt>
                <c:pt idx="10338">
                  <c:v>28.125</c:v>
                </c:pt>
                <c:pt idx="10339">
                  <c:v>28.125</c:v>
                </c:pt>
                <c:pt idx="10340">
                  <c:v>28.125</c:v>
                </c:pt>
                <c:pt idx="10341">
                  <c:v>28.125</c:v>
                </c:pt>
                <c:pt idx="10342">
                  <c:v>28.125</c:v>
                </c:pt>
                <c:pt idx="10343">
                  <c:v>28.125</c:v>
                </c:pt>
                <c:pt idx="10344">
                  <c:v>28.125</c:v>
                </c:pt>
                <c:pt idx="10345">
                  <c:v>28.125</c:v>
                </c:pt>
                <c:pt idx="10346">
                  <c:v>28.125</c:v>
                </c:pt>
                <c:pt idx="10347">
                  <c:v>28.125</c:v>
                </c:pt>
                <c:pt idx="10348">
                  <c:v>28.125</c:v>
                </c:pt>
                <c:pt idx="10349">
                  <c:v>28.125</c:v>
                </c:pt>
                <c:pt idx="10350">
                  <c:v>28.125</c:v>
                </c:pt>
                <c:pt idx="10351">
                  <c:v>28.187000000000001</c:v>
                </c:pt>
                <c:pt idx="10352">
                  <c:v>28.187000000000001</c:v>
                </c:pt>
                <c:pt idx="10353">
                  <c:v>28.125</c:v>
                </c:pt>
                <c:pt idx="10354">
                  <c:v>28.187000000000001</c:v>
                </c:pt>
                <c:pt idx="10355">
                  <c:v>28.187000000000001</c:v>
                </c:pt>
                <c:pt idx="10356">
                  <c:v>28.187000000000001</c:v>
                </c:pt>
                <c:pt idx="10357">
                  <c:v>28.187000000000001</c:v>
                </c:pt>
                <c:pt idx="10358">
                  <c:v>28.187000000000001</c:v>
                </c:pt>
                <c:pt idx="10359">
                  <c:v>28.187000000000001</c:v>
                </c:pt>
                <c:pt idx="10360">
                  <c:v>28.187000000000001</c:v>
                </c:pt>
                <c:pt idx="10361">
                  <c:v>28.187000000000001</c:v>
                </c:pt>
                <c:pt idx="10362">
                  <c:v>28.187000000000001</c:v>
                </c:pt>
                <c:pt idx="10363">
                  <c:v>28.187000000000001</c:v>
                </c:pt>
                <c:pt idx="10364">
                  <c:v>28.187000000000001</c:v>
                </c:pt>
                <c:pt idx="10365">
                  <c:v>28.187000000000001</c:v>
                </c:pt>
                <c:pt idx="10366">
                  <c:v>28.187000000000001</c:v>
                </c:pt>
                <c:pt idx="10367">
                  <c:v>28.187000000000001</c:v>
                </c:pt>
                <c:pt idx="10368">
                  <c:v>28.187000000000001</c:v>
                </c:pt>
                <c:pt idx="10369">
                  <c:v>28.25</c:v>
                </c:pt>
                <c:pt idx="10370">
                  <c:v>28.187000000000001</c:v>
                </c:pt>
                <c:pt idx="10371">
                  <c:v>28.25</c:v>
                </c:pt>
                <c:pt idx="10372">
                  <c:v>28.187000000000001</c:v>
                </c:pt>
                <c:pt idx="10373">
                  <c:v>28.25</c:v>
                </c:pt>
                <c:pt idx="10374">
                  <c:v>28.25</c:v>
                </c:pt>
                <c:pt idx="10375">
                  <c:v>28.25</c:v>
                </c:pt>
                <c:pt idx="10376">
                  <c:v>28.25</c:v>
                </c:pt>
                <c:pt idx="10377">
                  <c:v>28.25</c:v>
                </c:pt>
                <c:pt idx="10378">
                  <c:v>28.25</c:v>
                </c:pt>
                <c:pt idx="10379">
                  <c:v>28.25</c:v>
                </c:pt>
                <c:pt idx="10380">
                  <c:v>28.25</c:v>
                </c:pt>
                <c:pt idx="10381">
                  <c:v>28.25</c:v>
                </c:pt>
                <c:pt idx="10382">
                  <c:v>28.25</c:v>
                </c:pt>
                <c:pt idx="10383">
                  <c:v>28.25</c:v>
                </c:pt>
                <c:pt idx="10384">
                  <c:v>28.25</c:v>
                </c:pt>
                <c:pt idx="10385">
                  <c:v>28.25</c:v>
                </c:pt>
                <c:pt idx="10386">
                  <c:v>28.25</c:v>
                </c:pt>
                <c:pt idx="10387">
                  <c:v>28.312000000000001</c:v>
                </c:pt>
                <c:pt idx="10388">
                  <c:v>28.312000000000001</c:v>
                </c:pt>
                <c:pt idx="10389">
                  <c:v>28.312000000000001</c:v>
                </c:pt>
                <c:pt idx="10390">
                  <c:v>28.25</c:v>
                </c:pt>
                <c:pt idx="10391">
                  <c:v>28.25</c:v>
                </c:pt>
                <c:pt idx="10392">
                  <c:v>28.312000000000001</c:v>
                </c:pt>
                <c:pt idx="10393">
                  <c:v>28.312000000000001</c:v>
                </c:pt>
                <c:pt idx="10394">
                  <c:v>28.312000000000001</c:v>
                </c:pt>
                <c:pt idx="10395">
                  <c:v>28.312000000000001</c:v>
                </c:pt>
                <c:pt idx="10396">
                  <c:v>28.312000000000001</c:v>
                </c:pt>
                <c:pt idx="10397">
                  <c:v>28.312000000000001</c:v>
                </c:pt>
                <c:pt idx="10398">
                  <c:v>28.312000000000001</c:v>
                </c:pt>
                <c:pt idx="10399">
                  <c:v>28.312000000000001</c:v>
                </c:pt>
                <c:pt idx="10400">
                  <c:v>28.312000000000001</c:v>
                </c:pt>
                <c:pt idx="10401">
                  <c:v>28.312000000000001</c:v>
                </c:pt>
                <c:pt idx="10402">
                  <c:v>28.312000000000001</c:v>
                </c:pt>
                <c:pt idx="10403">
                  <c:v>28.312000000000001</c:v>
                </c:pt>
                <c:pt idx="10404">
                  <c:v>28.375</c:v>
                </c:pt>
                <c:pt idx="10405">
                  <c:v>28.312000000000001</c:v>
                </c:pt>
                <c:pt idx="10406">
                  <c:v>28.312000000000001</c:v>
                </c:pt>
                <c:pt idx="10407">
                  <c:v>28.312000000000001</c:v>
                </c:pt>
                <c:pt idx="10408">
                  <c:v>28.375</c:v>
                </c:pt>
                <c:pt idx="10409">
                  <c:v>28.375</c:v>
                </c:pt>
                <c:pt idx="10410">
                  <c:v>28.375</c:v>
                </c:pt>
                <c:pt idx="10411">
                  <c:v>28.375</c:v>
                </c:pt>
                <c:pt idx="10412">
                  <c:v>28.375</c:v>
                </c:pt>
                <c:pt idx="10413">
                  <c:v>28.375</c:v>
                </c:pt>
                <c:pt idx="10414">
                  <c:v>28.375</c:v>
                </c:pt>
                <c:pt idx="10415">
                  <c:v>28.375</c:v>
                </c:pt>
                <c:pt idx="10416">
                  <c:v>28.375</c:v>
                </c:pt>
                <c:pt idx="10417">
                  <c:v>28.375</c:v>
                </c:pt>
                <c:pt idx="10418">
                  <c:v>28.375</c:v>
                </c:pt>
                <c:pt idx="10419">
                  <c:v>28.375</c:v>
                </c:pt>
                <c:pt idx="10420">
                  <c:v>28.437000000000001</c:v>
                </c:pt>
                <c:pt idx="10421">
                  <c:v>28.437000000000001</c:v>
                </c:pt>
                <c:pt idx="10422">
                  <c:v>28.375</c:v>
                </c:pt>
                <c:pt idx="10423">
                  <c:v>28.437000000000001</c:v>
                </c:pt>
                <c:pt idx="10424">
                  <c:v>28.437000000000001</c:v>
                </c:pt>
                <c:pt idx="10425">
                  <c:v>28.437000000000001</c:v>
                </c:pt>
                <c:pt idx="10426">
                  <c:v>28.437000000000001</c:v>
                </c:pt>
                <c:pt idx="10427">
                  <c:v>28.437000000000001</c:v>
                </c:pt>
                <c:pt idx="10428">
                  <c:v>28.437000000000001</c:v>
                </c:pt>
                <c:pt idx="10429">
                  <c:v>28.437000000000001</c:v>
                </c:pt>
                <c:pt idx="10430">
                  <c:v>28.437000000000001</c:v>
                </c:pt>
                <c:pt idx="10431">
                  <c:v>28.437000000000001</c:v>
                </c:pt>
                <c:pt idx="10432">
                  <c:v>28.437000000000001</c:v>
                </c:pt>
                <c:pt idx="10433">
                  <c:v>28.437000000000001</c:v>
                </c:pt>
                <c:pt idx="10434">
                  <c:v>28.437000000000001</c:v>
                </c:pt>
                <c:pt idx="10435">
                  <c:v>28.437000000000001</c:v>
                </c:pt>
                <c:pt idx="10436">
                  <c:v>28.437000000000001</c:v>
                </c:pt>
                <c:pt idx="10437">
                  <c:v>28.437000000000001</c:v>
                </c:pt>
                <c:pt idx="10438">
                  <c:v>28.5</c:v>
                </c:pt>
                <c:pt idx="10439">
                  <c:v>28.437000000000001</c:v>
                </c:pt>
                <c:pt idx="10440">
                  <c:v>28.5</c:v>
                </c:pt>
                <c:pt idx="10441">
                  <c:v>28.5</c:v>
                </c:pt>
                <c:pt idx="10442">
                  <c:v>28.5</c:v>
                </c:pt>
                <c:pt idx="10443">
                  <c:v>28.5</c:v>
                </c:pt>
                <c:pt idx="10444">
                  <c:v>28.5</c:v>
                </c:pt>
                <c:pt idx="10445">
                  <c:v>28.5</c:v>
                </c:pt>
                <c:pt idx="10446">
                  <c:v>28.5</c:v>
                </c:pt>
                <c:pt idx="10447">
                  <c:v>28.5</c:v>
                </c:pt>
                <c:pt idx="10448">
                  <c:v>28.5</c:v>
                </c:pt>
                <c:pt idx="10449">
                  <c:v>28.5</c:v>
                </c:pt>
                <c:pt idx="10450">
                  <c:v>28.5</c:v>
                </c:pt>
                <c:pt idx="10451">
                  <c:v>28.5</c:v>
                </c:pt>
                <c:pt idx="10452">
                  <c:v>28.5</c:v>
                </c:pt>
                <c:pt idx="10453">
                  <c:v>28.5</c:v>
                </c:pt>
                <c:pt idx="10454">
                  <c:v>28.5</c:v>
                </c:pt>
                <c:pt idx="10455">
                  <c:v>28.5</c:v>
                </c:pt>
                <c:pt idx="10456">
                  <c:v>28.437000000000001</c:v>
                </c:pt>
                <c:pt idx="10457">
                  <c:v>28.5</c:v>
                </c:pt>
                <c:pt idx="10458">
                  <c:v>28.5</c:v>
                </c:pt>
                <c:pt idx="10459">
                  <c:v>28.5</c:v>
                </c:pt>
                <c:pt idx="10460">
                  <c:v>28.5</c:v>
                </c:pt>
                <c:pt idx="10461">
                  <c:v>28.5</c:v>
                </c:pt>
                <c:pt idx="10462">
                  <c:v>28.5</c:v>
                </c:pt>
                <c:pt idx="10463">
                  <c:v>28.5</c:v>
                </c:pt>
                <c:pt idx="10464">
                  <c:v>28.5</c:v>
                </c:pt>
                <c:pt idx="10465">
                  <c:v>28.5</c:v>
                </c:pt>
                <c:pt idx="10466">
                  <c:v>28.5</c:v>
                </c:pt>
                <c:pt idx="10467">
                  <c:v>28.5</c:v>
                </c:pt>
                <c:pt idx="10468">
                  <c:v>28.5</c:v>
                </c:pt>
                <c:pt idx="10469">
                  <c:v>28.5</c:v>
                </c:pt>
                <c:pt idx="10470">
                  <c:v>28.5</c:v>
                </c:pt>
                <c:pt idx="10471">
                  <c:v>28.5</c:v>
                </c:pt>
                <c:pt idx="10472">
                  <c:v>28.5</c:v>
                </c:pt>
                <c:pt idx="10473">
                  <c:v>28.5</c:v>
                </c:pt>
                <c:pt idx="10474">
                  <c:v>28.562000000000001</c:v>
                </c:pt>
                <c:pt idx="10475">
                  <c:v>28.5</c:v>
                </c:pt>
                <c:pt idx="10476">
                  <c:v>28.5</c:v>
                </c:pt>
                <c:pt idx="10477">
                  <c:v>28.5</c:v>
                </c:pt>
                <c:pt idx="10478">
                  <c:v>28.5</c:v>
                </c:pt>
                <c:pt idx="10479">
                  <c:v>28.5</c:v>
                </c:pt>
                <c:pt idx="10480">
                  <c:v>28.5</c:v>
                </c:pt>
                <c:pt idx="10481">
                  <c:v>28.5</c:v>
                </c:pt>
                <c:pt idx="10482">
                  <c:v>28.5</c:v>
                </c:pt>
                <c:pt idx="10483">
                  <c:v>28.5</c:v>
                </c:pt>
                <c:pt idx="10484">
                  <c:v>28.5</c:v>
                </c:pt>
                <c:pt idx="10485">
                  <c:v>28.562000000000001</c:v>
                </c:pt>
                <c:pt idx="10486">
                  <c:v>28.562000000000001</c:v>
                </c:pt>
                <c:pt idx="10487">
                  <c:v>28.5</c:v>
                </c:pt>
                <c:pt idx="10488">
                  <c:v>28.5</c:v>
                </c:pt>
                <c:pt idx="10489">
                  <c:v>28.5</c:v>
                </c:pt>
                <c:pt idx="10490">
                  <c:v>28.5</c:v>
                </c:pt>
                <c:pt idx="10491">
                  <c:v>28.5</c:v>
                </c:pt>
                <c:pt idx="10492">
                  <c:v>28.5</c:v>
                </c:pt>
                <c:pt idx="10493">
                  <c:v>28.562000000000001</c:v>
                </c:pt>
                <c:pt idx="10494">
                  <c:v>28.5</c:v>
                </c:pt>
                <c:pt idx="10495">
                  <c:v>28.5</c:v>
                </c:pt>
                <c:pt idx="10496">
                  <c:v>28.562000000000001</c:v>
                </c:pt>
                <c:pt idx="10497">
                  <c:v>28.5</c:v>
                </c:pt>
                <c:pt idx="10498">
                  <c:v>28.562000000000001</c:v>
                </c:pt>
                <c:pt idx="10499">
                  <c:v>28.5</c:v>
                </c:pt>
                <c:pt idx="10500">
                  <c:v>28.5</c:v>
                </c:pt>
                <c:pt idx="10501">
                  <c:v>28.5</c:v>
                </c:pt>
                <c:pt idx="10502">
                  <c:v>28.5</c:v>
                </c:pt>
                <c:pt idx="10503">
                  <c:v>28.562000000000001</c:v>
                </c:pt>
                <c:pt idx="10504">
                  <c:v>28.5</c:v>
                </c:pt>
                <c:pt idx="10505">
                  <c:v>28.5</c:v>
                </c:pt>
                <c:pt idx="10506">
                  <c:v>28.5</c:v>
                </c:pt>
                <c:pt idx="10507">
                  <c:v>28.5</c:v>
                </c:pt>
                <c:pt idx="10508">
                  <c:v>28.5</c:v>
                </c:pt>
                <c:pt idx="10509">
                  <c:v>28.562000000000001</c:v>
                </c:pt>
                <c:pt idx="10510">
                  <c:v>28.5</c:v>
                </c:pt>
                <c:pt idx="10511">
                  <c:v>28.5</c:v>
                </c:pt>
                <c:pt idx="10512">
                  <c:v>28.5</c:v>
                </c:pt>
                <c:pt idx="10513">
                  <c:v>28.5</c:v>
                </c:pt>
                <c:pt idx="10514">
                  <c:v>28.5</c:v>
                </c:pt>
                <c:pt idx="10515">
                  <c:v>28.562000000000001</c:v>
                </c:pt>
                <c:pt idx="10516">
                  <c:v>28.562000000000001</c:v>
                </c:pt>
                <c:pt idx="10517">
                  <c:v>28.562000000000001</c:v>
                </c:pt>
                <c:pt idx="10518">
                  <c:v>28.562000000000001</c:v>
                </c:pt>
                <c:pt idx="10519">
                  <c:v>28.562000000000001</c:v>
                </c:pt>
                <c:pt idx="10520">
                  <c:v>28.562000000000001</c:v>
                </c:pt>
                <c:pt idx="10521">
                  <c:v>28.562000000000001</c:v>
                </c:pt>
                <c:pt idx="10522">
                  <c:v>28.562000000000001</c:v>
                </c:pt>
                <c:pt idx="10523">
                  <c:v>28.562000000000001</c:v>
                </c:pt>
                <c:pt idx="10524">
                  <c:v>28.562000000000001</c:v>
                </c:pt>
                <c:pt idx="10525">
                  <c:v>28.562000000000001</c:v>
                </c:pt>
                <c:pt idx="10526">
                  <c:v>28.562000000000001</c:v>
                </c:pt>
                <c:pt idx="10527">
                  <c:v>28.625</c:v>
                </c:pt>
                <c:pt idx="10528">
                  <c:v>28.625</c:v>
                </c:pt>
                <c:pt idx="10529">
                  <c:v>28.625</c:v>
                </c:pt>
                <c:pt idx="10530">
                  <c:v>28.625</c:v>
                </c:pt>
                <c:pt idx="10531">
                  <c:v>28.625</c:v>
                </c:pt>
                <c:pt idx="10532">
                  <c:v>28.625</c:v>
                </c:pt>
                <c:pt idx="10533">
                  <c:v>28.625</c:v>
                </c:pt>
                <c:pt idx="10534">
                  <c:v>28.625</c:v>
                </c:pt>
                <c:pt idx="10535">
                  <c:v>28.625</c:v>
                </c:pt>
                <c:pt idx="10536">
                  <c:v>28.625</c:v>
                </c:pt>
                <c:pt idx="10537">
                  <c:v>28.625</c:v>
                </c:pt>
                <c:pt idx="10538">
                  <c:v>28.625</c:v>
                </c:pt>
                <c:pt idx="10539">
                  <c:v>28.625</c:v>
                </c:pt>
                <c:pt idx="10540">
                  <c:v>28.687000000000001</c:v>
                </c:pt>
                <c:pt idx="10541">
                  <c:v>28.687000000000001</c:v>
                </c:pt>
                <c:pt idx="10542">
                  <c:v>28.687000000000001</c:v>
                </c:pt>
                <c:pt idx="10543">
                  <c:v>28.687000000000001</c:v>
                </c:pt>
                <c:pt idx="10544">
                  <c:v>28.687000000000001</c:v>
                </c:pt>
                <c:pt idx="10545">
                  <c:v>28.687000000000001</c:v>
                </c:pt>
                <c:pt idx="10546">
                  <c:v>28.625</c:v>
                </c:pt>
                <c:pt idx="10547">
                  <c:v>28.687000000000001</c:v>
                </c:pt>
                <c:pt idx="10548">
                  <c:v>28.687000000000001</c:v>
                </c:pt>
                <c:pt idx="10549">
                  <c:v>28.687000000000001</c:v>
                </c:pt>
                <c:pt idx="10550">
                  <c:v>28.687000000000001</c:v>
                </c:pt>
                <c:pt idx="10551">
                  <c:v>28.687000000000001</c:v>
                </c:pt>
                <c:pt idx="10552">
                  <c:v>28.687000000000001</c:v>
                </c:pt>
                <c:pt idx="10553">
                  <c:v>28.687000000000001</c:v>
                </c:pt>
                <c:pt idx="10554">
                  <c:v>28.75</c:v>
                </c:pt>
                <c:pt idx="10555">
                  <c:v>28.75</c:v>
                </c:pt>
                <c:pt idx="10556">
                  <c:v>28.687000000000001</c:v>
                </c:pt>
                <c:pt idx="10557">
                  <c:v>28.75</c:v>
                </c:pt>
                <c:pt idx="10558">
                  <c:v>28.75</c:v>
                </c:pt>
                <c:pt idx="10559">
                  <c:v>28.75</c:v>
                </c:pt>
                <c:pt idx="10560">
                  <c:v>28.75</c:v>
                </c:pt>
                <c:pt idx="10561">
                  <c:v>28.75</c:v>
                </c:pt>
                <c:pt idx="10562">
                  <c:v>28.75</c:v>
                </c:pt>
                <c:pt idx="10563">
                  <c:v>28.75</c:v>
                </c:pt>
                <c:pt idx="10564">
                  <c:v>28.75</c:v>
                </c:pt>
                <c:pt idx="10565">
                  <c:v>28.75</c:v>
                </c:pt>
                <c:pt idx="10566">
                  <c:v>28.812000000000001</c:v>
                </c:pt>
                <c:pt idx="10567">
                  <c:v>28.75</c:v>
                </c:pt>
                <c:pt idx="10568">
                  <c:v>28.812000000000001</c:v>
                </c:pt>
                <c:pt idx="10569">
                  <c:v>28.75</c:v>
                </c:pt>
                <c:pt idx="10570">
                  <c:v>28.812000000000001</c:v>
                </c:pt>
                <c:pt idx="10571">
                  <c:v>28.812000000000001</c:v>
                </c:pt>
                <c:pt idx="10572">
                  <c:v>28.812000000000001</c:v>
                </c:pt>
                <c:pt idx="10573">
                  <c:v>28.812000000000001</c:v>
                </c:pt>
                <c:pt idx="10574">
                  <c:v>28.812000000000001</c:v>
                </c:pt>
                <c:pt idx="10575">
                  <c:v>28.812000000000001</c:v>
                </c:pt>
                <c:pt idx="10576">
                  <c:v>28.812000000000001</c:v>
                </c:pt>
                <c:pt idx="10577">
                  <c:v>28.812000000000001</c:v>
                </c:pt>
                <c:pt idx="10578">
                  <c:v>28.812000000000001</c:v>
                </c:pt>
                <c:pt idx="10579">
                  <c:v>28.812000000000001</c:v>
                </c:pt>
                <c:pt idx="10580">
                  <c:v>28.875</c:v>
                </c:pt>
                <c:pt idx="10581">
                  <c:v>28.812000000000001</c:v>
                </c:pt>
                <c:pt idx="10582">
                  <c:v>28.812000000000001</c:v>
                </c:pt>
                <c:pt idx="10583">
                  <c:v>28.812000000000001</c:v>
                </c:pt>
                <c:pt idx="10584">
                  <c:v>28.75</c:v>
                </c:pt>
                <c:pt idx="10585">
                  <c:v>28.687000000000001</c:v>
                </c:pt>
                <c:pt idx="10586">
                  <c:v>28.687000000000001</c:v>
                </c:pt>
                <c:pt idx="10587">
                  <c:v>28.625</c:v>
                </c:pt>
                <c:pt idx="10588">
                  <c:v>28.562000000000001</c:v>
                </c:pt>
                <c:pt idx="10589">
                  <c:v>28.562000000000001</c:v>
                </c:pt>
                <c:pt idx="10590">
                  <c:v>28.562000000000001</c:v>
                </c:pt>
                <c:pt idx="10591">
                  <c:v>28.562000000000001</c:v>
                </c:pt>
                <c:pt idx="10592">
                  <c:v>28.5</c:v>
                </c:pt>
                <c:pt idx="10593">
                  <c:v>28.5</c:v>
                </c:pt>
                <c:pt idx="10594">
                  <c:v>28.5</c:v>
                </c:pt>
                <c:pt idx="10595">
                  <c:v>28.5</c:v>
                </c:pt>
                <c:pt idx="10596">
                  <c:v>28.5</c:v>
                </c:pt>
                <c:pt idx="10597">
                  <c:v>28.5</c:v>
                </c:pt>
                <c:pt idx="10598">
                  <c:v>28.5</c:v>
                </c:pt>
                <c:pt idx="10599">
                  <c:v>28.5</c:v>
                </c:pt>
                <c:pt idx="10600">
                  <c:v>28.5</c:v>
                </c:pt>
                <c:pt idx="10601">
                  <c:v>28.5</c:v>
                </c:pt>
                <c:pt idx="10602">
                  <c:v>28.5</c:v>
                </c:pt>
                <c:pt idx="10603">
                  <c:v>28.5</c:v>
                </c:pt>
                <c:pt idx="10604">
                  <c:v>28.5</c:v>
                </c:pt>
                <c:pt idx="10605">
                  <c:v>28.5</c:v>
                </c:pt>
                <c:pt idx="10606">
                  <c:v>28.5</c:v>
                </c:pt>
                <c:pt idx="10607">
                  <c:v>28.562000000000001</c:v>
                </c:pt>
                <c:pt idx="10608">
                  <c:v>28.562000000000001</c:v>
                </c:pt>
                <c:pt idx="10609">
                  <c:v>28.562000000000001</c:v>
                </c:pt>
                <c:pt idx="10610">
                  <c:v>28.562000000000001</c:v>
                </c:pt>
                <c:pt idx="10611">
                  <c:v>28.562000000000001</c:v>
                </c:pt>
                <c:pt idx="10612">
                  <c:v>28.562000000000001</c:v>
                </c:pt>
                <c:pt idx="10613">
                  <c:v>28.562000000000001</c:v>
                </c:pt>
                <c:pt idx="10614">
                  <c:v>28.625</c:v>
                </c:pt>
                <c:pt idx="10615">
                  <c:v>28.625</c:v>
                </c:pt>
                <c:pt idx="10616">
                  <c:v>28.625</c:v>
                </c:pt>
                <c:pt idx="10617">
                  <c:v>28.625</c:v>
                </c:pt>
                <c:pt idx="10618">
                  <c:v>28.625</c:v>
                </c:pt>
                <c:pt idx="10619">
                  <c:v>28.625</c:v>
                </c:pt>
                <c:pt idx="10620">
                  <c:v>28.625</c:v>
                </c:pt>
                <c:pt idx="10621">
                  <c:v>28.687000000000001</c:v>
                </c:pt>
                <c:pt idx="10622">
                  <c:v>28.687000000000001</c:v>
                </c:pt>
                <c:pt idx="10623">
                  <c:v>28.687000000000001</c:v>
                </c:pt>
                <c:pt idx="10624">
                  <c:v>28.75</c:v>
                </c:pt>
                <c:pt idx="10625">
                  <c:v>28.687000000000001</c:v>
                </c:pt>
                <c:pt idx="10626">
                  <c:v>28.75</c:v>
                </c:pt>
                <c:pt idx="10627">
                  <c:v>28.75</c:v>
                </c:pt>
                <c:pt idx="10628">
                  <c:v>28.75</c:v>
                </c:pt>
                <c:pt idx="10629">
                  <c:v>28.75</c:v>
                </c:pt>
                <c:pt idx="10630">
                  <c:v>28.75</c:v>
                </c:pt>
                <c:pt idx="10631">
                  <c:v>28.75</c:v>
                </c:pt>
                <c:pt idx="10632">
                  <c:v>28.75</c:v>
                </c:pt>
                <c:pt idx="10633">
                  <c:v>28.812000000000001</c:v>
                </c:pt>
                <c:pt idx="10634">
                  <c:v>28.812000000000001</c:v>
                </c:pt>
                <c:pt idx="10635">
                  <c:v>28.812000000000001</c:v>
                </c:pt>
                <c:pt idx="10636">
                  <c:v>28.812000000000001</c:v>
                </c:pt>
                <c:pt idx="10637">
                  <c:v>28.812000000000001</c:v>
                </c:pt>
                <c:pt idx="10638">
                  <c:v>28.812000000000001</c:v>
                </c:pt>
                <c:pt idx="10639">
                  <c:v>28.875</c:v>
                </c:pt>
                <c:pt idx="10640">
                  <c:v>28.875</c:v>
                </c:pt>
                <c:pt idx="10641">
                  <c:v>28.875</c:v>
                </c:pt>
                <c:pt idx="10642">
                  <c:v>28.875</c:v>
                </c:pt>
                <c:pt idx="10643">
                  <c:v>28.875</c:v>
                </c:pt>
                <c:pt idx="10644">
                  <c:v>28.875</c:v>
                </c:pt>
                <c:pt idx="10645">
                  <c:v>28.875</c:v>
                </c:pt>
                <c:pt idx="10646">
                  <c:v>28.937000000000001</c:v>
                </c:pt>
                <c:pt idx="10647">
                  <c:v>28.875</c:v>
                </c:pt>
                <c:pt idx="10648">
                  <c:v>28.937000000000001</c:v>
                </c:pt>
                <c:pt idx="10649">
                  <c:v>28.937000000000001</c:v>
                </c:pt>
                <c:pt idx="10650">
                  <c:v>28.937000000000001</c:v>
                </c:pt>
                <c:pt idx="10651">
                  <c:v>28.937000000000001</c:v>
                </c:pt>
                <c:pt idx="10652">
                  <c:v>28.937000000000001</c:v>
                </c:pt>
                <c:pt idx="10653">
                  <c:v>28.937000000000001</c:v>
                </c:pt>
                <c:pt idx="10654">
                  <c:v>28.937000000000001</c:v>
                </c:pt>
                <c:pt idx="10655">
                  <c:v>28.937000000000001</c:v>
                </c:pt>
                <c:pt idx="10656">
                  <c:v>29</c:v>
                </c:pt>
                <c:pt idx="10657">
                  <c:v>29</c:v>
                </c:pt>
                <c:pt idx="10658">
                  <c:v>29</c:v>
                </c:pt>
                <c:pt idx="10659">
                  <c:v>28.937000000000001</c:v>
                </c:pt>
                <c:pt idx="10660">
                  <c:v>29</c:v>
                </c:pt>
                <c:pt idx="10661">
                  <c:v>29</c:v>
                </c:pt>
                <c:pt idx="10662">
                  <c:v>29</c:v>
                </c:pt>
                <c:pt idx="10663">
                  <c:v>29</c:v>
                </c:pt>
                <c:pt idx="10664">
                  <c:v>29</c:v>
                </c:pt>
                <c:pt idx="10665">
                  <c:v>29</c:v>
                </c:pt>
                <c:pt idx="10666">
                  <c:v>29</c:v>
                </c:pt>
                <c:pt idx="10667">
                  <c:v>29</c:v>
                </c:pt>
                <c:pt idx="10668">
                  <c:v>29</c:v>
                </c:pt>
                <c:pt idx="10669">
                  <c:v>29</c:v>
                </c:pt>
                <c:pt idx="10670">
                  <c:v>29.062000000000001</c:v>
                </c:pt>
                <c:pt idx="10671">
                  <c:v>29</c:v>
                </c:pt>
                <c:pt idx="10672">
                  <c:v>29</c:v>
                </c:pt>
                <c:pt idx="10673">
                  <c:v>29</c:v>
                </c:pt>
                <c:pt idx="10674">
                  <c:v>29.062000000000001</c:v>
                </c:pt>
                <c:pt idx="10675">
                  <c:v>29.062000000000001</c:v>
                </c:pt>
                <c:pt idx="10676">
                  <c:v>29</c:v>
                </c:pt>
                <c:pt idx="10677">
                  <c:v>29.062000000000001</c:v>
                </c:pt>
                <c:pt idx="10678">
                  <c:v>29.062000000000001</c:v>
                </c:pt>
                <c:pt idx="10679">
                  <c:v>29.062000000000001</c:v>
                </c:pt>
                <c:pt idx="10680">
                  <c:v>29.062000000000001</c:v>
                </c:pt>
                <c:pt idx="10681">
                  <c:v>29.062000000000001</c:v>
                </c:pt>
                <c:pt idx="10682">
                  <c:v>29.062000000000001</c:v>
                </c:pt>
                <c:pt idx="10683">
                  <c:v>29.062000000000001</c:v>
                </c:pt>
                <c:pt idx="10684">
                  <c:v>29.062000000000001</c:v>
                </c:pt>
                <c:pt idx="10685">
                  <c:v>29.062000000000001</c:v>
                </c:pt>
                <c:pt idx="10686">
                  <c:v>29.062000000000001</c:v>
                </c:pt>
                <c:pt idx="10687">
                  <c:v>29.125</c:v>
                </c:pt>
                <c:pt idx="10688">
                  <c:v>29.125</c:v>
                </c:pt>
                <c:pt idx="10689">
                  <c:v>29.125</c:v>
                </c:pt>
                <c:pt idx="10690">
                  <c:v>29.125</c:v>
                </c:pt>
                <c:pt idx="10691">
                  <c:v>29.125</c:v>
                </c:pt>
                <c:pt idx="10692">
                  <c:v>29.125</c:v>
                </c:pt>
                <c:pt idx="10693">
                  <c:v>29.125</c:v>
                </c:pt>
                <c:pt idx="10694">
                  <c:v>29.125</c:v>
                </c:pt>
                <c:pt idx="10695">
                  <c:v>29.125</c:v>
                </c:pt>
                <c:pt idx="10696">
                  <c:v>29.187000000000001</c:v>
                </c:pt>
                <c:pt idx="10697">
                  <c:v>29.187000000000001</c:v>
                </c:pt>
                <c:pt idx="10698">
                  <c:v>29.187000000000001</c:v>
                </c:pt>
                <c:pt idx="10699">
                  <c:v>29.187000000000001</c:v>
                </c:pt>
                <c:pt idx="10700">
                  <c:v>29.187000000000001</c:v>
                </c:pt>
                <c:pt idx="10701">
                  <c:v>29.187000000000001</c:v>
                </c:pt>
                <c:pt idx="10702">
                  <c:v>29.187000000000001</c:v>
                </c:pt>
                <c:pt idx="10703">
                  <c:v>29.187000000000001</c:v>
                </c:pt>
                <c:pt idx="10704">
                  <c:v>29.187000000000001</c:v>
                </c:pt>
                <c:pt idx="10705">
                  <c:v>29.187000000000001</c:v>
                </c:pt>
                <c:pt idx="10706">
                  <c:v>29.187000000000001</c:v>
                </c:pt>
                <c:pt idx="10707">
                  <c:v>29.187000000000001</c:v>
                </c:pt>
                <c:pt idx="10708">
                  <c:v>29.187000000000001</c:v>
                </c:pt>
                <c:pt idx="10709">
                  <c:v>29.187000000000001</c:v>
                </c:pt>
                <c:pt idx="10710">
                  <c:v>29.25</c:v>
                </c:pt>
                <c:pt idx="10711">
                  <c:v>29.25</c:v>
                </c:pt>
                <c:pt idx="10712">
                  <c:v>29.25</c:v>
                </c:pt>
                <c:pt idx="10713">
                  <c:v>29.25</c:v>
                </c:pt>
                <c:pt idx="10714">
                  <c:v>29.25</c:v>
                </c:pt>
                <c:pt idx="10715">
                  <c:v>29.25</c:v>
                </c:pt>
                <c:pt idx="10716">
                  <c:v>29.25</c:v>
                </c:pt>
                <c:pt idx="10717">
                  <c:v>29.25</c:v>
                </c:pt>
                <c:pt idx="10718">
                  <c:v>29.25</c:v>
                </c:pt>
                <c:pt idx="10719">
                  <c:v>29.25</c:v>
                </c:pt>
                <c:pt idx="10720">
                  <c:v>29.25</c:v>
                </c:pt>
                <c:pt idx="10721">
                  <c:v>29.25</c:v>
                </c:pt>
                <c:pt idx="10722">
                  <c:v>29.25</c:v>
                </c:pt>
                <c:pt idx="10723">
                  <c:v>29.25</c:v>
                </c:pt>
                <c:pt idx="10724">
                  <c:v>29.25</c:v>
                </c:pt>
                <c:pt idx="10725">
                  <c:v>29.25</c:v>
                </c:pt>
                <c:pt idx="10726">
                  <c:v>29.25</c:v>
                </c:pt>
                <c:pt idx="10727">
                  <c:v>29.25</c:v>
                </c:pt>
                <c:pt idx="10728">
                  <c:v>29.25</c:v>
                </c:pt>
                <c:pt idx="10729">
                  <c:v>29.25</c:v>
                </c:pt>
                <c:pt idx="10730">
                  <c:v>29.312000000000001</c:v>
                </c:pt>
                <c:pt idx="10731">
                  <c:v>29.25</c:v>
                </c:pt>
                <c:pt idx="10732">
                  <c:v>29.312000000000001</c:v>
                </c:pt>
                <c:pt idx="10733">
                  <c:v>29.312000000000001</c:v>
                </c:pt>
                <c:pt idx="10734">
                  <c:v>29.312000000000001</c:v>
                </c:pt>
                <c:pt idx="10735">
                  <c:v>29.312000000000001</c:v>
                </c:pt>
                <c:pt idx="10736">
                  <c:v>29.312000000000001</c:v>
                </c:pt>
                <c:pt idx="10737">
                  <c:v>29.312000000000001</c:v>
                </c:pt>
                <c:pt idx="10738">
                  <c:v>29.312000000000001</c:v>
                </c:pt>
                <c:pt idx="10739">
                  <c:v>29.312000000000001</c:v>
                </c:pt>
                <c:pt idx="10740">
                  <c:v>29.312000000000001</c:v>
                </c:pt>
                <c:pt idx="10741">
                  <c:v>29.312000000000001</c:v>
                </c:pt>
                <c:pt idx="10742">
                  <c:v>29.312000000000001</c:v>
                </c:pt>
                <c:pt idx="10743">
                  <c:v>29.312000000000001</c:v>
                </c:pt>
                <c:pt idx="10744">
                  <c:v>29.312000000000001</c:v>
                </c:pt>
                <c:pt idx="10745">
                  <c:v>29.312000000000001</c:v>
                </c:pt>
                <c:pt idx="10746">
                  <c:v>29.312000000000001</c:v>
                </c:pt>
                <c:pt idx="10747">
                  <c:v>29.312000000000001</c:v>
                </c:pt>
                <c:pt idx="10748">
                  <c:v>29.312000000000001</c:v>
                </c:pt>
                <c:pt idx="10749">
                  <c:v>29.312000000000001</c:v>
                </c:pt>
                <c:pt idx="10750">
                  <c:v>29.312000000000001</c:v>
                </c:pt>
                <c:pt idx="10751">
                  <c:v>29.312000000000001</c:v>
                </c:pt>
                <c:pt idx="10752">
                  <c:v>29.312000000000001</c:v>
                </c:pt>
                <c:pt idx="10753">
                  <c:v>29.312000000000001</c:v>
                </c:pt>
                <c:pt idx="10754">
                  <c:v>29.375</c:v>
                </c:pt>
                <c:pt idx="10755">
                  <c:v>29.312000000000001</c:v>
                </c:pt>
                <c:pt idx="10756">
                  <c:v>29.312000000000001</c:v>
                </c:pt>
                <c:pt idx="10757">
                  <c:v>29.375</c:v>
                </c:pt>
                <c:pt idx="10758">
                  <c:v>29.312000000000001</c:v>
                </c:pt>
                <c:pt idx="10759">
                  <c:v>29.375</c:v>
                </c:pt>
                <c:pt idx="10760">
                  <c:v>29.312000000000001</c:v>
                </c:pt>
                <c:pt idx="10761">
                  <c:v>29.312000000000001</c:v>
                </c:pt>
                <c:pt idx="10762">
                  <c:v>29.375</c:v>
                </c:pt>
                <c:pt idx="10763">
                  <c:v>29.375</c:v>
                </c:pt>
                <c:pt idx="10764">
                  <c:v>29.375</c:v>
                </c:pt>
                <c:pt idx="10765">
                  <c:v>29.375</c:v>
                </c:pt>
                <c:pt idx="10766">
                  <c:v>29.375</c:v>
                </c:pt>
                <c:pt idx="10767">
                  <c:v>29.375</c:v>
                </c:pt>
                <c:pt idx="10768">
                  <c:v>29.375</c:v>
                </c:pt>
                <c:pt idx="10769">
                  <c:v>29.375</c:v>
                </c:pt>
                <c:pt idx="10770">
                  <c:v>29.375</c:v>
                </c:pt>
                <c:pt idx="10771">
                  <c:v>29.437000000000001</c:v>
                </c:pt>
                <c:pt idx="10772">
                  <c:v>29.437000000000001</c:v>
                </c:pt>
                <c:pt idx="10773">
                  <c:v>29.437000000000001</c:v>
                </c:pt>
                <c:pt idx="10774">
                  <c:v>29.437000000000001</c:v>
                </c:pt>
                <c:pt idx="10775">
                  <c:v>29.437000000000001</c:v>
                </c:pt>
                <c:pt idx="10776">
                  <c:v>29.375</c:v>
                </c:pt>
                <c:pt idx="10777">
                  <c:v>29.437000000000001</c:v>
                </c:pt>
                <c:pt idx="10778">
                  <c:v>29.437000000000001</c:v>
                </c:pt>
                <c:pt idx="10779">
                  <c:v>29.437000000000001</c:v>
                </c:pt>
                <c:pt idx="10780">
                  <c:v>29.437000000000001</c:v>
                </c:pt>
                <c:pt idx="10781">
                  <c:v>29.437000000000001</c:v>
                </c:pt>
                <c:pt idx="10782">
                  <c:v>29.437000000000001</c:v>
                </c:pt>
                <c:pt idx="10783">
                  <c:v>29.437000000000001</c:v>
                </c:pt>
                <c:pt idx="10784">
                  <c:v>29.437000000000001</c:v>
                </c:pt>
                <c:pt idx="10785">
                  <c:v>29.437000000000001</c:v>
                </c:pt>
                <c:pt idx="10786">
                  <c:v>29.437000000000001</c:v>
                </c:pt>
                <c:pt idx="10787">
                  <c:v>29.437000000000001</c:v>
                </c:pt>
                <c:pt idx="10788">
                  <c:v>29.437000000000001</c:v>
                </c:pt>
                <c:pt idx="10789">
                  <c:v>29.437000000000001</c:v>
                </c:pt>
                <c:pt idx="10790">
                  <c:v>29.437000000000001</c:v>
                </c:pt>
                <c:pt idx="10791">
                  <c:v>29.437000000000001</c:v>
                </c:pt>
                <c:pt idx="10792">
                  <c:v>29.437000000000001</c:v>
                </c:pt>
                <c:pt idx="10793">
                  <c:v>29.5</c:v>
                </c:pt>
                <c:pt idx="10794">
                  <c:v>29.5</c:v>
                </c:pt>
                <c:pt idx="10795">
                  <c:v>29.437000000000001</c:v>
                </c:pt>
                <c:pt idx="10796">
                  <c:v>29.5</c:v>
                </c:pt>
                <c:pt idx="10797">
                  <c:v>29.437000000000001</c:v>
                </c:pt>
                <c:pt idx="10798">
                  <c:v>29.5</c:v>
                </c:pt>
                <c:pt idx="10799">
                  <c:v>29.5</c:v>
                </c:pt>
                <c:pt idx="10800">
                  <c:v>29.5</c:v>
                </c:pt>
                <c:pt idx="10801">
                  <c:v>29.5</c:v>
                </c:pt>
                <c:pt idx="10802">
                  <c:v>29.5</c:v>
                </c:pt>
                <c:pt idx="10803">
                  <c:v>29.5</c:v>
                </c:pt>
                <c:pt idx="10804">
                  <c:v>29.5</c:v>
                </c:pt>
                <c:pt idx="10805">
                  <c:v>29.5</c:v>
                </c:pt>
                <c:pt idx="10806">
                  <c:v>29.5</c:v>
                </c:pt>
                <c:pt idx="10807">
                  <c:v>29.5</c:v>
                </c:pt>
                <c:pt idx="10808">
                  <c:v>29.5</c:v>
                </c:pt>
                <c:pt idx="10809">
                  <c:v>29.5</c:v>
                </c:pt>
                <c:pt idx="10810">
                  <c:v>29.5</c:v>
                </c:pt>
                <c:pt idx="10811">
                  <c:v>29.5</c:v>
                </c:pt>
                <c:pt idx="10812">
                  <c:v>29.5</c:v>
                </c:pt>
                <c:pt idx="10813">
                  <c:v>29.5</c:v>
                </c:pt>
                <c:pt idx="10814">
                  <c:v>29.5</c:v>
                </c:pt>
                <c:pt idx="10815">
                  <c:v>29.5</c:v>
                </c:pt>
                <c:pt idx="10816">
                  <c:v>29.5</c:v>
                </c:pt>
                <c:pt idx="10817">
                  <c:v>29.562000000000001</c:v>
                </c:pt>
                <c:pt idx="10818">
                  <c:v>29.562000000000001</c:v>
                </c:pt>
                <c:pt idx="10819">
                  <c:v>29.562000000000001</c:v>
                </c:pt>
                <c:pt idx="10820">
                  <c:v>29.562000000000001</c:v>
                </c:pt>
                <c:pt idx="10821">
                  <c:v>29.562000000000001</c:v>
                </c:pt>
                <c:pt idx="10822">
                  <c:v>29.5</c:v>
                </c:pt>
                <c:pt idx="10823">
                  <c:v>29.562000000000001</c:v>
                </c:pt>
                <c:pt idx="10824">
                  <c:v>29.562000000000001</c:v>
                </c:pt>
                <c:pt idx="10825">
                  <c:v>29.562000000000001</c:v>
                </c:pt>
                <c:pt idx="10826">
                  <c:v>29.562000000000001</c:v>
                </c:pt>
                <c:pt idx="10827">
                  <c:v>29.562000000000001</c:v>
                </c:pt>
                <c:pt idx="10828">
                  <c:v>29.562000000000001</c:v>
                </c:pt>
                <c:pt idx="10829">
                  <c:v>29.562000000000001</c:v>
                </c:pt>
                <c:pt idx="10830">
                  <c:v>29.562000000000001</c:v>
                </c:pt>
                <c:pt idx="10831">
                  <c:v>29.562000000000001</c:v>
                </c:pt>
                <c:pt idx="10832">
                  <c:v>29.562000000000001</c:v>
                </c:pt>
                <c:pt idx="10833">
                  <c:v>29.562000000000001</c:v>
                </c:pt>
                <c:pt idx="10834">
                  <c:v>29.562000000000001</c:v>
                </c:pt>
                <c:pt idx="10835">
                  <c:v>29.562000000000001</c:v>
                </c:pt>
                <c:pt idx="10836">
                  <c:v>29.562000000000001</c:v>
                </c:pt>
                <c:pt idx="10837">
                  <c:v>29.562000000000001</c:v>
                </c:pt>
                <c:pt idx="10838">
                  <c:v>29.562000000000001</c:v>
                </c:pt>
                <c:pt idx="10839">
                  <c:v>29.625</c:v>
                </c:pt>
                <c:pt idx="10840">
                  <c:v>29.625</c:v>
                </c:pt>
                <c:pt idx="10841">
                  <c:v>29.562000000000001</c:v>
                </c:pt>
                <c:pt idx="10842">
                  <c:v>29.625</c:v>
                </c:pt>
                <c:pt idx="10843">
                  <c:v>29.625</c:v>
                </c:pt>
                <c:pt idx="10844">
                  <c:v>29.625</c:v>
                </c:pt>
                <c:pt idx="10845">
                  <c:v>29.625</c:v>
                </c:pt>
                <c:pt idx="10846">
                  <c:v>29.625</c:v>
                </c:pt>
                <c:pt idx="10847">
                  <c:v>29.625</c:v>
                </c:pt>
                <c:pt idx="10848">
                  <c:v>29.625</c:v>
                </c:pt>
                <c:pt idx="10849">
                  <c:v>29.625</c:v>
                </c:pt>
                <c:pt idx="10850">
                  <c:v>29.625</c:v>
                </c:pt>
                <c:pt idx="10851">
                  <c:v>29.625</c:v>
                </c:pt>
                <c:pt idx="10852">
                  <c:v>29.687000000000001</c:v>
                </c:pt>
                <c:pt idx="10853">
                  <c:v>29.687000000000001</c:v>
                </c:pt>
                <c:pt idx="10854">
                  <c:v>29.625</c:v>
                </c:pt>
                <c:pt idx="10855">
                  <c:v>29.687000000000001</c:v>
                </c:pt>
                <c:pt idx="10856">
                  <c:v>29.687000000000001</c:v>
                </c:pt>
                <c:pt idx="10857">
                  <c:v>29.687000000000001</c:v>
                </c:pt>
                <c:pt idx="10858">
                  <c:v>29.687000000000001</c:v>
                </c:pt>
                <c:pt idx="10859">
                  <c:v>29.687000000000001</c:v>
                </c:pt>
                <c:pt idx="10860">
                  <c:v>29.687000000000001</c:v>
                </c:pt>
                <c:pt idx="10861">
                  <c:v>29.687000000000001</c:v>
                </c:pt>
                <c:pt idx="10862">
                  <c:v>29.687000000000001</c:v>
                </c:pt>
                <c:pt idx="10863">
                  <c:v>29.687000000000001</c:v>
                </c:pt>
                <c:pt idx="10864">
                  <c:v>29.687000000000001</c:v>
                </c:pt>
                <c:pt idx="10865">
                  <c:v>29.687000000000001</c:v>
                </c:pt>
                <c:pt idx="10866">
                  <c:v>29.687000000000001</c:v>
                </c:pt>
                <c:pt idx="10867">
                  <c:v>29.687000000000001</c:v>
                </c:pt>
                <c:pt idx="10868">
                  <c:v>29.687000000000001</c:v>
                </c:pt>
                <c:pt idx="10869">
                  <c:v>29.687000000000001</c:v>
                </c:pt>
                <c:pt idx="10870">
                  <c:v>29.687000000000001</c:v>
                </c:pt>
                <c:pt idx="10871">
                  <c:v>29.687000000000001</c:v>
                </c:pt>
                <c:pt idx="10872">
                  <c:v>29.687000000000001</c:v>
                </c:pt>
                <c:pt idx="10873">
                  <c:v>29.687000000000001</c:v>
                </c:pt>
                <c:pt idx="10874">
                  <c:v>29.687000000000001</c:v>
                </c:pt>
                <c:pt idx="10875">
                  <c:v>29.687000000000001</c:v>
                </c:pt>
                <c:pt idx="10876">
                  <c:v>29.687000000000001</c:v>
                </c:pt>
                <c:pt idx="10877">
                  <c:v>29.687000000000001</c:v>
                </c:pt>
                <c:pt idx="10878">
                  <c:v>29.687000000000001</c:v>
                </c:pt>
                <c:pt idx="10879">
                  <c:v>29.687000000000001</c:v>
                </c:pt>
                <c:pt idx="10880">
                  <c:v>29.687000000000001</c:v>
                </c:pt>
                <c:pt idx="10881">
                  <c:v>29.75</c:v>
                </c:pt>
                <c:pt idx="10882">
                  <c:v>29.75</c:v>
                </c:pt>
                <c:pt idx="10883">
                  <c:v>29.687000000000001</c:v>
                </c:pt>
                <c:pt idx="10884">
                  <c:v>29.75</c:v>
                </c:pt>
                <c:pt idx="10885">
                  <c:v>29.75</c:v>
                </c:pt>
                <c:pt idx="10886">
                  <c:v>29.687000000000001</c:v>
                </c:pt>
                <c:pt idx="10887">
                  <c:v>29.687000000000001</c:v>
                </c:pt>
                <c:pt idx="10888">
                  <c:v>29.75</c:v>
                </c:pt>
                <c:pt idx="10889">
                  <c:v>29.75</c:v>
                </c:pt>
                <c:pt idx="10890">
                  <c:v>29.75</c:v>
                </c:pt>
                <c:pt idx="10891">
                  <c:v>29.75</c:v>
                </c:pt>
                <c:pt idx="10892">
                  <c:v>29.75</c:v>
                </c:pt>
                <c:pt idx="10893">
                  <c:v>29.75</c:v>
                </c:pt>
                <c:pt idx="10894">
                  <c:v>29.75</c:v>
                </c:pt>
                <c:pt idx="10895">
                  <c:v>29.75</c:v>
                </c:pt>
                <c:pt idx="10896">
                  <c:v>29.75</c:v>
                </c:pt>
                <c:pt idx="10897">
                  <c:v>29.75</c:v>
                </c:pt>
                <c:pt idx="10898">
                  <c:v>29.75</c:v>
                </c:pt>
                <c:pt idx="10899">
                  <c:v>29.75</c:v>
                </c:pt>
                <c:pt idx="10900">
                  <c:v>29.75</c:v>
                </c:pt>
                <c:pt idx="10901">
                  <c:v>29.75</c:v>
                </c:pt>
                <c:pt idx="10902">
                  <c:v>29.812000000000001</c:v>
                </c:pt>
                <c:pt idx="10903">
                  <c:v>29.812000000000001</c:v>
                </c:pt>
                <c:pt idx="10904">
                  <c:v>29.75</c:v>
                </c:pt>
                <c:pt idx="10905">
                  <c:v>29.75</c:v>
                </c:pt>
                <c:pt idx="10906">
                  <c:v>29.812000000000001</c:v>
                </c:pt>
                <c:pt idx="10907">
                  <c:v>29.812000000000001</c:v>
                </c:pt>
                <c:pt idx="10908">
                  <c:v>29.812000000000001</c:v>
                </c:pt>
                <c:pt idx="10909">
                  <c:v>29.812000000000001</c:v>
                </c:pt>
                <c:pt idx="10910">
                  <c:v>29.812000000000001</c:v>
                </c:pt>
                <c:pt idx="10911">
                  <c:v>29.812000000000001</c:v>
                </c:pt>
                <c:pt idx="10912">
                  <c:v>29.812000000000001</c:v>
                </c:pt>
                <c:pt idx="10913">
                  <c:v>29.812000000000001</c:v>
                </c:pt>
                <c:pt idx="10914">
                  <c:v>29.812000000000001</c:v>
                </c:pt>
                <c:pt idx="10915">
                  <c:v>29.812000000000001</c:v>
                </c:pt>
                <c:pt idx="10916">
                  <c:v>29.812000000000001</c:v>
                </c:pt>
                <c:pt idx="10917">
                  <c:v>29.812000000000001</c:v>
                </c:pt>
                <c:pt idx="10918">
                  <c:v>29.812000000000001</c:v>
                </c:pt>
                <c:pt idx="10919">
                  <c:v>29.812000000000001</c:v>
                </c:pt>
                <c:pt idx="10920">
                  <c:v>29.875</c:v>
                </c:pt>
                <c:pt idx="10921">
                  <c:v>29.812000000000001</c:v>
                </c:pt>
                <c:pt idx="10922">
                  <c:v>29.812000000000001</c:v>
                </c:pt>
                <c:pt idx="10923">
                  <c:v>29.812000000000001</c:v>
                </c:pt>
                <c:pt idx="10924">
                  <c:v>29.812000000000001</c:v>
                </c:pt>
                <c:pt idx="10925">
                  <c:v>29.875</c:v>
                </c:pt>
                <c:pt idx="10926">
                  <c:v>29.812000000000001</c:v>
                </c:pt>
                <c:pt idx="10927">
                  <c:v>29.875</c:v>
                </c:pt>
                <c:pt idx="10928">
                  <c:v>29.812000000000001</c:v>
                </c:pt>
                <c:pt idx="10929">
                  <c:v>29.875</c:v>
                </c:pt>
                <c:pt idx="10930">
                  <c:v>29.875</c:v>
                </c:pt>
                <c:pt idx="10931">
                  <c:v>29.812000000000001</c:v>
                </c:pt>
                <c:pt idx="10932">
                  <c:v>29.875</c:v>
                </c:pt>
                <c:pt idx="10933">
                  <c:v>29.875</c:v>
                </c:pt>
                <c:pt idx="10934">
                  <c:v>29.875</c:v>
                </c:pt>
                <c:pt idx="10935">
                  <c:v>29.875</c:v>
                </c:pt>
                <c:pt idx="10936">
                  <c:v>29.875</c:v>
                </c:pt>
                <c:pt idx="10937">
                  <c:v>29.875</c:v>
                </c:pt>
                <c:pt idx="10938">
                  <c:v>29.875</c:v>
                </c:pt>
                <c:pt idx="10939">
                  <c:v>29.875</c:v>
                </c:pt>
                <c:pt idx="10940">
                  <c:v>29.875</c:v>
                </c:pt>
                <c:pt idx="10941">
                  <c:v>29.875</c:v>
                </c:pt>
                <c:pt idx="10942">
                  <c:v>29.875</c:v>
                </c:pt>
                <c:pt idx="10943">
                  <c:v>29.875</c:v>
                </c:pt>
                <c:pt idx="10944">
                  <c:v>29.875</c:v>
                </c:pt>
                <c:pt idx="10945">
                  <c:v>29.875</c:v>
                </c:pt>
                <c:pt idx="10946">
                  <c:v>29.875</c:v>
                </c:pt>
                <c:pt idx="10947">
                  <c:v>29.875</c:v>
                </c:pt>
                <c:pt idx="10948">
                  <c:v>29.875</c:v>
                </c:pt>
                <c:pt idx="10949">
                  <c:v>29.937000000000001</c:v>
                </c:pt>
                <c:pt idx="10950">
                  <c:v>29.875</c:v>
                </c:pt>
                <c:pt idx="10951">
                  <c:v>29.875</c:v>
                </c:pt>
                <c:pt idx="10952">
                  <c:v>29.875</c:v>
                </c:pt>
                <c:pt idx="10953">
                  <c:v>29.875</c:v>
                </c:pt>
                <c:pt idx="10954">
                  <c:v>29.875</c:v>
                </c:pt>
                <c:pt idx="10955">
                  <c:v>29.875</c:v>
                </c:pt>
                <c:pt idx="10956">
                  <c:v>29.937000000000001</c:v>
                </c:pt>
                <c:pt idx="10957">
                  <c:v>29.875</c:v>
                </c:pt>
                <c:pt idx="10958">
                  <c:v>29.937000000000001</c:v>
                </c:pt>
                <c:pt idx="10959">
                  <c:v>29.875</c:v>
                </c:pt>
                <c:pt idx="10960">
                  <c:v>29.937000000000001</c:v>
                </c:pt>
                <c:pt idx="10961">
                  <c:v>29.937000000000001</c:v>
                </c:pt>
                <c:pt idx="10962">
                  <c:v>29.937000000000001</c:v>
                </c:pt>
                <c:pt idx="10963">
                  <c:v>29.875</c:v>
                </c:pt>
                <c:pt idx="10964">
                  <c:v>29.937000000000001</c:v>
                </c:pt>
                <c:pt idx="10965">
                  <c:v>29.937000000000001</c:v>
                </c:pt>
                <c:pt idx="10966">
                  <c:v>29.937000000000001</c:v>
                </c:pt>
                <c:pt idx="10967">
                  <c:v>29.937000000000001</c:v>
                </c:pt>
                <c:pt idx="10968">
                  <c:v>29.937000000000001</c:v>
                </c:pt>
                <c:pt idx="10969">
                  <c:v>29.937000000000001</c:v>
                </c:pt>
                <c:pt idx="10970">
                  <c:v>29.937000000000001</c:v>
                </c:pt>
                <c:pt idx="10971">
                  <c:v>29.937000000000001</c:v>
                </c:pt>
                <c:pt idx="10972">
                  <c:v>29.937000000000001</c:v>
                </c:pt>
                <c:pt idx="10973">
                  <c:v>29.937000000000001</c:v>
                </c:pt>
                <c:pt idx="10974">
                  <c:v>29.937000000000001</c:v>
                </c:pt>
                <c:pt idx="10975">
                  <c:v>29.937000000000001</c:v>
                </c:pt>
                <c:pt idx="10976">
                  <c:v>29.937000000000001</c:v>
                </c:pt>
                <c:pt idx="10977">
                  <c:v>29.937000000000001</c:v>
                </c:pt>
                <c:pt idx="10978">
                  <c:v>29.937000000000001</c:v>
                </c:pt>
                <c:pt idx="10979">
                  <c:v>29.937000000000001</c:v>
                </c:pt>
                <c:pt idx="10980">
                  <c:v>29.937000000000001</c:v>
                </c:pt>
                <c:pt idx="10981">
                  <c:v>29.937000000000001</c:v>
                </c:pt>
                <c:pt idx="10982">
                  <c:v>29.937000000000001</c:v>
                </c:pt>
                <c:pt idx="10983">
                  <c:v>29.937000000000001</c:v>
                </c:pt>
                <c:pt idx="10984">
                  <c:v>29.937000000000001</c:v>
                </c:pt>
                <c:pt idx="10985">
                  <c:v>29.937000000000001</c:v>
                </c:pt>
                <c:pt idx="10986">
                  <c:v>29.937000000000001</c:v>
                </c:pt>
                <c:pt idx="10987">
                  <c:v>29.937000000000001</c:v>
                </c:pt>
                <c:pt idx="10988">
                  <c:v>29.937000000000001</c:v>
                </c:pt>
                <c:pt idx="10989">
                  <c:v>29.937000000000001</c:v>
                </c:pt>
                <c:pt idx="10990">
                  <c:v>29.937000000000001</c:v>
                </c:pt>
                <c:pt idx="10991">
                  <c:v>29.937000000000001</c:v>
                </c:pt>
                <c:pt idx="10992">
                  <c:v>29.937000000000001</c:v>
                </c:pt>
                <c:pt idx="10993">
                  <c:v>29.937000000000001</c:v>
                </c:pt>
                <c:pt idx="10994">
                  <c:v>30</c:v>
                </c:pt>
                <c:pt idx="10995">
                  <c:v>29.937000000000001</c:v>
                </c:pt>
                <c:pt idx="10996">
                  <c:v>30</c:v>
                </c:pt>
                <c:pt idx="10997">
                  <c:v>30</c:v>
                </c:pt>
                <c:pt idx="10998">
                  <c:v>30</c:v>
                </c:pt>
                <c:pt idx="10999">
                  <c:v>30</c:v>
                </c:pt>
                <c:pt idx="11000">
                  <c:v>30</c:v>
                </c:pt>
                <c:pt idx="11001">
                  <c:v>29.937000000000001</c:v>
                </c:pt>
                <c:pt idx="11002">
                  <c:v>30</c:v>
                </c:pt>
                <c:pt idx="11003">
                  <c:v>30</c:v>
                </c:pt>
                <c:pt idx="11004">
                  <c:v>30</c:v>
                </c:pt>
                <c:pt idx="11005">
                  <c:v>30</c:v>
                </c:pt>
                <c:pt idx="11006">
                  <c:v>30</c:v>
                </c:pt>
                <c:pt idx="11007">
                  <c:v>30</c:v>
                </c:pt>
                <c:pt idx="11008">
                  <c:v>30</c:v>
                </c:pt>
                <c:pt idx="11009">
                  <c:v>30</c:v>
                </c:pt>
                <c:pt idx="11010">
                  <c:v>30</c:v>
                </c:pt>
                <c:pt idx="11011">
                  <c:v>30</c:v>
                </c:pt>
                <c:pt idx="11012">
                  <c:v>30</c:v>
                </c:pt>
                <c:pt idx="11013">
                  <c:v>30</c:v>
                </c:pt>
                <c:pt idx="11014">
                  <c:v>30</c:v>
                </c:pt>
                <c:pt idx="11015">
                  <c:v>30</c:v>
                </c:pt>
                <c:pt idx="11016">
                  <c:v>30</c:v>
                </c:pt>
                <c:pt idx="11017">
                  <c:v>30</c:v>
                </c:pt>
                <c:pt idx="11018">
                  <c:v>30</c:v>
                </c:pt>
                <c:pt idx="11019">
                  <c:v>30.062000000000001</c:v>
                </c:pt>
                <c:pt idx="11020">
                  <c:v>30</c:v>
                </c:pt>
                <c:pt idx="11021">
                  <c:v>30</c:v>
                </c:pt>
                <c:pt idx="11022">
                  <c:v>30</c:v>
                </c:pt>
                <c:pt idx="11023">
                  <c:v>30</c:v>
                </c:pt>
                <c:pt idx="11024">
                  <c:v>30</c:v>
                </c:pt>
                <c:pt idx="11025">
                  <c:v>30</c:v>
                </c:pt>
                <c:pt idx="11026">
                  <c:v>30</c:v>
                </c:pt>
                <c:pt idx="11027">
                  <c:v>30</c:v>
                </c:pt>
                <c:pt idx="11028">
                  <c:v>30</c:v>
                </c:pt>
                <c:pt idx="11029">
                  <c:v>30</c:v>
                </c:pt>
                <c:pt idx="11030">
                  <c:v>30</c:v>
                </c:pt>
                <c:pt idx="11031">
                  <c:v>30</c:v>
                </c:pt>
                <c:pt idx="11032">
                  <c:v>30</c:v>
                </c:pt>
                <c:pt idx="11033">
                  <c:v>30</c:v>
                </c:pt>
                <c:pt idx="11034">
                  <c:v>30</c:v>
                </c:pt>
                <c:pt idx="11035">
                  <c:v>30.062000000000001</c:v>
                </c:pt>
                <c:pt idx="11036">
                  <c:v>30</c:v>
                </c:pt>
                <c:pt idx="11037">
                  <c:v>30</c:v>
                </c:pt>
                <c:pt idx="11038">
                  <c:v>30</c:v>
                </c:pt>
                <c:pt idx="11039">
                  <c:v>30</c:v>
                </c:pt>
                <c:pt idx="11040">
                  <c:v>30.062000000000001</c:v>
                </c:pt>
                <c:pt idx="11041">
                  <c:v>30</c:v>
                </c:pt>
                <c:pt idx="11042">
                  <c:v>30</c:v>
                </c:pt>
                <c:pt idx="11043">
                  <c:v>30.062000000000001</c:v>
                </c:pt>
                <c:pt idx="11044">
                  <c:v>30</c:v>
                </c:pt>
                <c:pt idx="11045">
                  <c:v>30.062000000000001</c:v>
                </c:pt>
                <c:pt idx="11046">
                  <c:v>30.062000000000001</c:v>
                </c:pt>
                <c:pt idx="11047">
                  <c:v>30.062000000000001</c:v>
                </c:pt>
                <c:pt idx="11048">
                  <c:v>30.062000000000001</c:v>
                </c:pt>
                <c:pt idx="11049">
                  <c:v>30.062000000000001</c:v>
                </c:pt>
                <c:pt idx="11050">
                  <c:v>30.062000000000001</c:v>
                </c:pt>
                <c:pt idx="11051">
                  <c:v>30.062000000000001</c:v>
                </c:pt>
                <c:pt idx="11052">
                  <c:v>30.062000000000001</c:v>
                </c:pt>
                <c:pt idx="11053">
                  <c:v>30.062000000000001</c:v>
                </c:pt>
                <c:pt idx="11054">
                  <c:v>30.062000000000001</c:v>
                </c:pt>
                <c:pt idx="11055">
                  <c:v>30.062000000000001</c:v>
                </c:pt>
                <c:pt idx="11056">
                  <c:v>30.062000000000001</c:v>
                </c:pt>
                <c:pt idx="11057">
                  <c:v>30.062000000000001</c:v>
                </c:pt>
                <c:pt idx="11058">
                  <c:v>30.062000000000001</c:v>
                </c:pt>
                <c:pt idx="11059">
                  <c:v>30.062000000000001</c:v>
                </c:pt>
                <c:pt idx="11060">
                  <c:v>30.062000000000001</c:v>
                </c:pt>
                <c:pt idx="11061">
                  <c:v>30.062000000000001</c:v>
                </c:pt>
                <c:pt idx="11062">
                  <c:v>30.062000000000001</c:v>
                </c:pt>
                <c:pt idx="11063">
                  <c:v>30.125</c:v>
                </c:pt>
                <c:pt idx="11064">
                  <c:v>30.125</c:v>
                </c:pt>
                <c:pt idx="11065">
                  <c:v>30.125</c:v>
                </c:pt>
                <c:pt idx="11066">
                  <c:v>30.125</c:v>
                </c:pt>
                <c:pt idx="11067">
                  <c:v>30.125</c:v>
                </c:pt>
                <c:pt idx="11068">
                  <c:v>30.125</c:v>
                </c:pt>
                <c:pt idx="11069">
                  <c:v>30.125</c:v>
                </c:pt>
                <c:pt idx="11070">
                  <c:v>30.125</c:v>
                </c:pt>
                <c:pt idx="11071">
                  <c:v>30.125</c:v>
                </c:pt>
                <c:pt idx="11072">
                  <c:v>30.125</c:v>
                </c:pt>
                <c:pt idx="11073">
                  <c:v>30.125</c:v>
                </c:pt>
                <c:pt idx="11074">
                  <c:v>30.125</c:v>
                </c:pt>
                <c:pt idx="11075">
                  <c:v>30.125</c:v>
                </c:pt>
                <c:pt idx="11076">
                  <c:v>30.125</c:v>
                </c:pt>
                <c:pt idx="11077">
                  <c:v>30.187000000000001</c:v>
                </c:pt>
                <c:pt idx="11078">
                  <c:v>30.125</c:v>
                </c:pt>
                <c:pt idx="11079">
                  <c:v>30.125</c:v>
                </c:pt>
                <c:pt idx="11080">
                  <c:v>30.187000000000001</c:v>
                </c:pt>
                <c:pt idx="11081">
                  <c:v>30.187000000000001</c:v>
                </c:pt>
                <c:pt idx="11082">
                  <c:v>30.187000000000001</c:v>
                </c:pt>
                <c:pt idx="11083">
                  <c:v>30.187000000000001</c:v>
                </c:pt>
                <c:pt idx="11084">
                  <c:v>30.187000000000001</c:v>
                </c:pt>
                <c:pt idx="11085">
                  <c:v>30.187000000000001</c:v>
                </c:pt>
                <c:pt idx="11086">
                  <c:v>30.187000000000001</c:v>
                </c:pt>
                <c:pt idx="11087">
                  <c:v>30.187000000000001</c:v>
                </c:pt>
                <c:pt idx="11088">
                  <c:v>30.187000000000001</c:v>
                </c:pt>
                <c:pt idx="11089">
                  <c:v>30.187000000000001</c:v>
                </c:pt>
                <c:pt idx="11090">
                  <c:v>30.25</c:v>
                </c:pt>
                <c:pt idx="11091">
                  <c:v>30.25</c:v>
                </c:pt>
                <c:pt idx="11092">
                  <c:v>30.25</c:v>
                </c:pt>
                <c:pt idx="11093">
                  <c:v>30.25</c:v>
                </c:pt>
                <c:pt idx="11094">
                  <c:v>30.25</c:v>
                </c:pt>
                <c:pt idx="11095">
                  <c:v>30.25</c:v>
                </c:pt>
                <c:pt idx="11096">
                  <c:v>30.25</c:v>
                </c:pt>
                <c:pt idx="11097">
                  <c:v>30.25</c:v>
                </c:pt>
                <c:pt idx="11098">
                  <c:v>30.25</c:v>
                </c:pt>
                <c:pt idx="11099">
                  <c:v>30.25</c:v>
                </c:pt>
                <c:pt idx="11100">
                  <c:v>30.25</c:v>
                </c:pt>
                <c:pt idx="11101">
                  <c:v>30.25</c:v>
                </c:pt>
                <c:pt idx="11102">
                  <c:v>30.312000000000001</c:v>
                </c:pt>
                <c:pt idx="11103">
                  <c:v>30.312000000000001</c:v>
                </c:pt>
                <c:pt idx="11104">
                  <c:v>30.312000000000001</c:v>
                </c:pt>
                <c:pt idx="11105">
                  <c:v>30.312000000000001</c:v>
                </c:pt>
                <c:pt idx="11106">
                  <c:v>30.312000000000001</c:v>
                </c:pt>
                <c:pt idx="11107">
                  <c:v>30.312000000000001</c:v>
                </c:pt>
                <c:pt idx="11108">
                  <c:v>30.312000000000001</c:v>
                </c:pt>
                <c:pt idx="11109">
                  <c:v>30.312000000000001</c:v>
                </c:pt>
                <c:pt idx="11110">
                  <c:v>30.312000000000001</c:v>
                </c:pt>
                <c:pt idx="11111">
                  <c:v>30.312000000000001</c:v>
                </c:pt>
                <c:pt idx="11112">
                  <c:v>30.312000000000001</c:v>
                </c:pt>
                <c:pt idx="11113">
                  <c:v>30.312000000000001</c:v>
                </c:pt>
                <c:pt idx="11114">
                  <c:v>30.312000000000001</c:v>
                </c:pt>
                <c:pt idx="11115">
                  <c:v>30.312000000000001</c:v>
                </c:pt>
                <c:pt idx="11116">
                  <c:v>30.312000000000001</c:v>
                </c:pt>
                <c:pt idx="11117">
                  <c:v>30.312000000000001</c:v>
                </c:pt>
                <c:pt idx="11118">
                  <c:v>30.312000000000001</c:v>
                </c:pt>
                <c:pt idx="11119">
                  <c:v>30.375</c:v>
                </c:pt>
                <c:pt idx="11120">
                  <c:v>30.312000000000001</c:v>
                </c:pt>
                <c:pt idx="11121">
                  <c:v>30.312000000000001</c:v>
                </c:pt>
                <c:pt idx="11122">
                  <c:v>30.312000000000001</c:v>
                </c:pt>
                <c:pt idx="11123">
                  <c:v>30.375</c:v>
                </c:pt>
                <c:pt idx="11124">
                  <c:v>30.312000000000001</c:v>
                </c:pt>
                <c:pt idx="11125">
                  <c:v>30.312000000000001</c:v>
                </c:pt>
                <c:pt idx="11126">
                  <c:v>30.312000000000001</c:v>
                </c:pt>
                <c:pt idx="11127">
                  <c:v>30.312000000000001</c:v>
                </c:pt>
                <c:pt idx="11128">
                  <c:v>30.312000000000001</c:v>
                </c:pt>
                <c:pt idx="11129">
                  <c:v>30.312000000000001</c:v>
                </c:pt>
                <c:pt idx="11130">
                  <c:v>30.312000000000001</c:v>
                </c:pt>
                <c:pt idx="11131">
                  <c:v>30.375</c:v>
                </c:pt>
                <c:pt idx="11132">
                  <c:v>30.312000000000001</c:v>
                </c:pt>
                <c:pt idx="11133">
                  <c:v>30.375</c:v>
                </c:pt>
                <c:pt idx="11134">
                  <c:v>30.312000000000001</c:v>
                </c:pt>
                <c:pt idx="11135">
                  <c:v>30.312000000000001</c:v>
                </c:pt>
                <c:pt idx="11136">
                  <c:v>30.375</c:v>
                </c:pt>
                <c:pt idx="11137">
                  <c:v>30.312000000000001</c:v>
                </c:pt>
                <c:pt idx="11138">
                  <c:v>30.312000000000001</c:v>
                </c:pt>
                <c:pt idx="11139">
                  <c:v>30.312000000000001</c:v>
                </c:pt>
                <c:pt idx="11140">
                  <c:v>30.312000000000001</c:v>
                </c:pt>
                <c:pt idx="11141">
                  <c:v>30.375</c:v>
                </c:pt>
                <c:pt idx="11142">
                  <c:v>30.312000000000001</c:v>
                </c:pt>
                <c:pt idx="11143">
                  <c:v>30.312000000000001</c:v>
                </c:pt>
                <c:pt idx="11144">
                  <c:v>30.312000000000001</c:v>
                </c:pt>
                <c:pt idx="11145">
                  <c:v>30.312000000000001</c:v>
                </c:pt>
                <c:pt idx="11146">
                  <c:v>30.312000000000001</c:v>
                </c:pt>
                <c:pt idx="11147">
                  <c:v>30.375</c:v>
                </c:pt>
                <c:pt idx="11148">
                  <c:v>30.312000000000001</c:v>
                </c:pt>
                <c:pt idx="11149">
                  <c:v>30.312000000000001</c:v>
                </c:pt>
                <c:pt idx="11150">
                  <c:v>30.312000000000001</c:v>
                </c:pt>
                <c:pt idx="11151">
                  <c:v>30.375</c:v>
                </c:pt>
                <c:pt idx="11152">
                  <c:v>30.375</c:v>
                </c:pt>
                <c:pt idx="11153">
                  <c:v>30.312000000000001</c:v>
                </c:pt>
                <c:pt idx="11154">
                  <c:v>30.375</c:v>
                </c:pt>
                <c:pt idx="11155">
                  <c:v>30.312000000000001</c:v>
                </c:pt>
                <c:pt idx="11156">
                  <c:v>30.375</c:v>
                </c:pt>
                <c:pt idx="11157">
                  <c:v>30.312000000000001</c:v>
                </c:pt>
                <c:pt idx="11158">
                  <c:v>30.312000000000001</c:v>
                </c:pt>
                <c:pt idx="11159">
                  <c:v>30.375</c:v>
                </c:pt>
                <c:pt idx="11160">
                  <c:v>30.312000000000001</c:v>
                </c:pt>
                <c:pt idx="11161">
                  <c:v>30.312000000000001</c:v>
                </c:pt>
                <c:pt idx="11162">
                  <c:v>30.312000000000001</c:v>
                </c:pt>
                <c:pt idx="11163">
                  <c:v>30.312000000000001</c:v>
                </c:pt>
                <c:pt idx="11164">
                  <c:v>30.312000000000001</c:v>
                </c:pt>
                <c:pt idx="11165">
                  <c:v>30.312000000000001</c:v>
                </c:pt>
                <c:pt idx="11166">
                  <c:v>30.312000000000001</c:v>
                </c:pt>
                <c:pt idx="11167">
                  <c:v>30.312000000000001</c:v>
                </c:pt>
                <c:pt idx="11168">
                  <c:v>30.312000000000001</c:v>
                </c:pt>
                <c:pt idx="11169">
                  <c:v>30.312000000000001</c:v>
                </c:pt>
                <c:pt idx="11170">
                  <c:v>30.312000000000001</c:v>
                </c:pt>
                <c:pt idx="11171">
                  <c:v>30.312000000000001</c:v>
                </c:pt>
                <c:pt idx="11172">
                  <c:v>30.312000000000001</c:v>
                </c:pt>
                <c:pt idx="11173">
                  <c:v>30.312000000000001</c:v>
                </c:pt>
                <c:pt idx="11174">
                  <c:v>30.312000000000001</c:v>
                </c:pt>
                <c:pt idx="11175">
                  <c:v>30.312000000000001</c:v>
                </c:pt>
                <c:pt idx="11176">
                  <c:v>30.312000000000001</c:v>
                </c:pt>
                <c:pt idx="11177">
                  <c:v>30.312000000000001</c:v>
                </c:pt>
                <c:pt idx="11178">
                  <c:v>30.312000000000001</c:v>
                </c:pt>
                <c:pt idx="11179">
                  <c:v>30.312000000000001</c:v>
                </c:pt>
                <c:pt idx="11180">
                  <c:v>30.312000000000001</c:v>
                </c:pt>
                <c:pt idx="11181">
                  <c:v>30.312000000000001</c:v>
                </c:pt>
                <c:pt idx="11182">
                  <c:v>30.312000000000001</c:v>
                </c:pt>
                <c:pt idx="11183">
                  <c:v>30.312000000000001</c:v>
                </c:pt>
                <c:pt idx="11184">
                  <c:v>30.312000000000001</c:v>
                </c:pt>
                <c:pt idx="11185">
                  <c:v>30.312000000000001</c:v>
                </c:pt>
                <c:pt idx="11186">
                  <c:v>30.312000000000001</c:v>
                </c:pt>
                <c:pt idx="11187">
                  <c:v>30.312000000000001</c:v>
                </c:pt>
                <c:pt idx="11188">
                  <c:v>30.312000000000001</c:v>
                </c:pt>
                <c:pt idx="11189">
                  <c:v>30.312000000000001</c:v>
                </c:pt>
                <c:pt idx="11190">
                  <c:v>30.312000000000001</c:v>
                </c:pt>
                <c:pt idx="11191">
                  <c:v>30.312000000000001</c:v>
                </c:pt>
                <c:pt idx="11192">
                  <c:v>30.312000000000001</c:v>
                </c:pt>
                <c:pt idx="11193">
                  <c:v>30.312000000000001</c:v>
                </c:pt>
                <c:pt idx="11194">
                  <c:v>30.312000000000001</c:v>
                </c:pt>
                <c:pt idx="11195">
                  <c:v>30.312000000000001</c:v>
                </c:pt>
                <c:pt idx="11196">
                  <c:v>30.312000000000001</c:v>
                </c:pt>
                <c:pt idx="11197">
                  <c:v>30.312000000000001</c:v>
                </c:pt>
                <c:pt idx="11198">
                  <c:v>30.375</c:v>
                </c:pt>
                <c:pt idx="11199">
                  <c:v>30.312000000000001</c:v>
                </c:pt>
                <c:pt idx="11200">
                  <c:v>30.312000000000001</c:v>
                </c:pt>
                <c:pt idx="11201">
                  <c:v>30.312000000000001</c:v>
                </c:pt>
                <c:pt idx="11202">
                  <c:v>30.312000000000001</c:v>
                </c:pt>
                <c:pt idx="11203">
                  <c:v>30.312000000000001</c:v>
                </c:pt>
                <c:pt idx="11204">
                  <c:v>30.312000000000001</c:v>
                </c:pt>
                <c:pt idx="11205">
                  <c:v>30.312000000000001</c:v>
                </c:pt>
                <c:pt idx="11206">
                  <c:v>30.312000000000001</c:v>
                </c:pt>
                <c:pt idx="11207">
                  <c:v>30.312000000000001</c:v>
                </c:pt>
                <c:pt idx="11208">
                  <c:v>30.312000000000001</c:v>
                </c:pt>
                <c:pt idx="11209">
                  <c:v>30.312000000000001</c:v>
                </c:pt>
                <c:pt idx="11210">
                  <c:v>30.312000000000001</c:v>
                </c:pt>
                <c:pt idx="11211">
                  <c:v>30.312000000000001</c:v>
                </c:pt>
                <c:pt idx="11212">
                  <c:v>30.312000000000001</c:v>
                </c:pt>
                <c:pt idx="11213">
                  <c:v>30.312000000000001</c:v>
                </c:pt>
                <c:pt idx="11214">
                  <c:v>30.375</c:v>
                </c:pt>
                <c:pt idx="11215">
                  <c:v>30.375</c:v>
                </c:pt>
                <c:pt idx="11216">
                  <c:v>30.375</c:v>
                </c:pt>
                <c:pt idx="11217">
                  <c:v>30.312000000000001</c:v>
                </c:pt>
                <c:pt idx="11218">
                  <c:v>30.375</c:v>
                </c:pt>
                <c:pt idx="11219">
                  <c:v>30.375</c:v>
                </c:pt>
                <c:pt idx="11220">
                  <c:v>30.375</c:v>
                </c:pt>
                <c:pt idx="11221">
                  <c:v>30.375</c:v>
                </c:pt>
                <c:pt idx="11222">
                  <c:v>30.375</c:v>
                </c:pt>
                <c:pt idx="11223">
                  <c:v>30.375</c:v>
                </c:pt>
                <c:pt idx="11224">
                  <c:v>30.375</c:v>
                </c:pt>
                <c:pt idx="11225">
                  <c:v>30.375</c:v>
                </c:pt>
                <c:pt idx="11226">
                  <c:v>30.375</c:v>
                </c:pt>
                <c:pt idx="11227">
                  <c:v>30.437000000000001</c:v>
                </c:pt>
                <c:pt idx="11228">
                  <c:v>30.375</c:v>
                </c:pt>
                <c:pt idx="11229">
                  <c:v>30.375</c:v>
                </c:pt>
                <c:pt idx="11230">
                  <c:v>30.437000000000001</c:v>
                </c:pt>
                <c:pt idx="11231">
                  <c:v>30.437000000000001</c:v>
                </c:pt>
                <c:pt idx="11232">
                  <c:v>30.437000000000001</c:v>
                </c:pt>
                <c:pt idx="11233">
                  <c:v>30.437000000000001</c:v>
                </c:pt>
                <c:pt idx="11234">
                  <c:v>30.437000000000001</c:v>
                </c:pt>
                <c:pt idx="11235">
                  <c:v>30.437000000000001</c:v>
                </c:pt>
                <c:pt idx="11236">
                  <c:v>30.437000000000001</c:v>
                </c:pt>
                <c:pt idx="11237">
                  <c:v>30.437000000000001</c:v>
                </c:pt>
                <c:pt idx="11238">
                  <c:v>30.437000000000001</c:v>
                </c:pt>
                <c:pt idx="11239">
                  <c:v>30.5</c:v>
                </c:pt>
                <c:pt idx="11240">
                  <c:v>30.437000000000001</c:v>
                </c:pt>
                <c:pt idx="11241">
                  <c:v>30.5</c:v>
                </c:pt>
                <c:pt idx="11242">
                  <c:v>30.437000000000001</c:v>
                </c:pt>
                <c:pt idx="11243">
                  <c:v>30.5</c:v>
                </c:pt>
                <c:pt idx="11244">
                  <c:v>30.5</c:v>
                </c:pt>
                <c:pt idx="11245">
                  <c:v>30.5</c:v>
                </c:pt>
                <c:pt idx="11246">
                  <c:v>30.5</c:v>
                </c:pt>
                <c:pt idx="11247">
                  <c:v>30.5</c:v>
                </c:pt>
                <c:pt idx="11248">
                  <c:v>30.5</c:v>
                </c:pt>
                <c:pt idx="11249">
                  <c:v>30.5</c:v>
                </c:pt>
                <c:pt idx="11250">
                  <c:v>30.5</c:v>
                </c:pt>
                <c:pt idx="11251">
                  <c:v>30.5</c:v>
                </c:pt>
                <c:pt idx="11252">
                  <c:v>30.562000000000001</c:v>
                </c:pt>
                <c:pt idx="11253">
                  <c:v>30.5</c:v>
                </c:pt>
                <c:pt idx="11254">
                  <c:v>30.5</c:v>
                </c:pt>
                <c:pt idx="11255">
                  <c:v>30.562000000000001</c:v>
                </c:pt>
                <c:pt idx="11256">
                  <c:v>30.562000000000001</c:v>
                </c:pt>
                <c:pt idx="11257">
                  <c:v>30.562000000000001</c:v>
                </c:pt>
                <c:pt idx="11258">
                  <c:v>30.562000000000001</c:v>
                </c:pt>
                <c:pt idx="11259">
                  <c:v>30.562000000000001</c:v>
                </c:pt>
                <c:pt idx="11260">
                  <c:v>30.562000000000001</c:v>
                </c:pt>
                <c:pt idx="11261">
                  <c:v>30.562000000000001</c:v>
                </c:pt>
                <c:pt idx="11262">
                  <c:v>30.562000000000001</c:v>
                </c:pt>
                <c:pt idx="11263">
                  <c:v>30.562000000000001</c:v>
                </c:pt>
                <c:pt idx="11264">
                  <c:v>30.562000000000001</c:v>
                </c:pt>
                <c:pt idx="11265">
                  <c:v>30.562000000000001</c:v>
                </c:pt>
                <c:pt idx="11266">
                  <c:v>30.562000000000001</c:v>
                </c:pt>
                <c:pt idx="11267">
                  <c:v>30.562000000000001</c:v>
                </c:pt>
                <c:pt idx="11268">
                  <c:v>30.562000000000001</c:v>
                </c:pt>
                <c:pt idx="11269">
                  <c:v>30.562000000000001</c:v>
                </c:pt>
                <c:pt idx="11270">
                  <c:v>30.625</c:v>
                </c:pt>
                <c:pt idx="11271">
                  <c:v>30.562000000000001</c:v>
                </c:pt>
                <c:pt idx="11272">
                  <c:v>30.625</c:v>
                </c:pt>
                <c:pt idx="11273">
                  <c:v>30.625</c:v>
                </c:pt>
                <c:pt idx="11274">
                  <c:v>30.625</c:v>
                </c:pt>
                <c:pt idx="11275">
                  <c:v>30.625</c:v>
                </c:pt>
                <c:pt idx="11276">
                  <c:v>30.562000000000001</c:v>
                </c:pt>
                <c:pt idx="11277">
                  <c:v>30.625</c:v>
                </c:pt>
                <c:pt idx="11278">
                  <c:v>30.625</c:v>
                </c:pt>
                <c:pt idx="11279">
                  <c:v>30.625</c:v>
                </c:pt>
                <c:pt idx="11280">
                  <c:v>30.625</c:v>
                </c:pt>
                <c:pt idx="11281">
                  <c:v>30.625</c:v>
                </c:pt>
                <c:pt idx="11282">
                  <c:v>30.625</c:v>
                </c:pt>
                <c:pt idx="11283">
                  <c:v>30.625</c:v>
                </c:pt>
                <c:pt idx="11284">
                  <c:v>30.625</c:v>
                </c:pt>
                <c:pt idx="11285">
                  <c:v>30.625</c:v>
                </c:pt>
                <c:pt idx="11286">
                  <c:v>30.625</c:v>
                </c:pt>
                <c:pt idx="11287">
                  <c:v>30.625</c:v>
                </c:pt>
                <c:pt idx="11288">
                  <c:v>30.625</c:v>
                </c:pt>
                <c:pt idx="11289">
                  <c:v>30.625</c:v>
                </c:pt>
                <c:pt idx="11290">
                  <c:v>30.625</c:v>
                </c:pt>
                <c:pt idx="11291">
                  <c:v>30.625</c:v>
                </c:pt>
                <c:pt idx="11292">
                  <c:v>30.625</c:v>
                </c:pt>
                <c:pt idx="11293">
                  <c:v>30.625</c:v>
                </c:pt>
                <c:pt idx="11294">
                  <c:v>30.625</c:v>
                </c:pt>
                <c:pt idx="11295">
                  <c:v>30.625</c:v>
                </c:pt>
                <c:pt idx="11296">
                  <c:v>30.625</c:v>
                </c:pt>
                <c:pt idx="11297">
                  <c:v>30.625</c:v>
                </c:pt>
                <c:pt idx="11298">
                  <c:v>30.625</c:v>
                </c:pt>
                <c:pt idx="11299">
                  <c:v>30.625</c:v>
                </c:pt>
                <c:pt idx="11300">
                  <c:v>30.625</c:v>
                </c:pt>
                <c:pt idx="11301">
                  <c:v>30.687000000000001</c:v>
                </c:pt>
                <c:pt idx="11302">
                  <c:v>30.687000000000001</c:v>
                </c:pt>
                <c:pt idx="11303">
                  <c:v>30.625</c:v>
                </c:pt>
                <c:pt idx="11304">
                  <c:v>30.687000000000001</c:v>
                </c:pt>
                <c:pt idx="11305">
                  <c:v>30.687000000000001</c:v>
                </c:pt>
                <c:pt idx="11306">
                  <c:v>30.687000000000001</c:v>
                </c:pt>
                <c:pt idx="11307">
                  <c:v>30.625</c:v>
                </c:pt>
                <c:pt idx="11308">
                  <c:v>30.687000000000001</c:v>
                </c:pt>
                <c:pt idx="11309">
                  <c:v>30.687000000000001</c:v>
                </c:pt>
                <c:pt idx="11310">
                  <c:v>30.687000000000001</c:v>
                </c:pt>
                <c:pt idx="11311">
                  <c:v>30.687000000000001</c:v>
                </c:pt>
                <c:pt idx="11312">
                  <c:v>30.687000000000001</c:v>
                </c:pt>
                <c:pt idx="11313">
                  <c:v>30.687000000000001</c:v>
                </c:pt>
                <c:pt idx="11314">
                  <c:v>30.687000000000001</c:v>
                </c:pt>
                <c:pt idx="11315">
                  <c:v>30.687000000000001</c:v>
                </c:pt>
                <c:pt idx="11316">
                  <c:v>30.687000000000001</c:v>
                </c:pt>
                <c:pt idx="11317">
                  <c:v>30.687000000000001</c:v>
                </c:pt>
                <c:pt idx="11318">
                  <c:v>30.687000000000001</c:v>
                </c:pt>
                <c:pt idx="11319">
                  <c:v>30.75</c:v>
                </c:pt>
                <c:pt idx="11320">
                  <c:v>30.687000000000001</c:v>
                </c:pt>
                <c:pt idx="11321">
                  <c:v>30.687000000000001</c:v>
                </c:pt>
                <c:pt idx="11322">
                  <c:v>30.687000000000001</c:v>
                </c:pt>
                <c:pt idx="11323">
                  <c:v>30.75</c:v>
                </c:pt>
                <c:pt idx="11324">
                  <c:v>30.75</c:v>
                </c:pt>
                <c:pt idx="11325">
                  <c:v>30.75</c:v>
                </c:pt>
                <c:pt idx="11326">
                  <c:v>30.75</c:v>
                </c:pt>
                <c:pt idx="11327">
                  <c:v>30.75</c:v>
                </c:pt>
                <c:pt idx="11328">
                  <c:v>30.75</c:v>
                </c:pt>
                <c:pt idx="11329">
                  <c:v>30.75</c:v>
                </c:pt>
                <c:pt idx="11330">
                  <c:v>30.75</c:v>
                </c:pt>
                <c:pt idx="11331">
                  <c:v>30.75</c:v>
                </c:pt>
                <c:pt idx="11332">
                  <c:v>30.75</c:v>
                </c:pt>
                <c:pt idx="11333">
                  <c:v>30.75</c:v>
                </c:pt>
                <c:pt idx="11334">
                  <c:v>30.75</c:v>
                </c:pt>
                <c:pt idx="11335">
                  <c:v>30.75</c:v>
                </c:pt>
                <c:pt idx="11336">
                  <c:v>30.812000000000001</c:v>
                </c:pt>
                <c:pt idx="11337">
                  <c:v>30.75</c:v>
                </c:pt>
                <c:pt idx="11338">
                  <c:v>30.75</c:v>
                </c:pt>
                <c:pt idx="11339">
                  <c:v>30.75</c:v>
                </c:pt>
                <c:pt idx="11340">
                  <c:v>30.75</c:v>
                </c:pt>
                <c:pt idx="11341">
                  <c:v>30.75</c:v>
                </c:pt>
                <c:pt idx="11342">
                  <c:v>30.75</c:v>
                </c:pt>
                <c:pt idx="11343">
                  <c:v>30.75</c:v>
                </c:pt>
                <c:pt idx="11344">
                  <c:v>30.812000000000001</c:v>
                </c:pt>
                <c:pt idx="11345">
                  <c:v>30.75</c:v>
                </c:pt>
                <c:pt idx="11346">
                  <c:v>30.75</c:v>
                </c:pt>
                <c:pt idx="11347">
                  <c:v>30.75</c:v>
                </c:pt>
                <c:pt idx="11348">
                  <c:v>30.75</c:v>
                </c:pt>
                <c:pt idx="11349">
                  <c:v>30.75</c:v>
                </c:pt>
                <c:pt idx="11350">
                  <c:v>30.75</c:v>
                </c:pt>
                <c:pt idx="11351">
                  <c:v>30.75</c:v>
                </c:pt>
                <c:pt idx="11352">
                  <c:v>30.75</c:v>
                </c:pt>
                <c:pt idx="11353">
                  <c:v>30.75</c:v>
                </c:pt>
                <c:pt idx="11354">
                  <c:v>30.75</c:v>
                </c:pt>
                <c:pt idx="11355">
                  <c:v>30.75</c:v>
                </c:pt>
                <c:pt idx="11356">
                  <c:v>30.75</c:v>
                </c:pt>
                <c:pt idx="11357">
                  <c:v>30.75</c:v>
                </c:pt>
                <c:pt idx="11358">
                  <c:v>30.75</c:v>
                </c:pt>
                <c:pt idx="11359">
                  <c:v>30.75</c:v>
                </c:pt>
                <c:pt idx="11360">
                  <c:v>30.75</c:v>
                </c:pt>
                <c:pt idx="11361">
                  <c:v>30.75</c:v>
                </c:pt>
                <c:pt idx="11362">
                  <c:v>30.75</c:v>
                </c:pt>
                <c:pt idx="11363">
                  <c:v>30.75</c:v>
                </c:pt>
                <c:pt idx="11364">
                  <c:v>30.75</c:v>
                </c:pt>
                <c:pt idx="11365">
                  <c:v>30.75</c:v>
                </c:pt>
                <c:pt idx="11366">
                  <c:v>30.75</c:v>
                </c:pt>
                <c:pt idx="11367">
                  <c:v>30.75</c:v>
                </c:pt>
                <c:pt idx="11368">
                  <c:v>30.75</c:v>
                </c:pt>
                <c:pt idx="11369">
                  <c:v>30.75</c:v>
                </c:pt>
                <c:pt idx="11370">
                  <c:v>30.75</c:v>
                </c:pt>
                <c:pt idx="11371">
                  <c:v>30.75</c:v>
                </c:pt>
                <c:pt idx="11372">
                  <c:v>30.75</c:v>
                </c:pt>
                <c:pt idx="11373">
                  <c:v>30.75</c:v>
                </c:pt>
                <c:pt idx="11374">
                  <c:v>30.75</c:v>
                </c:pt>
                <c:pt idx="11375">
                  <c:v>30.75</c:v>
                </c:pt>
                <c:pt idx="11376">
                  <c:v>30.75</c:v>
                </c:pt>
                <c:pt idx="11377">
                  <c:v>30.75</c:v>
                </c:pt>
                <c:pt idx="11378">
                  <c:v>30.75</c:v>
                </c:pt>
                <c:pt idx="11379">
                  <c:v>30.75</c:v>
                </c:pt>
                <c:pt idx="11380">
                  <c:v>30.75</c:v>
                </c:pt>
                <c:pt idx="11381">
                  <c:v>30.75</c:v>
                </c:pt>
                <c:pt idx="11382">
                  <c:v>30.75</c:v>
                </c:pt>
                <c:pt idx="11383">
                  <c:v>30.75</c:v>
                </c:pt>
                <c:pt idx="11384">
                  <c:v>30.75</c:v>
                </c:pt>
                <c:pt idx="11385">
                  <c:v>30.75</c:v>
                </c:pt>
                <c:pt idx="11386">
                  <c:v>30.75</c:v>
                </c:pt>
                <c:pt idx="11387">
                  <c:v>30.75</c:v>
                </c:pt>
                <c:pt idx="11388">
                  <c:v>30.75</c:v>
                </c:pt>
                <c:pt idx="11389">
                  <c:v>30.687000000000001</c:v>
                </c:pt>
                <c:pt idx="11390">
                  <c:v>30.75</c:v>
                </c:pt>
                <c:pt idx="11391">
                  <c:v>30.75</c:v>
                </c:pt>
                <c:pt idx="11392">
                  <c:v>30.75</c:v>
                </c:pt>
                <c:pt idx="11393">
                  <c:v>30.687000000000001</c:v>
                </c:pt>
                <c:pt idx="11394">
                  <c:v>30.687000000000001</c:v>
                </c:pt>
                <c:pt idx="11395">
                  <c:v>30.687000000000001</c:v>
                </c:pt>
                <c:pt idx="11396">
                  <c:v>30.75</c:v>
                </c:pt>
                <c:pt idx="11397">
                  <c:v>30.75</c:v>
                </c:pt>
                <c:pt idx="11398">
                  <c:v>30.687000000000001</c:v>
                </c:pt>
                <c:pt idx="11399">
                  <c:v>30.687000000000001</c:v>
                </c:pt>
                <c:pt idx="11400">
                  <c:v>30.687000000000001</c:v>
                </c:pt>
                <c:pt idx="11401">
                  <c:v>30.687000000000001</c:v>
                </c:pt>
                <c:pt idx="11402">
                  <c:v>30.687000000000001</c:v>
                </c:pt>
                <c:pt idx="11403">
                  <c:v>30.687000000000001</c:v>
                </c:pt>
                <c:pt idx="11404">
                  <c:v>30.687000000000001</c:v>
                </c:pt>
                <c:pt idx="11405">
                  <c:v>30.687000000000001</c:v>
                </c:pt>
                <c:pt idx="11406">
                  <c:v>30.687000000000001</c:v>
                </c:pt>
                <c:pt idx="11407">
                  <c:v>30.687000000000001</c:v>
                </c:pt>
                <c:pt idx="11408">
                  <c:v>30.687000000000001</c:v>
                </c:pt>
                <c:pt idx="11409">
                  <c:v>30.687000000000001</c:v>
                </c:pt>
                <c:pt idx="11410">
                  <c:v>30.687000000000001</c:v>
                </c:pt>
                <c:pt idx="11411">
                  <c:v>30.687000000000001</c:v>
                </c:pt>
                <c:pt idx="11412">
                  <c:v>30.687000000000001</c:v>
                </c:pt>
                <c:pt idx="11413">
                  <c:v>30.687000000000001</c:v>
                </c:pt>
                <c:pt idx="11414">
                  <c:v>30.687000000000001</c:v>
                </c:pt>
                <c:pt idx="11415">
                  <c:v>30.687000000000001</c:v>
                </c:pt>
                <c:pt idx="11416">
                  <c:v>30.687000000000001</c:v>
                </c:pt>
                <c:pt idx="11417">
                  <c:v>30.687000000000001</c:v>
                </c:pt>
                <c:pt idx="11418">
                  <c:v>30.687000000000001</c:v>
                </c:pt>
                <c:pt idx="11419">
                  <c:v>30.687000000000001</c:v>
                </c:pt>
                <c:pt idx="11420">
                  <c:v>30.687000000000001</c:v>
                </c:pt>
                <c:pt idx="11421">
                  <c:v>30.687000000000001</c:v>
                </c:pt>
                <c:pt idx="11422">
                  <c:v>30.687000000000001</c:v>
                </c:pt>
                <c:pt idx="11423">
                  <c:v>30.75</c:v>
                </c:pt>
                <c:pt idx="11424">
                  <c:v>30.687000000000001</c:v>
                </c:pt>
                <c:pt idx="11425">
                  <c:v>30.687000000000001</c:v>
                </c:pt>
                <c:pt idx="11426">
                  <c:v>30.687000000000001</c:v>
                </c:pt>
                <c:pt idx="11427">
                  <c:v>30.687000000000001</c:v>
                </c:pt>
                <c:pt idx="11428">
                  <c:v>30.75</c:v>
                </c:pt>
                <c:pt idx="11429">
                  <c:v>30.75</c:v>
                </c:pt>
                <c:pt idx="11430">
                  <c:v>30.75</c:v>
                </c:pt>
                <c:pt idx="11431">
                  <c:v>30.75</c:v>
                </c:pt>
                <c:pt idx="11432">
                  <c:v>30.75</c:v>
                </c:pt>
                <c:pt idx="11433">
                  <c:v>30.75</c:v>
                </c:pt>
                <c:pt idx="11434">
                  <c:v>30.75</c:v>
                </c:pt>
                <c:pt idx="11435">
                  <c:v>30.75</c:v>
                </c:pt>
                <c:pt idx="11436">
                  <c:v>30.75</c:v>
                </c:pt>
                <c:pt idx="11437">
                  <c:v>30.75</c:v>
                </c:pt>
                <c:pt idx="11438">
                  <c:v>30.75</c:v>
                </c:pt>
                <c:pt idx="11439">
                  <c:v>30.75</c:v>
                </c:pt>
                <c:pt idx="11440">
                  <c:v>30.75</c:v>
                </c:pt>
                <c:pt idx="11441">
                  <c:v>30.75</c:v>
                </c:pt>
                <c:pt idx="11442">
                  <c:v>30.75</c:v>
                </c:pt>
                <c:pt idx="11443">
                  <c:v>30.75</c:v>
                </c:pt>
                <c:pt idx="11444">
                  <c:v>30.75</c:v>
                </c:pt>
                <c:pt idx="11445">
                  <c:v>30.75</c:v>
                </c:pt>
                <c:pt idx="11446">
                  <c:v>30.812000000000001</c:v>
                </c:pt>
                <c:pt idx="11447">
                  <c:v>30.812000000000001</c:v>
                </c:pt>
                <c:pt idx="11448">
                  <c:v>30.75</c:v>
                </c:pt>
                <c:pt idx="11449">
                  <c:v>30.75</c:v>
                </c:pt>
                <c:pt idx="11450">
                  <c:v>30.75</c:v>
                </c:pt>
                <c:pt idx="11451">
                  <c:v>30.812000000000001</c:v>
                </c:pt>
                <c:pt idx="11452">
                  <c:v>30.812000000000001</c:v>
                </c:pt>
                <c:pt idx="11453">
                  <c:v>30.812000000000001</c:v>
                </c:pt>
                <c:pt idx="11454">
                  <c:v>30.812000000000001</c:v>
                </c:pt>
                <c:pt idx="11455">
                  <c:v>30.812000000000001</c:v>
                </c:pt>
                <c:pt idx="11456">
                  <c:v>30.812000000000001</c:v>
                </c:pt>
                <c:pt idx="11457">
                  <c:v>30.812000000000001</c:v>
                </c:pt>
                <c:pt idx="11458">
                  <c:v>30.812000000000001</c:v>
                </c:pt>
                <c:pt idx="11459">
                  <c:v>30.812000000000001</c:v>
                </c:pt>
                <c:pt idx="11460">
                  <c:v>30.812000000000001</c:v>
                </c:pt>
                <c:pt idx="11461">
                  <c:v>30.812000000000001</c:v>
                </c:pt>
                <c:pt idx="11462">
                  <c:v>30.875</c:v>
                </c:pt>
                <c:pt idx="11463">
                  <c:v>30.812000000000001</c:v>
                </c:pt>
                <c:pt idx="11464">
                  <c:v>30.875</c:v>
                </c:pt>
                <c:pt idx="11465">
                  <c:v>30.875</c:v>
                </c:pt>
                <c:pt idx="11466">
                  <c:v>30.875</c:v>
                </c:pt>
                <c:pt idx="11467">
                  <c:v>30.875</c:v>
                </c:pt>
                <c:pt idx="11468">
                  <c:v>30.875</c:v>
                </c:pt>
                <c:pt idx="11469">
                  <c:v>30.875</c:v>
                </c:pt>
                <c:pt idx="11470">
                  <c:v>30.875</c:v>
                </c:pt>
                <c:pt idx="11471">
                  <c:v>30.875</c:v>
                </c:pt>
                <c:pt idx="11472">
                  <c:v>30.875</c:v>
                </c:pt>
                <c:pt idx="11473">
                  <c:v>30.875</c:v>
                </c:pt>
                <c:pt idx="11474">
                  <c:v>30.937000000000001</c:v>
                </c:pt>
                <c:pt idx="11475">
                  <c:v>30.937000000000001</c:v>
                </c:pt>
                <c:pt idx="11476">
                  <c:v>30.937000000000001</c:v>
                </c:pt>
                <c:pt idx="11477">
                  <c:v>30.937000000000001</c:v>
                </c:pt>
                <c:pt idx="11478">
                  <c:v>30.937000000000001</c:v>
                </c:pt>
                <c:pt idx="11479">
                  <c:v>30.937000000000001</c:v>
                </c:pt>
                <c:pt idx="11480">
                  <c:v>30.937000000000001</c:v>
                </c:pt>
                <c:pt idx="11481">
                  <c:v>30.937000000000001</c:v>
                </c:pt>
                <c:pt idx="11482">
                  <c:v>30.937000000000001</c:v>
                </c:pt>
                <c:pt idx="11483">
                  <c:v>30.937000000000001</c:v>
                </c:pt>
                <c:pt idx="11484">
                  <c:v>30.937000000000001</c:v>
                </c:pt>
                <c:pt idx="11485">
                  <c:v>30.937000000000001</c:v>
                </c:pt>
                <c:pt idx="11486">
                  <c:v>30.937000000000001</c:v>
                </c:pt>
                <c:pt idx="11487">
                  <c:v>30.937000000000001</c:v>
                </c:pt>
                <c:pt idx="11488">
                  <c:v>30.937000000000001</c:v>
                </c:pt>
                <c:pt idx="11489">
                  <c:v>30.937000000000001</c:v>
                </c:pt>
                <c:pt idx="11490">
                  <c:v>30.937000000000001</c:v>
                </c:pt>
                <c:pt idx="11491">
                  <c:v>30.937000000000001</c:v>
                </c:pt>
                <c:pt idx="11492">
                  <c:v>30.937000000000001</c:v>
                </c:pt>
                <c:pt idx="11493">
                  <c:v>30.937000000000001</c:v>
                </c:pt>
                <c:pt idx="11494">
                  <c:v>30.937000000000001</c:v>
                </c:pt>
                <c:pt idx="11495">
                  <c:v>31</c:v>
                </c:pt>
                <c:pt idx="11496">
                  <c:v>30.937000000000001</c:v>
                </c:pt>
                <c:pt idx="11497">
                  <c:v>30.937000000000001</c:v>
                </c:pt>
                <c:pt idx="11498">
                  <c:v>30.937000000000001</c:v>
                </c:pt>
                <c:pt idx="11499">
                  <c:v>30.937000000000001</c:v>
                </c:pt>
                <c:pt idx="11500">
                  <c:v>31</c:v>
                </c:pt>
                <c:pt idx="11501">
                  <c:v>31</c:v>
                </c:pt>
                <c:pt idx="11502">
                  <c:v>30.937000000000001</c:v>
                </c:pt>
                <c:pt idx="11503">
                  <c:v>30.937000000000001</c:v>
                </c:pt>
                <c:pt idx="11504">
                  <c:v>30.937000000000001</c:v>
                </c:pt>
                <c:pt idx="11505">
                  <c:v>31</c:v>
                </c:pt>
                <c:pt idx="11506">
                  <c:v>30.937000000000001</c:v>
                </c:pt>
                <c:pt idx="11507">
                  <c:v>30.937000000000001</c:v>
                </c:pt>
                <c:pt idx="11508">
                  <c:v>30.937000000000001</c:v>
                </c:pt>
                <c:pt idx="11509">
                  <c:v>30.937000000000001</c:v>
                </c:pt>
                <c:pt idx="11510">
                  <c:v>30.937000000000001</c:v>
                </c:pt>
                <c:pt idx="11511">
                  <c:v>30.937000000000001</c:v>
                </c:pt>
                <c:pt idx="11512">
                  <c:v>30.937000000000001</c:v>
                </c:pt>
                <c:pt idx="11513">
                  <c:v>30.937000000000001</c:v>
                </c:pt>
                <c:pt idx="11514">
                  <c:v>30.937000000000001</c:v>
                </c:pt>
                <c:pt idx="11515">
                  <c:v>30.937000000000001</c:v>
                </c:pt>
                <c:pt idx="11516">
                  <c:v>30.937000000000001</c:v>
                </c:pt>
                <c:pt idx="11517">
                  <c:v>30.937000000000001</c:v>
                </c:pt>
                <c:pt idx="11518">
                  <c:v>30.937000000000001</c:v>
                </c:pt>
                <c:pt idx="11519">
                  <c:v>30.937000000000001</c:v>
                </c:pt>
                <c:pt idx="11520">
                  <c:v>30.937000000000001</c:v>
                </c:pt>
                <c:pt idx="11521">
                  <c:v>30.937000000000001</c:v>
                </c:pt>
                <c:pt idx="11522">
                  <c:v>30.937000000000001</c:v>
                </c:pt>
                <c:pt idx="11523">
                  <c:v>30.937000000000001</c:v>
                </c:pt>
                <c:pt idx="11524">
                  <c:v>30.937000000000001</c:v>
                </c:pt>
                <c:pt idx="11525">
                  <c:v>30.937000000000001</c:v>
                </c:pt>
                <c:pt idx="11526">
                  <c:v>30.937000000000001</c:v>
                </c:pt>
                <c:pt idx="11527">
                  <c:v>30.937000000000001</c:v>
                </c:pt>
                <c:pt idx="11528">
                  <c:v>30.937000000000001</c:v>
                </c:pt>
                <c:pt idx="11529">
                  <c:v>30.937000000000001</c:v>
                </c:pt>
                <c:pt idx="11530">
                  <c:v>30.937000000000001</c:v>
                </c:pt>
                <c:pt idx="11531">
                  <c:v>30.937000000000001</c:v>
                </c:pt>
                <c:pt idx="11532">
                  <c:v>30.937000000000001</c:v>
                </c:pt>
                <c:pt idx="11533">
                  <c:v>31</c:v>
                </c:pt>
                <c:pt idx="11534">
                  <c:v>30.937000000000001</c:v>
                </c:pt>
                <c:pt idx="11535">
                  <c:v>30.937000000000001</c:v>
                </c:pt>
                <c:pt idx="11536">
                  <c:v>30.937000000000001</c:v>
                </c:pt>
                <c:pt idx="11537">
                  <c:v>30.937000000000001</c:v>
                </c:pt>
                <c:pt idx="11538">
                  <c:v>31</c:v>
                </c:pt>
                <c:pt idx="11539">
                  <c:v>30.937000000000001</c:v>
                </c:pt>
                <c:pt idx="11540">
                  <c:v>30.937000000000001</c:v>
                </c:pt>
                <c:pt idx="11541">
                  <c:v>30.937000000000001</c:v>
                </c:pt>
                <c:pt idx="11542">
                  <c:v>31</c:v>
                </c:pt>
                <c:pt idx="11543">
                  <c:v>30.937000000000001</c:v>
                </c:pt>
                <c:pt idx="11544">
                  <c:v>30.937000000000001</c:v>
                </c:pt>
                <c:pt idx="11545">
                  <c:v>30.937000000000001</c:v>
                </c:pt>
                <c:pt idx="11546">
                  <c:v>30.937000000000001</c:v>
                </c:pt>
                <c:pt idx="11547">
                  <c:v>30.937000000000001</c:v>
                </c:pt>
                <c:pt idx="11548">
                  <c:v>30.937000000000001</c:v>
                </c:pt>
                <c:pt idx="11549">
                  <c:v>30.937000000000001</c:v>
                </c:pt>
                <c:pt idx="11550">
                  <c:v>30.937000000000001</c:v>
                </c:pt>
                <c:pt idx="11551">
                  <c:v>30.937000000000001</c:v>
                </c:pt>
                <c:pt idx="11552">
                  <c:v>31</c:v>
                </c:pt>
                <c:pt idx="11553">
                  <c:v>30.937000000000001</c:v>
                </c:pt>
                <c:pt idx="11554">
                  <c:v>30.937000000000001</c:v>
                </c:pt>
                <c:pt idx="11555">
                  <c:v>30.937000000000001</c:v>
                </c:pt>
                <c:pt idx="11556">
                  <c:v>30.937000000000001</c:v>
                </c:pt>
                <c:pt idx="11557">
                  <c:v>30.937000000000001</c:v>
                </c:pt>
                <c:pt idx="11558">
                  <c:v>30.937000000000001</c:v>
                </c:pt>
                <c:pt idx="11559">
                  <c:v>30.937000000000001</c:v>
                </c:pt>
                <c:pt idx="11560">
                  <c:v>30.937000000000001</c:v>
                </c:pt>
                <c:pt idx="11561">
                  <c:v>30.937000000000001</c:v>
                </c:pt>
                <c:pt idx="11562">
                  <c:v>30.937000000000001</c:v>
                </c:pt>
                <c:pt idx="11563">
                  <c:v>30.937000000000001</c:v>
                </c:pt>
                <c:pt idx="11564">
                  <c:v>30.937000000000001</c:v>
                </c:pt>
                <c:pt idx="11565">
                  <c:v>30.937000000000001</c:v>
                </c:pt>
                <c:pt idx="11566">
                  <c:v>30.937000000000001</c:v>
                </c:pt>
                <c:pt idx="11567">
                  <c:v>30.937000000000001</c:v>
                </c:pt>
                <c:pt idx="11568">
                  <c:v>30.937000000000001</c:v>
                </c:pt>
                <c:pt idx="11569">
                  <c:v>30.937000000000001</c:v>
                </c:pt>
                <c:pt idx="11570">
                  <c:v>30.937000000000001</c:v>
                </c:pt>
                <c:pt idx="11571">
                  <c:v>30.937000000000001</c:v>
                </c:pt>
                <c:pt idx="11572">
                  <c:v>30.937000000000001</c:v>
                </c:pt>
                <c:pt idx="11573">
                  <c:v>30.937000000000001</c:v>
                </c:pt>
                <c:pt idx="11574">
                  <c:v>30.937000000000001</c:v>
                </c:pt>
                <c:pt idx="11575">
                  <c:v>30.937000000000001</c:v>
                </c:pt>
                <c:pt idx="11576">
                  <c:v>30.937000000000001</c:v>
                </c:pt>
                <c:pt idx="11577">
                  <c:v>30.937000000000001</c:v>
                </c:pt>
                <c:pt idx="11578">
                  <c:v>30.937000000000001</c:v>
                </c:pt>
                <c:pt idx="11579">
                  <c:v>30.937000000000001</c:v>
                </c:pt>
                <c:pt idx="11580">
                  <c:v>30.937000000000001</c:v>
                </c:pt>
                <c:pt idx="11581">
                  <c:v>30.937000000000001</c:v>
                </c:pt>
                <c:pt idx="11582">
                  <c:v>30.937000000000001</c:v>
                </c:pt>
                <c:pt idx="11583">
                  <c:v>30.937000000000001</c:v>
                </c:pt>
                <c:pt idx="11584">
                  <c:v>30.937000000000001</c:v>
                </c:pt>
                <c:pt idx="11585">
                  <c:v>30.937000000000001</c:v>
                </c:pt>
                <c:pt idx="11586">
                  <c:v>30.937000000000001</c:v>
                </c:pt>
                <c:pt idx="11587">
                  <c:v>30.937000000000001</c:v>
                </c:pt>
                <c:pt idx="11588">
                  <c:v>30.937000000000001</c:v>
                </c:pt>
                <c:pt idx="11589">
                  <c:v>30.937000000000001</c:v>
                </c:pt>
                <c:pt idx="11590">
                  <c:v>30.937000000000001</c:v>
                </c:pt>
                <c:pt idx="11591">
                  <c:v>30.937000000000001</c:v>
                </c:pt>
                <c:pt idx="11592">
                  <c:v>30.937000000000001</c:v>
                </c:pt>
                <c:pt idx="11593">
                  <c:v>30.937000000000001</c:v>
                </c:pt>
                <c:pt idx="11594">
                  <c:v>30.875</c:v>
                </c:pt>
                <c:pt idx="11595">
                  <c:v>30.937000000000001</c:v>
                </c:pt>
                <c:pt idx="11596">
                  <c:v>30.875</c:v>
                </c:pt>
                <c:pt idx="11597">
                  <c:v>30.875</c:v>
                </c:pt>
                <c:pt idx="11598">
                  <c:v>30.875</c:v>
                </c:pt>
                <c:pt idx="11599">
                  <c:v>30.937000000000001</c:v>
                </c:pt>
                <c:pt idx="11600">
                  <c:v>30.937000000000001</c:v>
                </c:pt>
                <c:pt idx="11601">
                  <c:v>30.875</c:v>
                </c:pt>
                <c:pt idx="11602">
                  <c:v>30.875</c:v>
                </c:pt>
                <c:pt idx="11603">
                  <c:v>30.875</c:v>
                </c:pt>
                <c:pt idx="11604">
                  <c:v>30.875</c:v>
                </c:pt>
                <c:pt idx="11605">
                  <c:v>30.937000000000001</c:v>
                </c:pt>
                <c:pt idx="11606">
                  <c:v>30.875</c:v>
                </c:pt>
                <c:pt idx="11607">
                  <c:v>30.875</c:v>
                </c:pt>
                <c:pt idx="11608">
                  <c:v>30.875</c:v>
                </c:pt>
                <c:pt idx="11609">
                  <c:v>30.875</c:v>
                </c:pt>
                <c:pt idx="11610">
                  <c:v>30.875</c:v>
                </c:pt>
                <c:pt idx="11611">
                  <c:v>30.875</c:v>
                </c:pt>
                <c:pt idx="11612">
                  <c:v>30.875</c:v>
                </c:pt>
                <c:pt idx="11613">
                  <c:v>30.875</c:v>
                </c:pt>
                <c:pt idx="11614">
                  <c:v>30.875</c:v>
                </c:pt>
                <c:pt idx="11615">
                  <c:v>30.875</c:v>
                </c:pt>
                <c:pt idx="11616">
                  <c:v>30.875</c:v>
                </c:pt>
                <c:pt idx="11617">
                  <c:v>30.875</c:v>
                </c:pt>
                <c:pt idx="11618">
                  <c:v>30.875</c:v>
                </c:pt>
                <c:pt idx="11619">
                  <c:v>30.875</c:v>
                </c:pt>
                <c:pt idx="11620">
                  <c:v>30.875</c:v>
                </c:pt>
                <c:pt idx="11621">
                  <c:v>30.875</c:v>
                </c:pt>
                <c:pt idx="11622">
                  <c:v>30.875</c:v>
                </c:pt>
                <c:pt idx="11623">
                  <c:v>30.875</c:v>
                </c:pt>
                <c:pt idx="11624">
                  <c:v>30.937000000000001</c:v>
                </c:pt>
                <c:pt idx="11625">
                  <c:v>30.875</c:v>
                </c:pt>
                <c:pt idx="11626">
                  <c:v>30.937000000000001</c:v>
                </c:pt>
                <c:pt idx="11627">
                  <c:v>30.937000000000001</c:v>
                </c:pt>
                <c:pt idx="11628">
                  <c:v>30.937000000000001</c:v>
                </c:pt>
                <c:pt idx="11629">
                  <c:v>30.937000000000001</c:v>
                </c:pt>
                <c:pt idx="11630">
                  <c:v>30.937000000000001</c:v>
                </c:pt>
                <c:pt idx="11631">
                  <c:v>30.937000000000001</c:v>
                </c:pt>
                <c:pt idx="11632">
                  <c:v>30.937000000000001</c:v>
                </c:pt>
                <c:pt idx="11633">
                  <c:v>30.937000000000001</c:v>
                </c:pt>
                <c:pt idx="11634">
                  <c:v>30.937000000000001</c:v>
                </c:pt>
                <c:pt idx="11635">
                  <c:v>30.937000000000001</c:v>
                </c:pt>
                <c:pt idx="11636">
                  <c:v>30.937000000000001</c:v>
                </c:pt>
                <c:pt idx="11637">
                  <c:v>30.937000000000001</c:v>
                </c:pt>
                <c:pt idx="11638">
                  <c:v>30.937000000000001</c:v>
                </c:pt>
                <c:pt idx="11639">
                  <c:v>30.937000000000001</c:v>
                </c:pt>
                <c:pt idx="11640">
                  <c:v>30.937000000000001</c:v>
                </c:pt>
                <c:pt idx="11641">
                  <c:v>30.937000000000001</c:v>
                </c:pt>
                <c:pt idx="11642">
                  <c:v>30.937000000000001</c:v>
                </c:pt>
                <c:pt idx="11643">
                  <c:v>30.937000000000001</c:v>
                </c:pt>
                <c:pt idx="11644">
                  <c:v>31</c:v>
                </c:pt>
                <c:pt idx="11645">
                  <c:v>30.937000000000001</c:v>
                </c:pt>
                <c:pt idx="11646">
                  <c:v>30.937000000000001</c:v>
                </c:pt>
                <c:pt idx="11647">
                  <c:v>31</c:v>
                </c:pt>
                <c:pt idx="11648">
                  <c:v>31</c:v>
                </c:pt>
                <c:pt idx="11649">
                  <c:v>30.937000000000001</c:v>
                </c:pt>
                <c:pt idx="11650">
                  <c:v>31</c:v>
                </c:pt>
                <c:pt idx="11651">
                  <c:v>31</c:v>
                </c:pt>
                <c:pt idx="11652">
                  <c:v>31</c:v>
                </c:pt>
                <c:pt idx="11653">
                  <c:v>31</c:v>
                </c:pt>
                <c:pt idx="11654">
                  <c:v>31</c:v>
                </c:pt>
                <c:pt idx="11655">
                  <c:v>31</c:v>
                </c:pt>
                <c:pt idx="11656">
                  <c:v>31</c:v>
                </c:pt>
                <c:pt idx="11657">
                  <c:v>31</c:v>
                </c:pt>
                <c:pt idx="11658">
                  <c:v>31</c:v>
                </c:pt>
                <c:pt idx="11659">
                  <c:v>31</c:v>
                </c:pt>
                <c:pt idx="11660">
                  <c:v>31</c:v>
                </c:pt>
                <c:pt idx="11661">
                  <c:v>31</c:v>
                </c:pt>
                <c:pt idx="11662">
                  <c:v>31</c:v>
                </c:pt>
                <c:pt idx="11663">
                  <c:v>31</c:v>
                </c:pt>
                <c:pt idx="11664">
                  <c:v>31</c:v>
                </c:pt>
                <c:pt idx="11665">
                  <c:v>31</c:v>
                </c:pt>
                <c:pt idx="11666">
                  <c:v>31</c:v>
                </c:pt>
                <c:pt idx="11667">
                  <c:v>31</c:v>
                </c:pt>
                <c:pt idx="11668">
                  <c:v>31</c:v>
                </c:pt>
                <c:pt idx="11669">
                  <c:v>31</c:v>
                </c:pt>
                <c:pt idx="11670">
                  <c:v>31</c:v>
                </c:pt>
                <c:pt idx="11671">
                  <c:v>31</c:v>
                </c:pt>
                <c:pt idx="11672">
                  <c:v>31</c:v>
                </c:pt>
                <c:pt idx="11673">
                  <c:v>31</c:v>
                </c:pt>
                <c:pt idx="11674">
                  <c:v>31</c:v>
                </c:pt>
                <c:pt idx="11675">
                  <c:v>31</c:v>
                </c:pt>
                <c:pt idx="11676">
                  <c:v>31</c:v>
                </c:pt>
                <c:pt idx="11677">
                  <c:v>31</c:v>
                </c:pt>
                <c:pt idx="11678">
                  <c:v>31</c:v>
                </c:pt>
                <c:pt idx="11679">
                  <c:v>31</c:v>
                </c:pt>
                <c:pt idx="11680">
                  <c:v>31</c:v>
                </c:pt>
                <c:pt idx="11681">
                  <c:v>31</c:v>
                </c:pt>
                <c:pt idx="11682">
                  <c:v>31</c:v>
                </c:pt>
                <c:pt idx="11683">
                  <c:v>31</c:v>
                </c:pt>
                <c:pt idx="11684">
                  <c:v>31</c:v>
                </c:pt>
                <c:pt idx="11685">
                  <c:v>31</c:v>
                </c:pt>
                <c:pt idx="11686">
                  <c:v>31</c:v>
                </c:pt>
                <c:pt idx="11687">
                  <c:v>31</c:v>
                </c:pt>
                <c:pt idx="11688">
                  <c:v>31</c:v>
                </c:pt>
                <c:pt idx="11689">
                  <c:v>31</c:v>
                </c:pt>
                <c:pt idx="11690">
                  <c:v>31</c:v>
                </c:pt>
                <c:pt idx="11691">
                  <c:v>31</c:v>
                </c:pt>
                <c:pt idx="11692">
                  <c:v>31</c:v>
                </c:pt>
                <c:pt idx="11693">
                  <c:v>31</c:v>
                </c:pt>
                <c:pt idx="11694">
                  <c:v>31</c:v>
                </c:pt>
                <c:pt idx="11695">
                  <c:v>31</c:v>
                </c:pt>
                <c:pt idx="11696">
                  <c:v>31</c:v>
                </c:pt>
                <c:pt idx="11697">
                  <c:v>31</c:v>
                </c:pt>
                <c:pt idx="11698">
                  <c:v>31</c:v>
                </c:pt>
                <c:pt idx="11699">
                  <c:v>31</c:v>
                </c:pt>
                <c:pt idx="11700">
                  <c:v>31</c:v>
                </c:pt>
                <c:pt idx="11701">
                  <c:v>31</c:v>
                </c:pt>
                <c:pt idx="11702">
                  <c:v>31</c:v>
                </c:pt>
                <c:pt idx="11703">
                  <c:v>31</c:v>
                </c:pt>
                <c:pt idx="11704">
                  <c:v>31</c:v>
                </c:pt>
                <c:pt idx="11705">
                  <c:v>31</c:v>
                </c:pt>
                <c:pt idx="11706">
                  <c:v>31</c:v>
                </c:pt>
                <c:pt idx="11707">
                  <c:v>31</c:v>
                </c:pt>
                <c:pt idx="11708">
                  <c:v>31</c:v>
                </c:pt>
                <c:pt idx="11709">
                  <c:v>31</c:v>
                </c:pt>
                <c:pt idx="11710">
                  <c:v>31</c:v>
                </c:pt>
                <c:pt idx="11711">
                  <c:v>31</c:v>
                </c:pt>
                <c:pt idx="11712">
                  <c:v>31</c:v>
                </c:pt>
                <c:pt idx="11713">
                  <c:v>31</c:v>
                </c:pt>
                <c:pt idx="11714">
                  <c:v>31</c:v>
                </c:pt>
                <c:pt idx="11715">
                  <c:v>31</c:v>
                </c:pt>
                <c:pt idx="11716">
                  <c:v>31</c:v>
                </c:pt>
                <c:pt idx="11717">
                  <c:v>31</c:v>
                </c:pt>
                <c:pt idx="11718">
                  <c:v>31</c:v>
                </c:pt>
                <c:pt idx="11719">
                  <c:v>31</c:v>
                </c:pt>
                <c:pt idx="11720">
                  <c:v>31</c:v>
                </c:pt>
                <c:pt idx="11721">
                  <c:v>31</c:v>
                </c:pt>
                <c:pt idx="11722">
                  <c:v>31</c:v>
                </c:pt>
                <c:pt idx="11723">
                  <c:v>31</c:v>
                </c:pt>
                <c:pt idx="11724">
                  <c:v>31</c:v>
                </c:pt>
                <c:pt idx="11725">
                  <c:v>31</c:v>
                </c:pt>
                <c:pt idx="11726">
                  <c:v>31</c:v>
                </c:pt>
                <c:pt idx="11727">
                  <c:v>31</c:v>
                </c:pt>
                <c:pt idx="11728">
                  <c:v>31</c:v>
                </c:pt>
                <c:pt idx="11729">
                  <c:v>31</c:v>
                </c:pt>
                <c:pt idx="11730">
                  <c:v>31</c:v>
                </c:pt>
                <c:pt idx="11731">
                  <c:v>31</c:v>
                </c:pt>
                <c:pt idx="11732">
                  <c:v>30.937000000000001</c:v>
                </c:pt>
                <c:pt idx="11733">
                  <c:v>31</c:v>
                </c:pt>
                <c:pt idx="11734">
                  <c:v>31</c:v>
                </c:pt>
                <c:pt idx="11735">
                  <c:v>30.937000000000001</c:v>
                </c:pt>
                <c:pt idx="11736">
                  <c:v>30.937000000000001</c:v>
                </c:pt>
                <c:pt idx="11737">
                  <c:v>30.937000000000001</c:v>
                </c:pt>
                <c:pt idx="11738">
                  <c:v>30.937000000000001</c:v>
                </c:pt>
                <c:pt idx="11739">
                  <c:v>30.937000000000001</c:v>
                </c:pt>
                <c:pt idx="11740">
                  <c:v>30.937000000000001</c:v>
                </c:pt>
                <c:pt idx="11741">
                  <c:v>30.937000000000001</c:v>
                </c:pt>
                <c:pt idx="11742">
                  <c:v>30.937000000000001</c:v>
                </c:pt>
                <c:pt idx="11743">
                  <c:v>30.937000000000001</c:v>
                </c:pt>
                <c:pt idx="11744">
                  <c:v>30.937000000000001</c:v>
                </c:pt>
                <c:pt idx="11745">
                  <c:v>30.937000000000001</c:v>
                </c:pt>
                <c:pt idx="11746">
                  <c:v>30.937000000000001</c:v>
                </c:pt>
                <c:pt idx="11747">
                  <c:v>30.937000000000001</c:v>
                </c:pt>
                <c:pt idx="11748">
                  <c:v>30.937000000000001</c:v>
                </c:pt>
                <c:pt idx="11749">
                  <c:v>30.937000000000001</c:v>
                </c:pt>
                <c:pt idx="11750">
                  <c:v>30.937000000000001</c:v>
                </c:pt>
                <c:pt idx="11751">
                  <c:v>30.937000000000001</c:v>
                </c:pt>
                <c:pt idx="11752">
                  <c:v>30.937000000000001</c:v>
                </c:pt>
                <c:pt idx="11753">
                  <c:v>30.937000000000001</c:v>
                </c:pt>
                <c:pt idx="11754">
                  <c:v>30.937000000000001</c:v>
                </c:pt>
                <c:pt idx="11755">
                  <c:v>30.937000000000001</c:v>
                </c:pt>
                <c:pt idx="11756">
                  <c:v>30.937000000000001</c:v>
                </c:pt>
                <c:pt idx="11757">
                  <c:v>31</c:v>
                </c:pt>
                <c:pt idx="11758">
                  <c:v>30.937000000000001</c:v>
                </c:pt>
                <c:pt idx="11759">
                  <c:v>30.937000000000001</c:v>
                </c:pt>
                <c:pt idx="11760">
                  <c:v>30.937000000000001</c:v>
                </c:pt>
                <c:pt idx="11761">
                  <c:v>30.937000000000001</c:v>
                </c:pt>
                <c:pt idx="11762">
                  <c:v>30.937000000000001</c:v>
                </c:pt>
                <c:pt idx="11763">
                  <c:v>30.937000000000001</c:v>
                </c:pt>
                <c:pt idx="11764">
                  <c:v>30.937000000000001</c:v>
                </c:pt>
                <c:pt idx="11765">
                  <c:v>30.937000000000001</c:v>
                </c:pt>
                <c:pt idx="11766">
                  <c:v>30.937000000000001</c:v>
                </c:pt>
                <c:pt idx="11767">
                  <c:v>30.937000000000001</c:v>
                </c:pt>
                <c:pt idx="11768">
                  <c:v>30.937000000000001</c:v>
                </c:pt>
                <c:pt idx="11769">
                  <c:v>30.937000000000001</c:v>
                </c:pt>
                <c:pt idx="11770">
                  <c:v>30.937000000000001</c:v>
                </c:pt>
                <c:pt idx="11771">
                  <c:v>30.937000000000001</c:v>
                </c:pt>
                <c:pt idx="11772">
                  <c:v>31</c:v>
                </c:pt>
                <c:pt idx="11773">
                  <c:v>30.937000000000001</c:v>
                </c:pt>
                <c:pt idx="11774">
                  <c:v>30.937000000000001</c:v>
                </c:pt>
                <c:pt idx="11775">
                  <c:v>31</c:v>
                </c:pt>
                <c:pt idx="11776">
                  <c:v>31</c:v>
                </c:pt>
                <c:pt idx="11777">
                  <c:v>30.937000000000001</c:v>
                </c:pt>
                <c:pt idx="11778">
                  <c:v>30.937000000000001</c:v>
                </c:pt>
                <c:pt idx="11779">
                  <c:v>31</c:v>
                </c:pt>
                <c:pt idx="11780">
                  <c:v>31</c:v>
                </c:pt>
                <c:pt idx="11781">
                  <c:v>31</c:v>
                </c:pt>
                <c:pt idx="11782">
                  <c:v>31</c:v>
                </c:pt>
                <c:pt idx="11783">
                  <c:v>31</c:v>
                </c:pt>
                <c:pt idx="11784">
                  <c:v>31</c:v>
                </c:pt>
                <c:pt idx="11785">
                  <c:v>31</c:v>
                </c:pt>
                <c:pt idx="11786">
                  <c:v>31</c:v>
                </c:pt>
                <c:pt idx="11787">
                  <c:v>31</c:v>
                </c:pt>
                <c:pt idx="11788">
                  <c:v>31</c:v>
                </c:pt>
                <c:pt idx="11789">
                  <c:v>31</c:v>
                </c:pt>
                <c:pt idx="11790">
                  <c:v>31</c:v>
                </c:pt>
                <c:pt idx="11791">
                  <c:v>31</c:v>
                </c:pt>
                <c:pt idx="11792">
                  <c:v>31</c:v>
                </c:pt>
                <c:pt idx="11793">
                  <c:v>31</c:v>
                </c:pt>
                <c:pt idx="11794">
                  <c:v>31</c:v>
                </c:pt>
                <c:pt idx="11795">
                  <c:v>31</c:v>
                </c:pt>
                <c:pt idx="11796">
                  <c:v>31</c:v>
                </c:pt>
                <c:pt idx="11797">
                  <c:v>31</c:v>
                </c:pt>
                <c:pt idx="11798">
                  <c:v>31</c:v>
                </c:pt>
                <c:pt idx="11799">
                  <c:v>31</c:v>
                </c:pt>
                <c:pt idx="11800">
                  <c:v>31</c:v>
                </c:pt>
                <c:pt idx="11801">
                  <c:v>31</c:v>
                </c:pt>
                <c:pt idx="11802">
                  <c:v>31</c:v>
                </c:pt>
                <c:pt idx="11803">
                  <c:v>31</c:v>
                </c:pt>
                <c:pt idx="11804">
                  <c:v>31.062000000000001</c:v>
                </c:pt>
                <c:pt idx="11805">
                  <c:v>31</c:v>
                </c:pt>
                <c:pt idx="11806">
                  <c:v>31</c:v>
                </c:pt>
                <c:pt idx="11807">
                  <c:v>31</c:v>
                </c:pt>
                <c:pt idx="11808">
                  <c:v>31</c:v>
                </c:pt>
                <c:pt idx="11809">
                  <c:v>31</c:v>
                </c:pt>
                <c:pt idx="11810">
                  <c:v>31.062000000000001</c:v>
                </c:pt>
                <c:pt idx="11811">
                  <c:v>31</c:v>
                </c:pt>
                <c:pt idx="11812">
                  <c:v>31</c:v>
                </c:pt>
                <c:pt idx="11813">
                  <c:v>31</c:v>
                </c:pt>
                <c:pt idx="11814">
                  <c:v>31</c:v>
                </c:pt>
                <c:pt idx="11815">
                  <c:v>31</c:v>
                </c:pt>
                <c:pt idx="11816">
                  <c:v>31.062000000000001</c:v>
                </c:pt>
                <c:pt idx="11817">
                  <c:v>31</c:v>
                </c:pt>
                <c:pt idx="11818">
                  <c:v>31</c:v>
                </c:pt>
                <c:pt idx="11819">
                  <c:v>31.062000000000001</c:v>
                </c:pt>
                <c:pt idx="11820">
                  <c:v>31.062000000000001</c:v>
                </c:pt>
                <c:pt idx="11821">
                  <c:v>31.062000000000001</c:v>
                </c:pt>
                <c:pt idx="11822">
                  <c:v>31.062000000000001</c:v>
                </c:pt>
                <c:pt idx="11823">
                  <c:v>31.062000000000001</c:v>
                </c:pt>
                <c:pt idx="11824">
                  <c:v>31.062000000000001</c:v>
                </c:pt>
                <c:pt idx="11825">
                  <c:v>31.062000000000001</c:v>
                </c:pt>
                <c:pt idx="11826">
                  <c:v>31.062000000000001</c:v>
                </c:pt>
                <c:pt idx="11827">
                  <c:v>31.062000000000001</c:v>
                </c:pt>
                <c:pt idx="11828">
                  <c:v>31.062000000000001</c:v>
                </c:pt>
                <c:pt idx="11829">
                  <c:v>31.062000000000001</c:v>
                </c:pt>
                <c:pt idx="11830">
                  <c:v>31.062000000000001</c:v>
                </c:pt>
                <c:pt idx="11831">
                  <c:v>31.062000000000001</c:v>
                </c:pt>
                <c:pt idx="11832">
                  <c:v>31.062000000000001</c:v>
                </c:pt>
                <c:pt idx="11833">
                  <c:v>31.062000000000001</c:v>
                </c:pt>
                <c:pt idx="11834">
                  <c:v>31.062000000000001</c:v>
                </c:pt>
                <c:pt idx="11835">
                  <c:v>31.062000000000001</c:v>
                </c:pt>
                <c:pt idx="11836">
                  <c:v>31.062000000000001</c:v>
                </c:pt>
                <c:pt idx="11837">
                  <c:v>31.062000000000001</c:v>
                </c:pt>
                <c:pt idx="11838">
                  <c:v>31.062000000000001</c:v>
                </c:pt>
                <c:pt idx="11839">
                  <c:v>31.062000000000001</c:v>
                </c:pt>
                <c:pt idx="11840">
                  <c:v>31.062000000000001</c:v>
                </c:pt>
                <c:pt idx="11841">
                  <c:v>31.062000000000001</c:v>
                </c:pt>
                <c:pt idx="11842">
                  <c:v>31.062000000000001</c:v>
                </c:pt>
                <c:pt idx="11843">
                  <c:v>31.062000000000001</c:v>
                </c:pt>
                <c:pt idx="11844">
                  <c:v>31.062000000000001</c:v>
                </c:pt>
                <c:pt idx="11845">
                  <c:v>31.062000000000001</c:v>
                </c:pt>
                <c:pt idx="11846">
                  <c:v>31.062000000000001</c:v>
                </c:pt>
                <c:pt idx="11847">
                  <c:v>31.062000000000001</c:v>
                </c:pt>
                <c:pt idx="11848">
                  <c:v>31.062000000000001</c:v>
                </c:pt>
                <c:pt idx="11849">
                  <c:v>31.062000000000001</c:v>
                </c:pt>
                <c:pt idx="11850">
                  <c:v>31.062000000000001</c:v>
                </c:pt>
                <c:pt idx="11851">
                  <c:v>31.062000000000001</c:v>
                </c:pt>
                <c:pt idx="11852">
                  <c:v>31.062000000000001</c:v>
                </c:pt>
                <c:pt idx="11853">
                  <c:v>31.062000000000001</c:v>
                </c:pt>
                <c:pt idx="11854">
                  <c:v>31.062000000000001</c:v>
                </c:pt>
                <c:pt idx="11855">
                  <c:v>31.062000000000001</c:v>
                </c:pt>
                <c:pt idx="11856">
                  <c:v>31.062000000000001</c:v>
                </c:pt>
                <c:pt idx="11857">
                  <c:v>31.062000000000001</c:v>
                </c:pt>
                <c:pt idx="11858">
                  <c:v>31.062000000000001</c:v>
                </c:pt>
                <c:pt idx="11859">
                  <c:v>31.062000000000001</c:v>
                </c:pt>
                <c:pt idx="11860">
                  <c:v>31.062000000000001</c:v>
                </c:pt>
                <c:pt idx="11861">
                  <c:v>31.062000000000001</c:v>
                </c:pt>
                <c:pt idx="11862">
                  <c:v>31.062000000000001</c:v>
                </c:pt>
                <c:pt idx="11863">
                  <c:v>31.062000000000001</c:v>
                </c:pt>
                <c:pt idx="11864">
                  <c:v>31.062000000000001</c:v>
                </c:pt>
                <c:pt idx="11865">
                  <c:v>31.062000000000001</c:v>
                </c:pt>
                <c:pt idx="11866">
                  <c:v>31.062000000000001</c:v>
                </c:pt>
                <c:pt idx="11867">
                  <c:v>31.062000000000001</c:v>
                </c:pt>
                <c:pt idx="11868">
                  <c:v>31.062000000000001</c:v>
                </c:pt>
                <c:pt idx="11869">
                  <c:v>31.062000000000001</c:v>
                </c:pt>
                <c:pt idx="11870">
                  <c:v>31.062000000000001</c:v>
                </c:pt>
                <c:pt idx="11871">
                  <c:v>31.062000000000001</c:v>
                </c:pt>
                <c:pt idx="11872">
                  <c:v>31.062000000000001</c:v>
                </c:pt>
                <c:pt idx="11873">
                  <c:v>31.062000000000001</c:v>
                </c:pt>
                <c:pt idx="11874">
                  <c:v>31.062000000000001</c:v>
                </c:pt>
                <c:pt idx="11875">
                  <c:v>31.062000000000001</c:v>
                </c:pt>
                <c:pt idx="11876">
                  <c:v>31.062000000000001</c:v>
                </c:pt>
                <c:pt idx="11877">
                  <c:v>31.062000000000001</c:v>
                </c:pt>
                <c:pt idx="11878">
                  <c:v>31.062000000000001</c:v>
                </c:pt>
                <c:pt idx="11879">
                  <c:v>31</c:v>
                </c:pt>
                <c:pt idx="11880">
                  <c:v>31</c:v>
                </c:pt>
                <c:pt idx="11881">
                  <c:v>31</c:v>
                </c:pt>
                <c:pt idx="11882">
                  <c:v>31</c:v>
                </c:pt>
                <c:pt idx="11883">
                  <c:v>31</c:v>
                </c:pt>
                <c:pt idx="11884">
                  <c:v>31</c:v>
                </c:pt>
                <c:pt idx="11885">
                  <c:v>31</c:v>
                </c:pt>
                <c:pt idx="11886">
                  <c:v>30.937000000000001</c:v>
                </c:pt>
                <c:pt idx="11887">
                  <c:v>30.937000000000001</c:v>
                </c:pt>
                <c:pt idx="11888">
                  <c:v>30.937000000000001</c:v>
                </c:pt>
                <c:pt idx="11889">
                  <c:v>30.937000000000001</c:v>
                </c:pt>
                <c:pt idx="11890">
                  <c:v>30.937000000000001</c:v>
                </c:pt>
                <c:pt idx="11891">
                  <c:v>30.937000000000001</c:v>
                </c:pt>
                <c:pt idx="11892">
                  <c:v>30.937000000000001</c:v>
                </c:pt>
                <c:pt idx="11893">
                  <c:v>30.937000000000001</c:v>
                </c:pt>
                <c:pt idx="11894">
                  <c:v>30.875</c:v>
                </c:pt>
                <c:pt idx="11895">
                  <c:v>30.875</c:v>
                </c:pt>
                <c:pt idx="11896">
                  <c:v>30.875</c:v>
                </c:pt>
                <c:pt idx="11897">
                  <c:v>30.875</c:v>
                </c:pt>
                <c:pt idx="11898">
                  <c:v>30.875</c:v>
                </c:pt>
                <c:pt idx="11899">
                  <c:v>30.875</c:v>
                </c:pt>
                <c:pt idx="11900">
                  <c:v>30.875</c:v>
                </c:pt>
                <c:pt idx="11901">
                  <c:v>30.875</c:v>
                </c:pt>
                <c:pt idx="11902">
                  <c:v>30.875</c:v>
                </c:pt>
                <c:pt idx="11903">
                  <c:v>30.875</c:v>
                </c:pt>
                <c:pt idx="11904">
                  <c:v>30.875</c:v>
                </c:pt>
                <c:pt idx="11905">
                  <c:v>30.875</c:v>
                </c:pt>
                <c:pt idx="11906">
                  <c:v>30.812000000000001</c:v>
                </c:pt>
                <c:pt idx="11907">
                  <c:v>30.812000000000001</c:v>
                </c:pt>
                <c:pt idx="11908">
                  <c:v>30.812000000000001</c:v>
                </c:pt>
                <c:pt idx="11909">
                  <c:v>30.812000000000001</c:v>
                </c:pt>
                <c:pt idx="11910">
                  <c:v>30.812000000000001</c:v>
                </c:pt>
                <c:pt idx="11911">
                  <c:v>30.812000000000001</c:v>
                </c:pt>
                <c:pt idx="11912">
                  <c:v>30.812000000000001</c:v>
                </c:pt>
                <c:pt idx="11913">
                  <c:v>30.812000000000001</c:v>
                </c:pt>
                <c:pt idx="11914">
                  <c:v>30.75</c:v>
                </c:pt>
                <c:pt idx="11915">
                  <c:v>30.812000000000001</c:v>
                </c:pt>
                <c:pt idx="11916">
                  <c:v>30.812000000000001</c:v>
                </c:pt>
                <c:pt idx="11917">
                  <c:v>30.75</c:v>
                </c:pt>
                <c:pt idx="11918">
                  <c:v>30.75</c:v>
                </c:pt>
                <c:pt idx="11919">
                  <c:v>30.75</c:v>
                </c:pt>
                <c:pt idx="11920">
                  <c:v>30.75</c:v>
                </c:pt>
                <c:pt idx="11921">
                  <c:v>30.75</c:v>
                </c:pt>
                <c:pt idx="11922">
                  <c:v>30.687000000000001</c:v>
                </c:pt>
                <c:pt idx="11923">
                  <c:v>30.687000000000001</c:v>
                </c:pt>
                <c:pt idx="11924">
                  <c:v>30.625</c:v>
                </c:pt>
                <c:pt idx="11925">
                  <c:v>30.562000000000001</c:v>
                </c:pt>
                <c:pt idx="11926">
                  <c:v>30.562000000000001</c:v>
                </c:pt>
                <c:pt idx="11927">
                  <c:v>30.5</c:v>
                </c:pt>
                <c:pt idx="11928">
                  <c:v>30.5</c:v>
                </c:pt>
                <c:pt idx="11929">
                  <c:v>30.437000000000001</c:v>
                </c:pt>
                <c:pt idx="11930">
                  <c:v>30.437000000000001</c:v>
                </c:pt>
                <c:pt idx="11931">
                  <c:v>30.375</c:v>
                </c:pt>
                <c:pt idx="11932">
                  <c:v>30.375</c:v>
                </c:pt>
                <c:pt idx="11933">
                  <c:v>30.312000000000001</c:v>
                </c:pt>
                <c:pt idx="11934">
                  <c:v>30.312000000000001</c:v>
                </c:pt>
                <c:pt idx="11935">
                  <c:v>30.312000000000001</c:v>
                </c:pt>
                <c:pt idx="11936">
                  <c:v>30.25</c:v>
                </c:pt>
                <c:pt idx="11937">
                  <c:v>30.25</c:v>
                </c:pt>
                <c:pt idx="11938">
                  <c:v>30.25</c:v>
                </c:pt>
                <c:pt idx="11939">
                  <c:v>30.25</c:v>
                </c:pt>
                <c:pt idx="11940">
                  <c:v>30.187000000000001</c:v>
                </c:pt>
                <c:pt idx="11941">
                  <c:v>30.187000000000001</c:v>
                </c:pt>
                <c:pt idx="11942">
                  <c:v>30.125</c:v>
                </c:pt>
                <c:pt idx="11943">
                  <c:v>30.125</c:v>
                </c:pt>
                <c:pt idx="11944">
                  <c:v>30.062000000000001</c:v>
                </c:pt>
                <c:pt idx="11945">
                  <c:v>30.062000000000001</c:v>
                </c:pt>
                <c:pt idx="11946">
                  <c:v>30</c:v>
                </c:pt>
                <c:pt idx="11947">
                  <c:v>29.937000000000001</c:v>
                </c:pt>
                <c:pt idx="11948">
                  <c:v>29.937000000000001</c:v>
                </c:pt>
                <c:pt idx="11949">
                  <c:v>29.937000000000001</c:v>
                </c:pt>
                <c:pt idx="11950">
                  <c:v>29.937000000000001</c:v>
                </c:pt>
                <c:pt idx="11951">
                  <c:v>29.875</c:v>
                </c:pt>
                <c:pt idx="11952">
                  <c:v>29.875</c:v>
                </c:pt>
                <c:pt idx="11953">
                  <c:v>29.875</c:v>
                </c:pt>
                <c:pt idx="11954">
                  <c:v>29.812000000000001</c:v>
                </c:pt>
                <c:pt idx="11955">
                  <c:v>29.812000000000001</c:v>
                </c:pt>
                <c:pt idx="11956">
                  <c:v>29.75</c:v>
                </c:pt>
                <c:pt idx="11957">
                  <c:v>29.75</c:v>
                </c:pt>
                <c:pt idx="11958">
                  <c:v>29.75</c:v>
                </c:pt>
                <c:pt idx="11959">
                  <c:v>29.75</c:v>
                </c:pt>
                <c:pt idx="11960">
                  <c:v>29.75</c:v>
                </c:pt>
                <c:pt idx="11961">
                  <c:v>29.75</c:v>
                </c:pt>
                <c:pt idx="11962">
                  <c:v>29.687000000000001</c:v>
                </c:pt>
                <c:pt idx="11963">
                  <c:v>29.687000000000001</c:v>
                </c:pt>
                <c:pt idx="11964">
                  <c:v>29.625</c:v>
                </c:pt>
                <c:pt idx="11965">
                  <c:v>29.562000000000001</c:v>
                </c:pt>
                <c:pt idx="11966">
                  <c:v>29.562000000000001</c:v>
                </c:pt>
                <c:pt idx="11967">
                  <c:v>29.5</c:v>
                </c:pt>
                <c:pt idx="11968">
                  <c:v>29.5</c:v>
                </c:pt>
                <c:pt idx="11969">
                  <c:v>29.437000000000001</c:v>
                </c:pt>
                <c:pt idx="11970">
                  <c:v>29.437000000000001</c:v>
                </c:pt>
                <c:pt idx="11971">
                  <c:v>29.375</c:v>
                </c:pt>
                <c:pt idx="11972">
                  <c:v>29.375</c:v>
                </c:pt>
                <c:pt idx="11973">
                  <c:v>29.312000000000001</c:v>
                </c:pt>
                <c:pt idx="11974">
                  <c:v>29.312000000000001</c:v>
                </c:pt>
                <c:pt idx="11975">
                  <c:v>29.312000000000001</c:v>
                </c:pt>
                <c:pt idx="11976">
                  <c:v>29.25</c:v>
                </c:pt>
                <c:pt idx="11977">
                  <c:v>29.187000000000001</c:v>
                </c:pt>
                <c:pt idx="11978">
                  <c:v>29.125</c:v>
                </c:pt>
                <c:pt idx="11979">
                  <c:v>29.125</c:v>
                </c:pt>
                <c:pt idx="11980">
                  <c:v>29.062000000000001</c:v>
                </c:pt>
                <c:pt idx="11981">
                  <c:v>29.062000000000001</c:v>
                </c:pt>
                <c:pt idx="11982">
                  <c:v>29</c:v>
                </c:pt>
                <c:pt idx="11983">
                  <c:v>28.937000000000001</c:v>
                </c:pt>
                <c:pt idx="11984">
                  <c:v>28.937000000000001</c:v>
                </c:pt>
                <c:pt idx="11985">
                  <c:v>28.875</c:v>
                </c:pt>
                <c:pt idx="11986">
                  <c:v>28.875</c:v>
                </c:pt>
                <c:pt idx="11987">
                  <c:v>28.875</c:v>
                </c:pt>
                <c:pt idx="11988">
                  <c:v>28.812000000000001</c:v>
                </c:pt>
                <c:pt idx="11989">
                  <c:v>28.812000000000001</c:v>
                </c:pt>
                <c:pt idx="11990">
                  <c:v>28.75</c:v>
                </c:pt>
                <c:pt idx="11991">
                  <c:v>28.75</c:v>
                </c:pt>
                <c:pt idx="11992">
                  <c:v>28.687000000000001</c:v>
                </c:pt>
                <c:pt idx="11993">
                  <c:v>28.687000000000001</c:v>
                </c:pt>
                <c:pt idx="11994">
                  <c:v>28.687000000000001</c:v>
                </c:pt>
                <c:pt idx="11995">
                  <c:v>28.687000000000001</c:v>
                </c:pt>
                <c:pt idx="11996">
                  <c:v>28.625</c:v>
                </c:pt>
                <c:pt idx="11997">
                  <c:v>28.625</c:v>
                </c:pt>
                <c:pt idx="11998">
                  <c:v>28.625</c:v>
                </c:pt>
                <c:pt idx="11999">
                  <c:v>28.625</c:v>
                </c:pt>
                <c:pt idx="12000">
                  <c:v>28.625</c:v>
                </c:pt>
                <c:pt idx="12001">
                  <c:v>28.562000000000001</c:v>
                </c:pt>
                <c:pt idx="12002">
                  <c:v>28.562000000000001</c:v>
                </c:pt>
                <c:pt idx="12003">
                  <c:v>28.562000000000001</c:v>
                </c:pt>
                <c:pt idx="12004">
                  <c:v>28.562000000000001</c:v>
                </c:pt>
                <c:pt idx="12005">
                  <c:v>28.5</c:v>
                </c:pt>
                <c:pt idx="12006">
                  <c:v>28.5</c:v>
                </c:pt>
                <c:pt idx="12007">
                  <c:v>28.5</c:v>
                </c:pt>
                <c:pt idx="12008">
                  <c:v>28.437000000000001</c:v>
                </c:pt>
                <c:pt idx="12009">
                  <c:v>28.437000000000001</c:v>
                </c:pt>
                <c:pt idx="12010">
                  <c:v>28.437000000000001</c:v>
                </c:pt>
                <c:pt idx="12011">
                  <c:v>28.437000000000001</c:v>
                </c:pt>
                <c:pt idx="12012">
                  <c:v>28.375</c:v>
                </c:pt>
                <c:pt idx="12013">
                  <c:v>28.375</c:v>
                </c:pt>
                <c:pt idx="12014">
                  <c:v>28.312000000000001</c:v>
                </c:pt>
                <c:pt idx="12015">
                  <c:v>28.312000000000001</c:v>
                </c:pt>
                <c:pt idx="12016">
                  <c:v>28.25</c:v>
                </c:pt>
                <c:pt idx="12017">
                  <c:v>28.25</c:v>
                </c:pt>
                <c:pt idx="12018">
                  <c:v>28.25</c:v>
                </c:pt>
                <c:pt idx="12019">
                  <c:v>28.25</c:v>
                </c:pt>
                <c:pt idx="12020">
                  <c:v>28.25</c:v>
                </c:pt>
                <c:pt idx="12021">
                  <c:v>28.312000000000001</c:v>
                </c:pt>
                <c:pt idx="12022">
                  <c:v>28.25</c:v>
                </c:pt>
                <c:pt idx="12023">
                  <c:v>28.312000000000001</c:v>
                </c:pt>
                <c:pt idx="12024">
                  <c:v>28.312000000000001</c:v>
                </c:pt>
                <c:pt idx="12025">
                  <c:v>28.375</c:v>
                </c:pt>
                <c:pt idx="12026">
                  <c:v>28.375</c:v>
                </c:pt>
                <c:pt idx="12027">
                  <c:v>28.437000000000001</c:v>
                </c:pt>
                <c:pt idx="12028">
                  <c:v>28.437000000000001</c:v>
                </c:pt>
                <c:pt idx="12029">
                  <c:v>28.437000000000001</c:v>
                </c:pt>
                <c:pt idx="12030">
                  <c:v>28.437000000000001</c:v>
                </c:pt>
                <c:pt idx="12031">
                  <c:v>28.5</c:v>
                </c:pt>
                <c:pt idx="12032">
                  <c:v>28.5</c:v>
                </c:pt>
                <c:pt idx="12033">
                  <c:v>28.5</c:v>
                </c:pt>
                <c:pt idx="12034">
                  <c:v>28.5</c:v>
                </c:pt>
                <c:pt idx="12035">
                  <c:v>28.562000000000001</c:v>
                </c:pt>
                <c:pt idx="12036">
                  <c:v>28.562000000000001</c:v>
                </c:pt>
                <c:pt idx="12037">
                  <c:v>28.625</c:v>
                </c:pt>
                <c:pt idx="12038">
                  <c:v>28.625</c:v>
                </c:pt>
                <c:pt idx="12039">
                  <c:v>28.625</c:v>
                </c:pt>
                <c:pt idx="12040">
                  <c:v>28.625</c:v>
                </c:pt>
                <c:pt idx="12041">
                  <c:v>28.687000000000001</c:v>
                </c:pt>
                <c:pt idx="12042">
                  <c:v>28.687000000000001</c:v>
                </c:pt>
                <c:pt idx="12043">
                  <c:v>28.75</c:v>
                </c:pt>
                <c:pt idx="12044">
                  <c:v>28.75</c:v>
                </c:pt>
                <c:pt idx="12045">
                  <c:v>28.75</c:v>
                </c:pt>
                <c:pt idx="12046">
                  <c:v>28.75</c:v>
                </c:pt>
                <c:pt idx="12047">
                  <c:v>28.75</c:v>
                </c:pt>
                <c:pt idx="12048">
                  <c:v>28.75</c:v>
                </c:pt>
                <c:pt idx="12049">
                  <c:v>28.75</c:v>
                </c:pt>
                <c:pt idx="12050">
                  <c:v>28.812000000000001</c:v>
                </c:pt>
                <c:pt idx="12051">
                  <c:v>28.812000000000001</c:v>
                </c:pt>
                <c:pt idx="12052">
                  <c:v>28.812000000000001</c:v>
                </c:pt>
                <c:pt idx="12053">
                  <c:v>28.812000000000001</c:v>
                </c:pt>
                <c:pt idx="12054">
                  <c:v>28.875</c:v>
                </c:pt>
                <c:pt idx="12055">
                  <c:v>28.875</c:v>
                </c:pt>
                <c:pt idx="12056">
                  <c:v>28.937000000000001</c:v>
                </c:pt>
                <c:pt idx="12057">
                  <c:v>28.937000000000001</c:v>
                </c:pt>
                <c:pt idx="12058">
                  <c:v>28.937000000000001</c:v>
                </c:pt>
                <c:pt idx="12059">
                  <c:v>28.937000000000001</c:v>
                </c:pt>
                <c:pt idx="12060">
                  <c:v>28.937000000000001</c:v>
                </c:pt>
                <c:pt idx="12061">
                  <c:v>29</c:v>
                </c:pt>
                <c:pt idx="12062">
                  <c:v>29</c:v>
                </c:pt>
                <c:pt idx="12063">
                  <c:v>29</c:v>
                </c:pt>
                <c:pt idx="12064">
                  <c:v>29</c:v>
                </c:pt>
                <c:pt idx="12065">
                  <c:v>29</c:v>
                </c:pt>
                <c:pt idx="12066">
                  <c:v>29</c:v>
                </c:pt>
                <c:pt idx="12067">
                  <c:v>29</c:v>
                </c:pt>
                <c:pt idx="12068">
                  <c:v>29</c:v>
                </c:pt>
                <c:pt idx="12069">
                  <c:v>29</c:v>
                </c:pt>
                <c:pt idx="12070">
                  <c:v>28.937000000000001</c:v>
                </c:pt>
                <c:pt idx="12071">
                  <c:v>28.937000000000001</c:v>
                </c:pt>
                <c:pt idx="12072">
                  <c:v>29</c:v>
                </c:pt>
                <c:pt idx="12073">
                  <c:v>29</c:v>
                </c:pt>
                <c:pt idx="12074">
                  <c:v>29</c:v>
                </c:pt>
                <c:pt idx="12075">
                  <c:v>29</c:v>
                </c:pt>
                <c:pt idx="12076">
                  <c:v>29.062000000000001</c:v>
                </c:pt>
                <c:pt idx="12077">
                  <c:v>29.062000000000001</c:v>
                </c:pt>
                <c:pt idx="12078">
                  <c:v>29.062000000000001</c:v>
                </c:pt>
                <c:pt idx="12079">
                  <c:v>29.062000000000001</c:v>
                </c:pt>
                <c:pt idx="12080">
                  <c:v>29.062000000000001</c:v>
                </c:pt>
                <c:pt idx="12081">
                  <c:v>29.062000000000001</c:v>
                </c:pt>
                <c:pt idx="12082">
                  <c:v>29.062000000000001</c:v>
                </c:pt>
                <c:pt idx="12083">
                  <c:v>29</c:v>
                </c:pt>
                <c:pt idx="12084">
                  <c:v>29</c:v>
                </c:pt>
                <c:pt idx="12085">
                  <c:v>29</c:v>
                </c:pt>
                <c:pt idx="12086">
                  <c:v>28.937000000000001</c:v>
                </c:pt>
                <c:pt idx="12087">
                  <c:v>28.937000000000001</c:v>
                </c:pt>
                <c:pt idx="12088">
                  <c:v>28.875</c:v>
                </c:pt>
                <c:pt idx="12089">
                  <c:v>28.875</c:v>
                </c:pt>
                <c:pt idx="12090">
                  <c:v>28.875</c:v>
                </c:pt>
                <c:pt idx="12091">
                  <c:v>28.812000000000001</c:v>
                </c:pt>
                <c:pt idx="12092">
                  <c:v>28.812000000000001</c:v>
                </c:pt>
                <c:pt idx="12093">
                  <c:v>28.75</c:v>
                </c:pt>
                <c:pt idx="12094">
                  <c:v>28.75</c:v>
                </c:pt>
                <c:pt idx="12095">
                  <c:v>28.687000000000001</c:v>
                </c:pt>
                <c:pt idx="12096">
                  <c:v>28.687000000000001</c:v>
                </c:pt>
                <c:pt idx="12097">
                  <c:v>28.625</c:v>
                </c:pt>
                <c:pt idx="12098">
                  <c:v>28.562000000000001</c:v>
                </c:pt>
                <c:pt idx="12099">
                  <c:v>28.562000000000001</c:v>
                </c:pt>
                <c:pt idx="12100">
                  <c:v>28.5</c:v>
                </c:pt>
                <c:pt idx="12101">
                  <c:v>28.5</c:v>
                </c:pt>
                <c:pt idx="12102">
                  <c:v>28.437000000000001</c:v>
                </c:pt>
                <c:pt idx="12103">
                  <c:v>28.375</c:v>
                </c:pt>
                <c:pt idx="12104">
                  <c:v>28.375</c:v>
                </c:pt>
                <c:pt idx="12105">
                  <c:v>28.312000000000001</c:v>
                </c:pt>
                <c:pt idx="12106">
                  <c:v>28.25</c:v>
                </c:pt>
                <c:pt idx="12107">
                  <c:v>28.187000000000001</c:v>
                </c:pt>
                <c:pt idx="12108">
                  <c:v>28.187000000000001</c:v>
                </c:pt>
                <c:pt idx="12109">
                  <c:v>28.125</c:v>
                </c:pt>
                <c:pt idx="12110">
                  <c:v>28.062000000000001</c:v>
                </c:pt>
                <c:pt idx="12111">
                  <c:v>28</c:v>
                </c:pt>
                <c:pt idx="12112">
                  <c:v>27.937000000000001</c:v>
                </c:pt>
                <c:pt idx="12113">
                  <c:v>27.875</c:v>
                </c:pt>
                <c:pt idx="12114">
                  <c:v>27.812000000000001</c:v>
                </c:pt>
                <c:pt idx="12115">
                  <c:v>27.75</c:v>
                </c:pt>
                <c:pt idx="12116">
                  <c:v>27.687000000000001</c:v>
                </c:pt>
                <c:pt idx="12117">
                  <c:v>27.625</c:v>
                </c:pt>
                <c:pt idx="12118">
                  <c:v>27.562000000000001</c:v>
                </c:pt>
                <c:pt idx="12119">
                  <c:v>27.562000000000001</c:v>
                </c:pt>
                <c:pt idx="12120">
                  <c:v>27.562000000000001</c:v>
                </c:pt>
                <c:pt idx="12121">
                  <c:v>27.625</c:v>
                </c:pt>
                <c:pt idx="12122">
                  <c:v>27.75</c:v>
                </c:pt>
                <c:pt idx="12123">
                  <c:v>27.875</c:v>
                </c:pt>
                <c:pt idx="12124">
                  <c:v>28</c:v>
                </c:pt>
                <c:pt idx="12125">
                  <c:v>28.062000000000001</c:v>
                </c:pt>
                <c:pt idx="12126">
                  <c:v>28.125</c:v>
                </c:pt>
                <c:pt idx="12127">
                  <c:v>28.187000000000001</c:v>
                </c:pt>
                <c:pt idx="12128">
                  <c:v>28.25</c:v>
                </c:pt>
                <c:pt idx="12129">
                  <c:v>28.312000000000001</c:v>
                </c:pt>
                <c:pt idx="12130">
                  <c:v>28.437000000000001</c:v>
                </c:pt>
                <c:pt idx="12131">
                  <c:v>28.562000000000001</c:v>
                </c:pt>
                <c:pt idx="12132">
                  <c:v>28.625</c:v>
                </c:pt>
                <c:pt idx="12133">
                  <c:v>28.812000000000001</c:v>
                </c:pt>
                <c:pt idx="12134">
                  <c:v>28.937000000000001</c:v>
                </c:pt>
                <c:pt idx="12135">
                  <c:v>29.062000000000001</c:v>
                </c:pt>
                <c:pt idx="12136">
                  <c:v>29.25</c:v>
                </c:pt>
                <c:pt idx="12137">
                  <c:v>29.375</c:v>
                </c:pt>
                <c:pt idx="12138">
                  <c:v>29.437000000000001</c:v>
                </c:pt>
                <c:pt idx="12139">
                  <c:v>29.5</c:v>
                </c:pt>
                <c:pt idx="12140">
                  <c:v>29.562000000000001</c:v>
                </c:pt>
                <c:pt idx="12141">
                  <c:v>29.687000000000001</c:v>
                </c:pt>
                <c:pt idx="12142">
                  <c:v>29.687000000000001</c:v>
                </c:pt>
                <c:pt idx="12143">
                  <c:v>29.687000000000001</c:v>
                </c:pt>
                <c:pt idx="12144">
                  <c:v>29.625</c:v>
                </c:pt>
                <c:pt idx="12145">
                  <c:v>29.562000000000001</c:v>
                </c:pt>
                <c:pt idx="12146">
                  <c:v>29.5</c:v>
                </c:pt>
                <c:pt idx="12147">
                  <c:v>29.437000000000001</c:v>
                </c:pt>
                <c:pt idx="12148">
                  <c:v>29.437000000000001</c:v>
                </c:pt>
                <c:pt idx="12149">
                  <c:v>29.437000000000001</c:v>
                </c:pt>
                <c:pt idx="12150">
                  <c:v>29.562000000000001</c:v>
                </c:pt>
                <c:pt idx="12151">
                  <c:v>29.687000000000001</c:v>
                </c:pt>
                <c:pt idx="12152">
                  <c:v>30.312000000000001</c:v>
                </c:pt>
                <c:pt idx="12153">
                  <c:v>31.187000000000001</c:v>
                </c:pt>
                <c:pt idx="12154">
                  <c:v>32.375</c:v>
                </c:pt>
                <c:pt idx="12155">
                  <c:v>33.625</c:v>
                </c:pt>
                <c:pt idx="12156">
                  <c:v>34.375</c:v>
                </c:pt>
                <c:pt idx="12157">
                  <c:v>34.5</c:v>
                </c:pt>
                <c:pt idx="12158">
                  <c:v>35.061999999999998</c:v>
                </c:pt>
                <c:pt idx="12159">
                  <c:v>35.936999999999998</c:v>
                </c:pt>
                <c:pt idx="12160">
                  <c:v>36.936999999999998</c:v>
                </c:pt>
                <c:pt idx="12161">
                  <c:v>38.061999999999998</c:v>
                </c:pt>
                <c:pt idx="12162">
                  <c:v>39.061999999999998</c:v>
                </c:pt>
                <c:pt idx="12163">
                  <c:v>40.061999999999998</c:v>
                </c:pt>
                <c:pt idx="12164">
                  <c:v>41</c:v>
                </c:pt>
                <c:pt idx="12165">
                  <c:v>41.875</c:v>
                </c:pt>
                <c:pt idx="12166">
                  <c:v>42.625</c:v>
                </c:pt>
                <c:pt idx="12167">
                  <c:v>43.375</c:v>
                </c:pt>
                <c:pt idx="12168">
                  <c:v>44.061999999999998</c:v>
                </c:pt>
                <c:pt idx="12169">
                  <c:v>44.625</c:v>
                </c:pt>
                <c:pt idx="12170">
                  <c:v>45.186999999999998</c:v>
                </c:pt>
                <c:pt idx="12171">
                  <c:v>45.625</c:v>
                </c:pt>
                <c:pt idx="12172">
                  <c:v>46</c:v>
                </c:pt>
                <c:pt idx="12173">
                  <c:v>46.375</c:v>
                </c:pt>
                <c:pt idx="12174">
                  <c:v>46.686999999999998</c:v>
                </c:pt>
                <c:pt idx="12175">
                  <c:v>47</c:v>
                </c:pt>
                <c:pt idx="12176">
                  <c:v>47.186999999999998</c:v>
                </c:pt>
                <c:pt idx="12177">
                  <c:v>47.375</c:v>
                </c:pt>
                <c:pt idx="12178">
                  <c:v>47.561999999999998</c:v>
                </c:pt>
                <c:pt idx="12179">
                  <c:v>47.625</c:v>
                </c:pt>
                <c:pt idx="12180">
                  <c:v>47.75</c:v>
                </c:pt>
                <c:pt idx="12181">
                  <c:v>47.75</c:v>
                </c:pt>
                <c:pt idx="12182">
                  <c:v>47.811999999999998</c:v>
                </c:pt>
                <c:pt idx="12183">
                  <c:v>47.811999999999998</c:v>
                </c:pt>
                <c:pt idx="12184">
                  <c:v>47.75</c:v>
                </c:pt>
                <c:pt idx="12185">
                  <c:v>47.75</c:v>
                </c:pt>
                <c:pt idx="12186">
                  <c:v>47.686999999999998</c:v>
                </c:pt>
                <c:pt idx="12187">
                  <c:v>47.561999999999998</c:v>
                </c:pt>
                <c:pt idx="12188">
                  <c:v>47.5</c:v>
                </c:pt>
                <c:pt idx="12189">
                  <c:v>47.375</c:v>
                </c:pt>
                <c:pt idx="12190">
                  <c:v>47.25</c:v>
                </c:pt>
                <c:pt idx="12191">
                  <c:v>47.061999999999998</c:v>
                </c:pt>
                <c:pt idx="12192">
                  <c:v>46.936999999999998</c:v>
                </c:pt>
                <c:pt idx="12193">
                  <c:v>46.75</c:v>
                </c:pt>
                <c:pt idx="12194">
                  <c:v>46.561999999999998</c:v>
                </c:pt>
                <c:pt idx="12195">
                  <c:v>46.375</c:v>
                </c:pt>
                <c:pt idx="12196">
                  <c:v>46.186999999999998</c:v>
                </c:pt>
                <c:pt idx="12197">
                  <c:v>46</c:v>
                </c:pt>
                <c:pt idx="12198">
                  <c:v>45.811999999999998</c:v>
                </c:pt>
                <c:pt idx="12199">
                  <c:v>45.625</c:v>
                </c:pt>
                <c:pt idx="12200">
                  <c:v>45.436999999999998</c:v>
                </c:pt>
                <c:pt idx="12201">
                  <c:v>45.186999999999998</c:v>
                </c:pt>
                <c:pt idx="12202">
                  <c:v>45</c:v>
                </c:pt>
                <c:pt idx="12203">
                  <c:v>44.75</c:v>
                </c:pt>
                <c:pt idx="12204">
                  <c:v>44.561999999999998</c:v>
                </c:pt>
                <c:pt idx="12205">
                  <c:v>44.311999999999998</c:v>
                </c:pt>
                <c:pt idx="12206">
                  <c:v>44.125</c:v>
                </c:pt>
                <c:pt idx="12207">
                  <c:v>43.875</c:v>
                </c:pt>
                <c:pt idx="12208">
                  <c:v>43.625</c:v>
                </c:pt>
                <c:pt idx="12209">
                  <c:v>43.436999999999998</c:v>
                </c:pt>
                <c:pt idx="12210">
                  <c:v>43.186999999999998</c:v>
                </c:pt>
                <c:pt idx="12211">
                  <c:v>43</c:v>
                </c:pt>
                <c:pt idx="12212">
                  <c:v>42.811999999999998</c:v>
                </c:pt>
                <c:pt idx="12213">
                  <c:v>42.561999999999998</c:v>
                </c:pt>
                <c:pt idx="12214">
                  <c:v>42.311999999999998</c:v>
                </c:pt>
                <c:pt idx="12215">
                  <c:v>42.125</c:v>
                </c:pt>
                <c:pt idx="12216">
                  <c:v>41.875</c:v>
                </c:pt>
                <c:pt idx="12217">
                  <c:v>41.686999999999998</c:v>
                </c:pt>
                <c:pt idx="12218">
                  <c:v>41.5</c:v>
                </c:pt>
                <c:pt idx="12219">
                  <c:v>41.311999999999998</c:v>
                </c:pt>
                <c:pt idx="12220">
                  <c:v>41.061999999999998</c:v>
                </c:pt>
                <c:pt idx="12221">
                  <c:v>40.875</c:v>
                </c:pt>
                <c:pt idx="12222">
                  <c:v>40.686999999999998</c:v>
                </c:pt>
                <c:pt idx="12223">
                  <c:v>40.5</c:v>
                </c:pt>
                <c:pt idx="12224">
                  <c:v>40.25</c:v>
                </c:pt>
                <c:pt idx="12225">
                  <c:v>40.061999999999998</c:v>
                </c:pt>
                <c:pt idx="12226">
                  <c:v>39.875</c:v>
                </c:pt>
                <c:pt idx="12227">
                  <c:v>39.686999999999998</c:v>
                </c:pt>
                <c:pt idx="12228">
                  <c:v>39.5</c:v>
                </c:pt>
                <c:pt idx="12229">
                  <c:v>39.311999999999998</c:v>
                </c:pt>
                <c:pt idx="12230">
                  <c:v>39.125</c:v>
                </c:pt>
                <c:pt idx="12231">
                  <c:v>39</c:v>
                </c:pt>
                <c:pt idx="12232">
                  <c:v>38.811999999999998</c:v>
                </c:pt>
                <c:pt idx="12233">
                  <c:v>38.625</c:v>
                </c:pt>
                <c:pt idx="12234">
                  <c:v>38.436999999999998</c:v>
                </c:pt>
                <c:pt idx="12235">
                  <c:v>38.311999999999998</c:v>
                </c:pt>
                <c:pt idx="12236">
                  <c:v>38.125</c:v>
                </c:pt>
                <c:pt idx="12237">
                  <c:v>37.936999999999998</c:v>
                </c:pt>
                <c:pt idx="12238">
                  <c:v>37.811999999999998</c:v>
                </c:pt>
                <c:pt idx="12239">
                  <c:v>37.625</c:v>
                </c:pt>
                <c:pt idx="12240">
                  <c:v>37.5</c:v>
                </c:pt>
                <c:pt idx="12241">
                  <c:v>37.375</c:v>
                </c:pt>
                <c:pt idx="12242">
                  <c:v>37.186999999999998</c:v>
                </c:pt>
                <c:pt idx="12243">
                  <c:v>37.061999999999998</c:v>
                </c:pt>
                <c:pt idx="12244">
                  <c:v>36.936999999999998</c:v>
                </c:pt>
                <c:pt idx="12245">
                  <c:v>36.811999999999998</c:v>
                </c:pt>
                <c:pt idx="12246">
                  <c:v>36.686999999999998</c:v>
                </c:pt>
                <c:pt idx="12247">
                  <c:v>36.561999999999998</c:v>
                </c:pt>
                <c:pt idx="12248">
                  <c:v>36.436999999999998</c:v>
                </c:pt>
                <c:pt idx="12249">
                  <c:v>36.311999999999998</c:v>
                </c:pt>
                <c:pt idx="12250">
                  <c:v>36.186999999999998</c:v>
                </c:pt>
                <c:pt idx="12251">
                  <c:v>36.061999999999998</c:v>
                </c:pt>
                <c:pt idx="12252">
                  <c:v>35.936999999999998</c:v>
                </c:pt>
                <c:pt idx="12253">
                  <c:v>35.811999999999998</c:v>
                </c:pt>
                <c:pt idx="12254">
                  <c:v>35.686999999999998</c:v>
                </c:pt>
                <c:pt idx="12255">
                  <c:v>35.625</c:v>
                </c:pt>
                <c:pt idx="12256">
                  <c:v>35.5</c:v>
                </c:pt>
                <c:pt idx="12257">
                  <c:v>35.375</c:v>
                </c:pt>
                <c:pt idx="12258">
                  <c:v>35.25</c:v>
                </c:pt>
                <c:pt idx="12259">
                  <c:v>35.186999999999998</c:v>
                </c:pt>
                <c:pt idx="12260">
                  <c:v>35.061999999999998</c:v>
                </c:pt>
                <c:pt idx="12261">
                  <c:v>35</c:v>
                </c:pt>
                <c:pt idx="12262">
                  <c:v>34.875</c:v>
                </c:pt>
                <c:pt idx="12263">
                  <c:v>34.811999999999998</c:v>
                </c:pt>
                <c:pt idx="12264">
                  <c:v>34.75</c:v>
                </c:pt>
                <c:pt idx="12265">
                  <c:v>34.625</c:v>
                </c:pt>
                <c:pt idx="12266">
                  <c:v>34.561999999999998</c:v>
                </c:pt>
                <c:pt idx="12267">
                  <c:v>34.5</c:v>
                </c:pt>
                <c:pt idx="12268">
                  <c:v>34.436999999999998</c:v>
                </c:pt>
                <c:pt idx="12269">
                  <c:v>34.311999999999998</c:v>
                </c:pt>
                <c:pt idx="12270">
                  <c:v>34.25</c:v>
                </c:pt>
                <c:pt idx="12271">
                  <c:v>34.186999999999998</c:v>
                </c:pt>
                <c:pt idx="12272">
                  <c:v>34.125</c:v>
                </c:pt>
                <c:pt idx="12273">
                  <c:v>34.061999999999998</c:v>
                </c:pt>
                <c:pt idx="12274">
                  <c:v>34</c:v>
                </c:pt>
                <c:pt idx="12275">
                  <c:v>33.936999999999998</c:v>
                </c:pt>
                <c:pt idx="12276">
                  <c:v>33.875</c:v>
                </c:pt>
                <c:pt idx="12277">
                  <c:v>33.811999999999998</c:v>
                </c:pt>
                <c:pt idx="12278">
                  <c:v>33.75</c:v>
                </c:pt>
                <c:pt idx="12279">
                  <c:v>33.686999999999998</c:v>
                </c:pt>
                <c:pt idx="12280">
                  <c:v>33.625</c:v>
                </c:pt>
                <c:pt idx="12281">
                  <c:v>33.561999999999998</c:v>
                </c:pt>
                <c:pt idx="12282">
                  <c:v>33.561999999999998</c:v>
                </c:pt>
                <c:pt idx="12283">
                  <c:v>33.5</c:v>
                </c:pt>
                <c:pt idx="12284">
                  <c:v>33.5</c:v>
                </c:pt>
                <c:pt idx="12285">
                  <c:v>33.436999999999998</c:v>
                </c:pt>
                <c:pt idx="12286">
                  <c:v>33.436999999999998</c:v>
                </c:pt>
                <c:pt idx="12287">
                  <c:v>33.375</c:v>
                </c:pt>
                <c:pt idx="12288">
                  <c:v>33.311999999999998</c:v>
                </c:pt>
                <c:pt idx="12289">
                  <c:v>33.25</c:v>
                </c:pt>
                <c:pt idx="12290">
                  <c:v>33.25</c:v>
                </c:pt>
                <c:pt idx="12291">
                  <c:v>33.186999999999998</c:v>
                </c:pt>
                <c:pt idx="12292">
                  <c:v>33.125</c:v>
                </c:pt>
                <c:pt idx="12293">
                  <c:v>33.125</c:v>
                </c:pt>
                <c:pt idx="12294">
                  <c:v>33.125</c:v>
                </c:pt>
                <c:pt idx="12295">
                  <c:v>33.061999999999998</c:v>
                </c:pt>
                <c:pt idx="12296">
                  <c:v>33.061999999999998</c:v>
                </c:pt>
                <c:pt idx="12297">
                  <c:v>33</c:v>
                </c:pt>
                <c:pt idx="12298">
                  <c:v>33</c:v>
                </c:pt>
                <c:pt idx="12299">
                  <c:v>33</c:v>
                </c:pt>
                <c:pt idx="12300">
                  <c:v>32.936999999999998</c:v>
                </c:pt>
                <c:pt idx="12301">
                  <c:v>32.936999999999998</c:v>
                </c:pt>
                <c:pt idx="12302">
                  <c:v>32.875</c:v>
                </c:pt>
                <c:pt idx="12303">
                  <c:v>32.875</c:v>
                </c:pt>
                <c:pt idx="12304">
                  <c:v>32.811999999999998</c:v>
                </c:pt>
                <c:pt idx="12305">
                  <c:v>32.811999999999998</c:v>
                </c:pt>
                <c:pt idx="12306">
                  <c:v>32.811999999999998</c:v>
                </c:pt>
                <c:pt idx="12307">
                  <c:v>32.75</c:v>
                </c:pt>
                <c:pt idx="12308">
                  <c:v>32.75</c:v>
                </c:pt>
                <c:pt idx="12309">
                  <c:v>32.75</c:v>
                </c:pt>
                <c:pt idx="12310">
                  <c:v>32.686999999999998</c:v>
                </c:pt>
                <c:pt idx="12311">
                  <c:v>32.686999999999998</c:v>
                </c:pt>
                <c:pt idx="12312">
                  <c:v>32.625</c:v>
                </c:pt>
                <c:pt idx="12313">
                  <c:v>32.625</c:v>
                </c:pt>
                <c:pt idx="12314">
                  <c:v>32.625</c:v>
                </c:pt>
                <c:pt idx="12315">
                  <c:v>32.561999999999998</c:v>
                </c:pt>
                <c:pt idx="12316">
                  <c:v>32.561999999999998</c:v>
                </c:pt>
                <c:pt idx="12317">
                  <c:v>32.561999999999998</c:v>
                </c:pt>
                <c:pt idx="12318">
                  <c:v>32.5</c:v>
                </c:pt>
                <c:pt idx="12319">
                  <c:v>32.5</c:v>
                </c:pt>
                <c:pt idx="12320">
                  <c:v>32.5</c:v>
                </c:pt>
                <c:pt idx="12321">
                  <c:v>32.436999999999998</c:v>
                </c:pt>
                <c:pt idx="12322">
                  <c:v>32.436999999999998</c:v>
                </c:pt>
                <c:pt idx="12323">
                  <c:v>32.436999999999998</c:v>
                </c:pt>
                <c:pt idx="12324">
                  <c:v>32.375</c:v>
                </c:pt>
                <c:pt idx="12325">
                  <c:v>32.375</c:v>
                </c:pt>
                <c:pt idx="12326">
                  <c:v>32.311999999999998</c:v>
                </c:pt>
                <c:pt idx="12327">
                  <c:v>32.311999999999998</c:v>
                </c:pt>
                <c:pt idx="12328">
                  <c:v>32.311999999999998</c:v>
                </c:pt>
                <c:pt idx="12329">
                  <c:v>32.311999999999998</c:v>
                </c:pt>
                <c:pt idx="12330">
                  <c:v>32.25</c:v>
                </c:pt>
                <c:pt idx="12331">
                  <c:v>32.25</c:v>
                </c:pt>
                <c:pt idx="12332">
                  <c:v>32.186999999999998</c:v>
                </c:pt>
                <c:pt idx="12333">
                  <c:v>32.186999999999998</c:v>
                </c:pt>
                <c:pt idx="12334">
                  <c:v>32.186999999999998</c:v>
                </c:pt>
                <c:pt idx="12335">
                  <c:v>32.125</c:v>
                </c:pt>
                <c:pt idx="12336">
                  <c:v>32.125</c:v>
                </c:pt>
                <c:pt idx="12337">
                  <c:v>32.125</c:v>
                </c:pt>
                <c:pt idx="12338">
                  <c:v>32.125</c:v>
                </c:pt>
                <c:pt idx="12339">
                  <c:v>32.061999999999998</c:v>
                </c:pt>
                <c:pt idx="12340">
                  <c:v>32.061999999999998</c:v>
                </c:pt>
                <c:pt idx="12341">
                  <c:v>32.061999999999998</c:v>
                </c:pt>
                <c:pt idx="12342">
                  <c:v>32.061999999999998</c:v>
                </c:pt>
                <c:pt idx="12343">
                  <c:v>32</c:v>
                </c:pt>
                <c:pt idx="12344">
                  <c:v>32</c:v>
                </c:pt>
                <c:pt idx="12345">
                  <c:v>32</c:v>
                </c:pt>
                <c:pt idx="12346">
                  <c:v>32</c:v>
                </c:pt>
                <c:pt idx="12347">
                  <c:v>31.937000000000001</c:v>
                </c:pt>
                <c:pt idx="12348">
                  <c:v>31.937000000000001</c:v>
                </c:pt>
                <c:pt idx="12349">
                  <c:v>31.937000000000001</c:v>
                </c:pt>
                <c:pt idx="12350">
                  <c:v>31.937000000000001</c:v>
                </c:pt>
                <c:pt idx="12351">
                  <c:v>31.937000000000001</c:v>
                </c:pt>
                <c:pt idx="12352">
                  <c:v>31.875</c:v>
                </c:pt>
                <c:pt idx="12353">
                  <c:v>31.875</c:v>
                </c:pt>
                <c:pt idx="12354">
                  <c:v>31.875</c:v>
                </c:pt>
                <c:pt idx="12355">
                  <c:v>31.875</c:v>
                </c:pt>
                <c:pt idx="12356">
                  <c:v>31.875</c:v>
                </c:pt>
                <c:pt idx="12357">
                  <c:v>31.875</c:v>
                </c:pt>
                <c:pt idx="12358">
                  <c:v>31.875</c:v>
                </c:pt>
                <c:pt idx="12359">
                  <c:v>31.812000000000001</c:v>
                </c:pt>
                <c:pt idx="12360">
                  <c:v>31.812000000000001</c:v>
                </c:pt>
                <c:pt idx="12361">
                  <c:v>31.812000000000001</c:v>
                </c:pt>
                <c:pt idx="12362">
                  <c:v>31.812000000000001</c:v>
                </c:pt>
                <c:pt idx="12363">
                  <c:v>31.812000000000001</c:v>
                </c:pt>
                <c:pt idx="12364">
                  <c:v>31.812000000000001</c:v>
                </c:pt>
                <c:pt idx="12365">
                  <c:v>31.75</c:v>
                </c:pt>
                <c:pt idx="12366">
                  <c:v>31.75</c:v>
                </c:pt>
                <c:pt idx="12367">
                  <c:v>31.75</c:v>
                </c:pt>
                <c:pt idx="12368">
                  <c:v>31.75</c:v>
                </c:pt>
                <c:pt idx="12369">
                  <c:v>31.75</c:v>
                </c:pt>
                <c:pt idx="12370">
                  <c:v>31.75</c:v>
                </c:pt>
                <c:pt idx="12371">
                  <c:v>31.75</c:v>
                </c:pt>
                <c:pt idx="12372">
                  <c:v>31.75</c:v>
                </c:pt>
                <c:pt idx="12373">
                  <c:v>31.75</c:v>
                </c:pt>
                <c:pt idx="12374">
                  <c:v>31.75</c:v>
                </c:pt>
                <c:pt idx="12375">
                  <c:v>31.687000000000001</c:v>
                </c:pt>
                <c:pt idx="12376">
                  <c:v>31.75</c:v>
                </c:pt>
                <c:pt idx="12377">
                  <c:v>31.75</c:v>
                </c:pt>
                <c:pt idx="12378">
                  <c:v>31.687000000000001</c:v>
                </c:pt>
                <c:pt idx="12379">
                  <c:v>31.687000000000001</c:v>
                </c:pt>
                <c:pt idx="12380">
                  <c:v>31.687000000000001</c:v>
                </c:pt>
                <c:pt idx="12381">
                  <c:v>31.687000000000001</c:v>
                </c:pt>
                <c:pt idx="12382">
                  <c:v>31.687000000000001</c:v>
                </c:pt>
                <c:pt idx="12383">
                  <c:v>31.687000000000001</c:v>
                </c:pt>
                <c:pt idx="12384">
                  <c:v>31.687000000000001</c:v>
                </c:pt>
                <c:pt idx="12385">
                  <c:v>31.687000000000001</c:v>
                </c:pt>
                <c:pt idx="12386">
                  <c:v>31.687000000000001</c:v>
                </c:pt>
                <c:pt idx="12387">
                  <c:v>31.687000000000001</c:v>
                </c:pt>
                <c:pt idx="12388">
                  <c:v>31.687000000000001</c:v>
                </c:pt>
                <c:pt idx="12389">
                  <c:v>31.687000000000001</c:v>
                </c:pt>
                <c:pt idx="12390">
                  <c:v>31.687000000000001</c:v>
                </c:pt>
                <c:pt idx="12391">
                  <c:v>31.687000000000001</c:v>
                </c:pt>
                <c:pt idx="12392">
                  <c:v>31.625</c:v>
                </c:pt>
                <c:pt idx="12393">
                  <c:v>31.625</c:v>
                </c:pt>
                <c:pt idx="12394">
                  <c:v>31.687000000000001</c:v>
                </c:pt>
                <c:pt idx="12395">
                  <c:v>31.687000000000001</c:v>
                </c:pt>
                <c:pt idx="12396">
                  <c:v>31.625</c:v>
                </c:pt>
                <c:pt idx="12397">
                  <c:v>31.625</c:v>
                </c:pt>
                <c:pt idx="12398">
                  <c:v>31.625</c:v>
                </c:pt>
                <c:pt idx="12399">
                  <c:v>31.625</c:v>
                </c:pt>
                <c:pt idx="12400">
                  <c:v>31.625</c:v>
                </c:pt>
                <c:pt idx="12401">
                  <c:v>31.625</c:v>
                </c:pt>
                <c:pt idx="12402">
                  <c:v>31.625</c:v>
                </c:pt>
                <c:pt idx="12403">
                  <c:v>31.625</c:v>
                </c:pt>
                <c:pt idx="12404">
                  <c:v>31.625</c:v>
                </c:pt>
                <c:pt idx="12405">
                  <c:v>31.625</c:v>
                </c:pt>
                <c:pt idx="12406">
                  <c:v>31.625</c:v>
                </c:pt>
                <c:pt idx="12407">
                  <c:v>31.625</c:v>
                </c:pt>
                <c:pt idx="12408">
                  <c:v>31.625</c:v>
                </c:pt>
                <c:pt idx="12409">
                  <c:v>31.625</c:v>
                </c:pt>
                <c:pt idx="12410">
                  <c:v>31.625</c:v>
                </c:pt>
                <c:pt idx="12411">
                  <c:v>31.562000000000001</c:v>
                </c:pt>
                <c:pt idx="12412">
                  <c:v>31.562000000000001</c:v>
                </c:pt>
                <c:pt idx="12413">
                  <c:v>31.562000000000001</c:v>
                </c:pt>
                <c:pt idx="12414">
                  <c:v>31.562000000000001</c:v>
                </c:pt>
                <c:pt idx="12415">
                  <c:v>31.562000000000001</c:v>
                </c:pt>
                <c:pt idx="12416">
                  <c:v>31.562000000000001</c:v>
                </c:pt>
                <c:pt idx="12417">
                  <c:v>31.562000000000001</c:v>
                </c:pt>
                <c:pt idx="12418">
                  <c:v>31.562000000000001</c:v>
                </c:pt>
                <c:pt idx="12419">
                  <c:v>31.562000000000001</c:v>
                </c:pt>
                <c:pt idx="12420">
                  <c:v>31.562000000000001</c:v>
                </c:pt>
                <c:pt idx="12421">
                  <c:v>31.5</c:v>
                </c:pt>
                <c:pt idx="12422">
                  <c:v>31.5</c:v>
                </c:pt>
                <c:pt idx="12423">
                  <c:v>31.5</c:v>
                </c:pt>
                <c:pt idx="12424">
                  <c:v>31.5</c:v>
                </c:pt>
                <c:pt idx="12425">
                  <c:v>31.5</c:v>
                </c:pt>
                <c:pt idx="12426">
                  <c:v>31.5</c:v>
                </c:pt>
                <c:pt idx="12427">
                  <c:v>31.5</c:v>
                </c:pt>
                <c:pt idx="12428">
                  <c:v>31.5</c:v>
                </c:pt>
                <c:pt idx="12429">
                  <c:v>31.5</c:v>
                </c:pt>
                <c:pt idx="12430">
                  <c:v>31.5</c:v>
                </c:pt>
                <c:pt idx="12431">
                  <c:v>31.5</c:v>
                </c:pt>
                <c:pt idx="12432">
                  <c:v>31.5</c:v>
                </c:pt>
                <c:pt idx="12433">
                  <c:v>31.5</c:v>
                </c:pt>
                <c:pt idx="12434">
                  <c:v>31.5</c:v>
                </c:pt>
                <c:pt idx="12435">
                  <c:v>31.437000000000001</c:v>
                </c:pt>
                <c:pt idx="12436">
                  <c:v>31.437000000000001</c:v>
                </c:pt>
                <c:pt idx="12437">
                  <c:v>31.437000000000001</c:v>
                </c:pt>
                <c:pt idx="12438">
                  <c:v>31.437000000000001</c:v>
                </c:pt>
                <c:pt idx="12439">
                  <c:v>31.437000000000001</c:v>
                </c:pt>
                <c:pt idx="12440">
                  <c:v>31.437000000000001</c:v>
                </c:pt>
                <c:pt idx="12441">
                  <c:v>31.437000000000001</c:v>
                </c:pt>
                <c:pt idx="12442">
                  <c:v>31.437000000000001</c:v>
                </c:pt>
                <c:pt idx="12443">
                  <c:v>31.437000000000001</c:v>
                </c:pt>
                <c:pt idx="12444">
                  <c:v>31.437000000000001</c:v>
                </c:pt>
                <c:pt idx="12445">
                  <c:v>31.437000000000001</c:v>
                </c:pt>
                <c:pt idx="12446">
                  <c:v>31.437000000000001</c:v>
                </c:pt>
                <c:pt idx="12447">
                  <c:v>31.437000000000001</c:v>
                </c:pt>
                <c:pt idx="12448">
                  <c:v>31.437000000000001</c:v>
                </c:pt>
                <c:pt idx="12449">
                  <c:v>31.437000000000001</c:v>
                </c:pt>
                <c:pt idx="12450">
                  <c:v>31.437000000000001</c:v>
                </c:pt>
                <c:pt idx="12451">
                  <c:v>31.437000000000001</c:v>
                </c:pt>
                <c:pt idx="12452">
                  <c:v>31.437000000000001</c:v>
                </c:pt>
                <c:pt idx="12453">
                  <c:v>31.437000000000001</c:v>
                </c:pt>
                <c:pt idx="12454">
                  <c:v>31.437000000000001</c:v>
                </c:pt>
                <c:pt idx="12455">
                  <c:v>31.437000000000001</c:v>
                </c:pt>
                <c:pt idx="12456">
                  <c:v>31.437000000000001</c:v>
                </c:pt>
                <c:pt idx="12457">
                  <c:v>31.437000000000001</c:v>
                </c:pt>
                <c:pt idx="12458">
                  <c:v>31.437000000000001</c:v>
                </c:pt>
                <c:pt idx="12459">
                  <c:v>31.437000000000001</c:v>
                </c:pt>
                <c:pt idx="12460">
                  <c:v>31.437000000000001</c:v>
                </c:pt>
                <c:pt idx="12461">
                  <c:v>31.437000000000001</c:v>
                </c:pt>
                <c:pt idx="12462">
                  <c:v>31.437000000000001</c:v>
                </c:pt>
                <c:pt idx="12463">
                  <c:v>31.437000000000001</c:v>
                </c:pt>
                <c:pt idx="12464">
                  <c:v>31.437000000000001</c:v>
                </c:pt>
                <c:pt idx="12465">
                  <c:v>31.437000000000001</c:v>
                </c:pt>
                <c:pt idx="12466">
                  <c:v>31.375</c:v>
                </c:pt>
                <c:pt idx="12467">
                  <c:v>31.375</c:v>
                </c:pt>
                <c:pt idx="12468">
                  <c:v>31.437000000000001</c:v>
                </c:pt>
                <c:pt idx="12469">
                  <c:v>31.375</c:v>
                </c:pt>
                <c:pt idx="12470">
                  <c:v>31.375</c:v>
                </c:pt>
                <c:pt idx="12471">
                  <c:v>31.375</c:v>
                </c:pt>
                <c:pt idx="12472">
                  <c:v>31.375</c:v>
                </c:pt>
                <c:pt idx="12473">
                  <c:v>31.375</c:v>
                </c:pt>
                <c:pt idx="12474">
                  <c:v>31.375</c:v>
                </c:pt>
                <c:pt idx="12475">
                  <c:v>31.375</c:v>
                </c:pt>
                <c:pt idx="12476">
                  <c:v>31.375</c:v>
                </c:pt>
                <c:pt idx="12477">
                  <c:v>31.375</c:v>
                </c:pt>
                <c:pt idx="12478">
                  <c:v>31.375</c:v>
                </c:pt>
                <c:pt idx="12479">
                  <c:v>31.375</c:v>
                </c:pt>
                <c:pt idx="12480">
                  <c:v>31.375</c:v>
                </c:pt>
                <c:pt idx="12481">
                  <c:v>31.375</c:v>
                </c:pt>
                <c:pt idx="12482">
                  <c:v>31.375</c:v>
                </c:pt>
                <c:pt idx="12483">
                  <c:v>31.375</c:v>
                </c:pt>
                <c:pt idx="12484">
                  <c:v>31.375</c:v>
                </c:pt>
                <c:pt idx="12485">
                  <c:v>31.375</c:v>
                </c:pt>
                <c:pt idx="12486">
                  <c:v>31.375</c:v>
                </c:pt>
                <c:pt idx="12487">
                  <c:v>31.375</c:v>
                </c:pt>
                <c:pt idx="12488">
                  <c:v>31.375</c:v>
                </c:pt>
                <c:pt idx="12489">
                  <c:v>31.375</c:v>
                </c:pt>
                <c:pt idx="12490">
                  <c:v>31.375</c:v>
                </c:pt>
                <c:pt idx="12491">
                  <c:v>31.375</c:v>
                </c:pt>
                <c:pt idx="12492">
                  <c:v>31.312000000000001</c:v>
                </c:pt>
                <c:pt idx="12493">
                  <c:v>31.375</c:v>
                </c:pt>
                <c:pt idx="12494">
                  <c:v>31.375</c:v>
                </c:pt>
                <c:pt idx="12495">
                  <c:v>31.375</c:v>
                </c:pt>
                <c:pt idx="12496">
                  <c:v>31.312000000000001</c:v>
                </c:pt>
                <c:pt idx="12497">
                  <c:v>31.312000000000001</c:v>
                </c:pt>
                <c:pt idx="12498">
                  <c:v>31.375</c:v>
                </c:pt>
                <c:pt idx="12499">
                  <c:v>31.312000000000001</c:v>
                </c:pt>
                <c:pt idx="12500">
                  <c:v>31.312000000000001</c:v>
                </c:pt>
                <c:pt idx="12501">
                  <c:v>31.312000000000001</c:v>
                </c:pt>
                <c:pt idx="12502">
                  <c:v>31.312000000000001</c:v>
                </c:pt>
                <c:pt idx="12503">
                  <c:v>31.312000000000001</c:v>
                </c:pt>
                <c:pt idx="12504">
                  <c:v>31.312000000000001</c:v>
                </c:pt>
                <c:pt idx="12505">
                  <c:v>31.312000000000001</c:v>
                </c:pt>
                <c:pt idx="12506">
                  <c:v>31.312000000000001</c:v>
                </c:pt>
                <c:pt idx="12507">
                  <c:v>31.312000000000001</c:v>
                </c:pt>
                <c:pt idx="12508">
                  <c:v>31.312000000000001</c:v>
                </c:pt>
                <c:pt idx="12509">
                  <c:v>31.312000000000001</c:v>
                </c:pt>
                <c:pt idx="12510">
                  <c:v>31.312000000000001</c:v>
                </c:pt>
                <c:pt idx="12511">
                  <c:v>31.312000000000001</c:v>
                </c:pt>
                <c:pt idx="12512">
                  <c:v>31.312000000000001</c:v>
                </c:pt>
                <c:pt idx="12513">
                  <c:v>31.312000000000001</c:v>
                </c:pt>
                <c:pt idx="12514">
                  <c:v>31.312000000000001</c:v>
                </c:pt>
                <c:pt idx="12515">
                  <c:v>31.312000000000001</c:v>
                </c:pt>
                <c:pt idx="12516">
                  <c:v>31.312000000000001</c:v>
                </c:pt>
                <c:pt idx="12517">
                  <c:v>31.312000000000001</c:v>
                </c:pt>
                <c:pt idx="12518">
                  <c:v>31.25</c:v>
                </c:pt>
                <c:pt idx="12519">
                  <c:v>31.25</c:v>
                </c:pt>
                <c:pt idx="12520">
                  <c:v>31.25</c:v>
                </c:pt>
                <c:pt idx="12521">
                  <c:v>31.312000000000001</c:v>
                </c:pt>
                <c:pt idx="12522">
                  <c:v>31.25</c:v>
                </c:pt>
                <c:pt idx="12523">
                  <c:v>31.25</c:v>
                </c:pt>
                <c:pt idx="12524">
                  <c:v>31.25</c:v>
                </c:pt>
                <c:pt idx="12525">
                  <c:v>31.25</c:v>
                </c:pt>
                <c:pt idx="12526">
                  <c:v>31.25</c:v>
                </c:pt>
                <c:pt idx="12527">
                  <c:v>31.25</c:v>
                </c:pt>
                <c:pt idx="12528">
                  <c:v>31.25</c:v>
                </c:pt>
                <c:pt idx="12529">
                  <c:v>31.25</c:v>
                </c:pt>
                <c:pt idx="12530">
                  <c:v>31.25</c:v>
                </c:pt>
                <c:pt idx="12531">
                  <c:v>31.25</c:v>
                </c:pt>
                <c:pt idx="12532">
                  <c:v>31.25</c:v>
                </c:pt>
                <c:pt idx="12533">
                  <c:v>31.25</c:v>
                </c:pt>
                <c:pt idx="12534">
                  <c:v>31.25</c:v>
                </c:pt>
                <c:pt idx="12535">
                  <c:v>31.25</c:v>
                </c:pt>
                <c:pt idx="12536">
                  <c:v>31.25</c:v>
                </c:pt>
                <c:pt idx="12537">
                  <c:v>31.25</c:v>
                </c:pt>
                <c:pt idx="12538">
                  <c:v>31.25</c:v>
                </c:pt>
                <c:pt idx="12539">
                  <c:v>31.25</c:v>
                </c:pt>
                <c:pt idx="12540">
                  <c:v>31.25</c:v>
                </c:pt>
                <c:pt idx="12541">
                  <c:v>31.25</c:v>
                </c:pt>
                <c:pt idx="12542">
                  <c:v>31.25</c:v>
                </c:pt>
                <c:pt idx="12543">
                  <c:v>31.25</c:v>
                </c:pt>
                <c:pt idx="12544">
                  <c:v>31.25</c:v>
                </c:pt>
                <c:pt idx="12545">
                  <c:v>31.25</c:v>
                </c:pt>
                <c:pt idx="12546">
                  <c:v>31.187000000000001</c:v>
                </c:pt>
                <c:pt idx="12547">
                  <c:v>31.25</c:v>
                </c:pt>
                <c:pt idx="12548">
                  <c:v>31.25</c:v>
                </c:pt>
                <c:pt idx="12549">
                  <c:v>31.25</c:v>
                </c:pt>
                <c:pt idx="12550">
                  <c:v>31.187000000000001</c:v>
                </c:pt>
                <c:pt idx="12551">
                  <c:v>31.187000000000001</c:v>
                </c:pt>
                <c:pt idx="12552">
                  <c:v>31.187000000000001</c:v>
                </c:pt>
                <c:pt idx="12553">
                  <c:v>31.187000000000001</c:v>
                </c:pt>
                <c:pt idx="12554">
                  <c:v>31.25</c:v>
                </c:pt>
                <c:pt idx="12555">
                  <c:v>31.187000000000001</c:v>
                </c:pt>
                <c:pt idx="12556">
                  <c:v>31.187000000000001</c:v>
                </c:pt>
                <c:pt idx="12557">
                  <c:v>31.187000000000001</c:v>
                </c:pt>
                <c:pt idx="12558">
                  <c:v>31.187000000000001</c:v>
                </c:pt>
                <c:pt idx="12559">
                  <c:v>31.187000000000001</c:v>
                </c:pt>
                <c:pt idx="12560">
                  <c:v>31.187000000000001</c:v>
                </c:pt>
                <c:pt idx="12561">
                  <c:v>31.25</c:v>
                </c:pt>
                <c:pt idx="12562">
                  <c:v>31.25</c:v>
                </c:pt>
                <c:pt idx="12563">
                  <c:v>31.187000000000001</c:v>
                </c:pt>
                <c:pt idx="12564">
                  <c:v>31.187000000000001</c:v>
                </c:pt>
                <c:pt idx="12565">
                  <c:v>31.187000000000001</c:v>
                </c:pt>
                <c:pt idx="12566">
                  <c:v>31.187000000000001</c:v>
                </c:pt>
                <c:pt idx="12567">
                  <c:v>31.187000000000001</c:v>
                </c:pt>
                <c:pt idx="12568">
                  <c:v>31.187000000000001</c:v>
                </c:pt>
                <c:pt idx="12569">
                  <c:v>31.187000000000001</c:v>
                </c:pt>
                <c:pt idx="12570">
                  <c:v>31.187000000000001</c:v>
                </c:pt>
                <c:pt idx="12571">
                  <c:v>31.187000000000001</c:v>
                </c:pt>
                <c:pt idx="12572">
                  <c:v>31.187000000000001</c:v>
                </c:pt>
                <c:pt idx="12573">
                  <c:v>31.187000000000001</c:v>
                </c:pt>
                <c:pt idx="12574">
                  <c:v>31.187000000000001</c:v>
                </c:pt>
                <c:pt idx="12575">
                  <c:v>31.187000000000001</c:v>
                </c:pt>
                <c:pt idx="12576">
                  <c:v>31.187000000000001</c:v>
                </c:pt>
                <c:pt idx="12577">
                  <c:v>31.187000000000001</c:v>
                </c:pt>
                <c:pt idx="12578">
                  <c:v>31.187000000000001</c:v>
                </c:pt>
                <c:pt idx="12579">
                  <c:v>31.187000000000001</c:v>
                </c:pt>
                <c:pt idx="12580">
                  <c:v>31.187000000000001</c:v>
                </c:pt>
                <c:pt idx="12581">
                  <c:v>31.187000000000001</c:v>
                </c:pt>
                <c:pt idx="12582">
                  <c:v>31.187000000000001</c:v>
                </c:pt>
                <c:pt idx="12583">
                  <c:v>31.187000000000001</c:v>
                </c:pt>
                <c:pt idx="12584">
                  <c:v>31.187000000000001</c:v>
                </c:pt>
                <c:pt idx="12585">
                  <c:v>31.187000000000001</c:v>
                </c:pt>
                <c:pt idx="12586">
                  <c:v>31.187000000000001</c:v>
                </c:pt>
                <c:pt idx="12587">
                  <c:v>31.187000000000001</c:v>
                </c:pt>
                <c:pt idx="12588">
                  <c:v>31.187000000000001</c:v>
                </c:pt>
                <c:pt idx="12589">
                  <c:v>31.187000000000001</c:v>
                </c:pt>
                <c:pt idx="12590">
                  <c:v>31.125</c:v>
                </c:pt>
                <c:pt idx="12591">
                  <c:v>31.187000000000001</c:v>
                </c:pt>
                <c:pt idx="12592">
                  <c:v>31.187000000000001</c:v>
                </c:pt>
                <c:pt idx="12593">
                  <c:v>31.125</c:v>
                </c:pt>
                <c:pt idx="12594">
                  <c:v>31.125</c:v>
                </c:pt>
                <c:pt idx="12595">
                  <c:v>31.125</c:v>
                </c:pt>
                <c:pt idx="12596">
                  <c:v>31.125</c:v>
                </c:pt>
                <c:pt idx="12597">
                  <c:v>31.125</c:v>
                </c:pt>
                <c:pt idx="12598">
                  <c:v>31.125</c:v>
                </c:pt>
                <c:pt idx="12599">
                  <c:v>31.125</c:v>
                </c:pt>
                <c:pt idx="12600">
                  <c:v>31.125</c:v>
                </c:pt>
                <c:pt idx="12601">
                  <c:v>31.125</c:v>
                </c:pt>
                <c:pt idx="12602">
                  <c:v>31.125</c:v>
                </c:pt>
                <c:pt idx="12603">
                  <c:v>31.125</c:v>
                </c:pt>
                <c:pt idx="12604">
                  <c:v>31.125</c:v>
                </c:pt>
                <c:pt idx="12605">
                  <c:v>31.125</c:v>
                </c:pt>
                <c:pt idx="12606">
                  <c:v>31.125</c:v>
                </c:pt>
                <c:pt idx="12607">
                  <c:v>31.125</c:v>
                </c:pt>
                <c:pt idx="12608">
                  <c:v>31.125</c:v>
                </c:pt>
                <c:pt idx="12609">
                  <c:v>31.125</c:v>
                </c:pt>
                <c:pt idx="12610">
                  <c:v>31.125</c:v>
                </c:pt>
                <c:pt idx="12611">
                  <c:v>31.062000000000001</c:v>
                </c:pt>
                <c:pt idx="12612">
                  <c:v>31.125</c:v>
                </c:pt>
                <c:pt idx="12613">
                  <c:v>31.125</c:v>
                </c:pt>
                <c:pt idx="12614">
                  <c:v>31.125</c:v>
                </c:pt>
                <c:pt idx="12615">
                  <c:v>31.062000000000001</c:v>
                </c:pt>
                <c:pt idx="12616">
                  <c:v>31.062000000000001</c:v>
                </c:pt>
                <c:pt idx="12617">
                  <c:v>31.062000000000001</c:v>
                </c:pt>
                <c:pt idx="12618">
                  <c:v>31.125</c:v>
                </c:pt>
                <c:pt idx="12619">
                  <c:v>31.062000000000001</c:v>
                </c:pt>
                <c:pt idx="12620">
                  <c:v>31.062000000000001</c:v>
                </c:pt>
                <c:pt idx="12621">
                  <c:v>31.062000000000001</c:v>
                </c:pt>
                <c:pt idx="12622">
                  <c:v>31.062000000000001</c:v>
                </c:pt>
                <c:pt idx="12623">
                  <c:v>31.062000000000001</c:v>
                </c:pt>
                <c:pt idx="12624">
                  <c:v>31.062000000000001</c:v>
                </c:pt>
                <c:pt idx="12625">
                  <c:v>31.062000000000001</c:v>
                </c:pt>
                <c:pt idx="12626">
                  <c:v>31.062000000000001</c:v>
                </c:pt>
                <c:pt idx="12627">
                  <c:v>31.062000000000001</c:v>
                </c:pt>
                <c:pt idx="12628">
                  <c:v>31.062000000000001</c:v>
                </c:pt>
                <c:pt idx="12629">
                  <c:v>31.062000000000001</c:v>
                </c:pt>
                <c:pt idx="12630">
                  <c:v>31.062000000000001</c:v>
                </c:pt>
                <c:pt idx="12631">
                  <c:v>31.062000000000001</c:v>
                </c:pt>
                <c:pt idx="12632">
                  <c:v>31.062000000000001</c:v>
                </c:pt>
                <c:pt idx="12633">
                  <c:v>31.062000000000001</c:v>
                </c:pt>
                <c:pt idx="12634">
                  <c:v>31.062000000000001</c:v>
                </c:pt>
                <c:pt idx="12635">
                  <c:v>31.062000000000001</c:v>
                </c:pt>
                <c:pt idx="12636">
                  <c:v>31.062000000000001</c:v>
                </c:pt>
                <c:pt idx="12637">
                  <c:v>31.062000000000001</c:v>
                </c:pt>
                <c:pt idx="12638">
                  <c:v>31.062000000000001</c:v>
                </c:pt>
                <c:pt idx="12639">
                  <c:v>31.062000000000001</c:v>
                </c:pt>
                <c:pt idx="12640">
                  <c:v>31.062000000000001</c:v>
                </c:pt>
                <c:pt idx="12641">
                  <c:v>31.062000000000001</c:v>
                </c:pt>
                <c:pt idx="12642">
                  <c:v>31</c:v>
                </c:pt>
                <c:pt idx="12643">
                  <c:v>31.062000000000001</c:v>
                </c:pt>
                <c:pt idx="12644">
                  <c:v>31.062000000000001</c:v>
                </c:pt>
                <c:pt idx="12645">
                  <c:v>31.062000000000001</c:v>
                </c:pt>
                <c:pt idx="12646">
                  <c:v>31.062000000000001</c:v>
                </c:pt>
                <c:pt idx="12647">
                  <c:v>31</c:v>
                </c:pt>
                <c:pt idx="12648">
                  <c:v>31.062000000000001</c:v>
                </c:pt>
                <c:pt idx="12649">
                  <c:v>31</c:v>
                </c:pt>
                <c:pt idx="12650">
                  <c:v>31.062000000000001</c:v>
                </c:pt>
                <c:pt idx="12651">
                  <c:v>31.062000000000001</c:v>
                </c:pt>
                <c:pt idx="12652">
                  <c:v>31.062000000000001</c:v>
                </c:pt>
                <c:pt idx="12653">
                  <c:v>31</c:v>
                </c:pt>
                <c:pt idx="12654">
                  <c:v>31.062000000000001</c:v>
                </c:pt>
                <c:pt idx="12655">
                  <c:v>31</c:v>
                </c:pt>
                <c:pt idx="12656">
                  <c:v>31</c:v>
                </c:pt>
                <c:pt idx="12657">
                  <c:v>31</c:v>
                </c:pt>
                <c:pt idx="12658">
                  <c:v>31</c:v>
                </c:pt>
                <c:pt idx="12659">
                  <c:v>31</c:v>
                </c:pt>
                <c:pt idx="12660">
                  <c:v>31</c:v>
                </c:pt>
                <c:pt idx="12661">
                  <c:v>31</c:v>
                </c:pt>
                <c:pt idx="12662">
                  <c:v>31</c:v>
                </c:pt>
                <c:pt idx="12663">
                  <c:v>31</c:v>
                </c:pt>
                <c:pt idx="12664">
                  <c:v>31</c:v>
                </c:pt>
                <c:pt idx="12665">
                  <c:v>31</c:v>
                </c:pt>
                <c:pt idx="12666">
                  <c:v>31</c:v>
                </c:pt>
                <c:pt idx="12667">
                  <c:v>31</c:v>
                </c:pt>
                <c:pt idx="12668">
                  <c:v>31</c:v>
                </c:pt>
                <c:pt idx="12669">
                  <c:v>31</c:v>
                </c:pt>
                <c:pt idx="12670">
                  <c:v>31</c:v>
                </c:pt>
                <c:pt idx="12671">
                  <c:v>31</c:v>
                </c:pt>
                <c:pt idx="12672">
                  <c:v>31</c:v>
                </c:pt>
                <c:pt idx="12673">
                  <c:v>31</c:v>
                </c:pt>
                <c:pt idx="12674">
                  <c:v>31</c:v>
                </c:pt>
                <c:pt idx="12675">
                  <c:v>31</c:v>
                </c:pt>
                <c:pt idx="12676">
                  <c:v>31</c:v>
                </c:pt>
                <c:pt idx="12677">
                  <c:v>31</c:v>
                </c:pt>
                <c:pt idx="12678">
                  <c:v>31</c:v>
                </c:pt>
                <c:pt idx="12679">
                  <c:v>31</c:v>
                </c:pt>
                <c:pt idx="12680">
                  <c:v>31</c:v>
                </c:pt>
                <c:pt idx="12681">
                  <c:v>31</c:v>
                </c:pt>
                <c:pt idx="12682">
                  <c:v>31</c:v>
                </c:pt>
                <c:pt idx="12683">
                  <c:v>31</c:v>
                </c:pt>
                <c:pt idx="12684">
                  <c:v>31</c:v>
                </c:pt>
                <c:pt idx="12685">
                  <c:v>31</c:v>
                </c:pt>
                <c:pt idx="12686">
                  <c:v>31</c:v>
                </c:pt>
                <c:pt idx="12687">
                  <c:v>30.937000000000001</c:v>
                </c:pt>
                <c:pt idx="12688">
                  <c:v>31</c:v>
                </c:pt>
                <c:pt idx="12689">
                  <c:v>31</c:v>
                </c:pt>
                <c:pt idx="12690">
                  <c:v>31</c:v>
                </c:pt>
                <c:pt idx="12691">
                  <c:v>30.937000000000001</c:v>
                </c:pt>
                <c:pt idx="12692">
                  <c:v>30.937000000000001</c:v>
                </c:pt>
                <c:pt idx="12693">
                  <c:v>31</c:v>
                </c:pt>
                <c:pt idx="12694">
                  <c:v>30.937000000000001</c:v>
                </c:pt>
                <c:pt idx="12695">
                  <c:v>31</c:v>
                </c:pt>
                <c:pt idx="12696">
                  <c:v>31</c:v>
                </c:pt>
                <c:pt idx="12697">
                  <c:v>30.937000000000001</c:v>
                </c:pt>
                <c:pt idx="12698">
                  <c:v>31</c:v>
                </c:pt>
                <c:pt idx="12699">
                  <c:v>31</c:v>
                </c:pt>
                <c:pt idx="12700">
                  <c:v>30.937000000000001</c:v>
                </c:pt>
                <c:pt idx="12701">
                  <c:v>30.937000000000001</c:v>
                </c:pt>
                <c:pt idx="12702">
                  <c:v>30.937000000000001</c:v>
                </c:pt>
                <c:pt idx="12703">
                  <c:v>30.937000000000001</c:v>
                </c:pt>
                <c:pt idx="12704">
                  <c:v>30.937000000000001</c:v>
                </c:pt>
                <c:pt idx="12705">
                  <c:v>30.937000000000001</c:v>
                </c:pt>
                <c:pt idx="12706">
                  <c:v>30.937000000000001</c:v>
                </c:pt>
                <c:pt idx="12707">
                  <c:v>30.937000000000001</c:v>
                </c:pt>
                <c:pt idx="12708">
                  <c:v>30.937000000000001</c:v>
                </c:pt>
                <c:pt idx="12709">
                  <c:v>30.937000000000001</c:v>
                </c:pt>
                <c:pt idx="12710">
                  <c:v>30.937000000000001</c:v>
                </c:pt>
                <c:pt idx="12711">
                  <c:v>30.937000000000001</c:v>
                </c:pt>
                <c:pt idx="12712">
                  <c:v>30.937000000000001</c:v>
                </c:pt>
                <c:pt idx="12713">
                  <c:v>30.937000000000001</c:v>
                </c:pt>
                <c:pt idx="12714">
                  <c:v>30.937000000000001</c:v>
                </c:pt>
                <c:pt idx="12715">
                  <c:v>30.937000000000001</c:v>
                </c:pt>
                <c:pt idx="12716">
                  <c:v>30.937000000000001</c:v>
                </c:pt>
                <c:pt idx="12717">
                  <c:v>30.937000000000001</c:v>
                </c:pt>
                <c:pt idx="12718">
                  <c:v>30.937000000000001</c:v>
                </c:pt>
                <c:pt idx="12719">
                  <c:v>30.875</c:v>
                </c:pt>
                <c:pt idx="12720">
                  <c:v>30.937000000000001</c:v>
                </c:pt>
                <c:pt idx="12721">
                  <c:v>30.937000000000001</c:v>
                </c:pt>
                <c:pt idx="12722">
                  <c:v>30.937000000000001</c:v>
                </c:pt>
                <c:pt idx="12723">
                  <c:v>30.937000000000001</c:v>
                </c:pt>
                <c:pt idx="12724">
                  <c:v>30.875</c:v>
                </c:pt>
                <c:pt idx="12725">
                  <c:v>30.937000000000001</c:v>
                </c:pt>
                <c:pt idx="12726">
                  <c:v>30.937000000000001</c:v>
                </c:pt>
                <c:pt idx="12727">
                  <c:v>30.875</c:v>
                </c:pt>
                <c:pt idx="12728">
                  <c:v>30.937000000000001</c:v>
                </c:pt>
                <c:pt idx="12729">
                  <c:v>30.875</c:v>
                </c:pt>
                <c:pt idx="12730">
                  <c:v>30.875</c:v>
                </c:pt>
                <c:pt idx="12731">
                  <c:v>30.937000000000001</c:v>
                </c:pt>
                <c:pt idx="12732">
                  <c:v>30.937000000000001</c:v>
                </c:pt>
                <c:pt idx="12733">
                  <c:v>30.875</c:v>
                </c:pt>
                <c:pt idx="12734">
                  <c:v>30.875</c:v>
                </c:pt>
                <c:pt idx="12735">
                  <c:v>30.875</c:v>
                </c:pt>
                <c:pt idx="12736">
                  <c:v>30.875</c:v>
                </c:pt>
                <c:pt idx="12737">
                  <c:v>30.875</c:v>
                </c:pt>
                <c:pt idx="12738">
                  <c:v>30.875</c:v>
                </c:pt>
                <c:pt idx="12739">
                  <c:v>30.875</c:v>
                </c:pt>
                <c:pt idx="12740">
                  <c:v>30.875</c:v>
                </c:pt>
                <c:pt idx="12741">
                  <c:v>30.875</c:v>
                </c:pt>
                <c:pt idx="12742">
                  <c:v>30.875</c:v>
                </c:pt>
                <c:pt idx="12743">
                  <c:v>30.937000000000001</c:v>
                </c:pt>
                <c:pt idx="12744">
                  <c:v>30.875</c:v>
                </c:pt>
                <c:pt idx="12745">
                  <c:v>30.875</c:v>
                </c:pt>
                <c:pt idx="12746">
                  <c:v>30.875</c:v>
                </c:pt>
                <c:pt idx="12747">
                  <c:v>30.875</c:v>
                </c:pt>
                <c:pt idx="12748">
                  <c:v>30.875</c:v>
                </c:pt>
                <c:pt idx="12749">
                  <c:v>30.875</c:v>
                </c:pt>
                <c:pt idx="12750">
                  <c:v>30.875</c:v>
                </c:pt>
                <c:pt idx="12751">
                  <c:v>30.875</c:v>
                </c:pt>
                <c:pt idx="12752">
                  <c:v>30.875</c:v>
                </c:pt>
                <c:pt idx="12753">
                  <c:v>30.875</c:v>
                </c:pt>
                <c:pt idx="12754">
                  <c:v>30.875</c:v>
                </c:pt>
                <c:pt idx="12755">
                  <c:v>30.875</c:v>
                </c:pt>
                <c:pt idx="12756">
                  <c:v>30.875</c:v>
                </c:pt>
                <c:pt idx="12757">
                  <c:v>30.875</c:v>
                </c:pt>
                <c:pt idx="12758">
                  <c:v>30.875</c:v>
                </c:pt>
                <c:pt idx="12759">
                  <c:v>30.875</c:v>
                </c:pt>
                <c:pt idx="12760">
                  <c:v>30.875</c:v>
                </c:pt>
                <c:pt idx="12761">
                  <c:v>30.875</c:v>
                </c:pt>
                <c:pt idx="12762">
                  <c:v>30.875</c:v>
                </c:pt>
                <c:pt idx="12763">
                  <c:v>30.875</c:v>
                </c:pt>
                <c:pt idx="12764">
                  <c:v>30.875</c:v>
                </c:pt>
                <c:pt idx="12765">
                  <c:v>30.875</c:v>
                </c:pt>
                <c:pt idx="12766">
                  <c:v>30.875</c:v>
                </c:pt>
                <c:pt idx="12767">
                  <c:v>30.812000000000001</c:v>
                </c:pt>
                <c:pt idx="12768">
                  <c:v>30.812000000000001</c:v>
                </c:pt>
                <c:pt idx="12769">
                  <c:v>30.812000000000001</c:v>
                </c:pt>
                <c:pt idx="12770">
                  <c:v>30.812000000000001</c:v>
                </c:pt>
                <c:pt idx="12771">
                  <c:v>30.812000000000001</c:v>
                </c:pt>
                <c:pt idx="12772">
                  <c:v>30.875</c:v>
                </c:pt>
                <c:pt idx="12773">
                  <c:v>30.812000000000001</c:v>
                </c:pt>
                <c:pt idx="12774">
                  <c:v>30.812000000000001</c:v>
                </c:pt>
                <c:pt idx="12775">
                  <c:v>30.812000000000001</c:v>
                </c:pt>
                <c:pt idx="12776">
                  <c:v>30.812000000000001</c:v>
                </c:pt>
                <c:pt idx="12777">
                  <c:v>30.812000000000001</c:v>
                </c:pt>
                <c:pt idx="12778">
                  <c:v>30.812000000000001</c:v>
                </c:pt>
                <c:pt idx="12779">
                  <c:v>30.812000000000001</c:v>
                </c:pt>
                <c:pt idx="12780">
                  <c:v>30.812000000000001</c:v>
                </c:pt>
                <c:pt idx="12781">
                  <c:v>30.812000000000001</c:v>
                </c:pt>
                <c:pt idx="12782">
                  <c:v>30.812000000000001</c:v>
                </c:pt>
                <c:pt idx="12783">
                  <c:v>30.812000000000001</c:v>
                </c:pt>
                <c:pt idx="12784">
                  <c:v>30.812000000000001</c:v>
                </c:pt>
                <c:pt idx="12785">
                  <c:v>30.812000000000001</c:v>
                </c:pt>
                <c:pt idx="12786">
                  <c:v>30.812000000000001</c:v>
                </c:pt>
                <c:pt idx="12787">
                  <c:v>30.812000000000001</c:v>
                </c:pt>
                <c:pt idx="12788">
                  <c:v>30.812000000000001</c:v>
                </c:pt>
                <c:pt idx="12789">
                  <c:v>30.812000000000001</c:v>
                </c:pt>
                <c:pt idx="12790">
                  <c:v>30.812000000000001</c:v>
                </c:pt>
                <c:pt idx="12791">
                  <c:v>30.812000000000001</c:v>
                </c:pt>
                <c:pt idx="12792">
                  <c:v>30.812000000000001</c:v>
                </c:pt>
                <c:pt idx="12793">
                  <c:v>30.812000000000001</c:v>
                </c:pt>
                <c:pt idx="12794">
                  <c:v>30.812000000000001</c:v>
                </c:pt>
                <c:pt idx="12795">
                  <c:v>30.812000000000001</c:v>
                </c:pt>
                <c:pt idx="12796">
                  <c:v>30.812000000000001</c:v>
                </c:pt>
                <c:pt idx="12797">
                  <c:v>30.812000000000001</c:v>
                </c:pt>
                <c:pt idx="12798">
                  <c:v>30.75</c:v>
                </c:pt>
                <c:pt idx="12799">
                  <c:v>30.812000000000001</c:v>
                </c:pt>
                <c:pt idx="12800">
                  <c:v>30.812000000000001</c:v>
                </c:pt>
                <c:pt idx="12801">
                  <c:v>30.812000000000001</c:v>
                </c:pt>
                <c:pt idx="12802">
                  <c:v>30.75</c:v>
                </c:pt>
                <c:pt idx="12803">
                  <c:v>30.812000000000001</c:v>
                </c:pt>
                <c:pt idx="12804">
                  <c:v>30.812000000000001</c:v>
                </c:pt>
                <c:pt idx="12805">
                  <c:v>30.812000000000001</c:v>
                </c:pt>
                <c:pt idx="12806">
                  <c:v>30.812000000000001</c:v>
                </c:pt>
                <c:pt idx="12807">
                  <c:v>30.812000000000001</c:v>
                </c:pt>
                <c:pt idx="12808">
                  <c:v>30.812000000000001</c:v>
                </c:pt>
                <c:pt idx="12809">
                  <c:v>30.812000000000001</c:v>
                </c:pt>
                <c:pt idx="12810">
                  <c:v>30.812000000000001</c:v>
                </c:pt>
                <c:pt idx="12811">
                  <c:v>30.812000000000001</c:v>
                </c:pt>
                <c:pt idx="12812">
                  <c:v>30.812000000000001</c:v>
                </c:pt>
                <c:pt idx="12813">
                  <c:v>30.812000000000001</c:v>
                </c:pt>
                <c:pt idx="12814">
                  <c:v>30.812000000000001</c:v>
                </c:pt>
                <c:pt idx="12815">
                  <c:v>30.75</c:v>
                </c:pt>
                <c:pt idx="12816">
                  <c:v>30.812000000000001</c:v>
                </c:pt>
                <c:pt idx="12817">
                  <c:v>30.812000000000001</c:v>
                </c:pt>
                <c:pt idx="12818">
                  <c:v>30.75</c:v>
                </c:pt>
                <c:pt idx="12819">
                  <c:v>30.75</c:v>
                </c:pt>
                <c:pt idx="12820">
                  <c:v>30.75</c:v>
                </c:pt>
                <c:pt idx="12821">
                  <c:v>30.75</c:v>
                </c:pt>
                <c:pt idx="12822">
                  <c:v>30.75</c:v>
                </c:pt>
                <c:pt idx="12823">
                  <c:v>30.812000000000001</c:v>
                </c:pt>
                <c:pt idx="12824">
                  <c:v>30.75</c:v>
                </c:pt>
                <c:pt idx="12825">
                  <c:v>30.812000000000001</c:v>
                </c:pt>
                <c:pt idx="12826">
                  <c:v>30.812000000000001</c:v>
                </c:pt>
                <c:pt idx="12827">
                  <c:v>30.75</c:v>
                </c:pt>
                <c:pt idx="12828">
                  <c:v>30.812000000000001</c:v>
                </c:pt>
                <c:pt idx="12829">
                  <c:v>30.75</c:v>
                </c:pt>
                <c:pt idx="12830">
                  <c:v>30.75</c:v>
                </c:pt>
                <c:pt idx="12831">
                  <c:v>30.812000000000001</c:v>
                </c:pt>
                <c:pt idx="12832">
                  <c:v>30.75</c:v>
                </c:pt>
                <c:pt idx="12833">
                  <c:v>30.75</c:v>
                </c:pt>
                <c:pt idx="12834">
                  <c:v>30.75</c:v>
                </c:pt>
                <c:pt idx="12835">
                  <c:v>30.812000000000001</c:v>
                </c:pt>
                <c:pt idx="12836">
                  <c:v>30.812000000000001</c:v>
                </c:pt>
                <c:pt idx="12837">
                  <c:v>30.75</c:v>
                </c:pt>
                <c:pt idx="12838">
                  <c:v>30.812000000000001</c:v>
                </c:pt>
                <c:pt idx="12839">
                  <c:v>30.812000000000001</c:v>
                </c:pt>
                <c:pt idx="12840">
                  <c:v>30.75</c:v>
                </c:pt>
                <c:pt idx="12841">
                  <c:v>30.812000000000001</c:v>
                </c:pt>
                <c:pt idx="12842">
                  <c:v>30.75</c:v>
                </c:pt>
                <c:pt idx="12843">
                  <c:v>30.75</c:v>
                </c:pt>
                <c:pt idx="12844">
                  <c:v>30.75</c:v>
                </c:pt>
                <c:pt idx="12845">
                  <c:v>30.75</c:v>
                </c:pt>
                <c:pt idx="12846">
                  <c:v>30.75</c:v>
                </c:pt>
                <c:pt idx="12847">
                  <c:v>30.75</c:v>
                </c:pt>
                <c:pt idx="12848">
                  <c:v>30.75</c:v>
                </c:pt>
                <c:pt idx="12849">
                  <c:v>30.75</c:v>
                </c:pt>
                <c:pt idx="12850">
                  <c:v>30.75</c:v>
                </c:pt>
                <c:pt idx="12851">
                  <c:v>30.75</c:v>
                </c:pt>
                <c:pt idx="12852">
                  <c:v>30.75</c:v>
                </c:pt>
                <c:pt idx="12853">
                  <c:v>30.75</c:v>
                </c:pt>
                <c:pt idx="12854">
                  <c:v>30.75</c:v>
                </c:pt>
                <c:pt idx="12855">
                  <c:v>30.75</c:v>
                </c:pt>
                <c:pt idx="12856">
                  <c:v>30.75</c:v>
                </c:pt>
                <c:pt idx="12857">
                  <c:v>30.75</c:v>
                </c:pt>
                <c:pt idx="12858">
                  <c:v>30.75</c:v>
                </c:pt>
                <c:pt idx="12859">
                  <c:v>30.687000000000001</c:v>
                </c:pt>
                <c:pt idx="12860">
                  <c:v>30.75</c:v>
                </c:pt>
                <c:pt idx="12861">
                  <c:v>30.75</c:v>
                </c:pt>
                <c:pt idx="12862">
                  <c:v>30.687000000000001</c:v>
                </c:pt>
                <c:pt idx="12863">
                  <c:v>30.687000000000001</c:v>
                </c:pt>
                <c:pt idx="12864">
                  <c:v>30.687000000000001</c:v>
                </c:pt>
                <c:pt idx="12865">
                  <c:v>30.687000000000001</c:v>
                </c:pt>
                <c:pt idx="12866">
                  <c:v>30.687000000000001</c:v>
                </c:pt>
                <c:pt idx="12867">
                  <c:v>30.687000000000001</c:v>
                </c:pt>
                <c:pt idx="12868">
                  <c:v>30.687000000000001</c:v>
                </c:pt>
                <c:pt idx="12869">
                  <c:v>30.687000000000001</c:v>
                </c:pt>
                <c:pt idx="12870">
                  <c:v>30.687000000000001</c:v>
                </c:pt>
                <c:pt idx="12871">
                  <c:v>30.687000000000001</c:v>
                </c:pt>
                <c:pt idx="12872">
                  <c:v>30.687000000000001</c:v>
                </c:pt>
                <c:pt idx="12873">
                  <c:v>30.687000000000001</c:v>
                </c:pt>
                <c:pt idx="12874">
                  <c:v>30.687000000000001</c:v>
                </c:pt>
                <c:pt idx="12875">
                  <c:v>30.687000000000001</c:v>
                </c:pt>
                <c:pt idx="12876">
                  <c:v>30.687000000000001</c:v>
                </c:pt>
                <c:pt idx="12877">
                  <c:v>30.687000000000001</c:v>
                </c:pt>
                <c:pt idx="12878">
                  <c:v>30.687000000000001</c:v>
                </c:pt>
                <c:pt idx="12879">
                  <c:v>30.687000000000001</c:v>
                </c:pt>
                <c:pt idx="12880">
                  <c:v>30.687000000000001</c:v>
                </c:pt>
                <c:pt idx="12881">
                  <c:v>30.687000000000001</c:v>
                </c:pt>
                <c:pt idx="12882">
                  <c:v>30.687000000000001</c:v>
                </c:pt>
                <c:pt idx="12883">
                  <c:v>30.687000000000001</c:v>
                </c:pt>
                <c:pt idx="12884">
                  <c:v>30.687000000000001</c:v>
                </c:pt>
                <c:pt idx="12885">
                  <c:v>30.687000000000001</c:v>
                </c:pt>
                <c:pt idx="12886">
                  <c:v>30.687000000000001</c:v>
                </c:pt>
                <c:pt idx="12887">
                  <c:v>30.687000000000001</c:v>
                </c:pt>
                <c:pt idx="12888">
                  <c:v>30.687000000000001</c:v>
                </c:pt>
                <c:pt idx="12889">
                  <c:v>30.625</c:v>
                </c:pt>
                <c:pt idx="12890">
                  <c:v>30.687000000000001</c:v>
                </c:pt>
                <c:pt idx="12891">
                  <c:v>30.625</c:v>
                </c:pt>
                <c:pt idx="12892">
                  <c:v>30.687000000000001</c:v>
                </c:pt>
                <c:pt idx="12893">
                  <c:v>30.625</c:v>
                </c:pt>
                <c:pt idx="12894">
                  <c:v>30.687000000000001</c:v>
                </c:pt>
                <c:pt idx="12895">
                  <c:v>30.687000000000001</c:v>
                </c:pt>
                <c:pt idx="12896">
                  <c:v>30.625</c:v>
                </c:pt>
                <c:pt idx="12897">
                  <c:v>30.625</c:v>
                </c:pt>
                <c:pt idx="12898">
                  <c:v>30.625</c:v>
                </c:pt>
                <c:pt idx="12899">
                  <c:v>30.625</c:v>
                </c:pt>
                <c:pt idx="12900">
                  <c:v>30.625</c:v>
                </c:pt>
                <c:pt idx="12901">
                  <c:v>30.625</c:v>
                </c:pt>
                <c:pt idx="12902">
                  <c:v>30.625</c:v>
                </c:pt>
                <c:pt idx="12903">
                  <c:v>30.625</c:v>
                </c:pt>
                <c:pt idx="12904">
                  <c:v>30.625</c:v>
                </c:pt>
                <c:pt idx="12905">
                  <c:v>30.625</c:v>
                </c:pt>
                <c:pt idx="12906">
                  <c:v>30.625</c:v>
                </c:pt>
                <c:pt idx="12907">
                  <c:v>30.625</c:v>
                </c:pt>
                <c:pt idx="12908">
                  <c:v>30.625</c:v>
                </c:pt>
                <c:pt idx="12909">
                  <c:v>30.625</c:v>
                </c:pt>
                <c:pt idx="12910">
                  <c:v>30.625</c:v>
                </c:pt>
                <c:pt idx="12911">
                  <c:v>30.625</c:v>
                </c:pt>
                <c:pt idx="12912">
                  <c:v>30.625</c:v>
                </c:pt>
                <c:pt idx="12913">
                  <c:v>30.625</c:v>
                </c:pt>
                <c:pt idx="12914">
                  <c:v>30.625</c:v>
                </c:pt>
                <c:pt idx="12915">
                  <c:v>30.625</c:v>
                </c:pt>
                <c:pt idx="12916">
                  <c:v>30.625</c:v>
                </c:pt>
                <c:pt idx="12917">
                  <c:v>30.625</c:v>
                </c:pt>
                <c:pt idx="12918">
                  <c:v>30.625</c:v>
                </c:pt>
                <c:pt idx="12919">
                  <c:v>30.625</c:v>
                </c:pt>
                <c:pt idx="12920">
                  <c:v>30.625</c:v>
                </c:pt>
                <c:pt idx="12921">
                  <c:v>30.625</c:v>
                </c:pt>
                <c:pt idx="12922">
                  <c:v>30.625</c:v>
                </c:pt>
                <c:pt idx="12923">
                  <c:v>30.625</c:v>
                </c:pt>
                <c:pt idx="12924">
                  <c:v>30.625</c:v>
                </c:pt>
                <c:pt idx="12925">
                  <c:v>30.625</c:v>
                </c:pt>
                <c:pt idx="12926">
                  <c:v>30.625</c:v>
                </c:pt>
                <c:pt idx="12927">
                  <c:v>30.625</c:v>
                </c:pt>
                <c:pt idx="12928">
                  <c:v>30.625</c:v>
                </c:pt>
                <c:pt idx="12929">
                  <c:v>30.625</c:v>
                </c:pt>
                <c:pt idx="12930">
                  <c:v>30.625</c:v>
                </c:pt>
                <c:pt idx="12931">
                  <c:v>30.625</c:v>
                </c:pt>
                <c:pt idx="12932">
                  <c:v>30.625</c:v>
                </c:pt>
                <c:pt idx="12933">
                  <c:v>30.625</c:v>
                </c:pt>
                <c:pt idx="12934">
                  <c:v>30.625</c:v>
                </c:pt>
                <c:pt idx="12935">
                  <c:v>30.625</c:v>
                </c:pt>
                <c:pt idx="12936">
                  <c:v>30.625</c:v>
                </c:pt>
                <c:pt idx="12937">
                  <c:v>30.625</c:v>
                </c:pt>
                <c:pt idx="12938">
                  <c:v>30.625</c:v>
                </c:pt>
                <c:pt idx="12939">
                  <c:v>30.625</c:v>
                </c:pt>
                <c:pt idx="12940">
                  <c:v>30.625</c:v>
                </c:pt>
                <c:pt idx="12941">
                  <c:v>30.625</c:v>
                </c:pt>
                <c:pt idx="12942">
                  <c:v>30.625</c:v>
                </c:pt>
                <c:pt idx="12943">
                  <c:v>30.625</c:v>
                </c:pt>
                <c:pt idx="12944">
                  <c:v>30.625</c:v>
                </c:pt>
                <c:pt idx="12945">
                  <c:v>30.562000000000001</c:v>
                </c:pt>
                <c:pt idx="12946">
                  <c:v>30.625</c:v>
                </c:pt>
                <c:pt idx="12947">
                  <c:v>30.562000000000001</c:v>
                </c:pt>
                <c:pt idx="12948">
                  <c:v>30.625</c:v>
                </c:pt>
                <c:pt idx="12949">
                  <c:v>30.625</c:v>
                </c:pt>
                <c:pt idx="12950">
                  <c:v>30.562000000000001</c:v>
                </c:pt>
                <c:pt idx="12951">
                  <c:v>30.562000000000001</c:v>
                </c:pt>
                <c:pt idx="12952">
                  <c:v>30.562000000000001</c:v>
                </c:pt>
                <c:pt idx="12953">
                  <c:v>30.562000000000001</c:v>
                </c:pt>
                <c:pt idx="12954">
                  <c:v>30.562000000000001</c:v>
                </c:pt>
                <c:pt idx="12955">
                  <c:v>30.562000000000001</c:v>
                </c:pt>
                <c:pt idx="12956">
                  <c:v>30.562000000000001</c:v>
                </c:pt>
                <c:pt idx="12957">
                  <c:v>30.562000000000001</c:v>
                </c:pt>
                <c:pt idx="12958">
                  <c:v>30.562000000000001</c:v>
                </c:pt>
                <c:pt idx="12959">
                  <c:v>30.562000000000001</c:v>
                </c:pt>
                <c:pt idx="12960">
                  <c:v>30.562000000000001</c:v>
                </c:pt>
                <c:pt idx="12961">
                  <c:v>30.562000000000001</c:v>
                </c:pt>
                <c:pt idx="12962">
                  <c:v>30.562000000000001</c:v>
                </c:pt>
                <c:pt idx="12963">
                  <c:v>30.562000000000001</c:v>
                </c:pt>
                <c:pt idx="12964">
                  <c:v>30.562000000000001</c:v>
                </c:pt>
                <c:pt idx="12965">
                  <c:v>30.562000000000001</c:v>
                </c:pt>
                <c:pt idx="12966">
                  <c:v>30.562000000000001</c:v>
                </c:pt>
                <c:pt idx="12967">
                  <c:v>30.562000000000001</c:v>
                </c:pt>
                <c:pt idx="12968">
                  <c:v>30.562000000000001</c:v>
                </c:pt>
                <c:pt idx="12969">
                  <c:v>30.562000000000001</c:v>
                </c:pt>
                <c:pt idx="12970">
                  <c:v>30.562000000000001</c:v>
                </c:pt>
                <c:pt idx="12971">
                  <c:v>30.562000000000001</c:v>
                </c:pt>
                <c:pt idx="12972">
                  <c:v>30.562000000000001</c:v>
                </c:pt>
                <c:pt idx="12973">
                  <c:v>30.562000000000001</c:v>
                </c:pt>
                <c:pt idx="12974">
                  <c:v>30.562000000000001</c:v>
                </c:pt>
                <c:pt idx="12975">
                  <c:v>30.562000000000001</c:v>
                </c:pt>
                <c:pt idx="12976">
                  <c:v>30.562000000000001</c:v>
                </c:pt>
                <c:pt idx="12977">
                  <c:v>30.562000000000001</c:v>
                </c:pt>
                <c:pt idx="12978">
                  <c:v>30.562000000000001</c:v>
                </c:pt>
                <c:pt idx="12979">
                  <c:v>30.5</c:v>
                </c:pt>
                <c:pt idx="12980">
                  <c:v>30.562000000000001</c:v>
                </c:pt>
                <c:pt idx="12981">
                  <c:v>30.5</c:v>
                </c:pt>
                <c:pt idx="12982">
                  <c:v>30.5</c:v>
                </c:pt>
                <c:pt idx="12983">
                  <c:v>30.562000000000001</c:v>
                </c:pt>
                <c:pt idx="12984">
                  <c:v>30.5</c:v>
                </c:pt>
                <c:pt idx="12985">
                  <c:v>30.5</c:v>
                </c:pt>
                <c:pt idx="12986">
                  <c:v>30.5</c:v>
                </c:pt>
                <c:pt idx="12987">
                  <c:v>30.5</c:v>
                </c:pt>
                <c:pt idx="12988">
                  <c:v>30.5</c:v>
                </c:pt>
                <c:pt idx="12989">
                  <c:v>30.5</c:v>
                </c:pt>
                <c:pt idx="12990">
                  <c:v>30.5</c:v>
                </c:pt>
                <c:pt idx="12991">
                  <c:v>30.5</c:v>
                </c:pt>
                <c:pt idx="12992">
                  <c:v>30.5</c:v>
                </c:pt>
                <c:pt idx="12993">
                  <c:v>30.5</c:v>
                </c:pt>
                <c:pt idx="12994">
                  <c:v>30.5</c:v>
                </c:pt>
                <c:pt idx="12995">
                  <c:v>30.5</c:v>
                </c:pt>
                <c:pt idx="12996">
                  <c:v>30.5</c:v>
                </c:pt>
                <c:pt idx="12997">
                  <c:v>30.5</c:v>
                </c:pt>
                <c:pt idx="12998">
                  <c:v>30.5</c:v>
                </c:pt>
                <c:pt idx="12999">
                  <c:v>30.437000000000001</c:v>
                </c:pt>
                <c:pt idx="13000">
                  <c:v>30.5</c:v>
                </c:pt>
                <c:pt idx="13001">
                  <c:v>30.437000000000001</c:v>
                </c:pt>
                <c:pt idx="13002">
                  <c:v>30.5</c:v>
                </c:pt>
                <c:pt idx="13003">
                  <c:v>30.437000000000001</c:v>
                </c:pt>
                <c:pt idx="13004">
                  <c:v>30.5</c:v>
                </c:pt>
                <c:pt idx="13005">
                  <c:v>30.5</c:v>
                </c:pt>
                <c:pt idx="13006">
                  <c:v>30.437000000000001</c:v>
                </c:pt>
                <c:pt idx="13007">
                  <c:v>30.5</c:v>
                </c:pt>
                <c:pt idx="13008">
                  <c:v>30.437000000000001</c:v>
                </c:pt>
                <c:pt idx="13009">
                  <c:v>30.437000000000001</c:v>
                </c:pt>
                <c:pt idx="13010">
                  <c:v>30.437000000000001</c:v>
                </c:pt>
                <c:pt idx="13011">
                  <c:v>30.437000000000001</c:v>
                </c:pt>
                <c:pt idx="13012">
                  <c:v>30.437000000000001</c:v>
                </c:pt>
                <c:pt idx="13013">
                  <c:v>30.437000000000001</c:v>
                </c:pt>
                <c:pt idx="13014">
                  <c:v>30.437000000000001</c:v>
                </c:pt>
                <c:pt idx="13015">
                  <c:v>30.437000000000001</c:v>
                </c:pt>
                <c:pt idx="13016">
                  <c:v>30.437000000000001</c:v>
                </c:pt>
                <c:pt idx="13017">
                  <c:v>30.437000000000001</c:v>
                </c:pt>
                <c:pt idx="13018">
                  <c:v>30.437000000000001</c:v>
                </c:pt>
                <c:pt idx="13019">
                  <c:v>30.437000000000001</c:v>
                </c:pt>
                <c:pt idx="13020">
                  <c:v>30.437000000000001</c:v>
                </c:pt>
                <c:pt idx="13021">
                  <c:v>30.437000000000001</c:v>
                </c:pt>
                <c:pt idx="13022">
                  <c:v>30.437000000000001</c:v>
                </c:pt>
                <c:pt idx="13023">
                  <c:v>30.437000000000001</c:v>
                </c:pt>
                <c:pt idx="13024">
                  <c:v>30.437000000000001</c:v>
                </c:pt>
                <c:pt idx="13025">
                  <c:v>30.437000000000001</c:v>
                </c:pt>
                <c:pt idx="13026">
                  <c:v>30.437000000000001</c:v>
                </c:pt>
                <c:pt idx="13027">
                  <c:v>30.375</c:v>
                </c:pt>
                <c:pt idx="13028">
                  <c:v>30.375</c:v>
                </c:pt>
                <c:pt idx="13029">
                  <c:v>30.375</c:v>
                </c:pt>
                <c:pt idx="13030">
                  <c:v>30.375</c:v>
                </c:pt>
                <c:pt idx="13031">
                  <c:v>30.375</c:v>
                </c:pt>
                <c:pt idx="13032">
                  <c:v>30.375</c:v>
                </c:pt>
                <c:pt idx="13033">
                  <c:v>30.375</c:v>
                </c:pt>
                <c:pt idx="13034">
                  <c:v>30.375</c:v>
                </c:pt>
                <c:pt idx="13035">
                  <c:v>30.375</c:v>
                </c:pt>
                <c:pt idx="13036">
                  <c:v>30.375</c:v>
                </c:pt>
                <c:pt idx="13037">
                  <c:v>30.375</c:v>
                </c:pt>
                <c:pt idx="13038">
                  <c:v>30.375</c:v>
                </c:pt>
                <c:pt idx="13039">
                  <c:v>30.375</c:v>
                </c:pt>
                <c:pt idx="13040">
                  <c:v>30.375</c:v>
                </c:pt>
                <c:pt idx="13041">
                  <c:v>30.375</c:v>
                </c:pt>
                <c:pt idx="13042">
                  <c:v>30.375</c:v>
                </c:pt>
                <c:pt idx="13043">
                  <c:v>30.375</c:v>
                </c:pt>
                <c:pt idx="13044">
                  <c:v>30.375</c:v>
                </c:pt>
                <c:pt idx="13045">
                  <c:v>30.375</c:v>
                </c:pt>
                <c:pt idx="13046">
                  <c:v>30.375</c:v>
                </c:pt>
                <c:pt idx="13047">
                  <c:v>30.375</c:v>
                </c:pt>
                <c:pt idx="13048">
                  <c:v>30.375</c:v>
                </c:pt>
                <c:pt idx="13049">
                  <c:v>30.375</c:v>
                </c:pt>
                <c:pt idx="13050">
                  <c:v>30.375</c:v>
                </c:pt>
                <c:pt idx="13051">
                  <c:v>30.375</c:v>
                </c:pt>
                <c:pt idx="13052">
                  <c:v>30.375</c:v>
                </c:pt>
                <c:pt idx="13053">
                  <c:v>30.375</c:v>
                </c:pt>
                <c:pt idx="13054">
                  <c:v>30.375</c:v>
                </c:pt>
                <c:pt idx="13055">
                  <c:v>30.375</c:v>
                </c:pt>
                <c:pt idx="13056">
                  <c:v>30.375</c:v>
                </c:pt>
                <c:pt idx="13057">
                  <c:v>30.375</c:v>
                </c:pt>
                <c:pt idx="13058">
                  <c:v>30.375</c:v>
                </c:pt>
                <c:pt idx="13059">
                  <c:v>30.375</c:v>
                </c:pt>
                <c:pt idx="13060">
                  <c:v>30.375</c:v>
                </c:pt>
                <c:pt idx="13061">
                  <c:v>30.375</c:v>
                </c:pt>
                <c:pt idx="13062">
                  <c:v>30.375</c:v>
                </c:pt>
                <c:pt idx="13063">
                  <c:v>30.375</c:v>
                </c:pt>
                <c:pt idx="13064">
                  <c:v>30.375</c:v>
                </c:pt>
                <c:pt idx="13065">
                  <c:v>30.375</c:v>
                </c:pt>
                <c:pt idx="13066">
                  <c:v>30.375</c:v>
                </c:pt>
                <c:pt idx="13067">
                  <c:v>30.375</c:v>
                </c:pt>
                <c:pt idx="13068">
                  <c:v>30.375</c:v>
                </c:pt>
                <c:pt idx="13069">
                  <c:v>30.375</c:v>
                </c:pt>
                <c:pt idx="13070">
                  <c:v>30.375</c:v>
                </c:pt>
                <c:pt idx="13071">
                  <c:v>30.375</c:v>
                </c:pt>
                <c:pt idx="13072">
                  <c:v>30.375</c:v>
                </c:pt>
                <c:pt idx="13073">
                  <c:v>30.375</c:v>
                </c:pt>
                <c:pt idx="13074">
                  <c:v>30.375</c:v>
                </c:pt>
                <c:pt idx="13075">
                  <c:v>30.375</c:v>
                </c:pt>
                <c:pt idx="13076">
                  <c:v>30.375</c:v>
                </c:pt>
                <c:pt idx="13077">
                  <c:v>30.375</c:v>
                </c:pt>
                <c:pt idx="13078">
                  <c:v>30.375</c:v>
                </c:pt>
                <c:pt idx="13079">
                  <c:v>30.312000000000001</c:v>
                </c:pt>
                <c:pt idx="13080">
                  <c:v>30.312000000000001</c:v>
                </c:pt>
                <c:pt idx="13081">
                  <c:v>30.375</c:v>
                </c:pt>
                <c:pt idx="13082">
                  <c:v>30.375</c:v>
                </c:pt>
                <c:pt idx="13083">
                  <c:v>30.312000000000001</c:v>
                </c:pt>
                <c:pt idx="13084">
                  <c:v>30.375</c:v>
                </c:pt>
                <c:pt idx="13085">
                  <c:v>30.312000000000001</c:v>
                </c:pt>
                <c:pt idx="13086">
                  <c:v>30.312000000000001</c:v>
                </c:pt>
                <c:pt idx="13087">
                  <c:v>30.312000000000001</c:v>
                </c:pt>
                <c:pt idx="13088">
                  <c:v>30.375</c:v>
                </c:pt>
                <c:pt idx="13089">
                  <c:v>30.312000000000001</c:v>
                </c:pt>
                <c:pt idx="13090">
                  <c:v>30.312000000000001</c:v>
                </c:pt>
                <c:pt idx="13091">
                  <c:v>30.312000000000001</c:v>
                </c:pt>
                <c:pt idx="13092">
                  <c:v>30.375</c:v>
                </c:pt>
                <c:pt idx="13093">
                  <c:v>30.375</c:v>
                </c:pt>
                <c:pt idx="13094">
                  <c:v>30.312000000000001</c:v>
                </c:pt>
                <c:pt idx="13095">
                  <c:v>30.312000000000001</c:v>
                </c:pt>
                <c:pt idx="13096">
                  <c:v>30.312000000000001</c:v>
                </c:pt>
                <c:pt idx="13097">
                  <c:v>30.312000000000001</c:v>
                </c:pt>
                <c:pt idx="13098">
                  <c:v>30.312000000000001</c:v>
                </c:pt>
                <c:pt idx="13099">
                  <c:v>30.312000000000001</c:v>
                </c:pt>
                <c:pt idx="13100">
                  <c:v>30.312000000000001</c:v>
                </c:pt>
                <c:pt idx="13101">
                  <c:v>30.312000000000001</c:v>
                </c:pt>
                <c:pt idx="13102">
                  <c:v>30.312000000000001</c:v>
                </c:pt>
                <c:pt idx="13103">
                  <c:v>30.312000000000001</c:v>
                </c:pt>
                <c:pt idx="13104">
                  <c:v>30.312000000000001</c:v>
                </c:pt>
                <c:pt idx="13105">
                  <c:v>30.312000000000001</c:v>
                </c:pt>
                <c:pt idx="13106">
                  <c:v>30.312000000000001</c:v>
                </c:pt>
                <c:pt idx="13107">
                  <c:v>30.312000000000001</c:v>
                </c:pt>
                <c:pt idx="13108">
                  <c:v>30.312000000000001</c:v>
                </c:pt>
                <c:pt idx="13109">
                  <c:v>30.312000000000001</c:v>
                </c:pt>
                <c:pt idx="13110">
                  <c:v>30.312000000000001</c:v>
                </c:pt>
                <c:pt idx="13111">
                  <c:v>30.312000000000001</c:v>
                </c:pt>
                <c:pt idx="13112">
                  <c:v>30.312000000000001</c:v>
                </c:pt>
                <c:pt idx="13113">
                  <c:v>30.312000000000001</c:v>
                </c:pt>
                <c:pt idx="13114">
                  <c:v>30.312000000000001</c:v>
                </c:pt>
                <c:pt idx="13115">
                  <c:v>30.312000000000001</c:v>
                </c:pt>
                <c:pt idx="13116">
                  <c:v>30.25</c:v>
                </c:pt>
                <c:pt idx="13117">
                  <c:v>30.312000000000001</c:v>
                </c:pt>
                <c:pt idx="13118">
                  <c:v>30.312000000000001</c:v>
                </c:pt>
                <c:pt idx="13119">
                  <c:v>30.25</c:v>
                </c:pt>
                <c:pt idx="13120">
                  <c:v>30.312000000000001</c:v>
                </c:pt>
                <c:pt idx="13121">
                  <c:v>30.25</c:v>
                </c:pt>
                <c:pt idx="13122">
                  <c:v>30.25</c:v>
                </c:pt>
                <c:pt idx="13123">
                  <c:v>30.25</c:v>
                </c:pt>
                <c:pt idx="13124">
                  <c:v>30.25</c:v>
                </c:pt>
                <c:pt idx="13125">
                  <c:v>30.25</c:v>
                </c:pt>
                <c:pt idx="13126">
                  <c:v>30.25</c:v>
                </c:pt>
                <c:pt idx="13127">
                  <c:v>30.25</c:v>
                </c:pt>
                <c:pt idx="13128">
                  <c:v>30.25</c:v>
                </c:pt>
                <c:pt idx="13129">
                  <c:v>30.25</c:v>
                </c:pt>
                <c:pt idx="13130">
                  <c:v>30.25</c:v>
                </c:pt>
                <c:pt idx="13131">
                  <c:v>30.25</c:v>
                </c:pt>
                <c:pt idx="13132">
                  <c:v>30.25</c:v>
                </c:pt>
                <c:pt idx="13133">
                  <c:v>30.25</c:v>
                </c:pt>
                <c:pt idx="13134">
                  <c:v>30.25</c:v>
                </c:pt>
                <c:pt idx="13135">
                  <c:v>30.25</c:v>
                </c:pt>
                <c:pt idx="13136">
                  <c:v>30.25</c:v>
                </c:pt>
                <c:pt idx="13137">
                  <c:v>30.25</c:v>
                </c:pt>
                <c:pt idx="13138">
                  <c:v>30.25</c:v>
                </c:pt>
                <c:pt idx="13139">
                  <c:v>30.25</c:v>
                </c:pt>
                <c:pt idx="13140">
                  <c:v>30.25</c:v>
                </c:pt>
                <c:pt idx="13141">
                  <c:v>30.25</c:v>
                </c:pt>
                <c:pt idx="13142">
                  <c:v>30.25</c:v>
                </c:pt>
                <c:pt idx="13143">
                  <c:v>30.25</c:v>
                </c:pt>
                <c:pt idx="13144">
                  <c:v>30.187000000000001</c:v>
                </c:pt>
                <c:pt idx="13145">
                  <c:v>30.25</c:v>
                </c:pt>
                <c:pt idx="13146">
                  <c:v>30.25</c:v>
                </c:pt>
                <c:pt idx="13147">
                  <c:v>30.25</c:v>
                </c:pt>
                <c:pt idx="13148">
                  <c:v>30.187000000000001</c:v>
                </c:pt>
                <c:pt idx="13149">
                  <c:v>30.25</c:v>
                </c:pt>
                <c:pt idx="13150">
                  <c:v>30.25</c:v>
                </c:pt>
                <c:pt idx="13151">
                  <c:v>30.25</c:v>
                </c:pt>
                <c:pt idx="13152">
                  <c:v>30.25</c:v>
                </c:pt>
                <c:pt idx="13153">
                  <c:v>30.187000000000001</c:v>
                </c:pt>
                <c:pt idx="13154">
                  <c:v>30.187000000000001</c:v>
                </c:pt>
                <c:pt idx="13155">
                  <c:v>30.25</c:v>
                </c:pt>
                <c:pt idx="13156">
                  <c:v>30.25</c:v>
                </c:pt>
                <c:pt idx="13157">
                  <c:v>30.25</c:v>
                </c:pt>
                <c:pt idx="13158">
                  <c:v>30.25</c:v>
                </c:pt>
                <c:pt idx="13159">
                  <c:v>30.25</c:v>
                </c:pt>
                <c:pt idx="13160">
                  <c:v>30.187000000000001</c:v>
                </c:pt>
                <c:pt idx="13161">
                  <c:v>30.187000000000001</c:v>
                </c:pt>
                <c:pt idx="13162">
                  <c:v>30.187000000000001</c:v>
                </c:pt>
                <c:pt idx="13163">
                  <c:v>30.25</c:v>
                </c:pt>
                <c:pt idx="13164">
                  <c:v>30.187000000000001</c:v>
                </c:pt>
                <c:pt idx="13165">
                  <c:v>30.25</c:v>
                </c:pt>
                <c:pt idx="13166">
                  <c:v>30.187000000000001</c:v>
                </c:pt>
                <c:pt idx="13167">
                  <c:v>30.187000000000001</c:v>
                </c:pt>
                <c:pt idx="13168">
                  <c:v>30.187000000000001</c:v>
                </c:pt>
                <c:pt idx="13169">
                  <c:v>30.187000000000001</c:v>
                </c:pt>
                <c:pt idx="13170">
                  <c:v>30.187000000000001</c:v>
                </c:pt>
                <c:pt idx="13171">
                  <c:v>30.187000000000001</c:v>
                </c:pt>
                <c:pt idx="13172">
                  <c:v>30.187000000000001</c:v>
                </c:pt>
                <c:pt idx="13173">
                  <c:v>30.187000000000001</c:v>
                </c:pt>
                <c:pt idx="13174">
                  <c:v>30.187000000000001</c:v>
                </c:pt>
                <c:pt idx="13175">
                  <c:v>30.187000000000001</c:v>
                </c:pt>
                <c:pt idx="13176">
                  <c:v>30.187000000000001</c:v>
                </c:pt>
                <c:pt idx="13177">
                  <c:v>30.187000000000001</c:v>
                </c:pt>
                <c:pt idx="13178">
                  <c:v>30.187000000000001</c:v>
                </c:pt>
                <c:pt idx="13179">
                  <c:v>30.187000000000001</c:v>
                </c:pt>
                <c:pt idx="13180">
                  <c:v>30.187000000000001</c:v>
                </c:pt>
                <c:pt idx="13181">
                  <c:v>30.187000000000001</c:v>
                </c:pt>
                <c:pt idx="13182">
                  <c:v>30.187000000000001</c:v>
                </c:pt>
                <c:pt idx="13183">
                  <c:v>30.187000000000001</c:v>
                </c:pt>
                <c:pt idx="13184">
                  <c:v>30.187000000000001</c:v>
                </c:pt>
                <c:pt idx="13185">
                  <c:v>30.187000000000001</c:v>
                </c:pt>
                <c:pt idx="13186">
                  <c:v>30.187000000000001</c:v>
                </c:pt>
                <c:pt idx="13187">
                  <c:v>30.187000000000001</c:v>
                </c:pt>
                <c:pt idx="13188">
                  <c:v>30.187000000000001</c:v>
                </c:pt>
                <c:pt idx="13189">
                  <c:v>30.187000000000001</c:v>
                </c:pt>
                <c:pt idx="13190">
                  <c:v>30.187000000000001</c:v>
                </c:pt>
                <c:pt idx="13191">
                  <c:v>30.187000000000001</c:v>
                </c:pt>
                <c:pt idx="13192">
                  <c:v>30.187000000000001</c:v>
                </c:pt>
                <c:pt idx="13193">
                  <c:v>30.125</c:v>
                </c:pt>
                <c:pt idx="13194">
                  <c:v>30.125</c:v>
                </c:pt>
                <c:pt idx="13195">
                  <c:v>30.187000000000001</c:v>
                </c:pt>
                <c:pt idx="13196">
                  <c:v>30.125</c:v>
                </c:pt>
                <c:pt idx="13197">
                  <c:v>30.125</c:v>
                </c:pt>
                <c:pt idx="13198">
                  <c:v>30.125</c:v>
                </c:pt>
                <c:pt idx="13199">
                  <c:v>30.125</c:v>
                </c:pt>
                <c:pt idx="13200">
                  <c:v>30.187000000000001</c:v>
                </c:pt>
                <c:pt idx="13201">
                  <c:v>30.125</c:v>
                </c:pt>
                <c:pt idx="13202">
                  <c:v>30.125</c:v>
                </c:pt>
                <c:pt idx="13203">
                  <c:v>30.125</c:v>
                </c:pt>
                <c:pt idx="13204">
                  <c:v>30.125</c:v>
                </c:pt>
                <c:pt idx="13205">
                  <c:v>30.125</c:v>
                </c:pt>
                <c:pt idx="13206">
                  <c:v>30.125</c:v>
                </c:pt>
                <c:pt idx="13207">
                  <c:v>30.125</c:v>
                </c:pt>
                <c:pt idx="13208">
                  <c:v>30.125</c:v>
                </c:pt>
                <c:pt idx="13209">
                  <c:v>30.125</c:v>
                </c:pt>
                <c:pt idx="13210">
                  <c:v>30.125</c:v>
                </c:pt>
                <c:pt idx="13211">
                  <c:v>30.125</c:v>
                </c:pt>
                <c:pt idx="13212">
                  <c:v>30.125</c:v>
                </c:pt>
                <c:pt idx="13213">
                  <c:v>30.125</c:v>
                </c:pt>
                <c:pt idx="13214">
                  <c:v>30.125</c:v>
                </c:pt>
                <c:pt idx="13215">
                  <c:v>30.125</c:v>
                </c:pt>
                <c:pt idx="13216">
                  <c:v>30.125</c:v>
                </c:pt>
                <c:pt idx="13217">
                  <c:v>30.125</c:v>
                </c:pt>
                <c:pt idx="13218">
                  <c:v>30.125</c:v>
                </c:pt>
                <c:pt idx="13219">
                  <c:v>30.125</c:v>
                </c:pt>
                <c:pt idx="13220">
                  <c:v>30.125</c:v>
                </c:pt>
                <c:pt idx="13221">
                  <c:v>30.125</c:v>
                </c:pt>
                <c:pt idx="13222">
                  <c:v>30.125</c:v>
                </c:pt>
                <c:pt idx="13223">
                  <c:v>30.125</c:v>
                </c:pt>
                <c:pt idx="13224">
                  <c:v>30.125</c:v>
                </c:pt>
                <c:pt idx="13225">
                  <c:v>30.125</c:v>
                </c:pt>
                <c:pt idx="13226">
                  <c:v>30.125</c:v>
                </c:pt>
                <c:pt idx="13227">
                  <c:v>30.125</c:v>
                </c:pt>
                <c:pt idx="13228">
                  <c:v>30.125</c:v>
                </c:pt>
                <c:pt idx="13229">
                  <c:v>30.125</c:v>
                </c:pt>
                <c:pt idx="13230">
                  <c:v>30.125</c:v>
                </c:pt>
                <c:pt idx="13231">
                  <c:v>30.125</c:v>
                </c:pt>
                <c:pt idx="13232">
                  <c:v>30.062000000000001</c:v>
                </c:pt>
                <c:pt idx="13233">
                  <c:v>30.062000000000001</c:v>
                </c:pt>
                <c:pt idx="13234">
                  <c:v>30.062000000000001</c:v>
                </c:pt>
                <c:pt idx="13235">
                  <c:v>30.062000000000001</c:v>
                </c:pt>
                <c:pt idx="13236">
                  <c:v>30.062000000000001</c:v>
                </c:pt>
                <c:pt idx="13237">
                  <c:v>30.062000000000001</c:v>
                </c:pt>
                <c:pt idx="13238">
                  <c:v>30.062000000000001</c:v>
                </c:pt>
                <c:pt idx="13239">
                  <c:v>30.062000000000001</c:v>
                </c:pt>
                <c:pt idx="13240">
                  <c:v>30.062000000000001</c:v>
                </c:pt>
                <c:pt idx="13241">
                  <c:v>30.062000000000001</c:v>
                </c:pt>
                <c:pt idx="13242">
                  <c:v>30.062000000000001</c:v>
                </c:pt>
                <c:pt idx="13243">
                  <c:v>30.062000000000001</c:v>
                </c:pt>
                <c:pt idx="13244">
                  <c:v>30.062000000000001</c:v>
                </c:pt>
                <c:pt idx="13245">
                  <c:v>30.062000000000001</c:v>
                </c:pt>
                <c:pt idx="13246">
                  <c:v>30.062000000000001</c:v>
                </c:pt>
                <c:pt idx="13247">
                  <c:v>30.062000000000001</c:v>
                </c:pt>
                <c:pt idx="13248">
                  <c:v>30.062000000000001</c:v>
                </c:pt>
                <c:pt idx="13249">
                  <c:v>30.062000000000001</c:v>
                </c:pt>
                <c:pt idx="13250">
                  <c:v>30.062000000000001</c:v>
                </c:pt>
                <c:pt idx="13251">
                  <c:v>30.062000000000001</c:v>
                </c:pt>
                <c:pt idx="13252">
                  <c:v>30.062000000000001</c:v>
                </c:pt>
                <c:pt idx="13253">
                  <c:v>30.062000000000001</c:v>
                </c:pt>
                <c:pt idx="13254">
                  <c:v>30.062000000000001</c:v>
                </c:pt>
                <c:pt idx="13255">
                  <c:v>30.062000000000001</c:v>
                </c:pt>
                <c:pt idx="13256">
                  <c:v>30.062000000000001</c:v>
                </c:pt>
                <c:pt idx="13257">
                  <c:v>30</c:v>
                </c:pt>
                <c:pt idx="13258">
                  <c:v>30.062000000000001</c:v>
                </c:pt>
                <c:pt idx="13259">
                  <c:v>30.062000000000001</c:v>
                </c:pt>
                <c:pt idx="13260">
                  <c:v>30.062000000000001</c:v>
                </c:pt>
                <c:pt idx="13261">
                  <c:v>30</c:v>
                </c:pt>
                <c:pt idx="13262">
                  <c:v>30</c:v>
                </c:pt>
                <c:pt idx="13263">
                  <c:v>30</c:v>
                </c:pt>
                <c:pt idx="13264">
                  <c:v>30</c:v>
                </c:pt>
                <c:pt idx="13265">
                  <c:v>30.062000000000001</c:v>
                </c:pt>
                <c:pt idx="13266">
                  <c:v>30.062000000000001</c:v>
                </c:pt>
                <c:pt idx="13267">
                  <c:v>30</c:v>
                </c:pt>
                <c:pt idx="13268">
                  <c:v>30</c:v>
                </c:pt>
                <c:pt idx="13269">
                  <c:v>30</c:v>
                </c:pt>
                <c:pt idx="13270">
                  <c:v>30</c:v>
                </c:pt>
                <c:pt idx="13271">
                  <c:v>30</c:v>
                </c:pt>
                <c:pt idx="13272">
                  <c:v>30</c:v>
                </c:pt>
                <c:pt idx="13273">
                  <c:v>30</c:v>
                </c:pt>
                <c:pt idx="13274">
                  <c:v>30</c:v>
                </c:pt>
                <c:pt idx="13275">
                  <c:v>30</c:v>
                </c:pt>
                <c:pt idx="13276">
                  <c:v>30</c:v>
                </c:pt>
                <c:pt idx="13277">
                  <c:v>30</c:v>
                </c:pt>
                <c:pt idx="13278">
                  <c:v>30</c:v>
                </c:pt>
                <c:pt idx="13279">
                  <c:v>30</c:v>
                </c:pt>
                <c:pt idx="13280">
                  <c:v>30</c:v>
                </c:pt>
                <c:pt idx="13281">
                  <c:v>30</c:v>
                </c:pt>
                <c:pt idx="13282">
                  <c:v>30</c:v>
                </c:pt>
                <c:pt idx="13283">
                  <c:v>30</c:v>
                </c:pt>
                <c:pt idx="13284">
                  <c:v>30</c:v>
                </c:pt>
                <c:pt idx="13285">
                  <c:v>30</c:v>
                </c:pt>
                <c:pt idx="13286">
                  <c:v>30</c:v>
                </c:pt>
                <c:pt idx="13287">
                  <c:v>30</c:v>
                </c:pt>
                <c:pt idx="13288">
                  <c:v>30</c:v>
                </c:pt>
                <c:pt idx="13289">
                  <c:v>30</c:v>
                </c:pt>
                <c:pt idx="13290">
                  <c:v>30</c:v>
                </c:pt>
                <c:pt idx="13291">
                  <c:v>30</c:v>
                </c:pt>
                <c:pt idx="13292">
                  <c:v>30</c:v>
                </c:pt>
                <c:pt idx="13293">
                  <c:v>30</c:v>
                </c:pt>
                <c:pt idx="13294">
                  <c:v>30</c:v>
                </c:pt>
                <c:pt idx="13295">
                  <c:v>30</c:v>
                </c:pt>
                <c:pt idx="13296">
                  <c:v>30</c:v>
                </c:pt>
                <c:pt idx="13297">
                  <c:v>30</c:v>
                </c:pt>
                <c:pt idx="13298">
                  <c:v>30</c:v>
                </c:pt>
                <c:pt idx="13299">
                  <c:v>30</c:v>
                </c:pt>
                <c:pt idx="13300">
                  <c:v>30</c:v>
                </c:pt>
                <c:pt idx="13301">
                  <c:v>30</c:v>
                </c:pt>
                <c:pt idx="13302">
                  <c:v>30</c:v>
                </c:pt>
                <c:pt idx="13303">
                  <c:v>30</c:v>
                </c:pt>
                <c:pt idx="13304">
                  <c:v>30</c:v>
                </c:pt>
                <c:pt idx="13305">
                  <c:v>30</c:v>
                </c:pt>
                <c:pt idx="13306">
                  <c:v>29.937000000000001</c:v>
                </c:pt>
                <c:pt idx="13307">
                  <c:v>30</c:v>
                </c:pt>
                <c:pt idx="13308">
                  <c:v>30</c:v>
                </c:pt>
                <c:pt idx="13309">
                  <c:v>30</c:v>
                </c:pt>
                <c:pt idx="13310">
                  <c:v>29.937000000000001</c:v>
                </c:pt>
                <c:pt idx="13311">
                  <c:v>30</c:v>
                </c:pt>
                <c:pt idx="13312">
                  <c:v>30</c:v>
                </c:pt>
                <c:pt idx="13313">
                  <c:v>29.937000000000001</c:v>
                </c:pt>
                <c:pt idx="13314">
                  <c:v>29.937000000000001</c:v>
                </c:pt>
                <c:pt idx="13315">
                  <c:v>30</c:v>
                </c:pt>
                <c:pt idx="13316">
                  <c:v>30</c:v>
                </c:pt>
                <c:pt idx="13317">
                  <c:v>30</c:v>
                </c:pt>
                <c:pt idx="13318">
                  <c:v>29.937000000000001</c:v>
                </c:pt>
                <c:pt idx="13319">
                  <c:v>29.937000000000001</c:v>
                </c:pt>
                <c:pt idx="13320">
                  <c:v>29.937000000000001</c:v>
                </c:pt>
                <c:pt idx="13321">
                  <c:v>29.937000000000001</c:v>
                </c:pt>
                <c:pt idx="13322">
                  <c:v>29.937000000000001</c:v>
                </c:pt>
                <c:pt idx="13323">
                  <c:v>29.937000000000001</c:v>
                </c:pt>
                <c:pt idx="13324">
                  <c:v>29.937000000000001</c:v>
                </c:pt>
                <c:pt idx="13325">
                  <c:v>30</c:v>
                </c:pt>
                <c:pt idx="13326">
                  <c:v>29.937000000000001</c:v>
                </c:pt>
                <c:pt idx="13327">
                  <c:v>29.937000000000001</c:v>
                </c:pt>
                <c:pt idx="13328">
                  <c:v>29.937000000000001</c:v>
                </c:pt>
                <c:pt idx="13329">
                  <c:v>29.937000000000001</c:v>
                </c:pt>
                <c:pt idx="13330">
                  <c:v>29.937000000000001</c:v>
                </c:pt>
                <c:pt idx="13331">
                  <c:v>29.937000000000001</c:v>
                </c:pt>
                <c:pt idx="13332">
                  <c:v>29.937000000000001</c:v>
                </c:pt>
                <c:pt idx="13333">
                  <c:v>30</c:v>
                </c:pt>
                <c:pt idx="13334">
                  <c:v>30</c:v>
                </c:pt>
                <c:pt idx="13335">
                  <c:v>29.937000000000001</c:v>
                </c:pt>
                <c:pt idx="13336">
                  <c:v>29.937000000000001</c:v>
                </c:pt>
                <c:pt idx="13337">
                  <c:v>29.937000000000001</c:v>
                </c:pt>
                <c:pt idx="13338">
                  <c:v>29.937000000000001</c:v>
                </c:pt>
                <c:pt idx="13339">
                  <c:v>29.937000000000001</c:v>
                </c:pt>
                <c:pt idx="13340">
                  <c:v>29.937000000000001</c:v>
                </c:pt>
                <c:pt idx="13341">
                  <c:v>29.937000000000001</c:v>
                </c:pt>
                <c:pt idx="13342">
                  <c:v>29.937000000000001</c:v>
                </c:pt>
                <c:pt idx="13343">
                  <c:v>29.937000000000001</c:v>
                </c:pt>
                <c:pt idx="13344">
                  <c:v>29.937000000000001</c:v>
                </c:pt>
                <c:pt idx="13345">
                  <c:v>29.937000000000001</c:v>
                </c:pt>
                <c:pt idx="13346">
                  <c:v>30</c:v>
                </c:pt>
                <c:pt idx="13347">
                  <c:v>29.937000000000001</c:v>
                </c:pt>
                <c:pt idx="13348">
                  <c:v>29.937000000000001</c:v>
                </c:pt>
                <c:pt idx="13349">
                  <c:v>30</c:v>
                </c:pt>
                <c:pt idx="13350">
                  <c:v>30</c:v>
                </c:pt>
                <c:pt idx="13351">
                  <c:v>29.937000000000001</c:v>
                </c:pt>
                <c:pt idx="13352">
                  <c:v>29.937000000000001</c:v>
                </c:pt>
                <c:pt idx="13353">
                  <c:v>29.937000000000001</c:v>
                </c:pt>
                <c:pt idx="13354">
                  <c:v>29.937000000000001</c:v>
                </c:pt>
                <c:pt idx="13355">
                  <c:v>29.937000000000001</c:v>
                </c:pt>
                <c:pt idx="13356">
                  <c:v>29.937000000000001</c:v>
                </c:pt>
                <c:pt idx="13357">
                  <c:v>29.937000000000001</c:v>
                </c:pt>
                <c:pt idx="13358">
                  <c:v>29.937000000000001</c:v>
                </c:pt>
                <c:pt idx="13359">
                  <c:v>29.937000000000001</c:v>
                </c:pt>
                <c:pt idx="13360">
                  <c:v>29.937000000000001</c:v>
                </c:pt>
                <c:pt idx="13361">
                  <c:v>29.937000000000001</c:v>
                </c:pt>
                <c:pt idx="13362">
                  <c:v>29.937000000000001</c:v>
                </c:pt>
                <c:pt idx="13363">
                  <c:v>29.937000000000001</c:v>
                </c:pt>
                <c:pt idx="13364">
                  <c:v>29.937000000000001</c:v>
                </c:pt>
                <c:pt idx="13365">
                  <c:v>29.937000000000001</c:v>
                </c:pt>
                <c:pt idx="13366">
                  <c:v>29.937000000000001</c:v>
                </c:pt>
                <c:pt idx="13367">
                  <c:v>29.937000000000001</c:v>
                </c:pt>
                <c:pt idx="13368">
                  <c:v>29.937000000000001</c:v>
                </c:pt>
                <c:pt idx="13369">
                  <c:v>29.875</c:v>
                </c:pt>
                <c:pt idx="13370">
                  <c:v>29.937000000000001</c:v>
                </c:pt>
                <c:pt idx="13371">
                  <c:v>29.937000000000001</c:v>
                </c:pt>
                <c:pt idx="13372">
                  <c:v>29.875</c:v>
                </c:pt>
                <c:pt idx="13373">
                  <c:v>29.875</c:v>
                </c:pt>
                <c:pt idx="13374">
                  <c:v>29.875</c:v>
                </c:pt>
                <c:pt idx="13375">
                  <c:v>29.875</c:v>
                </c:pt>
                <c:pt idx="13376">
                  <c:v>29.875</c:v>
                </c:pt>
                <c:pt idx="13377">
                  <c:v>29.875</c:v>
                </c:pt>
                <c:pt idx="13378">
                  <c:v>29.875</c:v>
                </c:pt>
                <c:pt idx="13379">
                  <c:v>29.875</c:v>
                </c:pt>
                <c:pt idx="13380">
                  <c:v>29.875</c:v>
                </c:pt>
                <c:pt idx="13381">
                  <c:v>29.875</c:v>
                </c:pt>
                <c:pt idx="13382">
                  <c:v>29.875</c:v>
                </c:pt>
                <c:pt idx="13383">
                  <c:v>29.875</c:v>
                </c:pt>
                <c:pt idx="13384">
                  <c:v>29.875</c:v>
                </c:pt>
                <c:pt idx="13385">
                  <c:v>29.875</c:v>
                </c:pt>
                <c:pt idx="13386">
                  <c:v>29.875</c:v>
                </c:pt>
                <c:pt idx="13387">
                  <c:v>29.875</c:v>
                </c:pt>
                <c:pt idx="13388">
                  <c:v>29.875</c:v>
                </c:pt>
                <c:pt idx="13389">
                  <c:v>29.875</c:v>
                </c:pt>
                <c:pt idx="13390">
                  <c:v>29.875</c:v>
                </c:pt>
                <c:pt idx="13391">
                  <c:v>29.875</c:v>
                </c:pt>
                <c:pt idx="13392">
                  <c:v>29.875</c:v>
                </c:pt>
                <c:pt idx="13393">
                  <c:v>29.875</c:v>
                </c:pt>
                <c:pt idx="13394">
                  <c:v>29.875</c:v>
                </c:pt>
                <c:pt idx="13395">
                  <c:v>29.875</c:v>
                </c:pt>
                <c:pt idx="13396">
                  <c:v>29.875</c:v>
                </c:pt>
                <c:pt idx="13397">
                  <c:v>29.875</c:v>
                </c:pt>
                <c:pt idx="13398">
                  <c:v>29.875</c:v>
                </c:pt>
                <c:pt idx="13399">
                  <c:v>29.875</c:v>
                </c:pt>
                <c:pt idx="13400">
                  <c:v>29.812000000000001</c:v>
                </c:pt>
                <c:pt idx="13401">
                  <c:v>29.875</c:v>
                </c:pt>
                <c:pt idx="13402">
                  <c:v>29.875</c:v>
                </c:pt>
                <c:pt idx="13403">
                  <c:v>29.875</c:v>
                </c:pt>
                <c:pt idx="13404">
                  <c:v>29.875</c:v>
                </c:pt>
                <c:pt idx="13405">
                  <c:v>29.875</c:v>
                </c:pt>
                <c:pt idx="13406">
                  <c:v>29.875</c:v>
                </c:pt>
                <c:pt idx="13407">
                  <c:v>29.875</c:v>
                </c:pt>
                <c:pt idx="13408">
                  <c:v>29.812000000000001</c:v>
                </c:pt>
                <c:pt idx="13409">
                  <c:v>29.875</c:v>
                </c:pt>
                <c:pt idx="13410">
                  <c:v>29.875</c:v>
                </c:pt>
                <c:pt idx="13411">
                  <c:v>29.875</c:v>
                </c:pt>
                <c:pt idx="13412">
                  <c:v>29.875</c:v>
                </c:pt>
                <c:pt idx="13413">
                  <c:v>29.812000000000001</c:v>
                </c:pt>
                <c:pt idx="13414">
                  <c:v>29.812000000000001</c:v>
                </c:pt>
                <c:pt idx="13415">
                  <c:v>29.812000000000001</c:v>
                </c:pt>
                <c:pt idx="13416">
                  <c:v>29.875</c:v>
                </c:pt>
                <c:pt idx="13417">
                  <c:v>29.875</c:v>
                </c:pt>
                <c:pt idx="13418">
                  <c:v>29.812000000000001</c:v>
                </c:pt>
                <c:pt idx="13419">
                  <c:v>29.812000000000001</c:v>
                </c:pt>
                <c:pt idx="13420">
                  <c:v>29.812000000000001</c:v>
                </c:pt>
                <c:pt idx="13421">
                  <c:v>29.812000000000001</c:v>
                </c:pt>
                <c:pt idx="13422">
                  <c:v>29.875</c:v>
                </c:pt>
                <c:pt idx="13423">
                  <c:v>29.812000000000001</c:v>
                </c:pt>
                <c:pt idx="13424">
                  <c:v>29.812000000000001</c:v>
                </c:pt>
                <c:pt idx="13425">
                  <c:v>29.812000000000001</c:v>
                </c:pt>
                <c:pt idx="13426">
                  <c:v>29.812000000000001</c:v>
                </c:pt>
                <c:pt idx="13427">
                  <c:v>29.812000000000001</c:v>
                </c:pt>
                <c:pt idx="13428">
                  <c:v>29.812000000000001</c:v>
                </c:pt>
                <c:pt idx="13429">
                  <c:v>29.812000000000001</c:v>
                </c:pt>
                <c:pt idx="13430">
                  <c:v>29.812000000000001</c:v>
                </c:pt>
                <c:pt idx="13431">
                  <c:v>29.812000000000001</c:v>
                </c:pt>
                <c:pt idx="13432">
                  <c:v>29.812000000000001</c:v>
                </c:pt>
                <c:pt idx="13433">
                  <c:v>29.812000000000001</c:v>
                </c:pt>
                <c:pt idx="13434">
                  <c:v>29.812000000000001</c:v>
                </c:pt>
                <c:pt idx="13435">
                  <c:v>29.812000000000001</c:v>
                </c:pt>
                <c:pt idx="13436">
                  <c:v>29.812000000000001</c:v>
                </c:pt>
                <c:pt idx="13437">
                  <c:v>29.812000000000001</c:v>
                </c:pt>
                <c:pt idx="13438">
                  <c:v>29.812000000000001</c:v>
                </c:pt>
                <c:pt idx="13439">
                  <c:v>29.812000000000001</c:v>
                </c:pt>
                <c:pt idx="13440">
                  <c:v>29.812000000000001</c:v>
                </c:pt>
                <c:pt idx="13441">
                  <c:v>29.812000000000001</c:v>
                </c:pt>
                <c:pt idx="13442">
                  <c:v>29.812000000000001</c:v>
                </c:pt>
                <c:pt idx="13443">
                  <c:v>29.812000000000001</c:v>
                </c:pt>
                <c:pt idx="13444">
                  <c:v>29.812000000000001</c:v>
                </c:pt>
                <c:pt idx="13445">
                  <c:v>29.75</c:v>
                </c:pt>
                <c:pt idx="13446">
                  <c:v>29.75</c:v>
                </c:pt>
                <c:pt idx="13447">
                  <c:v>29.75</c:v>
                </c:pt>
                <c:pt idx="13448">
                  <c:v>29.75</c:v>
                </c:pt>
                <c:pt idx="13449">
                  <c:v>29.75</c:v>
                </c:pt>
                <c:pt idx="13450">
                  <c:v>29.75</c:v>
                </c:pt>
                <c:pt idx="13451">
                  <c:v>29.75</c:v>
                </c:pt>
                <c:pt idx="13452">
                  <c:v>29.75</c:v>
                </c:pt>
                <c:pt idx="13453">
                  <c:v>29.75</c:v>
                </c:pt>
                <c:pt idx="13454">
                  <c:v>29.75</c:v>
                </c:pt>
                <c:pt idx="13455">
                  <c:v>29.75</c:v>
                </c:pt>
                <c:pt idx="13456">
                  <c:v>29.75</c:v>
                </c:pt>
                <c:pt idx="13457">
                  <c:v>29.75</c:v>
                </c:pt>
                <c:pt idx="13458">
                  <c:v>29.75</c:v>
                </c:pt>
                <c:pt idx="13459">
                  <c:v>29.75</c:v>
                </c:pt>
                <c:pt idx="13460">
                  <c:v>29.75</c:v>
                </c:pt>
                <c:pt idx="13461">
                  <c:v>29.75</c:v>
                </c:pt>
                <c:pt idx="13462">
                  <c:v>29.687000000000001</c:v>
                </c:pt>
                <c:pt idx="13463">
                  <c:v>29.75</c:v>
                </c:pt>
                <c:pt idx="13464">
                  <c:v>29.687000000000001</c:v>
                </c:pt>
                <c:pt idx="13465">
                  <c:v>29.687000000000001</c:v>
                </c:pt>
                <c:pt idx="13466">
                  <c:v>29.687000000000001</c:v>
                </c:pt>
                <c:pt idx="13467">
                  <c:v>29.687000000000001</c:v>
                </c:pt>
                <c:pt idx="13468">
                  <c:v>29.687000000000001</c:v>
                </c:pt>
                <c:pt idx="13469">
                  <c:v>29.687000000000001</c:v>
                </c:pt>
                <c:pt idx="13470">
                  <c:v>29.687000000000001</c:v>
                </c:pt>
                <c:pt idx="13471">
                  <c:v>29.687000000000001</c:v>
                </c:pt>
                <c:pt idx="13472">
                  <c:v>29.687000000000001</c:v>
                </c:pt>
                <c:pt idx="13473">
                  <c:v>29.687000000000001</c:v>
                </c:pt>
                <c:pt idx="13474">
                  <c:v>29.687000000000001</c:v>
                </c:pt>
                <c:pt idx="13475">
                  <c:v>29.687000000000001</c:v>
                </c:pt>
                <c:pt idx="13476">
                  <c:v>29.687000000000001</c:v>
                </c:pt>
                <c:pt idx="13477">
                  <c:v>29.687000000000001</c:v>
                </c:pt>
                <c:pt idx="13478">
                  <c:v>29.625</c:v>
                </c:pt>
                <c:pt idx="13479">
                  <c:v>29.625</c:v>
                </c:pt>
                <c:pt idx="13480">
                  <c:v>29.687000000000001</c:v>
                </c:pt>
                <c:pt idx="13481">
                  <c:v>29.625</c:v>
                </c:pt>
                <c:pt idx="13482">
                  <c:v>29.625</c:v>
                </c:pt>
                <c:pt idx="13483">
                  <c:v>29.625</c:v>
                </c:pt>
                <c:pt idx="13484">
                  <c:v>29.625</c:v>
                </c:pt>
                <c:pt idx="13485">
                  <c:v>29.625</c:v>
                </c:pt>
                <c:pt idx="13486">
                  <c:v>29.625</c:v>
                </c:pt>
                <c:pt idx="13487">
                  <c:v>29.625</c:v>
                </c:pt>
                <c:pt idx="13488">
                  <c:v>29.625</c:v>
                </c:pt>
                <c:pt idx="13489">
                  <c:v>29.625</c:v>
                </c:pt>
                <c:pt idx="13490">
                  <c:v>29.625</c:v>
                </c:pt>
                <c:pt idx="13491">
                  <c:v>29.625</c:v>
                </c:pt>
                <c:pt idx="13492">
                  <c:v>29.625</c:v>
                </c:pt>
                <c:pt idx="13493">
                  <c:v>29.625</c:v>
                </c:pt>
                <c:pt idx="13494">
                  <c:v>29.562000000000001</c:v>
                </c:pt>
                <c:pt idx="13495">
                  <c:v>29.625</c:v>
                </c:pt>
                <c:pt idx="13496">
                  <c:v>29.562000000000001</c:v>
                </c:pt>
                <c:pt idx="13497">
                  <c:v>29.625</c:v>
                </c:pt>
                <c:pt idx="13498">
                  <c:v>29.562000000000001</c:v>
                </c:pt>
                <c:pt idx="13499">
                  <c:v>29.562000000000001</c:v>
                </c:pt>
                <c:pt idx="13500">
                  <c:v>29.562000000000001</c:v>
                </c:pt>
                <c:pt idx="13501">
                  <c:v>29.562000000000001</c:v>
                </c:pt>
                <c:pt idx="13502">
                  <c:v>29.562000000000001</c:v>
                </c:pt>
                <c:pt idx="13503">
                  <c:v>29.562000000000001</c:v>
                </c:pt>
                <c:pt idx="13504">
                  <c:v>29.562000000000001</c:v>
                </c:pt>
                <c:pt idx="13505">
                  <c:v>29.562000000000001</c:v>
                </c:pt>
                <c:pt idx="13506">
                  <c:v>29.562000000000001</c:v>
                </c:pt>
                <c:pt idx="13507">
                  <c:v>29.562000000000001</c:v>
                </c:pt>
                <c:pt idx="13508">
                  <c:v>29.562000000000001</c:v>
                </c:pt>
                <c:pt idx="13509">
                  <c:v>29.562000000000001</c:v>
                </c:pt>
                <c:pt idx="13510">
                  <c:v>29.562000000000001</c:v>
                </c:pt>
                <c:pt idx="13511">
                  <c:v>29.562000000000001</c:v>
                </c:pt>
                <c:pt idx="13512">
                  <c:v>29.562000000000001</c:v>
                </c:pt>
                <c:pt idx="13513">
                  <c:v>29.562000000000001</c:v>
                </c:pt>
                <c:pt idx="13514">
                  <c:v>29.5</c:v>
                </c:pt>
                <c:pt idx="13515">
                  <c:v>29.5</c:v>
                </c:pt>
                <c:pt idx="13516">
                  <c:v>29.562000000000001</c:v>
                </c:pt>
                <c:pt idx="13517">
                  <c:v>29.562000000000001</c:v>
                </c:pt>
                <c:pt idx="13518">
                  <c:v>29.5</c:v>
                </c:pt>
                <c:pt idx="13519">
                  <c:v>29.5</c:v>
                </c:pt>
                <c:pt idx="13520">
                  <c:v>29.5</c:v>
                </c:pt>
                <c:pt idx="13521">
                  <c:v>29.5</c:v>
                </c:pt>
                <c:pt idx="13522">
                  <c:v>29.5</c:v>
                </c:pt>
                <c:pt idx="13523">
                  <c:v>29.5</c:v>
                </c:pt>
                <c:pt idx="13524">
                  <c:v>29.5</c:v>
                </c:pt>
                <c:pt idx="13525">
                  <c:v>29.5</c:v>
                </c:pt>
                <c:pt idx="13526">
                  <c:v>29.5</c:v>
                </c:pt>
                <c:pt idx="13527">
                  <c:v>29.5</c:v>
                </c:pt>
                <c:pt idx="13528">
                  <c:v>29.5</c:v>
                </c:pt>
                <c:pt idx="13529">
                  <c:v>29.5</c:v>
                </c:pt>
                <c:pt idx="13530">
                  <c:v>29.5</c:v>
                </c:pt>
                <c:pt idx="13531">
                  <c:v>29.5</c:v>
                </c:pt>
                <c:pt idx="13532">
                  <c:v>29.5</c:v>
                </c:pt>
                <c:pt idx="13533">
                  <c:v>29.5</c:v>
                </c:pt>
                <c:pt idx="13534">
                  <c:v>29.437000000000001</c:v>
                </c:pt>
                <c:pt idx="13535">
                  <c:v>29.437000000000001</c:v>
                </c:pt>
                <c:pt idx="13536">
                  <c:v>29.437000000000001</c:v>
                </c:pt>
                <c:pt idx="13537">
                  <c:v>29.437000000000001</c:v>
                </c:pt>
                <c:pt idx="13538">
                  <c:v>29.437000000000001</c:v>
                </c:pt>
                <c:pt idx="13539">
                  <c:v>29.437000000000001</c:v>
                </c:pt>
                <c:pt idx="13540">
                  <c:v>29.437000000000001</c:v>
                </c:pt>
                <c:pt idx="13541">
                  <c:v>29.437000000000001</c:v>
                </c:pt>
                <c:pt idx="13542">
                  <c:v>29.437000000000001</c:v>
                </c:pt>
                <c:pt idx="13543">
                  <c:v>29.437000000000001</c:v>
                </c:pt>
                <c:pt idx="13544">
                  <c:v>29.437000000000001</c:v>
                </c:pt>
                <c:pt idx="13545">
                  <c:v>29.437000000000001</c:v>
                </c:pt>
                <c:pt idx="13546">
                  <c:v>29.437000000000001</c:v>
                </c:pt>
                <c:pt idx="13547">
                  <c:v>29.437000000000001</c:v>
                </c:pt>
                <c:pt idx="13548">
                  <c:v>29.437000000000001</c:v>
                </c:pt>
                <c:pt idx="13549">
                  <c:v>29.437000000000001</c:v>
                </c:pt>
                <c:pt idx="13550">
                  <c:v>29.437000000000001</c:v>
                </c:pt>
                <c:pt idx="13551">
                  <c:v>29.437000000000001</c:v>
                </c:pt>
                <c:pt idx="13552">
                  <c:v>29.437000000000001</c:v>
                </c:pt>
                <c:pt idx="13553">
                  <c:v>29.437000000000001</c:v>
                </c:pt>
                <c:pt idx="13554">
                  <c:v>29.437000000000001</c:v>
                </c:pt>
                <c:pt idx="13555">
                  <c:v>29.437000000000001</c:v>
                </c:pt>
                <c:pt idx="13556">
                  <c:v>29.375</c:v>
                </c:pt>
                <c:pt idx="13557">
                  <c:v>29.375</c:v>
                </c:pt>
                <c:pt idx="13558">
                  <c:v>29.375</c:v>
                </c:pt>
                <c:pt idx="13559">
                  <c:v>29.375</c:v>
                </c:pt>
                <c:pt idx="13560">
                  <c:v>29.375</c:v>
                </c:pt>
                <c:pt idx="13561">
                  <c:v>29.375</c:v>
                </c:pt>
                <c:pt idx="13562">
                  <c:v>29.375</c:v>
                </c:pt>
                <c:pt idx="13563">
                  <c:v>29.375</c:v>
                </c:pt>
                <c:pt idx="13564">
                  <c:v>29.375</c:v>
                </c:pt>
                <c:pt idx="13565">
                  <c:v>29.375</c:v>
                </c:pt>
                <c:pt idx="13566">
                  <c:v>29.375</c:v>
                </c:pt>
                <c:pt idx="13567">
                  <c:v>29.375</c:v>
                </c:pt>
                <c:pt idx="13568">
                  <c:v>29.375</c:v>
                </c:pt>
                <c:pt idx="13569">
                  <c:v>29.375</c:v>
                </c:pt>
                <c:pt idx="13570">
                  <c:v>29.375</c:v>
                </c:pt>
                <c:pt idx="13571">
                  <c:v>29.375</c:v>
                </c:pt>
                <c:pt idx="13572">
                  <c:v>29.375</c:v>
                </c:pt>
                <c:pt idx="13573">
                  <c:v>29.375</c:v>
                </c:pt>
                <c:pt idx="13574">
                  <c:v>29.375</c:v>
                </c:pt>
                <c:pt idx="13575">
                  <c:v>29.312000000000001</c:v>
                </c:pt>
                <c:pt idx="13576">
                  <c:v>29.312000000000001</c:v>
                </c:pt>
                <c:pt idx="13577">
                  <c:v>29.312000000000001</c:v>
                </c:pt>
                <c:pt idx="13578">
                  <c:v>29.312000000000001</c:v>
                </c:pt>
                <c:pt idx="13579">
                  <c:v>29.312000000000001</c:v>
                </c:pt>
                <c:pt idx="13580">
                  <c:v>29.312000000000001</c:v>
                </c:pt>
                <c:pt idx="13581">
                  <c:v>29.312000000000001</c:v>
                </c:pt>
                <c:pt idx="13582">
                  <c:v>29.312000000000001</c:v>
                </c:pt>
                <c:pt idx="13583">
                  <c:v>29.312000000000001</c:v>
                </c:pt>
                <c:pt idx="13584">
                  <c:v>29.312000000000001</c:v>
                </c:pt>
                <c:pt idx="13585">
                  <c:v>29.312000000000001</c:v>
                </c:pt>
                <c:pt idx="13586">
                  <c:v>29.312000000000001</c:v>
                </c:pt>
                <c:pt idx="13587">
                  <c:v>29.312000000000001</c:v>
                </c:pt>
                <c:pt idx="13588">
                  <c:v>29.312000000000001</c:v>
                </c:pt>
                <c:pt idx="13589">
                  <c:v>29.312000000000001</c:v>
                </c:pt>
                <c:pt idx="13590">
                  <c:v>29.312000000000001</c:v>
                </c:pt>
                <c:pt idx="13591">
                  <c:v>29.312000000000001</c:v>
                </c:pt>
                <c:pt idx="13592">
                  <c:v>29.312000000000001</c:v>
                </c:pt>
                <c:pt idx="13593">
                  <c:v>29.312000000000001</c:v>
                </c:pt>
                <c:pt idx="13594">
                  <c:v>29.25</c:v>
                </c:pt>
                <c:pt idx="13595">
                  <c:v>29.25</c:v>
                </c:pt>
                <c:pt idx="13596">
                  <c:v>29.312000000000001</c:v>
                </c:pt>
                <c:pt idx="13597">
                  <c:v>29.25</c:v>
                </c:pt>
                <c:pt idx="13598">
                  <c:v>29.25</c:v>
                </c:pt>
                <c:pt idx="13599">
                  <c:v>29.312000000000001</c:v>
                </c:pt>
                <c:pt idx="13600">
                  <c:v>29.25</c:v>
                </c:pt>
                <c:pt idx="13601">
                  <c:v>29.25</c:v>
                </c:pt>
                <c:pt idx="13602">
                  <c:v>29.25</c:v>
                </c:pt>
                <c:pt idx="13603">
                  <c:v>29.25</c:v>
                </c:pt>
                <c:pt idx="13604">
                  <c:v>29.25</c:v>
                </c:pt>
                <c:pt idx="13605">
                  <c:v>29.25</c:v>
                </c:pt>
                <c:pt idx="13606">
                  <c:v>29.25</c:v>
                </c:pt>
                <c:pt idx="13607">
                  <c:v>29.25</c:v>
                </c:pt>
                <c:pt idx="13608">
                  <c:v>29.187000000000001</c:v>
                </c:pt>
                <c:pt idx="13609">
                  <c:v>29.25</c:v>
                </c:pt>
                <c:pt idx="13610">
                  <c:v>29.25</c:v>
                </c:pt>
                <c:pt idx="13611">
                  <c:v>29.25</c:v>
                </c:pt>
                <c:pt idx="13612">
                  <c:v>29.187000000000001</c:v>
                </c:pt>
                <c:pt idx="13613">
                  <c:v>29.187000000000001</c:v>
                </c:pt>
                <c:pt idx="13614">
                  <c:v>29.187000000000001</c:v>
                </c:pt>
                <c:pt idx="13615">
                  <c:v>29.187000000000001</c:v>
                </c:pt>
                <c:pt idx="13616">
                  <c:v>29.187000000000001</c:v>
                </c:pt>
                <c:pt idx="13617">
                  <c:v>29.187000000000001</c:v>
                </c:pt>
                <c:pt idx="13618">
                  <c:v>29.187000000000001</c:v>
                </c:pt>
                <c:pt idx="13619">
                  <c:v>29.187000000000001</c:v>
                </c:pt>
                <c:pt idx="13620">
                  <c:v>29.187000000000001</c:v>
                </c:pt>
                <c:pt idx="13621">
                  <c:v>29.187000000000001</c:v>
                </c:pt>
                <c:pt idx="13622">
                  <c:v>29.187000000000001</c:v>
                </c:pt>
                <c:pt idx="13623">
                  <c:v>29.187000000000001</c:v>
                </c:pt>
                <c:pt idx="13624">
                  <c:v>29.187000000000001</c:v>
                </c:pt>
                <c:pt idx="13625">
                  <c:v>29.187000000000001</c:v>
                </c:pt>
                <c:pt idx="13626">
                  <c:v>29.187000000000001</c:v>
                </c:pt>
                <c:pt idx="13627">
                  <c:v>29.187000000000001</c:v>
                </c:pt>
                <c:pt idx="13628">
                  <c:v>29.187000000000001</c:v>
                </c:pt>
                <c:pt idx="13629">
                  <c:v>29.187000000000001</c:v>
                </c:pt>
                <c:pt idx="13630">
                  <c:v>29.187000000000001</c:v>
                </c:pt>
                <c:pt idx="13631">
                  <c:v>29.187000000000001</c:v>
                </c:pt>
                <c:pt idx="13632">
                  <c:v>29.187000000000001</c:v>
                </c:pt>
                <c:pt idx="13633">
                  <c:v>29.187000000000001</c:v>
                </c:pt>
                <c:pt idx="13634">
                  <c:v>29.187000000000001</c:v>
                </c:pt>
                <c:pt idx="13635">
                  <c:v>29.187000000000001</c:v>
                </c:pt>
                <c:pt idx="13636">
                  <c:v>29.187000000000001</c:v>
                </c:pt>
                <c:pt idx="13637">
                  <c:v>29.187000000000001</c:v>
                </c:pt>
                <c:pt idx="13638">
                  <c:v>29.187000000000001</c:v>
                </c:pt>
                <c:pt idx="13639">
                  <c:v>29.187000000000001</c:v>
                </c:pt>
                <c:pt idx="13640">
                  <c:v>29.187000000000001</c:v>
                </c:pt>
                <c:pt idx="13641">
                  <c:v>29.125</c:v>
                </c:pt>
                <c:pt idx="13642">
                  <c:v>29.125</c:v>
                </c:pt>
                <c:pt idx="13643">
                  <c:v>29.187000000000001</c:v>
                </c:pt>
                <c:pt idx="13644">
                  <c:v>29.125</c:v>
                </c:pt>
                <c:pt idx="13645">
                  <c:v>29.125</c:v>
                </c:pt>
                <c:pt idx="13646">
                  <c:v>29.125</c:v>
                </c:pt>
                <c:pt idx="13647">
                  <c:v>29.125</c:v>
                </c:pt>
                <c:pt idx="13648">
                  <c:v>29.125</c:v>
                </c:pt>
                <c:pt idx="13649">
                  <c:v>29.125</c:v>
                </c:pt>
                <c:pt idx="13650">
                  <c:v>29.125</c:v>
                </c:pt>
                <c:pt idx="13651">
                  <c:v>29.125</c:v>
                </c:pt>
                <c:pt idx="13652">
                  <c:v>29.125</c:v>
                </c:pt>
                <c:pt idx="13653">
                  <c:v>29.125</c:v>
                </c:pt>
                <c:pt idx="13654">
                  <c:v>29.125</c:v>
                </c:pt>
                <c:pt idx="13655">
                  <c:v>29.125</c:v>
                </c:pt>
                <c:pt idx="13656">
                  <c:v>29.125</c:v>
                </c:pt>
                <c:pt idx="13657">
                  <c:v>29.125</c:v>
                </c:pt>
                <c:pt idx="13658">
                  <c:v>29.125</c:v>
                </c:pt>
                <c:pt idx="13659">
                  <c:v>29.125</c:v>
                </c:pt>
                <c:pt idx="13660">
                  <c:v>29.125</c:v>
                </c:pt>
                <c:pt idx="13661">
                  <c:v>29.125</c:v>
                </c:pt>
                <c:pt idx="13662">
                  <c:v>29.125</c:v>
                </c:pt>
                <c:pt idx="13663">
                  <c:v>29.125</c:v>
                </c:pt>
                <c:pt idx="13664">
                  <c:v>29.125</c:v>
                </c:pt>
                <c:pt idx="13665">
                  <c:v>29.125</c:v>
                </c:pt>
                <c:pt idx="13666">
                  <c:v>29.125</c:v>
                </c:pt>
                <c:pt idx="13667">
                  <c:v>29.062000000000001</c:v>
                </c:pt>
                <c:pt idx="13668">
                  <c:v>29.125</c:v>
                </c:pt>
                <c:pt idx="13669">
                  <c:v>29.125</c:v>
                </c:pt>
                <c:pt idx="13670">
                  <c:v>29.062000000000001</c:v>
                </c:pt>
                <c:pt idx="13671">
                  <c:v>29.062000000000001</c:v>
                </c:pt>
                <c:pt idx="13672">
                  <c:v>29.062000000000001</c:v>
                </c:pt>
                <c:pt idx="13673">
                  <c:v>29.062000000000001</c:v>
                </c:pt>
                <c:pt idx="13674">
                  <c:v>29.062000000000001</c:v>
                </c:pt>
                <c:pt idx="13675">
                  <c:v>29.062000000000001</c:v>
                </c:pt>
                <c:pt idx="13676">
                  <c:v>29.062000000000001</c:v>
                </c:pt>
                <c:pt idx="13677">
                  <c:v>29.062000000000001</c:v>
                </c:pt>
                <c:pt idx="13678">
                  <c:v>29.062000000000001</c:v>
                </c:pt>
                <c:pt idx="13679">
                  <c:v>29.062000000000001</c:v>
                </c:pt>
                <c:pt idx="13680">
                  <c:v>29.062000000000001</c:v>
                </c:pt>
                <c:pt idx="13681">
                  <c:v>29.062000000000001</c:v>
                </c:pt>
                <c:pt idx="13682">
                  <c:v>29.062000000000001</c:v>
                </c:pt>
                <c:pt idx="13683">
                  <c:v>29.062000000000001</c:v>
                </c:pt>
                <c:pt idx="13684">
                  <c:v>29.062000000000001</c:v>
                </c:pt>
                <c:pt idx="13685">
                  <c:v>29.062000000000001</c:v>
                </c:pt>
                <c:pt idx="13686">
                  <c:v>29.062000000000001</c:v>
                </c:pt>
                <c:pt idx="13687">
                  <c:v>29</c:v>
                </c:pt>
                <c:pt idx="13688">
                  <c:v>29.062000000000001</c:v>
                </c:pt>
                <c:pt idx="13689">
                  <c:v>29.062000000000001</c:v>
                </c:pt>
                <c:pt idx="13690">
                  <c:v>29</c:v>
                </c:pt>
                <c:pt idx="13691">
                  <c:v>29.062000000000001</c:v>
                </c:pt>
                <c:pt idx="13692">
                  <c:v>29.062000000000001</c:v>
                </c:pt>
                <c:pt idx="13693">
                  <c:v>29</c:v>
                </c:pt>
                <c:pt idx="13694">
                  <c:v>29</c:v>
                </c:pt>
                <c:pt idx="13695">
                  <c:v>29</c:v>
                </c:pt>
                <c:pt idx="13696">
                  <c:v>29</c:v>
                </c:pt>
                <c:pt idx="13697">
                  <c:v>29</c:v>
                </c:pt>
                <c:pt idx="13698">
                  <c:v>29</c:v>
                </c:pt>
                <c:pt idx="13699">
                  <c:v>29</c:v>
                </c:pt>
                <c:pt idx="13700">
                  <c:v>29</c:v>
                </c:pt>
                <c:pt idx="13701">
                  <c:v>29</c:v>
                </c:pt>
                <c:pt idx="13702">
                  <c:v>29</c:v>
                </c:pt>
                <c:pt idx="13703">
                  <c:v>29</c:v>
                </c:pt>
                <c:pt idx="13704">
                  <c:v>29</c:v>
                </c:pt>
                <c:pt idx="13705">
                  <c:v>29</c:v>
                </c:pt>
                <c:pt idx="13706">
                  <c:v>29</c:v>
                </c:pt>
                <c:pt idx="13707">
                  <c:v>29</c:v>
                </c:pt>
                <c:pt idx="13708">
                  <c:v>29</c:v>
                </c:pt>
                <c:pt idx="13709">
                  <c:v>29</c:v>
                </c:pt>
                <c:pt idx="13710">
                  <c:v>29</c:v>
                </c:pt>
                <c:pt idx="13711">
                  <c:v>29</c:v>
                </c:pt>
                <c:pt idx="13712">
                  <c:v>29</c:v>
                </c:pt>
                <c:pt idx="13713">
                  <c:v>29</c:v>
                </c:pt>
                <c:pt idx="13714">
                  <c:v>29</c:v>
                </c:pt>
                <c:pt idx="13715">
                  <c:v>29</c:v>
                </c:pt>
                <c:pt idx="13716">
                  <c:v>29</c:v>
                </c:pt>
                <c:pt idx="13717">
                  <c:v>29</c:v>
                </c:pt>
                <c:pt idx="13718">
                  <c:v>29</c:v>
                </c:pt>
                <c:pt idx="13719">
                  <c:v>29</c:v>
                </c:pt>
                <c:pt idx="13720">
                  <c:v>29</c:v>
                </c:pt>
                <c:pt idx="13721">
                  <c:v>29</c:v>
                </c:pt>
                <c:pt idx="13722">
                  <c:v>29</c:v>
                </c:pt>
                <c:pt idx="13723">
                  <c:v>29</c:v>
                </c:pt>
                <c:pt idx="13724">
                  <c:v>29</c:v>
                </c:pt>
                <c:pt idx="13725">
                  <c:v>28.937000000000001</c:v>
                </c:pt>
                <c:pt idx="13726">
                  <c:v>29</c:v>
                </c:pt>
                <c:pt idx="13727">
                  <c:v>28.937000000000001</c:v>
                </c:pt>
                <c:pt idx="13728">
                  <c:v>28.937000000000001</c:v>
                </c:pt>
                <c:pt idx="13729">
                  <c:v>29</c:v>
                </c:pt>
                <c:pt idx="13730">
                  <c:v>28.937000000000001</c:v>
                </c:pt>
                <c:pt idx="13731">
                  <c:v>28.937000000000001</c:v>
                </c:pt>
                <c:pt idx="13732">
                  <c:v>28.937000000000001</c:v>
                </c:pt>
                <c:pt idx="13733">
                  <c:v>28.937000000000001</c:v>
                </c:pt>
                <c:pt idx="13734">
                  <c:v>28.937000000000001</c:v>
                </c:pt>
                <c:pt idx="13735">
                  <c:v>28.937000000000001</c:v>
                </c:pt>
                <c:pt idx="13736">
                  <c:v>28.937000000000001</c:v>
                </c:pt>
                <c:pt idx="13737">
                  <c:v>28.937000000000001</c:v>
                </c:pt>
                <c:pt idx="13738">
                  <c:v>28.937000000000001</c:v>
                </c:pt>
                <c:pt idx="13739">
                  <c:v>28.937000000000001</c:v>
                </c:pt>
                <c:pt idx="13740">
                  <c:v>28.937000000000001</c:v>
                </c:pt>
                <c:pt idx="13741">
                  <c:v>28.937000000000001</c:v>
                </c:pt>
                <c:pt idx="13742">
                  <c:v>28.937000000000001</c:v>
                </c:pt>
                <c:pt idx="13743">
                  <c:v>28.937000000000001</c:v>
                </c:pt>
                <c:pt idx="13744">
                  <c:v>28.937000000000001</c:v>
                </c:pt>
                <c:pt idx="13745">
                  <c:v>28.937000000000001</c:v>
                </c:pt>
                <c:pt idx="13746">
                  <c:v>28.937000000000001</c:v>
                </c:pt>
                <c:pt idx="13747">
                  <c:v>28.937000000000001</c:v>
                </c:pt>
                <c:pt idx="13748">
                  <c:v>28.937000000000001</c:v>
                </c:pt>
                <c:pt idx="13749">
                  <c:v>28.937000000000001</c:v>
                </c:pt>
                <c:pt idx="13750">
                  <c:v>28.937000000000001</c:v>
                </c:pt>
                <c:pt idx="13751">
                  <c:v>28.937000000000001</c:v>
                </c:pt>
                <c:pt idx="13752">
                  <c:v>28.937000000000001</c:v>
                </c:pt>
                <c:pt idx="13753">
                  <c:v>28.937000000000001</c:v>
                </c:pt>
                <c:pt idx="13754">
                  <c:v>28.937000000000001</c:v>
                </c:pt>
                <c:pt idx="13755">
                  <c:v>28.875</c:v>
                </c:pt>
                <c:pt idx="13756">
                  <c:v>28.875</c:v>
                </c:pt>
                <c:pt idx="13757">
                  <c:v>28.937000000000001</c:v>
                </c:pt>
                <c:pt idx="13758">
                  <c:v>28.937000000000001</c:v>
                </c:pt>
                <c:pt idx="13759">
                  <c:v>28.937000000000001</c:v>
                </c:pt>
                <c:pt idx="13760">
                  <c:v>28.875</c:v>
                </c:pt>
                <c:pt idx="13761">
                  <c:v>28.875</c:v>
                </c:pt>
                <c:pt idx="13762">
                  <c:v>28.875</c:v>
                </c:pt>
                <c:pt idx="13763">
                  <c:v>28.875</c:v>
                </c:pt>
                <c:pt idx="13764">
                  <c:v>28.875</c:v>
                </c:pt>
                <c:pt idx="13765">
                  <c:v>28.875</c:v>
                </c:pt>
                <c:pt idx="13766">
                  <c:v>28.875</c:v>
                </c:pt>
                <c:pt idx="13767">
                  <c:v>28.875</c:v>
                </c:pt>
                <c:pt idx="13768">
                  <c:v>28.875</c:v>
                </c:pt>
                <c:pt idx="13769">
                  <c:v>28.875</c:v>
                </c:pt>
                <c:pt idx="13770">
                  <c:v>28.875</c:v>
                </c:pt>
                <c:pt idx="13771">
                  <c:v>28.875</c:v>
                </c:pt>
                <c:pt idx="13772">
                  <c:v>28.875</c:v>
                </c:pt>
                <c:pt idx="13773">
                  <c:v>28.875</c:v>
                </c:pt>
                <c:pt idx="13774">
                  <c:v>28.875</c:v>
                </c:pt>
                <c:pt idx="13775">
                  <c:v>28.875</c:v>
                </c:pt>
                <c:pt idx="13776">
                  <c:v>28.875</c:v>
                </c:pt>
                <c:pt idx="13777">
                  <c:v>28.875</c:v>
                </c:pt>
                <c:pt idx="13778">
                  <c:v>28.875</c:v>
                </c:pt>
                <c:pt idx="13779">
                  <c:v>28.875</c:v>
                </c:pt>
                <c:pt idx="13780">
                  <c:v>28.875</c:v>
                </c:pt>
                <c:pt idx="13781">
                  <c:v>28.875</c:v>
                </c:pt>
                <c:pt idx="13782">
                  <c:v>28.812000000000001</c:v>
                </c:pt>
                <c:pt idx="13783">
                  <c:v>28.812000000000001</c:v>
                </c:pt>
                <c:pt idx="13784">
                  <c:v>28.875</c:v>
                </c:pt>
                <c:pt idx="13785">
                  <c:v>28.875</c:v>
                </c:pt>
                <c:pt idx="13786">
                  <c:v>28.875</c:v>
                </c:pt>
                <c:pt idx="13787">
                  <c:v>28.875</c:v>
                </c:pt>
                <c:pt idx="13788">
                  <c:v>28.875</c:v>
                </c:pt>
                <c:pt idx="13789">
                  <c:v>28.812000000000001</c:v>
                </c:pt>
                <c:pt idx="13790">
                  <c:v>28.812000000000001</c:v>
                </c:pt>
                <c:pt idx="13791">
                  <c:v>28.812000000000001</c:v>
                </c:pt>
                <c:pt idx="13792">
                  <c:v>28.812000000000001</c:v>
                </c:pt>
                <c:pt idx="13793">
                  <c:v>28.812000000000001</c:v>
                </c:pt>
                <c:pt idx="13794">
                  <c:v>28.812000000000001</c:v>
                </c:pt>
                <c:pt idx="13795">
                  <c:v>28.812000000000001</c:v>
                </c:pt>
                <c:pt idx="13796">
                  <c:v>28.812000000000001</c:v>
                </c:pt>
                <c:pt idx="13797">
                  <c:v>28.812000000000001</c:v>
                </c:pt>
                <c:pt idx="13798">
                  <c:v>28.812000000000001</c:v>
                </c:pt>
                <c:pt idx="13799">
                  <c:v>28.812000000000001</c:v>
                </c:pt>
                <c:pt idx="13800">
                  <c:v>28.75</c:v>
                </c:pt>
                <c:pt idx="13801">
                  <c:v>28.812000000000001</c:v>
                </c:pt>
                <c:pt idx="13802">
                  <c:v>28.812000000000001</c:v>
                </c:pt>
                <c:pt idx="13803">
                  <c:v>28.75</c:v>
                </c:pt>
                <c:pt idx="13804">
                  <c:v>28.812000000000001</c:v>
                </c:pt>
                <c:pt idx="13805">
                  <c:v>28.75</c:v>
                </c:pt>
                <c:pt idx="13806">
                  <c:v>28.75</c:v>
                </c:pt>
                <c:pt idx="13807">
                  <c:v>28.75</c:v>
                </c:pt>
                <c:pt idx="13808">
                  <c:v>28.75</c:v>
                </c:pt>
                <c:pt idx="13809">
                  <c:v>28.75</c:v>
                </c:pt>
                <c:pt idx="13810">
                  <c:v>28.75</c:v>
                </c:pt>
                <c:pt idx="13811">
                  <c:v>28.75</c:v>
                </c:pt>
                <c:pt idx="13812">
                  <c:v>28.75</c:v>
                </c:pt>
                <c:pt idx="13813">
                  <c:v>28.75</c:v>
                </c:pt>
                <c:pt idx="13814">
                  <c:v>28.75</c:v>
                </c:pt>
                <c:pt idx="13815">
                  <c:v>28.75</c:v>
                </c:pt>
                <c:pt idx="13816">
                  <c:v>28.75</c:v>
                </c:pt>
                <c:pt idx="13817">
                  <c:v>28.687000000000001</c:v>
                </c:pt>
                <c:pt idx="13818">
                  <c:v>28.687000000000001</c:v>
                </c:pt>
                <c:pt idx="13819">
                  <c:v>28.687000000000001</c:v>
                </c:pt>
                <c:pt idx="13820">
                  <c:v>28.687000000000001</c:v>
                </c:pt>
                <c:pt idx="13821">
                  <c:v>28.687000000000001</c:v>
                </c:pt>
                <c:pt idx="13822">
                  <c:v>28.687000000000001</c:v>
                </c:pt>
                <c:pt idx="13823">
                  <c:v>28.687000000000001</c:v>
                </c:pt>
                <c:pt idx="13824">
                  <c:v>28.687000000000001</c:v>
                </c:pt>
                <c:pt idx="13825">
                  <c:v>28.687000000000001</c:v>
                </c:pt>
                <c:pt idx="13826">
                  <c:v>28.687000000000001</c:v>
                </c:pt>
                <c:pt idx="13827">
                  <c:v>28.687000000000001</c:v>
                </c:pt>
                <c:pt idx="13828">
                  <c:v>28.687000000000001</c:v>
                </c:pt>
                <c:pt idx="13829">
                  <c:v>28.687000000000001</c:v>
                </c:pt>
                <c:pt idx="13830">
                  <c:v>28.687000000000001</c:v>
                </c:pt>
                <c:pt idx="13831">
                  <c:v>28.687000000000001</c:v>
                </c:pt>
                <c:pt idx="13832">
                  <c:v>28.687000000000001</c:v>
                </c:pt>
                <c:pt idx="13833">
                  <c:v>28.687000000000001</c:v>
                </c:pt>
                <c:pt idx="13834">
                  <c:v>28.625</c:v>
                </c:pt>
                <c:pt idx="13835">
                  <c:v>28.687000000000001</c:v>
                </c:pt>
                <c:pt idx="13836">
                  <c:v>28.687000000000001</c:v>
                </c:pt>
                <c:pt idx="13837">
                  <c:v>28.687000000000001</c:v>
                </c:pt>
                <c:pt idx="13838">
                  <c:v>28.687000000000001</c:v>
                </c:pt>
                <c:pt idx="13839">
                  <c:v>28.687000000000001</c:v>
                </c:pt>
                <c:pt idx="13840">
                  <c:v>28.687000000000001</c:v>
                </c:pt>
                <c:pt idx="13841">
                  <c:v>28.687000000000001</c:v>
                </c:pt>
                <c:pt idx="13842">
                  <c:v>28.687000000000001</c:v>
                </c:pt>
                <c:pt idx="13843">
                  <c:v>28.687000000000001</c:v>
                </c:pt>
                <c:pt idx="13844">
                  <c:v>28.687000000000001</c:v>
                </c:pt>
                <c:pt idx="13845">
                  <c:v>28.687000000000001</c:v>
                </c:pt>
                <c:pt idx="13846">
                  <c:v>28.687000000000001</c:v>
                </c:pt>
                <c:pt idx="13847">
                  <c:v>28.687000000000001</c:v>
                </c:pt>
                <c:pt idx="13848">
                  <c:v>28.687000000000001</c:v>
                </c:pt>
                <c:pt idx="13849">
                  <c:v>28.687000000000001</c:v>
                </c:pt>
                <c:pt idx="13850">
                  <c:v>28.687000000000001</c:v>
                </c:pt>
                <c:pt idx="13851">
                  <c:v>28.687000000000001</c:v>
                </c:pt>
                <c:pt idx="13852">
                  <c:v>28.687000000000001</c:v>
                </c:pt>
                <c:pt idx="13853">
                  <c:v>28.687000000000001</c:v>
                </c:pt>
                <c:pt idx="13854">
                  <c:v>28.687000000000001</c:v>
                </c:pt>
                <c:pt idx="13855">
                  <c:v>28.625</c:v>
                </c:pt>
                <c:pt idx="13856">
                  <c:v>28.687000000000001</c:v>
                </c:pt>
                <c:pt idx="13857">
                  <c:v>28.687000000000001</c:v>
                </c:pt>
                <c:pt idx="13858">
                  <c:v>28.625</c:v>
                </c:pt>
                <c:pt idx="13859">
                  <c:v>28.625</c:v>
                </c:pt>
                <c:pt idx="13860">
                  <c:v>28.625</c:v>
                </c:pt>
                <c:pt idx="13861">
                  <c:v>28.625</c:v>
                </c:pt>
                <c:pt idx="13862">
                  <c:v>28.687000000000001</c:v>
                </c:pt>
                <c:pt idx="13863">
                  <c:v>28.625</c:v>
                </c:pt>
                <c:pt idx="13864">
                  <c:v>28.625</c:v>
                </c:pt>
                <c:pt idx="13865">
                  <c:v>28.625</c:v>
                </c:pt>
                <c:pt idx="13866">
                  <c:v>28.687000000000001</c:v>
                </c:pt>
                <c:pt idx="13867">
                  <c:v>28.625</c:v>
                </c:pt>
                <c:pt idx="13868">
                  <c:v>28.625</c:v>
                </c:pt>
                <c:pt idx="13869">
                  <c:v>28.625</c:v>
                </c:pt>
                <c:pt idx="13870">
                  <c:v>28.625</c:v>
                </c:pt>
                <c:pt idx="13871">
                  <c:v>28.625</c:v>
                </c:pt>
                <c:pt idx="13872">
                  <c:v>28.625</c:v>
                </c:pt>
                <c:pt idx="13873">
                  <c:v>28.625</c:v>
                </c:pt>
                <c:pt idx="13874">
                  <c:v>28.625</c:v>
                </c:pt>
                <c:pt idx="13875">
                  <c:v>28.625</c:v>
                </c:pt>
                <c:pt idx="13876">
                  <c:v>28.625</c:v>
                </c:pt>
                <c:pt idx="13877">
                  <c:v>28.625</c:v>
                </c:pt>
                <c:pt idx="13878">
                  <c:v>28.625</c:v>
                </c:pt>
                <c:pt idx="13879">
                  <c:v>28.625</c:v>
                </c:pt>
                <c:pt idx="13880">
                  <c:v>28.625</c:v>
                </c:pt>
                <c:pt idx="13881">
                  <c:v>28.625</c:v>
                </c:pt>
                <c:pt idx="13882">
                  <c:v>28.625</c:v>
                </c:pt>
                <c:pt idx="13883">
                  <c:v>28.625</c:v>
                </c:pt>
                <c:pt idx="13884">
                  <c:v>28.625</c:v>
                </c:pt>
                <c:pt idx="13885">
                  <c:v>28.625</c:v>
                </c:pt>
                <c:pt idx="13886">
                  <c:v>28.625</c:v>
                </c:pt>
                <c:pt idx="13887">
                  <c:v>28.625</c:v>
                </c:pt>
                <c:pt idx="13888">
                  <c:v>28.625</c:v>
                </c:pt>
                <c:pt idx="13889">
                  <c:v>28.625</c:v>
                </c:pt>
                <c:pt idx="13890">
                  <c:v>28.625</c:v>
                </c:pt>
                <c:pt idx="13891">
                  <c:v>28.625</c:v>
                </c:pt>
                <c:pt idx="13892">
                  <c:v>28.562000000000001</c:v>
                </c:pt>
                <c:pt idx="13893">
                  <c:v>28.562000000000001</c:v>
                </c:pt>
                <c:pt idx="13894">
                  <c:v>28.625</c:v>
                </c:pt>
                <c:pt idx="13895">
                  <c:v>28.625</c:v>
                </c:pt>
                <c:pt idx="13896">
                  <c:v>28.625</c:v>
                </c:pt>
                <c:pt idx="13897">
                  <c:v>28.625</c:v>
                </c:pt>
                <c:pt idx="13898">
                  <c:v>28.562000000000001</c:v>
                </c:pt>
                <c:pt idx="13899">
                  <c:v>28.625</c:v>
                </c:pt>
                <c:pt idx="13900">
                  <c:v>28.625</c:v>
                </c:pt>
                <c:pt idx="13901">
                  <c:v>28.625</c:v>
                </c:pt>
                <c:pt idx="13902">
                  <c:v>28.562000000000001</c:v>
                </c:pt>
                <c:pt idx="13903">
                  <c:v>28.562000000000001</c:v>
                </c:pt>
                <c:pt idx="13904">
                  <c:v>28.562000000000001</c:v>
                </c:pt>
                <c:pt idx="13905">
                  <c:v>28.562000000000001</c:v>
                </c:pt>
                <c:pt idx="13906">
                  <c:v>28.562000000000001</c:v>
                </c:pt>
                <c:pt idx="13907">
                  <c:v>28.562000000000001</c:v>
                </c:pt>
                <c:pt idx="13908">
                  <c:v>28.562000000000001</c:v>
                </c:pt>
                <c:pt idx="13909">
                  <c:v>28.562000000000001</c:v>
                </c:pt>
                <c:pt idx="13910">
                  <c:v>28.562000000000001</c:v>
                </c:pt>
                <c:pt idx="13911">
                  <c:v>28.562000000000001</c:v>
                </c:pt>
                <c:pt idx="13912">
                  <c:v>28.562000000000001</c:v>
                </c:pt>
                <c:pt idx="13913">
                  <c:v>28.562000000000001</c:v>
                </c:pt>
                <c:pt idx="13914">
                  <c:v>28.562000000000001</c:v>
                </c:pt>
                <c:pt idx="13915">
                  <c:v>28.562000000000001</c:v>
                </c:pt>
                <c:pt idx="13916">
                  <c:v>28.562000000000001</c:v>
                </c:pt>
                <c:pt idx="13917">
                  <c:v>28.562000000000001</c:v>
                </c:pt>
                <c:pt idx="13918">
                  <c:v>28.562000000000001</c:v>
                </c:pt>
                <c:pt idx="13919">
                  <c:v>28.562000000000001</c:v>
                </c:pt>
                <c:pt idx="13920">
                  <c:v>28.562000000000001</c:v>
                </c:pt>
                <c:pt idx="13921">
                  <c:v>28.562000000000001</c:v>
                </c:pt>
                <c:pt idx="13922">
                  <c:v>28.562000000000001</c:v>
                </c:pt>
                <c:pt idx="13923">
                  <c:v>28.562000000000001</c:v>
                </c:pt>
                <c:pt idx="13924">
                  <c:v>28.562000000000001</c:v>
                </c:pt>
                <c:pt idx="13925">
                  <c:v>28.562000000000001</c:v>
                </c:pt>
                <c:pt idx="13926">
                  <c:v>28.562000000000001</c:v>
                </c:pt>
                <c:pt idx="13927">
                  <c:v>28.562000000000001</c:v>
                </c:pt>
                <c:pt idx="13928">
                  <c:v>28.562000000000001</c:v>
                </c:pt>
                <c:pt idx="13929">
                  <c:v>28.562000000000001</c:v>
                </c:pt>
                <c:pt idx="13930">
                  <c:v>28.562000000000001</c:v>
                </c:pt>
                <c:pt idx="13931">
                  <c:v>28.562000000000001</c:v>
                </c:pt>
                <c:pt idx="13932">
                  <c:v>28.562000000000001</c:v>
                </c:pt>
                <c:pt idx="13933">
                  <c:v>28.562000000000001</c:v>
                </c:pt>
                <c:pt idx="13934">
                  <c:v>28.5</c:v>
                </c:pt>
                <c:pt idx="13935">
                  <c:v>28.562000000000001</c:v>
                </c:pt>
                <c:pt idx="13936">
                  <c:v>28.562000000000001</c:v>
                </c:pt>
                <c:pt idx="13937">
                  <c:v>28.5</c:v>
                </c:pt>
                <c:pt idx="13938">
                  <c:v>28.562000000000001</c:v>
                </c:pt>
                <c:pt idx="13939">
                  <c:v>28.5</c:v>
                </c:pt>
                <c:pt idx="13940">
                  <c:v>28.562000000000001</c:v>
                </c:pt>
                <c:pt idx="13941">
                  <c:v>28.562000000000001</c:v>
                </c:pt>
                <c:pt idx="13942">
                  <c:v>28.562000000000001</c:v>
                </c:pt>
                <c:pt idx="13943">
                  <c:v>28.5</c:v>
                </c:pt>
                <c:pt idx="13944">
                  <c:v>28.5</c:v>
                </c:pt>
                <c:pt idx="13945">
                  <c:v>28.5</c:v>
                </c:pt>
                <c:pt idx="13946">
                  <c:v>28.5</c:v>
                </c:pt>
                <c:pt idx="13947">
                  <c:v>28.5</c:v>
                </c:pt>
                <c:pt idx="13948">
                  <c:v>28.5</c:v>
                </c:pt>
                <c:pt idx="13949">
                  <c:v>28.5</c:v>
                </c:pt>
                <c:pt idx="13950">
                  <c:v>28.5</c:v>
                </c:pt>
                <c:pt idx="13951">
                  <c:v>28.5</c:v>
                </c:pt>
                <c:pt idx="13952">
                  <c:v>28.5</c:v>
                </c:pt>
                <c:pt idx="13953">
                  <c:v>28.5</c:v>
                </c:pt>
                <c:pt idx="13954">
                  <c:v>28.5</c:v>
                </c:pt>
                <c:pt idx="13955">
                  <c:v>28.5</c:v>
                </c:pt>
                <c:pt idx="13956">
                  <c:v>28.5</c:v>
                </c:pt>
                <c:pt idx="13957">
                  <c:v>28.5</c:v>
                </c:pt>
                <c:pt idx="13958">
                  <c:v>28.5</c:v>
                </c:pt>
                <c:pt idx="13959">
                  <c:v>28.5</c:v>
                </c:pt>
                <c:pt idx="13960">
                  <c:v>28.5</c:v>
                </c:pt>
                <c:pt idx="13961">
                  <c:v>28.5</c:v>
                </c:pt>
                <c:pt idx="13962">
                  <c:v>28.5</c:v>
                </c:pt>
                <c:pt idx="13963">
                  <c:v>28.5</c:v>
                </c:pt>
                <c:pt idx="13964">
                  <c:v>28.5</c:v>
                </c:pt>
                <c:pt idx="13965">
                  <c:v>28.5</c:v>
                </c:pt>
                <c:pt idx="13966">
                  <c:v>28.5</c:v>
                </c:pt>
                <c:pt idx="13967">
                  <c:v>28.5</c:v>
                </c:pt>
                <c:pt idx="13968">
                  <c:v>28.5</c:v>
                </c:pt>
                <c:pt idx="13969">
                  <c:v>28.5</c:v>
                </c:pt>
                <c:pt idx="13970">
                  <c:v>28.437000000000001</c:v>
                </c:pt>
                <c:pt idx="13971">
                  <c:v>28.5</c:v>
                </c:pt>
                <c:pt idx="13972">
                  <c:v>28.437000000000001</c:v>
                </c:pt>
                <c:pt idx="13973">
                  <c:v>28.437000000000001</c:v>
                </c:pt>
                <c:pt idx="13974">
                  <c:v>28.437000000000001</c:v>
                </c:pt>
                <c:pt idx="13975">
                  <c:v>28.437000000000001</c:v>
                </c:pt>
                <c:pt idx="13976">
                  <c:v>28.437000000000001</c:v>
                </c:pt>
                <c:pt idx="13977">
                  <c:v>28.437000000000001</c:v>
                </c:pt>
                <c:pt idx="13978">
                  <c:v>28.437000000000001</c:v>
                </c:pt>
                <c:pt idx="13979">
                  <c:v>28.437000000000001</c:v>
                </c:pt>
                <c:pt idx="13980">
                  <c:v>28.437000000000001</c:v>
                </c:pt>
                <c:pt idx="13981">
                  <c:v>28.437000000000001</c:v>
                </c:pt>
                <c:pt idx="13982">
                  <c:v>28.437000000000001</c:v>
                </c:pt>
                <c:pt idx="13983">
                  <c:v>28.437000000000001</c:v>
                </c:pt>
                <c:pt idx="13984">
                  <c:v>28.437000000000001</c:v>
                </c:pt>
                <c:pt idx="13985">
                  <c:v>28.437000000000001</c:v>
                </c:pt>
                <c:pt idx="13986">
                  <c:v>28.437000000000001</c:v>
                </c:pt>
                <c:pt idx="13987">
                  <c:v>28.437000000000001</c:v>
                </c:pt>
                <c:pt idx="13988">
                  <c:v>28.437000000000001</c:v>
                </c:pt>
                <c:pt idx="13989">
                  <c:v>28.375</c:v>
                </c:pt>
                <c:pt idx="13990">
                  <c:v>28.375</c:v>
                </c:pt>
                <c:pt idx="13991">
                  <c:v>28.375</c:v>
                </c:pt>
                <c:pt idx="13992">
                  <c:v>28.375</c:v>
                </c:pt>
                <c:pt idx="13993">
                  <c:v>28.375</c:v>
                </c:pt>
                <c:pt idx="13994">
                  <c:v>28.375</c:v>
                </c:pt>
                <c:pt idx="13995">
                  <c:v>28.375</c:v>
                </c:pt>
                <c:pt idx="13996">
                  <c:v>28.375</c:v>
                </c:pt>
                <c:pt idx="13997">
                  <c:v>28.375</c:v>
                </c:pt>
                <c:pt idx="13998">
                  <c:v>28.375</c:v>
                </c:pt>
                <c:pt idx="13999">
                  <c:v>28.375</c:v>
                </c:pt>
                <c:pt idx="14000">
                  <c:v>28.375</c:v>
                </c:pt>
                <c:pt idx="14001">
                  <c:v>28.375</c:v>
                </c:pt>
                <c:pt idx="14002">
                  <c:v>28.375</c:v>
                </c:pt>
                <c:pt idx="14003">
                  <c:v>28.375</c:v>
                </c:pt>
                <c:pt idx="14004">
                  <c:v>28.375</c:v>
                </c:pt>
                <c:pt idx="14005">
                  <c:v>28.375</c:v>
                </c:pt>
                <c:pt idx="14006">
                  <c:v>28.312000000000001</c:v>
                </c:pt>
                <c:pt idx="14007">
                  <c:v>28.312000000000001</c:v>
                </c:pt>
                <c:pt idx="14008">
                  <c:v>28.375</c:v>
                </c:pt>
                <c:pt idx="14009">
                  <c:v>28.312000000000001</c:v>
                </c:pt>
                <c:pt idx="14010">
                  <c:v>28.312000000000001</c:v>
                </c:pt>
                <c:pt idx="14011">
                  <c:v>28.312000000000001</c:v>
                </c:pt>
                <c:pt idx="14012">
                  <c:v>28.312000000000001</c:v>
                </c:pt>
                <c:pt idx="14013">
                  <c:v>28.312000000000001</c:v>
                </c:pt>
                <c:pt idx="14014">
                  <c:v>28.312000000000001</c:v>
                </c:pt>
                <c:pt idx="14015">
                  <c:v>28.312000000000001</c:v>
                </c:pt>
                <c:pt idx="14016">
                  <c:v>28.312000000000001</c:v>
                </c:pt>
                <c:pt idx="14017">
                  <c:v>28.312000000000001</c:v>
                </c:pt>
                <c:pt idx="14018">
                  <c:v>28.312000000000001</c:v>
                </c:pt>
                <c:pt idx="14019">
                  <c:v>28.25</c:v>
                </c:pt>
                <c:pt idx="14020">
                  <c:v>28.25</c:v>
                </c:pt>
                <c:pt idx="14021">
                  <c:v>28.312000000000001</c:v>
                </c:pt>
                <c:pt idx="14022">
                  <c:v>28.25</c:v>
                </c:pt>
                <c:pt idx="14023">
                  <c:v>28.25</c:v>
                </c:pt>
                <c:pt idx="14024">
                  <c:v>28.25</c:v>
                </c:pt>
                <c:pt idx="14025">
                  <c:v>28.25</c:v>
                </c:pt>
                <c:pt idx="14026">
                  <c:v>28.25</c:v>
                </c:pt>
                <c:pt idx="14027">
                  <c:v>28.25</c:v>
                </c:pt>
                <c:pt idx="14028">
                  <c:v>28.25</c:v>
                </c:pt>
                <c:pt idx="14029">
                  <c:v>28.25</c:v>
                </c:pt>
                <c:pt idx="14030">
                  <c:v>28.187000000000001</c:v>
                </c:pt>
                <c:pt idx="14031">
                  <c:v>28.187000000000001</c:v>
                </c:pt>
                <c:pt idx="14032">
                  <c:v>28.187000000000001</c:v>
                </c:pt>
                <c:pt idx="14033">
                  <c:v>28.187000000000001</c:v>
                </c:pt>
                <c:pt idx="14034">
                  <c:v>28.187000000000001</c:v>
                </c:pt>
                <c:pt idx="14035">
                  <c:v>28.187000000000001</c:v>
                </c:pt>
                <c:pt idx="14036">
                  <c:v>28.187000000000001</c:v>
                </c:pt>
                <c:pt idx="14037">
                  <c:v>28.187000000000001</c:v>
                </c:pt>
                <c:pt idx="14038">
                  <c:v>28.125</c:v>
                </c:pt>
                <c:pt idx="14039">
                  <c:v>28.125</c:v>
                </c:pt>
                <c:pt idx="14040">
                  <c:v>28.125</c:v>
                </c:pt>
                <c:pt idx="14041">
                  <c:v>28.125</c:v>
                </c:pt>
                <c:pt idx="14042">
                  <c:v>28.125</c:v>
                </c:pt>
                <c:pt idx="14043">
                  <c:v>28.125</c:v>
                </c:pt>
                <c:pt idx="14044">
                  <c:v>28.062000000000001</c:v>
                </c:pt>
                <c:pt idx="14045">
                  <c:v>28.125</c:v>
                </c:pt>
                <c:pt idx="14046">
                  <c:v>28.125</c:v>
                </c:pt>
                <c:pt idx="14047">
                  <c:v>28.062000000000001</c:v>
                </c:pt>
                <c:pt idx="14048">
                  <c:v>28.062000000000001</c:v>
                </c:pt>
                <c:pt idx="14049">
                  <c:v>28.062000000000001</c:v>
                </c:pt>
                <c:pt idx="14050">
                  <c:v>28.062000000000001</c:v>
                </c:pt>
                <c:pt idx="14051">
                  <c:v>28.062000000000001</c:v>
                </c:pt>
                <c:pt idx="14052">
                  <c:v>28.062000000000001</c:v>
                </c:pt>
                <c:pt idx="14053">
                  <c:v>28.062000000000001</c:v>
                </c:pt>
                <c:pt idx="14054">
                  <c:v>28.062000000000001</c:v>
                </c:pt>
                <c:pt idx="14055">
                  <c:v>28</c:v>
                </c:pt>
                <c:pt idx="14056">
                  <c:v>28</c:v>
                </c:pt>
                <c:pt idx="14057">
                  <c:v>28</c:v>
                </c:pt>
                <c:pt idx="14058">
                  <c:v>28</c:v>
                </c:pt>
                <c:pt idx="14059">
                  <c:v>28</c:v>
                </c:pt>
                <c:pt idx="14060">
                  <c:v>28</c:v>
                </c:pt>
                <c:pt idx="14061">
                  <c:v>28</c:v>
                </c:pt>
                <c:pt idx="14062">
                  <c:v>28</c:v>
                </c:pt>
                <c:pt idx="14063">
                  <c:v>28</c:v>
                </c:pt>
                <c:pt idx="14064">
                  <c:v>28</c:v>
                </c:pt>
                <c:pt idx="14065">
                  <c:v>27.937000000000001</c:v>
                </c:pt>
                <c:pt idx="14066">
                  <c:v>27.937000000000001</c:v>
                </c:pt>
                <c:pt idx="14067">
                  <c:v>27.937000000000001</c:v>
                </c:pt>
                <c:pt idx="14068">
                  <c:v>27.937000000000001</c:v>
                </c:pt>
                <c:pt idx="14069">
                  <c:v>27.937000000000001</c:v>
                </c:pt>
                <c:pt idx="14070">
                  <c:v>27.937000000000001</c:v>
                </c:pt>
                <c:pt idx="14071">
                  <c:v>27.937000000000001</c:v>
                </c:pt>
                <c:pt idx="14072">
                  <c:v>27.937000000000001</c:v>
                </c:pt>
                <c:pt idx="14073">
                  <c:v>27.937000000000001</c:v>
                </c:pt>
                <c:pt idx="14074">
                  <c:v>27.937000000000001</c:v>
                </c:pt>
                <c:pt idx="14075">
                  <c:v>27.937000000000001</c:v>
                </c:pt>
                <c:pt idx="14076">
                  <c:v>27.937000000000001</c:v>
                </c:pt>
                <c:pt idx="14077">
                  <c:v>27.937000000000001</c:v>
                </c:pt>
                <c:pt idx="14078">
                  <c:v>27.875</c:v>
                </c:pt>
                <c:pt idx="14079">
                  <c:v>27.875</c:v>
                </c:pt>
                <c:pt idx="14080">
                  <c:v>27.875</c:v>
                </c:pt>
                <c:pt idx="14081">
                  <c:v>27.875</c:v>
                </c:pt>
                <c:pt idx="14082">
                  <c:v>27.875</c:v>
                </c:pt>
                <c:pt idx="14083">
                  <c:v>27.875</c:v>
                </c:pt>
                <c:pt idx="14084">
                  <c:v>27.875</c:v>
                </c:pt>
                <c:pt idx="14085">
                  <c:v>27.875</c:v>
                </c:pt>
                <c:pt idx="14086">
                  <c:v>27.937000000000001</c:v>
                </c:pt>
                <c:pt idx="14087">
                  <c:v>28</c:v>
                </c:pt>
                <c:pt idx="14088">
                  <c:v>28</c:v>
                </c:pt>
                <c:pt idx="14089">
                  <c:v>28.062000000000001</c:v>
                </c:pt>
                <c:pt idx="14090">
                  <c:v>28.25</c:v>
                </c:pt>
                <c:pt idx="14091">
                  <c:v>28.375</c:v>
                </c:pt>
                <c:pt idx="14092">
                  <c:v>28.5</c:v>
                </c:pt>
                <c:pt idx="14093">
                  <c:v>28.625</c:v>
                </c:pt>
                <c:pt idx="14094">
                  <c:v>28.75</c:v>
                </c:pt>
                <c:pt idx="14095">
                  <c:v>28.812000000000001</c:v>
                </c:pt>
                <c:pt idx="14096">
                  <c:v>29</c:v>
                </c:pt>
                <c:pt idx="14097">
                  <c:v>29.062000000000001</c:v>
                </c:pt>
                <c:pt idx="14098">
                  <c:v>29.187000000000001</c:v>
                </c:pt>
                <c:pt idx="14099">
                  <c:v>29.312000000000001</c:v>
                </c:pt>
                <c:pt idx="14100">
                  <c:v>29.437000000000001</c:v>
                </c:pt>
                <c:pt idx="14101">
                  <c:v>29.625</c:v>
                </c:pt>
                <c:pt idx="14102">
                  <c:v>29.75</c:v>
                </c:pt>
                <c:pt idx="14103">
                  <c:v>29.937000000000001</c:v>
                </c:pt>
                <c:pt idx="14104">
                  <c:v>30.125</c:v>
                </c:pt>
                <c:pt idx="14105">
                  <c:v>30.312000000000001</c:v>
                </c:pt>
                <c:pt idx="14106">
                  <c:v>30.562000000000001</c:v>
                </c:pt>
                <c:pt idx="14107">
                  <c:v>30.812000000000001</c:v>
                </c:pt>
                <c:pt idx="14108">
                  <c:v>31</c:v>
                </c:pt>
                <c:pt idx="14109">
                  <c:v>31.25</c:v>
                </c:pt>
                <c:pt idx="14110">
                  <c:v>31.562000000000001</c:v>
                </c:pt>
                <c:pt idx="14111">
                  <c:v>31.812000000000001</c:v>
                </c:pt>
                <c:pt idx="14112">
                  <c:v>32.186999999999998</c:v>
                </c:pt>
                <c:pt idx="14113">
                  <c:v>32.5</c:v>
                </c:pt>
                <c:pt idx="14114">
                  <c:v>32.811999999999998</c:v>
                </c:pt>
                <c:pt idx="14115">
                  <c:v>33.186999999999998</c:v>
                </c:pt>
                <c:pt idx="14116">
                  <c:v>33.5</c:v>
                </c:pt>
                <c:pt idx="14117">
                  <c:v>33.875</c:v>
                </c:pt>
                <c:pt idx="14118">
                  <c:v>34.186999999999998</c:v>
                </c:pt>
                <c:pt idx="14119">
                  <c:v>34.561999999999998</c:v>
                </c:pt>
                <c:pt idx="14120">
                  <c:v>35.625</c:v>
                </c:pt>
                <c:pt idx="14121">
                  <c:v>36.686999999999998</c:v>
                </c:pt>
                <c:pt idx="14122">
                  <c:v>37.186999999999998</c:v>
                </c:pt>
                <c:pt idx="14123">
                  <c:v>37.311999999999998</c:v>
                </c:pt>
                <c:pt idx="14124">
                  <c:v>37.75</c:v>
                </c:pt>
                <c:pt idx="14125">
                  <c:v>38.5</c:v>
                </c:pt>
                <c:pt idx="14126">
                  <c:v>39.375</c:v>
                </c:pt>
                <c:pt idx="14127">
                  <c:v>40.311999999999998</c:v>
                </c:pt>
                <c:pt idx="14128">
                  <c:v>41.186999999999998</c:v>
                </c:pt>
                <c:pt idx="14129">
                  <c:v>42.061999999999998</c:v>
                </c:pt>
                <c:pt idx="14130">
                  <c:v>42.875</c:v>
                </c:pt>
                <c:pt idx="14131">
                  <c:v>43.561999999999998</c:v>
                </c:pt>
                <c:pt idx="14132">
                  <c:v>44.186999999999998</c:v>
                </c:pt>
                <c:pt idx="14133">
                  <c:v>44.811999999999998</c:v>
                </c:pt>
                <c:pt idx="14134">
                  <c:v>45.311999999999998</c:v>
                </c:pt>
                <c:pt idx="14135">
                  <c:v>45.811999999999998</c:v>
                </c:pt>
                <c:pt idx="14136">
                  <c:v>46.186999999999998</c:v>
                </c:pt>
                <c:pt idx="14137">
                  <c:v>46.561999999999998</c:v>
                </c:pt>
                <c:pt idx="14138">
                  <c:v>46.875</c:v>
                </c:pt>
                <c:pt idx="14139">
                  <c:v>47.125</c:v>
                </c:pt>
                <c:pt idx="14140">
                  <c:v>47.375</c:v>
                </c:pt>
                <c:pt idx="14141">
                  <c:v>47.561999999999998</c:v>
                </c:pt>
                <c:pt idx="14142">
                  <c:v>47.686999999999998</c:v>
                </c:pt>
                <c:pt idx="14143">
                  <c:v>47.75</c:v>
                </c:pt>
                <c:pt idx="14144">
                  <c:v>47.811999999999998</c:v>
                </c:pt>
                <c:pt idx="14145">
                  <c:v>47.875</c:v>
                </c:pt>
                <c:pt idx="14146">
                  <c:v>47.875</c:v>
                </c:pt>
                <c:pt idx="14147">
                  <c:v>47.875</c:v>
                </c:pt>
                <c:pt idx="14148">
                  <c:v>47.811999999999998</c:v>
                </c:pt>
                <c:pt idx="14149">
                  <c:v>47.75</c:v>
                </c:pt>
                <c:pt idx="14150">
                  <c:v>47.686999999999998</c:v>
                </c:pt>
                <c:pt idx="14151">
                  <c:v>47.561999999999998</c:v>
                </c:pt>
                <c:pt idx="14152">
                  <c:v>47.436999999999998</c:v>
                </c:pt>
                <c:pt idx="14153">
                  <c:v>47.311999999999998</c:v>
                </c:pt>
                <c:pt idx="14154">
                  <c:v>47.186999999999998</c:v>
                </c:pt>
                <c:pt idx="14155">
                  <c:v>47</c:v>
                </c:pt>
                <c:pt idx="14156">
                  <c:v>46.811999999999998</c:v>
                </c:pt>
                <c:pt idx="14157">
                  <c:v>46.625</c:v>
                </c:pt>
                <c:pt idx="14158">
                  <c:v>46.436999999999998</c:v>
                </c:pt>
                <c:pt idx="14159">
                  <c:v>46.25</c:v>
                </c:pt>
                <c:pt idx="14160">
                  <c:v>46</c:v>
                </c:pt>
                <c:pt idx="14161">
                  <c:v>45.811999999999998</c:v>
                </c:pt>
                <c:pt idx="14162">
                  <c:v>45.561999999999998</c:v>
                </c:pt>
                <c:pt idx="14163">
                  <c:v>45.311999999999998</c:v>
                </c:pt>
                <c:pt idx="14164">
                  <c:v>45.125</c:v>
                </c:pt>
                <c:pt idx="14165">
                  <c:v>44.875</c:v>
                </c:pt>
                <c:pt idx="14166">
                  <c:v>44.625</c:v>
                </c:pt>
                <c:pt idx="14167">
                  <c:v>44.375</c:v>
                </c:pt>
                <c:pt idx="14168">
                  <c:v>44.125</c:v>
                </c:pt>
                <c:pt idx="14169">
                  <c:v>43.875</c:v>
                </c:pt>
                <c:pt idx="14170">
                  <c:v>43.686999999999998</c:v>
                </c:pt>
                <c:pt idx="14171">
                  <c:v>43.436999999999998</c:v>
                </c:pt>
                <c:pt idx="14172">
                  <c:v>43.186999999999998</c:v>
                </c:pt>
                <c:pt idx="14173">
                  <c:v>42.936999999999998</c:v>
                </c:pt>
                <c:pt idx="14174">
                  <c:v>42.686999999999998</c:v>
                </c:pt>
                <c:pt idx="14175">
                  <c:v>42.436999999999998</c:v>
                </c:pt>
                <c:pt idx="14176">
                  <c:v>42.186999999999998</c:v>
                </c:pt>
                <c:pt idx="14177">
                  <c:v>41.936999999999998</c:v>
                </c:pt>
                <c:pt idx="14178">
                  <c:v>41.75</c:v>
                </c:pt>
                <c:pt idx="14179">
                  <c:v>41.5</c:v>
                </c:pt>
                <c:pt idx="14180">
                  <c:v>41.25</c:v>
                </c:pt>
                <c:pt idx="14181">
                  <c:v>41</c:v>
                </c:pt>
                <c:pt idx="14182">
                  <c:v>40.811999999999998</c:v>
                </c:pt>
                <c:pt idx="14183">
                  <c:v>40.561999999999998</c:v>
                </c:pt>
                <c:pt idx="14184">
                  <c:v>40.311999999999998</c:v>
                </c:pt>
                <c:pt idx="14185">
                  <c:v>40.125</c:v>
                </c:pt>
                <c:pt idx="14186">
                  <c:v>39.875</c:v>
                </c:pt>
                <c:pt idx="14187">
                  <c:v>39.686999999999998</c:v>
                </c:pt>
                <c:pt idx="14188">
                  <c:v>39.5</c:v>
                </c:pt>
                <c:pt idx="14189">
                  <c:v>39.25</c:v>
                </c:pt>
                <c:pt idx="14190">
                  <c:v>39.061999999999998</c:v>
                </c:pt>
                <c:pt idx="14191">
                  <c:v>38.875</c:v>
                </c:pt>
                <c:pt idx="14192">
                  <c:v>38.686999999999998</c:v>
                </c:pt>
                <c:pt idx="14193">
                  <c:v>38.436999999999998</c:v>
                </c:pt>
                <c:pt idx="14194">
                  <c:v>38.25</c:v>
                </c:pt>
                <c:pt idx="14195">
                  <c:v>38.061999999999998</c:v>
                </c:pt>
                <c:pt idx="14196">
                  <c:v>37.875</c:v>
                </c:pt>
                <c:pt idx="14197">
                  <c:v>37.686999999999998</c:v>
                </c:pt>
                <c:pt idx="14198">
                  <c:v>37.5</c:v>
                </c:pt>
                <c:pt idx="14199">
                  <c:v>37.375</c:v>
                </c:pt>
                <c:pt idx="14200">
                  <c:v>37.186999999999998</c:v>
                </c:pt>
                <c:pt idx="14201">
                  <c:v>37</c:v>
                </c:pt>
                <c:pt idx="14202">
                  <c:v>36.811999999999998</c:v>
                </c:pt>
                <c:pt idx="14203">
                  <c:v>36.686999999999998</c:v>
                </c:pt>
                <c:pt idx="14204">
                  <c:v>36.5</c:v>
                </c:pt>
                <c:pt idx="14205">
                  <c:v>36.311999999999998</c:v>
                </c:pt>
                <c:pt idx="14206">
                  <c:v>36.186999999999998</c:v>
                </c:pt>
                <c:pt idx="14207">
                  <c:v>36</c:v>
                </c:pt>
                <c:pt idx="14208">
                  <c:v>35.875</c:v>
                </c:pt>
                <c:pt idx="14209">
                  <c:v>35.75</c:v>
                </c:pt>
                <c:pt idx="14210">
                  <c:v>35.561999999999998</c:v>
                </c:pt>
                <c:pt idx="14211">
                  <c:v>35.436999999999998</c:v>
                </c:pt>
                <c:pt idx="14212">
                  <c:v>35.25</c:v>
                </c:pt>
                <c:pt idx="14213">
                  <c:v>35.125</c:v>
                </c:pt>
                <c:pt idx="14214">
                  <c:v>35</c:v>
                </c:pt>
                <c:pt idx="14215">
                  <c:v>34.875</c:v>
                </c:pt>
                <c:pt idx="14216">
                  <c:v>34.75</c:v>
                </c:pt>
                <c:pt idx="14217">
                  <c:v>34.625</c:v>
                </c:pt>
                <c:pt idx="14218">
                  <c:v>34.5</c:v>
                </c:pt>
                <c:pt idx="14219">
                  <c:v>34.375</c:v>
                </c:pt>
                <c:pt idx="14220">
                  <c:v>34.25</c:v>
                </c:pt>
                <c:pt idx="14221">
                  <c:v>34.125</c:v>
                </c:pt>
                <c:pt idx="14222">
                  <c:v>34</c:v>
                </c:pt>
                <c:pt idx="14223">
                  <c:v>33.875</c:v>
                </c:pt>
                <c:pt idx="14224">
                  <c:v>33.811999999999998</c:v>
                </c:pt>
                <c:pt idx="14225">
                  <c:v>33.686999999999998</c:v>
                </c:pt>
                <c:pt idx="14226">
                  <c:v>33.561999999999998</c:v>
                </c:pt>
                <c:pt idx="14227">
                  <c:v>33.436999999999998</c:v>
                </c:pt>
                <c:pt idx="14228">
                  <c:v>33.375</c:v>
                </c:pt>
                <c:pt idx="14229">
                  <c:v>33.25</c:v>
                </c:pt>
                <c:pt idx="14230">
                  <c:v>33.186999999999998</c:v>
                </c:pt>
                <c:pt idx="14231">
                  <c:v>33.061999999999998</c:v>
                </c:pt>
                <c:pt idx="14232">
                  <c:v>32.936999999999998</c:v>
                </c:pt>
                <c:pt idx="14233">
                  <c:v>32.875</c:v>
                </c:pt>
                <c:pt idx="14234">
                  <c:v>32.811999999999998</c:v>
                </c:pt>
                <c:pt idx="14235">
                  <c:v>32.686999999999998</c:v>
                </c:pt>
                <c:pt idx="14236">
                  <c:v>32.625</c:v>
                </c:pt>
                <c:pt idx="14237">
                  <c:v>32.5</c:v>
                </c:pt>
                <c:pt idx="14238">
                  <c:v>32.436999999999998</c:v>
                </c:pt>
                <c:pt idx="14239">
                  <c:v>32.311999999999998</c:v>
                </c:pt>
                <c:pt idx="14240">
                  <c:v>32.25</c:v>
                </c:pt>
                <c:pt idx="14241">
                  <c:v>32.186999999999998</c:v>
                </c:pt>
                <c:pt idx="14242">
                  <c:v>32.125</c:v>
                </c:pt>
                <c:pt idx="14243">
                  <c:v>32</c:v>
                </c:pt>
                <c:pt idx="14244">
                  <c:v>31.937000000000001</c:v>
                </c:pt>
                <c:pt idx="14245">
                  <c:v>31.875</c:v>
                </c:pt>
                <c:pt idx="14246">
                  <c:v>31.812000000000001</c:v>
                </c:pt>
                <c:pt idx="14247">
                  <c:v>31.75</c:v>
                </c:pt>
                <c:pt idx="14248">
                  <c:v>31.687000000000001</c:v>
                </c:pt>
                <c:pt idx="14249">
                  <c:v>31.562000000000001</c:v>
                </c:pt>
                <c:pt idx="14250">
                  <c:v>31.5</c:v>
                </c:pt>
                <c:pt idx="14251">
                  <c:v>31.437000000000001</c:v>
                </c:pt>
                <c:pt idx="14252">
                  <c:v>31.375</c:v>
                </c:pt>
                <c:pt idx="14253">
                  <c:v>31.312000000000001</c:v>
                </c:pt>
                <c:pt idx="14254">
                  <c:v>31.25</c:v>
                </c:pt>
                <c:pt idx="14255">
                  <c:v>31.187000000000001</c:v>
                </c:pt>
                <c:pt idx="14256">
                  <c:v>31.125</c:v>
                </c:pt>
                <c:pt idx="14257">
                  <c:v>31</c:v>
                </c:pt>
                <c:pt idx="14258">
                  <c:v>31</c:v>
                </c:pt>
                <c:pt idx="14259">
                  <c:v>30.875</c:v>
                </c:pt>
                <c:pt idx="14260">
                  <c:v>30.812000000000001</c:v>
                </c:pt>
                <c:pt idx="14261">
                  <c:v>30.75</c:v>
                </c:pt>
                <c:pt idx="14262">
                  <c:v>30.687000000000001</c:v>
                </c:pt>
                <c:pt idx="14263">
                  <c:v>30.625</c:v>
                </c:pt>
                <c:pt idx="14264">
                  <c:v>30.562000000000001</c:v>
                </c:pt>
                <c:pt idx="14265">
                  <c:v>30.562000000000001</c:v>
                </c:pt>
                <c:pt idx="14266">
                  <c:v>30.5</c:v>
                </c:pt>
                <c:pt idx="14267">
                  <c:v>30.437000000000001</c:v>
                </c:pt>
                <c:pt idx="14268">
                  <c:v>30.375</c:v>
                </c:pt>
                <c:pt idx="14269">
                  <c:v>30.312000000000001</c:v>
                </c:pt>
                <c:pt idx="14270">
                  <c:v>30.25</c:v>
                </c:pt>
                <c:pt idx="14271">
                  <c:v>30.187000000000001</c:v>
                </c:pt>
                <c:pt idx="14272">
                  <c:v>30.125</c:v>
                </c:pt>
                <c:pt idx="14273">
                  <c:v>30.125</c:v>
                </c:pt>
                <c:pt idx="14274">
                  <c:v>30.062000000000001</c:v>
                </c:pt>
                <c:pt idx="14275">
                  <c:v>30</c:v>
                </c:pt>
                <c:pt idx="14276">
                  <c:v>29.937000000000001</c:v>
                </c:pt>
                <c:pt idx="14277">
                  <c:v>29.875</c:v>
                </c:pt>
                <c:pt idx="14278">
                  <c:v>29.875</c:v>
                </c:pt>
                <c:pt idx="14279">
                  <c:v>29.812000000000001</c:v>
                </c:pt>
                <c:pt idx="14280">
                  <c:v>29.75</c:v>
                </c:pt>
                <c:pt idx="14281">
                  <c:v>29.687000000000001</c:v>
                </c:pt>
                <c:pt idx="14282">
                  <c:v>29.687000000000001</c:v>
                </c:pt>
                <c:pt idx="14283">
                  <c:v>29.625</c:v>
                </c:pt>
                <c:pt idx="14284">
                  <c:v>29.625</c:v>
                </c:pt>
                <c:pt idx="14285">
                  <c:v>29.562000000000001</c:v>
                </c:pt>
                <c:pt idx="14286">
                  <c:v>29.5</c:v>
                </c:pt>
                <c:pt idx="14287">
                  <c:v>29.437000000000001</c:v>
                </c:pt>
                <c:pt idx="14288">
                  <c:v>29.437000000000001</c:v>
                </c:pt>
                <c:pt idx="14289">
                  <c:v>29.375</c:v>
                </c:pt>
                <c:pt idx="14290">
                  <c:v>29.312000000000001</c:v>
                </c:pt>
                <c:pt idx="14291">
                  <c:v>29.25</c:v>
                </c:pt>
                <c:pt idx="14292">
                  <c:v>29.25</c:v>
                </c:pt>
                <c:pt idx="14293">
                  <c:v>29.187000000000001</c:v>
                </c:pt>
                <c:pt idx="14294">
                  <c:v>29.187000000000001</c:v>
                </c:pt>
                <c:pt idx="14295">
                  <c:v>29.125</c:v>
                </c:pt>
                <c:pt idx="14296">
                  <c:v>29.062000000000001</c:v>
                </c:pt>
                <c:pt idx="14297">
                  <c:v>29.062000000000001</c:v>
                </c:pt>
                <c:pt idx="14298">
                  <c:v>29</c:v>
                </c:pt>
                <c:pt idx="14299">
                  <c:v>29</c:v>
                </c:pt>
                <c:pt idx="14300">
                  <c:v>28.937000000000001</c:v>
                </c:pt>
                <c:pt idx="14301">
                  <c:v>28.937000000000001</c:v>
                </c:pt>
                <c:pt idx="14302">
                  <c:v>28.875</c:v>
                </c:pt>
                <c:pt idx="14303">
                  <c:v>28.875</c:v>
                </c:pt>
                <c:pt idx="14304">
                  <c:v>28.812000000000001</c:v>
                </c:pt>
                <c:pt idx="14305">
                  <c:v>28.75</c:v>
                </c:pt>
                <c:pt idx="14306">
                  <c:v>28.75</c:v>
                </c:pt>
                <c:pt idx="14307">
                  <c:v>28.687000000000001</c:v>
                </c:pt>
                <c:pt idx="14308">
                  <c:v>28.687000000000001</c:v>
                </c:pt>
                <c:pt idx="14309">
                  <c:v>28.625</c:v>
                </c:pt>
                <c:pt idx="14310">
                  <c:v>28.625</c:v>
                </c:pt>
                <c:pt idx="14311">
                  <c:v>28.562000000000001</c:v>
                </c:pt>
                <c:pt idx="14312">
                  <c:v>28.562000000000001</c:v>
                </c:pt>
                <c:pt idx="14313">
                  <c:v>28.562000000000001</c:v>
                </c:pt>
                <c:pt idx="14314">
                  <c:v>28.5</c:v>
                </c:pt>
                <c:pt idx="14315">
                  <c:v>28.437000000000001</c:v>
                </c:pt>
                <c:pt idx="14316">
                  <c:v>28.437000000000001</c:v>
                </c:pt>
                <c:pt idx="14317">
                  <c:v>28.375</c:v>
                </c:pt>
                <c:pt idx="14318">
                  <c:v>28.375</c:v>
                </c:pt>
                <c:pt idx="14319">
                  <c:v>28.312000000000001</c:v>
                </c:pt>
                <c:pt idx="14320">
                  <c:v>28.312000000000001</c:v>
                </c:pt>
                <c:pt idx="14321">
                  <c:v>28.25</c:v>
                </c:pt>
                <c:pt idx="14322">
                  <c:v>28.25</c:v>
                </c:pt>
                <c:pt idx="14323">
                  <c:v>28.25</c:v>
                </c:pt>
                <c:pt idx="14324">
                  <c:v>28.187000000000001</c:v>
                </c:pt>
                <c:pt idx="14325">
                  <c:v>28.187000000000001</c:v>
                </c:pt>
                <c:pt idx="14326">
                  <c:v>28.125</c:v>
                </c:pt>
                <c:pt idx="14327">
                  <c:v>28.125</c:v>
                </c:pt>
                <c:pt idx="14328">
                  <c:v>28.062000000000001</c:v>
                </c:pt>
                <c:pt idx="14329">
                  <c:v>28.062000000000001</c:v>
                </c:pt>
                <c:pt idx="14330">
                  <c:v>28.062000000000001</c:v>
                </c:pt>
                <c:pt idx="14331">
                  <c:v>28</c:v>
                </c:pt>
                <c:pt idx="14332">
                  <c:v>28</c:v>
                </c:pt>
                <c:pt idx="14333">
                  <c:v>28</c:v>
                </c:pt>
                <c:pt idx="14334">
                  <c:v>27.937000000000001</c:v>
                </c:pt>
                <c:pt idx="14335">
                  <c:v>27.937000000000001</c:v>
                </c:pt>
                <c:pt idx="14336">
                  <c:v>27.875</c:v>
                </c:pt>
                <c:pt idx="14337">
                  <c:v>27.875</c:v>
                </c:pt>
                <c:pt idx="14338">
                  <c:v>27.875</c:v>
                </c:pt>
                <c:pt idx="14339">
                  <c:v>27.812000000000001</c:v>
                </c:pt>
                <c:pt idx="14340">
                  <c:v>27.812000000000001</c:v>
                </c:pt>
                <c:pt idx="14341">
                  <c:v>27.812000000000001</c:v>
                </c:pt>
                <c:pt idx="14342">
                  <c:v>27.75</c:v>
                </c:pt>
                <c:pt idx="14343">
                  <c:v>27.75</c:v>
                </c:pt>
                <c:pt idx="14344">
                  <c:v>27.687000000000001</c:v>
                </c:pt>
                <c:pt idx="14345">
                  <c:v>27.687000000000001</c:v>
                </c:pt>
                <c:pt idx="14346">
                  <c:v>27.687000000000001</c:v>
                </c:pt>
                <c:pt idx="14347">
                  <c:v>27.687000000000001</c:v>
                </c:pt>
                <c:pt idx="14348">
                  <c:v>27.625</c:v>
                </c:pt>
                <c:pt idx="14349">
                  <c:v>27.625</c:v>
                </c:pt>
                <c:pt idx="14350">
                  <c:v>27.562000000000001</c:v>
                </c:pt>
                <c:pt idx="14351">
                  <c:v>27.562000000000001</c:v>
                </c:pt>
                <c:pt idx="14352">
                  <c:v>27.562000000000001</c:v>
                </c:pt>
                <c:pt idx="14353">
                  <c:v>27.5</c:v>
                </c:pt>
                <c:pt idx="14354">
                  <c:v>27.5</c:v>
                </c:pt>
                <c:pt idx="14355">
                  <c:v>27.5</c:v>
                </c:pt>
                <c:pt idx="14356">
                  <c:v>27.5</c:v>
                </c:pt>
                <c:pt idx="14357">
                  <c:v>27.437000000000001</c:v>
                </c:pt>
                <c:pt idx="14358">
                  <c:v>27.437000000000001</c:v>
                </c:pt>
                <c:pt idx="14359">
                  <c:v>27.375</c:v>
                </c:pt>
                <c:pt idx="14360">
                  <c:v>27.375</c:v>
                </c:pt>
                <c:pt idx="14361">
                  <c:v>27.312000000000001</c:v>
                </c:pt>
                <c:pt idx="14362">
                  <c:v>27.312000000000001</c:v>
                </c:pt>
                <c:pt idx="14363">
                  <c:v>27.312000000000001</c:v>
                </c:pt>
                <c:pt idx="14364">
                  <c:v>27.312000000000001</c:v>
                </c:pt>
                <c:pt idx="14365">
                  <c:v>27.312000000000001</c:v>
                </c:pt>
                <c:pt idx="14366">
                  <c:v>27.25</c:v>
                </c:pt>
                <c:pt idx="14367">
                  <c:v>27.25</c:v>
                </c:pt>
                <c:pt idx="14368">
                  <c:v>27.25</c:v>
                </c:pt>
                <c:pt idx="14369">
                  <c:v>27.187000000000001</c:v>
                </c:pt>
                <c:pt idx="14370">
                  <c:v>27.187000000000001</c:v>
                </c:pt>
                <c:pt idx="14371">
                  <c:v>27.187000000000001</c:v>
                </c:pt>
                <c:pt idx="14372">
                  <c:v>27.187000000000001</c:v>
                </c:pt>
                <c:pt idx="14373">
                  <c:v>27.125</c:v>
                </c:pt>
                <c:pt idx="14374">
                  <c:v>27.125</c:v>
                </c:pt>
                <c:pt idx="14375">
                  <c:v>27.125</c:v>
                </c:pt>
                <c:pt idx="14376">
                  <c:v>27.062000000000001</c:v>
                </c:pt>
                <c:pt idx="14377">
                  <c:v>27.062000000000001</c:v>
                </c:pt>
                <c:pt idx="14378">
                  <c:v>27.062000000000001</c:v>
                </c:pt>
                <c:pt idx="14379">
                  <c:v>27.062000000000001</c:v>
                </c:pt>
                <c:pt idx="14380">
                  <c:v>27.062000000000001</c:v>
                </c:pt>
                <c:pt idx="14381">
                  <c:v>27</c:v>
                </c:pt>
                <c:pt idx="14382">
                  <c:v>27</c:v>
                </c:pt>
                <c:pt idx="14383">
                  <c:v>27</c:v>
                </c:pt>
                <c:pt idx="14384">
                  <c:v>26.937000000000001</c:v>
                </c:pt>
                <c:pt idx="14385">
                  <c:v>26.937000000000001</c:v>
                </c:pt>
                <c:pt idx="14386">
                  <c:v>26.937000000000001</c:v>
                </c:pt>
                <c:pt idx="14387">
                  <c:v>26.937000000000001</c:v>
                </c:pt>
                <c:pt idx="14388">
                  <c:v>26.875</c:v>
                </c:pt>
                <c:pt idx="14389">
                  <c:v>26.937000000000001</c:v>
                </c:pt>
                <c:pt idx="14390">
                  <c:v>26.875</c:v>
                </c:pt>
                <c:pt idx="14391">
                  <c:v>26.875</c:v>
                </c:pt>
                <c:pt idx="14392">
                  <c:v>26.875</c:v>
                </c:pt>
                <c:pt idx="14393">
                  <c:v>26.812000000000001</c:v>
                </c:pt>
                <c:pt idx="14394">
                  <c:v>26.812000000000001</c:v>
                </c:pt>
                <c:pt idx="14395">
                  <c:v>26.812000000000001</c:v>
                </c:pt>
                <c:pt idx="14396">
                  <c:v>26.812000000000001</c:v>
                </c:pt>
                <c:pt idx="14397">
                  <c:v>26.812000000000001</c:v>
                </c:pt>
                <c:pt idx="14398">
                  <c:v>26.75</c:v>
                </c:pt>
                <c:pt idx="14399">
                  <c:v>26.75</c:v>
                </c:pt>
                <c:pt idx="14400">
                  <c:v>26.75</c:v>
                </c:pt>
                <c:pt idx="14401">
                  <c:v>26.75</c:v>
                </c:pt>
                <c:pt idx="14402">
                  <c:v>26.75</c:v>
                </c:pt>
                <c:pt idx="14403">
                  <c:v>26.75</c:v>
                </c:pt>
                <c:pt idx="14404">
                  <c:v>26.812000000000001</c:v>
                </c:pt>
                <c:pt idx="14405">
                  <c:v>26.812000000000001</c:v>
                </c:pt>
                <c:pt idx="14406">
                  <c:v>26.875</c:v>
                </c:pt>
                <c:pt idx="14407">
                  <c:v>26.937000000000001</c:v>
                </c:pt>
                <c:pt idx="14408">
                  <c:v>27.062000000000001</c:v>
                </c:pt>
                <c:pt idx="14409">
                  <c:v>27.25</c:v>
                </c:pt>
                <c:pt idx="14410">
                  <c:v>27.375</c:v>
                </c:pt>
                <c:pt idx="14411">
                  <c:v>27.437000000000001</c:v>
                </c:pt>
                <c:pt idx="14412">
                  <c:v>27.625</c:v>
                </c:pt>
                <c:pt idx="14413">
                  <c:v>27.687000000000001</c:v>
                </c:pt>
                <c:pt idx="14414">
                  <c:v>27.812000000000001</c:v>
                </c:pt>
                <c:pt idx="14415">
                  <c:v>27.937000000000001</c:v>
                </c:pt>
                <c:pt idx="14416">
                  <c:v>28.125</c:v>
                </c:pt>
                <c:pt idx="14417">
                  <c:v>28.187000000000001</c:v>
                </c:pt>
                <c:pt idx="14418">
                  <c:v>28.312000000000001</c:v>
                </c:pt>
                <c:pt idx="14419">
                  <c:v>28.5</c:v>
                </c:pt>
                <c:pt idx="14420">
                  <c:v>28.625</c:v>
                </c:pt>
                <c:pt idx="14421">
                  <c:v>28.812000000000001</c:v>
                </c:pt>
                <c:pt idx="14422">
                  <c:v>29</c:v>
                </c:pt>
                <c:pt idx="14423">
                  <c:v>29.187000000000001</c:v>
                </c:pt>
                <c:pt idx="14424">
                  <c:v>29.375</c:v>
                </c:pt>
                <c:pt idx="14425">
                  <c:v>29.625</c:v>
                </c:pt>
                <c:pt idx="14426">
                  <c:v>29.812000000000001</c:v>
                </c:pt>
                <c:pt idx="14427">
                  <c:v>30.125</c:v>
                </c:pt>
                <c:pt idx="14428">
                  <c:v>30.375</c:v>
                </c:pt>
                <c:pt idx="14429">
                  <c:v>30.625</c:v>
                </c:pt>
                <c:pt idx="14430">
                  <c:v>30.937000000000001</c:v>
                </c:pt>
                <c:pt idx="14431">
                  <c:v>31.187000000000001</c:v>
                </c:pt>
                <c:pt idx="14432">
                  <c:v>31.5</c:v>
                </c:pt>
                <c:pt idx="14433">
                  <c:v>31.812000000000001</c:v>
                </c:pt>
                <c:pt idx="14434">
                  <c:v>32.061999999999998</c:v>
                </c:pt>
                <c:pt idx="14435">
                  <c:v>32.375</c:v>
                </c:pt>
                <c:pt idx="14436">
                  <c:v>32.686999999999998</c:v>
                </c:pt>
                <c:pt idx="14437">
                  <c:v>33</c:v>
                </c:pt>
                <c:pt idx="14438">
                  <c:v>33.875</c:v>
                </c:pt>
                <c:pt idx="14439">
                  <c:v>34.875</c:v>
                </c:pt>
                <c:pt idx="14440">
                  <c:v>35.811999999999998</c:v>
                </c:pt>
                <c:pt idx="14441">
                  <c:v>36.75</c:v>
                </c:pt>
                <c:pt idx="14442">
                  <c:v>37.625</c:v>
                </c:pt>
                <c:pt idx="14443">
                  <c:v>37.75</c:v>
                </c:pt>
                <c:pt idx="14444">
                  <c:v>38.125</c:v>
                </c:pt>
                <c:pt idx="14445">
                  <c:v>38.811999999999998</c:v>
                </c:pt>
                <c:pt idx="14446">
                  <c:v>39.686999999999998</c:v>
                </c:pt>
                <c:pt idx="14447">
                  <c:v>40.5</c:v>
                </c:pt>
                <c:pt idx="14448">
                  <c:v>41.311999999999998</c:v>
                </c:pt>
                <c:pt idx="14449">
                  <c:v>42.125</c:v>
                </c:pt>
                <c:pt idx="14450">
                  <c:v>42.811999999999998</c:v>
                </c:pt>
                <c:pt idx="14451">
                  <c:v>43.5</c:v>
                </c:pt>
                <c:pt idx="14452">
                  <c:v>44.125</c:v>
                </c:pt>
                <c:pt idx="14453">
                  <c:v>44.625</c:v>
                </c:pt>
                <c:pt idx="14454">
                  <c:v>45.125</c:v>
                </c:pt>
                <c:pt idx="14455">
                  <c:v>45.5</c:v>
                </c:pt>
                <c:pt idx="14456">
                  <c:v>45.936999999999998</c:v>
                </c:pt>
                <c:pt idx="14457">
                  <c:v>46.186999999999998</c:v>
                </c:pt>
                <c:pt idx="14458">
                  <c:v>46.5</c:v>
                </c:pt>
                <c:pt idx="14459">
                  <c:v>46.686999999999998</c:v>
                </c:pt>
                <c:pt idx="14460">
                  <c:v>46.875</c:v>
                </c:pt>
                <c:pt idx="14461">
                  <c:v>47</c:v>
                </c:pt>
                <c:pt idx="14462">
                  <c:v>47.061999999999998</c:v>
                </c:pt>
                <c:pt idx="14463">
                  <c:v>47.186999999999998</c:v>
                </c:pt>
                <c:pt idx="14464">
                  <c:v>47.186999999999998</c:v>
                </c:pt>
                <c:pt idx="14465">
                  <c:v>47.186999999999998</c:v>
                </c:pt>
                <c:pt idx="14466">
                  <c:v>47.186999999999998</c:v>
                </c:pt>
                <c:pt idx="14467">
                  <c:v>47.125</c:v>
                </c:pt>
                <c:pt idx="14468">
                  <c:v>47.061999999999998</c:v>
                </c:pt>
                <c:pt idx="14469">
                  <c:v>46.936999999999998</c:v>
                </c:pt>
                <c:pt idx="14470">
                  <c:v>46.811999999999998</c:v>
                </c:pt>
                <c:pt idx="14471">
                  <c:v>46.686999999999998</c:v>
                </c:pt>
                <c:pt idx="14472">
                  <c:v>46.561999999999998</c:v>
                </c:pt>
                <c:pt idx="14473">
                  <c:v>46.375</c:v>
                </c:pt>
                <c:pt idx="14474">
                  <c:v>46.186999999999998</c:v>
                </c:pt>
                <c:pt idx="14475">
                  <c:v>46</c:v>
                </c:pt>
                <c:pt idx="14476">
                  <c:v>45.811999999999998</c:v>
                </c:pt>
                <c:pt idx="14477">
                  <c:v>45.561999999999998</c:v>
                </c:pt>
                <c:pt idx="14478">
                  <c:v>45.375</c:v>
                </c:pt>
                <c:pt idx="14479">
                  <c:v>45.186999999999998</c:v>
                </c:pt>
                <c:pt idx="14480">
                  <c:v>44.936999999999998</c:v>
                </c:pt>
                <c:pt idx="14481">
                  <c:v>44.686999999999998</c:v>
                </c:pt>
                <c:pt idx="14482">
                  <c:v>44.436999999999998</c:v>
                </c:pt>
                <c:pt idx="14483">
                  <c:v>44.186999999999998</c:v>
                </c:pt>
                <c:pt idx="14484">
                  <c:v>43.936999999999998</c:v>
                </c:pt>
                <c:pt idx="14485">
                  <c:v>43.686999999999998</c:v>
                </c:pt>
                <c:pt idx="14486">
                  <c:v>43.436999999999998</c:v>
                </c:pt>
                <c:pt idx="14487">
                  <c:v>43.186999999999998</c:v>
                </c:pt>
                <c:pt idx="14488">
                  <c:v>42.936999999999998</c:v>
                </c:pt>
                <c:pt idx="14489">
                  <c:v>42.686999999999998</c:v>
                </c:pt>
                <c:pt idx="14490">
                  <c:v>42.375</c:v>
                </c:pt>
                <c:pt idx="14491">
                  <c:v>42.125</c:v>
                </c:pt>
                <c:pt idx="14492">
                  <c:v>41.811999999999998</c:v>
                </c:pt>
                <c:pt idx="14493">
                  <c:v>41.561999999999998</c:v>
                </c:pt>
                <c:pt idx="14494">
                  <c:v>41.311999999999998</c:v>
                </c:pt>
                <c:pt idx="14495">
                  <c:v>41.061999999999998</c:v>
                </c:pt>
                <c:pt idx="14496">
                  <c:v>40.811999999999998</c:v>
                </c:pt>
                <c:pt idx="14497">
                  <c:v>40.561999999999998</c:v>
                </c:pt>
                <c:pt idx="14498">
                  <c:v>40.311999999999998</c:v>
                </c:pt>
                <c:pt idx="14499">
                  <c:v>40.061999999999998</c:v>
                </c:pt>
                <c:pt idx="14500">
                  <c:v>39.811999999999998</c:v>
                </c:pt>
                <c:pt idx="14501">
                  <c:v>39.561999999999998</c:v>
                </c:pt>
                <c:pt idx="14502">
                  <c:v>39.311999999999998</c:v>
                </c:pt>
                <c:pt idx="14503">
                  <c:v>39.061999999999998</c:v>
                </c:pt>
                <c:pt idx="14504">
                  <c:v>38.875</c:v>
                </c:pt>
                <c:pt idx="14505">
                  <c:v>38.625</c:v>
                </c:pt>
                <c:pt idx="14506">
                  <c:v>38.375</c:v>
                </c:pt>
                <c:pt idx="14507">
                  <c:v>38.186999999999998</c:v>
                </c:pt>
                <c:pt idx="14508">
                  <c:v>37.936999999999998</c:v>
                </c:pt>
                <c:pt idx="14509">
                  <c:v>37.75</c:v>
                </c:pt>
                <c:pt idx="14510">
                  <c:v>37.5</c:v>
                </c:pt>
                <c:pt idx="14511">
                  <c:v>37.311999999999998</c:v>
                </c:pt>
                <c:pt idx="14512">
                  <c:v>37.061999999999998</c:v>
                </c:pt>
                <c:pt idx="14513">
                  <c:v>36.875</c:v>
                </c:pt>
                <c:pt idx="14514">
                  <c:v>36.686999999999998</c:v>
                </c:pt>
                <c:pt idx="14515">
                  <c:v>36.5</c:v>
                </c:pt>
                <c:pt idx="14516">
                  <c:v>36.25</c:v>
                </c:pt>
                <c:pt idx="14517">
                  <c:v>36.061999999999998</c:v>
                </c:pt>
                <c:pt idx="14518">
                  <c:v>35.875</c:v>
                </c:pt>
                <c:pt idx="14519">
                  <c:v>35.75</c:v>
                </c:pt>
                <c:pt idx="14520">
                  <c:v>35.561999999999998</c:v>
                </c:pt>
                <c:pt idx="14521">
                  <c:v>35.375</c:v>
                </c:pt>
                <c:pt idx="14522">
                  <c:v>35.186999999999998</c:v>
                </c:pt>
                <c:pt idx="14523">
                  <c:v>35</c:v>
                </c:pt>
                <c:pt idx="14524">
                  <c:v>34.875</c:v>
                </c:pt>
                <c:pt idx="14525">
                  <c:v>34.686999999999998</c:v>
                </c:pt>
                <c:pt idx="14526">
                  <c:v>34.5</c:v>
                </c:pt>
                <c:pt idx="14527">
                  <c:v>34.375</c:v>
                </c:pt>
                <c:pt idx="14528">
                  <c:v>34.186999999999998</c:v>
                </c:pt>
                <c:pt idx="14529">
                  <c:v>34.061999999999998</c:v>
                </c:pt>
                <c:pt idx="14530">
                  <c:v>33.875</c:v>
                </c:pt>
                <c:pt idx="14531">
                  <c:v>33.75</c:v>
                </c:pt>
                <c:pt idx="14532">
                  <c:v>33.625</c:v>
                </c:pt>
                <c:pt idx="14533">
                  <c:v>33.436999999999998</c:v>
                </c:pt>
                <c:pt idx="14534">
                  <c:v>33.311999999999998</c:v>
                </c:pt>
                <c:pt idx="14535">
                  <c:v>33.186999999999998</c:v>
                </c:pt>
                <c:pt idx="14536">
                  <c:v>33.061999999999998</c:v>
                </c:pt>
                <c:pt idx="14537">
                  <c:v>32.936999999999998</c:v>
                </c:pt>
                <c:pt idx="14538">
                  <c:v>32.811999999999998</c:v>
                </c:pt>
                <c:pt idx="14539">
                  <c:v>32.686999999999998</c:v>
                </c:pt>
                <c:pt idx="14540">
                  <c:v>32.561999999999998</c:v>
                </c:pt>
                <c:pt idx="14541">
                  <c:v>32.436999999999998</c:v>
                </c:pt>
                <c:pt idx="14542">
                  <c:v>32.311999999999998</c:v>
                </c:pt>
                <c:pt idx="14543">
                  <c:v>32.186999999999998</c:v>
                </c:pt>
                <c:pt idx="14544">
                  <c:v>32.061999999999998</c:v>
                </c:pt>
                <c:pt idx="14545">
                  <c:v>31.937000000000001</c:v>
                </c:pt>
                <c:pt idx="14546">
                  <c:v>31.812000000000001</c:v>
                </c:pt>
                <c:pt idx="14547">
                  <c:v>31.75</c:v>
                </c:pt>
                <c:pt idx="14548">
                  <c:v>31.625</c:v>
                </c:pt>
                <c:pt idx="14549">
                  <c:v>31.5</c:v>
                </c:pt>
                <c:pt idx="14550">
                  <c:v>31.437000000000001</c:v>
                </c:pt>
                <c:pt idx="14551">
                  <c:v>31.312000000000001</c:v>
                </c:pt>
                <c:pt idx="14552">
                  <c:v>31.25</c:v>
                </c:pt>
                <c:pt idx="14553">
                  <c:v>31.125</c:v>
                </c:pt>
                <c:pt idx="14554">
                  <c:v>31.062000000000001</c:v>
                </c:pt>
                <c:pt idx="14555">
                  <c:v>30.937000000000001</c:v>
                </c:pt>
                <c:pt idx="14556">
                  <c:v>30.812000000000001</c:v>
                </c:pt>
                <c:pt idx="14557">
                  <c:v>30.75</c:v>
                </c:pt>
                <c:pt idx="14558">
                  <c:v>30.687000000000001</c:v>
                </c:pt>
                <c:pt idx="14559">
                  <c:v>30.562000000000001</c:v>
                </c:pt>
                <c:pt idx="14560">
                  <c:v>30.5</c:v>
                </c:pt>
                <c:pt idx="14561">
                  <c:v>30.437000000000001</c:v>
                </c:pt>
                <c:pt idx="14562">
                  <c:v>30.312000000000001</c:v>
                </c:pt>
                <c:pt idx="14563">
                  <c:v>30.25</c:v>
                </c:pt>
                <c:pt idx="14564">
                  <c:v>30.187000000000001</c:v>
                </c:pt>
                <c:pt idx="14565">
                  <c:v>30.062000000000001</c:v>
                </c:pt>
                <c:pt idx="14566">
                  <c:v>30</c:v>
                </c:pt>
                <c:pt idx="14567">
                  <c:v>29.937000000000001</c:v>
                </c:pt>
                <c:pt idx="14568">
                  <c:v>29.875</c:v>
                </c:pt>
                <c:pt idx="14569">
                  <c:v>29.812000000000001</c:v>
                </c:pt>
                <c:pt idx="14570">
                  <c:v>29.75</c:v>
                </c:pt>
                <c:pt idx="14571">
                  <c:v>29.625</c:v>
                </c:pt>
                <c:pt idx="14572">
                  <c:v>29.562000000000001</c:v>
                </c:pt>
                <c:pt idx="14573">
                  <c:v>29.5</c:v>
                </c:pt>
                <c:pt idx="14574">
                  <c:v>29.437000000000001</c:v>
                </c:pt>
                <c:pt idx="14575">
                  <c:v>29.375</c:v>
                </c:pt>
                <c:pt idx="14576">
                  <c:v>29.312000000000001</c:v>
                </c:pt>
                <c:pt idx="14577">
                  <c:v>29.25</c:v>
                </c:pt>
                <c:pt idx="14578">
                  <c:v>29.187000000000001</c:v>
                </c:pt>
                <c:pt idx="14579">
                  <c:v>29.125</c:v>
                </c:pt>
                <c:pt idx="14580">
                  <c:v>29.062000000000001</c:v>
                </c:pt>
                <c:pt idx="14581">
                  <c:v>29</c:v>
                </c:pt>
                <c:pt idx="14582">
                  <c:v>28.937000000000001</c:v>
                </c:pt>
                <c:pt idx="14583">
                  <c:v>28.875</c:v>
                </c:pt>
                <c:pt idx="14584">
                  <c:v>28.812000000000001</c:v>
                </c:pt>
                <c:pt idx="14585">
                  <c:v>28.75</c:v>
                </c:pt>
                <c:pt idx="14586">
                  <c:v>28.687000000000001</c:v>
                </c:pt>
                <c:pt idx="14587">
                  <c:v>28.625</c:v>
                </c:pt>
                <c:pt idx="14588">
                  <c:v>28.562000000000001</c:v>
                </c:pt>
                <c:pt idx="14589">
                  <c:v>28.5</c:v>
                </c:pt>
                <c:pt idx="14590">
                  <c:v>28.5</c:v>
                </c:pt>
                <c:pt idx="14591">
                  <c:v>28.437000000000001</c:v>
                </c:pt>
                <c:pt idx="14592">
                  <c:v>28.375</c:v>
                </c:pt>
                <c:pt idx="14593">
                  <c:v>28.312000000000001</c:v>
                </c:pt>
                <c:pt idx="14594">
                  <c:v>28.25</c:v>
                </c:pt>
                <c:pt idx="14595">
                  <c:v>28.187000000000001</c:v>
                </c:pt>
                <c:pt idx="14596">
                  <c:v>28.187000000000001</c:v>
                </c:pt>
                <c:pt idx="14597">
                  <c:v>28.125</c:v>
                </c:pt>
                <c:pt idx="14598">
                  <c:v>28.062000000000001</c:v>
                </c:pt>
                <c:pt idx="14599">
                  <c:v>28</c:v>
                </c:pt>
                <c:pt idx="14600">
                  <c:v>28</c:v>
                </c:pt>
                <c:pt idx="14601">
                  <c:v>27.937000000000001</c:v>
                </c:pt>
                <c:pt idx="14602">
                  <c:v>27.875</c:v>
                </c:pt>
                <c:pt idx="14603">
                  <c:v>27.875</c:v>
                </c:pt>
                <c:pt idx="14604">
                  <c:v>27.812000000000001</c:v>
                </c:pt>
                <c:pt idx="14605">
                  <c:v>27.75</c:v>
                </c:pt>
                <c:pt idx="14606">
                  <c:v>27.75</c:v>
                </c:pt>
                <c:pt idx="14607">
                  <c:v>27.687000000000001</c:v>
                </c:pt>
                <c:pt idx="14608">
                  <c:v>27.625</c:v>
                </c:pt>
                <c:pt idx="14609">
                  <c:v>27.562000000000001</c:v>
                </c:pt>
                <c:pt idx="14610">
                  <c:v>27.562000000000001</c:v>
                </c:pt>
                <c:pt idx="14611">
                  <c:v>27.5</c:v>
                </c:pt>
                <c:pt idx="14612">
                  <c:v>27.5</c:v>
                </c:pt>
                <c:pt idx="14613">
                  <c:v>27.437000000000001</c:v>
                </c:pt>
                <c:pt idx="14614">
                  <c:v>27.375</c:v>
                </c:pt>
                <c:pt idx="14615">
                  <c:v>27.375</c:v>
                </c:pt>
                <c:pt idx="14616">
                  <c:v>27.312000000000001</c:v>
                </c:pt>
                <c:pt idx="14617">
                  <c:v>27.25</c:v>
                </c:pt>
                <c:pt idx="14618">
                  <c:v>27.25</c:v>
                </c:pt>
                <c:pt idx="14619">
                  <c:v>27.187000000000001</c:v>
                </c:pt>
                <c:pt idx="14620">
                  <c:v>27.187000000000001</c:v>
                </c:pt>
                <c:pt idx="14621">
                  <c:v>27.125</c:v>
                </c:pt>
                <c:pt idx="14622">
                  <c:v>27.125</c:v>
                </c:pt>
                <c:pt idx="14623">
                  <c:v>27.062000000000001</c:v>
                </c:pt>
                <c:pt idx="14624">
                  <c:v>27.062000000000001</c:v>
                </c:pt>
                <c:pt idx="14625">
                  <c:v>27</c:v>
                </c:pt>
                <c:pt idx="14626">
                  <c:v>27</c:v>
                </c:pt>
                <c:pt idx="14627">
                  <c:v>26.937000000000001</c:v>
                </c:pt>
                <c:pt idx="14628">
                  <c:v>26.875</c:v>
                </c:pt>
                <c:pt idx="14629">
                  <c:v>26.875</c:v>
                </c:pt>
                <c:pt idx="14630">
                  <c:v>26.812000000000001</c:v>
                </c:pt>
                <c:pt idx="14631">
                  <c:v>26.812000000000001</c:v>
                </c:pt>
                <c:pt idx="14632">
                  <c:v>26.75</c:v>
                </c:pt>
                <c:pt idx="14633">
                  <c:v>26.75</c:v>
                </c:pt>
                <c:pt idx="14634">
                  <c:v>26.75</c:v>
                </c:pt>
                <c:pt idx="14635">
                  <c:v>26.687000000000001</c:v>
                </c:pt>
                <c:pt idx="14636">
                  <c:v>26.625</c:v>
                </c:pt>
                <c:pt idx="14637">
                  <c:v>26.625</c:v>
                </c:pt>
                <c:pt idx="14638">
                  <c:v>26.562000000000001</c:v>
                </c:pt>
                <c:pt idx="14639">
                  <c:v>26.562000000000001</c:v>
                </c:pt>
                <c:pt idx="14640">
                  <c:v>26.5</c:v>
                </c:pt>
                <c:pt idx="14641">
                  <c:v>26.5</c:v>
                </c:pt>
                <c:pt idx="14642">
                  <c:v>26.5</c:v>
                </c:pt>
                <c:pt idx="14643">
                  <c:v>26.437000000000001</c:v>
                </c:pt>
                <c:pt idx="14644">
                  <c:v>26.375</c:v>
                </c:pt>
                <c:pt idx="14645">
                  <c:v>26.375</c:v>
                </c:pt>
                <c:pt idx="14646">
                  <c:v>26.375</c:v>
                </c:pt>
                <c:pt idx="14647">
                  <c:v>26.312000000000001</c:v>
                </c:pt>
                <c:pt idx="14648">
                  <c:v>26.312000000000001</c:v>
                </c:pt>
                <c:pt idx="14649">
                  <c:v>26.25</c:v>
                </c:pt>
                <c:pt idx="14650">
                  <c:v>26.25</c:v>
                </c:pt>
                <c:pt idx="14651">
                  <c:v>26.187000000000001</c:v>
                </c:pt>
                <c:pt idx="14652">
                  <c:v>26.187000000000001</c:v>
                </c:pt>
                <c:pt idx="14653">
                  <c:v>26.187000000000001</c:v>
                </c:pt>
                <c:pt idx="14654">
                  <c:v>26.125</c:v>
                </c:pt>
                <c:pt idx="14655">
                  <c:v>26.125</c:v>
                </c:pt>
                <c:pt idx="14656">
                  <c:v>26.062000000000001</c:v>
                </c:pt>
                <c:pt idx="14657">
                  <c:v>26.062000000000001</c:v>
                </c:pt>
                <c:pt idx="14658">
                  <c:v>26</c:v>
                </c:pt>
                <c:pt idx="14659">
                  <c:v>26</c:v>
                </c:pt>
                <c:pt idx="14660">
                  <c:v>26</c:v>
                </c:pt>
                <c:pt idx="14661">
                  <c:v>25.937000000000001</c:v>
                </c:pt>
                <c:pt idx="14662">
                  <c:v>25.937000000000001</c:v>
                </c:pt>
                <c:pt idx="14663">
                  <c:v>25.875</c:v>
                </c:pt>
                <c:pt idx="14664">
                  <c:v>25.875</c:v>
                </c:pt>
                <c:pt idx="14665">
                  <c:v>25.875</c:v>
                </c:pt>
                <c:pt idx="14666">
                  <c:v>25.812000000000001</c:v>
                </c:pt>
                <c:pt idx="14667">
                  <c:v>25.812000000000001</c:v>
                </c:pt>
                <c:pt idx="14668">
                  <c:v>25.812000000000001</c:v>
                </c:pt>
                <c:pt idx="14669">
                  <c:v>25.75</c:v>
                </c:pt>
                <c:pt idx="14670">
                  <c:v>25.75</c:v>
                </c:pt>
                <c:pt idx="14671">
                  <c:v>25.75</c:v>
                </c:pt>
                <c:pt idx="14672">
                  <c:v>25.75</c:v>
                </c:pt>
                <c:pt idx="14673">
                  <c:v>25.75</c:v>
                </c:pt>
                <c:pt idx="14674">
                  <c:v>25.812000000000001</c:v>
                </c:pt>
                <c:pt idx="14675">
                  <c:v>25.875</c:v>
                </c:pt>
                <c:pt idx="14676">
                  <c:v>26</c:v>
                </c:pt>
                <c:pt idx="14677">
                  <c:v>26.125</c:v>
                </c:pt>
                <c:pt idx="14678">
                  <c:v>26.25</c:v>
                </c:pt>
                <c:pt idx="14679">
                  <c:v>26.375</c:v>
                </c:pt>
                <c:pt idx="14680">
                  <c:v>26.5</c:v>
                </c:pt>
                <c:pt idx="14681">
                  <c:v>26.562000000000001</c:v>
                </c:pt>
                <c:pt idx="14682">
                  <c:v>26.687000000000001</c:v>
                </c:pt>
                <c:pt idx="14683">
                  <c:v>26.812000000000001</c:v>
                </c:pt>
                <c:pt idx="14684">
                  <c:v>26.937000000000001</c:v>
                </c:pt>
                <c:pt idx="14685">
                  <c:v>27.062000000000001</c:v>
                </c:pt>
                <c:pt idx="14686">
                  <c:v>27.187000000000001</c:v>
                </c:pt>
                <c:pt idx="14687">
                  <c:v>27.312000000000001</c:v>
                </c:pt>
                <c:pt idx="14688">
                  <c:v>27.5</c:v>
                </c:pt>
                <c:pt idx="14689">
                  <c:v>27.625</c:v>
                </c:pt>
                <c:pt idx="14690">
                  <c:v>27.75</c:v>
                </c:pt>
                <c:pt idx="14691">
                  <c:v>27.875</c:v>
                </c:pt>
                <c:pt idx="14692">
                  <c:v>28</c:v>
                </c:pt>
                <c:pt idx="14693">
                  <c:v>28.125</c:v>
                </c:pt>
                <c:pt idx="14694">
                  <c:v>28.312000000000001</c:v>
                </c:pt>
                <c:pt idx="14695">
                  <c:v>28.5</c:v>
                </c:pt>
                <c:pt idx="14696">
                  <c:v>28.687000000000001</c:v>
                </c:pt>
                <c:pt idx="14697">
                  <c:v>28.875</c:v>
                </c:pt>
                <c:pt idx="14698">
                  <c:v>29.125</c:v>
                </c:pt>
                <c:pt idx="14699">
                  <c:v>29.375</c:v>
                </c:pt>
                <c:pt idx="14700">
                  <c:v>29.687000000000001</c:v>
                </c:pt>
                <c:pt idx="14701">
                  <c:v>29.937000000000001</c:v>
                </c:pt>
                <c:pt idx="14702">
                  <c:v>29.937000000000001</c:v>
                </c:pt>
                <c:pt idx="14703">
                  <c:v>30.437000000000001</c:v>
                </c:pt>
                <c:pt idx="14704">
                  <c:v>30.75</c:v>
                </c:pt>
                <c:pt idx="14705">
                  <c:v>31</c:v>
                </c:pt>
                <c:pt idx="14706">
                  <c:v>31.875</c:v>
                </c:pt>
                <c:pt idx="14707">
                  <c:v>32.75</c:v>
                </c:pt>
                <c:pt idx="14708">
                  <c:v>33.625</c:v>
                </c:pt>
                <c:pt idx="14709">
                  <c:v>34.5</c:v>
                </c:pt>
                <c:pt idx="14710">
                  <c:v>35.311999999999998</c:v>
                </c:pt>
                <c:pt idx="14711">
                  <c:v>36.061999999999998</c:v>
                </c:pt>
                <c:pt idx="14712">
                  <c:v>36.75</c:v>
                </c:pt>
                <c:pt idx="14713">
                  <c:v>37.125</c:v>
                </c:pt>
                <c:pt idx="14714">
                  <c:v>37.25</c:v>
                </c:pt>
                <c:pt idx="14715">
                  <c:v>37.625</c:v>
                </c:pt>
                <c:pt idx="14716">
                  <c:v>38.311999999999998</c:v>
                </c:pt>
                <c:pt idx="14717">
                  <c:v>39.125</c:v>
                </c:pt>
                <c:pt idx="14718">
                  <c:v>39.936999999999998</c:v>
                </c:pt>
                <c:pt idx="14719">
                  <c:v>40.811999999999998</c:v>
                </c:pt>
                <c:pt idx="14720">
                  <c:v>41.561999999999998</c:v>
                </c:pt>
                <c:pt idx="14721">
                  <c:v>42.25</c:v>
                </c:pt>
                <c:pt idx="14722">
                  <c:v>42.875</c:v>
                </c:pt>
                <c:pt idx="14723">
                  <c:v>43.5</c:v>
                </c:pt>
                <c:pt idx="14724">
                  <c:v>44</c:v>
                </c:pt>
                <c:pt idx="14725">
                  <c:v>44.436999999999998</c:v>
                </c:pt>
                <c:pt idx="14726">
                  <c:v>44.875</c:v>
                </c:pt>
                <c:pt idx="14727">
                  <c:v>45.25</c:v>
                </c:pt>
                <c:pt idx="14728">
                  <c:v>45.5</c:v>
                </c:pt>
                <c:pt idx="14729">
                  <c:v>45.811999999999998</c:v>
                </c:pt>
                <c:pt idx="14730">
                  <c:v>46</c:v>
                </c:pt>
                <c:pt idx="14731">
                  <c:v>46.125</c:v>
                </c:pt>
                <c:pt idx="14732">
                  <c:v>46.25</c:v>
                </c:pt>
                <c:pt idx="14733">
                  <c:v>46.375</c:v>
                </c:pt>
                <c:pt idx="14734">
                  <c:v>46.375</c:v>
                </c:pt>
                <c:pt idx="14735">
                  <c:v>46.436999999999998</c:v>
                </c:pt>
                <c:pt idx="14736">
                  <c:v>46.375</c:v>
                </c:pt>
                <c:pt idx="14737">
                  <c:v>46.375</c:v>
                </c:pt>
                <c:pt idx="14738">
                  <c:v>46.311999999999998</c:v>
                </c:pt>
                <c:pt idx="14739">
                  <c:v>46.25</c:v>
                </c:pt>
                <c:pt idx="14740">
                  <c:v>46.125</c:v>
                </c:pt>
                <c:pt idx="14741">
                  <c:v>46</c:v>
                </c:pt>
                <c:pt idx="14742">
                  <c:v>45.875</c:v>
                </c:pt>
                <c:pt idx="14743">
                  <c:v>45.686999999999998</c:v>
                </c:pt>
                <c:pt idx="14744">
                  <c:v>45.5</c:v>
                </c:pt>
                <c:pt idx="14745">
                  <c:v>45.311999999999998</c:v>
                </c:pt>
                <c:pt idx="14746">
                  <c:v>45.125</c:v>
                </c:pt>
                <c:pt idx="14747">
                  <c:v>44.936999999999998</c:v>
                </c:pt>
                <c:pt idx="14748">
                  <c:v>44.686999999999998</c:v>
                </c:pt>
                <c:pt idx="14749">
                  <c:v>44.5</c:v>
                </c:pt>
                <c:pt idx="14750">
                  <c:v>44.25</c:v>
                </c:pt>
                <c:pt idx="14751">
                  <c:v>44</c:v>
                </c:pt>
                <c:pt idx="14752">
                  <c:v>43.75</c:v>
                </c:pt>
                <c:pt idx="14753">
                  <c:v>43.5</c:v>
                </c:pt>
                <c:pt idx="14754">
                  <c:v>43.186999999999998</c:v>
                </c:pt>
                <c:pt idx="14755">
                  <c:v>42.936999999999998</c:v>
                </c:pt>
                <c:pt idx="14756">
                  <c:v>42.686999999999998</c:v>
                </c:pt>
                <c:pt idx="14757">
                  <c:v>42.436999999999998</c:v>
                </c:pt>
                <c:pt idx="14758">
                  <c:v>42.125</c:v>
                </c:pt>
                <c:pt idx="14759">
                  <c:v>41.875</c:v>
                </c:pt>
                <c:pt idx="14760">
                  <c:v>41.625</c:v>
                </c:pt>
                <c:pt idx="14761">
                  <c:v>41.311999999999998</c:v>
                </c:pt>
                <c:pt idx="14762">
                  <c:v>41.061999999999998</c:v>
                </c:pt>
                <c:pt idx="14763">
                  <c:v>40.811999999999998</c:v>
                </c:pt>
                <c:pt idx="14764">
                  <c:v>40.5</c:v>
                </c:pt>
                <c:pt idx="14765">
                  <c:v>40.25</c:v>
                </c:pt>
                <c:pt idx="14766">
                  <c:v>40</c:v>
                </c:pt>
                <c:pt idx="14767">
                  <c:v>39.686999999999998</c:v>
                </c:pt>
                <c:pt idx="14768">
                  <c:v>39.436999999999998</c:v>
                </c:pt>
                <c:pt idx="14769">
                  <c:v>39.186999999999998</c:v>
                </c:pt>
                <c:pt idx="14770">
                  <c:v>38.936999999999998</c:v>
                </c:pt>
                <c:pt idx="14771">
                  <c:v>38.686999999999998</c:v>
                </c:pt>
                <c:pt idx="14772">
                  <c:v>38.436999999999998</c:v>
                </c:pt>
                <c:pt idx="14773">
                  <c:v>38.186999999999998</c:v>
                </c:pt>
                <c:pt idx="14774">
                  <c:v>37.936999999999998</c:v>
                </c:pt>
                <c:pt idx="14775">
                  <c:v>37.686999999999998</c:v>
                </c:pt>
                <c:pt idx="14776">
                  <c:v>37.436999999999998</c:v>
                </c:pt>
                <c:pt idx="14777">
                  <c:v>37.186999999999998</c:v>
                </c:pt>
                <c:pt idx="14778">
                  <c:v>36.936999999999998</c:v>
                </c:pt>
                <c:pt idx="14779">
                  <c:v>36.75</c:v>
                </c:pt>
                <c:pt idx="14780">
                  <c:v>36.5</c:v>
                </c:pt>
                <c:pt idx="14781">
                  <c:v>36.25</c:v>
                </c:pt>
                <c:pt idx="14782">
                  <c:v>36.061999999999998</c:v>
                </c:pt>
                <c:pt idx="14783">
                  <c:v>35.811999999999998</c:v>
                </c:pt>
                <c:pt idx="14784">
                  <c:v>35.625</c:v>
                </c:pt>
                <c:pt idx="14785">
                  <c:v>35.375</c:v>
                </c:pt>
                <c:pt idx="14786">
                  <c:v>35.186999999999998</c:v>
                </c:pt>
                <c:pt idx="14787">
                  <c:v>35</c:v>
                </c:pt>
                <c:pt idx="14788">
                  <c:v>34.811999999999998</c:v>
                </c:pt>
                <c:pt idx="14789">
                  <c:v>34.561999999999998</c:v>
                </c:pt>
                <c:pt idx="14790">
                  <c:v>34.375</c:v>
                </c:pt>
                <c:pt idx="14791">
                  <c:v>34.186999999999998</c:v>
                </c:pt>
                <c:pt idx="14792">
                  <c:v>34</c:v>
                </c:pt>
                <c:pt idx="14793">
                  <c:v>33.811999999999998</c:v>
                </c:pt>
                <c:pt idx="14794">
                  <c:v>33.686999999999998</c:v>
                </c:pt>
                <c:pt idx="14795">
                  <c:v>33.436999999999998</c:v>
                </c:pt>
                <c:pt idx="14796">
                  <c:v>33.311999999999998</c:v>
                </c:pt>
                <c:pt idx="14797">
                  <c:v>33.125</c:v>
                </c:pt>
                <c:pt idx="14798">
                  <c:v>32.936999999999998</c:v>
                </c:pt>
                <c:pt idx="14799">
                  <c:v>32.75</c:v>
                </c:pt>
                <c:pt idx="14800">
                  <c:v>32.625</c:v>
                </c:pt>
                <c:pt idx="14801">
                  <c:v>32.436999999999998</c:v>
                </c:pt>
                <c:pt idx="14802">
                  <c:v>32.311999999999998</c:v>
                </c:pt>
                <c:pt idx="14803">
                  <c:v>32.125</c:v>
                </c:pt>
                <c:pt idx="14804">
                  <c:v>32</c:v>
                </c:pt>
                <c:pt idx="14805">
                  <c:v>31.812000000000001</c:v>
                </c:pt>
                <c:pt idx="14806">
                  <c:v>31.687000000000001</c:v>
                </c:pt>
                <c:pt idx="14807">
                  <c:v>31.562000000000001</c:v>
                </c:pt>
                <c:pt idx="14808">
                  <c:v>31.437000000000001</c:v>
                </c:pt>
                <c:pt idx="14809">
                  <c:v>31.25</c:v>
                </c:pt>
                <c:pt idx="14810">
                  <c:v>31.125</c:v>
                </c:pt>
                <c:pt idx="14811">
                  <c:v>31</c:v>
                </c:pt>
                <c:pt idx="14812">
                  <c:v>30.875</c:v>
                </c:pt>
                <c:pt idx="14813">
                  <c:v>30.75</c:v>
                </c:pt>
                <c:pt idx="14814">
                  <c:v>30.625</c:v>
                </c:pt>
                <c:pt idx="14815">
                  <c:v>30.562000000000001</c:v>
                </c:pt>
                <c:pt idx="14816">
                  <c:v>30.437000000000001</c:v>
                </c:pt>
                <c:pt idx="14817">
                  <c:v>30.312000000000001</c:v>
                </c:pt>
                <c:pt idx="14818">
                  <c:v>30.187000000000001</c:v>
                </c:pt>
                <c:pt idx="14819">
                  <c:v>30.062000000000001</c:v>
                </c:pt>
                <c:pt idx="14820">
                  <c:v>29.937000000000001</c:v>
                </c:pt>
                <c:pt idx="14821">
                  <c:v>29.875</c:v>
                </c:pt>
                <c:pt idx="14822">
                  <c:v>29.75</c:v>
                </c:pt>
                <c:pt idx="14823">
                  <c:v>29.625</c:v>
                </c:pt>
                <c:pt idx="14824">
                  <c:v>29.5</c:v>
                </c:pt>
                <c:pt idx="14825">
                  <c:v>29.437000000000001</c:v>
                </c:pt>
                <c:pt idx="14826">
                  <c:v>29.312000000000001</c:v>
                </c:pt>
                <c:pt idx="14827">
                  <c:v>29.25</c:v>
                </c:pt>
                <c:pt idx="14828">
                  <c:v>29.125</c:v>
                </c:pt>
                <c:pt idx="14829">
                  <c:v>29.062000000000001</c:v>
                </c:pt>
                <c:pt idx="14830">
                  <c:v>28.937000000000001</c:v>
                </c:pt>
                <c:pt idx="14831">
                  <c:v>28.812000000000001</c:v>
                </c:pt>
                <c:pt idx="14832">
                  <c:v>28.75</c:v>
                </c:pt>
                <c:pt idx="14833">
                  <c:v>28.687000000000001</c:v>
                </c:pt>
                <c:pt idx="14834">
                  <c:v>28.562000000000001</c:v>
                </c:pt>
                <c:pt idx="14835">
                  <c:v>28.5</c:v>
                </c:pt>
                <c:pt idx="14836">
                  <c:v>28.375</c:v>
                </c:pt>
                <c:pt idx="14837">
                  <c:v>28.312000000000001</c:v>
                </c:pt>
                <c:pt idx="14838">
                  <c:v>28.25</c:v>
                </c:pt>
                <c:pt idx="14839">
                  <c:v>28.125</c:v>
                </c:pt>
                <c:pt idx="14840">
                  <c:v>28.062000000000001</c:v>
                </c:pt>
                <c:pt idx="14841">
                  <c:v>28</c:v>
                </c:pt>
                <c:pt idx="14842">
                  <c:v>27.937000000000001</c:v>
                </c:pt>
                <c:pt idx="14843">
                  <c:v>27.812000000000001</c:v>
                </c:pt>
                <c:pt idx="14844">
                  <c:v>27.812000000000001</c:v>
                </c:pt>
                <c:pt idx="14845">
                  <c:v>27.687000000000001</c:v>
                </c:pt>
                <c:pt idx="14846">
                  <c:v>27.625</c:v>
                </c:pt>
                <c:pt idx="14847">
                  <c:v>27.562000000000001</c:v>
                </c:pt>
                <c:pt idx="14848">
                  <c:v>27.5</c:v>
                </c:pt>
                <c:pt idx="14849">
                  <c:v>27.437000000000001</c:v>
                </c:pt>
                <c:pt idx="14850">
                  <c:v>27.312000000000001</c:v>
                </c:pt>
                <c:pt idx="14851">
                  <c:v>27.25</c:v>
                </c:pt>
                <c:pt idx="14852">
                  <c:v>27.25</c:v>
                </c:pt>
                <c:pt idx="14853">
                  <c:v>27.125</c:v>
                </c:pt>
                <c:pt idx="14854">
                  <c:v>27.125</c:v>
                </c:pt>
                <c:pt idx="14855">
                  <c:v>27</c:v>
                </c:pt>
                <c:pt idx="14856">
                  <c:v>26.937000000000001</c:v>
                </c:pt>
                <c:pt idx="14857">
                  <c:v>26.875</c:v>
                </c:pt>
                <c:pt idx="14858">
                  <c:v>26.812000000000001</c:v>
                </c:pt>
                <c:pt idx="14859">
                  <c:v>26.75</c:v>
                </c:pt>
                <c:pt idx="14860">
                  <c:v>26.687000000000001</c:v>
                </c:pt>
                <c:pt idx="14861">
                  <c:v>26.625</c:v>
                </c:pt>
                <c:pt idx="14862">
                  <c:v>26.625</c:v>
                </c:pt>
                <c:pt idx="14863">
                  <c:v>26.562000000000001</c:v>
                </c:pt>
                <c:pt idx="14864">
                  <c:v>26.5</c:v>
                </c:pt>
                <c:pt idx="14865">
                  <c:v>26.375</c:v>
                </c:pt>
                <c:pt idx="14866">
                  <c:v>26.375</c:v>
                </c:pt>
                <c:pt idx="14867">
                  <c:v>26.312000000000001</c:v>
                </c:pt>
                <c:pt idx="14868">
                  <c:v>26.25</c:v>
                </c:pt>
                <c:pt idx="14869">
                  <c:v>26.187000000000001</c:v>
                </c:pt>
                <c:pt idx="14870">
                  <c:v>26.125</c:v>
                </c:pt>
                <c:pt idx="14871">
                  <c:v>26.062000000000001</c:v>
                </c:pt>
                <c:pt idx="14872">
                  <c:v>26</c:v>
                </c:pt>
                <c:pt idx="14873">
                  <c:v>25.937000000000001</c:v>
                </c:pt>
                <c:pt idx="14874">
                  <c:v>25.875</c:v>
                </c:pt>
                <c:pt idx="14875">
                  <c:v>25.812000000000001</c:v>
                </c:pt>
                <c:pt idx="14876">
                  <c:v>25.812000000000001</c:v>
                </c:pt>
                <c:pt idx="14877">
                  <c:v>25.75</c:v>
                </c:pt>
                <c:pt idx="14878">
                  <c:v>25.687000000000001</c:v>
                </c:pt>
                <c:pt idx="14879">
                  <c:v>25.687000000000001</c:v>
                </c:pt>
                <c:pt idx="14880">
                  <c:v>25.625</c:v>
                </c:pt>
                <c:pt idx="14881">
                  <c:v>25.562000000000001</c:v>
                </c:pt>
                <c:pt idx="14882">
                  <c:v>25.562000000000001</c:v>
                </c:pt>
                <c:pt idx="14883">
                  <c:v>25.5</c:v>
                </c:pt>
                <c:pt idx="14884">
                  <c:v>25.437000000000001</c:v>
                </c:pt>
                <c:pt idx="14885">
                  <c:v>25.375</c:v>
                </c:pt>
                <c:pt idx="14886">
                  <c:v>25.375</c:v>
                </c:pt>
                <c:pt idx="14887">
                  <c:v>25.312000000000001</c:v>
                </c:pt>
                <c:pt idx="14888">
                  <c:v>25.312000000000001</c:v>
                </c:pt>
                <c:pt idx="14889">
                  <c:v>25.25</c:v>
                </c:pt>
                <c:pt idx="14890">
                  <c:v>25.187000000000001</c:v>
                </c:pt>
                <c:pt idx="14891">
                  <c:v>25.187000000000001</c:v>
                </c:pt>
                <c:pt idx="14892">
                  <c:v>25.125</c:v>
                </c:pt>
                <c:pt idx="14893">
                  <c:v>25.125</c:v>
                </c:pt>
                <c:pt idx="14894">
                  <c:v>25.062000000000001</c:v>
                </c:pt>
                <c:pt idx="14895">
                  <c:v>25.062000000000001</c:v>
                </c:pt>
                <c:pt idx="14896">
                  <c:v>25</c:v>
                </c:pt>
                <c:pt idx="14897">
                  <c:v>25</c:v>
                </c:pt>
                <c:pt idx="14898">
                  <c:v>24.937000000000001</c:v>
                </c:pt>
                <c:pt idx="14899">
                  <c:v>24.937000000000001</c:v>
                </c:pt>
                <c:pt idx="14900">
                  <c:v>24.875</c:v>
                </c:pt>
                <c:pt idx="14901">
                  <c:v>24.812000000000001</c:v>
                </c:pt>
                <c:pt idx="14902">
                  <c:v>24.812000000000001</c:v>
                </c:pt>
                <c:pt idx="14903">
                  <c:v>24.812000000000001</c:v>
                </c:pt>
                <c:pt idx="14904">
                  <c:v>24.812000000000001</c:v>
                </c:pt>
                <c:pt idx="14905">
                  <c:v>24.812000000000001</c:v>
                </c:pt>
                <c:pt idx="14906">
                  <c:v>24.875</c:v>
                </c:pt>
                <c:pt idx="14907">
                  <c:v>24.875</c:v>
                </c:pt>
                <c:pt idx="14908">
                  <c:v>25</c:v>
                </c:pt>
                <c:pt idx="14909">
                  <c:v>25.187000000000001</c:v>
                </c:pt>
                <c:pt idx="14910">
                  <c:v>25.312000000000001</c:v>
                </c:pt>
                <c:pt idx="14911">
                  <c:v>25.437000000000001</c:v>
                </c:pt>
                <c:pt idx="14912">
                  <c:v>25.5</c:v>
                </c:pt>
                <c:pt idx="14913">
                  <c:v>25.625</c:v>
                </c:pt>
                <c:pt idx="14914">
                  <c:v>25.75</c:v>
                </c:pt>
                <c:pt idx="14915">
                  <c:v>25.812000000000001</c:v>
                </c:pt>
                <c:pt idx="14916">
                  <c:v>25.937000000000001</c:v>
                </c:pt>
                <c:pt idx="14917">
                  <c:v>26.062000000000001</c:v>
                </c:pt>
                <c:pt idx="14918">
                  <c:v>26.187000000000001</c:v>
                </c:pt>
                <c:pt idx="14919">
                  <c:v>26.312000000000001</c:v>
                </c:pt>
                <c:pt idx="14920">
                  <c:v>26.437000000000001</c:v>
                </c:pt>
                <c:pt idx="14921">
                  <c:v>26.562000000000001</c:v>
                </c:pt>
                <c:pt idx="14922">
                  <c:v>26.687000000000001</c:v>
                </c:pt>
                <c:pt idx="14923">
                  <c:v>26.812000000000001</c:v>
                </c:pt>
                <c:pt idx="14924">
                  <c:v>26.875</c:v>
                </c:pt>
                <c:pt idx="14925">
                  <c:v>27.062000000000001</c:v>
                </c:pt>
                <c:pt idx="14926">
                  <c:v>27.25</c:v>
                </c:pt>
                <c:pt idx="14927">
                  <c:v>27.375</c:v>
                </c:pt>
                <c:pt idx="14928">
                  <c:v>27.562000000000001</c:v>
                </c:pt>
                <c:pt idx="14929">
                  <c:v>27.687000000000001</c:v>
                </c:pt>
                <c:pt idx="14930">
                  <c:v>27.875</c:v>
                </c:pt>
                <c:pt idx="14931">
                  <c:v>28</c:v>
                </c:pt>
                <c:pt idx="14932">
                  <c:v>28.187000000000001</c:v>
                </c:pt>
                <c:pt idx="14933">
                  <c:v>28.437000000000001</c:v>
                </c:pt>
                <c:pt idx="14934">
                  <c:v>28.625</c:v>
                </c:pt>
                <c:pt idx="14935">
                  <c:v>28.812000000000001</c:v>
                </c:pt>
                <c:pt idx="14936">
                  <c:v>29.062000000000001</c:v>
                </c:pt>
                <c:pt idx="14937">
                  <c:v>29.25</c:v>
                </c:pt>
                <c:pt idx="14938">
                  <c:v>30</c:v>
                </c:pt>
                <c:pt idx="14939">
                  <c:v>30.75</c:v>
                </c:pt>
                <c:pt idx="14940">
                  <c:v>31.5</c:v>
                </c:pt>
                <c:pt idx="14941">
                  <c:v>32.25</c:v>
                </c:pt>
                <c:pt idx="14942">
                  <c:v>33.061999999999998</c:v>
                </c:pt>
                <c:pt idx="14943">
                  <c:v>33.625</c:v>
                </c:pt>
                <c:pt idx="14944">
                  <c:v>34.186999999999998</c:v>
                </c:pt>
                <c:pt idx="14945">
                  <c:v>34.75</c:v>
                </c:pt>
                <c:pt idx="14946">
                  <c:v>35.375</c:v>
                </c:pt>
                <c:pt idx="14947">
                  <c:v>35.936999999999998</c:v>
                </c:pt>
                <c:pt idx="14948">
                  <c:v>36.436999999999998</c:v>
                </c:pt>
                <c:pt idx="14949">
                  <c:v>36.875</c:v>
                </c:pt>
                <c:pt idx="14950">
                  <c:v>36.936999999999998</c:v>
                </c:pt>
                <c:pt idx="14951">
                  <c:v>37.311999999999998</c:v>
                </c:pt>
                <c:pt idx="14952">
                  <c:v>37.936999999999998</c:v>
                </c:pt>
                <c:pt idx="14953">
                  <c:v>38.686999999999998</c:v>
                </c:pt>
                <c:pt idx="14954">
                  <c:v>39.436999999999998</c:v>
                </c:pt>
                <c:pt idx="14955">
                  <c:v>40.125</c:v>
                </c:pt>
                <c:pt idx="14956">
                  <c:v>40.811999999999998</c:v>
                </c:pt>
                <c:pt idx="14957">
                  <c:v>41.436999999999998</c:v>
                </c:pt>
                <c:pt idx="14958">
                  <c:v>42</c:v>
                </c:pt>
                <c:pt idx="14959">
                  <c:v>42.5</c:v>
                </c:pt>
                <c:pt idx="14960">
                  <c:v>42.936999999999998</c:v>
                </c:pt>
                <c:pt idx="14961">
                  <c:v>43.311999999999998</c:v>
                </c:pt>
                <c:pt idx="14962">
                  <c:v>43.625</c:v>
                </c:pt>
                <c:pt idx="14963">
                  <c:v>43.936999999999998</c:v>
                </c:pt>
                <c:pt idx="14964">
                  <c:v>44.186999999999998</c:v>
                </c:pt>
                <c:pt idx="14965">
                  <c:v>44.311999999999998</c:v>
                </c:pt>
                <c:pt idx="14966">
                  <c:v>44.5</c:v>
                </c:pt>
                <c:pt idx="14967">
                  <c:v>44.561999999999998</c:v>
                </c:pt>
                <c:pt idx="14968">
                  <c:v>44.625</c:v>
                </c:pt>
                <c:pt idx="14969">
                  <c:v>44.686999999999998</c:v>
                </c:pt>
                <c:pt idx="14970">
                  <c:v>44.686999999999998</c:v>
                </c:pt>
                <c:pt idx="14971">
                  <c:v>44.625</c:v>
                </c:pt>
                <c:pt idx="14972">
                  <c:v>44.561999999999998</c:v>
                </c:pt>
                <c:pt idx="14973">
                  <c:v>44.5</c:v>
                </c:pt>
                <c:pt idx="14974">
                  <c:v>44.375</c:v>
                </c:pt>
                <c:pt idx="14975">
                  <c:v>44.25</c:v>
                </c:pt>
                <c:pt idx="14976">
                  <c:v>44.061999999999998</c:v>
                </c:pt>
                <c:pt idx="14977">
                  <c:v>43.936999999999998</c:v>
                </c:pt>
                <c:pt idx="14978">
                  <c:v>43.75</c:v>
                </c:pt>
                <c:pt idx="14979">
                  <c:v>43.561999999999998</c:v>
                </c:pt>
                <c:pt idx="14980">
                  <c:v>43.311999999999998</c:v>
                </c:pt>
                <c:pt idx="14981">
                  <c:v>43.125</c:v>
                </c:pt>
                <c:pt idx="14982">
                  <c:v>42.875</c:v>
                </c:pt>
                <c:pt idx="14983">
                  <c:v>42.625</c:v>
                </c:pt>
                <c:pt idx="14984">
                  <c:v>42.436999999999998</c:v>
                </c:pt>
                <c:pt idx="14985">
                  <c:v>42.125</c:v>
                </c:pt>
                <c:pt idx="14986">
                  <c:v>41.875</c:v>
                </c:pt>
                <c:pt idx="14987">
                  <c:v>41.561999999999998</c:v>
                </c:pt>
                <c:pt idx="14988">
                  <c:v>41.311999999999998</c:v>
                </c:pt>
                <c:pt idx="14989">
                  <c:v>41.061999999999998</c:v>
                </c:pt>
                <c:pt idx="14990">
                  <c:v>40.75</c:v>
                </c:pt>
                <c:pt idx="14991">
                  <c:v>40.436999999999998</c:v>
                </c:pt>
                <c:pt idx="14992">
                  <c:v>40.186999999999998</c:v>
                </c:pt>
                <c:pt idx="14993">
                  <c:v>39.875</c:v>
                </c:pt>
                <c:pt idx="14994">
                  <c:v>39.625</c:v>
                </c:pt>
                <c:pt idx="14995">
                  <c:v>39.311999999999998</c:v>
                </c:pt>
                <c:pt idx="14996">
                  <c:v>39</c:v>
                </c:pt>
                <c:pt idx="14997">
                  <c:v>38.75</c:v>
                </c:pt>
                <c:pt idx="14998">
                  <c:v>38.436999999999998</c:v>
                </c:pt>
                <c:pt idx="14999">
                  <c:v>38.186999999999998</c:v>
                </c:pt>
                <c:pt idx="15000">
                  <c:v>37.875</c:v>
                </c:pt>
                <c:pt idx="15001">
                  <c:v>37.561999999999998</c:v>
                </c:pt>
                <c:pt idx="15002">
                  <c:v>37.311999999999998</c:v>
                </c:pt>
                <c:pt idx="15003">
                  <c:v>37</c:v>
                </c:pt>
                <c:pt idx="15004">
                  <c:v>36.75</c:v>
                </c:pt>
                <c:pt idx="15005">
                  <c:v>36.436999999999998</c:v>
                </c:pt>
                <c:pt idx="15006">
                  <c:v>36.186999999999998</c:v>
                </c:pt>
                <c:pt idx="15007">
                  <c:v>35.936999999999998</c:v>
                </c:pt>
                <c:pt idx="15008">
                  <c:v>35.686999999999998</c:v>
                </c:pt>
                <c:pt idx="15009">
                  <c:v>35.375</c:v>
                </c:pt>
                <c:pt idx="15010">
                  <c:v>35.125</c:v>
                </c:pt>
                <c:pt idx="15011">
                  <c:v>34.936999999999998</c:v>
                </c:pt>
                <c:pt idx="15012">
                  <c:v>34.625</c:v>
                </c:pt>
                <c:pt idx="15013">
                  <c:v>34.375</c:v>
                </c:pt>
                <c:pt idx="15014">
                  <c:v>34.125</c:v>
                </c:pt>
                <c:pt idx="15015">
                  <c:v>33.875</c:v>
                </c:pt>
                <c:pt idx="15016">
                  <c:v>33.686999999999998</c:v>
                </c:pt>
                <c:pt idx="15017">
                  <c:v>33.436999999999998</c:v>
                </c:pt>
                <c:pt idx="15018">
                  <c:v>33.186999999999998</c:v>
                </c:pt>
                <c:pt idx="15019">
                  <c:v>32.936999999999998</c:v>
                </c:pt>
                <c:pt idx="15020">
                  <c:v>32.75</c:v>
                </c:pt>
                <c:pt idx="15021">
                  <c:v>32.561999999999998</c:v>
                </c:pt>
                <c:pt idx="15022">
                  <c:v>32.311999999999998</c:v>
                </c:pt>
                <c:pt idx="15023">
                  <c:v>32.125</c:v>
                </c:pt>
                <c:pt idx="15024">
                  <c:v>31.937000000000001</c:v>
                </c:pt>
                <c:pt idx="15025">
                  <c:v>31.687000000000001</c:v>
                </c:pt>
                <c:pt idx="15026">
                  <c:v>31.5</c:v>
                </c:pt>
                <c:pt idx="15027">
                  <c:v>31.312000000000001</c:v>
                </c:pt>
                <c:pt idx="15028">
                  <c:v>31.125</c:v>
                </c:pt>
                <c:pt idx="15029">
                  <c:v>30.937000000000001</c:v>
                </c:pt>
                <c:pt idx="15030">
                  <c:v>30.75</c:v>
                </c:pt>
                <c:pt idx="15031">
                  <c:v>30.562000000000001</c:v>
                </c:pt>
                <c:pt idx="15032">
                  <c:v>30.375</c:v>
                </c:pt>
                <c:pt idx="15033">
                  <c:v>30.187000000000001</c:v>
                </c:pt>
                <c:pt idx="15034">
                  <c:v>30.062000000000001</c:v>
                </c:pt>
                <c:pt idx="15035">
                  <c:v>29.875</c:v>
                </c:pt>
                <c:pt idx="15036">
                  <c:v>29.687000000000001</c:v>
                </c:pt>
                <c:pt idx="15037">
                  <c:v>29.562000000000001</c:v>
                </c:pt>
                <c:pt idx="15038">
                  <c:v>29.375</c:v>
                </c:pt>
                <c:pt idx="15039">
                  <c:v>29.25</c:v>
                </c:pt>
                <c:pt idx="15040">
                  <c:v>29.062000000000001</c:v>
                </c:pt>
                <c:pt idx="15041">
                  <c:v>28.937000000000001</c:v>
                </c:pt>
                <c:pt idx="15042">
                  <c:v>28.75</c:v>
                </c:pt>
                <c:pt idx="15043">
                  <c:v>28.625</c:v>
                </c:pt>
                <c:pt idx="15044">
                  <c:v>28.437000000000001</c:v>
                </c:pt>
                <c:pt idx="15045">
                  <c:v>28.312000000000001</c:v>
                </c:pt>
                <c:pt idx="15046">
                  <c:v>28.187000000000001</c:v>
                </c:pt>
                <c:pt idx="15047">
                  <c:v>28.062000000000001</c:v>
                </c:pt>
                <c:pt idx="15048">
                  <c:v>27.875</c:v>
                </c:pt>
                <c:pt idx="15049">
                  <c:v>27.75</c:v>
                </c:pt>
                <c:pt idx="15050">
                  <c:v>27.625</c:v>
                </c:pt>
                <c:pt idx="15051">
                  <c:v>27.5</c:v>
                </c:pt>
                <c:pt idx="15052">
                  <c:v>27.375</c:v>
                </c:pt>
                <c:pt idx="15053">
                  <c:v>27.25</c:v>
                </c:pt>
                <c:pt idx="15054">
                  <c:v>27.125</c:v>
                </c:pt>
                <c:pt idx="15055">
                  <c:v>27</c:v>
                </c:pt>
                <c:pt idx="15056">
                  <c:v>26.812000000000001</c:v>
                </c:pt>
                <c:pt idx="15057">
                  <c:v>26.75</c:v>
                </c:pt>
                <c:pt idx="15058">
                  <c:v>26.625</c:v>
                </c:pt>
                <c:pt idx="15059">
                  <c:v>26.5</c:v>
                </c:pt>
                <c:pt idx="15060">
                  <c:v>26.375</c:v>
                </c:pt>
                <c:pt idx="15061">
                  <c:v>26.25</c:v>
                </c:pt>
                <c:pt idx="15062">
                  <c:v>26.125</c:v>
                </c:pt>
                <c:pt idx="15063">
                  <c:v>26.062000000000001</c:v>
                </c:pt>
                <c:pt idx="15064">
                  <c:v>25.937000000000001</c:v>
                </c:pt>
                <c:pt idx="15065">
                  <c:v>25.812000000000001</c:v>
                </c:pt>
                <c:pt idx="15066">
                  <c:v>25.687000000000001</c:v>
                </c:pt>
                <c:pt idx="15067">
                  <c:v>25.625</c:v>
                </c:pt>
                <c:pt idx="15068">
                  <c:v>25.5</c:v>
                </c:pt>
                <c:pt idx="15069">
                  <c:v>25.437000000000001</c:v>
                </c:pt>
                <c:pt idx="15070">
                  <c:v>25.312000000000001</c:v>
                </c:pt>
                <c:pt idx="15071">
                  <c:v>25.187000000000001</c:v>
                </c:pt>
                <c:pt idx="15072">
                  <c:v>25.125</c:v>
                </c:pt>
                <c:pt idx="15073">
                  <c:v>25</c:v>
                </c:pt>
                <c:pt idx="15074">
                  <c:v>24.937000000000001</c:v>
                </c:pt>
                <c:pt idx="15075">
                  <c:v>24.812000000000001</c:v>
                </c:pt>
                <c:pt idx="15076">
                  <c:v>24.75</c:v>
                </c:pt>
                <c:pt idx="15077">
                  <c:v>24.625</c:v>
                </c:pt>
                <c:pt idx="15078">
                  <c:v>24.562000000000001</c:v>
                </c:pt>
                <c:pt idx="15079">
                  <c:v>24.437000000000001</c:v>
                </c:pt>
                <c:pt idx="15080">
                  <c:v>24.375</c:v>
                </c:pt>
                <c:pt idx="15081">
                  <c:v>24.25</c:v>
                </c:pt>
                <c:pt idx="15082">
                  <c:v>24.187000000000001</c:v>
                </c:pt>
                <c:pt idx="15083">
                  <c:v>24.125</c:v>
                </c:pt>
                <c:pt idx="15084">
                  <c:v>24.062000000000001</c:v>
                </c:pt>
                <c:pt idx="15085">
                  <c:v>23.937000000000001</c:v>
                </c:pt>
                <c:pt idx="15086">
                  <c:v>23.875</c:v>
                </c:pt>
                <c:pt idx="15087">
                  <c:v>23.812000000000001</c:v>
                </c:pt>
                <c:pt idx="15088">
                  <c:v>23.75</c:v>
                </c:pt>
                <c:pt idx="15089">
                  <c:v>23.625</c:v>
                </c:pt>
                <c:pt idx="15090">
                  <c:v>23.562000000000001</c:v>
                </c:pt>
                <c:pt idx="15091">
                  <c:v>23.5</c:v>
                </c:pt>
                <c:pt idx="15092">
                  <c:v>23.437000000000001</c:v>
                </c:pt>
                <c:pt idx="15093">
                  <c:v>23.375</c:v>
                </c:pt>
                <c:pt idx="15094">
                  <c:v>23.25</c:v>
                </c:pt>
                <c:pt idx="15095">
                  <c:v>23.25</c:v>
                </c:pt>
                <c:pt idx="15096">
                  <c:v>23.187000000000001</c:v>
                </c:pt>
                <c:pt idx="15097">
                  <c:v>23.187000000000001</c:v>
                </c:pt>
                <c:pt idx="15098">
                  <c:v>23.187000000000001</c:v>
                </c:pt>
                <c:pt idx="15099">
                  <c:v>23.187000000000001</c:v>
                </c:pt>
                <c:pt idx="15100">
                  <c:v>23.25</c:v>
                </c:pt>
                <c:pt idx="15101">
                  <c:v>23.375</c:v>
                </c:pt>
                <c:pt idx="15102">
                  <c:v>23.437000000000001</c:v>
                </c:pt>
                <c:pt idx="15103">
                  <c:v>23.562000000000001</c:v>
                </c:pt>
                <c:pt idx="15104">
                  <c:v>23.625</c:v>
                </c:pt>
                <c:pt idx="15105">
                  <c:v>23.75</c:v>
                </c:pt>
                <c:pt idx="15106">
                  <c:v>23.812000000000001</c:v>
                </c:pt>
                <c:pt idx="15107">
                  <c:v>23.875</c:v>
                </c:pt>
                <c:pt idx="15108">
                  <c:v>24</c:v>
                </c:pt>
                <c:pt idx="15109">
                  <c:v>24.062000000000001</c:v>
                </c:pt>
                <c:pt idx="15110">
                  <c:v>24.125</c:v>
                </c:pt>
                <c:pt idx="15111">
                  <c:v>24.25</c:v>
                </c:pt>
                <c:pt idx="15112">
                  <c:v>24.312000000000001</c:v>
                </c:pt>
                <c:pt idx="15113">
                  <c:v>24.437000000000001</c:v>
                </c:pt>
                <c:pt idx="15114">
                  <c:v>24.562000000000001</c:v>
                </c:pt>
                <c:pt idx="15115">
                  <c:v>24.687000000000001</c:v>
                </c:pt>
                <c:pt idx="15116">
                  <c:v>24.75</c:v>
                </c:pt>
                <c:pt idx="15117">
                  <c:v>24.875</c:v>
                </c:pt>
                <c:pt idx="15118">
                  <c:v>25</c:v>
                </c:pt>
                <c:pt idx="15119">
                  <c:v>25.125</c:v>
                </c:pt>
                <c:pt idx="15120">
                  <c:v>25.25</c:v>
                </c:pt>
                <c:pt idx="15121">
                  <c:v>25.375</c:v>
                </c:pt>
                <c:pt idx="15122">
                  <c:v>25.437000000000001</c:v>
                </c:pt>
                <c:pt idx="15123">
                  <c:v>25.625</c:v>
                </c:pt>
                <c:pt idx="15124">
                  <c:v>25.75</c:v>
                </c:pt>
                <c:pt idx="15125">
                  <c:v>25.937000000000001</c:v>
                </c:pt>
                <c:pt idx="15126">
                  <c:v>26.062000000000001</c:v>
                </c:pt>
                <c:pt idx="15127">
                  <c:v>26.187000000000001</c:v>
                </c:pt>
                <c:pt idx="15128">
                  <c:v>26.312000000000001</c:v>
                </c:pt>
                <c:pt idx="15129">
                  <c:v>26.5</c:v>
                </c:pt>
                <c:pt idx="15130">
                  <c:v>26.625</c:v>
                </c:pt>
                <c:pt idx="15131">
                  <c:v>27.125</c:v>
                </c:pt>
                <c:pt idx="15132">
                  <c:v>27.625</c:v>
                </c:pt>
                <c:pt idx="15133">
                  <c:v>28</c:v>
                </c:pt>
                <c:pt idx="15134">
                  <c:v>28.437000000000001</c:v>
                </c:pt>
                <c:pt idx="15135">
                  <c:v>28.875</c:v>
                </c:pt>
                <c:pt idx="15136">
                  <c:v>29.375</c:v>
                </c:pt>
                <c:pt idx="15137">
                  <c:v>29.75</c:v>
                </c:pt>
                <c:pt idx="15138">
                  <c:v>30.25</c:v>
                </c:pt>
                <c:pt idx="15139">
                  <c:v>30.625</c:v>
                </c:pt>
                <c:pt idx="15140">
                  <c:v>31.062000000000001</c:v>
                </c:pt>
                <c:pt idx="15141">
                  <c:v>31.437000000000001</c:v>
                </c:pt>
                <c:pt idx="15142">
                  <c:v>31.812000000000001</c:v>
                </c:pt>
                <c:pt idx="15143">
                  <c:v>32.25</c:v>
                </c:pt>
                <c:pt idx="15144">
                  <c:v>32.686999999999998</c:v>
                </c:pt>
                <c:pt idx="15145">
                  <c:v>33</c:v>
                </c:pt>
                <c:pt idx="15146">
                  <c:v>33.25</c:v>
                </c:pt>
                <c:pt idx="15147">
                  <c:v>33.375</c:v>
                </c:pt>
                <c:pt idx="15148">
                  <c:v>33.561999999999998</c:v>
                </c:pt>
                <c:pt idx="15149">
                  <c:v>33.75</c:v>
                </c:pt>
                <c:pt idx="15150">
                  <c:v>34.061999999999998</c:v>
                </c:pt>
                <c:pt idx="15151">
                  <c:v>34.436999999999998</c:v>
                </c:pt>
                <c:pt idx="15152">
                  <c:v>34.75</c:v>
                </c:pt>
                <c:pt idx="15153">
                  <c:v>35.061999999999998</c:v>
                </c:pt>
                <c:pt idx="15154">
                  <c:v>35.125</c:v>
                </c:pt>
                <c:pt idx="15155">
                  <c:v>35.436999999999998</c:v>
                </c:pt>
                <c:pt idx="15156">
                  <c:v>35.936999999999998</c:v>
                </c:pt>
                <c:pt idx="15157">
                  <c:v>36.561999999999998</c:v>
                </c:pt>
                <c:pt idx="15158">
                  <c:v>37.186999999999998</c:v>
                </c:pt>
                <c:pt idx="15159">
                  <c:v>37.75</c:v>
                </c:pt>
                <c:pt idx="15160">
                  <c:v>38.311999999999998</c:v>
                </c:pt>
                <c:pt idx="15161">
                  <c:v>38.811999999999998</c:v>
                </c:pt>
                <c:pt idx="15162">
                  <c:v>39.25</c:v>
                </c:pt>
                <c:pt idx="15163">
                  <c:v>39.686999999999998</c:v>
                </c:pt>
                <c:pt idx="15164">
                  <c:v>40</c:v>
                </c:pt>
                <c:pt idx="15165">
                  <c:v>40.311999999999998</c:v>
                </c:pt>
                <c:pt idx="15166">
                  <c:v>40.561999999999998</c:v>
                </c:pt>
                <c:pt idx="15167">
                  <c:v>40.811999999999998</c:v>
                </c:pt>
                <c:pt idx="15168">
                  <c:v>41</c:v>
                </c:pt>
                <c:pt idx="15169">
                  <c:v>41.061999999999998</c:v>
                </c:pt>
                <c:pt idx="15170">
                  <c:v>41.186999999999998</c:v>
                </c:pt>
                <c:pt idx="15171">
                  <c:v>41.25</c:v>
                </c:pt>
                <c:pt idx="15172">
                  <c:v>41.25</c:v>
                </c:pt>
                <c:pt idx="15173">
                  <c:v>41.25</c:v>
                </c:pt>
                <c:pt idx="15174">
                  <c:v>41.25</c:v>
                </c:pt>
                <c:pt idx="15175">
                  <c:v>41.186999999999998</c:v>
                </c:pt>
                <c:pt idx="15176">
                  <c:v>41.125</c:v>
                </c:pt>
                <c:pt idx="15177">
                  <c:v>41</c:v>
                </c:pt>
                <c:pt idx="15178">
                  <c:v>40.875</c:v>
                </c:pt>
                <c:pt idx="15179">
                  <c:v>40.75</c:v>
                </c:pt>
                <c:pt idx="15180">
                  <c:v>40.561999999999998</c:v>
                </c:pt>
                <c:pt idx="15181">
                  <c:v>40.375</c:v>
                </c:pt>
                <c:pt idx="15182">
                  <c:v>40.25</c:v>
                </c:pt>
                <c:pt idx="15183">
                  <c:v>40.061999999999998</c:v>
                </c:pt>
                <c:pt idx="15184">
                  <c:v>39.811999999999998</c:v>
                </c:pt>
                <c:pt idx="15185">
                  <c:v>39.625</c:v>
                </c:pt>
                <c:pt idx="15186">
                  <c:v>39.375</c:v>
                </c:pt>
                <c:pt idx="15187">
                  <c:v>39.125</c:v>
                </c:pt>
                <c:pt idx="15188">
                  <c:v>38.875</c:v>
                </c:pt>
                <c:pt idx="15189">
                  <c:v>38.686999999999998</c:v>
                </c:pt>
                <c:pt idx="15190">
                  <c:v>38.436999999999998</c:v>
                </c:pt>
                <c:pt idx="15191">
                  <c:v>38.186999999999998</c:v>
                </c:pt>
                <c:pt idx="15192">
                  <c:v>37.875</c:v>
                </c:pt>
                <c:pt idx="15193">
                  <c:v>37.625</c:v>
                </c:pt>
                <c:pt idx="15194">
                  <c:v>37.375</c:v>
                </c:pt>
                <c:pt idx="15195">
                  <c:v>37.125</c:v>
                </c:pt>
                <c:pt idx="15196">
                  <c:v>36.811999999999998</c:v>
                </c:pt>
                <c:pt idx="15197">
                  <c:v>36.561999999999998</c:v>
                </c:pt>
                <c:pt idx="15198">
                  <c:v>36.311999999999998</c:v>
                </c:pt>
                <c:pt idx="15199">
                  <c:v>36</c:v>
                </c:pt>
                <c:pt idx="15200">
                  <c:v>35.75</c:v>
                </c:pt>
                <c:pt idx="15201">
                  <c:v>35.5</c:v>
                </c:pt>
                <c:pt idx="15202">
                  <c:v>35.186999999999998</c:v>
                </c:pt>
                <c:pt idx="15203">
                  <c:v>34.936999999999998</c:v>
                </c:pt>
                <c:pt idx="15204">
                  <c:v>34.686999999999998</c:v>
                </c:pt>
                <c:pt idx="15205">
                  <c:v>34.375</c:v>
                </c:pt>
                <c:pt idx="15206">
                  <c:v>34.186999999999998</c:v>
                </c:pt>
                <c:pt idx="15207">
                  <c:v>33.875</c:v>
                </c:pt>
                <c:pt idx="15208">
                  <c:v>33.625</c:v>
                </c:pt>
                <c:pt idx="15209">
                  <c:v>33.375</c:v>
                </c:pt>
                <c:pt idx="15210">
                  <c:v>33.125</c:v>
                </c:pt>
                <c:pt idx="15211">
                  <c:v>32.875</c:v>
                </c:pt>
                <c:pt idx="15212">
                  <c:v>32.625</c:v>
                </c:pt>
                <c:pt idx="15213">
                  <c:v>32.375</c:v>
                </c:pt>
                <c:pt idx="15214">
                  <c:v>32.186999999999998</c:v>
                </c:pt>
                <c:pt idx="15215">
                  <c:v>31.937000000000001</c:v>
                </c:pt>
                <c:pt idx="15216">
                  <c:v>31.687000000000001</c:v>
                </c:pt>
                <c:pt idx="15217">
                  <c:v>31.5</c:v>
                </c:pt>
                <c:pt idx="15218">
                  <c:v>31.25</c:v>
                </c:pt>
                <c:pt idx="15219">
                  <c:v>31.062000000000001</c:v>
                </c:pt>
                <c:pt idx="15220">
                  <c:v>30.812000000000001</c:v>
                </c:pt>
                <c:pt idx="15221">
                  <c:v>30.625</c:v>
                </c:pt>
                <c:pt idx="15222">
                  <c:v>30.375</c:v>
                </c:pt>
                <c:pt idx="15223">
                  <c:v>30.187000000000001</c:v>
                </c:pt>
                <c:pt idx="15224">
                  <c:v>30</c:v>
                </c:pt>
                <c:pt idx="15225">
                  <c:v>29.812000000000001</c:v>
                </c:pt>
                <c:pt idx="15226">
                  <c:v>29.625</c:v>
                </c:pt>
                <c:pt idx="15227">
                  <c:v>29.375</c:v>
                </c:pt>
                <c:pt idx="15228">
                  <c:v>29.187000000000001</c:v>
                </c:pt>
                <c:pt idx="15229">
                  <c:v>29</c:v>
                </c:pt>
                <c:pt idx="15230">
                  <c:v>28.812000000000001</c:v>
                </c:pt>
                <c:pt idx="15231">
                  <c:v>28.625</c:v>
                </c:pt>
                <c:pt idx="15232">
                  <c:v>28.375</c:v>
                </c:pt>
                <c:pt idx="15233">
                  <c:v>28.125</c:v>
                </c:pt>
                <c:pt idx="15234">
                  <c:v>27.875</c:v>
                </c:pt>
                <c:pt idx="15235">
                  <c:v>27.562000000000001</c:v>
                </c:pt>
                <c:pt idx="15236">
                  <c:v>27.312000000000001</c:v>
                </c:pt>
                <c:pt idx="15237">
                  <c:v>27.062000000000001</c:v>
                </c:pt>
                <c:pt idx="15238">
                  <c:v>26.75</c:v>
                </c:pt>
                <c:pt idx="15239">
                  <c:v>26.437000000000001</c:v>
                </c:pt>
                <c:pt idx="15240">
                  <c:v>26.062000000000001</c:v>
                </c:pt>
                <c:pt idx="15241">
                  <c:v>25.75</c:v>
                </c:pt>
                <c:pt idx="15242">
                  <c:v>25.437000000000001</c:v>
                </c:pt>
                <c:pt idx="15243">
                  <c:v>25.125</c:v>
                </c:pt>
                <c:pt idx="15244">
                  <c:v>24.812000000000001</c:v>
                </c:pt>
                <c:pt idx="15245">
                  <c:v>24.562000000000001</c:v>
                </c:pt>
                <c:pt idx="15246">
                  <c:v>24.25</c:v>
                </c:pt>
                <c:pt idx="15247">
                  <c:v>23.937000000000001</c:v>
                </c:pt>
                <c:pt idx="15248">
                  <c:v>23.687000000000001</c:v>
                </c:pt>
                <c:pt idx="15249">
                  <c:v>23.375</c:v>
                </c:pt>
                <c:pt idx="15250">
                  <c:v>23.125</c:v>
                </c:pt>
                <c:pt idx="15251">
                  <c:v>22.937000000000001</c:v>
                </c:pt>
                <c:pt idx="15252">
                  <c:v>22.687000000000001</c:v>
                </c:pt>
                <c:pt idx="15253">
                  <c:v>22.5</c:v>
                </c:pt>
                <c:pt idx="15254">
                  <c:v>22.25</c:v>
                </c:pt>
                <c:pt idx="15255">
                  <c:v>22</c:v>
                </c:pt>
                <c:pt idx="15256">
                  <c:v>21.812000000000001</c:v>
                </c:pt>
                <c:pt idx="15257">
                  <c:v>21.562000000000001</c:v>
                </c:pt>
                <c:pt idx="15258">
                  <c:v>21.312000000000001</c:v>
                </c:pt>
                <c:pt idx="15259">
                  <c:v>21.062000000000001</c:v>
                </c:pt>
                <c:pt idx="15260">
                  <c:v>20.812000000000001</c:v>
                </c:pt>
                <c:pt idx="15261">
                  <c:v>20.562000000000001</c:v>
                </c:pt>
                <c:pt idx="15262">
                  <c:v>20.375</c:v>
                </c:pt>
                <c:pt idx="15263">
                  <c:v>20.187000000000001</c:v>
                </c:pt>
                <c:pt idx="15264">
                  <c:v>20</c:v>
                </c:pt>
                <c:pt idx="15265">
                  <c:v>19.937000000000001</c:v>
                </c:pt>
                <c:pt idx="15266">
                  <c:v>19.875</c:v>
                </c:pt>
                <c:pt idx="15267">
                  <c:v>19.875</c:v>
                </c:pt>
                <c:pt idx="15268">
                  <c:v>19.812000000000001</c:v>
                </c:pt>
                <c:pt idx="15269">
                  <c:v>19.875</c:v>
                </c:pt>
                <c:pt idx="15270">
                  <c:v>19.937000000000001</c:v>
                </c:pt>
                <c:pt idx="15271">
                  <c:v>20</c:v>
                </c:pt>
                <c:pt idx="15272">
                  <c:v>20.125</c:v>
                </c:pt>
                <c:pt idx="15273">
                  <c:v>20.25</c:v>
                </c:pt>
                <c:pt idx="15274">
                  <c:v>20.312000000000001</c:v>
                </c:pt>
                <c:pt idx="15275">
                  <c:v>20.437000000000001</c:v>
                </c:pt>
                <c:pt idx="15276">
                  <c:v>20.562000000000001</c:v>
                </c:pt>
                <c:pt idx="15277">
                  <c:v>20.687000000000001</c:v>
                </c:pt>
                <c:pt idx="15278">
                  <c:v>20.812000000000001</c:v>
                </c:pt>
                <c:pt idx="15279">
                  <c:v>20.937000000000001</c:v>
                </c:pt>
                <c:pt idx="15280">
                  <c:v>21</c:v>
                </c:pt>
                <c:pt idx="15281">
                  <c:v>21.125</c:v>
                </c:pt>
                <c:pt idx="15282">
                  <c:v>21.187000000000001</c:v>
                </c:pt>
                <c:pt idx="15283">
                  <c:v>21.312000000000001</c:v>
                </c:pt>
                <c:pt idx="15284">
                  <c:v>21.375</c:v>
                </c:pt>
                <c:pt idx="15285">
                  <c:v>21.5</c:v>
                </c:pt>
                <c:pt idx="15286">
                  <c:v>21.625</c:v>
                </c:pt>
                <c:pt idx="15287">
                  <c:v>21.687000000000001</c:v>
                </c:pt>
                <c:pt idx="15288">
                  <c:v>21.75</c:v>
                </c:pt>
                <c:pt idx="15289">
                  <c:v>21.875</c:v>
                </c:pt>
                <c:pt idx="15290">
                  <c:v>22</c:v>
                </c:pt>
                <c:pt idx="15291">
                  <c:v>22.125</c:v>
                </c:pt>
                <c:pt idx="15292">
                  <c:v>22.187000000000001</c:v>
                </c:pt>
                <c:pt idx="15293">
                  <c:v>22.312000000000001</c:v>
                </c:pt>
                <c:pt idx="15294">
                  <c:v>22.437000000000001</c:v>
                </c:pt>
                <c:pt idx="15295">
                  <c:v>22.562000000000001</c:v>
                </c:pt>
                <c:pt idx="15296">
                  <c:v>22.687000000000001</c:v>
                </c:pt>
                <c:pt idx="15297">
                  <c:v>22.75</c:v>
                </c:pt>
                <c:pt idx="15298">
                  <c:v>23.062000000000001</c:v>
                </c:pt>
                <c:pt idx="15299">
                  <c:v>23.5</c:v>
                </c:pt>
                <c:pt idx="15300">
                  <c:v>23.937000000000001</c:v>
                </c:pt>
                <c:pt idx="15301">
                  <c:v>24.312000000000001</c:v>
                </c:pt>
                <c:pt idx="15302">
                  <c:v>24.687000000000001</c:v>
                </c:pt>
                <c:pt idx="15303">
                  <c:v>25</c:v>
                </c:pt>
                <c:pt idx="15304">
                  <c:v>25.312000000000001</c:v>
                </c:pt>
                <c:pt idx="15305">
                  <c:v>25.687000000000001</c:v>
                </c:pt>
                <c:pt idx="15306">
                  <c:v>25.875</c:v>
                </c:pt>
                <c:pt idx="15307">
                  <c:v>26.125</c:v>
                </c:pt>
                <c:pt idx="15308">
                  <c:v>26.437000000000001</c:v>
                </c:pt>
                <c:pt idx="15309">
                  <c:v>26.687000000000001</c:v>
                </c:pt>
                <c:pt idx="15310">
                  <c:v>26.937000000000001</c:v>
                </c:pt>
                <c:pt idx="15311">
                  <c:v>27.187000000000001</c:v>
                </c:pt>
                <c:pt idx="15312">
                  <c:v>27.375</c:v>
                </c:pt>
                <c:pt idx="15313">
                  <c:v>27.625</c:v>
                </c:pt>
                <c:pt idx="15314">
                  <c:v>27.875</c:v>
                </c:pt>
                <c:pt idx="15315">
                  <c:v>28.062000000000001</c:v>
                </c:pt>
                <c:pt idx="15316">
                  <c:v>28.25</c:v>
                </c:pt>
                <c:pt idx="15317">
                  <c:v>28.5</c:v>
                </c:pt>
                <c:pt idx="15318">
                  <c:v>28.875</c:v>
                </c:pt>
                <c:pt idx="15319">
                  <c:v>29.312000000000001</c:v>
                </c:pt>
                <c:pt idx="15320">
                  <c:v>29.625</c:v>
                </c:pt>
                <c:pt idx="15321">
                  <c:v>29.937000000000001</c:v>
                </c:pt>
                <c:pt idx="15322">
                  <c:v>30.187000000000001</c:v>
                </c:pt>
                <c:pt idx="15323">
                  <c:v>30.437000000000001</c:v>
                </c:pt>
                <c:pt idx="15324">
                  <c:v>30.625</c:v>
                </c:pt>
                <c:pt idx="15325">
                  <c:v>30.812000000000001</c:v>
                </c:pt>
                <c:pt idx="15326">
                  <c:v>31.125</c:v>
                </c:pt>
                <c:pt idx="15327">
                  <c:v>31.125</c:v>
                </c:pt>
                <c:pt idx="15328">
                  <c:v>31.25</c:v>
                </c:pt>
                <c:pt idx="15329">
                  <c:v>31.375</c:v>
                </c:pt>
                <c:pt idx="15330">
                  <c:v>31.437000000000001</c:v>
                </c:pt>
                <c:pt idx="15331">
                  <c:v>31.562000000000001</c:v>
                </c:pt>
                <c:pt idx="15332">
                  <c:v>31.562000000000001</c:v>
                </c:pt>
                <c:pt idx="15333">
                  <c:v>31.562000000000001</c:v>
                </c:pt>
                <c:pt idx="15334">
                  <c:v>31.437000000000001</c:v>
                </c:pt>
                <c:pt idx="15335">
                  <c:v>31.187000000000001</c:v>
                </c:pt>
                <c:pt idx="15336">
                  <c:v>30.937000000000001</c:v>
                </c:pt>
                <c:pt idx="15337">
                  <c:v>30.812000000000001</c:v>
                </c:pt>
                <c:pt idx="15338">
                  <c:v>30.625</c:v>
                </c:pt>
                <c:pt idx="15339">
                  <c:v>30.437000000000001</c:v>
                </c:pt>
                <c:pt idx="15340">
                  <c:v>30.25</c:v>
                </c:pt>
                <c:pt idx="15341">
                  <c:v>30.125</c:v>
                </c:pt>
                <c:pt idx="15342">
                  <c:v>30</c:v>
                </c:pt>
                <c:pt idx="15343">
                  <c:v>29.812000000000001</c:v>
                </c:pt>
                <c:pt idx="15344">
                  <c:v>29.687000000000001</c:v>
                </c:pt>
                <c:pt idx="15345">
                  <c:v>29.5</c:v>
                </c:pt>
                <c:pt idx="15346">
                  <c:v>29.312000000000001</c:v>
                </c:pt>
                <c:pt idx="15347">
                  <c:v>28.937000000000001</c:v>
                </c:pt>
                <c:pt idx="15348">
                  <c:v>28.5</c:v>
                </c:pt>
                <c:pt idx="15349">
                  <c:v>28.125</c:v>
                </c:pt>
                <c:pt idx="15350">
                  <c:v>27.875</c:v>
                </c:pt>
                <c:pt idx="15351">
                  <c:v>27.625</c:v>
                </c:pt>
                <c:pt idx="15352">
                  <c:v>27.437000000000001</c:v>
                </c:pt>
                <c:pt idx="15353">
                  <c:v>26.937000000000001</c:v>
                </c:pt>
                <c:pt idx="15354">
                  <c:v>26.25</c:v>
                </c:pt>
                <c:pt idx="15355">
                  <c:v>25.812000000000001</c:v>
                </c:pt>
                <c:pt idx="15356">
                  <c:v>25.437000000000001</c:v>
                </c:pt>
                <c:pt idx="15357">
                  <c:v>25.125</c:v>
                </c:pt>
                <c:pt idx="15358">
                  <c:v>24.687000000000001</c:v>
                </c:pt>
                <c:pt idx="15359">
                  <c:v>24.312000000000001</c:v>
                </c:pt>
                <c:pt idx="15360">
                  <c:v>24</c:v>
                </c:pt>
                <c:pt idx="15361">
                  <c:v>23.75</c:v>
                </c:pt>
                <c:pt idx="15362">
                  <c:v>23.5</c:v>
                </c:pt>
                <c:pt idx="15363">
                  <c:v>23.062000000000001</c:v>
                </c:pt>
                <c:pt idx="15364">
                  <c:v>22.5</c:v>
                </c:pt>
                <c:pt idx="15365">
                  <c:v>21.812000000000001</c:v>
                </c:pt>
                <c:pt idx="15366">
                  <c:v>21.062000000000001</c:v>
                </c:pt>
                <c:pt idx="15367">
                  <c:v>20.375</c:v>
                </c:pt>
                <c:pt idx="15368">
                  <c:v>19.75</c:v>
                </c:pt>
                <c:pt idx="15369">
                  <c:v>19.187000000000001</c:v>
                </c:pt>
                <c:pt idx="15370">
                  <c:v>18.687000000000001</c:v>
                </c:pt>
                <c:pt idx="15371">
                  <c:v>18.25</c:v>
                </c:pt>
                <c:pt idx="15372">
                  <c:v>17.875</c:v>
                </c:pt>
                <c:pt idx="15373">
                  <c:v>17.625</c:v>
                </c:pt>
                <c:pt idx="15374">
                  <c:v>17.437000000000001</c:v>
                </c:pt>
                <c:pt idx="15375">
                  <c:v>17.25</c:v>
                </c:pt>
                <c:pt idx="15376">
                  <c:v>17.125</c:v>
                </c:pt>
                <c:pt idx="15377">
                  <c:v>17</c:v>
                </c:pt>
                <c:pt idx="15378">
                  <c:v>16.937000000000001</c:v>
                </c:pt>
                <c:pt idx="15379">
                  <c:v>16.75</c:v>
                </c:pt>
                <c:pt idx="15380">
                  <c:v>16.687000000000001</c:v>
                </c:pt>
                <c:pt idx="15381">
                  <c:v>16.562000000000001</c:v>
                </c:pt>
                <c:pt idx="15382">
                  <c:v>16.5</c:v>
                </c:pt>
                <c:pt idx="15383">
                  <c:v>16.437000000000001</c:v>
                </c:pt>
                <c:pt idx="15384">
                  <c:v>16.312000000000001</c:v>
                </c:pt>
                <c:pt idx="15385">
                  <c:v>16.25</c:v>
                </c:pt>
                <c:pt idx="15386">
                  <c:v>16.062000000000001</c:v>
                </c:pt>
                <c:pt idx="15387">
                  <c:v>15.875</c:v>
                </c:pt>
                <c:pt idx="15388">
                  <c:v>15.686999999999999</c:v>
                </c:pt>
                <c:pt idx="15389">
                  <c:v>15.436999999999999</c:v>
                </c:pt>
                <c:pt idx="15390">
                  <c:v>15.186999999999999</c:v>
                </c:pt>
                <c:pt idx="15391">
                  <c:v>14.936999999999999</c:v>
                </c:pt>
                <c:pt idx="15392">
                  <c:v>14.686999999999999</c:v>
                </c:pt>
                <c:pt idx="15393">
                  <c:v>14.436999999999999</c:v>
                </c:pt>
                <c:pt idx="15394">
                  <c:v>14.186999999999999</c:v>
                </c:pt>
                <c:pt idx="15395">
                  <c:v>13.936999999999999</c:v>
                </c:pt>
                <c:pt idx="15396">
                  <c:v>13.75</c:v>
                </c:pt>
                <c:pt idx="15397">
                  <c:v>13.5</c:v>
                </c:pt>
                <c:pt idx="15398">
                  <c:v>13.375</c:v>
                </c:pt>
                <c:pt idx="15399">
                  <c:v>13.25</c:v>
                </c:pt>
                <c:pt idx="15400">
                  <c:v>13.125</c:v>
                </c:pt>
                <c:pt idx="15401">
                  <c:v>12.936999999999999</c:v>
                </c:pt>
                <c:pt idx="15402">
                  <c:v>12.811999999999999</c:v>
                </c:pt>
                <c:pt idx="15403">
                  <c:v>12.625</c:v>
                </c:pt>
                <c:pt idx="15404">
                  <c:v>12.311999999999999</c:v>
                </c:pt>
                <c:pt idx="15405">
                  <c:v>12.061999999999999</c:v>
                </c:pt>
                <c:pt idx="15406">
                  <c:v>11.75</c:v>
                </c:pt>
                <c:pt idx="15407">
                  <c:v>11.5</c:v>
                </c:pt>
                <c:pt idx="15408">
                  <c:v>11.311999999999999</c:v>
                </c:pt>
                <c:pt idx="15409">
                  <c:v>11</c:v>
                </c:pt>
                <c:pt idx="15410">
                  <c:v>10.75</c:v>
                </c:pt>
                <c:pt idx="15411">
                  <c:v>10.436999999999999</c:v>
                </c:pt>
                <c:pt idx="15412">
                  <c:v>10.186999999999999</c:v>
                </c:pt>
                <c:pt idx="15413">
                  <c:v>9.9369999999999994</c:v>
                </c:pt>
                <c:pt idx="15414">
                  <c:v>9.75</c:v>
                </c:pt>
                <c:pt idx="15415">
                  <c:v>9.5</c:v>
                </c:pt>
                <c:pt idx="15416">
                  <c:v>9.25</c:v>
                </c:pt>
                <c:pt idx="15417">
                  <c:v>9</c:v>
                </c:pt>
                <c:pt idx="15418">
                  <c:v>8.8119999999999994</c:v>
                </c:pt>
                <c:pt idx="15419">
                  <c:v>8.625</c:v>
                </c:pt>
                <c:pt idx="15420">
                  <c:v>8.4369999999999994</c:v>
                </c:pt>
                <c:pt idx="15421">
                  <c:v>8.25</c:v>
                </c:pt>
                <c:pt idx="15422">
                  <c:v>8</c:v>
                </c:pt>
                <c:pt idx="15423">
                  <c:v>7.8120000000000003</c:v>
                </c:pt>
                <c:pt idx="15424">
                  <c:v>7.5620000000000003</c:v>
                </c:pt>
                <c:pt idx="15425">
                  <c:v>7.3120000000000003</c:v>
                </c:pt>
                <c:pt idx="15426">
                  <c:v>7.0620000000000003</c:v>
                </c:pt>
                <c:pt idx="15427">
                  <c:v>6.875</c:v>
                </c:pt>
                <c:pt idx="15428">
                  <c:v>6.625</c:v>
                </c:pt>
                <c:pt idx="15429">
                  <c:v>6.4370000000000003</c:v>
                </c:pt>
                <c:pt idx="15430">
                  <c:v>6.1870000000000003</c:v>
                </c:pt>
                <c:pt idx="15431">
                  <c:v>6</c:v>
                </c:pt>
                <c:pt idx="15432">
                  <c:v>5.8120000000000003</c:v>
                </c:pt>
                <c:pt idx="15433">
                  <c:v>5.5620000000000003</c:v>
                </c:pt>
                <c:pt idx="15434">
                  <c:v>5.4370000000000003</c:v>
                </c:pt>
                <c:pt idx="15435">
                  <c:v>5.25</c:v>
                </c:pt>
                <c:pt idx="15436">
                  <c:v>5.0620000000000003</c:v>
                </c:pt>
                <c:pt idx="15437">
                  <c:v>4.875</c:v>
                </c:pt>
                <c:pt idx="15438">
                  <c:v>4.6870000000000003</c:v>
                </c:pt>
                <c:pt idx="15439">
                  <c:v>4.5</c:v>
                </c:pt>
                <c:pt idx="15440">
                  <c:v>4.375</c:v>
                </c:pt>
                <c:pt idx="15441">
                  <c:v>4.1870000000000003</c:v>
                </c:pt>
                <c:pt idx="15442">
                  <c:v>4.0620000000000003</c:v>
                </c:pt>
                <c:pt idx="15443">
                  <c:v>3.9369999999999998</c:v>
                </c:pt>
                <c:pt idx="15444">
                  <c:v>3.75</c:v>
                </c:pt>
                <c:pt idx="15445">
                  <c:v>3.5619999999999998</c:v>
                </c:pt>
                <c:pt idx="15446">
                  <c:v>3.375</c:v>
                </c:pt>
                <c:pt idx="15447">
                  <c:v>3.1869999999999998</c:v>
                </c:pt>
                <c:pt idx="15448">
                  <c:v>3</c:v>
                </c:pt>
                <c:pt idx="15449">
                  <c:v>2.8119999999999998</c:v>
                </c:pt>
                <c:pt idx="15450">
                  <c:v>2.625</c:v>
                </c:pt>
                <c:pt idx="15451">
                  <c:v>2.5</c:v>
                </c:pt>
                <c:pt idx="15452">
                  <c:v>2.375</c:v>
                </c:pt>
                <c:pt idx="15453">
                  <c:v>2.3119999999999998</c:v>
                </c:pt>
                <c:pt idx="15454">
                  <c:v>2.1869999999999998</c:v>
                </c:pt>
                <c:pt idx="15455">
                  <c:v>2.125</c:v>
                </c:pt>
                <c:pt idx="15456">
                  <c:v>2.0619999999999998</c:v>
                </c:pt>
                <c:pt idx="15457">
                  <c:v>2</c:v>
                </c:pt>
                <c:pt idx="15458">
                  <c:v>1.9370000000000001</c:v>
                </c:pt>
                <c:pt idx="15459">
                  <c:v>1.9370000000000001</c:v>
                </c:pt>
                <c:pt idx="15460">
                  <c:v>1.875</c:v>
                </c:pt>
                <c:pt idx="15461">
                  <c:v>1.8120000000000001</c:v>
                </c:pt>
                <c:pt idx="15462">
                  <c:v>1.8120000000000001</c:v>
                </c:pt>
                <c:pt idx="15463">
                  <c:v>1.75</c:v>
                </c:pt>
                <c:pt idx="15464">
                  <c:v>1.75</c:v>
                </c:pt>
                <c:pt idx="15465">
                  <c:v>1.6870000000000001</c:v>
                </c:pt>
                <c:pt idx="15466">
                  <c:v>1.6870000000000001</c:v>
                </c:pt>
                <c:pt idx="15467">
                  <c:v>1.625</c:v>
                </c:pt>
                <c:pt idx="15468">
                  <c:v>1.5620000000000001</c:v>
                </c:pt>
                <c:pt idx="15469">
                  <c:v>1.5620000000000001</c:v>
                </c:pt>
                <c:pt idx="15470">
                  <c:v>1.5</c:v>
                </c:pt>
                <c:pt idx="15471">
                  <c:v>1.5</c:v>
                </c:pt>
                <c:pt idx="15472">
                  <c:v>1.4370000000000001</c:v>
                </c:pt>
                <c:pt idx="15473">
                  <c:v>1.4370000000000001</c:v>
                </c:pt>
                <c:pt idx="15474">
                  <c:v>1.4370000000000001</c:v>
                </c:pt>
                <c:pt idx="15475">
                  <c:v>1.375</c:v>
                </c:pt>
                <c:pt idx="15476">
                  <c:v>1.3120000000000001</c:v>
                </c:pt>
                <c:pt idx="15477">
                  <c:v>1.3120000000000001</c:v>
                </c:pt>
                <c:pt idx="15478">
                  <c:v>1.3120000000000001</c:v>
                </c:pt>
                <c:pt idx="15479">
                  <c:v>1.3120000000000001</c:v>
                </c:pt>
                <c:pt idx="15480">
                  <c:v>1.25</c:v>
                </c:pt>
                <c:pt idx="15481">
                  <c:v>1.25</c:v>
                </c:pt>
                <c:pt idx="15482">
                  <c:v>1.1870000000000001</c:v>
                </c:pt>
                <c:pt idx="15483">
                  <c:v>1.1870000000000001</c:v>
                </c:pt>
                <c:pt idx="15484">
                  <c:v>1.1870000000000001</c:v>
                </c:pt>
                <c:pt idx="15485">
                  <c:v>1.1870000000000001</c:v>
                </c:pt>
                <c:pt idx="15486">
                  <c:v>1.125</c:v>
                </c:pt>
                <c:pt idx="15487">
                  <c:v>1.125</c:v>
                </c:pt>
                <c:pt idx="15488">
                  <c:v>1.125</c:v>
                </c:pt>
                <c:pt idx="15489">
                  <c:v>1.0620000000000001</c:v>
                </c:pt>
                <c:pt idx="15490">
                  <c:v>1.0620000000000001</c:v>
                </c:pt>
                <c:pt idx="15491">
                  <c:v>1.0620000000000001</c:v>
                </c:pt>
                <c:pt idx="15492">
                  <c:v>1.0620000000000001</c:v>
                </c:pt>
                <c:pt idx="15493">
                  <c:v>1.0620000000000001</c:v>
                </c:pt>
                <c:pt idx="15494">
                  <c:v>1</c:v>
                </c:pt>
                <c:pt idx="15495">
                  <c:v>1</c:v>
                </c:pt>
                <c:pt idx="15496">
                  <c:v>1</c:v>
                </c:pt>
                <c:pt idx="15497">
                  <c:v>0.93700000000000006</c:v>
                </c:pt>
                <c:pt idx="15498">
                  <c:v>0.93700000000000006</c:v>
                </c:pt>
                <c:pt idx="15499">
                  <c:v>0.93700000000000006</c:v>
                </c:pt>
                <c:pt idx="15500">
                  <c:v>0.93700000000000006</c:v>
                </c:pt>
                <c:pt idx="15501">
                  <c:v>0.93700000000000006</c:v>
                </c:pt>
                <c:pt idx="15502">
                  <c:v>0.93700000000000006</c:v>
                </c:pt>
                <c:pt idx="15503">
                  <c:v>0.875</c:v>
                </c:pt>
                <c:pt idx="15504">
                  <c:v>0.875</c:v>
                </c:pt>
                <c:pt idx="15505">
                  <c:v>0.875</c:v>
                </c:pt>
                <c:pt idx="15506">
                  <c:v>0.875</c:v>
                </c:pt>
                <c:pt idx="15507">
                  <c:v>0.875</c:v>
                </c:pt>
                <c:pt idx="15508">
                  <c:v>0.875</c:v>
                </c:pt>
                <c:pt idx="15509">
                  <c:v>0.81200000000000006</c:v>
                </c:pt>
                <c:pt idx="15510">
                  <c:v>0.81200000000000006</c:v>
                </c:pt>
                <c:pt idx="15511">
                  <c:v>0.81200000000000006</c:v>
                </c:pt>
                <c:pt idx="15512">
                  <c:v>0.81200000000000006</c:v>
                </c:pt>
                <c:pt idx="15513">
                  <c:v>0.81200000000000006</c:v>
                </c:pt>
                <c:pt idx="15514">
                  <c:v>0.75</c:v>
                </c:pt>
                <c:pt idx="15515">
                  <c:v>0.75</c:v>
                </c:pt>
                <c:pt idx="15516">
                  <c:v>0.75</c:v>
                </c:pt>
                <c:pt idx="15517">
                  <c:v>0.75</c:v>
                </c:pt>
                <c:pt idx="15518">
                  <c:v>0.75</c:v>
                </c:pt>
                <c:pt idx="15519">
                  <c:v>0.68700000000000006</c:v>
                </c:pt>
                <c:pt idx="15520">
                  <c:v>0.68700000000000006</c:v>
                </c:pt>
                <c:pt idx="15521">
                  <c:v>0.68700000000000006</c:v>
                </c:pt>
                <c:pt idx="15522">
                  <c:v>0.68700000000000006</c:v>
                </c:pt>
                <c:pt idx="15523">
                  <c:v>0.68700000000000006</c:v>
                </c:pt>
                <c:pt idx="15524">
                  <c:v>0.68700000000000006</c:v>
                </c:pt>
                <c:pt idx="15525">
                  <c:v>0.68700000000000006</c:v>
                </c:pt>
                <c:pt idx="15526">
                  <c:v>0.68700000000000006</c:v>
                </c:pt>
                <c:pt idx="15527">
                  <c:v>0.68700000000000006</c:v>
                </c:pt>
                <c:pt idx="15528">
                  <c:v>0.625</c:v>
                </c:pt>
                <c:pt idx="15529">
                  <c:v>0.625</c:v>
                </c:pt>
                <c:pt idx="15530">
                  <c:v>0.625</c:v>
                </c:pt>
                <c:pt idx="15531">
                  <c:v>0.625</c:v>
                </c:pt>
                <c:pt idx="15532">
                  <c:v>0.625</c:v>
                </c:pt>
                <c:pt idx="15533">
                  <c:v>0.625</c:v>
                </c:pt>
                <c:pt idx="15534">
                  <c:v>0.625</c:v>
                </c:pt>
                <c:pt idx="15535">
                  <c:v>0.56200000000000006</c:v>
                </c:pt>
                <c:pt idx="15536">
                  <c:v>0.56200000000000006</c:v>
                </c:pt>
                <c:pt idx="15537">
                  <c:v>0.56200000000000006</c:v>
                </c:pt>
                <c:pt idx="15538">
                  <c:v>0.56200000000000006</c:v>
                </c:pt>
                <c:pt idx="15539">
                  <c:v>0.56200000000000006</c:v>
                </c:pt>
                <c:pt idx="15540">
                  <c:v>0.56200000000000006</c:v>
                </c:pt>
                <c:pt idx="15541">
                  <c:v>0.5</c:v>
                </c:pt>
                <c:pt idx="15542">
                  <c:v>0.5</c:v>
                </c:pt>
                <c:pt idx="15543">
                  <c:v>0.5</c:v>
                </c:pt>
                <c:pt idx="15544">
                  <c:v>0.56200000000000006</c:v>
                </c:pt>
                <c:pt idx="15545">
                  <c:v>0.5</c:v>
                </c:pt>
                <c:pt idx="15546">
                  <c:v>0.5</c:v>
                </c:pt>
                <c:pt idx="15547">
                  <c:v>0.5</c:v>
                </c:pt>
                <c:pt idx="15548">
                  <c:v>0.5</c:v>
                </c:pt>
                <c:pt idx="15549">
                  <c:v>0.5</c:v>
                </c:pt>
                <c:pt idx="15550">
                  <c:v>0.5</c:v>
                </c:pt>
                <c:pt idx="15551">
                  <c:v>0.437</c:v>
                </c:pt>
                <c:pt idx="15552">
                  <c:v>0.437</c:v>
                </c:pt>
                <c:pt idx="15553">
                  <c:v>0.437</c:v>
                </c:pt>
                <c:pt idx="15554">
                  <c:v>0.437</c:v>
                </c:pt>
                <c:pt idx="15555">
                  <c:v>0.437</c:v>
                </c:pt>
                <c:pt idx="15556">
                  <c:v>0.437</c:v>
                </c:pt>
                <c:pt idx="15557">
                  <c:v>0.437</c:v>
                </c:pt>
                <c:pt idx="15558">
                  <c:v>0.375</c:v>
                </c:pt>
                <c:pt idx="15559">
                  <c:v>0.375</c:v>
                </c:pt>
                <c:pt idx="15560">
                  <c:v>0.375</c:v>
                </c:pt>
                <c:pt idx="15561">
                  <c:v>0.375</c:v>
                </c:pt>
                <c:pt idx="15562">
                  <c:v>0.375</c:v>
                </c:pt>
                <c:pt idx="15563">
                  <c:v>0.375</c:v>
                </c:pt>
                <c:pt idx="15564">
                  <c:v>0.375</c:v>
                </c:pt>
                <c:pt idx="15565">
                  <c:v>0.375</c:v>
                </c:pt>
                <c:pt idx="15566">
                  <c:v>0.312</c:v>
                </c:pt>
                <c:pt idx="15567">
                  <c:v>0.312</c:v>
                </c:pt>
                <c:pt idx="15568">
                  <c:v>0.312</c:v>
                </c:pt>
                <c:pt idx="15569">
                  <c:v>0.375</c:v>
                </c:pt>
                <c:pt idx="15570">
                  <c:v>0.312</c:v>
                </c:pt>
                <c:pt idx="15571">
                  <c:v>0.312</c:v>
                </c:pt>
                <c:pt idx="15572">
                  <c:v>0.312</c:v>
                </c:pt>
                <c:pt idx="15573">
                  <c:v>0.312</c:v>
                </c:pt>
                <c:pt idx="15574">
                  <c:v>0.312</c:v>
                </c:pt>
                <c:pt idx="15575">
                  <c:v>0.312</c:v>
                </c:pt>
                <c:pt idx="15576">
                  <c:v>0.312</c:v>
                </c:pt>
                <c:pt idx="15577">
                  <c:v>0.25</c:v>
                </c:pt>
                <c:pt idx="15578">
                  <c:v>0.312</c:v>
                </c:pt>
                <c:pt idx="15579">
                  <c:v>0.25</c:v>
                </c:pt>
                <c:pt idx="15580">
                  <c:v>0.25</c:v>
                </c:pt>
                <c:pt idx="15581">
                  <c:v>0.25</c:v>
                </c:pt>
                <c:pt idx="15582">
                  <c:v>0.25</c:v>
                </c:pt>
                <c:pt idx="15583">
                  <c:v>0.25</c:v>
                </c:pt>
                <c:pt idx="15584">
                  <c:v>0.25</c:v>
                </c:pt>
                <c:pt idx="15585">
                  <c:v>0.25</c:v>
                </c:pt>
                <c:pt idx="15586">
                  <c:v>0.25</c:v>
                </c:pt>
                <c:pt idx="15587">
                  <c:v>0.25</c:v>
                </c:pt>
                <c:pt idx="15588">
                  <c:v>0.25</c:v>
                </c:pt>
                <c:pt idx="15589">
                  <c:v>0.187</c:v>
                </c:pt>
                <c:pt idx="15590">
                  <c:v>0.187</c:v>
                </c:pt>
                <c:pt idx="15591">
                  <c:v>0.187</c:v>
                </c:pt>
                <c:pt idx="15592">
                  <c:v>0.187</c:v>
                </c:pt>
                <c:pt idx="15593">
                  <c:v>0.187</c:v>
                </c:pt>
                <c:pt idx="15594">
                  <c:v>0.187</c:v>
                </c:pt>
                <c:pt idx="15595">
                  <c:v>0.187</c:v>
                </c:pt>
                <c:pt idx="15596">
                  <c:v>0.187</c:v>
                </c:pt>
                <c:pt idx="15597">
                  <c:v>0.187</c:v>
                </c:pt>
                <c:pt idx="15598">
                  <c:v>0.187</c:v>
                </c:pt>
                <c:pt idx="15599">
                  <c:v>0.187</c:v>
                </c:pt>
                <c:pt idx="15600">
                  <c:v>0.125</c:v>
                </c:pt>
                <c:pt idx="15601">
                  <c:v>0.125</c:v>
                </c:pt>
                <c:pt idx="15602">
                  <c:v>0.125</c:v>
                </c:pt>
                <c:pt idx="15603">
                  <c:v>0.125</c:v>
                </c:pt>
                <c:pt idx="15604">
                  <c:v>0.125</c:v>
                </c:pt>
                <c:pt idx="15605">
                  <c:v>0.125</c:v>
                </c:pt>
                <c:pt idx="15606">
                  <c:v>0.125</c:v>
                </c:pt>
                <c:pt idx="15607">
                  <c:v>0.125</c:v>
                </c:pt>
                <c:pt idx="15608">
                  <c:v>0.125</c:v>
                </c:pt>
                <c:pt idx="15609">
                  <c:v>0.125</c:v>
                </c:pt>
                <c:pt idx="15610">
                  <c:v>6.2E-2</c:v>
                </c:pt>
                <c:pt idx="15611">
                  <c:v>6.2E-2</c:v>
                </c:pt>
                <c:pt idx="15612">
                  <c:v>6.2E-2</c:v>
                </c:pt>
                <c:pt idx="15613">
                  <c:v>6.2E-2</c:v>
                </c:pt>
                <c:pt idx="15614">
                  <c:v>6.2E-2</c:v>
                </c:pt>
                <c:pt idx="15615">
                  <c:v>6.2E-2</c:v>
                </c:pt>
                <c:pt idx="15616">
                  <c:v>6.2E-2</c:v>
                </c:pt>
                <c:pt idx="15617">
                  <c:v>6.2E-2</c:v>
                </c:pt>
                <c:pt idx="15618">
                  <c:v>6.2E-2</c:v>
                </c:pt>
                <c:pt idx="15619">
                  <c:v>6.2E-2</c:v>
                </c:pt>
                <c:pt idx="15620">
                  <c:v>6.2E-2</c:v>
                </c:pt>
                <c:pt idx="15621">
                  <c:v>0</c:v>
                </c:pt>
                <c:pt idx="15622">
                  <c:v>0</c:v>
                </c:pt>
                <c:pt idx="15623">
                  <c:v>0</c:v>
                </c:pt>
                <c:pt idx="15624">
                  <c:v>0</c:v>
                </c:pt>
                <c:pt idx="15625">
                  <c:v>0</c:v>
                </c:pt>
                <c:pt idx="15626">
                  <c:v>0</c:v>
                </c:pt>
                <c:pt idx="15627">
                  <c:v>0</c:v>
                </c:pt>
                <c:pt idx="15628">
                  <c:v>0</c:v>
                </c:pt>
                <c:pt idx="15629">
                  <c:v>0</c:v>
                </c:pt>
                <c:pt idx="15630">
                  <c:v>0</c:v>
                </c:pt>
                <c:pt idx="15631">
                  <c:v>0</c:v>
                </c:pt>
                <c:pt idx="15632">
                  <c:v>-6.2E-2</c:v>
                </c:pt>
                <c:pt idx="15633">
                  <c:v>-6.2E-2</c:v>
                </c:pt>
                <c:pt idx="15634">
                  <c:v>-6.2E-2</c:v>
                </c:pt>
                <c:pt idx="15635">
                  <c:v>-6.2E-2</c:v>
                </c:pt>
                <c:pt idx="15636">
                  <c:v>-6.2E-2</c:v>
                </c:pt>
                <c:pt idx="15637">
                  <c:v>-6.2E-2</c:v>
                </c:pt>
                <c:pt idx="15638">
                  <c:v>-6.2E-2</c:v>
                </c:pt>
                <c:pt idx="15639">
                  <c:v>-6.2E-2</c:v>
                </c:pt>
                <c:pt idx="15640">
                  <c:v>-6.2E-2</c:v>
                </c:pt>
                <c:pt idx="15641">
                  <c:v>-6.2E-2</c:v>
                </c:pt>
                <c:pt idx="15642">
                  <c:v>-0.125</c:v>
                </c:pt>
                <c:pt idx="15643">
                  <c:v>-6.2E-2</c:v>
                </c:pt>
                <c:pt idx="15644">
                  <c:v>-0.125</c:v>
                </c:pt>
                <c:pt idx="15645">
                  <c:v>-0.125</c:v>
                </c:pt>
                <c:pt idx="15646">
                  <c:v>-0.125</c:v>
                </c:pt>
                <c:pt idx="15647">
                  <c:v>-0.125</c:v>
                </c:pt>
                <c:pt idx="15648">
                  <c:v>-0.125</c:v>
                </c:pt>
                <c:pt idx="15649">
                  <c:v>-0.125</c:v>
                </c:pt>
                <c:pt idx="15650">
                  <c:v>-0.125</c:v>
                </c:pt>
                <c:pt idx="15651">
                  <c:v>-0.125</c:v>
                </c:pt>
                <c:pt idx="15652">
                  <c:v>-0.125</c:v>
                </c:pt>
                <c:pt idx="15653">
                  <c:v>-0.125</c:v>
                </c:pt>
                <c:pt idx="15654">
                  <c:v>-0.187</c:v>
                </c:pt>
                <c:pt idx="15655">
                  <c:v>-0.187</c:v>
                </c:pt>
                <c:pt idx="15656">
                  <c:v>-0.187</c:v>
                </c:pt>
                <c:pt idx="15657">
                  <c:v>-0.187</c:v>
                </c:pt>
                <c:pt idx="15658">
                  <c:v>-0.187</c:v>
                </c:pt>
                <c:pt idx="15659">
                  <c:v>-0.187</c:v>
                </c:pt>
                <c:pt idx="15660">
                  <c:v>-0.187</c:v>
                </c:pt>
                <c:pt idx="15661">
                  <c:v>-0.187</c:v>
                </c:pt>
                <c:pt idx="15662">
                  <c:v>-0.187</c:v>
                </c:pt>
                <c:pt idx="15663">
                  <c:v>-0.187</c:v>
                </c:pt>
                <c:pt idx="15664">
                  <c:v>-0.187</c:v>
                </c:pt>
                <c:pt idx="15665">
                  <c:v>-0.187</c:v>
                </c:pt>
                <c:pt idx="15666">
                  <c:v>-0.187</c:v>
                </c:pt>
                <c:pt idx="15667">
                  <c:v>-0.187</c:v>
                </c:pt>
                <c:pt idx="15668">
                  <c:v>-0.25</c:v>
                </c:pt>
                <c:pt idx="15669">
                  <c:v>-0.25</c:v>
                </c:pt>
                <c:pt idx="15670">
                  <c:v>-0.25</c:v>
                </c:pt>
                <c:pt idx="15671">
                  <c:v>-0.25</c:v>
                </c:pt>
                <c:pt idx="15672">
                  <c:v>-0.25</c:v>
                </c:pt>
                <c:pt idx="15673">
                  <c:v>-0.25</c:v>
                </c:pt>
                <c:pt idx="15674">
                  <c:v>-0.25</c:v>
                </c:pt>
                <c:pt idx="15675">
                  <c:v>-0.25</c:v>
                </c:pt>
                <c:pt idx="15676">
                  <c:v>-0.25</c:v>
                </c:pt>
                <c:pt idx="15677">
                  <c:v>-0.25</c:v>
                </c:pt>
                <c:pt idx="15678">
                  <c:v>-0.25</c:v>
                </c:pt>
                <c:pt idx="15679">
                  <c:v>-0.25</c:v>
                </c:pt>
                <c:pt idx="15680">
                  <c:v>-0.25</c:v>
                </c:pt>
                <c:pt idx="15681">
                  <c:v>-0.25</c:v>
                </c:pt>
                <c:pt idx="15682">
                  <c:v>-0.25</c:v>
                </c:pt>
                <c:pt idx="15683">
                  <c:v>-0.312</c:v>
                </c:pt>
                <c:pt idx="15684">
                  <c:v>-0.312</c:v>
                </c:pt>
                <c:pt idx="15685">
                  <c:v>-0.312</c:v>
                </c:pt>
                <c:pt idx="15686">
                  <c:v>-0.312</c:v>
                </c:pt>
                <c:pt idx="15687">
                  <c:v>-0.312</c:v>
                </c:pt>
                <c:pt idx="15688">
                  <c:v>-0.312</c:v>
                </c:pt>
                <c:pt idx="15689">
                  <c:v>-0.312</c:v>
                </c:pt>
                <c:pt idx="15690">
                  <c:v>-0.312</c:v>
                </c:pt>
                <c:pt idx="15691">
                  <c:v>-0.312</c:v>
                </c:pt>
                <c:pt idx="15692">
                  <c:v>-0.312</c:v>
                </c:pt>
                <c:pt idx="15693">
                  <c:v>-0.312</c:v>
                </c:pt>
                <c:pt idx="15694">
                  <c:v>-0.312</c:v>
                </c:pt>
                <c:pt idx="15695">
                  <c:v>-0.375</c:v>
                </c:pt>
                <c:pt idx="15696">
                  <c:v>-0.312</c:v>
                </c:pt>
                <c:pt idx="15697">
                  <c:v>-0.312</c:v>
                </c:pt>
                <c:pt idx="15698">
                  <c:v>-0.375</c:v>
                </c:pt>
                <c:pt idx="15699">
                  <c:v>-0.312</c:v>
                </c:pt>
                <c:pt idx="15700">
                  <c:v>-0.375</c:v>
                </c:pt>
                <c:pt idx="15701">
                  <c:v>-0.375</c:v>
                </c:pt>
                <c:pt idx="15702">
                  <c:v>-0.375</c:v>
                </c:pt>
                <c:pt idx="15703">
                  <c:v>-0.375</c:v>
                </c:pt>
                <c:pt idx="15704">
                  <c:v>-0.375</c:v>
                </c:pt>
                <c:pt idx="15705">
                  <c:v>-0.375</c:v>
                </c:pt>
                <c:pt idx="15706">
                  <c:v>-0.375</c:v>
                </c:pt>
                <c:pt idx="15707">
                  <c:v>-0.375</c:v>
                </c:pt>
                <c:pt idx="15708">
                  <c:v>-0.375</c:v>
                </c:pt>
                <c:pt idx="15709">
                  <c:v>-0.375</c:v>
                </c:pt>
                <c:pt idx="15710">
                  <c:v>-0.375</c:v>
                </c:pt>
                <c:pt idx="15711">
                  <c:v>-0.375</c:v>
                </c:pt>
                <c:pt idx="15712">
                  <c:v>-0.437</c:v>
                </c:pt>
                <c:pt idx="15713">
                  <c:v>-0.437</c:v>
                </c:pt>
                <c:pt idx="15714">
                  <c:v>-0.375</c:v>
                </c:pt>
                <c:pt idx="15715">
                  <c:v>-0.437</c:v>
                </c:pt>
                <c:pt idx="15716">
                  <c:v>-0.437</c:v>
                </c:pt>
                <c:pt idx="15717">
                  <c:v>-0.437</c:v>
                </c:pt>
                <c:pt idx="15718">
                  <c:v>-0.437</c:v>
                </c:pt>
                <c:pt idx="15719">
                  <c:v>-0.437</c:v>
                </c:pt>
                <c:pt idx="15720">
                  <c:v>-0.437</c:v>
                </c:pt>
                <c:pt idx="15721">
                  <c:v>-0.437</c:v>
                </c:pt>
                <c:pt idx="15722">
                  <c:v>-0.437</c:v>
                </c:pt>
                <c:pt idx="15723">
                  <c:v>-0.437</c:v>
                </c:pt>
                <c:pt idx="15724">
                  <c:v>-0.437</c:v>
                </c:pt>
                <c:pt idx="15725">
                  <c:v>-0.437</c:v>
                </c:pt>
                <c:pt idx="15726">
                  <c:v>-0.5</c:v>
                </c:pt>
                <c:pt idx="15727">
                  <c:v>-0.5</c:v>
                </c:pt>
                <c:pt idx="15728">
                  <c:v>-0.5</c:v>
                </c:pt>
                <c:pt idx="15729">
                  <c:v>-0.5</c:v>
                </c:pt>
                <c:pt idx="15730">
                  <c:v>-0.5</c:v>
                </c:pt>
                <c:pt idx="15731">
                  <c:v>-0.5</c:v>
                </c:pt>
                <c:pt idx="15732">
                  <c:v>-0.5</c:v>
                </c:pt>
                <c:pt idx="15733">
                  <c:v>-0.5</c:v>
                </c:pt>
                <c:pt idx="15734">
                  <c:v>-0.5</c:v>
                </c:pt>
                <c:pt idx="15735">
                  <c:v>-0.5</c:v>
                </c:pt>
                <c:pt idx="15736">
                  <c:v>-0.5</c:v>
                </c:pt>
                <c:pt idx="15737">
                  <c:v>-0.5</c:v>
                </c:pt>
                <c:pt idx="15738">
                  <c:v>-0.5</c:v>
                </c:pt>
                <c:pt idx="15739">
                  <c:v>-0.5</c:v>
                </c:pt>
                <c:pt idx="15740">
                  <c:v>-0.5</c:v>
                </c:pt>
                <c:pt idx="15741">
                  <c:v>-0.5</c:v>
                </c:pt>
                <c:pt idx="15742">
                  <c:v>-0.5</c:v>
                </c:pt>
                <c:pt idx="15743">
                  <c:v>-0.5</c:v>
                </c:pt>
                <c:pt idx="15744">
                  <c:v>-0.56200000000000006</c:v>
                </c:pt>
                <c:pt idx="15745">
                  <c:v>-0.5</c:v>
                </c:pt>
                <c:pt idx="15746">
                  <c:v>-0.5</c:v>
                </c:pt>
                <c:pt idx="15747">
                  <c:v>-0.56200000000000006</c:v>
                </c:pt>
                <c:pt idx="15748">
                  <c:v>-0.56200000000000006</c:v>
                </c:pt>
                <c:pt idx="15749">
                  <c:v>-0.56200000000000006</c:v>
                </c:pt>
                <c:pt idx="15750">
                  <c:v>-0.56200000000000006</c:v>
                </c:pt>
                <c:pt idx="15751">
                  <c:v>-0.56200000000000006</c:v>
                </c:pt>
                <c:pt idx="15752">
                  <c:v>-0.56200000000000006</c:v>
                </c:pt>
                <c:pt idx="15753">
                  <c:v>-0.56200000000000006</c:v>
                </c:pt>
                <c:pt idx="15754">
                  <c:v>-0.56200000000000006</c:v>
                </c:pt>
                <c:pt idx="15755">
                  <c:v>-0.56200000000000006</c:v>
                </c:pt>
                <c:pt idx="15756">
                  <c:v>-0.56200000000000006</c:v>
                </c:pt>
                <c:pt idx="15757">
                  <c:v>-0.56200000000000006</c:v>
                </c:pt>
                <c:pt idx="15758">
                  <c:v>-0.625</c:v>
                </c:pt>
                <c:pt idx="15759">
                  <c:v>-0.625</c:v>
                </c:pt>
                <c:pt idx="15760">
                  <c:v>-0.625</c:v>
                </c:pt>
                <c:pt idx="15761">
                  <c:v>-0.625</c:v>
                </c:pt>
                <c:pt idx="15762">
                  <c:v>-0.625</c:v>
                </c:pt>
                <c:pt idx="15763">
                  <c:v>-0.625</c:v>
                </c:pt>
                <c:pt idx="15764">
                  <c:v>-0.625</c:v>
                </c:pt>
                <c:pt idx="15765">
                  <c:v>-0.625</c:v>
                </c:pt>
                <c:pt idx="15766">
                  <c:v>-0.625</c:v>
                </c:pt>
                <c:pt idx="15767">
                  <c:v>-0.625</c:v>
                </c:pt>
                <c:pt idx="15768">
                  <c:v>-0.625</c:v>
                </c:pt>
                <c:pt idx="15769">
                  <c:v>-0.625</c:v>
                </c:pt>
                <c:pt idx="15770">
                  <c:v>-0.625</c:v>
                </c:pt>
                <c:pt idx="15771">
                  <c:v>-0.625</c:v>
                </c:pt>
                <c:pt idx="15772">
                  <c:v>-0.625</c:v>
                </c:pt>
                <c:pt idx="15773">
                  <c:v>-0.625</c:v>
                </c:pt>
                <c:pt idx="15774">
                  <c:v>-0.68700000000000006</c:v>
                </c:pt>
                <c:pt idx="15775">
                  <c:v>-0.625</c:v>
                </c:pt>
                <c:pt idx="15776">
                  <c:v>-0.68700000000000006</c:v>
                </c:pt>
                <c:pt idx="15777">
                  <c:v>-0.625</c:v>
                </c:pt>
                <c:pt idx="15778">
                  <c:v>-0.68700000000000006</c:v>
                </c:pt>
                <c:pt idx="15779">
                  <c:v>-0.625</c:v>
                </c:pt>
                <c:pt idx="15780">
                  <c:v>-0.68700000000000006</c:v>
                </c:pt>
                <c:pt idx="15781">
                  <c:v>-0.68700000000000006</c:v>
                </c:pt>
                <c:pt idx="15782">
                  <c:v>-0.68700000000000006</c:v>
                </c:pt>
                <c:pt idx="15783">
                  <c:v>-0.68700000000000006</c:v>
                </c:pt>
                <c:pt idx="15784">
                  <c:v>-0.68700000000000006</c:v>
                </c:pt>
                <c:pt idx="15785">
                  <c:v>-0.68700000000000006</c:v>
                </c:pt>
                <c:pt idx="15786">
                  <c:v>-0.68700000000000006</c:v>
                </c:pt>
                <c:pt idx="15787">
                  <c:v>-0.68700000000000006</c:v>
                </c:pt>
                <c:pt idx="15788">
                  <c:v>-0.75</c:v>
                </c:pt>
                <c:pt idx="15789">
                  <c:v>-0.68700000000000006</c:v>
                </c:pt>
                <c:pt idx="15790">
                  <c:v>-0.68700000000000006</c:v>
                </c:pt>
                <c:pt idx="15791">
                  <c:v>-0.75</c:v>
                </c:pt>
                <c:pt idx="15792">
                  <c:v>-0.68700000000000006</c:v>
                </c:pt>
                <c:pt idx="15793">
                  <c:v>-0.75</c:v>
                </c:pt>
                <c:pt idx="15794">
                  <c:v>-0.75</c:v>
                </c:pt>
                <c:pt idx="15795">
                  <c:v>-0.75</c:v>
                </c:pt>
                <c:pt idx="15796">
                  <c:v>-0.75</c:v>
                </c:pt>
                <c:pt idx="15797">
                  <c:v>-0.75</c:v>
                </c:pt>
                <c:pt idx="15798">
                  <c:v>-0.75</c:v>
                </c:pt>
                <c:pt idx="15799">
                  <c:v>-0.75</c:v>
                </c:pt>
                <c:pt idx="15800">
                  <c:v>-0.75</c:v>
                </c:pt>
                <c:pt idx="15801">
                  <c:v>-0.75</c:v>
                </c:pt>
                <c:pt idx="15802">
                  <c:v>-0.75</c:v>
                </c:pt>
                <c:pt idx="15803">
                  <c:v>-0.75</c:v>
                </c:pt>
                <c:pt idx="15804">
                  <c:v>-0.75</c:v>
                </c:pt>
                <c:pt idx="15805">
                  <c:v>-0.75</c:v>
                </c:pt>
                <c:pt idx="15806">
                  <c:v>-0.75</c:v>
                </c:pt>
                <c:pt idx="15807">
                  <c:v>-0.75</c:v>
                </c:pt>
                <c:pt idx="15808">
                  <c:v>-0.75</c:v>
                </c:pt>
                <c:pt idx="15809">
                  <c:v>-0.75</c:v>
                </c:pt>
                <c:pt idx="15810">
                  <c:v>-0.75</c:v>
                </c:pt>
                <c:pt idx="15811">
                  <c:v>-0.75</c:v>
                </c:pt>
                <c:pt idx="15812">
                  <c:v>-0.75</c:v>
                </c:pt>
                <c:pt idx="15813">
                  <c:v>-0.81200000000000006</c:v>
                </c:pt>
                <c:pt idx="15814">
                  <c:v>-0.81200000000000006</c:v>
                </c:pt>
                <c:pt idx="15815">
                  <c:v>-0.75</c:v>
                </c:pt>
                <c:pt idx="15816">
                  <c:v>-0.81200000000000006</c:v>
                </c:pt>
                <c:pt idx="15817">
                  <c:v>-0.81200000000000006</c:v>
                </c:pt>
                <c:pt idx="15818">
                  <c:v>-0.81200000000000006</c:v>
                </c:pt>
                <c:pt idx="15819">
                  <c:v>-0.81200000000000006</c:v>
                </c:pt>
                <c:pt idx="15820">
                  <c:v>-0.81200000000000006</c:v>
                </c:pt>
                <c:pt idx="15821">
                  <c:v>-0.81200000000000006</c:v>
                </c:pt>
                <c:pt idx="15822">
                  <c:v>-0.81200000000000006</c:v>
                </c:pt>
                <c:pt idx="15823">
                  <c:v>-0.81200000000000006</c:v>
                </c:pt>
                <c:pt idx="15824">
                  <c:v>-0.81200000000000006</c:v>
                </c:pt>
                <c:pt idx="15825">
                  <c:v>-0.81200000000000006</c:v>
                </c:pt>
                <c:pt idx="15826">
                  <c:v>-0.875</c:v>
                </c:pt>
                <c:pt idx="15827">
                  <c:v>-0.81200000000000006</c:v>
                </c:pt>
                <c:pt idx="15828">
                  <c:v>-0.875</c:v>
                </c:pt>
                <c:pt idx="15829">
                  <c:v>-0.875</c:v>
                </c:pt>
                <c:pt idx="15830">
                  <c:v>-0.875</c:v>
                </c:pt>
                <c:pt idx="15831">
                  <c:v>-0.875</c:v>
                </c:pt>
                <c:pt idx="15832">
                  <c:v>-0.875</c:v>
                </c:pt>
                <c:pt idx="15833">
                  <c:v>-0.875</c:v>
                </c:pt>
                <c:pt idx="15834">
                  <c:v>-0.875</c:v>
                </c:pt>
                <c:pt idx="15835">
                  <c:v>-0.875</c:v>
                </c:pt>
                <c:pt idx="15836">
                  <c:v>-0.93700000000000006</c:v>
                </c:pt>
                <c:pt idx="15837">
                  <c:v>-0.875</c:v>
                </c:pt>
                <c:pt idx="15838">
                  <c:v>-0.93700000000000006</c:v>
                </c:pt>
                <c:pt idx="15839">
                  <c:v>-0.93700000000000006</c:v>
                </c:pt>
                <c:pt idx="15840">
                  <c:v>-0.93700000000000006</c:v>
                </c:pt>
                <c:pt idx="15841">
                  <c:v>-0.93700000000000006</c:v>
                </c:pt>
                <c:pt idx="15842">
                  <c:v>-0.93700000000000006</c:v>
                </c:pt>
                <c:pt idx="15843">
                  <c:v>-0.93700000000000006</c:v>
                </c:pt>
                <c:pt idx="15844">
                  <c:v>-0.875</c:v>
                </c:pt>
                <c:pt idx="15845">
                  <c:v>-0.93700000000000006</c:v>
                </c:pt>
                <c:pt idx="15846">
                  <c:v>-0.93700000000000006</c:v>
                </c:pt>
                <c:pt idx="15847">
                  <c:v>-0.93700000000000006</c:v>
                </c:pt>
                <c:pt idx="15848">
                  <c:v>-0.93700000000000006</c:v>
                </c:pt>
                <c:pt idx="15849">
                  <c:v>-0.93700000000000006</c:v>
                </c:pt>
                <c:pt idx="15850">
                  <c:v>-0.93700000000000006</c:v>
                </c:pt>
                <c:pt idx="15851">
                  <c:v>-0.93700000000000006</c:v>
                </c:pt>
                <c:pt idx="15852">
                  <c:v>-0.93700000000000006</c:v>
                </c:pt>
                <c:pt idx="15853">
                  <c:v>-0.93700000000000006</c:v>
                </c:pt>
                <c:pt idx="15854">
                  <c:v>-1</c:v>
                </c:pt>
                <c:pt idx="15855">
                  <c:v>-0.93700000000000006</c:v>
                </c:pt>
                <c:pt idx="15856">
                  <c:v>-1</c:v>
                </c:pt>
                <c:pt idx="15857">
                  <c:v>-1</c:v>
                </c:pt>
                <c:pt idx="15858">
                  <c:v>-1</c:v>
                </c:pt>
                <c:pt idx="15859">
                  <c:v>-1</c:v>
                </c:pt>
                <c:pt idx="15860">
                  <c:v>-1</c:v>
                </c:pt>
                <c:pt idx="15861">
                  <c:v>-1</c:v>
                </c:pt>
                <c:pt idx="15862">
                  <c:v>-1.0620000000000001</c:v>
                </c:pt>
                <c:pt idx="15863">
                  <c:v>-1</c:v>
                </c:pt>
                <c:pt idx="15864">
                  <c:v>-1</c:v>
                </c:pt>
                <c:pt idx="15865">
                  <c:v>-1</c:v>
                </c:pt>
                <c:pt idx="15866">
                  <c:v>-1.0620000000000001</c:v>
                </c:pt>
                <c:pt idx="15867">
                  <c:v>-1.0620000000000001</c:v>
                </c:pt>
                <c:pt idx="15868">
                  <c:v>-1.0620000000000001</c:v>
                </c:pt>
                <c:pt idx="15869">
                  <c:v>-1.0620000000000001</c:v>
                </c:pt>
                <c:pt idx="15870">
                  <c:v>-1.0620000000000001</c:v>
                </c:pt>
                <c:pt idx="15871">
                  <c:v>-1.0620000000000001</c:v>
                </c:pt>
                <c:pt idx="15872">
                  <c:v>-1.0620000000000001</c:v>
                </c:pt>
                <c:pt idx="15873">
                  <c:v>-1.0620000000000001</c:v>
                </c:pt>
                <c:pt idx="15874">
                  <c:v>-1.0620000000000001</c:v>
                </c:pt>
                <c:pt idx="15875">
                  <c:v>-1.0620000000000001</c:v>
                </c:pt>
                <c:pt idx="15876">
                  <c:v>-1.0620000000000001</c:v>
                </c:pt>
                <c:pt idx="15877">
                  <c:v>-1.0620000000000001</c:v>
                </c:pt>
                <c:pt idx="15878">
                  <c:v>-1.0620000000000001</c:v>
                </c:pt>
                <c:pt idx="15879">
                  <c:v>-1.0620000000000001</c:v>
                </c:pt>
                <c:pt idx="15880">
                  <c:v>-1.125</c:v>
                </c:pt>
                <c:pt idx="15881">
                  <c:v>-1.125</c:v>
                </c:pt>
                <c:pt idx="15882">
                  <c:v>-1.125</c:v>
                </c:pt>
                <c:pt idx="15883">
                  <c:v>-1.125</c:v>
                </c:pt>
                <c:pt idx="15884">
                  <c:v>-1.125</c:v>
                </c:pt>
                <c:pt idx="15885">
                  <c:v>-1.125</c:v>
                </c:pt>
                <c:pt idx="15886">
                  <c:v>-1.125</c:v>
                </c:pt>
                <c:pt idx="15887">
                  <c:v>-1.125</c:v>
                </c:pt>
                <c:pt idx="15888">
                  <c:v>-1.125</c:v>
                </c:pt>
                <c:pt idx="15889">
                  <c:v>-1.125</c:v>
                </c:pt>
                <c:pt idx="15890">
                  <c:v>-1.125</c:v>
                </c:pt>
                <c:pt idx="15891">
                  <c:v>-1.1870000000000001</c:v>
                </c:pt>
                <c:pt idx="15892">
                  <c:v>-1.125</c:v>
                </c:pt>
                <c:pt idx="15893">
                  <c:v>-1.125</c:v>
                </c:pt>
                <c:pt idx="15894">
                  <c:v>-1.125</c:v>
                </c:pt>
                <c:pt idx="15895">
                  <c:v>-1.1870000000000001</c:v>
                </c:pt>
                <c:pt idx="15896">
                  <c:v>-1.1870000000000001</c:v>
                </c:pt>
                <c:pt idx="15897">
                  <c:v>-1.125</c:v>
                </c:pt>
                <c:pt idx="15898">
                  <c:v>-1.125</c:v>
                </c:pt>
                <c:pt idx="15899">
                  <c:v>-1.1870000000000001</c:v>
                </c:pt>
                <c:pt idx="15900">
                  <c:v>-1.1870000000000001</c:v>
                </c:pt>
                <c:pt idx="15901">
                  <c:v>-1.1870000000000001</c:v>
                </c:pt>
                <c:pt idx="15902">
                  <c:v>-1.1870000000000001</c:v>
                </c:pt>
                <c:pt idx="15903">
                  <c:v>-1.1870000000000001</c:v>
                </c:pt>
                <c:pt idx="15904">
                  <c:v>-1.1870000000000001</c:v>
                </c:pt>
                <c:pt idx="15905">
                  <c:v>-1.1870000000000001</c:v>
                </c:pt>
                <c:pt idx="15906">
                  <c:v>-1.1870000000000001</c:v>
                </c:pt>
                <c:pt idx="15907">
                  <c:v>-1.1870000000000001</c:v>
                </c:pt>
                <c:pt idx="15908">
                  <c:v>-1.25</c:v>
                </c:pt>
                <c:pt idx="15909">
                  <c:v>-1.25</c:v>
                </c:pt>
                <c:pt idx="15910">
                  <c:v>-1.1870000000000001</c:v>
                </c:pt>
                <c:pt idx="15911">
                  <c:v>-1.25</c:v>
                </c:pt>
                <c:pt idx="15912">
                  <c:v>-1.25</c:v>
                </c:pt>
                <c:pt idx="15913">
                  <c:v>-1.25</c:v>
                </c:pt>
                <c:pt idx="15914">
                  <c:v>-1.25</c:v>
                </c:pt>
                <c:pt idx="15915">
                  <c:v>-1.25</c:v>
                </c:pt>
                <c:pt idx="15916">
                  <c:v>-1.25</c:v>
                </c:pt>
                <c:pt idx="15917">
                  <c:v>-1.25</c:v>
                </c:pt>
                <c:pt idx="15918">
                  <c:v>-1.25</c:v>
                </c:pt>
                <c:pt idx="15919">
                  <c:v>-1.25</c:v>
                </c:pt>
                <c:pt idx="15920">
                  <c:v>-1.3120000000000001</c:v>
                </c:pt>
                <c:pt idx="15921">
                  <c:v>-1.3120000000000001</c:v>
                </c:pt>
                <c:pt idx="15922">
                  <c:v>-1.3120000000000001</c:v>
                </c:pt>
                <c:pt idx="15923">
                  <c:v>-1.3120000000000001</c:v>
                </c:pt>
                <c:pt idx="15924">
                  <c:v>-1.3120000000000001</c:v>
                </c:pt>
                <c:pt idx="15925">
                  <c:v>-1.3120000000000001</c:v>
                </c:pt>
                <c:pt idx="15926">
                  <c:v>-1.3120000000000001</c:v>
                </c:pt>
                <c:pt idx="15927">
                  <c:v>-1.3120000000000001</c:v>
                </c:pt>
                <c:pt idx="15928">
                  <c:v>-1.3120000000000001</c:v>
                </c:pt>
                <c:pt idx="15929">
                  <c:v>-1.3120000000000001</c:v>
                </c:pt>
                <c:pt idx="15930">
                  <c:v>-1.375</c:v>
                </c:pt>
                <c:pt idx="15931">
                  <c:v>-1.375</c:v>
                </c:pt>
                <c:pt idx="15932">
                  <c:v>-1.375</c:v>
                </c:pt>
                <c:pt idx="15933">
                  <c:v>-1.375</c:v>
                </c:pt>
                <c:pt idx="15934">
                  <c:v>-1.3120000000000001</c:v>
                </c:pt>
                <c:pt idx="15935">
                  <c:v>-1.375</c:v>
                </c:pt>
                <c:pt idx="15936">
                  <c:v>-1.375</c:v>
                </c:pt>
                <c:pt idx="15937">
                  <c:v>-1.375</c:v>
                </c:pt>
                <c:pt idx="15938">
                  <c:v>-1.375</c:v>
                </c:pt>
                <c:pt idx="15939">
                  <c:v>-1.375</c:v>
                </c:pt>
                <c:pt idx="15940">
                  <c:v>-1.375</c:v>
                </c:pt>
                <c:pt idx="15941">
                  <c:v>-1.375</c:v>
                </c:pt>
                <c:pt idx="15942">
                  <c:v>-1.375</c:v>
                </c:pt>
                <c:pt idx="15943">
                  <c:v>-1.375</c:v>
                </c:pt>
                <c:pt idx="15944">
                  <c:v>-1.375</c:v>
                </c:pt>
                <c:pt idx="15945">
                  <c:v>-1.375</c:v>
                </c:pt>
                <c:pt idx="15946">
                  <c:v>-1.375</c:v>
                </c:pt>
                <c:pt idx="15947">
                  <c:v>-1.375</c:v>
                </c:pt>
                <c:pt idx="15948">
                  <c:v>-1.4370000000000001</c:v>
                </c:pt>
                <c:pt idx="15949">
                  <c:v>-1.4370000000000001</c:v>
                </c:pt>
                <c:pt idx="15950">
                  <c:v>-1.4370000000000001</c:v>
                </c:pt>
                <c:pt idx="15951">
                  <c:v>-1.4370000000000001</c:v>
                </c:pt>
                <c:pt idx="15952">
                  <c:v>-1.4370000000000001</c:v>
                </c:pt>
                <c:pt idx="15953">
                  <c:v>-1.4370000000000001</c:v>
                </c:pt>
                <c:pt idx="15954">
                  <c:v>-1.4370000000000001</c:v>
                </c:pt>
                <c:pt idx="15955">
                  <c:v>-1.4370000000000001</c:v>
                </c:pt>
                <c:pt idx="15956">
                  <c:v>-1.4370000000000001</c:v>
                </c:pt>
                <c:pt idx="15957">
                  <c:v>-1.4370000000000001</c:v>
                </c:pt>
                <c:pt idx="15958">
                  <c:v>-1.4370000000000001</c:v>
                </c:pt>
                <c:pt idx="15959">
                  <c:v>-1.4370000000000001</c:v>
                </c:pt>
                <c:pt idx="15960">
                  <c:v>-1.4370000000000001</c:v>
                </c:pt>
                <c:pt idx="15961">
                  <c:v>-1.4370000000000001</c:v>
                </c:pt>
                <c:pt idx="15962">
                  <c:v>-1.4370000000000001</c:v>
                </c:pt>
                <c:pt idx="15963">
                  <c:v>-1.4370000000000001</c:v>
                </c:pt>
                <c:pt idx="15964">
                  <c:v>-1.4370000000000001</c:v>
                </c:pt>
                <c:pt idx="15965">
                  <c:v>-1.4370000000000001</c:v>
                </c:pt>
                <c:pt idx="15966">
                  <c:v>-1.4370000000000001</c:v>
                </c:pt>
                <c:pt idx="15967">
                  <c:v>-1.4370000000000001</c:v>
                </c:pt>
                <c:pt idx="15968">
                  <c:v>-1.4370000000000001</c:v>
                </c:pt>
                <c:pt idx="15969">
                  <c:v>-1.5</c:v>
                </c:pt>
                <c:pt idx="15970">
                  <c:v>-1.4370000000000001</c:v>
                </c:pt>
                <c:pt idx="15971">
                  <c:v>-1.4370000000000001</c:v>
                </c:pt>
                <c:pt idx="15972">
                  <c:v>-1.5</c:v>
                </c:pt>
                <c:pt idx="15973">
                  <c:v>-1.5</c:v>
                </c:pt>
                <c:pt idx="15974">
                  <c:v>-1.5</c:v>
                </c:pt>
                <c:pt idx="15975">
                  <c:v>-1.5</c:v>
                </c:pt>
                <c:pt idx="15976">
                  <c:v>-1.5</c:v>
                </c:pt>
                <c:pt idx="15977">
                  <c:v>-1.5</c:v>
                </c:pt>
                <c:pt idx="15978">
                  <c:v>-1.5</c:v>
                </c:pt>
                <c:pt idx="15979">
                  <c:v>-1.5</c:v>
                </c:pt>
                <c:pt idx="15980">
                  <c:v>-1.5</c:v>
                </c:pt>
                <c:pt idx="15981">
                  <c:v>-1.5620000000000001</c:v>
                </c:pt>
                <c:pt idx="15982">
                  <c:v>-1.5620000000000001</c:v>
                </c:pt>
                <c:pt idx="15983">
                  <c:v>-1.5620000000000001</c:v>
                </c:pt>
                <c:pt idx="15984">
                  <c:v>-1.5620000000000001</c:v>
                </c:pt>
                <c:pt idx="15985">
                  <c:v>-1.5620000000000001</c:v>
                </c:pt>
                <c:pt idx="15986">
                  <c:v>-1.5620000000000001</c:v>
                </c:pt>
                <c:pt idx="15987">
                  <c:v>-1.5620000000000001</c:v>
                </c:pt>
                <c:pt idx="15988">
                  <c:v>-1.5620000000000001</c:v>
                </c:pt>
                <c:pt idx="15989">
                  <c:v>-1.5620000000000001</c:v>
                </c:pt>
                <c:pt idx="15990">
                  <c:v>-1.5620000000000001</c:v>
                </c:pt>
                <c:pt idx="15991">
                  <c:v>-1.5620000000000001</c:v>
                </c:pt>
                <c:pt idx="15992">
                  <c:v>-1.5620000000000001</c:v>
                </c:pt>
                <c:pt idx="15993">
                  <c:v>-1.625</c:v>
                </c:pt>
                <c:pt idx="15994">
                  <c:v>-1.625</c:v>
                </c:pt>
                <c:pt idx="15995">
                  <c:v>-1.625</c:v>
                </c:pt>
                <c:pt idx="15996">
                  <c:v>-1.625</c:v>
                </c:pt>
                <c:pt idx="15997">
                  <c:v>-1.625</c:v>
                </c:pt>
                <c:pt idx="15998">
                  <c:v>-1.625</c:v>
                </c:pt>
                <c:pt idx="15999">
                  <c:v>-1.625</c:v>
                </c:pt>
                <c:pt idx="16000">
                  <c:v>-1.625</c:v>
                </c:pt>
                <c:pt idx="16001">
                  <c:v>-1.625</c:v>
                </c:pt>
                <c:pt idx="16002">
                  <c:v>-1.625</c:v>
                </c:pt>
                <c:pt idx="16003">
                  <c:v>-1.6870000000000001</c:v>
                </c:pt>
                <c:pt idx="16004">
                  <c:v>-1.6870000000000001</c:v>
                </c:pt>
                <c:pt idx="16005">
                  <c:v>-1.6870000000000001</c:v>
                </c:pt>
                <c:pt idx="16006">
                  <c:v>-1.6870000000000001</c:v>
                </c:pt>
                <c:pt idx="16007">
                  <c:v>-1.6870000000000001</c:v>
                </c:pt>
                <c:pt idx="16008">
                  <c:v>-1.6870000000000001</c:v>
                </c:pt>
                <c:pt idx="16009">
                  <c:v>-1.6870000000000001</c:v>
                </c:pt>
                <c:pt idx="16010">
                  <c:v>-1.6870000000000001</c:v>
                </c:pt>
                <c:pt idx="16011">
                  <c:v>-1.6870000000000001</c:v>
                </c:pt>
                <c:pt idx="16012">
                  <c:v>-1.6870000000000001</c:v>
                </c:pt>
                <c:pt idx="16013">
                  <c:v>-1.75</c:v>
                </c:pt>
                <c:pt idx="16014">
                  <c:v>-1.75</c:v>
                </c:pt>
                <c:pt idx="16015">
                  <c:v>-1.75</c:v>
                </c:pt>
                <c:pt idx="16016">
                  <c:v>-1.75</c:v>
                </c:pt>
                <c:pt idx="16017">
                  <c:v>-1.75</c:v>
                </c:pt>
                <c:pt idx="16018">
                  <c:v>-1.75</c:v>
                </c:pt>
                <c:pt idx="16019">
                  <c:v>-1.75</c:v>
                </c:pt>
                <c:pt idx="16020">
                  <c:v>-1.75</c:v>
                </c:pt>
                <c:pt idx="16021">
                  <c:v>-1.75</c:v>
                </c:pt>
                <c:pt idx="16022">
                  <c:v>-1.75</c:v>
                </c:pt>
                <c:pt idx="16023">
                  <c:v>-1.6870000000000001</c:v>
                </c:pt>
                <c:pt idx="16024">
                  <c:v>-1.75</c:v>
                </c:pt>
                <c:pt idx="16025">
                  <c:v>-1.75</c:v>
                </c:pt>
                <c:pt idx="16026">
                  <c:v>-1.75</c:v>
                </c:pt>
                <c:pt idx="16027">
                  <c:v>-1.75</c:v>
                </c:pt>
                <c:pt idx="16028">
                  <c:v>-1.6870000000000001</c:v>
                </c:pt>
                <c:pt idx="16029">
                  <c:v>-1.75</c:v>
                </c:pt>
                <c:pt idx="16030">
                  <c:v>-1.75</c:v>
                </c:pt>
                <c:pt idx="16031">
                  <c:v>-1.8120000000000001</c:v>
                </c:pt>
                <c:pt idx="16032">
                  <c:v>-1.75</c:v>
                </c:pt>
                <c:pt idx="16033">
                  <c:v>-1.8120000000000001</c:v>
                </c:pt>
                <c:pt idx="16034">
                  <c:v>-1.8120000000000001</c:v>
                </c:pt>
                <c:pt idx="16035">
                  <c:v>-1.75</c:v>
                </c:pt>
                <c:pt idx="16036">
                  <c:v>-1.8120000000000001</c:v>
                </c:pt>
                <c:pt idx="16037">
                  <c:v>-1.8120000000000001</c:v>
                </c:pt>
                <c:pt idx="16038">
                  <c:v>-1.8120000000000001</c:v>
                </c:pt>
                <c:pt idx="16039">
                  <c:v>-1.8120000000000001</c:v>
                </c:pt>
                <c:pt idx="16040">
                  <c:v>-1.8120000000000001</c:v>
                </c:pt>
                <c:pt idx="16041">
                  <c:v>-1.875</c:v>
                </c:pt>
                <c:pt idx="16042">
                  <c:v>-1.8120000000000001</c:v>
                </c:pt>
                <c:pt idx="16043">
                  <c:v>-1.8120000000000001</c:v>
                </c:pt>
                <c:pt idx="16044">
                  <c:v>-1.8120000000000001</c:v>
                </c:pt>
                <c:pt idx="16045">
                  <c:v>-1.8120000000000001</c:v>
                </c:pt>
                <c:pt idx="16046">
                  <c:v>-1.8120000000000001</c:v>
                </c:pt>
                <c:pt idx="16047">
                  <c:v>-1.875</c:v>
                </c:pt>
                <c:pt idx="16048">
                  <c:v>-1.8120000000000001</c:v>
                </c:pt>
                <c:pt idx="16049">
                  <c:v>-1.8120000000000001</c:v>
                </c:pt>
                <c:pt idx="16050">
                  <c:v>-1.8120000000000001</c:v>
                </c:pt>
                <c:pt idx="16051">
                  <c:v>-1.875</c:v>
                </c:pt>
                <c:pt idx="16052">
                  <c:v>-1.8120000000000001</c:v>
                </c:pt>
                <c:pt idx="16053">
                  <c:v>-1.8120000000000001</c:v>
                </c:pt>
                <c:pt idx="16054">
                  <c:v>-1.875</c:v>
                </c:pt>
                <c:pt idx="16055">
                  <c:v>-1.875</c:v>
                </c:pt>
                <c:pt idx="16056">
                  <c:v>-1.875</c:v>
                </c:pt>
                <c:pt idx="16057">
                  <c:v>-1.875</c:v>
                </c:pt>
                <c:pt idx="16058">
                  <c:v>-1.875</c:v>
                </c:pt>
                <c:pt idx="16059">
                  <c:v>-1.8120000000000001</c:v>
                </c:pt>
                <c:pt idx="16060">
                  <c:v>-1.875</c:v>
                </c:pt>
                <c:pt idx="16061">
                  <c:v>-1.8120000000000001</c:v>
                </c:pt>
                <c:pt idx="16062">
                  <c:v>-1.875</c:v>
                </c:pt>
                <c:pt idx="16063">
                  <c:v>-1.875</c:v>
                </c:pt>
                <c:pt idx="16064">
                  <c:v>-1.875</c:v>
                </c:pt>
                <c:pt idx="16065">
                  <c:v>-1.875</c:v>
                </c:pt>
                <c:pt idx="16066">
                  <c:v>-1.875</c:v>
                </c:pt>
                <c:pt idx="16067">
                  <c:v>-1.9370000000000001</c:v>
                </c:pt>
                <c:pt idx="16068">
                  <c:v>-1.9370000000000001</c:v>
                </c:pt>
                <c:pt idx="16069">
                  <c:v>-1.9370000000000001</c:v>
                </c:pt>
                <c:pt idx="16070">
                  <c:v>-1.9370000000000001</c:v>
                </c:pt>
                <c:pt idx="16071">
                  <c:v>-1.9370000000000001</c:v>
                </c:pt>
                <c:pt idx="16072">
                  <c:v>-2</c:v>
                </c:pt>
                <c:pt idx="16073">
                  <c:v>-2</c:v>
                </c:pt>
                <c:pt idx="16074">
                  <c:v>-2</c:v>
                </c:pt>
                <c:pt idx="16075">
                  <c:v>-2</c:v>
                </c:pt>
                <c:pt idx="16076">
                  <c:v>-2</c:v>
                </c:pt>
                <c:pt idx="16077">
                  <c:v>-2</c:v>
                </c:pt>
                <c:pt idx="16078">
                  <c:v>-2</c:v>
                </c:pt>
                <c:pt idx="16079">
                  <c:v>-2</c:v>
                </c:pt>
                <c:pt idx="16080">
                  <c:v>-2.0619999999999998</c:v>
                </c:pt>
                <c:pt idx="16081">
                  <c:v>-2.0619999999999998</c:v>
                </c:pt>
                <c:pt idx="16082">
                  <c:v>-2</c:v>
                </c:pt>
                <c:pt idx="16083">
                  <c:v>-2.0619999999999998</c:v>
                </c:pt>
                <c:pt idx="16084">
                  <c:v>-2.0619999999999998</c:v>
                </c:pt>
                <c:pt idx="16085">
                  <c:v>-2.0619999999999998</c:v>
                </c:pt>
                <c:pt idx="16086">
                  <c:v>-2.0619999999999998</c:v>
                </c:pt>
                <c:pt idx="16087">
                  <c:v>-2.0619999999999998</c:v>
                </c:pt>
                <c:pt idx="16088">
                  <c:v>-2.0619999999999998</c:v>
                </c:pt>
                <c:pt idx="16089">
                  <c:v>-2.0619999999999998</c:v>
                </c:pt>
                <c:pt idx="16090">
                  <c:v>-2.0619999999999998</c:v>
                </c:pt>
                <c:pt idx="16091">
                  <c:v>-2.0619999999999998</c:v>
                </c:pt>
                <c:pt idx="16092">
                  <c:v>-2.125</c:v>
                </c:pt>
                <c:pt idx="16093">
                  <c:v>-2.125</c:v>
                </c:pt>
                <c:pt idx="16094">
                  <c:v>-2.125</c:v>
                </c:pt>
                <c:pt idx="16095">
                  <c:v>-2.125</c:v>
                </c:pt>
                <c:pt idx="16096">
                  <c:v>-2.125</c:v>
                </c:pt>
                <c:pt idx="16097">
                  <c:v>-2.125</c:v>
                </c:pt>
                <c:pt idx="16098">
                  <c:v>-2.125</c:v>
                </c:pt>
                <c:pt idx="16099">
                  <c:v>-2.125</c:v>
                </c:pt>
                <c:pt idx="16100">
                  <c:v>-2.125</c:v>
                </c:pt>
                <c:pt idx="16101">
                  <c:v>-2.125</c:v>
                </c:pt>
                <c:pt idx="16102">
                  <c:v>-2.125</c:v>
                </c:pt>
                <c:pt idx="16103">
                  <c:v>-2.125</c:v>
                </c:pt>
                <c:pt idx="16104">
                  <c:v>-2.1869999999999998</c:v>
                </c:pt>
                <c:pt idx="16105">
                  <c:v>-2.1869999999999998</c:v>
                </c:pt>
                <c:pt idx="16106">
                  <c:v>-2.1869999999999998</c:v>
                </c:pt>
                <c:pt idx="16107">
                  <c:v>-2.1869999999999998</c:v>
                </c:pt>
                <c:pt idx="16108">
                  <c:v>-2.1869999999999998</c:v>
                </c:pt>
                <c:pt idx="16109">
                  <c:v>-2.1869999999999998</c:v>
                </c:pt>
                <c:pt idx="16110">
                  <c:v>-2.1869999999999998</c:v>
                </c:pt>
                <c:pt idx="16111">
                  <c:v>-2.1869999999999998</c:v>
                </c:pt>
                <c:pt idx="16112">
                  <c:v>-2.25</c:v>
                </c:pt>
                <c:pt idx="16113">
                  <c:v>-2.25</c:v>
                </c:pt>
                <c:pt idx="16114">
                  <c:v>-2.25</c:v>
                </c:pt>
                <c:pt idx="16115">
                  <c:v>-2.25</c:v>
                </c:pt>
                <c:pt idx="16116">
                  <c:v>-2.25</c:v>
                </c:pt>
                <c:pt idx="16117">
                  <c:v>-2.25</c:v>
                </c:pt>
                <c:pt idx="16118">
                  <c:v>-2.25</c:v>
                </c:pt>
                <c:pt idx="16119">
                  <c:v>-2.25</c:v>
                </c:pt>
                <c:pt idx="16120">
                  <c:v>-2.25</c:v>
                </c:pt>
                <c:pt idx="16121">
                  <c:v>-2.25</c:v>
                </c:pt>
                <c:pt idx="16122">
                  <c:v>-2.25</c:v>
                </c:pt>
                <c:pt idx="16123">
                  <c:v>-2.25</c:v>
                </c:pt>
                <c:pt idx="16124">
                  <c:v>-2.25</c:v>
                </c:pt>
                <c:pt idx="16125">
                  <c:v>-2.25</c:v>
                </c:pt>
                <c:pt idx="16126">
                  <c:v>-2.25</c:v>
                </c:pt>
                <c:pt idx="16127">
                  <c:v>-2.25</c:v>
                </c:pt>
                <c:pt idx="16128">
                  <c:v>-2.3119999999999998</c:v>
                </c:pt>
                <c:pt idx="16129">
                  <c:v>-2.3119999999999998</c:v>
                </c:pt>
                <c:pt idx="16130">
                  <c:v>-2.3119999999999998</c:v>
                </c:pt>
                <c:pt idx="16131">
                  <c:v>-2.3119999999999998</c:v>
                </c:pt>
                <c:pt idx="16132">
                  <c:v>-2.3119999999999998</c:v>
                </c:pt>
                <c:pt idx="16133">
                  <c:v>-2.3119999999999998</c:v>
                </c:pt>
                <c:pt idx="16134">
                  <c:v>-2.3119999999999998</c:v>
                </c:pt>
                <c:pt idx="16135">
                  <c:v>-2.375</c:v>
                </c:pt>
                <c:pt idx="16136">
                  <c:v>-2.375</c:v>
                </c:pt>
                <c:pt idx="16137">
                  <c:v>-2.375</c:v>
                </c:pt>
                <c:pt idx="16138">
                  <c:v>-2.375</c:v>
                </c:pt>
                <c:pt idx="16139">
                  <c:v>-2.375</c:v>
                </c:pt>
                <c:pt idx="16140">
                  <c:v>-2.4369999999999998</c:v>
                </c:pt>
                <c:pt idx="16141">
                  <c:v>-2.375</c:v>
                </c:pt>
                <c:pt idx="16142">
                  <c:v>-2.4369999999999998</c:v>
                </c:pt>
                <c:pt idx="16143">
                  <c:v>-2.4369999999999998</c:v>
                </c:pt>
                <c:pt idx="16144">
                  <c:v>-2.4369999999999998</c:v>
                </c:pt>
                <c:pt idx="16145">
                  <c:v>-2.4369999999999998</c:v>
                </c:pt>
                <c:pt idx="16146">
                  <c:v>-2.4369999999999998</c:v>
                </c:pt>
                <c:pt idx="16147">
                  <c:v>-2.4369999999999998</c:v>
                </c:pt>
                <c:pt idx="16148">
                  <c:v>-2.4369999999999998</c:v>
                </c:pt>
                <c:pt idx="16149">
                  <c:v>-2.4369999999999998</c:v>
                </c:pt>
                <c:pt idx="16150">
                  <c:v>-2.4369999999999998</c:v>
                </c:pt>
                <c:pt idx="16151">
                  <c:v>-2.4369999999999998</c:v>
                </c:pt>
                <c:pt idx="16152">
                  <c:v>-2.4369999999999998</c:v>
                </c:pt>
                <c:pt idx="16153">
                  <c:v>-2.4369999999999998</c:v>
                </c:pt>
                <c:pt idx="16154">
                  <c:v>-2.4369999999999998</c:v>
                </c:pt>
                <c:pt idx="16155">
                  <c:v>-2.4369999999999998</c:v>
                </c:pt>
                <c:pt idx="16156">
                  <c:v>-2.5</c:v>
                </c:pt>
                <c:pt idx="16157">
                  <c:v>-2.5</c:v>
                </c:pt>
                <c:pt idx="16158">
                  <c:v>-2.5</c:v>
                </c:pt>
                <c:pt idx="16159">
                  <c:v>-2.5</c:v>
                </c:pt>
                <c:pt idx="16160">
                  <c:v>-2.5</c:v>
                </c:pt>
                <c:pt idx="16161">
                  <c:v>-2.5</c:v>
                </c:pt>
                <c:pt idx="16162">
                  <c:v>-2.5</c:v>
                </c:pt>
                <c:pt idx="16163">
                  <c:v>-2.5</c:v>
                </c:pt>
                <c:pt idx="16164">
                  <c:v>-2.5</c:v>
                </c:pt>
                <c:pt idx="16165">
                  <c:v>-2.5</c:v>
                </c:pt>
                <c:pt idx="16166">
                  <c:v>-2.5</c:v>
                </c:pt>
                <c:pt idx="16167">
                  <c:v>-2.5</c:v>
                </c:pt>
                <c:pt idx="16168">
                  <c:v>-2.5</c:v>
                </c:pt>
                <c:pt idx="16169">
                  <c:v>-2.5</c:v>
                </c:pt>
                <c:pt idx="16170">
                  <c:v>-2.5619999999999998</c:v>
                </c:pt>
                <c:pt idx="16171">
                  <c:v>-2.5619999999999998</c:v>
                </c:pt>
                <c:pt idx="16172">
                  <c:v>-2.5619999999999998</c:v>
                </c:pt>
                <c:pt idx="16173">
                  <c:v>-2.5619999999999998</c:v>
                </c:pt>
                <c:pt idx="16174">
                  <c:v>-2.5619999999999998</c:v>
                </c:pt>
                <c:pt idx="16175">
                  <c:v>-2.5619999999999998</c:v>
                </c:pt>
                <c:pt idx="16176">
                  <c:v>-2.5619999999999998</c:v>
                </c:pt>
                <c:pt idx="16177">
                  <c:v>-2.5619999999999998</c:v>
                </c:pt>
                <c:pt idx="16178">
                  <c:v>-2.625</c:v>
                </c:pt>
                <c:pt idx="16179">
                  <c:v>-2.625</c:v>
                </c:pt>
                <c:pt idx="16180">
                  <c:v>-2.625</c:v>
                </c:pt>
                <c:pt idx="16181">
                  <c:v>-2.625</c:v>
                </c:pt>
                <c:pt idx="16182">
                  <c:v>-2.625</c:v>
                </c:pt>
                <c:pt idx="16183">
                  <c:v>-2.625</c:v>
                </c:pt>
                <c:pt idx="16184">
                  <c:v>-2.625</c:v>
                </c:pt>
                <c:pt idx="16185">
                  <c:v>-2.625</c:v>
                </c:pt>
                <c:pt idx="16186">
                  <c:v>-2.625</c:v>
                </c:pt>
                <c:pt idx="16187">
                  <c:v>-2.6869999999999998</c:v>
                </c:pt>
                <c:pt idx="16188">
                  <c:v>-2.625</c:v>
                </c:pt>
                <c:pt idx="16189">
                  <c:v>-2.6869999999999998</c:v>
                </c:pt>
                <c:pt idx="16190">
                  <c:v>-2.6869999999999998</c:v>
                </c:pt>
                <c:pt idx="16191">
                  <c:v>-2.6869999999999998</c:v>
                </c:pt>
                <c:pt idx="16192">
                  <c:v>-2.6869999999999998</c:v>
                </c:pt>
                <c:pt idx="16193">
                  <c:v>-2.6869999999999998</c:v>
                </c:pt>
                <c:pt idx="16194">
                  <c:v>-2.6869999999999998</c:v>
                </c:pt>
                <c:pt idx="16195">
                  <c:v>-2.6869999999999998</c:v>
                </c:pt>
                <c:pt idx="16196">
                  <c:v>-2.75</c:v>
                </c:pt>
                <c:pt idx="16197">
                  <c:v>-2.75</c:v>
                </c:pt>
                <c:pt idx="16198">
                  <c:v>-2.6869999999999998</c:v>
                </c:pt>
                <c:pt idx="16199">
                  <c:v>-2.75</c:v>
                </c:pt>
                <c:pt idx="16200">
                  <c:v>-2.75</c:v>
                </c:pt>
                <c:pt idx="16201">
                  <c:v>-2.75</c:v>
                </c:pt>
                <c:pt idx="16202">
                  <c:v>-2.75</c:v>
                </c:pt>
                <c:pt idx="16203">
                  <c:v>-2.75</c:v>
                </c:pt>
                <c:pt idx="16204">
                  <c:v>-2.75</c:v>
                </c:pt>
                <c:pt idx="16205">
                  <c:v>-2.75</c:v>
                </c:pt>
                <c:pt idx="16206">
                  <c:v>-2.75</c:v>
                </c:pt>
                <c:pt idx="16207">
                  <c:v>-2.75</c:v>
                </c:pt>
                <c:pt idx="16208">
                  <c:v>-2.75</c:v>
                </c:pt>
                <c:pt idx="16209">
                  <c:v>-2.8119999999999998</c:v>
                </c:pt>
                <c:pt idx="16210">
                  <c:v>-2.8119999999999998</c:v>
                </c:pt>
                <c:pt idx="16211">
                  <c:v>-2.8119999999999998</c:v>
                </c:pt>
                <c:pt idx="16212">
                  <c:v>-2.8119999999999998</c:v>
                </c:pt>
                <c:pt idx="16213">
                  <c:v>-2.8119999999999998</c:v>
                </c:pt>
                <c:pt idx="16214">
                  <c:v>-2.8119999999999998</c:v>
                </c:pt>
                <c:pt idx="16215">
                  <c:v>-2.8119999999999998</c:v>
                </c:pt>
                <c:pt idx="16216">
                  <c:v>-2.875</c:v>
                </c:pt>
                <c:pt idx="16217">
                  <c:v>-2.875</c:v>
                </c:pt>
                <c:pt idx="16218">
                  <c:v>-2.875</c:v>
                </c:pt>
                <c:pt idx="16219">
                  <c:v>-2.875</c:v>
                </c:pt>
                <c:pt idx="16220">
                  <c:v>-2.875</c:v>
                </c:pt>
                <c:pt idx="16221">
                  <c:v>-2.875</c:v>
                </c:pt>
                <c:pt idx="16222">
                  <c:v>-2.875</c:v>
                </c:pt>
                <c:pt idx="16223">
                  <c:v>-2.875</c:v>
                </c:pt>
                <c:pt idx="16224">
                  <c:v>-2.875</c:v>
                </c:pt>
                <c:pt idx="16225">
                  <c:v>-2.875</c:v>
                </c:pt>
                <c:pt idx="16226">
                  <c:v>-2.9369999999999998</c:v>
                </c:pt>
                <c:pt idx="16227">
                  <c:v>-2.9369999999999998</c:v>
                </c:pt>
                <c:pt idx="16228">
                  <c:v>-2.9369999999999998</c:v>
                </c:pt>
                <c:pt idx="16229">
                  <c:v>-2.9369999999999998</c:v>
                </c:pt>
                <c:pt idx="16230">
                  <c:v>-2.9369999999999998</c:v>
                </c:pt>
                <c:pt idx="16231">
                  <c:v>-2.9369999999999998</c:v>
                </c:pt>
                <c:pt idx="16232">
                  <c:v>-2.9369999999999998</c:v>
                </c:pt>
                <c:pt idx="16233">
                  <c:v>-2.9369999999999998</c:v>
                </c:pt>
                <c:pt idx="16234">
                  <c:v>-2.9369999999999998</c:v>
                </c:pt>
                <c:pt idx="16235">
                  <c:v>-3</c:v>
                </c:pt>
                <c:pt idx="16236">
                  <c:v>-2.9369999999999998</c:v>
                </c:pt>
                <c:pt idx="16237">
                  <c:v>-2.9369999999999998</c:v>
                </c:pt>
                <c:pt idx="16238">
                  <c:v>-3</c:v>
                </c:pt>
                <c:pt idx="16239">
                  <c:v>-3</c:v>
                </c:pt>
                <c:pt idx="16240">
                  <c:v>-3</c:v>
                </c:pt>
                <c:pt idx="16241">
                  <c:v>-3</c:v>
                </c:pt>
                <c:pt idx="16242">
                  <c:v>-3</c:v>
                </c:pt>
                <c:pt idx="16243">
                  <c:v>-3</c:v>
                </c:pt>
                <c:pt idx="16244">
                  <c:v>-3</c:v>
                </c:pt>
                <c:pt idx="16245">
                  <c:v>-3</c:v>
                </c:pt>
                <c:pt idx="16246">
                  <c:v>-3</c:v>
                </c:pt>
                <c:pt idx="16247">
                  <c:v>-3.0619999999999998</c:v>
                </c:pt>
                <c:pt idx="16248">
                  <c:v>-3.0619999999999998</c:v>
                </c:pt>
                <c:pt idx="16249">
                  <c:v>-3.0619999999999998</c:v>
                </c:pt>
                <c:pt idx="16250">
                  <c:v>-3</c:v>
                </c:pt>
                <c:pt idx="16251">
                  <c:v>-3.0619999999999998</c:v>
                </c:pt>
                <c:pt idx="16252">
                  <c:v>-3.0619999999999998</c:v>
                </c:pt>
                <c:pt idx="16253">
                  <c:v>-3.0619999999999998</c:v>
                </c:pt>
                <c:pt idx="16254">
                  <c:v>-3.0619999999999998</c:v>
                </c:pt>
                <c:pt idx="16255">
                  <c:v>-3.0619999999999998</c:v>
                </c:pt>
                <c:pt idx="16256">
                  <c:v>-3.0619999999999998</c:v>
                </c:pt>
                <c:pt idx="16257">
                  <c:v>-3.0619999999999998</c:v>
                </c:pt>
                <c:pt idx="16258">
                  <c:v>-3.125</c:v>
                </c:pt>
                <c:pt idx="16259">
                  <c:v>-3.125</c:v>
                </c:pt>
                <c:pt idx="16260">
                  <c:v>-3.125</c:v>
                </c:pt>
                <c:pt idx="16261">
                  <c:v>-3.125</c:v>
                </c:pt>
                <c:pt idx="16262">
                  <c:v>-3.125</c:v>
                </c:pt>
                <c:pt idx="16263">
                  <c:v>-3.1869999999999998</c:v>
                </c:pt>
                <c:pt idx="16264">
                  <c:v>-3.125</c:v>
                </c:pt>
                <c:pt idx="16265">
                  <c:v>-3.1869999999999998</c:v>
                </c:pt>
                <c:pt idx="16266">
                  <c:v>-3.1869999999999998</c:v>
                </c:pt>
                <c:pt idx="16267">
                  <c:v>-3.1869999999999998</c:v>
                </c:pt>
                <c:pt idx="16268">
                  <c:v>-3.1869999999999998</c:v>
                </c:pt>
                <c:pt idx="16269">
                  <c:v>-3.1869999999999998</c:v>
                </c:pt>
                <c:pt idx="16270">
                  <c:v>-3.1869999999999998</c:v>
                </c:pt>
                <c:pt idx="16271">
                  <c:v>-3.1869999999999998</c:v>
                </c:pt>
                <c:pt idx="16272">
                  <c:v>-3.1869999999999998</c:v>
                </c:pt>
                <c:pt idx="16273">
                  <c:v>-3.1869999999999998</c:v>
                </c:pt>
                <c:pt idx="16274">
                  <c:v>-3.1869999999999998</c:v>
                </c:pt>
                <c:pt idx="16275">
                  <c:v>-3.1869999999999998</c:v>
                </c:pt>
                <c:pt idx="16276">
                  <c:v>-3.1869999999999998</c:v>
                </c:pt>
                <c:pt idx="16277">
                  <c:v>-3.1869999999999998</c:v>
                </c:pt>
                <c:pt idx="16278">
                  <c:v>-3.1869999999999998</c:v>
                </c:pt>
                <c:pt idx="16279">
                  <c:v>-3.25</c:v>
                </c:pt>
                <c:pt idx="16280">
                  <c:v>-3.25</c:v>
                </c:pt>
                <c:pt idx="16281">
                  <c:v>-3.25</c:v>
                </c:pt>
                <c:pt idx="16282">
                  <c:v>-3.25</c:v>
                </c:pt>
                <c:pt idx="16283">
                  <c:v>-3.25</c:v>
                </c:pt>
                <c:pt idx="16284">
                  <c:v>-3.25</c:v>
                </c:pt>
                <c:pt idx="16285">
                  <c:v>-3.25</c:v>
                </c:pt>
                <c:pt idx="16286">
                  <c:v>-3.25</c:v>
                </c:pt>
                <c:pt idx="16287">
                  <c:v>-3.3119999999999998</c:v>
                </c:pt>
                <c:pt idx="16288">
                  <c:v>-3.25</c:v>
                </c:pt>
                <c:pt idx="16289">
                  <c:v>-3.3119999999999998</c:v>
                </c:pt>
                <c:pt idx="16290">
                  <c:v>-3.3119999999999998</c:v>
                </c:pt>
                <c:pt idx="16291">
                  <c:v>-3.3119999999999998</c:v>
                </c:pt>
                <c:pt idx="16292">
                  <c:v>-3.3119999999999998</c:v>
                </c:pt>
                <c:pt idx="16293">
                  <c:v>-3.375</c:v>
                </c:pt>
                <c:pt idx="16294">
                  <c:v>-3.375</c:v>
                </c:pt>
                <c:pt idx="16295">
                  <c:v>-3.3119999999999998</c:v>
                </c:pt>
                <c:pt idx="16296">
                  <c:v>-3.375</c:v>
                </c:pt>
                <c:pt idx="16297">
                  <c:v>-3.375</c:v>
                </c:pt>
                <c:pt idx="16298">
                  <c:v>-3.375</c:v>
                </c:pt>
                <c:pt idx="16299">
                  <c:v>-3.375</c:v>
                </c:pt>
                <c:pt idx="16300">
                  <c:v>-3.375</c:v>
                </c:pt>
                <c:pt idx="16301">
                  <c:v>-3.4369999999999998</c:v>
                </c:pt>
                <c:pt idx="16302">
                  <c:v>-3.375</c:v>
                </c:pt>
                <c:pt idx="16303">
                  <c:v>-3.4369999999999998</c:v>
                </c:pt>
                <c:pt idx="16304">
                  <c:v>-3.4369999999999998</c:v>
                </c:pt>
                <c:pt idx="16305">
                  <c:v>-3.4369999999999998</c:v>
                </c:pt>
                <c:pt idx="16306">
                  <c:v>-3.4369999999999998</c:v>
                </c:pt>
                <c:pt idx="16307">
                  <c:v>-3.4369999999999998</c:v>
                </c:pt>
                <c:pt idx="16308">
                  <c:v>-3.4369999999999998</c:v>
                </c:pt>
                <c:pt idx="16309">
                  <c:v>-3.4369999999999998</c:v>
                </c:pt>
                <c:pt idx="16310">
                  <c:v>-3.4369999999999998</c:v>
                </c:pt>
                <c:pt idx="16311">
                  <c:v>-3.5</c:v>
                </c:pt>
                <c:pt idx="16312">
                  <c:v>-3.5</c:v>
                </c:pt>
                <c:pt idx="16313">
                  <c:v>-3.5</c:v>
                </c:pt>
                <c:pt idx="16314">
                  <c:v>-3.5</c:v>
                </c:pt>
                <c:pt idx="16315">
                  <c:v>-3.5</c:v>
                </c:pt>
                <c:pt idx="16316">
                  <c:v>-3.5</c:v>
                </c:pt>
                <c:pt idx="16317">
                  <c:v>-3.5</c:v>
                </c:pt>
                <c:pt idx="16318">
                  <c:v>-3.5619999999999998</c:v>
                </c:pt>
                <c:pt idx="16319">
                  <c:v>-3.5619999999999998</c:v>
                </c:pt>
                <c:pt idx="16320">
                  <c:v>-3.5619999999999998</c:v>
                </c:pt>
                <c:pt idx="16321">
                  <c:v>-3.5619999999999998</c:v>
                </c:pt>
                <c:pt idx="16322">
                  <c:v>-3.5619999999999998</c:v>
                </c:pt>
                <c:pt idx="16323">
                  <c:v>-3.5619999999999998</c:v>
                </c:pt>
                <c:pt idx="16324">
                  <c:v>-3.5619999999999998</c:v>
                </c:pt>
                <c:pt idx="16325">
                  <c:v>-3.5619999999999998</c:v>
                </c:pt>
                <c:pt idx="16326">
                  <c:v>-3.625</c:v>
                </c:pt>
                <c:pt idx="16327">
                  <c:v>-3.5619999999999998</c:v>
                </c:pt>
                <c:pt idx="16328">
                  <c:v>-3.625</c:v>
                </c:pt>
                <c:pt idx="16329">
                  <c:v>-3.625</c:v>
                </c:pt>
                <c:pt idx="16330">
                  <c:v>-3.625</c:v>
                </c:pt>
                <c:pt idx="16331">
                  <c:v>-3.625</c:v>
                </c:pt>
                <c:pt idx="16332">
                  <c:v>-3.6869999999999998</c:v>
                </c:pt>
                <c:pt idx="16333">
                  <c:v>-3.6869999999999998</c:v>
                </c:pt>
                <c:pt idx="16334">
                  <c:v>-3.6869999999999998</c:v>
                </c:pt>
                <c:pt idx="16335">
                  <c:v>-3.6869999999999998</c:v>
                </c:pt>
                <c:pt idx="16336">
                  <c:v>-3.6869999999999998</c:v>
                </c:pt>
                <c:pt idx="16337">
                  <c:v>-3.6869999999999998</c:v>
                </c:pt>
                <c:pt idx="16338">
                  <c:v>-3.6869999999999998</c:v>
                </c:pt>
                <c:pt idx="16339">
                  <c:v>-3.75</c:v>
                </c:pt>
                <c:pt idx="16340">
                  <c:v>-3.6869999999999998</c:v>
                </c:pt>
                <c:pt idx="16341">
                  <c:v>-3.6869999999999998</c:v>
                </c:pt>
                <c:pt idx="16342">
                  <c:v>-3.6869999999999998</c:v>
                </c:pt>
                <c:pt idx="16343">
                  <c:v>-3.75</c:v>
                </c:pt>
                <c:pt idx="16344">
                  <c:v>-3.75</c:v>
                </c:pt>
                <c:pt idx="16345">
                  <c:v>-3.75</c:v>
                </c:pt>
                <c:pt idx="16346">
                  <c:v>-3.75</c:v>
                </c:pt>
                <c:pt idx="16347">
                  <c:v>-3.8119999999999998</c:v>
                </c:pt>
                <c:pt idx="16348">
                  <c:v>-3.8119999999999998</c:v>
                </c:pt>
                <c:pt idx="16349">
                  <c:v>-3.875</c:v>
                </c:pt>
                <c:pt idx="16350">
                  <c:v>-3.875</c:v>
                </c:pt>
                <c:pt idx="16351">
                  <c:v>-3.875</c:v>
                </c:pt>
                <c:pt idx="16352">
                  <c:v>-3.875</c:v>
                </c:pt>
                <c:pt idx="16353">
                  <c:v>-3.9369999999999998</c:v>
                </c:pt>
                <c:pt idx="16354">
                  <c:v>-3.9369999999999998</c:v>
                </c:pt>
                <c:pt idx="16355">
                  <c:v>-3.9369999999999998</c:v>
                </c:pt>
                <c:pt idx="16356">
                  <c:v>-3.9369999999999998</c:v>
                </c:pt>
                <c:pt idx="16357">
                  <c:v>-3.9369999999999998</c:v>
                </c:pt>
                <c:pt idx="16358">
                  <c:v>-3.9369999999999998</c:v>
                </c:pt>
                <c:pt idx="16359">
                  <c:v>-3.9369999999999998</c:v>
                </c:pt>
                <c:pt idx="16360">
                  <c:v>-3.9369999999999998</c:v>
                </c:pt>
                <c:pt idx="16361">
                  <c:v>-3.9369999999999998</c:v>
                </c:pt>
                <c:pt idx="16362">
                  <c:v>-4</c:v>
                </c:pt>
                <c:pt idx="16363">
                  <c:v>-3.9369999999999998</c:v>
                </c:pt>
                <c:pt idx="16364">
                  <c:v>-3.9369999999999998</c:v>
                </c:pt>
                <c:pt idx="16365">
                  <c:v>-4</c:v>
                </c:pt>
                <c:pt idx="16366">
                  <c:v>-4</c:v>
                </c:pt>
                <c:pt idx="16367">
                  <c:v>-3.875</c:v>
                </c:pt>
                <c:pt idx="16368">
                  <c:v>-3.4369999999999998</c:v>
                </c:pt>
                <c:pt idx="16369">
                  <c:v>-2.8119999999999998</c:v>
                </c:pt>
                <c:pt idx="16370">
                  <c:v>-1.875</c:v>
                </c:pt>
                <c:pt idx="16371">
                  <c:v>-0.625</c:v>
                </c:pt>
                <c:pt idx="16372">
                  <c:v>0.875</c:v>
                </c:pt>
                <c:pt idx="16373">
                  <c:v>2.4369999999999998</c:v>
                </c:pt>
                <c:pt idx="16374">
                  <c:v>4.1870000000000003</c:v>
                </c:pt>
                <c:pt idx="16375">
                  <c:v>5.8120000000000003</c:v>
                </c:pt>
                <c:pt idx="16376">
                  <c:v>7.5</c:v>
                </c:pt>
                <c:pt idx="16377">
                  <c:v>9.375</c:v>
                </c:pt>
                <c:pt idx="16378">
                  <c:v>11.125</c:v>
                </c:pt>
                <c:pt idx="16379">
                  <c:v>12.936999999999999</c:v>
                </c:pt>
                <c:pt idx="16380">
                  <c:v>14.811999999999999</c:v>
                </c:pt>
                <c:pt idx="16381">
                  <c:v>16.687000000000001</c:v>
                </c:pt>
                <c:pt idx="16382">
                  <c:v>18.375</c:v>
                </c:pt>
                <c:pt idx="16383">
                  <c:v>20.062000000000001</c:v>
                </c:pt>
                <c:pt idx="16384">
                  <c:v>21.687000000000001</c:v>
                </c:pt>
                <c:pt idx="16385">
                  <c:v>23.562000000000001</c:v>
                </c:pt>
                <c:pt idx="16386">
                  <c:v>25.437000000000001</c:v>
                </c:pt>
                <c:pt idx="16387">
                  <c:v>27.437000000000001</c:v>
                </c:pt>
                <c:pt idx="16388">
                  <c:v>29.625</c:v>
                </c:pt>
                <c:pt idx="16389">
                  <c:v>31.375</c:v>
                </c:pt>
                <c:pt idx="16390">
                  <c:v>31.5</c:v>
                </c:pt>
                <c:pt idx="16391">
                  <c:v>32.061999999999998</c:v>
                </c:pt>
                <c:pt idx="16392">
                  <c:v>32.936999999999998</c:v>
                </c:pt>
                <c:pt idx="16393">
                  <c:v>34</c:v>
                </c:pt>
                <c:pt idx="16394">
                  <c:v>35.061999999999998</c:v>
                </c:pt>
                <c:pt idx="16395">
                  <c:v>36.061999999999998</c:v>
                </c:pt>
                <c:pt idx="16396">
                  <c:v>37</c:v>
                </c:pt>
                <c:pt idx="16397">
                  <c:v>37.936999999999998</c:v>
                </c:pt>
                <c:pt idx="16398">
                  <c:v>38.75</c:v>
                </c:pt>
                <c:pt idx="16399">
                  <c:v>39.436999999999998</c:v>
                </c:pt>
                <c:pt idx="16400">
                  <c:v>40.125</c:v>
                </c:pt>
                <c:pt idx="16401">
                  <c:v>40.686999999999998</c:v>
                </c:pt>
                <c:pt idx="16402">
                  <c:v>41.186999999999998</c:v>
                </c:pt>
                <c:pt idx="16403">
                  <c:v>41.686999999999998</c:v>
                </c:pt>
                <c:pt idx="16404">
                  <c:v>42.061999999999998</c:v>
                </c:pt>
                <c:pt idx="16405">
                  <c:v>42.375</c:v>
                </c:pt>
                <c:pt idx="16406">
                  <c:v>42.625</c:v>
                </c:pt>
                <c:pt idx="16407">
                  <c:v>42.875</c:v>
                </c:pt>
                <c:pt idx="16408">
                  <c:v>43.061999999999998</c:v>
                </c:pt>
                <c:pt idx="16409">
                  <c:v>43.125</c:v>
                </c:pt>
                <c:pt idx="16410">
                  <c:v>43.25</c:v>
                </c:pt>
                <c:pt idx="16411">
                  <c:v>43.311999999999998</c:v>
                </c:pt>
                <c:pt idx="16412">
                  <c:v>43.311999999999998</c:v>
                </c:pt>
                <c:pt idx="16413">
                  <c:v>43.311999999999998</c:v>
                </c:pt>
                <c:pt idx="16414">
                  <c:v>43.25</c:v>
                </c:pt>
                <c:pt idx="16415">
                  <c:v>43.186999999999998</c:v>
                </c:pt>
                <c:pt idx="16416">
                  <c:v>43.125</c:v>
                </c:pt>
                <c:pt idx="16417">
                  <c:v>43</c:v>
                </c:pt>
                <c:pt idx="16418">
                  <c:v>42.875</c:v>
                </c:pt>
                <c:pt idx="16419">
                  <c:v>42.75</c:v>
                </c:pt>
                <c:pt idx="16420">
                  <c:v>42.561999999999998</c:v>
                </c:pt>
                <c:pt idx="16421">
                  <c:v>42.375</c:v>
                </c:pt>
                <c:pt idx="16422">
                  <c:v>42.186999999999998</c:v>
                </c:pt>
                <c:pt idx="16423">
                  <c:v>41.936999999999998</c:v>
                </c:pt>
                <c:pt idx="16424">
                  <c:v>41.75</c:v>
                </c:pt>
                <c:pt idx="16425">
                  <c:v>41.5</c:v>
                </c:pt>
                <c:pt idx="16426">
                  <c:v>41.25</c:v>
                </c:pt>
                <c:pt idx="16427">
                  <c:v>41</c:v>
                </c:pt>
                <c:pt idx="16428">
                  <c:v>40.75</c:v>
                </c:pt>
                <c:pt idx="16429">
                  <c:v>40.5</c:v>
                </c:pt>
                <c:pt idx="16430">
                  <c:v>40.25</c:v>
                </c:pt>
                <c:pt idx="16431">
                  <c:v>40</c:v>
                </c:pt>
                <c:pt idx="16432">
                  <c:v>39.75</c:v>
                </c:pt>
                <c:pt idx="16433">
                  <c:v>39.436999999999998</c:v>
                </c:pt>
                <c:pt idx="16434">
                  <c:v>39.186999999999998</c:v>
                </c:pt>
                <c:pt idx="16435">
                  <c:v>38.875</c:v>
                </c:pt>
                <c:pt idx="16436">
                  <c:v>38.625</c:v>
                </c:pt>
                <c:pt idx="16437">
                  <c:v>38.375</c:v>
                </c:pt>
                <c:pt idx="16438">
                  <c:v>38.061999999999998</c:v>
                </c:pt>
                <c:pt idx="16439">
                  <c:v>37.811999999999998</c:v>
                </c:pt>
                <c:pt idx="16440">
                  <c:v>37.561999999999998</c:v>
                </c:pt>
                <c:pt idx="16441">
                  <c:v>37.25</c:v>
                </c:pt>
                <c:pt idx="16442">
                  <c:v>37</c:v>
                </c:pt>
                <c:pt idx="16443">
                  <c:v>36.75</c:v>
                </c:pt>
                <c:pt idx="16444">
                  <c:v>36.5</c:v>
                </c:pt>
                <c:pt idx="16445">
                  <c:v>36.186999999999998</c:v>
                </c:pt>
                <c:pt idx="16446">
                  <c:v>35.936999999999998</c:v>
                </c:pt>
                <c:pt idx="16447">
                  <c:v>35.686999999999998</c:v>
                </c:pt>
                <c:pt idx="16448">
                  <c:v>35.436999999999998</c:v>
                </c:pt>
                <c:pt idx="16449">
                  <c:v>35.186999999999998</c:v>
                </c:pt>
                <c:pt idx="16450">
                  <c:v>34.936999999999998</c:v>
                </c:pt>
                <c:pt idx="16451">
                  <c:v>34.686999999999998</c:v>
                </c:pt>
                <c:pt idx="16452">
                  <c:v>34.5</c:v>
                </c:pt>
                <c:pt idx="16453">
                  <c:v>34.186999999999998</c:v>
                </c:pt>
                <c:pt idx="16454">
                  <c:v>34</c:v>
                </c:pt>
                <c:pt idx="16455">
                  <c:v>33.75</c:v>
                </c:pt>
                <c:pt idx="16456">
                  <c:v>33.5</c:v>
                </c:pt>
                <c:pt idx="16457">
                  <c:v>33.311999999999998</c:v>
                </c:pt>
                <c:pt idx="16458">
                  <c:v>33.061999999999998</c:v>
                </c:pt>
                <c:pt idx="16459">
                  <c:v>32.875</c:v>
                </c:pt>
                <c:pt idx="16460">
                  <c:v>32.686999999999998</c:v>
                </c:pt>
                <c:pt idx="16461">
                  <c:v>32.436999999999998</c:v>
                </c:pt>
                <c:pt idx="16462">
                  <c:v>32.25</c:v>
                </c:pt>
                <c:pt idx="16463">
                  <c:v>32.061999999999998</c:v>
                </c:pt>
                <c:pt idx="16464">
                  <c:v>31.812000000000001</c:v>
                </c:pt>
                <c:pt idx="16465">
                  <c:v>31.625</c:v>
                </c:pt>
                <c:pt idx="16466">
                  <c:v>31.437000000000001</c:v>
                </c:pt>
                <c:pt idx="16467">
                  <c:v>31.25</c:v>
                </c:pt>
                <c:pt idx="16468">
                  <c:v>31.062000000000001</c:v>
                </c:pt>
                <c:pt idx="16469">
                  <c:v>30.937000000000001</c:v>
                </c:pt>
                <c:pt idx="16470">
                  <c:v>30.75</c:v>
                </c:pt>
                <c:pt idx="16471">
                  <c:v>30.562000000000001</c:v>
                </c:pt>
                <c:pt idx="16472">
                  <c:v>30.437000000000001</c:v>
                </c:pt>
                <c:pt idx="16473">
                  <c:v>30.25</c:v>
                </c:pt>
                <c:pt idx="16474">
                  <c:v>30.062000000000001</c:v>
                </c:pt>
                <c:pt idx="16475">
                  <c:v>29.937000000000001</c:v>
                </c:pt>
                <c:pt idx="16476">
                  <c:v>29.812000000000001</c:v>
                </c:pt>
                <c:pt idx="16477">
                  <c:v>29.625</c:v>
                </c:pt>
                <c:pt idx="16478">
                  <c:v>29.5</c:v>
                </c:pt>
                <c:pt idx="16479">
                  <c:v>29.312000000000001</c:v>
                </c:pt>
                <c:pt idx="16480">
                  <c:v>29.187000000000001</c:v>
                </c:pt>
                <c:pt idx="16481">
                  <c:v>29.062000000000001</c:v>
                </c:pt>
                <c:pt idx="16482">
                  <c:v>28.937000000000001</c:v>
                </c:pt>
                <c:pt idx="16483">
                  <c:v>28.75</c:v>
                </c:pt>
                <c:pt idx="16484">
                  <c:v>28.625</c:v>
                </c:pt>
                <c:pt idx="16485">
                  <c:v>28.5</c:v>
                </c:pt>
                <c:pt idx="16486">
                  <c:v>28.375</c:v>
                </c:pt>
                <c:pt idx="16487">
                  <c:v>28.25</c:v>
                </c:pt>
                <c:pt idx="16488">
                  <c:v>28.062000000000001</c:v>
                </c:pt>
                <c:pt idx="16489">
                  <c:v>27.937000000000001</c:v>
                </c:pt>
                <c:pt idx="16490">
                  <c:v>27.812000000000001</c:v>
                </c:pt>
                <c:pt idx="16491">
                  <c:v>27.75</c:v>
                </c:pt>
                <c:pt idx="16492">
                  <c:v>27.625</c:v>
                </c:pt>
                <c:pt idx="16493">
                  <c:v>27.5</c:v>
                </c:pt>
                <c:pt idx="16494">
                  <c:v>27.375</c:v>
                </c:pt>
                <c:pt idx="16495">
                  <c:v>27.312000000000001</c:v>
                </c:pt>
                <c:pt idx="16496">
                  <c:v>27.187000000000001</c:v>
                </c:pt>
                <c:pt idx="16497">
                  <c:v>27.062000000000001</c:v>
                </c:pt>
                <c:pt idx="16498">
                  <c:v>27</c:v>
                </c:pt>
                <c:pt idx="16499">
                  <c:v>26.875</c:v>
                </c:pt>
                <c:pt idx="16500">
                  <c:v>26.812000000000001</c:v>
                </c:pt>
                <c:pt idx="16501">
                  <c:v>26.75</c:v>
                </c:pt>
                <c:pt idx="16502">
                  <c:v>26.625</c:v>
                </c:pt>
                <c:pt idx="16503">
                  <c:v>26.5</c:v>
                </c:pt>
                <c:pt idx="16504">
                  <c:v>26.437000000000001</c:v>
                </c:pt>
                <c:pt idx="16505">
                  <c:v>26.375</c:v>
                </c:pt>
                <c:pt idx="16506">
                  <c:v>26.312000000000001</c:v>
                </c:pt>
                <c:pt idx="16507">
                  <c:v>26.25</c:v>
                </c:pt>
                <c:pt idx="16508">
                  <c:v>26.125</c:v>
                </c:pt>
                <c:pt idx="16509">
                  <c:v>26.062000000000001</c:v>
                </c:pt>
                <c:pt idx="16510">
                  <c:v>26</c:v>
                </c:pt>
                <c:pt idx="16511">
                  <c:v>25.937000000000001</c:v>
                </c:pt>
                <c:pt idx="16512">
                  <c:v>25.875</c:v>
                </c:pt>
                <c:pt idx="16513">
                  <c:v>25.812000000000001</c:v>
                </c:pt>
                <c:pt idx="16514">
                  <c:v>25.75</c:v>
                </c:pt>
                <c:pt idx="16515">
                  <c:v>25.687000000000001</c:v>
                </c:pt>
                <c:pt idx="16516">
                  <c:v>25.562000000000001</c:v>
                </c:pt>
                <c:pt idx="16517">
                  <c:v>25.5</c:v>
                </c:pt>
                <c:pt idx="16518">
                  <c:v>25.437000000000001</c:v>
                </c:pt>
                <c:pt idx="16519">
                  <c:v>25.375</c:v>
                </c:pt>
                <c:pt idx="16520">
                  <c:v>25.375</c:v>
                </c:pt>
                <c:pt idx="16521">
                  <c:v>25.25</c:v>
                </c:pt>
                <c:pt idx="16522">
                  <c:v>25.187000000000001</c:v>
                </c:pt>
                <c:pt idx="16523">
                  <c:v>25.125</c:v>
                </c:pt>
                <c:pt idx="16524">
                  <c:v>25.125</c:v>
                </c:pt>
                <c:pt idx="16525">
                  <c:v>25.062000000000001</c:v>
                </c:pt>
                <c:pt idx="16526">
                  <c:v>25</c:v>
                </c:pt>
                <c:pt idx="16527">
                  <c:v>24.937000000000001</c:v>
                </c:pt>
                <c:pt idx="16528">
                  <c:v>24.937000000000001</c:v>
                </c:pt>
                <c:pt idx="16529">
                  <c:v>24.875</c:v>
                </c:pt>
                <c:pt idx="16530">
                  <c:v>24.812000000000001</c:v>
                </c:pt>
                <c:pt idx="16531">
                  <c:v>24.75</c:v>
                </c:pt>
                <c:pt idx="16532">
                  <c:v>24.687000000000001</c:v>
                </c:pt>
                <c:pt idx="16533">
                  <c:v>24.625</c:v>
                </c:pt>
                <c:pt idx="16534">
                  <c:v>24.562000000000001</c:v>
                </c:pt>
                <c:pt idx="16535">
                  <c:v>24.437000000000001</c:v>
                </c:pt>
                <c:pt idx="16536">
                  <c:v>24.437000000000001</c:v>
                </c:pt>
                <c:pt idx="16537">
                  <c:v>24.375</c:v>
                </c:pt>
                <c:pt idx="16538">
                  <c:v>24.312000000000001</c:v>
                </c:pt>
                <c:pt idx="16539">
                  <c:v>24.25</c:v>
                </c:pt>
                <c:pt idx="16540">
                  <c:v>24.125</c:v>
                </c:pt>
                <c:pt idx="16541">
                  <c:v>24.125</c:v>
                </c:pt>
                <c:pt idx="16542">
                  <c:v>24.062000000000001</c:v>
                </c:pt>
                <c:pt idx="16543">
                  <c:v>24</c:v>
                </c:pt>
                <c:pt idx="16544">
                  <c:v>24</c:v>
                </c:pt>
                <c:pt idx="16545">
                  <c:v>23.937000000000001</c:v>
                </c:pt>
                <c:pt idx="16546">
                  <c:v>23.937000000000001</c:v>
                </c:pt>
                <c:pt idx="16547">
                  <c:v>23.875</c:v>
                </c:pt>
                <c:pt idx="16548">
                  <c:v>23.812000000000001</c:v>
                </c:pt>
                <c:pt idx="16549">
                  <c:v>23.812000000000001</c:v>
                </c:pt>
                <c:pt idx="16550">
                  <c:v>23.75</c:v>
                </c:pt>
                <c:pt idx="16551">
                  <c:v>23.75</c:v>
                </c:pt>
                <c:pt idx="16552">
                  <c:v>23.687000000000001</c:v>
                </c:pt>
                <c:pt idx="16553">
                  <c:v>23.687000000000001</c:v>
                </c:pt>
                <c:pt idx="16554">
                  <c:v>23.625</c:v>
                </c:pt>
                <c:pt idx="16555">
                  <c:v>23.625</c:v>
                </c:pt>
                <c:pt idx="16556">
                  <c:v>23.562000000000001</c:v>
                </c:pt>
                <c:pt idx="16557">
                  <c:v>23.562000000000001</c:v>
                </c:pt>
                <c:pt idx="16558">
                  <c:v>23.5</c:v>
                </c:pt>
                <c:pt idx="16559">
                  <c:v>23.5</c:v>
                </c:pt>
                <c:pt idx="16560">
                  <c:v>23.5</c:v>
                </c:pt>
                <c:pt idx="16561">
                  <c:v>23.5</c:v>
                </c:pt>
                <c:pt idx="16562">
                  <c:v>23.437000000000001</c:v>
                </c:pt>
                <c:pt idx="16563">
                  <c:v>23.437000000000001</c:v>
                </c:pt>
                <c:pt idx="16564">
                  <c:v>23.375</c:v>
                </c:pt>
                <c:pt idx="16565">
                  <c:v>23.375</c:v>
                </c:pt>
                <c:pt idx="16566">
                  <c:v>23.375</c:v>
                </c:pt>
                <c:pt idx="16567">
                  <c:v>23.375</c:v>
                </c:pt>
                <c:pt idx="16568">
                  <c:v>23.312000000000001</c:v>
                </c:pt>
                <c:pt idx="16569">
                  <c:v>23.312000000000001</c:v>
                </c:pt>
                <c:pt idx="16570">
                  <c:v>23.312000000000001</c:v>
                </c:pt>
                <c:pt idx="16571">
                  <c:v>23.25</c:v>
                </c:pt>
                <c:pt idx="16572">
                  <c:v>23.25</c:v>
                </c:pt>
                <c:pt idx="16573">
                  <c:v>23.25</c:v>
                </c:pt>
                <c:pt idx="16574">
                  <c:v>23.187000000000001</c:v>
                </c:pt>
                <c:pt idx="16575">
                  <c:v>23.187000000000001</c:v>
                </c:pt>
                <c:pt idx="16576">
                  <c:v>23.187000000000001</c:v>
                </c:pt>
                <c:pt idx="16577">
                  <c:v>23.187000000000001</c:v>
                </c:pt>
                <c:pt idx="16578">
                  <c:v>23.125</c:v>
                </c:pt>
                <c:pt idx="16579">
                  <c:v>23.125</c:v>
                </c:pt>
                <c:pt idx="16580">
                  <c:v>23.125</c:v>
                </c:pt>
                <c:pt idx="16581">
                  <c:v>23.125</c:v>
                </c:pt>
                <c:pt idx="16582">
                  <c:v>23.062000000000001</c:v>
                </c:pt>
                <c:pt idx="16583">
                  <c:v>23.062000000000001</c:v>
                </c:pt>
                <c:pt idx="16584">
                  <c:v>23.062000000000001</c:v>
                </c:pt>
                <c:pt idx="16585">
                  <c:v>23</c:v>
                </c:pt>
                <c:pt idx="16586">
                  <c:v>23</c:v>
                </c:pt>
                <c:pt idx="16587">
                  <c:v>23</c:v>
                </c:pt>
                <c:pt idx="16588">
                  <c:v>23</c:v>
                </c:pt>
                <c:pt idx="16589">
                  <c:v>23</c:v>
                </c:pt>
                <c:pt idx="16590">
                  <c:v>22.937000000000001</c:v>
                </c:pt>
                <c:pt idx="16591">
                  <c:v>22.937000000000001</c:v>
                </c:pt>
                <c:pt idx="16592">
                  <c:v>22.937000000000001</c:v>
                </c:pt>
                <c:pt idx="16593">
                  <c:v>22.875</c:v>
                </c:pt>
                <c:pt idx="16594">
                  <c:v>22.875</c:v>
                </c:pt>
                <c:pt idx="16595">
                  <c:v>22.875</c:v>
                </c:pt>
                <c:pt idx="16596">
                  <c:v>22.875</c:v>
                </c:pt>
                <c:pt idx="16597">
                  <c:v>22.812000000000001</c:v>
                </c:pt>
                <c:pt idx="16598">
                  <c:v>22.812000000000001</c:v>
                </c:pt>
                <c:pt idx="16599">
                  <c:v>22.812000000000001</c:v>
                </c:pt>
                <c:pt idx="16600">
                  <c:v>22.812000000000001</c:v>
                </c:pt>
                <c:pt idx="16601">
                  <c:v>22.812000000000001</c:v>
                </c:pt>
                <c:pt idx="16602">
                  <c:v>22.875</c:v>
                </c:pt>
                <c:pt idx="16603">
                  <c:v>22.937000000000001</c:v>
                </c:pt>
                <c:pt idx="16604">
                  <c:v>22.937000000000001</c:v>
                </c:pt>
                <c:pt idx="16605">
                  <c:v>23.125</c:v>
                </c:pt>
                <c:pt idx="16606">
                  <c:v>23.25</c:v>
                </c:pt>
                <c:pt idx="16607">
                  <c:v>23.312000000000001</c:v>
                </c:pt>
                <c:pt idx="16608">
                  <c:v>23.437000000000001</c:v>
                </c:pt>
                <c:pt idx="16609">
                  <c:v>23.5</c:v>
                </c:pt>
                <c:pt idx="16610">
                  <c:v>23.562000000000001</c:v>
                </c:pt>
                <c:pt idx="16611">
                  <c:v>23.687000000000001</c:v>
                </c:pt>
                <c:pt idx="16612">
                  <c:v>23.75</c:v>
                </c:pt>
                <c:pt idx="16613">
                  <c:v>23.875</c:v>
                </c:pt>
                <c:pt idx="16614">
                  <c:v>23.937000000000001</c:v>
                </c:pt>
                <c:pt idx="16615">
                  <c:v>24.062000000000001</c:v>
                </c:pt>
                <c:pt idx="16616">
                  <c:v>24.187000000000001</c:v>
                </c:pt>
                <c:pt idx="16617">
                  <c:v>24.312000000000001</c:v>
                </c:pt>
                <c:pt idx="16618">
                  <c:v>24.437000000000001</c:v>
                </c:pt>
                <c:pt idx="16619">
                  <c:v>24.562000000000001</c:v>
                </c:pt>
                <c:pt idx="16620">
                  <c:v>24.687000000000001</c:v>
                </c:pt>
                <c:pt idx="16621">
                  <c:v>24.875</c:v>
                </c:pt>
                <c:pt idx="16622">
                  <c:v>25.062000000000001</c:v>
                </c:pt>
                <c:pt idx="16623">
                  <c:v>25.187000000000001</c:v>
                </c:pt>
                <c:pt idx="16624">
                  <c:v>25.375</c:v>
                </c:pt>
                <c:pt idx="16625">
                  <c:v>25.5</c:v>
                </c:pt>
                <c:pt idx="16626">
                  <c:v>25.687000000000001</c:v>
                </c:pt>
                <c:pt idx="16627">
                  <c:v>25.875</c:v>
                </c:pt>
                <c:pt idx="16628">
                  <c:v>26.062000000000001</c:v>
                </c:pt>
                <c:pt idx="16629">
                  <c:v>26.25</c:v>
                </c:pt>
                <c:pt idx="16630">
                  <c:v>26.5</c:v>
                </c:pt>
                <c:pt idx="16631">
                  <c:v>26.687000000000001</c:v>
                </c:pt>
                <c:pt idx="16632">
                  <c:v>26.937000000000001</c:v>
                </c:pt>
                <c:pt idx="16633">
                  <c:v>27.125</c:v>
                </c:pt>
                <c:pt idx="16634">
                  <c:v>27.375</c:v>
                </c:pt>
                <c:pt idx="16635">
                  <c:v>28.125</c:v>
                </c:pt>
                <c:pt idx="16636">
                  <c:v>29.062000000000001</c:v>
                </c:pt>
                <c:pt idx="16637">
                  <c:v>30.062000000000001</c:v>
                </c:pt>
                <c:pt idx="16638">
                  <c:v>30.875</c:v>
                </c:pt>
                <c:pt idx="16639">
                  <c:v>31</c:v>
                </c:pt>
                <c:pt idx="16640">
                  <c:v>31.5</c:v>
                </c:pt>
                <c:pt idx="16641">
                  <c:v>32.375</c:v>
                </c:pt>
                <c:pt idx="16642">
                  <c:v>33.311999999999998</c:v>
                </c:pt>
                <c:pt idx="16643">
                  <c:v>34.311999999999998</c:v>
                </c:pt>
                <c:pt idx="16644">
                  <c:v>35.311999999999998</c:v>
                </c:pt>
                <c:pt idx="16645">
                  <c:v>36.25</c:v>
                </c:pt>
                <c:pt idx="16646">
                  <c:v>37.061999999999998</c:v>
                </c:pt>
                <c:pt idx="16647">
                  <c:v>37.811999999999998</c:v>
                </c:pt>
                <c:pt idx="16648">
                  <c:v>38.561999999999998</c:v>
                </c:pt>
                <c:pt idx="16649">
                  <c:v>39.25</c:v>
                </c:pt>
                <c:pt idx="16650">
                  <c:v>39.811999999999998</c:v>
                </c:pt>
                <c:pt idx="16651">
                  <c:v>40.311999999999998</c:v>
                </c:pt>
                <c:pt idx="16652">
                  <c:v>40.75</c:v>
                </c:pt>
                <c:pt idx="16653">
                  <c:v>41.125</c:v>
                </c:pt>
                <c:pt idx="16654">
                  <c:v>41.5</c:v>
                </c:pt>
                <c:pt idx="16655">
                  <c:v>41.75</c:v>
                </c:pt>
                <c:pt idx="16656">
                  <c:v>42</c:v>
                </c:pt>
                <c:pt idx="16657">
                  <c:v>42.186999999999998</c:v>
                </c:pt>
                <c:pt idx="16658">
                  <c:v>42.375</c:v>
                </c:pt>
                <c:pt idx="16659">
                  <c:v>42.5</c:v>
                </c:pt>
                <c:pt idx="16660">
                  <c:v>42.561999999999998</c:v>
                </c:pt>
                <c:pt idx="16661">
                  <c:v>42.625</c:v>
                </c:pt>
                <c:pt idx="16662">
                  <c:v>42.625</c:v>
                </c:pt>
                <c:pt idx="16663">
                  <c:v>42.686999999999998</c:v>
                </c:pt>
                <c:pt idx="16664">
                  <c:v>42.625</c:v>
                </c:pt>
                <c:pt idx="16665">
                  <c:v>42.625</c:v>
                </c:pt>
                <c:pt idx="16666">
                  <c:v>42.5</c:v>
                </c:pt>
                <c:pt idx="16667">
                  <c:v>42.436999999999998</c:v>
                </c:pt>
                <c:pt idx="16668">
                  <c:v>42.311999999999998</c:v>
                </c:pt>
                <c:pt idx="16669">
                  <c:v>42.186999999999998</c:v>
                </c:pt>
                <c:pt idx="16670">
                  <c:v>42.061999999999998</c:v>
                </c:pt>
                <c:pt idx="16671">
                  <c:v>41.936999999999998</c:v>
                </c:pt>
                <c:pt idx="16672">
                  <c:v>41.75</c:v>
                </c:pt>
                <c:pt idx="16673">
                  <c:v>41.625</c:v>
                </c:pt>
                <c:pt idx="16674">
                  <c:v>41.436999999999998</c:v>
                </c:pt>
                <c:pt idx="16675">
                  <c:v>41.186999999999998</c:v>
                </c:pt>
                <c:pt idx="16676">
                  <c:v>41</c:v>
                </c:pt>
                <c:pt idx="16677">
                  <c:v>40.811999999999998</c:v>
                </c:pt>
                <c:pt idx="16678">
                  <c:v>40.625</c:v>
                </c:pt>
                <c:pt idx="16679">
                  <c:v>40.375</c:v>
                </c:pt>
                <c:pt idx="16680">
                  <c:v>40.186999999999998</c:v>
                </c:pt>
                <c:pt idx="16681">
                  <c:v>40</c:v>
                </c:pt>
                <c:pt idx="16682">
                  <c:v>39.75</c:v>
                </c:pt>
                <c:pt idx="16683">
                  <c:v>39.5</c:v>
                </c:pt>
                <c:pt idx="16684">
                  <c:v>39.25</c:v>
                </c:pt>
                <c:pt idx="16685">
                  <c:v>39.061999999999998</c:v>
                </c:pt>
                <c:pt idx="16686">
                  <c:v>38.811999999999998</c:v>
                </c:pt>
                <c:pt idx="16687">
                  <c:v>38.625</c:v>
                </c:pt>
                <c:pt idx="16688">
                  <c:v>38.375</c:v>
                </c:pt>
                <c:pt idx="16689">
                  <c:v>38.186999999999998</c:v>
                </c:pt>
                <c:pt idx="16690">
                  <c:v>37.936999999999998</c:v>
                </c:pt>
                <c:pt idx="16691">
                  <c:v>37.686999999999998</c:v>
                </c:pt>
                <c:pt idx="16692">
                  <c:v>37.5</c:v>
                </c:pt>
                <c:pt idx="16693">
                  <c:v>37.25</c:v>
                </c:pt>
                <c:pt idx="16694">
                  <c:v>37.061999999999998</c:v>
                </c:pt>
                <c:pt idx="16695">
                  <c:v>36.811999999999998</c:v>
                </c:pt>
                <c:pt idx="16696">
                  <c:v>36.625</c:v>
                </c:pt>
                <c:pt idx="16697">
                  <c:v>36.375</c:v>
                </c:pt>
                <c:pt idx="16698">
                  <c:v>36.186999999999998</c:v>
                </c:pt>
                <c:pt idx="16699">
                  <c:v>36</c:v>
                </c:pt>
                <c:pt idx="16700">
                  <c:v>35.75</c:v>
                </c:pt>
                <c:pt idx="16701">
                  <c:v>35.561999999999998</c:v>
                </c:pt>
                <c:pt idx="16702">
                  <c:v>35.375</c:v>
                </c:pt>
                <c:pt idx="16703">
                  <c:v>35.186999999999998</c:v>
                </c:pt>
                <c:pt idx="16704">
                  <c:v>35</c:v>
                </c:pt>
                <c:pt idx="16705">
                  <c:v>34.811999999999998</c:v>
                </c:pt>
                <c:pt idx="16706">
                  <c:v>34.625</c:v>
                </c:pt>
                <c:pt idx="16707">
                  <c:v>34.436999999999998</c:v>
                </c:pt>
                <c:pt idx="16708">
                  <c:v>34.25</c:v>
                </c:pt>
                <c:pt idx="16709">
                  <c:v>34.061999999999998</c:v>
                </c:pt>
                <c:pt idx="16710">
                  <c:v>33.875</c:v>
                </c:pt>
                <c:pt idx="16711">
                  <c:v>33.75</c:v>
                </c:pt>
                <c:pt idx="16712">
                  <c:v>33.561999999999998</c:v>
                </c:pt>
                <c:pt idx="16713">
                  <c:v>33.375</c:v>
                </c:pt>
                <c:pt idx="16714">
                  <c:v>33.25</c:v>
                </c:pt>
                <c:pt idx="16715">
                  <c:v>33.061999999999998</c:v>
                </c:pt>
                <c:pt idx="16716">
                  <c:v>32.875</c:v>
                </c:pt>
                <c:pt idx="16717">
                  <c:v>32.75</c:v>
                </c:pt>
                <c:pt idx="16718">
                  <c:v>32.625</c:v>
                </c:pt>
                <c:pt idx="16719">
                  <c:v>32.436999999999998</c:v>
                </c:pt>
                <c:pt idx="16720">
                  <c:v>32.311999999999998</c:v>
                </c:pt>
                <c:pt idx="16721">
                  <c:v>32.186999999999998</c:v>
                </c:pt>
                <c:pt idx="16722">
                  <c:v>32</c:v>
                </c:pt>
                <c:pt idx="16723">
                  <c:v>31.875</c:v>
                </c:pt>
                <c:pt idx="16724">
                  <c:v>31.75</c:v>
                </c:pt>
                <c:pt idx="16725">
                  <c:v>31.625</c:v>
                </c:pt>
                <c:pt idx="16726">
                  <c:v>31.5</c:v>
                </c:pt>
                <c:pt idx="16727">
                  <c:v>31.375</c:v>
                </c:pt>
                <c:pt idx="16728">
                  <c:v>31.25</c:v>
                </c:pt>
                <c:pt idx="16729">
                  <c:v>31.125</c:v>
                </c:pt>
                <c:pt idx="16730">
                  <c:v>31</c:v>
                </c:pt>
                <c:pt idx="16731">
                  <c:v>30.875</c:v>
                </c:pt>
                <c:pt idx="16732">
                  <c:v>30.75</c:v>
                </c:pt>
                <c:pt idx="16733">
                  <c:v>30.625</c:v>
                </c:pt>
                <c:pt idx="16734">
                  <c:v>30.562000000000001</c:v>
                </c:pt>
                <c:pt idx="16735">
                  <c:v>30.437000000000001</c:v>
                </c:pt>
                <c:pt idx="16736">
                  <c:v>30.312000000000001</c:v>
                </c:pt>
                <c:pt idx="16737">
                  <c:v>30.25</c:v>
                </c:pt>
                <c:pt idx="16738">
                  <c:v>30.125</c:v>
                </c:pt>
                <c:pt idx="16739">
                  <c:v>30</c:v>
                </c:pt>
                <c:pt idx="16740">
                  <c:v>29.937000000000001</c:v>
                </c:pt>
                <c:pt idx="16741">
                  <c:v>29.812000000000001</c:v>
                </c:pt>
                <c:pt idx="16742">
                  <c:v>29.75</c:v>
                </c:pt>
                <c:pt idx="16743">
                  <c:v>29.625</c:v>
                </c:pt>
                <c:pt idx="16744">
                  <c:v>29.562000000000001</c:v>
                </c:pt>
                <c:pt idx="16745">
                  <c:v>29.437000000000001</c:v>
                </c:pt>
                <c:pt idx="16746">
                  <c:v>29.375</c:v>
                </c:pt>
                <c:pt idx="16747">
                  <c:v>29.312000000000001</c:v>
                </c:pt>
                <c:pt idx="16748">
                  <c:v>29.187000000000001</c:v>
                </c:pt>
                <c:pt idx="16749">
                  <c:v>29.125</c:v>
                </c:pt>
                <c:pt idx="16750">
                  <c:v>29.062000000000001</c:v>
                </c:pt>
                <c:pt idx="16751">
                  <c:v>28.937000000000001</c:v>
                </c:pt>
                <c:pt idx="16752">
                  <c:v>28.875</c:v>
                </c:pt>
                <c:pt idx="16753">
                  <c:v>28.812000000000001</c:v>
                </c:pt>
                <c:pt idx="16754">
                  <c:v>28.75</c:v>
                </c:pt>
                <c:pt idx="16755">
                  <c:v>28.625</c:v>
                </c:pt>
                <c:pt idx="16756">
                  <c:v>28.562000000000001</c:v>
                </c:pt>
                <c:pt idx="16757">
                  <c:v>28.562000000000001</c:v>
                </c:pt>
                <c:pt idx="16758">
                  <c:v>28.437000000000001</c:v>
                </c:pt>
                <c:pt idx="16759">
                  <c:v>28.375</c:v>
                </c:pt>
                <c:pt idx="16760">
                  <c:v>28.312000000000001</c:v>
                </c:pt>
                <c:pt idx="16761">
                  <c:v>28.25</c:v>
                </c:pt>
                <c:pt idx="16762">
                  <c:v>28.187000000000001</c:v>
                </c:pt>
                <c:pt idx="16763">
                  <c:v>28.125</c:v>
                </c:pt>
                <c:pt idx="16764">
                  <c:v>28.062000000000001</c:v>
                </c:pt>
                <c:pt idx="16765">
                  <c:v>28</c:v>
                </c:pt>
                <c:pt idx="16766">
                  <c:v>27.937000000000001</c:v>
                </c:pt>
                <c:pt idx="16767">
                  <c:v>27.875</c:v>
                </c:pt>
                <c:pt idx="16768">
                  <c:v>27.812000000000001</c:v>
                </c:pt>
                <c:pt idx="16769">
                  <c:v>27.812000000000001</c:v>
                </c:pt>
                <c:pt idx="16770">
                  <c:v>27.75</c:v>
                </c:pt>
                <c:pt idx="16771">
                  <c:v>27.687000000000001</c:v>
                </c:pt>
                <c:pt idx="16772">
                  <c:v>27.625</c:v>
                </c:pt>
                <c:pt idx="16773">
                  <c:v>27.562000000000001</c:v>
                </c:pt>
                <c:pt idx="16774">
                  <c:v>27.562000000000001</c:v>
                </c:pt>
                <c:pt idx="16775">
                  <c:v>27.5</c:v>
                </c:pt>
                <c:pt idx="16776">
                  <c:v>27.437000000000001</c:v>
                </c:pt>
                <c:pt idx="16777">
                  <c:v>27.375</c:v>
                </c:pt>
                <c:pt idx="16778">
                  <c:v>27.312000000000001</c:v>
                </c:pt>
                <c:pt idx="16779">
                  <c:v>27.312000000000001</c:v>
                </c:pt>
                <c:pt idx="16780">
                  <c:v>27.25</c:v>
                </c:pt>
                <c:pt idx="16781">
                  <c:v>27.187000000000001</c:v>
                </c:pt>
                <c:pt idx="16782">
                  <c:v>27.187000000000001</c:v>
                </c:pt>
                <c:pt idx="16783">
                  <c:v>27.125</c:v>
                </c:pt>
                <c:pt idx="16784">
                  <c:v>27.125</c:v>
                </c:pt>
                <c:pt idx="16785">
                  <c:v>27.062000000000001</c:v>
                </c:pt>
                <c:pt idx="16786">
                  <c:v>27.062000000000001</c:v>
                </c:pt>
                <c:pt idx="16787">
                  <c:v>27</c:v>
                </c:pt>
                <c:pt idx="16788">
                  <c:v>26.937000000000001</c:v>
                </c:pt>
                <c:pt idx="16789">
                  <c:v>26.937000000000001</c:v>
                </c:pt>
                <c:pt idx="16790">
                  <c:v>26.875</c:v>
                </c:pt>
                <c:pt idx="16791">
                  <c:v>26.812000000000001</c:v>
                </c:pt>
                <c:pt idx="16792">
                  <c:v>26.812000000000001</c:v>
                </c:pt>
                <c:pt idx="16793">
                  <c:v>26.812000000000001</c:v>
                </c:pt>
                <c:pt idx="16794">
                  <c:v>26.75</c:v>
                </c:pt>
                <c:pt idx="16795">
                  <c:v>26.75</c:v>
                </c:pt>
                <c:pt idx="16796">
                  <c:v>26.687000000000001</c:v>
                </c:pt>
                <c:pt idx="16797">
                  <c:v>26.625</c:v>
                </c:pt>
                <c:pt idx="16798">
                  <c:v>26.625</c:v>
                </c:pt>
                <c:pt idx="16799">
                  <c:v>26.625</c:v>
                </c:pt>
                <c:pt idx="16800">
                  <c:v>26.562000000000001</c:v>
                </c:pt>
                <c:pt idx="16801">
                  <c:v>26.562000000000001</c:v>
                </c:pt>
                <c:pt idx="16802">
                  <c:v>26.5</c:v>
                </c:pt>
                <c:pt idx="16803">
                  <c:v>26.437000000000001</c:v>
                </c:pt>
                <c:pt idx="16804">
                  <c:v>26.437000000000001</c:v>
                </c:pt>
                <c:pt idx="16805">
                  <c:v>26.437000000000001</c:v>
                </c:pt>
                <c:pt idx="16806">
                  <c:v>26.437000000000001</c:v>
                </c:pt>
                <c:pt idx="16807">
                  <c:v>26.375</c:v>
                </c:pt>
                <c:pt idx="16808">
                  <c:v>26.312000000000001</c:v>
                </c:pt>
                <c:pt idx="16809">
                  <c:v>26.312000000000001</c:v>
                </c:pt>
                <c:pt idx="16810">
                  <c:v>26.312000000000001</c:v>
                </c:pt>
                <c:pt idx="16811">
                  <c:v>26.25</c:v>
                </c:pt>
                <c:pt idx="16812">
                  <c:v>26.25</c:v>
                </c:pt>
                <c:pt idx="16813">
                  <c:v>26.25</c:v>
                </c:pt>
                <c:pt idx="16814">
                  <c:v>26.187000000000001</c:v>
                </c:pt>
                <c:pt idx="16815">
                  <c:v>26.187000000000001</c:v>
                </c:pt>
                <c:pt idx="16816">
                  <c:v>26.125</c:v>
                </c:pt>
                <c:pt idx="16817">
                  <c:v>26.125</c:v>
                </c:pt>
                <c:pt idx="16818">
                  <c:v>26.125</c:v>
                </c:pt>
                <c:pt idx="16819">
                  <c:v>26.062000000000001</c:v>
                </c:pt>
                <c:pt idx="16820">
                  <c:v>26.062000000000001</c:v>
                </c:pt>
                <c:pt idx="16821">
                  <c:v>26</c:v>
                </c:pt>
                <c:pt idx="16822">
                  <c:v>26</c:v>
                </c:pt>
                <c:pt idx="16823">
                  <c:v>26</c:v>
                </c:pt>
                <c:pt idx="16824">
                  <c:v>25.937000000000001</c:v>
                </c:pt>
                <c:pt idx="16825">
                  <c:v>25.937000000000001</c:v>
                </c:pt>
                <c:pt idx="16826">
                  <c:v>25.937000000000001</c:v>
                </c:pt>
                <c:pt idx="16827">
                  <c:v>25.875</c:v>
                </c:pt>
                <c:pt idx="16828">
                  <c:v>25.875</c:v>
                </c:pt>
                <c:pt idx="16829">
                  <c:v>25.812000000000001</c:v>
                </c:pt>
                <c:pt idx="16830">
                  <c:v>25.875</c:v>
                </c:pt>
                <c:pt idx="16831">
                  <c:v>25.812000000000001</c:v>
                </c:pt>
                <c:pt idx="16832">
                  <c:v>25.812000000000001</c:v>
                </c:pt>
                <c:pt idx="16833">
                  <c:v>25.75</c:v>
                </c:pt>
                <c:pt idx="16834">
                  <c:v>25.75</c:v>
                </c:pt>
                <c:pt idx="16835">
                  <c:v>25.75</c:v>
                </c:pt>
                <c:pt idx="16836">
                  <c:v>25.687000000000001</c:v>
                </c:pt>
                <c:pt idx="16837">
                  <c:v>25.687000000000001</c:v>
                </c:pt>
                <c:pt idx="16838">
                  <c:v>25.687000000000001</c:v>
                </c:pt>
                <c:pt idx="16839">
                  <c:v>25.687000000000001</c:v>
                </c:pt>
                <c:pt idx="16840">
                  <c:v>25.625</c:v>
                </c:pt>
                <c:pt idx="16841">
                  <c:v>25.625</c:v>
                </c:pt>
                <c:pt idx="16842">
                  <c:v>25.625</c:v>
                </c:pt>
                <c:pt idx="16843">
                  <c:v>25.625</c:v>
                </c:pt>
                <c:pt idx="16844">
                  <c:v>25.562000000000001</c:v>
                </c:pt>
                <c:pt idx="16845">
                  <c:v>25.562000000000001</c:v>
                </c:pt>
                <c:pt idx="16846">
                  <c:v>25.562000000000001</c:v>
                </c:pt>
                <c:pt idx="16847">
                  <c:v>25.562000000000001</c:v>
                </c:pt>
                <c:pt idx="16848">
                  <c:v>25.5</c:v>
                </c:pt>
                <c:pt idx="16849">
                  <c:v>25.5</c:v>
                </c:pt>
                <c:pt idx="16850">
                  <c:v>25.5</c:v>
                </c:pt>
                <c:pt idx="16851">
                  <c:v>25.5</c:v>
                </c:pt>
                <c:pt idx="16852">
                  <c:v>25.5</c:v>
                </c:pt>
                <c:pt idx="16853">
                  <c:v>25.437000000000001</c:v>
                </c:pt>
                <c:pt idx="16854">
                  <c:v>25.437000000000001</c:v>
                </c:pt>
                <c:pt idx="16855">
                  <c:v>25.437000000000001</c:v>
                </c:pt>
                <c:pt idx="16856">
                  <c:v>25.437000000000001</c:v>
                </c:pt>
                <c:pt idx="16857">
                  <c:v>25.375</c:v>
                </c:pt>
                <c:pt idx="16858">
                  <c:v>25.375</c:v>
                </c:pt>
                <c:pt idx="16859">
                  <c:v>25.375</c:v>
                </c:pt>
                <c:pt idx="16860">
                  <c:v>25.375</c:v>
                </c:pt>
                <c:pt idx="16861">
                  <c:v>25.312000000000001</c:v>
                </c:pt>
                <c:pt idx="16862">
                  <c:v>25.312000000000001</c:v>
                </c:pt>
                <c:pt idx="16863">
                  <c:v>25.312000000000001</c:v>
                </c:pt>
                <c:pt idx="16864">
                  <c:v>25.312000000000001</c:v>
                </c:pt>
                <c:pt idx="16865">
                  <c:v>25.312000000000001</c:v>
                </c:pt>
                <c:pt idx="16866">
                  <c:v>25.312000000000001</c:v>
                </c:pt>
                <c:pt idx="16867">
                  <c:v>25.25</c:v>
                </c:pt>
                <c:pt idx="16868">
                  <c:v>25.25</c:v>
                </c:pt>
                <c:pt idx="16869">
                  <c:v>25.25</c:v>
                </c:pt>
                <c:pt idx="16870">
                  <c:v>25.25</c:v>
                </c:pt>
                <c:pt idx="16871">
                  <c:v>25.25</c:v>
                </c:pt>
                <c:pt idx="16872">
                  <c:v>25.25</c:v>
                </c:pt>
                <c:pt idx="16873">
                  <c:v>25.187000000000001</c:v>
                </c:pt>
                <c:pt idx="16874">
                  <c:v>25.187000000000001</c:v>
                </c:pt>
                <c:pt idx="16875">
                  <c:v>25.187000000000001</c:v>
                </c:pt>
                <c:pt idx="16876">
                  <c:v>25.187000000000001</c:v>
                </c:pt>
                <c:pt idx="16877">
                  <c:v>25.187000000000001</c:v>
                </c:pt>
                <c:pt idx="16878">
                  <c:v>25.187000000000001</c:v>
                </c:pt>
                <c:pt idx="16879">
                  <c:v>25.187000000000001</c:v>
                </c:pt>
                <c:pt idx="16880">
                  <c:v>25.125</c:v>
                </c:pt>
                <c:pt idx="16881">
                  <c:v>25.125</c:v>
                </c:pt>
                <c:pt idx="16882">
                  <c:v>25.125</c:v>
                </c:pt>
                <c:pt idx="16883">
                  <c:v>25.125</c:v>
                </c:pt>
                <c:pt idx="16884">
                  <c:v>25.125</c:v>
                </c:pt>
                <c:pt idx="16885">
                  <c:v>25.125</c:v>
                </c:pt>
                <c:pt idx="16886">
                  <c:v>25.125</c:v>
                </c:pt>
                <c:pt idx="16887">
                  <c:v>25.062000000000001</c:v>
                </c:pt>
                <c:pt idx="16888">
                  <c:v>25.125</c:v>
                </c:pt>
                <c:pt idx="16889">
                  <c:v>25.062000000000001</c:v>
                </c:pt>
                <c:pt idx="16890">
                  <c:v>25.062000000000001</c:v>
                </c:pt>
                <c:pt idx="16891">
                  <c:v>25.062000000000001</c:v>
                </c:pt>
                <c:pt idx="16892">
                  <c:v>25.062000000000001</c:v>
                </c:pt>
                <c:pt idx="16893">
                  <c:v>25.062000000000001</c:v>
                </c:pt>
                <c:pt idx="16894">
                  <c:v>25.062000000000001</c:v>
                </c:pt>
                <c:pt idx="16895">
                  <c:v>25.062000000000001</c:v>
                </c:pt>
                <c:pt idx="16896">
                  <c:v>25.062000000000001</c:v>
                </c:pt>
                <c:pt idx="16897">
                  <c:v>25.062000000000001</c:v>
                </c:pt>
                <c:pt idx="16898">
                  <c:v>25.062000000000001</c:v>
                </c:pt>
                <c:pt idx="16899">
                  <c:v>25.062000000000001</c:v>
                </c:pt>
                <c:pt idx="16900">
                  <c:v>25</c:v>
                </c:pt>
                <c:pt idx="16901">
                  <c:v>25</c:v>
                </c:pt>
                <c:pt idx="16902">
                  <c:v>25</c:v>
                </c:pt>
                <c:pt idx="16903">
                  <c:v>25</c:v>
                </c:pt>
                <c:pt idx="16904">
                  <c:v>25</c:v>
                </c:pt>
                <c:pt idx="16905">
                  <c:v>25</c:v>
                </c:pt>
                <c:pt idx="16906">
                  <c:v>25</c:v>
                </c:pt>
                <c:pt idx="16907">
                  <c:v>25</c:v>
                </c:pt>
                <c:pt idx="16908">
                  <c:v>25</c:v>
                </c:pt>
                <c:pt idx="16909">
                  <c:v>25</c:v>
                </c:pt>
                <c:pt idx="16910">
                  <c:v>25</c:v>
                </c:pt>
                <c:pt idx="16911">
                  <c:v>25</c:v>
                </c:pt>
                <c:pt idx="16912">
                  <c:v>25</c:v>
                </c:pt>
                <c:pt idx="16913">
                  <c:v>25</c:v>
                </c:pt>
                <c:pt idx="16914">
                  <c:v>24.937000000000001</c:v>
                </c:pt>
                <c:pt idx="16915">
                  <c:v>25</c:v>
                </c:pt>
                <c:pt idx="16916">
                  <c:v>24.937000000000001</c:v>
                </c:pt>
                <c:pt idx="16917">
                  <c:v>24.937000000000001</c:v>
                </c:pt>
                <c:pt idx="16918">
                  <c:v>24.937000000000001</c:v>
                </c:pt>
                <c:pt idx="16919">
                  <c:v>24.937000000000001</c:v>
                </c:pt>
                <c:pt idx="16920">
                  <c:v>24.937000000000001</c:v>
                </c:pt>
                <c:pt idx="16921">
                  <c:v>24.937000000000001</c:v>
                </c:pt>
                <c:pt idx="16922">
                  <c:v>24.937000000000001</c:v>
                </c:pt>
                <c:pt idx="16923">
                  <c:v>24.937000000000001</c:v>
                </c:pt>
                <c:pt idx="16924">
                  <c:v>24.937000000000001</c:v>
                </c:pt>
                <c:pt idx="16925">
                  <c:v>24.937000000000001</c:v>
                </c:pt>
                <c:pt idx="16926">
                  <c:v>24.937000000000001</c:v>
                </c:pt>
                <c:pt idx="16927">
                  <c:v>24.937000000000001</c:v>
                </c:pt>
                <c:pt idx="16928">
                  <c:v>24.937000000000001</c:v>
                </c:pt>
                <c:pt idx="16929">
                  <c:v>24.937000000000001</c:v>
                </c:pt>
                <c:pt idx="16930">
                  <c:v>24.937000000000001</c:v>
                </c:pt>
                <c:pt idx="16931">
                  <c:v>24.937000000000001</c:v>
                </c:pt>
                <c:pt idx="16932">
                  <c:v>24.937000000000001</c:v>
                </c:pt>
                <c:pt idx="16933">
                  <c:v>24.937000000000001</c:v>
                </c:pt>
                <c:pt idx="16934">
                  <c:v>24.937000000000001</c:v>
                </c:pt>
                <c:pt idx="16935">
                  <c:v>24.875</c:v>
                </c:pt>
                <c:pt idx="16936">
                  <c:v>24.875</c:v>
                </c:pt>
                <c:pt idx="16937">
                  <c:v>24.937000000000001</c:v>
                </c:pt>
                <c:pt idx="16938">
                  <c:v>24.875</c:v>
                </c:pt>
                <c:pt idx="16939">
                  <c:v>24.937000000000001</c:v>
                </c:pt>
                <c:pt idx="16940">
                  <c:v>24.875</c:v>
                </c:pt>
                <c:pt idx="16941">
                  <c:v>24.937000000000001</c:v>
                </c:pt>
                <c:pt idx="16942">
                  <c:v>24.875</c:v>
                </c:pt>
                <c:pt idx="16943">
                  <c:v>24.937000000000001</c:v>
                </c:pt>
                <c:pt idx="16944">
                  <c:v>24.937000000000001</c:v>
                </c:pt>
                <c:pt idx="16945">
                  <c:v>24.875</c:v>
                </c:pt>
                <c:pt idx="16946">
                  <c:v>24.937000000000001</c:v>
                </c:pt>
                <c:pt idx="16947">
                  <c:v>24.937000000000001</c:v>
                </c:pt>
                <c:pt idx="16948">
                  <c:v>24.875</c:v>
                </c:pt>
                <c:pt idx="16949">
                  <c:v>24.875</c:v>
                </c:pt>
                <c:pt idx="16950">
                  <c:v>24.937000000000001</c:v>
                </c:pt>
                <c:pt idx="16951">
                  <c:v>24.937000000000001</c:v>
                </c:pt>
                <c:pt idx="16952">
                  <c:v>24.875</c:v>
                </c:pt>
                <c:pt idx="16953">
                  <c:v>24.937000000000001</c:v>
                </c:pt>
                <c:pt idx="16954">
                  <c:v>24.875</c:v>
                </c:pt>
                <c:pt idx="16955">
                  <c:v>24.937000000000001</c:v>
                </c:pt>
                <c:pt idx="16956">
                  <c:v>24.937000000000001</c:v>
                </c:pt>
                <c:pt idx="16957">
                  <c:v>24.937000000000001</c:v>
                </c:pt>
                <c:pt idx="16958">
                  <c:v>24.875</c:v>
                </c:pt>
                <c:pt idx="16959">
                  <c:v>24.937000000000001</c:v>
                </c:pt>
                <c:pt idx="16960">
                  <c:v>24.875</c:v>
                </c:pt>
                <c:pt idx="16961">
                  <c:v>24.875</c:v>
                </c:pt>
                <c:pt idx="16962">
                  <c:v>24.937000000000001</c:v>
                </c:pt>
                <c:pt idx="16963">
                  <c:v>24.937000000000001</c:v>
                </c:pt>
                <c:pt idx="16964">
                  <c:v>24.937000000000001</c:v>
                </c:pt>
                <c:pt idx="16965">
                  <c:v>24.937000000000001</c:v>
                </c:pt>
                <c:pt idx="16966">
                  <c:v>24.937000000000001</c:v>
                </c:pt>
                <c:pt idx="16967">
                  <c:v>24.937000000000001</c:v>
                </c:pt>
                <c:pt idx="16968">
                  <c:v>24.937000000000001</c:v>
                </c:pt>
                <c:pt idx="16969">
                  <c:v>24.937000000000001</c:v>
                </c:pt>
                <c:pt idx="16970">
                  <c:v>24.937000000000001</c:v>
                </c:pt>
                <c:pt idx="16971">
                  <c:v>24.937000000000001</c:v>
                </c:pt>
                <c:pt idx="16972">
                  <c:v>24.937000000000001</c:v>
                </c:pt>
                <c:pt idx="16973">
                  <c:v>24.937000000000001</c:v>
                </c:pt>
                <c:pt idx="16974">
                  <c:v>25</c:v>
                </c:pt>
                <c:pt idx="16975">
                  <c:v>25</c:v>
                </c:pt>
                <c:pt idx="16976">
                  <c:v>25.062000000000001</c:v>
                </c:pt>
                <c:pt idx="16977">
                  <c:v>25.125</c:v>
                </c:pt>
                <c:pt idx="16978">
                  <c:v>25.312000000000001</c:v>
                </c:pt>
                <c:pt idx="16979">
                  <c:v>25.5</c:v>
                </c:pt>
                <c:pt idx="16980">
                  <c:v>25.562000000000001</c:v>
                </c:pt>
                <c:pt idx="16981">
                  <c:v>25.687000000000001</c:v>
                </c:pt>
                <c:pt idx="16982">
                  <c:v>25.75</c:v>
                </c:pt>
                <c:pt idx="16983">
                  <c:v>25.875</c:v>
                </c:pt>
                <c:pt idx="16984">
                  <c:v>25.937000000000001</c:v>
                </c:pt>
                <c:pt idx="16985">
                  <c:v>26.062000000000001</c:v>
                </c:pt>
                <c:pt idx="16986">
                  <c:v>26.187000000000001</c:v>
                </c:pt>
                <c:pt idx="16987">
                  <c:v>26.312000000000001</c:v>
                </c:pt>
                <c:pt idx="16988">
                  <c:v>26.437000000000001</c:v>
                </c:pt>
                <c:pt idx="16989">
                  <c:v>26.562000000000001</c:v>
                </c:pt>
                <c:pt idx="16990">
                  <c:v>26.687000000000001</c:v>
                </c:pt>
                <c:pt idx="16991">
                  <c:v>26.812000000000001</c:v>
                </c:pt>
                <c:pt idx="16992">
                  <c:v>27</c:v>
                </c:pt>
                <c:pt idx="16993">
                  <c:v>27.187000000000001</c:v>
                </c:pt>
                <c:pt idx="16994">
                  <c:v>27.375</c:v>
                </c:pt>
                <c:pt idx="16995">
                  <c:v>27.5</c:v>
                </c:pt>
                <c:pt idx="16996">
                  <c:v>27.75</c:v>
                </c:pt>
                <c:pt idx="16997">
                  <c:v>27.937000000000001</c:v>
                </c:pt>
                <c:pt idx="16998">
                  <c:v>28.187000000000001</c:v>
                </c:pt>
                <c:pt idx="16999">
                  <c:v>28.437000000000001</c:v>
                </c:pt>
                <c:pt idx="17000">
                  <c:v>28.687000000000001</c:v>
                </c:pt>
                <c:pt idx="17001">
                  <c:v>29</c:v>
                </c:pt>
                <c:pt idx="17002">
                  <c:v>29.25</c:v>
                </c:pt>
                <c:pt idx="17003">
                  <c:v>29.562000000000001</c:v>
                </c:pt>
                <c:pt idx="17004">
                  <c:v>29.875</c:v>
                </c:pt>
                <c:pt idx="17005">
                  <c:v>30.187000000000001</c:v>
                </c:pt>
                <c:pt idx="17006">
                  <c:v>30.5</c:v>
                </c:pt>
                <c:pt idx="17007">
                  <c:v>30.875</c:v>
                </c:pt>
                <c:pt idx="17008">
                  <c:v>31.875</c:v>
                </c:pt>
                <c:pt idx="17009">
                  <c:v>32</c:v>
                </c:pt>
                <c:pt idx="17010">
                  <c:v>32.436999999999998</c:v>
                </c:pt>
                <c:pt idx="17011">
                  <c:v>33.25</c:v>
                </c:pt>
                <c:pt idx="17012">
                  <c:v>34.25</c:v>
                </c:pt>
                <c:pt idx="17013">
                  <c:v>35.186999999999998</c:v>
                </c:pt>
                <c:pt idx="17014">
                  <c:v>36.25</c:v>
                </c:pt>
                <c:pt idx="17015">
                  <c:v>37.125</c:v>
                </c:pt>
                <c:pt idx="17016">
                  <c:v>38.061999999999998</c:v>
                </c:pt>
                <c:pt idx="17017">
                  <c:v>38.811999999999998</c:v>
                </c:pt>
                <c:pt idx="17018">
                  <c:v>39.561999999999998</c:v>
                </c:pt>
                <c:pt idx="17019">
                  <c:v>40.186999999999998</c:v>
                </c:pt>
                <c:pt idx="17020">
                  <c:v>40.811999999999998</c:v>
                </c:pt>
                <c:pt idx="17021">
                  <c:v>41.311999999999998</c:v>
                </c:pt>
                <c:pt idx="17022">
                  <c:v>41.811999999999998</c:v>
                </c:pt>
                <c:pt idx="17023">
                  <c:v>42.25</c:v>
                </c:pt>
                <c:pt idx="17024">
                  <c:v>42.561999999999998</c:v>
                </c:pt>
                <c:pt idx="17025">
                  <c:v>42.875</c:v>
                </c:pt>
                <c:pt idx="17026">
                  <c:v>43.186999999999998</c:v>
                </c:pt>
                <c:pt idx="17027">
                  <c:v>43.375</c:v>
                </c:pt>
                <c:pt idx="17028">
                  <c:v>43.561999999999998</c:v>
                </c:pt>
                <c:pt idx="17029">
                  <c:v>43.686999999999998</c:v>
                </c:pt>
                <c:pt idx="17030">
                  <c:v>43.811999999999998</c:v>
                </c:pt>
                <c:pt idx="17031">
                  <c:v>43.875</c:v>
                </c:pt>
                <c:pt idx="17032">
                  <c:v>43.936999999999998</c:v>
                </c:pt>
                <c:pt idx="17033">
                  <c:v>43.936999999999998</c:v>
                </c:pt>
                <c:pt idx="17034">
                  <c:v>43.936999999999998</c:v>
                </c:pt>
                <c:pt idx="17035">
                  <c:v>43.875</c:v>
                </c:pt>
                <c:pt idx="17036">
                  <c:v>43.811999999999998</c:v>
                </c:pt>
                <c:pt idx="17037">
                  <c:v>43.75</c:v>
                </c:pt>
                <c:pt idx="17038">
                  <c:v>43.686999999999998</c:v>
                </c:pt>
                <c:pt idx="17039">
                  <c:v>43.561999999999998</c:v>
                </c:pt>
                <c:pt idx="17040">
                  <c:v>43.436999999999998</c:v>
                </c:pt>
                <c:pt idx="17041">
                  <c:v>43.311999999999998</c:v>
                </c:pt>
                <c:pt idx="17042">
                  <c:v>43.186999999999998</c:v>
                </c:pt>
                <c:pt idx="17043">
                  <c:v>43</c:v>
                </c:pt>
                <c:pt idx="17044">
                  <c:v>42.875</c:v>
                </c:pt>
                <c:pt idx="17045">
                  <c:v>42.686999999999998</c:v>
                </c:pt>
                <c:pt idx="17046">
                  <c:v>42.5</c:v>
                </c:pt>
                <c:pt idx="17047">
                  <c:v>42.311999999999998</c:v>
                </c:pt>
                <c:pt idx="17048">
                  <c:v>42.125</c:v>
                </c:pt>
                <c:pt idx="17049">
                  <c:v>41.936999999999998</c:v>
                </c:pt>
                <c:pt idx="17050">
                  <c:v>41.686999999999998</c:v>
                </c:pt>
                <c:pt idx="17051">
                  <c:v>41.5</c:v>
                </c:pt>
                <c:pt idx="17052">
                  <c:v>41.25</c:v>
                </c:pt>
                <c:pt idx="17053">
                  <c:v>41.061999999999998</c:v>
                </c:pt>
                <c:pt idx="17054">
                  <c:v>40.875</c:v>
                </c:pt>
                <c:pt idx="17055">
                  <c:v>40.625</c:v>
                </c:pt>
                <c:pt idx="17056">
                  <c:v>40.436999999999998</c:v>
                </c:pt>
                <c:pt idx="17057">
                  <c:v>40.186999999999998</c:v>
                </c:pt>
                <c:pt idx="17058">
                  <c:v>40</c:v>
                </c:pt>
                <c:pt idx="17059">
                  <c:v>39.811999999999998</c:v>
                </c:pt>
                <c:pt idx="17060">
                  <c:v>39.561999999999998</c:v>
                </c:pt>
                <c:pt idx="17061">
                  <c:v>39.375</c:v>
                </c:pt>
                <c:pt idx="17062">
                  <c:v>39.125</c:v>
                </c:pt>
                <c:pt idx="17063">
                  <c:v>38.936999999999998</c:v>
                </c:pt>
                <c:pt idx="17064">
                  <c:v>38.75</c:v>
                </c:pt>
                <c:pt idx="17065">
                  <c:v>38.5</c:v>
                </c:pt>
                <c:pt idx="17066">
                  <c:v>38.311999999999998</c:v>
                </c:pt>
                <c:pt idx="17067">
                  <c:v>38.125</c:v>
                </c:pt>
                <c:pt idx="17068">
                  <c:v>37.936999999999998</c:v>
                </c:pt>
                <c:pt idx="17069">
                  <c:v>37.686999999999998</c:v>
                </c:pt>
                <c:pt idx="17070">
                  <c:v>37.5</c:v>
                </c:pt>
                <c:pt idx="17071">
                  <c:v>37.311999999999998</c:v>
                </c:pt>
                <c:pt idx="17072">
                  <c:v>37.125</c:v>
                </c:pt>
                <c:pt idx="17073">
                  <c:v>36.936999999999998</c:v>
                </c:pt>
                <c:pt idx="17074">
                  <c:v>36.75</c:v>
                </c:pt>
                <c:pt idx="17075">
                  <c:v>36.561999999999998</c:v>
                </c:pt>
                <c:pt idx="17076">
                  <c:v>36.436999999999998</c:v>
                </c:pt>
                <c:pt idx="17077">
                  <c:v>36.186999999999998</c:v>
                </c:pt>
                <c:pt idx="17078">
                  <c:v>36.061999999999998</c:v>
                </c:pt>
                <c:pt idx="17079">
                  <c:v>35.875</c:v>
                </c:pt>
                <c:pt idx="17080">
                  <c:v>35.686999999999998</c:v>
                </c:pt>
                <c:pt idx="17081">
                  <c:v>35.561999999999998</c:v>
                </c:pt>
                <c:pt idx="17082">
                  <c:v>35.375</c:v>
                </c:pt>
                <c:pt idx="17083">
                  <c:v>35.25</c:v>
                </c:pt>
                <c:pt idx="17084">
                  <c:v>35.125</c:v>
                </c:pt>
                <c:pt idx="17085">
                  <c:v>34.936999999999998</c:v>
                </c:pt>
                <c:pt idx="17086">
                  <c:v>34.811999999999998</c:v>
                </c:pt>
                <c:pt idx="17087">
                  <c:v>34.625</c:v>
                </c:pt>
                <c:pt idx="17088">
                  <c:v>34.5</c:v>
                </c:pt>
                <c:pt idx="17089">
                  <c:v>34.375</c:v>
                </c:pt>
                <c:pt idx="17090">
                  <c:v>34.25</c:v>
                </c:pt>
                <c:pt idx="17091">
                  <c:v>34.125</c:v>
                </c:pt>
                <c:pt idx="17092">
                  <c:v>33.936999999999998</c:v>
                </c:pt>
                <c:pt idx="17093">
                  <c:v>33.811999999999998</c:v>
                </c:pt>
                <c:pt idx="17094">
                  <c:v>33.686999999999998</c:v>
                </c:pt>
                <c:pt idx="17095">
                  <c:v>33.625</c:v>
                </c:pt>
                <c:pt idx="17096">
                  <c:v>33.436999999999998</c:v>
                </c:pt>
                <c:pt idx="17097">
                  <c:v>33.375</c:v>
                </c:pt>
                <c:pt idx="17098">
                  <c:v>33.25</c:v>
                </c:pt>
                <c:pt idx="17099">
                  <c:v>33.125</c:v>
                </c:pt>
                <c:pt idx="17100">
                  <c:v>33.061999999999998</c:v>
                </c:pt>
                <c:pt idx="17101">
                  <c:v>32.875</c:v>
                </c:pt>
                <c:pt idx="17102">
                  <c:v>32.811999999999998</c:v>
                </c:pt>
                <c:pt idx="17103">
                  <c:v>32.686999999999998</c:v>
                </c:pt>
                <c:pt idx="17104">
                  <c:v>32.625</c:v>
                </c:pt>
                <c:pt idx="17105">
                  <c:v>32.5</c:v>
                </c:pt>
                <c:pt idx="17106">
                  <c:v>32.436999999999998</c:v>
                </c:pt>
                <c:pt idx="17107">
                  <c:v>32.311999999999998</c:v>
                </c:pt>
                <c:pt idx="17108">
                  <c:v>32.25</c:v>
                </c:pt>
                <c:pt idx="17109">
                  <c:v>32.125</c:v>
                </c:pt>
                <c:pt idx="17110">
                  <c:v>32.061999999999998</c:v>
                </c:pt>
                <c:pt idx="17111">
                  <c:v>31.937000000000001</c:v>
                </c:pt>
                <c:pt idx="17112">
                  <c:v>31.875</c:v>
                </c:pt>
                <c:pt idx="17113">
                  <c:v>31.812000000000001</c:v>
                </c:pt>
                <c:pt idx="17114">
                  <c:v>31.687000000000001</c:v>
                </c:pt>
                <c:pt idx="17115">
                  <c:v>31.625</c:v>
                </c:pt>
                <c:pt idx="17116">
                  <c:v>31.562000000000001</c:v>
                </c:pt>
                <c:pt idx="17117">
                  <c:v>31.437000000000001</c:v>
                </c:pt>
                <c:pt idx="17118">
                  <c:v>31.375</c:v>
                </c:pt>
                <c:pt idx="17119">
                  <c:v>31.312000000000001</c:v>
                </c:pt>
                <c:pt idx="17120">
                  <c:v>31.25</c:v>
                </c:pt>
                <c:pt idx="17121">
                  <c:v>31.187000000000001</c:v>
                </c:pt>
                <c:pt idx="17122">
                  <c:v>31.125</c:v>
                </c:pt>
                <c:pt idx="17123">
                  <c:v>31.062000000000001</c:v>
                </c:pt>
                <c:pt idx="17124">
                  <c:v>31</c:v>
                </c:pt>
                <c:pt idx="17125">
                  <c:v>30.937000000000001</c:v>
                </c:pt>
                <c:pt idx="17126">
                  <c:v>30.875</c:v>
                </c:pt>
                <c:pt idx="17127">
                  <c:v>30.812000000000001</c:v>
                </c:pt>
                <c:pt idx="17128">
                  <c:v>30.687000000000001</c:v>
                </c:pt>
                <c:pt idx="17129">
                  <c:v>30.687000000000001</c:v>
                </c:pt>
                <c:pt idx="17130">
                  <c:v>30.625</c:v>
                </c:pt>
                <c:pt idx="17131">
                  <c:v>30.562000000000001</c:v>
                </c:pt>
                <c:pt idx="17132">
                  <c:v>30.5</c:v>
                </c:pt>
                <c:pt idx="17133">
                  <c:v>30.437000000000001</c:v>
                </c:pt>
                <c:pt idx="17134">
                  <c:v>30.437000000000001</c:v>
                </c:pt>
                <c:pt idx="17135">
                  <c:v>30.375</c:v>
                </c:pt>
                <c:pt idx="17136">
                  <c:v>30.312000000000001</c:v>
                </c:pt>
                <c:pt idx="17137">
                  <c:v>30.25</c:v>
                </c:pt>
                <c:pt idx="17138">
                  <c:v>30.187000000000001</c:v>
                </c:pt>
                <c:pt idx="17139">
                  <c:v>30.187000000000001</c:v>
                </c:pt>
                <c:pt idx="17140">
                  <c:v>30.125</c:v>
                </c:pt>
                <c:pt idx="17141">
                  <c:v>30.125</c:v>
                </c:pt>
                <c:pt idx="17142">
                  <c:v>30.062000000000001</c:v>
                </c:pt>
                <c:pt idx="17143">
                  <c:v>30</c:v>
                </c:pt>
                <c:pt idx="17144">
                  <c:v>30</c:v>
                </c:pt>
                <c:pt idx="17145">
                  <c:v>29.937000000000001</c:v>
                </c:pt>
                <c:pt idx="17146">
                  <c:v>29.875</c:v>
                </c:pt>
                <c:pt idx="17147">
                  <c:v>29.812000000000001</c:v>
                </c:pt>
                <c:pt idx="17148">
                  <c:v>29.812000000000001</c:v>
                </c:pt>
                <c:pt idx="17149">
                  <c:v>29.75</c:v>
                </c:pt>
                <c:pt idx="17150">
                  <c:v>29.75</c:v>
                </c:pt>
                <c:pt idx="17151">
                  <c:v>29.75</c:v>
                </c:pt>
                <c:pt idx="17152">
                  <c:v>29.687000000000001</c:v>
                </c:pt>
                <c:pt idx="17153">
                  <c:v>29.625</c:v>
                </c:pt>
                <c:pt idx="17154">
                  <c:v>29.625</c:v>
                </c:pt>
                <c:pt idx="17155">
                  <c:v>29.625</c:v>
                </c:pt>
                <c:pt idx="17156">
                  <c:v>29.562000000000001</c:v>
                </c:pt>
                <c:pt idx="17157">
                  <c:v>29.562000000000001</c:v>
                </c:pt>
                <c:pt idx="17158">
                  <c:v>29.5</c:v>
                </c:pt>
                <c:pt idx="17159">
                  <c:v>29.437000000000001</c:v>
                </c:pt>
                <c:pt idx="17160">
                  <c:v>29.437000000000001</c:v>
                </c:pt>
                <c:pt idx="17161">
                  <c:v>29.437000000000001</c:v>
                </c:pt>
                <c:pt idx="17162">
                  <c:v>29.375</c:v>
                </c:pt>
                <c:pt idx="17163">
                  <c:v>29.375</c:v>
                </c:pt>
                <c:pt idx="17164">
                  <c:v>29.312000000000001</c:v>
                </c:pt>
                <c:pt idx="17165">
                  <c:v>29.312000000000001</c:v>
                </c:pt>
                <c:pt idx="17166">
                  <c:v>29.312000000000001</c:v>
                </c:pt>
                <c:pt idx="17167">
                  <c:v>29.25</c:v>
                </c:pt>
                <c:pt idx="17168">
                  <c:v>29.25</c:v>
                </c:pt>
                <c:pt idx="17169">
                  <c:v>29.187000000000001</c:v>
                </c:pt>
                <c:pt idx="17170">
                  <c:v>29.187000000000001</c:v>
                </c:pt>
                <c:pt idx="17171">
                  <c:v>29.187000000000001</c:v>
                </c:pt>
                <c:pt idx="17172">
                  <c:v>29.125</c:v>
                </c:pt>
                <c:pt idx="17173">
                  <c:v>29.125</c:v>
                </c:pt>
                <c:pt idx="17174">
                  <c:v>29.125</c:v>
                </c:pt>
                <c:pt idx="17175">
                  <c:v>29.062000000000001</c:v>
                </c:pt>
                <c:pt idx="17176">
                  <c:v>29.062000000000001</c:v>
                </c:pt>
                <c:pt idx="17177">
                  <c:v>29.062000000000001</c:v>
                </c:pt>
                <c:pt idx="17178">
                  <c:v>29</c:v>
                </c:pt>
                <c:pt idx="17179">
                  <c:v>29</c:v>
                </c:pt>
                <c:pt idx="17180">
                  <c:v>29</c:v>
                </c:pt>
                <c:pt idx="17181">
                  <c:v>28.937000000000001</c:v>
                </c:pt>
                <c:pt idx="17182">
                  <c:v>28.937000000000001</c:v>
                </c:pt>
                <c:pt idx="17183">
                  <c:v>28.937000000000001</c:v>
                </c:pt>
                <c:pt idx="17184">
                  <c:v>28.937000000000001</c:v>
                </c:pt>
                <c:pt idx="17185">
                  <c:v>28.875</c:v>
                </c:pt>
                <c:pt idx="17186">
                  <c:v>28.875</c:v>
                </c:pt>
                <c:pt idx="17187">
                  <c:v>28.875</c:v>
                </c:pt>
                <c:pt idx="17188">
                  <c:v>28.875</c:v>
                </c:pt>
                <c:pt idx="17189">
                  <c:v>28.812000000000001</c:v>
                </c:pt>
                <c:pt idx="17190">
                  <c:v>28.812000000000001</c:v>
                </c:pt>
                <c:pt idx="17191">
                  <c:v>28.812000000000001</c:v>
                </c:pt>
                <c:pt idx="17192">
                  <c:v>28.75</c:v>
                </c:pt>
                <c:pt idx="17193">
                  <c:v>28.75</c:v>
                </c:pt>
                <c:pt idx="17194">
                  <c:v>28.75</c:v>
                </c:pt>
                <c:pt idx="17195">
                  <c:v>28.75</c:v>
                </c:pt>
                <c:pt idx="17196">
                  <c:v>28.687000000000001</c:v>
                </c:pt>
                <c:pt idx="17197">
                  <c:v>28.687000000000001</c:v>
                </c:pt>
                <c:pt idx="17198">
                  <c:v>28.687000000000001</c:v>
                </c:pt>
                <c:pt idx="17199">
                  <c:v>28.687000000000001</c:v>
                </c:pt>
                <c:pt idx="17200">
                  <c:v>28.687000000000001</c:v>
                </c:pt>
                <c:pt idx="17201">
                  <c:v>28.687000000000001</c:v>
                </c:pt>
                <c:pt idx="17202">
                  <c:v>28.625</c:v>
                </c:pt>
                <c:pt idx="17203">
                  <c:v>28.625</c:v>
                </c:pt>
                <c:pt idx="17204">
                  <c:v>28.625</c:v>
                </c:pt>
                <c:pt idx="17205">
                  <c:v>28.625</c:v>
                </c:pt>
                <c:pt idx="17206">
                  <c:v>28.625</c:v>
                </c:pt>
                <c:pt idx="17207">
                  <c:v>28.625</c:v>
                </c:pt>
                <c:pt idx="17208">
                  <c:v>28.562000000000001</c:v>
                </c:pt>
                <c:pt idx="17209">
                  <c:v>28.562000000000001</c:v>
                </c:pt>
                <c:pt idx="17210">
                  <c:v>28.562000000000001</c:v>
                </c:pt>
                <c:pt idx="17211">
                  <c:v>28.562000000000001</c:v>
                </c:pt>
                <c:pt idx="17212">
                  <c:v>28.562000000000001</c:v>
                </c:pt>
                <c:pt idx="17213">
                  <c:v>28.562000000000001</c:v>
                </c:pt>
                <c:pt idx="17214">
                  <c:v>28.5</c:v>
                </c:pt>
                <c:pt idx="17215">
                  <c:v>28.562000000000001</c:v>
                </c:pt>
                <c:pt idx="17216">
                  <c:v>28.5</c:v>
                </c:pt>
                <c:pt idx="17217">
                  <c:v>28.5</c:v>
                </c:pt>
                <c:pt idx="17218">
                  <c:v>28.5</c:v>
                </c:pt>
                <c:pt idx="17219">
                  <c:v>28.5</c:v>
                </c:pt>
                <c:pt idx="17220">
                  <c:v>28.5</c:v>
                </c:pt>
                <c:pt idx="17221">
                  <c:v>28.5</c:v>
                </c:pt>
                <c:pt idx="17222">
                  <c:v>28.5</c:v>
                </c:pt>
                <c:pt idx="17223">
                  <c:v>28.437000000000001</c:v>
                </c:pt>
                <c:pt idx="17224">
                  <c:v>28.437000000000001</c:v>
                </c:pt>
                <c:pt idx="17225">
                  <c:v>28.437000000000001</c:v>
                </c:pt>
                <c:pt idx="17226">
                  <c:v>28.437000000000001</c:v>
                </c:pt>
                <c:pt idx="17227">
                  <c:v>28.437000000000001</c:v>
                </c:pt>
                <c:pt idx="17228">
                  <c:v>28.437000000000001</c:v>
                </c:pt>
                <c:pt idx="17229">
                  <c:v>28.375</c:v>
                </c:pt>
                <c:pt idx="17230">
                  <c:v>28.437000000000001</c:v>
                </c:pt>
                <c:pt idx="17231">
                  <c:v>28.437000000000001</c:v>
                </c:pt>
                <c:pt idx="17232">
                  <c:v>28.437000000000001</c:v>
                </c:pt>
                <c:pt idx="17233">
                  <c:v>28.375</c:v>
                </c:pt>
                <c:pt idx="17234">
                  <c:v>28.375</c:v>
                </c:pt>
                <c:pt idx="17235">
                  <c:v>28.375</c:v>
                </c:pt>
                <c:pt idx="17236">
                  <c:v>28.375</c:v>
                </c:pt>
                <c:pt idx="17237">
                  <c:v>28.375</c:v>
                </c:pt>
                <c:pt idx="17238">
                  <c:v>28.375</c:v>
                </c:pt>
                <c:pt idx="17239">
                  <c:v>28.375</c:v>
                </c:pt>
                <c:pt idx="17240">
                  <c:v>28.375</c:v>
                </c:pt>
                <c:pt idx="17241">
                  <c:v>28.375</c:v>
                </c:pt>
                <c:pt idx="17242">
                  <c:v>28.375</c:v>
                </c:pt>
                <c:pt idx="17243">
                  <c:v>28.375</c:v>
                </c:pt>
                <c:pt idx="17244">
                  <c:v>28.375</c:v>
                </c:pt>
                <c:pt idx="17245">
                  <c:v>28.312000000000001</c:v>
                </c:pt>
                <c:pt idx="17246">
                  <c:v>28.312000000000001</c:v>
                </c:pt>
                <c:pt idx="17247">
                  <c:v>28.312000000000001</c:v>
                </c:pt>
                <c:pt idx="17248">
                  <c:v>28.312000000000001</c:v>
                </c:pt>
                <c:pt idx="17249">
                  <c:v>28.312000000000001</c:v>
                </c:pt>
                <c:pt idx="17250">
                  <c:v>28.312000000000001</c:v>
                </c:pt>
                <c:pt idx="17251">
                  <c:v>28.312000000000001</c:v>
                </c:pt>
                <c:pt idx="17252">
                  <c:v>28.312000000000001</c:v>
                </c:pt>
                <c:pt idx="17253">
                  <c:v>28.312000000000001</c:v>
                </c:pt>
                <c:pt idx="17254">
                  <c:v>28.312000000000001</c:v>
                </c:pt>
                <c:pt idx="17255">
                  <c:v>28.312000000000001</c:v>
                </c:pt>
                <c:pt idx="17256">
                  <c:v>28.312000000000001</c:v>
                </c:pt>
                <c:pt idx="17257">
                  <c:v>28.312000000000001</c:v>
                </c:pt>
                <c:pt idx="17258">
                  <c:v>28.312000000000001</c:v>
                </c:pt>
                <c:pt idx="17259">
                  <c:v>28.312000000000001</c:v>
                </c:pt>
                <c:pt idx="17260">
                  <c:v>28.312000000000001</c:v>
                </c:pt>
                <c:pt idx="17261">
                  <c:v>28.312000000000001</c:v>
                </c:pt>
                <c:pt idx="17262">
                  <c:v>28.25</c:v>
                </c:pt>
                <c:pt idx="17263">
                  <c:v>28.25</c:v>
                </c:pt>
                <c:pt idx="17264">
                  <c:v>28.312000000000001</c:v>
                </c:pt>
                <c:pt idx="17265">
                  <c:v>28.25</c:v>
                </c:pt>
                <c:pt idx="17266">
                  <c:v>28.25</c:v>
                </c:pt>
                <c:pt idx="17267">
                  <c:v>28.25</c:v>
                </c:pt>
                <c:pt idx="17268">
                  <c:v>28.25</c:v>
                </c:pt>
                <c:pt idx="17269">
                  <c:v>28.25</c:v>
                </c:pt>
                <c:pt idx="17270">
                  <c:v>28.25</c:v>
                </c:pt>
                <c:pt idx="17271">
                  <c:v>28.25</c:v>
                </c:pt>
                <c:pt idx="17272">
                  <c:v>28.25</c:v>
                </c:pt>
                <c:pt idx="17273">
                  <c:v>28.25</c:v>
                </c:pt>
                <c:pt idx="17274">
                  <c:v>28.25</c:v>
                </c:pt>
                <c:pt idx="17275">
                  <c:v>28.25</c:v>
                </c:pt>
                <c:pt idx="17276">
                  <c:v>28.25</c:v>
                </c:pt>
                <c:pt idx="17277">
                  <c:v>28.25</c:v>
                </c:pt>
                <c:pt idx="17278">
                  <c:v>28.25</c:v>
                </c:pt>
                <c:pt idx="17279">
                  <c:v>28.187000000000001</c:v>
                </c:pt>
                <c:pt idx="17280">
                  <c:v>28.25</c:v>
                </c:pt>
                <c:pt idx="17281">
                  <c:v>28.25</c:v>
                </c:pt>
                <c:pt idx="17282">
                  <c:v>28.187000000000001</c:v>
                </c:pt>
                <c:pt idx="17283">
                  <c:v>28.187000000000001</c:v>
                </c:pt>
                <c:pt idx="17284">
                  <c:v>28.187000000000001</c:v>
                </c:pt>
                <c:pt idx="17285">
                  <c:v>28.187000000000001</c:v>
                </c:pt>
                <c:pt idx="17286">
                  <c:v>28.187000000000001</c:v>
                </c:pt>
                <c:pt idx="17287">
                  <c:v>28.187000000000001</c:v>
                </c:pt>
                <c:pt idx="17288">
                  <c:v>28.187000000000001</c:v>
                </c:pt>
                <c:pt idx="17289">
                  <c:v>28.187000000000001</c:v>
                </c:pt>
                <c:pt idx="17290">
                  <c:v>28.187000000000001</c:v>
                </c:pt>
                <c:pt idx="17291">
                  <c:v>28.187000000000001</c:v>
                </c:pt>
                <c:pt idx="17292">
                  <c:v>28.187000000000001</c:v>
                </c:pt>
                <c:pt idx="17293">
                  <c:v>28.187000000000001</c:v>
                </c:pt>
                <c:pt idx="17294">
                  <c:v>28.187000000000001</c:v>
                </c:pt>
                <c:pt idx="17295">
                  <c:v>28.187000000000001</c:v>
                </c:pt>
                <c:pt idx="17296">
                  <c:v>28.187000000000001</c:v>
                </c:pt>
                <c:pt idx="17297">
                  <c:v>28.187000000000001</c:v>
                </c:pt>
                <c:pt idx="17298">
                  <c:v>28.125</c:v>
                </c:pt>
                <c:pt idx="17299">
                  <c:v>28.187000000000001</c:v>
                </c:pt>
                <c:pt idx="17300">
                  <c:v>28.187000000000001</c:v>
                </c:pt>
                <c:pt idx="17301">
                  <c:v>28.187000000000001</c:v>
                </c:pt>
                <c:pt idx="17302">
                  <c:v>28.125</c:v>
                </c:pt>
                <c:pt idx="17303">
                  <c:v>28.125</c:v>
                </c:pt>
                <c:pt idx="17304">
                  <c:v>28.125</c:v>
                </c:pt>
                <c:pt idx="17305">
                  <c:v>28.125</c:v>
                </c:pt>
                <c:pt idx="17306">
                  <c:v>28.125</c:v>
                </c:pt>
                <c:pt idx="17307">
                  <c:v>28.125</c:v>
                </c:pt>
                <c:pt idx="17308">
                  <c:v>28.125</c:v>
                </c:pt>
                <c:pt idx="17309">
                  <c:v>28.125</c:v>
                </c:pt>
                <c:pt idx="17310">
                  <c:v>28.125</c:v>
                </c:pt>
                <c:pt idx="17311">
                  <c:v>28.125</c:v>
                </c:pt>
                <c:pt idx="17312">
                  <c:v>28.125</c:v>
                </c:pt>
                <c:pt idx="17313">
                  <c:v>28.125</c:v>
                </c:pt>
                <c:pt idx="17314">
                  <c:v>28.125</c:v>
                </c:pt>
                <c:pt idx="17315">
                  <c:v>28.062000000000001</c:v>
                </c:pt>
                <c:pt idx="17316">
                  <c:v>28.125</c:v>
                </c:pt>
                <c:pt idx="17317">
                  <c:v>28.062000000000001</c:v>
                </c:pt>
                <c:pt idx="17318">
                  <c:v>28.062000000000001</c:v>
                </c:pt>
                <c:pt idx="17319">
                  <c:v>28.062000000000001</c:v>
                </c:pt>
                <c:pt idx="17320">
                  <c:v>28.062000000000001</c:v>
                </c:pt>
                <c:pt idx="17321">
                  <c:v>28.062000000000001</c:v>
                </c:pt>
                <c:pt idx="17322">
                  <c:v>28.062000000000001</c:v>
                </c:pt>
                <c:pt idx="17323">
                  <c:v>28.062000000000001</c:v>
                </c:pt>
                <c:pt idx="17324">
                  <c:v>28.062000000000001</c:v>
                </c:pt>
                <c:pt idx="17325">
                  <c:v>28.062000000000001</c:v>
                </c:pt>
                <c:pt idx="17326">
                  <c:v>28.062000000000001</c:v>
                </c:pt>
                <c:pt idx="17327">
                  <c:v>28.062000000000001</c:v>
                </c:pt>
                <c:pt idx="17328">
                  <c:v>28.062000000000001</c:v>
                </c:pt>
                <c:pt idx="17329">
                  <c:v>28</c:v>
                </c:pt>
                <c:pt idx="17330">
                  <c:v>28</c:v>
                </c:pt>
                <c:pt idx="17331">
                  <c:v>28</c:v>
                </c:pt>
                <c:pt idx="17332">
                  <c:v>28</c:v>
                </c:pt>
                <c:pt idx="17333">
                  <c:v>28</c:v>
                </c:pt>
                <c:pt idx="17334">
                  <c:v>28</c:v>
                </c:pt>
                <c:pt idx="17335">
                  <c:v>28</c:v>
                </c:pt>
                <c:pt idx="17336">
                  <c:v>28</c:v>
                </c:pt>
                <c:pt idx="17337">
                  <c:v>28</c:v>
                </c:pt>
                <c:pt idx="17338">
                  <c:v>28</c:v>
                </c:pt>
                <c:pt idx="17339">
                  <c:v>28</c:v>
                </c:pt>
                <c:pt idx="17340">
                  <c:v>28</c:v>
                </c:pt>
                <c:pt idx="17341">
                  <c:v>27.937000000000001</c:v>
                </c:pt>
                <c:pt idx="17342">
                  <c:v>28</c:v>
                </c:pt>
                <c:pt idx="17343">
                  <c:v>28</c:v>
                </c:pt>
                <c:pt idx="17344">
                  <c:v>28</c:v>
                </c:pt>
                <c:pt idx="17345">
                  <c:v>27.937000000000001</c:v>
                </c:pt>
                <c:pt idx="17346">
                  <c:v>28</c:v>
                </c:pt>
                <c:pt idx="17347">
                  <c:v>28</c:v>
                </c:pt>
                <c:pt idx="17348">
                  <c:v>28</c:v>
                </c:pt>
                <c:pt idx="17349">
                  <c:v>27.937000000000001</c:v>
                </c:pt>
                <c:pt idx="17350">
                  <c:v>28</c:v>
                </c:pt>
                <c:pt idx="17351">
                  <c:v>27.937000000000001</c:v>
                </c:pt>
                <c:pt idx="17352">
                  <c:v>27.937000000000001</c:v>
                </c:pt>
                <c:pt idx="17353">
                  <c:v>27.937000000000001</c:v>
                </c:pt>
                <c:pt idx="17354">
                  <c:v>27.937000000000001</c:v>
                </c:pt>
                <c:pt idx="17355">
                  <c:v>27.937000000000001</c:v>
                </c:pt>
                <c:pt idx="17356">
                  <c:v>27.937000000000001</c:v>
                </c:pt>
                <c:pt idx="17357">
                  <c:v>28</c:v>
                </c:pt>
                <c:pt idx="17358">
                  <c:v>28</c:v>
                </c:pt>
                <c:pt idx="17359">
                  <c:v>28</c:v>
                </c:pt>
                <c:pt idx="17360">
                  <c:v>27.937000000000001</c:v>
                </c:pt>
                <c:pt idx="17361">
                  <c:v>28</c:v>
                </c:pt>
                <c:pt idx="17362">
                  <c:v>28</c:v>
                </c:pt>
                <c:pt idx="17363">
                  <c:v>28</c:v>
                </c:pt>
                <c:pt idx="17364">
                  <c:v>28</c:v>
                </c:pt>
                <c:pt idx="17365">
                  <c:v>28</c:v>
                </c:pt>
                <c:pt idx="17366">
                  <c:v>28</c:v>
                </c:pt>
                <c:pt idx="17367">
                  <c:v>28</c:v>
                </c:pt>
                <c:pt idx="17368">
                  <c:v>28</c:v>
                </c:pt>
                <c:pt idx="17369">
                  <c:v>28</c:v>
                </c:pt>
                <c:pt idx="17370">
                  <c:v>28</c:v>
                </c:pt>
                <c:pt idx="17371">
                  <c:v>28</c:v>
                </c:pt>
                <c:pt idx="17372">
                  <c:v>28</c:v>
                </c:pt>
                <c:pt idx="17373">
                  <c:v>28</c:v>
                </c:pt>
                <c:pt idx="17374">
                  <c:v>28</c:v>
                </c:pt>
                <c:pt idx="17375">
                  <c:v>28</c:v>
                </c:pt>
                <c:pt idx="17376">
                  <c:v>28</c:v>
                </c:pt>
                <c:pt idx="17377">
                  <c:v>28</c:v>
                </c:pt>
                <c:pt idx="17378">
                  <c:v>28.062000000000001</c:v>
                </c:pt>
                <c:pt idx="17379">
                  <c:v>28</c:v>
                </c:pt>
                <c:pt idx="17380">
                  <c:v>28.062000000000001</c:v>
                </c:pt>
                <c:pt idx="17381">
                  <c:v>28.062000000000001</c:v>
                </c:pt>
                <c:pt idx="17382">
                  <c:v>28.062000000000001</c:v>
                </c:pt>
                <c:pt idx="17383">
                  <c:v>28.062000000000001</c:v>
                </c:pt>
                <c:pt idx="17384">
                  <c:v>28.062000000000001</c:v>
                </c:pt>
                <c:pt idx="17385">
                  <c:v>28.062000000000001</c:v>
                </c:pt>
                <c:pt idx="17386">
                  <c:v>28.062000000000001</c:v>
                </c:pt>
                <c:pt idx="17387">
                  <c:v>28.062000000000001</c:v>
                </c:pt>
                <c:pt idx="17388">
                  <c:v>28.062000000000001</c:v>
                </c:pt>
                <c:pt idx="17389">
                  <c:v>28.062000000000001</c:v>
                </c:pt>
                <c:pt idx="17390">
                  <c:v>28.062000000000001</c:v>
                </c:pt>
                <c:pt idx="17391">
                  <c:v>28.062000000000001</c:v>
                </c:pt>
                <c:pt idx="17392">
                  <c:v>28.062000000000001</c:v>
                </c:pt>
                <c:pt idx="17393">
                  <c:v>28.125</c:v>
                </c:pt>
                <c:pt idx="17394">
                  <c:v>28.125</c:v>
                </c:pt>
                <c:pt idx="17395">
                  <c:v>28.062000000000001</c:v>
                </c:pt>
                <c:pt idx="17396">
                  <c:v>28.125</c:v>
                </c:pt>
                <c:pt idx="17397">
                  <c:v>28.125</c:v>
                </c:pt>
                <c:pt idx="17398">
                  <c:v>28.125</c:v>
                </c:pt>
                <c:pt idx="17399">
                  <c:v>28.125</c:v>
                </c:pt>
                <c:pt idx="17400">
                  <c:v>28.125</c:v>
                </c:pt>
                <c:pt idx="17401">
                  <c:v>28.125</c:v>
                </c:pt>
                <c:pt idx="17402">
                  <c:v>28.125</c:v>
                </c:pt>
                <c:pt idx="17403">
                  <c:v>28.125</c:v>
                </c:pt>
                <c:pt idx="17404">
                  <c:v>28.125</c:v>
                </c:pt>
                <c:pt idx="17405">
                  <c:v>28.125</c:v>
                </c:pt>
                <c:pt idx="17406">
                  <c:v>28.187000000000001</c:v>
                </c:pt>
                <c:pt idx="17407">
                  <c:v>28.187000000000001</c:v>
                </c:pt>
                <c:pt idx="17408">
                  <c:v>28.125</c:v>
                </c:pt>
                <c:pt idx="17409">
                  <c:v>28.187000000000001</c:v>
                </c:pt>
                <c:pt idx="17410">
                  <c:v>28.187000000000001</c:v>
                </c:pt>
                <c:pt idx="17411">
                  <c:v>28.187000000000001</c:v>
                </c:pt>
                <c:pt idx="17412">
                  <c:v>28.187000000000001</c:v>
                </c:pt>
                <c:pt idx="17413">
                  <c:v>28.187000000000001</c:v>
                </c:pt>
                <c:pt idx="17414">
                  <c:v>28.187000000000001</c:v>
                </c:pt>
                <c:pt idx="17415">
                  <c:v>28.187000000000001</c:v>
                </c:pt>
                <c:pt idx="17416">
                  <c:v>28.187000000000001</c:v>
                </c:pt>
                <c:pt idx="17417">
                  <c:v>28.187000000000001</c:v>
                </c:pt>
                <c:pt idx="17418">
                  <c:v>28.187000000000001</c:v>
                </c:pt>
                <c:pt idx="17419">
                  <c:v>28.187000000000001</c:v>
                </c:pt>
                <c:pt idx="17420">
                  <c:v>28.187000000000001</c:v>
                </c:pt>
                <c:pt idx="17421">
                  <c:v>28.187000000000001</c:v>
                </c:pt>
                <c:pt idx="17422">
                  <c:v>28.25</c:v>
                </c:pt>
                <c:pt idx="17423">
                  <c:v>28.25</c:v>
                </c:pt>
                <c:pt idx="17424">
                  <c:v>28.25</c:v>
                </c:pt>
                <c:pt idx="17425">
                  <c:v>28.25</c:v>
                </c:pt>
                <c:pt idx="17426">
                  <c:v>28.25</c:v>
                </c:pt>
                <c:pt idx="17427">
                  <c:v>28.25</c:v>
                </c:pt>
                <c:pt idx="17428">
                  <c:v>28.25</c:v>
                </c:pt>
                <c:pt idx="17429">
                  <c:v>28.25</c:v>
                </c:pt>
                <c:pt idx="17430">
                  <c:v>28.25</c:v>
                </c:pt>
                <c:pt idx="17431">
                  <c:v>28.25</c:v>
                </c:pt>
                <c:pt idx="17432">
                  <c:v>28.312000000000001</c:v>
                </c:pt>
                <c:pt idx="17433">
                  <c:v>28.312000000000001</c:v>
                </c:pt>
                <c:pt idx="17434">
                  <c:v>28.312000000000001</c:v>
                </c:pt>
                <c:pt idx="17435">
                  <c:v>28.312000000000001</c:v>
                </c:pt>
                <c:pt idx="17436">
                  <c:v>28.312000000000001</c:v>
                </c:pt>
                <c:pt idx="17437">
                  <c:v>28.312000000000001</c:v>
                </c:pt>
                <c:pt idx="17438">
                  <c:v>28.312000000000001</c:v>
                </c:pt>
                <c:pt idx="17439">
                  <c:v>28.312000000000001</c:v>
                </c:pt>
                <c:pt idx="17440">
                  <c:v>28.312000000000001</c:v>
                </c:pt>
                <c:pt idx="17441">
                  <c:v>28.312000000000001</c:v>
                </c:pt>
                <c:pt idx="17442">
                  <c:v>28.312000000000001</c:v>
                </c:pt>
                <c:pt idx="17443">
                  <c:v>28.312000000000001</c:v>
                </c:pt>
                <c:pt idx="17444">
                  <c:v>28.375</c:v>
                </c:pt>
                <c:pt idx="17445">
                  <c:v>28.375</c:v>
                </c:pt>
                <c:pt idx="17446">
                  <c:v>28.375</c:v>
                </c:pt>
                <c:pt idx="17447">
                  <c:v>28.375</c:v>
                </c:pt>
                <c:pt idx="17448">
                  <c:v>28.375</c:v>
                </c:pt>
                <c:pt idx="17449">
                  <c:v>28.375</c:v>
                </c:pt>
                <c:pt idx="17450">
                  <c:v>28.375</c:v>
                </c:pt>
                <c:pt idx="17451">
                  <c:v>28.375</c:v>
                </c:pt>
                <c:pt idx="17452">
                  <c:v>28.375</c:v>
                </c:pt>
                <c:pt idx="17453">
                  <c:v>28.375</c:v>
                </c:pt>
                <c:pt idx="17454">
                  <c:v>28.375</c:v>
                </c:pt>
                <c:pt idx="17455">
                  <c:v>28.375</c:v>
                </c:pt>
                <c:pt idx="17456">
                  <c:v>28.375</c:v>
                </c:pt>
                <c:pt idx="17457">
                  <c:v>28.375</c:v>
                </c:pt>
                <c:pt idx="17458">
                  <c:v>28.437000000000001</c:v>
                </c:pt>
                <c:pt idx="17459">
                  <c:v>28.437000000000001</c:v>
                </c:pt>
                <c:pt idx="17460">
                  <c:v>28.437000000000001</c:v>
                </c:pt>
                <c:pt idx="17461">
                  <c:v>28.437000000000001</c:v>
                </c:pt>
                <c:pt idx="17462">
                  <c:v>28.437000000000001</c:v>
                </c:pt>
                <c:pt idx="17463">
                  <c:v>28.437000000000001</c:v>
                </c:pt>
                <c:pt idx="17464">
                  <c:v>28.437000000000001</c:v>
                </c:pt>
                <c:pt idx="17465">
                  <c:v>28.437000000000001</c:v>
                </c:pt>
                <c:pt idx="17466">
                  <c:v>28.437000000000001</c:v>
                </c:pt>
                <c:pt idx="17467">
                  <c:v>28.437000000000001</c:v>
                </c:pt>
                <c:pt idx="17468">
                  <c:v>28.437000000000001</c:v>
                </c:pt>
                <c:pt idx="17469">
                  <c:v>28.437000000000001</c:v>
                </c:pt>
                <c:pt idx="17470">
                  <c:v>28.437000000000001</c:v>
                </c:pt>
                <c:pt idx="17471">
                  <c:v>28.437000000000001</c:v>
                </c:pt>
                <c:pt idx="17472">
                  <c:v>28.437000000000001</c:v>
                </c:pt>
                <c:pt idx="17473">
                  <c:v>28.437000000000001</c:v>
                </c:pt>
                <c:pt idx="17474">
                  <c:v>28.5</c:v>
                </c:pt>
                <c:pt idx="17475">
                  <c:v>28.437000000000001</c:v>
                </c:pt>
                <c:pt idx="17476">
                  <c:v>28.5</c:v>
                </c:pt>
                <c:pt idx="17477">
                  <c:v>28.5</c:v>
                </c:pt>
                <c:pt idx="17478">
                  <c:v>28.437000000000001</c:v>
                </c:pt>
                <c:pt idx="17479">
                  <c:v>28.5</c:v>
                </c:pt>
                <c:pt idx="17480">
                  <c:v>28.5</c:v>
                </c:pt>
                <c:pt idx="17481">
                  <c:v>28.5</c:v>
                </c:pt>
                <c:pt idx="17482">
                  <c:v>28.5</c:v>
                </c:pt>
                <c:pt idx="17483">
                  <c:v>28.5</c:v>
                </c:pt>
                <c:pt idx="17484">
                  <c:v>28.5</c:v>
                </c:pt>
                <c:pt idx="17485">
                  <c:v>28.5</c:v>
                </c:pt>
                <c:pt idx="17486">
                  <c:v>28.5</c:v>
                </c:pt>
                <c:pt idx="17487">
                  <c:v>28.5</c:v>
                </c:pt>
                <c:pt idx="17488">
                  <c:v>28.5</c:v>
                </c:pt>
                <c:pt idx="17489">
                  <c:v>28.5</c:v>
                </c:pt>
                <c:pt idx="17490">
                  <c:v>28.5</c:v>
                </c:pt>
                <c:pt idx="17491">
                  <c:v>28.5</c:v>
                </c:pt>
                <c:pt idx="17492">
                  <c:v>28.5</c:v>
                </c:pt>
                <c:pt idx="17493">
                  <c:v>28.5</c:v>
                </c:pt>
                <c:pt idx="17494">
                  <c:v>28.5</c:v>
                </c:pt>
                <c:pt idx="17495">
                  <c:v>28.5</c:v>
                </c:pt>
                <c:pt idx="17496">
                  <c:v>28.5</c:v>
                </c:pt>
                <c:pt idx="17497">
                  <c:v>28.5</c:v>
                </c:pt>
                <c:pt idx="17498">
                  <c:v>28.5</c:v>
                </c:pt>
                <c:pt idx="17499">
                  <c:v>28.562000000000001</c:v>
                </c:pt>
                <c:pt idx="17500">
                  <c:v>28.5</c:v>
                </c:pt>
                <c:pt idx="17501">
                  <c:v>28.5</c:v>
                </c:pt>
                <c:pt idx="17502">
                  <c:v>28.562000000000001</c:v>
                </c:pt>
                <c:pt idx="17503">
                  <c:v>28.562000000000001</c:v>
                </c:pt>
                <c:pt idx="17504">
                  <c:v>28.562000000000001</c:v>
                </c:pt>
                <c:pt idx="17505">
                  <c:v>28.5</c:v>
                </c:pt>
                <c:pt idx="17506">
                  <c:v>28.562000000000001</c:v>
                </c:pt>
                <c:pt idx="17507">
                  <c:v>28.562000000000001</c:v>
                </c:pt>
                <c:pt idx="17508">
                  <c:v>28.562000000000001</c:v>
                </c:pt>
                <c:pt idx="17509">
                  <c:v>28.562000000000001</c:v>
                </c:pt>
                <c:pt idx="17510">
                  <c:v>28.562000000000001</c:v>
                </c:pt>
                <c:pt idx="17511">
                  <c:v>28.562000000000001</c:v>
                </c:pt>
                <c:pt idx="17512">
                  <c:v>28.562000000000001</c:v>
                </c:pt>
                <c:pt idx="17513">
                  <c:v>28.562000000000001</c:v>
                </c:pt>
                <c:pt idx="17514">
                  <c:v>28.562000000000001</c:v>
                </c:pt>
                <c:pt idx="17515">
                  <c:v>28.562000000000001</c:v>
                </c:pt>
                <c:pt idx="17516">
                  <c:v>28.562000000000001</c:v>
                </c:pt>
                <c:pt idx="17517">
                  <c:v>28.625</c:v>
                </c:pt>
                <c:pt idx="17518">
                  <c:v>28.625</c:v>
                </c:pt>
                <c:pt idx="17519">
                  <c:v>28.625</c:v>
                </c:pt>
                <c:pt idx="17520">
                  <c:v>28.625</c:v>
                </c:pt>
                <c:pt idx="17521">
                  <c:v>28.625</c:v>
                </c:pt>
                <c:pt idx="17522">
                  <c:v>28.625</c:v>
                </c:pt>
                <c:pt idx="17523">
                  <c:v>28.625</c:v>
                </c:pt>
                <c:pt idx="17524">
                  <c:v>28.625</c:v>
                </c:pt>
                <c:pt idx="17525">
                  <c:v>28.625</c:v>
                </c:pt>
                <c:pt idx="17526">
                  <c:v>28.625</c:v>
                </c:pt>
                <c:pt idx="17527">
                  <c:v>28.625</c:v>
                </c:pt>
                <c:pt idx="17528">
                  <c:v>28.625</c:v>
                </c:pt>
                <c:pt idx="17529">
                  <c:v>28.625</c:v>
                </c:pt>
                <c:pt idx="17530">
                  <c:v>28.625</c:v>
                </c:pt>
                <c:pt idx="17531">
                  <c:v>28.625</c:v>
                </c:pt>
                <c:pt idx="17532">
                  <c:v>28.625</c:v>
                </c:pt>
                <c:pt idx="17533">
                  <c:v>28.687000000000001</c:v>
                </c:pt>
                <c:pt idx="17534">
                  <c:v>28.687000000000001</c:v>
                </c:pt>
                <c:pt idx="17535">
                  <c:v>28.687000000000001</c:v>
                </c:pt>
                <c:pt idx="17536">
                  <c:v>28.687000000000001</c:v>
                </c:pt>
                <c:pt idx="17537">
                  <c:v>28.687000000000001</c:v>
                </c:pt>
                <c:pt idx="17538">
                  <c:v>28.687000000000001</c:v>
                </c:pt>
                <c:pt idx="17539">
                  <c:v>28.687000000000001</c:v>
                </c:pt>
                <c:pt idx="17540">
                  <c:v>28.687000000000001</c:v>
                </c:pt>
                <c:pt idx="17541">
                  <c:v>28.687000000000001</c:v>
                </c:pt>
                <c:pt idx="17542">
                  <c:v>28.687000000000001</c:v>
                </c:pt>
                <c:pt idx="17543">
                  <c:v>28.687000000000001</c:v>
                </c:pt>
                <c:pt idx="17544">
                  <c:v>28.687000000000001</c:v>
                </c:pt>
                <c:pt idx="17545">
                  <c:v>28.75</c:v>
                </c:pt>
                <c:pt idx="17546">
                  <c:v>28.687000000000001</c:v>
                </c:pt>
                <c:pt idx="17547">
                  <c:v>28.75</c:v>
                </c:pt>
                <c:pt idx="17548">
                  <c:v>28.75</c:v>
                </c:pt>
                <c:pt idx="17549">
                  <c:v>28.75</c:v>
                </c:pt>
                <c:pt idx="17550">
                  <c:v>28.75</c:v>
                </c:pt>
                <c:pt idx="17551">
                  <c:v>28.75</c:v>
                </c:pt>
                <c:pt idx="17552">
                  <c:v>28.75</c:v>
                </c:pt>
                <c:pt idx="17553">
                  <c:v>28.75</c:v>
                </c:pt>
                <c:pt idx="17554">
                  <c:v>28.75</c:v>
                </c:pt>
                <c:pt idx="17555">
                  <c:v>28.75</c:v>
                </c:pt>
                <c:pt idx="17556">
                  <c:v>28.75</c:v>
                </c:pt>
                <c:pt idx="17557">
                  <c:v>28.75</c:v>
                </c:pt>
                <c:pt idx="17558">
                  <c:v>28.812000000000001</c:v>
                </c:pt>
                <c:pt idx="17559">
                  <c:v>28.75</c:v>
                </c:pt>
                <c:pt idx="17560">
                  <c:v>28.75</c:v>
                </c:pt>
                <c:pt idx="17561">
                  <c:v>28.812000000000001</c:v>
                </c:pt>
                <c:pt idx="17562">
                  <c:v>28.812000000000001</c:v>
                </c:pt>
                <c:pt idx="17563">
                  <c:v>28.812000000000001</c:v>
                </c:pt>
                <c:pt idx="17564">
                  <c:v>28.812000000000001</c:v>
                </c:pt>
                <c:pt idx="17565">
                  <c:v>28.812000000000001</c:v>
                </c:pt>
                <c:pt idx="17566">
                  <c:v>28.812000000000001</c:v>
                </c:pt>
                <c:pt idx="17567">
                  <c:v>28.812000000000001</c:v>
                </c:pt>
                <c:pt idx="17568">
                  <c:v>28.812000000000001</c:v>
                </c:pt>
                <c:pt idx="17569">
                  <c:v>28.812000000000001</c:v>
                </c:pt>
                <c:pt idx="17570">
                  <c:v>28.812000000000001</c:v>
                </c:pt>
                <c:pt idx="17571">
                  <c:v>28.812000000000001</c:v>
                </c:pt>
                <c:pt idx="17572">
                  <c:v>28.875</c:v>
                </c:pt>
                <c:pt idx="17573">
                  <c:v>28.812000000000001</c:v>
                </c:pt>
                <c:pt idx="17574">
                  <c:v>28.875</c:v>
                </c:pt>
                <c:pt idx="17575">
                  <c:v>28.875</c:v>
                </c:pt>
                <c:pt idx="17576">
                  <c:v>28.875</c:v>
                </c:pt>
                <c:pt idx="17577">
                  <c:v>28.875</c:v>
                </c:pt>
                <c:pt idx="17578">
                  <c:v>28.875</c:v>
                </c:pt>
                <c:pt idx="17579">
                  <c:v>28.875</c:v>
                </c:pt>
                <c:pt idx="17580">
                  <c:v>28.875</c:v>
                </c:pt>
                <c:pt idx="17581">
                  <c:v>28.875</c:v>
                </c:pt>
                <c:pt idx="17582">
                  <c:v>28.875</c:v>
                </c:pt>
                <c:pt idx="17583">
                  <c:v>28.875</c:v>
                </c:pt>
                <c:pt idx="17584">
                  <c:v>28.875</c:v>
                </c:pt>
                <c:pt idx="17585">
                  <c:v>28.875</c:v>
                </c:pt>
                <c:pt idx="17586">
                  <c:v>28.875</c:v>
                </c:pt>
                <c:pt idx="17587">
                  <c:v>28.875</c:v>
                </c:pt>
                <c:pt idx="17588">
                  <c:v>28.937000000000001</c:v>
                </c:pt>
                <c:pt idx="17589">
                  <c:v>28.937000000000001</c:v>
                </c:pt>
                <c:pt idx="17590">
                  <c:v>28.937000000000001</c:v>
                </c:pt>
                <c:pt idx="17591">
                  <c:v>28.937000000000001</c:v>
                </c:pt>
                <c:pt idx="17592">
                  <c:v>28.937000000000001</c:v>
                </c:pt>
                <c:pt idx="17593">
                  <c:v>28.937000000000001</c:v>
                </c:pt>
                <c:pt idx="17594">
                  <c:v>28.937000000000001</c:v>
                </c:pt>
                <c:pt idx="17595">
                  <c:v>28.937000000000001</c:v>
                </c:pt>
                <c:pt idx="17596">
                  <c:v>28.937000000000001</c:v>
                </c:pt>
                <c:pt idx="17597">
                  <c:v>28.937000000000001</c:v>
                </c:pt>
                <c:pt idx="17598">
                  <c:v>28.937000000000001</c:v>
                </c:pt>
                <c:pt idx="17599">
                  <c:v>28.937000000000001</c:v>
                </c:pt>
                <c:pt idx="17600">
                  <c:v>28.937000000000001</c:v>
                </c:pt>
                <c:pt idx="17601">
                  <c:v>28.937000000000001</c:v>
                </c:pt>
                <c:pt idx="17602">
                  <c:v>28.937000000000001</c:v>
                </c:pt>
                <c:pt idx="17603">
                  <c:v>28.937000000000001</c:v>
                </c:pt>
                <c:pt idx="17604">
                  <c:v>28.937000000000001</c:v>
                </c:pt>
                <c:pt idx="17605">
                  <c:v>29</c:v>
                </c:pt>
                <c:pt idx="17606">
                  <c:v>29</c:v>
                </c:pt>
                <c:pt idx="17607">
                  <c:v>29</c:v>
                </c:pt>
                <c:pt idx="17608">
                  <c:v>29</c:v>
                </c:pt>
                <c:pt idx="17609">
                  <c:v>28.937000000000001</c:v>
                </c:pt>
                <c:pt idx="17610">
                  <c:v>29</c:v>
                </c:pt>
                <c:pt idx="17611">
                  <c:v>29</c:v>
                </c:pt>
                <c:pt idx="17612">
                  <c:v>29</c:v>
                </c:pt>
                <c:pt idx="17613">
                  <c:v>29</c:v>
                </c:pt>
                <c:pt idx="17614">
                  <c:v>29</c:v>
                </c:pt>
                <c:pt idx="17615">
                  <c:v>29</c:v>
                </c:pt>
                <c:pt idx="17616">
                  <c:v>29</c:v>
                </c:pt>
                <c:pt idx="17617">
                  <c:v>29</c:v>
                </c:pt>
                <c:pt idx="17618">
                  <c:v>29</c:v>
                </c:pt>
                <c:pt idx="17619">
                  <c:v>29</c:v>
                </c:pt>
                <c:pt idx="17620">
                  <c:v>29</c:v>
                </c:pt>
                <c:pt idx="17621">
                  <c:v>29</c:v>
                </c:pt>
                <c:pt idx="17622">
                  <c:v>29</c:v>
                </c:pt>
                <c:pt idx="17623">
                  <c:v>29</c:v>
                </c:pt>
                <c:pt idx="17624">
                  <c:v>29</c:v>
                </c:pt>
                <c:pt idx="17625">
                  <c:v>29.062000000000001</c:v>
                </c:pt>
                <c:pt idx="17626">
                  <c:v>29.062000000000001</c:v>
                </c:pt>
                <c:pt idx="17627">
                  <c:v>29.062000000000001</c:v>
                </c:pt>
                <c:pt idx="17628">
                  <c:v>29.062000000000001</c:v>
                </c:pt>
                <c:pt idx="17629">
                  <c:v>29.062000000000001</c:v>
                </c:pt>
                <c:pt idx="17630">
                  <c:v>29.062000000000001</c:v>
                </c:pt>
                <c:pt idx="17631">
                  <c:v>29.062000000000001</c:v>
                </c:pt>
                <c:pt idx="17632">
                  <c:v>29.062000000000001</c:v>
                </c:pt>
                <c:pt idx="17633">
                  <c:v>29.062000000000001</c:v>
                </c:pt>
                <c:pt idx="17634">
                  <c:v>29.062000000000001</c:v>
                </c:pt>
                <c:pt idx="17635">
                  <c:v>29.062000000000001</c:v>
                </c:pt>
                <c:pt idx="17636">
                  <c:v>29.062000000000001</c:v>
                </c:pt>
                <c:pt idx="17637">
                  <c:v>29.062000000000001</c:v>
                </c:pt>
                <c:pt idx="17638">
                  <c:v>29.062000000000001</c:v>
                </c:pt>
                <c:pt idx="17639">
                  <c:v>29.062000000000001</c:v>
                </c:pt>
                <c:pt idx="17640">
                  <c:v>29.062000000000001</c:v>
                </c:pt>
                <c:pt idx="17641">
                  <c:v>29.062000000000001</c:v>
                </c:pt>
                <c:pt idx="17642">
                  <c:v>29.062000000000001</c:v>
                </c:pt>
                <c:pt idx="17643">
                  <c:v>29.062000000000001</c:v>
                </c:pt>
                <c:pt idx="17644">
                  <c:v>29.062000000000001</c:v>
                </c:pt>
                <c:pt idx="17645">
                  <c:v>29.062000000000001</c:v>
                </c:pt>
                <c:pt idx="17646">
                  <c:v>29.125</c:v>
                </c:pt>
                <c:pt idx="17647">
                  <c:v>29.125</c:v>
                </c:pt>
                <c:pt idx="17648">
                  <c:v>29.125</c:v>
                </c:pt>
                <c:pt idx="17649">
                  <c:v>29.125</c:v>
                </c:pt>
                <c:pt idx="17650">
                  <c:v>29.062000000000001</c:v>
                </c:pt>
                <c:pt idx="17651">
                  <c:v>29.125</c:v>
                </c:pt>
                <c:pt idx="17652">
                  <c:v>29.125</c:v>
                </c:pt>
                <c:pt idx="17653">
                  <c:v>29.125</c:v>
                </c:pt>
                <c:pt idx="17654">
                  <c:v>29.125</c:v>
                </c:pt>
                <c:pt idx="17655">
                  <c:v>29.125</c:v>
                </c:pt>
                <c:pt idx="17656">
                  <c:v>29.125</c:v>
                </c:pt>
                <c:pt idx="17657">
                  <c:v>29.125</c:v>
                </c:pt>
                <c:pt idx="17658">
                  <c:v>29.125</c:v>
                </c:pt>
                <c:pt idx="17659">
                  <c:v>29.125</c:v>
                </c:pt>
                <c:pt idx="17660">
                  <c:v>29.125</c:v>
                </c:pt>
                <c:pt idx="17661">
                  <c:v>29.125</c:v>
                </c:pt>
                <c:pt idx="17662">
                  <c:v>29.187000000000001</c:v>
                </c:pt>
                <c:pt idx="17663">
                  <c:v>29.125</c:v>
                </c:pt>
                <c:pt idx="17664">
                  <c:v>29.187000000000001</c:v>
                </c:pt>
                <c:pt idx="17665">
                  <c:v>29.187000000000001</c:v>
                </c:pt>
                <c:pt idx="17666">
                  <c:v>29.187000000000001</c:v>
                </c:pt>
                <c:pt idx="17667">
                  <c:v>29.187000000000001</c:v>
                </c:pt>
                <c:pt idx="17668">
                  <c:v>29.187000000000001</c:v>
                </c:pt>
                <c:pt idx="17669">
                  <c:v>29.187000000000001</c:v>
                </c:pt>
                <c:pt idx="17670">
                  <c:v>29.187000000000001</c:v>
                </c:pt>
                <c:pt idx="17671">
                  <c:v>29.187000000000001</c:v>
                </c:pt>
                <c:pt idx="17672">
                  <c:v>29.187000000000001</c:v>
                </c:pt>
                <c:pt idx="17673">
                  <c:v>29.25</c:v>
                </c:pt>
                <c:pt idx="17674">
                  <c:v>29.25</c:v>
                </c:pt>
                <c:pt idx="17675">
                  <c:v>29.25</c:v>
                </c:pt>
                <c:pt idx="17676">
                  <c:v>29.187000000000001</c:v>
                </c:pt>
                <c:pt idx="17677">
                  <c:v>29.25</c:v>
                </c:pt>
                <c:pt idx="17678">
                  <c:v>29.25</c:v>
                </c:pt>
                <c:pt idx="17679">
                  <c:v>29.25</c:v>
                </c:pt>
                <c:pt idx="17680">
                  <c:v>29.25</c:v>
                </c:pt>
                <c:pt idx="17681">
                  <c:v>29.25</c:v>
                </c:pt>
                <c:pt idx="17682">
                  <c:v>29.25</c:v>
                </c:pt>
                <c:pt idx="17683">
                  <c:v>29.25</c:v>
                </c:pt>
                <c:pt idx="17684">
                  <c:v>29.312000000000001</c:v>
                </c:pt>
                <c:pt idx="17685">
                  <c:v>29.312000000000001</c:v>
                </c:pt>
                <c:pt idx="17686">
                  <c:v>29.312000000000001</c:v>
                </c:pt>
                <c:pt idx="17687">
                  <c:v>29.312000000000001</c:v>
                </c:pt>
                <c:pt idx="17688">
                  <c:v>29.312000000000001</c:v>
                </c:pt>
                <c:pt idx="17689">
                  <c:v>29.312000000000001</c:v>
                </c:pt>
                <c:pt idx="17690">
                  <c:v>29.312000000000001</c:v>
                </c:pt>
                <c:pt idx="17691">
                  <c:v>29.312000000000001</c:v>
                </c:pt>
                <c:pt idx="17692">
                  <c:v>29.312000000000001</c:v>
                </c:pt>
                <c:pt idx="17693">
                  <c:v>29.312000000000001</c:v>
                </c:pt>
                <c:pt idx="17694">
                  <c:v>29.312000000000001</c:v>
                </c:pt>
                <c:pt idx="17695">
                  <c:v>29.312000000000001</c:v>
                </c:pt>
                <c:pt idx="17696">
                  <c:v>29.312000000000001</c:v>
                </c:pt>
                <c:pt idx="17697">
                  <c:v>29.312000000000001</c:v>
                </c:pt>
                <c:pt idx="17698">
                  <c:v>29.312000000000001</c:v>
                </c:pt>
                <c:pt idx="17699">
                  <c:v>29.375</c:v>
                </c:pt>
                <c:pt idx="17700">
                  <c:v>29.375</c:v>
                </c:pt>
                <c:pt idx="17701">
                  <c:v>29.375</c:v>
                </c:pt>
                <c:pt idx="17702">
                  <c:v>29.375</c:v>
                </c:pt>
                <c:pt idx="17703">
                  <c:v>29.375</c:v>
                </c:pt>
                <c:pt idx="17704">
                  <c:v>29.375</c:v>
                </c:pt>
                <c:pt idx="17705">
                  <c:v>29.375</c:v>
                </c:pt>
                <c:pt idx="17706">
                  <c:v>29.375</c:v>
                </c:pt>
                <c:pt idx="17707">
                  <c:v>29.375</c:v>
                </c:pt>
                <c:pt idx="17708">
                  <c:v>29.375</c:v>
                </c:pt>
                <c:pt idx="17709">
                  <c:v>29.375</c:v>
                </c:pt>
                <c:pt idx="17710">
                  <c:v>29.375</c:v>
                </c:pt>
                <c:pt idx="17711">
                  <c:v>29.437000000000001</c:v>
                </c:pt>
                <c:pt idx="17712">
                  <c:v>29.437000000000001</c:v>
                </c:pt>
                <c:pt idx="17713">
                  <c:v>29.437000000000001</c:v>
                </c:pt>
                <c:pt idx="17714">
                  <c:v>29.437000000000001</c:v>
                </c:pt>
                <c:pt idx="17715">
                  <c:v>29.437000000000001</c:v>
                </c:pt>
                <c:pt idx="17716">
                  <c:v>29.437000000000001</c:v>
                </c:pt>
                <c:pt idx="17717">
                  <c:v>29.437000000000001</c:v>
                </c:pt>
                <c:pt idx="17718">
                  <c:v>29.437000000000001</c:v>
                </c:pt>
                <c:pt idx="17719">
                  <c:v>29.437000000000001</c:v>
                </c:pt>
                <c:pt idx="17720">
                  <c:v>29.437000000000001</c:v>
                </c:pt>
                <c:pt idx="17721">
                  <c:v>29.437000000000001</c:v>
                </c:pt>
                <c:pt idx="17722">
                  <c:v>29.437000000000001</c:v>
                </c:pt>
                <c:pt idx="17723">
                  <c:v>29.437000000000001</c:v>
                </c:pt>
                <c:pt idx="17724">
                  <c:v>29.437000000000001</c:v>
                </c:pt>
                <c:pt idx="17725">
                  <c:v>29.437000000000001</c:v>
                </c:pt>
                <c:pt idx="17726">
                  <c:v>29.437000000000001</c:v>
                </c:pt>
                <c:pt idx="17727">
                  <c:v>29.437000000000001</c:v>
                </c:pt>
                <c:pt idx="17728">
                  <c:v>29.437000000000001</c:v>
                </c:pt>
                <c:pt idx="17729">
                  <c:v>29.437000000000001</c:v>
                </c:pt>
                <c:pt idx="17730">
                  <c:v>29.437000000000001</c:v>
                </c:pt>
                <c:pt idx="17731">
                  <c:v>29.437000000000001</c:v>
                </c:pt>
                <c:pt idx="17732">
                  <c:v>29.437000000000001</c:v>
                </c:pt>
                <c:pt idx="17733">
                  <c:v>29.437000000000001</c:v>
                </c:pt>
                <c:pt idx="17734">
                  <c:v>29.437000000000001</c:v>
                </c:pt>
                <c:pt idx="17735">
                  <c:v>29.437000000000001</c:v>
                </c:pt>
                <c:pt idx="17736">
                  <c:v>29.5</c:v>
                </c:pt>
                <c:pt idx="17737">
                  <c:v>29.437000000000001</c:v>
                </c:pt>
                <c:pt idx="17738">
                  <c:v>29.437000000000001</c:v>
                </c:pt>
                <c:pt idx="17739">
                  <c:v>29.437000000000001</c:v>
                </c:pt>
                <c:pt idx="17740">
                  <c:v>29.437000000000001</c:v>
                </c:pt>
                <c:pt idx="17741">
                  <c:v>29.437000000000001</c:v>
                </c:pt>
                <c:pt idx="17742">
                  <c:v>29.437000000000001</c:v>
                </c:pt>
                <c:pt idx="17743">
                  <c:v>29.437000000000001</c:v>
                </c:pt>
                <c:pt idx="17744">
                  <c:v>29.437000000000001</c:v>
                </c:pt>
                <c:pt idx="17745">
                  <c:v>29.437000000000001</c:v>
                </c:pt>
                <c:pt idx="17746">
                  <c:v>29.437000000000001</c:v>
                </c:pt>
                <c:pt idx="17747">
                  <c:v>29.437000000000001</c:v>
                </c:pt>
                <c:pt idx="17748">
                  <c:v>29.437000000000001</c:v>
                </c:pt>
                <c:pt idx="17749">
                  <c:v>29.437000000000001</c:v>
                </c:pt>
                <c:pt idx="17750">
                  <c:v>29.437000000000001</c:v>
                </c:pt>
                <c:pt idx="17751">
                  <c:v>29.437000000000001</c:v>
                </c:pt>
                <c:pt idx="17752">
                  <c:v>29.437000000000001</c:v>
                </c:pt>
                <c:pt idx="17753">
                  <c:v>29.437000000000001</c:v>
                </c:pt>
                <c:pt idx="17754">
                  <c:v>29.437000000000001</c:v>
                </c:pt>
                <c:pt idx="17755">
                  <c:v>29.437000000000001</c:v>
                </c:pt>
                <c:pt idx="17756">
                  <c:v>29.437000000000001</c:v>
                </c:pt>
                <c:pt idx="17757">
                  <c:v>29.437000000000001</c:v>
                </c:pt>
                <c:pt idx="17758">
                  <c:v>29.437000000000001</c:v>
                </c:pt>
                <c:pt idx="17759">
                  <c:v>29.437000000000001</c:v>
                </c:pt>
                <c:pt idx="17760">
                  <c:v>29.437000000000001</c:v>
                </c:pt>
                <c:pt idx="17761">
                  <c:v>29.437000000000001</c:v>
                </c:pt>
                <c:pt idx="17762">
                  <c:v>29.437000000000001</c:v>
                </c:pt>
                <c:pt idx="17763">
                  <c:v>29.437000000000001</c:v>
                </c:pt>
                <c:pt idx="17764">
                  <c:v>29.437000000000001</c:v>
                </c:pt>
                <c:pt idx="17765">
                  <c:v>29.437000000000001</c:v>
                </c:pt>
                <c:pt idx="17766">
                  <c:v>29.437000000000001</c:v>
                </c:pt>
                <c:pt idx="17767">
                  <c:v>29.437000000000001</c:v>
                </c:pt>
                <c:pt idx="17768">
                  <c:v>29.437000000000001</c:v>
                </c:pt>
                <c:pt idx="17769">
                  <c:v>29.437000000000001</c:v>
                </c:pt>
                <c:pt idx="17770">
                  <c:v>29.437000000000001</c:v>
                </c:pt>
                <c:pt idx="17771">
                  <c:v>29.437000000000001</c:v>
                </c:pt>
                <c:pt idx="17772">
                  <c:v>29.437000000000001</c:v>
                </c:pt>
                <c:pt idx="17773">
                  <c:v>29.437000000000001</c:v>
                </c:pt>
                <c:pt idx="17774">
                  <c:v>29.437000000000001</c:v>
                </c:pt>
                <c:pt idx="17775">
                  <c:v>29.437000000000001</c:v>
                </c:pt>
                <c:pt idx="17776">
                  <c:v>29.437000000000001</c:v>
                </c:pt>
                <c:pt idx="17777">
                  <c:v>29.437000000000001</c:v>
                </c:pt>
                <c:pt idx="17778">
                  <c:v>29.437000000000001</c:v>
                </c:pt>
                <c:pt idx="17779">
                  <c:v>29.437000000000001</c:v>
                </c:pt>
                <c:pt idx="17780">
                  <c:v>29.437000000000001</c:v>
                </c:pt>
                <c:pt idx="17781">
                  <c:v>29.375</c:v>
                </c:pt>
                <c:pt idx="17782">
                  <c:v>29.375</c:v>
                </c:pt>
                <c:pt idx="17783">
                  <c:v>29.437000000000001</c:v>
                </c:pt>
                <c:pt idx="17784">
                  <c:v>29.375</c:v>
                </c:pt>
                <c:pt idx="17785">
                  <c:v>29.437000000000001</c:v>
                </c:pt>
                <c:pt idx="17786">
                  <c:v>29.437000000000001</c:v>
                </c:pt>
                <c:pt idx="17787">
                  <c:v>29.437000000000001</c:v>
                </c:pt>
                <c:pt idx="17788">
                  <c:v>29.375</c:v>
                </c:pt>
                <c:pt idx="17789">
                  <c:v>29.375</c:v>
                </c:pt>
                <c:pt idx="17790">
                  <c:v>29.375</c:v>
                </c:pt>
                <c:pt idx="17791">
                  <c:v>29.375</c:v>
                </c:pt>
                <c:pt idx="17792">
                  <c:v>29.375</c:v>
                </c:pt>
                <c:pt idx="17793">
                  <c:v>29.375</c:v>
                </c:pt>
                <c:pt idx="17794">
                  <c:v>29.375</c:v>
                </c:pt>
                <c:pt idx="17795">
                  <c:v>29.375</c:v>
                </c:pt>
                <c:pt idx="17796">
                  <c:v>29.375</c:v>
                </c:pt>
                <c:pt idx="17797">
                  <c:v>29.375</c:v>
                </c:pt>
                <c:pt idx="17798">
                  <c:v>29.375</c:v>
                </c:pt>
                <c:pt idx="17799">
                  <c:v>29.312000000000001</c:v>
                </c:pt>
                <c:pt idx="17800">
                  <c:v>29.312000000000001</c:v>
                </c:pt>
                <c:pt idx="17801">
                  <c:v>29.375</c:v>
                </c:pt>
                <c:pt idx="17802">
                  <c:v>29.312000000000001</c:v>
                </c:pt>
                <c:pt idx="17803">
                  <c:v>29.312000000000001</c:v>
                </c:pt>
                <c:pt idx="17804">
                  <c:v>29.312000000000001</c:v>
                </c:pt>
                <c:pt idx="17805">
                  <c:v>29.312000000000001</c:v>
                </c:pt>
                <c:pt idx="17806">
                  <c:v>29.312000000000001</c:v>
                </c:pt>
                <c:pt idx="17807">
                  <c:v>29.312000000000001</c:v>
                </c:pt>
                <c:pt idx="17808">
                  <c:v>29.312000000000001</c:v>
                </c:pt>
                <c:pt idx="17809">
                  <c:v>29.312000000000001</c:v>
                </c:pt>
                <c:pt idx="17810">
                  <c:v>29.312000000000001</c:v>
                </c:pt>
                <c:pt idx="17811">
                  <c:v>29.312000000000001</c:v>
                </c:pt>
                <c:pt idx="17812">
                  <c:v>29.312000000000001</c:v>
                </c:pt>
                <c:pt idx="17813">
                  <c:v>29.312000000000001</c:v>
                </c:pt>
                <c:pt idx="17814">
                  <c:v>29.312000000000001</c:v>
                </c:pt>
                <c:pt idx="17815">
                  <c:v>29.312000000000001</c:v>
                </c:pt>
                <c:pt idx="17816">
                  <c:v>29.312000000000001</c:v>
                </c:pt>
                <c:pt idx="17817">
                  <c:v>29.312000000000001</c:v>
                </c:pt>
                <c:pt idx="17818">
                  <c:v>29.312000000000001</c:v>
                </c:pt>
                <c:pt idx="17819">
                  <c:v>29.312000000000001</c:v>
                </c:pt>
                <c:pt idx="17820">
                  <c:v>29.312000000000001</c:v>
                </c:pt>
                <c:pt idx="17821">
                  <c:v>29.312000000000001</c:v>
                </c:pt>
                <c:pt idx="17822">
                  <c:v>29.312000000000001</c:v>
                </c:pt>
                <c:pt idx="17823">
                  <c:v>29.312000000000001</c:v>
                </c:pt>
                <c:pt idx="17824">
                  <c:v>29.312000000000001</c:v>
                </c:pt>
                <c:pt idx="17825">
                  <c:v>29.312000000000001</c:v>
                </c:pt>
                <c:pt idx="17826">
                  <c:v>29.312000000000001</c:v>
                </c:pt>
                <c:pt idx="17827">
                  <c:v>29.312000000000001</c:v>
                </c:pt>
                <c:pt idx="17828">
                  <c:v>29.312000000000001</c:v>
                </c:pt>
                <c:pt idx="17829">
                  <c:v>29.312000000000001</c:v>
                </c:pt>
                <c:pt idx="17830">
                  <c:v>29.312000000000001</c:v>
                </c:pt>
                <c:pt idx="17831">
                  <c:v>29.312000000000001</c:v>
                </c:pt>
                <c:pt idx="17832">
                  <c:v>29.312000000000001</c:v>
                </c:pt>
                <c:pt idx="17833">
                  <c:v>29.312000000000001</c:v>
                </c:pt>
                <c:pt idx="17834">
                  <c:v>29.312000000000001</c:v>
                </c:pt>
                <c:pt idx="17835">
                  <c:v>29.312000000000001</c:v>
                </c:pt>
                <c:pt idx="17836">
                  <c:v>29.312000000000001</c:v>
                </c:pt>
                <c:pt idx="17837">
                  <c:v>29.312000000000001</c:v>
                </c:pt>
                <c:pt idx="17838">
                  <c:v>29.312000000000001</c:v>
                </c:pt>
                <c:pt idx="17839">
                  <c:v>29.312000000000001</c:v>
                </c:pt>
                <c:pt idx="17840">
                  <c:v>29.312000000000001</c:v>
                </c:pt>
                <c:pt idx="17841">
                  <c:v>29.312000000000001</c:v>
                </c:pt>
                <c:pt idx="17842">
                  <c:v>29.312000000000001</c:v>
                </c:pt>
                <c:pt idx="17843">
                  <c:v>29.312000000000001</c:v>
                </c:pt>
                <c:pt idx="17844">
                  <c:v>29.312000000000001</c:v>
                </c:pt>
                <c:pt idx="17845">
                  <c:v>29.312000000000001</c:v>
                </c:pt>
                <c:pt idx="17846">
                  <c:v>29.312000000000001</c:v>
                </c:pt>
                <c:pt idx="17847">
                  <c:v>29.312000000000001</c:v>
                </c:pt>
                <c:pt idx="17848">
                  <c:v>29.312000000000001</c:v>
                </c:pt>
                <c:pt idx="17849">
                  <c:v>29.312000000000001</c:v>
                </c:pt>
                <c:pt idx="17850">
                  <c:v>29.312000000000001</c:v>
                </c:pt>
                <c:pt idx="17851">
                  <c:v>29.312000000000001</c:v>
                </c:pt>
                <c:pt idx="17852">
                  <c:v>29.312000000000001</c:v>
                </c:pt>
                <c:pt idx="17853">
                  <c:v>29.312000000000001</c:v>
                </c:pt>
                <c:pt idx="17854">
                  <c:v>29.312000000000001</c:v>
                </c:pt>
                <c:pt idx="17855">
                  <c:v>29.312000000000001</c:v>
                </c:pt>
                <c:pt idx="17856">
                  <c:v>29.375</c:v>
                </c:pt>
                <c:pt idx="17857">
                  <c:v>29.312000000000001</c:v>
                </c:pt>
                <c:pt idx="17858">
                  <c:v>29.312000000000001</c:v>
                </c:pt>
                <c:pt idx="17859">
                  <c:v>29.312000000000001</c:v>
                </c:pt>
                <c:pt idx="17860">
                  <c:v>29.375</c:v>
                </c:pt>
                <c:pt idx="17861">
                  <c:v>29.312000000000001</c:v>
                </c:pt>
                <c:pt idx="17862">
                  <c:v>29.375</c:v>
                </c:pt>
                <c:pt idx="17863">
                  <c:v>29.375</c:v>
                </c:pt>
                <c:pt idx="17864">
                  <c:v>29.375</c:v>
                </c:pt>
                <c:pt idx="17865">
                  <c:v>29.375</c:v>
                </c:pt>
                <c:pt idx="17866">
                  <c:v>29.375</c:v>
                </c:pt>
                <c:pt idx="17867">
                  <c:v>29.375</c:v>
                </c:pt>
                <c:pt idx="17868">
                  <c:v>29.375</c:v>
                </c:pt>
                <c:pt idx="17869">
                  <c:v>29.375</c:v>
                </c:pt>
                <c:pt idx="17870">
                  <c:v>29.375</c:v>
                </c:pt>
                <c:pt idx="17871">
                  <c:v>29.375</c:v>
                </c:pt>
                <c:pt idx="17872">
                  <c:v>29.437000000000001</c:v>
                </c:pt>
                <c:pt idx="17873">
                  <c:v>29.437000000000001</c:v>
                </c:pt>
                <c:pt idx="17874">
                  <c:v>29.437000000000001</c:v>
                </c:pt>
                <c:pt idx="17875">
                  <c:v>29.437000000000001</c:v>
                </c:pt>
                <c:pt idx="17876">
                  <c:v>29.437000000000001</c:v>
                </c:pt>
                <c:pt idx="17877">
                  <c:v>29.437000000000001</c:v>
                </c:pt>
                <c:pt idx="17878">
                  <c:v>29.437000000000001</c:v>
                </c:pt>
                <c:pt idx="17879">
                  <c:v>29.437000000000001</c:v>
                </c:pt>
                <c:pt idx="17880">
                  <c:v>29.437000000000001</c:v>
                </c:pt>
                <c:pt idx="17881">
                  <c:v>29.437000000000001</c:v>
                </c:pt>
                <c:pt idx="17882">
                  <c:v>29.437000000000001</c:v>
                </c:pt>
                <c:pt idx="17883">
                  <c:v>29.5</c:v>
                </c:pt>
                <c:pt idx="17884">
                  <c:v>29.5</c:v>
                </c:pt>
                <c:pt idx="17885">
                  <c:v>29.5</c:v>
                </c:pt>
                <c:pt idx="17886">
                  <c:v>29.5</c:v>
                </c:pt>
                <c:pt idx="17887">
                  <c:v>29.5</c:v>
                </c:pt>
                <c:pt idx="17888">
                  <c:v>29.5</c:v>
                </c:pt>
                <c:pt idx="17889">
                  <c:v>29.5</c:v>
                </c:pt>
                <c:pt idx="17890">
                  <c:v>29.5</c:v>
                </c:pt>
                <c:pt idx="17891">
                  <c:v>29.5</c:v>
                </c:pt>
                <c:pt idx="17892">
                  <c:v>29.562000000000001</c:v>
                </c:pt>
                <c:pt idx="17893">
                  <c:v>29.5</c:v>
                </c:pt>
                <c:pt idx="17894">
                  <c:v>29.562000000000001</c:v>
                </c:pt>
                <c:pt idx="17895">
                  <c:v>29.562000000000001</c:v>
                </c:pt>
                <c:pt idx="17896">
                  <c:v>29.562000000000001</c:v>
                </c:pt>
                <c:pt idx="17897">
                  <c:v>29.562000000000001</c:v>
                </c:pt>
                <c:pt idx="17898">
                  <c:v>29.562000000000001</c:v>
                </c:pt>
                <c:pt idx="17899">
                  <c:v>29.562000000000001</c:v>
                </c:pt>
                <c:pt idx="17900">
                  <c:v>29.562000000000001</c:v>
                </c:pt>
                <c:pt idx="17901">
                  <c:v>29.562000000000001</c:v>
                </c:pt>
                <c:pt idx="17902">
                  <c:v>29.562000000000001</c:v>
                </c:pt>
                <c:pt idx="17903">
                  <c:v>29.562000000000001</c:v>
                </c:pt>
                <c:pt idx="17904">
                  <c:v>29.562000000000001</c:v>
                </c:pt>
                <c:pt idx="17905">
                  <c:v>29.562000000000001</c:v>
                </c:pt>
                <c:pt idx="17906">
                  <c:v>29.625</c:v>
                </c:pt>
                <c:pt idx="17907">
                  <c:v>29.625</c:v>
                </c:pt>
                <c:pt idx="17908">
                  <c:v>29.625</c:v>
                </c:pt>
                <c:pt idx="17909">
                  <c:v>29.625</c:v>
                </c:pt>
                <c:pt idx="17910">
                  <c:v>29.625</c:v>
                </c:pt>
                <c:pt idx="17911">
                  <c:v>29.625</c:v>
                </c:pt>
                <c:pt idx="17912">
                  <c:v>29.625</c:v>
                </c:pt>
                <c:pt idx="17913">
                  <c:v>29.625</c:v>
                </c:pt>
                <c:pt idx="17914">
                  <c:v>29.625</c:v>
                </c:pt>
                <c:pt idx="17915">
                  <c:v>29.625</c:v>
                </c:pt>
                <c:pt idx="17916">
                  <c:v>29.687000000000001</c:v>
                </c:pt>
                <c:pt idx="17917">
                  <c:v>29.625</c:v>
                </c:pt>
                <c:pt idx="17918">
                  <c:v>29.625</c:v>
                </c:pt>
                <c:pt idx="17919">
                  <c:v>29.687000000000001</c:v>
                </c:pt>
                <c:pt idx="17920">
                  <c:v>29.687000000000001</c:v>
                </c:pt>
                <c:pt idx="17921">
                  <c:v>29.687000000000001</c:v>
                </c:pt>
                <c:pt idx="17922">
                  <c:v>29.687000000000001</c:v>
                </c:pt>
                <c:pt idx="17923">
                  <c:v>29.687000000000001</c:v>
                </c:pt>
                <c:pt idx="17924">
                  <c:v>29.687000000000001</c:v>
                </c:pt>
                <c:pt idx="17925">
                  <c:v>29.75</c:v>
                </c:pt>
                <c:pt idx="17926">
                  <c:v>29.687000000000001</c:v>
                </c:pt>
                <c:pt idx="17927">
                  <c:v>29.75</c:v>
                </c:pt>
                <c:pt idx="17928">
                  <c:v>29.687000000000001</c:v>
                </c:pt>
                <c:pt idx="17929">
                  <c:v>29.75</c:v>
                </c:pt>
                <c:pt idx="17930">
                  <c:v>29.75</c:v>
                </c:pt>
                <c:pt idx="17931">
                  <c:v>29.75</c:v>
                </c:pt>
                <c:pt idx="17932">
                  <c:v>29.75</c:v>
                </c:pt>
                <c:pt idx="17933">
                  <c:v>29.75</c:v>
                </c:pt>
                <c:pt idx="17934">
                  <c:v>29.75</c:v>
                </c:pt>
                <c:pt idx="17935">
                  <c:v>29.75</c:v>
                </c:pt>
                <c:pt idx="17936">
                  <c:v>29.75</c:v>
                </c:pt>
                <c:pt idx="17937">
                  <c:v>29.75</c:v>
                </c:pt>
                <c:pt idx="17938">
                  <c:v>29.75</c:v>
                </c:pt>
                <c:pt idx="17939">
                  <c:v>29.75</c:v>
                </c:pt>
                <c:pt idx="17940">
                  <c:v>29.75</c:v>
                </c:pt>
                <c:pt idx="17941">
                  <c:v>29.75</c:v>
                </c:pt>
                <c:pt idx="17942">
                  <c:v>29.812000000000001</c:v>
                </c:pt>
                <c:pt idx="17943">
                  <c:v>29.812000000000001</c:v>
                </c:pt>
                <c:pt idx="17944">
                  <c:v>29.812000000000001</c:v>
                </c:pt>
                <c:pt idx="17945">
                  <c:v>29.812000000000001</c:v>
                </c:pt>
                <c:pt idx="17946">
                  <c:v>29.812000000000001</c:v>
                </c:pt>
                <c:pt idx="17947">
                  <c:v>29.812000000000001</c:v>
                </c:pt>
                <c:pt idx="17948">
                  <c:v>29.812000000000001</c:v>
                </c:pt>
                <c:pt idx="17949">
                  <c:v>29.812000000000001</c:v>
                </c:pt>
                <c:pt idx="17950">
                  <c:v>29.812000000000001</c:v>
                </c:pt>
                <c:pt idx="17951">
                  <c:v>29.812000000000001</c:v>
                </c:pt>
                <c:pt idx="17952">
                  <c:v>29.812000000000001</c:v>
                </c:pt>
                <c:pt idx="17953">
                  <c:v>29.812000000000001</c:v>
                </c:pt>
                <c:pt idx="17954">
                  <c:v>29.812000000000001</c:v>
                </c:pt>
                <c:pt idx="17955">
                  <c:v>29.812000000000001</c:v>
                </c:pt>
                <c:pt idx="17956">
                  <c:v>29.812000000000001</c:v>
                </c:pt>
                <c:pt idx="17957">
                  <c:v>29.812000000000001</c:v>
                </c:pt>
                <c:pt idx="17958">
                  <c:v>29.812000000000001</c:v>
                </c:pt>
                <c:pt idx="17959">
                  <c:v>29.812000000000001</c:v>
                </c:pt>
                <c:pt idx="17960">
                  <c:v>29.812000000000001</c:v>
                </c:pt>
                <c:pt idx="17961">
                  <c:v>29.812000000000001</c:v>
                </c:pt>
                <c:pt idx="17962">
                  <c:v>29.812000000000001</c:v>
                </c:pt>
                <c:pt idx="17963">
                  <c:v>29.812000000000001</c:v>
                </c:pt>
                <c:pt idx="17964">
                  <c:v>29.812000000000001</c:v>
                </c:pt>
                <c:pt idx="17965">
                  <c:v>29.812000000000001</c:v>
                </c:pt>
                <c:pt idx="17966">
                  <c:v>29.812000000000001</c:v>
                </c:pt>
                <c:pt idx="17967">
                  <c:v>29.812000000000001</c:v>
                </c:pt>
                <c:pt idx="17968">
                  <c:v>29.875</c:v>
                </c:pt>
                <c:pt idx="17969">
                  <c:v>29.875</c:v>
                </c:pt>
                <c:pt idx="17970">
                  <c:v>29.875</c:v>
                </c:pt>
                <c:pt idx="17971">
                  <c:v>29.875</c:v>
                </c:pt>
                <c:pt idx="17972">
                  <c:v>29.875</c:v>
                </c:pt>
                <c:pt idx="17973">
                  <c:v>29.875</c:v>
                </c:pt>
                <c:pt idx="17974">
                  <c:v>29.875</c:v>
                </c:pt>
                <c:pt idx="17975">
                  <c:v>29.875</c:v>
                </c:pt>
                <c:pt idx="17976">
                  <c:v>29.875</c:v>
                </c:pt>
                <c:pt idx="17977">
                  <c:v>29.875</c:v>
                </c:pt>
                <c:pt idx="17978">
                  <c:v>29.875</c:v>
                </c:pt>
                <c:pt idx="17979">
                  <c:v>29.937000000000001</c:v>
                </c:pt>
                <c:pt idx="17980">
                  <c:v>29.937000000000001</c:v>
                </c:pt>
                <c:pt idx="17981">
                  <c:v>29.875</c:v>
                </c:pt>
                <c:pt idx="17982">
                  <c:v>29.937000000000001</c:v>
                </c:pt>
                <c:pt idx="17983">
                  <c:v>29.937000000000001</c:v>
                </c:pt>
                <c:pt idx="17984">
                  <c:v>29.937000000000001</c:v>
                </c:pt>
                <c:pt idx="17985">
                  <c:v>29.937000000000001</c:v>
                </c:pt>
                <c:pt idx="17986">
                  <c:v>29.937000000000001</c:v>
                </c:pt>
                <c:pt idx="17987">
                  <c:v>29.937000000000001</c:v>
                </c:pt>
                <c:pt idx="17988">
                  <c:v>29.937000000000001</c:v>
                </c:pt>
                <c:pt idx="17989">
                  <c:v>29.937000000000001</c:v>
                </c:pt>
                <c:pt idx="17990">
                  <c:v>29.937000000000001</c:v>
                </c:pt>
                <c:pt idx="17991">
                  <c:v>29.937000000000001</c:v>
                </c:pt>
                <c:pt idx="17992">
                  <c:v>29.937000000000001</c:v>
                </c:pt>
                <c:pt idx="17993">
                  <c:v>29.937000000000001</c:v>
                </c:pt>
                <c:pt idx="17994">
                  <c:v>29.937000000000001</c:v>
                </c:pt>
                <c:pt idx="17995">
                  <c:v>29.937000000000001</c:v>
                </c:pt>
                <c:pt idx="17996">
                  <c:v>30</c:v>
                </c:pt>
                <c:pt idx="17997">
                  <c:v>30</c:v>
                </c:pt>
                <c:pt idx="17998">
                  <c:v>30</c:v>
                </c:pt>
                <c:pt idx="17999">
                  <c:v>30</c:v>
                </c:pt>
                <c:pt idx="18000">
                  <c:v>30</c:v>
                </c:pt>
                <c:pt idx="18001">
                  <c:v>30</c:v>
                </c:pt>
                <c:pt idx="18002">
                  <c:v>30</c:v>
                </c:pt>
                <c:pt idx="18003">
                  <c:v>30</c:v>
                </c:pt>
                <c:pt idx="18004">
                  <c:v>30</c:v>
                </c:pt>
                <c:pt idx="18005">
                  <c:v>30.062000000000001</c:v>
                </c:pt>
                <c:pt idx="18006">
                  <c:v>30</c:v>
                </c:pt>
                <c:pt idx="18007">
                  <c:v>30.062000000000001</c:v>
                </c:pt>
                <c:pt idx="18008">
                  <c:v>30.062000000000001</c:v>
                </c:pt>
                <c:pt idx="18009">
                  <c:v>30.062000000000001</c:v>
                </c:pt>
                <c:pt idx="18010">
                  <c:v>30.062000000000001</c:v>
                </c:pt>
                <c:pt idx="18011">
                  <c:v>30.062000000000001</c:v>
                </c:pt>
                <c:pt idx="18012">
                  <c:v>30.062000000000001</c:v>
                </c:pt>
                <c:pt idx="18013">
                  <c:v>30.125</c:v>
                </c:pt>
                <c:pt idx="18014">
                  <c:v>30.125</c:v>
                </c:pt>
                <c:pt idx="18015">
                  <c:v>30.125</c:v>
                </c:pt>
                <c:pt idx="18016">
                  <c:v>30.125</c:v>
                </c:pt>
                <c:pt idx="18017">
                  <c:v>30.125</c:v>
                </c:pt>
                <c:pt idx="18018">
                  <c:v>30.125</c:v>
                </c:pt>
                <c:pt idx="18019">
                  <c:v>30.125</c:v>
                </c:pt>
                <c:pt idx="18020">
                  <c:v>30.125</c:v>
                </c:pt>
                <c:pt idx="18021">
                  <c:v>30.187000000000001</c:v>
                </c:pt>
                <c:pt idx="18022">
                  <c:v>30.187000000000001</c:v>
                </c:pt>
                <c:pt idx="18023">
                  <c:v>30.187000000000001</c:v>
                </c:pt>
                <c:pt idx="18024">
                  <c:v>30.187000000000001</c:v>
                </c:pt>
                <c:pt idx="18025">
                  <c:v>30.187000000000001</c:v>
                </c:pt>
                <c:pt idx="18026">
                  <c:v>30.187000000000001</c:v>
                </c:pt>
                <c:pt idx="18027">
                  <c:v>30.187000000000001</c:v>
                </c:pt>
                <c:pt idx="18028">
                  <c:v>30.187000000000001</c:v>
                </c:pt>
                <c:pt idx="18029">
                  <c:v>30.187000000000001</c:v>
                </c:pt>
                <c:pt idx="18030">
                  <c:v>30.187000000000001</c:v>
                </c:pt>
                <c:pt idx="18031">
                  <c:v>30.25</c:v>
                </c:pt>
                <c:pt idx="18032">
                  <c:v>30.25</c:v>
                </c:pt>
                <c:pt idx="18033">
                  <c:v>30.25</c:v>
                </c:pt>
                <c:pt idx="18034">
                  <c:v>30.25</c:v>
                </c:pt>
                <c:pt idx="18035">
                  <c:v>30.25</c:v>
                </c:pt>
                <c:pt idx="18036">
                  <c:v>30.25</c:v>
                </c:pt>
                <c:pt idx="18037">
                  <c:v>30.312000000000001</c:v>
                </c:pt>
                <c:pt idx="18038">
                  <c:v>30.312000000000001</c:v>
                </c:pt>
                <c:pt idx="18039">
                  <c:v>30.312000000000001</c:v>
                </c:pt>
                <c:pt idx="18040">
                  <c:v>30.312000000000001</c:v>
                </c:pt>
                <c:pt idx="18041">
                  <c:v>30.312000000000001</c:v>
                </c:pt>
                <c:pt idx="18042">
                  <c:v>30.312000000000001</c:v>
                </c:pt>
                <c:pt idx="18043">
                  <c:v>30.312000000000001</c:v>
                </c:pt>
                <c:pt idx="18044">
                  <c:v>30.312000000000001</c:v>
                </c:pt>
                <c:pt idx="18045">
                  <c:v>30.312000000000001</c:v>
                </c:pt>
                <c:pt idx="18046">
                  <c:v>30.312000000000001</c:v>
                </c:pt>
                <c:pt idx="18047">
                  <c:v>30.375</c:v>
                </c:pt>
                <c:pt idx="18048">
                  <c:v>30.375</c:v>
                </c:pt>
                <c:pt idx="18049">
                  <c:v>30.375</c:v>
                </c:pt>
                <c:pt idx="18050">
                  <c:v>30.375</c:v>
                </c:pt>
                <c:pt idx="18051">
                  <c:v>30.375</c:v>
                </c:pt>
                <c:pt idx="18052">
                  <c:v>30.312000000000001</c:v>
                </c:pt>
                <c:pt idx="18053">
                  <c:v>30.375</c:v>
                </c:pt>
                <c:pt idx="18054">
                  <c:v>30.375</c:v>
                </c:pt>
                <c:pt idx="18055">
                  <c:v>30.375</c:v>
                </c:pt>
                <c:pt idx="18056">
                  <c:v>30.375</c:v>
                </c:pt>
                <c:pt idx="18057">
                  <c:v>30.375</c:v>
                </c:pt>
                <c:pt idx="18058">
                  <c:v>30.375</c:v>
                </c:pt>
                <c:pt idx="18059">
                  <c:v>30.375</c:v>
                </c:pt>
                <c:pt idx="18060">
                  <c:v>30.375</c:v>
                </c:pt>
                <c:pt idx="18061">
                  <c:v>30.375</c:v>
                </c:pt>
                <c:pt idx="18062">
                  <c:v>30.375</c:v>
                </c:pt>
                <c:pt idx="18063">
                  <c:v>30.375</c:v>
                </c:pt>
                <c:pt idx="18064">
                  <c:v>30.375</c:v>
                </c:pt>
                <c:pt idx="18065">
                  <c:v>30.375</c:v>
                </c:pt>
                <c:pt idx="18066">
                  <c:v>30.375</c:v>
                </c:pt>
                <c:pt idx="18067">
                  <c:v>30.375</c:v>
                </c:pt>
                <c:pt idx="18068">
                  <c:v>30.375</c:v>
                </c:pt>
                <c:pt idx="18069">
                  <c:v>30.375</c:v>
                </c:pt>
                <c:pt idx="18070">
                  <c:v>30.375</c:v>
                </c:pt>
                <c:pt idx="18071">
                  <c:v>30.375</c:v>
                </c:pt>
                <c:pt idx="18072">
                  <c:v>30.375</c:v>
                </c:pt>
                <c:pt idx="18073">
                  <c:v>30.375</c:v>
                </c:pt>
                <c:pt idx="18074">
                  <c:v>30.375</c:v>
                </c:pt>
                <c:pt idx="18075">
                  <c:v>30.375</c:v>
                </c:pt>
                <c:pt idx="18076">
                  <c:v>30.375</c:v>
                </c:pt>
                <c:pt idx="18077">
                  <c:v>30.375</c:v>
                </c:pt>
                <c:pt idx="18078">
                  <c:v>30.375</c:v>
                </c:pt>
                <c:pt idx="18079">
                  <c:v>30.375</c:v>
                </c:pt>
                <c:pt idx="18080">
                  <c:v>30.375</c:v>
                </c:pt>
                <c:pt idx="18081">
                  <c:v>30.375</c:v>
                </c:pt>
                <c:pt idx="18082">
                  <c:v>30.375</c:v>
                </c:pt>
                <c:pt idx="18083">
                  <c:v>30.375</c:v>
                </c:pt>
                <c:pt idx="18084">
                  <c:v>30.375</c:v>
                </c:pt>
                <c:pt idx="18085">
                  <c:v>30.375</c:v>
                </c:pt>
                <c:pt idx="18086">
                  <c:v>30.375</c:v>
                </c:pt>
                <c:pt idx="18087">
                  <c:v>30.375</c:v>
                </c:pt>
                <c:pt idx="18088">
                  <c:v>30.375</c:v>
                </c:pt>
                <c:pt idx="18089">
                  <c:v>30.375</c:v>
                </c:pt>
                <c:pt idx="18090">
                  <c:v>30.375</c:v>
                </c:pt>
                <c:pt idx="18091">
                  <c:v>30.375</c:v>
                </c:pt>
                <c:pt idx="18092">
                  <c:v>30.375</c:v>
                </c:pt>
                <c:pt idx="18093">
                  <c:v>30.375</c:v>
                </c:pt>
                <c:pt idx="18094">
                  <c:v>30.375</c:v>
                </c:pt>
                <c:pt idx="18095">
                  <c:v>30.375</c:v>
                </c:pt>
                <c:pt idx="18096">
                  <c:v>30.375</c:v>
                </c:pt>
                <c:pt idx="18097">
                  <c:v>30.375</c:v>
                </c:pt>
                <c:pt idx="18098">
                  <c:v>30.375</c:v>
                </c:pt>
                <c:pt idx="18099">
                  <c:v>30.375</c:v>
                </c:pt>
                <c:pt idx="18100">
                  <c:v>30.375</c:v>
                </c:pt>
                <c:pt idx="18101">
                  <c:v>30.375</c:v>
                </c:pt>
                <c:pt idx="18102">
                  <c:v>30.375</c:v>
                </c:pt>
                <c:pt idx="18103">
                  <c:v>30.375</c:v>
                </c:pt>
                <c:pt idx="18104">
                  <c:v>30.375</c:v>
                </c:pt>
                <c:pt idx="18105">
                  <c:v>30.375</c:v>
                </c:pt>
                <c:pt idx="18106">
                  <c:v>30.375</c:v>
                </c:pt>
                <c:pt idx="18107">
                  <c:v>30.375</c:v>
                </c:pt>
                <c:pt idx="18108">
                  <c:v>30.375</c:v>
                </c:pt>
                <c:pt idx="18109">
                  <c:v>30.375</c:v>
                </c:pt>
                <c:pt idx="18110">
                  <c:v>30.375</c:v>
                </c:pt>
                <c:pt idx="18111">
                  <c:v>30.375</c:v>
                </c:pt>
                <c:pt idx="18112">
                  <c:v>30.375</c:v>
                </c:pt>
                <c:pt idx="18113">
                  <c:v>30.375</c:v>
                </c:pt>
                <c:pt idx="18114">
                  <c:v>30.375</c:v>
                </c:pt>
                <c:pt idx="18115">
                  <c:v>30.375</c:v>
                </c:pt>
                <c:pt idx="18116">
                  <c:v>30.375</c:v>
                </c:pt>
                <c:pt idx="18117">
                  <c:v>30.375</c:v>
                </c:pt>
                <c:pt idx="18118">
                  <c:v>30.375</c:v>
                </c:pt>
                <c:pt idx="18119">
                  <c:v>30.437000000000001</c:v>
                </c:pt>
                <c:pt idx="18120">
                  <c:v>30.437000000000001</c:v>
                </c:pt>
                <c:pt idx="18121">
                  <c:v>30.437000000000001</c:v>
                </c:pt>
                <c:pt idx="18122">
                  <c:v>30.437000000000001</c:v>
                </c:pt>
                <c:pt idx="18123">
                  <c:v>30.437000000000001</c:v>
                </c:pt>
                <c:pt idx="18124">
                  <c:v>30.437000000000001</c:v>
                </c:pt>
                <c:pt idx="18125">
                  <c:v>30.437000000000001</c:v>
                </c:pt>
                <c:pt idx="18126">
                  <c:v>30.437000000000001</c:v>
                </c:pt>
                <c:pt idx="18127">
                  <c:v>30.437000000000001</c:v>
                </c:pt>
                <c:pt idx="18128">
                  <c:v>30.437000000000001</c:v>
                </c:pt>
                <c:pt idx="18129">
                  <c:v>30.437000000000001</c:v>
                </c:pt>
                <c:pt idx="18130">
                  <c:v>30.437000000000001</c:v>
                </c:pt>
                <c:pt idx="18131">
                  <c:v>30.5</c:v>
                </c:pt>
                <c:pt idx="18132">
                  <c:v>30.437000000000001</c:v>
                </c:pt>
                <c:pt idx="18133">
                  <c:v>30.5</c:v>
                </c:pt>
                <c:pt idx="18134">
                  <c:v>30.5</c:v>
                </c:pt>
                <c:pt idx="18135">
                  <c:v>30.5</c:v>
                </c:pt>
                <c:pt idx="18136">
                  <c:v>30.5</c:v>
                </c:pt>
                <c:pt idx="18137">
                  <c:v>30.5</c:v>
                </c:pt>
                <c:pt idx="18138">
                  <c:v>30.5</c:v>
                </c:pt>
                <c:pt idx="18139">
                  <c:v>30.5</c:v>
                </c:pt>
                <c:pt idx="18140">
                  <c:v>30.5</c:v>
                </c:pt>
                <c:pt idx="18141">
                  <c:v>30.5</c:v>
                </c:pt>
                <c:pt idx="18142">
                  <c:v>30.5</c:v>
                </c:pt>
                <c:pt idx="18143">
                  <c:v>30.5</c:v>
                </c:pt>
                <c:pt idx="18144">
                  <c:v>30.562000000000001</c:v>
                </c:pt>
                <c:pt idx="18145">
                  <c:v>30.562000000000001</c:v>
                </c:pt>
                <c:pt idx="18146">
                  <c:v>30.562000000000001</c:v>
                </c:pt>
                <c:pt idx="18147">
                  <c:v>30.562000000000001</c:v>
                </c:pt>
                <c:pt idx="18148">
                  <c:v>30.562000000000001</c:v>
                </c:pt>
                <c:pt idx="18149">
                  <c:v>30.562000000000001</c:v>
                </c:pt>
                <c:pt idx="18150">
                  <c:v>30.562000000000001</c:v>
                </c:pt>
                <c:pt idx="18151">
                  <c:v>30.562000000000001</c:v>
                </c:pt>
                <c:pt idx="18152">
                  <c:v>30.562000000000001</c:v>
                </c:pt>
                <c:pt idx="18153">
                  <c:v>30.562000000000001</c:v>
                </c:pt>
                <c:pt idx="18154">
                  <c:v>30.625</c:v>
                </c:pt>
                <c:pt idx="18155">
                  <c:v>30.625</c:v>
                </c:pt>
                <c:pt idx="18156">
                  <c:v>30.625</c:v>
                </c:pt>
                <c:pt idx="18157">
                  <c:v>30.625</c:v>
                </c:pt>
                <c:pt idx="18158">
                  <c:v>30.625</c:v>
                </c:pt>
                <c:pt idx="18159">
                  <c:v>30.625</c:v>
                </c:pt>
                <c:pt idx="18160">
                  <c:v>30.625</c:v>
                </c:pt>
                <c:pt idx="18161">
                  <c:v>30.625</c:v>
                </c:pt>
                <c:pt idx="18162">
                  <c:v>30.625</c:v>
                </c:pt>
                <c:pt idx="18163">
                  <c:v>30.625</c:v>
                </c:pt>
                <c:pt idx="18164">
                  <c:v>30.687000000000001</c:v>
                </c:pt>
                <c:pt idx="18165">
                  <c:v>30.687000000000001</c:v>
                </c:pt>
                <c:pt idx="18166">
                  <c:v>30.687000000000001</c:v>
                </c:pt>
                <c:pt idx="18167">
                  <c:v>30.687000000000001</c:v>
                </c:pt>
                <c:pt idx="18168">
                  <c:v>30.687000000000001</c:v>
                </c:pt>
                <c:pt idx="18169">
                  <c:v>30.687000000000001</c:v>
                </c:pt>
                <c:pt idx="18170">
                  <c:v>30.687000000000001</c:v>
                </c:pt>
                <c:pt idx="18171">
                  <c:v>30.687000000000001</c:v>
                </c:pt>
                <c:pt idx="18172">
                  <c:v>30.75</c:v>
                </c:pt>
                <c:pt idx="18173">
                  <c:v>30.75</c:v>
                </c:pt>
                <c:pt idx="18174">
                  <c:v>30.75</c:v>
                </c:pt>
                <c:pt idx="18175">
                  <c:v>30.75</c:v>
                </c:pt>
                <c:pt idx="18176">
                  <c:v>30.75</c:v>
                </c:pt>
                <c:pt idx="18177">
                  <c:v>30.75</c:v>
                </c:pt>
                <c:pt idx="18178">
                  <c:v>30.75</c:v>
                </c:pt>
                <c:pt idx="18179">
                  <c:v>30.75</c:v>
                </c:pt>
                <c:pt idx="18180">
                  <c:v>30.75</c:v>
                </c:pt>
                <c:pt idx="18181">
                  <c:v>30.75</c:v>
                </c:pt>
                <c:pt idx="18182">
                  <c:v>30.812000000000001</c:v>
                </c:pt>
                <c:pt idx="18183">
                  <c:v>30.812000000000001</c:v>
                </c:pt>
                <c:pt idx="18184">
                  <c:v>30.812000000000001</c:v>
                </c:pt>
                <c:pt idx="18185">
                  <c:v>30.812000000000001</c:v>
                </c:pt>
                <c:pt idx="18186">
                  <c:v>30.812000000000001</c:v>
                </c:pt>
                <c:pt idx="18187">
                  <c:v>30.812000000000001</c:v>
                </c:pt>
                <c:pt idx="18188">
                  <c:v>30.812000000000001</c:v>
                </c:pt>
                <c:pt idx="18189">
                  <c:v>30.812000000000001</c:v>
                </c:pt>
                <c:pt idx="18190">
                  <c:v>30.812000000000001</c:v>
                </c:pt>
                <c:pt idx="18191">
                  <c:v>30.875</c:v>
                </c:pt>
                <c:pt idx="18192">
                  <c:v>30.875</c:v>
                </c:pt>
                <c:pt idx="18193">
                  <c:v>30.875</c:v>
                </c:pt>
                <c:pt idx="18194">
                  <c:v>30.875</c:v>
                </c:pt>
                <c:pt idx="18195">
                  <c:v>30.875</c:v>
                </c:pt>
                <c:pt idx="18196">
                  <c:v>30.875</c:v>
                </c:pt>
                <c:pt idx="18197">
                  <c:v>30.875</c:v>
                </c:pt>
                <c:pt idx="18198">
                  <c:v>30.875</c:v>
                </c:pt>
                <c:pt idx="18199">
                  <c:v>30.875</c:v>
                </c:pt>
                <c:pt idx="18200">
                  <c:v>30.875</c:v>
                </c:pt>
                <c:pt idx="18201">
                  <c:v>30.937000000000001</c:v>
                </c:pt>
                <c:pt idx="18202">
                  <c:v>30.937000000000001</c:v>
                </c:pt>
                <c:pt idx="18203">
                  <c:v>30.937000000000001</c:v>
                </c:pt>
                <c:pt idx="18204">
                  <c:v>30.937000000000001</c:v>
                </c:pt>
                <c:pt idx="18205">
                  <c:v>30.937000000000001</c:v>
                </c:pt>
                <c:pt idx="18206">
                  <c:v>30.937000000000001</c:v>
                </c:pt>
                <c:pt idx="18207">
                  <c:v>30.937000000000001</c:v>
                </c:pt>
                <c:pt idx="18208">
                  <c:v>30.937000000000001</c:v>
                </c:pt>
                <c:pt idx="18209">
                  <c:v>31</c:v>
                </c:pt>
                <c:pt idx="18210">
                  <c:v>31</c:v>
                </c:pt>
                <c:pt idx="18211">
                  <c:v>31</c:v>
                </c:pt>
                <c:pt idx="18212">
                  <c:v>31</c:v>
                </c:pt>
                <c:pt idx="18213">
                  <c:v>31</c:v>
                </c:pt>
                <c:pt idx="18214">
                  <c:v>31</c:v>
                </c:pt>
                <c:pt idx="18215">
                  <c:v>31</c:v>
                </c:pt>
                <c:pt idx="18216">
                  <c:v>31</c:v>
                </c:pt>
                <c:pt idx="18217">
                  <c:v>31</c:v>
                </c:pt>
                <c:pt idx="18218">
                  <c:v>31.062000000000001</c:v>
                </c:pt>
                <c:pt idx="18219">
                  <c:v>31.062000000000001</c:v>
                </c:pt>
                <c:pt idx="18220">
                  <c:v>31.062000000000001</c:v>
                </c:pt>
                <c:pt idx="18221">
                  <c:v>31.062000000000001</c:v>
                </c:pt>
                <c:pt idx="18222">
                  <c:v>31.062000000000001</c:v>
                </c:pt>
                <c:pt idx="18223">
                  <c:v>31.062000000000001</c:v>
                </c:pt>
                <c:pt idx="18224">
                  <c:v>31.062000000000001</c:v>
                </c:pt>
                <c:pt idx="18225">
                  <c:v>31.125</c:v>
                </c:pt>
                <c:pt idx="18226">
                  <c:v>31.125</c:v>
                </c:pt>
                <c:pt idx="18227">
                  <c:v>31.125</c:v>
                </c:pt>
                <c:pt idx="18228">
                  <c:v>31.125</c:v>
                </c:pt>
                <c:pt idx="18229">
                  <c:v>31.125</c:v>
                </c:pt>
                <c:pt idx="18230">
                  <c:v>31.125</c:v>
                </c:pt>
                <c:pt idx="18231">
                  <c:v>31.125</c:v>
                </c:pt>
                <c:pt idx="18232">
                  <c:v>31.125</c:v>
                </c:pt>
                <c:pt idx="18233">
                  <c:v>31.125</c:v>
                </c:pt>
                <c:pt idx="18234">
                  <c:v>31.125</c:v>
                </c:pt>
                <c:pt idx="18235">
                  <c:v>31.125</c:v>
                </c:pt>
                <c:pt idx="18236">
                  <c:v>31.125</c:v>
                </c:pt>
                <c:pt idx="18237">
                  <c:v>31.062000000000001</c:v>
                </c:pt>
                <c:pt idx="18238">
                  <c:v>31.062000000000001</c:v>
                </c:pt>
                <c:pt idx="18239">
                  <c:v>31</c:v>
                </c:pt>
                <c:pt idx="18240">
                  <c:v>30.937000000000001</c:v>
                </c:pt>
                <c:pt idx="18241">
                  <c:v>30.875</c:v>
                </c:pt>
                <c:pt idx="18242">
                  <c:v>30.75</c:v>
                </c:pt>
                <c:pt idx="18243">
                  <c:v>30.625</c:v>
                </c:pt>
                <c:pt idx="18244">
                  <c:v>30.437000000000001</c:v>
                </c:pt>
                <c:pt idx="18245">
                  <c:v>30.25</c:v>
                </c:pt>
                <c:pt idx="18246">
                  <c:v>30.062000000000001</c:v>
                </c:pt>
                <c:pt idx="18247">
                  <c:v>29.875</c:v>
                </c:pt>
                <c:pt idx="18248">
                  <c:v>29.75</c:v>
                </c:pt>
                <c:pt idx="18249">
                  <c:v>29.625</c:v>
                </c:pt>
                <c:pt idx="18250">
                  <c:v>29.5</c:v>
                </c:pt>
                <c:pt idx="18251">
                  <c:v>29.375</c:v>
                </c:pt>
                <c:pt idx="18252">
                  <c:v>29.312000000000001</c:v>
                </c:pt>
                <c:pt idx="18253">
                  <c:v>29.25</c:v>
                </c:pt>
                <c:pt idx="18254">
                  <c:v>29.187000000000001</c:v>
                </c:pt>
                <c:pt idx="18255">
                  <c:v>29.125</c:v>
                </c:pt>
                <c:pt idx="18256">
                  <c:v>29.125</c:v>
                </c:pt>
                <c:pt idx="18257">
                  <c:v>29.062000000000001</c:v>
                </c:pt>
                <c:pt idx="18258">
                  <c:v>29.062000000000001</c:v>
                </c:pt>
                <c:pt idx="18259">
                  <c:v>29.062000000000001</c:v>
                </c:pt>
                <c:pt idx="18260">
                  <c:v>29.062000000000001</c:v>
                </c:pt>
                <c:pt idx="18261">
                  <c:v>29.062000000000001</c:v>
                </c:pt>
                <c:pt idx="18262">
                  <c:v>29.125</c:v>
                </c:pt>
                <c:pt idx="18263">
                  <c:v>29.125</c:v>
                </c:pt>
                <c:pt idx="18264">
                  <c:v>29.125</c:v>
                </c:pt>
                <c:pt idx="18265">
                  <c:v>29.125</c:v>
                </c:pt>
                <c:pt idx="18266">
                  <c:v>29.187000000000001</c:v>
                </c:pt>
                <c:pt idx="18267">
                  <c:v>29.187000000000001</c:v>
                </c:pt>
                <c:pt idx="18268">
                  <c:v>29.187000000000001</c:v>
                </c:pt>
                <c:pt idx="18269">
                  <c:v>29.25</c:v>
                </c:pt>
                <c:pt idx="18270">
                  <c:v>29.312000000000001</c:v>
                </c:pt>
                <c:pt idx="18271">
                  <c:v>29.312000000000001</c:v>
                </c:pt>
                <c:pt idx="18272">
                  <c:v>29.375</c:v>
                </c:pt>
                <c:pt idx="18273">
                  <c:v>29.437000000000001</c:v>
                </c:pt>
                <c:pt idx="18274">
                  <c:v>29.437000000000001</c:v>
                </c:pt>
                <c:pt idx="18275">
                  <c:v>29.5</c:v>
                </c:pt>
                <c:pt idx="18276">
                  <c:v>29.562000000000001</c:v>
                </c:pt>
                <c:pt idx="18277">
                  <c:v>29.562000000000001</c:v>
                </c:pt>
                <c:pt idx="18278">
                  <c:v>29.625</c:v>
                </c:pt>
                <c:pt idx="18279">
                  <c:v>29.687000000000001</c:v>
                </c:pt>
                <c:pt idx="18280">
                  <c:v>29.75</c:v>
                </c:pt>
                <c:pt idx="18281">
                  <c:v>29.812000000000001</c:v>
                </c:pt>
                <c:pt idx="18282">
                  <c:v>29.812000000000001</c:v>
                </c:pt>
                <c:pt idx="18283">
                  <c:v>29.875</c:v>
                </c:pt>
                <c:pt idx="18284">
                  <c:v>29.937000000000001</c:v>
                </c:pt>
                <c:pt idx="18285">
                  <c:v>29.937000000000001</c:v>
                </c:pt>
                <c:pt idx="18286">
                  <c:v>30</c:v>
                </c:pt>
                <c:pt idx="18287">
                  <c:v>30.062000000000001</c:v>
                </c:pt>
                <c:pt idx="18288">
                  <c:v>30.062000000000001</c:v>
                </c:pt>
                <c:pt idx="18289">
                  <c:v>30.125</c:v>
                </c:pt>
                <c:pt idx="18290">
                  <c:v>30.187000000000001</c:v>
                </c:pt>
                <c:pt idx="18291">
                  <c:v>30.25</c:v>
                </c:pt>
                <c:pt idx="18292">
                  <c:v>30.25</c:v>
                </c:pt>
                <c:pt idx="18293">
                  <c:v>30.312000000000001</c:v>
                </c:pt>
                <c:pt idx="18294">
                  <c:v>30.375</c:v>
                </c:pt>
                <c:pt idx="18295">
                  <c:v>30.437000000000001</c:v>
                </c:pt>
                <c:pt idx="18296">
                  <c:v>30.437000000000001</c:v>
                </c:pt>
                <c:pt idx="18297">
                  <c:v>30.5</c:v>
                </c:pt>
                <c:pt idx="18298">
                  <c:v>30.562000000000001</c:v>
                </c:pt>
                <c:pt idx="18299">
                  <c:v>30.625</c:v>
                </c:pt>
                <c:pt idx="18300">
                  <c:v>30.625</c:v>
                </c:pt>
                <c:pt idx="18301">
                  <c:v>30.687000000000001</c:v>
                </c:pt>
                <c:pt idx="18302">
                  <c:v>30.687000000000001</c:v>
                </c:pt>
                <c:pt idx="18303">
                  <c:v>30.687000000000001</c:v>
                </c:pt>
                <c:pt idx="18304">
                  <c:v>30.687000000000001</c:v>
                </c:pt>
                <c:pt idx="18305">
                  <c:v>30.562000000000001</c:v>
                </c:pt>
                <c:pt idx="18306">
                  <c:v>30.5</c:v>
                </c:pt>
                <c:pt idx="18307">
                  <c:v>30.312000000000001</c:v>
                </c:pt>
                <c:pt idx="18308">
                  <c:v>30.125</c:v>
                </c:pt>
                <c:pt idx="18309">
                  <c:v>29.937000000000001</c:v>
                </c:pt>
                <c:pt idx="18310">
                  <c:v>29.687000000000001</c:v>
                </c:pt>
                <c:pt idx="18311">
                  <c:v>29.437000000000001</c:v>
                </c:pt>
                <c:pt idx="18312">
                  <c:v>29.187000000000001</c:v>
                </c:pt>
                <c:pt idx="18313">
                  <c:v>28.937000000000001</c:v>
                </c:pt>
                <c:pt idx="18314">
                  <c:v>28.625</c:v>
                </c:pt>
                <c:pt idx="18315">
                  <c:v>28.312000000000001</c:v>
                </c:pt>
                <c:pt idx="18316">
                  <c:v>28.062000000000001</c:v>
                </c:pt>
                <c:pt idx="18317">
                  <c:v>27.75</c:v>
                </c:pt>
                <c:pt idx="18318">
                  <c:v>27.437000000000001</c:v>
                </c:pt>
                <c:pt idx="18319">
                  <c:v>27.125</c:v>
                </c:pt>
                <c:pt idx="18320">
                  <c:v>26.875</c:v>
                </c:pt>
                <c:pt idx="18321">
                  <c:v>26.625</c:v>
                </c:pt>
                <c:pt idx="18322">
                  <c:v>26.437000000000001</c:v>
                </c:pt>
                <c:pt idx="18323">
                  <c:v>26.312000000000001</c:v>
                </c:pt>
                <c:pt idx="18324">
                  <c:v>26.187000000000001</c:v>
                </c:pt>
                <c:pt idx="18325">
                  <c:v>26.062000000000001</c:v>
                </c:pt>
                <c:pt idx="18326">
                  <c:v>26</c:v>
                </c:pt>
                <c:pt idx="18327">
                  <c:v>25.875</c:v>
                </c:pt>
                <c:pt idx="18328">
                  <c:v>25.875</c:v>
                </c:pt>
                <c:pt idx="18329">
                  <c:v>25.875</c:v>
                </c:pt>
                <c:pt idx="18330">
                  <c:v>25.875</c:v>
                </c:pt>
                <c:pt idx="18331">
                  <c:v>25.875</c:v>
                </c:pt>
                <c:pt idx="18332">
                  <c:v>25.937000000000001</c:v>
                </c:pt>
                <c:pt idx="18333">
                  <c:v>25.937000000000001</c:v>
                </c:pt>
                <c:pt idx="18334">
                  <c:v>25.937000000000001</c:v>
                </c:pt>
                <c:pt idx="18335">
                  <c:v>25.937000000000001</c:v>
                </c:pt>
                <c:pt idx="18336">
                  <c:v>25.937000000000001</c:v>
                </c:pt>
                <c:pt idx="18337">
                  <c:v>25.875</c:v>
                </c:pt>
                <c:pt idx="18338">
                  <c:v>25.875</c:v>
                </c:pt>
                <c:pt idx="18339">
                  <c:v>25.75</c:v>
                </c:pt>
                <c:pt idx="18340">
                  <c:v>25.687000000000001</c:v>
                </c:pt>
                <c:pt idx="18341">
                  <c:v>25.562000000000001</c:v>
                </c:pt>
                <c:pt idx="18342">
                  <c:v>25.375</c:v>
                </c:pt>
                <c:pt idx="18343">
                  <c:v>25.187000000000001</c:v>
                </c:pt>
                <c:pt idx="18344">
                  <c:v>25</c:v>
                </c:pt>
                <c:pt idx="18345">
                  <c:v>24.812000000000001</c:v>
                </c:pt>
                <c:pt idx="18346">
                  <c:v>24.625</c:v>
                </c:pt>
                <c:pt idx="18347">
                  <c:v>24.375</c:v>
                </c:pt>
                <c:pt idx="18348">
                  <c:v>24.187000000000001</c:v>
                </c:pt>
                <c:pt idx="18349">
                  <c:v>23.937000000000001</c:v>
                </c:pt>
                <c:pt idx="18350">
                  <c:v>23.75</c:v>
                </c:pt>
                <c:pt idx="18351">
                  <c:v>23.5</c:v>
                </c:pt>
                <c:pt idx="18352">
                  <c:v>23.312000000000001</c:v>
                </c:pt>
                <c:pt idx="18353">
                  <c:v>23.125</c:v>
                </c:pt>
                <c:pt idx="18354">
                  <c:v>22.937000000000001</c:v>
                </c:pt>
                <c:pt idx="18355">
                  <c:v>22.75</c:v>
                </c:pt>
                <c:pt idx="18356">
                  <c:v>22.562000000000001</c:v>
                </c:pt>
                <c:pt idx="18357">
                  <c:v>22.375</c:v>
                </c:pt>
                <c:pt idx="18358">
                  <c:v>22.187000000000001</c:v>
                </c:pt>
                <c:pt idx="18359">
                  <c:v>22.062000000000001</c:v>
                </c:pt>
                <c:pt idx="18360">
                  <c:v>21.937000000000001</c:v>
                </c:pt>
                <c:pt idx="18361">
                  <c:v>21.875</c:v>
                </c:pt>
                <c:pt idx="18362">
                  <c:v>21.875</c:v>
                </c:pt>
                <c:pt idx="18363">
                  <c:v>21.875</c:v>
                </c:pt>
                <c:pt idx="18364">
                  <c:v>21.875</c:v>
                </c:pt>
                <c:pt idx="18365">
                  <c:v>21.875</c:v>
                </c:pt>
                <c:pt idx="18366">
                  <c:v>21.937000000000001</c:v>
                </c:pt>
                <c:pt idx="18367">
                  <c:v>22</c:v>
                </c:pt>
                <c:pt idx="18368">
                  <c:v>22.062000000000001</c:v>
                </c:pt>
                <c:pt idx="18369">
                  <c:v>22.187000000000001</c:v>
                </c:pt>
                <c:pt idx="18370">
                  <c:v>22.312000000000001</c:v>
                </c:pt>
                <c:pt idx="18371">
                  <c:v>22.5</c:v>
                </c:pt>
                <c:pt idx="18372">
                  <c:v>22.75</c:v>
                </c:pt>
                <c:pt idx="18373">
                  <c:v>23</c:v>
                </c:pt>
                <c:pt idx="18374">
                  <c:v>23.25</c:v>
                </c:pt>
                <c:pt idx="18375">
                  <c:v>23.562000000000001</c:v>
                </c:pt>
                <c:pt idx="18376">
                  <c:v>23.812000000000001</c:v>
                </c:pt>
                <c:pt idx="18377">
                  <c:v>24.125</c:v>
                </c:pt>
                <c:pt idx="18378">
                  <c:v>24.375</c:v>
                </c:pt>
                <c:pt idx="18379">
                  <c:v>24.625</c:v>
                </c:pt>
                <c:pt idx="18380">
                  <c:v>24.812000000000001</c:v>
                </c:pt>
                <c:pt idx="18381">
                  <c:v>25</c:v>
                </c:pt>
                <c:pt idx="18382">
                  <c:v>25.187000000000001</c:v>
                </c:pt>
                <c:pt idx="18383">
                  <c:v>25.312000000000001</c:v>
                </c:pt>
                <c:pt idx="18384">
                  <c:v>25.375</c:v>
                </c:pt>
                <c:pt idx="18385">
                  <c:v>25.5</c:v>
                </c:pt>
                <c:pt idx="18386">
                  <c:v>25.625</c:v>
                </c:pt>
                <c:pt idx="18387">
                  <c:v>25.75</c:v>
                </c:pt>
                <c:pt idx="18388">
                  <c:v>25.937000000000001</c:v>
                </c:pt>
                <c:pt idx="18389">
                  <c:v>26.187000000000001</c:v>
                </c:pt>
                <c:pt idx="18390">
                  <c:v>26.437000000000001</c:v>
                </c:pt>
                <c:pt idx="18391">
                  <c:v>26.75</c:v>
                </c:pt>
                <c:pt idx="18392">
                  <c:v>27.062000000000001</c:v>
                </c:pt>
                <c:pt idx="18393">
                  <c:v>27.375</c:v>
                </c:pt>
                <c:pt idx="18394">
                  <c:v>27.75</c:v>
                </c:pt>
                <c:pt idx="18395">
                  <c:v>28.125</c:v>
                </c:pt>
                <c:pt idx="18396">
                  <c:v>29.312000000000001</c:v>
                </c:pt>
                <c:pt idx="18397">
                  <c:v>30.187000000000001</c:v>
                </c:pt>
                <c:pt idx="18398">
                  <c:v>31.312000000000001</c:v>
                </c:pt>
                <c:pt idx="18399">
                  <c:v>32.686999999999998</c:v>
                </c:pt>
                <c:pt idx="18400">
                  <c:v>32.811999999999998</c:v>
                </c:pt>
                <c:pt idx="18401">
                  <c:v>33.375</c:v>
                </c:pt>
                <c:pt idx="18402">
                  <c:v>34.311999999999998</c:v>
                </c:pt>
                <c:pt idx="18403">
                  <c:v>35.375</c:v>
                </c:pt>
                <c:pt idx="18404">
                  <c:v>36.5</c:v>
                </c:pt>
                <c:pt idx="18405">
                  <c:v>37.625</c:v>
                </c:pt>
                <c:pt idx="18406">
                  <c:v>38.686999999999998</c:v>
                </c:pt>
                <c:pt idx="18407">
                  <c:v>39.686999999999998</c:v>
                </c:pt>
                <c:pt idx="18408">
                  <c:v>40.625</c:v>
                </c:pt>
                <c:pt idx="18409">
                  <c:v>41.436999999999998</c:v>
                </c:pt>
                <c:pt idx="18410">
                  <c:v>42.186999999999998</c:v>
                </c:pt>
                <c:pt idx="18411">
                  <c:v>42.936999999999998</c:v>
                </c:pt>
                <c:pt idx="18412">
                  <c:v>43.561999999999998</c:v>
                </c:pt>
                <c:pt idx="18413">
                  <c:v>44.125</c:v>
                </c:pt>
                <c:pt idx="18414">
                  <c:v>44.625</c:v>
                </c:pt>
                <c:pt idx="18415">
                  <c:v>45.125</c:v>
                </c:pt>
                <c:pt idx="18416">
                  <c:v>45.561999999999998</c:v>
                </c:pt>
                <c:pt idx="18417">
                  <c:v>45.936999999999998</c:v>
                </c:pt>
                <c:pt idx="18418">
                  <c:v>46.25</c:v>
                </c:pt>
                <c:pt idx="18419">
                  <c:v>46.5</c:v>
                </c:pt>
                <c:pt idx="18420">
                  <c:v>46.75</c:v>
                </c:pt>
                <c:pt idx="18421">
                  <c:v>46.936999999999998</c:v>
                </c:pt>
                <c:pt idx="18422">
                  <c:v>47.125</c:v>
                </c:pt>
                <c:pt idx="18423">
                  <c:v>47.25</c:v>
                </c:pt>
                <c:pt idx="18424">
                  <c:v>47.311999999999998</c:v>
                </c:pt>
                <c:pt idx="18425">
                  <c:v>47.375</c:v>
                </c:pt>
                <c:pt idx="18426">
                  <c:v>47.436999999999998</c:v>
                </c:pt>
                <c:pt idx="18427">
                  <c:v>47.436999999999998</c:v>
                </c:pt>
                <c:pt idx="18428">
                  <c:v>47.436999999999998</c:v>
                </c:pt>
                <c:pt idx="18429">
                  <c:v>47.375</c:v>
                </c:pt>
                <c:pt idx="18430">
                  <c:v>47.375</c:v>
                </c:pt>
                <c:pt idx="18431">
                  <c:v>47.311999999999998</c:v>
                </c:pt>
                <c:pt idx="18432">
                  <c:v>47.186999999999998</c:v>
                </c:pt>
                <c:pt idx="18433">
                  <c:v>47.125</c:v>
                </c:pt>
                <c:pt idx="18434">
                  <c:v>47.061999999999998</c:v>
                </c:pt>
                <c:pt idx="18435">
                  <c:v>46.936999999999998</c:v>
                </c:pt>
                <c:pt idx="18436">
                  <c:v>46.875</c:v>
                </c:pt>
                <c:pt idx="18437">
                  <c:v>46.75</c:v>
                </c:pt>
                <c:pt idx="18438">
                  <c:v>46.625</c:v>
                </c:pt>
                <c:pt idx="18439">
                  <c:v>46.5</c:v>
                </c:pt>
                <c:pt idx="18440">
                  <c:v>46.311999999999998</c:v>
                </c:pt>
                <c:pt idx="18441">
                  <c:v>46.186999999999998</c:v>
                </c:pt>
                <c:pt idx="18442">
                  <c:v>46.061999999999998</c:v>
                </c:pt>
                <c:pt idx="18443">
                  <c:v>45.875</c:v>
                </c:pt>
                <c:pt idx="18444">
                  <c:v>45.686999999999998</c:v>
                </c:pt>
                <c:pt idx="18445">
                  <c:v>45.436999999999998</c:v>
                </c:pt>
                <c:pt idx="18446">
                  <c:v>45.25</c:v>
                </c:pt>
                <c:pt idx="18447">
                  <c:v>44.936999999999998</c:v>
                </c:pt>
                <c:pt idx="18448">
                  <c:v>44.686999999999998</c:v>
                </c:pt>
                <c:pt idx="18449">
                  <c:v>44.375</c:v>
                </c:pt>
                <c:pt idx="18450">
                  <c:v>44.125</c:v>
                </c:pt>
                <c:pt idx="18451">
                  <c:v>43.875</c:v>
                </c:pt>
                <c:pt idx="18452">
                  <c:v>43.625</c:v>
                </c:pt>
                <c:pt idx="18453">
                  <c:v>43.375</c:v>
                </c:pt>
                <c:pt idx="18454">
                  <c:v>43.186999999999998</c:v>
                </c:pt>
                <c:pt idx="18455">
                  <c:v>43</c:v>
                </c:pt>
                <c:pt idx="18456">
                  <c:v>42.75</c:v>
                </c:pt>
                <c:pt idx="18457">
                  <c:v>42.561999999999998</c:v>
                </c:pt>
                <c:pt idx="18458">
                  <c:v>42.375</c:v>
                </c:pt>
                <c:pt idx="18459">
                  <c:v>42.186999999999998</c:v>
                </c:pt>
                <c:pt idx="18460">
                  <c:v>42</c:v>
                </c:pt>
                <c:pt idx="18461">
                  <c:v>41.811999999999998</c:v>
                </c:pt>
                <c:pt idx="18462">
                  <c:v>41.625</c:v>
                </c:pt>
                <c:pt idx="18463">
                  <c:v>41.5</c:v>
                </c:pt>
                <c:pt idx="18464">
                  <c:v>41.375</c:v>
                </c:pt>
                <c:pt idx="18465">
                  <c:v>41.186999999999998</c:v>
                </c:pt>
                <c:pt idx="18466">
                  <c:v>41.061999999999998</c:v>
                </c:pt>
                <c:pt idx="18467">
                  <c:v>40.875</c:v>
                </c:pt>
                <c:pt idx="18468">
                  <c:v>40.75</c:v>
                </c:pt>
                <c:pt idx="18469">
                  <c:v>40.625</c:v>
                </c:pt>
                <c:pt idx="18470">
                  <c:v>40.5</c:v>
                </c:pt>
                <c:pt idx="18471">
                  <c:v>40.375</c:v>
                </c:pt>
                <c:pt idx="18472">
                  <c:v>40.186999999999998</c:v>
                </c:pt>
                <c:pt idx="18473">
                  <c:v>40.061999999999998</c:v>
                </c:pt>
                <c:pt idx="18474">
                  <c:v>39.936999999999998</c:v>
                </c:pt>
                <c:pt idx="18475">
                  <c:v>39.811999999999998</c:v>
                </c:pt>
                <c:pt idx="18476">
                  <c:v>39.686999999999998</c:v>
                </c:pt>
                <c:pt idx="18477">
                  <c:v>39.5</c:v>
                </c:pt>
                <c:pt idx="18478">
                  <c:v>39.311999999999998</c:v>
                </c:pt>
                <c:pt idx="18479">
                  <c:v>39.061999999999998</c:v>
                </c:pt>
                <c:pt idx="18480">
                  <c:v>38.875</c:v>
                </c:pt>
                <c:pt idx="18481">
                  <c:v>38.625</c:v>
                </c:pt>
                <c:pt idx="18482">
                  <c:v>38.436999999999998</c:v>
                </c:pt>
                <c:pt idx="18483">
                  <c:v>38.125</c:v>
                </c:pt>
                <c:pt idx="18484">
                  <c:v>37.875</c:v>
                </c:pt>
                <c:pt idx="18485">
                  <c:v>37.625</c:v>
                </c:pt>
                <c:pt idx="18486">
                  <c:v>37.311999999999998</c:v>
                </c:pt>
                <c:pt idx="18487">
                  <c:v>36.936999999999998</c:v>
                </c:pt>
                <c:pt idx="18488">
                  <c:v>36.625</c:v>
                </c:pt>
                <c:pt idx="18489">
                  <c:v>36.25</c:v>
                </c:pt>
                <c:pt idx="18490">
                  <c:v>35.936999999999998</c:v>
                </c:pt>
                <c:pt idx="18491">
                  <c:v>35.561999999999998</c:v>
                </c:pt>
                <c:pt idx="18492">
                  <c:v>35.186999999999998</c:v>
                </c:pt>
                <c:pt idx="18493">
                  <c:v>34.75</c:v>
                </c:pt>
                <c:pt idx="18494">
                  <c:v>34.375</c:v>
                </c:pt>
                <c:pt idx="18495">
                  <c:v>34</c:v>
                </c:pt>
                <c:pt idx="18496">
                  <c:v>33.561999999999998</c:v>
                </c:pt>
                <c:pt idx="18497">
                  <c:v>33.186999999999998</c:v>
                </c:pt>
                <c:pt idx="18498">
                  <c:v>32.811999999999998</c:v>
                </c:pt>
                <c:pt idx="18499">
                  <c:v>32.375</c:v>
                </c:pt>
                <c:pt idx="18500">
                  <c:v>32</c:v>
                </c:pt>
                <c:pt idx="18501">
                  <c:v>31.625</c:v>
                </c:pt>
                <c:pt idx="18502">
                  <c:v>31.312000000000001</c:v>
                </c:pt>
                <c:pt idx="18503">
                  <c:v>30.937000000000001</c:v>
                </c:pt>
                <c:pt idx="18504">
                  <c:v>30.625</c:v>
                </c:pt>
                <c:pt idx="18505">
                  <c:v>30.25</c:v>
                </c:pt>
                <c:pt idx="18506">
                  <c:v>29.937000000000001</c:v>
                </c:pt>
                <c:pt idx="18507">
                  <c:v>29.562000000000001</c:v>
                </c:pt>
                <c:pt idx="18508">
                  <c:v>29.25</c:v>
                </c:pt>
                <c:pt idx="18509">
                  <c:v>28.937000000000001</c:v>
                </c:pt>
                <c:pt idx="18510">
                  <c:v>28.625</c:v>
                </c:pt>
                <c:pt idx="18511">
                  <c:v>28.312000000000001</c:v>
                </c:pt>
                <c:pt idx="18512">
                  <c:v>28</c:v>
                </c:pt>
                <c:pt idx="18513">
                  <c:v>27.687000000000001</c:v>
                </c:pt>
                <c:pt idx="18514">
                  <c:v>27.375</c:v>
                </c:pt>
                <c:pt idx="18515">
                  <c:v>27.062000000000001</c:v>
                </c:pt>
                <c:pt idx="18516">
                  <c:v>26.75</c:v>
                </c:pt>
                <c:pt idx="18517">
                  <c:v>26.437000000000001</c:v>
                </c:pt>
                <c:pt idx="18518">
                  <c:v>26.187000000000001</c:v>
                </c:pt>
                <c:pt idx="18519">
                  <c:v>25.937000000000001</c:v>
                </c:pt>
                <c:pt idx="18520">
                  <c:v>25.687000000000001</c:v>
                </c:pt>
                <c:pt idx="18521">
                  <c:v>25.5</c:v>
                </c:pt>
                <c:pt idx="18522">
                  <c:v>25.375</c:v>
                </c:pt>
                <c:pt idx="18523">
                  <c:v>25.25</c:v>
                </c:pt>
                <c:pt idx="18524">
                  <c:v>25.187000000000001</c:v>
                </c:pt>
                <c:pt idx="18525">
                  <c:v>25.125</c:v>
                </c:pt>
                <c:pt idx="18526">
                  <c:v>25.062000000000001</c:v>
                </c:pt>
                <c:pt idx="18527">
                  <c:v>25.062000000000001</c:v>
                </c:pt>
                <c:pt idx="18528">
                  <c:v>25.125</c:v>
                </c:pt>
                <c:pt idx="18529">
                  <c:v>25.187000000000001</c:v>
                </c:pt>
                <c:pt idx="18530">
                  <c:v>25.187000000000001</c:v>
                </c:pt>
                <c:pt idx="18531">
                  <c:v>25.312000000000001</c:v>
                </c:pt>
                <c:pt idx="18532">
                  <c:v>25.375</c:v>
                </c:pt>
                <c:pt idx="18533">
                  <c:v>25.437000000000001</c:v>
                </c:pt>
                <c:pt idx="18534">
                  <c:v>25.562000000000001</c:v>
                </c:pt>
                <c:pt idx="18535">
                  <c:v>25.687000000000001</c:v>
                </c:pt>
                <c:pt idx="18536">
                  <c:v>25.812000000000001</c:v>
                </c:pt>
                <c:pt idx="18537">
                  <c:v>25.937000000000001</c:v>
                </c:pt>
                <c:pt idx="18538">
                  <c:v>26.062000000000001</c:v>
                </c:pt>
                <c:pt idx="18539">
                  <c:v>26.187000000000001</c:v>
                </c:pt>
                <c:pt idx="18540">
                  <c:v>26.312000000000001</c:v>
                </c:pt>
                <c:pt idx="18541">
                  <c:v>26.5</c:v>
                </c:pt>
                <c:pt idx="18542">
                  <c:v>26.625</c:v>
                </c:pt>
                <c:pt idx="18543">
                  <c:v>26.75</c:v>
                </c:pt>
                <c:pt idx="18544">
                  <c:v>26.875</c:v>
                </c:pt>
                <c:pt idx="18545">
                  <c:v>27.062000000000001</c:v>
                </c:pt>
                <c:pt idx="18546">
                  <c:v>27.187000000000001</c:v>
                </c:pt>
                <c:pt idx="18547">
                  <c:v>27.375</c:v>
                </c:pt>
                <c:pt idx="18548">
                  <c:v>27.5</c:v>
                </c:pt>
                <c:pt idx="18549">
                  <c:v>27.625</c:v>
                </c:pt>
                <c:pt idx="18550">
                  <c:v>27.812000000000001</c:v>
                </c:pt>
                <c:pt idx="18551">
                  <c:v>27.937000000000001</c:v>
                </c:pt>
                <c:pt idx="18552">
                  <c:v>28.062000000000001</c:v>
                </c:pt>
                <c:pt idx="18553">
                  <c:v>28.25</c:v>
                </c:pt>
                <c:pt idx="18554">
                  <c:v>28.375</c:v>
                </c:pt>
                <c:pt idx="18555">
                  <c:v>28.5</c:v>
                </c:pt>
                <c:pt idx="18556">
                  <c:v>28.687000000000001</c:v>
                </c:pt>
                <c:pt idx="18557">
                  <c:v>28.812000000000001</c:v>
                </c:pt>
                <c:pt idx="18558">
                  <c:v>28.937000000000001</c:v>
                </c:pt>
                <c:pt idx="18559">
                  <c:v>29.062000000000001</c:v>
                </c:pt>
                <c:pt idx="18560">
                  <c:v>29.187000000000001</c:v>
                </c:pt>
                <c:pt idx="18561">
                  <c:v>29.312000000000001</c:v>
                </c:pt>
                <c:pt idx="18562">
                  <c:v>29.437000000000001</c:v>
                </c:pt>
                <c:pt idx="18563">
                  <c:v>29.5</c:v>
                </c:pt>
                <c:pt idx="18564">
                  <c:v>29.5</c:v>
                </c:pt>
                <c:pt idx="18565">
                  <c:v>29.562000000000001</c:v>
                </c:pt>
                <c:pt idx="18566">
                  <c:v>29.562000000000001</c:v>
                </c:pt>
                <c:pt idx="18567">
                  <c:v>29.625</c:v>
                </c:pt>
                <c:pt idx="18568">
                  <c:v>29.625</c:v>
                </c:pt>
                <c:pt idx="18569">
                  <c:v>29.625</c:v>
                </c:pt>
                <c:pt idx="18570">
                  <c:v>29.625</c:v>
                </c:pt>
                <c:pt idx="18571">
                  <c:v>29.625</c:v>
                </c:pt>
                <c:pt idx="18572">
                  <c:v>29.562000000000001</c:v>
                </c:pt>
                <c:pt idx="18573">
                  <c:v>29.562000000000001</c:v>
                </c:pt>
                <c:pt idx="18574">
                  <c:v>29.562000000000001</c:v>
                </c:pt>
                <c:pt idx="18575">
                  <c:v>29.5</c:v>
                </c:pt>
                <c:pt idx="18576">
                  <c:v>29.5</c:v>
                </c:pt>
                <c:pt idx="18577">
                  <c:v>29.5</c:v>
                </c:pt>
                <c:pt idx="18578">
                  <c:v>29.437000000000001</c:v>
                </c:pt>
                <c:pt idx="18579">
                  <c:v>29.437000000000001</c:v>
                </c:pt>
                <c:pt idx="18580">
                  <c:v>29.375</c:v>
                </c:pt>
                <c:pt idx="18581">
                  <c:v>29.312000000000001</c:v>
                </c:pt>
                <c:pt idx="18582">
                  <c:v>29.25</c:v>
                </c:pt>
                <c:pt idx="18583">
                  <c:v>29.125</c:v>
                </c:pt>
                <c:pt idx="18584">
                  <c:v>29</c:v>
                </c:pt>
                <c:pt idx="18585">
                  <c:v>28.875</c:v>
                </c:pt>
                <c:pt idx="18586">
                  <c:v>28.75</c:v>
                </c:pt>
                <c:pt idx="18587">
                  <c:v>28.687000000000001</c:v>
                </c:pt>
                <c:pt idx="18588">
                  <c:v>28.562000000000001</c:v>
                </c:pt>
                <c:pt idx="18589">
                  <c:v>28.5</c:v>
                </c:pt>
                <c:pt idx="18590">
                  <c:v>28.437000000000001</c:v>
                </c:pt>
                <c:pt idx="18591">
                  <c:v>28.437000000000001</c:v>
                </c:pt>
                <c:pt idx="18592">
                  <c:v>28.437000000000001</c:v>
                </c:pt>
                <c:pt idx="18593">
                  <c:v>28.437000000000001</c:v>
                </c:pt>
                <c:pt idx="18594">
                  <c:v>28.437000000000001</c:v>
                </c:pt>
                <c:pt idx="18595">
                  <c:v>28.437000000000001</c:v>
                </c:pt>
                <c:pt idx="18596">
                  <c:v>28.375</c:v>
                </c:pt>
                <c:pt idx="18597">
                  <c:v>28.312000000000001</c:v>
                </c:pt>
                <c:pt idx="18598">
                  <c:v>28.187000000000001</c:v>
                </c:pt>
                <c:pt idx="18599">
                  <c:v>28.125</c:v>
                </c:pt>
                <c:pt idx="18600">
                  <c:v>28</c:v>
                </c:pt>
                <c:pt idx="18601">
                  <c:v>27.875</c:v>
                </c:pt>
                <c:pt idx="18602">
                  <c:v>27.75</c:v>
                </c:pt>
                <c:pt idx="18603">
                  <c:v>27.625</c:v>
                </c:pt>
                <c:pt idx="18604">
                  <c:v>27.437000000000001</c:v>
                </c:pt>
                <c:pt idx="18605">
                  <c:v>27.25</c:v>
                </c:pt>
                <c:pt idx="18606">
                  <c:v>27.062000000000001</c:v>
                </c:pt>
                <c:pt idx="18607">
                  <c:v>26.875</c:v>
                </c:pt>
                <c:pt idx="18608">
                  <c:v>26.687000000000001</c:v>
                </c:pt>
                <c:pt idx="18609">
                  <c:v>26.437000000000001</c:v>
                </c:pt>
                <c:pt idx="18610">
                  <c:v>26.25</c:v>
                </c:pt>
                <c:pt idx="18611">
                  <c:v>26</c:v>
                </c:pt>
                <c:pt idx="18612">
                  <c:v>25.75</c:v>
                </c:pt>
                <c:pt idx="18613">
                  <c:v>25.562000000000001</c:v>
                </c:pt>
                <c:pt idx="18614">
                  <c:v>25.25</c:v>
                </c:pt>
                <c:pt idx="18615">
                  <c:v>25.062000000000001</c:v>
                </c:pt>
                <c:pt idx="18616">
                  <c:v>24.812000000000001</c:v>
                </c:pt>
                <c:pt idx="18617">
                  <c:v>24.562000000000001</c:v>
                </c:pt>
                <c:pt idx="18618">
                  <c:v>24.375</c:v>
                </c:pt>
                <c:pt idx="18619">
                  <c:v>24.125</c:v>
                </c:pt>
                <c:pt idx="18620">
                  <c:v>23.875</c:v>
                </c:pt>
                <c:pt idx="18621">
                  <c:v>23.625</c:v>
                </c:pt>
                <c:pt idx="18622">
                  <c:v>23.375</c:v>
                </c:pt>
                <c:pt idx="18623">
                  <c:v>23.125</c:v>
                </c:pt>
                <c:pt idx="18624">
                  <c:v>22.937000000000001</c:v>
                </c:pt>
                <c:pt idx="18625">
                  <c:v>22.687000000000001</c:v>
                </c:pt>
                <c:pt idx="18626">
                  <c:v>22.562000000000001</c:v>
                </c:pt>
                <c:pt idx="18627">
                  <c:v>22.375</c:v>
                </c:pt>
                <c:pt idx="18628">
                  <c:v>22.187000000000001</c:v>
                </c:pt>
                <c:pt idx="18629">
                  <c:v>22.062000000000001</c:v>
                </c:pt>
                <c:pt idx="18630">
                  <c:v>21.937000000000001</c:v>
                </c:pt>
                <c:pt idx="18631">
                  <c:v>21.875</c:v>
                </c:pt>
                <c:pt idx="18632">
                  <c:v>21.75</c:v>
                </c:pt>
                <c:pt idx="18633">
                  <c:v>21.687000000000001</c:v>
                </c:pt>
                <c:pt idx="18634">
                  <c:v>21.562000000000001</c:v>
                </c:pt>
                <c:pt idx="18635">
                  <c:v>21.5</c:v>
                </c:pt>
                <c:pt idx="18636">
                  <c:v>21.437000000000001</c:v>
                </c:pt>
                <c:pt idx="18637">
                  <c:v>21.437000000000001</c:v>
                </c:pt>
                <c:pt idx="18638">
                  <c:v>21.437000000000001</c:v>
                </c:pt>
                <c:pt idx="18639">
                  <c:v>21.5</c:v>
                </c:pt>
                <c:pt idx="18640">
                  <c:v>21.562000000000001</c:v>
                </c:pt>
                <c:pt idx="18641">
                  <c:v>21.687000000000001</c:v>
                </c:pt>
                <c:pt idx="18642">
                  <c:v>21.812000000000001</c:v>
                </c:pt>
                <c:pt idx="18643">
                  <c:v>21.937000000000001</c:v>
                </c:pt>
                <c:pt idx="18644">
                  <c:v>22</c:v>
                </c:pt>
                <c:pt idx="18645">
                  <c:v>22.125</c:v>
                </c:pt>
                <c:pt idx="18646">
                  <c:v>22.187000000000001</c:v>
                </c:pt>
                <c:pt idx="18647">
                  <c:v>22.312000000000001</c:v>
                </c:pt>
                <c:pt idx="18648">
                  <c:v>22.375</c:v>
                </c:pt>
                <c:pt idx="18649">
                  <c:v>22.437000000000001</c:v>
                </c:pt>
                <c:pt idx="18650">
                  <c:v>22.5</c:v>
                </c:pt>
                <c:pt idx="18651">
                  <c:v>22.562000000000001</c:v>
                </c:pt>
                <c:pt idx="18652">
                  <c:v>22.625</c:v>
                </c:pt>
                <c:pt idx="18653">
                  <c:v>22.687000000000001</c:v>
                </c:pt>
                <c:pt idx="18654">
                  <c:v>22.687000000000001</c:v>
                </c:pt>
                <c:pt idx="18655">
                  <c:v>22.687000000000001</c:v>
                </c:pt>
                <c:pt idx="18656">
                  <c:v>22.75</c:v>
                </c:pt>
                <c:pt idx="18657">
                  <c:v>22.687000000000001</c:v>
                </c:pt>
                <c:pt idx="18658">
                  <c:v>22.687000000000001</c:v>
                </c:pt>
                <c:pt idx="18659">
                  <c:v>22.687000000000001</c:v>
                </c:pt>
                <c:pt idx="18660">
                  <c:v>22.687000000000001</c:v>
                </c:pt>
                <c:pt idx="18661">
                  <c:v>22.687000000000001</c:v>
                </c:pt>
                <c:pt idx="18662">
                  <c:v>22.687000000000001</c:v>
                </c:pt>
                <c:pt idx="18663">
                  <c:v>22.687000000000001</c:v>
                </c:pt>
                <c:pt idx="18664">
                  <c:v>22.75</c:v>
                </c:pt>
                <c:pt idx="18665">
                  <c:v>22.875</c:v>
                </c:pt>
                <c:pt idx="18666">
                  <c:v>23.062000000000001</c:v>
                </c:pt>
                <c:pt idx="18667">
                  <c:v>23.25</c:v>
                </c:pt>
                <c:pt idx="18668">
                  <c:v>23.437000000000001</c:v>
                </c:pt>
                <c:pt idx="18669">
                  <c:v>23.625</c:v>
                </c:pt>
                <c:pt idx="18670">
                  <c:v>23.812000000000001</c:v>
                </c:pt>
                <c:pt idx="18671">
                  <c:v>24.187000000000001</c:v>
                </c:pt>
                <c:pt idx="18672">
                  <c:v>24.562000000000001</c:v>
                </c:pt>
                <c:pt idx="18673">
                  <c:v>24.875</c:v>
                </c:pt>
                <c:pt idx="18674">
                  <c:v>25.187000000000001</c:v>
                </c:pt>
                <c:pt idx="18675">
                  <c:v>25.687000000000001</c:v>
                </c:pt>
                <c:pt idx="18676">
                  <c:v>26.5</c:v>
                </c:pt>
                <c:pt idx="18677">
                  <c:v>27.687000000000001</c:v>
                </c:pt>
                <c:pt idx="18678">
                  <c:v>28.812000000000001</c:v>
                </c:pt>
                <c:pt idx="18679">
                  <c:v>29.75</c:v>
                </c:pt>
                <c:pt idx="18680">
                  <c:v>30.5</c:v>
                </c:pt>
                <c:pt idx="18681">
                  <c:v>31.25</c:v>
                </c:pt>
                <c:pt idx="18682">
                  <c:v>31.812000000000001</c:v>
                </c:pt>
                <c:pt idx="18683">
                  <c:v>32.186999999999998</c:v>
                </c:pt>
                <c:pt idx="18684">
                  <c:v>32.5</c:v>
                </c:pt>
                <c:pt idx="18685">
                  <c:v>32.686999999999998</c:v>
                </c:pt>
                <c:pt idx="18686">
                  <c:v>33.125</c:v>
                </c:pt>
                <c:pt idx="18687">
                  <c:v>33.75</c:v>
                </c:pt>
                <c:pt idx="18688">
                  <c:v>33.875</c:v>
                </c:pt>
                <c:pt idx="18689">
                  <c:v>34.311999999999998</c:v>
                </c:pt>
                <c:pt idx="18690">
                  <c:v>35.125</c:v>
                </c:pt>
                <c:pt idx="18691">
                  <c:v>36.125</c:v>
                </c:pt>
                <c:pt idx="18692">
                  <c:v>37.125</c:v>
                </c:pt>
                <c:pt idx="18693">
                  <c:v>38.061999999999998</c:v>
                </c:pt>
                <c:pt idx="18694">
                  <c:v>39</c:v>
                </c:pt>
                <c:pt idx="18695">
                  <c:v>39.875</c:v>
                </c:pt>
                <c:pt idx="18696">
                  <c:v>40.686999999999998</c:v>
                </c:pt>
                <c:pt idx="18697">
                  <c:v>41.436999999999998</c:v>
                </c:pt>
                <c:pt idx="18698">
                  <c:v>42.125</c:v>
                </c:pt>
                <c:pt idx="18699">
                  <c:v>42.686999999999998</c:v>
                </c:pt>
                <c:pt idx="18700">
                  <c:v>43.25</c:v>
                </c:pt>
                <c:pt idx="18701">
                  <c:v>43.686999999999998</c:v>
                </c:pt>
                <c:pt idx="18702">
                  <c:v>44.061999999999998</c:v>
                </c:pt>
                <c:pt idx="18703">
                  <c:v>44.375</c:v>
                </c:pt>
                <c:pt idx="18704">
                  <c:v>44.625</c:v>
                </c:pt>
                <c:pt idx="18705">
                  <c:v>44.811999999999998</c:v>
                </c:pt>
                <c:pt idx="18706">
                  <c:v>44.936999999999998</c:v>
                </c:pt>
                <c:pt idx="18707">
                  <c:v>45</c:v>
                </c:pt>
                <c:pt idx="18708">
                  <c:v>45</c:v>
                </c:pt>
                <c:pt idx="18709">
                  <c:v>45</c:v>
                </c:pt>
                <c:pt idx="18710">
                  <c:v>44.875</c:v>
                </c:pt>
                <c:pt idx="18711">
                  <c:v>44.75</c:v>
                </c:pt>
                <c:pt idx="18712">
                  <c:v>44.561999999999998</c:v>
                </c:pt>
                <c:pt idx="18713">
                  <c:v>44.375</c:v>
                </c:pt>
                <c:pt idx="18714">
                  <c:v>44.125</c:v>
                </c:pt>
                <c:pt idx="18715">
                  <c:v>43.875</c:v>
                </c:pt>
                <c:pt idx="18716">
                  <c:v>43.561999999999998</c:v>
                </c:pt>
                <c:pt idx="18717">
                  <c:v>43.25</c:v>
                </c:pt>
                <c:pt idx="18718">
                  <c:v>42.936999999999998</c:v>
                </c:pt>
                <c:pt idx="18719">
                  <c:v>42.561999999999998</c:v>
                </c:pt>
                <c:pt idx="18720">
                  <c:v>42.186999999999998</c:v>
                </c:pt>
                <c:pt idx="18721">
                  <c:v>41.811999999999998</c:v>
                </c:pt>
                <c:pt idx="18722">
                  <c:v>41.436999999999998</c:v>
                </c:pt>
                <c:pt idx="18723">
                  <c:v>41</c:v>
                </c:pt>
                <c:pt idx="18724">
                  <c:v>40.625</c:v>
                </c:pt>
                <c:pt idx="18725">
                  <c:v>40.186999999999998</c:v>
                </c:pt>
                <c:pt idx="18726">
                  <c:v>39.75</c:v>
                </c:pt>
                <c:pt idx="18727">
                  <c:v>39.311999999999998</c:v>
                </c:pt>
                <c:pt idx="18728">
                  <c:v>38.875</c:v>
                </c:pt>
                <c:pt idx="18729">
                  <c:v>38.5</c:v>
                </c:pt>
                <c:pt idx="18730">
                  <c:v>38.061999999999998</c:v>
                </c:pt>
                <c:pt idx="18731">
                  <c:v>37.686999999999998</c:v>
                </c:pt>
                <c:pt idx="18732">
                  <c:v>37.311999999999998</c:v>
                </c:pt>
                <c:pt idx="18733">
                  <c:v>36.875</c:v>
                </c:pt>
                <c:pt idx="18734">
                  <c:v>36.5</c:v>
                </c:pt>
                <c:pt idx="18735">
                  <c:v>36.125</c:v>
                </c:pt>
                <c:pt idx="18736">
                  <c:v>35.75</c:v>
                </c:pt>
                <c:pt idx="18737">
                  <c:v>35.436999999999998</c:v>
                </c:pt>
                <c:pt idx="18738">
                  <c:v>35.061999999999998</c:v>
                </c:pt>
                <c:pt idx="18739">
                  <c:v>34.811999999999998</c:v>
                </c:pt>
                <c:pt idx="18740">
                  <c:v>34.561999999999998</c:v>
                </c:pt>
                <c:pt idx="18741">
                  <c:v>34.311999999999998</c:v>
                </c:pt>
                <c:pt idx="18742">
                  <c:v>34</c:v>
                </c:pt>
                <c:pt idx="18743">
                  <c:v>33.75</c:v>
                </c:pt>
                <c:pt idx="18744">
                  <c:v>33.561999999999998</c:v>
                </c:pt>
                <c:pt idx="18745">
                  <c:v>33.311999999999998</c:v>
                </c:pt>
                <c:pt idx="18746">
                  <c:v>33.125</c:v>
                </c:pt>
                <c:pt idx="18747">
                  <c:v>32.936999999999998</c:v>
                </c:pt>
                <c:pt idx="18748">
                  <c:v>32.75</c:v>
                </c:pt>
                <c:pt idx="18749">
                  <c:v>32.5</c:v>
                </c:pt>
                <c:pt idx="18750">
                  <c:v>32.311999999999998</c:v>
                </c:pt>
                <c:pt idx="18751">
                  <c:v>32.125</c:v>
                </c:pt>
                <c:pt idx="18752">
                  <c:v>31.875</c:v>
                </c:pt>
                <c:pt idx="18753">
                  <c:v>31.687000000000001</c:v>
                </c:pt>
                <c:pt idx="18754">
                  <c:v>31.437000000000001</c:v>
                </c:pt>
                <c:pt idx="18755">
                  <c:v>31.25</c:v>
                </c:pt>
                <c:pt idx="18756">
                  <c:v>31</c:v>
                </c:pt>
                <c:pt idx="18757">
                  <c:v>30.812000000000001</c:v>
                </c:pt>
                <c:pt idx="18758">
                  <c:v>30.562000000000001</c:v>
                </c:pt>
                <c:pt idx="18759">
                  <c:v>30.375</c:v>
                </c:pt>
                <c:pt idx="18760">
                  <c:v>30.187000000000001</c:v>
                </c:pt>
                <c:pt idx="18761">
                  <c:v>30</c:v>
                </c:pt>
                <c:pt idx="18762">
                  <c:v>29.75</c:v>
                </c:pt>
                <c:pt idx="18763">
                  <c:v>29.437000000000001</c:v>
                </c:pt>
                <c:pt idx="18764">
                  <c:v>29.25</c:v>
                </c:pt>
                <c:pt idx="18765">
                  <c:v>29</c:v>
                </c:pt>
                <c:pt idx="18766">
                  <c:v>28.75</c:v>
                </c:pt>
                <c:pt idx="18767">
                  <c:v>28.562000000000001</c:v>
                </c:pt>
                <c:pt idx="18768">
                  <c:v>28.312000000000001</c:v>
                </c:pt>
                <c:pt idx="18769">
                  <c:v>28.125</c:v>
                </c:pt>
                <c:pt idx="18770">
                  <c:v>27.937000000000001</c:v>
                </c:pt>
                <c:pt idx="18771">
                  <c:v>27.75</c:v>
                </c:pt>
                <c:pt idx="18772">
                  <c:v>27.625</c:v>
                </c:pt>
                <c:pt idx="18773">
                  <c:v>27.5</c:v>
                </c:pt>
                <c:pt idx="18774">
                  <c:v>27.437000000000001</c:v>
                </c:pt>
                <c:pt idx="18775">
                  <c:v>27.375</c:v>
                </c:pt>
                <c:pt idx="18776">
                  <c:v>27.312000000000001</c:v>
                </c:pt>
                <c:pt idx="18777">
                  <c:v>27.312000000000001</c:v>
                </c:pt>
                <c:pt idx="18778">
                  <c:v>27.25</c:v>
                </c:pt>
                <c:pt idx="18779">
                  <c:v>27.25</c:v>
                </c:pt>
                <c:pt idx="18780">
                  <c:v>27.25</c:v>
                </c:pt>
                <c:pt idx="18781">
                  <c:v>27.25</c:v>
                </c:pt>
                <c:pt idx="18782">
                  <c:v>27.25</c:v>
                </c:pt>
                <c:pt idx="18783">
                  <c:v>27.312000000000001</c:v>
                </c:pt>
                <c:pt idx="18784">
                  <c:v>27.375</c:v>
                </c:pt>
                <c:pt idx="18785">
                  <c:v>27.375</c:v>
                </c:pt>
                <c:pt idx="18786">
                  <c:v>27.437000000000001</c:v>
                </c:pt>
                <c:pt idx="18787">
                  <c:v>27.5</c:v>
                </c:pt>
                <c:pt idx="18788">
                  <c:v>27.562000000000001</c:v>
                </c:pt>
                <c:pt idx="18789">
                  <c:v>27.625</c:v>
                </c:pt>
                <c:pt idx="18790">
                  <c:v>27.687000000000001</c:v>
                </c:pt>
                <c:pt idx="18791">
                  <c:v>27.75</c:v>
                </c:pt>
                <c:pt idx="18792">
                  <c:v>27.75</c:v>
                </c:pt>
                <c:pt idx="18793">
                  <c:v>27.812000000000001</c:v>
                </c:pt>
                <c:pt idx="18794">
                  <c:v>27.812000000000001</c:v>
                </c:pt>
                <c:pt idx="18795">
                  <c:v>27.812000000000001</c:v>
                </c:pt>
                <c:pt idx="18796">
                  <c:v>27.812000000000001</c:v>
                </c:pt>
                <c:pt idx="18797">
                  <c:v>27.812000000000001</c:v>
                </c:pt>
                <c:pt idx="18798">
                  <c:v>27.812000000000001</c:v>
                </c:pt>
                <c:pt idx="18799">
                  <c:v>27.812000000000001</c:v>
                </c:pt>
                <c:pt idx="18800">
                  <c:v>27.812000000000001</c:v>
                </c:pt>
                <c:pt idx="18801">
                  <c:v>27.875</c:v>
                </c:pt>
                <c:pt idx="18802">
                  <c:v>27.812000000000001</c:v>
                </c:pt>
                <c:pt idx="18803">
                  <c:v>27.875</c:v>
                </c:pt>
                <c:pt idx="18804">
                  <c:v>27.812000000000001</c:v>
                </c:pt>
                <c:pt idx="18805">
                  <c:v>27.875</c:v>
                </c:pt>
                <c:pt idx="18806">
                  <c:v>27.875</c:v>
                </c:pt>
                <c:pt idx="18807">
                  <c:v>27.875</c:v>
                </c:pt>
                <c:pt idx="18808">
                  <c:v>27.875</c:v>
                </c:pt>
                <c:pt idx="18809">
                  <c:v>27.875</c:v>
                </c:pt>
                <c:pt idx="18810">
                  <c:v>27.812000000000001</c:v>
                </c:pt>
                <c:pt idx="18811">
                  <c:v>27.75</c:v>
                </c:pt>
                <c:pt idx="18812">
                  <c:v>27.687000000000001</c:v>
                </c:pt>
                <c:pt idx="18813">
                  <c:v>27.625</c:v>
                </c:pt>
                <c:pt idx="18814">
                  <c:v>27.562000000000001</c:v>
                </c:pt>
                <c:pt idx="18815">
                  <c:v>27.562000000000001</c:v>
                </c:pt>
                <c:pt idx="18816">
                  <c:v>27.5</c:v>
                </c:pt>
                <c:pt idx="18817">
                  <c:v>27.437000000000001</c:v>
                </c:pt>
                <c:pt idx="18818">
                  <c:v>27.437000000000001</c:v>
                </c:pt>
                <c:pt idx="18819">
                  <c:v>27.312000000000001</c:v>
                </c:pt>
                <c:pt idx="18820">
                  <c:v>27.25</c:v>
                </c:pt>
                <c:pt idx="18821">
                  <c:v>27.187000000000001</c:v>
                </c:pt>
                <c:pt idx="18822">
                  <c:v>27.125</c:v>
                </c:pt>
                <c:pt idx="18823">
                  <c:v>27.062000000000001</c:v>
                </c:pt>
                <c:pt idx="18824">
                  <c:v>26.937000000000001</c:v>
                </c:pt>
                <c:pt idx="18825">
                  <c:v>26.812000000000001</c:v>
                </c:pt>
                <c:pt idx="18826">
                  <c:v>26.687000000000001</c:v>
                </c:pt>
                <c:pt idx="18827">
                  <c:v>26.5</c:v>
                </c:pt>
                <c:pt idx="18828">
                  <c:v>26.375</c:v>
                </c:pt>
                <c:pt idx="18829">
                  <c:v>26.187000000000001</c:v>
                </c:pt>
                <c:pt idx="18830">
                  <c:v>26</c:v>
                </c:pt>
                <c:pt idx="18831">
                  <c:v>25.812000000000001</c:v>
                </c:pt>
                <c:pt idx="18832">
                  <c:v>25.625</c:v>
                </c:pt>
                <c:pt idx="18833">
                  <c:v>25.437000000000001</c:v>
                </c:pt>
                <c:pt idx="18834">
                  <c:v>25.25</c:v>
                </c:pt>
                <c:pt idx="18835">
                  <c:v>25.062000000000001</c:v>
                </c:pt>
                <c:pt idx="18836">
                  <c:v>24.875</c:v>
                </c:pt>
                <c:pt idx="18837">
                  <c:v>24.625</c:v>
                </c:pt>
                <c:pt idx="18838">
                  <c:v>24.437000000000001</c:v>
                </c:pt>
                <c:pt idx="18839">
                  <c:v>24.25</c:v>
                </c:pt>
                <c:pt idx="18840">
                  <c:v>24.062000000000001</c:v>
                </c:pt>
                <c:pt idx="18841">
                  <c:v>23.875</c:v>
                </c:pt>
                <c:pt idx="18842">
                  <c:v>23.75</c:v>
                </c:pt>
                <c:pt idx="18843">
                  <c:v>23.625</c:v>
                </c:pt>
                <c:pt idx="18844">
                  <c:v>23.5</c:v>
                </c:pt>
                <c:pt idx="18845">
                  <c:v>23.312000000000001</c:v>
                </c:pt>
                <c:pt idx="18846">
                  <c:v>23.187000000000001</c:v>
                </c:pt>
                <c:pt idx="18847">
                  <c:v>23.062000000000001</c:v>
                </c:pt>
                <c:pt idx="18848">
                  <c:v>22.937000000000001</c:v>
                </c:pt>
                <c:pt idx="18849">
                  <c:v>22.875</c:v>
                </c:pt>
                <c:pt idx="18850">
                  <c:v>22.812000000000001</c:v>
                </c:pt>
                <c:pt idx="18851">
                  <c:v>22.812000000000001</c:v>
                </c:pt>
                <c:pt idx="18852">
                  <c:v>22.75</c:v>
                </c:pt>
                <c:pt idx="18853">
                  <c:v>22.75</c:v>
                </c:pt>
                <c:pt idx="18854">
                  <c:v>22.812000000000001</c:v>
                </c:pt>
                <c:pt idx="18855">
                  <c:v>22.812000000000001</c:v>
                </c:pt>
                <c:pt idx="18856">
                  <c:v>22.875</c:v>
                </c:pt>
                <c:pt idx="18857">
                  <c:v>22.937000000000001</c:v>
                </c:pt>
                <c:pt idx="18858">
                  <c:v>23</c:v>
                </c:pt>
                <c:pt idx="18859">
                  <c:v>23.062000000000001</c:v>
                </c:pt>
                <c:pt idx="18860">
                  <c:v>23.187000000000001</c:v>
                </c:pt>
                <c:pt idx="18861">
                  <c:v>23.25</c:v>
                </c:pt>
                <c:pt idx="18862">
                  <c:v>23.312000000000001</c:v>
                </c:pt>
                <c:pt idx="18863">
                  <c:v>23.437000000000001</c:v>
                </c:pt>
                <c:pt idx="18864">
                  <c:v>23.562000000000001</c:v>
                </c:pt>
                <c:pt idx="18865">
                  <c:v>23.687000000000001</c:v>
                </c:pt>
                <c:pt idx="18866">
                  <c:v>23.812000000000001</c:v>
                </c:pt>
                <c:pt idx="18867">
                  <c:v>23.937000000000001</c:v>
                </c:pt>
                <c:pt idx="18868">
                  <c:v>24.062000000000001</c:v>
                </c:pt>
                <c:pt idx="18869">
                  <c:v>24.187000000000001</c:v>
                </c:pt>
                <c:pt idx="18870">
                  <c:v>24.312000000000001</c:v>
                </c:pt>
                <c:pt idx="18871">
                  <c:v>24.437000000000001</c:v>
                </c:pt>
                <c:pt idx="18872">
                  <c:v>24.562000000000001</c:v>
                </c:pt>
                <c:pt idx="18873">
                  <c:v>24.625</c:v>
                </c:pt>
                <c:pt idx="18874">
                  <c:v>24.812000000000001</c:v>
                </c:pt>
                <c:pt idx="18875">
                  <c:v>24.875</c:v>
                </c:pt>
                <c:pt idx="18876">
                  <c:v>25</c:v>
                </c:pt>
                <c:pt idx="18877">
                  <c:v>25.125</c:v>
                </c:pt>
                <c:pt idx="18878">
                  <c:v>25.25</c:v>
                </c:pt>
                <c:pt idx="18879">
                  <c:v>25.312000000000001</c:v>
                </c:pt>
                <c:pt idx="18880">
                  <c:v>25.375</c:v>
                </c:pt>
                <c:pt idx="18881">
                  <c:v>25.375</c:v>
                </c:pt>
                <c:pt idx="18882">
                  <c:v>25.375</c:v>
                </c:pt>
                <c:pt idx="18883">
                  <c:v>25.375</c:v>
                </c:pt>
                <c:pt idx="18884">
                  <c:v>25.375</c:v>
                </c:pt>
                <c:pt idx="18885">
                  <c:v>25.312000000000001</c:v>
                </c:pt>
                <c:pt idx="18886">
                  <c:v>25.25</c:v>
                </c:pt>
                <c:pt idx="18887">
                  <c:v>25.187000000000001</c:v>
                </c:pt>
                <c:pt idx="18888">
                  <c:v>25.125</c:v>
                </c:pt>
                <c:pt idx="18889">
                  <c:v>25.062000000000001</c:v>
                </c:pt>
                <c:pt idx="18890">
                  <c:v>25.062000000000001</c:v>
                </c:pt>
                <c:pt idx="18891">
                  <c:v>25</c:v>
                </c:pt>
                <c:pt idx="18892">
                  <c:v>25</c:v>
                </c:pt>
                <c:pt idx="18893">
                  <c:v>25</c:v>
                </c:pt>
                <c:pt idx="18894">
                  <c:v>25</c:v>
                </c:pt>
                <c:pt idx="18895">
                  <c:v>25</c:v>
                </c:pt>
                <c:pt idx="18896">
                  <c:v>25.062000000000001</c:v>
                </c:pt>
                <c:pt idx="18897">
                  <c:v>25.125</c:v>
                </c:pt>
                <c:pt idx="18898">
                  <c:v>25.187000000000001</c:v>
                </c:pt>
                <c:pt idx="18899">
                  <c:v>25.25</c:v>
                </c:pt>
                <c:pt idx="18900">
                  <c:v>25.312000000000001</c:v>
                </c:pt>
                <c:pt idx="18901">
                  <c:v>25.375</c:v>
                </c:pt>
                <c:pt idx="18902">
                  <c:v>25.375</c:v>
                </c:pt>
                <c:pt idx="18903">
                  <c:v>25.375</c:v>
                </c:pt>
                <c:pt idx="18904">
                  <c:v>25.375</c:v>
                </c:pt>
                <c:pt idx="18905">
                  <c:v>25.375</c:v>
                </c:pt>
                <c:pt idx="18906">
                  <c:v>25.375</c:v>
                </c:pt>
                <c:pt idx="18907">
                  <c:v>25.312000000000001</c:v>
                </c:pt>
                <c:pt idx="18908">
                  <c:v>25.312000000000001</c:v>
                </c:pt>
                <c:pt idx="18909">
                  <c:v>25.25</c:v>
                </c:pt>
                <c:pt idx="18910">
                  <c:v>25.25</c:v>
                </c:pt>
                <c:pt idx="18911">
                  <c:v>25.187000000000001</c:v>
                </c:pt>
                <c:pt idx="18912">
                  <c:v>25.125</c:v>
                </c:pt>
                <c:pt idx="18913">
                  <c:v>25.062000000000001</c:v>
                </c:pt>
                <c:pt idx="18914">
                  <c:v>25</c:v>
                </c:pt>
                <c:pt idx="18915">
                  <c:v>25</c:v>
                </c:pt>
                <c:pt idx="18916">
                  <c:v>24.937000000000001</c:v>
                </c:pt>
                <c:pt idx="18917">
                  <c:v>24.937000000000001</c:v>
                </c:pt>
                <c:pt idx="18918">
                  <c:v>24.875</c:v>
                </c:pt>
                <c:pt idx="18919">
                  <c:v>24.812000000000001</c:v>
                </c:pt>
                <c:pt idx="18920">
                  <c:v>24.812000000000001</c:v>
                </c:pt>
                <c:pt idx="18921">
                  <c:v>24.75</c:v>
                </c:pt>
                <c:pt idx="18922">
                  <c:v>24.812000000000001</c:v>
                </c:pt>
                <c:pt idx="18923">
                  <c:v>25.062000000000001</c:v>
                </c:pt>
                <c:pt idx="18924">
                  <c:v>25.687000000000001</c:v>
                </c:pt>
                <c:pt idx="18925">
                  <c:v>26.312000000000001</c:v>
                </c:pt>
                <c:pt idx="18926">
                  <c:v>26.812000000000001</c:v>
                </c:pt>
                <c:pt idx="18927">
                  <c:v>27.125</c:v>
                </c:pt>
                <c:pt idx="18928">
                  <c:v>27.375</c:v>
                </c:pt>
                <c:pt idx="18929">
                  <c:v>27.375</c:v>
                </c:pt>
                <c:pt idx="18930">
                  <c:v>27.312000000000001</c:v>
                </c:pt>
                <c:pt idx="18931">
                  <c:v>27.25</c:v>
                </c:pt>
                <c:pt idx="18932">
                  <c:v>27.25</c:v>
                </c:pt>
                <c:pt idx="18933">
                  <c:v>27.125</c:v>
                </c:pt>
                <c:pt idx="18934">
                  <c:v>27.062000000000001</c:v>
                </c:pt>
                <c:pt idx="18935">
                  <c:v>27.312000000000001</c:v>
                </c:pt>
                <c:pt idx="18936">
                  <c:v>27.625</c:v>
                </c:pt>
                <c:pt idx="18937">
                  <c:v>27.625</c:v>
                </c:pt>
                <c:pt idx="18938">
                  <c:v>27.625</c:v>
                </c:pt>
                <c:pt idx="18939">
                  <c:v>27.562000000000001</c:v>
                </c:pt>
                <c:pt idx="18940">
                  <c:v>27.5</c:v>
                </c:pt>
                <c:pt idx="18941">
                  <c:v>27.625</c:v>
                </c:pt>
                <c:pt idx="18942">
                  <c:v>28.187000000000001</c:v>
                </c:pt>
                <c:pt idx="18943">
                  <c:v>29.562000000000001</c:v>
                </c:pt>
                <c:pt idx="18944">
                  <c:v>30.312000000000001</c:v>
                </c:pt>
                <c:pt idx="18945">
                  <c:v>30.437000000000001</c:v>
                </c:pt>
                <c:pt idx="18946">
                  <c:v>30</c:v>
                </c:pt>
                <c:pt idx="18947">
                  <c:v>29.375</c:v>
                </c:pt>
                <c:pt idx="18948">
                  <c:v>28.875</c:v>
                </c:pt>
                <c:pt idx="18949">
                  <c:v>28.25</c:v>
                </c:pt>
                <c:pt idx="18950">
                  <c:v>27.687000000000001</c:v>
                </c:pt>
                <c:pt idx="18951">
                  <c:v>27.062000000000001</c:v>
                </c:pt>
                <c:pt idx="18952">
                  <c:v>26.5</c:v>
                </c:pt>
                <c:pt idx="18953">
                  <c:v>25.937000000000001</c:v>
                </c:pt>
                <c:pt idx="18954">
                  <c:v>25.25</c:v>
                </c:pt>
                <c:pt idx="18955">
                  <c:v>24.812000000000001</c:v>
                </c:pt>
                <c:pt idx="18956">
                  <c:v>25.187000000000001</c:v>
                </c:pt>
                <c:pt idx="18957">
                  <c:v>26.187000000000001</c:v>
                </c:pt>
                <c:pt idx="18958">
                  <c:v>27</c:v>
                </c:pt>
                <c:pt idx="18959">
                  <c:v>27.312000000000001</c:v>
                </c:pt>
                <c:pt idx="18960">
                  <c:v>29</c:v>
                </c:pt>
                <c:pt idx="18961">
                  <c:v>29.937000000000001</c:v>
                </c:pt>
                <c:pt idx="18962">
                  <c:v>29.937000000000001</c:v>
                </c:pt>
                <c:pt idx="18963">
                  <c:v>29.5</c:v>
                </c:pt>
                <c:pt idx="18964">
                  <c:v>29</c:v>
                </c:pt>
                <c:pt idx="18965">
                  <c:v>28.5</c:v>
                </c:pt>
                <c:pt idx="18966">
                  <c:v>27.812000000000001</c:v>
                </c:pt>
                <c:pt idx="18967">
                  <c:v>27.187000000000001</c:v>
                </c:pt>
                <c:pt idx="18968">
                  <c:v>26.5</c:v>
                </c:pt>
                <c:pt idx="18969">
                  <c:v>25.812000000000001</c:v>
                </c:pt>
                <c:pt idx="18970">
                  <c:v>25.375</c:v>
                </c:pt>
                <c:pt idx="18971">
                  <c:v>25.187000000000001</c:v>
                </c:pt>
                <c:pt idx="18972">
                  <c:v>24.812000000000001</c:v>
                </c:pt>
                <c:pt idx="18973">
                  <c:v>24.312000000000001</c:v>
                </c:pt>
                <c:pt idx="18974">
                  <c:v>23.937000000000001</c:v>
                </c:pt>
                <c:pt idx="18975">
                  <c:v>23.875</c:v>
                </c:pt>
                <c:pt idx="18976">
                  <c:v>23.687000000000001</c:v>
                </c:pt>
                <c:pt idx="18977">
                  <c:v>23.5</c:v>
                </c:pt>
                <c:pt idx="18978">
                  <c:v>24</c:v>
                </c:pt>
                <c:pt idx="18979">
                  <c:v>24.875</c:v>
                </c:pt>
                <c:pt idx="18980">
                  <c:v>25.437000000000001</c:v>
                </c:pt>
                <c:pt idx="18981">
                  <c:v>26.187000000000001</c:v>
                </c:pt>
                <c:pt idx="18982">
                  <c:v>26.437000000000001</c:v>
                </c:pt>
                <c:pt idx="18983">
                  <c:v>26.5</c:v>
                </c:pt>
                <c:pt idx="18984">
                  <c:v>26.437000000000001</c:v>
                </c:pt>
                <c:pt idx="18985">
                  <c:v>26.187000000000001</c:v>
                </c:pt>
                <c:pt idx="18986">
                  <c:v>26</c:v>
                </c:pt>
                <c:pt idx="18987">
                  <c:v>26.687000000000001</c:v>
                </c:pt>
                <c:pt idx="18988">
                  <c:v>27.812000000000001</c:v>
                </c:pt>
                <c:pt idx="18989">
                  <c:v>28</c:v>
                </c:pt>
                <c:pt idx="18990">
                  <c:v>29.75</c:v>
                </c:pt>
                <c:pt idx="18991">
                  <c:v>32.436999999999998</c:v>
                </c:pt>
                <c:pt idx="18992">
                  <c:v>32.811999999999998</c:v>
                </c:pt>
                <c:pt idx="18993">
                  <c:v>33</c:v>
                </c:pt>
                <c:pt idx="18994">
                  <c:v>33.5</c:v>
                </c:pt>
                <c:pt idx="18995">
                  <c:v>34.25</c:v>
                </c:pt>
                <c:pt idx="18996">
                  <c:v>35.186999999999998</c:v>
                </c:pt>
                <c:pt idx="18997">
                  <c:v>36.061999999999998</c:v>
                </c:pt>
                <c:pt idx="18998">
                  <c:v>37</c:v>
                </c:pt>
                <c:pt idx="18999">
                  <c:v>37.75</c:v>
                </c:pt>
                <c:pt idx="19000">
                  <c:v>38.5</c:v>
                </c:pt>
                <c:pt idx="19001">
                  <c:v>39.125</c:v>
                </c:pt>
                <c:pt idx="19002">
                  <c:v>39.686999999999998</c:v>
                </c:pt>
                <c:pt idx="19003">
                  <c:v>40.25</c:v>
                </c:pt>
                <c:pt idx="19004">
                  <c:v>40.686999999999998</c:v>
                </c:pt>
                <c:pt idx="19005">
                  <c:v>41.125</c:v>
                </c:pt>
                <c:pt idx="19006">
                  <c:v>41.561999999999998</c:v>
                </c:pt>
                <c:pt idx="19007">
                  <c:v>41.875</c:v>
                </c:pt>
                <c:pt idx="19008">
                  <c:v>42.186999999999998</c:v>
                </c:pt>
                <c:pt idx="19009">
                  <c:v>42.5</c:v>
                </c:pt>
                <c:pt idx="19010">
                  <c:v>42.75</c:v>
                </c:pt>
                <c:pt idx="19011">
                  <c:v>42.936999999999998</c:v>
                </c:pt>
                <c:pt idx="19012">
                  <c:v>43.186999999999998</c:v>
                </c:pt>
                <c:pt idx="19013">
                  <c:v>43.311999999999998</c:v>
                </c:pt>
                <c:pt idx="19014">
                  <c:v>43.436999999999998</c:v>
                </c:pt>
                <c:pt idx="19015">
                  <c:v>43.561999999999998</c:v>
                </c:pt>
                <c:pt idx="19016">
                  <c:v>43.686999999999998</c:v>
                </c:pt>
                <c:pt idx="19017">
                  <c:v>43.75</c:v>
                </c:pt>
                <c:pt idx="19018">
                  <c:v>43.811999999999998</c:v>
                </c:pt>
                <c:pt idx="19019">
                  <c:v>43.811999999999998</c:v>
                </c:pt>
                <c:pt idx="19020">
                  <c:v>43.811999999999998</c:v>
                </c:pt>
                <c:pt idx="19021">
                  <c:v>43.811999999999998</c:v>
                </c:pt>
                <c:pt idx="19022">
                  <c:v>43.811999999999998</c:v>
                </c:pt>
                <c:pt idx="19023">
                  <c:v>43.75</c:v>
                </c:pt>
                <c:pt idx="19024">
                  <c:v>43.686999999999998</c:v>
                </c:pt>
                <c:pt idx="19025">
                  <c:v>43.625</c:v>
                </c:pt>
                <c:pt idx="19026">
                  <c:v>43.561999999999998</c:v>
                </c:pt>
                <c:pt idx="19027">
                  <c:v>43.436999999999998</c:v>
                </c:pt>
                <c:pt idx="19028">
                  <c:v>43.311999999999998</c:v>
                </c:pt>
                <c:pt idx="19029">
                  <c:v>43.125</c:v>
                </c:pt>
                <c:pt idx="19030">
                  <c:v>43</c:v>
                </c:pt>
                <c:pt idx="19031">
                  <c:v>42.875</c:v>
                </c:pt>
                <c:pt idx="19032">
                  <c:v>42.75</c:v>
                </c:pt>
                <c:pt idx="19033">
                  <c:v>42.561999999999998</c:v>
                </c:pt>
                <c:pt idx="19034">
                  <c:v>42.436999999999998</c:v>
                </c:pt>
                <c:pt idx="19035">
                  <c:v>42.25</c:v>
                </c:pt>
                <c:pt idx="19036">
                  <c:v>42.125</c:v>
                </c:pt>
                <c:pt idx="19037">
                  <c:v>41.936999999999998</c:v>
                </c:pt>
                <c:pt idx="19038">
                  <c:v>41.75</c:v>
                </c:pt>
                <c:pt idx="19039">
                  <c:v>41.625</c:v>
                </c:pt>
                <c:pt idx="19040">
                  <c:v>41.436999999999998</c:v>
                </c:pt>
                <c:pt idx="19041">
                  <c:v>41.311999999999998</c:v>
                </c:pt>
                <c:pt idx="19042">
                  <c:v>41.125</c:v>
                </c:pt>
                <c:pt idx="19043">
                  <c:v>40.936999999999998</c:v>
                </c:pt>
                <c:pt idx="19044">
                  <c:v>40.811999999999998</c:v>
                </c:pt>
                <c:pt idx="19045">
                  <c:v>40.686999999999998</c:v>
                </c:pt>
                <c:pt idx="19046">
                  <c:v>40.5</c:v>
                </c:pt>
                <c:pt idx="19047">
                  <c:v>40.375</c:v>
                </c:pt>
                <c:pt idx="19048">
                  <c:v>40.186999999999998</c:v>
                </c:pt>
                <c:pt idx="19049">
                  <c:v>40.061999999999998</c:v>
                </c:pt>
                <c:pt idx="19050">
                  <c:v>39.875</c:v>
                </c:pt>
                <c:pt idx="19051">
                  <c:v>39.75</c:v>
                </c:pt>
                <c:pt idx="19052">
                  <c:v>39.561999999999998</c:v>
                </c:pt>
                <c:pt idx="19053">
                  <c:v>39.436999999999998</c:v>
                </c:pt>
                <c:pt idx="19054">
                  <c:v>39.311999999999998</c:v>
                </c:pt>
                <c:pt idx="19055">
                  <c:v>39.125</c:v>
                </c:pt>
                <c:pt idx="19056">
                  <c:v>39</c:v>
                </c:pt>
                <c:pt idx="19057">
                  <c:v>38.811999999999998</c:v>
                </c:pt>
                <c:pt idx="19058">
                  <c:v>38.686999999999998</c:v>
                </c:pt>
                <c:pt idx="19059">
                  <c:v>38.5</c:v>
                </c:pt>
                <c:pt idx="19060">
                  <c:v>38.375</c:v>
                </c:pt>
                <c:pt idx="19061">
                  <c:v>38.186999999999998</c:v>
                </c:pt>
                <c:pt idx="19062">
                  <c:v>38</c:v>
                </c:pt>
                <c:pt idx="19063">
                  <c:v>37.875</c:v>
                </c:pt>
                <c:pt idx="19064">
                  <c:v>37.686999999999998</c:v>
                </c:pt>
                <c:pt idx="19065">
                  <c:v>37.5</c:v>
                </c:pt>
                <c:pt idx="19066">
                  <c:v>37.311999999999998</c:v>
                </c:pt>
                <c:pt idx="19067">
                  <c:v>37.186999999999998</c:v>
                </c:pt>
                <c:pt idx="19068">
                  <c:v>37</c:v>
                </c:pt>
                <c:pt idx="19069">
                  <c:v>36.875</c:v>
                </c:pt>
                <c:pt idx="19070">
                  <c:v>36.75</c:v>
                </c:pt>
                <c:pt idx="19071">
                  <c:v>36.561999999999998</c:v>
                </c:pt>
                <c:pt idx="19072">
                  <c:v>36.436999999999998</c:v>
                </c:pt>
                <c:pt idx="19073">
                  <c:v>36.311999999999998</c:v>
                </c:pt>
                <c:pt idx="19074">
                  <c:v>36.186999999999998</c:v>
                </c:pt>
                <c:pt idx="19075">
                  <c:v>36.061999999999998</c:v>
                </c:pt>
                <c:pt idx="19076">
                  <c:v>36</c:v>
                </c:pt>
                <c:pt idx="19077">
                  <c:v>35.875</c:v>
                </c:pt>
                <c:pt idx="19078">
                  <c:v>35.75</c:v>
                </c:pt>
                <c:pt idx="19079">
                  <c:v>35.686999999999998</c:v>
                </c:pt>
                <c:pt idx="19080">
                  <c:v>35.561999999999998</c:v>
                </c:pt>
                <c:pt idx="19081">
                  <c:v>35.436999999999998</c:v>
                </c:pt>
                <c:pt idx="19082">
                  <c:v>35.375</c:v>
                </c:pt>
                <c:pt idx="19083">
                  <c:v>35.25</c:v>
                </c:pt>
                <c:pt idx="19084">
                  <c:v>35.186999999999998</c:v>
                </c:pt>
                <c:pt idx="19085">
                  <c:v>35.061999999999998</c:v>
                </c:pt>
                <c:pt idx="19086">
                  <c:v>35</c:v>
                </c:pt>
                <c:pt idx="19087">
                  <c:v>34.936999999999998</c:v>
                </c:pt>
                <c:pt idx="19088">
                  <c:v>34.875</c:v>
                </c:pt>
                <c:pt idx="19089">
                  <c:v>34.75</c:v>
                </c:pt>
                <c:pt idx="19090">
                  <c:v>34.686999999999998</c:v>
                </c:pt>
                <c:pt idx="19091">
                  <c:v>34.625</c:v>
                </c:pt>
                <c:pt idx="19092">
                  <c:v>34.561999999999998</c:v>
                </c:pt>
                <c:pt idx="19093">
                  <c:v>34.5</c:v>
                </c:pt>
                <c:pt idx="19094">
                  <c:v>34.375</c:v>
                </c:pt>
                <c:pt idx="19095">
                  <c:v>34.311999999999998</c:v>
                </c:pt>
                <c:pt idx="19096">
                  <c:v>34.25</c:v>
                </c:pt>
                <c:pt idx="19097">
                  <c:v>34.186999999999998</c:v>
                </c:pt>
                <c:pt idx="19098">
                  <c:v>34.125</c:v>
                </c:pt>
                <c:pt idx="19099">
                  <c:v>34.061999999999998</c:v>
                </c:pt>
                <c:pt idx="19100">
                  <c:v>34</c:v>
                </c:pt>
                <c:pt idx="19101">
                  <c:v>33.936999999999998</c:v>
                </c:pt>
                <c:pt idx="19102">
                  <c:v>33.875</c:v>
                </c:pt>
                <c:pt idx="19103">
                  <c:v>33.811999999999998</c:v>
                </c:pt>
                <c:pt idx="19104">
                  <c:v>33.75</c:v>
                </c:pt>
                <c:pt idx="19105">
                  <c:v>33.686999999999998</c:v>
                </c:pt>
                <c:pt idx="19106">
                  <c:v>33.625</c:v>
                </c:pt>
                <c:pt idx="19107">
                  <c:v>33.561999999999998</c:v>
                </c:pt>
                <c:pt idx="19108">
                  <c:v>33.5</c:v>
                </c:pt>
                <c:pt idx="19109">
                  <c:v>33.436999999999998</c:v>
                </c:pt>
                <c:pt idx="19110">
                  <c:v>33.375</c:v>
                </c:pt>
                <c:pt idx="19111">
                  <c:v>33.311999999999998</c:v>
                </c:pt>
                <c:pt idx="19112">
                  <c:v>33.25</c:v>
                </c:pt>
                <c:pt idx="19113">
                  <c:v>33.186999999999998</c:v>
                </c:pt>
                <c:pt idx="19114">
                  <c:v>33.186999999999998</c:v>
                </c:pt>
                <c:pt idx="19115">
                  <c:v>33.125</c:v>
                </c:pt>
                <c:pt idx="19116">
                  <c:v>33.061999999999998</c:v>
                </c:pt>
                <c:pt idx="19117">
                  <c:v>33</c:v>
                </c:pt>
                <c:pt idx="19118">
                  <c:v>33</c:v>
                </c:pt>
                <c:pt idx="19119">
                  <c:v>32.936999999999998</c:v>
                </c:pt>
                <c:pt idx="19120">
                  <c:v>32.936999999999998</c:v>
                </c:pt>
                <c:pt idx="19121">
                  <c:v>32.875</c:v>
                </c:pt>
                <c:pt idx="19122">
                  <c:v>32.811999999999998</c:v>
                </c:pt>
                <c:pt idx="19123">
                  <c:v>32.811999999999998</c:v>
                </c:pt>
                <c:pt idx="19124">
                  <c:v>32.75</c:v>
                </c:pt>
                <c:pt idx="19125">
                  <c:v>32.75</c:v>
                </c:pt>
                <c:pt idx="19126">
                  <c:v>32.686999999999998</c:v>
                </c:pt>
                <c:pt idx="19127">
                  <c:v>32.686999999999998</c:v>
                </c:pt>
                <c:pt idx="19128">
                  <c:v>32.686999999999998</c:v>
                </c:pt>
                <c:pt idx="19129">
                  <c:v>32.625</c:v>
                </c:pt>
                <c:pt idx="19130">
                  <c:v>32.625</c:v>
                </c:pt>
                <c:pt idx="19131">
                  <c:v>32.561999999999998</c:v>
                </c:pt>
                <c:pt idx="19132">
                  <c:v>32.561999999999998</c:v>
                </c:pt>
                <c:pt idx="19133">
                  <c:v>32.5</c:v>
                </c:pt>
                <c:pt idx="19134">
                  <c:v>32.5</c:v>
                </c:pt>
                <c:pt idx="19135">
                  <c:v>32.5</c:v>
                </c:pt>
                <c:pt idx="19136">
                  <c:v>32.5</c:v>
                </c:pt>
                <c:pt idx="19137">
                  <c:v>32.5</c:v>
                </c:pt>
                <c:pt idx="19138">
                  <c:v>32.436999999999998</c:v>
                </c:pt>
                <c:pt idx="19139">
                  <c:v>32.436999999999998</c:v>
                </c:pt>
                <c:pt idx="19140">
                  <c:v>32.436999999999998</c:v>
                </c:pt>
                <c:pt idx="19141">
                  <c:v>32.436999999999998</c:v>
                </c:pt>
                <c:pt idx="19142">
                  <c:v>32.375</c:v>
                </c:pt>
                <c:pt idx="19143">
                  <c:v>32.375</c:v>
                </c:pt>
                <c:pt idx="19144">
                  <c:v>32.375</c:v>
                </c:pt>
                <c:pt idx="19145">
                  <c:v>32.375</c:v>
                </c:pt>
                <c:pt idx="19146">
                  <c:v>32.311999999999998</c:v>
                </c:pt>
                <c:pt idx="19147">
                  <c:v>32.311999999999998</c:v>
                </c:pt>
                <c:pt idx="19148">
                  <c:v>32.311999999999998</c:v>
                </c:pt>
                <c:pt idx="19149">
                  <c:v>32.25</c:v>
                </c:pt>
                <c:pt idx="19150">
                  <c:v>32.25</c:v>
                </c:pt>
                <c:pt idx="19151">
                  <c:v>32.25</c:v>
                </c:pt>
                <c:pt idx="19152">
                  <c:v>32.186999999999998</c:v>
                </c:pt>
                <c:pt idx="19153">
                  <c:v>32.25</c:v>
                </c:pt>
                <c:pt idx="19154">
                  <c:v>32.186999999999998</c:v>
                </c:pt>
                <c:pt idx="19155">
                  <c:v>32.186999999999998</c:v>
                </c:pt>
                <c:pt idx="19156">
                  <c:v>32.125</c:v>
                </c:pt>
                <c:pt idx="19157">
                  <c:v>32.125</c:v>
                </c:pt>
                <c:pt idx="19158">
                  <c:v>32.125</c:v>
                </c:pt>
                <c:pt idx="19159">
                  <c:v>32.061999999999998</c:v>
                </c:pt>
                <c:pt idx="19160">
                  <c:v>32.061999999999998</c:v>
                </c:pt>
                <c:pt idx="19161">
                  <c:v>32.061999999999998</c:v>
                </c:pt>
                <c:pt idx="19162">
                  <c:v>32</c:v>
                </c:pt>
                <c:pt idx="19163">
                  <c:v>32.061999999999998</c:v>
                </c:pt>
                <c:pt idx="19164">
                  <c:v>32</c:v>
                </c:pt>
                <c:pt idx="19165">
                  <c:v>32</c:v>
                </c:pt>
                <c:pt idx="19166">
                  <c:v>32</c:v>
                </c:pt>
                <c:pt idx="19167">
                  <c:v>31.937000000000001</c:v>
                </c:pt>
                <c:pt idx="19168">
                  <c:v>31.937000000000001</c:v>
                </c:pt>
                <c:pt idx="19169">
                  <c:v>31.875</c:v>
                </c:pt>
                <c:pt idx="19170">
                  <c:v>31.875</c:v>
                </c:pt>
                <c:pt idx="19171">
                  <c:v>31.812000000000001</c:v>
                </c:pt>
                <c:pt idx="19172">
                  <c:v>31.812000000000001</c:v>
                </c:pt>
                <c:pt idx="19173">
                  <c:v>31.75</c:v>
                </c:pt>
                <c:pt idx="19174">
                  <c:v>31.75</c:v>
                </c:pt>
                <c:pt idx="19175">
                  <c:v>31.75</c:v>
                </c:pt>
                <c:pt idx="19176">
                  <c:v>31.687000000000001</c:v>
                </c:pt>
                <c:pt idx="19177">
                  <c:v>31.687000000000001</c:v>
                </c:pt>
                <c:pt idx="19178">
                  <c:v>31.687000000000001</c:v>
                </c:pt>
                <c:pt idx="19179">
                  <c:v>31.687000000000001</c:v>
                </c:pt>
                <c:pt idx="19180">
                  <c:v>31.625</c:v>
                </c:pt>
                <c:pt idx="19181">
                  <c:v>31.625</c:v>
                </c:pt>
                <c:pt idx="19182">
                  <c:v>31.625</c:v>
                </c:pt>
                <c:pt idx="19183">
                  <c:v>31.562000000000001</c:v>
                </c:pt>
                <c:pt idx="19184">
                  <c:v>31.562000000000001</c:v>
                </c:pt>
                <c:pt idx="19185">
                  <c:v>31.562000000000001</c:v>
                </c:pt>
                <c:pt idx="19186">
                  <c:v>31.562000000000001</c:v>
                </c:pt>
                <c:pt idx="19187">
                  <c:v>31.562000000000001</c:v>
                </c:pt>
                <c:pt idx="19188">
                  <c:v>31.562000000000001</c:v>
                </c:pt>
                <c:pt idx="19189">
                  <c:v>31.562000000000001</c:v>
                </c:pt>
                <c:pt idx="19190">
                  <c:v>31.562000000000001</c:v>
                </c:pt>
                <c:pt idx="19191">
                  <c:v>31.562000000000001</c:v>
                </c:pt>
                <c:pt idx="19192">
                  <c:v>31.5</c:v>
                </c:pt>
                <c:pt idx="19193">
                  <c:v>31.5</c:v>
                </c:pt>
                <c:pt idx="19194">
                  <c:v>31.5</c:v>
                </c:pt>
                <c:pt idx="19195">
                  <c:v>31.5</c:v>
                </c:pt>
                <c:pt idx="19196">
                  <c:v>31.5</c:v>
                </c:pt>
                <c:pt idx="19197">
                  <c:v>31.5</c:v>
                </c:pt>
                <c:pt idx="19198">
                  <c:v>31.5</c:v>
                </c:pt>
                <c:pt idx="19199">
                  <c:v>31.5</c:v>
                </c:pt>
                <c:pt idx="19200">
                  <c:v>31.437000000000001</c:v>
                </c:pt>
                <c:pt idx="19201">
                  <c:v>31.437000000000001</c:v>
                </c:pt>
                <c:pt idx="19202">
                  <c:v>31.375</c:v>
                </c:pt>
                <c:pt idx="19203">
                  <c:v>31.312000000000001</c:v>
                </c:pt>
                <c:pt idx="19204">
                  <c:v>31.312000000000001</c:v>
                </c:pt>
                <c:pt idx="19205">
                  <c:v>31.187000000000001</c:v>
                </c:pt>
                <c:pt idx="19206">
                  <c:v>31.187000000000001</c:v>
                </c:pt>
                <c:pt idx="19207">
                  <c:v>31.125</c:v>
                </c:pt>
                <c:pt idx="19208">
                  <c:v>31.062000000000001</c:v>
                </c:pt>
                <c:pt idx="19209">
                  <c:v>31</c:v>
                </c:pt>
                <c:pt idx="19210">
                  <c:v>30.937000000000001</c:v>
                </c:pt>
                <c:pt idx="19211">
                  <c:v>30.875</c:v>
                </c:pt>
                <c:pt idx="19212">
                  <c:v>30.812000000000001</c:v>
                </c:pt>
                <c:pt idx="19213">
                  <c:v>30.687000000000001</c:v>
                </c:pt>
                <c:pt idx="19214">
                  <c:v>30.562000000000001</c:v>
                </c:pt>
                <c:pt idx="19215">
                  <c:v>30.437000000000001</c:v>
                </c:pt>
                <c:pt idx="19216">
                  <c:v>30.312000000000001</c:v>
                </c:pt>
                <c:pt idx="19217">
                  <c:v>30.187000000000001</c:v>
                </c:pt>
                <c:pt idx="19218">
                  <c:v>30.062000000000001</c:v>
                </c:pt>
                <c:pt idx="19219">
                  <c:v>29.937000000000001</c:v>
                </c:pt>
                <c:pt idx="19220">
                  <c:v>29.875</c:v>
                </c:pt>
                <c:pt idx="19221">
                  <c:v>29.812000000000001</c:v>
                </c:pt>
                <c:pt idx="19222">
                  <c:v>29.75</c:v>
                </c:pt>
                <c:pt idx="19223">
                  <c:v>29.687000000000001</c:v>
                </c:pt>
                <c:pt idx="19224">
                  <c:v>29.562000000000001</c:v>
                </c:pt>
                <c:pt idx="19225">
                  <c:v>29.5</c:v>
                </c:pt>
                <c:pt idx="19226">
                  <c:v>29.437000000000001</c:v>
                </c:pt>
                <c:pt idx="19227">
                  <c:v>29.312000000000001</c:v>
                </c:pt>
                <c:pt idx="19228">
                  <c:v>29.187000000000001</c:v>
                </c:pt>
                <c:pt idx="19229">
                  <c:v>29</c:v>
                </c:pt>
                <c:pt idx="19230">
                  <c:v>28.812000000000001</c:v>
                </c:pt>
                <c:pt idx="19231">
                  <c:v>28.687000000000001</c:v>
                </c:pt>
                <c:pt idx="19232">
                  <c:v>28.437000000000001</c:v>
                </c:pt>
                <c:pt idx="19233">
                  <c:v>28.25</c:v>
                </c:pt>
                <c:pt idx="19234">
                  <c:v>28</c:v>
                </c:pt>
                <c:pt idx="19235">
                  <c:v>27.75</c:v>
                </c:pt>
                <c:pt idx="19236">
                  <c:v>27.5</c:v>
                </c:pt>
                <c:pt idx="19237">
                  <c:v>27.25</c:v>
                </c:pt>
                <c:pt idx="19238">
                  <c:v>27</c:v>
                </c:pt>
                <c:pt idx="19239">
                  <c:v>26.75</c:v>
                </c:pt>
                <c:pt idx="19240">
                  <c:v>26.437000000000001</c:v>
                </c:pt>
                <c:pt idx="19241">
                  <c:v>26.187000000000001</c:v>
                </c:pt>
                <c:pt idx="19242">
                  <c:v>25.937000000000001</c:v>
                </c:pt>
                <c:pt idx="19243">
                  <c:v>25.687000000000001</c:v>
                </c:pt>
                <c:pt idx="19244">
                  <c:v>25.5</c:v>
                </c:pt>
                <c:pt idx="19245">
                  <c:v>25.25</c:v>
                </c:pt>
                <c:pt idx="19246">
                  <c:v>25.125</c:v>
                </c:pt>
                <c:pt idx="19247">
                  <c:v>25</c:v>
                </c:pt>
                <c:pt idx="19248">
                  <c:v>24.875</c:v>
                </c:pt>
                <c:pt idx="19249">
                  <c:v>24.812000000000001</c:v>
                </c:pt>
                <c:pt idx="19250">
                  <c:v>24.687000000000001</c:v>
                </c:pt>
                <c:pt idx="19251">
                  <c:v>24.687000000000001</c:v>
                </c:pt>
                <c:pt idx="19252">
                  <c:v>24.625</c:v>
                </c:pt>
                <c:pt idx="19253">
                  <c:v>24.625</c:v>
                </c:pt>
                <c:pt idx="19254">
                  <c:v>24.625</c:v>
                </c:pt>
                <c:pt idx="19255">
                  <c:v>24.687000000000001</c:v>
                </c:pt>
                <c:pt idx="19256">
                  <c:v>24.687000000000001</c:v>
                </c:pt>
                <c:pt idx="19257">
                  <c:v>24.75</c:v>
                </c:pt>
                <c:pt idx="19258">
                  <c:v>24.75</c:v>
                </c:pt>
                <c:pt idx="19259">
                  <c:v>24.812000000000001</c:v>
                </c:pt>
                <c:pt idx="19260">
                  <c:v>24.875</c:v>
                </c:pt>
                <c:pt idx="19261">
                  <c:v>24.937000000000001</c:v>
                </c:pt>
                <c:pt idx="19262">
                  <c:v>25.062000000000001</c:v>
                </c:pt>
                <c:pt idx="19263">
                  <c:v>25.125</c:v>
                </c:pt>
                <c:pt idx="19264">
                  <c:v>25.187000000000001</c:v>
                </c:pt>
                <c:pt idx="19265">
                  <c:v>25.25</c:v>
                </c:pt>
                <c:pt idx="19266">
                  <c:v>25.312000000000001</c:v>
                </c:pt>
                <c:pt idx="19267">
                  <c:v>25.437000000000001</c:v>
                </c:pt>
                <c:pt idx="19268">
                  <c:v>25.5</c:v>
                </c:pt>
                <c:pt idx="19269">
                  <c:v>25.562000000000001</c:v>
                </c:pt>
                <c:pt idx="19270">
                  <c:v>25.687000000000001</c:v>
                </c:pt>
                <c:pt idx="19271">
                  <c:v>25.75</c:v>
                </c:pt>
                <c:pt idx="19272">
                  <c:v>25.812000000000001</c:v>
                </c:pt>
                <c:pt idx="19273">
                  <c:v>25.937000000000001</c:v>
                </c:pt>
                <c:pt idx="19274">
                  <c:v>26</c:v>
                </c:pt>
                <c:pt idx="19275">
                  <c:v>26.125</c:v>
                </c:pt>
                <c:pt idx="19276">
                  <c:v>26.187000000000001</c:v>
                </c:pt>
                <c:pt idx="19277">
                  <c:v>26.312000000000001</c:v>
                </c:pt>
                <c:pt idx="19278">
                  <c:v>26.375</c:v>
                </c:pt>
                <c:pt idx="19279">
                  <c:v>26.5</c:v>
                </c:pt>
                <c:pt idx="19280">
                  <c:v>26.562000000000001</c:v>
                </c:pt>
                <c:pt idx="19281">
                  <c:v>26.687000000000001</c:v>
                </c:pt>
                <c:pt idx="19282">
                  <c:v>26.75</c:v>
                </c:pt>
                <c:pt idx="19283">
                  <c:v>26.812000000000001</c:v>
                </c:pt>
                <c:pt idx="19284">
                  <c:v>26.875</c:v>
                </c:pt>
                <c:pt idx="19285">
                  <c:v>27</c:v>
                </c:pt>
                <c:pt idx="19286">
                  <c:v>27.062000000000001</c:v>
                </c:pt>
                <c:pt idx="19287">
                  <c:v>27.187000000000001</c:v>
                </c:pt>
                <c:pt idx="19288">
                  <c:v>27.25</c:v>
                </c:pt>
                <c:pt idx="19289">
                  <c:v>27.312000000000001</c:v>
                </c:pt>
                <c:pt idx="19290">
                  <c:v>27.375</c:v>
                </c:pt>
                <c:pt idx="19291">
                  <c:v>27.5</c:v>
                </c:pt>
                <c:pt idx="19292">
                  <c:v>27.5</c:v>
                </c:pt>
                <c:pt idx="19293">
                  <c:v>27.625</c:v>
                </c:pt>
                <c:pt idx="19294">
                  <c:v>27.687000000000001</c:v>
                </c:pt>
                <c:pt idx="19295">
                  <c:v>27.75</c:v>
                </c:pt>
                <c:pt idx="19296">
                  <c:v>27.812000000000001</c:v>
                </c:pt>
                <c:pt idx="19297">
                  <c:v>27.875</c:v>
                </c:pt>
                <c:pt idx="19298">
                  <c:v>27.937000000000001</c:v>
                </c:pt>
                <c:pt idx="19299">
                  <c:v>28</c:v>
                </c:pt>
                <c:pt idx="19300">
                  <c:v>28.062000000000001</c:v>
                </c:pt>
                <c:pt idx="19301">
                  <c:v>28.125</c:v>
                </c:pt>
                <c:pt idx="19302">
                  <c:v>28.125</c:v>
                </c:pt>
                <c:pt idx="19303">
                  <c:v>28.187000000000001</c:v>
                </c:pt>
                <c:pt idx="19304">
                  <c:v>28.25</c:v>
                </c:pt>
                <c:pt idx="19305">
                  <c:v>28.312000000000001</c:v>
                </c:pt>
                <c:pt idx="19306">
                  <c:v>28.375</c:v>
                </c:pt>
                <c:pt idx="19307">
                  <c:v>28.375</c:v>
                </c:pt>
                <c:pt idx="19308">
                  <c:v>28.437000000000001</c:v>
                </c:pt>
                <c:pt idx="19309">
                  <c:v>28.437000000000001</c:v>
                </c:pt>
                <c:pt idx="19310">
                  <c:v>28.5</c:v>
                </c:pt>
                <c:pt idx="19311">
                  <c:v>28.562000000000001</c:v>
                </c:pt>
                <c:pt idx="19312">
                  <c:v>28.562000000000001</c:v>
                </c:pt>
                <c:pt idx="19313">
                  <c:v>28.625</c:v>
                </c:pt>
                <c:pt idx="19314">
                  <c:v>28.625</c:v>
                </c:pt>
                <c:pt idx="19315">
                  <c:v>28.687000000000001</c:v>
                </c:pt>
                <c:pt idx="19316">
                  <c:v>28.75</c:v>
                </c:pt>
                <c:pt idx="19317">
                  <c:v>28.75</c:v>
                </c:pt>
                <c:pt idx="19318">
                  <c:v>28.812000000000001</c:v>
                </c:pt>
                <c:pt idx="19319">
                  <c:v>28.812000000000001</c:v>
                </c:pt>
                <c:pt idx="19320">
                  <c:v>28.812000000000001</c:v>
                </c:pt>
                <c:pt idx="19321">
                  <c:v>28.812000000000001</c:v>
                </c:pt>
                <c:pt idx="19322">
                  <c:v>28.812000000000001</c:v>
                </c:pt>
                <c:pt idx="19323">
                  <c:v>28.75</c:v>
                </c:pt>
                <c:pt idx="19324">
                  <c:v>28.687000000000001</c:v>
                </c:pt>
                <c:pt idx="19325">
                  <c:v>28.687000000000001</c:v>
                </c:pt>
                <c:pt idx="19326">
                  <c:v>28.562000000000001</c:v>
                </c:pt>
                <c:pt idx="19327">
                  <c:v>28.5</c:v>
                </c:pt>
                <c:pt idx="19328">
                  <c:v>28.375</c:v>
                </c:pt>
                <c:pt idx="19329">
                  <c:v>28.312000000000001</c:v>
                </c:pt>
                <c:pt idx="19330">
                  <c:v>28.125</c:v>
                </c:pt>
                <c:pt idx="19331">
                  <c:v>28</c:v>
                </c:pt>
                <c:pt idx="19332">
                  <c:v>27.875</c:v>
                </c:pt>
                <c:pt idx="19333">
                  <c:v>27.75</c:v>
                </c:pt>
                <c:pt idx="19334">
                  <c:v>27.687000000000001</c:v>
                </c:pt>
                <c:pt idx="19335">
                  <c:v>27.562000000000001</c:v>
                </c:pt>
                <c:pt idx="19336">
                  <c:v>27.5</c:v>
                </c:pt>
                <c:pt idx="19337">
                  <c:v>27.375</c:v>
                </c:pt>
                <c:pt idx="19338">
                  <c:v>27.312000000000001</c:v>
                </c:pt>
                <c:pt idx="19339">
                  <c:v>27.187000000000001</c:v>
                </c:pt>
                <c:pt idx="19340">
                  <c:v>27.125</c:v>
                </c:pt>
                <c:pt idx="19341">
                  <c:v>27.062000000000001</c:v>
                </c:pt>
                <c:pt idx="19342">
                  <c:v>27</c:v>
                </c:pt>
                <c:pt idx="19343">
                  <c:v>26.937000000000001</c:v>
                </c:pt>
                <c:pt idx="19344">
                  <c:v>26.937000000000001</c:v>
                </c:pt>
                <c:pt idx="19345">
                  <c:v>26.937000000000001</c:v>
                </c:pt>
                <c:pt idx="19346">
                  <c:v>26.937000000000001</c:v>
                </c:pt>
                <c:pt idx="19347">
                  <c:v>26.937000000000001</c:v>
                </c:pt>
                <c:pt idx="19348">
                  <c:v>26.937000000000001</c:v>
                </c:pt>
                <c:pt idx="19349">
                  <c:v>26.937000000000001</c:v>
                </c:pt>
                <c:pt idx="19350">
                  <c:v>27</c:v>
                </c:pt>
                <c:pt idx="19351">
                  <c:v>27</c:v>
                </c:pt>
                <c:pt idx="19352">
                  <c:v>27.062000000000001</c:v>
                </c:pt>
                <c:pt idx="19353">
                  <c:v>27.062000000000001</c:v>
                </c:pt>
                <c:pt idx="19354">
                  <c:v>27.125</c:v>
                </c:pt>
                <c:pt idx="19355">
                  <c:v>27.125</c:v>
                </c:pt>
                <c:pt idx="19356">
                  <c:v>27.187000000000001</c:v>
                </c:pt>
                <c:pt idx="19357">
                  <c:v>27.25</c:v>
                </c:pt>
                <c:pt idx="19358">
                  <c:v>27.312000000000001</c:v>
                </c:pt>
                <c:pt idx="19359">
                  <c:v>27.375</c:v>
                </c:pt>
                <c:pt idx="19360">
                  <c:v>27.437000000000001</c:v>
                </c:pt>
                <c:pt idx="19361">
                  <c:v>27.5</c:v>
                </c:pt>
                <c:pt idx="19362">
                  <c:v>27.562000000000001</c:v>
                </c:pt>
                <c:pt idx="19363">
                  <c:v>27.625</c:v>
                </c:pt>
                <c:pt idx="19364">
                  <c:v>27.687000000000001</c:v>
                </c:pt>
                <c:pt idx="19365">
                  <c:v>27.75</c:v>
                </c:pt>
                <c:pt idx="19366">
                  <c:v>27.812000000000001</c:v>
                </c:pt>
                <c:pt idx="19367">
                  <c:v>27.875</c:v>
                </c:pt>
                <c:pt idx="19368">
                  <c:v>27.937000000000001</c:v>
                </c:pt>
                <c:pt idx="19369">
                  <c:v>28</c:v>
                </c:pt>
                <c:pt idx="19370">
                  <c:v>28.062000000000001</c:v>
                </c:pt>
                <c:pt idx="19371">
                  <c:v>28.125</c:v>
                </c:pt>
                <c:pt idx="19372">
                  <c:v>28.125</c:v>
                </c:pt>
                <c:pt idx="19373">
                  <c:v>28.187000000000001</c:v>
                </c:pt>
                <c:pt idx="19374">
                  <c:v>28.312000000000001</c:v>
                </c:pt>
                <c:pt idx="19375">
                  <c:v>28.312000000000001</c:v>
                </c:pt>
                <c:pt idx="19376">
                  <c:v>28.375</c:v>
                </c:pt>
                <c:pt idx="19377">
                  <c:v>28.5</c:v>
                </c:pt>
                <c:pt idx="19378">
                  <c:v>28.5</c:v>
                </c:pt>
                <c:pt idx="19379">
                  <c:v>28.562000000000001</c:v>
                </c:pt>
                <c:pt idx="19380">
                  <c:v>28.562000000000001</c:v>
                </c:pt>
                <c:pt idx="19381">
                  <c:v>28.562000000000001</c:v>
                </c:pt>
                <c:pt idx="19382">
                  <c:v>28.562000000000001</c:v>
                </c:pt>
                <c:pt idx="19383">
                  <c:v>28.5</c:v>
                </c:pt>
                <c:pt idx="19384">
                  <c:v>28.437000000000001</c:v>
                </c:pt>
                <c:pt idx="19385">
                  <c:v>28.437000000000001</c:v>
                </c:pt>
                <c:pt idx="19386">
                  <c:v>28.312000000000001</c:v>
                </c:pt>
                <c:pt idx="19387">
                  <c:v>28.25</c:v>
                </c:pt>
                <c:pt idx="19388">
                  <c:v>28.125</c:v>
                </c:pt>
                <c:pt idx="19389">
                  <c:v>28</c:v>
                </c:pt>
                <c:pt idx="19390">
                  <c:v>27.937000000000001</c:v>
                </c:pt>
                <c:pt idx="19391">
                  <c:v>27.812000000000001</c:v>
                </c:pt>
                <c:pt idx="19392">
                  <c:v>27.75</c:v>
                </c:pt>
                <c:pt idx="19393">
                  <c:v>27.75</c:v>
                </c:pt>
                <c:pt idx="19394">
                  <c:v>27.687000000000001</c:v>
                </c:pt>
                <c:pt idx="19395">
                  <c:v>27.687000000000001</c:v>
                </c:pt>
                <c:pt idx="19396">
                  <c:v>27.625</c:v>
                </c:pt>
                <c:pt idx="19397">
                  <c:v>27.687000000000001</c:v>
                </c:pt>
                <c:pt idx="19398">
                  <c:v>27.687000000000001</c:v>
                </c:pt>
                <c:pt idx="19399">
                  <c:v>27.687000000000001</c:v>
                </c:pt>
                <c:pt idx="19400">
                  <c:v>27.687000000000001</c:v>
                </c:pt>
                <c:pt idx="19401">
                  <c:v>27.687000000000001</c:v>
                </c:pt>
                <c:pt idx="19402">
                  <c:v>27.75</c:v>
                </c:pt>
                <c:pt idx="19403">
                  <c:v>27.75</c:v>
                </c:pt>
                <c:pt idx="19404">
                  <c:v>27.75</c:v>
                </c:pt>
                <c:pt idx="19405">
                  <c:v>27.75</c:v>
                </c:pt>
                <c:pt idx="19406">
                  <c:v>27.687000000000001</c:v>
                </c:pt>
                <c:pt idx="19407">
                  <c:v>27.625</c:v>
                </c:pt>
                <c:pt idx="19408">
                  <c:v>27.562000000000001</c:v>
                </c:pt>
                <c:pt idx="19409">
                  <c:v>27.5</c:v>
                </c:pt>
                <c:pt idx="19410">
                  <c:v>27.437000000000001</c:v>
                </c:pt>
                <c:pt idx="19411">
                  <c:v>27.312000000000001</c:v>
                </c:pt>
                <c:pt idx="19412">
                  <c:v>27.25</c:v>
                </c:pt>
                <c:pt idx="19413">
                  <c:v>27.125</c:v>
                </c:pt>
                <c:pt idx="19414">
                  <c:v>27</c:v>
                </c:pt>
                <c:pt idx="19415">
                  <c:v>26.875</c:v>
                </c:pt>
                <c:pt idx="19416">
                  <c:v>26.812000000000001</c:v>
                </c:pt>
                <c:pt idx="19417">
                  <c:v>26.687000000000001</c:v>
                </c:pt>
                <c:pt idx="19418">
                  <c:v>26.625</c:v>
                </c:pt>
                <c:pt idx="19419">
                  <c:v>26.562000000000001</c:v>
                </c:pt>
                <c:pt idx="19420">
                  <c:v>26.562000000000001</c:v>
                </c:pt>
                <c:pt idx="19421">
                  <c:v>26.5</c:v>
                </c:pt>
                <c:pt idx="19422">
                  <c:v>26.5</c:v>
                </c:pt>
                <c:pt idx="19423">
                  <c:v>26.5</c:v>
                </c:pt>
                <c:pt idx="19424">
                  <c:v>26.562000000000001</c:v>
                </c:pt>
                <c:pt idx="19425">
                  <c:v>26.562000000000001</c:v>
                </c:pt>
                <c:pt idx="19426">
                  <c:v>26.625</c:v>
                </c:pt>
                <c:pt idx="19427">
                  <c:v>26.687000000000001</c:v>
                </c:pt>
                <c:pt idx="19428">
                  <c:v>26.75</c:v>
                </c:pt>
                <c:pt idx="19429">
                  <c:v>26.875</c:v>
                </c:pt>
                <c:pt idx="19430">
                  <c:v>26.937000000000001</c:v>
                </c:pt>
                <c:pt idx="19431">
                  <c:v>27.062000000000001</c:v>
                </c:pt>
                <c:pt idx="19432">
                  <c:v>27.187000000000001</c:v>
                </c:pt>
                <c:pt idx="19433">
                  <c:v>27.312000000000001</c:v>
                </c:pt>
                <c:pt idx="19434">
                  <c:v>27.375</c:v>
                </c:pt>
                <c:pt idx="19435">
                  <c:v>27.437000000000001</c:v>
                </c:pt>
                <c:pt idx="19436">
                  <c:v>27.5</c:v>
                </c:pt>
                <c:pt idx="19437">
                  <c:v>27.562000000000001</c:v>
                </c:pt>
                <c:pt idx="19438">
                  <c:v>27.625</c:v>
                </c:pt>
                <c:pt idx="19439">
                  <c:v>27.687000000000001</c:v>
                </c:pt>
                <c:pt idx="19440">
                  <c:v>27.812000000000001</c:v>
                </c:pt>
                <c:pt idx="19441">
                  <c:v>27.937000000000001</c:v>
                </c:pt>
                <c:pt idx="19442">
                  <c:v>28.125</c:v>
                </c:pt>
                <c:pt idx="19443">
                  <c:v>28.25</c:v>
                </c:pt>
                <c:pt idx="19444">
                  <c:v>28.437000000000001</c:v>
                </c:pt>
                <c:pt idx="19445">
                  <c:v>28.625</c:v>
                </c:pt>
                <c:pt idx="19446">
                  <c:v>28.75</c:v>
                </c:pt>
                <c:pt idx="19447">
                  <c:v>28.875</c:v>
                </c:pt>
                <c:pt idx="19448">
                  <c:v>29</c:v>
                </c:pt>
                <c:pt idx="19449">
                  <c:v>29.062000000000001</c:v>
                </c:pt>
                <c:pt idx="19450">
                  <c:v>29.125</c:v>
                </c:pt>
                <c:pt idx="19451">
                  <c:v>29.125</c:v>
                </c:pt>
                <c:pt idx="19452">
                  <c:v>29.187000000000001</c:v>
                </c:pt>
                <c:pt idx="19453">
                  <c:v>29.25</c:v>
                </c:pt>
                <c:pt idx="19454">
                  <c:v>29.312000000000001</c:v>
                </c:pt>
                <c:pt idx="19455">
                  <c:v>29.5</c:v>
                </c:pt>
                <c:pt idx="19456">
                  <c:v>29.562000000000001</c:v>
                </c:pt>
                <c:pt idx="19457">
                  <c:v>29.687000000000001</c:v>
                </c:pt>
                <c:pt idx="19458">
                  <c:v>29.812000000000001</c:v>
                </c:pt>
                <c:pt idx="19459">
                  <c:v>29.687000000000001</c:v>
                </c:pt>
                <c:pt idx="19460">
                  <c:v>29.5</c:v>
                </c:pt>
                <c:pt idx="19461">
                  <c:v>29.25</c:v>
                </c:pt>
                <c:pt idx="19462">
                  <c:v>29</c:v>
                </c:pt>
                <c:pt idx="19463">
                  <c:v>28.75</c:v>
                </c:pt>
                <c:pt idx="19464">
                  <c:v>28.437000000000001</c:v>
                </c:pt>
                <c:pt idx="19465">
                  <c:v>28.187000000000001</c:v>
                </c:pt>
                <c:pt idx="19466">
                  <c:v>27.812000000000001</c:v>
                </c:pt>
                <c:pt idx="19467">
                  <c:v>27.5</c:v>
                </c:pt>
                <c:pt idx="19468">
                  <c:v>27.187000000000001</c:v>
                </c:pt>
                <c:pt idx="19469">
                  <c:v>26.875</c:v>
                </c:pt>
                <c:pt idx="19470">
                  <c:v>26.75</c:v>
                </c:pt>
                <c:pt idx="19471">
                  <c:v>26.812000000000001</c:v>
                </c:pt>
                <c:pt idx="19472">
                  <c:v>26.687000000000001</c:v>
                </c:pt>
                <c:pt idx="19473">
                  <c:v>26.5</c:v>
                </c:pt>
                <c:pt idx="19474">
                  <c:v>26.312000000000001</c:v>
                </c:pt>
                <c:pt idx="19475">
                  <c:v>26.125</c:v>
                </c:pt>
                <c:pt idx="19476">
                  <c:v>25.812000000000001</c:v>
                </c:pt>
                <c:pt idx="19477">
                  <c:v>25.5</c:v>
                </c:pt>
                <c:pt idx="19478">
                  <c:v>24.937000000000001</c:v>
                </c:pt>
                <c:pt idx="19479">
                  <c:v>24.375</c:v>
                </c:pt>
                <c:pt idx="19480">
                  <c:v>23.937000000000001</c:v>
                </c:pt>
                <c:pt idx="19481">
                  <c:v>23.437000000000001</c:v>
                </c:pt>
                <c:pt idx="19482">
                  <c:v>22.937000000000001</c:v>
                </c:pt>
                <c:pt idx="19483">
                  <c:v>22.375</c:v>
                </c:pt>
                <c:pt idx="19484">
                  <c:v>21.937000000000001</c:v>
                </c:pt>
                <c:pt idx="19485">
                  <c:v>21.625</c:v>
                </c:pt>
                <c:pt idx="19486">
                  <c:v>21.625</c:v>
                </c:pt>
                <c:pt idx="19487">
                  <c:v>22</c:v>
                </c:pt>
                <c:pt idx="19488">
                  <c:v>22.5</c:v>
                </c:pt>
                <c:pt idx="19489">
                  <c:v>22.875</c:v>
                </c:pt>
                <c:pt idx="19490">
                  <c:v>23.312000000000001</c:v>
                </c:pt>
                <c:pt idx="19491">
                  <c:v>23.562000000000001</c:v>
                </c:pt>
                <c:pt idx="19492">
                  <c:v>23.75</c:v>
                </c:pt>
                <c:pt idx="19493">
                  <c:v>23.812000000000001</c:v>
                </c:pt>
                <c:pt idx="19494">
                  <c:v>23.625</c:v>
                </c:pt>
                <c:pt idx="19495">
                  <c:v>23.687000000000001</c:v>
                </c:pt>
                <c:pt idx="19496">
                  <c:v>23.875</c:v>
                </c:pt>
                <c:pt idx="19497">
                  <c:v>23.812000000000001</c:v>
                </c:pt>
                <c:pt idx="19498">
                  <c:v>23.625</c:v>
                </c:pt>
                <c:pt idx="19499">
                  <c:v>23.437000000000001</c:v>
                </c:pt>
                <c:pt idx="19500">
                  <c:v>24.125</c:v>
                </c:pt>
                <c:pt idx="19501">
                  <c:v>25.625</c:v>
                </c:pt>
                <c:pt idx="19502">
                  <c:v>26.625</c:v>
                </c:pt>
                <c:pt idx="19503">
                  <c:v>27.437000000000001</c:v>
                </c:pt>
                <c:pt idx="19504">
                  <c:v>28.437000000000001</c:v>
                </c:pt>
                <c:pt idx="19505">
                  <c:v>30.062000000000001</c:v>
                </c:pt>
                <c:pt idx="19506">
                  <c:v>31.562000000000001</c:v>
                </c:pt>
                <c:pt idx="19507">
                  <c:v>32.936999999999998</c:v>
                </c:pt>
                <c:pt idx="19508">
                  <c:v>33.625</c:v>
                </c:pt>
                <c:pt idx="19509">
                  <c:v>33.75</c:v>
                </c:pt>
                <c:pt idx="19510">
                  <c:v>34.25</c:v>
                </c:pt>
                <c:pt idx="19511">
                  <c:v>35</c:v>
                </c:pt>
                <c:pt idx="19512">
                  <c:v>35.936999999999998</c:v>
                </c:pt>
                <c:pt idx="19513">
                  <c:v>36.875</c:v>
                </c:pt>
                <c:pt idx="19514">
                  <c:v>37.686999999999998</c:v>
                </c:pt>
                <c:pt idx="19515">
                  <c:v>38.5</c:v>
                </c:pt>
                <c:pt idx="19516">
                  <c:v>39.25</c:v>
                </c:pt>
                <c:pt idx="19517">
                  <c:v>39.875</c:v>
                </c:pt>
                <c:pt idx="19518">
                  <c:v>40.436999999999998</c:v>
                </c:pt>
                <c:pt idx="19519">
                  <c:v>40.936999999999998</c:v>
                </c:pt>
                <c:pt idx="19520">
                  <c:v>41.311999999999998</c:v>
                </c:pt>
                <c:pt idx="19521">
                  <c:v>41.686999999999998</c:v>
                </c:pt>
                <c:pt idx="19522">
                  <c:v>41.936999999999998</c:v>
                </c:pt>
                <c:pt idx="19523">
                  <c:v>42.186999999999998</c:v>
                </c:pt>
                <c:pt idx="19524">
                  <c:v>42.311999999999998</c:v>
                </c:pt>
                <c:pt idx="19525">
                  <c:v>42.436999999999998</c:v>
                </c:pt>
                <c:pt idx="19526">
                  <c:v>42.5</c:v>
                </c:pt>
                <c:pt idx="19527">
                  <c:v>42.5</c:v>
                </c:pt>
                <c:pt idx="19528">
                  <c:v>42.5</c:v>
                </c:pt>
                <c:pt idx="19529">
                  <c:v>42.436999999999998</c:v>
                </c:pt>
                <c:pt idx="19530">
                  <c:v>42.311999999999998</c:v>
                </c:pt>
                <c:pt idx="19531">
                  <c:v>42.186999999999998</c:v>
                </c:pt>
                <c:pt idx="19532">
                  <c:v>42</c:v>
                </c:pt>
                <c:pt idx="19533">
                  <c:v>41.811999999999998</c:v>
                </c:pt>
                <c:pt idx="19534">
                  <c:v>41.625</c:v>
                </c:pt>
                <c:pt idx="19535">
                  <c:v>41.436999999999998</c:v>
                </c:pt>
                <c:pt idx="19536">
                  <c:v>41.186999999999998</c:v>
                </c:pt>
                <c:pt idx="19537">
                  <c:v>40.936999999999998</c:v>
                </c:pt>
                <c:pt idx="19538">
                  <c:v>40.686999999999998</c:v>
                </c:pt>
                <c:pt idx="19539">
                  <c:v>40.436999999999998</c:v>
                </c:pt>
                <c:pt idx="19540">
                  <c:v>40.125</c:v>
                </c:pt>
                <c:pt idx="19541">
                  <c:v>39.811999999999998</c:v>
                </c:pt>
                <c:pt idx="19542">
                  <c:v>39.561999999999998</c:v>
                </c:pt>
                <c:pt idx="19543">
                  <c:v>39.25</c:v>
                </c:pt>
                <c:pt idx="19544">
                  <c:v>38.936999999999998</c:v>
                </c:pt>
                <c:pt idx="19545">
                  <c:v>38.625</c:v>
                </c:pt>
                <c:pt idx="19546">
                  <c:v>38.311999999999998</c:v>
                </c:pt>
                <c:pt idx="19547">
                  <c:v>37.936999999999998</c:v>
                </c:pt>
                <c:pt idx="19548">
                  <c:v>37.561999999999998</c:v>
                </c:pt>
                <c:pt idx="19549">
                  <c:v>37.186999999999998</c:v>
                </c:pt>
                <c:pt idx="19550">
                  <c:v>36.811999999999998</c:v>
                </c:pt>
                <c:pt idx="19551">
                  <c:v>36.5</c:v>
                </c:pt>
                <c:pt idx="19552">
                  <c:v>36.125</c:v>
                </c:pt>
                <c:pt idx="19553">
                  <c:v>35.75</c:v>
                </c:pt>
                <c:pt idx="19554">
                  <c:v>35.436999999999998</c:v>
                </c:pt>
                <c:pt idx="19555">
                  <c:v>35.125</c:v>
                </c:pt>
                <c:pt idx="19556">
                  <c:v>34.811999999999998</c:v>
                </c:pt>
                <c:pt idx="19557">
                  <c:v>34.561999999999998</c:v>
                </c:pt>
                <c:pt idx="19558">
                  <c:v>34.311999999999998</c:v>
                </c:pt>
                <c:pt idx="19559">
                  <c:v>34.061999999999998</c:v>
                </c:pt>
                <c:pt idx="19560">
                  <c:v>33.875</c:v>
                </c:pt>
                <c:pt idx="19561">
                  <c:v>33.686999999999998</c:v>
                </c:pt>
                <c:pt idx="19562">
                  <c:v>33.5</c:v>
                </c:pt>
                <c:pt idx="19563">
                  <c:v>33.311999999999998</c:v>
                </c:pt>
                <c:pt idx="19564">
                  <c:v>33.186999999999998</c:v>
                </c:pt>
                <c:pt idx="19565">
                  <c:v>33.061999999999998</c:v>
                </c:pt>
                <c:pt idx="19566">
                  <c:v>32.875</c:v>
                </c:pt>
                <c:pt idx="19567">
                  <c:v>32.75</c:v>
                </c:pt>
                <c:pt idx="19568">
                  <c:v>32.686999999999998</c:v>
                </c:pt>
                <c:pt idx="19569">
                  <c:v>32.561999999999998</c:v>
                </c:pt>
                <c:pt idx="19570">
                  <c:v>32.5</c:v>
                </c:pt>
                <c:pt idx="19571">
                  <c:v>32.375</c:v>
                </c:pt>
                <c:pt idx="19572">
                  <c:v>32.25</c:v>
                </c:pt>
                <c:pt idx="19573">
                  <c:v>32.186999999999998</c:v>
                </c:pt>
                <c:pt idx="19574">
                  <c:v>32.125</c:v>
                </c:pt>
                <c:pt idx="19575">
                  <c:v>32</c:v>
                </c:pt>
                <c:pt idx="19576">
                  <c:v>31.875</c:v>
                </c:pt>
                <c:pt idx="19577">
                  <c:v>31.75</c:v>
                </c:pt>
                <c:pt idx="19578">
                  <c:v>31.687000000000001</c:v>
                </c:pt>
                <c:pt idx="19579">
                  <c:v>31.562000000000001</c:v>
                </c:pt>
                <c:pt idx="19580">
                  <c:v>31.437000000000001</c:v>
                </c:pt>
                <c:pt idx="19581">
                  <c:v>31.312000000000001</c:v>
                </c:pt>
                <c:pt idx="19582">
                  <c:v>31.25</c:v>
                </c:pt>
                <c:pt idx="19583">
                  <c:v>31.125</c:v>
                </c:pt>
                <c:pt idx="19584">
                  <c:v>31</c:v>
                </c:pt>
                <c:pt idx="19585">
                  <c:v>30.937000000000001</c:v>
                </c:pt>
                <c:pt idx="19586">
                  <c:v>30.812000000000001</c:v>
                </c:pt>
                <c:pt idx="19587">
                  <c:v>30.812000000000001</c:v>
                </c:pt>
                <c:pt idx="19588">
                  <c:v>30.75</c:v>
                </c:pt>
                <c:pt idx="19589">
                  <c:v>30.687000000000001</c:v>
                </c:pt>
                <c:pt idx="19590">
                  <c:v>30.625</c:v>
                </c:pt>
                <c:pt idx="19591">
                  <c:v>30.562000000000001</c:v>
                </c:pt>
                <c:pt idx="19592">
                  <c:v>30.437000000000001</c:v>
                </c:pt>
                <c:pt idx="19593">
                  <c:v>30.312000000000001</c:v>
                </c:pt>
                <c:pt idx="19594">
                  <c:v>30.187000000000001</c:v>
                </c:pt>
                <c:pt idx="19595">
                  <c:v>30.062000000000001</c:v>
                </c:pt>
                <c:pt idx="19596">
                  <c:v>29.937000000000001</c:v>
                </c:pt>
                <c:pt idx="19597">
                  <c:v>29.812000000000001</c:v>
                </c:pt>
                <c:pt idx="19598">
                  <c:v>29.687000000000001</c:v>
                </c:pt>
                <c:pt idx="19599">
                  <c:v>29.5</c:v>
                </c:pt>
                <c:pt idx="19600">
                  <c:v>29.375</c:v>
                </c:pt>
                <c:pt idx="19601">
                  <c:v>29.187000000000001</c:v>
                </c:pt>
                <c:pt idx="19602">
                  <c:v>29.062000000000001</c:v>
                </c:pt>
                <c:pt idx="19603">
                  <c:v>28.875</c:v>
                </c:pt>
                <c:pt idx="19604">
                  <c:v>28.687000000000001</c:v>
                </c:pt>
                <c:pt idx="19605">
                  <c:v>28.562000000000001</c:v>
                </c:pt>
                <c:pt idx="19606">
                  <c:v>28.375</c:v>
                </c:pt>
                <c:pt idx="19607">
                  <c:v>28.187000000000001</c:v>
                </c:pt>
                <c:pt idx="19608">
                  <c:v>27.937000000000001</c:v>
                </c:pt>
                <c:pt idx="19609">
                  <c:v>27.75</c:v>
                </c:pt>
                <c:pt idx="19610">
                  <c:v>27.562000000000001</c:v>
                </c:pt>
                <c:pt idx="19611">
                  <c:v>27.312000000000001</c:v>
                </c:pt>
                <c:pt idx="19612">
                  <c:v>27.125</c:v>
                </c:pt>
                <c:pt idx="19613">
                  <c:v>26.875</c:v>
                </c:pt>
                <c:pt idx="19614">
                  <c:v>26.625</c:v>
                </c:pt>
                <c:pt idx="19615">
                  <c:v>26.375</c:v>
                </c:pt>
                <c:pt idx="19616">
                  <c:v>26.187000000000001</c:v>
                </c:pt>
                <c:pt idx="19617">
                  <c:v>25.937000000000001</c:v>
                </c:pt>
                <c:pt idx="19618">
                  <c:v>25.687000000000001</c:v>
                </c:pt>
                <c:pt idx="19619">
                  <c:v>25.437000000000001</c:v>
                </c:pt>
                <c:pt idx="19620">
                  <c:v>25.062000000000001</c:v>
                </c:pt>
                <c:pt idx="19621">
                  <c:v>24.875</c:v>
                </c:pt>
                <c:pt idx="19622">
                  <c:v>24.687000000000001</c:v>
                </c:pt>
                <c:pt idx="19623">
                  <c:v>24.437000000000001</c:v>
                </c:pt>
                <c:pt idx="19624">
                  <c:v>24.187000000000001</c:v>
                </c:pt>
                <c:pt idx="19625">
                  <c:v>24</c:v>
                </c:pt>
                <c:pt idx="19626">
                  <c:v>23.875</c:v>
                </c:pt>
                <c:pt idx="19627">
                  <c:v>23.687000000000001</c:v>
                </c:pt>
                <c:pt idx="19628">
                  <c:v>23.5</c:v>
                </c:pt>
                <c:pt idx="19629">
                  <c:v>23.375</c:v>
                </c:pt>
                <c:pt idx="19630">
                  <c:v>23.25</c:v>
                </c:pt>
                <c:pt idx="19631">
                  <c:v>23.187000000000001</c:v>
                </c:pt>
                <c:pt idx="19632">
                  <c:v>23.125</c:v>
                </c:pt>
                <c:pt idx="19633">
                  <c:v>23.062000000000001</c:v>
                </c:pt>
                <c:pt idx="19634">
                  <c:v>23</c:v>
                </c:pt>
                <c:pt idx="19635">
                  <c:v>23</c:v>
                </c:pt>
                <c:pt idx="19636">
                  <c:v>22.937000000000001</c:v>
                </c:pt>
                <c:pt idx="19637">
                  <c:v>22.937000000000001</c:v>
                </c:pt>
                <c:pt idx="19638">
                  <c:v>22.937000000000001</c:v>
                </c:pt>
                <c:pt idx="19639">
                  <c:v>23</c:v>
                </c:pt>
                <c:pt idx="19640">
                  <c:v>23</c:v>
                </c:pt>
                <c:pt idx="19641">
                  <c:v>23.062000000000001</c:v>
                </c:pt>
                <c:pt idx="19642">
                  <c:v>23.062000000000001</c:v>
                </c:pt>
                <c:pt idx="19643">
                  <c:v>23.125</c:v>
                </c:pt>
                <c:pt idx="19644">
                  <c:v>23.125</c:v>
                </c:pt>
                <c:pt idx="19645">
                  <c:v>23.187000000000001</c:v>
                </c:pt>
                <c:pt idx="19646">
                  <c:v>23.25</c:v>
                </c:pt>
                <c:pt idx="19647">
                  <c:v>23.312000000000001</c:v>
                </c:pt>
                <c:pt idx="19648">
                  <c:v>23.375</c:v>
                </c:pt>
                <c:pt idx="19649">
                  <c:v>23.437000000000001</c:v>
                </c:pt>
                <c:pt idx="19650">
                  <c:v>23.5</c:v>
                </c:pt>
                <c:pt idx="19651">
                  <c:v>23.562000000000001</c:v>
                </c:pt>
                <c:pt idx="19652">
                  <c:v>23.625</c:v>
                </c:pt>
                <c:pt idx="19653">
                  <c:v>23.687000000000001</c:v>
                </c:pt>
                <c:pt idx="19654">
                  <c:v>23.687000000000001</c:v>
                </c:pt>
                <c:pt idx="19655">
                  <c:v>23.75</c:v>
                </c:pt>
                <c:pt idx="19656">
                  <c:v>23.812000000000001</c:v>
                </c:pt>
                <c:pt idx="19657">
                  <c:v>23.875</c:v>
                </c:pt>
                <c:pt idx="19658">
                  <c:v>23.875</c:v>
                </c:pt>
                <c:pt idx="19659">
                  <c:v>23.875</c:v>
                </c:pt>
                <c:pt idx="19660">
                  <c:v>23.937000000000001</c:v>
                </c:pt>
                <c:pt idx="19661">
                  <c:v>23.937000000000001</c:v>
                </c:pt>
                <c:pt idx="19662">
                  <c:v>23.937000000000001</c:v>
                </c:pt>
                <c:pt idx="19663">
                  <c:v>24</c:v>
                </c:pt>
                <c:pt idx="19664">
                  <c:v>24.062000000000001</c:v>
                </c:pt>
                <c:pt idx="19665">
                  <c:v>24.062000000000001</c:v>
                </c:pt>
                <c:pt idx="19666">
                  <c:v>24.125</c:v>
                </c:pt>
                <c:pt idx="19667">
                  <c:v>24.187000000000001</c:v>
                </c:pt>
                <c:pt idx="19668">
                  <c:v>24.375</c:v>
                </c:pt>
                <c:pt idx="19669">
                  <c:v>24.562000000000001</c:v>
                </c:pt>
                <c:pt idx="19670">
                  <c:v>24.687000000000001</c:v>
                </c:pt>
                <c:pt idx="19671">
                  <c:v>24.75</c:v>
                </c:pt>
                <c:pt idx="19672">
                  <c:v>24.875</c:v>
                </c:pt>
                <c:pt idx="19673">
                  <c:v>24.937000000000001</c:v>
                </c:pt>
                <c:pt idx="19674">
                  <c:v>25.062000000000001</c:v>
                </c:pt>
                <c:pt idx="19675">
                  <c:v>25.187000000000001</c:v>
                </c:pt>
                <c:pt idx="19676">
                  <c:v>25.312000000000001</c:v>
                </c:pt>
                <c:pt idx="19677">
                  <c:v>25.375</c:v>
                </c:pt>
                <c:pt idx="19678">
                  <c:v>25.437000000000001</c:v>
                </c:pt>
                <c:pt idx="19679">
                  <c:v>25.562000000000001</c:v>
                </c:pt>
                <c:pt idx="19680">
                  <c:v>25.562000000000001</c:v>
                </c:pt>
                <c:pt idx="19681">
                  <c:v>25.625</c:v>
                </c:pt>
                <c:pt idx="19682">
                  <c:v>25.625</c:v>
                </c:pt>
                <c:pt idx="19683">
                  <c:v>25.625</c:v>
                </c:pt>
                <c:pt idx="19684">
                  <c:v>25.625</c:v>
                </c:pt>
                <c:pt idx="19685">
                  <c:v>25.562000000000001</c:v>
                </c:pt>
                <c:pt idx="19686">
                  <c:v>25.562000000000001</c:v>
                </c:pt>
                <c:pt idx="19687">
                  <c:v>25.5</c:v>
                </c:pt>
                <c:pt idx="19688">
                  <c:v>25.5</c:v>
                </c:pt>
                <c:pt idx="19689">
                  <c:v>25.5</c:v>
                </c:pt>
                <c:pt idx="19690">
                  <c:v>25.5</c:v>
                </c:pt>
                <c:pt idx="19691">
                  <c:v>25.562000000000001</c:v>
                </c:pt>
                <c:pt idx="19692">
                  <c:v>25.625</c:v>
                </c:pt>
                <c:pt idx="19693">
                  <c:v>25.687000000000001</c:v>
                </c:pt>
                <c:pt idx="19694">
                  <c:v>25.812000000000001</c:v>
                </c:pt>
                <c:pt idx="19695">
                  <c:v>25.875</c:v>
                </c:pt>
                <c:pt idx="19696">
                  <c:v>26</c:v>
                </c:pt>
                <c:pt idx="19697">
                  <c:v>26.125</c:v>
                </c:pt>
                <c:pt idx="19698">
                  <c:v>26.437000000000001</c:v>
                </c:pt>
                <c:pt idx="19699">
                  <c:v>26.812000000000001</c:v>
                </c:pt>
                <c:pt idx="19700">
                  <c:v>27.125</c:v>
                </c:pt>
                <c:pt idx="19701">
                  <c:v>27.437000000000001</c:v>
                </c:pt>
                <c:pt idx="19702">
                  <c:v>27.812000000000001</c:v>
                </c:pt>
                <c:pt idx="19703">
                  <c:v>28.187000000000001</c:v>
                </c:pt>
                <c:pt idx="19704">
                  <c:v>28.562000000000001</c:v>
                </c:pt>
                <c:pt idx="19705">
                  <c:v>29.062000000000001</c:v>
                </c:pt>
                <c:pt idx="19706">
                  <c:v>29.812000000000001</c:v>
                </c:pt>
                <c:pt idx="19707">
                  <c:v>30.562000000000001</c:v>
                </c:pt>
                <c:pt idx="19708">
                  <c:v>31.25</c:v>
                </c:pt>
                <c:pt idx="19709">
                  <c:v>32.25</c:v>
                </c:pt>
                <c:pt idx="19710">
                  <c:v>33.125</c:v>
                </c:pt>
                <c:pt idx="19711">
                  <c:v>34</c:v>
                </c:pt>
                <c:pt idx="19712">
                  <c:v>34.561999999999998</c:v>
                </c:pt>
                <c:pt idx="19713">
                  <c:v>34.625</c:v>
                </c:pt>
                <c:pt idx="19714">
                  <c:v>35.125</c:v>
                </c:pt>
                <c:pt idx="19715">
                  <c:v>35.875</c:v>
                </c:pt>
                <c:pt idx="19716">
                  <c:v>36.811999999999998</c:v>
                </c:pt>
                <c:pt idx="19717">
                  <c:v>37.686999999999998</c:v>
                </c:pt>
                <c:pt idx="19718">
                  <c:v>38.625</c:v>
                </c:pt>
                <c:pt idx="19719">
                  <c:v>39.5</c:v>
                </c:pt>
                <c:pt idx="19720">
                  <c:v>40.25</c:v>
                </c:pt>
                <c:pt idx="19721">
                  <c:v>41</c:v>
                </c:pt>
                <c:pt idx="19722">
                  <c:v>41.625</c:v>
                </c:pt>
                <c:pt idx="19723">
                  <c:v>42.186999999999998</c:v>
                </c:pt>
                <c:pt idx="19724">
                  <c:v>42.686999999999998</c:v>
                </c:pt>
                <c:pt idx="19725">
                  <c:v>43.125</c:v>
                </c:pt>
                <c:pt idx="19726">
                  <c:v>43.561999999999998</c:v>
                </c:pt>
                <c:pt idx="19727">
                  <c:v>43.875</c:v>
                </c:pt>
                <c:pt idx="19728">
                  <c:v>44.186999999999998</c:v>
                </c:pt>
                <c:pt idx="19729">
                  <c:v>44.436999999999998</c:v>
                </c:pt>
                <c:pt idx="19730">
                  <c:v>44.625</c:v>
                </c:pt>
                <c:pt idx="19731">
                  <c:v>44.811999999999998</c:v>
                </c:pt>
                <c:pt idx="19732">
                  <c:v>44.875</c:v>
                </c:pt>
                <c:pt idx="19733">
                  <c:v>45</c:v>
                </c:pt>
                <c:pt idx="19734">
                  <c:v>45.061999999999998</c:v>
                </c:pt>
                <c:pt idx="19735">
                  <c:v>45.061999999999998</c:v>
                </c:pt>
                <c:pt idx="19736">
                  <c:v>45.061999999999998</c:v>
                </c:pt>
                <c:pt idx="19737">
                  <c:v>45</c:v>
                </c:pt>
                <c:pt idx="19738">
                  <c:v>45</c:v>
                </c:pt>
                <c:pt idx="19739">
                  <c:v>44.875</c:v>
                </c:pt>
                <c:pt idx="19740">
                  <c:v>44.811999999999998</c:v>
                </c:pt>
                <c:pt idx="19741">
                  <c:v>44.686999999999998</c:v>
                </c:pt>
                <c:pt idx="19742">
                  <c:v>44.561999999999998</c:v>
                </c:pt>
                <c:pt idx="19743">
                  <c:v>44.375</c:v>
                </c:pt>
                <c:pt idx="19744">
                  <c:v>44.186999999999998</c:v>
                </c:pt>
                <c:pt idx="19745">
                  <c:v>44.061999999999998</c:v>
                </c:pt>
                <c:pt idx="19746">
                  <c:v>43.811999999999998</c:v>
                </c:pt>
                <c:pt idx="19747">
                  <c:v>43.625</c:v>
                </c:pt>
                <c:pt idx="19748">
                  <c:v>43.436999999999998</c:v>
                </c:pt>
                <c:pt idx="19749">
                  <c:v>43.186999999999998</c:v>
                </c:pt>
                <c:pt idx="19750">
                  <c:v>43</c:v>
                </c:pt>
                <c:pt idx="19751">
                  <c:v>42.811999999999998</c:v>
                </c:pt>
                <c:pt idx="19752">
                  <c:v>42.561999999999998</c:v>
                </c:pt>
                <c:pt idx="19753">
                  <c:v>42.311999999999998</c:v>
                </c:pt>
                <c:pt idx="19754">
                  <c:v>42.061999999999998</c:v>
                </c:pt>
                <c:pt idx="19755">
                  <c:v>41.811999999999998</c:v>
                </c:pt>
                <c:pt idx="19756">
                  <c:v>41.5</c:v>
                </c:pt>
                <c:pt idx="19757">
                  <c:v>41.311999999999998</c:v>
                </c:pt>
                <c:pt idx="19758">
                  <c:v>41</c:v>
                </c:pt>
                <c:pt idx="19759">
                  <c:v>40.75</c:v>
                </c:pt>
                <c:pt idx="19760">
                  <c:v>40.5</c:v>
                </c:pt>
                <c:pt idx="19761">
                  <c:v>40.25</c:v>
                </c:pt>
                <c:pt idx="19762">
                  <c:v>40.061999999999998</c:v>
                </c:pt>
                <c:pt idx="19763">
                  <c:v>39.811999999999998</c:v>
                </c:pt>
                <c:pt idx="19764">
                  <c:v>39.561999999999998</c:v>
                </c:pt>
                <c:pt idx="19765">
                  <c:v>39.25</c:v>
                </c:pt>
                <c:pt idx="19766">
                  <c:v>39.061999999999998</c:v>
                </c:pt>
                <c:pt idx="19767">
                  <c:v>38.811999999999998</c:v>
                </c:pt>
                <c:pt idx="19768">
                  <c:v>38.561999999999998</c:v>
                </c:pt>
                <c:pt idx="19769">
                  <c:v>38.375</c:v>
                </c:pt>
                <c:pt idx="19770">
                  <c:v>38.125</c:v>
                </c:pt>
                <c:pt idx="19771">
                  <c:v>37.875</c:v>
                </c:pt>
                <c:pt idx="19772">
                  <c:v>37.686999999999998</c:v>
                </c:pt>
                <c:pt idx="19773">
                  <c:v>37.436999999999998</c:v>
                </c:pt>
                <c:pt idx="19774">
                  <c:v>37.186999999999998</c:v>
                </c:pt>
                <c:pt idx="19775">
                  <c:v>37.061999999999998</c:v>
                </c:pt>
                <c:pt idx="19776">
                  <c:v>36.811999999999998</c:v>
                </c:pt>
                <c:pt idx="19777">
                  <c:v>36.625</c:v>
                </c:pt>
                <c:pt idx="19778">
                  <c:v>36.375</c:v>
                </c:pt>
                <c:pt idx="19779">
                  <c:v>36.186999999999998</c:v>
                </c:pt>
                <c:pt idx="19780">
                  <c:v>36</c:v>
                </c:pt>
                <c:pt idx="19781">
                  <c:v>35.811999999999998</c:v>
                </c:pt>
                <c:pt idx="19782">
                  <c:v>35.625</c:v>
                </c:pt>
                <c:pt idx="19783">
                  <c:v>35.436999999999998</c:v>
                </c:pt>
                <c:pt idx="19784">
                  <c:v>35.25</c:v>
                </c:pt>
                <c:pt idx="19785">
                  <c:v>35.061999999999998</c:v>
                </c:pt>
                <c:pt idx="19786">
                  <c:v>34.875</c:v>
                </c:pt>
                <c:pt idx="19787">
                  <c:v>34.686999999999998</c:v>
                </c:pt>
                <c:pt idx="19788">
                  <c:v>34.561999999999998</c:v>
                </c:pt>
                <c:pt idx="19789">
                  <c:v>34.375</c:v>
                </c:pt>
                <c:pt idx="19790">
                  <c:v>34.25</c:v>
                </c:pt>
                <c:pt idx="19791">
                  <c:v>34.061999999999998</c:v>
                </c:pt>
                <c:pt idx="19792">
                  <c:v>33.936999999999998</c:v>
                </c:pt>
                <c:pt idx="19793">
                  <c:v>33.75</c:v>
                </c:pt>
                <c:pt idx="19794">
                  <c:v>33.561999999999998</c:v>
                </c:pt>
                <c:pt idx="19795">
                  <c:v>33.436999999999998</c:v>
                </c:pt>
                <c:pt idx="19796">
                  <c:v>33.311999999999998</c:v>
                </c:pt>
                <c:pt idx="19797">
                  <c:v>33.125</c:v>
                </c:pt>
                <c:pt idx="19798">
                  <c:v>33</c:v>
                </c:pt>
                <c:pt idx="19799">
                  <c:v>32.811999999999998</c:v>
                </c:pt>
                <c:pt idx="19800">
                  <c:v>32.686999999999998</c:v>
                </c:pt>
                <c:pt idx="19801">
                  <c:v>32.561999999999998</c:v>
                </c:pt>
                <c:pt idx="19802">
                  <c:v>32.436999999999998</c:v>
                </c:pt>
                <c:pt idx="19803">
                  <c:v>32.311999999999998</c:v>
                </c:pt>
                <c:pt idx="19804">
                  <c:v>32.186999999999998</c:v>
                </c:pt>
                <c:pt idx="19805">
                  <c:v>32.061999999999998</c:v>
                </c:pt>
                <c:pt idx="19806">
                  <c:v>31.937000000000001</c:v>
                </c:pt>
                <c:pt idx="19807">
                  <c:v>31.812000000000001</c:v>
                </c:pt>
                <c:pt idx="19808">
                  <c:v>31.687000000000001</c:v>
                </c:pt>
                <c:pt idx="19809">
                  <c:v>31.625</c:v>
                </c:pt>
                <c:pt idx="19810">
                  <c:v>31.5</c:v>
                </c:pt>
                <c:pt idx="19811">
                  <c:v>31.375</c:v>
                </c:pt>
                <c:pt idx="19812">
                  <c:v>31.312000000000001</c:v>
                </c:pt>
                <c:pt idx="19813">
                  <c:v>31.187000000000001</c:v>
                </c:pt>
                <c:pt idx="19814">
                  <c:v>31.062000000000001</c:v>
                </c:pt>
                <c:pt idx="19815">
                  <c:v>31</c:v>
                </c:pt>
                <c:pt idx="19816">
                  <c:v>30.875</c:v>
                </c:pt>
                <c:pt idx="19817">
                  <c:v>30.812000000000001</c:v>
                </c:pt>
                <c:pt idx="19818">
                  <c:v>30.687000000000001</c:v>
                </c:pt>
                <c:pt idx="19819">
                  <c:v>30.562000000000001</c:v>
                </c:pt>
                <c:pt idx="19820">
                  <c:v>30.5</c:v>
                </c:pt>
                <c:pt idx="19821">
                  <c:v>30.437000000000001</c:v>
                </c:pt>
                <c:pt idx="19822">
                  <c:v>30.312000000000001</c:v>
                </c:pt>
                <c:pt idx="19823">
                  <c:v>30.25</c:v>
                </c:pt>
                <c:pt idx="19824">
                  <c:v>30.187000000000001</c:v>
                </c:pt>
                <c:pt idx="19825">
                  <c:v>30.062000000000001</c:v>
                </c:pt>
                <c:pt idx="19826">
                  <c:v>30</c:v>
                </c:pt>
                <c:pt idx="19827">
                  <c:v>29.875</c:v>
                </c:pt>
                <c:pt idx="19828">
                  <c:v>29.812000000000001</c:v>
                </c:pt>
                <c:pt idx="19829">
                  <c:v>29.687000000000001</c:v>
                </c:pt>
                <c:pt idx="19830">
                  <c:v>29.625</c:v>
                </c:pt>
                <c:pt idx="19831">
                  <c:v>29.562000000000001</c:v>
                </c:pt>
                <c:pt idx="19832">
                  <c:v>29.437000000000001</c:v>
                </c:pt>
                <c:pt idx="19833">
                  <c:v>29.375</c:v>
                </c:pt>
                <c:pt idx="19834">
                  <c:v>29.312000000000001</c:v>
                </c:pt>
                <c:pt idx="19835">
                  <c:v>29.187000000000001</c:v>
                </c:pt>
                <c:pt idx="19836">
                  <c:v>29.125</c:v>
                </c:pt>
                <c:pt idx="19837">
                  <c:v>29.062000000000001</c:v>
                </c:pt>
                <c:pt idx="19838">
                  <c:v>28.937000000000001</c:v>
                </c:pt>
                <c:pt idx="19839">
                  <c:v>28.875</c:v>
                </c:pt>
                <c:pt idx="19840">
                  <c:v>28.812000000000001</c:v>
                </c:pt>
                <c:pt idx="19841">
                  <c:v>28.75</c:v>
                </c:pt>
                <c:pt idx="19842">
                  <c:v>28.687000000000001</c:v>
                </c:pt>
                <c:pt idx="19843">
                  <c:v>28.562000000000001</c:v>
                </c:pt>
                <c:pt idx="19844">
                  <c:v>28.5</c:v>
                </c:pt>
                <c:pt idx="19845">
                  <c:v>28.437000000000001</c:v>
                </c:pt>
                <c:pt idx="19846">
                  <c:v>28.375</c:v>
                </c:pt>
                <c:pt idx="19847">
                  <c:v>28.25</c:v>
                </c:pt>
                <c:pt idx="19848">
                  <c:v>28.187000000000001</c:v>
                </c:pt>
                <c:pt idx="19849">
                  <c:v>28.125</c:v>
                </c:pt>
                <c:pt idx="19850">
                  <c:v>28.062000000000001</c:v>
                </c:pt>
                <c:pt idx="19851">
                  <c:v>28</c:v>
                </c:pt>
                <c:pt idx="19852">
                  <c:v>27.937000000000001</c:v>
                </c:pt>
                <c:pt idx="19853">
                  <c:v>27.812000000000001</c:v>
                </c:pt>
                <c:pt idx="19854">
                  <c:v>27.75</c:v>
                </c:pt>
                <c:pt idx="19855">
                  <c:v>27.687000000000001</c:v>
                </c:pt>
                <c:pt idx="19856">
                  <c:v>27.625</c:v>
                </c:pt>
                <c:pt idx="19857">
                  <c:v>27.562000000000001</c:v>
                </c:pt>
                <c:pt idx="19858">
                  <c:v>27.5</c:v>
                </c:pt>
                <c:pt idx="19859">
                  <c:v>27.437000000000001</c:v>
                </c:pt>
                <c:pt idx="19860">
                  <c:v>27.375</c:v>
                </c:pt>
                <c:pt idx="19861">
                  <c:v>27.312000000000001</c:v>
                </c:pt>
                <c:pt idx="19862">
                  <c:v>27.25</c:v>
                </c:pt>
                <c:pt idx="19863">
                  <c:v>27.187000000000001</c:v>
                </c:pt>
                <c:pt idx="19864">
                  <c:v>27.125</c:v>
                </c:pt>
                <c:pt idx="19865">
                  <c:v>27.062000000000001</c:v>
                </c:pt>
                <c:pt idx="19866">
                  <c:v>27</c:v>
                </c:pt>
                <c:pt idx="19867">
                  <c:v>26.937000000000001</c:v>
                </c:pt>
                <c:pt idx="19868">
                  <c:v>26.875</c:v>
                </c:pt>
                <c:pt idx="19869">
                  <c:v>26.75</c:v>
                </c:pt>
                <c:pt idx="19870">
                  <c:v>26.75</c:v>
                </c:pt>
                <c:pt idx="19871">
                  <c:v>26.687000000000001</c:v>
                </c:pt>
                <c:pt idx="19872">
                  <c:v>26.625</c:v>
                </c:pt>
                <c:pt idx="19873">
                  <c:v>26.562000000000001</c:v>
                </c:pt>
                <c:pt idx="19874">
                  <c:v>26.5</c:v>
                </c:pt>
                <c:pt idx="19875">
                  <c:v>26.437000000000001</c:v>
                </c:pt>
                <c:pt idx="19876">
                  <c:v>26.375</c:v>
                </c:pt>
                <c:pt idx="19877">
                  <c:v>26.375</c:v>
                </c:pt>
                <c:pt idx="19878">
                  <c:v>26.312000000000001</c:v>
                </c:pt>
                <c:pt idx="19879">
                  <c:v>26.25</c:v>
                </c:pt>
                <c:pt idx="19880">
                  <c:v>26.25</c:v>
                </c:pt>
                <c:pt idx="19881">
                  <c:v>26.125</c:v>
                </c:pt>
                <c:pt idx="19882">
                  <c:v>26.125</c:v>
                </c:pt>
                <c:pt idx="19883">
                  <c:v>26.062000000000001</c:v>
                </c:pt>
                <c:pt idx="19884">
                  <c:v>26</c:v>
                </c:pt>
                <c:pt idx="19885">
                  <c:v>25.937000000000001</c:v>
                </c:pt>
                <c:pt idx="19886">
                  <c:v>25.937000000000001</c:v>
                </c:pt>
                <c:pt idx="19887">
                  <c:v>25.875</c:v>
                </c:pt>
                <c:pt idx="19888">
                  <c:v>25.812000000000001</c:v>
                </c:pt>
                <c:pt idx="19889">
                  <c:v>25.812000000000001</c:v>
                </c:pt>
                <c:pt idx="19890">
                  <c:v>25.75</c:v>
                </c:pt>
                <c:pt idx="19891">
                  <c:v>25.75</c:v>
                </c:pt>
                <c:pt idx="19892">
                  <c:v>25.687000000000001</c:v>
                </c:pt>
                <c:pt idx="19893">
                  <c:v>25.687000000000001</c:v>
                </c:pt>
                <c:pt idx="19894">
                  <c:v>25.625</c:v>
                </c:pt>
                <c:pt idx="19895">
                  <c:v>25.625</c:v>
                </c:pt>
                <c:pt idx="19896">
                  <c:v>25.562000000000001</c:v>
                </c:pt>
                <c:pt idx="19897">
                  <c:v>25.562000000000001</c:v>
                </c:pt>
                <c:pt idx="19898">
                  <c:v>25.5</c:v>
                </c:pt>
                <c:pt idx="19899">
                  <c:v>25.5</c:v>
                </c:pt>
                <c:pt idx="19900">
                  <c:v>25.437000000000001</c:v>
                </c:pt>
                <c:pt idx="19901">
                  <c:v>25.437000000000001</c:v>
                </c:pt>
                <c:pt idx="19902">
                  <c:v>25.375</c:v>
                </c:pt>
                <c:pt idx="19903">
                  <c:v>25.375</c:v>
                </c:pt>
                <c:pt idx="19904">
                  <c:v>25.312000000000001</c:v>
                </c:pt>
                <c:pt idx="19905">
                  <c:v>25.312000000000001</c:v>
                </c:pt>
                <c:pt idx="19906">
                  <c:v>25.312000000000001</c:v>
                </c:pt>
                <c:pt idx="19907">
                  <c:v>25.25</c:v>
                </c:pt>
                <c:pt idx="19908">
                  <c:v>25.25</c:v>
                </c:pt>
                <c:pt idx="19909">
                  <c:v>25.25</c:v>
                </c:pt>
                <c:pt idx="19910">
                  <c:v>25.187000000000001</c:v>
                </c:pt>
                <c:pt idx="19911">
                  <c:v>25.187000000000001</c:v>
                </c:pt>
                <c:pt idx="19912">
                  <c:v>25.187000000000001</c:v>
                </c:pt>
                <c:pt idx="19913">
                  <c:v>25.187000000000001</c:v>
                </c:pt>
                <c:pt idx="19914">
                  <c:v>25.125</c:v>
                </c:pt>
                <c:pt idx="19915">
                  <c:v>25.125</c:v>
                </c:pt>
                <c:pt idx="19916">
                  <c:v>25.125</c:v>
                </c:pt>
                <c:pt idx="19917">
                  <c:v>25.125</c:v>
                </c:pt>
                <c:pt idx="19918">
                  <c:v>25.062000000000001</c:v>
                </c:pt>
                <c:pt idx="19919">
                  <c:v>25.062000000000001</c:v>
                </c:pt>
                <c:pt idx="19920">
                  <c:v>25</c:v>
                </c:pt>
                <c:pt idx="19921">
                  <c:v>25.062000000000001</c:v>
                </c:pt>
                <c:pt idx="19922">
                  <c:v>25</c:v>
                </c:pt>
                <c:pt idx="19923">
                  <c:v>25</c:v>
                </c:pt>
                <c:pt idx="19924">
                  <c:v>25</c:v>
                </c:pt>
                <c:pt idx="19925">
                  <c:v>25</c:v>
                </c:pt>
                <c:pt idx="19926">
                  <c:v>25.062000000000001</c:v>
                </c:pt>
                <c:pt idx="19927">
                  <c:v>25.062000000000001</c:v>
                </c:pt>
                <c:pt idx="19928">
                  <c:v>25.125</c:v>
                </c:pt>
                <c:pt idx="19929">
                  <c:v>25.25</c:v>
                </c:pt>
                <c:pt idx="19930">
                  <c:v>25.437000000000001</c:v>
                </c:pt>
                <c:pt idx="19931">
                  <c:v>25.5</c:v>
                </c:pt>
                <c:pt idx="19932">
                  <c:v>25.562000000000001</c:v>
                </c:pt>
                <c:pt idx="19933">
                  <c:v>25.625</c:v>
                </c:pt>
                <c:pt idx="19934">
                  <c:v>25.625</c:v>
                </c:pt>
                <c:pt idx="19935">
                  <c:v>25.625</c:v>
                </c:pt>
                <c:pt idx="19936">
                  <c:v>25.625</c:v>
                </c:pt>
                <c:pt idx="19937">
                  <c:v>25.625</c:v>
                </c:pt>
                <c:pt idx="19938">
                  <c:v>25.687000000000001</c:v>
                </c:pt>
                <c:pt idx="19939">
                  <c:v>25.75</c:v>
                </c:pt>
                <c:pt idx="19940">
                  <c:v>25.812000000000001</c:v>
                </c:pt>
                <c:pt idx="19941">
                  <c:v>25.875</c:v>
                </c:pt>
                <c:pt idx="19942">
                  <c:v>25.937000000000001</c:v>
                </c:pt>
                <c:pt idx="19943">
                  <c:v>26.062000000000001</c:v>
                </c:pt>
                <c:pt idx="19944">
                  <c:v>26.125</c:v>
                </c:pt>
                <c:pt idx="19945">
                  <c:v>26.187000000000001</c:v>
                </c:pt>
                <c:pt idx="19946">
                  <c:v>26.312000000000001</c:v>
                </c:pt>
                <c:pt idx="19947">
                  <c:v>26.437000000000001</c:v>
                </c:pt>
                <c:pt idx="19948">
                  <c:v>26.562000000000001</c:v>
                </c:pt>
                <c:pt idx="19949">
                  <c:v>26.625</c:v>
                </c:pt>
                <c:pt idx="19950">
                  <c:v>26.75</c:v>
                </c:pt>
                <c:pt idx="19951">
                  <c:v>26.875</c:v>
                </c:pt>
                <c:pt idx="19952">
                  <c:v>27</c:v>
                </c:pt>
                <c:pt idx="19953">
                  <c:v>27.125</c:v>
                </c:pt>
                <c:pt idx="19954">
                  <c:v>27.25</c:v>
                </c:pt>
                <c:pt idx="19955">
                  <c:v>27.437000000000001</c:v>
                </c:pt>
                <c:pt idx="19956">
                  <c:v>27.5</c:v>
                </c:pt>
                <c:pt idx="19957">
                  <c:v>27.625</c:v>
                </c:pt>
                <c:pt idx="19958">
                  <c:v>27.687000000000001</c:v>
                </c:pt>
                <c:pt idx="19959">
                  <c:v>27.875</c:v>
                </c:pt>
                <c:pt idx="19960">
                  <c:v>28.187000000000001</c:v>
                </c:pt>
                <c:pt idx="19961">
                  <c:v>28.75</c:v>
                </c:pt>
                <c:pt idx="19962">
                  <c:v>29.437000000000001</c:v>
                </c:pt>
                <c:pt idx="19963">
                  <c:v>30.062000000000001</c:v>
                </c:pt>
                <c:pt idx="19964">
                  <c:v>30.562000000000001</c:v>
                </c:pt>
                <c:pt idx="19965">
                  <c:v>31.187000000000001</c:v>
                </c:pt>
                <c:pt idx="19966">
                  <c:v>31.875</c:v>
                </c:pt>
                <c:pt idx="19967">
                  <c:v>32.561999999999998</c:v>
                </c:pt>
                <c:pt idx="19968">
                  <c:v>32.936999999999998</c:v>
                </c:pt>
                <c:pt idx="19969">
                  <c:v>33.311999999999998</c:v>
                </c:pt>
                <c:pt idx="19970">
                  <c:v>33.5</c:v>
                </c:pt>
                <c:pt idx="19971">
                  <c:v>33.686999999999998</c:v>
                </c:pt>
                <c:pt idx="19972">
                  <c:v>33.436999999999998</c:v>
                </c:pt>
                <c:pt idx="19973">
                  <c:v>33</c:v>
                </c:pt>
                <c:pt idx="19974">
                  <c:v>32.436999999999998</c:v>
                </c:pt>
                <c:pt idx="19975">
                  <c:v>31.937000000000001</c:v>
                </c:pt>
                <c:pt idx="19976">
                  <c:v>31.437000000000001</c:v>
                </c:pt>
                <c:pt idx="19977">
                  <c:v>31.125</c:v>
                </c:pt>
                <c:pt idx="19978">
                  <c:v>30.937000000000001</c:v>
                </c:pt>
                <c:pt idx="19979">
                  <c:v>30.25</c:v>
                </c:pt>
                <c:pt idx="19980">
                  <c:v>29.75</c:v>
                </c:pt>
                <c:pt idx="19981">
                  <c:v>29.812000000000001</c:v>
                </c:pt>
                <c:pt idx="19982">
                  <c:v>30.187000000000001</c:v>
                </c:pt>
                <c:pt idx="19983">
                  <c:v>31.125</c:v>
                </c:pt>
                <c:pt idx="19984">
                  <c:v>32.311999999999998</c:v>
                </c:pt>
                <c:pt idx="19985">
                  <c:v>32.936999999999998</c:v>
                </c:pt>
                <c:pt idx="19986">
                  <c:v>33.061999999999998</c:v>
                </c:pt>
                <c:pt idx="19987">
                  <c:v>33.436999999999998</c:v>
                </c:pt>
                <c:pt idx="19988">
                  <c:v>34.125</c:v>
                </c:pt>
                <c:pt idx="19989">
                  <c:v>34.875</c:v>
                </c:pt>
                <c:pt idx="19990">
                  <c:v>35.686999999999998</c:v>
                </c:pt>
                <c:pt idx="19991">
                  <c:v>36.436999999999998</c:v>
                </c:pt>
                <c:pt idx="19992">
                  <c:v>37.186999999999998</c:v>
                </c:pt>
                <c:pt idx="19993">
                  <c:v>37.875</c:v>
                </c:pt>
                <c:pt idx="19994">
                  <c:v>38.5</c:v>
                </c:pt>
                <c:pt idx="19995">
                  <c:v>39.061999999999998</c:v>
                </c:pt>
                <c:pt idx="19996">
                  <c:v>39.5</c:v>
                </c:pt>
                <c:pt idx="19997">
                  <c:v>39.936999999999998</c:v>
                </c:pt>
                <c:pt idx="19998">
                  <c:v>40.311999999999998</c:v>
                </c:pt>
                <c:pt idx="19999">
                  <c:v>40.625</c:v>
                </c:pt>
                <c:pt idx="20000">
                  <c:v>40.936999999999998</c:v>
                </c:pt>
                <c:pt idx="20001">
                  <c:v>41.125</c:v>
                </c:pt>
                <c:pt idx="20002">
                  <c:v>41.375</c:v>
                </c:pt>
                <c:pt idx="20003">
                  <c:v>41.5</c:v>
                </c:pt>
                <c:pt idx="20004">
                  <c:v>41.625</c:v>
                </c:pt>
                <c:pt idx="20005">
                  <c:v>41.75</c:v>
                </c:pt>
                <c:pt idx="20006">
                  <c:v>41.75</c:v>
                </c:pt>
                <c:pt idx="20007">
                  <c:v>41.811999999999998</c:v>
                </c:pt>
                <c:pt idx="20008">
                  <c:v>41.811999999999998</c:v>
                </c:pt>
                <c:pt idx="20009">
                  <c:v>41.811999999999998</c:v>
                </c:pt>
                <c:pt idx="20010">
                  <c:v>41.75</c:v>
                </c:pt>
                <c:pt idx="20011">
                  <c:v>41.686999999999998</c:v>
                </c:pt>
                <c:pt idx="20012">
                  <c:v>41.561999999999998</c:v>
                </c:pt>
                <c:pt idx="20013">
                  <c:v>41.436999999999998</c:v>
                </c:pt>
                <c:pt idx="20014">
                  <c:v>41.311999999999998</c:v>
                </c:pt>
                <c:pt idx="20015">
                  <c:v>41.186999999999998</c:v>
                </c:pt>
                <c:pt idx="20016">
                  <c:v>41</c:v>
                </c:pt>
                <c:pt idx="20017">
                  <c:v>40.811999999999998</c:v>
                </c:pt>
                <c:pt idx="20018">
                  <c:v>40.686999999999998</c:v>
                </c:pt>
                <c:pt idx="20019">
                  <c:v>40.5</c:v>
                </c:pt>
                <c:pt idx="20020">
                  <c:v>40.311999999999998</c:v>
                </c:pt>
                <c:pt idx="20021">
                  <c:v>40.125</c:v>
                </c:pt>
                <c:pt idx="20022">
                  <c:v>39.875</c:v>
                </c:pt>
                <c:pt idx="20023">
                  <c:v>39.686999999999998</c:v>
                </c:pt>
                <c:pt idx="20024">
                  <c:v>39.436999999999998</c:v>
                </c:pt>
                <c:pt idx="20025">
                  <c:v>39.186999999999998</c:v>
                </c:pt>
                <c:pt idx="20026">
                  <c:v>39</c:v>
                </c:pt>
                <c:pt idx="20027">
                  <c:v>38.75</c:v>
                </c:pt>
                <c:pt idx="20028">
                  <c:v>38.561999999999998</c:v>
                </c:pt>
                <c:pt idx="20029">
                  <c:v>38.311999999999998</c:v>
                </c:pt>
                <c:pt idx="20030">
                  <c:v>38.061999999999998</c:v>
                </c:pt>
                <c:pt idx="20031">
                  <c:v>37.811999999999998</c:v>
                </c:pt>
                <c:pt idx="20032">
                  <c:v>37.625</c:v>
                </c:pt>
                <c:pt idx="20033">
                  <c:v>37.375</c:v>
                </c:pt>
                <c:pt idx="20034">
                  <c:v>37.125</c:v>
                </c:pt>
                <c:pt idx="20035">
                  <c:v>36.875</c:v>
                </c:pt>
                <c:pt idx="20036">
                  <c:v>36.686999999999998</c:v>
                </c:pt>
                <c:pt idx="20037">
                  <c:v>36.375</c:v>
                </c:pt>
                <c:pt idx="20038">
                  <c:v>36.186999999999998</c:v>
                </c:pt>
                <c:pt idx="20039">
                  <c:v>35.936999999999998</c:v>
                </c:pt>
                <c:pt idx="20040">
                  <c:v>35.686999999999998</c:v>
                </c:pt>
                <c:pt idx="20041">
                  <c:v>35.436999999999998</c:v>
                </c:pt>
                <c:pt idx="20042">
                  <c:v>35.25</c:v>
                </c:pt>
                <c:pt idx="20043">
                  <c:v>35</c:v>
                </c:pt>
                <c:pt idx="20044">
                  <c:v>34.811999999999998</c:v>
                </c:pt>
                <c:pt idx="20045">
                  <c:v>34.561999999999998</c:v>
                </c:pt>
                <c:pt idx="20046">
                  <c:v>34.311999999999998</c:v>
                </c:pt>
                <c:pt idx="20047">
                  <c:v>34.125</c:v>
                </c:pt>
                <c:pt idx="20048">
                  <c:v>33.875</c:v>
                </c:pt>
                <c:pt idx="20049">
                  <c:v>33.686999999999998</c:v>
                </c:pt>
                <c:pt idx="20050">
                  <c:v>33.5</c:v>
                </c:pt>
                <c:pt idx="20051">
                  <c:v>33.25</c:v>
                </c:pt>
                <c:pt idx="20052">
                  <c:v>33.061999999999998</c:v>
                </c:pt>
                <c:pt idx="20053">
                  <c:v>32.875</c:v>
                </c:pt>
                <c:pt idx="20054">
                  <c:v>32.686999999999998</c:v>
                </c:pt>
                <c:pt idx="20055">
                  <c:v>32.5</c:v>
                </c:pt>
                <c:pt idx="20056">
                  <c:v>32.311999999999998</c:v>
                </c:pt>
                <c:pt idx="20057">
                  <c:v>32.125</c:v>
                </c:pt>
                <c:pt idx="20058">
                  <c:v>31.937000000000001</c:v>
                </c:pt>
                <c:pt idx="20059">
                  <c:v>31.75</c:v>
                </c:pt>
                <c:pt idx="20060">
                  <c:v>31.562000000000001</c:v>
                </c:pt>
                <c:pt idx="20061">
                  <c:v>31.375</c:v>
                </c:pt>
                <c:pt idx="20062">
                  <c:v>31.187000000000001</c:v>
                </c:pt>
                <c:pt idx="20063">
                  <c:v>31</c:v>
                </c:pt>
                <c:pt idx="20064">
                  <c:v>30.812000000000001</c:v>
                </c:pt>
                <c:pt idx="20065">
                  <c:v>30.687000000000001</c:v>
                </c:pt>
                <c:pt idx="20066">
                  <c:v>30.562000000000001</c:v>
                </c:pt>
                <c:pt idx="20067">
                  <c:v>30.375</c:v>
                </c:pt>
                <c:pt idx="20068">
                  <c:v>30.187000000000001</c:v>
                </c:pt>
                <c:pt idx="20069">
                  <c:v>30.062000000000001</c:v>
                </c:pt>
                <c:pt idx="20070">
                  <c:v>29.937000000000001</c:v>
                </c:pt>
                <c:pt idx="20071">
                  <c:v>29.75</c:v>
                </c:pt>
                <c:pt idx="20072">
                  <c:v>29.625</c:v>
                </c:pt>
                <c:pt idx="20073">
                  <c:v>29.5</c:v>
                </c:pt>
                <c:pt idx="20074">
                  <c:v>29.312000000000001</c:v>
                </c:pt>
                <c:pt idx="20075">
                  <c:v>29.187000000000001</c:v>
                </c:pt>
                <c:pt idx="20076">
                  <c:v>29.062000000000001</c:v>
                </c:pt>
                <c:pt idx="20077">
                  <c:v>28.875</c:v>
                </c:pt>
                <c:pt idx="20078">
                  <c:v>28.75</c:v>
                </c:pt>
                <c:pt idx="20079">
                  <c:v>28.625</c:v>
                </c:pt>
                <c:pt idx="20080">
                  <c:v>28.5</c:v>
                </c:pt>
                <c:pt idx="20081">
                  <c:v>28.437000000000001</c:v>
                </c:pt>
                <c:pt idx="20082">
                  <c:v>28.25</c:v>
                </c:pt>
                <c:pt idx="20083">
                  <c:v>28.125</c:v>
                </c:pt>
                <c:pt idx="20084">
                  <c:v>28</c:v>
                </c:pt>
                <c:pt idx="20085">
                  <c:v>27.937000000000001</c:v>
                </c:pt>
                <c:pt idx="20086">
                  <c:v>27.812000000000001</c:v>
                </c:pt>
                <c:pt idx="20087">
                  <c:v>27.687000000000001</c:v>
                </c:pt>
                <c:pt idx="20088">
                  <c:v>27.562000000000001</c:v>
                </c:pt>
                <c:pt idx="20089">
                  <c:v>27.5</c:v>
                </c:pt>
                <c:pt idx="20090">
                  <c:v>27.375</c:v>
                </c:pt>
                <c:pt idx="20091">
                  <c:v>27.25</c:v>
                </c:pt>
                <c:pt idx="20092">
                  <c:v>27.187000000000001</c:v>
                </c:pt>
                <c:pt idx="20093">
                  <c:v>27.062000000000001</c:v>
                </c:pt>
                <c:pt idx="20094">
                  <c:v>27</c:v>
                </c:pt>
                <c:pt idx="20095">
                  <c:v>26.875</c:v>
                </c:pt>
                <c:pt idx="20096">
                  <c:v>26.75</c:v>
                </c:pt>
                <c:pt idx="20097">
                  <c:v>26.625</c:v>
                </c:pt>
                <c:pt idx="20098">
                  <c:v>26.562000000000001</c:v>
                </c:pt>
                <c:pt idx="20099">
                  <c:v>26.5</c:v>
                </c:pt>
                <c:pt idx="20100">
                  <c:v>26.375</c:v>
                </c:pt>
                <c:pt idx="20101">
                  <c:v>26.312000000000001</c:v>
                </c:pt>
                <c:pt idx="20102">
                  <c:v>26.187000000000001</c:v>
                </c:pt>
                <c:pt idx="20103">
                  <c:v>26.125</c:v>
                </c:pt>
                <c:pt idx="20104">
                  <c:v>26.062000000000001</c:v>
                </c:pt>
                <c:pt idx="20105">
                  <c:v>25.937000000000001</c:v>
                </c:pt>
                <c:pt idx="20106">
                  <c:v>25.875</c:v>
                </c:pt>
                <c:pt idx="20107">
                  <c:v>25.812000000000001</c:v>
                </c:pt>
                <c:pt idx="20108">
                  <c:v>25.75</c:v>
                </c:pt>
                <c:pt idx="20109">
                  <c:v>25.625</c:v>
                </c:pt>
                <c:pt idx="20110">
                  <c:v>25.562000000000001</c:v>
                </c:pt>
                <c:pt idx="20111">
                  <c:v>25.5</c:v>
                </c:pt>
                <c:pt idx="20112">
                  <c:v>25.375</c:v>
                </c:pt>
                <c:pt idx="20113">
                  <c:v>25.312000000000001</c:v>
                </c:pt>
                <c:pt idx="20114">
                  <c:v>25.25</c:v>
                </c:pt>
                <c:pt idx="20115">
                  <c:v>25.187000000000001</c:v>
                </c:pt>
                <c:pt idx="20116">
                  <c:v>25.125</c:v>
                </c:pt>
                <c:pt idx="20117">
                  <c:v>25.062000000000001</c:v>
                </c:pt>
                <c:pt idx="20118">
                  <c:v>25</c:v>
                </c:pt>
                <c:pt idx="20119">
                  <c:v>24.937000000000001</c:v>
                </c:pt>
                <c:pt idx="20120">
                  <c:v>24.812000000000001</c:v>
                </c:pt>
                <c:pt idx="20121">
                  <c:v>24.75</c:v>
                </c:pt>
                <c:pt idx="20122">
                  <c:v>24.687000000000001</c:v>
                </c:pt>
                <c:pt idx="20123">
                  <c:v>24.625</c:v>
                </c:pt>
                <c:pt idx="20124">
                  <c:v>24.562000000000001</c:v>
                </c:pt>
                <c:pt idx="20125">
                  <c:v>24.5</c:v>
                </c:pt>
                <c:pt idx="20126">
                  <c:v>24.437000000000001</c:v>
                </c:pt>
                <c:pt idx="20127">
                  <c:v>24.375</c:v>
                </c:pt>
                <c:pt idx="20128">
                  <c:v>24.312000000000001</c:v>
                </c:pt>
                <c:pt idx="20129">
                  <c:v>24.25</c:v>
                </c:pt>
                <c:pt idx="20130">
                  <c:v>24.187000000000001</c:v>
                </c:pt>
                <c:pt idx="20131">
                  <c:v>24.125</c:v>
                </c:pt>
                <c:pt idx="20132">
                  <c:v>24.062000000000001</c:v>
                </c:pt>
                <c:pt idx="20133">
                  <c:v>24</c:v>
                </c:pt>
                <c:pt idx="20134">
                  <c:v>23.937000000000001</c:v>
                </c:pt>
                <c:pt idx="20135">
                  <c:v>23.875</c:v>
                </c:pt>
                <c:pt idx="20136">
                  <c:v>23.812000000000001</c:v>
                </c:pt>
                <c:pt idx="20137">
                  <c:v>23.75</c:v>
                </c:pt>
                <c:pt idx="20138">
                  <c:v>23.687000000000001</c:v>
                </c:pt>
                <c:pt idx="20139">
                  <c:v>23.625</c:v>
                </c:pt>
                <c:pt idx="20140">
                  <c:v>23.562000000000001</c:v>
                </c:pt>
                <c:pt idx="20141">
                  <c:v>23.5</c:v>
                </c:pt>
                <c:pt idx="20142">
                  <c:v>23.5</c:v>
                </c:pt>
                <c:pt idx="20143">
                  <c:v>23.437000000000001</c:v>
                </c:pt>
                <c:pt idx="20144">
                  <c:v>23.437000000000001</c:v>
                </c:pt>
                <c:pt idx="20145">
                  <c:v>23.5</c:v>
                </c:pt>
                <c:pt idx="20146">
                  <c:v>23.5</c:v>
                </c:pt>
                <c:pt idx="20147">
                  <c:v>23.625</c:v>
                </c:pt>
                <c:pt idx="20148">
                  <c:v>23.687000000000001</c:v>
                </c:pt>
                <c:pt idx="20149">
                  <c:v>23.75</c:v>
                </c:pt>
                <c:pt idx="20150">
                  <c:v>23.812000000000001</c:v>
                </c:pt>
                <c:pt idx="20151">
                  <c:v>23.812000000000001</c:v>
                </c:pt>
                <c:pt idx="20152">
                  <c:v>23.875</c:v>
                </c:pt>
                <c:pt idx="20153">
                  <c:v>23.937000000000001</c:v>
                </c:pt>
                <c:pt idx="20154">
                  <c:v>23.937000000000001</c:v>
                </c:pt>
                <c:pt idx="20155">
                  <c:v>24</c:v>
                </c:pt>
                <c:pt idx="20156">
                  <c:v>24</c:v>
                </c:pt>
                <c:pt idx="20157">
                  <c:v>24.062000000000001</c:v>
                </c:pt>
                <c:pt idx="20158">
                  <c:v>24.062000000000001</c:v>
                </c:pt>
                <c:pt idx="20159">
                  <c:v>24.125</c:v>
                </c:pt>
                <c:pt idx="20160">
                  <c:v>24.125</c:v>
                </c:pt>
                <c:pt idx="20161">
                  <c:v>24.187000000000001</c:v>
                </c:pt>
                <c:pt idx="20162">
                  <c:v>24.25</c:v>
                </c:pt>
                <c:pt idx="20163">
                  <c:v>24.312000000000001</c:v>
                </c:pt>
                <c:pt idx="20164">
                  <c:v>24.375</c:v>
                </c:pt>
                <c:pt idx="20165">
                  <c:v>24.375</c:v>
                </c:pt>
                <c:pt idx="20166">
                  <c:v>24.437000000000001</c:v>
                </c:pt>
                <c:pt idx="20167">
                  <c:v>24.437000000000001</c:v>
                </c:pt>
                <c:pt idx="20168">
                  <c:v>24.5</c:v>
                </c:pt>
                <c:pt idx="20169">
                  <c:v>24.562000000000001</c:v>
                </c:pt>
                <c:pt idx="20170">
                  <c:v>24.562000000000001</c:v>
                </c:pt>
                <c:pt idx="20171">
                  <c:v>24.625</c:v>
                </c:pt>
                <c:pt idx="20172">
                  <c:v>24.687000000000001</c:v>
                </c:pt>
                <c:pt idx="20173">
                  <c:v>24.687000000000001</c:v>
                </c:pt>
                <c:pt idx="20174">
                  <c:v>24.687000000000001</c:v>
                </c:pt>
                <c:pt idx="20175">
                  <c:v>24.75</c:v>
                </c:pt>
                <c:pt idx="20176">
                  <c:v>24.75</c:v>
                </c:pt>
                <c:pt idx="20177">
                  <c:v>24.812000000000001</c:v>
                </c:pt>
                <c:pt idx="20178">
                  <c:v>24.937000000000001</c:v>
                </c:pt>
                <c:pt idx="20179">
                  <c:v>24.937000000000001</c:v>
                </c:pt>
                <c:pt idx="20180">
                  <c:v>24.875</c:v>
                </c:pt>
                <c:pt idx="20181">
                  <c:v>24.687000000000001</c:v>
                </c:pt>
                <c:pt idx="20182">
                  <c:v>24.625</c:v>
                </c:pt>
                <c:pt idx="20183">
                  <c:v>24.5</c:v>
                </c:pt>
                <c:pt idx="20184">
                  <c:v>24.375</c:v>
                </c:pt>
                <c:pt idx="20185">
                  <c:v>24.187000000000001</c:v>
                </c:pt>
                <c:pt idx="20186">
                  <c:v>23.937000000000001</c:v>
                </c:pt>
                <c:pt idx="20187">
                  <c:v>23.75</c:v>
                </c:pt>
                <c:pt idx="20188">
                  <c:v>23.5</c:v>
                </c:pt>
                <c:pt idx="20189">
                  <c:v>23.25</c:v>
                </c:pt>
                <c:pt idx="20190">
                  <c:v>23</c:v>
                </c:pt>
                <c:pt idx="20191">
                  <c:v>22.687000000000001</c:v>
                </c:pt>
                <c:pt idx="20192">
                  <c:v>22.437000000000001</c:v>
                </c:pt>
                <c:pt idx="20193">
                  <c:v>22.125</c:v>
                </c:pt>
                <c:pt idx="20194">
                  <c:v>21.937000000000001</c:v>
                </c:pt>
                <c:pt idx="20195">
                  <c:v>21.875</c:v>
                </c:pt>
                <c:pt idx="20196">
                  <c:v>21.875</c:v>
                </c:pt>
                <c:pt idx="20197">
                  <c:v>22.125</c:v>
                </c:pt>
                <c:pt idx="20198">
                  <c:v>22.937000000000001</c:v>
                </c:pt>
                <c:pt idx="20199">
                  <c:v>23.75</c:v>
                </c:pt>
                <c:pt idx="20200">
                  <c:v>24</c:v>
                </c:pt>
                <c:pt idx="20201">
                  <c:v>23.937000000000001</c:v>
                </c:pt>
                <c:pt idx="20202">
                  <c:v>24.125</c:v>
                </c:pt>
                <c:pt idx="20203">
                  <c:v>24</c:v>
                </c:pt>
                <c:pt idx="20204">
                  <c:v>24.125</c:v>
                </c:pt>
                <c:pt idx="20205">
                  <c:v>24.5</c:v>
                </c:pt>
                <c:pt idx="20206">
                  <c:v>25.125</c:v>
                </c:pt>
                <c:pt idx="20207">
                  <c:v>25.875</c:v>
                </c:pt>
                <c:pt idx="20208">
                  <c:v>26.625</c:v>
                </c:pt>
                <c:pt idx="20209">
                  <c:v>27.5</c:v>
                </c:pt>
                <c:pt idx="20210">
                  <c:v>28.312000000000001</c:v>
                </c:pt>
                <c:pt idx="20211">
                  <c:v>29.312000000000001</c:v>
                </c:pt>
                <c:pt idx="20212">
                  <c:v>30.25</c:v>
                </c:pt>
                <c:pt idx="20213">
                  <c:v>31.062000000000001</c:v>
                </c:pt>
                <c:pt idx="20214">
                  <c:v>32</c:v>
                </c:pt>
                <c:pt idx="20215">
                  <c:v>32.875</c:v>
                </c:pt>
                <c:pt idx="20216">
                  <c:v>33.061999999999998</c:v>
                </c:pt>
                <c:pt idx="20217">
                  <c:v>33.125</c:v>
                </c:pt>
                <c:pt idx="20218">
                  <c:v>33.5</c:v>
                </c:pt>
                <c:pt idx="20219">
                  <c:v>34.186999999999998</c:v>
                </c:pt>
                <c:pt idx="20220">
                  <c:v>34.936999999999998</c:v>
                </c:pt>
                <c:pt idx="20221">
                  <c:v>35.75</c:v>
                </c:pt>
                <c:pt idx="20222">
                  <c:v>36.5</c:v>
                </c:pt>
                <c:pt idx="20223">
                  <c:v>37.186999999999998</c:v>
                </c:pt>
                <c:pt idx="20224">
                  <c:v>37.875</c:v>
                </c:pt>
                <c:pt idx="20225">
                  <c:v>38.436999999999998</c:v>
                </c:pt>
                <c:pt idx="20226">
                  <c:v>38.936999999999998</c:v>
                </c:pt>
                <c:pt idx="20227">
                  <c:v>39.436999999999998</c:v>
                </c:pt>
                <c:pt idx="20228">
                  <c:v>39.811999999999998</c:v>
                </c:pt>
                <c:pt idx="20229">
                  <c:v>40.186999999999998</c:v>
                </c:pt>
                <c:pt idx="20230">
                  <c:v>40.5</c:v>
                </c:pt>
                <c:pt idx="20231">
                  <c:v>40.75</c:v>
                </c:pt>
                <c:pt idx="20232">
                  <c:v>41</c:v>
                </c:pt>
                <c:pt idx="20233">
                  <c:v>41.125</c:v>
                </c:pt>
                <c:pt idx="20234">
                  <c:v>41.25</c:v>
                </c:pt>
                <c:pt idx="20235">
                  <c:v>41.311999999999998</c:v>
                </c:pt>
                <c:pt idx="20236">
                  <c:v>41.375</c:v>
                </c:pt>
                <c:pt idx="20237">
                  <c:v>41.436999999999998</c:v>
                </c:pt>
                <c:pt idx="20238">
                  <c:v>41.436999999999998</c:v>
                </c:pt>
                <c:pt idx="20239">
                  <c:v>41.375</c:v>
                </c:pt>
                <c:pt idx="20240">
                  <c:v>41.311999999999998</c:v>
                </c:pt>
                <c:pt idx="20241">
                  <c:v>41.25</c:v>
                </c:pt>
                <c:pt idx="20242">
                  <c:v>41.125</c:v>
                </c:pt>
                <c:pt idx="20243">
                  <c:v>41</c:v>
                </c:pt>
                <c:pt idx="20244">
                  <c:v>40.875</c:v>
                </c:pt>
                <c:pt idx="20245">
                  <c:v>40.686999999999998</c:v>
                </c:pt>
                <c:pt idx="20246">
                  <c:v>40.561999999999998</c:v>
                </c:pt>
                <c:pt idx="20247">
                  <c:v>40.375</c:v>
                </c:pt>
                <c:pt idx="20248">
                  <c:v>40.125</c:v>
                </c:pt>
                <c:pt idx="20249">
                  <c:v>39.936999999999998</c:v>
                </c:pt>
                <c:pt idx="20250">
                  <c:v>39.75</c:v>
                </c:pt>
                <c:pt idx="20251">
                  <c:v>39.5</c:v>
                </c:pt>
                <c:pt idx="20252">
                  <c:v>39.25</c:v>
                </c:pt>
                <c:pt idx="20253">
                  <c:v>39</c:v>
                </c:pt>
                <c:pt idx="20254">
                  <c:v>38.75</c:v>
                </c:pt>
                <c:pt idx="20255">
                  <c:v>38.5</c:v>
                </c:pt>
                <c:pt idx="20256">
                  <c:v>38.25</c:v>
                </c:pt>
                <c:pt idx="20257">
                  <c:v>38</c:v>
                </c:pt>
                <c:pt idx="20258">
                  <c:v>37.686999999999998</c:v>
                </c:pt>
                <c:pt idx="20259">
                  <c:v>37.436999999999998</c:v>
                </c:pt>
                <c:pt idx="20260">
                  <c:v>37.186999999999998</c:v>
                </c:pt>
                <c:pt idx="20261">
                  <c:v>36.936999999999998</c:v>
                </c:pt>
                <c:pt idx="20262">
                  <c:v>36.625</c:v>
                </c:pt>
                <c:pt idx="20263">
                  <c:v>36.375</c:v>
                </c:pt>
                <c:pt idx="20264">
                  <c:v>36.125</c:v>
                </c:pt>
                <c:pt idx="20265">
                  <c:v>35.811999999999998</c:v>
                </c:pt>
                <c:pt idx="20266">
                  <c:v>35.561999999999998</c:v>
                </c:pt>
                <c:pt idx="20267">
                  <c:v>35.311999999999998</c:v>
                </c:pt>
                <c:pt idx="20268">
                  <c:v>35</c:v>
                </c:pt>
                <c:pt idx="20269">
                  <c:v>34.75</c:v>
                </c:pt>
                <c:pt idx="20270">
                  <c:v>34.5</c:v>
                </c:pt>
                <c:pt idx="20271">
                  <c:v>34.25</c:v>
                </c:pt>
                <c:pt idx="20272">
                  <c:v>34</c:v>
                </c:pt>
                <c:pt idx="20273">
                  <c:v>33.75</c:v>
                </c:pt>
                <c:pt idx="20274">
                  <c:v>33.436999999999998</c:v>
                </c:pt>
                <c:pt idx="20275">
                  <c:v>33.125</c:v>
                </c:pt>
                <c:pt idx="20276">
                  <c:v>32.875</c:v>
                </c:pt>
                <c:pt idx="20277">
                  <c:v>32.625</c:v>
                </c:pt>
                <c:pt idx="20278">
                  <c:v>32.375</c:v>
                </c:pt>
                <c:pt idx="20279">
                  <c:v>32.186999999999998</c:v>
                </c:pt>
                <c:pt idx="20280">
                  <c:v>31.937000000000001</c:v>
                </c:pt>
                <c:pt idx="20281">
                  <c:v>31.687000000000001</c:v>
                </c:pt>
                <c:pt idx="20282">
                  <c:v>31.437000000000001</c:v>
                </c:pt>
                <c:pt idx="20283">
                  <c:v>31.187000000000001</c:v>
                </c:pt>
                <c:pt idx="20284">
                  <c:v>31</c:v>
                </c:pt>
                <c:pt idx="20285">
                  <c:v>30.812000000000001</c:v>
                </c:pt>
                <c:pt idx="20286">
                  <c:v>30.562000000000001</c:v>
                </c:pt>
                <c:pt idx="20287">
                  <c:v>30.312000000000001</c:v>
                </c:pt>
                <c:pt idx="20288">
                  <c:v>30.125</c:v>
                </c:pt>
                <c:pt idx="20289">
                  <c:v>29.875</c:v>
                </c:pt>
                <c:pt idx="20290">
                  <c:v>29.687000000000001</c:v>
                </c:pt>
                <c:pt idx="20291">
                  <c:v>29.5</c:v>
                </c:pt>
                <c:pt idx="20292">
                  <c:v>29.312000000000001</c:v>
                </c:pt>
                <c:pt idx="20293">
                  <c:v>29.125</c:v>
                </c:pt>
                <c:pt idx="20294">
                  <c:v>28.937000000000001</c:v>
                </c:pt>
                <c:pt idx="20295">
                  <c:v>28.687000000000001</c:v>
                </c:pt>
                <c:pt idx="20296">
                  <c:v>28.5</c:v>
                </c:pt>
                <c:pt idx="20297">
                  <c:v>28.375</c:v>
                </c:pt>
                <c:pt idx="20298">
                  <c:v>28.187000000000001</c:v>
                </c:pt>
                <c:pt idx="20299">
                  <c:v>27.937000000000001</c:v>
                </c:pt>
                <c:pt idx="20300">
                  <c:v>27.812000000000001</c:v>
                </c:pt>
                <c:pt idx="20301">
                  <c:v>27.625</c:v>
                </c:pt>
                <c:pt idx="20302">
                  <c:v>27.437000000000001</c:v>
                </c:pt>
                <c:pt idx="20303">
                  <c:v>27.312000000000001</c:v>
                </c:pt>
                <c:pt idx="20304">
                  <c:v>27.125</c:v>
                </c:pt>
                <c:pt idx="20305">
                  <c:v>26.937000000000001</c:v>
                </c:pt>
                <c:pt idx="20306">
                  <c:v>26.812000000000001</c:v>
                </c:pt>
                <c:pt idx="20307">
                  <c:v>26.625</c:v>
                </c:pt>
                <c:pt idx="20308">
                  <c:v>26.5</c:v>
                </c:pt>
                <c:pt idx="20309">
                  <c:v>26.312000000000001</c:v>
                </c:pt>
                <c:pt idx="20310">
                  <c:v>26.187000000000001</c:v>
                </c:pt>
                <c:pt idx="20311">
                  <c:v>26.062000000000001</c:v>
                </c:pt>
                <c:pt idx="20312">
                  <c:v>25.875</c:v>
                </c:pt>
                <c:pt idx="20313">
                  <c:v>25.75</c:v>
                </c:pt>
                <c:pt idx="20314">
                  <c:v>25.625</c:v>
                </c:pt>
                <c:pt idx="20315">
                  <c:v>25.5</c:v>
                </c:pt>
                <c:pt idx="20316">
                  <c:v>25.375</c:v>
                </c:pt>
                <c:pt idx="20317">
                  <c:v>25.187000000000001</c:v>
                </c:pt>
                <c:pt idx="20318">
                  <c:v>25.062000000000001</c:v>
                </c:pt>
                <c:pt idx="20319">
                  <c:v>24.937000000000001</c:v>
                </c:pt>
                <c:pt idx="20320">
                  <c:v>24.812000000000001</c:v>
                </c:pt>
                <c:pt idx="20321">
                  <c:v>24.687000000000001</c:v>
                </c:pt>
                <c:pt idx="20322">
                  <c:v>24.562000000000001</c:v>
                </c:pt>
                <c:pt idx="20323">
                  <c:v>24.437000000000001</c:v>
                </c:pt>
                <c:pt idx="20324">
                  <c:v>24.375</c:v>
                </c:pt>
                <c:pt idx="20325">
                  <c:v>24.25</c:v>
                </c:pt>
                <c:pt idx="20326">
                  <c:v>24.125</c:v>
                </c:pt>
                <c:pt idx="20327">
                  <c:v>24</c:v>
                </c:pt>
                <c:pt idx="20328">
                  <c:v>23.937000000000001</c:v>
                </c:pt>
                <c:pt idx="20329">
                  <c:v>23.812000000000001</c:v>
                </c:pt>
                <c:pt idx="20330">
                  <c:v>23.687000000000001</c:v>
                </c:pt>
                <c:pt idx="20331">
                  <c:v>23.562000000000001</c:v>
                </c:pt>
                <c:pt idx="20332">
                  <c:v>23.5</c:v>
                </c:pt>
                <c:pt idx="20333">
                  <c:v>23.375</c:v>
                </c:pt>
                <c:pt idx="20334">
                  <c:v>23.312000000000001</c:v>
                </c:pt>
                <c:pt idx="20335">
                  <c:v>23.187000000000001</c:v>
                </c:pt>
                <c:pt idx="20336">
                  <c:v>23.062000000000001</c:v>
                </c:pt>
                <c:pt idx="20337">
                  <c:v>22.937000000000001</c:v>
                </c:pt>
                <c:pt idx="20338">
                  <c:v>22.875</c:v>
                </c:pt>
                <c:pt idx="20339">
                  <c:v>22.75</c:v>
                </c:pt>
                <c:pt idx="20340">
                  <c:v>22.625</c:v>
                </c:pt>
                <c:pt idx="20341">
                  <c:v>22.562000000000001</c:v>
                </c:pt>
                <c:pt idx="20342">
                  <c:v>22.437000000000001</c:v>
                </c:pt>
                <c:pt idx="20343">
                  <c:v>22.312000000000001</c:v>
                </c:pt>
                <c:pt idx="20344">
                  <c:v>22.25</c:v>
                </c:pt>
                <c:pt idx="20345">
                  <c:v>22.187000000000001</c:v>
                </c:pt>
                <c:pt idx="20346">
                  <c:v>22.062000000000001</c:v>
                </c:pt>
                <c:pt idx="20347">
                  <c:v>22.062000000000001</c:v>
                </c:pt>
                <c:pt idx="20348">
                  <c:v>22</c:v>
                </c:pt>
                <c:pt idx="20349">
                  <c:v>21.937000000000001</c:v>
                </c:pt>
                <c:pt idx="20350">
                  <c:v>21.937000000000001</c:v>
                </c:pt>
                <c:pt idx="20351">
                  <c:v>21.937000000000001</c:v>
                </c:pt>
                <c:pt idx="20352">
                  <c:v>22</c:v>
                </c:pt>
                <c:pt idx="20353">
                  <c:v>22.062000000000001</c:v>
                </c:pt>
                <c:pt idx="20354">
                  <c:v>22.125</c:v>
                </c:pt>
                <c:pt idx="20355">
                  <c:v>22.187000000000001</c:v>
                </c:pt>
                <c:pt idx="20356">
                  <c:v>22.187000000000001</c:v>
                </c:pt>
                <c:pt idx="20357">
                  <c:v>22.187000000000001</c:v>
                </c:pt>
                <c:pt idx="20358">
                  <c:v>22.25</c:v>
                </c:pt>
                <c:pt idx="20359">
                  <c:v>22.312000000000001</c:v>
                </c:pt>
                <c:pt idx="20360">
                  <c:v>22.312000000000001</c:v>
                </c:pt>
                <c:pt idx="20361">
                  <c:v>22.375</c:v>
                </c:pt>
                <c:pt idx="20362">
                  <c:v>22.437000000000001</c:v>
                </c:pt>
                <c:pt idx="20363">
                  <c:v>22.437000000000001</c:v>
                </c:pt>
                <c:pt idx="20364">
                  <c:v>22.437000000000001</c:v>
                </c:pt>
                <c:pt idx="20365">
                  <c:v>22.437000000000001</c:v>
                </c:pt>
                <c:pt idx="20366">
                  <c:v>22.437000000000001</c:v>
                </c:pt>
                <c:pt idx="20367">
                  <c:v>22.375</c:v>
                </c:pt>
                <c:pt idx="20368">
                  <c:v>22.375</c:v>
                </c:pt>
                <c:pt idx="20369">
                  <c:v>22.312000000000001</c:v>
                </c:pt>
                <c:pt idx="20370">
                  <c:v>22.25</c:v>
                </c:pt>
                <c:pt idx="20371">
                  <c:v>22.187000000000001</c:v>
                </c:pt>
                <c:pt idx="20372">
                  <c:v>22.187000000000001</c:v>
                </c:pt>
                <c:pt idx="20373">
                  <c:v>22.125</c:v>
                </c:pt>
                <c:pt idx="20374">
                  <c:v>22</c:v>
                </c:pt>
                <c:pt idx="20375">
                  <c:v>21.937000000000001</c:v>
                </c:pt>
                <c:pt idx="20376">
                  <c:v>21.875</c:v>
                </c:pt>
                <c:pt idx="20377">
                  <c:v>21.75</c:v>
                </c:pt>
                <c:pt idx="20378">
                  <c:v>21.687000000000001</c:v>
                </c:pt>
                <c:pt idx="20379">
                  <c:v>21.625</c:v>
                </c:pt>
                <c:pt idx="20380">
                  <c:v>21.5</c:v>
                </c:pt>
                <c:pt idx="20381">
                  <c:v>21.437000000000001</c:v>
                </c:pt>
                <c:pt idx="20382">
                  <c:v>21.187000000000001</c:v>
                </c:pt>
                <c:pt idx="20383">
                  <c:v>20.937000000000001</c:v>
                </c:pt>
                <c:pt idx="20384">
                  <c:v>20.75</c:v>
                </c:pt>
                <c:pt idx="20385">
                  <c:v>20.625</c:v>
                </c:pt>
                <c:pt idx="20386">
                  <c:v>20.562000000000001</c:v>
                </c:pt>
                <c:pt idx="20387">
                  <c:v>20.437000000000001</c:v>
                </c:pt>
                <c:pt idx="20388">
                  <c:v>20.25</c:v>
                </c:pt>
                <c:pt idx="20389">
                  <c:v>20</c:v>
                </c:pt>
                <c:pt idx="20390">
                  <c:v>19.75</c:v>
                </c:pt>
                <c:pt idx="20391">
                  <c:v>19.5</c:v>
                </c:pt>
                <c:pt idx="20392">
                  <c:v>19.312000000000001</c:v>
                </c:pt>
                <c:pt idx="20393">
                  <c:v>19</c:v>
                </c:pt>
                <c:pt idx="20394">
                  <c:v>18.812000000000001</c:v>
                </c:pt>
                <c:pt idx="20395">
                  <c:v>18.75</c:v>
                </c:pt>
                <c:pt idx="20396">
                  <c:v>18.75</c:v>
                </c:pt>
                <c:pt idx="20397">
                  <c:v>18.812000000000001</c:v>
                </c:pt>
                <c:pt idx="20398">
                  <c:v>18.812000000000001</c:v>
                </c:pt>
                <c:pt idx="20399">
                  <c:v>18.937000000000001</c:v>
                </c:pt>
                <c:pt idx="20400">
                  <c:v>19.062000000000001</c:v>
                </c:pt>
                <c:pt idx="20401">
                  <c:v>19.25</c:v>
                </c:pt>
                <c:pt idx="20402">
                  <c:v>19.562000000000001</c:v>
                </c:pt>
                <c:pt idx="20403">
                  <c:v>19.937000000000001</c:v>
                </c:pt>
                <c:pt idx="20404">
                  <c:v>20.25</c:v>
                </c:pt>
                <c:pt idx="20405">
                  <c:v>20.562000000000001</c:v>
                </c:pt>
                <c:pt idx="20406">
                  <c:v>20.562000000000001</c:v>
                </c:pt>
                <c:pt idx="20407">
                  <c:v>20.25</c:v>
                </c:pt>
                <c:pt idx="20408">
                  <c:v>20.125</c:v>
                </c:pt>
                <c:pt idx="20409">
                  <c:v>19.937000000000001</c:v>
                </c:pt>
                <c:pt idx="20410">
                  <c:v>19.875</c:v>
                </c:pt>
                <c:pt idx="20411">
                  <c:v>19.875</c:v>
                </c:pt>
                <c:pt idx="20412">
                  <c:v>20</c:v>
                </c:pt>
                <c:pt idx="20413">
                  <c:v>20.187000000000001</c:v>
                </c:pt>
                <c:pt idx="20414">
                  <c:v>20.312000000000001</c:v>
                </c:pt>
                <c:pt idx="20415">
                  <c:v>20.5</c:v>
                </c:pt>
                <c:pt idx="20416">
                  <c:v>20.812000000000001</c:v>
                </c:pt>
                <c:pt idx="20417">
                  <c:v>21.062000000000001</c:v>
                </c:pt>
                <c:pt idx="20418">
                  <c:v>21.187000000000001</c:v>
                </c:pt>
                <c:pt idx="20419">
                  <c:v>21.312000000000001</c:v>
                </c:pt>
                <c:pt idx="20420">
                  <c:v>21.375</c:v>
                </c:pt>
                <c:pt idx="20421">
                  <c:v>21.562000000000001</c:v>
                </c:pt>
                <c:pt idx="20422">
                  <c:v>21.687000000000001</c:v>
                </c:pt>
                <c:pt idx="20423">
                  <c:v>21.687000000000001</c:v>
                </c:pt>
                <c:pt idx="20424">
                  <c:v>21.5</c:v>
                </c:pt>
                <c:pt idx="20425">
                  <c:v>21.312000000000001</c:v>
                </c:pt>
                <c:pt idx="20426">
                  <c:v>21.187000000000001</c:v>
                </c:pt>
                <c:pt idx="20427">
                  <c:v>21.062000000000001</c:v>
                </c:pt>
                <c:pt idx="20428">
                  <c:v>21</c:v>
                </c:pt>
                <c:pt idx="20429">
                  <c:v>20.937000000000001</c:v>
                </c:pt>
                <c:pt idx="20430">
                  <c:v>20.937000000000001</c:v>
                </c:pt>
                <c:pt idx="20431">
                  <c:v>21</c:v>
                </c:pt>
                <c:pt idx="20432">
                  <c:v>21</c:v>
                </c:pt>
                <c:pt idx="20433">
                  <c:v>20.937000000000001</c:v>
                </c:pt>
                <c:pt idx="20434">
                  <c:v>20.937000000000001</c:v>
                </c:pt>
                <c:pt idx="20435">
                  <c:v>20.812000000000001</c:v>
                </c:pt>
                <c:pt idx="20436">
                  <c:v>20.687000000000001</c:v>
                </c:pt>
                <c:pt idx="20437">
                  <c:v>20.562000000000001</c:v>
                </c:pt>
                <c:pt idx="20438">
                  <c:v>20.375</c:v>
                </c:pt>
                <c:pt idx="20439">
                  <c:v>20.25</c:v>
                </c:pt>
                <c:pt idx="20440">
                  <c:v>20.125</c:v>
                </c:pt>
                <c:pt idx="20441">
                  <c:v>19.937000000000001</c:v>
                </c:pt>
                <c:pt idx="20442">
                  <c:v>19.75</c:v>
                </c:pt>
                <c:pt idx="20443">
                  <c:v>19.5</c:v>
                </c:pt>
                <c:pt idx="20444">
                  <c:v>19.312000000000001</c:v>
                </c:pt>
                <c:pt idx="20445">
                  <c:v>19.125</c:v>
                </c:pt>
                <c:pt idx="20446">
                  <c:v>18.937000000000001</c:v>
                </c:pt>
                <c:pt idx="20447">
                  <c:v>18.75</c:v>
                </c:pt>
                <c:pt idx="20448">
                  <c:v>18.562000000000001</c:v>
                </c:pt>
                <c:pt idx="20449">
                  <c:v>18.375</c:v>
                </c:pt>
                <c:pt idx="20450">
                  <c:v>18.125</c:v>
                </c:pt>
                <c:pt idx="20451">
                  <c:v>17.875</c:v>
                </c:pt>
                <c:pt idx="20452">
                  <c:v>17.625</c:v>
                </c:pt>
                <c:pt idx="20453">
                  <c:v>17.375</c:v>
                </c:pt>
                <c:pt idx="20454">
                  <c:v>17</c:v>
                </c:pt>
                <c:pt idx="20455">
                  <c:v>16.812000000000001</c:v>
                </c:pt>
                <c:pt idx="20456">
                  <c:v>16.562000000000001</c:v>
                </c:pt>
                <c:pt idx="20457">
                  <c:v>16.25</c:v>
                </c:pt>
                <c:pt idx="20458">
                  <c:v>16</c:v>
                </c:pt>
                <c:pt idx="20459">
                  <c:v>15.625</c:v>
                </c:pt>
                <c:pt idx="20460">
                  <c:v>15.311999999999999</c:v>
                </c:pt>
                <c:pt idx="20461">
                  <c:v>15.061999999999999</c:v>
                </c:pt>
                <c:pt idx="20462">
                  <c:v>14.811999999999999</c:v>
                </c:pt>
                <c:pt idx="20463">
                  <c:v>14.5</c:v>
                </c:pt>
                <c:pt idx="20464">
                  <c:v>14.186999999999999</c:v>
                </c:pt>
                <c:pt idx="20465">
                  <c:v>13.936999999999999</c:v>
                </c:pt>
                <c:pt idx="20466">
                  <c:v>13.686999999999999</c:v>
                </c:pt>
                <c:pt idx="20467">
                  <c:v>13.375</c:v>
                </c:pt>
                <c:pt idx="20468">
                  <c:v>13.061999999999999</c:v>
                </c:pt>
                <c:pt idx="20469">
                  <c:v>12.811999999999999</c:v>
                </c:pt>
                <c:pt idx="20470">
                  <c:v>12.561999999999999</c:v>
                </c:pt>
                <c:pt idx="20471">
                  <c:v>12.25</c:v>
                </c:pt>
                <c:pt idx="20472">
                  <c:v>12</c:v>
                </c:pt>
                <c:pt idx="20473">
                  <c:v>11.686999999999999</c:v>
                </c:pt>
                <c:pt idx="20474">
                  <c:v>11.436999999999999</c:v>
                </c:pt>
                <c:pt idx="20475">
                  <c:v>11.125</c:v>
                </c:pt>
                <c:pt idx="20476">
                  <c:v>10.875</c:v>
                </c:pt>
                <c:pt idx="20477">
                  <c:v>10.625</c:v>
                </c:pt>
                <c:pt idx="20478">
                  <c:v>10.311999999999999</c:v>
                </c:pt>
                <c:pt idx="20479">
                  <c:v>10.061999999999999</c:v>
                </c:pt>
                <c:pt idx="20480">
                  <c:v>9.75</c:v>
                </c:pt>
                <c:pt idx="20481">
                  <c:v>9.5</c:v>
                </c:pt>
                <c:pt idx="20482">
                  <c:v>9.1869999999999994</c:v>
                </c:pt>
                <c:pt idx="20483">
                  <c:v>8.9369999999999994</c:v>
                </c:pt>
                <c:pt idx="20484">
                  <c:v>8.625</c:v>
                </c:pt>
                <c:pt idx="20485">
                  <c:v>8.375</c:v>
                </c:pt>
                <c:pt idx="20486">
                  <c:v>8.0619999999999994</c:v>
                </c:pt>
                <c:pt idx="20487">
                  <c:v>7.8120000000000003</c:v>
                </c:pt>
                <c:pt idx="20488">
                  <c:v>7.5</c:v>
                </c:pt>
                <c:pt idx="20489">
                  <c:v>7.25</c:v>
                </c:pt>
                <c:pt idx="20490">
                  <c:v>6.9370000000000003</c:v>
                </c:pt>
                <c:pt idx="20491">
                  <c:v>6.6870000000000003</c:v>
                </c:pt>
                <c:pt idx="20492">
                  <c:v>6.375</c:v>
                </c:pt>
                <c:pt idx="20493">
                  <c:v>6.125</c:v>
                </c:pt>
                <c:pt idx="20494">
                  <c:v>5.875</c:v>
                </c:pt>
                <c:pt idx="20495">
                  <c:v>5.625</c:v>
                </c:pt>
                <c:pt idx="20496">
                  <c:v>5.375</c:v>
                </c:pt>
                <c:pt idx="20497">
                  <c:v>5.125</c:v>
                </c:pt>
                <c:pt idx="20498">
                  <c:v>4.875</c:v>
                </c:pt>
                <c:pt idx="20499">
                  <c:v>4.6870000000000003</c:v>
                </c:pt>
                <c:pt idx="20500">
                  <c:v>4.4370000000000003</c:v>
                </c:pt>
                <c:pt idx="20501">
                  <c:v>4.25</c:v>
                </c:pt>
                <c:pt idx="20502">
                  <c:v>4</c:v>
                </c:pt>
                <c:pt idx="20503">
                  <c:v>3.8119999999999998</c:v>
                </c:pt>
                <c:pt idx="20504">
                  <c:v>3.5619999999999998</c:v>
                </c:pt>
                <c:pt idx="20505">
                  <c:v>3.375</c:v>
                </c:pt>
                <c:pt idx="20506">
                  <c:v>3.125</c:v>
                </c:pt>
                <c:pt idx="20507">
                  <c:v>2.9369999999999998</c:v>
                </c:pt>
                <c:pt idx="20508">
                  <c:v>2.75</c:v>
                </c:pt>
                <c:pt idx="20509">
                  <c:v>2.5</c:v>
                </c:pt>
                <c:pt idx="20510">
                  <c:v>2.25</c:v>
                </c:pt>
                <c:pt idx="20511">
                  <c:v>2.0619999999999998</c:v>
                </c:pt>
                <c:pt idx="20512">
                  <c:v>1.875</c:v>
                </c:pt>
                <c:pt idx="20513">
                  <c:v>1.6870000000000001</c:v>
                </c:pt>
                <c:pt idx="20514">
                  <c:v>1.5620000000000001</c:v>
                </c:pt>
                <c:pt idx="20515">
                  <c:v>1.4370000000000001</c:v>
                </c:pt>
                <c:pt idx="20516">
                  <c:v>1.3120000000000001</c:v>
                </c:pt>
                <c:pt idx="20517">
                  <c:v>1.1870000000000001</c:v>
                </c:pt>
                <c:pt idx="20518">
                  <c:v>1.0620000000000001</c:v>
                </c:pt>
                <c:pt idx="20519">
                  <c:v>1</c:v>
                </c:pt>
                <c:pt idx="20520">
                  <c:v>0.93700000000000006</c:v>
                </c:pt>
                <c:pt idx="20521">
                  <c:v>0.81200000000000006</c:v>
                </c:pt>
                <c:pt idx="20522">
                  <c:v>0.81200000000000006</c:v>
                </c:pt>
                <c:pt idx="20523">
                  <c:v>0.68700000000000006</c:v>
                </c:pt>
                <c:pt idx="20524">
                  <c:v>0.68700000000000006</c:v>
                </c:pt>
                <c:pt idx="20525">
                  <c:v>0.625</c:v>
                </c:pt>
                <c:pt idx="20526">
                  <c:v>0.56200000000000006</c:v>
                </c:pt>
                <c:pt idx="20527">
                  <c:v>0.5</c:v>
                </c:pt>
                <c:pt idx="20528">
                  <c:v>0.5</c:v>
                </c:pt>
                <c:pt idx="20529">
                  <c:v>0.5</c:v>
                </c:pt>
                <c:pt idx="20530">
                  <c:v>0.437</c:v>
                </c:pt>
                <c:pt idx="20531">
                  <c:v>0.375</c:v>
                </c:pt>
                <c:pt idx="20532">
                  <c:v>0.312</c:v>
                </c:pt>
                <c:pt idx="20533">
                  <c:v>0.312</c:v>
                </c:pt>
                <c:pt idx="20534">
                  <c:v>0.25</c:v>
                </c:pt>
                <c:pt idx="20535">
                  <c:v>0.25</c:v>
                </c:pt>
                <c:pt idx="20536">
                  <c:v>0.187</c:v>
                </c:pt>
                <c:pt idx="20537">
                  <c:v>0.187</c:v>
                </c:pt>
                <c:pt idx="20538">
                  <c:v>0.125</c:v>
                </c:pt>
                <c:pt idx="20539">
                  <c:v>0.125</c:v>
                </c:pt>
                <c:pt idx="20540">
                  <c:v>0.125</c:v>
                </c:pt>
                <c:pt idx="20541">
                  <c:v>0.125</c:v>
                </c:pt>
                <c:pt idx="20542">
                  <c:v>6.2E-2</c:v>
                </c:pt>
                <c:pt idx="20543">
                  <c:v>6.2E-2</c:v>
                </c:pt>
                <c:pt idx="20544">
                  <c:v>0</c:v>
                </c:pt>
                <c:pt idx="20545">
                  <c:v>0</c:v>
                </c:pt>
                <c:pt idx="20546">
                  <c:v>0</c:v>
                </c:pt>
                <c:pt idx="20547">
                  <c:v>0</c:v>
                </c:pt>
                <c:pt idx="20548">
                  <c:v>-6.2E-2</c:v>
                </c:pt>
                <c:pt idx="20549">
                  <c:v>-6.2E-2</c:v>
                </c:pt>
                <c:pt idx="20550">
                  <c:v>-6.2E-2</c:v>
                </c:pt>
                <c:pt idx="20551">
                  <c:v>-0.125</c:v>
                </c:pt>
                <c:pt idx="20552">
                  <c:v>-0.125</c:v>
                </c:pt>
                <c:pt idx="20553">
                  <c:v>-0.187</c:v>
                </c:pt>
                <c:pt idx="20554">
                  <c:v>-0.125</c:v>
                </c:pt>
                <c:pt idx="20555">
                  <c:v>-0.187</c:v>
                </c:pt>
                <c:pt idx="20556">
                  <c:v>-0.187</c:v>
                </c:pt>
                <c:pt idx="20557">
                  <c:v>-0.25</c:v>
                </c:pt>
                <c:pt idx="20558">
                  <c:v>-0.25</c:v>
                </c:pt>
                <c:pt idx="20559">
                  <c:v>-0.25</c:v>
                </c:pt>
                <c:pt idx="20560">
                  <c:v>-0.25</c:v>
                </c:pt>
                <c:pt idx="20561">
                  <c:v>-0.312</c:v>
                </c:pt>
                <c:pt idx="20562">
                  <c:v>-0.312</c:v>
                </c:pt>
                <c:pt idx="20563">
                  <c:v>-0.312</c:v>
                </c:pt>
                <c:pt idx="20564">
                  <c:v>-0.375</c:v>
                </c:pt>
                <c:pt idx="20565">
                  <c:v>-0.375</c:v>
                </c:pt>
                <c:pt idx="20566">
                  <c:v>-0.375</c:v>
                </c:pt>
                <c:pt idx="20567">
                  <c:v>-0.437</c:v>
                </c:pt>
                <c:pt idx="20568">
                  <c:v>-0.437</c:v>
                </c:pt>
                <c:pt idx="20569">
                  <c:v>-0.437</c:v>
                </c:pt>
                <c:pt idx="20570">
                  <c:v>-0.437</c:v>
                </c:pt>
                <c:pt idx="20571">
                  <c:v>-0.437</c:v>
                </c:pt>
                <c:pt idx="20572">
                  <c:v>-0.437</c:v>
                </c:pt>
                <c:pt idx="20573">
                  <c:v>-0.5</c:v>
                </c:pt>
                <c:pt idx="20574">
                  <c:v>-0.5</c:v>
                </c:pt>
                <c:pt idx="20575">
                  <c:v>-0.5</c:v>
                </c:pt>
                <c:pt idx="20576">
                  <c:v>-0.56200000000000006</c:v>
                </c:pt>
                <c:pt idx="20577">
                  <c:v>-0.56200000000000006</c:v>
                </c:pt>
                <c:pt idx="20578">
                  <c:v>-0.625</c:v>
                </c:pt>
                <c:pt idx="20579">
                  <c:v>-0.625</c:v>
                </c:pt>
                <c:pt idx="20580">
                  <c:v>-0.625</c:v>
                </c:pt>
                <c:pt idx="20581">
                  <c:v>-0.68700000000000006</c:v>
                </c:pt>
                <c:pt idx="20582">
                  <c:v>-0.625</c:v>
                </c:pt>
                <c:pt idx="20583">
                  <c:v>-0.68700000000000006</c:v>
                </c:pt>
                <c:pt idx="20584">
                  <c:v>-0.68700000000000006</c:v>
                </c:pt>
                <c:pt idx="20585">
                  <c:v>-0.68700000000000006</c:v>
                </c:pt>
                <c:pt idx="20586">
                  <c:v>-0.75</c:v>
                </c:pt>
                <c:pt idx="20587">
                  <c:v>-0.75</c:v>
                </c:pt>
                <c:pt idx="20588">
                  <c:v>-0.75</c:v>
                </c:pt>
                <c:pt idx="20589">
                  <c:v>-0.75</c:v>
                </c:pt>
                <c:pt idx="20590">
                  <c:v>-0.75</c:v>
                </c:pt>
                <c:pt idx="20591">
                  <c:v>-0.81200000000000006</c:v>
                </c:pt>
                <c:pt idx="20592">
                  <c:v>-0.81200000000000006</c:v>
                </c:pt>
                <c:pt idx="20593">
                  <c:v>-0.81200000000000006</c:v>
                </c:pt>
                <c:pt idx="20594">
                  <c:v>-0.875</c:v>
                </c:pt>
                <c:pt idx="20595">
                  <c:v>-0.875</c:v>
                </c:pt>
                <c:pt idx="20596">
                  <c:v>-0.875</c:v>
                </c:pt>
                <c:pt idx="20597">
                  <c:v>-0.875</c:v>
                </c:pt>
                <c:pt idx="20598">
                  <c:v>-0.875</c:v>
                </c:pt>
                <c:pt idx="20599">
                  <c:v>-0.93700000000000006</c:v>
                </c:pt>
                <c:pt idx="20600">
                  <c:v>-0.93700000000000006</c:v>
                </c:pt>
                <c:pt idx="20601">
                  <c:v>-0.93700000000000006</c:v>
                </c:pt>
                <c:pt idx="20602">
                  <c:v>-0.93700000000000006</c:v>
                </c:pt>
                <c:pt idx="20603">
                  <c:v>-0.93700000000000006</c:v>
                </c:pt>
                <c:pt idx="20604">
                  <c:v>-0.93700000000000006</c:v>
                </c:pt>
                <c:pt idx="20605">
                  <c:v>-1</c:v>
                </c:pt>
                <c:pt idx="20606">
                  <c:v>-1</c:v>
                </c:pt>
                <c:pt idx="20607">
                  <c:v>-1</c:v>
                </c:pt>
                <c:pt idx="20608">
                  <c:v>-1</c:v>
                </c:pt>
                <c:pt idx="20609">
                  <c:v>-1</c:v>
                </c:pt>
                <c:pt idx="20610">
                  <c:v>-1</c:v>
                </c:pt>
                <c:pt idx="20611">
                  <c:v>-1.0620000000000001</c:v>
                </c:pt>
                <c:pt idx="20612">
                  <c:v>-1.0620000000000001</c:v>
                </c:pt>
                <c:pt idx="20613">
                  <c:v>-1.0620000000000001</c:v>
                </c:pt>
                <c:pt idx="20614">
                  <c:v>-1.0620000000000001</c:v>
                </c:pt>
                <c:pt idx="20615">
                  <c:v>-1.0620000000000001</c:v>
                </c:pt>
                <c:pt idx="20616">
                  <c:v>-1.0620000000000001</c:v>
                </c:pt>
                <c:pt idx="20617">
                  <c:v>-1.125</c:v>
                </c:pt>
                <c:pt idx="20618">
                  <c:v>-1.125</c:v>
                </c:pt>
                <c:pt idx="20619">
                  <c:v>-1.125</c:v>
                </c:pt>
                <c:pt idx="20620">
                  <c:v>-1.1870000000000001</c:v>
                </c:pt>
                <c:pt idx="20621">
                  <c:v>-1.1870000000000001</c:v>
                </c:pt>
                <c:pt idx="20622">
                  <c:v>-1.1870000000000001</c:v>
                </c:pt>
                <c:pt idx="20623">
                  <c:v>-1.1870000000000001</c:v>
                </c:pt>
                <c:pt idx="20624">
                  <c:v>-1.1870000000000001</c:v>
                </c:pt>
                <c:pt idx="20625">
                  <c:v>-1.25</c:v>
                </c:pt>
                <c:pt idx="20626">
                  <c:v>-1.25</c:v>
                </c:pt>
                <c:pt idx="20627">
                  <c:v>-1.25</c:v>
                </c:pt>
                <c:pt idx="20628">
                  <c:v>-1.3120000000000001</c:v>
                </c:pt>
                <c:pt idx="20629">
                  <c:v>-1.3120000000000001</c:v>
                </c:pt>
                <c:pt idx="20630">
                  <c:v>-1.3120000000000001</c:v>
                </c:pt>
                <c:pt idx="20631">
                  <c:v>-1.3120000000000001</c:v>
                </c:pt>
                <c:pt idx="20632">
                  <c:v>-1.3120000000000001</c:v>
                </c:pt>
                <c:pt idx="20633">
                  <c:v>-1.3120000000000001</c:v>
                </c:pt>
                <c:pt idx="20634">
                  <c:v>-1.375</c:v>
                </c:pt>
                <c:pt idx="20635">
                  <c:v>-1.375</c:v>
                </c:pt>
                <c:pt idx="20636">
                  <c:v>-1.375</c:v>
                </c:pt>
                <c:pt idx="20637">
                  <c:v>-1.375</c:v>
                </c:pt>
                <c:pt idx="20638">
                  <c:v>-1.4370000000000001</c:v>
                </c:pt>
                <c:pt idx="20639">
                  <c:v>-1.4370000000000001</c:v>
                </c:pt>
                <c:pt idx="20640">
                  <c:v>-1.4370000000000001</c:v>
                </c:pt>
                <c:pt idx="20641">
                  <c:v>-1.5</c:v>
                </c:pt>
                <c:pt idx="20642">
                  <c:v>-1.5</c:v>
                </c:pt>
                <c:pt idx="20643">
                  <c:v>-1.5</c:v>
                </c:pt>
                <c:pt idx="20644">
                  <c:v>-1.5</c:v>
                </c:pt>
                <c:pt idx="20645">
                  <c:v>-1.5</c:v>
                </c:pt>
                <c:pt idx="20646">
                  <c:v>-1.5</c:v>
                </c:pt>
                <c:pt idx="20647">
                  <c:v>-1.5620000000000001</c:v>
                </c:pt>
                <c:pt idx="20648">
                  <c:v>-1.5620000000000001</c:v>
                </c:pt>
                <c:pt idx="20649">
                  <c:v>-1.5620000000000001</c:v>
                </c:pt>
                <c:pt idx="20650">
                  <c:v>-1.625</c:v>
                </c:pt>
                <c:pt idx="20651">
                  <c:v>-1.5620000000000001</c:v>
                </c:pt>
                <c:pt idx="20652">
                  <c:v>-1.625</c:v>
                </c:pt>
                <c:pt idx="20653">
                  <c:v>-1.625</c:v>
                </c:pt>
                <c:pt idx="20654">
                  <c:v>-1.625</c:v>
                </c:pt>
                <c:pt idx="20655">
                  <c:v>-1.625</c:v>
                </c:pt>
                <c:pt idx="20656">
                  <c:v>-1.625</c:v>
                </c:pt>
                <c:pt idx="20657">
                  <c:v>-1.625</c:v>
                </c:pt>
                <c:pt idx="20658">
                  <c:v>-1.6870000000000001</c:v>
                </c:pt>
                <c:pt idx="20659">
                  <c:v>-1.6870000000000001</c:v>
                </c:pt>
                <c:pt idx="20660">
                  <c:v>-1.6870000000000001</c:v>
                </c:pt>
                <c:pt idx="20661">
                  <c:v>-1.6870000000000001</c:v>
                </c:pt>
                <c:pt idx="20662">
                  <c:v>-1.75</c:v>
                </c:pt>
                <c:pt idx="20663">
                  <c:v>-1.75</c:v>
                </c:pt>
                <c:pt idx="20664">
                  <c:v>-1.75</c:v>
                </c:pt>
                <c:pt idx="20665">
                  <c:v>-1.8120000000000001</c:v>
                </c:pt>
                <c:pt idx="20666">
                  <c:v>-1.8120000000000001</c:v>
                </c:pt>
                <c:pt idx="20667">
                  <c:v>-1.8120000000000001</c:v>
                </c:pt>
                <c:pt idx="20668">
                  <c:v>-1.8120000000000001</c:v>
                </c:pt>
                <c:pt idx="20669">
                  <c:v>-1.8120000000000001</c:v>
                </c:pt>
                <c:pt idx="20670">
                  <c:v>-1.8120000000000001</c:v>
                </c:pt>
                <c:pt idx="20671">
                  <c:v>-1.8120000000000001</c:v>
                </c:pt>
                <c:pt idx="20672">
                  <c:v>-1.8120000000000001</c:v>
                </c:pt>
                <c:pt idx="20673">
                  <c:v>-1.875</c:v>
                </c:pt>
                <c:pt idx="20674">
                  <c:v>-1.875</c:v>
                </c:pt>
                <c:pt idx="20675">
                  <c:v>-1.9370000000000001</c:v>
                </c:pt>
                <c:pt idx="20676">
                  <c:v>-1.9370000000000001</c:v>
                </c:pt>
                <c:pt idx="20677">
                  <c:v>-1.875</c:v>
                </c:pt>
                <c:pt idx="20678">
                  <c:v>-1.9370000000000001</c:v>
                </c:pt>
                <c:pt idx="20679">
                  <c:v>-1.9370000000000001</c:v>
                </c:pt>
                <c:pt idx="20680">
                  <c:v>-1.9370000000000001</c:v>
                </c:pt>
                <c:pt idx="20681">
                  <c:v>-1.9370000000000001</c:v>
                </c:pt>
                <c:pt idx="20682">
                  <c:v>-2</c:v>
                </c:pt>
                <c:pt idx="20683">
                  <c:v>-2</c:v>
                </c:pt>
                <c:pt idx="20684">
                  <c:v>-2</c:v>
                </c:pt>
                <c:pt idx="20685">
                  <c:v>-2</c:v>
                </c:pt>
                <c:pt idx="20686">
                  <c:v>-2</c:v>
                </c:pt>
                <c:pt idx="20687">
                  <c:v>-2</c:v>
                </c:pt>
                <c:pt idx="20688">
                  <c:v>-2</c:v>
                </c:pt>
                <c:pt idx="20689">
                  <c:v>-2.0619999999999998</c:v>
                </c:pt>
                <c:pt idx="20690">
                  <c:v>-2.0619999999999998</c:v>
                </c:pt>
                <c:pt idx="20691">
                  <c:v>-2.0619999999999998</c:v>
                </c:pt>
                <c:pt idx="20692">
                  <c:v>-2.0619999999999998</c:v>
                </c:pt>
                <c:pt idx="20693">
                  <c:v>-2.0619999999999998</c:v>
                </c:pt>
                <c:pt idx="20694">
                  <c:v>-2.0619999999999998</c:v>
                </c:pt>
                <c:pt idx="20695">
                  <c:v>-2.0619999999999998</c:v>
                </c:pt>
                <c:pt idx="20696">
                  <c:v>-2.125</c:v>
                </c:pt>
                <c:pt idx="20697">
                  <c:v>-2.125</c:v>
                </c:pt>
                <c:pt idx="20698">
                  <c:v>-2.1869999999999998</c:v>
                </c:pt>
                <c:pt idx="20699">
                  <c:v>-2.125</c:v>
                </c:pt>
                <c:pt idx="20700">
                  <c:v>-2.1869999999999998</c:v>
                </c:pt>
                <c:pt idx="20701">
                  <c:v>-2.1869999999999998</c:v>
                </c:pt>
                <c:pt idx="20702">
                  <c:v>-2.1869999999999998</c:v>
                </c:pt>
                <c:pt idx="20703">
                  <c:v>-2.1869999999999998</c:v>
                </c:pt>
                <c:pt idx="20704">
                  <c:v>-2.25</c:v>
                </c:pt>
                <c:pt idx="20705">
                  <c:v>-2.25</c:v>
                </c:pt>
                <c:pt idx="20706">
                  <c:v>-2.1869999999999998</c:v>
                </c:pt>
                <c:pt idx="20707">
                  <c:v>-2.25</c:v>
                </c:pt>
                <c:pt idx="20708">
                  <c:v>-2.25</c:v>
                </c:pt>
                <c:pt idx="20709">
                  <c:v>-2.25</c:v>
                </c:pt>
                <c:pt idx="20710">
                  <c:v>-2.1869999999999998</c:v>
                </c:pt>
                <c:pt idx="20711">
                  <c:v>-2.25</c:v>
                </c:pt>
                <c:pt idx="20712">
                  <c:v>-2.25</c:v>
                </c:pt>
                <c:pt idx="20713">
                  <c:v>-2.25</c:v>
                </c:pt>
                <c:pt idx="20714">
                  <c:v>-2.25</c:v>
                </c:pt>
                <c:pt idx="20715">
                  <c:v>-2.25</c:v>
                </c:pt>
                <c:pt idx="20716">
                  <c:v>-2.25</c:v>
                </c:pt>
                <c:pt idx="20717">
                  <c:v>-2.3119999999999998</c:v>
                </c:pt>
                <c:pt idx="20718">
                  <c:v>-2.3119999999999998</c:v>
                </c:pt>
                <c:pt idx="20719">
                  <c:v>-2.3119999999999998</c:v>
                </c:pt>
                <c:pt idx="20720">
                  <c:v>-2.3119999999999998</c:v>
                </c:pt>
                <c:pt idx="20721">
                  <c:v>-2.3119999999999998</c:v>
                </c:pt>
                <c:pt idx="20722">
                  <c:v>-2.3119999999999998</c:v>
                </c:pt>
                <c:pt idx="20723">
                  <c:v>-2.375</c:v>
                </c:pt>
                <c:pt idx="20724">
                  <c:v>-2.375</c:v>
                </c:pt>
                <c:pt idx="20725">
                  <c:v>-2.375</c:v>
                </c:pt>
                <c:pt idx="20726">
                  <c:v>-2.375</c:v>
                </c:pt>
                <c:pt idx="20727">
                  <c:v>-2.375</c:v>
                </c:pt>
                <c:pt idx="20728">
                  <c:v>-2.375</c:v>
                </c:pt>
                <c:pt idx="20729">
                  <c:v>-2.375</c:v>
                </c:pt>
                <c:pt idx="20730">
                  <c:v>-2.4369999999999998</c:v>
                </c:pt>
                <c:pt idx="20731">
                  <c:v>-2.375</c:v>
                </c:pt>
                <c:pt idx="20732">
                  <c:v>-2.4369999999999998</c:v>
                </c:pt>
                <c:pt idx="20733">
                  <c:v>-2.4369999999999998</c:v>
                </c:pt>
                <c:pt idx="20734">
                  <c:v>-2.4369999999999998</c:v>
                </c:pt>
                <c:pt idx="20735">
                  <c:v>-2.4369999999999998</c:v>
                </c:pt>
                <c:pt idx="20736">
                  <c:v>-2.4369999999999998</c:v>
                </c:pt>
                <c:pt idx="20737">
                  <c:v>-2.375</c:v>
                </c:pt>
                <c:pt idx="20738">
                  <c:v>-2.4369999999999998</c:v>
                </c:pt>
                <c:pt idx="20739">
                  <c:v>-2.4369999999999998</c:v>
                </c:pt>
                <c:pt idx="20740">
                  <c:v>-2.4369999999999998</c:v>
                </c:pt>
                <c:pt idx="20741">
                  <c:v>-2.4369999999999998</c:v>
                </c:pt>
                <c:pt idx="20742">
                  <c:v>-2.4369999999999998</c:v>
                </c:pt>
                <c:pt idx="20743">
                  <c:v>-2.4369999999999998</c:v>
                </c:pt>
                <c:pt idx="20744">
                  <c:v>-2.4369999999999998</c:v>
                </c:pt>
                <c:pt idx="20745">
                  <c:v>-2.4369999999999998</c:v>
                </c:pt>
                <c:pt idx="20746">
                  <c:v>-2.4369999999999998</c:v>
                </c:pt>
                <c:pt idx="20747">
                  <c:v>-2.5</c:v>
                </c:pt>
                <c:pt idx="20748">
                  <c:v>-2.5</c:v>
                </c:pt>
                <c:pt idx="20749">
                  <c:v>-2.5</c:v>
                </c:pt>
                <c:pt idx="20750">
                  <c:v>-2.5</c:v>
                </c:pt>
                <c:pt idx="20751">
                  <c:v>-2.5</c:v>
                </c:pt>
                <c:pt idx="20752">
                  <c:v>-2.5</c:v>
                </c:pt>
                <c:pt idx="20753">
                  <c:v>-2.5619999999999998</c:v>
                </c:pt>
                <c:pt idx="20754">
                  <c:v>-2.5619999999999998</c:v>
                </c:pt>
                <c:pt idx="20755">
                  <c:v>-2.5</c:v>
                </c:pt>
                <c:pt idx="20756">
                  <c:v>-2.5619999999999998</c:v>
                </c:pt>
                <c:pt idx="20757">
                  <c:v>-2.5619999999999998</c:v>
                </c:pt>
                <c:pt idx="20758">
                  <c:v>-2.5619999999999998</c:v>
                </c:pt>
                <c:pt idx="20759">
                  <c:v>-2.5619999999999998</c:v>
                </c:pt>
                <c:pt idx="20760">
                  <c:v>-2.625</c:v>
                </c:pt>
                <c:pt idx="20761">
                  <c:v>-2.5619999999999998</c:v>
                </c:pt>
                <c:pt idx="20762">
                  <c:v>-2.5619999999999998</c:v>
                </c:pt>
                <c:pt idx="20763">
                  <c:v>-2.5619999999999998</c:v>
                </c:pt>
                <c:pt idx="20764">
                  <c:v>-2.625</c:v>
                </c:pt>
                <c:pt idx="20765">
                  <c:v>-2.625</c:v>
                </c:pt>
                <c:pt idx="20766">
                  <c:v>-2.625</c:v>
                </c:pt>
                <c:pt idx="20767">
                  <c:v>-2.625</c:v>
                </c:pt>
                <c:pt idx="20768">
                  <c:v>-2.625</c:v>
                </c:pt>
                <c:pt idx="20769">
                  <c:v>-2.625</c:v>
                </c:pt>
                <c:pt idx="20770">
                  <c:v>-2.6869999999999998</c:v>
                </c:pt>
                <c:pt idx="20771">
                  <c:v>-2.6869999999999998</c:v>
                </c:pt>
                <c:pt idx="20772">
                  <c:v>-2.6869999999999998</c:v>
                </c:pt>
                <c:pt idx="20773">
                  <c:v>-2.6869999999999998</c:v>
                </c:pt>
                <c:pt idx="20774">
                  <c:v>-2.6869999999999998</c:v>
                </c:pt>
                <c:pt idx="20775">
                  <c:v>-2.6869999999999998</c:v>
                </c:pt>
                <c:pt idx="20776">
                  <c:v>-2.6869999999999998</c:v>
                </c:pt>
                <c:pt idx="20777">
                  <c:v>-2.75</c:v>
                </c:pt>
                <c:pt idx="20778">
                  <c:v>-2.6869999999999998</c:v>
                </c:pt>
                <c:pt idx="20779">
                  <c:v>-2.6869999999999998</c:v>
                </c:pt>
                <c:pt idx="20780">
                  <c:v>-2.75</c:v>
                </c:pt>
                <c:pt idx="20781">
                  <c:v>-2.75</c:v>
                </c:pt>
                <c:pt idx="20782">
                  <c:v>-2.75</c:v>
                </c:pt>
                <c:pt idx="20783">
                  <c:v>-2.75</c:v>
                </c:pt>
                <c:pt idx="20784">
                  <c:v>-2.75</c:v>
                </c:pt>
                <c:pt idx="20785">
                  <c:v>-2.75</c:v>
                </c:pt>
                <c:pt idx="20786">
                  <c:v>-2.75</c:v>
                </c:pt>
                <c:pt idx="20787">
                  <c:v>-2.75</c:v>
                </c:pt>
                <c:pt idx="20788">
                  <c:v>-2.75</c:v>
                </c:pt>
                <c:pt idx="20789">
                  <c:v>-2.8119999999999998</c:v>
                </c:pt>
                <c:pt idx="20790">
                  <c:v>-2.8119999999999998</c:v>
                </c:pt>
                <c:pt idx="20791">
                  <c:v>-2.8119999999999998</c:v>
                </c:pt>
                <c:pt idx="20792">
                  <c:v>-2.8119999999999998</c:v>
                </c:pt>
                <c:pt idx="20793">
                  <c:v>-2.8119999999999998</c:v>
                </c:pt>
                <c:pt idx="20794">
                  <c:v>-2.8119999999999998</c:v>
                </c:pt>
                <c:pt idx="20795">
                  <c:v>-2.8119999999999998</c:v>
                </c:pt>
                <c:pt idx="20796">
                  <c:v>-2.8119999999999998</c:v>
                </c:pt>
                <c:pt idx="20797">
                  <c:v>-2.8119999999999998</c:v>
                </c:pt>
                <c:pt idx="20798">
                  <c:v>-2.8119999999999998</c:v>
                </c:pt>
                <c:pt idx="20799">
                  <c:v>-2.8119999999999998</c:v>
                </c:pt>
                <c:pt idx="20800">
                  <c:v>-2.8119999999999998</c:v>
                </c:pt>
                <c:pt idx="20801">
                  <c:v>-2.8119999999999998</c:v>
                </c:pt>
                <c:pt idx="20802">
                  <c:v>-2.8119999999999998</c:v>
                </c:pt>
                <c:pt idx="20803">
                  <c:v>-2.8119999999999998</c:v>
                </c:pt>
                <c:pt idx="20804">
                  <c:v>-2.875</c:v>
                </c:pt>
                <c:pt idx="20805">
                  <c:v>-2.8119999999999998</c:v>
                </c:pt>
                <c:pt idx="20806">
                  <c:v>-2.8119999999999998</c:v>
                </c:pt>
                <c:pt idx="20807">
                  <c:v>-2.875</c:v>
                </c:pt>
                <c:pt idx="20808">
                  <c:v>-2.8119999999999998</c:v>
                </c:pt>
                <c:pt idx="20809">
                  <c:v>-2.875</c:v>
                </c:pt>
                <c:pt idx="20810">
                  <c:v>-2.8119999999999998</c:v>
                </c:pt>
                <c:pt idx="20811">
                  <c:v>-2.875</c:v>
                </c:pt>
                <c:pt idx="20812">
                  <c:v>-2.8119999999999998</c:v>
                </c:pt>
                <c:pt idx="20813">
                  <c:v>-2.8119999999999998</c:v>
                </c:pt>
                <c:pt idx="20814">
                  <c:v>-2.875</c:v>
                </c:pt>
                <c:pt idx="20815">
                  <c:v>-2.875</c:v>
                </c:pt>
                <c:pt idx="20816">
                  <c:v>-2.875</c:v>
                </c:pt>
                <c:pt idx="20817">
                  <c:v>-2.875</c:v>
                </c:pt>
                <c:pt idx="20818">
                  <c:v>-2.875</c:v>
                </c:pt>
                <c:pt idx="20819">
                  <c:v>-2.875</c:v>
                </c:pt>
                <c:pt idx="20820">
                  <c:v>-2.875</c:v>
                </c:pt>
                <c:pt idx="20821">
                  <c:v>-2.875</c:v>
                </c:pt>
                <c:pt idx="20822">
                  <c:v>-2.875</c:v>
                </c:pt>
                <c:pt idx="20823">
                  <c:v>-2.875</c:v>
                </c:pt>
                <c:pt idx="20824">
                  <c:v>-2.9369999999999998</c:v>
                </c:pt>
                <c:pt idx="20825">
                  <c:v>-2.9369999999999998</c:v>
                </c:pt>
                <c:pt idx="20826">
                  <c:v>-2.9369999999999998</c:v>
                </c:pt>
                <c:pt idx="20827">
                  <c:v>-2.9369999999999998</c:v>
                </c:pt>
                <c:pt idx="20828">
                  <c:v>-2.9369999999999998</c:v>
                </c:pt>
                <c:pt idx="20829">
                  <c:v>-2.9369999999999998</c:v>
                </c:pt>
                <c:pt idx="20830">
                  <c:v>-2.9369999999999998</c:v>
                </c:pt>
                <c:pt idx="20831">
                  <c:v>-2.9369999999999998</c:v>
                </c:pt>
                <c:pt idx="20832">
                  <c:v>-2.9369999999999998</c:v>
                </c:pt>
                <c:pt idx="20833">
                  <c:v>-3</c:v>
                </c:pt>
                <c:pt idx="20834">
                  <c:v>-3</c:v>
                </c:pt>
                <c:pt idx="20835">
                  <c:v>-3</c:v>
                </c:pt>
                <c:pt idx="20836">
                  <c:v>-3</c:v>
                </c:pt>
                <c:pt idx="20837">
                  <c:v>-3</c:v>
                </c:pt>
                <c:pt idx="20838">
                  <c:v>-3.0619999999999998</c:v>
                </c:pt>
                <c:pt idx="20839">
                  <c:v>-3.0619999999999998</c:v>
                </c:pt>
                <c:pt idx="20840">
                  <c:v>-3.0619999999999998</c:v>
                </c:pt>
                <c:pt idx="20841">
                  <c:v>-3.0619999999999998</c:v>
                </c:pt>
                <c:pt idx="20842">
                  <c:v>-3.0619999999999998</c:v>
                </c:pt>
                <c:pt idx="20843">
                  <c:v>-3.125</c:v>
                </c:pt>
                <c:pt idx="20844">
                  <c:v>-3.125</c:v>
                </c:pt>
                <c:pt idx="20845">
                  <c:v>-3.125</c:v>
                </c:pt>
                <c:pt idx="20846">
                  <c:v>-3.125</c:v>
                </c:pt>
                <c:pt idx="20847">
                  <c:v>-3.125</c:v>
                </c:pt>
                <c:pt idx="20848">
                  <c:v>-3.125</c:v>
                </c:pt>
                <c:pt idx="20849">
                  <c:v>-3.125</c:v>
                </c:pt>
                <c:pt idx="20850">
                  <c:v>-3.125</c:v>
                </c:pt>
                <c:pt idx="20851">
                  <c:v>-3.1869999999999998</c:v>
                </c:pt>
                <c:pt idx="20852">
                  <c:v>-3.125</c:v>
                </c:pt>
                <c:pt idx="20853">
                  <c:v>-3.1869999999999998</c:v>
                </c:pt>
                <c:pt idx="20854">
                  <c:v>-3.1869999999999998</c:v>
                </c:pt>
                <c:pt idx="20855">
                  <c:v>-3.1869999999999998</c:v>
                </c:pt>
                <c:pt idx="20856">
                  <c:v>-3.1869999999999998</c:v>
                </c:pt>
                <c:pt idx="20857">
                  <c:v>-3.1869999999999998</c:v>
                </c:pt>
                <c:pt idx="20858">
                  <c:v>-3.1869999999999998</c:v>
                </c:pt>
                <c:pt idx="20859">
                  <c:v>-3.1869999999999998</c:v>
                </c:pt>
                <c:pt idx="20860">
                  <c:v>-3.1869999999999998</c:v>
                </c:pt>
                <c:pt idx="20861">
                  <c:v>-3.1869999999999998</c:v>
                </c:pt>
                <c:pt idx="20862">
                  <c:v>-3.1869999999999998</c:v>
                </c:pt>
                <c:pt idx="20863">
                  <c:v>-3.25</c:v>
                </c:pt>
                <c:pt idx="20864">
                  <c:v>-3.25</c:v>
                </c:pt>
                <c:pt idx="20865">
                  <c:v>-3.25</c:v>
                </c:pt>
                <c:pt idx="20866">
                  <c:v>-3.25</c:v>
                </c:pt>
                <c:pt idx="20867">
                  <c:v>-3.25</c:v>
                </c:pt>
                <c:pt idx="20868">
                  <c:v>-3.3119999999999998</c:v>
                </c:pt>
                <c:pt idx="20869">
                  <c:v>-3.25</c:v>
                </c:pt>
                <c:pt idx="20870">
                  <c:v>-3.3119999999999998</c:v>
                </c:pt>
                <c:pt idx="20871">
                  <c:v>-3.3119999999999998</c:v>
                </c:pt>
                <c:pt idx="20872">
                  <c:v>-3.3119999999999998</c:v>
                </c:pt>
                <c:pt idx="20873">
                  <c:v>-3.3119999999999998</c:v>
                </c:pt>
                <c:pt idx="20874">
                  <c:v>-3.3119999999999998</c:v>
                </c:pt>
                <c:pt idx="20875">
                  <c:v>-3.3119999999999998</c:v>
                </c:pt>
                <c:pt idx="20876">
                  <c:v>-3.3119999999999998</c:v>
                </c:pt>
                <c:pt idx="20877">
                  <c:v>-3.3119999999999998</c:v>
                </c:pt>
                <c:pt idx="20878">
                  <c:v>-3.3119999999999998</c:v>
                </c:pt>
                <c:pt idx="20879">
                  <c:v>-3.3119999999999998</c:v>
                </c:pt>
                <c:pt idx="20880">
                  <c:v>-3.3119999999999998</c:v>
                </c:pt>
                <c:pt idx="20881">
                  <c:v>-3.375</c:v>
                </c:pt>
                <c:pt idx="20882">
                  <c:v>-3.3119999999999998</c:v>
                </c:pt>
                <c:pt idx="20883">
                  <c:v>-3.3119999999999998</c:v>
                </c:pt>
                <c:pt idx="20884">
                  <c:v>-3.3119999999999998</c:v>
                </c:pt>
                <c:pt idx="20885">
                  <c:v>-3.375</c:v>
                </c:pt>
                <c:pt idx="20886">
                  <c:v>-3.375</c:v>
                </c:pt>
                <c:pt idx="20887">
                  <c:v>-3.375</c:v>
                </c:pt>
                <c:pt idx="20888">
                  <c:v>-3.375</c:v>
                </c:pt>
                <c:pt idx="20889">
                  <c:v>-3.375</c:v>
                </c:pt>
                <c:pt idx="20890">
                  <c:v>-3.375</c:v>
                </c:pt>
                <c:pt idx="20891">
                  <c:v>-3.375</c:v>
                </c:pt>
                <c:pt idx="20892">
                  <c:v>-3.4369999999999998</c:v>
                </c:pt>
                <c:pt idx="20893">
                  <c:v>-3.4369999999999998</c:v>
                </c:pt>
                <c:pt idx="20894">
                  <c:v>-3.4369999999999998</c:v>
                </c:pt>
                <c:pt idx="20895">
                  <c:v>-3.4369999999999998</c:v>
                </c:pt>
                <c:pt idx="20896">
                  <c:v>-3.4369999999999998</c:v>
                </c:pt>
                <c:pt idx="20897">
                  <c:v>-3.4369999999999998</c:v>
                </c:pt>
                <c:pt idx="20898">
                  <c:v>-3.375</c:v>
                </c:pt>
                <c:pt idx="20899">
                  <c:v>-3.4369999999999998</c:v>
                </c:pt>
                <c:pt idx="20900">
                  <c:v>-3.4369999999999998</c:v>
                </c:pt>
                <c:pt idx="20901">
                  <c:v>-3.4369999999999998</c:v>
                </c:pt>
                <c:pt idx="20902">
                  <c:v>-3.4369999999999998</c:v>
                </c:pt>
                <c:pt idx="20903">
                  <c:v>-3.5</c:v>
                </c:pt>
                <c:pt idx="20904">
                  <c:v>-3.5</c:v>
                </c:pt>
                <c:pt idx="20905">
                  <c:v>-3.5</c:v>
                </c:pt>
                <c:pt idx="20906">
                  <c:v>-3.5</c:v>
                </c:pt>
                <c:pt idx="20907">
                  <c:v>-3.5</c:v>
                </c:pt>
                <c:pt idx="20908">
                  <c:v>-3.5</c:v>
                </c:pt>
                <c:pt idx="20909">
                  <c:v>-3.5</c:v>
                </c:pt>
                <c:pt idx="20910">
                  <c:v>-3.5</c:v>
                </c:pt>
                <c:pt idx="20911">
                  <c:v>-3.5</c:v>
                </c:pt>
                <c:pt idx="20912">
                  <c:v>-3.5</c:v>
                </c:pt>
                <c:pt idx="20913">
                  <c:v>-3.5619999999999998</c:v>
                </c:pt>
                <c:pt idx="20914">
                  <c:v>-3.5619999999999998</c:v>
                </c:pt>
                <c:pt idx="20915">
                  <c:v>-3.5</c:v>
                </c:pt>
                <c:pt idx="20916">
                  <c:v>-3.5619999999999998</c:v>
                </c:pt>
                <c:pt idx="20917">
                  <c:v>-3.5619999999999998</c:v>
                </c:pt>
                <c:pt idx="20918">
                  <c:v>-3.5619999999999998</c:v>
                </c:pt>
                <c:pt idx="20919">
                  <c:v>-3.5619999999999998</c:v>
                </c:pt>
                <c:pt idx="20920">
                  <c:v>-3.5619999999999998</c:v>
                </c:pt>
                <c:pt idx="20921">
                  <c:v>-3.5619999999999998</c:v>
                </c:pt>
                <c:pt idx="20922">
                  <c:v>-3.625</c:v>
                </c:pt>
                <c:pt idx="20923">
                  <c:v>-3.625</c:v>
                </c:pt>
                <c:pt idx="20924">
                  <c:v>-3.6869999999999998</c:v>
                </c:pt>
                <c:pt idx="20925">
                  <c:v>-3.6869999999999998</c:v>
                </c:pt>
                <c:pt idx="20926">
                  <c:v>-3.625</c:v>
                </c:pt>
                <c:pt idx="20927">
                  <c:v>-3.625</c:v>
                </c:pt>
                <c:pt idx="20928">
                  <c:v>-3.6869999999999998</c:v>
                </c:pt>
                <c:pt idx="20929">
                  <c:v>-3.6869999999999998</c:v>
                </c:pt>
                <c:pt idx="20930">
                  <c:v>-3.6869999999999998</c:v>
                </c:pt>
                <c:pt idx="20931">
                  <c:v>-3.6869999999999998</c:v>
                </c:pt>
                <c:pt idx="20932">
                  <c:v>-3.6869999999999998</c:v>
                </c:pt>
                <c:pt idx="20933">
                  <c:v>-3.6869999999999998</c:v>
                </c:pt>
                <c:pt idx="20934">
                  <c:v>-3.6869999999999998</c:v>
                </c:pt>
                <c:pt idx="20935">
                  <c:v>-3.6869999999999998</c:v>
                </c:pt>
                <c:pt idx="20936">
                  <c:v>-3.6869999999999998</c:v>
                </c:pt>
                <c:pt idx="20937">
                  <c:v>-3.6869999999999998</c:v>
                </c:pt>
                <c:pt idx="20938">
                  <c:v>-3.75</c:v>
                </c:pt>
                <c:pt idx="20939">
                  <c:v>-3.6869999999999998</c:v>
                </c:pt>
                <c:pt idx="20940">
                  <c:v>-3.75</c:v>
                </c:pt>
                <c:pt idx="20941">
                  <c:v>-3.75</c:v>
                </c:pt>
                <c:pt idx="20942">
                  <c:v>-3.75</c:v>
                </c:pt>
                <c:pt idx="20943">
                  <c:v>-3.75</c:v>
                </c:pt>
                <c:pt idx="20944">
                  <c:v>-3.75</c:v>
                </c:pt>
                <c:pt idx="20945">
                  <c:v>-3.75</c:v>
                </c:pt>
                <c:pt idx="20946">
                  <c:v>-3.6869999999999998</c:v>
                </c:pt>
                <c:pt idx="20947">
                  <c:v>-3.6869999999999998</c:v>
                </c:pt>
                <c:pt idx="20948">
                  <c:v>-3.6869999999999998</c:v>
                </c:pt>
                <c:pt idx="20949">
                  <c:v>-3.6869999999999998</c:v>
                </c:pt>
                <c:pt idx="20950">
                  <c:v>-3.75</c:v>
                </c:pt>
                <c:pt idx="20951">
                  <c:v>-3.6869999999999998</c:v>
                </c:pt>
                <c:pt idx="20952">
                  <c:v>-3.75</c:v>
                </c:pt>
                <c:pt idx="20953">
                  <c:v>-3.6869999999999998</c:v>
                </c:pt>
                <c:pt idx="20954">
                  <c:v>-3.75</c:v>
                </c:pt>
                <c:pt idx="20955">
                  <c:v>-3.6869999999999998</c:v>
                </c:pt>
                <c:pt idx="20956">
                  <c:v>-3.75</c:v>
                </c:pt>
                <c:pt idx="20957">
                  <c:v>-3.75</c:v>
                </c:pt>
                <c:pt idx="20958">
                  <c:v>-3.75</c:v>
                </c:pt>
                <c:pt idx="20959">
                  <c:v>-3.75</c:v>
                </c:pt>
                <c:pt idx="20960">
                  <c:v>-3.75</c:v>
                </c:pt>
                <c:pt idx="20961">
                  <c:v>-3.8119999999999998</c:v>
                </c:pt>
                <c:pt idx="20962">
                  <c:v>-3.8119999999999998</c:v>
                </c:pt>
                <c:pt idx="20963">
                  <c:v>-3.875</c:v>
                </c:pt>
                <c:pt idx="20964">
                  <c:v>-3.875</c:v>
                </c:pt>
                <c:pt idx="20965">
                  <c:v>-3.875</c:v>
                </c:pt>
                <c:pt idx="20966">
                  <c:v>-3.875</c:v>
                </c:pt>
                <c:pt idx="20967">
                  <c:v>-3.875</c:v>
                </c:pt>
                <c:pt idx="20968">
                  <c:v>-3.8119999999999998</c:v>
                </c:pt>
                <c:pt idx="20969">
                  <c:v>-3.8119999999999998</c:v>
                </c:pt>
                <c:pt idx="20970">
                  <c:v>-3.8119999999999998</c:v>
                </c:pt>
                <c:pt idx="20971">
                  <c:v>-3.8119999999999998</c:v>
                </c:pt>
                <c:pt idx="20972">
                  <c:v>-3.8119999999999998</c:v>
                </c:pt>
                <c:pt idx="20973">
                  <c:v>-3.8119999999999998</c:v>
                </c:pt>
                <c:pt idx="20974">
                  <c:v>-3.8119999999999998</c:v>
                </c:pt>
                <c:pt idx="20975">
                  <c:v>-3.8119999999999998</c:v>
                </c:pt>
                <c:pt idx="20976">
                  <c:v>-3.8119999999999998</c:v>
                </c:pt>
                <c:pt idx="20977">
                  <c:v>-3.8119999999999998</c:v>
                </c:pt>
                <c:pt idx="20978">
                  <c:v>-3.8119999999999998</c:v>
                </c:pt>
                <c:pt idx="20979">
                  <c:v>-3.8119999999999998</c:v>
                </c:pt>
                <c:pt idx="20980">
                  <c:v>-3.8119999999999998</c:v>
                </c:pt>
                <c:pt idx="20981">
                  <c:v>-3.875</c:v>
                </c:pt>
                <c:pt idx="20982">
                  <c:v>-3.8119999999999998</c:v>
                </c:pt>
                <c:pt idx="20983">
                  <c:v>-3.875</c:v>
                </c:pt>
                <c:pt idx="20984">
                  <c:v>-3.875</c:v>
                </c:pt>
                <c:pt idx="20985">
                  <c:v>-3.875</c:v>
                </c:pt>
                <c:pt idx="20986">
                  <c:v>-3.875</c:v>
                </c:pt>
                <c:pt idx="20987">
                  <c:v>-3.9369999999999998</c:v>
                </c:pt>
                <c:pt idx="20988">
                  <c:v>-3.9369999999999998</c:v>
                </c:pt>
                <c:pt idx="20989">
                  <c:v>-3.9369999999999998</c:v>
                </c:pt>
                <c:pt idx="20990">
                  <c:v>-4</c:v>
                </c:pt>
                <c:pt idx="20991">
                  <c:v>-4</c:v>
                </c:pt>
                <c:pt idx="20992">
                  <c:v>-4</c:v>
                </c:pt>
                <c:pt idx="20993">
                  <c:v>-4.0620000000000003</c:v>
                </c:pt>
                <c:pt idx="20994">
                  <c:v>-4.0620000000000003</c:v>
                </c:pt>
                <c:pt idx="20995">
                  <c:v>-4.0620000000000003</c:v>
                </c:pt>
                <c:pt idx="20996">
                  <c:v>-4.125</c:v>
                </c:pt>
                <c:pt idx="20997">
                  <c:v>-4.0620000000000003</c:v>
                </c:pt>
                <c:pt idx="20998">
                  <c:v>-4.125</c:v>
                </c:pt>
                <c:pt idx="20999">
                  <c:v>-4.125</c:v>
                </c:pt>
                <c:pt idx="21000">
                  <c:v>-4.125</c:v>
                </c:pt>
                <c:pt idx="21001">
                  <c:v>-4.125</c:v>
                </c:pt>
                <c:pt idx="21002">
                  <c:v>-4.125</c:v>
                </c:pt>
                <c:pt idx="21003">
                  <c:v>-4.125</c:v>
                </c:pt>
                <c:pt idx="21004">
                  <c:v>-4.125</c:v>
                </c:pt>
                <c:pt idx="21005">
                  <c:v>-4.125</c:v>
                </c:pt>
                <c:pt idx="21006">
                  <c:v>-4.125</c:v>
                </c:pt>
                <c:pt idx="21007">
                  <c:v>-4.125</c:v>
                </c:pt>
                <c:pt idx="21008">
                  <c:v>-4.125</c:v>
                </c:pt>
                <c:pt idx="21009">
                  <c:v>-4.0620000000000003</c:v>
                </c:pt>
                <c:pt idx="21010">
                  <c:v>-4.0620000000000003</c:v>
                </c:pt>
                <c:pt idx="21011">
                  <c:v>-4.0620000000000003</c:v>
                </c:pt>
                <c:pt idx="21012">
                  <c:v>-4.125</c:v>
                </c:pt>
                <c:pt idx="21013">
                  <c:v>-4.125</c:v>
                </c:pt>
                <c:pt idx="21014">
                  <c:v>-4.125</c:v>
                </c:pt>
                <c:pt idx="21015">
                  <c:v>-4.125</c:v>
                </c:pt>
                <c:pt idx="21016">
                  <c:v>-4.125</c:v>
                </c:pt>
                <c:pt idx="21017">
                  <c:v>-4.125</c:v>
                </c:pt>
                <c:pt idx="21018">
                  <c:v>-4.125</c:v>
                </c:pt>
                <c:pt idx="21019">
                  <c:v>-4.125</c:v>
                </c:pt>
                <c:pt idx="21020">
                  <c:v>-4.125</c:v>
                </c:pt>
                <c:pt idx="21021">
                  <c:v>-4.125</c:v>
                </c:pt>
                <c:pt idx="21022">
                  <c:v>-4.125</c:v>
                </c:pt>
                <c:pt idx="21023">
                  <c:v>-4.125</c:v>
                </c:pt>
                <c:pt idx="21024">
                  <c:v>-4.125</c:v>
                </c:pt>
                <c:pt idx="21025">
                  <c:v>-4.125</c:v>
                </c:pt>
                <c:pt idx="21026">
                  <c:v>-4.125</c:v>
                </c:pt>
                <c:pt idx="21027">
                  <c:v>-4.0620000000000003</c:v>
                </c:pt>
                <c:pt idx="21028">
                  <c:v>-4.125</c:v>
                </c:pt>
                <c:pt idx="21029">
                  <c:v>-4.125</c:v>
                </c:pt>
                <c:pt idx="21030">
                  <c:v>-4.125</c:v>
                </c:pt>
                <c:pt idx="21031">
                  <c:v>-4.125</c:v>
                </c:pt>
                <c:pt idx="21032">
                  <c:v>-4.125</c:v>
                </c:pt>
                <c:pt idx="21033">
                  <c:v>-4.125</c:v>
                </c:pt>
                <c:pt idx="21034">
                  <c:v>-4.1870000000000003</c:v>
                </c:pt>
                <c:pt idx="21035">
                  <c:v>-4.1870000000000003</c:v>
                </c:pt>
                <c:pt idx="21036">
                  <c:v>-4.1870000000000003</c:v>
                </c:pt>
                <c:pt idx="21037">
                  <c:v>-4.1870000000000003</c:v>
                </c:pt>
                <c:pt idx="21038">
                  <c:v>-4.1870000000000003</c:v>
                </c:pt>
                <c:pt idx="21039">
                  <c:v>-4.1870000000000003</c:v>
                </c:pt>
                <c:pt idx="21040">
                  <c:v>-4.1870000000000003</c:v>
                </c:pt>
                <c:pt idx="21041">
                  <c:v>-4.1870000000000003</c:v>
                </c:pt>
                <c:pt idx="21042">
                  <c:v>-4.1870000000000003</c:v>
                </c:pt>
                <c:pt idx="21043">
                  <c:v>-4.1870000000000003</c:v>
                </c:pt>
                <c:pt idx="21044">
                  <c:v>-4.1870000000000003</c:v>
                </c:pt>
                <c:pt idx="21045">
                  <c:v>-4.1870000000000003</c:v>
                </c:pt>
                <c:pt idx="21046">
                  <c:v>-4.1870000000000003</c:v>
                </c:pt>
                <c:pt idx="21047">
                  <c:v>-4.1870000000000003</c:v>
                </c:pt>
                <c:pt idx="21048">
                  <c:v>-4.1870000000000003</c:v>
                </c:pt>
                <c:pt idx="21049">
                  <c:v>-4.1870000000000003</c:v>
                </c:pt>
                <c:pt idx="21050">
                  <c:v>-4.1870000000000003</c:v>
                </c:pt>
                <c:pt idx="21051">
                  <c:v>-4.1870000000000003</c:v>
                </c:pt>
                <c:pt idx="21052">
                  <c:v>-4.1870000000000003</c:v>
                </c:pt>
                <c:pt idx="21053">
                  <c:v>-4.25</c:v>
                </c:pt>
                <c:pt idx="21054">
                  <c:v>-4.25</c:v>
                </c:pt>
                <c:pt idx="21055">
                  <c:v>-4.1870000000000003</c:v>
                </c:pt>
                <c:pt idx="21056">
                  <c:v>-4.1870000000000003</c:v>
                </c:pt>
                <c:pt idx="21057">
                  <c:v>-4.25</c:v>
                </c:pt>
                <c:pt idx="21058">
                  <c:v>-4.25</c:v>
                </c:pt>
                <c:pt idx="21059">
                  <c:v>-4.25</c:v>
                </c:pt>
                <c:pt idx="21060">
                  <c:v>-4.25</c:v>
                </c:pt>
                <c:pt idx="21061">
                  <c:v>-4.25</c:v>
                </c:pt>
                <c:pt idx="21062">
                  <c:v>-4.25</c:v>
                </c:pt>
                <c:pt idx="21063">
                  <c:v>-4.3120000000000003</c:v>
                </c:pt>
                <c:pt idx="21064">
                  <c:v>-4.25</c:v>
                </c:pt>
                <c:pt idx="21065">
                  <c:v>-4.3120000000000003</c:v>
                </c:pt>
                <c:pt idx="21066">
                  <c:v>-4.3120000000000003</c:v>
                </c:pt>
                <c:pt idx="21067">
                  <c:v>-4.3120000000000003</c:v>
                </c:pt>
                <c:pt idx="21068">
                  <c:v>-4.25</c:v>
                </c:pt>
                <c:pt idx="21069">
                  <c:v>-4.3120000000000003</c:v>
                </c:pt>
                <c:pt idx="21070">
                  <c:v>-4.3120000000000003</c:v>
                </c:pt>
                <c:pt idx="21071">
                  <c:v>-4.375</c:v>
                </c:pt>
                <c:pt idx="21072">
                  <c:v>-4.375</c:v>
                </c:pt>
                <c:pt idx="21073">
                  <c:v>-4.4370000000000003</c:v>
                </c:pt>
                <c:pt idx="21074">
                  <c:v>-4.4370000000000003</c:v>
                </c:pt>
                <c:pt idx="21075">
                  <c:v>-4.5</c:v>
                </c:pt>
                <c:pt idx="21076">
                  <c:v>-4.5</c:v>
                </c:pt>
                <c:pt idx="21077">
                  <c:v>-4.5620000000000003</c:v>
                </c:pt>
                <c:pt idx="21078">
                  <c:v>-4.5620000000000003</c:v>
                </c:pt>
                <c:pt idx="21079">
                  <c:v>-4.5620000000000003</c:v>
                </c:pt>
                <c:pt idx="21080">
                  <c:v>-4.5620000000000003</c:v>
                </c:pt>
                <c:pt idx="21081">
                  <c:v>-4.5620000000000003</c:v>
                </c:pt>
                <c:pt idx="21082">
                  <c:v>-4.5620000000000003</c:v>
                </c:pt>
                <c:pt idx="21083">
                  <c:v>-4.5620000000000003</c:v>
                </c:pt>
                <c:pt idx="21084">
                  <c:v>-4.5620000000000003</c:v>
                </c:pt>
                <c:pt idx="21085">
                  <c:v>-4.625</c:v>
                </c:pt>
                <c:pt idx="21086">
                  <c:v>-4.5620000000000003</c:v>
                </c:pt>
                <c:pt idx="21087">
                  <c:v>-4.625</c:v>
                </c:pt>
                <c:pt idx="21088">
                  <c:v>-4.625</c:v>
                </c:pt>
                <c:pt idx="21089">
                  <c:v>-4.6870000000000003</c:v>
                </c:pt>
                <c:pt idx="21090">
                  <c:v>-4.625</c:v>
                </c:pt>
                <c:pt idx="21091">
                  <c:v>-4.6870000000000003</c:v>
                </c:pt>
                <c:pt idx="21092">
                  <c:v>-4.625</c:v>
                </c:pt>
                <c:pt idx="21093">
                  <c:v>-4.625</c:v>
                </c:pt>
                <c:pt idx="21094">
                  <c:v>-4.625</c:v>
                </c:pt>
                <c:pt idx="21095">
                  <c:v>-4.6870000000000003</c:v>
                </c:pt>
                <c:pt idx="21096">
                  <c:v>-4.6870000000000003</c:v>
                </c:pt>
                <c:pt idx="21097">
                  <c:v>-4.6870000000000003</c:v>
                </c:pt>
                <c:pt idx="21098">
                  <c:v>-4.6870000000000003</c:v>
                </c:pt>
                <c:pt idx="21099">
                  <c:v>-4.6870000000000003</c:v>
                </c:pt>
                <c:pt idx="21100">
                  <c:v>-4.6870000000000003</c:v>
                </c:pt>
                <c:pt idx="21101">
                  <c:v>-4.6870000000000003</c:v>
                </c:pt>
                <c:pt idx="21102">
                  <c:v>-4.6870000000000003</c:v>
                </c:pt>
                <c:pt idx="21103">
                  <c:v>-4.6870000000000003</c:v>
                </c:pt>
                <c:pt idx="21104">
                  <c:v>-4.75</c:v>
                </c:pt>
                <c:pt idx="21105">
                  <c:v>-4.75</c:v>
                </c:pt>
                <c:pt idx="21106">
                  <c:v>-4.75</c:v>
                </c:pt>
                <c:pt idx="21107">
                  <c:v>-4.75</c:v>
                </c:pt>
                <c:pt idx="21108">
                  <c:v>-4.75</c:v>
                </c:pt>
                <c:pt idx="21109">
                  <c:v>-4.6870000000000003</c:v>
                </c:pt>
                <c:pt idx="21110">
                  <c:v>-4.75</c:v>
                </c:pt>
                <c:pt idx="21111">
                  <c:v>-4.75</c:v>
                </c:pt>
                <c:pt idx="21112">
                  <c:v>-4.6870000000000003</c:v>
                </c:pt>
                <c:pt idx="21113">
                  <c:v>-4.75</c:v>
                </c:pt>
                <c:pt idx="21114">
                  <c:v>-4.75</c:v>
                </c:pt>
                <c:pt idx="21115">
                  <c:v>-4.6870000000000003</c:v>
                </c:pt>
                <c:pt idx="21116">
                  <c:v>-4.6870000000000003</c:v>
                </c:pt>
                <c:pt idx="21117">
                  <c:v>-4.6870000000000003</c:v>
                </c:pt>
                <c:pt idx="21118">
                  <c:v>-4.75</c:v>
                </c:pt>
                <c:pt idx="21119">
                  <c:v>-4.6870000000000003</c:v>
                </c:pt>
                <c:pt idx="21120">
                  <c:v>-4.6870000000000003</c:v>
                </c:pt>
                <c:pt idx="21121">
                  <c:v>-4.75</c:v>
                </c:pt>
                <c:pt idx="21122">
                  <c:v>-4.75</c:v>
                </c:pt>
                <c:pt idx="21123">
                  <c:v>-4.75</c:v>
                </c:pt>
                <c:pt idx="21124">
                  <c:v>-4.75</c:v>
                </c:pt>
                <c:pt idx="21125">
                  <c:v>-4.75</c:v>
                </c:pt>
                <c:pt idx="21126">
                  <c:v>-4.75</c:v>
                </c:pt>
                <c:pt idx="21127">
                  <c:v>-4.8120000000000003</c:v>
                </c:pt>
                <c:pt idx="21128">
                  <c:v>-4.75</c:v>
                </c:pt>
                <c:pt idx="21129">
                  <c:v>-4.8120000000000003</c:v>
                </c:pt>
                <c:pt idx="21130">
                  <c:v>-4.8120000000000003</c:v>
                </c:pt>
                <c:pt idx="21131">
                  <c:v>-4.8120000000000003</c:v>
                </c:pt>
                <c:pt idx="21132">
                  <c:v>-4.8120000000000003</c:v>
                </c:pt>
                <c:pt idx="21133">
                  <c:v>-4.8120000000000003</c:v>
                </c:pt>
                <c:pt idx="21134">
                  <c:v>-4.8120000000000003</c:v>
                </c:pt>
                <c:pt idx="21135">
                  <c:v>-4.8120000000000003</c:v>
                </c:pt>
                <c:pt idx="21136">
                  <c:v>-4.8120000000000003</c:v>
                </c:pt>
                <c:pt idx="21137">
                  <c:v>-4.8120000000000003</c:v>
                </c:pt>
                <c:pt idx="21138">
                  <c:v>-4.8120000000000003</c:v>
                </c:pt>
                <c:pt idx="21139">
                  <c:v>-4.8120000000000003</c:v>
                </c:pt>
                <c:pt idx="21140">
                  <c:v>-4.875</c:v>
                </c:pt>
                <c:pt idx="21141">
                  <c:v>-4.875</c:v>
                </c:pt>
                <c:pt idx="21142">
                  <c:v>-4.875</c:v>
                </c:pt>
                <c:pt idx="21143">
                  <c:v>-4.875</c:v>
                </c:pt>
                <c:pt idx="21144">
                  <c:v>-4.875</c:v>
                </c:pt>
                <c:pt idx="21145">
                  <c:v>-4.875</c:v>
                </c:pt>
                <c:pt idx="21146">
                  <c:v>-4.875</c:v>
                </c:pt>
                <c:pt idx="21147">
                  <c:v>-4.9370000000000003</c:v>
                </c:pt>
                <c:pt idx="21148">
                  <c:v>-4.875</c:v>
                </c:pt>
                <c:pt idx="21149">
                  <c:v>-4.875</c:v>
                </c:pt>
                <c:pt idx="21150">
                  <c:v>-4.9370000000000003</c:v>
                </c:pt>
                <c:pt idx="21151">
                  <c:v>-4.875</c:v>
                </c:pt>
                <c:pt idx="21152">
                  <c:v>-4.9370000000000003</c:v>
                </c:pt>
                <c:pt idx="21153">
                  <c:v>-4.9370000000000003</c:v>
                </c:pt>
                <c:pt idx="21154">
                  <c:v>-4.875</c:v>
                </c:pt>
                <c:pt idx="21155">
                  <c:v>-4.9370000000000003</c:v>
                </c:pt>
                <c:pt idx="21156">
                  <c:v>-4.9370000000000003</c:v>
                </c:pt>
                <c:pt idx="21157">
                  <c:v>-4.9370000000000003</c:v>
                </c:pt>
                <c:pt idx="21158">
                  <c:v>-4.9370000000000003</c:v>
                </c:pt>
                <c:pt idx="21159">
                  <c:v>-4.9370000000000003</c:v>
                </c:pt>
                <c:pt idx="21160">
                  <c:v>-4.9370000000000003</c:v>
                </c:pt>
                <c:pt idx="21161">
                  <c:v>-4.9370000000000003</c:v>
                </c:pt>
                <c:pt idx="21162">
                  <c:v>-4.9370000000000003</c:v>
                </c:pt>
                <c:pt idx="21163">
                  <c:v>-4.9370000000000003</c:v>
                </c:pt>
                <c:pt idx="21164">
                  <c:v>-4.9370000000000003</c:v>
                </c:pt>
                <c:pt idx="21165">
                  <c:v>-4.9370000000000003</c:v>
                </c:pt>
                <c:pt idx="21166">
                  <c:v>-4.9370000000000003</c:v>
                </c:pt>
                <c:pt idx="21167">
                  <c:v>-5</c:v>
                </c:pt>
                <c:pt idx="21168">
                  <c:v>-5</c:v>
                </c:pt>
                <c:pt idx="21169">
                  <c:v>-5</c:v>
                </c:pt>
                <c:pt idx="21170">
                  <c:v>-5</c:v>
                </c:pt>
                <c:pt idx="21171">
                  <c:v>-5</c:v>
                </c:pt>
                <c:pt idx="21172">
                  <c:v>-4.9370000000000003</c:v>
                </c:pt>
                <c:pt idx="21173">
                  <c:v>-5</c:v>
                </c:pt>
                <c:pt idx="21174">
                  <c:v>-5</c:v>
                </c:pt>
                <c:pt idx="21175">
                  <c:v>-4.9370000000000003</c:v>
                </c:pt>
                <c:pt idx="21176">
                  <c:v>-5</c:v>
                </c:pt>
                <c:pt idx="21177">
                  <c:v>-5</c:v>
                </c:pt>
                <c:pt idx="21178">
                  <c:v>-5</c:v>
                </c:pt>
                <c:pt idx="21179">
                  <c:v>-5</c:v>
                </c:pt>
                <c:pt idx="21180">
                  <c:v>-5</c:v>
                </c:pt>
                <c:pt idx="21181">
                  <c:v>-5</c:v>
                </c:pt>
                <c:pt idx="21182">
                  <c:v>-5</c:v>
                </c:pt>
                <c:pt idx="21183">
                  <c:v>-5</c:v>
                </c:pt>
                <c:pt idx="21184">
                  <c:v>-5</c:v>
                </c:pt>
                <c:pt idx="21185">
                  <c:v>-5</c:v>
                </c:pt>
                <c:pt idx="21186">
                  <c:v>-5.0620000000000003</c:v>
                </c:pt>
                <c:pt idx="21187">
                  <c:v>-5.0620000000000003</c:v>
                </c:pt>
                <c:pt idx="21188">
                  <c:v>-5.0620000000000003</c:v>
                </c:pt>
                <c:pt idx="21189">
                  <c:v>-5</c:v>
                </c:pt>
                <c:pt idx="21190">
                  <c:v>-5.0620000000000003</c:v>
                </c:pt>
                <c:pt idx="21191">
                  <c:v>-5.0620000000000003</c:v>
                </c:pt>
                <c:pt idx="21192">
                  <c:v>-5.0620000000000003</c:v>
                </c:pt>
                <c:pt idx="21193">
                  <c:v>-5.0620000000000003</c:v>
                </c:pt>
                <c:pt idx="21194">
                  <c:v>-5.0620000000000003</c:v>
                </c:pt>
                <c:pt idx="21195">
                  <c:v>-5.0620000000000003</c:v>
                </c:pt>
                <c:pt idx="21196">
                  <c:v>-5.0620000000000003</c:v>
                </c:pt>
                <c:pt idx="21197">
                  <c:v>-5.0620000000000003</c:v>
                </c:pt>
                <c:pt idx="21198">
                  <c:v>-5.0620000000000003</c:v>
                </c:pt>
                <c:pt idx="21199">
                  <c:v>-5.0620000000000003</c:v>
                </c:pt>
                <c:pt idx="21200">
                  <c:v>-5.0620000000000003</c:v>
                </c:pt>
                <c:pt idx="21201">
                  <c:v>-5.0620000000000003</c:v>
                </c:pt>
                <c:pt idx="21202">
                  <c:v>-5.0620000000000003</c:v>
                </c:pt>
                <c:pt idx="21203">
                  <c:v>-5.125</c:v>
                </c:pt>
                <c:pt idx="21204">
                  <c:v>-5.0620000000000003</c:v>
                </c:pt>
                <c:pt idx="21205">
                  <c:v>-5.0620000000000003</c:v>
                </c:pt>
                <c:pt idx="21206">
                  <c:v>-5.125</c:v>
                </c:pt>
                <c:pt idx="21207">
                  <c:v>-5.125</c:v>
                </c:pt>
                <c:pt idx="21208">
                  <c:v>-5.125</c:v>
                </c:pt>
                <c:pt idx="21209">
                  <c:v>-5.125</c:v>
                </c:pt>
                <c:pt idx="21210">
                  <c:v>-5.125</c:v>
                </c:pt>
                <c:pt idx="21211">
                  <c:v>-5.125</c:v>
                </c:pt>
                <c:pt idx="21212">
                  <c:v>-5.125</c:v>
                </c:pt>
                <c:pt idx="21213">
                  <c:v>-5.125</c:v>
                </c:pt>
                <c:pt idx="21214">
                  <c:v>-5.125</c:v>
                </c:pt>
                <c:pt idx="21215">
                  <c:v>-5.125</c:v>
                </c:pt>
                <c:pt idx="21216">
                  <c:v>-5.125</c:v>
                </c:pt>
                <c:pt idx="21217">
                  <c:v>-5.125</c:v>
                </c:pt>
                <c:pt idx="21218">
                  <c:v>-5.125</c:v>
                </c:pt>
                <c:pt idx="21219">
                  <c:v>-5.125</c:v>
                </c:pt>
                <c:pt idx="21220">
                  <c:v>-5.125</c:v>
                </c:pt>
                <c:pt idx="21221">
                  <c:v>-5.125</c:v>
                </c:pt>
                <c:pt idx="21222">
                  <c:v>-5.125</c:v>
                </c:pt>
                <c:pt idx="21223">
                  <c:v>-5.125</c:v>
                </c:pt>
                <c:pt idx="21224">
                  <c:v>-5.125</c:v>
                </c:pt>
                <c:pt idx="21225">
                  <c:v>-5.125</c:v>
                </c:pt>
                <c:pt idx="21226">
                  <c:v>-5.1870000000000003</c:v>
                </c:pt>
                <c:pt idx="21227">
                  <c:v>-5.1870000000000003</c:v>
                </c:pt>
                <c:pt idx="21228">
                  <c:v>-5.1870000000000003</c:v>
                </c:pt>
                <c:pt idx="21229">
                  <c:v>-5.1870000000000003</c:v>
                </c:pt>
                <c:pt idx="21230">
                  <c:v>-5.1870000000000003</c:v>
                </c:pt>
                <c:pt idx="21231">
                  <c:v>-5.1870000000000003</c:v>
                </c:pt>
                <c:pt idx="21232">
                  <c:v>-5.1870000000000003</c:v>
                </c:pt>
                <c:pt idx="21233">
                  <c:v>-5.1870000000000003</c:v>
                </c:pt>
                <c:pt idx="21234">
                  <c:v>-5.1870000000000003</c:v>
                </c:pt>
                <c:pt idx="21235">
                  <c:v>-5.1870000000000003</c:v>
                </c:pt>
                <c:pt idx="21236">
                  <c:v>-5.1870000000000003</c:v>
                </c:pt>
                <c:pt idx="21237">
                  <c:v>-5.1870000000000003</c:v>
                </c:pt>
                <c:pt idx="21238">
                  <c:v>-5.1870000000000003</c:v>
                </c:pt>
                <c:pt idx="21239">
                  <c:v>-5.1870000000000003</c:v>
                </c:pt>
                <c:pt idx="21240">
                  <c:v>-5.1870000000000003</c:v>
                </c:pt>
                <c:pt idx="21241">
                  <c:v>-5.1870000000000003</c:v>
                </c:pt>
                <c:pt idx="21242">
                  <c:v>-5.1870000000000003</c:v>
                </c:pt>
                <c:pt idx="21243">
                  <c:v>-5.1870000000000003</c:v>
                </c:pt>
                <c:pt idx="21244">
                  <c:v>-5.1870000000000003</c:v>
                </c:pt>
                <c:pt idx="21245">
                  <c:v>-5.25</c:v>
                </c:pt>
                <c:pt idx="21246">
                  <c:v>-5.1870000000000003</c:v>
                </c:pt>
                <c:pt idx="21247">
                  <c:v>-5.1870000000000003</c:v>
                </c:pt>
                <c:pt idx="21248">
                  <c:v>-5.25</c:v>
                </c:pt>
                <c:pt idx="21249">
                  <c:v>-5.25</c:v>
                </c:pt>
                <c:pt idx="21250">
                  <c:v>-5.25</c:v>
                </c:pt>
                <c:pt idx="21251">
                  <c:v>-5.25</c:v>
                </c:pt>
                <c:pt idx="21252">
                  <c:v>-5.25</c:v>
                </c:pt>
                <c:pt idx="21253">
                  <c:v>-5.25</c:v>
                </c:pt>
                <c:pt idx="21254">
                  <c:v>-5.25</c:v>
                </c:pt>
                <c:pt idx="21255">
                  <c:v>-5.25</c:v>
                </c:pt>
                <c:pt idx="21256">
                  <c:v>-5.25</c:v>
                </c:pt>
                <c:pt idx="21257">
                  <c:v>-5.25</c:v>
                </c:pt>
                <c:pt idx="21258">
                  <c:v>-5.25</c:v>
                </c:pt>
                <c:pt idx="21259">
                  <c:v>-5.25</c:v>
                </c:pt>
                <c:pt idx="21260">
                  <c:v>-5.3120000000000003</c:v>
                </c:pt>
                <c:pt idx="21261">
                  <c:v>-5.25</c:v>
                </c:pt>
                <c:pt idx="21262">
                  <c:v>-5.3120000000000003</c:v>
                </c:pt>
                <c:pt idx="21263">
                  <c:v>-5.25</c:v>
                </c:pt>
                <c:pt idx="21264">
                  <c:v>-5.25</c:v>
                </c:pt>
                <c:pt idx="21265">
                  <c:v>-5.3120000000000003</c:v>
                </c:pt>
                <c:pt idx="21266">
                  <c:v>-5.3120000000000003</c:v>
                </c:pt>
                <c:pt idx="21267">
                  <c:v>-5.3120000000000003</c:v>
                </c:pt>
                <c:pt idx="21268">
                  <c:v>-5.3120000000000003</c:v>
                </c:pt>
                <c:pt idx="21269">
                  <c:v>-5.3120000000000003</c:v>
                </c:pt>
                <c:pt idx="21270">
                  <c:v>-5.3120000000000003</c:v>
                </c:pt>
                <c:pt idx="21271">
                  <c:v>-5.3120000000000003</c:v>
                </c:pt>
                <c:pt idx="21272">
                  <c:v>-5.3120000000000003</c:v>
                </c:pt>
                <c:pt idx="21273">
                  <c:v>-5.3120000000000003</c:v>
                </c:pt>
                <c:pt idx="21274">
                  <c:v>-5.3120000000000003</c:v>
                </c:pt>
                <c:pt idx="21275">
                  <c:v>-5.3120000000000003</c:v>
                </c:pt>
                <c:pt idx="21276">
                  <c:v>-5.3120000000000003</c:v>
                </c:pt>
                <c:pt idx="21277">
                  <c:v>-5.3120000000000003</c:v>
                </c:pt>
                <c:pt idx="21278">
                  <c:v>-5.3120000000000003</c:v>
                </c:pt>
                <c:pt idx="21279">
                  <c:v>-5.3120000000000003</c:v>
                </c:pt>
                <c:pt idx="21280">
                  <c:v>-5.3120000000000003</c:v>
                </c:pt>
                <c:pt idx="21281">
                  <c:v>-5.3120000000000003</c:v>
                </c:pt>
                <c:pt idx="21282">
                  <c:v>-5.375</c:v>
                </c:pt>
                <c:pt idx="21283">
                  <c:v>-5.375</c:v>
                </c:pt>
                <c:pt idx="21284">
                  <c:v>-5.3120000000000003</c:v>
                </c:pt>
                <c:pt idx="21285">
                  <c:v>-5.375</c:v>
                </c:pt>
                <c:pt idx="21286">
                  <c:v>-5.3120000000000003</c:v>
                </c:pt>
                <c:pt idx="21287">
                  <c:v>-5.375</c:v>
                </c:pt>
                <c:pt idx="21288">
                  <c:v>-5.3120000000000003</c:v>
                </c:pt>
                <c:pt idx="21289">
                  <c:v>-5.3120000000000003</c:v>
                </c:pt>
                <c:pt idx="21290">
                  <c:v>-5.3120000000000003</c:v>
                </c:pt>
                <c:pt idx="21291">
                  <c:v>-5.3120000000000003</c:v>
                </c:pt>
                <c:pt idx="21292">
                  <c:v>-5.375</c:v>
                </c:pt>
                <c:pt idx="21293">
                  <c:v>-5.3120000000000003</c:v>
                </c:pt>
                <c:pt idx="21294">
                  <c:v>-5.375</c:v>
                </c:pt>
                <c:pt idx="21295">
                  <c:v>-5.375</c:v>
                </c:pt>
                <c:pt idx="21296">
                  <c:v>-5.375</c:v>
                </c:pt>
                <c:pt idx="21297">
                  <c:v>-5.375</c:v>
                </c:pt>
                <c:pt idx="21298">
                  <c:v>-5.375</c:v>
                </c:pt>
                <c:pt idx="21299">
                  <c:v>-5.375</c:v>
                </c:pt>
                <c:pt idx="21300">
                  <c:v>-5.375</c:v>
                </c:pt>
                <c:pt idx="21301">
                  <c:v>-5.375</c:v>
                </c:pt>
                <c:pt idx="21302">
                  <c:v>-5.375</c:v>
                </c:pt>
                <c:pt idx="21303">
                  <c:v>-5.375</c:v>
                </c:pt>
                <c:pt idx="21304">
                  <c:v>-5.375</c:v>
                </c:pt>
                <c:pt idx="21305">
                  <c:v>-5.375</c:v>
                </c:pt>
                <c:pt idx="21306">
                  <c:v>-5.375</c:v>
                </c:pt>
                <c:pt idx="21307">
                  <c:v>-5.375</c:v>
                </c:pt>
                <c:pt idx="21308">
                  <c:v>-5.375</c:v>
                </c:pt>
                <c:pt idx="21309">
                  <c:v>-5.375</c:v>
                </c:pt>
                <c:pt idx="21310">
                  <c:v>-5.375</c:v>
                </c:pt>
                <c:pt idx="21311">
                  <c:v>-5.375</c:v>
                </c:pt>
                <c:pt idx="21312">
                  <c:v>-5.4370000000000003</c:v>
                </c:pt>
                <c:pt idx="21313">
                  <c:v>-5.4370000000000003</c:v>
                </c:pt>
                <c:pt idx="21314">
                  <c:v>-5.375</c:v>
                </c:pt>
                <c:pt idx="21315">
                  <c:v>-5.4370000000000003</c:v>
                </c:pt>
                <c:pt idx="21316">
                  <c:v>-5.4370000000000003</c:v>
                </c:pt>
                <c:pt idx="21317">
                  <c:v>-5.4370000000000003</c:v>
                </c:pt>
                <c:pt idx="21318">
                  <c:v>-5.4370000000000003</c:v>
                </c:pt>
                <c:pt idx="21319">
                  <c:v>-5.4370000000000003</c:v>
                </c:pt>
                <c:pt idx="21320">
                  <c:v>-5.4370000000000003</c:v>
                </c:pt>
                <c:pt idx="21321">
                  <c:v>-5.4370000000000003</c:v>
                </c:pt>
                <c:pt idx="21322">
                  <c:v>-5.4370000000000003</c:v>
                </c:pt>
                <c:pt idx="21323">
                  <c:v>-5.4370000000000003</c:v>
                </c:pt>
                <c:pt idx="21324">
                  <c:v>-5.4370000000000003</c:v>
                </c:pt>
                <c:pt idx="21325">
                  <c:v>-5.5</c:v>
                </c:pt>
                <c:pt idx="21326">
                  <c:v>-5.4370000000000003</c:v>
                </c:pt>
                <c:pt idx="21327">
                  <c:v>-5.5</c:v>
                </c:pt>
                <c:pt idx="21328">
                  <c:v>-5.5</c:v>
                </c:pt>
                <c:pt idx="21329">
                  <c:v>-5.5</c:v>
                </c:pt>
                <c:pt idx="21330">
                  <c:v>-5.5</c:v>
                </c:pt>
                <c:pt idx="21331">
                  <c:v>-5.5</c:v>
                </c:pt>
                <c:pt idx="21332">
                  <c:v>-5.5</c:v>
                </c:pt>
                <c:pt idx="21333">
                  <c:v>-5.5</c:v>
                </c:pt>
                <c:pt idx="21334">
                  <c:v>-5.5</c:v>
                </c:pt>
                <c:pt idx="21335">
                  <c:v>-5.5</c:v>
                </c:pt>
                <c:pt idx="21336">
                  <c:v>-5.5</c:v>
                </c:pt>
                <c:pt idx="21337">
                  <c:v>-5.5</c:v>
                </c:pt>
                <c:pt idx="21338">
                  <c:v>-5.5</c:v>
                </c:pt>
                <c:pt idx="21339">
                  <c:v>-5.5620000000000003</c:v>
                </c:pt>
                <c:pt idx="21340">
                  <c:v>-5.5</c:v>
                </c:pt>
                <c:pt idx="21341">
                  <c:v>-5.5620000000000003</c:v>
                </c:pt>
                <c:pt idx="21342">
                  <c:v>-5.5620000000000003</c:v>
                </c:pt>
                <c:pt idx="21343">
                  <c:v>-5.5620000000000003</c:v>
                </c:pt>
                <c:pt idx="21344">
                  <c:v>-5.5620000000000003</c:v>
                </c:pt>
                <c:pt idx="21345">
                  <c:v>-5.5620000000000003</c:v>
                </c:pt>
                <c:pt idx="21346">
                  <c:v>-5.5620000000000003</c:v>
                </c:pt>
                <c:pt idx="21347">
                  <c:v>-5.5620000000000003</c:v>
                </c:pt>
                <c:pt idx="21348">
                  <c:v>-5.5620000000000003</c:v>
                </c:pt>
                <c:pt idx="21349">
                  <c:v>-5.5620000000000003</c:v>
                </c:pt>
                <c:pt idx="21350">
                  <c:v>-5.5620000000000003</c:v>
                </c:pt>
                <c:pt idx="21351">
                  <c:v>-5.5620000000000003</c:v>
                </c:pt>
                <c:pt idx="21352">
                  <c:v>-5.5620000000000003</c:v>
                </c:pt>
                <c:pt idx="21353">
                  <c:v>-5.5620000000000003</c:v>
                </c:pt>
                <c:pt idx="21354">
                  <c:v>-5.5620000000000003</c:v>
                </c:pt>
                <c:pt idx="21355">
                  <c:v>-5.5620000000000003</c:v>
                </c:pt>
                <c:pt idx="21356">
                  <c:v>-5.5620000000000003</c:v>
                </c:pt>
                <c:pt idx="21357">
                  <c:v>-5.625</c:v>
                </c:pt>
                <c:pt idx="21358">
                  <c:v>-5.625</c:v>
                </c:pt>
                <c:pt idx="21359">
                  <c:v>-5.625</c:v>
                </c:pt>
                <c:pt idx="21360">
                  <c:v>-5.625</c:v>
                </c:pt>
                <c:pt idx="21361">
                  <c:v>-5.625</c:v>
                </c:pt>
                <c:pt idx="21362">
                  <c:v>-5.625</c:v>
                </c:pt>
                <c:pt idx="21363">
                  <c:v>-5.625</c:v>
                </c:pt>
                <c:pt idx="21364">
                  <c:v>-5.625</c:v>
                </c:pt>
                <c:pt idx="21365">
                  <c:v>-5.625</c:v>
                </c:pt>
                <c:pt idx="21366">
                  <c:v>-5.625</c:v>
                </c:pt>
                <c:pt idx="21367">
                  <c:v>-5.625</c:v>
                </c:pt>
                <c:pt idx="21368">
                  <c:v>-5.625</c:v>
                </c:pt>
                <c:pt idx="21369">
                  <c:v>-5.6870000000000003</c:v>
                </c:pt>
                <c:pt idx="21370">
                  <c:v>-5.625</c:v>
                </c:pt>
                <c:pt idx="21371">
                  <c:v>-5.625</c:v>
                </c:pt>
                <c:pt idx="21372">
                  <c:v>-5.625</c:v>
                </c:pt>
                <c:pt idx="21373">
                  <c:v>-5.625</c:v>
                </c:pt>
                <c:pt idx="21374">
                  <c:v>-5.625</c:v>
                </c:pt>
                <c:pt idx="21375">
                  <c:v>-5.625</c:v>
                </c:pt>
                <c:pt idx="21376">
                  <c:v>-5.625</c:v>
                </c:pt>
                <c:pt idx="21377">
                  <c:v>-5.625</c:v>
                </c:pt>
                <c:pt idx="21378">
                  <c:v>-5.6870000000000003</c:v>
                </c:pt>
                <c:pt idx="21379">
                  <c:v>-5.6870000000000003</c:v>
                </c:pt>
                <c:pt idx="21380">
                  <c:v>-5.6870000000000003</c:v>
                </c:pt>
                <c:pt idx="21381">
                  <c:v>-5.6870000000000003</c:v>
                </c:pt>
                <c:pt idx="21382">
                  <c:v>-5.6870000000000003</c:v>
                </c:pt>
                <c:pt idx="21383">
                  <c:v>-5.6870000000000003</c:v>
                </c:pt>
                <c:pt idx="21384">
                  <c:v>-5.6870000000000003</c:v>
                </c:pt>
                <c:pt idx="21385">
                  <c:v>-5.6870000000000003</c:v>
                </c:pt>
                <c:pt idx="21386">
                  <c:v>-5.6870000000000003</c:v>
                </c:pt>
                <c:pt idx="21387">
                  <c:v>-5.6870000000000003</c:v>
                </c:pt>
                <c:pt idx="21388">
                  <c:v>-5.75</c:v>
                </c:pt>
                <c:pt idx="21389">
                  <c:v>-5.75</c:v>
                </c:pt>
                <c:pt idx="21390">
                  <c:v>-5.75</c:v>
                </c:pt>
                <c:pt idx="21391">
                  <c:v>-5.75</c:v>
                </c:pt>
                <c:pt idx="21392">
                  <c:v>-5.8120000000000003</c:v>
                </c:pt>
                <c:pt idx="21393">
                  <c:v>-5.8120000000000003</c:v>
                </c:pt>
                <c:pt idx="21394">
                  <c:v>-5.8120000000000003</c:v>
                </c:pt>
                <c:pt idx="21395">
                  <c:v>-5.875</c:v>
                </c:pt>
                <c:pt idx="21396">
                  <c:v>-5.875</c:v>
                </c:pt>
                <c:pt idx="21397">
                  <c:v>-5.875</c:v>
                </c:pt>
                <c:pt idx="21398">
                  <c:v>-5.9370000000000003</c:v>
                </c:pt>
                <c:pt idx="21399">
                  <c:v>-5.9370000000000003</c:v>
                </c:pt>
                <c:pt idx="21400">
                  <c:v>-5.9370000000000003</c:v>
                </c:pt>
                <c:pt idx="21401">
                  <c:v>-5.875</c:v>
                </c:pt>
                <c:pt idx="21402">
                  <c:v>-5.9370000000000003</c:v>
                </c:pt>
                <c:pt idx="21403">
                  <c:v>-5.9370000000000003</c:v>
                </c:pt>
                <c:pt idx="21404">
                  <c:v>-5.9370000000000003</c:v>
                </c:pt>
                <c:pt idx="21405">
                  <c:v>-5.9370000000000003</c:v>
                </c:pt>
                <c:pt idx="21406">
                  <c:v>-6</c:v>
                </c:pt>
                <c:pt idx="21407">
                  <c:v>-5.9370000000000003</c:v>
                </c:pt>
                <c:pt idx="21408">
                  <c:v>-5.9370000000000003</c:v>
                </c:pt>
                <c:pt idx="21409">
                  <c:v>-6</c:v>
                </c:pt>
                <c:pt idx="21410">
                  <c:v>-5.9370000000000003</c:v>
                </c:pt>
                <c:pt idx="21411">
                  <c:v>-6</c:v>
                </c:pt>
                <c:pt idx="21412">
                  <c:v>-6</c:v>
                </c:pt>
                <c:pt idx="21413">
                  <c:v>-6</c:v>
                </c:pt>
                <c:pt idx="21414">
                  <c:v>-6</c:v>
                </c:pt>
                <c:pt idx="21415">
                  <c:v>-6</c:v>
                </c:pt>
                <c:pt idx="21416">
                  <c:v>-5.9370000000000003</c:v>
                </c:pt>
                <c:pt idx="21417">
                  <c:v>-6</c:v>
                </c:pt>
                <c:pt idx="21418">
                  <c:v>-6</c:v>
                </c:pt>
                <c:pt idx="21419">
                  <c:v>-5.9370000000000003</c:v>
                </c:pt>
                <c:pt idx="21420">
                  <c:v>-5.9370000000000003</c:v>
                </c:pt>
                <c:pt idx="21421">
                  <c:v>-5.9370000000000003</c:v>
                </c:pt>
                <c:pt idx="21422">
                  <c:v>-5.9370000000000003</c:v>
                </c:pt>
                <c:pt idx="21423">
                  <c:v>-5.9370000000000003</c:v>
                </c:pt>
                <c:pt idx="21424">
                  <c:v>-5.9370000000000003</c:v>
                </c:pt>
                <c:pt idx="21425">
                  <c:v>-5.9370000000000003</c:v>
                </c:pt>
                <c:pt idx="21426">
                  <c:v>-5.9370000000000003</c:v>
                </c:pt>
                <c:pt idx="21427">
                  <c:v>-5.9370000000000003</c:v>
                </c:pt>
                <c:pt idx="21428">
                  <c:v>-5.9370000000000003</c:v>
                </c:pt>
                <c:pt idx="21429">
                  <c:v>-5.875</c:v>
                </c:pt>
                <c:pt idx="21430">
                  <c:v>-5.8120000000000003</c:v>
                </c:pt>
                <c:pt idx="21431">
                  <c:v>-5.8120000000000003</c:v>
                </c:pt>
                <c:pt idx="21432">
                  <c:v>-5.75</c:v>
                </c:pt>
                <c:pt idx="21433">
                  <c:v>-5.6870000000000003</c:v>
                </c:pt>
                <c:pt idx="21434">
                  <c:v>-5.5620000000000003</c:v>
                </c:pt>
                <c:pt idx="21435">
                  <c:v>-5.5</c:v>
                </c:pt>
                <c:pt idx="21436">
                  <c:v>-5.375</c:v>
                </c:pt>
                <c:pt idx="21437">
                  <c:v>-5.25</c:v>
                </c:pt>
                <c:pt idx="21438">
                  <c:v>-5.125</c:v>
                </c:pt>
                <c:pt idx="21439">
                  <c:v>-5.0620000000000003</c:v>
                </c:pt>
                <c:pt idx="21440">
                  <c:v>-5</c:v>
                </c:pt>
                <c:pt idx="21441">
                  <c:v>-4.9370000000000003</c:v>
                </c:pt>
                <c:pt idx="21442">
                  <c:v>-4.8120000000000003</c:v>
                </c:pt>
                <c:pt idx="21443">
                  <c:v>-4.75</c:v>
                </c:pt>
                <c:pt idx="21444">
                  <c:v>-4.75</c:v>
                </c:pt>
                <c:pt idx="21445">
                  <c:v>-4.6870000000000003</c:v>
                </c:pt>
                <c:pt idx="21446">
                  <c:v>-4.625</c:v>
                </c:pt>
                <c:pt idx="21447">
                  <c:v>-4.5620000000000003</c:v>
                </c:pt>
                <c:pt idx="21448">
                  <c:v>-4.4370000000000003</c:v>
                </c:pt>
                <c:pt idx="21449">
                  <c:v>-4.375</c:v>
                </c:pt>
                <c:pt idx="21450">
                  <c:v>-4.25</c:v>
                </c:pt>
                <c:pt idx="21451">
                  <c:v>-4.125</c:v>
                </c:pt>
                <c:pt idx="21452">
                  <c:v>-4.0620000000000003</c:v>
                </c:pt>
                <c:pt idx="21453">
                  <c:v>-3.9369999999999998</c:v>
                </c:pt>
                <c:pt idx="21454">
                  <c:v>-3.8119999999999998</c:v>
                </c:pt>
                <c:pt idx="21455">
                  <c:v>-3.6869999999999998</c:v>
                </c:pt>
                <c:pt idx="21456">
                  <c:v>-3.5619999999999998</c:v>
                </c:pt>
                <c:pt idx="21457">
                  <c:v>-3.5</c:v>
                </c:pt>
                <c:pt idx="21458">
                  <c:v>-3.4369999999999998</c:v>
                </c:pt>
                <c:pt idx="21459">
                  <c:v>-3.3119999999999998</c:v>
                </c:pt>
                <c:pt idx="21460">
                  <c:v>-3.25</c:v>
                </c:pt>
                <c:pt idx="21461">
                  <c:v>-3.1869999999999998</c:v>
                </c:pt>
                <c:pt idx="21462">
                  <c:v>-3.125</c:v>
                </c:pt>
                <c:pt idx="21463">
                  <c:v>-3</c:v>
                </c:pt>
                <c:pt idx="21464">
                  <c:v>-2.9369999999999998</c:v>
                </c:pt>
                <c:pt idx="21465">
                  <c:v>-2.875</c:v>
                </c:pt>
                <c:pt idx="21466">
                  <c:v>-2.8119999999999998</c:v>
                </c:pt>
                <c:pt idx="21467">
                  <c:v>-2.75</c:v>
                </c:pt>
                <c:pt idx="21468">
                  <c:v>-2.6869999999999998</c:v>
                </c:pt>
                <c:pt idx="21469">
                  <c:v>-2.6869999999999998</c:v>
                </c:pt>
                <c:pt idx="21470">
                  <c:v>-2.625</c:v>
                </c:pt>
                <c:pt idx="21471">
                  <c:v>-2.5619999999999998</c:v>
                </c:pt>
                <c:pt idx="21472">
                  <c:v>-2.5</c:v>
                </c:pt>
                <c:pt idx="21473">
                  <c:v>-2.4369999999999998</c:v>
                </c:pt>
                <c:pt idx="21474">
                  <c:v>-2.375</c:v>
                </c:pt>
                <c:pt idx="21475">
                  <c:v>-2.3119999999999998</c:v>
                </c:pt>
                <c:pt idx="21476">
                  <c:v>-2.3119999999999998</c:v>
                </c:pt>
                <c:pt idx="21477">
                  <c:v>-2.25</c:v>
                </c:pt>
                <c:pt idx="21478">
                  <c:v>-2.1869999999999998</c:v>
                </c:pt>
                <c:pt idx="21479">
                  <c:v>-2.125</c:v>
                </c:pt>
                <c:pt idx="21480">
                  <c:v>-2.0619999999999998</c:v>
                </c:pt>
                <c:pt idx="21481">
                  <c:v>-2</c:v>
                </c:pt>
                <c:pt idx="21482">
                  <c:v>-1.9370000000000001</c:v>
                </c:pt>
                <c:pt idx="21483">
                  <c:v>-1.875</c:v>
                </c:pt>
                <c:pt idx="21484">
                  <c:v>-1.75</c:v>
                </c:pt>
                <c:pt idx="21485">
                  <c:v>-1.625</c:v>
                </c:pt>
                <c:pt idx="21486">
                  <c:v>-1.5</c:v>
                </c:pt>
                <c:pt idx="21487">
                  <c:v>-1.375</c:v>
                </c:pt>
                <c:pt idx="21488">
                  <c:v>-1.25</c:v>
                </c:pt>
                <c:pt idx="21489">
                  <c:v>-1.125</c:v>
                </c:pt>
                <c:pt idx="21490">
                  <c:v>-1</c:v>
                </c:pt>
                <c:pt idx="21491">
                  <c:v>-0.875</c:v>
                </c:pt>
                <c:pt idx="21492">
                  <c:v>-0.75</c:v>
                </c:pt>
                <c:pt idx="21493">
                  <c:v>-0.625</c:v>
                </c:pt>
                <c:pt idx="21494">
                  <c:v>-0.5</c:v>
                </c:pt>
                <c:pt idx="21495">
                  <c:v>-0.312</c:v>
                </c:pt>
                <c:pt idx="21496">
                  <c:v>-0.125</c:v>
                </c:pt>
                <c:pt idx="21497">
                  <c:v>0.187</c:v>
                </c:pt>
                <c:pt idx="21498">
                  <c:v>0.56200000000000006</c:v>
                </c:pt>
                <c:pt idx="21499">
                  <c:v>1</c:v>
                </c:pt>
                <c:pt idx="21500">
                  <c:v>1.5620000000000001</c:v>
                </c:pt>
                <c:pt idx="21501">
                  <c:v>2.1869999999999998</c:v>
                </c:pt>
                <c:pt idx="21502">
                  <c:v>3</c:v>
                </c:pt>
                <c:pt idx="21503">
                  <c:v>3.875</c:v>
                </c:pt>
                <c:pt idx="21504">
                  <c:v>4.8120000000000003</c:v>
                </c:pt>
                <c:pt idx="21505">
                  <c:v>5.6870000000000003</c:v>
                </c:pt>
                <c:pt idx="21506">
                  <c:v>6.625</c:v>
                </c:pt>
                <c:pt idx="21507">
                  <c:v>7.625</c:v>
                </c:pt>
                <c:pt idx="21508">
                  <c:v>8.6869999999999994</c:v>
                </c:pt>
                <c:pt idx="21509">
                  <c:v>9.75</c:v>
                </c:pt>
                <c:pt idx="21510">
                  <c:v>10.811999999999999</c:v>
                </c:pt>
                <c:pt idx="21511">
                  <c:v>11.811999999999999</c:v>
                </c:pt>
                <c:pt idx="21512">
                  <c:v>12.686999999999999</c:v>
                </c:pt>
                <c:pt idx="21513">
                  <c:v>13.561999999999999</c:v>
                </c:pt>
                <c:pt idx="21514">
                  <c:v>14.5</c:v>
                </c:pt>
                <c:pt idx="21515">
                  <c:v>15.375</c:v>
                </c:pt>
                <c:pt idx="21516">
                  <c:v>16.312000000000001</c:v>
                </c:pt>
                <c:pt idx="21517">
                  <c:v>17.312000000000001</c:v>
                </c:pt>
                <c:pt idx="21518">
                  <c:v>18.25</c:v>
                </c:pt>
                <c:pt idx="21519">
                  <c:v>19.125</c:v>
                </c:pt>
                <c:pt idx="21520">
                  <c:v>19.875</c:v>
                </c:pt>
                <c:pt idx="21521">
                  <c:v>20.562000000000001</c:v>
                </c:pt>
                <c:pt idx="21522">
                  <c:v>21.062000000000001</c:v>
                </c:pt>
                <c:pt idx="21523">
                  <c:v>21.5</c:v>
                </c:pt>
                <c:pt idx="21524">
                  <c:v>22.062000000000001</c:v>
                </c:pt>
                <c:pt idx="21525">
                  <c:v>22.937000000000001</c:v>
                </c:pt>
                <c:pt idx="21526">
                  <c:v>24.125</c:v>
                </c:pt>
                <c:pt idx="21527">
                  <c:v>25.5</c:v>
                </c:pt>
                <c:pt idx="21528">
                  <c:v>26.75</c:v>
                </c:pt>
                <c:pt idx="21529">
                  <c:v>28.062000000000001</c:v>
                </c:pt>
                <c:pt idx="21530">
                  <c:v>29.312000000000001</c:v>
                </c:pt>
                <c:pt idx="21531">
                  <c:v>30.5</c:v>
                </c:pt>
                <c:pt idx="21532">
                  <c:v>31.625</c:v>
                </c:pt>
                <c:pt idx="21533">
                  <c:v>32.436999999999998</c:v>
                </c:pt>
                <c:pt idx="21534">
                  <c:v>32.5</c:v>
                </c:pt>
                <c:pt idx="21535">
                  <c:v>32.936999999999998</c:v>
                </c:pt>
                <c:pt idx="21536">
                  <c:v>33.625</c:v>
                </c:pt>
                <c:pt idx="21537">
                  <c:v>34.436999999999998</c:v>
                </c:pt>
                <c:pt idx="21538">
                  <c:v>35.25</c:v>
                </c:pt>
                <c:pt idx="21539">
                  <c:v>36.061999999999998</c:v>
                </c:pt>
                <c:pt idx="21540">
                  <c:v>36.811999999999998</c:v>
                </c:pt>
                <c:pt idx="21541">
                  <c:v>37.5</c:v>
                </c:pt>
                <c:pt idx="21542">
                  <c:v>38.125</c:v>
                </c:pt>
                <c:pt idx="21543">
                  <c:v>38.686999999999998</c:v>
                </c:pt>
                <c:pt idx="21544">
                  <c:v>39.186999999999998</c:v>
                </c:pt>
                <c:pt idx="21545">
                  <c:v>39.561999999999998</c:v>
                </c:pt>
                <c:pt idx="21546">
                  <c:v>40</c:v>
                </c:pt>
                <c:pt idx="21547">
                  <c:v>40.25</c:v>
                </c:pt>
                <c:pt idx="21548">
                  <c:v>40.561999999999998</c:v>
                </c:pt>
                <c:pt idx="21549">
                  <c:v>40.75</c:v>
                </c:pt>
                <c:pt idx="21550">
                  <c:v>40.936999999999998</c:v>
                </c:pt>
                <c:pt idx="21551">
                  <c:v>41.061999999999998</c:v>
                </c:pt>
                <c:pt idx="21552">
                  <c:v>41.186999999999998</c:v>
                </c:pt>
                <c:pt idx="21553">
                  <c:v>41.186999999999998</c:v>
                </c:pt>
                <c:pt idx="21554">
                  <c:v>41.25</c:v>
                </c:pt>
                <c:pt idx="21555">
                  <c:v>41.25</c:v>
                </c:pt>
                <c:pt idx="21556">
                  <c:v>41.186999999999998</c:v>
                </c:pt>
                <c:pt idx="21557">
                  <c:v>41.125</c:v>
                </c:pt>
                <c:pt idx="21558">
                  <c:v>41</c:v>
                </c:pt>
                <c:pt idx="21559">
                  <c:v>40.875</c:v>
                </c:pt>
                <c:pt idx="21560">
                  <c:v>40.75</c:v>
                </c:pt>
                <c:pt idx="21561">
                  <c:v>40.625</c:v>
                </c:pt>
                <c:pt idx="21562">
                  <c:v>40.436999999999998</c:v>
                </c:pt>
                <c:pt idx="21563">
                  <c:v>40.25</c:v>
                </c:pt>
                <c:pt idx="21564">
                  <c:v>40.061999999999998</c:v>
                </c:pt>
                <c:pt idx="21565">
                  <c:v>39.811999999999998</c:v>
                </c:pt>
                <c:pt idx="21566">
                  <c:v>39.625</c:v>
                </c:pt>
                <c:pt idx="21567">
                  <c:v>39.375</c:v>
                </c:pt>
                <c:pt idx="21568">
                  <c:v>39.125</c:v>
                </c:pt>
                <c:pt idx="21569">
                  <c:v>38.875</c:v>
                </c:pt>
                <c:pt idx="21570">
                  <c:v>38.625</c:v>
                </c:pt>
                <c:pt idx="21571">
                  <c:v>38.375</c:v>
                </c:pt>
                <c:pt idx="21572">
                  <c:v>38.061999999999998</c:v>
                </c:pt>
                <c:pt idx="21573">
                  <c:v>37.811999999999998</c:v>
                </c:pt>
                <c:pt idx="21574">
                  <c:v>37.5</c:v>
                </c:pt>
                <c:pt idx="21575">
                  <c:v>37.25</c:v>
                </c:pt>
                <c:pt idx="21576">
                  <c:v>36.936999999999998</c:v>
                </c:pt>
                <c:pt idx="21577">
                  <c:v>36.625</c:v>
                </c:pt>
                <c:pt idx="21578">
                  <c:v>36.375</c:v>
                </c:pt>
                <c:pt idx="21579">
                  <c:v>36.125</c:v>
                </c:pt>
                <c:pt idx="21580">
                  <c:v>35.811999999999998</c:v>
                </c:pt>
                <c:pt idx="21581">
                  <c:v>35.5</c:v>
                </c:pt>
                <c:pt idx="21582">
                  <c:v>35.25</c:v>
                </c:pt>
                <c:pt idx="21583">
                  <c:v>34.936999999999998</c:v>
                </c:pt>
                <c:pt idx="21584">
                  <c:v>34.625</c:v>
                </c:pt>
                <c:pt idx="21585">
                  <c:v>34.375</c:v>
                </c:pt>
                <c:pt idx="21586">
                  <c:v>34.061999999999998</c:v>
                </c:pt>
                <c:pt idx="21587">
                  <c:v>33.811999999999998</c:v>
                </c:pt>
                <c:pt idx="21588">
                  <c:v>33.561999999999998</c:v>
                </c:pt>
                <c:pt idx="21589">
                  <c:v>33.25</c:v>
                </c:pt>
                <c:pt idx="21590">
                  <c:v>33</c:v>
                </c:pt>
                <c:pt idx="21591">
                  <c:v>32.75</c:v>
                </c:pt>
                <c:pt idx="21592">
                  <c:v>32.5</c:v>
                </c:pt>
                <c:pt idx="21593">
                  <c:v>32.186999999999998</c:v>
                </c:pt>
                <c:pt idx="21594">
                  <c:v>31.937000000000001</c:v>
                </c:pt>
                <c:pt idx="21595">
                  <c:v>31.687000000000001</c:v>
                </c:pt>
                <c:pt idx="21596">
                  <c:v>31.437000000000001</c:v>
                </c:pt>
                <c:pt idx="21597">
                  <c:v>31.187000000000001</c:v>
                </c:pt>
                <c:pt idx="21598">
                  <c:v>31</c:v>
                </c:pt>
                <c:pt idx="21599">
                  <c:v>30.75</c:v>
                </c:pt>
                <c:pt idx="21600">
                  <c:v>30.5</c:v>
                </c:pt>
                <c:pt idx="21601">
                  <c:v>30.25</c:v>
                </c:pt>
                <c:pt idx="21602">
                  <c:v>30</c:v>
                </c:pt>
                <c:pt idx="21603">
                  <c:v>29.812000000000001</c:v>
                </c:pt>
                <c:pt idx="21604">
                  <c:v>29.625</c:v>
                </c:pt>
                <c:pt idx="21605">
                  <c:v>29.375</c:v>
                </c:pt>
                <c:pt idx="21606">
                  <c:v>29.187000000000001</c:v>
                </c:pt>
                <c:pt idx="21607">
                  <c:v>28.937000000000001</c:v>
                </c:pt>
                <c:pt idx="21608">
                  <c:v>28.75</c:v>
                </c:pt>
                <c:pt idx="21609">
                  <c:v>28.562000000000001</c:v>
                </c:pt>
                <c:pt idx="21610">
                  <c:v>28.375</c:v>
                </c:pt>
                <c:pt idx="21611">
                  <c:v>28.187000000000001</c:v>
                </c:pt>
                <c:pt idx="21612">
                  <c:v>27.937000000000001</c:v>
                </c:pt>
                <c:pt idx="21613">
                  <c:v>27.75</c:v>
                </c:pt>
                <c:pt idx="21614">
                  <c:v>27.562000000000001</c:v>
                </c:pt>
                <c:pt idx="21615">
                  <c:v>27.375</c:v>
                </c:pt>
                <c:pt idx="21616">
                  <c:v>27.187000000000001</c:v>
                </c:pt>
                <c:pt idx="21617">
                  <c:v>27.062000000000001</c:v>
                </c:pt>
                <c:pt idx="21618">
                  <c:v>26.875</c:v>
                </c:pt>
                <c:pt idx="21619">
                  <c:v>26.687000000000001</c:v>
                </c:pt>
                <c:pt idx="21620">
                  <c:v>26.5</c:v>
                </c:pt>
                <c:pt idx="21621">
                  <c:v>26.312000000000001</c:v>
                </c:pt>
                <c:pt idx="21622">
                  <c:v>26.187000000000001</c:v>
                </c:pt>
                <c:pt idx="21623">
                  <c:v>26</c:v>
                </c:pt>
                <c:pt idx="21624">
                  <c:v>25.875</c:v>
                </c:pt>
                <c:pt idx="21625">
                  <c:v>25.687000000000001</c:v>
                </c:pt>
                <c:pt idx="21626">
                  <c:v>25.562000000000001</c:v>
                </c:pt>
                <c:pt idx="21627">
                  <c:v>25.375</c:v>
                </c:pt>
                <c:pt idx="21628">
                  <c:v>25.25</c:v>
                </c:pt>
                <c:pt idx="21629">
                  <c:v>25.062000000000001</c:v>
                </c:pt>
                <c:pt idx="21630">
                  <c:v>24.937000000000001</c:v>
                </c:pt>
                <c:pt idx="21631">
                  <c:v>24.812000000000001</c:v>
                </c:pt>
                <c:pt idx="21632">
                  <c:v>24.687000000000001</c:v>
                </c:pt>
                <c:pt idx="21633">
                  <c:v>24.5</c:v>
                </c:pt>
                <c:pt idx="21634">
                  <c:v>24.375</c:v>
                </c:pt>
                <c:pt idx="21635">
                  <c:v>24.25</c:v>
                </c:pt>
                <c:pt idx="21636">
                  <c:v>24.125</c:v>
                </c:pt>
                <c:pt idx="21637">
                  <c:v>24</c:v>
                </c:pt>
                <c:pt idx="21638">
                  <c:v>23.875</c:v>
                </c:pt>
                <c:pt idx="21639">
                  <c:v>23.75</c:v>
                </c:pt>
                <c:pt idx="21640">
                  <c:v>23.625</c:v>
                </c:pt>
                <c:pt idx="21641">
                  <c:v>23.5</c:v>
                </c:pt>
                <c:pt idx="21642">
                  <c:v>23.375</c:v>
                </c:pt>
                <c:pt idx="21643">
                  <c:v>23.25</c:v>
                </c:pt>
                <c:pt idx="21644">
                  <c:v>23.187000000000001</c:v>
                </c:pt>
                <c:pt idx="21645">
                  <c:v>23.062000000000001</c:v>
                </c:pt>
                <c:pt idx="21646">
                  <c:v>22.937000000000001</c:v>
                </c:pt>
                <c:pt idx="21647">
                  <c:v>22.875</c:v>
                </c:pt>
                <c:pt idx="21648">
                  <c:v>22.75</c:v>
                </c:pt>
                <c:pt idx="21649">
                  <c:v>22.625</c:v>
                </c:pt>
                <c:pt idx="21650">
                  <c:v>22.562000000000001</c:v>
                </c:pt>
                <c:pt idx="21651">
                  <c:v>22.437000000000001</c:v>
                </c:pt>
                <c:pt idx="21652">
                  <c:v>22.312000000000001</c:v>
                </c:pt>
                <c:pt idx="21653">
                  <c:v>22.25</c:v>
                </c:pt>
                <c:pt idx="21654">
                  <c:v>22.125</c:v>
                </c:pt>
                <c:pt idx="21655">
                  <c:v>22.062000000000001</c:v>
                </c:pt>
                <c:pt idx="21656">
                  <c:v>22</c:v>
                </c:pt>
                <c:pt idx="21657">
                  <c:v>21.875</c:v>
                </c:pt>
                <c:pt idx="21658">
                  <c:v>21.812000000000001</c:v>
                </c:pt>
                <c:pt idx="21659">
                  <c:v>21.75</c:v>
                </c:pt>
                <c:pt idx="21660">
                  <c:v>21.687000000000001</c:v>
                </c:pt>
                <c:pt idx="21661">
                  <c:v>21.562000000000001</c:v>
                </c:pt>
                <c:pt idx="21662">
                  <c:v>21.5</c:v>
                </c:pt>
                <c:pt idx="21663">
                  <c:v>21.437000000000001</c:v>
                </c:pt>
                <c:pt idx="21664">
                  <c:v>21.375</c:v>
                </c:pt>
                <c:pt idx="21665">
                  <c:v>21.312000000000001</c:v>
                </c:pt>
                <c:pt idx="21666">
                  <c:v>21.25</c:v>
                </c:pt>
                <c:pt idx="21667">
                  <c:v>21.187000000000001</c:v>
                </c:pt>
                <c:pt idx="21668">
                  <c:v>21.125</c:v>
                </c:pt>
                <c:pt idx="21669">
                  <c:v>21.062000000000001</c:v>
                </c:pt>
                <c:pt idx="21670">
                  <c:v>21.062000000000001</c:v>
                </c:pt>
                <c:pt idx="21671">
                  <c:v>20.937000000000001</c:v>
                </c:pt>
                <c:pt idx="21672">
                  <c:v>20.937000000000001</c:v>
                </c:pt>
                <c:pt idx="21673">
                  <c:v>20.875</c:v>
                </c:pt>
                <c:pt idx="21674">
                  <c:v>20.875</c:v>
                </c:pt>
                <c:pt idx="21675">
                  <c:v>20.875</c:v>
                </c:pt>
                <c:pt idx="21676">
                  <c:v>20.875</c:v>
                </c:pt>
                <c:pt idx="21677">
                  <c:v>20.875</c:v>
                </c:pt>
                <c:pt idx="21678">
                  <c:v>20.937000000000001</c:v>
                </c:pt>
                <c:pt idx="21679">
                  <c:v>21.062000000000001</c:v>
                </c:pt>
                <c:pt idx="21680">
                  <c:v>21.187000000000001</c:v>
                </c:pt>
                <c:pt idx="21681">
                  <c:v>21.312000000000001</c:v>
                </c:pt>
                <c:pt idx="21682">
                  <c:v>21.375</c:v>
                </c:pt>
                <c:pt idx="21683">
                  <c:v>21.562000000000001</c:v>
                </c:pt>
                <c:pt idx="21684">
                  <c:v>21.625</c:v>
                </c:pt>
                <c:pt idx="21685">
                  <c:v>21.687000000000001</c:v>
                </c:pt>
                <c:pt idx="21686">
                  <c:v>21.812000000000001</c:v>
                </c:pt>
                <c:pt idx="21687">
                  <c:v>21.937000000000001</c:v>
                </c:pt>
                <c:pt idx="21688">
                  <c:v>22.062000000000001</c:v>
                </c:pt>
                <c:pt idx="21689">
                  <c:v>22.187000000000001</c:v>
                </c:pt>
                <c:pt idx="21690">
                  <c:v>22.25</c:v>
                </c:pt>
                <c:pt idx="21691">
                  <c:v>22.375</c:v>
                </c:pt>
                <c:pt idx="21692">
                  <c:v>22.5</c:v>
                </c:pt>
                <c:pt idx="21693">
                  <c:v>22.625</c:v>
                </c:pt>
                <c:pt idx="21694">
                  <c:v>22.75</c:v>
                </c:pt>
                <c:pt idx="21695">
                  <c:v>22.875</c:v>
                </c:pt>
                <c:pt idx="21696">
                  <c:v>23.062000000000001</c:v>
                </c:pt>
                <c:pt idx="21697">
                  <c:v>23.187000000000001</c:v>
                </c:pt>
                <c:pt idx="21698">
                  <c:v>23.312000000000001</c:v>
                </c:pt>
                <c:pt idx="21699">
                  <c:v>23.437000000000001</c:v>
                </c:pt>
                <c:pt idx="21700">
                  <c:v>23.625</c:v>
                </c:pt>
                <c:pt idx="21701">
                  <c:v>23.812000000000001</c:v>
                </c:pt>
                <c:pt idx="21702">
                  <c:v>23.937000000000001</c:v>
                </c:pt>
                <c:pt idx="21703">
                  <c:v>24.125</c:v>
                </c:pt>
                <c:pt idx="21704">
                  <c:v>24.312000000000001</c:v>
                </c:pt>
                <c:pt idx="21705">
                  <c:v>24.5</c:v>
                </c:pt>
                <c:pt idx="21706">
                  <c:v>24.687000000000001</c:v>
                </c:pt>
                <c:pt idx="21707">
                  <c:v>24.875</c:v>
                </c:pt>
                <c:pt idx="21708">
                  <c:v>25.062000000000001</c:v>
                </c:pt>
                <c:pt idx="21709">
                  <c:v>25.812000000000001</c:v>
                </c:pt>
                <c:pt idx="21710">
                  <c:v>26.625</c:v>
                </c:pt>
                <c:pt idx="21711">
                  <c:v>27.562000000000001</c:v>
                </c:pt>
                <c:pt idx="21712">
                  <c:v>28.562000000000001</c:v>
                </c:pt>
                <c:pt idx="21713">
                  <c:v>29.562000000000001</c:v>
                </c:pt>
                <c:pt idx="21714">
                  <c:v>30.625</c:v>
                </c:pt>
                <c:pt idx="21715">
                  <c:v>31.687000000000001</c:v>
                </c:pt>
                <c:pt idx="21716">
                  <c:v>31.812000000000001</c:v>
                </c:pt>
                <c:pt idx="21717">
                  <c:v>31.937000000000001</c:v>
                </c:pt>
                <c:pt idx="21718">
                  <c:v>32.436999999999998</c:v>
                </c:pt>
                <c:pt idx="21719">
                  <c:v>33.25</c:v>
                </c:pt>
                <c:pt idx="21720">
                  <c:v>34.25</c:v>
                </c:pt>
                <c:pt idx="21721">
                  <c:v>35.311999999999998</c:v>
                </c:pt>
                <c:pt idx="21722">
                  <c:v>36.311999999999998</c:v>
                </c:pt>
                <c:pt idx="21723">
                  <c:v>37.25</c:v>
                </c:pt>
                <c:pt idx="21724">
                  <c:v>38.125</c:v>
                </c:pt>
                <c:pt idx="21725">
                  <c:v>38.936999999999998</c:v>
                </c:pt>
                <c:pt idx="21726">
                  <c:v>39.625</c:v>
                </c:pt>
                <c:pt idx="21727">
                  <c:v>40.25</c:v>
                </c:pt>
                <c:pt idx="21728">
                  <c:v>40.875</c:v>
                </c:pt>
                <c:pt idx="21729">
                  <c:v>41.375</c:v>
                </c:pt>
                <c:pt idx="21730">
                  <c:v>41.811999999999998</c:v>
                </c:pt>
                <c:pt idx="21731">
                  <c:v>42.25</c:v>
                </c:pt>
                <c:pt idx="21732">
                  <c:v>42.561999999999998</c:v>
                </c:pt>
                <c:pt idx="21733">
                  <c:v>42.811999999999998</c:v>
                </c:pt>
                <c:pt idx="21734">
                  <c:v>43.061999999999998</c:v>
                </c:pt>
                <c:pt idx="21735">
                  <c:v>43.186999999999998</c:v>
                </c:pt>
                <c:pt idx="21736">
                  <c:v>43.311999999999998</c:v>
                </c:pt>
                <c:pt idx="21737">
                  <c:v>43.311999999999998</c:v>
                </c:pt>
                <c:pt idx="21738">
                  <c:v>43.375</c:v>
                </c:pt>
                <c:pt idx="21739">
                  <c:v>43.311999999999998</c:v>
                </c:pt>
                <c:pt idx="21740">
                  <c:v>43.311999999999998</c:v>
                </c:pt>
                <c:pt idx="21741">
                  <c:v>43.25</c:v>
                </c:pt>
                <c:pt idx="21742">
                  <c:v>43.125</c:v>
                </c:pt>
                <c:pt idx="21743">
                  <c:v>43</c:v>
                </c:pt>
                <c:pt idx="21744">
                  <c:v>42.936999999999998</c:v>
                </c:pt>
                <c:pt idx="21745">
                  <c:v>42.75</c:v>
                </c:pt>
                <c:pt idx="21746">
                  <c:v>42.625</c:v>
                </c:pt>
                <c:pt idx="21747">
                  <c:v>42.436999999999998</c:v>
                </c:pt>
                <c:pt idx="21748">
                  <c:v>42.25</c:v>
                </c:pt>
                <c:pt idx="21749">
                  <c:v>42.061999999999998</c:v>
                </c:pt>
                <c:pt idx="21750">
                  <c:v>41.811999999999998</c:v>
                </c:pt>
                <c:pt idx="21751">
                  <c:v>41.561999999999998</c:v>
                </c:pt>
                <c:pt idx="21752">
                  <c:v>41.311999999999998</c:v>
                </c:pt>
                <c:pt idx="21753">
                  <c:v>41.061999999999998</c:v>
                </c:pt>
                <c:pt idx="21754">
                  <c:v>40.811999999999998</c:v>
                </c:pt>
                <c:pt idx="21755">
                  <c:v>40.5</c:v>
                </c:pt>
                <c:pt idx="21756">
                  <c:v>40.186999999999998</c:v>
                </c:pt>
                <c:pt idx="21757">
                  <c:v>39.875</c:v>
                </c:pt>
                <c:pt idx="21758">
                  <c:v>39.5</c:v>
                </c:pt>
                <c:pt idx="21759">
                  <c:v>39.25</c:v>
                </c:pt>
                <c:pt idx="21760">
                  <c:v>38.875</c:v>
                </c:pt>
                <c:pt idx="21761">
                  <c:v>38.561999999999998</c:v>
                </c:pt>
                <c:pt idx="21762">
                  <c:v>38.186999999999998</c:v>
                </c:pt>
                <c:pt idx="21763">
                  <c:v>37.875</c:v>
                </c:pt>
                <c:pt idx="21764">
                  <c:v>37.561999999999998</c:v>
                </c:pt>
                <c:pt idx="21765">
                  <c:v>37.25</c:v>
                </c:pt>
                <c:pt idx="21766">
                  <c:v>36.936999999999998</c:v>
                </c:pt>
                <c:pt idx="21767">
                  <c:v>36.625</c:v>
                </c:pt>
                <c:pt idx="21768">
                  <c:v>36.311999999999998</c:v>
                </c:pt>
                <c:pt idx="21769">
                  <c:v>36</c:v>
                </c:pt>
                <c:pt idx="21770">
                  <c:v>35.686999999999998</c:v>
                </c:pt>
                <c:pt idx="21771">
                  <c:v>35.375</c:v>
                </c:pt>
                <c:pt idx="21772">
                  <c:v>35.061999999999998</c:v>
                </c:pt>
                <c:pt idx="21773">
                  <c:v>34.75</c:v>
                </c:pt>
                <c:pt idx="21774">
                  <c:v>34.436999999999998</c:v>
                </c:pt>
                <c:pt idx="21775">
                  <c:v>34.186999999999998</c:v>
                </c:pt>
                <c:pt idx="21776">
                  <c:v>33.875</c:v>
                </c:pt>
                <c:pt idx="21777">
                  <c:v>33.561999999999998</c:v>
                </c:pt>
                <c:pt idx="21778">
                  <c:v>33.311999999999998</c:v>
                </c:pt>
                <c:pt idx="21779">
                  <c:v>33</c:v>
                </c:pt>
                <c:pt idx="21780">
                  <c:v>32.75</c:v>
                </c:pt>
                <c:pt idx="21781">
                  <c:v>32.5</c:v>
                </c:pt>
                <c:pt idx="21782">
                  <c:v>32.186999999999998</c:v>
                </c:pt>
                <c:pt idx="21783">
                  <c:v>32</c:v>
                </c:pt>
                <c:pt idx="21784">
                  <c:v>31.75</c:v>
                </c:pt>
                <c:pt idx="21785">
                  <c:v>31.437000000000001</c:v>
                </c:pt>
                <c:pt idx="21786">
                  <c:v>31.25</c:v>
                </c:pt>
                <c:pt idx="21787">
                  <c:v>31</c:v>
                </c:pt>
                <c:pt idx="21788">
                  <c:v>30.75</c:v>
                </c:pt>
                <c:pt idx="21789">
                  <c:v>30.562000000000001</c:v>
                </c:pt>
                <c:pt idx="21790">
                  <c:v>30.312000000000001</c:v>
                </c:pt>
                <c:pt idx="21791">
                  <c:v>30.125</c:v>
                </c:pt>
                <c:pt idx="21792">
                  <c:v>29.937000000000001</c:v>
                </c:pt>
                <c:pt idx="21793">
                  <c:v>29.75</c:v>
                </c:pt>
                <c:pt idx="21794">
                  <c:v>29.562000000000001</c:v>
                </c:pt>
                <c:pt idx="21795">
                  <c:v>29.375</c:v>
                </c:pt>
                <c:pt idx="21796">
                  <c:v>29.25</c:v>
                </c:pt>
                <c:pt idx="21797">
                  <c:v>29.062000000000001</c:v>
                </c:pt>
                <c:pt idx="21798">
                  <c:v>28.875</c:v>
                </c:pt>
                <c:pt idx="21799">
                  <c:v>28.75</c:v>
                </c:pt>
                <c:pt idx="21800">
                  <c:v>28.562000000000001</c:v>
                </c:pt>
                <c:pt idx="21801">
                  <c:v>28.437000000000001</c:v>
                </c:pt>
                <c:pt idx="21802">
                  <c:v>28.312000000000001</c:v>
                </c:pt>
                <c:pt idx="21803">
                  <c:v>28.125</c:v>
                </c:pt>
                <c:pt idx="21804">
                  <c:v>28</c:v>
                </c:pt>
                <c:pt idx="21805">
                  <c:v>27.812000000000001</c:v>
                </c:pt>
                <c:pt idx="21806">
                  <c:v>27.687000000000001</c:v>
                </c:pt>
                <c:pt idx="21807">
                  <c:v>27.5</c:v>
                </c:pt>
                <c:pt idx="21808">
                  <c:v>27.375</c:v>
                </c:pt>
                <c:pt idx="21809">
                  <c:v>27.187000000000001</c:v>
                </c:pt>
                <c:pt idx="21810">
                  <c:v>27.062000000000001</c:v>
                </c:pt>
                <c:pt idx="21811">
                  <c:v>26.875</c:v>
                </c:pt>
                <c:pt idx="21812">
                  <c:v>26.687000000000001</c:v>
                </c:pt>
                <c:pt idx="21813">
                  <c:v>26.5</c:v>
                </c:pt>
                <c:pt idx="21814">
                  <c:v>26.312000000000001</c:v>
                </c:pt>
                <c:pt idx="21815">
                  <c:v>26.187000000000001</c:v>
                </c:pt>
                <c:pt idx="21816">
                  <c:v>25.937000000000001</c:v>
                </c:pt>
                <c:pt idx="21817">
                  <c:v>25.75</c:v>
                </c:pt>
                <c:pt idx="21818">
                  <c:v>25.562000000000001</c:v>
                </c:pt>
                <c:pt idx="21819">
                  <c:v>25.375</c:v>
                </c:pt>
                <c:pt idx="21820">
                  <c:v>25.187000000000001</c:v>
                </c:pt>
                <c:pt idx="21821">
                  <c:v>25</c:v>
                </c:pt>
                <c:pt idx="21822">
                  <c:v>24.812000000000001</c:v>
                </c:pt>
                <c:pt idx="21823">
                  <c:v>24.562000000000001</c:v>
                </c:pt>
                <c:pt idx="21824">
                  <c:v>24.375</c:v>
                </c:pt>
                <c:pt idx="21825">
                  <c:v>24.125</c:v>
                </c:pt>
                <c:pt idx="21826">
                  <c:v>23.937000000000001</c:v>
                </c:pt>
                <c:pt idx="21827">
                  <c:v>23.687000000000001</c:v>
                </c:pt>
                <c:pt idx="21828">
                  <c:v>23.5</c:v>
                </c:pt>
                <c:pt idx="21829">
                  <c:v>23.25</c:v>
                </c:pt>
                <c:pt idx="21830">
                  <c:v>23.062000000000001</c:v>
                </c:pt>
                <c:pt idx="21831">
                  <c:v>22.812000000000001</c:v>
                </c:pt>
                <c:pt idx="21832">
                  <c:v>22.625</c:v>
                </c:pt>
                <c:pt idx="21833">
                  <c:v>22.375</c:v>
                </c:pt>
                <c:pt idx="21834">
                  <c:v>22.187000000000001</c:v>
                </c:pt>
                <c:pt idx="21835">
                  <c:v>21.937000000000001</c:v>
                </c:pt>
                <c:pt idx="21836">
                  <c:v>21.75</c:v>
                </c:pt>
                <c:pt idx="21837">
                  <c:v>21.562000000000001</c:v>
                </c:pt>
                <c:pt idx="21838">
                  <c:v>21.375</c:v>
                </c:pt>
                <c:pt idx="21839">
                  <c:v>21.187000000000001</c:v>
                </c:pt>
                <c:pt idx="21840">
                  <c:v>21</c:v>
                </c:pt>
                <c:pt idx="21841">
                  <c:v>20.812000000000001</c:v>
                </c:pt>
                <c:pt idx="21842">
                  <c:v>20.625</c:v>
                </c:pt>
                <c:pt idx="21843">
                  <c:v>20.437000000000001</c:v>
                </c:pt>
                <c:pt idx="21844">
                  <c:v>20.25</c:v>
                </c:pt>
                <c:pt idx="21845">
                  <c:v>20.062000000000001</c:v>
                </c:pt>
                <c:pt idx="21846">
                  <c:v>19.937000000000001</c:v>
                </c:pt>
                <c:pt idx="21847">
                  <c:v>19.75</c:v>
                </c:pt>
                <c:pt idx="21848">
                  <c:v>19.687000000000001</c:v>
                </c:pt>
                <c:pt idx="21849">
                  <c:v>19.5</c:v>
                </c:pt>
                <c:pt idx="21850">
                  <c:v>19.437000000000001</c:v>
                </c:pt>
                <c:pt idx="21851">
                  <c:v>19.375</c:v>
                </c:pt>
                <c:pt idx="21852">
                  <c:v>19.312000000000001</c:v>
                </c:pt>
                <c:pt idx="21853">
                  <c:v>19.312000000000001</c:v>
                </c:pt>
                <c:pt idx="21854">
                  <c:v>19.375</c:v>
                </c:pt>
                <c:pt idx="21855">
                  <c:v>19.375</c:v>
                </c:pt>
                <c:pt idx="21856">
                  <c:v>19.437000000000001</c:v>
                </c:pt>
                <c:pt idx="21857">
                  <c:v>19.562000000000001</c:v>
                </c:pt>
                <c:pt idx="21858">
                  <c:v>19.75</c:v>
                </c:pt>
                <c:pt idx="21859">
                  <c:v>19.937000000000001</c:v>
                </c:pt>
                <c:pt idx="21860">
                  <c:v>20.062000000000001</c:v>
                </c:pt>
                <c:pt idx="21861">
                  <c:v>20.312000000000001</c:v>
                </c:pt>
                <c:pt idx="21862">
                  <c:v>20.437000000000001</c:v>
                </c:pt>
                <c:pt idx="21863">
                  <c:v>20.625</c:v>
                </c:pt>
                <c:pt idx="21864">
                  <c:v>20.812000000000001</c:v>
                </c:pt>
                <c:pt idx="21865">
                  <c:v>21</c:v>
                </c:pt>
                <c:pt idx="21866">
                  <c:v>21.25</c:v>
                </c:pt>
                <c:pt idx="21867">
                  <c:v>21.5</c:v>
                </c:pt>
                <c:pt idx="21868">
                  <c:v>21.687000000000001</c:v>
                </c:pt>
                <c:pt idx="21869">
                  <c:v>21.937000000000001</c:v>
                </c:pt>
                <c:pt idx="21870">
                  <c:v>22.187000000000001</c:v>
                </c:pt>
                <c:pt idx="21871">
                  <c:v>22.375</c:v>
                </c:pt>
                <c:pt idx="21872">
                  <c:v>22.687000000000001</c:v>
                </c:pt>
                <c:pt idx="21873">
                  <c:v>22.875</c:v>
                </c:pt>
                <c:pt idx="21874">
                  <c:v>23.125</c:v>
                </c:pt>
                <c:pt idx="21875">
                  <c:v>23.375</c:v>
                </c:pt>
                <c:pt idx="21876">
                  <c:v>23.625</c:v>
                </c:pt>
                <c:pt idx="21877">
                  <c:v>23.875</c:v>
                </c:pt>
                <c:pt idx="21878">
                  <c:v>24.125</c:v>
                </c:pt>
                <c:pt idx="21879">
                  <c:v>24.375</c:v>
                </c:pt>
                <c:pt idx="21880">
                  <c:v>24.625</c:v>
                </c:pt>
                <c:pt idx="21881">
                  <c:v>24.875</c:v>
                </c:pt>
                <c:pt idx="21882">
                  <c:v>25.125</c:v>
                </c:pt>
                <c:pt idx="21883">
                  <c:v>25.312000000000001</c:v>
                </c:pt>
                <c:pt idx="21884">
                  <c:v>25.562000000000001</c:v>
                </c:pt>
                <c:pt idx="21885">
                  <c:v>25.75</c:v>
                </c:pt>
                <c:pt idx="21886">
                  <c:v>26</c:v>
                </c:pt>
                <c:pt idx="21887">
                  <c:v>26.875</c:v>
                </c:pt>
                <c:pt idx="21888">
                  <c:v>27.812000000000001</c:v>
                </c:pt>
                <c:pt idx="21889">
                  <c:v>28.812000000000001</c:v>
                </c:pt>
                <c:pt idx="21890">
                  <c:v>29.937000000000001</c:v>
                </c:pt>
                <c:pt idx="21891">
                  <c:v>31.125</c:v>
                </c:pt>
                <c:pt idx="21892">
                  <c:v>32.061999999999998</c:v>
                </c:pt>
                <c:pt idx="21893">
                  <c:v>32.25</c:v>
                </c:pt>
                <c:pt idx="21894">
                  <c:v>32.75</c:v>
                </c:pt>
                <c:pt idx="21895">
                  <c:v>33.625</c:v>
                </c:pt>
                <c:pt idx="21896">
                  <c:v>34.625</c:v>
                </c:pt>
                <c:pt idx="21897">
                  <c:v>35.686999999999998</c:v>
                </c:pt>
                <c:pt idx="21898">
                  <c:v>36.75</c:v>
                </c:pt>
                <c:pt idx="21899">
                  <c:v>37.75</c:v>
                </c:pt>
                <c:pt idx="21900">
                  <c:v>38.625</c:v>
                </c:pt>
                <c:pt idx="21901">
                  <c:v>39.436999999999998</c:v>
                </c:pt>
                <c:pt idx="21902">
                  <c:v>40.186999999999998</c:v>
                </c:pt>
                <c:pt idx="21903">
                  <c:v>40.936999999999998</c:v>
                </c:pt>
                <c:pt idx="21904">
                  <c:v>41.5</c:v>
                </c:pt>
                <c:pt idx="21905">
                  <c:v>42.061999999999998</c:v>
                </c:pt>
                <c:pt idx="21906">
                  <c:v>42.561999999999998</c:v>
                </c:pt>
                <c:pt idx="21907">
                  <c:v>43</c:v>
                </c:pt>
                <c:pt idx="21908">
                  <c:v>43.375</c:v>
                </c:pt>
                <c:pt idx="21909">
                  <c:v>43.686999999999998</c:v>
                </c:pt>
                <c:pt idx="21910">
                  <c:v>44</c:v>
                </c:pt>
                <c:pt idx="21911">
                  <c:v>44.25</c:v>
                </c:pt>
                <c:pt idx="21912">
                  <c:v>44.375</c:v>
                </c:pt>
                <c:pt idx="21913">
                  <c:v>44.561999999999998</c:v>
                </c:pt>
                <c:pt idx="21914">
                  <c:v>44.686999999999998</c:v>
                </c:pt>
                <c:pt idx="21915">
                  <c:v>44.75</c:v>
                </c:pt>
                <c:pt idx="21916">
                  <c:v>44.811999999999998</c:v>
                </c:pt>
                <c:pt idx="21917">
                  <c:v>44.811999999999998</c:v>
                </c:pt>
                <c:pt idx="21918">
                  <c:v>44.75</c:v>
                </c:pt>
                <c:pt idx="21919">
                  <c:v>44.75</c:v>
                </c:pt>
                <c:pt idx="21920">
                  <c:v>44.686999999999998</c:v>
                </c:pt>
                <c:pt idx="21921">
                  <c:v>44.625</c:v>
                </c:pt>
                <c:pt idx="21922">
                  <c:v>44.5</c:v>
                </c:pt>
                <c:pt idx="21923">
                  <c:v>44.436999999999998</c:v>
                </c:pt>
                <c:pt idx="21924">
                  <c:v>44.25</c:v>
                </c:pt>
                <c:pt idx="21925">
                  <c:v>44.125</c:v>
                </c:pt>
                <c:pt idx="21926">
                  <c:v>43.936999999999998</c:v>
                </c:pt>
                <c:pt idx="21927">
                  <c:v>43.75</c:v>
                </c:pt>
                <c:pt idx="21928">
                  <c:v>43.625</c:v>
                </c:pt>
                <c:pt idx="21929">
                  <c:v>43.436999999999998</c:v>
                </c:pt>
                <c:pt idx="21930">
                  <c:v>43.25</c:v>
                </c:pt>
                <c:pt idx="21931">
                  <c:v>43</c:v>
                </c:pt>
                <c:pt idx="21932">
                  <c:v>42.811999999999998</c:v>
                </c:pt>
                <c:pt idx="21933">
                  <c:v>42.561999999999998</c:v>
                </c:pt>
                <c:pt idx="21934">
                  <c:v>42.375</c:v>
                </c:pt>
                <c:pt idx="21935">
                  <c:v>42.125</c:v>
                </c:pt>
                <c:pt idx="21936">
                  <c:v>41.875</c:v>
                </c:pt>
                <c:pt idx="21937">
                  <c:v>41.686999999999998</c:v>
                </c:pt>
                <c:pt idx="21938">
                  <c:v>41.436999999999998</c:v>
                </c:pt>
                <c:pt idx="21939">
                  <c:v>41.186999999999998</c:v>
                </c:pt>
                <c:pt idx="21940">
                  <c:v>41</c:v>
                </c:pt>
                <c:pt idx="21941">
                  <c:v>40.75</c:v>
                </c:pt>
                <c:pt idx="21942">
                  <c:v>40.5</c:v>
                </c:pt>
                <c:pt idx="21943">
                  <c:v>40.25</c:v>
                </c:pt>
                <c:pt idx="21944">
                  <c:v>40.061999999999998</c:v>
                </c:pt>
                <c:pt idx="21945">
                  <c:v>39.811999999999998</c:v>
                </c:pt>
                <c:pt idx="21946">
                  <c:v>39.561999999999998</c:v>
                </c:pt>
                <c:pt idx="21947">
                  <c:v>39.375</c:v>
                </c:pt>
                <c:pt idx="21948">
                  <c:v>39.125</c:v>
                </c:pt>
                <c:pt idx="21949">
                  <c:v>38.936999999999998</c:v>
                </c:pt>
                <c:pt idx="21950">
                  <c:v>38.686999999999998</c:v>
                </c:pt>
                <c:pt idx="21951">
                  <c:v>38.5</c:v>
                </c:pt>
                <c:pt idx="21952">
                  <c:v>38.25</c:v>
                </c:pt>
                <c:pt idx="21953">
                  <c:v>38.061999999999998</c:v>
                </c:pt>
                <c:pt idx="21954">
                  <c:v>37.875</c:v>
                </c:pt>
                <c:pt idx="21955">
                  <c:v>37.625</c:v>
                </c:pt>
                <c:pt idx="21956">
                  <c:v>37.436999999999998</c:v>
                </c:pt>
                <c:pt idx="21957">
                  <c:v>37.25</c:v>
                </c:pt>
                <c:pt idx="21958">
                  <c:v>37</c:v>
                </c:pt>
                <c:pt idx="21959">
                  <c:v>36.811999999999998</c:v>
                </c:pt>
                <c:pt idx="21960">
                  <c:v>36.686999999999998</c:v>
                </c:pt>
                <c:pt idx="21961">
                  <c:v>36.436999999999998</c:v>
                </c:pt>
                <c:pt idx="21962">
                  <c:v>36.25</c:v>
                </c:pt>
                <c:pt idx="21963">
                  <c:v>36.125</c:v>
                </c:pt>
                <c:pt idx="21964">
                  <c:v>35.936999999999998</c:v>
                </c:pt>
                <c:pt idx="21965">
                  <c:v>35.686999999999998</c:v>
                </c:pt>
                <c:pt idx="21966">
                  <c:v>35.5</c:v>
                </c:pt>
                <c:pt idx="21967">
                  <c:v>35.375</c:v>
                </c:pt>
                <c:pt idx="21968">
                  <c:v>35.186999999999998</c:v>
                </c:pt>
                <c:pt idx="21969">
                  <c:v>35</c:v>
                </c:pt>
                <c:pt idx="21970">
                  <c:v>34.811999999999998</c:v>
                </c:pt>
                <c:pt idx="21971">
                  <c:v>34.686999999999998</c:v>
                </c:pt>
                <c:pt idx="21972">
                  <c:v>34.5</c:v>
                </c:pt>
                <c:pt idx="21973">
                  <c:v>34.311999999999998</c:v>
                </c:pt>
                <c:pt idx="21974">
                  <c:v>34.125</c:v>
                </c:pt>
                <c:pt idx="21975">
                  <c:v>34</c:v>
                </c:pt>
                <c:pt idx="21976">
                  <c:v>33.811999999999998</c:v>
                </c:pt>
                <c:pt idx="21977">
                  <c:v>33.686999999999998</c:v>
                </c:pt>
                <c:pt idx="21978">
                  <c:v>33.5</c:v>
                </c:pt>
                <c:pt idx="21979">
                  <c:v>33.311999999999998</c:v>
                </c:pt>
                <c:pt idx="21980">
                  <c:v>33.186999999999998</c:v>
                </c:pt>
                <c:pt idx="21981">
                  <c:v>33</c:v>
                </c:pt>
                <c:pt idx="21982">
                  <c:v>32.811999999999998</c:v>
                </c:pt>
                <c:pt idx="21983">
                  <c:v>32.686999999999998</c:v>
                </c:pt>
                <c:pt idx="21984">
                  <c:v>32.5</c:v>
                </c:pt>
                <c:pt idx="21985">
                  <c:v>32.311999999999998</c:v>
                </c:pt>
                <c:pt idx="21986">
                  <c:v>32.186999999999998</c:v>
                </c:pt>
                <c:pt idx="21987">
                  <c:v>32</c:v>
                </c:pt>
                <c:pt idx="21988">
                  <c:v>31.812000000000001</c:v>
                </c:pt>
                <c:pt idx="21989">
                  <c:v>31.687000000000001</c:v>
                </c:pt>
                <c:pt idx="21990">
                  <c:v>31.5</c:v>
                </c:pt>
                <c:pt idx="21991">
                  <c:v>31.375</c:v>
                </c:pt>
                <c:pt idx="21992">
                  <c:v>31.25</c:v>
                </c:pt>
                <c:pt idx="21993">
                  <c:v>31.062000000000001</c:v>
                </c:pt>
                <c:pt idx="21994">
                  <c:v>30.937000000000001</c:v>
                </c:pt>
                <c:pt idx="21995">
                  <c:v>30.812000000000001</c:v>
                </c:pt>
                <c:pt idx="21996">
                  <c:v>30.625</c:v>
                </c:pt>
                <c:pt idx="21997">
                  <c:v>30.5</c:v>
                </c:pt>
                <c:pt idx="21998">
                  <c:v>30.375</c:v>
                </c:pt>
                <c:pt idx="21999">
                  <c:v>30.25</c:v>
                </c:pt>
                <c:pt idx="22000">
                  <c:v>30.062000000000001</c:v>
                </c:pt>
                <c:pt idx="22001">
                  <c:v>29.937000000000001</c:v>
                </c:pt>
                <c:pt idx="22002">
                  <c:v>29.875</c:v>
                </c:pt>
                <c:pt idx="22003">
                  <c:v>29.75</c:v>
                </c:pt>
                <c:pt idx="22004">
                  <c:v>29.625</c:v>
                </c:pt>
                <c:pt idx="22005">
                  <c:v>29.5</c:v>
                </c:pt>
                <c:pt idx="22006">
                  <c:v>29.312000000000001</c:v>
                </c:pt>
                <c:pt idx="22007">
                  <c:v>29.187000000000001</c:v>
                </c:pt>
                <c:pt idx="22008">
                  <c:v>29.062000000000001</c:v>
                </c:pt>
                <c:pt idx="22009">
                  <c:v>29</c:v>
                </c:pt>
                <c:pt idx="22010">
                  <c:v>28.875</c:v>
                </c:pt>
                <c:pt idx="22011">
                  <c:v>28.75</c:v>
                </c:pt>
                <c:pt idx="22012">
                  <c:v>28.625</c:v>
                </c:pt>
                <c:pt idx="22013">
                  <c:v>28.5</c:v>
                </c:pt>
                <c:pt idx="22014">
                  <c:v>28.375</c:v>
                </c:pt>
                <c:pt idx="22015">
                  <c:v>28.25</c:v>
                </c:pt>
                <c:pt idx="22016">
                  <c:v>28.125</c:v>
                </c:pt>
                <c:pt idx="22017">
                  <c:v>28</c:v>
                </c:pt>
                <c:pt idx="22018">
                  <c:v>27.875</c:v>
                </c:pt>
                <c:pt idx="22019">
                  <c:v>27.75</c:v>
                </c:pt>
                <c:pt idx="22020">
                  <c:v>27.625</c:v>
                </c:pt>
                <c:pt idx="22021">
                  <c:v>27.437000000000001</c:v>
                </c:pt>
                <c:pt idx="22022">
                  <c:v>27.312000000000001</c:v>
                </c:pt>
                <c:pt idx="22023">
                  <c:v>27.187000000000001</c:v>
                </c:pt>
                <c:pt idx="22024">
                  <c:v>27</c:v>
                </c:pt>
                <c:pt idx="22025">
                  <c:v>26.875</c:v>
                </c:pt>
                <c:pt idx="22026">
                  <c:v>26.75</c:v>
                </c:pt>
                <c:pt idx="22027">
                  <c:v>26.562000000000001</c:v>
                </c:pt>
                <c:pt idx="22028">
                  <c:v>26.437000000000001</c:v>
                </c:pt>
                <c:pt idx="22029">
                  <c:v>26.25</c:v>
                </c:pt>
                <c:pt idx="22030">
                  <c:v>26.062000000000001</c:v>
                </c:pt>
                <c:pt idx="22031">
                  <c:v>25.937000000000001</c:v>
                </c:pt>
                <c:pt idx="22032">
                  <c:v>25.75</c:v>
                </c:pt>
                <c:pt idx="22033">
                  <c:v>25.562000000000001</c:v>
                </c:pt>
                <c:pt idx="22034">
                  <c:v>25.375</c:v>
                </c:pt>
                <c:pt idx="22035">
                  <c:v>25.187000000000001</c:v>
                </c:pt>
                <c:pt idx="22036">
                  <c:v>25</c:v>
                </c:pt>
                <c:pt idx="22037">
                  <c:v>24.812000000000001</c:v>
                </c:pt>
                <c:pt idx="22038">
                  <c:v>24.625</c:v>
                </c:pt>
                <c:pt idx="22039">
                  <c:v>24.437000000000001</c:v>
                </c:pt>
                <c:pt idx="22040">
                  <c:v>24.187000000000001</c:v>
                </c:pt>
                <c:pt idx="22041">
                  <c:v>24.062000000000001</c:v>
                </c:pt>
                <c:pt idx="22042">
                  <c:v>23.812000000000001</c:v>
                </c:pt>
                <c:pt idx="22043">
                  <c:v>23.625</c:v>
                </c:pt>
                <c:pt idx="22044">
                  <c:v>23.437000000000001</c:v>
                </c:pt>
                <c:pt idx="22045">
                  <c:v>23.25</c:v>
                </c:pt>
                <c:pt idx="22046">
                  <c:v>23.062000000000001</c:v>
                </c:pt>
                <c:pt idx="22047">
                  <c:v>22.875</c:v>
                </c:pt>
                <c:pt idx="22048">
                  <c:v>22.687000000000001</c:v>
                </c:pt>
                <c:pt idx="22049">
                  <c:v>22.5</c:v>
                </c:pt>
                <c:pt idx="22050">
                  <c:v>22.25</c:v>
                </c:pt>
                <c:pt idx="22051">
                  <c:v>22.125</c:v>
                </c:pt>
                <c:pt idx="22052">
                  <c:v>21.937000000000001</c:v>
                </c:pt>
                <c:pt idx="22053">
                  <c:v>21.75</c:v>
                </c:pt>
                <c:pt idx="22054">
                  <c:v>21.562000000000001</c:v>
                </c:pt>
                <c:pt idx="22055">
                  <c:v>21.375</c:v>
                </c:pt>
                <c:pt idx="22056">
                  <c:v>21.187000000000001</c:v>
                </c:pt>
                <c:pt idx="22057">
                  <c:v>21</c:v>
                </c:pt>
                <c:pt idx="22058">
                  <c:v>20.812000000000001</c:v>
                </c:pt>
                <c:pt idx="22059">
                  <c:v>20.687000000000001</c:v>
                </c:pt>
                <c:pt idx="22060">
                  <c:v>20.687000000000001</c:v>
                </c:pt>
                <c:pt idx="22061">
                  <c:v>20.312000000000001</c:v>
                </c:pt>
                <c:pt idx="22062">
                  <c:v>20.187000000000001</c:v>
                </c:pt>
                <c:pt idx="22063">
                  <c:v>20</c:v>
                </c:pt>
                <c:pt idx="22064">
                  <c:v>19.875</c:v>
                </c:pt>
                <c:pt idx="22065">
                  <c:v>19.75</c:v>
                </c:pt>
                <c:pt idx="22066">
                  <c:v>19.625</c:v>
                </c:pt>
                <c:pt idx="22067">
                  <c:v>19.5</c:v>
                </c:pt>
                <c:pt idx="22068">
                  <c:v>19.375</c:v>
                </c:pt>
                <c:pt idx="22069">
                  <c:v>19.25</c:v>
                </c:pt>
                <c:pt idx="22070">
                  <c:v>19.187000000000001</c:v>
                </c:pt>
                <c:pt idx="22071">
                  <c:v>19.125</c:v>
                </c:pt>
                <c:pt idx="22072">
                  <c:v>19.125</c:v>
                </c:pt>
                <c:pt idx="22073">
                  <c:v>19.125</c:v>
                </c:pt>
                <c:pt idx="22074">
                  <c:v>19.187000000000001</c:v>
                </c:pt>
                <c:pt idx="22075">
                  <c:v>19.25</c:v>
                </c:pt>
                <c:pt idx="22076">
                  <c:v>19.375</c:v>
                </c:pt>
                <c:pt idx="22077">
                  <c:v>19.437000000000001</c:v>
                </c:pt>
                <c:pt idx="22078">
                  <c:v>19.562000000000001</c:v>
                </c:pt>
                <c:pt idx="22079">
                  <c:v>19.625</c:v>
                </c:pt>
                <c:pt idx="22080">
                  <c:v>19.687000000000001</c:v>
                </c:pt>
                <c:pt idx="22081">
                  <c:v>19.75</c:v>
                </c:pt>
                <c:pt idx="22082">
                  <c:v>19.812000000000001</c:v>
                </c:pt>
                <c:pt idx="22083">
                  <c:v>19.875</c:v>
                </c:pt>
                <c:pt idx="22084">
                  <c:v>19.937000000000001</c:v>
                </c:pt>
                <c:pt idx="22085">
                  <c:v>20.062000000000001</c:v>
                </c:pt>
                <c:pt idx="22086">
                  <c:v>20.125</c:v>
                </c:pt>
                <c:pt idx="22087">
                  <c:v>20.187000000000001</c:v>
                </c:pt>
                <c:pt idx="22088">
                  <c:v>20.25</c:v>
                </c:pt>
                <c:pt idx="22089">
                  <c:v>20.312000000000001</c:v>
                </c:pt>
                <c:pt idx="22090">
                  <c:v>20.375</c:v>
                </c:pt>
                <c:pt idx="22091">
                  <c:v>20.437000000000001</c:v>
                </c:pt>
                <c:pt idx="22092">
                  <c:v>20.5</c:v>
                </c:pt>
                <c:pt idx="22093">
                  <c:v>20.562000000000001</c:v>
                </c:pt>
                <c:pt idx="22094">
                  <c:v>20.625</c:v>
                </c:pt>
                <c:pt idx="22095">
                  <c:v>20.687000000000001</c:v>
                </c:pt>
                <c:pt idx="22096">
                  <c:v>20.75</c:v>
                </c:pt>
                <c:pt idx="22097">
                  <c:v>20.812000000000001</c:v>
                </c:pt>
                <c:pt idx="22098">
                  <c:v>20.937000000000001</c:v>
                </c:pt>
                <c:pt idx="22099">
                  <c:v>20.937000000000001</c:v>
                </c:pt>
                <c:pt idx="22100">
                  <c:v>21</c:v>
                </c:pt>
                <c:pt idx="22101">
                  <c:v>21.062000000000001</c:v>
                </c:pt>
                <c:pt idx="22102">
                  <c:v>21.062000000000001</c:v>
                </c:pt>
                <c:pt idx="22103">
                  <c:v>21.125</c:v>
                </c:pt>
                <c:pt idx="22104">
                  <c:v>21.25</c:v>
                </c:pt>
                <c:pt idx="22105">
                  <c:v>21.375</c:v>
                </c:pt>
                <c:pt idx="22106">
                  <c:v>21.5</c:v>
                </c:pt>
                <c:pt idx="22107">
                  <c:v>21.687000000000001</c:v>
                </c:pt>
                <c:pt idx="22108">
                  <c:v>21.875</c:v>
                </c:pt>
                <c:pt idx="22109">
                  <c:v>21.937000000000001</c:v>
                </c:pt>
                <c:pt idx="22110">
                  <c:v>22.062000000000001</c:v>
                </c:pt>
                <c:pt idx="22111">
                  <c:v>22.187000000000001</c:v>
                </c:pt>
                <c:pt idx="22112">
                  <c:v>22.375</c:v>
                </c:pt>
                <c:pt idx="22113">
                  <c:v>22.562000000000001</c:v>
                </c:pt>
                <c:pt idx="22114">
                  <c:v>22.687000000000001</c:v>
                </c:pt>
                <c:pt idx="22115">
                  <c:v>22.937000000000001</c:v>
                </c:pt>
                <c:pt idx="22116">
                  <c:v>23.187000000000001</c:v>
                </c:pt>
                <c:pt idx="22117">
                  <c:v>23.437000000000001</c:v>
                </c:pt>
                <c:pt idx="22118">
                  <c:v>23.687000000000001</c:v>
                </c:pt>
                <c:pt idx="22119">
                  <c:v>23.937000000000001</c:v>
                </c:pt>
                <c:pt idx="22120">
                  <c:v>24.125</c:v>
                </c:pt>
                <c:pt idx="22121">
                  <c:v>24.375</c:v>
                </c:pt>
                <c:pt idx="22122">
                  <c:v>24.562000000000001</c:v>
                </c:pt>
                <c:pt idx="22123">
                  <c:v>24.812000000000001</c:v>
                </c:pt>
                <c:pt idx="22124">
                  <c:v>25.187000000000001</c:v>
                </c:pt>
                <c:pt idx="22125">
                  <c:v>25.562000000000001</c:v>
                </c:pt>
                <c:pt idx="22126">
                  <c:v>25.875</c:v>
                </c:pt>
                <c:pt idx="22127">
                  <c:v>26</c:v>
                </c:pt>
                <c:pt idx="22128">
                  <c:v>26.312000000000001</c:v>
                </c:pt>
                <c:pt idx="22129">
                  <c:v>26.75</c:v>
                </c:pt>
                <c:pt idx="22130">
                  <c:v>27.187000000000001</c:v>
                </c:pt>
                <c:pt idx="22131">
                  <c:v>27.5</c:v>
                </c:pt>
                <c:pt idx="22132">
                  <c:v>27.625</c:v>
                </c:pt>
                <c:pt idx="22133">
                  <c:v>27.625</c:v>
                </c:pt>
                <c:pt idx="22134">
                  <c:v>27.375</c:v>
                </c:pt>
                <c:pt idx="22135">
                  <c:v>27.062000000000001</c:v>
                </c:pt>
                <c:pt idx="22136">
                  <c:v>26.75</c:v>
                </c:pt>
                <c:pt idx="22137">
                  <c:v>26.437000000000001</c:v>
                </c:pt>
                <c:pt idx="22138">
                  <c:v>25.937000000000001</c:v>
                </c:pt>
                <c:pt idx="22139">
                  <c:v>25.562000000000001</c:v>
                </c:pt>
                <c:pt idx="22140">
                  <c:v>25</c:v>
                </c:pt>
                <c:pt idx="22141">
                  <c:v>24.437000000000001</c:v>
                </c:pt>
                <c:pt idx="22142">
                  <c:v>23.812000000000001</c:v>
                </c:pt>
                <c:pt idx="22143">
                  <c:v>23.25</c:v>
                </c:pt>
                <c:pt idx="22144">
                  <c:v>22.687000000000001</c:v>
                </c:pt>
                <c:pt idx="22145">
                  <c:v>22.125</c:v>
                </c:pt>
                <c:pt idx="22146">
                  <c:v>21.687000000000001</c:v>
                </c:pt>
                <c:pt idx="22147">
                  <c:v>21.187000000000001</c:v>
                </c:pt>
                <c:pt idx="22148">
                  <c:v>20.625</c:v>
                </c:pt>
                <c:pt idx="22149">
                  <c:v>20.125</c:v>
                </c:pt>
                <c:pt idx="22150">
                  <c:v>19.625</c:v>
                </c:pt>
                <c:pt idx="22151">
                  <c:v>19.062000000000001</c:v>
                </c:pt>
                <c:pt idx="22152">
                  <c:v>18.5</c:v>
                </c:pt>
                <c:pt idx="22153">
                  <c:v>18</c:v>
                </c:pt>
                <c:pt idx="22154">
                  <c:v>17.437000000000001</c:v>
                </c:pt>
                <c:pt idx="22155">
                  <c:v>16.937000000000001</c:v>
                </c:pt>
                <c:pt idx="22156">
                  <c:v>16.375</c:v>
                </c:pt>
                <c:pt idx="22157">
                  <c:v>15.936999999999999</c:v>
                </c:pt>
                <c:pt idx="22158">
                  <c:v>15.436999999999999</c:v>
                </c:pt>
                <c:pt idx="22159">
                  <c:v>14.936999999999999</c:v>
                </c:pt>
                <c:pt idx="22160">
                  <c:v>14.5</c:v>
                </c:pt>
                <c:pt idx="22161">
                  <c:v>14.125</c:v>
                </c:pt>
                <c:pt idx="22162">
                  <c:v>13.811999999999999</c:v>
                </c:pt>
                <c:pt idx="22163">
                  <c:v>13.436999999999999</c:v>
                </c:pt>
                <c:pt idx="22164">
                  <c:v>13.125</c:v>
                </c:pt>
                <c:pt idx="22165">
                  <c:v>12.811999999999999</c:v>
                </c:pt>
                <c:pt idx="22166">
                  <c:v>12.561999999999999</c:v>
                </c:pt>
                <c:pt idx="22167">
                  <c:v>12.311999999999999</c:v>
                </c:pt>
                <c:pt idx="22168">
                  <c:v>12.061999999999999</c:v>
                </c:pt>
                <c:pt idx="22169">
                  <c:v>11.875</c:v>
                </c:pt>
                <c:pt idx="22170">
                  <c:v>11.686999999999999</c:v>
                </c:pt>
                <c:pt idx="22171">
                  <c:v>11.561999999999999</c:v>
                </c:pt>
                <c:pt idx="22172">
                  <c:v>11.375</c:v>
                </c:pt>
                <c:pt idx="22173">
                  <c:v>11.25</c:v>
                </c:pt>
                <c:pt idx="22174">
                  <c:v>11.061999999999999</c:v>
                </c:pt>
                <c:pt idx="22175">
                  <c:v>11</c:v>
                </c:pt>
                <c:pt idx="22176">
                  <c:v>10.875</c:v>
                </c:pt>
                <c:pt idx="22177">
                  <c:v>10.811999999999999</c:v>
                </c:pt>
                <c:pt idx="22178">
                  <c:v>10.686999999999999</c:v>
                </c:pt>
                <c:pt idx="22179">
                  <c:v>10.561999999999999</c:v>
                </c:pt>
                <c:pt idx="22180">
                  <c:v>10.436999999999999</c:v>
                </c:pt>
                <c:pt idx="22181">
                  <c:v>10.311999999999999</c:v>
                </c:pt>
                <c:pt idx="22182">
                  <c:v>10.186999999999999</c:v>
                </c:pt>
                <c:pt idx="22183">
                  <c:v>10.125</c:v>
                </c:pt>
                <c:pt idx="22184">
                  <c:v>10.061999999999999</c:v>
                </c:pt>
                <c:pt idx="22185">
                  <c:v>9.9369999999999994</c:v>
                </c:pt>
                <c:pt idx="22186">
                  <c:v>9.9369999999999994</c:v>
                </c:pt>
                <c:pt idx="22187">
                  <c:v>9.8119999999999994</c:v>
                </c:pt>
                <c:pt idx="22188">
                  <c:v>9.8119999999999994</c:v>
                </c:pt>
                <c:pt idx="22189">
                  <c:v>9.8119999999999994</c:v>
                </c:pt>
                <c:pt idx="22190">
                  <c:v>9.75</c:v>
                </c:pt>
                <c:pt idx="22191">
                  <c:v>9.75</c:v>
                </c:pt>
                <c:pt idx="22192">
                  <c:v>9.75</c:v>
                </c:pt>
                <c:pt idx="22193">
                  <c:v>9.75</c:v>
                </c:pt>
                <c:pt idx="22194">
                  <c:v>9.75</c:v>
                </c:pt>
                <c:pt idx="22195">
                  <c:v>9.75</c:v>
                </c:pt>
                <c:pt idx="22196">
                  <c:v>9.6869999999999994</c:v>
                </c:pt>
                <c:pt idx="22197">
                  <c:v>9.6869999999999994</c:v>
                </c:pt>
                <c:pt idx="22198">
                  <c:v>9.6869999999999994</c:v>
                </c:pt>
                <c:pt idx="22199">
                  <c:v>9.6869999999999994</c:v>
                </c:pt>
                <c:pt idx="22200">
                  <c:v>9.625</c:v>
                </c:pt>
                <c:pt idx="22201">
                  <c:v>9.625</c:v>
                </c:pt>
                <c:pt idx="22202">
                  <c:v>9.5619999999999994</c:v>
                </c:pt>
                <c:pt idx="22203">
                  <c:v>9.625</c:v>
                </c:pt>
                <c:pt idx="22204">
                  <c:v>9.5</c:v>
                </c:pt>
                <c:pt idx="22205">
                  <c:v>9.5</c:v>
                </c:pt>
                <c:pt idx="22206">
                  <c:v>9.4369999999999994</c:v>
                </c:pt>
                <c:pt idx="22207">
                  <c:v>9.4369999999999994</c:v>
                </c:pt>
                <c:pt idx="22208">
                  <c:v>9.4369999999999994</c:v>
                </c:pt>
                <c:pt idx="22209">
                  <c:v>9.375</c:v>
                </c:pt>
                <c:pt idx="22210">
                  <c:v>9.375</c:v>
                </c:pt>
                <c:pt idx="22211">
                  <c:v>9.375</c:v>
                </c:pt>
                <c:pt idx="22212">
                  <c:v>9.3119999999999994</c:v>
                </c:pt>
                <c:pt idx="22213">
                  <c:v>9.25</c:v>
                </c:pt>
                <c:pt idx="22214">
                  <c:v>9.1869999999999994</c:v>
                </c:pt>
                <c:pt idx="22215">
                  <c:v>9.125</c:v>
                </c:pt>
                <c:pt idx="22216">
                  <c:v>9.0619999999999994</c:v>
                </c:pt>
                <c:pt idx="22217">
                  <c:v>9.0619999999999994</c:v>
                </c:pt>
                <c:pt idx="22218">
                  <c:v>9</c:v>
                </c:pt>
                <c:pt idx="22219">
                  <c:v>8.9369999999999994</c:v>
                </c:pt>
                <c:pt idx="22220">
                  <c:v>8.8119999999999994</c:v>
                </c:pt>
                <c:pt idx="22221">
                  <c:v>8.8119999999999994</c:v>
                </c:pt>
                <c:pt idx="22222">
                  <c:v>8.75</c:v>
                </c:pt>
                <c:pt idx="22223">
                  <c:v>8.6869999999999994</c:v>
                </c:pt>
                <c:pt idx="22224">
                  <c:v>8.6869999999999994</c:v>
                </c:pt>
                <c:pt idx="22225">
                  <c:v>8.5619999999999994</c:v>
                </c:pt>
                <c:pt idx="22226">
                  <c:v>8.5619999999999994</c:v>
                </c:pt>
                <c:pt idx="22227">
                  <c:v>8.4369999999999994</c:v>
                </c:pt>
                <c:pt idx="22228">
                  <c:v>8.4369999999999994</c:v>
                </c:pt>
                <c:pt idx="22229">
                  <c:v>8.3119999999999994</c:v>
                </c:pt>
                <c:pt idx="22230">
                  <c:v>8.3119999999999994</c:v>
                </c:pt>
                <c:pt idx="22231">
                  <c:v>8.3119999999999994</c:v>
                </c:pt>
                <c:pt idx="22232">
                  <c:v>8.3119999999999994</c:v>
                </c:pt>
                <c:pt idx="22233">
                  <c:v>8.3119999999999994</c:v>
                </c:pt>
                <c:pt idx="22234">
                  <c:v>8.25</c:v>
                </c:pt>
                <c:pt idx="22235">
                  <c:v>8.25</c:v>
                </c:pt>
                <c:pt idx="22236">
                  <c:v>8.1869999999999994</c:v>
                </c:pt>
                <c:pt idx="22237">
                  <c:v>8.125</c:v>
                </c:pt>
                <c:pt idx="22238">
                  <c:v>8</c:v>
                </c:pt>
                <c:pt idx="22239">
                  <c:v>7.875</c:v>
                </c:pt>
                <c:pt idx="22240">
                  <c:v>7.6870000000000003</c:v>
                </c:pt>
                <c:pt idx="22241">
                  <c:v>7.5</c:v>
                </c:pt>
                <c:pt idx="22242">
                  <c:v>7.25</c:v>
                </c:pt>
                <c:pt idx="22243">
                  <c:v>7.0620000000000003</c:v>
                </c:pt>
                <c:pt idx="22244">
                  <c:v>6.8120000000000003</c:v>
                </c:pt>
                <c:pt idx="22245">
                  <c:v>6.5620000000000003</c:v>
                </c:pt>
                <c:pt idx="22246">
                  <c:v>6.375</c:v>
                </c:pt>
                <c:pt idx="22247">
                  <c:v>6.125</c:v>
                </c:pt>
                <c:pt idx="22248">
                  <c:v>5.875</c:v>
                </c:pt>
                <c:pt idx="22249">
                  <c:v>5.6870000000000003</c:v>
                </c:pt>
                <c:pt idx="22250">
                  <c:v>5.4370000000000003</c:v>
                </c:pt>
                <c:pt idx="22251">
                  <c:v>5.1870000000000003</c:v>
                </c:pt>
                <c:pt idx="22252">
                  <c:v>5</c:v>
                </c:pt>
                <c:pt idx="22253">
                  <c:v>4.75</c:v>
                </c:pt>
                <c:pt idx="22254">
                  <c:v>4.5</c:v>
                </c:pt>
                <c:pt idx="22255">
                  <c:v>4.3120000000000003</c:v>
                </c:pt>
                <c:pt idx="22256">
                  <c:v>4.0620000000000003</c:v>
                </c:pt>
                <c:pt idx="22257">
                  <c:v>3.875</c:v>
                </c:pt>
                <c:pt idx="22258">
                  <c:v>3.6869999999999998</c:v>
                </c:pt>
                <c:pt idx="22259">
                  <c:v>3.5619999999999998</c:v>
                </c:pt>
                <c:pt idx="22260">
                  <c:v>3.3119999999999998</c:v>
                </c:pt>
                <c:pt idx="22261">
                  <c:v>3.125</c:v>
                </c:pt>
                <c:pt idx="22262">
                  <c:v>3</c:v>
                </c:pt>
                <c:pt idx="22263">
                  <c:v>2.8119999999999998</c:v>
                </c:pt>
                <c:pt idx="22264">
                  <c:v>2.6869999999999998</c:v>
                </c:pt>
                <c:pt idx="22265">
                  <c:v>2.5</c:v>
                </c:pt>
                <c:pt idx="22266">
                  <c:v>2.375</c:v>
                </c:pt>
                <c:pt idx="22267">
                  <c:v>2.25</c:v>
                </c:pt>
                <c:pt idx="22268">
                  <c:v>2.125</c:v>
                </c:pt>
                <c:pt idx="22269">
                  <c:v>2</c:v>
                </c:pt>
                <c:pt idx="22270">
                  <c:v>1.875</c:v>
                </c:pt>
                <c:pt idx="22271">
                  <c:v>1.75</c:v>
                </c:pt>
                <c:pt idx="22272">
                  <c:v>1.625</c:v>
                </c:pt>
                <c:pt idx="22273">
                  <c:v>1.5</c:v>
                </c:pt>
                <c:pt idx="22274">
                  <c:v>1.375</c:v>
                </c:pt>
                <c:pt idx="22275">
                  <c:v>1.3120000000000001</c:v>
                </c:pt>
                <c:pt idx="22276">
                  <c:v>1.1870000000000001</c:v>
                </c:pt>
                <c:pt idx="22277">
                  <c:v>1.0620000000000001</c:v>
                </c:pt>
                <c:pt idx="22278">
                  <c:v>1</c:v>
                </c:pt>
                <c:pt idx="22279">
                  <c:v>0.93700000000000006</c:v>
                </c:pt>
                <c:pt idx="22280">
                  <c:v>0.875</c:v>
                </c:pt>
                <c:pt idx="22281">
                  <c:v>0.81200000000000006</c:v>
                </c:pt>
                <c:pt idx="22282">
                  <c:v>0.81200000000000006</c:v>
                </c:pt>
                <c:pt idx="22283">
                  <c:v>0.75</c:v>
                </c:pt>
                <c:pt idx="22284">
                  <c:v>0.75</c:v>
                </c:pt>
                <c:pt idx="22285">
                  <c:v>0.68700000000000006</c:v>
                </c:pt>
                <c:pt idx="22286">
                  <c:v>0.68700000000000006</c:v>
                </c:pt>
                <c:pt idx="22287">
                  <c:v>0.68700000000000006</c:v>
                </c:pt>
                <c:pt idx="22288">
                  <c:v>0.68700000000000006</c:v>
                </c:pt>
                <c:pt idx="22289">
                  <c:v>0.68700000000000006</c:v>
                </c:pt>
                <c:pt idx="22290">
                  <c:v>0.68700000000000006</c:v>
                </c:pt>
                <c:pt idx="22291">
                  <c:v>0.68700000000000006</c:v>
                </c:pt>
                <c:pt idx="22292">
                  <c:v>0.68700000000000006</c:v>
                </c:pt>
                <c:pt idx="22293">
                  <c:v>0.75</c:v>
                </c:pt>
                <c:pt idx="22294">
                  <c:v>0.75</c:v>
                </c:pt>
                <c:pt idx="22295">
                  <c:v>0.75</c:v>
                </c:pt>
                <c:pt idx="22296">
                  <c:v>0.75</c:v>
                </c:pt>
                <c:pt idx="22297">
                  <c:v>0.75</c:v>
                </c:pt>
                <c:pt idx="22298">
                  <c:v>0.75</c:v>
                </c:pt>
                <c:pt idx="22299">
                  <c:v>0.81200000000000006</c:v>
                </c:pt>
                <c:pt idx="22300">
                  <c:v>0.81200000000000006</c:v>
                </c:pt>
                <c:pt idx="22301">
                  <c:v>0.81200000000000006</c:v>
                </c:pt>
                <c:pt idx="22302">
                  <c:v>0.81200000000000006</c:v>
                </c:pt>
                <c:pt idx="22303">
                  <c:v>0.81200000000000006</c:v>
                </c:pt>
                <c:pt idx="22304">
                  <c:v>0.875</c:v>
                </c:pt>
                <c:pt idx="22305">
                  <c:v>0.875</c:v>
                </c:pt>
                <c:pt idx="22306">
                  <c:v>0.875</c:v>
                </c:pt>
                <c:pt idx="22307">
                  <c:v>0.875</c:v>
                </c:pt>
                <c:pt idx="22308">
                  <c:v>0.875</c:v>
                </c:pt>
                <c:pt idx="22309">
                  <c:v>0.875</c:v>
                </c:pt>
                <c:pt idx="22310">
                  <c:v>0.81200000000000006</c:v>
                </c:pt>
                <c:pt idx="22311">
                  <c:v>0.81200000000000006</c:v>
                </c:pt>
                <c:pt idx="22312">
                  <c:v>0.81200000000000006</c:v>
                </c:pt>
                <c:pt idx="22313">
                  <c:v>0.81200000000000006</c:v>
                </c:pt>
                <c:pt idx="22314">
                  <c:v>0.81200000000000006</c:v>
                </c:pt>
                <c:pt idx="22315">
                  <c:v>0.81200000000000006</c:v>
                </c:pt>
                <c:pt idx="22316">
                  <c:v>0.75</c:v>
                </c:pt>
                <c:pt idx="22317">
                  <c:v>0.75</c:v>
                </c:pt>
                <c:pt idx="22318">
                  <c:v>0.75</c:v>
                </c:pt>
                <c:pt idx="22319">
                  <c:v>0.75</c:v>
                </c:pt>
                <c:pt idx="22320">
                  <c:v>0.68700000000000006</c:v>
                </c:pt>
                <c:pt idx="22321">
                  <c:v>0.68700000000000006</c:v>
                </c:pt>
                <c:pt idx="22322">
                  <c:v>0.625</c:v>
                </c:pt>
                <c:pt idx="22323">
                  <c:v>0.56200000000000006</c:v>
                </c:pt>
                <c:pt idx="22324">
                  <c:v>0.5</c:v>
                </c:pt>
                <c:pt idx="22325">
                  <c:v>0.5</c:v>
                </c:pt>
                <c:pt idx="22326">
                  <c:v>0.375</c:v>
                </c:pt>
                <c:pt idx="22327">
                  <c:v>0.375</c:v>
                </c:pt>
                <c:pt idx="22328">
                  <c:v>0.312</c:v>
                </c:pt>
                <c:pt idx="22329">
                  <c:v>0.25</c:v>
                </c:pt>
                <c:pt idx="22330">
                  <c:v>0.187</c:v>
                </c:pt>
                <c:pt idx="22331">
                  <c:v>0.125</c:v>
                </c:pt>
                <c:pt idx="22332">
                  <c:v>6.2E-2</c:v>
                </c:pt>
                <c:pt idx="22333">
                  <c:v>6.2E-2</c:v>
                </c:pt>
                <c:pt idx="22334">
                  <c:v>0</c:v>
                </c:pt>
                <c:pt idx="22335">
                  <c:v>-6.2E-2</c:v>
                </c:pt>
                <c:pt idx="22336">
                  <c:v>-0.125</c:v>
                </c:pt>
                <c:pt idx="22337">
                  <c:v>-0.125</c:v>
                </c:pt>
                <c:pt idx="22338">
                  <c:v>-0.125</c:v>
                </c:pt>
                <c:pt idx="22339">
                  <c:v>-0.125</c:v>
                </c:pt>
                <c:pt idx="22340">
                  <c:v>-0.125</c:v>
                </c:pt>
                <c:pt idx="22341">
                  <c:v>-0.125</c:v>
                </c:pt>
                <c:pt idx="22342">
                  <c:v>-0.125</c:v>
                </c:pt>
                <c:pt idx="22343">
                  <c:v>-0.125</c:v>
                </c:pt>
                <c:pt idx="22344">
                  <c:v>-6.2E-2</c:v>
                </c:pt>
                <c:pt idx="22345">
                  <c:v>-6.2E-2</c:v>
                </c:pt>
                <c:pt idx="22346">
                  <c:v>-6.2E-2</c:v>
                </c:pt>
                <c:pt idx="22347">
                  <c:v>0</c:v>
                </c:pt>
                <c:pt idx="22348">
                  <c:v>0</c:v>
                </c:pt>
                <c:pt idx="22349">
                  <c:v>0</c:v>
                </c:pt>
                <c:pt idx="22350">
                  <c:v>6.2E-2</c:v>
                </c:pt>
                <c:pt idx="22351">
                  <c:v>6.2E-2</c:v>
                </c:pt>
                <c:pt idx="22352">
                  <c:v>6.2E-2</c:v>
                </c:pt>
                <c:pt idx="22353">
                  <c:v>6.2E-2</c:v>
                </c:pt>
                <c:pt idx="22354">
                  <c:v>6.2E-2</c:v>
                </c:pt>
                <c:pt idx="22355">
                  <c:v>6.2E-2</c:v>
                </c:pt>
                <c:pt idx="22356">
                  <c:v>6.2E-2</c:v>
                </c:pt>
                <c:pt idx="22357">
                  <c:v>0</c:v>
                </c:pt>
                <c:pt idx="22358">
                  <c:v>0</c:v>
                </c:pt>
                <c:pt idx="22359">
                  <c:v>0</c:v>
                </c:pt>
                <c:pt idx="22360">
                  <c:v>0</c:v>
                </c:pt>
                <c:pt idx="22361">
                  <c:v>-6.2E-2</c:v>
                </c:pt>
                <c:pt idx="22362">
                  <c:v>-0.125</c:v>
                </c:pt>
                <c:pt idx="22363">
                  <c:v>-0.187</c:v>
                </c:pt>
                <c:pt idx="22364">
                  <c:v>-0.187</c:v>
                </c:pt>
                <c:pt idx="22365">
                  <c:v>-0.25</c:v>
                </c:pt>
                <c:pt idx="22366">
                  <c:v>-0.312</c:v>
                </c:pt>
                <c:pt idx="22367">
                  <c:v>-0.312</c:v>
                </c:pt>
                <c:pt idx="22368">
                  <c:v>-0.312</c:v>
                </c:pt>
                <c:pt idx="22369">
                  <c:v>-0.375</c:v>
                </c:pt>
                <c:pt idx="22370">
                  <c:v>-0.375</c:v>
                </c:pt>
                <c:pt idx="22371">
                  <c:v>-0.437</c:v>
                </c:pt>
                <c:pt idx="22372">
                  <c:v>-0.437</c:v>
                </c:pt>
                <c:pt idx="22373">
                  <c:v>-0.437</c:v>
                </c:pt>
                <c:pt idx="22374">
                  <c:v>-0.5</c:v>
                </c:pt>
                <c:pt idx="22375">
                  <c:v>-0.5</c:v>
                </c:pt>
                <c:pt idx="22376">
                  <c:v>-0.5</c:v>
                </c:pt>
                <c:pt idx="22377">
                  <c:v>-0.5</c:v>
                </c:pt>
                <c:pt idx="22378">
                  <c:v>-0.56200000000000006</c:v>
                </c:pt>
                <c:pt idx="22379">
                  <c:v>-0.5</c:v>
                </c:pt>
                <c:pt idx="22380">
                  <c:v>-0.56200000000000006</c:v>
                </c:pt>
                <c:pt idx="22381">
                  <c:v>-0.56200000000000006</c:v>
                </c:pt>
                <c:pt idx="22382">
                  <c:v>-0.56200000000000006</c:v>
                </c:pt>
                <c:pt idx="22383">
                  <c:v>-0.56200000000000006</c:v>
                </c:pt>
                <c:pt idx="22384">
                  <c:v>-0.625</c:v>
                </c:pt>
                <c:pt idx="22385">
                  <c:v>-0.625</c:v>
                </c:pt>
                <c:pt idx="22386">
                  <c:v>-0.625</c:v>
                </c:pt>
                <c:pt idx="22387">
                  <c:v>-0.68700000000000006</c:v>
                </c:pt>
                <c:pt idx="22388">
                  <c:v>-0.68700000000000006</c:v>
                </c:pt>
                <c:pt idx="22389">
                  <c:v>-0.68700000000000006</c:v>
                </c:pt>
                <c:pt idx="22390">
                  <c:v>-0.68700000000000006</c:v>
                </c:pt>
                <c:pt idx="22391">
                  <c:v>-0.68700000000000006</c:v>
                </c:pt>
                <c:pt idx="22392">
                  <c:v>-0.68700000000000006</c:v>
                </c:pt>
                <c:pt idx="22393">
                  <c:v>-0.68700000000000006</c:v>
                </c:pt>
                <c:pt idx="22394">
                  <c:v>-0.625</c:v>
                </c:pt>
                <c:pt idx="22395">
                  <c:v>-0.625</c:v>
                </c:pt>
                <c:pt idx="22396">
                  <c:v>-0.625</c:v>
                </c:pt>
                <c:pt idx="22397">
                  <c:v>-0.56200000000000006</c:v>
                </c:pt>
                <c:pt idx="22398">
                  <c:v>-0.56200000000000006</c:v>
                </c:pt>
                <c:pt idx="22399">
                  <c:v>-0.56200000000000006</c:v>
                </c:pt>
                <c:pt idx="22400">
                  <c:v>-0.5</c:v>
                </c:pt>
                <c:pt idx="22401">
                  <c:v>-0.5</c:v>
                </c:pt>
                <c:pt idx="22402">
                  <c:v>-0.5</c:v>
                </c:pt>
                <c:pt idx="22403">
                  <c:v>-0.5</c:v>
                </c:pt>
                <c:pt idx="22404">
                  <c:v>-0.5</c:v>
                </c:pt>
                <c:pt idx="22405">
                  <c:v>-0.437</c:v>
                </c:pt>
                <c:pt idx="22406">
                  <c:v>-0.437</c:v>
                </c:pt>
                <c:pt idx="22407">
                  <c:v>-0.437</c:v>
                </c:pt>
                <c:pt idx="22408">
                  <c:v>-0.437</c:v>
                </c:pt>
                <c:pt idx="22409">
                  <c:v>-0.437</c:v>
                </c:pt>
                <c:pt idx="22410">
                  <c:v>-0.375</c:v>
                </c:pt>
                <c:pt idx="22411">
                  <c:v>-0.375</c:v>
                </c:pt>
                <c:pt idx="22412">
                  <c:v>-0.375</c:v>
                </c:pt>
                <c:pt idx="22413">
                  <c:v>-0.375</c:v>
                </c:pt>
                <c:pt idx="22414">
                  <c:v>-0.375</c:v>
                </c:pt>
                <c:pt idx="22415">
                  <c:v>-0.312</c:v>
                </c:pt>
                <c:pt idx="22416">
                  <c:v>-0.312</c:v>
                </c:pt>
                <c:pt idx="22417">
                  <c:v>-0.312</c:v>
                </c:pt>
                <c:pt idx="22418">
                  <c:v>-0.312</c:v>
                </c:pt>
                <c:pt idx="22419">
                  <c:v>-0.25</c:v>
                </c:pt>
                <c:pt idx="22420">
                  <c:v>-0.25</c:v>
                </c:pt>
                <c:pt idx="22421">
                  <c:v>-0.25</c:v>
                </c:pt>
                <c:pt idx="22422">
                  <c:v>-0.25</c:v>
                </c:pt>
                <c:pt idx="22423">
                  <c:v>-0.25</c:v>
                </c:pt>
                <c:pt idx="22424">
                  <c:v>-0.187</c:v>
                </c:pt>
                <c:pt idx="22425">
                  <c:v>-0.25</c:v>
                </c:pt>
                <c:pt idx="22426">
                  <c:v>-0.187</c:v>
                </c:pt>
                <c:pt idx="22427">
                  <c:v>-0.187</c:v>
                </c:pt>
                <c:pt idx="22428">
                  <c:v>-0.187</c:v>
                </c:pt>
                <c:pt idx="22429">
                  <c:v>-0.187</c:v>
                </c:pt>
                <c:pt idx="22430">
                  <c:v>-0.187</c:v>
                </c:pt>
                <c:pt idx="22431">
                  <c:v>-0.187</c:v>
                </c:pt>
                <c:pt idx="22432">
                  <c:v>-0.187</c:v>
                </c:pt>
                <c:pt idx="22433">
                  <c:v>-0.187</c:v>
                </c:pt>
                <c:pt idx="22434">
                  <c:v>-0.187</c:v>
                </c:pt>
                <c:pt idx="22435">
                  <c:v>-0.187</c:v>
                </c:pt>
                <c:pt idx="22436">
                  <c:v>-0.125</c:v>
                </c:pt>
                <c:pt idx="22437">
                  <c:v>-0.187</c:v>
                </c:pt>
                <c:pt idx="22438">
                  <c:v>-0.187</c:v>
                </c:pt>
                <c:pt idx="22439">
                  <c:v>-0.187</c:v>
                </c:pt>
                <c:pt idx="22440">
                  <c:v>-0.187</c:v>
                </c:pt>
                <c:pt idx="22441">
                  <c:v>-0.187</c:v>
                </c:pt>
                <c:pt idx="22442">
                  <c:v>-0.187</c:v>
                </c:pt>
                <c:pt idx="22443">
                  <c:v>-0.187</c:v>
                </c:pt>
                <c:pt idx="22444">
                  <c:v>-0.187</c:v>
                </c:pt>
                <c:pt idx="22445">
                  <c:v>-0.187</c:v>
                </c:pt>
                <c:pt idx="22446">
                  <c:v>-0.187</c:v>
                </c:pt>
                <c:pt idx="22447">
                  <c:v>-0.25</c:v>
                </c:pt>
                <c:pt idx="22448">
                  <c:v>-0.25</c:v>
                </c:pt>
                <c:pt idx="22449">
                  <c:v>-0.25</c:v>
                </c:pt>
                <c:pt idx="22450">
                  <c:v>-0.312</c:v>
                </c:pt>
                <c:pt idx="22451">
                  <c:v>-0.312</c:v>
                </c:pt>
                <c:pt idx="22452">
                  <c:v>-0.312</c:v>
                </c:pt>
                <c:pt idx="22453">
                  <c:v>-0.312</c:v>
                </c:pt>
                <c:pt idx="22454">
                  <c:v>-0.375</c:v>
                </c:pt>
                <c:pt idx="22455">
                  <c:v>-0.437</c:v>
                </c:pt>
                <c:pt idx="22456">
                  <c:v>-0.437</c:v>
                </c:pt>
                <c:pt idx="22457">
                  <c:v>-0.437</c:v>
                </c:pt>
                <c:pt idx="22458">
                  <c:v>-0.437</c:v>
                </c:pt>
                <c:pt idx="22459">
                  <c:v>-0.437</c:v>
                </c:pt>
                <c:pt idx="22460">
                  <c:v>-0.437</c:v>
                </c:pt>
                <c:pt idx="22461">
                  <c:v>-0.5</c:v>
                </c:pt>
                <c:pt idx="22462">
                  <c:v>-0.5</c:v>
                </c:pt>
                <c:pt idx="22463">
                  <c:v>-0.5</c:v>
                </c:pt>
                <c:pt idx="22464">
                  <c:v>-0.5</c:v>
                </c:pt>
                <c:pt idx="22465">
                  <c:v>-0.5</c:v>
                </c:pt>
                <c:pt idx="22466">
                  <c:v>-0.56200000000000006</c:v>
                </c:pt>
                <c:pt idx="22467">
                  <c:v>-0.56200000000000006</c:v>
                </c:pt>
                <c:pt idx="22468">
                  <c:v>-0.56200000000000006</c:v>
                </c:pt>
                <c:pt idx="22469">
                  <c:v>-0.56200000000000006</c:v>
                </c:pt>
                <c:pt idx="22470">
                  <c:v>-0.625</c:v>
                </c:pt>
                <c:pt idx="22471">
                  <c:v>-0.625</c:v>
                </c:pt>
                <c:pt idx="22472">
                  <c:v>-0.625</c:v>
                </c:pt>
                <c:pt idx="22473">
                  <c:v>-0.68700000000000006</c:v>
                </c:pt>
                <c:pt idx="22474">
                  <c:v>-0.68700000000000006</c:v>
                </c:pt>
                <c:pt idx="22475">
                  <c:v>-0.68700000000000006</c:v>
                </c:pt>
                <c:pt idx="22476">
                  <c:v>-0.68700000000000006</c:v>
                </c:pt>
                <c:pt idx="22477">
                  <c:v>-0.68700000000000006</c:v>
                </c:pt>
                <c:pt idx="22478">
                  <c:v>-0.68700000000000006</c:v>
                </c:pt>
                <c:pt idx="22479">
                  <c:v>-0.68700000000000006</c:v>
                </c:pt>
                <c:pt idx="22480">
                  <c:v>-0.68700000000000006</c:v>
                </c:pt>
                <c:pt idx="22481">
                  <c:v>-0.75</c:v>
                </c:pt>
                <c:pt idx="22482">
                  <c:v>-0.75</c:v>
                </c:pt>
                <c:pt idx="22483">
                  <c:v>-0.75</c:v>
                </c:pt>
                <c:pt idx="22484">
                  <c:v>-0.75</c:v>
                </c:pt>
                <c:pt idx="22485">
                  <c:v>-0.75</c:v>
                </c:pt>
                <c:pt idx="22486">
                  <c:v>-0.75</c:v>
                </c:pt>
                <c:pt idx="22487">
                  <c:v>-0.81200000000000006</c:v>
                </c:pt>
                <c:pt idx="22488">
                  <c:v>-0.75</c:v>
                </c:pt>
                <c:pt idx="22489">
                  <c:v>-0.81200000000000006</c:v>
                </c:pt>
                <c:pt idx="22490">
                  <c:v>-0.75</c:v>
                </c:pt>
                <c:pt idx="22491">
                  <c:v>-0.81200000000000006</c:v>
                </c:pt>
                <c:pt idx="22492">
                  <c:v>-0.81200000000000006</c:v>
                </c:pt>
                <c:pt idx="22493">
                  <c:v>-0.875</c:v>
                </c:pt>
                <c:pt idx="22494">
                  <c:v>-0.875</c:v>
                </c:pt>
                <c:pt idx="22495">
                  <c:v>-0.875</c:v>
                </c:pt>
                <c:pt idx="22496">
                  <c:v>-0.875</c:v>
                </c:pt>
                <c:pt idx="22497">
                  <c:v>-0.93700000000000006</c:v>
                </c:pt>
                <c:pt idx="22498">
                  <c:v>-0.93700000000000006</c:v>
                </c:pt>
                <c:pt idx="22499">
                  <c:v>-0.93700000000000006</c:v>
                </c:pt>
                <c:pt idx="22500">
                  <c:v>-1</c:v>
                </c:pt>
                <c:pt idx="22501">
                  <c:v>-1</c:v>
                </c:pt>
                <c:pt idx="22502">
                  <c:v>-1</c:v>
                </c:pt>
                <c:pt idx="22503">
                  <c:v>-1.0620000000000001</c:v>
                </c:pt>
                <c:pt idx="22504">
                  <c:v>-1.0620000000000001</c:v>
                </c:pt>
                <c:pt idx="22505">
                  <c:v>-1.0620000000000001</c:v>
                </c:pt>
                <c:pt idx="22506">
                  <c:v>-1.125</c:v>
                </c:pt>
                <c:pt idx="22507">
                  <c:v>-1.125</c:v>
                </c:pt>
                <c:pt idx="22508">
                  <c:v>-1.125</c:v>
                </c:pt>
                <c:pt idx="22509">
                  <c:v>-1.1870000000000001</c:v>
                </c:pt>
                <c:pt idx="22510">
                  <c:v>-1.1870000000000001</c:v>
                </c:pt>
                <c:pt idx="22511">
                  <c:v>-1.1870000000000001</c:v>
                </c:pt>
                <c:pt idx="22512">
                  <c:v>-1.1870000000000001</c:v>
                </c:pt>
                <c:pt idx="22513">
                  <c:v>-1.25</c:v>
                </c:pt>
                <c:pt idx="22514">
                  <c:v>-1.25</c:v>
                </c:pt>
                <c:pt idx="22515">
                  <c:v>-1.25</c:v>
                </c:pt>
                <c:pt idx="22516">
                  <c:v>-1.3120000000000001</c:v>
                </c:pt>
                <c:pt idx="22517">
                  <c:v>-1.3120000000000001</c:v>
                </c:pt>
                <c:pt idx="22518">
                  <c:v>-1.3120000000000001</c:v>
                </c:pt>
                <c:pt idx="22519">
                  <c:v>-1.3120000000000001</c:v>
                </c:pt>
                <c:pt idx="22520">
                  <c:v>-1.3120000000000001</c:v>
                </c:pt>
                <c:pt idx="22521">
                  <c:v>-1.375</c:v>
                </c:pt>
                <c:pt idx="22522">
                  <c:v>-1.375</c:v>
                </c:pt>
                <c:pt idx="22523">
                  <c:v>-1.375</c:v>
                </c:pt>
                <c:pt idx="22524">
                  <c:v>-1.375</c:v>
                </c:pt>
                <c:pt idx="22525">
                  <c:v>-1.4370000000000001</c:v>
                </c:pt>
                <c:pt idx="22526">
                  <c:v>-1.4370000000000001</c:v>
                </c:pt>
                <c:pt idx="22527">
                  <c:v>-1.4370000000000001</c:v>
                </c:pt>
                <c:pt idx="22528">
                  <c:v>-1.4370000000000001</c:v>
                </c:pt>
                <c:pt idx="22529">
                  <c:v>-1.4370000000000001</c:v>
                </c:pt>
                <c:pt idx="22530">
                  <c:v>-1.4370000000000001</c:v>
                </c:pt>
                <c:pt idx="22531">
                  <c:v>-1.5</c:v>
                </c:pt>
                <c:pt idx="22532">
                  <c:v>-1.5</c:v>
                </c:pt>
                <c:pt idx="22533">
                  <c:v>-1.5</c:v>
                </c:pt>
                <c:pt idx="22534">
                  <c:v>-1.5</c:v>
                </c:pt>
                <c:pt idx="22535">
                  <c:v>-1.5</c:v>
                </c:pt>
                <c:pt idx="22536">
                  <c:v>-1.5</c:v>
                </c:pt>
                <c:pt idx="22537">
                  <c:v>-1.5620000000000001</c:v>
                </c:pt>
                <c:pt idx="22538">
                  <c:v>-1.5</c:v>
                </c:pt>
                <c:pt idx="22539">
                  <c:v>-1.5620000000000001</c:v>
                </c:pt>
                <c:pt idx="22540">
                  <c:v>-1.5620000000000001</c:v>
                </c:pt>
                <c:pt idx="22541">
                  <c:v>-1.5620000000000001</c:v>
                </c:pt>
                <c:pt idx="22542">
                  <c:v>-1.5620000000000001</c:v>
                </c:pt>
                <c:pt idx="22543">
                  <c:v>-1.5620000000000001</c:v>
                </c:pt>
                <c:pt idx="22544">
                  <c:v>-1.5620000000000001</c:v>
                </c:pt>
                <c:pt idx="22545">
                  <c:v>-1.5620000000000001</c:v>
                </c:pt>
                <c:pt idx="22546">
                  <c:v>-1.5620000000000001</c:v>
                </c:pt>
                <c:pt idx="22547">
                  <c:v>-1.5620000000000001</c:v>
                </c:pt>
                <c:pt idx="22548">
                  <c:v>-1.5620000000000001</c:v>
                </c:pt>
                <c:pt idx="22549">
                  <c:v>-1.5620000000000001</c:v>
                </c:pt>
                <c:pt idx="22550">
                  <c:v>-1.625</c:v>
                </c:pt>
                <c:pt idx="22551">
                  <c:v>-1.5620000000000001</c:v>
                </c:pt>
                <c:pt idx="22552">
                  <c:v>-1.5620000000000001</c:v>
                </c:pt>
                <c:pt idx="22553">
                  <c:v>-1.625</c:v>
                </c:pt>
                <c:pt idx="22554">
                  <c:v>-1.625</c:v>
                </c:pt>
                <c:pt idx="22555">
                  <c:v>-1.5620000000000001</c:v>
                </c:pt>
                <c:pt idx="22556">
                  <c:v>-1.5620000000000001</c:v>
                </c:pt>
                <c:pt idx="22557">
                  <c:v>-1.5620000000000001</c:v>
                </c:pt>
                <c:pt idx="22558">
                  <c:v>-1.5620000000000001</c:v>
                </c:pt>
                <c:pt idx="22559">
                  <c:v>-1.5620000000000001</c:v>
                </c:pt>
                <c:pt idx="22560">
                  <c:v>-1.5620000000000001</c:v>
                </c:pt>
                <c:pt idx="22561">
                  <c:v>-1.5620000000000001</c:v>
                </c:pt>
                <c:pt idx="22562">
                  <c:v>-1.5620000000000001</c:v>
                </c:pt>
                <c:pt idx="22563">
                  <c:v>-1.5620000000000001</c:v>
                </c:pt>
                <c:pt idx="22564">
                  <c:v>-1.5620000000000001</c:v>
                </c:pt>
                <c:pt idx="22565">
                  <c:v>-1.5620000000000001</c:v>
                </c:pt>
                <c:pt idx="22566">
                  <c:v>-1.5620000000000001</c:v>
                </c:pt>
                <c:pt idx="22567">
                  <c:v>-1.5620000000000001</c:v>
                </c:pt>
                <c:pt idx="22568">
                  <c:v>-1.5620000000000001</c:v>
                </c:pt>
                <c:pt idx="22569">
                  <c:v>-1.5</c:v>
                </c:pt>
                <c:pt idx="22570">
                  <c:v>-1.5</c:v>
                </c:pt>
                <c:pt idx="22571">
                  <c:v>-1.5620000000000001</c:v>
                </c:pt>
                <c:pt idx="22572">
                  <c:v>-1.5</c:v>
                </c:pt>
                <c:pt idx="22573">
                  <c:v>-1.5</c:v>
                </c:pt>
                <c:pt idx="22574">
                  <c:v>-1.5</c:v>
                </c:pt>
                <c:pt idx="22575">
                  <c:v>-1.5</c:v>
                </c:pt>
                <c:pt idx="22576">
                  <c:v>-1.4370000000000001</c:v>
                </c:pt>
                <c:pt idx="22577">
                  <c:v>-1.5</c:v>
                </c:pt>
                <c:pt idx="22578">
                  <c:v>-1.5</c:v>
                </c:pt>
                <c:pt idx="22579">
                  <c:v>-1.4370000000000001</c:v>
                </c:pt>
                <c:pt idx="22580">
                  <c:v>-1.5</c:v>
                </c:pt>
                <c:pt idx="22581">
                  <c:v>-1.4370000000000001</c:v>
                </c:pt>
                <c:pt idx="22582">
                  <c:v>-1.4370000000000001</c:v>
                </c:pt>
                <c:pt idx="22583">
                  <c:v>-1.4370000000000001</c:v>
                </c:pt>
                <c:pt idx="22584">
                  <c:v>-1.4370000000000001</c:v>
                </c:pt>
                <c:pt idx="22585">
                  <c:v>-1.4370000000000001</c:v>
                </c:pt>
                <c:pt idx="22586">
                  <c:v>-1.4370000000000001</c:v>
                </c:pt>
                <c:pt idx="22587">
                  <c:v>-1.4370000000000001</c:v>
                </c:pt>
                <c:pt idx="22588">
                  <c:v>-1.4370000000000001</c:v>
                </c:pt>
                <c:pt idx="22589">
                  <c:v>-1.4370000000000001</c:v>
                </c:pt>
                <c:pt idx="22590">
                  <c:v>-1.4370000000000001</c:v>
                </c:pt>
                <c:pt idx="22591">
                  <c:v>-1.4370000000000001</c:v>
                </c:pt>
                <c:pt idx="22592">
                  <c:v>-1.4370000000000001</c:v>
                </c:pt>
                <c:pt idx="22593">
                  <c:v>-1.4370000000000001</c:v>
                </c:pt>
                <c:pt idx="22594">
                  <c:v>-1.4370000000000001</c:v>
                </c:pt>
                <c:pt idx="22595">
                  <c:v>-1.375</c:v>
                </c:pt>
                <c:pt idx="22596">
                  <c:v>-1.375</c:v>
                </c:pt>
                <c:pt idx="22597">
                  <c:v>-1.375</c:v>
                </c:pt>
                <c:pt idx="22598">
                  <c:v>-1.375</c:v>
                </c:pt>
                <c:pt idx="22599">
                  <c:v>-1.375</c:v>
                </c:pt>
                <c:pt idx="22600">
                  <c:v>-1.375</c:v>
                </c:pt>
                <c:pt idx="22601">
                  <c:v>-1.375</c:v>
                </c:pt>
                <c:pt idx="22602">
                  <c:v>-1.375</c:v>
                </c:pt>
                <c:pt idx="22603">
                  <c:v>-1.375</c:v>
                </c:pt>
                <c:pt idx="22604">
                  <c:v>-1.375</c:v>
                </c:pt>
                <c:pt idx="22605">
                  <c:v>-1.375</c:v>
                </c:pt>
                <c:pt idx="22606">
                  <c:v>-1.375</c:v>
                </c:pt>
                <c:pt idx="22607">
                  <c:v>-1.375</c:v>
                </c:pt>
                <c:pt idx="22608">
                  <c:v>-1.375</c:v>
                </c:pt>
                <c:pt idx="22609">
                  <c:v>-1.375</c:v>
                </c:pt>
                <c:pt idx="22610">
                  <c:v>-1.375</c:v>
                </c:pt>
                <c:pt idx="22611">
                  <c:v>-1.375</c:v>
                </c:pt>
                <c:pt idx="22612">
                  <c:v>-1.375</c:v>
                </c:pt>
                <c:pt idx="22613">
                  <c:v>-1.3120000000000001</c:v>
                </c:pt>
                <c:pt idx="22614">
                  <c:v>-1.3120000000000001</c:v>
                </c:pt>
                <c:pt idx="22615">
                  <c:v>-1.3120000000000001</c:v>
                </c:pt>
                <c:pt idx="22616">
                  <c:v>-1.3120000000000001</c:v>
                </c:pt>
                <c:pt idx="22617">
                  <c:v>-1.3120000000000001</c:v>
                </c:pt>
                <c:pt idx="22618">
                  <c:v>-1.3120000000000001</c:v>
                </c:pt>
                <c:pt idx="22619">
                  <c:v>-1.3120000000000001</c:v>
                </c:pt>
                <c:pt idx="22620">
                  <c:v>-1.3120000000000001</c:v>
                </c:pt>
                <c:pt idx="22621">
                  <c:v>-1.3120000000000001</c:v>
                </c:pt>
                <c:pt idx="22622">
                  <c:v>-1.3120000000000001</c:v>
                </c:pt>
                <c:pt idx="22623">
                  <c:v>-1.3120000000000001</c:v>
                </c:pt>
                <c:pt idx="22624">
                  <c:v>-1.25</c:v>
                </c:pt>
                <c:pt idx="22625">
                  <c:v>-1.25</c:v>
                </c:pt>
                <c:pt idx="22626">
                  <c:v>-1.25</c:v>
                </c:pt>
                <c:pt idx="22627">
                  <c:v>-1.25</c:v>
                </c:pt>
                <c:pt idx="22628">
                  <c:v>-1.25</c:v>
                </c:pt>
                <c:pt idx="22629">
                  <c:v>-1.25</c:v>
                </c:pt>
                <c:pt idx="22630">
                  <c:v>-1.1870000000000001</c:v>
                </c:pt>
                <c:pt idx="22631">
                  <c:v>-1.1870000000000001</c:v>
                </c:pt>
                <c:pt idx="22632">
                  <c:v>-1.1870000000000001</c:v>
                </c:pt>
                <c:pt idx="22633">
                  <c:v>-1.1870000000000001</c:v>
                </c:pt>
                <c:pt idx="22634">
                  <c:v>-1.1870000000000001</c:v>
                </c:pt>
                <c:pt idx="22635">
                  <c:v>-1.1870000000000001</c:v>
                </c:pt>
                <c:pt idx="22636">
                  <c:v>-1.1870000000000001</c:v>
                </c:pt>
                <c:pt idx="22637">
                  <c:v>-1.1870000000000001</c:v>
                </c:pt>
                <c:pt idx="22638">
                  <c:v>-1.1870000000000001</c:v>
                </c:pt>
                <c:pt idx="22639">
                  <c:v>-1.1870000000000001</c:v>
                </c:pt>
                <c:pt idx="22640">
                  <c:v>-1.125</c:v>
                </c:pt>
                <c:pt idx="22641">
                  <c:v>-1.125</c:v>
                </c:pt>
                <c:pt idx="22642">
                  <c:v>-1.125</c:v>
                </c:pt>
                <c:pt idx="22643">
                  <c:v>-1.125</c:v>
                </c:pt>
                <c:pt idx="22644">
                  <c:v>-1.125</c:v>
                </c:pt>
                <c:pt idx="22645">
                  <c:v>-1.125</c:v>
                </c:pt>
                <c:pt idx="22646">
                  <c:v>-1.125</c:v>
                </c:pt>
                <c:pt idx="22647">
                  <c:v>-1.0620000000000001</c:v>
                </c:pt>
                <c:pt idx="22648">
                  <c:v>-1.125</c:v>
                </c:pt>
                <c:pt idx="22649">
                  <c:v>-1.0620000000000001</c:v>
                </c:pt>
                <c:pt idx="22650">
                  <c:v>-1.0620000000000001</c:v>
                </c:pt>
                <c:pt idx="22651">
                  <c:v>-1.0620000000000001</c:v>
                </c:pt>
                <c:pt idx="22652">
                  <c:v>-1.0620000000000001</c:v>
                </c:pt>
                <c:pt idx="22653">
                  <c:v>-1</c:v>
                </c:pt>
                <c:pt idx="22654">
                  <c:v>-1.0620000000000001</c:v>
                </c:pt>
                <c:pt idx="22655">
                  <c:v>-1</c:v>
                </c:pt>
                <c:pt idx="22656">
                  <c:v>-1.0620000000000001</c:v>
                </c:pt>
                <c:pt idx="22657">
                  <c:v>-1.0620000000000001</c:v>
                </c:pt>
                <c:pt idx="22658">
                  <c:v>-1</c:v>
                </c:pt>
                <c:pt idx="22659">
                  <c:v>-1</c:v>
                </c:pt>
                <c:pt idx="22660">
                  <c:v>-1</c:v>
                </c:pt>
                <c:pt idx="22661">
                  <c:v>-1</c:v>
                </c:pt>
                <c:pt idx="22662">
                  <c:v>-1</c:v>
                </c:pt>
                <c:pt idx="22663">
                  <c:v>-1</c:v>
                </c:pt>
                <c:pt idx="22664">
                  <c:v>-1</c:v>
                </c:pt>
                <c:pt idx="22665">
                  <c:v>-1</c:v>
                </c:pt>
                <c:pt idx="22666">
                  <c:v>-1</c:v>
                </c:pt>
                <c:pt idx="22667">
                  <c:v>-1</c:v>
                </c:pt>
                <c:pt idx="22668">
                  <c:v>-0.93700000000000006</c:v>
                </c:pt>
                <c:pt idx="22669">
                  <c:v>-1</c:v>
                </c:pt>
                <c:pt idx="22670">
                  <c:v>-0.93700000000000006</c:v>
                </c:pt>
                <c:pt idx="22671">
                  <c:v>-0.93700000000000006</c:v>
                </c:pt>
                <c:pt idx="22672">
                  <c:v>-0.93700000000000006</c:v>
                </c:pt>
                <c:pt idx="22673">
                  <c:v>-0.93700000000000006</c:v>
                </c:pt>
                <c:pt idx="22674">
                  <c:v>-0.93700000000000006</c:v>
                </c:pt>
                <c:pt idx="22675">
                  <c:v>-0.93700000000000006</c:v>
                </c:pt>
                <c:pt idx="22676">
                  <c:v>-0.93700000000000006</c:v>
                </c:pt>
                <c:pt idx="22677">
                  <c:v>-0.93700000000000006</c:v>
                </c:pt>
                <c:pt idx="22678">
                  <c:v>-0.93700000000000006</c:v>
                </c:pt>
                <c:pt idx="22679">
                  <c:v>-0.93700000000000006</c:v>
                </c:pt>
                <c:pt idx="22680">
                  <c:v>-0.93700000000000006</c:v>
                </c:pt>
                <c:pt idx="22681">
                  <c:v>-0.93700000000000006</c:v>
                </c:pt>
                <c:pt idx="22682">
                  <c:v>-0.93700000000000006</c:v>
                </c:pt>
                <c:pt idx="22683">
                  <c:v>-0.93700000000000006</c:v>
                </c:pt>
                <c:pt idx="22684">
                  <c:v>-0.875</c:v>
                </c:pt>
                <c:pt idx="22685">
                  <c:v>-0.93700000000000006</c:v>
                </c:pt>
                <c:pt idx="22686">
                  <c:v>-0.875</c:v>
                </c:pt>
                <c:pt idx="22687">
                  <c:v>-0.93700000000000006</c:v>
                </c:pt>
                <c:pt idx="22688">
                  <c:v>-0.93700000000000006</c:v>
                </c:pt>
                <c:pt idx="22689">
                  <c:v>-0.875</c:v>
                </c:pt>
                <c:pt idx="22690">
                  <c:v>-0.93700000000000006</c:v>
                </c:pt>
                <c:pt idx="22691">
                  <c:v>-0.93700000000000006</c:v>
                </c:pt>
                <c:pt idx="22692">
                  <c:v>-0.93700000000000006</c:v>
                </c:pt>
                <c:pt idx="22693">
                  <c:v>-0.875</c:v>
                </c:pt>
                <c:pt idx="22694">
                  <c:v>-0.93700000000000006</c:v>
                </c:pt>
                <c:pt idx="22695">
                  <c:v>-0.875</c:v>
                </c:pt>
                <c:pt idx="22696">
                  <c:v>-0.875</c:v>
                </c:pt>
                <c:pt idx="22697">
                  <c:v>-0.93700000000000006</c:v>
                </c:pt>
                <c:pt idx="22698">
                  <c:v>-0.93700000000000006</c:v>
                </c:pt>
                <c:pt idx="22699">
                  <c:v>-0.875</c:v>
                </c:pt>
                <c:pt idx="22700">
                  <c:v>-0.93700000000000006</c:v>
                </c:pt>
                <c:pt idx="22701">
                  <c:v>-0.875</c:v>
                </c:pt>
                <c:pt idx="22702">
                  <c:v>-0.875</c:v>
                </c:pt>
                <c:pt idx="22703">
                  <c:v>-0.93700000000000006</c:v>
                </c:pt>
                <c:pt idx="22704">
                  <c:v>-0.93700000000000006</c:v>
                </c:pt>
                <c:pt idx="22705">
                  <c:v>-0.93700000000000006</c:v>
                </c:pt>
                <c:pt idx="22706">
                  <c:v>-0.93700000000000006</c:v>
                </c:pt>
                <c:pt idx="22707">
                  <c:v>-0.93700000000000006</c:v>
                </c:pt>
                <c:pt idx="22708">
                  <c:v>-0.875</c:v>
                </c:pt>
                <c:pt idx="22709">
                  <c:v>-0.93700000000000006</c:v>
                </c:pt>
                <c:pt idx="22710">
                  <c:v>-0.93700000000000006</c:v>
                </c:pt>
                <c:pt idx="22711">
                  <c:v>-0.93700000000000006</c:v>
                </c:pt>
                <c:pt idx="22712">
                  <c:v>-0.93700000000000006</c:v>
                </c:pt>
                <c:pt idx="22713">
                  <c:v>-0.93700000000000006</c:v>
                </c:pt>
                <c:pt idx="22714">
                  <c:v>-0.93700000000000006</c:v>
                </c:pt>
                <c:pt idx="22715">
                  <c:v>-0.93700000000000006</c:v>
                </c:pt>
                <c:pt idx="22716">
                  <c:v>-0.93700000000000006</c:v>
                </c:pt>
                <c:pt idx="22717">
                  <c:v>-0.93700000000000006</c:v>
                </c:pt>
                <c:pt idx="22718">
                  <c:v>-0.93700000000000006</c:v>
                </c:pt>
                <c:pt idx="22719">
                  <c:v>-0.93700000000000006</c:v>
                </c:pt>
                <c:pt idx="22720">
                  <c:v>-0.93700000000000006</c:v>
                </c:pt>
                <c:pt idx="22721">
                  <c:v>-0.93700000000000006</c:v>
                </c:pt>
                <c:pt idx="22722">
                  <c:v>-0.93700000000000006</c:v>
                </c:pt>
                <c:pt idx="22723">
                  <c:v>-0.93700000000000006</c:v>
                </c:pt>
                <c:pt idx="22724">
                  <c:v>-0.93700000000000006</c:v>
                </c:pt>
                <c:pt idx="22725">
                  <c:v>-0.93700000000000006</c:v>
                </c:pt>
                <c:pt idx="22726">
                  <c:v>-0.93700000000000006</c:v>
                </c:pt>
                <c:pt idx="22727">
                  <c:v>-0.93700000000000006</c:v>
                </c:pt>
                <c:pt idx="22728">
                  <c:v>-0.93700000000000006</c:v>
                </c:pt>
                <c:pt idx="22729">
                  <c:v>-0.93700000000000006</c:v>
                </c:pt>
                <c:pt idx="22730">
                  <c:v>-0.93700000000000006</c:v>
                </c:pt>
                <c:pt idx="22731">
                  <c:v>-0.93700000000000006</c:v>
                </c:pt>
                <c:pt idx="22732">
                  <c:v>-0.93700000000000006</c:v>
                </c:pt>
                <c:pt idx="22733">
                  <c:v>-0.93700000000000006</c:v>
                </c:pt>
                <c:pt idx="22734">
                  <c:v>-0.93700000000000006</c:v>
                </c:pt>
                <c:pt idx="22735">
                  <c:v>-0.93700000000000006</c:v>
                </c:pt>
                <c:pt idx="22736">
                  <c:v>-0.93700000000000006</c:v>
                </c:pt>
                <c:pt idx="22737">
                  <c:v>-0.93700000000000006</c:v>
                </c:pt>
                <c:pt idx="22738">
                  <c:v>-0.93700000000000006</c:v>
                </c:pt>
                <c:pt idx="22739">
                  <c:v>-0.93700000000000006</c:v>
                </c:pt>
                <c:pt idx="22740">
                  <c:v>-0.93700000000000006</c:v>
                </c:pt>
                <c:pt idx="22741">
                  <c:v>-0.93700000000000006</c:v>
                </c:pt>
                <c:pt idx="22742">
                  <c:v>-0.93700000000000006</c:v>
                </c:pt>
                <c:pt idx="22743">
                  <c:v>-0.93700000000000006</c:v>
                </c:pt>
                <c:pt idx="22744">
                  <c:v>-0.93700000000000006</c:v>
                </c:pt>
                <c:pt idx="22745">
                  <c:v>-0.93700000000000006</c:v>
                </c:pt>
                <c:pt idx="22746">
                  <c:v>-0.93700000000000006</c:v>
                </c:pt>
                <c:pt idx="22747">
                  <c:v>-0.93700000000000006</c:v>
                </c:pt>
                <c:pt idx="22748">
                  <c:v>-0.93700000000000006</c:v>
                </c:pt>
                <c:pt idx="22749">
                  <c:v>-0.93700000000000006</c:v>
                </c:pt>
                <c:pt idx="22750">
                  <c:v>-0.93700000000000006</c:v>
                </c:pt>
                <c:pt idx="22751">
                  <c:v>-0.93700000000000006</c:v>
                </c:pt>
                <c:pt idx="22752">
                  <c:v>-0.93700000000000006</c:v>
                </c:pt>
                <c:pt idx="22753">
                  <c:v>-0.93700000000000006</c:v>
                </c:pt>
                <c:pt idx="22754">
                  <c:v>-0.93700000000000006</c:v>
                </c:pt>
                <c:pt idx="22755">
                  <c:v>-0.93700000000000006</c:v>
                </c:pt>
                <c:pt idx="22756">
                  <c:v>-0.93700000000000006</c:v>
                </c:pt>
                <c:pt idx="22757">
                  <c:v>-0.93700000000000006</c:v>
                </c:pt>
                <c:pt idx="22758">
                  <c:v>-0.93700000000000006</c:v>
                </c:pt>
                <c:pt idx="22759">
                  <c:v>-0.93700000000000006</c:v>
                </c:pt>
                <c:pt idx="22760">
                  <c:v>-0.93700000000000006</c:v>
                </c:pt>
                <c:pt idx="22761">
                  <c:v>-0.93700000000000006</c:v>
                </c:pt>
                <c:pt idx="22762">
                  <c:v>-0.93700000000000006</c:v>
                </c:pt>
                <c:pt idx="22763">
                  <c:v>-0.93700000000000006</c:v>
                </c:pt>
                <c:pt idx="22764">
                  <c:v>-0.93700000000000006</c:v>
                </c:pt>
                <c:pt idx="22765">
                  <c:v>-0.875</c:v>
                </c:pt>
                <c:pt idx="22766">
                  <c:v>-0.875</c:v>
                </c:pt>
                <c:pt idx="22767">
                  <c:v>-0.875</c:v>
                </c:pt>
                <c:pt idx="22768">
                  <c:v>-0.875</c:v>
                </c:pt>
                <c:pt idx="22769">
                  <c:v>-0.875</c:v>
                </c:pt>
                <c:pt idx="22770">
                  <c:v>-0.875</c:v>
                </c:pt>
                <c:pt idx="22771">
                  <c:v>-0.875</c:v>
                </c:pt>
                <c:pt idx="22772">
                  <c:v>-0.875</c:v>
                </c:pt>
                <c:pt idx="22773">
                  <c:v>-0.93700000000000006</c:v>
                </c:pt>
                <c:pt idx="22774">
                  <c:v>-0.875</c:v>
                </c:pt>
                <c:pt idx="22775">
                  <c:v>-0.875</c:v>
                </c:pt>
                <c:pt idx="22776">
                  <c:v>-0.875</c:v>
                </c:pt>
                <c:pt idx="22777">
                  <c:v>-0.875</c:v>
                </c:pt>
                <c:pt idx="22778">
                  <c:v>-0.875</c:v>
                </c:pt>
                <c:pt idx="22779">
                  <c:v>-0.875</c:v>
                </c:pt>
                <c:pt idx="22780">
                  <c:v>-0.875</c:v>
                </c:pt>
                <c:pt idx="22781">
                  <c:v>-0.875</c:v>
                </c:pt>
                <c:pt idx="22782">
                  <c:v>-0.81200000000000006</c:v>
                </c:pt>
                <c:pt idx="22783">
                  <c:v>-0.875</c:v>
                </c:pt>
                <c:pt idx="22784">
                  <c:v>-0.81200000000000006</c:v>
                </c:pt>
                <c:pt idx="22785">
                  <c:v>-0.81200000000000006</c:v>
                </c:pt>
                <c:pt idx="22786">
                  <c:v>-0.81200000000000006</c:v>
                </c:pt>
                <c:pt idx="22787">
                  <c:v>-0.875</c:v>
                </c:pt>
                <c:pt idx="22788">
                  <c:v>-0.81200000000000006</c:v>
                </c:pt>
                <c:pt idx="22789">
                  <c:v>-0.81200000000000006</c:v>
                </c:pt>
                <c:pt idx="22790">
                  <c:v>-0.81200000000000006</c:v>
                </c:pt>
                <c:pt idx="22791">
                  <c:v>-0.81200000000000006</c:v>
                </c:pt>
                <c:pt idx="22792">
                  <c:v>-0.81200000000000006</c:v>
                </c:pt>
                <c:pt idx="22793">
                  <c:v>-0.75</c:v>
                </c:pt>
                <c:pt idx="22794">
                  <c:v>-0.81200000000000006</c:v>
                </c:pt>
                <c:pt idx="22795">
                  <c:v>-0.75</c:v>
                </c:pt>
                <c:pt idx="22796">
                  <c:v>-0.75</c:v>
                </c:pt>
                <c:pt idx="22797">
                  <c:v>-0.75</c:v>
                </c:pt>
                <c:pt idx="22798">
                  <c:v>-0.75</c:v>
                </c:pt>
                <c:pt idx="22799">
                  <c:v>-0.75</c:v>
                </c:pt>
                <c:pt idx="22800">
                  <c:v>-0.75</c:v>
                </c:pt>
                <c:pt idx="22801">
                  <c:v>-0.75</c:v>
                </c:pt>
                <c:pt idx="22802">
                  <c:v>-0.75</c:v>
                </c:pt>
                <c:pt idx="22803">
                  <c:v>-0.68700000000000006</c:v>
                </c:pt>
                <c:pt idx="22804">
                  <c:v>-0.68700000000000006</c:v>
                </c:pt>
                <c:pt idx="22805">
                  <c:v>-0.68700000000000006</c:v>
                </c:pt>
                <c:pt idx="22806">
                  <c:v>-0.68700000000000006</c:v>
                </c:pt>
                <c:pt idx="22807">
                  <c:v>-0.68700000000000006</c:v>
                </c:pt>
                <c:pt idx="22808">
                  <c:v>-0.68700000000000006</c:v>
                </c:pt>
                <c:pt idx="22809">
                  <c:v>-0.68700000000000006</c:v>
                </c:pt>
                <c:pt idx="22810">
                  <c:v>-0.68700000000000006</c:v>
                </c:pt>
                <c:pt idx="22811">
                  <c:v>-0.68700000000000006</c:v>
                </c:pt>
                <c:pt idx="22812">
                  <c:v>-0.68700000000000006</c:v>
                </c:pt>
                <c:pt idx="22813">
                  <c:v>-0.68700000000000006</c:v>
                </c:pt>
                <c:pt idx="22814">
                  <c:v>-0.68700000000000006</c:v>
                </c:pt>
                <c:pt idx="22815">
                  <c:v>-0.68700000000000006</c:v>
                </c:pt>
                <c:pt idx="22816">
                  <c:v>-0.68700000000000006</c:v>
                </c:pt>
                <c:pt idx="22817">
                  <c:v>-0.68700000000000006</c:v>
                </c:pt>
                <c:pt idx="22818">
                  <c:v>-0.68700000000000006</c:v>
                </c:pt>
                <c:pt idx="22819">
                  <c:v>-0.625</c:v>
                </c:pt>
                <c:pt idx="22820">
                  <c:v>-0.625</c:v>
                </c:pt>
                <c:pt idx="22821">
                  <c:v>-0.625</c:v>
                </c:pt>
                <c:pt idx="22822">
                  <c:v>-0.625</c:v>
                </c:pt>
                <c:pt idx="22823">
                  <c:v>-0.625</c:v>
                </c:pt>
                <c:pt idx="22824">
                  <c:v>-0.625</c:v>
                </c:pt>
                <c:pt idx="22825">
                  <c:v>-0.625</c:v>
                </c:pt>
                <c:pt idx="22826">
                  <c:v>-0.625</c:v>
                </c:pt>
                <c:pt idx="22827">
                  <c:v>-0.625</c:v>
                </c:pt>
                <c:pt idx="22828">
                  <c:v>-0.625</c:v>
                </c:pt>
                <c:pt idx="22829">
                  <c:v>-0.625</c:v>
                </c:pt>
                <c:pt idx="22830">
                  <c:v>-0.625</c:v>
                </c:pt>
                <c:pt idx="22831">
                  <c:v>-0.625</c:v>
                </c:pt>
                <c:pt idx="22832">
                  <c:v>-0.625</c:v>
                </c:pt>
                <c:pt idx="22833">
                  <c:v>-0.625</c:v>
                </c:pt>
                <c:pt idx="22834">
                  <c:v>-0.625</c:v>
                </c:pt>
                <c:pt idx="22835">
                  <c:v>-0.625</c:v>
                </c:pt>
                <c:pt idx="22836">
                  <c:v>-0.625</c:v>
                </c:pt>
                <c:pt idx="22837">
                  <c:v>-0.625</c:v>
                </c:pt>
                <c:pt idx="22838">
                  <c:v>-0.625</c:v>
                </c:pt>
                <c:pt idx="22839">
                  <c:v>-0.625</c:v>
                </c:pt>
                <c:pt idx="22840">
                  <c:v>-0.625</c:v>
                </c:pt>
                <c:pt idx="22841">
                  <c:v>-0.56200000000000006</c:v>
                </c:pt>
                <c:pt idx="22842">
                  <c:v>-0.625</c:v>
                </c:pt>
                <c:pt idx="22843">
                  <c:v>-0.625</c:v>
                </c:pt>
                <c:pt idx="22844">
                  <c:v>-0.625</c:v>
                </c:pt>
                <c:pt idx="22845">
                  <c:v>-0.625</c:v>
                </c:pt>
                <c:pt idx="22846">
                  <c:v>-0.625</c:v>
                </c:pt>
                <c:pt idx="22847">
                  <c:v>-0.625</c:v>
                </c:pt>
                <c:pt idx="22848">
                  <c:v>-0.625</c:v>
                </c:pt>
                <c:pt idx="22849">
                  <c:v>-0.625</c:v>
                </c:pt>
                <c:pt idx="22850">
                  <c:v>-0.625</c:v>
                </c:pt>
                <c:pt idx="22851">
                  <c:v>-0.625</c:v>
                </c:pt>
                <c:pt idx="22852">
                  <c:v>-0.625</c:v>
                </c:pt>
                <c:pt idx="22853">
                  <c:v>-0.625</c:v>
                </c:pt>
                <c:pt idx="22854">
                  <c:v>-0.625</c:v>
                </c:pt>
                <c:pt idx="22855">
                  <c:v>-0.625</c:v>
                </c:pt>
                <c:pt idx="22856">
                  <c:v>-0.625</c:v>
                </c:pt>
                <c:pt idx="22857">
                  <c:v>-0.625</c:v>
                </c:pt>
                <c:pt idx="22858">
                  <c:v>-0.625</c:v>
                </c:pt>
                <c:pt idx="22859">
                  <c:v>-0.625</c:v>
                </c:pt>
                <c:pt idx="22860">
                  <c:v>-0.625</c:v>
                </c:pt>
                <c:pt idx="22861">
                  <c:v>-0.625</c:v>
                </c:pt>
                <c:pt idx="22862">
                  <c:v>-0.625</c:v>
                </c:pt>
                <c:pt idx="22863">
                  <c:v>-0.625</c:v>
                </c:pt>
                <c:pt idx="22864">
                  <c:v>-0.625</c:v>
                </c:pt>
                <c:pt idx="22865">
                  <c:v>-0.625</c:v>
                </c:pt>
                <c:pt idx="22866">
                  <c:v>-0.56200000000000006</c:v>
                </c:pt>
                <c:pt idx="22867">
                  <c:v>-0.625</c:v>
                </c:pt>
                <c:pt idx="22868">
                  <c:v>-0.625</c:v>
                </c:pt>
                <c:pt idx="22869">
                  <c:v>-0.625</c:v>
                </c:pt>
                <c:pt idx="22870">
                  <c:v>-0.625</c:v>
                </c:pt>
                <c:pt idx="22871">
                  <c:v>-0.56200000000000006</c:v>
                </c:pt>
                <c:pt idx="22872">
                  <c:v>-0.56200000000000006</c:v>
                </c:pt>
                <c:pt idx="22873">
                  <c:v>-0.625</c:v>
                </c:pt>
                <c:pt idx="22874">
                  <c:v>-0.625</c:v>
                </c:pt>
                <c:pt idx="22875">
                  <c:v>-0.56200000000000006</c:v>
                </c:pt>
                <c:pt idx="22876">
                  <c:v>-0.625</c:v>
                </c:pt>
                <c:pt idx="22877">
                  <c:v>-0.625</c:v>
                </c:pt>
                <c:pt idx="22878">
                  <c:v>-0.56200000000000006</c:v>
                </c:pt>
                <c:pt idx="22879">
                  <c:v>-0.56200000000000006</c:v>
                </c:pt>
                <c:pt idx="22880">
                  <c:v>-0.56200000000000006</c:v>
                </c:pt>
                <c:pt idx="22881">
                  <c:v>-0.625</c:v>
                </c:pt>
                <c:pt idx="22882">
                  <c:v>-0.56200000000000006</c:v>
                </c:pt>
                <c:pt idx="22883">
                  <c:v>-0.56200000000000006</c:v>
                </c:pt>
                <c:pt idx="22884">
                  <c:v>-0.56200000000000006</c:v>
                </c:pt>
                <c:pt idx="22885">
                  <c:v>-0.625</c:v>
                </c:pt>
                <c:pt idx="22886">
                  <c:v>-0.625</c:v>
                </c:pt>
                <c:pt idx="22887">
                  <c:v>-0.56200000000000006</c:v>
                </c:pt>
                <c:pt idx="22888">
                  <c:v>-0.56200000000000006</c:v>
                </c:pt>
                <c:pt idx="22889">
                  <c:v>-0.625</c:v>
                </c:pt>
                <c:pt idx="22890">
                  <c:v>-0.625</c:v>
                </c:pt>
                <c:pt idx="22891">
                  <c:v>-0.56200000000000006</c:v>
                </c:pt>
                <c:pt idx="22892">
                  <c:v>-0.56200000000000006</c:v>
                </c:pt>
                <c:pt idx="22893">
                  <c:v>-0.625</c:v>
                </c:pt>
                <c:pt idx="22894">
                  <c:v>-0.625</c:v>
                </c:pt>
                <c:pt idx="22895">
                  <c:v>-0.56200000000000006</c:v>
                </c:pt>
                <c:pt idx="22896">
                  <c:v>-0.56200000000000006</c:v>
                </c:pt>
                <c:pt idx="22897">
                  <c:v>-0.56200000000000006</c:v>
                </c:pt>
                <c:pt idx="22898">
                  <c:v>-0.56200000000000006</c:v>
                </c:pt>
                <c:pt idx="22899">
                  <c:v>-0.56200000000000006</c:v>
                </c:pt>
                <c:pt idx="22900">
                  <c:v>-0.56200000000000006</c:v>
                </c:pt>
                <c:pt idx="22901">
                  <c:v>-0.56200000000000006</c:v>
                </c:pt>
                <c:pt idx="22902">
                  <c:v>-0.56200000000000006</c:v>
                </c:pt>
                <c:pt idx="22903">
                  <c:v>-0.56200000000000006</c:v>
                </c:pt>
                <c:pt idx="22904">
                  <c:v>-0.56200000000000006</c:v>
                </c:pt>
                <c:pt idx="22905">
                  <c:v>-0.56200000000000006</c:v>
                </c:pt>
                <c:pt idx="22906">
                  <c:v>-0.56200000000000006</c:v>
                </c:pt>
                <c:pt idx="22907">
                  <c:v>-0.56200000000000006</c:v>
                </c:pt>
                <c:pt idx="22908">
                  <c:v>-0.56200000000000006</c:v>
                </c:pt>
                <c:pt idx="22909">
                  <c:v>-0.56200000000000006</c:v>
                </c:pt>
                <c:pt idx="22910">
                  <c:v>-0.56200000000000006</c:v>
                </c:pt>
                <c:pt idx="22911">
                  <c:v>-0.56200000000000006</c:v>
                </c:pt>
                <c:pt idx="22912">
                  <c:v>-0.56200000000000006</c:v>
                </c:pt>
                <c:pt idx="22913">
                  <c:v>-0.56200000000000006</c:v>
                </c:pt>
                <c:pt idx="22914">
                  <c:v>-0.56200000000000006</c:v>
                </c:pt>
                <c:pt idx="22915">
                  <c:v>-0.56200000000000006</c:v>
                </c:pt>
                <c:pt idx="22916">
                  <c:v>-0.56200000000000006</c:v>
                </c:pt>
                <c:pt idx="22917">
                  <c:v>-0.56200000000000006</c:v>
                </c:pt>
                <c:pt idx="22918">
                  <c:v>-0.56200000000000006</c:v>
                </c:pt>
                <c:pt idx="22919">
                  <c:v>-0.56200000000000006</c:v>
                </c:pt>
                <c:pt idx="22920">
                  <c:v>-0.56200000000000006</c:v>
                </c:pt>
                <c:pt idx="22921">
                  <c:v>-0.56200000000000006</c:v>
                </c:pt>
                <c:pt idx="22922">
                  <c:v>-0.56200000000000006</c:v>
                </c:pt>
                <c:pt idx="22923">
                  <c:v>-0.56200000000000006</c:v>
                </c:pt>
                <c:pt idx="22924">
                  <c:v>-0.56200000000000006</c:v>
                </c:pt>
                <c:pt idx="22925">
                  <c:v>-0.56200000000000006</c:v>
                </c:pt>
                <c:pt idx="22926">
                  <c:v>-0.56200000000000006</c:v>
                </c:pt>
                <c:pt idx="22927">
                  <c:v>-0.56200000000000006</c:v>
                </c:pt>
                <c:pt idx="22928">
                  <c:v>-0.56200000000000006</c:v>
                </c:pt>
                <c:pt idx="22929">
                  <c:v>-0.56200000000000006</c:v>
                </c:pt>
                <c:pt idx="22930">
                  <c:v>-0.56200000000000006</c:v>
                </c:pt>
                <c:pt idx="22931">
                  <c:v>-0.56200000000000006</c:v>
                </c:pt>
                <c:pt idx="22932">
                  <c:v>-0.56200000000000006</c:v>
                </c:pt>
                <c:pt idx="22933">
                  <c:v>-0.56200000000000006</c:v>
                </c:pt>
                <c:pt idx="22934">
                  <c:v>-0.56200000000000006</c:v>
                </c:pt>
                <c:pt idx="22935">
                  <c:v>-0.56200000000000006</c:v>
                </c:pt>
                <c:pt idx="22936">
                  <c:v>-0.5</c:v>
                </c:pt>
                <c:pt idx="22937">
                  <c:v>-0.5</c:v>
                </c:pt>
                <c:pt idx="22938">
                  <c:v>-0.56200000000000006</c:v>
                </c:pt>
                <c:pt idx="22939">
                  <c:v>-0.56200000000000006</c:v>
                </c:pt>
                <c:pt idx="22940">
                  <c:v>-0.56200000000000006</c:v>
                </c:pt>
                <c:pt idx="22941">
                  <c:v>-0.5</c:v>
                </c:pt>
                <c:pt idx="22942">
                  <c:v>-0.56200000000000006</c:v>
                </c:pt>
                <c:pt idx="22943">
                  <c:v>-0.56200000000000006</c:v>
                </c:pt>
                <c:pt idx="22944">
                  <c:v>-0.56200000000000006</c:v>
                </c:pt>
                <c:pt idx="22945">
                  <c:v>-0.5</c:v>
                </c:pt>
                <c:pt idx="22946">
                  <c:v>-0.56200000000000006</c:v>
                </c:pt>
                <c:pt idx="22947">
                  <c:v>-0.56200000000000006</c:v>
                </c:pt>
                <c:pt idx="22948">
                  <c:v>-0.56200000000000006</c:v>
                </c:pt>
                <c:pt idx="22949">
                  <c:v>-0.5</c:v>
                </c:pt>
                <c:pt idx="22950">
                  <c:v>-0.5</c:v>
                </c:pt>
                <c:pt idx="22951">
                  <c:v>-0.5</c:v>
                </c:pt>
                <c:pt idx="22952">
                  <c:v>-0.5</c:v>
                </c:pt>
                <c:pt idx="22953">
                  <c:v>-0.5</c:v>
                </c:pt>
                <c:pt idx="22954">
                  <c:v>-0.5</c:v>
                </c:pt>
                <c:pt idx="22955">
                  <c:v>-0.5</c:v>
                </c:pt>
                <c:pt idx="22956">
                  <c:v>-0.5</c:v>
                </c:pt>
                <c:pt idx="22957">
                  <c:v>-0.5</c:v>
                </c:pt>
                <c:pt idx="22958">
                  <c:v>-0.5</c:v>
                </c:pt>
                <c:pt idx="22959">
                  <c:v>-0.5</c:v>
                </c:pt>
                <c:pt idx="22960">
                  <c:v>-0.56200000000000006</c:v>
                </c:pt>
                <c:pt idx="22961">
                  <c:v>-0.5</c:v>
                </c:pt>
                <c:pt idx="22962">
                  <c:v>-0.5</c:v>
                </c:pt>
                <c:pt idx="22963">
                  <c:v>-0.5</c:v>
                </c:pt>
                <c:pt idx="22964">
                  <c:v>-0.5</c:v>
                </c:pt>
                <c:pt idx="22965">
                  <c:v>-0.5</c:v>
                </c:pt>
                <c:pt idx="22966">
                  <c:v>-0.5</c:v>
                </c:pt>
                <c:pt idx="22967">
                  <c:v>-0.5</c:v>
                </c:pt>
                <c:pt idx="22968">
                  <c:v>-0.5</c:v>
                </c:pt>
                <c:pt idx="22969">
                  <c:v>-0.5</c:v>
                </c:pt>
                <c:pt idx="22970">
                  <c:v>-0.5</c:v>
                </c:pt>
                <c:pt idx="22971">
                  <c:v>-0.5</c:v>
                </c:pt>
                <c:pt idx="22972">
                  <c:v>-0.5</c:v>
                </c:pt>
                <c:pt idx="22973">
                  <c:v>-0.5</c:v>
                </c:pt>
                <c:pt idx="22974">
                  <c:v>-0.5</c:v>
                </c:pt>
                <c:pt idx="22975">
                  <c:v>-0.5</c:v>
                </c:pt>
                <c:pt idx="22976">
                  <c:v>-0.5</c:v>
                </c:pt>
                <c:pt idx="22977">
                  <c:v>-0.5</c:v>
                </c:pt>
                <c:pt idx="22978">
                  <c:v>-0.5</c:v>
                </c:pt>
                <c:pt idx="22979">
                  <c:v>-0.5</c:v>
                </c:pt>
                <c:pt idx="22980">
                  <c:v>-0.5</c:v>
                </c:pt>
                <c:pt idx="22981">
                  <c:v>-0.5</c:v>
                </c:pt>
                <c:pt idx="22982">
                  <c:v>-0.5</c:v>
                </c:pt>
                <c:pt idx="22983">
                  <c:v>-0.5</c:v>
                </c:pt>
                <c:pt idx="22984">
                  <c:v>-0.5</c:v>
                </c:pt>
                <c:pt idx="22985">
                  <c:v>-0.5</c:v>
                </c:pt>
                <c:pt idx="22986">
                  <c:v>-0.5</c:v>
                </c:pt>
                <c:pt idx="22987">
                  <c:v>-0.5</c:v>
                </c:pt>
                <c:pt idx="22988">
                  <c:v>-0.437</c:v>
                </c:pt>
                <c:pt idx="22989">
                  <c:v>-0.5</c:v>
                </c:pt>
                <c:pt idx="22990">
                  <c:v>-0.5</c:v>
                </c:pt>
                <c:pt idx="22991">
                  <c:v>-0.5</c:v>
                </c:pt>
                <c:pt idx="22992">
                  <c:v>-0.5</c:v>
                </c:pt>
                <c:pt idx="22993">
                  <c:v>-0.437</c:v>
                </c:pt>
                <c:pt idx="22994">
                  <c:v>-0.5</c:v>
                </c:pt>
                <c:pt idx="22995">
                  <c:v>-0.5</c:v>
                </c:pt>
                <c:pt idx="22996">
                  <c:v>-0.5</c:v>
                </c:pt>
                <c:pt idx="22997">
                  <c:v>-0.5</c:v>
                </c:pt>
                <c:pt idx="22998">
                  <c:v>-0.437</c:v>
                </c:pt>
                <c:pt idx="22999">
                  <c:v>-0.5</c:v>
                </c:pt>
                <c:pt idx="23000">
                  <c:v>-0.5</c:v>
                </c:pt>
                <c:pt idx="23001">
                  <c:v>-0.5</c:v>
                </c:pt>
                <c:pt idx="23002">
                  <c:v>-0.437</c:v>
                </c:pt>
                <c:pt idx="23003">
                  <c:v>-0.437</c:v>
                </c:pt>
                <c:pt idx="23004">
                  <c:v>-0.5</c:v>
                </c:pt>
                <c:pt idx="23005">
                  <c:v>-0.5</c:v>
                </c:pt>
                <c:pt idx="23006">
                  <c:v>-0.437</c:v>
                </c:pt>
                <c:pt idx="23007">
                  <c:v>-0.437</c:v>
                </c:pt>
                <c:pt idx="23008">
                  <c:v>-0.437</c:v>
                </c:pt>
                <c:pt idx="23009">
                  <c:v>-0.437</c:v>
                </c:pt>
                <c:pt idx="23010">
                  <c:v>-0.437</c:v>
                </c:pt>
                <c:pt idx="23011">
                  <c:v>-0.437</c:v>
                </c:pt>
                <c:pt idx="23012">
                  <c:v>-0.437</c:v>
                </c:pt>
                <c:pt idx="23013">
                  <c:v>-0.437</c:v>
                </c:pt>
                <c:pt idx="23014">
                  <c:v>-0.437</c:v>
                </c:pt>
                <c:pt idx="23015">
                  <c:v>-0.437</c:v>
                </c:pt>
                <c:pt idx="23016">
                  <c:v>-0.437</c:v>
                </c:pt>
                <c:pt idx="23017">
                  <c:v>-0.437</c:v>
                </c:pt>
                <c:pt idx="23018">
                  <c:v>-0.437</c:v>
                </c:pt>
                <c:pt idx="23019">
                  <c:v>-0.437</c:v>
                </c:pt>
                <c:pt idx="23020">
                  <c:v>-0.437</c:v>
                </c:pt>
                <c:pt idx="23021">
                  <c:v>-0.437</c:v>
                </c:pt>
                <c:pt idx="23022">
                  <c:v>-0.437</c:v>
                </c:pt>
                <c:pt idx="23023">
                  <c:v>-0.437</c:v>
                </c:pt>
                <c:pt idx="23024">
                  <c:v>-0.437</c:v>
                </c:pt>
                <c:pt idx="23025">
                  <c:v>-0.437</c:v>
                </c:pt>
                <c:pt idx="23026">
                  <c:v>-0.437</c:v>
                </c:pt>
                <c:pt idx="23027">
                  <c:v>-0.437</c:v>
                </c:pt>
                <c:pt idx="23028">
                  <c:v>-0.437</c:v>
                </c:pt>
                <c:pt idx="23029">
                  <c:v>-0.437</c:v>
                </c:pt>
                <c:pt idx="23030">
                  <c:v>-0.437</c:v>
                </c:pt>
                <c:pt idx="23031">
                  <c:v>-0.437</c:v>
                </c:pt>
                <c:pt idx="23032">
                  <c:v>-0.437</c:v>
                </c:pt>
                <c:pt idx="23033">
                  <c:v>-0.437</c:v>
                </c:pt>
                <c:pt idx="23034">
                  <c:v>-0.437</c:v>
                </c:pt>
                <c:pt idx="23035">
                  <c:v>-0.375</c:v>
                </c:pt>
                <c:pt idx="23036">
                  <c:v>-0.437</c:v>
                </c:pt>
                <c:pt idx="23037">
                  <c:v>-0.437</c:v>
                </c:pt>
                <c:pt idx="23038">
                  <c:v>-0.437</c:v>
                </c:pt>
                <c:pt idx="23039">
                  <c:v>-0.437</c:v>
                </c:pt>
                <c:pt idx="23040">
                  <c:v>-0.437</c:v>
                </c:pt>
                <c:pt idx="23041">
                  <c:v>-0.437</c:v>
                </c:pt>
                <c:pt idx="23042">
                  <c:v>-0.375</c:v>
                </c:pt>
                <c:pt idx="23043">
                  <c:v>-0.375</c:v>
                </c:pt>
                <c:pt idx="23044">
                  <c:v>-0.437</c:v>
                </c:pt>
                <c:pt idx="23045">
                  <c:v>-0.375</c:v>
                </c:pt>
                <c:pt idx="23046">
                  <c:v>-0.437</c:v>
                </c:pt>
                <c:pt idx="23047">
                  <c:v>-0.437</c:v>
                </c:pt>
                <c:pt idx="23048">
                  <c:v>-0.437</c:v>
                </c:pt>
                <c:pt idx="23049">
                  <c:v>-0.437</c:v>
                </c:pt>
                <c:pt idx="23050">
                  <c:v>-0.437</c:v>
                </c:pt>
                <c:pt idx="23051">
                  <c:v>-0.437</c:v>
                </c:pt>
                <c:pt idx="23052">
                  <c:v>-0.375</c:v>
                </c:pt>
                <c:pt idx="23053">
                  <c:v>-0.375</c:v>
                </c:pt>
                <c:pt idx="23054">
                  <c:v>-0.437</c:v>
                </c:pt>
                <c:pt idx="23055">
                  <c:v>-0.375</c:v>
                </c:pt>
                <c:pt idx="23056">
                  <c:v>-0.437</c:v>
                </c:pt>
                <c:pt idx="23057">
                  <c:v>-0.375</c:v>
                </c:pt>
                <c:pt idx="23058">
                  <c:v>-0.375</c:v>
                </c:pt>
                <c:pt idx="23059">
                  <c:v>-0.375</c:v>
                </c:pt>
                <c:pt idx="23060">
                  <c:v>-0.375</c:v>
                </c:pt>
                <c:pt idx="23061">
                  <c:v>-0.375</c:v>
                </c:pt>
                <c:pt idx="23062">
                  <c:v>-0.375</c:v>
                </c:pt>
                <c:pt idx="23063">
                  <c:v>-0.375</c:v>
                </c:pt>
                <c:pt idx="23064">
                  <c:v>-0.437</c:v>
                </c:pt>
                <c:pt idx="23065">
                  <c:v>-0.375</c:v>
                </c:pt>
                <c:pt idx="23066">
                  <c:v>-0.375</c:v>
                </c:pt>
                <c:pt idx="23067">
                  <c:v>-0.437</c:v>
                </c:pt>
                <c:pt idx="23068">
                  <c:v>-0.375</c:v>
                </c:pt>
                <c:pt idx="23069">
                  <c:v>-0.375</c:v>
                </c:pt>
                <c:pt idx="23070">
                  <c:v>-0.437</c:v>
                </c:pt>
                <c:pt idx="23071">
                  <c:v>-0.375</c:v>
                </c:pt>
                <c:pt idx="23072">
                  <c:v>-0.375</c:v>
                </c:pt>
                <c:pt idx="23073">
                  <c:v>-0.375</c:v>
                </c:pt>
                <c:pt idx="23074">
                  <c:v>-0.375</c:v>
                </c:pt>
                <c:pt idx="23075">
                  <c:v>-0.375</c:v>
                </c:pt>
                <c:pt idx="23076">
                  <c:v>-0.375</c:v>
                </c:pt>
                <c:pt idx="23077">
                  <c:v>-0.375</c:v>
                </c:pt>
                <c:pt idx="23078">
                  <c:v>-0.437</c:v>
                </c:pt>
                <c:pt idx="23079">
                  <c:v>-0.375</c:v>
                </c:pt>
                <c:pt idx="23080">
                  <c:v>-0.375</c:v>
                </c:pt>
                <c:pt idx="23081">
                  <c:v>-0.375</c:v>
                </c:pt>
                <c:pt idx="23082">
                  <c:v>-0.437</c:v>
                </c:pt>
                <c:pt idx="23083">
                  <c:v>-0.375</c:v>
                </c:pt>
                <c:pt idx="23084">
                  <c:v>-0.375</c:v>
                </c:pt>
                <c:pt idx="23085">
                  <c:v>-0.375</c:v>
                </c:pt>
                <c:pt idx="23086">
                  <c:v>-0.375</c:v>
                </c:pt>
                <c:pt idx="23087">
                  <c:v>-0.437</c:v>
                </c:pt>
                <c:pt idx="23088">
                  <c:v>-0.375</c:v>
                </c:pt>
                <c:pt idx="23089">
                  <c:v>-0.375</c:v>
                </c:pt>
                <c:pt idx="23090">
                  <c:v>-0.375</c:v>
                </c:pt>
                <c:pt idx="23091">
                  <c:v>-0.437</c:v>
                </c:pt>
                <c:pt idx="23092">
                  <c:v>-0.375</c:v>
                </c:pt>
                <c:pt idx="23093">
                  <c:v>-0.375</c:v>
                </c:pt>
                <c:pt idx="23094">
                  <c:v>-0.437</c:v>
                </c:pt>
                <c:pt idx="23095">
                  <c:v>-0.437</c:v>
                </c:pt>
                <c:pt idx="23096">
                  <c:v>-0.437</c:v>
                </c:pt>
                <c:pt idx="23097">
                  <c:v>-0.437</c:v>
                </c:pt>
                <c:pt idx="23098">
                  <c:v>-0.437</c:v>
                </c:pt>
                <c:pt idx="23099">
                  <c:v>-0.437</c:v>
                </c:pt>
                <c:pt idx="23100">
                  <c:v>-0.437</c:v>
                </c:pt>
                <c:pt idx="23101">
                  <c:v>-0.375</c:v>
                </c:pt>
                <c:pt idx="23102">
                  <c:v>-0.437</c:v>
                </c:pt>
                <c:pt idx="23103">
                  <c:v>-0.437</c:v>
                </c:pt>
                <c:pt idx="23104">
                  <c:v>-0.437</c:v>
                </c:pt>
                <c:pt idx="23105">
                  <c:v>-0.437</c:v>
                </c:pt>
                <c:pt idx="23106">
                  <c:v>-0.375</c:v>
                </c:pt>
                <c:pt idx="23107">
                  <c:v>-0.437</c:v>
                </c:pt>
                <c:pt idx="23108">
                  <c:v>-0.437</c:v>
                </c:pt>
                <c:pt idx="23109">
                  <c:v>-0.437</c:v>
                </c:pt>
                <c:pt idx="23110">
                  <c:v>-0.437</c:v>
                </c:pt>
                <c:pt idx="23111">
                  <c:v>-0.437</c:v>
                </c:pt>
                <c:pt idx="23112">
                  <c:v>-0.437</c:v>
                </c:pt>
                <c:pt idx="23113">
                  <c:v>-0.437</c:v>
                </c:pt>
                <c:pt idx="23114">
                  <c:v>-0.437</c:v>
                </c:pt>
                <c:pt idx="23115">
                  <c:v>-0.437</c:v>
                </c:pt>
                <c:pt idx="23116">
                  <c:v>-0.437</c:v>
                </c:pt>
                <c:pt idx="23117">
                  <c:v>-0.437</c:v>
                </c:pt>
                <c:pt idx="23118">
                  <c:v>-0.437</c:v>
                </c:pt>
                <c:pt idx="23119">
                  <c:v>-0.437</c:v>
                </c:pt>
                <c:pt idx="23120">
                  <c:v>-0.437</c:v>
                </c:pt>
                <c:pt idx="23121">
                  <c:v>-0.437</c:v>
                </c:pt>
                <c:pt idx="23122">
                  <c:v>-0.437</c:v>
                </c:pt>
                <c:pt idx="23123">
                  <c:v>-0.437</c:v>
                </c:pt>
                <c:pt idx="23124">
                  <c:v>-0.437</c:v>
                </c:pt>
                <c:pt idx="23125">
                  <c:v>-0.437</c:v>
                </c:pt>
                <c:pt idx="23126">
                  <c:v>-0.437</c:v>
                </c:pt>
                <c:pt idx="23127">
                  <c:v>-0.437</c:v>
                </c:pt>
                <c:pt idx="23128">
                  <c:v>-0.437</c:v>
                </c:pt>
                <c:pt idx="23129">
                  <c:v>-0.437</c:v>
                </c:pt>
                <c:pt idx="23130">
                  <c:v>-0.437</c:v>
                </c:pt>
                <c:pt idx="23131">
                  <c:v>-0.437</c:v>
                </c:pt>
                <c:pt idx="23132">
                  <c:v>-0.437</c:v>
                </c:pt>
                <c:pt idx="23133">
                  <c:v>-0.437</c:v>
                </c:pt>
                <c:pt idx="23134">
                  <c:v>-0.437</c:v>
                </c:pt>
                <c:pt idx="23135">
                  <c:v>-0.437</c:v>
                </c:pt>
                <c:pt idx="23136">
                  <c:v>-0.437</c:v>
                </c:pt>
                <c:pt idx="23137">
                  <c:v>-0.437</c:v>
                </c:pt>
                <c:pt idx="23138">
                  <c:v>-0.437</c:v>
                </c:pt>
                <c:pt idx="23139">
                  <c:v>-0.437</c:v>
                </c:pt>
                <c:pt idx="23140">
                  <c:v>-0.437</c:v>
                </c:pt>
                <c:pt idx="23141">
                  <c:v>-0.437</c:v>
                </c:pt>
                <c:pt idx="23142">
                  <c:v>-0.437</c:v>
                </c:pt>
                <c:pt idx="23143">
                  <c:v>-0.437</c:v>
                </c:pt>
                <c:pt idx="23144">
                  <c:v>-0.437</c:v>
                </c:pt>
                <c:pt idx="23145">
                  <c:v>-0.437</c:v>
                </c:pt>
                <c:pt idx="23146">
                  <c:v>-0.437</c:v>
                </c:pt>
                <c:pt idx="23147">
                  <c:v>-0.437</c:v>
                </c:pt>
                <c:pt idx="23148">
                  <c:v>-0.437</c:v>
                </c:pt>
                <c:pt idx="23149">
                  <c:v>-0.437</c:v>
                </c:pt>
                <c:pt idx="23150">
                  <c:v>-0.437</c:v>
                </c:pt>
                <c:pt idx="23151">
                  <c:v>-0.437</c:v>
                </c:pt>
                <c:pt idx="23152">
                  <c:v>-0.437</c:v>
                </c:pt>
                <c:pt idx="23153">
                  <c:v>-0.437</c:v>
                </c:pt>
                <c:pt idx="23154">
                  <c:v>-0.437</c:v>
                </c:pt>
                <c:pt idx="23155">
                  <c:v>-0.437</c:v>
                </c:pt>
                <c:pt idx="23156">
                  <c:v>-0.437</c:v>
                </c:pt>
                <c:pt idx="23157">
                  <c:v>-0.437</c:v>
                </c:pt>
                <c:pt idx="23158">
                  <c:v>-0.437</c:v>
                </c:pt>
                <c:pt idx="23159">
                  <c:v>-0.437</c:v>
                </c:pt>
                <c:pt idx="23160">
                  <c:v>-0.437</c:v>
                </c:pt>
                <c:pt idx="23161">
                  <c:v>-0.437</c:v>
                </c:pt>
                <c:pt idx="23162">
                  <c:v>-0.437</c:v>
                </c:pt>
                <c:pt idx="23163">
                  <c:v>-0.437</c:v>
                </c:pt>
                <c:pt idx="23164">
                  <c:v>-0.437</c:v>
                </c:pt>
                <c:pt idx="23165">
                  <c:v>-0.437</c:v>
                </c:pt>
                <c:pt idx="23166">
                  <c:v>-0.437</c:v>
                </c:pt>
                <c:pt idx="23167">
                  <c:v>-0.437</c:v>
                </c:pt>
                <c:pt idx="23168">
                  <c:v>-0.437</c:v>
                </c:pt>
                <c:pt idx="23169">
                  <c:v>-0.437</c:v>
                </c:pt>
                <c:pt idx="23170">
                  <c:v>-0.437</c:v>
                </c:pt>
                <c:pt idx="23171">
                  <c:v>-0.437</c:v>
                </c:pt>
                <c:pt idx="23172">
                  <c:v>-0.437</c:v>
                </c:pt>
                <c:pt idx="23173">
                  <c:v>-0.437</c:v>
                </c:pt>
                <c:pt idx="23174">
                  <c:v>-0.437</c:v>
                </c:pt>
                <c:pt idx="23175">
                  <c:v>-0.437</c:v>
                </c:pt>
                <c:pt idx="23176">
                  <c:v>-0.437</c:v>
                </c:pt>
                <c:pt idx="23177">
                  <c:v>-0.437</c:v>
                </c:pt>
                <c:pt idx="23178">
                  <c:v>-0.437</c:v>
                </c:pt>
                <c:pt idx="23179">
                  <c:v>-0.437</c:v>
                </c:pt>
                <c:pt idx="23180">
                  <c:v>-0.437</c:v>
                </c:pt>
                <c:pt idx="23181">
                  <c:v>-0.437</c:v>
                </c:pt>
                <c:pt idx="23182">
                  <c:v>-0.437</c:v>
                </c:pt>
                <c:pt idx="23183">
                  <c:v>-0.437</c:v>
                </c:pt>
                <c:pt idx="23184">
                  <c:v>-0.437</c:v>
                </c:pt>
                <c:pt idx="23185">
                  <c:v>-0.437</c:v>
                </c:pt>
                <c:pt idx="23186">
                  <c:v>-0.437</c:v>
                </c:pt>
                <c:pt idx="23187">
                  <c:v>-0.437</c:v>
                </c:pt>
                <c:pt idx="23188">
                  <c:v>-0.437</c:v>
                </c:pt>
                <c:pt idx="23189">
                  <c:v>-0.437</c:v>
                </c:pt>
                <c:pt idx="23190">
                  <c:v>-0.437</c:v>
                </c:pt>
                <c:pt idx="23191">
                  <c:v>-0.437</c:v>
                </c:pt>
                <c:pt idx="23192">
                  <c:v>-0.437</c:v>
                </c:pt>
                <c:pt idx="23193">
                  <c:v>-0.437</c:v>
                </c:pt>
                <c:pt idx="23194">
                  <c:v>-0.437</c:v>
                </c:pt>
                <c:pt idx="23195">
                  <c:v>-0.437</c:v>
                </c:pt>
                <c:pt idx="23196">
                  <c:v>-0.437</c:v>
                </c:pt>
                <c:pt idx="23197">
                  <c:v>-0.437</c:v>
                </c:pt>
                <c:pt idx="23198">
                  <c:v>-0.437</c:v>
                </c:pt>
                <c:pt idx="23199">
                  <c:v>-0.437</c:v>
                </c:pt>
                <c:pt idx="23200">
                  <c:v>-0.437</c:v>
                </c:pt>
                <c:pt idx="23201">
                  <c:v>-0.437</c:v>
                </c:pt>
                <c:pt idx="23202">
                  <c:v>-0.437</c:v>
                </c:pt>
                <c:pt idx="23203">
                  <c:v>-0.437</c:v>
                </c:pt>
                <c:pt idx="23204">
                  <c:v>-0.437</c:v>
                </c:pt>
                <c:pt idx="23205">
                  <c:v>-0.437</c:v>
                </c:pt>
                <c:pt idx="23206">
                  <c:v>-0.437</c:v>
                </c:pt>
                <c:pt idx="23207">
                  <c:v>-0.437</c:v>
                </c:pt>
                <c:pt idx="23208">
                  <c:v>-0.437</c:v>
                </c:pt>
                <c:pt idx="23209">
                  <c:v>-0.437</c:v>
                </c:pt>
                <c:pt idx="23210">
                  <c:v>-0.437</c:v>
                </c:pt>
                <c:pt idx="23211">
                  <c:v>-0.437</c:v>
                </c:pt>
                <c:pt idx="23212">
                  <c:v>-0.437</c:v>
                </c:pt>
                <c:pt idx="23213">
                  <c:v>-0.437</c:v>
                </c:pt>
                <c:pt idx="23214">
                  <c:v>-0.437</c:v>
                </c:pt>
                <c:pt idx="23215">
                  <c:v>-0.437</c:v>
                </c:pt>
                <c:pt idx="23216">
                  <c:v>-0.437</c:v>
                </c:pt>
                <c:pt idx="23217">
                  <c:v>-0.437</c:v>
                </c:pt>
                <c:pt idx="23218">
                  <c:v>-0.437</c:v>
                </c:pt>
                <c:pt idx="23219">
                  <c:v>-0.437</c:v>
                </c:pt>
                <c:pt idx="23220">
                  <c:v>-0.437</c:v>
                </c:pt>
                <c:pt idx="23221">
                  <c:v>-0.437</c:v>
                </c:pt>
                <c:pt idx="23222">
                  <c:v>-0.437</c:v>
                </c:pt>
                <c:pt idx="23223">
                  <c:v>-0.437</c:v>
                </c:pt>
                <c:pt idx="23224">
                  <c:v>-0.437</c:v>
                </c:pt>
                <c:pt idx="23225">
                  <c:v>-0.5</c:v>
                </c:pt>
                <c:pt idx="23226">
                  <c:v>-0.437</c:v>
                </c:pt>
                <c:pt idx="23227">
                  <c:v>-0.437</c:v>
                </c:pt>
                <c:pt idx="23228">
                  <c:v>-0.437</c:v>
                </c:pt>
                <c:pt idx="23229">
                  <c:v>-0.437</c:v>
                </c:pt>
                <c:pt idx="23230">
                  <c:v>-0.437</c:v>
                </c:pt>
                <c:pt idx="23231">
                  <c:v>-0.437</c:v>
                </c:pt>
                <c:pt idx="23232">
                  <c:v>-0.5</c:v>
                </c:pt>
                <c:pt idx="23233">
                  <c:v>-0.5</c:v>
                </c:pt>
                <c:pt idx="23234">
                  <c:v>-0.5</c:v>
                </c:pt>
                <c:pt idx="23235">
                  <c:v>-0.5</c:v>
                </c:pt>
                <c:pt idx="23236">
                  <c:v>-0.5</c:v>
                </c:pt>
                <c:pt idx="23237">
                  <c:v>-0.437</c:v>
                </c:pt>
                <c:pt idx="23238">
                  <c:v>-0.5</c:v>
                </c:pt>
                <c:pt idx="23239">
                  <c:v>-0.5</c:v>
                </c:pt>
                <c:pt idx="23240">
                  <c:v>-0.5</c:v>
                </c:pt>
                <c:pt idx="23241">
                  <c:v>-0.5</c:v>
                </c:pt>
                <c:pt idx="23242">
                  <c:v>-0.5</c:v>
                </c:pt>
                <c:pt idx="23243">
                  <c:v>-0.5</c:v>
                </c:pt>
                <c:pt idx="23244">
                  <c:v>-0.437</c:v>
                </c:pt>
                <c:pt idx="23245">
                  <c:v>-0.5</c:v>
                </c:pt>
                <c:pt idx="23246">
                  <c:v>-0.5</c:v>
                </c:pt>
                <c:pt idx="23247">
                  <c:v>-0.5</c:v>
                </c:pt>
                <c:pt idx="23248">
                  <c:v>-0.5</c:v>
                </c:pt>
                <c:pt idx="23249">
                  <c:v>-0.5</c:v>
                </c:pt>
                <c:pt idx="23250">
                  <c:v>-0.5</c:v>
                </c:pt>
                <c:pt idx="23251">
                  <c:v>-0.5</c:v>
                </c:pt>
                <c:pt idx="23252">
                  <c:v>-0.5</c:v>
                </c:pt>
                <c:pt idx="23253">
                  <c:v>-0.437</c:v>
                </c:pt>
                <c:pt idx="23254">
                  <c:v>-0.5</c:v>
                </c:pt>
                <c:pt idx="23255">
                  <c:v>-0.5</c:v>
                </c:pt>
                <c:pt idx="23256">
                  <c:v>-0.5</c:v>
                </c:pt>
                <c:pt idx="23257">
                  <c:v>-0.5</c:v>
                </c:pt>
                <c:pt idx="23258">
                  <c:v>-0.5</c:v>
                </c:pt>
                <c:pt idx="23259">
                  <c:v>-0.5</c:v>
                </c:pt>
                <c:pt idx="23260">
                  <c:v>-0.5</c:v>
                </c:pt>
                <c:pt idx="23261">
                  <c:v>-0.5</c:v>
                </c:pt>
                <c:pt idx="23262">
                  <c:v>-0.5</c:v>
                </c:pt>
                <c:pt idx="23263">
                  <c:v>-0.5</c:v>
                </c:pt>
                <c:pt idx="23264">
                  <c:v>-0.5</c:v>
                </c:pt>
                <c:pt idx="23265">
                  <c:v>-0.5</c:v>
                </c:pt>
                <c:pt idx="23266">
                  <c:v>-0.5</c:v>
                </c:pt>
                <c:pt idx="23267">
                  <c:v>-0.5</c:v>
                </c:pt>
                <c:pt idx="23268">
                  <c:v>-0.5</c:v>
                </c:pt>
                <c:pt idx="23269">
                  <c:v>-0.5</c:v>
                </c:pt>
                <c:pt idx="23270">
                  <c:v>-0.5</c:v>
                </c:pt>
                <c:pt idx="23271">
                  <c:v>-0.5</c:v>
                </c:pt>
                <c:pt idx="23272">
                  <c:v>-0.5</c:v>
                </c:pt>
                <c:pt idx="23273">
                  <c:v>-0.5</c:v>
                </c:pt>
                <c:pt idx="23274">
                  <c:v>-0.5</c:v>
                </c:pt>
                <c:pt idx="23275">
                  <c:v>-0.5</c:v>
                </c:pt>
                <c:pt idx="23276">
                  <c:v>-0.5</c:v>
                </c:pt>
                <c:pt idx="23277">
                  <c:v>-0.5</c:v>
                </c:pt>
                <c:pt idx="23278">
                  <c:v>-0.5</c:v>
                </c:pt>
                <c:pt idx="23279">
                  <c:v>-0.5</c:v>
                </c:pt>
                <c:pt idx="23280">
                  <c:v>-0.5</c:v>
                </c:pt>
                <c:pt idx="23281">
                  <c:v>-0.5</c:v>
                </c:pt>
                <c:pt idx="23282">
                  <c:v>-0.5</c:v>
                </c:pt>
                <c:pt idx="23283">
                  <c:v>-0.56200000000000006</c:v>
                </c:pt>
                <c:pt idx="23284">
                  <c:v>-0.5</c:v>
                </c:pt>
                <c:pt idx="23285">
                  <c:v>-0.5</c:v>
                </c:pt>
                <c:pt idx="23286">
                  <c:v>-0.56200000000000006</c:v>
                </c:pt>
                <c:pt idx="23287">
                  <c:v>-0.5</c:v>
                </c:pt>
                <c:pt idx="23288">
                  <c:v>-0.5</c:v>
                </c:pt>
                <c:pt idx="23289">
                  <c:v>-0.5</c:v>
                </c:pt>
                <c:pt idx="23290">
                  <c:v>-0.56200000000000006</c:v>
                </c:pt>
                <c:pt idx="23291">
                  <c:v>-0.56200000000000006</c:v>
                </c:pt>
                <c:pt idx="23292">
                  <c:v>-0.5</c:v>
                </c:pt>
                <c:pt idx="23293">
                  <c:v>-0.56200000000000006</c:v>
                </c:pt>
                <c:pt idx="23294">
                  <c:v>-0.56200000000000006</c:v>
                </c:pt>
                <c:pt idx="23295">
                  <c:v>-0.56200000000000006</c:v>
                </c:pt>
                <c:pt idx="23296">
                  <c:v>-0.5</c:v>
                </c:pt>
                <c:pt idx="23297">
                  <c:v>-0.56200000000000006</c:v>
                </c:pt>
                <c:pt idx="23298">
                  <c:v>-0.56200000000000006</c:v>
                </c:pt>
                <c:pt idx="23299">
                  <c:v>-0.56200000000000006</c:v>
                </c:pt>
                <c:pt idx="23300">
                  <c:v>-0.56200000000000006</c:v>
                </c:pt>
                <c:pt idx="23301">
                  <c:v>-0.56200000000000006</c:v>
                </c:pt>
                <c:pt idx="23302">
                  <c:v>-0.56200000000000006</c:v>
                </c:pt>
                <c:pt idx="23303">
                  <c:v>-0.56200000000000006</c:v>
                </c:pt>
                <c:pt idx="23304">
                  <c:v>-0.56200000000000006</c:v>
                </c:pt>
                <c:pt idx="23305">
                  <c:v>-0.56200000000000006</c:v>
                </c:pt>
                <c:pt idx="23306">
                  <c:v>-0.56200000000000006</c:v>
                </c:pt>
                <c:pt idx="23307">
                  <c:v>-0.56200000000000006</c:v>
                </c:pt>
                <c:pt idx="23308">
                  <c:v>-0.56200000000000006</c:v>
                </c:pt>
                <c:pt idx="23309">
                  <c:v>-0.56200000000000006</c:v>
                </c:pt>
                <c:pt idx="23310">
                  <c:v>-0.56200000000000006</c:v>
                </c:pt>
                <c:pt idx="23311">
                  <c:v>-0.56200000000000006</c:v>
                </c:pt>
                <c:pt idx="23312">
                  <c:v>-0.625</c:v>
                </c:pt>
                <c:pt idx="23313">
                  <c:v>-0.625</c:v>
                </c:pt>
                <c:pt idx="23314">
                  <c:v>-0.56200000000000006</c:v>
                </c:pt>
                <c:pt idx="23315">
                  <c:v>-0.625</c:v>
                </c:pt>
                <c:pt idx="23316">
                  <c:v>-0.56200000000000006</c:v>
                </c:pt>
                <c:pt idx="23317">
                  <c:v>-0.56200000000000006</c:v>
                </c:pt>
                <c:pt idx="23318">
                  <c:v>-0.56200000000000006</c:v>
                </c:pt>
                <c:pt idx="23319">
                  <c:v>-0.625</c:v>
                </c:pt>
                <c:pt idx="23320">
                  <c:v>-0.56200000000000006</c:v>
                </c:pt>
                <c:pt idx="23321">
                  <c:v>-0.56200000000000006</c:v>
                </c:pt>
                <c:pt idx="23322">
                  <c:v>-0.56200000000000006</c:v>
                </c:pt>
                <c:pt idx="23323">
                  <c:v>-0.56200000000000006</c:v>
                </c:pt>
                <c:pt idx="23324">
                  <c:v>-0.625</c:v>
                </c:pt>
                <c:pt idx="23325">
                  <c:v>-0.625</c:v>
                </c:pt>
                <c:pt idx="23326">
                  <c:v>-0.625</c:v>
                </c:pt>
                <c:pt idx="23327">
                  <c:v>-0.625</c:v>
                </c:pt>
                <c:pt idx="23328">
                  <c:v>-0.625</c:v>
                </c:pt>
                <c:pt idx="23329">
                  <c:v>-0.625</c:v>
                </c:pt>
                <c:pt idx="23330">
                  <c:v>-0.625</c:v>
                </c:pt>
                <c:pt idx="23331">
                  <c:v>-0.625</c:v>
                </c:pt>
                <c:pt idx="23332">
                  <c:v>-0.625</c:v>
                </c:pt>
                <c:pt idx="23333">
                  <c:v>-0.625</c:v>
                </c:pt>
                <c:pt idx="23334">
                  <c:v>-0.625</c:v>
                </c:pt>
                <c:pt idx="23335">
                  <c:v>-0.625</c:v>
                </c:pt>
                <c:pt idx="23336">
                  <c:v>-0.625</c:v>
                </c:pt>
                <c:pt idx="23337">
                  <c:v>-0.68700000000000006</c:v>
                </c:pt>
                <c:pt idx="23338">
                  <c:v>-0.625</c:v>
                </c:pt>
                <c:pt idx="23339">
                  <c:v>-0.68700000000000006</c:v>
                </c:pt>
                <c:pt idx="23340">
                  <c:v>-0.68700000000000006</c:v>
                </c:pt>
                <c:pt idx="23341">
                  <c:v>-0.68700000000000006</c:v>
                </c:pt>
                <c:pt idx="23342">
                  <c:v>-0.68700000000000006</c:v>
                </c:pt>
                <c:pt idx="23343">
                  <c:v>-0.68700000000000006</c:v>
                </c:pt>
                <c:pt idx="23344">
                  <c:v>-0.68700000000000006</c:v>
                </c:pt>
                <c:pt idx="23345">
                  <c:v>-0.68700000000000006</c:v>
                </c:pt>
                <c:pt idx="23346">
                  <c:v>-0.75</c:v>
                </c:pt>
                <c:pt idx="23347">
                  <c:v>-0.68700000000000006</c:v>
                </c:pt>
                <c:pt idx="23348">
                  <c:v>-0.68700000000000006</c:v>
                </c:pt>
                <c:pt idx="23349">
                  <c:v>-0.68700000000000006</c:v>
                </c:pt>
                <c:pt idx="23350">
                  <c:v>-0.75</c:v>
                </c:pt>
                <c:pt idx="23351">
                  <c:v>-0.68700000000000006</c:v>
                </c:pt>
                <c:pt idx="23352">
                  <c:v>-0.68700000000000006</c:v>
                </c:pt>
                <c:pt idx="23353">
                  <c:v>-0.75</c:v>
                </c:pt>
                <c:pt idx="23354">
                  <c:v>-0.75</c:v>
                </c:pt>
                <c:pt idx="23355">
                  <c:v>-0.75</c:v>
                </c:pt>
                <c:pt idx="23356">
                  <c:v>-0.81200000000000006</c:v>
                </c:pt>
                <c:pt idx="23357">
                  <c:v>-0.75</c:v>
                </c:pt>
                <c:pt idx="23358">
                  <c:v>-0.81200000000000006</c:v>
                </c:pt>
                <c:pt idx="23359">
                  <c:v>-0.81200000000000006</c:v>
                </c:pt>
                <c:pt idx="23360">
                  <c:v>-0.81200000000000006</c:v>
                </c:pt>
                <c:pt idx="23361">
                  <c:v>-0.81200000000000006</c:v>
                </c:pt>
                <c:pt idx="23362">
                  <c:v>-0.81200000000000006</c:v>
                </c:pt>
                <c:pt idx="23363">
                  <c:v>-0.81200000000000006</c:v>
                </c:pt>
                <c:pt idx="23364">
                  <c:v>-0.81200000000000006</c:v>
                </c:pt>
                <c:pt idx="23365">
                  <c:v>-0.81200000000000006</c:v>
                </c:pt>
                <c:pt idx="23366">
                  <c:v>-0.875</c:v>
                </c:pt>
                <c:pt idx="23367">
                  <c:v>-0.875</c:v>
                </c:pt>
                <c:pt idx="23368">
                  <c:v>-0.875</c:v>
                </c:pt>
                <c:pt idx="23369">
                  <c:v>-0.875</c:v>
                </c:pt>
                <c:pt idx="23370">
                  <c:v>-0.875</c:v>
                </c:pt>
                <c:pt idx="23371">
                  <c:v>-0.875</c:v>
                </c:pt>
                <c:pt idx="23372">
                  <c:v>-0.875</c:v>
                </c:pt>
                <c:pt idx="23373">
                  <c:v>-0.93700000000000006</c:v>
                </c:pt>
                <c:pt idx="23374">
                  <c:v>-0.93700000000000006</c:v>
                </c:pt>
                <c:pt idx="23375">
                  <c:v>-0.875</c:v>
                </c:pt>
                <c:pt idx="23376">
                  <c:v>-0.875</c:v>
                </c:pt>
                <c:pt idx="23377">
                  <c:v>-0.875</c:v>
                </c:pt>
                <c:pt idx="23378">
                  <c:v>-0.875</c:v>
                </c:pt>
                <c:pt idx="23379">
                  <c:v>-0.81200000000000006</c:v>
                </c:pt>
                <c:pt idx="23380">
                  <c:v>-0.81200000000000006</c:v>
                </c:pt>
                <c:pt idx="23381">
                  <c:v>-0.81200000000000006</c:v>
                </c:pt>
                <c:pt idx="23382">
                  <c:v>-0.75</c:v>
                </c:pt>
                <c:pt idx="23383">
                  <c:v>-0.75</c:v>
                </c:pt>
                <c:pt idx="23384">
                  <c:v>-0.75</c:v>
                </c:pt>
                <c:pt idx="23385">
                  <c:v>-0.68700000000000006</c:v>
                </c:pt>
                <c:pt idx="23386">
                  <c:v>-0.75</c:v>
                </c:pt>
                <c:pt idx="23387">
                  <c:v>-0.68700000000000006</c:v>
                </c:pt>
                <c:pt idx="23388">
                  <c:v>-0.68700000000000006</c:v>
                </c:pt>
                <c:pt idx="23389">
                  <c:v>-0.68700000000000006</c:v>
                </c:pt>
                <c:pt idx="23390">
                  <c:v>-0.68700000000000006</c:v>
                </c:pt>
                <c:pt idx="23391">
                  <c:v>-0.68700000000000006</c:v>
                </c:pt>
                <c:pt idx="23392">
                  <c:v>-0.68700000000000006</c:v>
                </c:pt>
                <c:pt idx="23393">
                  <c:v>-0.68700000000000006</c:v>
                </c:pt>
                <c:pt idx="23394">
                  <c:v>-0.68700000000000006</c:v>
                </c:pt>
                <c:pt idx="23395">
                  <c:v>-0.68700000000000006</c:v>
                </c:pt>
                <c:pt idx="23396">
                  <c:v>-0.625</c:v>
                </c:pt>
                <c:pt idx="23397">
                  <c:v>-0.56200000000000006</c:v>
                </c:pt>
                <c:pt idx="23398">
                  <c:v>-0.56200000000000006</c:v>
                </c:pt>
                <c:pt idx="23399">
                  <c:v>-0.56200000000000006</c:v>
                </c:pt>
                <c:pt idx="23400">
                  <c:v>-0.5</c:v>
                </c:pt>
                <c:pt idx="23401">
                  <c:v>-0.5</c:v>
                </c:pt>
                <c:pt idx="23402">
                  <c:v>-0.5</c:v>
                </c:pt>
                <c:pt idx="23403">
                  <c:v>-0.437</c:v>
                </c:pt>
                <c:pt idx="23404">
                  <c:v>-0.437</c:v>
                </c:pt>
                <c:pt idx="23405">
                  <c:v>-0.437</c:v>
                </c:pt>
                <c:pt idx="23406">
                  <c:v>-0.437</c:v>
                </c:pt>
                <c:pt idx="23407">
                  <c:v>-0.437</c:v>
                </c:pt>
                <c:pt idx="23408">
                  <c:v>-0.437</c:v>
                </c:pt>
                <c:pt idx="23409">
                  <c:v>-0.437</c:v>
                </c:pt>
                <c:pt idx="23410">
                  <c:v>-0.437</c:v>
                </c:pt>
                <c:pt idx="23411">
                  <c:v>-0.437</c:v>
                </c:pt>
                <c:pt idx="23412">
                  <c:v>-0.437</c:v>
                </c:pt>
                <c:pt idx="23413">
                  <c:v>-0.437</c:v>
                </c:pt>
                <c:pt idx="23414">
                  <c:v>-0.437</c:v>
                </c:pt>
                <c:pt idx="23415">
                  <c:v>-0.5</c:v>
                </c:pt>
                <c:pt idx="23416">
                  <c:v>-0.5</c:v>
                </c:pt>
                <c:pt idx="23417">
                  <c:v>-0.5</c:v>
                </c:pt>
                <c:pt idx="23418">
                  <c:v>-0.5</c:v>
                </c:pt>
                <c:pt idx="23419">
                  <c:v>-0.5</c:v>
                </c:pt>
                <c:pt idx="23420">
                  <c:v>-0.5</c:v>
                </c:pt>
                <c:pt idx="23421">
                  <c:v>-0.56200000000000006</c:v>
                </c:pt>
                <c:pt idx="23422">
                  <c:v>-0.56200000000000006</c:v>
                </c:pt>
                <c:pt idx="23423">
                  <c:v>-0.56200000000000006</c:v>
                </c:pt>
                <c:pt idx="23424">
                  <c:v>-0.56200000000000006</c:v>
                </c:pt>
                <c:pt idx="23425">
                  <c:v>-0.56200000000000006</c:v>
                </c:pt>
                <c:pt idx="23426">
                  <c:v>-0.625</c:v>
                </c:pt>
                <c:pt idx="23427">
                  <c:v>-0.625</c:v>
                </c:pt>
                <c:pt idx="23428">
                  <c:v>-0.625</c:v>
                </c:pt>
                <c:pt idx="23429">
                  <c:v>-0.625</c:v>
                </c:pt>
                <c:pt idx="23430">
                  <c:v>-0.625</c:v>
                </c:pt>
                <c:pt idx="23431">
                  <c:v>-0.625</c:v>
                </c:pt>
                <c:pt idx="23432">
                  <c:v>-0.56200000000000006</c:v>
                </c:pt>
                <c:pt idx="23433">
                  <c:v>-0.56200000000000006</c:v>
                </c:pt>
                <c:pt idx="23434">
                  <c:v>-0.56200000000000006</c:v>
                </c:pt>
                <c:pt idx="23435">
                  <c:v>-0.5</c:v>
                </c:pt>
                <c:pt idx="23436">
                  <c:v>-0.5</c:v>
                </c:pt>
                <c:pt idx="23437">
                  <c:v>-0.437</c:v>
                </c:pt>
                <c:pt idx="23438">
                  <c:v>-0.437</c:v>
                </c:pt>
                <c:pt idx="23439">
                  <c:v>-0.375</c:v>
                </c:pt>
                <c:pt idx="23440">
                  <c:v>-0.25</c:v>
                </c:pt>
                <c:pt idx="23441">
                  <c:v>-6.2E-2</c:v>
                </c:pt>
                <c:pt idx="23442">
                  <c:v>0.25</c:v>
                </c:pt>
                <c:pt idx="23443">
                  <c:v>0.437</c:v>
                </c:pt>
                <c:pt idx="23444">
                  <c:v>0.68700000000000006</c:v>
                </c:pt>
                <c:pt idx="23445">
                  <c:v>0.875</c:v>
                </c:pt>
                <c:pt idx="23446">
                  <c:v>1.3120000000000001</c:v>
                </c:pt>
                <c:pt idx="23447">
                  <c:v>2.125</c:v>
                </c:pt>
                <c:pt idx="23448">
                  <c:v>3.1869999999999998</c:v>
                </c:pt>
                <c:pt idx="23449">
                  <c:v>4.75</c:v>
                </c:pt>
                <c:pt idx="23450">
                  <c:v>6.5620000000000003</c:v>
                </c:pt>
                <c:pt idx="23451">
                  <c:v>8.625</c:v>
                </c:pt>
                <c:pt idx="23452">
                  <c:v>10.75</c:v>
                </c:pt>
                <c:pt idx="23453">
                  <c:v>13</c:v>
                </c:pt>
                <c:pt idx="23454">
                  <c:v>15</c:v>
                </c:pt>
                <c:pt idx="23455">
                  <c:v>17.25</c:v>
                </c:pt>
                <c:pt idx="23456">
                  <c:v>19.75</c:v>
                </c:pt>
                <c:pt idx="23457">
                  <c:v>22.25</c:v>
                </c:pt>
                <c:pt idx="23458">
                  <c:v>24.937000000000001</c:v>
                </c:pt>
                <c:pt idx="23459">
                  <c:v>27.125</c:v>
                </c:pt>
                <c:pt idx="23460">
                  <c:v>28.437000000000001</c:v>
                </c:pt>
                <c:pt idx="23461">
                  <c:v>29.5</c:v>
                </c:pt>
                <c:pt idx="23462">
                  <c:v>30.437000000000001</c:v>
                </c:pt>
                <c:pt idx="23463">
                  <c:v>31.687000000000001</c:v>
                </c:pt>
                <c:pt idx="23464">
                  <c:v>32</c:v>
                </c:pt>
                <c:pt idx="23465">
                  <c:v>32.125</c:v>
                </c:pt>
                <c:pt idx="23466">
                  <c:v>32.625</c:v>
                </c:pt>
                <c:pt idx="23467">
                  <c:v>33.5</c:v>
                </c:pt>
                <c:pt idx="23468">
                  <c:v>34.5</c:v>
                </c:pt>
                <c:pt idx="23469">
                  <c:v>35.561999999999998</c:v>
                </c:pt>
                <c:pt idx="23470">
                  <c:v>36.625</c:v>
                </c:pt>
                <c:pt idx="23471">
                  <c:v>37.625</c:v>
                </c:pt>
                <c:pt idx="23472">
                  <c:v>38.561999999999998</c:v>
                </c:pt>
                <c:pt idx="23473">
                  <c:v>39.436999999999998</c:v>
                </c:pt>
                <c:pt idx="23474">
                  <c:v>40.186999999999998</c:v>
                </c:pt>
                <c:pt idx="23475">
                  <c:v>40.875</c:v>
                </c:pt>
                <c:pt idx="23476">
                  <c:v>41.5</c:v>
                </c:pt>
                <c:pt idx="23477">
                  <c:v>42.061999999999998</c:v>
                </c:pt>
                <c:pt idx="23478">
                  <c:v>42.625</c:v>
                </c:pt>
                <c:pt idx="23479">
                  <c:v>43.061999999999998</c:v>
                </c:pt>
                <c:pt idx="23480">
                  <c:v>43.436999999999998</c:v>
                </c:pt>
                <c:pt idx="23481">
                  <c:v>43.811999999999998</c:v>
                </c:pt>
                <c:pt idx="23482">
                  <c:v>44.061999999999998</c:v>
                </c:pt>
                <c:pt idx="23483">
                  <c:v>44.311999999999998</c:v>
                </c:pt>
                <c:pt idx="23484">
                  <c:v>44.5</c:v>
                </c:pt>
                <c:pt idx="23485">
                  <c:v>44.686999999999998</c:v>
                </c:pt>
                <c:pt idx="23486">
                  <c:v>44.811999999999998</c:v>
                </c:pt>
                <c:pt idx="23487">
                  <c:v>44.936999999999998</c:v>
                </c:pt>
                <c:pt idx="23488">
                  <c:v>45</c:v>
                </c:pt>
                <c:pt idx="23489">
                  <c:v>45</c:v>
                </c:pt>
                <c:pt idx="23490">
                  <c:v>45</c:v>
                </c:pt>
                <c:pt idx="23491">
                  <c:v>45</c:v>
                </c:pt>
                <c:pt idx="23492">
                  <c:v>45</c:v>
                </c:pt>
                <c:pt idx="23493">
                  <c:v>44.936999999999998</c:v>
                </c:pt>
                <c:pt idx="23494">
                  <c:v>44.811999999999998</c:v>
                </c:pt>
                <c:pt idx="23495">
                  <c:v>44.75</c:v>
                </c:pt>
                <c:pt idx="23496">
                  <c:v>44.625</c:v>
                </c:pt>
                <c:pt idx="23497">
                  <c:v>44.5</c:v>
                </c:pt>
                <c:pt idx="23498">
                  <c:v>44.436999999999998</c:v>
                </c:pt>
                <c:pt idx="23499">
                  <c:v>44.25</c:v>
                </c:pt>
                <c:pt idx="23500">
                  <c:v>44.125</c:v>
                </c:pt>
                <c:pt idx="23501">
                  <c:v>43.936999999999998</c:v>
                </c:pt>
                <c:pt idx="23502">
                  <c:v>43.75</c:v>
                </c:pt>
                <c:pt idx="23503">
                  <c:v>43.625</c:v>
                </c:pt>
                <c:pt idx="23504">
                  <c:v>43.436999999999998</c:v>
                </c:pt>
                <c:pt idx="23505">
                  <c:v>43.25</c:v>
                </c:pt>
                <c:pt idx="23506">
                  <c:v>43.061999999999998</c:v>
                </c:pt>
                <c:pt idx="23507">
                  <c:v>42.811999999999998</c:v>
                </c:pt>
                <c:pt idx="23508">
                  <c:v>42.625</c:v>
                </c:pt>
                <c:pt idx="23509">
                  <c:v>42.436999999999998</c:v>
                </c:pt>
                <c:pt idx="23510">
                  <c:v>42.25</c:v>
                </c:pt>
                <c:pt idx="23511">
                  <c:v>42</c:v>
                </c:pt>
                <c:pt idx="23512">
                  <c:v>41.811999999999998</c:v>
                </c:pt>
                <c:pt idx="23513">
                  <c:v>41.625</c:v>
                </c:pt>
                <c:pt idx="23514">
                  <c:v>41.375</c:v>
                </c:pt>
                <c:pt idx="23515">
                  <c:v>41.186999999999998</c:v>
                </c:pt>
                <c:pt idx="23516">
                  <c:v>40.936999999999998</c:v>
                </c:pt>
                <c:pt idx="23517">
                  <c:v>40.75</c:v>
                </c:pt>
                <c:pt idx="23518">
                  <c:v>40.561999999999998</c:v>
                </c:pt>
                <c:pt idx="23519">
                  <c:v>40.311999999999998</c:v>
                </c:pt>
                <c:pt idx="23520">
                  <c:v>40.125</c:v>
                </c:pt>
                <c:pt idx="23521">
                  <c:v>39.936999999999998</c:v>
                </c:pt>
                <c:pt idx="23522">
                  <c:v>39.686999999999998</c:v>
                </c:pt>
                <c:pt idx="23523">
                  <c:v>39.5</c:v>
                </c:pt>
                <c:pt idx="23524">
                  <c:v>39.311999999999998</c:v>
                </c:pt>
                <c:pt idx="23525">
                  <c:v>39.125</c:v>
                </c:pt>
                <c:pt idx="23526">
                  <c:v>38.936999999999998</c:v>
                </c:pt>
                <c:pt idx="23527">
                  <c:v>38.686999999999998</c:v>
                </c:pt>
                <c:pt idx="23528">
                  <c:v>38.561999999999998</c:v>
                </c:pt>
                <c:pt idx="23529">
                  <c:v>38.311999999999998</c:v>
                </c:pt>
                <c:pt idx="23530">
                  <c:v>38.125</c:v>
                </c:pt>
                <c:pt idx="23531">
                  <c:v>37.936999999999998</c:v>
                </c:pt>
                <c:pt idx="23532">
                  <c:v>37.811999999999998</c:v>
                </c:pt>
                <c:pt idx="23533">
                  <c:v>37.625</c:v>
                </c:pt>
                <c:pt idx="23534">
                  <c:v>37.436999999999998</c:v>
                </c:pt>
                <c:pt idx="23535">
                  <c:v>37.25</c:v>
                </c:pt>
                <c:pt idx="23536">
                  <c:v>37.061999999999998</c:v>
                </c:pt>
                <c:pt idx="23537">
                  <c:v>36.936999999999998</c:v>
                </c:pt>
                <c:pt idx="23538">
                  <c:v>36.75</c:v>
                </c:pt>
                <c:pt idx="23539">
                  <c:v>36.561999999999998</c:v>
                </c:pt>
                <c:pt idx="23540">
                  <c:v>36.311999999999998</c:v>
                </c:pt>
                <c:pt idx="23541">
                  <c:v>36.125</c:v>
                </c:pt>
                <c:pt idx="23542">
                  <c:v>35.875</c:v>
                </c:pt>
                <c:pt idx="23543">
                  <c:v>35.625</c:v>
                </c:pt>
                <c:pt idx="23544">
                  <c:v>35.625</c:v>
                </c:pt>
                <c:pt idx="23545">
                  <c:v>35</c:v>
                </c:pt>
                <c:pt idx="23546">
                  <c:v>34.686999999999998</c:v>
                </c:pt>
                <c:pt idx="23547">
                  <c:v>34.375</c:v>
                </c:pt>
                <c:pt idx="23548">
                  <c:v>34</c:v>
                </c:pt>
                <c:pt idx="23549">
                  <c:v>33.686999999999998</c:v>
                </c:pt>
                <c:pt idx="23550">
                  <c:v>33.25</c:v>
                </c:pt>
                <c:pt idx="23551">
                  <c:v>32.875</c:v>
                </c:pt>
                <c:pt idx="23552">
                  <c:v>32.5</c:v>
                </c:pt>
                <c:pt idx="23553">
                  <c:v>32.125</c:v>
                </c:pt>
                <c:pt idx="23554">
                  <c:v>31.75</c:v>
                </c:pt>
                <c:pt idx="23555">
                  <c:v>31.312000000000001</c:v>
                </c:pt>
                <c:pt idx="23556">
                  <c:v>31</c:v>
                </c:pt>
                <c:pt idx="23557">
                  <c:v>30.625</c:v>
                </c:pt>
                <c:pt idx="23558">
                  <c:v>30.25</c:v>
                </c:pt>
                <c:pt idx="23559">
                  <c:v>29.875</c:v>
                </c:pt>
                <c:pt idx="23560">
                  <c:v>29.562000000000001</c:v>
                </c:pt>
                <c:pt idx="23561">
                  <c:v>29.25</c:v>
                </c:pt>
                <c:pt idx="23562">
                  <c:v>28.875</c:v>
                </c:pt>
                <c:pt idx="23563">
                  <c:v>28.562000000000001</c:v>
                </c:pt>
                <c:pt idx="23564">
                  <c:v>28.187000000000001</c:v>
                </c:pt>
                <c:pt idx="23565">
                  <c:v>27.937000000000001</c:v>
                </c:pt>
                <c:pt idx="23566">
                  <c:v>27.687000000000001</c:v>
                </c:pt>
                <c:pt idx="23567">
                  <c:v>27.437000000000001</c:v>
                </c:pt>
                <c:pt idx="23568">
                  <c:v>27.25</c:v>
                </c:pt>
                <c:pt idx="23569">
                  <c:v>27.062000000000001</c:v>
                </c:pt>
                <c:pt idx="23570">
                  <c:v>26.937000000000001</c:v>
                </c:pt>
                <c:pt idx="23571">
                  <c:v>26.812000000000001</c:v>
                </c:pt>
                <c:pt idx="23572">
                  <c:v>26.687000000000001</c:v>
                </c:pt>
                <c:pt idx="23573">
                  <c:v>26.562000000000001</c:v>
                </c:pt>
                <c:pt idx="23574">
                  <c:v>26.5</c:v>
                </c:pt>
                <c:pt idx="23575">
                  <c:v>26.437000000000001</c:v>
                </c:pt>
                <c:pt idx="23576">
                  <c:v>26.375</c:v>
                </c:pt>
                <c:pt idx="23577">
                  <c:v>26.312000000000001</c:v>
                </c:pt>
                <c:pt idx="23578">
                  <c:v>26.312000000000001</c:v>
                </c:pt>
                <c:pt idx="23579">
                  <c:v>26.312000000000001</c:v>
                </c:pt>
                <c:pt idx="23580">
                  <c:v>26.312000000000001</c:v>
                </c:pt>
                <c:pt idx="23581">
                  <c:v>26.25</c:v>
                </c:pt>
                <c:pt idx="23582">
                  <c:v>26.25</c:v>
                </c:pt>
                <c:pt idx="23583">
                  <c:v>26.25</c:v>
                </c:pt>
                <c:pt idx="23584">
                  <c:v>26.25</c:v>
                </c:pt>
                <c:pt idx="23585">
                  <c:v>26.25</c:v>
                </c:pt>
                <c:pt idx="23586">
                  <c:v>26.25</c:v>
                </c:pt>
                <c:pt idx="23587">
                  <c:v>26.312000000000001</c:v>
                </c:pt>
                <c:pt idx="23588">
                  <c:v>26.312000000000001</c:v>
                </c:pt>
                <c:pt idx="23589">
                  <c:v>26.312000000000001</c:v>
                </c:pt>
                <c:pt idx="23590">
                  <c:v>26.312000000000001</c:v>
                </c:pt>
                <c:pt idx="23591">
                  <c:v>26.312000000000001</c:v>
                </c:pt>
                <c:pt idx="23592">
                  <c:v>26.375</c:v>
                </c:pt>
                <c:pt idx="23593">
                  <c:v>26.375</c:v>
                </c:pt>
                <c:pt idx="23594">
                  <c:v>26.437000000000001</c:v>
                </c:pt>
                <c:pt idx="23595">
                  <c:v>26.437000000000001</c:v>
                </c:pt>
                <c:pt idx="23596">
                  <c:v>26.5</c:v>
                </c:pt>
                <c:pt idx="23597">
                  <c:v>26.5</c:v>
                </c:pt>
                <c:pt idx="23598">
                  <c:v>26.5</c:v>
                </c:pt>
                <c:pt idx="23599">
                  <c:v>26.5</c:v>
                </c:pt>
                <c:pt idx="23600">
                  <c:v>26.562000000000001</c:v>
                </c:pt>
                <c:pt idx="23601">
                  <c:v>26.562000000000001</c:v>
                </c:pt>
                <c:pt idx="23602">
                  <c:v>26.562000000000001</c:v>
                </c:pt>
                <c:pt idx="23603">
                  <c:v>26.625</c:v>
                </c:pt>
                <c:pt idx="23604">
                  <c:v>26.625</c:v>
                </c:pt>
                <c:pt idx="23605">
                  <c:v>26.687000000000001</c:v>
                </c:pt>
                <c:pt idx="23606">
                  <c:v>26.687000000000001</c:v>
                </c:pt>
                <c:pt idx="23607">
                  <c:v>26.687000000000001</c:v>
                </c:pt>
                <c:pt idx="23608">
                  <c:v>26.687000000000001</c:v>
                </c:pt>
                <c:pt idx="23609">
                  <c:v>26.75</c:v>
                </c:pt>
                <c:pt idx="23610">
                  <c:v>26.75</c:v>
                </c:pt>
                <c:pt idx="23611">
                  <c:v>26.812000000000001</c:v>
                </c:pt>
                <c:pt idx="23612">
                  <c:v>26.812000000000001</c:v>
                </c:pt>
                <c:pt idx="23613">
                  <c:v>26.812000000000001</c:v>
                </c:pt>
                <c:pt idx="23614">
                  <c:v>26.812000000000001</c:v>
                </c:pt>
                <c:pt idx="23615">
                  <c:v>26.875</c:v>
                </c:pt>
                <c:pt idx="23616">
                  <c:v>26.875</c:v>
                </c:pt>
                <c:pt idx="23617">
                  <c:v>26.875</c:v>
                </c:pt>
                <c:pt idx="23618">
                  <c:v>26.937000000000001</c:v>
                </c:pt>
                <c:pt idx="23619">
                  <c:v>26.937000000000001</c:v>
                </c:pt>
                <c:pt idx="23620">
                  <c:v>26.937000000000001</c:v>
                </c:pt>
                <c:pt idx="23621">
                  <c:v>26.937000000000001</c:v>
                </c:pt>
                <c:pt idx="23622">
                  <c:v>27</c:v>
                </c:pt>
                <c:pt idx="23623">
                  <c:v>27.062000000000001</c:v>
                </c:pt>
                <c:pt idx="23624">
                  <c:v>27</c:v>
                </c:pt>
                <c:pt idx="23625">
                  <c:v>27.062000000000001</c:v>
                </c:pt>
                <c:pt idx="23626">
                  <c:v>27.062000000000001</c:v>
                </c:pt>
                <c:pt idx="23627">
                  <c:v>27.125</c:v>
                </c:pt>
                <c:pt idx="23628">
                  <c:v>27.125</c:v>
                </c:pt>
                <c:pt idx="23629">
                  <c:v>27.125</c:v>
                </c:pt>
                <c:pt idx="23630">
                  <c:v>27.187000000000001</c:v>
                </c:pt>
                <c:pt idx="23631">
                  <c:v>27.187000000000001</c:v>
                </c:pt>
                <c:pt idx="23632">
                  <c:v>27.187000000000001</c:v>
                </c:pt>
                <c:pt idx="23633">
                  <c:v>27.25</c:v>
                </c:pt>
                <c:pt idx="23634">
                  <c:v>27.25</c:v>
                </c:pt>
                <c:pt idx="23635">
                  <c:v>27.25</c:v>
                </c:pt>
                <c:pt idx="23636">
                  <c:v>27.25</c:v>
                </c:pt>
                <c:pt idx="23637">
                  <c:v>27.312000000000001</c:v>
                </c:pt>
                <c:pt idx="23638">
                  <c:v>27.312000000000001</c:v>
                </c:pt>
                <c:pt idx="23639">
                  <c:v>27.312000000000001</c:v>
                </c:pt>
                <c:pt idx="23640">
                  <c:v>27.312000000000001</c:v>
                </c:pt>
                <c:pt idx="23641">
                  <c:v>27.375</c:v>
                </c:pt>
                <c:pt idx="23642">
                  <c:v>27.375</c:v>
                </c:pt>
                <c:pt idx="23643">
                  <c:v>27.375</c:v>
                </c:pt>
                <c:pt idx="23644">
                  <c:v>27.375</c:v>
                </c:pt>
                <c:pt idx="23645">
                  <c:v>27.437000000000001</c:v>
                </c:pt>
                <c:pt idx="23646">
                  <c:v>27.375</c:v>
                </c:pt>
                <c:pt idx="23647">
                  <c:v>27.437000000000001</c:v>
                </c:pt>
                <c:pt idx="23648">
                  <c:v>27.437000000000001</c:v>
                </c:pt>
                <c:pt idx="23649">
                  <c:v>27.437000000000001</c:v>
                </c:pt>
                <c:pt idx="23650">
                  <c:v>27.437000000000001</c:v>
                </c:pt>
                <c:pt idx="23651">
                  <c:v>27.437000000000001</c:v>
                </c:pt>
                <c:pt idx="23652">
                  <c:v>27.5</c:v>
                </c:pt>
                <c:pt idx="23653">
                  <c:v>27.5</c:v>
                </c:pt>
                <c:pt idx="23654">
                  <c:v>27.5</c:v>
                </c:pt>
                <c:pt idx="23655">
                  <c:v>27.562000000000001</c:v>
                </c:pt>
                <c:pt idx="23656">
                  <c:v>27.562000000000001</c:v>
                </c:pt>
                <c:pt idx="23657">
                  <c:v>27.562000000000001</c:v>
                </c:pt>
                <c:pt idx="23658">
                  <c:v>27.562000000000001</c:v>
                </c:pt>
                <c:pt idx="23659">
                  <c:v>27.562000000000001</c:v>
                </c:pt>
                <c:pt idx="23660">
                  <c:v>27.562000000000001</c:v>
                </c:pt>
                <c:pt idx="23661">
                  <c:v>27.625</c:v>
                </c:pt>
                <c:pt idx="23662">
                  <c:v>27.562000000000001</c:v>
                </c:pt>
                <c:pt idx="23663">
                  <c:v>27.625</c:v>
                </c:pt>
                <c:pt idx="23664">
                  <c:v>27.625</c:v>
                </c:pt>
                <c:pt idx="23665">
                  <c:v>27.625</c:v>
                </c:pt>
                <c:pt idx="23666">
                  <c:v>27.625</c:v>
                </c:pt>
                <c:pt idx="23667">
                  <c:v>27.625</c:v>
                </c:pt>
                <c:pt idx="23668">
                  <c:v>27.625</c:v>
                </c:pt>
                <c:pt idx="23669">
                  <c:v>27.625</c:v>
                </c:pt>
                <c:pt idx="23670">
                  <c:v>27.625</c:v>
                </c:pt>
                <c:pt idx="23671">
                  <c:v>27.625</c:v>
                </c:pt>
                <c:pt idx="23672">
                  <c:v>27.5</c:v>
                </c:pt>
                <c:pt idx="23673">
                  <c:v>27.5</c:v>
                </c:pt>
                <c:pt idx="23674">
                  <c:v>27.437000000000001</c:v>
                </c:pt>
                <c:pt idx="23675">
                  <c:v>27.437000000000001</c:v>
                </c:pt>
                <c:pt idx="23676">
                  <c:v>27.375</c:v>
                </c:pt>
                <c:pt idx="23677">
                  <c:v>27.312000000000001</c:v>
                </c:pt>
                <c:pt idx="23678">
                  <c:v>27.25</c:v>
                </c:pt>
                <c:pt idx="23679">
                  <c:v>27.125</c:v>
                </c:pt>
                <c:pt idx="23680">
                  <c:v>27.062000000000001</c:v>
                </c:pt>
                <c:pt idx="23681">
                  <c:v>26.937000000000001</c:v>
                </c:pt>
                <c:pt idx="23682">
                  <c:v>26.875</c:v>
                </c:pt>
                <c:pt idx="23683">
                  <c:v>26.75</c:v>
                </c:pt>
                <c:pt idx="23684">
                  <c:v>26.687000000000001</c:v>
                </c:pt>
                <c:pt idx="23685">
                  <c:v>26.625</c:v>
                </c:pt>
                <c:pt idx="23686">
                  <c:v>26.562000000000001</c:v>
                </c:pt>
                <c:pt idx="23687">
                  <c:v>26.5</c:v>
                </c:pt>
                <c:pt idx="23688">
                  <c:v>26.437000000000001</c:v>
                </c:pt>
                <c:pt idx="23689">
                  <c:v>26.375</c:v>
                </c:pt>
                <c:pt idx="23690">
                  <c:v>26.312000000000001</c:v>
                </c:pt>
                <c:pt idx="23691">
                  <c:v>26.25</c:v>
                </c:pt>
                <c:pt idx="23692">
                  <c:v>26.25</c:v>
                </c:pt>
                <c:pt idx="23693">
                  <c:v>26.187000000000001</c:v>
                </c:pt>
                <c:pt idx="23694">
                  <c:v>26.125</c:v>
                </c:pt>
                <c:pt idx="23695">
                  <c:v>26.125</c:v>
                </c:pt>
                <c:pt idx="23696">
                  <c:v>26.125</c:v>
                </c:pt>
                <c:pt idx="23697">
                  <c:v>26.125</c:v>
                </c:pt>
                <c:pt idx="23698">
                  <c:v>26.062000000000001</c:v>
                </c:pt>
                <c:pt idx="23699">
                  <c:v>26.062000000000001</c:v>
                </c:pt>
                <c:pt idx="23700">
                  <c:v>26.062000000000001</c:v>
                </c:pt>
                <c:pt idx="23701">
                  <c:v>26</c:v>
                </c:pt>
                <c:pt idx="23702">
                  <c:v>26</c:v>
                </c:pt>
                <c:pt idx="23703">
                  <c:v>26</c:v>
                </c:pt>
                <c:pt idx="23704">
                  <c:v>26</c:v>
                </c:pt>
                <c:pt idx="23705">
                  <c:v>26</c:v>
                </c:pt>
                <c:pt idx="23706">
                  <c:v>26</c:v>
                </c:pt>
                <c:pt idx="23707">
                  <c:v>26</c:v>
                </c:pt>
                <c:pt idx="23708">
                  <c:v>26</c:v>
                </c:pt>
                <c:pt idx="23709">
                  <c:v>26</c:v>
                </c:pt>
                <c:pt idx="23710">
                  <c:v>25.937000000000001</c:v>
                </c:pt>
                <c:pt idx="23711">
                  <c:v>26</c:v>
                </c:pt>
                <c:pt idx="23712">
                  <c:v>26</c:v>
                </c:pt>
                <c:pt idx="23713">
                  <c:v>26</c:v>
                </c:pt>
                <c:pt idx="23714">
                  <c:v>26</c:v>
                </c:pt>
                <c:pt idx="23715">
                  <c:v>26</c:v>
                </c:pt>
                <c:pt idx="23716">
                  <c:v>26</c:v>
                </c:pt>
                <c:pt idx="23717">
                  <c:v>26</c:v>
                </c:pt>
                <c:pt idx="23718">
                  <c:v>26.062000000000001</c:v>
                </c:pt>
                <c:pt idx="23719">
                  <c:v>26.062000000000001</c:v>
                </c:pt>
                <c:pt idx="23720">
                  <c:v>26.062000000000001</c:v>
                </c:pt>
                <c:pt idx="23721">
                  <c:v>26.062000000000001</c:v>
                </c:pt>
                <c:pt idx="23722">
                  <c:v>26.062000000000001</c:v>
                </c:pt>
                <c:pt idx="23723">
                  <c:v>26.062000000000001</c:v>
                </c:pt>
                <c:pt idx="23724">
                  <c:v>26.125</c:v>
                </c:pt>
                <c:pt idx="23725">
                  <c:v>26.125</c:v>
                </c:pt>
                <c:pt idx="23726">
                  <c:v>26.125</c:v>
                </c:pt>
                <c:pt idx="23727">
                  <c:v>26.125</c:v>
                </c:pt>
                <c:pt idx="23728">
                  <c:v>26.125</c:v>
                </c:pt>
                <c:pt idx="23729">
                  <c:v>26.187000000000001</c:v>
                </c:pt>
                <c:pt idx="23730">
                  <c:v>26.187000000000001</c:v>
                </c:pt>
                <c:pt idx="23731">
                  <c:v>26.187000000000001</c:v>
                </c:pt>
                <c:pt idx="23732">
                  <c:v>26.187000000000001</c:v>
                </c:pt>
                <c:pt idx="23733">
                  <c:v>26.25</c:v>
                </c:pt>
                <c:pt idx="23734">
                  <c:v>26.25</c:v>
                </c:pt>
                <c:pt idx="23735">
                  <c:v>26.25</c:v>
                </c:pt>
                <c:pt idx="23736">
                  <c:v>26.25</c:v>
                </c:pt>
                <c:pt idx="23737">
                  <c:v>26.312000000000001</c:v>
                </c:pt>
                <c:pt idx="23738">
                  <c:v>26.312000000000001</c:v>
                </c:pt>
                <c:pt idx="23739">
                  <c:v>26.312000000000001</c:v>
                </c:pt>
                <c:pt idx="23740">
                  <c:v>26.375</c:v>
                </c:pt>
                <c:pt idx="23741">
                  <c:v>26.375</c:v>
                </c:pt>
                <c:pt idx="23742">
                  <c:v>26.375</c:v>
                </c:pt>
                <c:pt idx="23743">
                  <c:v>26.437000000000001</c:v>
                </c:pt>
                <c:pt idx="23744">
                  <c:v>26.437000000000001</c:v>
                </c:pt>
                <c:pt idx="23745">
                  <c:v>26.437000000000001</c:v>
                </c:pt>
                <c:pt idx="23746">
                  <c:v>26.437000000000001</c:v>
                </c:pt>
                <c:pt idx="23747">
                  <c:v>26.437000000000001</c:v>
                </c:pt>
                <c:pt idx="23748">
                  <c:v>26.5</c:v>
                </c:pt>
                <c:pt idx="23749">
                  <c:v>26.5</c:v>
                </c:pt>
                <c:pt idx="23750">
                  <c:v>26.5</c:v>
                </c:pt>
                <c:pt idx="23751">
                  <c:v>26.5</c:v>
                </c:pt>
                <c:pt idx="23752">
                  <c:v>26.562000000000001</c:v>
                </c:pt>
                <c:pt idx="23753">
                  <c:v>26.562000000000001</c:v>
                </c:pt>
                <c:pt idx="23754">
                  <c:v>26.562000000000001</c:v>
                </c:pt>
                <c:pt idx="23755">
                  <c:v>26.562000000000001</c:v>
                </c:pt>
                <c:pt idx="23756">
                  <c:v>26.562000000000001</c:v>
                </c:pt>
                <c:pt idx="23757">
                  <c:v>26.625</c:v>
                </c:pt>
                <c:pt idx="23758">
                  <c:v>26.625</c:v>
                </c:pt>
                <c:pt idx="23759">
                  <c:v>26.625</c:v>
                </c:pt>
                <c:pt idx="23760">
                  <c:v>26.625</c:v>
                </c:pt>
                <c:pt idx="23761">
                  <c:v>26.625</c:v>
                </c:pt>
                <c:pt idx="23762">
                  <c:v>26.562000000000001</c:v>
                </c:pt>
                <c:pt idx="23763">
                  <c:v>26.562000000000001</c:v>
                </c:pt>
                <c:pt idx="23764">
                  <c:v>26.562000000000001</c:v>
                </c:pt>
                <c:pt idx="23765">
                  <c:v>26.625</c:v>
                </c:pt>
                <c:pt idx="23766">
                  <c:v>26.625</c:v>
                </c:pt>
                <c:pt idx="23767">
                  <c:v>26.625</c:v>
                </c:pt>
                <c:pt idx="23768">
                  <c:v>26.625</c:v>
                </c:pt>
                <c:pt idx="23769">
                  <c:v>26.625</c:v>
                </c:pt>
                <c:pt idx="23770">
                  <c:v>26.687000000000001</c:v>
                </c:pt>
                <c:pt idx="23771">
                  <c:v>26.687000000000001</c:v>
                </c:pt>
                <c:pt idx="23772">
                  <c:v>26.75</c:v>
                </c:pt>
                <c:pt idx="23773">
                  <c:v>26.75</c:v>
                </c:pt>
                <c:pt idx="23774">
                  <c:v>26.75</c:v>
                </c:pt>
                <c:pt idx="23775">
                  <c:v>26.812000000000001</c:v>
                </c:pt>
                <c:pt idx="23776">
                  <c:v>26.812000000000001</c:v>
                </c:pt>
                <c:pt idx="23777">
                  <c:v>26.875</c:v>
                </c:pt>
                <c:pt idx="23778">
                  <c:v>26.875</c:v>
                </c:pt>
                <c:pt idx="23779">
                  <c:v>26.875</c:v>
                </c:pt>
                <c:pt idx="23780">
                  <c:v>26.937000000000001</c:v>
                </c:pt>
                <c:pt idx="23781">
                  <c:v>26.937000000000001</c:v>
                </c:pt>
                <c:pt idx="23782">
                  <c:v>27</c:v>
                </c:pt>
                <c:pt idx="23783">
                  <c:v>27</c:v>
                </c:pt>
                <c:pt idx="23784">
                  <c:v>27.062000000000001</c:v>
                </c:pt>
                <c:pt idx="23785">
                  <c:v>27.062000000000001</c:v>
                </c:pt>
                <c:pt idx="23786">
                  <c:v>27.125</c:v>
                </c:pt>
                <c:pt idx="23787">
                  <c:v>27.125</c:v>
                </c:pt>
                <c:pt idx="23788">
                  <c:v>27.125</c:v>
                </c:pt>
                <c:pt idx="23789">
                  <c:v>27.187000000000001</c:v>
                </c:pt>
                <c:pt idx="23790">
                  <c:v>27.187000000000001</c:v>
                </c:pt>
                <c:pt idx="23791">
                  <c:v>27.187000000000001</c:v>
                </c:pt>
                <c:pt idx="23792">
                  <c:v>27.25</c:v>
                </c:pt>
                <c:pt idx="23793">
                  <c:v>27.25</c:v>
                </c:pt>
                <c:pt idx="23794">
                  <c:v>27.312000000000001</c:v>
                </c:pt>
                <c:pt idx="23795">
                  <c:v>27.312000000000001</c:v>
                </c:pt>
                <c:pt idx="23796">
                  <c:v>27.312000000000001</c:v>
                </c:pt>
                <c:pt idx="23797">
                  <c:v>27.312000000000001</c:v>
                </c:pt>
                <c:pt idx="23798">
                  <c:v>27.375</c:v>
                </c:pt>
                <c:pt idx="23799">
                  <c:v>27.375</c:v>
                </c:pt>
                <c:pt idx="23800">
                  <c:v>27.375</c:v>
                </c:pt>
                <c:pt idx="23801">
                  <c:v>27.437000000000001</c:v>
                </c:pt>
                <c:pt idx="23802">
                  <c:v>27.437000000000001</c:v>
                </c:pt>
                <c:pt idx="23803">
                  <c:v>27.437000000000001</c:v>
                </c:pt>
                <c:pt idx="23804">
                  <c:v>27.437000000000001</c:v>
                </c:pt>
                <c:pt idx="23805">
                  <c:v>27.5</c:v>
                </c:pt>
                <c:pt idx="23806">
                  <c:v>27.5</c:v>
                </c:pt>
                <c:pt idx="23807">
                  <c:v>27.562000000000001</c:v>
                </c:pt>
                <c:pt idx="23808">
                  <c:v>27.562000000000001</c:v>
                </c:pt>
                <c:pt idx="23809">
                  <c:v>27.562000000000001</c:v>
                </c:pt>
                <c:pt idx="23810">
                  <c:v>27.562000000000001</c:v>
                </c:pt>
                <c:pt idx="23811">
                  <c:v>27.625</c:v>
                </c:pt>
                <c:pt idx="23812">
                  <c:v>27.625</c:v>
                </c:pt>
                <c:pt idx="23813">
                  <c:v>27.687000000000001</c:v>
                </c:pt>
                <c:pt idx="23814">
                  <c:v>27.687000000000001</c:v>
                </c:pt>
                <c:pt idx="23815">
                  <c:v>27.687000000000001</c:v>
                </c:pt>
                <c:pt idx="23816">
                  <c:v>27.75</c:v>
                </c:pt>
                <c:pt idx="23817">
                  <c:v>27.75</c:v>
                </c:pt>
                <c:pt idx="23818">
                  <c:v>27.812000000000001</c:v>
                </c:pt>
                <c:pt idx="23819">
                  <c:v>27.812000000000001</c:v>
                </c:pt>
                <c:pt idx="23820">
                  <c:v>27.812000000000001</c:v>
                </c:pt>
                <c:pt idx="23821">
                  <c:v>27.875</c:v>
                </c:pt>
                <c:pt idx="23822">
                  <c:v>27.875</c:v>
                </c:pt>
                <c:pt idx="23823">
                  <c:v>27.875</c:v>
                </c:pt>
                <c:pt idx="23824">
                  <c:v>27.937000000000001</c:v>
                </c:pt>
                <c:pt idx="23825">
                  <c:v>27.937000000000001</c:v>
                </c:pt>
                <c:pt idx="23826">
                  <c:v>28</c:v>
                </c:pt>
                <c:pt idx="23827">
                  <c:v>28</c:v>
                </c:pt>
                <c:pt idx="23828">
                  <c:v>28</c:v>
                </c:pt>
                <c:pt idx="23829">
                  <c:v>28.062000000000001</c:v>
                </c:pt>
                <c:pt idx="23830">
                  <c:v>28.062000000000001</c:v>
                </c:pt>
                <c:pt idx="23831">
                  <c:v>28.062000000000001</c:v>
                </c:pt>
                <c:pt idx="23832">
                  <c:v>28.125</c:v>
                </c:pt>
                <c:pt idx="23833">
                  <c:v>28.125</c:v>
                </c:pt>
                <c:pt idx="23834">
                  <c:v>28.125</c:v>
                </c:pt>
                <c:pt idx="23835">
                  <c:v>28.187000000000001</c:v>
                </c:pt>
                <c:pt idx="23836">
                  <c:v>28.187000000000001</c:v>
                </c:pt>
                <c:pt idx="23837">
                  <c:v>28.187000000000001</c:v>
                </c:pt>
                <c:pt idx="23838">
                  <c:v>28.187000000000001</c:v>
                </c:pt>
                <c:pt idx="23839">
                  <c:v>28.25</c:v>
                </c:pt>
                <c:pt idx="23840">
                  <c:v>28.25</c:v>
                </c:pt>
                <c:pt idx="23841">
                  <c:v>28.25</c:v>
                </c:pt>
                <c:pt idx="23842">
                  <c:v>28.312000000000001</c:v>
                </c:pt>
                <c:pt idx="23843">
                  <c:v>28.25</c:v>
                </c:pt>
                <c:pt idx="23844">
                  <c:v>28.312000000000001</c:v>
                </c:pt>
                <c:pt idx="23845">
                  <c:v>28.312000000000001</c:v>
                </c:pt>
                <c:pt idx="23846">
                  <c:v>28.312000000000001</c:v>
                </c:pt>
                <c:pt idx="23847">
                  <c:v>28.375</c:v>
                </c:pt>
                <c:pt idx="23848">
                  <c:v>28.375</c:v>
                </c:pt>
                <c:pt idx="23849">
                  <c:v>28.312000000000001</c:v>
                </c:pt>
                <c:pt idx="23850">
                  <c:v>28.375</c:v>
                </c:pt>
                <c:pt idx="23851">
                  <c:v>28.375</c:v>
                </c:pt>
                <c:pt idx="23852">
                  <c:v>28.375</c:v>
                </c:pt>
                <c:pt idx="23853">
                  <c:v>28.375</c:v>
                </c:pt>
                <c:pt idx="23854">
                  <c:v>28.375</c:v>
                </c:pt>
                <c:pt idx="23855">
                  <c:v>28.312000000000001</c:v>
                </c:pt>
                <c:pt idx="23856">
                  <c:v>28.25</c:v>
                </c:pt>
                <c:pt idx="23857">
                  <c:v>28.187000000000001</c:v>
                </c:pt>
                <c:pt idx="23858">
                  <c:v>28.125</c:v>
                </c:pt>
                <c:pt idx="23859">
                  <c:v>28.062000000000001</c:v>
                </c:pt>
                <c:pt idx="23860">
                  <c:v>28</c:v>
                </c:pt>
                <c:pt idx="23861">
                  <c:v>27.937000000000001</c:v>
                </c:pt>
                <c:pt idx="23862">
                  <c:v>27.875</c:v>
                </c:pt>
                <c:pt idx="23863">
                  <c:v>27.812000000000001</c:v>
                </c:pt>
                <c:pt idx="23864">
                  <c:v>27.75</c:v>
                </c:pt>
                <c:pt idx="23865">
                  <c:v>27.75</c:v>
                </c:pt>
                <c:pt idx="23866">
                  <c:v>27.687000000000001</c:v>
                </c:pt>
                <c:pt idx="23867">
                  <c:v>27.687000000000001</c:v>
                </c:pt>
                <c:pt idx="23868">
                  <c:v>27.687000000000001</c:v>
                </c:pt>
                <c:pt idx="23869">
                  <c:v>27.687000000000001</c:v>
                </c:pt>
                <c:pt idx="23870">
                  <c:v>27.625</c:v>
                </c:pt>
                <c:pt idx="23871">
                  <c:v>27.625</c:v>
                </c:pt>
                <c:pt idx="23872">
                  <c:v>27.625</c:v>
                </c:pt>
                <c:pt idx="23873">
                  <c:v>27.625</c:v>
                </c:pt>
                <c:pt idx="23874">
                  <c:v>27.625</c:v>
                </c:pt>
                <c:pt idx="23875">
                  <c:v>27.625</c:v>
                </c:pt>
                <c:pt idx="23876">
                  <c:v>27.625</c:v>
                </c:pt>
                <c:pt idx="23877">
                  <c:v>27.625</c:v>
                </c:pt>
                <c:pt idx="23878">
                  <c:v>27.687000000000001</c:v>
                </c:pt>
                <c:pt idx="23879">
                  <c:v>27.687000000000001</c:v>
                </c:pt>
                <c:pt idx="23880">
                  <c:v>27.687000000000001</c:v>
                </c:pt>
                <c:pt idx="23881">
                  <c:v>27.687000000000001</c:v>
                </c:pt>
                <c:pt idx="23882">
                  <c:v>27.687000000000001</c:v>
                </c:pt>
                <c:pt idx="23883">
                  <c:v>27.687000000000001</c:v>
                </c:pt>
                <c:pt idx="23884">
                  <c:v>27.75</c:v>
                </c:pt>
                <c:pt idx="23885">
                  <c:v>27.75</c:v>
                </c:pt>
                <c:pt idx="23886">
                  <c:v>27.75</c:v>
                </c:pt>
                <c:pt idx="23887">
                  <c:v>27.75</c:v>
                </c:pt>
                <c:pt idx="23888">
                  <c:v>27.75</c:v>
                </c:pt>
                <c:pt idx="23889">
                  <c:v>27.812000000000001</c:v>
                </c:pt>
                <c:pt idx="23890">
                  <c:v>27.812000000000001</c:v>
                </c:pt>
                <c:pt idx="23891">
                  <c:v>27.812000000000001</c:v>
                </c:pt>
                <c:pt idx="23892">
                  <c:v>27.812000000000001</c:v>
                </c:pt>
                <c:pt idx="23893">
                  <c:v>27.875</c:v>
                </c:pt>
                <c:pt idx="23894">
                  <c:v>27.875</c:v>
                </c:pt>
                <c:pt idx="23895">
                  <c:v>27.937000000000001</c:v>
                </c:pt>
                <c:pt idx="23896">
                  <c:v>27.937000000000001</c:v>
                </c:pt>
                <c:pt idx="23897">
                  <c:v>27.937000000000001</c:v>
                </c:pt>
                <c:pt idx="23898">
                  <c:v>28</c:v>
                </c:pt>
                <c:pt idx="23899">
                  <c:v>27.937000000000001</c:v>
                </c:pt>
                <c:pt idx="23900">
                  <c:v>28</c:v>
                </c:pt>
                <c:pt idx="23901">
                  <c:v>28</c:v>
                </c:pt>
                <c:pt idx="23902">
                  <c:v>28.062000000000001</c:v>
                </c:pt>
                <c:pt idx="23903">
                  <c:v>28.062000000000001</c:v>
                </c:pt>
                <c:pt idx="23904">
                  <c:v>28.062000000000001</c:v>
                </c:pt>
                <c:pt idx="23905">
                  <c:v>28.062000000000001</c:v>
                </c:pt>
                <c:pt idx="23906">
                  <c:v>28.062000000000001</c:v>
                </c:pt>
                <c:pt idx="23907">
                  <c:v>28.062000000000001</c:v>
                </c:pt>
                <c:pt idx="23908">
                  <c:v>28.062000000000001</c:v>
                </c:pt>
                <c:pt idx="23909">
                  <c:v>28.062000000000001</c:v>
                </c:pt>
                <c:pt idx="23910">
                  <c:v>28.062000000000001</c:v>
                </c:pt>
                <c:pt idx="23911">
                  <c:v>28.062000000000001</c:v>
                </c:pt>
                <c:pt idx="23912">
                  <c:v>28.062000000000001</c:v>
                </c:pt>
                <c:pt idx="23913">
                  <c:v>28.062000000000001</c:v>
                </c:pt>
                <c:pt idx="23914">
                  <c:v>28.062000000000001</c:v>
                </c:pt>
                <c:pt idx="23915">
                  <c:v>28.125</c:v>
                </c:pt>
                <c:pt idx="23916">
                  <c:v>28.062000000000001</c:v>
                </c:pt>
                <c:pt idx="23917">
                  <c:v>28.125</c:v>
                </c:pt>
                <c:pt idx="23918">
                  <c:v>28.125</c:v>
                </c:pt>
                <c:pt idx="23919">
                  <c:v>28.187000000000001</c:v>
                </c:pt>
                <c:pt idx="23920">
                  <c:v>28.187000000000001</c:v>
                </c:pt>
                <c:pt idx="23921">
                  <c:v>28.187000000000001</c:v>
                </c:pt>
                <c:pt idx="23922">
                  <c:v>28.25</c:v>
                </c:pt>
                <c:pt idx="23923">
                  <c:v>28.25</c:v>
                </c:pt>
                <c:pt idx="23924">
                  <c:v>28.25</c:v>
                </c:pt>
                <c:pt idx="23925">
                  <c:v>28.312000000000001</c:v>
                </c:pt>
                <c:pt idx="23926">
                  <c:v>28.312000000000001</c:v>
                </c:pt>
                <c:pt idx="23927">
                  <c:v>28.312000000000001</c:v>
                </c:pt>
                <c:pt idx="23928">
                  <c:v>28.375</c:v>
                </c:pt>
                <c:pt idx="23929">
                  <c:v>28.375</c:v>
                </c:pt>
                <c:pt idx="23930">
                  <c:v>28.375</c:v>
                </c:pt>
                <c:pt idx="23931">
                  <c:v>28.437000000000001</c:v>
                </c:pt>
                <c:pt idx="23932">
                  <c:v>28.437000000000001</c:v>
                </c:pt>
                <c:pt idx="23933">
                  <c:v>28.5</c:v>
                </c:pt>
                <c:pt idx="23934">
                  <c:v>28.5</c:v>
                </c:pt>
                <c:pt idx="23935">
                  <c:v>28.5</c:v>
                </c:pt>
                <c:pt idx="23936">
                  <c:v>28.5</c:v>
                </c:pt>
                <c:pt idx="23937">
                  <c:v>28.5</c:v>
                </c:pt>
                <c:pt idx="23938">
                  <c:v>28.5</c:v>
                </c:pt>
                <c:pt idx="23939">
                  <c:v>28.437000000000001</c:v>
                </c:pt>
                <c:pt idx="23940">
                  <c:v>28.437000000000001</c:v>
                </c:pt>
                <c:pt idx="23941">
                  <c:v>28.437000000000001</c:v>
                </c:pt>
                <c:pt idx="23942">
                  <c:v>28.437000000000001</c:v>
                </c:pt>
                <c:pt idx="23943">
                  <c:v>28.375</c:v>
                </c:pt>
                <c:pt idx="23944">
                  <c:v>28.375</c:v>
                </c:pt>
                <c:pt idx="23945">
                  <c:v>28.375</c:v>
                </c:pt>
                <c:pt idx="23946">
                  <c:v>28.375</c:v>
                </c:pt>
                <c:pt idx="23947">
                  <c:v>28.375</c:v>
                </c:pt>
                <c:pt idx="23948">
                  <c:v>28.375</c:v>
                </c:pt>
                <c:pt idx="23949">
                  <c:v>28.375</c:v>
                </c:pt>
                <c:pt idx="23950">
                  <c:v>28.437000000000001</c:v>
                </c:pt>
                <c:pt idx="23951">
                  <c:v>28.375</c:v>
                </c:pt>
                <c:pt idx="23952">
                  <c:v>28.437000000000001</c:v>
                </c:pt>
                <c:pt idx="23953">
                  <c:v>28.437000000000001</c:v>
                </c:pt>
                <c:pt idx="23954">
                  <c:v>28.437000000000001</c:v>
                </c:pt>
                <c:pt idx="23955">
                  <c:v>28.5</c:v>
                </c:pt>
                <c:pt idx="23956">
                  <c:v>28.5</c:v>
                </c:pt>
                <c:pt idx="23957">
                  <c:v>28.5</c:v>
                </c:pt>
                <c:pt idx="23958">
                  <c:v>28.562000000000001</c:v>
                </c:pt>
                <c:pt idx="23959">
                  <c:v>28.562000000000001</c:v>
                </c:pt>
                <c:pt idx="23960">
                  <c:v>28.562000000000001</c:v>
                </c:pt>
                <c:pt idx="23961">
                  <c:v>28.562000000000001</c:v>
                </c:pt>
                <c:pt idx="23962">
                  <c:v>28.625</c:v>
                </c:pt>
                <c:pt idx="23963">
                  <c:v>28.625</c:v>
                </c:pt>
                <c:pt idx="23964">
                  <c:v>28.625</c:v>
                </c:pt>
                <c:pt idx="23965">
                  <c:v>28.687000000000001</c:v>
                </c:pt>
                <c:pt idx="23966">
                  <c:v>28.687000000000001</c:v>
                </c:pt>
                <c:pt idx="23967">
                  <c:v>28.687000000000001</c:v>
                </c:pt>
                <c:pt idx="23968">
                  <c:v>28.75</c:v>
                </c:pt>
                <c:pt idx="23969">
                  <c:v>28.75</c:v>
                </c:pt>
                <c:pt idx="23970">
                  <c:v>28.812000000000001</c:v>
                </c:pt>
                <c:pt idx="23971">
                  <c:v>28.812000000000001</c:v>
                </c:pt>
                <c:pt idx="23972">
                  <c:v>28.812000000000001</c:v>
                </c:pt>
                <c:pt idx="23973">
                  <c:v>28.875</c:v>
                </c:pt>
                <c:pt idx="23974">
                  <c:v>28.875</c:v>
                </c:pt>
                <c:pt idx="23975">
                  <c:v>28.875</c:v>
                </c:pt>
                <c:pt idx="23976">
                  <c:v>28.937000000000001</c:v>
                </c:pt>
                <c:pt idx="23977">
                  <c:v>28.937000000000001</c:v>
                </c:pt>
                <c:pt idx="23978">
                  <c:v>28.937000000000001</c:v>
                </c:pt>
                <c:pt idx="23979">
                  <c:v>29</c:v>
                </c:pt>
                <c:pt idx="23980">
                  <c:v>29</c:v>
                </c:pt>
                <c:pt idx="23981">
                  <c:v>29</c:v>
                </c:pt>
                <c:pt idx="23982">
                  <c:v>29</c:v>
                </c:pt>
                <c:pt idx="23983">
                  <c:v>29.062000000000001</c:v>
                </c:pt>
                <c:pt idx="23984">
                  <c:v>29.062000000000001</c:v>
                </c:pt>
                <c:pt idx="23985">
                  <c:v>29.062000000000001</c:v>
                </c:pt>
                <c:pt idx="23986">
                  <c:v>29.062000000000001</c:v>
                </c:pt>
                <c:pt idx="23987">
                  <c:v>29.062000000000001</c:v>
                </c:pt>
                <c:pt idx="23988">
                  <c:v>29.062000000000001</c:v>
                </c:pt>
                <c:pt idx="23989">
                  <c:v>29.062000000000001</c:v>
                </c:pt>
                <c:pt idx="23990">
                  <c:v>29.125</c:v>
                </c:pt>
                <c:pt idx="23991">
                  <c:v>29.125</c:v>
                </c:pt>
                <c:pt idx="23992">
                  <c:v>29.125</c:v>
                </c:pt>
                <c:pt idx="23993">
                  <c:v>29.125</c:v>
                </c:pt>
                <c:pt idx="23994">
                  <c:v>29.125</c:v>
                </c:pt>
                <c:pt idx="23995">
                  <c:v>29.125</c:v>
                </c:pt>
                <c:pt idx="23996">
                  <c:v>29.187000000000001</c:v>
                </c:pt>
                <c:pt idx="23997">
                  <c:v>29.187000000000001</c:v>
                </c:pt>
                <c:pt idx="23998">
                  <c:v>29.187000000000001</c:v>
                </c:pt>
                <c:pt idx="23999">
                  <c:v>29.187000000000001</c:v>
                </c:pt>
                <c:pt idx="24000">
                  <c:v>29.187000000000001</c:v>
                </c:pt>
                <c:pt idx="24001">
                  <c:v>29.187000000000001</c:v>
                </c:pt>
                <c:pt idx="24002">
                  <c:v>29.187000000000001</c:v>
                </c:pt>
                <c:pt idx="24003">
                  <c:v>29.25</c:v>
                </c:pt>
                <c:pt idx="24004">
                  <c:v>29.25</c:v>
                </c:pt>
                <c:pt idx="24005">
                  <c:v>29.25</c:v>
                </c:pt>
                <c:pt idx="24006">
                  <c:v>29.187000000000001</c:v>
                </c:pt>
                <c:pt idx="24007">
                  <c:v>29.25</c:v>
                </c:pt>
                <c:pt idx="24008">
                  <c:v>29.25</c:v>
                </c:pt>
                <c:pt idx="24009">
                  <c:v>29.25</c:v>
                </c:pt>
                <c:pt idx="24010">
                  <c:v>29.25</c:v>
                </c:pt>
                <c:pt idx="24011">
                  <c:v>29.25</c:v>
                </c:pt>
                <c:pt idx="24012">
                  <c:v>29.25</c:v>
                </c:pt>
                <c:pt idx="24013">
                  <c:v>29.25</c:v>
                </c:pt>
                <c:pt idx="24014">
                  <c:v>29.25</c:v>
                </c:pt>
                <c:pt idx="24015">
                  <c:v>29.25</c:v>
                </c:pt>
                <c:pt idx="24016">
                  <c:v>29.25</c:v>
                </c:pt>
                <c:pt idx="24017">
                  <c:v>29.312000000000001</c:v>
                </c:pt>
                <c:pt idx="24018">
                  <c:v>29.312000000000001</c:v>
                </c:pt>
                <c:pt idx="24019">
                  <c:v>29.25</c:v>
                </c:pt>
                <c:pt idx="24020">
                  <c:v>29.25</c:v>
                </c:pt>
                <c:pt idx="24021">
                  <c:v>29.312000000000001</c:v>
                </c:pt>
                <c:pt idx="24022">
                  <c:v>29.312000000000001</c:v>
                </c:pt>
                <c:pt idx="24023">
                  <c:v>29.312000000000001</c:v>
                </c:pt>
                <c:pt idx="24024">
                  <c:v>29.312000000000001</c:v>
                </c:pt>
                <c:pt idx="24025">
                  <c:v>29.312000000000001</c:v>
                </c:pt>
                <c:pt idx="24026">
                  <c:v>29.312000000000001</c:v>
                </c:pt>
                <c:pt idx="24027">
                  <c:v>29.312000000000001</c:v>
                </c:pt>
                <c:pt idx="24028">
                  <c:v>29.312000000000001</c:v>
                </c:pt>
                <c:pt idx="24029">
                  <c:v>29.312000000000001</c:v>
                </c:pt>
                <c:pt idx="24030">
                  <c:v>29.312000000000001</c:v>
                </c:pt>
                <c:pt idx="24031">
                  <c:v>29.312000000000001</c:v>
                </c:pt>
                <c:pt idx="24032">
                  <c:v>29.312000000000001</c:v>
                </c:pt>
                <c:pt idx="24033">
                  <c:v>29.312000000000001</c:v>
                </c:pt>
                <c:pt idx="24034">
                  <c:v>29.312000000000001</c:v>
                </c:pt>
                <c:pt idx="24035">
                  <c:v>29.375</c:v>
                </c:pt>
                <c:pt idx="24036">
                  <c:v>29.375</c:v>
                </c:pt>
                <c:pt idx="24037">
                  <c:v>29.375</c:v>
                </c:pt>
                <c:pt idx="24038">
                  <c:v>29.375</c:v>
                </c:pt>
                <c:pt idx="24039">
                  <c:v>29.375</c:v>
                </c:pt>
                <c:pt idx="24040">
                  <c:v>29.375</c:v>
                </c:pt>
                <c:pt idx="24041">
                  <c:v>29.375</c:v>
                </c:pt>
                <c:pt idx="24042">
                  <c:v>29.375</c:v>
                </c:pt>
                <c:pt idx="24043">
                  <c:v>29.437000000000001</c:v>
                </c:pt>
                <c:pt idx="24044">
                  <c:v>29.437000000000001</c:v>
                </c:pt>
                <c:pt idx="24045">
                  <c:v>29.437000000000001</c:v>
                </c:pt>
                <c:pt idx="24046">
                  <c:v>29.437000000000001</c:v>
                </c:pt>
                <c:pt idx="24047">
                  <c:v>29.437000000000001</c:v>
                </c:pt>
                <c:pt idx="24048">
                  <c:v>29.437000000000001</c:v>
                </c:pt>
                <c:pt idx="24049">
                  <c:v>29.5</c:v>
                </c:pt>
                <c:pt idx="24050">
                  <c:v>29.5</c:v>
                </c:pt>
                <c:pt idx="24051">
                  <c:v>29.5</c:v>
                </c:pt>
                <c:pt idx="24052">
                  <c:v>29.5</c:v>
                </c:pt>
                <c:pt idx="24053">
                  <c:v>29.5</c:v>
                </c:pt>
                <c:pt idx="24054">
                  <c:v>29.562000000000001</c:v>
                </c:pt>
                <c:pt idx="24055">
                  <c:v>29.562000000000001</c:v>
                </c:pt>
                <c:pt idx="24056">
                  <c:v>29.562000000000001</c:v>
                </c:pt>
                <c:pt idx="24057">
                  <c:v>29.562000000000001</c:v>
                </c:pt>
                <c:pt idx="24058">
                  <c:v>29.562000000000001</c:v>
                </c:pt>
                <c:pt idx="24059">
                  <c:v>29.562000000000001</c:v>
                </c:pt>
                <c:pt idx="24060">
                  <c:v>29.562000000000001</c:v>
                </c:pt>
                <c:pt idx="24061">
                  <c:v>29.562000000000001</c:v>
                </c:pt>
                <c:pt idx="24062">
                  <c:v>29.625</c:v>
                </c:pt>
                <c:pt idx="24063">
                  <c:v>29.625</c:v>
                </c:pt>
                <c:pt idx="24064">
                  <c:v>29.625</c:v>
                </c:pt>
                <c:pt idx="24065">
                  <c:v>29.625</c:v>
                </c:pt>
                <c:pt idx="24066">
                  <c:v>29.625</c:v>
                </c:pt>
                <c:pt idx="24067">
                  <c:v>29.625</c:v>
                </c:pt>
                <c:pt idx="24068">
                  <c:v>29.625</c:v>
                </c:pt>
                <c:pt idx="24069">
                  <c:v>29.625</c:v>
                </c:pt>
                <c:pt idx="24070">
                  <c:v>29.687000000000001</c:v>
                </c:pt>
                <c:pt idx="24071">
                  <c:v>29.687000000000001</c:v>
                </c:pt>
                <c:pt idx="24072">
                  <c:v>29.687000000000001</c:v>
                </c:pt>
                <c:pt idx="24073">
                  <c:v>29.687000000000001</c:v>
                </c:pt>
                <c:pt idx="24074">
                  <c:v>29.687000000000001</c:v>
                </c:pt>
                <c:pt idx="24075">
                  <c:v>29.687000000000001</c:v>
                </c:pt>
                <c:pt idx="24076">
                  <c:v>29.687000000000001</c:v>
                </c:pt>
                <c:pt idx="24077">
                  <c:v>29.687000000000001</c:v>
                </c:pt>
                <c:pt idx="24078">
                  <c:v>29.687000000000001</c:v>
                </c:pt>
                <c:pt idx="24079">
                  <c:v>29.75</c:v>
                </c:pt>
                <c:pt idx="24080">
                  <c:v>29.687000000000001</c:v>
                </c:pt>
                <c:pt idx="24081">
                  <c:v>29.75</c:v>
                </c:pt>
                <c:pt idx="24082">
                  <c:v>29.75</c:v>
                </c:pt>
                <c:pt idx="24083">
                  <c:v>29.75</c:v>
                </c:pt>
                <c:pt idx="24084">
                  <c:v>29.75</c:v>
                </c:pt>
                <c:pt idx="24085">
                  <c:v>29.75</c:v>
                </c:pt>
                <c:pt idx="24086">
                  <c:v>29.75</c:v>
                </c:pt>
                <c:pt idx="24087">
                  <c:v>29.687000000000001</c:v>
                </c:pt>
                <c:pt idx="24088">
                  <c:v>29.687000000000001</c:v>
                </c:pt>
                <c:pt idx="24089">
                  <c:v>29.687000000000001</c:v>
                </c:pt>
                <c:pt idx="24090">
                  <c:v>29.625</c:v>
                </c:pt>
                <c:pt idx="24091">
                  <c:v>29.625</c:v>
                </c:pt>
                <c:pt idx="24092">
                  <c:v>29.562000000000001</c:v>
                </c:pt>
                <c:pt idx="24093">
                  <c:v>29.562000000000001</c:v>
                </c:pt>
                <c:pt idx="24094">
                  <c:v>29.562000000000001</c:v>
                </c:pt>
                <c:pt idx="24095">
                  <c:v>29.562000000000001</c:v>
                </c:pt>
                <c:pt idx="24096">
                  <c:v>29.562000000000001</c:v>
                </c:pt>
                <c:pt idx="24097">
                  <c:v>29.562000000000001</c:v>
                </c:pt>
                <c:pt idx="24098">
                  <c:v>29.562000000000001</c:v>
                </c:pt>
                <c:pt idx="24099">
                  <c:v>29.562000000000001</c:v>
                </c:pt>
                <c:pt idx="24100">
                  <c:v>29.562000000000001</c:v>
                </c:pt>
                <c:pt idx="24101">
                  <c:v>29.562000000000001</c:v>
                </c:pt>
                <c:pt idx="24102">
                  <c:v>29.562000000000001</c:v>
                </c:pt>
                <c:pt idx="24103">
                  <c:v>29.562000000000001</c:v>
                </c:pt>
                <c:pt idx="24104">
                  <c:v>29.562000000000001</c:v>
                </c:pt>
                <c:pt idx="24105">
                  <c:v>29.625</c:v>
                </c:pt>
                <c:pt idx="24106">
                  <c:v>29.625</c:v>
                </c:pt>
                <c:pt idx="24107">
                  <c:v>29.625</c:v>
                </c:pt>
                <c:pt idx="24108">
                  <c:v>29.687000000000001</c:v>
                </c:pt>
                <c:pt idx="24109">
                  <c:v>29.687000000000001</c:v>
                </c:pt>
                <c:pt idx="24110">
                  <c:v>29.687000000000001</c:v>
                </c:pt>
                <c:pt idx="24111">
                  <c:v>29.687000000000001</c:v>
                </c:pt>
                <c:pt idx="24112">
                  <c:v>29.75</c:v>
                </c:pt>
                <c:pt idx="24113">
                  <c:v>29.812000000000001</c:v>
                </c:pt>
                <c:pt idx="24114">
                  <c:v>29.812000000000001</c:v>
                </c:pt>
                <c:pt idx="24115">
                  <c:v>29.812000000000001</c:v>
                </c:pt>
                <c:pt idx="24116">
                  <c:v>29.812000000000001</c:v>
                </c:pt>
                <c:pt idx="24117">
                  <c:v>29.875</c:v>
                </c:pt>
                <c:pt idx="24118">
                  <c:v>29.875</c:v>
                </c:pt>
                <c:pt idx="24119">
                  <c:v>29.937000000000001</c:v>
                </c:pt>
                <c:pt idx="24120">
                  <c:v>29.937000000000001</c:v>
                </c:pt>
                <c:pt idx="24121">
                  <c:v>29.937000000000001</c:v>
                </c:pt>
                <c:pt idx="24122">
                  <c:v>30</c:v>
                </c:pt>
                <c:pt idx="24123">
                  <c:v>30</c:v>
                </c:pt>
                <c:pt idx="24124">
                  <c:v>30.062000000000001</c:v>
                </c:pt>
                <c:pt idx="24125">
                  <c:v>30.062000000000001</c:v>
                </c:pt>
                <c:pt idx="24126">
                  <c:v>30.125</c:v>
                </c:pt>
                <c:pt idx="24127">
                  <c:v>30.125</c:v>
                </c:pt>
                <c:pt idx="24128">
                  <c:v>30.125</c:v>
                </c:pt>
                <c:pt idx="24129">
                  <c:v>30.187000000000001</c:v>
                </c:pt>
                <c:pt idx="24130">
                  <c:v>30.187000000000001</c:v>
                </c:pt>
                <c:pt idx="24131">
                  <c:v>30.187000000000001</c:v>
                </c:pt>
                <c:pt idx="24132">
                  <c:v>30.25</c:v>
                </c:pt>
                <c:pt idx="24133">
                  <c:v>30.25</c:v>
                </c:pt>
                <c:pt idx="24134">
                  <c:v>30.25</c:v>
                </c:pt>
                <c:pt idx="24135">
                  <c:v>30.25</c:v>
                </c:pt>
                <c:pt idx="24136">
                  <c:v>30.187000000000001</c:v>
                </c:pt>
                <c:pt idx="24137">
                  <c:v>30.125</c:v>
                </c:pt>
                <c:pt idx="24138">
                  <c:v>30.062000000000001</c:v>
                </c:pt>
                <c:pt idx="24139">
                  <c:v>29.937000000000001</c:v>
                </c:pt>
                <c:pt idx="24140">
                  <c:v>29.812000000000001</c:v>
                </c:pt>
                <c:pt idx="24141">
                  <c:v>29.75</c:v>
                </c:pt>
                <c:pt idx="24142">
                  <c:v>29.625</c:v>
                </c:pt>
                <c:pt idx="24143">
                  <c:v>29.562000000000001</c:v>
                </c:pt>
                <c:pt idx="24144">
                  <c:v>29.437000000000001</c:v>
                </c:pt>
                <c:pt idx="24145">
                  <c:v>29.312000000000001</c:v>
                </c:pt>
                <c:pt idx="24146">
                  <c:v>29.125</c:v>
                </c:pt>
                <c:pt idx="24147">
                  <c:v>28.937000000000001</c:v>
                </c:pt>
                <c:pt idx="24148">
                  <c:v>28.75</c:v>
                </c:pt>
                <c:pt idx="24149">
                  <c:v>28.562000000000001</c:v>
                </c:pt>
                <c:pt idx="24150">
                  <c:v>28.437000000000001</c:v>
                </c:pt>
                <c:pt idx="24151">
                  <c:v>28.312000000000001</c:v>
                </c:pt>
                <c:pt idx="24152">
                  <c:v>28.187000000000001</c:v>
                </c:pt>
                <c:pt idx="24153">
                  <c:v>28.062000000000001</c:v>
                </c:pt>
                <c:pt idx="24154">
                  <c:v>27.937000000000001</c:v>
                </c:pt>
                <c:pt idx="24155">
                  <c:v>27.875</c:v>
                </c:pt>
                <c:pt idx="24156">
                  <c:v>27.875</c:v>
                </c:pt>
                <c:pt idx="24157">
                  <c:v>27.812000000000001</c:v>
                </c:pt>
                <c:pt idx="24158">
                  <c:v>27.812000000000001</c:v>
                </c:pt>
                <c:pt idx="24159">
                  <c:v>27.75</c:v>
                </c:pt>
                <c:pt idx="24160">
                  <c:v>27.75</c:v>
                </c:pt>
                <c:pt idx="24161">
                  <c:v>27.75</c:v>
                </c:pt>
                <c:pt idx="24162">
                  <c:v>27.75</c:v>
                </c:pt>
                <c:pt idx="24163">
                  <c:v>27.812000000000001</c:v>
                </c:pt>
                <c:pt idx="24164">
                  <c:v>27.812000000000001</c:v>
                </c:pt>
                <c:pt idx="24165">
                  <c:v>27.875</c:v>
                </c:pt>
                <c:pt idx="24166">
                  <c:v>27.875</c:v>
                </c:pt>
                <c:pt idx="24167">
                  <c:v>27.937000000000001</c:v>
                </c:pt>
                <c:pt idx="24168">
                  <c:v>28</c:v>
                </c:pt>
                <c:pt idx="24169">
                  <c:v>28</c:v>
                </c:pt>
                <c:pt idx="24170">
                  <c:v>28.062000000000001</c:v>
                </c:pt>
                <c:pt idx="24171">
                  <c:v>28.125</c:v>
                </c:pt>
                <c:pt idx="24172">
                  <c:v>28.125</c:v>
                </c:pt>
                <c:pt idx="24173">
                  <c:v>28.187000000000001</c:v>
                </c:pt>
                <c:pt idx="24174">
                  <c:v>28.25</c:v>
                </c:pt>
                <c:pt idx="24175">
                  <c:v>28.312000000000001</c:v>
                </c:pt>
                <c:pt idx="24176">
                  <c:v>28.312000000000001</c:v>
                </c:pt>
                <c:pt idx="24177">
                  <c:v>28.437000000000001</c:v>
                </c:pt>
                <c:pt idx="24178">
                  <c:v>28.437000000000001</c:v>
                </c:pt>
                <c:pt idx="24179">
                  <c:v>28.5</c:v>
                </c:pt>
                <c:pt idx="24180">
                  <c:v>28.562000000000001</c:v>
                </c:pt>
                <c:pt idx="24181">
                  <c:v>28.625</c:v>
                </c:pt>
                <c:pt idx="24182">
                  <c:v>28.687000000000001</c:v>
                </c:pt>
                <c:pt idx="24183">
                  <c:v>28.75</c:v>
                </c:pt>
                <c:pt idx="24184">
                  <c:v>28.812000000000001</c:v>
                </c:pt>
                <c:pt idx="24185">
                  <c:v>28.875</c:v>
                </c:pt>
                <c:pt idx="24186">
                  <c:v>28.937000000000001</c:v>
                </c:pt>
                <c:pt idx="24187">
                  <c:v>29</c:v>
                </c:pt>
                <c:pt idx="24188">
                  <c:v>29.062000000000001</c:v>
                </c:pt>
                <c:pt idx="24189">
                  <c:v>29.062000000000001</c:v>
                </c:pt>
                <c:pt idx="24190">
                  <c:v>29.125</c:v>
                </c:pt>
                <c:pt idx="24191">
                  <c:v>29.187000000000001</c:v>
                </c:pt>
                <c:pt idx="24192">
                  <c:v>29.25</c:v>
                </c:pt>
                <c:pt idx="24193">
                  <c:v>29.312000000000001</c:v>
                </c:pt>
                <c:pt idx="24194">
                  <c:v>29.375</c:v>
                </c:pt>
                <c:pt idx="24195">
                  <c:v>29.437000000000001</c:v>
                </c:pt>
                <c:pt idx="24196">
                  <c:v>29.437000000000001</c:v>
                </c:pt>
                <c:pt idx="24197">
                  <c:v>29.5</c:v>
                </c:pt>
                <c:pt idx="24198">
                  <c:v>29.562000000000001</c:v>
                </c:pt>
                <c:pt idx="24199">
                  <c:v>29.625</c:v>
                </c:pt>
                <c:pt idx="24200">
                  <c:v>29.687000000000001</c:v>
                </c:pt>
                <c:pt idx="24201">
                  <c:v>29.75</c:v>
                </c:pt>
                <c:pt idx="24202">
                  <c:v>29.812000000000001</c:v>
                </c:pt>
                <c:pt idx="24203">
                  <c:v>29.875</c:v>
                </c:pt>
                <c:pt idx="24204">
                  <c:v>29.875</c:v>
                </c:pt>
                <c:pt idx="24205">
                  <c:v>29.937000000000001</c:v>
                </c:pt>
                <c:pt idx="24206">
                  <c:v>30</c:v>
                </c:pt>
                <c:pt idx="24207">
                  <c:v>30.062000000000001</c:v>
                </c:pt>
                <c:pt idx="24208">
                  <c:v>30.125</c:v>
                </c:pt>
                <c:pt idx="24209">
                  <c:v>30.125</c:v>
                </c:pt>
                <c:pt idx="24210">
                  <c:v>30.187000000000001</c:v>
                </c:pt>
                <c:pt idx="24211">
                  <c:v>30.187000000000001</c:v>
                </c:pt>
                <c:pt idx="24212">
                  <c:v>30.25</c:v>
                </c:pt>
                <c:pt idx="24213">
                  <c:v>30.312000000000001</c:v>
                </c:pt>
                <c:pt idx="24214">
                  <c:v>30.375</c:v>
                </c:pt>
                <c:pt idx="24215">
                  <c:v>30.375</c:v>
                </c:pt>
                <c:pt idx="24216">
                  <c:v>30.375</c:v>
                </c:pt>
                <c:pt idx="24217">
                  <c:v>30.375</c:v>
                </c:pt>
                <c:pt idx="24218">
                  <c:v>30.375</c:v>
                </c:pt>
                <c:pt idx="24219">
                  <c:v>30.312000000000001</c:v>
                </c:pt>
                <c:pt idx="24220">
                  <c:v>30.25</c:v>
                </c:pt>
                <c:pt idx="24221">
                  <c:v>30.187000000000001</c:v>
                </c:pt>
                <c:pt idx="24222">
                  <c:v>30.062000000000001</c:v>
                </c:pt>
                <c:pt idx="24223">
                  <c:v>30.062000000000001</c:v>
                </c:pt>
                <c:pt idx="24224">
                  <c:v>30</c:v>
                </c:pt>
                <c:pt idx="24225">
                  <c:v>29.937000000000001</c:v>
                </c:pt>
                <c:pt idx="24226">
                  <c:v>29.937000000000001</c:v>
                </c:pt>
                <c:pt idx="24227">
                  <c:v>29.937000000000001</c:v>
                </c:pt>
                <c:pt idx="24228">
                  <c:v>29.875</c:v>
                </c:pt>
                <c:pt idx="24229">
                  <c:v>29.875</c:v>
                </c:pt>
                <c:pt idx="24230">
                  <c:v>29.875</c:v>
                </c:pt>
                <c:pt idx="24231">
                  <c:v>29.875</c:v>
                </c:pt>
                <c:pt idx="24232">
                  <c:v>29.875</c:v>
                </c:pt>
                <c:pt idx="24233">
                  <c:v>29.875</c:v>
                </c:pt>
                <c:pt idx="24234">
                  <c:v>29.875</c:v>
                </c:pt>
                <c:pt idx="24235">
                  <c:v>29.875</c:v>
                </c:pt>
                <c:pt idx="24236">
                  <c:v>29.875</c:v>
                </c:pt>
                <c:pt idx="24237">
                  <c:v>29.812000000000001</c:v>
                </c:pt>
                <c:pt idx="24238">
                  <c:v>29.812000000000001</c:v>
                </c:pt>
                <c:pt idx="24239">
                  <c:v>29.75</c:v>
                </c:pt>
                <c:pt idx="24240">
                  <c:v>29.625</c:v>
                </c:pt>
                <c:pt idx="24241">
                  <c:v>29.562000000000001</c:v>
                </c:pt>
                <c:pt idx="24242">
                  <c:v>29.375</c:v>
                </c:pt>
                <c:pt idx="24243">
                  <c:v>29.187000000000001</c:v>
                </c:pt>
                <c:pt idx="24244">
                  <c:v>29.062000000000001</c:v>
                </c:pt>
                <c:pt idx="24245">
                  <c:v>28.812000000000001</c:v>
                </c:pt>
                <c:pt idx="24246">
                  <c:v>28.562000000000001</c:v>
                </c:pt>
                <c:pt idx="24247">
                  <c:v>28.312000000000001</c:v>
                </c:pt>
                <c:pt idx="24248">
                  <c:v>28.062000000000001</c:v>
                </c:pt>
                <c:pt idx="24249">
                  <c:v>27.812000000000001</c:v>
                </c:pt>
                <c:pt idx="24250">
                  <c:v>27.5</c:v>
                </c:pt>
                <c:pt idx="24251">
                  <c:v>27.187000000000001</c:v>
                </c:pt>
                <c:pt idx="24252">
                  <c:v>26.937000000000001</c:v>
                </c:pt>
                <c:pt idx="24253">
                  <c:v>26.625</c:v>
                </c:pt>
                <c:pt idx="24254">
                  <c:v>26.312000000000001</c:v>
                </c:pt>
                <c:pt idx="24255">
                  <c:v>26</c:v>
                </c:pt>
                <c:pt idx="24256">
                  <c:v>25.687000000000001</c:v>
                </c:pt>
                <c:pt idx="24257">
                  <c:v>25.375</c:v>
                </c:pt>
                <c:pt idx="24258">
                  <c:v>25</c:v>
                </c:pt>
                <c:pt idx="24259">
                  <c:v>24.687000000000001</c:v>
                </c:pt>
                <c:pt idx="24260">
                  <c:v>24.375</c:v>
                </c:pt>
                <c:pt idx="24261">
                  <c:v>24.062000000000001</c:v>
                </c:pt>
                <c:pt idx="24262">
                  <c:v>23.75</c:v>
                </c:pt>
                <c:pt idx="24263">
                  <c:v>23.437000000000001</c:v>
                </c:pt>
                <c:pt idx="24264">
                  <c:v>23.125</c:v>
                </c:pt>
                <c:pt idx="24265">
                  <c:v>22.75</c:v>
                </c:pt>
                <c:pt idx="24266">
                  <c:v>22.437000000000001</c:v>
                </c:pt>
                <c:pt idx="24267">
                  <c:v>22.187000000000001</c:v>
                </c:pt>
                <c:pt idx="24268">
                  <c:v>21.875</c:v>
                </c:pt>
                <c:pt idx="24269">
                  <c:v>21.625</c:v>
                </c:pt>
                <c:pt idx="24270">
                  <c:v>21.437000000000001</c:v>
                </c:pt>
                <c:pt idx="24271">
                  <c:v>21.312000000000001</c:v>
                </c:pt>
                <c:pt idx="24272">
                  <c:v>21.187000000000001</c:v>
                </c:pt>
                <c:pt idx="24273">
                  <c:v>21.125</c:v>
                </c:pt>
                <c:pt idx="24274">
                  <c:v>21.062000000000001</c:v>
                </c:pt>
                <c:pt idx="24275">
                  <c:v>21.062000000000001</c:v>
                </c:pt>
                <c:pt idx="24276">
                  <c:v>21.187000000000001</c:v>
                </c:pt>
                <c:pt idx="24277">
                  <c:v>21.312000000000001</c:v>
                </c:pt>
                <c:pt idx="24278">
                  <c:v>21.375</c:v>
                </c:pt>
                <c:pt idx="24279">
                  <c:v>21.562000000000001</c:v>
                </c:pt>
                <c:pt idx="24280">
                  <c:v>21.687000000000001</c:v>
                </c:pt>
                <c:pt idx="24281">
                  <c:v>21.875</c:v>
                </c:pt>
                <c:pt idx="24282">
                  <c:v>22.125</c:v>
                </c:pt>
                <c:pt idx="24283">
                  <c:v>22.312000000000001</c:v>
                </c:pt>
                <c:pt idx="24284">
                  <c:v>22.5</c:v>
                </c:pt>
                <c:pt idx="24285">
                  <c:v>22.75</c:v>
                </c:pt>
                <c:pt idx="24286">
                  <c:v>22.937000000000001</c:v>
                </c:pt>
                <c:pt idx="24287">
                  <c:v>23.125</c:v>
                </c:pt>
                <c:pt idx="24288">
                  <c:v>23.375</c:v>
                </c:pt>
                <c:pt idx="24289">
                  <c:v>23.562000000000001</c:v>
                </c:pt>
                <c:pt idx="24290">
                  <c:v>23.812000000000001</c:v>
                </c:pt>
                <c:pt idx="24291">
                  <c:v>24.062000000000001</c:v>
                </c:pt>
                <c:pt idx="24292">
                  <c:v>24.375</c:v>
                </c:pt>
                <c:pt idx="24293">
                  <c:v>24.625</c:v>
                </c:pt>
                <c:pt idx="24294">
                  <c:v>24.875</c:v>
                </c:pt>
                <c:pt idx="24295">
                  <c:v>25.187000000000001</c:v>
                </c:pt>
                <c:pt idx="24296">
                  <c:v>25.562000000000001</c:v>
                </c:pt>
                <c:pt idx="24297">
                  <c:v>26</c:v>
                </c:pt>
                <c:pt idx="24298">
                  <c:v>26.312000000000001</c:v>
                </c:pt>
                <c:pt idx="24299">
                  <c:v>26.687000000000001</c:v>
                </c:pt>
                <c:pt idx="24300">
                  <c:v>27.062000000000001</c:v>
                </c:pt>
                <c:pt idx="24301">
                  <c:v>27.437000000000001</c:v>
                </c:pt>
                <c:pt idx="24302">
                  <c:v>27.812000000000001</c:v>
                </c:pt>
                <c:pt idx="24303">
                  <c:v>28.125</c:v>
                </c:pt>
                <c:pt idx="24304">
                  <c:v>28.812000000000001</c:v>
                </c:pt>
                <c:pt idx="24305">
                  <c:v>29.437000000000001</c:v>
                </c:pt>
                <c:pt idx="24306">
                  <c:v>29.937000000000001</c:v>
                </c:pt>
                <c:pt idx="24307">
                  <c:v>30.437000000000001</c:v>
                </c:pt>
                <c:pt idx="24308">
                  <c:v>31.062000000000001</c:v>
                </c:pt>
                <c:pt idx="24309">
                  <c:v>31.562000000000001</c:v>
                </c:pt>
                <c:pt idx="24310">
                  <c:v>31.937000000000001</c:v>
                </c:pt>
                <c:pt idx="24311">
                  <c:v>32</c:v>
                </c:pt>
                <c:pt idx="24312">
                  <c:v>32</c:v>
                </c:pt>
                <c:pt idx="24313">
                  <c:v>31.875</c:v>
                </c:pt>
                <c:pt idx="24314">
                  <c:v>31.812000000000001</c:v>
                </c:pt>
                <c:pt idx="24315">
                  <c:v>31.625</c:v>
                </c:pt>
                <c:pt idx="24316">
                  <c:v>31.375</c:v>
                </c:pt>
                <c:pt idx="24317">
                  <c:v>31.187000000000001</c:v>
                </c:pt>
                <c:pt idx="24318">
                  <c:v>30.875</c:v>
                </c:pt>
                <c:pt idx="24319">
                  <c:v>30.562000000000001</c:v>
                </c:pt>
                <c:pt idx="24320">
                  <c:v>30.25</c:v>
                </c:pt>
                <c:pt idx="24321">
                  <c:v>29.875</c:v>
                </c:pt>
                <c:pt idx="24322">
                  <c:v>29.5</c:v>
                </c:pt>
                <c:pt idx="24323">
                  <c:v>29.125</c:v>
                </c:pt>
                <c:pt idx="24324">
                  <c:v>28.437000000000001</c:v>
                </c:pt>
                <c:pt idx="24325">
                  <c:v>27.937000000000001</c:v>
                </c:pt>
                <c:pt idx="24326">
                  <c:v>27.562000000000001</c:v>
                </c:pt>
                <c:pt idx="24327">
                  <c:v>27.062000000000001</c:v>
                </c:pt>
                <c:pt idx="24328">
                  <c:v>26.687000000000001</c:v>
                </c:pt>
                <c:pt idx="24329">
                  <c:v>26.125</c:v>
                </c:pt>
                <c:pt idx="24330">
                  <c:v>26.062000000000001</c:v>
                </c:pt>
                <c:pt idx="24331">
                  <c:v>26.625</c:v>
                </c:pt>
                <c:pt idx="24332">
                  <c:v>26.875</c:v>
                </c:pt>
                <c:pt idx="24333">
                  <c:v>26.875</c:v>
                </c:pt>
                <c:pt idx="24334">
                  <c:v>26.687000000000001</c:v>
                </c:pt>
                <c:pt idx="24335">
                  <c:v>26.625</c:v>
                </c:pt>
                <c:pt idx="24336">
                  <c:v>28</c:v>
                </c:pt>
                <c:pt idx="24337">
                  <c:v>30.312000000000001</c:v>
                </c:pt>
                <c:pt idx="24338">
                  <c:v>30.562000000000001</c:v>
                </c:pt>
                <c:pt idx="24339">
                  <c:v>31.125</c:v>
                </c:pt>
                <c:pt idx="24340">
                  <c:v>32.186999999999998</c:v>
                </c:pt>
                <c:pt idx="24341">
                  <c:v>33.375</c:v>
                </c:pt>
                <c:pt idx="24342">
                  <c:v>34.625</c:v>
                </c:pt>
                <c:pt idx="24343">
                  <c:v>35.875</c:v>
                </c:pt>
                <c:pt idx="24344">
                  <c:v>37.061999999999998</c:v>
                </c:pt>
                <c:pt idx="24345">
                  <c:v>38.186999999999998</c:v>
                </c:pt>
                <c:pt idx="24346">
                  <c:v>39.186999999999998</c:v>
                </c:pt>
                <c:pt idx="24347">
                  <c:v>40.125</c:v>
                </c:pt>
                <c:pt idx="24348">
                  <c:v>41</c:v>
                </c:pt>
                <c:pt idx="24349">
                  <c:v>41.811999999999998</c:v>
                </c:pt>
                <c:pt idx="24350">
                  <c:v>42.561999999999998</c:v>
                </c:pt>
                <c:pt idx="24351">
                  <c:v>43.25</c:v>
                </c:pt>
                <c:pt idx="24352">
                  <c:v>43.811999999999998</c:v>
                </c:pt>
                <c:pt idx="24353">
                  <c:v>44.375</c:v>
                </c:pt>
                <c:pt idx="24354">
                  <c:v>44.875</c:v>
                </c:pt>
                <c:pt idx="24355">
                  <c:v>45.311999999999998</c:v>
                </c:pt>
                <c:pt idx="24356">
                  <c:v>45.75</c:v>
                </c:pt>
                <c:pt idx="24357">
                  <c:v>46.061999999999998</c:v>
                </c:pt>
                <c:pt idx="24358">
                  <c:v>46.375</c:v>
                </c:pt>
                <c:pt idx="24359">
                  <c:v>46.686999999999998</c:v>
                </c:pt>
                <c:pt idx="24360">
                  <c:v>46.875</c:v>
                </c:pt>
                <c:pt idx="24361">
                  <c:v>47.125</c:v>
                </c:pt>
                <c:pt idx="24362">
                  <c:v>47.25</c:v>
                </c:pt>
                <c:pt idx="24363">
                  <c:v>47.436999999999998</c:v>
                </c:pt>
                <c:pt idx="24364">
                  <c:v>47.561999999999998</c:v>
                </c:pt>
                <c:pt idx="24365">
                  <c:v>47.625</c:v>
                </c:pt>
                <c:pt idx="24366">
                  <c:v>47.686999999999998</c:v>
                </c:pt>
                <c:pt idx="24367">
                  <c:v>47.75</c:v>
                </c:pt>
                <c:pt idx="24368">
                  <c:v>47.75</c:v>
                </c:pt>
                <c:pt idx="24369">
                  <c:v>47.811999999999998</c:v>
                </c:pt>
                <c:pt idx="24370">
                  <c:v>47.811999999999998</c:v>
                </c:pt>
                <c:pt idx="24371">
                  <c:v>47.75</c:v>
                </c:pt>
                <c:pt idx="24372">
                  <c:v>47.75</c:v>
                </c:pt>
                <c:pt idx="24373">
                  <c:v>47.686999999999998</c:v>
                </c:pt>
                <c:pt idx="24374">
                  <c:v>47.561999999999998</c:v>
                </c:pt>
                <c:pt idx="24375">
                  <c:v>47.436999999999998</c:v>
                </c:pt>
                <c:pt idx="24376">
                  <c:v>47.25</c:v>
                </c:pt>
                <c:pt idx="24377">
                  <c:v>47.061999999999998</c:v>
                </c:pt>
                <c:pt idx="24378">
                  <c:v>46.811999999999998</c:v>
                </c:pt>
                <c:pt idx="24379">
                  <c:v>46.625</c:v>
                </c:pt>
                <c:pt idx="24380">
                  <c:v>46.375</c:v>
                </c:pt>
                <c:pt idx="24381">
                  <c:v>46.125</c:v>
                </c:pt>
                <c:pt idx="24382">
                  <c:v>45.936999999999998</c:v>
                </c:pt>
                <c:pt idx="24383">
                  <c:v>45.75</c:v>
                </c:pt>
                <c:pt idx="24384">
                  <c:v>45.5</c:v>
                </c:pt>
                <c:pt idx="24385">
                  <c:v>45.311999999999998</c:v>
                </c:pt>
                <c:pt idx="24386">
                  <c:v>45.125</c:v>
                </c:pt>
                <c:pt idx="24387">
                  <c:v>44.936999999999998</c:v>
                </c:pt>
                <c:pt idx="24388">
                  <c:v>44.75</c:v>
                </c:pt>
                <c:pt idx="24389">
                  <c:v>44.625</c:v>
                </c:pt>
                <c:pt idx="24390">
                  <c:v>44.436999999999998</c:v>
                </c:pt>
                <c:pt idx="24391">
                  <c:v>44.25</c:v>
                </c:pt>
                <c:pt idx="24392">
                  <c:v>44.125</c:v>
                </c:pt>
                <c:pt idx="24393">
                  <c:v>43.936999999999998</c:v>
                </c:pt>
                <c:pt idx="24394">
                  <c:v>43.811999999999998</c:v>
                </c:pt>
                <c:pt idx="24395">
                  <c:v>43.625</c:v>
                </c:pt>
                <c:pt idx="24396">
                  <c:v>43.5</c:v>
                </c:pt>
                <c:pt idx="24397">
                  <c:v>43.311999999999998</c:v>
                </c:pt>
                <c:pt idx="24398">
                  <c:v>43.186999999999998</c:v>
                </c:pt>
                <c:pt idx="24399">
                  <c:v>43.061999999999998</c:v>
                </c:pt>
                <c:pt idx="24400">
                  <c:v>42.936999999999998</c:v>
                </c:pt>
                <c:pt idx="24401">
                  <c:v>42.75</c:v>
                </c:pt>
                <c:pt idx="24402">
                  <c:v>42.686999999999998</c:v>
                </c:pt>
                <c:pt idx="24403">
                  <c:v>42.5</c:v>
                </c:pt>
                <c:pt idx="24404">
                  <c:v>42.375</c:v>
                </c:pt>
                <c:pt idx="24405">
                  <c:v>42.25</c:v>
                </c:pt>
                <c:pt idx="24406">
                  <c:v>42.125</c:v>
                </c:pt>
                <c:pt idx="24407">
                  <c:v>42</c:v>
                </c:pt>
                <c:pt idx="24408">
                  <c:v>41.875</c:v>
                </c:pt>
                <c:pt idx="24409">
                  <c:v>41.811999999999998</c:v>
                </c:pt>
                <c:pt idx="24410">
                  <c:v>41.686999999999998</c:v>
                </c:pt>
                <c:pt idx="24411">
                  <c:v>41.561999999999998</c:v>
                </c:pt>
                <c:pt idx="24412">
                  <c:v>41.436999999999998</c:v>
                </c:pt>
                <c:pt idx="24413">
                  <c:v>41.311999999999998</c:v>
                </c:pt>
                <c:pt idx="24414">
                  <c:v>41.25</c:v>
                </c:pt>
                <c:pt idx="24415">
                  <c:v>41.125</c:v>
                </c:pt>
                <c:pt idx="24416">
                  <c:v>41</c:v>
                </c:pt>
                <c:pt idx="24417">
                  <c:v>40.936999999999998</c:v>
                </c:pt>
                <c:pt idx="24418">
                  <c:v>40.811999999999998</c:v>
                </c:pt>
                <c:pt idx="24419">
                  <c:v>40.75</c:v>
                </c:pt>
                <c:pt idx="24420">
                  <c:v>40.625</c:v>
                </c:pt>
                <c:pt idx="24421">
                  <c:v>40.561999999999998</c:v>
                </c:pt>
                <c:pt idx="24422">
                  <c:v>40.436999999999998</c:v>
                </c:pt>
                <c:pt idx="24423">
                  <c:v>40.375</c:v>
                </c:pt>
                <c:pt idx="24424">
                  <c:v>40.25</c:v>
                </c:pt>
                <c:pt idx="24425">
                  <c:v>40.186999999999998</c:v>
                </c:pt>
                <c:pt idx="24426">
                  <c:v>40.125</c:v>
                </c:pt>
                <c:pt idx="24427">
                  <c:v>40</c:v>
                </c:pt>
                <c:pt idx="24428">
                  <c:v>39.936999999999998</c:v>
                </c:pt>
                <c:pt idx="24429">
                  <c:v>39.875</c:v>
                </c:pt>
                <c:pt idx="24430">
                  <c:v>39.75</c:v>
                </c:pt>
                <c:pt idx="24431">
                  <c:v>39.686999999999998</c:v>
                </c:pt>
                <c:pt idx="24432">
                  <c:v>39.625</c:v>
                </c:pt>
                <c:pt idx="24433">
                  <c:v>39.561999999999998</c:v>
                </c:pt>
                <c:pt idx="24434">
                  <c:v>39.5</c:v>
                </c:pt>
                <c:pt idx="24435">
                  <c:v>39.375</c:v>
                </c:pt>
                <c:pt idx="24436">
                  <c:v>39.311999999999998</c:v>
                </c:pt>
                <c:pt idx="24437">
                  <c:v>39.25</c:v>
                </c:pt>
                <c:pt idx="24438">
                  <c:v>39.186999999999998</c:v>
                </c:pt>
                <c:pt idx="24439">
                  <c:v>39.125</c:v>
                </c:pt>
                <c:pt idx="24440">
                  <c:v>39.061999999999998</c:v>
                </c:pt>
                <c:pt idx="24441">
                  <c:v>39</c:v>
                </c:pt>
                <c:pt idx="24442">
                  <c:v>38.936999999999998</c:v>
                </c:pt>
                <c:pt idx="24443">
                  <c:v>38.875</c:v>
                </c:pt>
                <c:pt idx="24444">
                  <c:v>38.811999999999998</c:v>
                </c:pt>
                <c:pt idx="24445">
                  <c:v>38.811999999999998</c:v>
                </c:pt>
                <c:pt idx="24446">
                  <c:v>38.75</c:v>
                </c:pt>
                <c:pt idx="24447">
                  <c:v>38.686999999999998</c:v>
                </c:pt>
                <c:pt idx="24448">
                  <c:v>38.625</c:v>
                </c:pt>
                <c:pt idx="24449">
                  <c:v>38.561999999999998</c:v>
                </c:pt>
                <c:pt idx="24450">
                  <c:v>38.5</c:v>
                </c:pt>
                <c:pt idx="24451">
                  <c:v>38.436999999999998</c:v>
                </c:pt>
                <c:pt idx="24452">
                  <c:v>38.375</c:v>
                </c:pt>
                <c:pt idx="24453">
                  <c:v>38.375</c:v>
                </c:pt>
                <c:pt idx="24454">
                  <c:v>38.311999999999998</c:v>
                </c:pt>
                <c:pt idx="24455">
                  <c:v>38.311999999999998</c:v>
                </c:pt>
                <c:pt idx="24456">
                  <c:v>38.25</c:v>
                </c:pt>
                <c:pt idx="24457">
                  <c:v>38.186999999999998</c:v>
                </c:pt>
                <c:pt idx="24458">
                  <c:v>38.125</c:v>
                </c:pt>
                <c:pt idx="24459">
                  <c:v>38.125</c:v>
                </c:pt>
                <c:pt idx="24460">
                  <c:v>38.061999999999998</c:v>
                </c:pt>
                <c:pt idx="24461">
                  <c:v>38</c:v>
                </c:pt>
                <c:pt idx="24462">
                  <c:v>38</c:v>
                </c:pt>
                <c:pt idx="24463">
                  <c:v>37.936999999999998</c:v>
                </c:pt>
                <c:pt idx="24464">
                  <c:v>37.875</c:v>
                </c:pt>
                <c:pt idx="24465">
                  <c:v>37.875</c:v>
                </c:pt>
                <c:pt idx="24466">
                  <c:v>37.811999999999998</c:v>
                </c:pt>
                <c:pt idx="24467">
                  <c:v>37.811999999999998</c:v>
                </c:pt>
                <c:pt idx="24468">
                  <c:v>37.75</c:v>
                </c:pt>
                <c:pt idx="24469">
                  <c:v>37.686999999999998</c:v>
                </c:pt>
                <c:pt idx="24470">
                  <c:v>37.686999999999998</c:v>
                </c:pt>
                <c:pt idx="24471">
                  <c:v>37.625</c:v>
                </c:pt>
                <c:pt idx="24472">
                  <c:v>37.625</c:v>
                </c:pt>
                <c:pt idx="24473">
                  <c:v>37.561999999999998</c:v>
                </c:pt>
                <c:pt idx="24474">
                  <c:v>37.561999999999998</c:v>
                </c:pt>
                <c:pt idx="24475">
                  <c:v>37.5</c:v>
                </c:pt>
                <c:pt idx="24476">
                  <c:v>37.436999999999998</c:v>
                </c:pt>
                <c:pt idx="24477">
                  <c:v>37.436999999999998</c:v>
                </c:pt>
                <c:pt idx="24478">
                  <c:v>37.375</c:v>
                </c:pt>
                <c:pt idx="24479">
                  <c:v>37.375</c:v>
                </c:pt>
                <c:pt idx="24480">
                  <c:v>37.311999999999998</c:v>
                </c:pt>
                <c:pt idx="24481">
                  <c:v>37.311999999999998</c:v>
                </c:pt>
                <c:pt idx="24482">
                  <c:v>37.311999999999998</c:v>
                </c:pt>
                <c:pt idx="24483">
                  <c:v>37.25</c:v>
                </c:pt>
                <c:pt idx="24484">
                  <c:v>37.186999999999998</c:v>
                </c:pt>
                <c:pt idx="24485">
                  <c:v>37.186999999999998</c:v>
                </c:pt>
                <c:pt idx="24486">
                  <c:v>37.186999999999998</c:v>
                </c:pt>
                <c:pt idx="24487">
                  <c:v>37.125</c:v>
                </c:pt>
                <c:pt idx="24488">
                  <c:v>37.125</c:v>
                </c:pt>
                <c:pt idx="24489">
                  <c:v>37.061999999999998</c:v>
                </c:pt>
                <c:pt idx="24490">
                  <c:v>37.061999999999998</c:v>
                </c:pt>
                <c:pt idx="24491">
                  <c:v>37.061999999999998</c:v>
                </c:pt>
                <c:pt idx="24492">
                  <c:v>37.061999999999998</c:v>
                </c:pt>
                <c:pt idx="24493">
                  <c:v>37</c:v>
                </c:pt>
                <c:pt idx="24494">
                  <c:v>37</c:v>
                </c:pt>
                <c:pt idx="24495">
                  <c:v>36.936999999999998</c:v>
                </c:pt>
                <c:pt idx="24496">
                  <c:v>36.936999999999998</c:v>
                </c:pt>
                <c:pt idx="24497">
                  <c:v>36.936999999999998</c:v>
                </c:pt>
                <c:pt idx="24498">
                  <c:v>36.936999999999998</c:v>
                </c:pt>
                <c:pt idx="24499">
                  <c:v>36.875</c:v>
                </c:pt>
                <c:pt idx="24500">
                  <c:v>36.875</c:v>
                </c:pt>
                <c:pt idx="24501">
                  <c:v>36.875</c:v>
                </c:pt>
                <c:pt idx="24502">
                  <c:v>36.811999999999998</c:v>
                </c:pt>
                <c:pt idx="24503">
                  <c:v>36.811999999999998</c:v>
                </c:pt>
                <c:pt idx="24504">
                  <c:v>36.811999999999998</c:v>
                </c:pt>
                <c:pt idx="24505">
                  <c:v>36.811999999999998</c:v>
                </c:pt>
                <c:pt idx="24506">
                  <c:v>36.75</c:v>
                </c:pt>
                <c:pt idx="24507">
                  <c:v>36.75</c:v>
                </c:pt>
                <c:pt idx="24508">
                  <c:v>36.686999999999998</c:v>
                </c:pt>
                <c:pt idx="24509">
                  <c:v>36.686999999999998</c:v>
                </c:pt>
                <c:pt idx="24510">
                  <c:v>36.686999999999998</c:v>
                </c:pt>
                <c:pt idx="24511">
                  <c:v>36.686999999999998</c:v>
                </c:pt>
                <c:pt idx="24512">
                  <c:v>36.625</c:v>
                </c:pt>
                <c:pt idx="24513">
                  <c:v>36.625</c:v>
                </c:pt>
                <c:pt idx="24514">
                  <c:v>36.625</c:v>
                </c:pt>
                <c:pt idx="24515">
                  <c:v>36.561999999999998</c:v>
                </c:pt>
                <c:pt idx="24516">
                  <c:v>36.561999999999998</c:v>
                </c:pt>
                <c:pt idx="24517">
                  <c:v>36.561999999999998</c:v>
                </c:pt>
                <c:pt idx="24518">
                  <c:v>36.5</c:v>
                </c:pt>
                <c:pt idx="24519">
                  <c:v>36.5</c:v>
                </c:pt>
                <c:pt idx="24520">
                  <c:v>36.5</c:v>
                </c:pt>
                <c:pt idx="24521">
                  <c:v>36.5</c:v>
                </c:pt>
                <c:pt idx="24522">
                  <c:v>36.5</c:v>
                </c:pt>
                <c:pt idx="24523">
                  <c:v>36.436999999999998</c:v>
                </c:pt>
                <c:pt idx="24524">
                  <c:v>36.436999999999998</c:v>
                </c:pt>
                <c:pt idx="24525">
                  <c:v>36.436999999999998</c:v>
                </c:pt>
                <c:pt idx="24526">
                  <c:v>36.375</c:v>
                </c:pt>
                <c:pt idx="24527">
                  <c:v>36.375</c:v>
                </c:pt>
                <c:pt idx="24528">
                  <c:v>36.375</c:v>
                </c:pt>
                <c:pt idx="24529">
                  <c:v>36.375</c:v>
                </c:pt>
                <c:pt idx="24530">
                  <c:v>36.311999999999998</c:v>
                </c:pt>
                <c:pt idx="24531">
                  <c:v>36.311999999999998</c:v>
                </c:pt>
                <c:pt idx="24532">
                  <c:v>36.311999999999998</c:v>
                </c:pt>
                <c:pt idx="24533">
                  <c:v>36.311999999999998</c:v>
                </c:pt>
                <c:pt idx="24534">
                  <c:v>36.311999999999998</c:v>
                </c:pt>
                <c:pt idx="24535">
                  <c:v>36.311999999999998</c:v>
                </c:pt>
                <c:pt idx="24536">
                  <c:v>36.311999999999998</c:v>
                </c:pt>
                <c:pt idx="24537">
                  <c:v>36.25</c:v>
                </c:pt>
                <c:pt idx="24538">
                  <c:v>36.25</c:v>
                </c:pt>
                <c:pt idx="24539">
                  <c:v>36.25</c:v>
                </c:pt>
                <c:pt idx="24540">
                  <c:v>36.25</c:v>
                </c:pt>
                <c:pt idx="24541">
                  <c:v>36.25</c:v>
                </c:pt>
                <c:pt idx="24542">
                  <c:v>36.25</c:v>
                </c:pt>
                <c:pt idx="24543">
                  <c:v>36.25</c:v>
                </c:pt>
                <c:pt idx="24544">
                  <c:v>36.186999999999998</c:v>
                </c:pt>
                <c:pt idx="24545">
                  <c:v>36.186999999999998</c:v>
                </c:pt>
                <c:pt idx="24546">
                  <c:v>36.186999999999998</c:v>
                </c:pt>
                <c:pt idx="24547">
                  <c:v>36.186999999999998</c:v>
                </c:pt>
                <c:pt idx="24548">
                  <c:v>36.186999999999998</c:v>
                </c:pt>
                <c:pt idx="24549">
                  <c:v>36.186999999999998</c:v>
                </c:pt>
                <c:pt idx="24550">
                  <c:v>36.186999999999998</c:v>
                </c:pt>
                <c:pt idx="24551">
                  <c:v>36.125</c:v>
                </c:pt>
                <c:pt idx="24552">
                  <c:v>36.125</c:v>
                </c:pt>
                <c:pt idx="24553">
                  <c:v>36.125</c:v>
                </c:pt>
                <c:pt idx="24554">
                  <c:v>36.125</c:v>
                </c:pt>
                <c:pt idx="24555">
                  <c:v>36.125</c:v>
                </c:pt>
                <c:pt idx="24556">
                  <c:v>36.061999999999998</c:v>
                </c:pt>
                <c:pt idx="24557">
                  <c:v>36.061999999999998</c:v>
                </c:pt>
                <c:pt idx="24558">
                  <c:v>36.061999999999998</c:v>
                </c:pt>
                <c:pt idx="24559">
                  <c:v>36.061999999999998</c:v>
                </c:pt>
                <c:pt idx="24560">
                  <c:v>36.061999999999998</c:v>
                </c:pt>
                <c:pt idx="24561">
                  <c:v>36</c:v>
                </c:pt>
                <c:pt idx="24562">
                  <c:v>36</c:v>
                </c:pt>
                <c:pt idx="24563">
                  <c:v>36</c:v>
                </c:pt>
                <c:pt idx="24564">
                  <c:v>36</c:v>
                </c:pt>
                <c:pt idx="24565">
                  <c:v>35.936999999999998</c:v>
                </c:pt>
                <c:pt idx="24566">
                  <c:v>35.936999999999998</c:v>
                </c:pt>
                <c:pt idx="24567">
                  <c:v>35.936999999999998</c:v>
                </c:pt>
                <c:pt idx="24568">
                  <c:v>35.936999999999998</c:v>
                </c:pt>
                <c:pt idx="24569">
                  <c:v>35.936999999999998</c:v>
                </c:pt>
                <c:pt idx="24570">
                  <c:v>35.875</c:v>
                </c:pt>
                <c:pt idx="24571">
                  <c:v>35.875</c:v>
                </c:pt>
                <c:pt idx="24572">
                  <c:v>35.875</c:v>
                </c:pt>
                <c:pt idx="24573">
                  <c:v>35.811999999999998</c:v>
                </c:pt>
                <c:pt idx="24574">
                  <c:v>35.811999999999998</c:v>
                </c:pt>
                <c:pt idx="24575">
                  <c:v>35.811999999999998</c:v>
                </c:pt>
                <c:pt idx="24576">
                  <c:v>35.811999999999998</c:v>
                </c:pt>
                <c:pt idx="24577">
                  <c:v>35.811999999999998</c:v>
                </c:pt>
                <c:pt idx="24578">
                  <c:v>35.811999999999998</c:v>
                </c:pt>
                <c:pt idx="24579">
                  <c:v>35.811999999999998</c:v>
                </c:pt>
                <c:pt idx="24580">
                  <c:v>35.811999999999998</c:v>
                </c:pt>
                <c:pt idx="24581">
                  <c:v>35.811999999999998</c:v>
                </c:pt>
                <c:pt idx="24582">
                  <c:v>35.75</c:v>
                </c:pt>
                <c:pt idx="24583">
                  <c:v>35.75</c:v>
                </c:pt>
                <c:pt idx="24584">
                  <c:v>35.75</c:v>
                </c:pt>
                <c:pt idx="24585">
                  <c:v>35.75</c:v>
                </c:pt>
                <c:pt idx="24586">
                  <c:v>35.75</c:v>
                </c:pt>
                <c:pt idx="24587">
                  <c:v>35.75</c:v>
                </c:pt>
                <c:pt idx="24588">
                  <c:v>35.75</c:v>
                </c:pt>
                <c:pt idx="24589">
                  <c:v>35.75</c:v>
                </c:pt>
                <c:pt idx="24590">
                  <c:v>35.75</c:v>
                </c:pt>
                <c:pt idx="24591">
                  <c:v>35.75</c:v>
                </c:pt>
                <c:pt idx="24592">
                  <c:v>35.75</c:v>
                </c:pt>
                <c:pt idx="24593">
                  <c:v>35.75</c:v>
                </c:pt>
                <c:pt idx="24594">
                  <c:v>35.686999999999998</c:v>
                </c:pt>
                <c:pt idx="24595">
                  <c:v>35.686999999999998</c:v>
                </c:pt>
                <c:pt idx="24596">
                  <c:v>35.686999999999998</c:v>
                </c:pt>
                <c:pt idx="24597">
                  <c:v>35.686999999999998</c:v>
                </c:pt>
                <c:pt idx="24598">
                  <c:v>35.686999999999998</c:v>
                </c:pt>
                <c:pt idx="24599">
                  <c:v>35.686999999999998</c:v>
                </c:pt>
                <c:pt idx="24600">
                  <c:v>35.686999999999998</c:v>
                </c:pt>
                <c:pt idx="24601">
                  <c:v>35.686999999999998</c:v>
                </c:pt>
                <c:pt idx="24602">
                  <c:v>35.686999999999998</c:v>
                </c:pt>
                <c:pt idx="24603">
                  <c:v>35.686999999999998</c:v>
                </c:pt>
                <c:pt idx="24604">
                  <c:v>35.686999999999998</c:v>
                </c:pt>
                <c:pt idx="24605">
                  <c:v>35.686999999999998</c:v>
                </c:pt>
                <c:pt idx="24606">
                  <c:v>35.686999999999998</c:v>
                </c:pt>
                <c:pt idx="24607">
                  <c:v>35.686999999999998</c:v>
                </c:pt>
                <c:pt idx="24608">
                  <c:v>35.686999999999998</c:v>
                </c:pt>
                <c:pt idx="24609">
                  <c:v>35.625</c:v>
                </c:pt>
                <c:pt idx="24610">
                  <c:v>35.625</c:v>
                </c:pt>
                <c:pt idx="24611">
                  <c:v>35.625</c:v>
                </c:pt>
                <c:pt idx="24612">
                  <c:v>35.686999999999998</c:v>
                </c:pt>
                <c:pt idx="24613">
                  <c:v>35.625</c:v>
                </c:pt>
                <c:pt idx="24614">
                  <c:v>35.625</c:v>
                </c:pt>
                <c:pt idx="24615">
                  <c:v>35.625</c:v>
                </c:pt>
                <c:pt idx="24616">
                  <c:v>35.625</c:v>
                </c:pt>
                <c:pt idx="24617">
                  <c:v>35.625</c:v>
                </c:pt>
                <c:pt idx="24618">
                  <c:v>35.625</c:v>
                </c:pt>
                <c:pt idx="24619">
                  <c:v>35.625</c:v>
                </c:pt>
                <c:pt idx="24620">
                  <c:v>35.625</c:v>
                </c:pt>
                <c:pt idx="24621">
                  <c:v>35.625</c:v>
                </c:pt>
                <c:pt idx="24622">
                  <c:v>35.625</c:v>
                </c:pt>
                <c:pt idx="24623">
                  <c:v>35.625</c:v>
                </c:pt>
                <c:pt idx="24624">
                  <c:v>35.625</c:v>
                </c:pt>
                <c:pt idx="24625">
                  <c:v>35.625</c:v>
                </c:pt>
                <c:pt idx="24626">
                  <c:v>35.625</c:v>
                </c:pt>
                <c:pt idx="24627">
                  <c:v>35.625</c:v>
                </c:pt>
                <c:pt idx="24628">
                  <c:v>35.625</c:v>
                </c:pt>
                <c:pt idx="24629">
                  <c:v>35.625</c:v>
                </c:pt>
                <c:pt idx="24630">
                  <c:v>35.625</c:v>
                </c:pt>
                <c:pt idx="24631">
                  <c:v>35.625</c:v>
                </c:pt>
                <c:pt idx="24632">
                  <c:v>35.625</c:v>
                </c:pt>
                <c:pt idx="24633">
                  <c:v>35.625</c:v>
                </c:pt>
                <c:pt idx="24634">
                  <c:v>35.625</c:v>
                </c:pt>
                <c:pt idx="24635">
                  <c:v>35.625</c:v>
                </c:pt>
                <c:pt idx="24636">
                  <c:v>35.561999999999998</c:v>
                </c:pt>
                <c:pt idx="24637">
                  <c:v>35.625</c:v>
                </c:pt>
                <c:pt idx="24638">
                  <c:v>35.561999999999998</c:v>
                </c:pt>
                <c:pt idx="24639">
                  <c:v>35.561999999999998</c:v>
                </c:pt>
                <c:pt idx="24640">
                  <c:v>35.561999999999998</c:v>
                </c:pt>
                <c:pt idx="24641">
                  <c:v>35.561999999999998</c:v>
                </c:pt>
                <c:pt idx="24642">
                  <c:v>35.561999999999998</c:v>
                </c:pt>
                <c:pt idx="24643">
                  <c:v>35.561999999999998</c:v>
                </c:pt>
                <c:pt idx="24644">
                  <c:v>35.561999999999998</c:v>
                </c:pt>
                <c:pt idx="24645">
                  <c:v>35.5</c:v>
                </c:pt>
                <c:pt idx="24646">
                  <c:v>35.561999999999998</c:v>
                </c:pt>
                <c:pt idx="24647">
                  <c:v>35.5</c:v>
                </c:pt>
                <c:pt idx="24648">
                  <c:v>35.5</c:v>
                </c:pt>
                <c:pt idx="24649">
                  <c:v>35.5</c:v>
                </c:pt>
                <c:pt idx="24650">
                  <c:v>35.436999999999998</c:v>
                </c:pt>
                <c:pt idx="24651">
                  <c:v>35.5</c:v>
                </c:pt>
                <c:pt idx="24652">
                  <c:v>35.436999999999998</c:v>
                </c:pt>
                <c:pt idx="24653">
                  <c:v>35.436999999999998</c:v>
                </c:pt>
                <c:pt idx="24654">
                  <c:v>35.436999999999998</c:v>
                </c:pt>
                <c:pt idx="24655">
                  <c:v>35.436999999999998</c:v>
                </c:pt>
                <c:pt idx="24656">
                  <c:v>35.436999999999998</c:v>
                </c:pt>
                <c:pt idx="24657">
                  <c:v>35.436999999999998</c:v>
                </c:pt>
                <c:pt idx="24658">
                  <c:v>35.436999999999998</c:v>
                </c:pt>
                <c:pt idx="24659">
                  <c:v>35.436999999999998</c:v>
                </c:pt>
                <c:pt idx="24660">
                  <c:v>35.436999999999998</c:v>
                </c:pt>
                <c:pt idx="24661">
                  <c:v>35.436999999999998</c:v>
                </c:pt>
                <c:pt idx="24662">
                  <c:v>35.436999999999998</c:v>
                </c:pt>
                <c:pt idx="24663">
                  <c:v>35.436999999999998</c:v>
                </c:pt>
                <c:pt idx="24664">
                  <c:v>35.436999999999998</c:v>
                </c:pt>
                <c:pt idx="24665">
                  <c:v>35.436999999999998</c:v>
                </c:pt>
                <c:pt idx="24666">
                  <c:v>35.436999999999998</c:v>
                </c:pt>
                <c:pt idx="24667">
                  <c:v>35.436999999999998</c:v>
                </c:pt>
                <c:pt idx="24668">
                  <c:v>35.436999999999998</c:v>
                </c:pt>
                <c:pt idx="24669">
                  <c:v>35.436999999999998</c:v>
                </c:pt>
                <c:pt idx="24670">
                  <c:v>35.436999999999998</c:v>
                </c:pt>
                <c:pt idx="24671">
                  <c:v>35.436999999999998</c:v>
                </c:pt>
                <c:pt idx="24672">
                  <c:v>35.5</c:v>
                </c:pt>
                <c:pt idx="24673">
                  <c:v>35.5</c:v>
                </c:pt>
                <c:pt idx="24674">
                  <c:v>35.5</c:v>
                </c:pt>
                <c:pt idx="24675">
                  <c:v>35.5</c:v>
                </c:pt>
                <c:pt idx="24676">
                  <c:v>35.561999999999998</c:v>
                </c:pt>
                <c:pt idx="24677">
                  <c:v>35.561999999999998</c:v>
                </c:pt>
                <c:pt idx="24678">
                  <c:v>35.561999999999998</c:v>
                </c:pt>
                <c:pt idx="24679">
                  <c:v>35.561999999999998</c:v>
                </c:pt>
                <c:pt idx="24680">
                  <c:v>35.561999999999998</c:v>
                </c:pt>
                <c:pt idx="24681">
                  <c:v>35.561999999999998</c:v>
                </c:pt>
                <c:pt idx="24682">
                  <c:v>35.625</c:v>
                </c:pt>
                <c:pt idx="24683">
                  <c:v>35.561999999999998</c:v>
                </c:pt>
                <c:pt idx="24684">
                  <c:v>35.625</c:v>
                </c:pt>
                <c:pt idx="24685">
                  <c:v>35.625</c:v>
                </c:pt>
                <c:pt idx="24686">
                  <c:v>35.625</c:v>
                </c:pt>
                <c:pt idx="24687">
                  <c:v>35.625</c:v>
                </c:pt>
                <c:pt idx="24688">
                  <c:v>35.625</c:v>
                </c:pt>
                <c:pt idx="24689">
                  <c:v>35.625</c:v>
                </c:pt>
                <c:pt idx="24690">
                  <c:v>35.686999999999998</c:v>
                </c:pt>
                <c:pt idx="24691">
                  <c:v>35.625</c:v>
                </c:pt>
                <c:pt idx="24692">
                  <c:v>35.686999999999998</c:v>
                </c:pt>
                <c:pt idx="24693">
                  <c:v>35.686999999999998</c:v>
                </c:pt>
                <c:pt idx="24694">
                  <c:v>35.686999999999998</c:v>
                </c:pt>
                <c:pt idx="24695">
                  <c:v>35.686999999999998</c:v>
                </c:pt>
                <c:pt idx="24696">
                  <c:v>35.686999999999998</c:v>
                </c:pt>
                <c:pt idx="24697">
                  <c:v>35.686999999999998</c:v>
                </c:pt>
                <c:pt idx="24698">
                  <c:v>35.686999999999998</c:v>
                </c:pt>
                <c:pt idx="24699">
                  <c:v>35.686999999999998</c:v>
                </c:pt>
                <c:pt idx="24700">
                  <c:v>35.75</c:v>
                </c:pt>
                <c:pt idx="24701">
                  <c:v>35.75</c:v>
                </c:pt>
                <c:pt idx="24702">
                  <c:v>35.75</c:v>
                </c:pt>
                <c:pt idx="24703">
                  <c:v>35.75</c:v>
                </c:pt>
                <c:pt idx="24704">
                  <c:v>35.75</c:v>
                </c:pt>
                <c:pt idx="24705">
                  <c:v>35.75</c:v>
                </c:pt>
                <c:pt idx="24706">
                  <c:v>35.75</c:v>
                </c:pt>
                <c:pt idx="24707">
                  <c:v>35.75</c:v>
                </c:pt>
                <c:pt idx="24708">
                  <c:v>35.75</c:v>
                </c:pt>
                <c:pt idx="24709">
                  <c:v>35.75</c:v>
                </c:pt>
                <c:pt idx="24710">
                  <c:v>35.811999999999998</c:v>
                </c:pt>
                <c:pt idx="24711">
                  <c:v>35.811999999999998</c:v>
                </c:pt>
                <c:pt idx="24712">
                  <c:v>35.75</c:v>
                </c:pt>
                <c:pt idx="24713">
                  <c:v>35.811999999999998</c:v>
                </c:pt>
                <c:pt idx="24714">
                  <c:v>35.811999999999998</c:v>
                </c:pt>
                <c:pt idx="24715">
                  <c:v>35.811999999999998</c:v>
                </c:pt>
                <c:pt idx="24716">
                  <c:v>35.811999999999998</c:v>
                </c:pt>
                <c:pt idx="24717">
                  <c:v>35.811999999999998</c:v>
                </c:pt>
                <c:pt idx="24718">
                  <c:v>35.811999999999998</c:v>
                </c:pt>
                <c:pt idx="24719">
                  <c:v>35.811999999999998</c:v>
                </c:pt>
                <c:pt idx="24720">
                  <c:v>35.811999999999998</c:v>
                </c:pt>
                <c:pt idx="24721">
                  <c:v>35.811999999999998</c:v>
                </c:pt>
                <c:pt idx="24722">
                  <c:v>35.811999999999998</c:v>
                </c:pt>
                <c:pt idx="24723">
                  <c:v>35.811999999999998</c:v>
                </c:pt>
                <c:pt idx="24724">
                  <c:v>35.811999999999998</c:v>
                </c:pt>
                <c:pt idx="24725">
                  <c:v>35.811999999999998</c:v>
                </c:pt>
                <c:pt idx="24726">
                  <c:v>35.811999999999998</c:v>
                </c:pt>
                <c:pt idx="24727">
                  <c:v>35.811999999999998</c:v>
                </c:pt>
                <c:pt idx="24728">
                  <c:v>35.811999999999998</c:v>
                </c:pt>
                <c:pt idx="24729">
                  <c:v>35.875</c:v>
                </c:pt>
                <c:pt idx="24730">
                  <c:v>35.875</c:v>
                </c:pt>
                <c:pt idx="24731">
                  <c:v>35.875</c:v>
                </c:pt>
                <c:pt idx="24732">
                  <c:v>35.811999999999998</c:v>
                </c:pt>
                <c:pt idx="24733">
                  <c:v>35.811999999999998</c:v>
                </c:pt>
                <c:pt idx="24734">
                  <c:v>35.875</c:v>
                </c:pt>
                <c:pt idx="24735">
                  <c:v>35.875</c:v>
                </c:pt>
                <c:pt idx="24736">
                  <c:v>35.875</c:v>
                </c:pt>
                <c:pt idx="24737">
                  <c:v>35.875</c:v>
                </c:pt>
                <c:pt idx="24738">
                  <c:v>35.875</c:v>
                </c:pt>
                <c:pt idx="24739">
                  <c:v>35.875</c:v>
                </c:pt>
                <c:pt idx="24740">
                  <c:v>35.811999999999998</c:v>
                </c:pt>
                <c:pt idx="24741">
                  <c:v>35.875</c:v>
                </c:pt>
                <c:pt idx="24742">
                  <c:v>35.875</c:v>
                </c:pt>
                <c:pt idx="24743">
                  <c:v>35.875</c:v>
                </c:pt>
                <c:pt idx="24744">
                  <c:v>35.811999999999998</c:v>
                </c:pt>
                <c:pt idx="24745">
                  <c:v>35.875</c:v>
                </c:pt>
                <c:pt idx="24746">
                  <c:v>35.811999999999998</c:v>
                </c:pt>
                <c:pt idx="24747">
                  <c:v>35.811999999999998</c:v>
                </c:pt>
                <c:pt idx="24748">
                  <c:v>35.811999999999998</c:v>
                </c:pt>
                <c:pt idx="24749">
                  <c:v>35.811999999999998</c:v>
                </c:pt>
                <c:pt idx="24750">
                  <c:v>35.811999999999998</c:v>
                </c:pt>
                <c:pt idx="24751">
                  <c:v>35.75</c:v>
                </c:pt>
                <c:pt idx="24752">
                  <c:v>35.75</c:v>
                </c:pt>
                <c:pt idx="24753">
                  <c:v>35.75</c:v>
                </c:pt>
                <c:pt idx="24754">
                  <c:v>35.75</c:v>
                </c:pt>
                <c:pt idx="24755">
                  <c:v>35.686999999999998</c:v>
                </c:pt>
                <c:pt idx="24756">
                  <c:v>35.686999999999998</c:v>
                </c:pt>
                <c:pt idx="24757">
                  <c:v>35.686999999999998</c:v>
                </c:pt>
                <c:pt idx="24758">
                  <c:v>35.686999999999998</c:v>
                </c:pt>
                <c:pt idx="24759">
                  <c:v>35.625</c:v>
                </c:pt>
                <c:pt idx="24760">
                  <c:v>35.625</c:v>
                </c:pt>
                <c:pt idx="24761">
                  <c:v>35.625</c:v>
                </c:pt>
                <c:pt idx="24762">
                  <c:v>35.625</c:v>
                </c:pt>
                <c:pt idx="24763">
                  <c:v>35.561999999999998</c:v>
                </c:pt>
                <c:pt idx="24764">
                  <c:v>35.561999999999998</c:v>
                </c:pt>
                <c:pt idx="24765">
                  <c:v>35.561999999999998</c:v>
                </c:pt>
                <c:pt idx="24766">
                  <c:v>35.561999999999998</c:v>
                </c:pt>
                <c:pt idx="24767">
                  <c:v>35.5</c:v>
                </c:pt>
                <c:pt idx="24768">
                  <c:v>35.5</c:v>
                </c:pt>
                <c:pt idx="24769">
                  <c:v>35.5</c:v>
                </c:pt>
                <c:pt idx="24770">
                  <c:v>35.436999999999998</c:v>
                </c:pt>
                <c:pt idx="24771">
                  <c:v>35.436999999999998</c:v>
                </c:pt>
                <c:pt idx="24772">
                  <c:v>35.436999999999998</c:v>
                </c:pt>
                <c:pt idx="24773">
                  <c:v>35.436999999999998</c:v>
                </c:pt>
                <c:pt idx="24774">
                  <c:v>35.436999999999998</c:v>
                </c:pt>
                <c:pt idx="24775">
                  <c:v>35.436999999999998</c:v>
                </c:pt>
                <c:pt idx="24776">
                  <c:v>35.375</c:v>
                </c:pt>
                <c:pt idx="24777">
                  <c:v>35.375</c:v>
                </c:pt>
                <c:pt idx="24778">
                  <c:v>35.375</c:v>
                </c:pt>
                <c:pt idx="24779">
                  <c:v>35.375</c:v>
                </c:pt>
                <c:pt idx="24780">
                  <c:v>35.375</c:v>
                </c:pt>
                <c:pt idx="24781">
                  <c:v>35.311999999999998</c:v>
                </c:pt>
                <c:pt idx="24782">
                  <c:v>35.375</c:v>
                </c:pt>
                <c:pt idx="24783">
                  <c:v>35.311999999999998</c:v>
                </c:pt>
                <c:pt idx="24784">
                  <c:v>35.311999999999998</c:v>
                </c:pt>
                <c:pt idx="24785">
                  <c:v>35.311999999999998</c:v>
                </c:pt>
                <c:pt idx="24786">
                  <c:v>35.311999999999998</c:v>
                </c:pt>
                <c:pt idx="24787">
                  <c:v>35.311999999999998</c:v>
                </c:pt>
                <c:pt idx="24788">
                  <c:v>35.311999999999998</c:v>
                </c:pt>
                <c:pt idx="24789">
                  <c:v>35.375</c:v>
                </c:pt>
                <c:pt idx="24790">
                  <c:v>35.311999999999998</c:v>
                </c:pt>
                <c:pt idx="24791">
                  <c:v>35.375</c:v>
                </c:pt>
                <c:pt idx="24792">
                  <c:v>35.375</c:v>
                </c:pt>
                <c:pt idx="24793">
                  <c:v>35.375</c:v>
                </c:pt>
                <c:pt idx="24794">
                  <c:v>35.375</c:v>
                </c:pt>
                <c:pt idx="24795">
                  <c:v>35.311999999999998</c:v>
                </c:pt>
                <c:pt idx="24796">
                  <c:v>35.311999999999998</c:v>
                </c:pt>
                <c:pt idx="24797">
                  <c:v>35.311999999999998</c:v>
                </c:pt>
                <c:pt idx="24798">
                  <c:v>35.25</c:v>
                </c:pt>
                <c:pt idx="24799">
                  <c:v>35.25</c:v>
                </c:pt>
                <c:pt idx="24800">
                  <c:v>35.25</c:v>
                </c:pt>
                <c:pt idx="24801">
                  <c:v>35.186999999999998</c:v>
                </c:pt>
                <c:pt idx="24802">
                  <c:v>35.186999999999998</c:v>
                </c:pt>
                <c:pt idx="24803">
                  <c:v>35.186999999999998</c:v>
                </c:pt>
                <c:pt idx="24804">
                  <c:v>35.125</c:v>
                </c:pt>
                <c:pt idx="24805">
                  <c:v>35.125</c:v>
                </c:pt>
                <c:pt idx="24806">
                  <c:v>35.125</c:v>
                </c:pt>
                <c:pt idx="24807">
                  <c:v>35.061999999999998</c:v>
                </c:pt>
                <c:pt idx="24808">
                  <c:v>35</c:v>
                </c:pt>
                <c:pt idx="24809">
                  <c:v>35</c:v>
                </c:pt>
                <c:pt idx="24810">
                  <c:v>34.875</c:v>
                </c:pt>
                <c:pt idx="24811">
                  <c:v>34.875</c:v>
                </c:pt>
                <c:pt idx="24812">
                  <c:v>34.811999999999998</c:v>
                </c:pt>
                <c:pt idx="24813">
                  <c:v>34.75</c:v>
                </c:pt>
                <c:pt idx="24814">
                  <c:v>34.686999999999998</c:v>
                </c:pt>
                <c:pt idx="24815">
                  <c:v>34.625</c:v>
                </c:pt>
                <c:pt idx="24816">
                  <c:v>34.561999999999998</c:v>
                </c:pt>
                <c:pt idx="24817">
                  <c:v>34.5</c:v>
                </c:pt>
                <c:pt idx="24818">
                  <c:v>34.375</c:v>
                </c:pt>
                <c:pt idx="24819">
                  <c:v>34.25</c:v>
                </c:pt>
                <c:pt idx="24820">
                  <c:v>34.125</c:v>
                </c:pt>
                <c:pt idx="24821">
                  <c:v>33.936999999999998</c:v>
                </c:pt>
                <c:pt idx="24822">
                  <c:v>33.75</c:v>
                </c:pt>
                <c:pt idx="24823">
                  <c:v>33.561999999999998</c:v>
                </c:pt>
                <c:pt idx="24824">
                  <c:v>33.311999999999998</c:v>
                </c:pt>
                <c:pt idx="24825">
                  <c:v>33.061999999999998</c:v>
                </c:pt>
                <c:pt idx="24826">
                  <c:v>32.811999999999998</c:v>
                </c:pt>
                <c:pt idx="24827">
                  <c:v>32.561999999999998</c:v>
                </c:pt>
                <c:pt idx="24828">
                  <c:v>32.25</c:v>
                </c:pt>
                <c:pt idx="24829">
                  <c:v>32</c:v>
                </c:pt>
                <c:pt idx="24830">
                  <c:v>31.687000000000001</c:v>
                </c:pt>
                <c:pt idx="24831">
                  <c:v>31.375</c:v>
                </c:pt>
                <c:pt idx="24832">
                  <c:v>31.062000000000001</c:v>
                </c:pt>
                <c:pt idx="24833">
                  <c:v>30.75</c:v>
                </c:pt>
                <c:pt idx="24834">
                  <c:v>30.437000000000001</c:v>
                </c:pt>
                <c:pt idx="24835">
                  <c:v>30.062000000000001</c:v>
                </c:pt>
                <c:pt idx="24836">
                  <c:v>29.812000000000001</c:v>
                </c:pt>
                <c:pt idx="24837">
                  <c:v>29.437000000000001</c:v>
                </c:pt>
                <c:pt idx="24838">
                  <c:v>29.125</c:v>
                </c:pt>
                <c:pt idx="24839">
                  <c:v>28.75</c:v>
                </c:pt>
                <c:pt idx="24840">
                  <c:v>28.5</c:v>
                </c:pt>
                <c:pt idx="24841">
                  <c:v>28.125</c:v>
                </c:pt>
                <c:pt idx="24842">
                  <c:v>27.75</c:v>
                </c:pt>
                <c:pt idx="24843">
                  <c:v>27.437000000000001</c:v>
                </c:pt>
                <c:pt idx="24844">
                  <c:v>27.125</c:v>
                </c:pt>
                <c:pt idx="24845">
                  <c:v>26.75</c:v>
                </c:pt>
                <c:pt idx="24846">
                  <c:v>26.437000000000001</c:v>
                </c:pt>
                <c:pt idx="24847">
                  <c:v>26.062000000000001</c:v>
                </c:pt>
                <c:pt idx="24848">
                  <c:v>25.75</c:v>
                </c:pt>
                <c:pt idx="24849">
                  <c:v>25.437000000000001</c:v>
                </c:pt>
                <c:pt idx="24850">
                  <c:v>25.062000000000001</c:v>
                </c:pt>
                <c:pt idx="24851">
                  <c:v>24.812000000000001</c:v>
                </c:pt>
                <c:pt idx="24852">
                  <c:v>24.437000000000001</c:v>
                </c:pt>
                <c:pt idx="24853">
                  <c:v>24.125</c:v>
                </c:pt>
                <c:pt idx="24854">
                  <c:v>23.812000000000001</c:v>
                </c:pt>
                <c:pt idx="24855">
                  <c:v>23.5</c:v>
                </c:pt>
                <c:pt idx="24856">
                  <c:v>23.187000000000001</c:v>
                </c:pt>
                <c:pt idx="24857">
                  <c:v>22.875</c:v>
                </c:pt>
                <c:pt idx="24858">
                  <c:v>22.625</c:v>
                </c:pt>
                <c:pt idx="24859">
                  <c:v>22.312000000000001</c:v>
                </c:pt>
                <c:pt idx="24860">
                  <c:v>22</c:v>
                </c:pt>
                <c:pt idx="24861">
                  <c:v>21.75</c:v>
                </c:pt>
                <c:pt idx="24862">
                  <c:v>21.5</c:v>
                </c:pt>
                <c:pt idx="24863">
                  <c:v>21.187000000000001</c:v>
                </c:pt>
                <c:pt idx="24864">
                  <c:v>20.937000000000001</c:v>
                </c:pt>
                <c:pt idx="24865">
                  <c:v>20.687000000000001</c:v>
                </c:pt>
                <c:pt idx="24866">
                  <c:v>20.437000000000001</c:v>
                </c:pt>
                <c:pt idx="24867">
                  <c:v>20.187000000000001</c:v>
                </c:pt>
                <c:pt idx="24868">
                  <c:v>19.937000000000001</c:v>
                </c:pt>
                <c:pt idx="24869">
                  <c:v>19.687000000000001</c:v>
                </c:pt>
                <c:pt idx="24870">
                  <c:v>19.437000000000001</c:v>
                </c:pt>
                <c:pt idx="24871">
                  <c:v>19.187000000000001</c:v>
                </c:pt>
                <c:pt idx="24872">
                  <c:v>19</c:v>
                </c:pt>
                <c:pt idx="24873">
                  <c:v>18.812000000000001</c:v>
                </c:pt>
                <c:pt idx="24874">
                  <c:v>18.687000000000001</c:v>
                </c:pt>
                <c:pt idx="24875">
                  <c:v>18.562000000000001</c:v>
                </c:pt>
                <c:pt idx="24876">
                  <c:v>18.5</c:v>
                </c:pt>
                <c:pt idx="24877">
                  <c:v>18.437000000000001</c:v>
                </c:pt>
                <c:pt idx="24878">
                  <c:v>18.437000000000001</c:v>
                </c:pt>
                <c:pt idx="24879">
                  <c:v>18.437000000000001</c:v>
                </c:pt>
                <c:pt idx="24880">
                  <c:v>18.562000000000001</c:v>
                </c:pt>
                <c:pt idx="24881">
                  <c:v>18.625</c:v>
                </c:pt>
                <c:pt idx="24882">
                  <c:v>18.75</c:v>
                </c:pt>
                <c:pt idx="24883">
                  <c:v>18.812000000000001</c:v>
                </c:pt>
                <c:pt idx="24884">
                  <c:v>18.875</c:v>
                </c:pt>
                <c:pt idx="24885">
                  <c:v>18.937000000000001</c:v>
                </c:pt>
                <c:pt idx="24886">
                  <c:v>19</c:v>
                </c:pt>
                <c:pt idx="24887">
                  <c:v>19.062000000000001</c:v>
                </c:pt>
                <c:pt idx="24888">
                  <c:v>19.125</c:v>
                </c:pt>
                <c:pt idx="24889">
                  <c:v>19.187000000000001</c:v>
                </c:pt>
                <c:pt idx="24890">
                  <c:v>19.187000000000001</c:v>
                </c:pt>
                <c:pt idx="24891">
                  <c:v>19.25</c:v>
                </c:pt>
                <c:pt idx="24892">
                  <c:v>19.25</c:v>
                </c:pt>
                <c:pt idx="24893">
                  <c:v>19.25</c:v>
                </c:pt>
                <c:pt idx="24894">
                  <c:v>19.25</c:v>
                </c:pt>
                <c:pt idx="24895">
                  <c:v>19.25</c:v>
                </c:pt>
                <c:pt idx="24896">
                  <c:v>19.312000000000001</c:v>
                </c:pt>
                <c:pt idx="24897">
                  <c:v>19.312000000000001</c:v>
                </c:pt>
                <c:pt idx="24898">
                  <c:v>19.25</c:v>
                </c:pt>
                <c:pt idx="24899">
                  <c:v>19.312000000000001</c:v>
                </c:pt>
                <c:pt idx="24900">
                  <c:v>19.375</c:v>
                </c:pt>
                <c:pt idx="24901">
                  <c:v>19.375</c:v>
                </c:pt>
                <c:pt idx="24902">
                  <c:v>19.5</c:v>
                </c:pt>
                <c:pt idx="24903">
                  <c:v>19.687000000000001</c:v>
                </c:pt>
                <c:pt idx="24904">
                  <c:v>19.875</c:v>
                </c:pt>
                <c:pt idx="24905">
                  <c:v>20.062000000000001</c:v>
                </c:pt>
                <c:pt idx="24906">
                  <c:v>20.312000000000001</c:v>
                </c:pt>
                <c:pt idx="24907">
                  <c:v>20.562000000000001</c:v>
                </c:pt>
                <c:pt idx="24908">
                  <c:v>21.5</c:v>
                </c:pt>
                <c:pt idx="24909">
                  <c:v>22.562000000000001</c:v>
                </c:pt>
                <c:pt idx="24910">
                  <c:v>23.812000000000001</c:v>
                </c:pt>
                <c:pt idx="24911">
                  <c:v>25.312000000000001</c:v>
                </c:pt>
                <c:pt idx="24912">
                  <c:v>26.937000000000001</c:v>
                </c:pt>
                <c:pt idx="24913">
                  <c:v>28.75</c:v>
                </c:pt>
                <c:pt idx="24914">
                  <c:v>30.687000000000001</c:v>
                </c:pt>
                <c:pt idx="24915">
                  <c:v>32.625</c:v>
                </c:pt>
                <c:pt idx="24916">
                  <c:v>34</c:v>
                </c:pt>
                <c:pt idx="24917">
                  <c:v>34.25</c:v>
                </c:pt>
                <c:pt idx="24918">
                  <c:v>34.875</c:v>
                </c:pt>
                <c:pt idx="24919">
                  <c:v>35.936999999999998</c:v>
                </c:pt>
                <c:pt idx="24920">
                  <c:v>37.25</c:v>
                </c:pt>
                <c:pt idx="24921">
                  <c:v>38.561999999999998</c:v>
                </c:pt>
                <c:pt idx="24922">
                  <c:v>39.875</c:v>
                </c:pt>
                <c:pt idx="24923">
                  <c:v>41.125</c:v>
                </c:pt>
                <c:pt idx="24924">
                  <c:v>42.311999999999998</c:v>
                </c:pt>
                <c:pt idx="24925">
                  <c:v>43.375</c:v>
                </c:pt>
                <c:pt idx="24926">
                  <c:v>44.375</c:v>
                </c:pt>
                <c:pt idx="24927">
                  <c:v>45.311999999999998</c:v>
                </c:pt>
                <c:pt idx="24928">
                  <c:v>46.125</c:v>
                </c:pt>
                <c:pt idx="24929">
                  <c:v>46.936999999999998</c:v>
                </c:pt>
                <c:pt idx="24930">
                  <c:v>47.625</c:v>
                </c:pt>
                <c:pt idx="24931">
                  <c:v>48.25</c:v>
                </c:pt>
                <c:pt idx="24932">
                  <c:v>48.811999999999998</c:v>
                </c:pt>
                <c:pt idx="24933">
                  <c:v>49.311999999999998</c:v>
                </c:pt>
                <c:pt idx="24934">
                  <c:v>49.75</c:v>
                </c:pt>
                <c:pt idx="24935">
                  <c:v>50.186999999999998</c:v>
                </c:pt>
                <c:pt idx="24936">
                  <c:v>50.5</c:v>
                </c:pt>
                <c:pt idx="24937">
                  <c:v>50.811999999999998</c:v>
                </c:pt>
                <c:pt idx="24938">
                  <c:v>51.125</c:v>
                </c:pt>
                <c:pt idx="24939">
                  <c:v>51.375</c:v>
                </c:pt>
                <c:pt idx="24940">
                  <c:v>51.5</c:v>
                </c:pt>
                <c:pt idx="24941">
                  <c:v>51.686999999999998</c:v>
                </c:pt>
                <c:pt idx="24942">
                  <c:v>51.811999999999998</c:v>
                </c:pt>
                <c:pt idx="24943">
                  <c:v>51.936999999999998</c:v>
                </c:pt>
                <c:pt idx="24944">
                  <c:v>51.936999999999998</c:v>
                </c:pt>
                <c:pt idx="24945">
                  <c:v>52</c:v>
                </c:pt>
                <c:pt idx="24946">
                  <c:v>52</c:v>
                </c:pt>
                <c:pt idx="24947">
                  <c:v>52</c:v>
                </c:pt>
                <c:pt idx="24948">
                  <c:v>51.936999999999998</c:v>
                </c:pt>
                <c:pt idx="24949">
                  <c:v>51.936999999999998</c:v>
                </c:pt>
                <c:pt idx="24950">
                  <c:v>51.875</c:v>
                </c:pt>
                <c:pt idx="24951">
                  <c:v>51.75</c:v>
                </c:pt>
                <c:pt idx="24952">
                  <c:v>51.686999999999998</c:v>
                </c:pt>
                <c:pt idx="24953">
                  <c:v>51.561999999999998</c:v>
                </c:pt>
                <c:pt idx="24954">
                  <c:v>51.436999999999998</c:v>
                </c:pt>
                <c:pt idx="24955">
                  <c:v>51.311999999999998</c:v>
                </c:pt>
                <c:pt idx="24956">
                  <c:v>51.186999999999998</c:v>
                </c:pt>
                <c:pt idx="24957">
                  <c:v>51.061999999999998</c:v>
                </c:pt>
                <c:pt idx="24958">
                  <c:v>50.875</c:v>
                </c:pt>
                <c:pt idx="24959">
                  <c:v>50.686999999999998</c:v>
                </c:pt>
                <c:pt idx="24960">
                  <c:v>50.561999999999998</c:v>
                </c:pt>
                <c:pt idx="24961">
                  <c:v>50.375</c:v>
                </c:pt>
                <c:pt idx="24962">
                  <c:v>50.186999999999998</c:v>
                </c:pt>
                <c:pt idx="24963">
                  <c:v>50</c:v>
                </c:pt>
                <c:pt idx="24964">
                  <c:v>49.811999999999998</c:v>
                </c:pt>
                <c:pt idx="24965">
                  <c:v>49.625</c:v>
                </c:pt>
                <c:pt idx="24966">
                  <c:v>49.436999999999998</c:v>
                </c:pt>
                <c:pt idx="24967">
                  <c:v>49.25</c:v>
                </c:pt>
                <c:pt idx="24968">
                  <c:v>49.061999999999998</c:v>
                </c:pt>
                <c:pt idx="24969">
                  <c:v>48.875</c:v>
                </c:pt>
                <c:pt idx="24970">
                  <c:v>48.686999999999998</c:v>
                </c:pt>
                <c:pt idx="24971">
                  <c:v>48.5</c:v>
                </c:pt>
                <c:pt idx="24972">
                  <c:v>48.25</c:v>
                </c:pt>
                <c:pt idx="24973">
                  <c:v>48.061999999999998</c:v>
                </c:pt>
                <c:pt idx="24974">
                  <c:v>47.875</c:v>
                </c:pt>
                <c:pt idx="24975">
                  <c:v>47.686999999999998</c:v>
                </c:pt>
                <c:pt idx="24976">
                  <c:v>47.5</c:v>
                </c:pt>
                <c:pt idx="24977">
                  <c:v>47.311999999999998</c:v>
                </c:pt>
                <c:pt idx="24978">
                  <c:v>47.125</c:v>
                </c:pt>
                <c:pt idx="24979">
                  <c:v>46.936999999999998</c:v>
                </c:pt>
                <c:pt idx="24980">
                  <c:v>46.75</c:v>
                </c:pt>
                <c:pt idx="24981">
                  <c:v>46.561999999999998</c:v>
                </c:pt>
                <c:pt idx="24982">
                  <c:v>46.375</c:v>
                </c:pt>
                <c:pt idx="24983">
                  <c:v>46.186999999999998</c:v>
                </c:pt>
                <c:pt idx="24984">
                  <c:v>46.061999999999998</c:v>
                </c:pt>
                <c:pt idx="24985">
                  <c:v>45.811999999999998</c:v>
                </c:pt>
                <c:pt idx="24986">
                  <c:v>45.686999999999998</c:v>
                </c:pt>
                <c:pt idx="24987">
                  <c:v>45.5</c:v>
                </c:pt>
                <c:pt idx="24988">
                  <c:v>45.311999999999998</c:v>
                </c:pt>
                <c:pt idx="24989">
                  <c:v>45.186999999999998</c:v>
                </c:pt>
                <c:pt idx="24990">
                  <c:v>45</c:v>
                </c:pt>
                <c:pt idx="24991">
                  <c:v>44.811999999999998</c:v>
                </c:pt>
                <c:pt idx="24992">
                  <c:v>44.686999999999998</c:v>
                </c:pt>
                <c:pt idx="24993">
                  <c:v>44.5</c:v>
                </c:pt>
                <c:pt idx="24994">
                  <c:v>44.375</c:v>
                </c:pt>
                <c:pt idx="24995">
                  <c:v>44.186999999999998</c:v>
                </c:pt>
                <c:pt idx="24996">
                  <c:v>44.061999999999998</c:v>
                </c:pt>
                <c:pt idx="24997">
                  <c:v>43.875</c:v>
                </c:pt>
                <c:pt idx="24998">
                  <c:v>43.75</c:v>
                </c:pt>
                <c:pt idx="24999">
                  <c:v>43.625</c:v>
                </c:pt>
                <c:pt idx="25000">
                  <c:v>43.5</c:v>
                </c:pt>
                <c:pt idx="25001">
                  <c:v>43.375</c:v>
                </c:pt>
                <c:pt idx="25002">
                  <c:v>43.25</c:v>
                </c:pt>
                <c:pt idx="25003">
                  <c:v>43.125</c:v>
                </c:pt>
                <c:pt idx="25004">
                  <c:v>43</c:v>
                </c:pt>
                <c:pt idx="25005">
                  <c:v>42.875</c:v>
                </c:pt>
                <c:pt idx="25006">
                  <c:v>42.686999999999998</c:v>
                </c:pt>
                <c:pt idx="25007">
                  <c:v>42.625</c:v>
                </c:pt>
                <c:pt idx="25008">
                  <c:v>42.5</c:v>
                </c:pt>
                <c:pt idx="25009">
                  <c:v>42.375</c:v>
                </c:pt>
                <c:pt idx="25010">
                  <c:v>42.25</c:v>
                </c:pt>
                <c:pt idx="25011">
                  <c:v>42.125</c:v>
                </c:pt>
                <c:pt idx="25012">
                  <c:v>42</c:v>
                </c:pt>
                <c:pt idx="25013">
                  <c:v>41.875</c:v>
                </c:pt>
                <c:pt idx="25014">
                  <c:v>41.811999999999998</c:v>
                </c:pt>
                <c:pt idx="25015">
                  <c:v>41.686999999999998</c:v>
                </c:pt>
                <c:pt idx="25016">
                  <c:v>41.625</c:v>
                </c:pt>
                <c:pt idx="25017">
                  <c:v>41.5</c:v>
                </c:pt>
                <c:pt idx="25018">
                  <c:v>41.436999999999998</c:v>
                </c:pt>
                <c:pt idx="25019">
                  <c:v>41.311999999999998</c:v>
                </c:pt>
                <c:pt idx="25020">
                  <c:v>41.25</c:v>
                </c:pt>
                <c:pt idx="25021">
                  <c:v>41.125</c:v>
                </c:pt>
                <c:pt idx="25022">
                  <c:v>41.061999999999998</c:v>
                </c:pt>
                <c:pt idx="25023">
                  <c:v>40.936999999999998</c:v>
                </c:pt>
                <c:pt idx="25024">
                  <c:v>40.875</c:v>
                </c:pt>
                <c:pt idx="25025">
                  <c:v>40.811999999999998</c:v>
                </c:pt>
                <c:pt idx="25026">
                  <c:v>40.686999999999998</c:v>
                </c:pt>
                <c:pt idx="25027">
                  <c:v>40.625</c:v>
                </c:pt>
                <c:pt idx="25028">
                  <c:v>40.561999999999998</c:v>
                </c:pt>
                <c:pt idx="25029">
                  <c:v>40.5</c:v>
                </c:pt>
                <c:pt idx="25030">
                  <c:v>40.436999999999998</c:v>
                </c:pt>
                <c:pt idx="25031">
                  <c:v>40.375</c:v>
                </c:pt>
                <c:pt idx="25032">
                  <c:v>40.25</c:v>
                </c:pt>
                <c:pt idx="25033">
                  <c:v>40.186999999999998</c:v>
                </c:pt>
                <c:pt idx="25034">
                  <c:v>40.125</c:v>
                </c:pt>
                <c:pt idx="25035">
                  <c:v>40.061999999999998</c:v>
                </c:pt>
                <c:pt idx="25036">
                  <c:v>40</c:v>
                </c:pt>
                <c:pt idx="25037">
                  <c:v>39.936999999999998</c:v>
                </c:pt>
                <c:pt idx="25038">
                  <c:v>39.875</c:v>
                </c:pt>
                <c:pt idx="25039">
                  <c:v>39.811999999999998</c:v>
                </c:pt>
                <c:pt idx="25040">
                  <c:v>39.75</c:v>
                </c:pt>
                <c:pt idx="25041">
                  <c:v>39.686999999999998</c:v>
                </c:pt>
                <c:pt idx="25042">
                  <c:v>39.686999999999998</c:v>
                </c:pt>
                <c:pt idx="25043">
                  <c:v>39.561999999999998</c:v>
                </c:pt>
                <c:pt idx="25044">
                  <c:v>39.561999999999998</c:v>
                </c:pt>
                <c:pt idx="25045">
                  <c:v>39.5</c:v>
                </c:pt>
                <c:pt idx="25046">
                  <c:v>39.436999999999998</c:v>
                </c:pt>
                <c:pt idx="25047">
                  <c:v>39.375</c:v>
                </c:pt>
                <c:pt idx="25048">
                  <c:v>39.311999999999998</c:v>
                </c:pt>
                <c:pt idx="25049">
                  <c:v>39.311999999999998</c:v>
                </c:pt>
                <c:pt idx="25050">
                  <c:v>39.25</c:v>
                </c:pt>
                <c:pt idx="25051">
                  <c:v>39.186999999999998</c:v>
                </c:pt>
                <c:pt idx="25052">
                  <c:v>39.125</c:v>
                </c:pt>
                <c:pt idx="25053">
                  <c:v>39.125</c:v>
                </c:pt>
                <c:pt idx="25054">
                  <c:v>39.061999999999998</c:v>
                </c:pt>
                <c:pt idx="25055">
                  <c:v>39</c:v>
                </c:pt>
                <c:pt idx="25056">
                  <c:v>39</c:v>
                </c:pt>
                <c:pt idx="25057">
                  <c:v>38.936999999999998</c:v>
                </c:pt>
                <c:pt idx="25058">
                  <c:v>38.875</c:v>
                </c:pt>
                <c:pt idx="25059">
                  <c:v>38.875</c:v>
                </c:pt>
                <c:pt idx="25060">
                  <c:v>38.811999999999998</c:v>
                </c:pt>
                <c:pt idx="25061">
                  <c:v>38.811999999999998</c:v>
                </c:pt>
                <c:pt idx="25062">
                  <c:v>38.75</c:v>
                </c:pt>
                <c:pt idx="25063">
                  <c:v>38.686999999999998</c:v>
                </c:pt>
                <c:pt idx="25064">
                  <c:v>38.686999999999998</c:v>
                </c:pt>
                <c:pt idx="25065">
                  <c:v>38.625</c:v>
                </c:pt>
                <c:pt idx="25066">
                  <c:v>38.625</c:v>
                </c:pt>
                <c:pt idx="25067">
                  <c:v>38.561999999999998</c:v>
                </c:pt>
                <c:pt idx="25068">
                  <c:v>38.561999999999998</c:v>
                </c:pt>
                <c:pt idx="25069">
                  <c:v>38.5</c:v>
                </c:pt>
                <c:pt idx="25070">
                  <c:v>38.5</c:v>
                </c:pt>
                <c:pt idx="25071">
                  <c:v>38.436999999999998</c:v>
                </c:pt>
                <c:pt idx="25072">
                  <c:v>38.436999999999998</c:v>
                </c:pt>
                <c:pt idx="25073">
                  <c:v>38.375</c:v>
                </c:pt>
                <c:pt idx="25074">
                  <c:v>38.375</c:v>
                </c:pt>
                <c:pt idx="25075">
                  <c:v>38.311999999999998</c:v>
                </c:pt>
                <c:pt idx="25076">
                  <c:v>38.311999999999998</c:v>
                </c:pt>
                <c:pt idx="25077">
                  <c:v>38.311999999999998</c:v>
                </c:pt>
                <c:pt idx="25078">
                  <c:v>38.25</c:v>
                </c:pt>
                <c:pt idx="25079">
                  <c:v>38.25</c:v>
                </c:pt>
                <c:pt idx="25080">
                  <c:v>38.186999999999998</c:v>
                </c:pt>
                <c:pt idx="25081">
                  <c:v>38.186999999999998</c:v>
                </c:pt>
                <c:pt idx="25082">
                  <c:v>38.186999999999998</c:v>
                </c:pt>
                <c:pt idx="25083">
                  <c:v>38.125</c:v>
                </c:pt>
                <c:pt idx="25084">
                  <c:v>38.125</c:v>
                </c:pt>
                <c:pt idx="25085">
                  <c:v>38.125</c:v>
                </c:pt>
                <c:pt idx="25086">
                  <c:v>38.061999999999998</c:v>
                </c:pt>
                <c:pt idx="25087">
                  <c:v>38.061999999999998</c:v>
                </c:pt>
                <c:pt idx="25088">
                  <c:v>38.061999999999998</c:v>
                </c:pt>
                <c:pt idx="25089">
                  <c:v>38</c:v>
                </c:pt>
                <c:pt idx="25090">
                  <c:v>38</c:v>
                </c:pt>
                <c:pt idx="25091">
                  <c:v>37.936999999999998</c:v>
                </c:pt>
                <c:pt idx="25092">
                  <c:v>37.936999999999998</c:v>
                </c:pt>
                <c:pt idx="25093">
                  <c:v>37.936999999999998</c:v>
                </c:pt>
                <c:pt idx="25094">
                  <c:v>37.875</c:v>
                </c:pt>
                <c:pt idx="25095">
                  <c:v>37.875</c:v>
                </c:pt>
                <c:pt idx="25096">
                  <c:v>37.875</c:v>
                </c:pt>
                <c:pt idx="25097">
                  <c:v>37.811999999999998</c:v>
                </c:pt>
                <c:pt idx="25098">
                  <c:v>37.811999999999998</c:v>
                </c:pt>
                <c:pt idx="25099">
                  <c:v>37.811999999999998</c:v>
                </c:pt>
                <c:pt idx="25100">
                  <c:v>37.75</c:v>
                </c:pt>
                <c:pt idx="25101">
                  <c:v>37.75</c:v>
                </c:pt>
                <c:pt idx="25102">
                  <c:v>37.75</c:v>
                </c:pt>
                <c:pt idx="25103">
                  <c:v>37.686999999999998</c:v>
                </c:pt>
                <c:pt idx="25104">
                  <c:v>37.686999999999998</c:v>
                </c:pt>
                <c:pt idx="25105">
                  <c:v>37.625</c:v>
                </c:pt>
                <c:pt idx="25106">
                  <c:v>37.625</c:v>
                </c:pt>
                <c:pt idx="25107">
                  <c:v>37.625</c:v>
                </c:pt>
                <c:pt idx="25108">
                  <c:v>37.561999999999998</c:v>
                </c:pt>
                <c:pt idx="25109">
                  <c:v>37.5</c:v>
                </c:pt>
                <c:pt idx="25110">
                  <c:v>37.436999999999998</c:v>
                </c:pt>
                <c:pt idx="25111">
                  <c:v>37.375</c:v>
                </c:pt>
                <c:pt idx="25112">
                  <c:v>37.25</c:v>
                </c:pt>
                <c:pt idx="25113">
                  <c:v>37.125</c:v>
                </c:pt>
                <c:pt idx="25114">
                  <c:v>37</c:v>
                </c:pt>
                <c:pt idx="25115">
                  <c:v>36.875</c:v>
                </c:pt>
                <c:pt idx="25116">
                  <c:v>36.75</c:v>
                </c:pt>
                <c:pt idx="25117">
                  <c:v>36.625</c:v>
                </c:pt>
                <c:pt idx="25118">
                  <c:v>36.5</c:v>
                </c:pt>
                <c:pt idx="25119">
                  <c:v>36.375</c:v>
                </c:pt>
                <c:pt idx="25120">
                  <c:v>36.25</c:v>
                </c:pt>
                <c:pt idx="25121">
                  <c:v>36.125</c:v>
                </c:pt>
                <c:pt idx="25122">
                  <c:v>36</c:v>
                </c:pt>
                <c:pt idx="25123">
                  <c:v>35.936999999999998</c:v>
                </c:pt>
                <c:pt idx="25124">
                  <c:v>35.811999999999998</c:v>
                </c:pt>
                <c:pt idx="25125">
                  <c:v>35.686999999999998</c:v>
                </c:pt>
                <c:pt idx="25126">
                  <c:v>35.625</c:v>
                </c:pt>
                <c:pt idx="25127">
                  <c:v>35.561999999999998</c:v>
                </c:pt>
                <c:pt idx="25128">
                  <c:v>35.436999999999998</c:v>
                </c:pt>
                <c:pt idx="25129">
                  <c:v>35.436999999999998</c:v>
                </c:pt>
                <c:pt idx="25130">
                  <c:v>35.375</c:v>
                </c:pt>
                <c:pt idx="25131">
                  <c:v>35.311999999999998</c:v>
                </c:pt>
                <c:pt idx="25132">
                  <c:v>35.25</c:v>
                </c:pt>
                <c:pt idx="25133">
                  <c:v>35.25</c:v>
                </c:pt>
                <c:pt idx="25134">
                  <c:v>35.186999999999998</c:v>
                </c:pt>
                <c:pt idx="25135">
                  <c:v>35.186999999999998</c:v>
                </c:pt>
                <c:pt idx="25136">
                  <c:v>35.186999999999998</c:v>
                </c:pt>
                <c:pt idx="25137">
                  <c:v>35.125</c:v>
                </c:pt>
                <c:pt idx="25138">
                  <c:v>35.125</c:v>
                </c:pt>
                <c:pt idx="25139">
                  <c:v>35.125</c:v>
                </c:pt>
                <c:pt idx="25140">
                  <c:v>35.125</c:v>
                </c:pt>
                <c:pt idx="25141">
                  <c:v>35.125</c:v>
                </c:pt>
                <c:pt idx="25142">
                  <c:v>35.061999999999998</c:v>
                </c:pt>
                <c:pt idx="25143">
                  <c:v>35.125</c:v>
                </c:pt>
                <c:pt idx="25144">
                  <c:v>35.125</c:v>
                </c:pt>
                <c:pt idx="25145">
                  <c:v>35.125</c:v>
                </c:pt>
                <c:pt idx="25146">
                  <c:v>35.125</c:v>
                </c:pt>
                <c:pt idx="25147">
                  <c:v>35.125</c:v>
                </c:pt>
                <c:pt idx="25148">
                  <c:v>35.125</c:v>
                </c:pt>
                <c:pt idx="25149">
                  <c:v>35.125</c:v>
                </c:pt>
                <c:pt idx="25150">
                  <c:v>35.125</c:v>
                </c:pt>
                <c:pt idx="25151">
                  <c:v>35.125</c:v>
                </c:pt>
                <c:pt idx="25152">
                  <c:v>35.061999999999998</c:v>
                </c:pt>
                <c:pt idx="25153">
                  <c:v>35.061999999999998</c:v>
                </c:pt>
                <c:pt idx="25154">
                  <c:v>35.061999999999998</c:v>
                </c:pt>
                <c:pt idx="25155">
                  <c:v>35.061999999999998</c:v>
                </c:pt>
                <c:pt idx="25156">
                  <c:v>35.061999999999998</c:v>
                </c:pt>
                <c:pt idx="25157">
                  <c:v>35</c:v>
                </c:pt>
                <c:pt idx="25158">
                  <c:v>35.061999999999998</c:v>
                </c:pt>
                <c:pt idx="25159">
                  <c:v>35</c:v>
                </c:pt>
                <c:pt idx="25160">
                  <c:v>35</c:v>
                </c:pt>
                <c:pt idx="25161">
                  <c:v>35</c:v>
                </c:pt>
                <c:pt idx="25162">
                  <c:v>35</c:v>
                </c:pt>
                <c:pt idx="25163">
                  <c:v>35</c:v>
                </c:pt>
                <c:pt idx="25164">
                  <c:v>34.936999999999998</c:v>
                </c:pt>
                <c:pt idx="25165">
                  <c:v>34.936999999999998</c:v>
                </c:pt>
                <c:pt idx="25166">
                  <c:v>34.875</c:v>
                </c:pt>
                <c:pt idx="25167">
                  <c:v>34.875</c:v>
                </c:pt>
                <c:pt idx="25168">
                  <c:v>34.811999999999998</c:v>
                </c:pt>
                <c:pt idx="25169">
                  <c:v>34.811999999999998</c:v>
                </c:pt>
                <c:pt idx="25170">
                  <c:v>34.75</c:v>
                </c:pt>
                <c:pt idx="25171">
                  <c:v>34.686999999999998</c:v>
                </c:pt>
                <c:pt idx="25172">
                  <c:v>34.625</c:v>
                </c:pt>
                <c:pt idx="25173">
                  <c:v>34.561999999999998</c:v>
                </c:pt>
                <c:pt idx="25174">
                  <c:v>34.561999999999998</c:v>
                </c:pt>
                <c:pt idx="25175">
                  <c:v>34.5</c:v>
                </c:pt>
                <c:pt idx="25176">
                  <c:v>34.436999999999998</c:v>
                </c:pt>
                <c:pt idx="25177">
                  <c:v>34.311999999999998</c:v>
                </c:pt>
                <c:pt idx="25178">
                  <c:v>34.25</c:v>
                </c:pt>
                <c:pt idx="25179">
                  <c:v>34.186999999999998</c:v>
                </c:pt>
                <c:pt idx="25180">
                  <c:v>34.125</c:v>
                </c:pt>
                <c:pt idx="25181">
                  <c:v>34.061999999999998</c:v>
                </c:pt>
                <c:pt idx="25182">
                  <c:v>34</c:v>
                </c:pt>
                <c:pt idx="25183">
                  <c:v>33.875</c:v>
                </c:pt>
                <c:pt idx="25184">
                  <c:v>33.811999999999998</c:v>
                </c:pt>
                <c:pt idx="25185">
                  <c:v>33.75</c:v>
                </c:pt>
                <c:pt idx="25186">
                  <c:v>33.625</c:v>
                </c:pt>
                <c:pt idx="25187">
                  <c:v>33.561999999999998</c:v>
                </c:pt>
                <c:pt idx="25188">
                  <c:v>33.5</c:v>
                </c:pt>
                <c:pt idx="25189">
                  <c:v>33.436999999999998</c:v>
                </c:pt>
                <c:pt idx="25190">
                  <c:v>33.375</c:v>
                </c:pt>
                <c:pt idx="25191">
                  <c:v>33.25</c:v>
                </c:pt>
                <c:pt idx="25192">
                  <c:v>33.186999999999998</c:v>
                </c:pt>
                <c:pt idx="25193">
                  <c:v>33.061999999999998</c:v>
                </c:pt>
                <c:pt idx="25194">
                  <c:v>33</c:v>
                </c:pt>
                <c:pt idx="25195">
                  <c:v>32.936999999999998</c:v>
                </c:pt>
                <c:pt idx="25196">
                  <c:v>32.875</c:v>
                </c:pt>
                <c:pt idx="25197">
                  <c:v>32.75</c:v>
                </c:pt>
                <c:pt idx="25198">
                  <c:v>32.686999999999998</c:v>
                </c:pt>
                <c:pt idx="25199">
                  <c:v>32.625</c:v>
                </c:pt>
                <c:pt idx="25200">
                  <c:v>32.561999999999998</c:v>
                </c:pt>
                <c:pt idx="25201">
                  <c:v>32.436999999999998</c:v>
                </c:pt>
                <c:pt idx="25202">
                  <c:v>32.375</c:v>
                </c:pt>
                <c:pt idx="25203">
                  <c:v>32.311999999999998</c:v>
                </c:pt>
                <c:pt idx="25204">
                  <c:v>32.25</c:v>
                </c:pt>
                <c:pt idx="25205">
                  <c:v>32.186999999999998</c:v>
                </c:pt>
                <c:pt idx="25206">
                  <c:v>32.061999999999998</c:v>
                </c:pt>
                <c:pt idx="25207">
                  <c:v>32</c:v>
                </c:pt>
                <c:pt idx="25208">
                  <c:v>31.937000000000001</c:v>
                </c:pt>
                <c:pt idx="25209">
                  <c:v>31.875</c:v>
                </c:pt>
                <c:pt idx="25210">
                  <c:v>31.812000000000001</c:v>
                </c:pt>
                <c:pt idx="25211">
                  <c:v>31.75</c:v>
                </c:pt>
                <c:pt idx="25212">
                  <c:v>31.687000000000001</c:v>
                </c:pt>
                <c:pt idx="25213">
                  <c:v>31.687000000000001</c:v>
                </c:pt>
                <c:pt idx="25214">
                  <c:v>31.625</c:v>
                </c:pt>
                <c:pt idx="25215">
                  <c:v>31.625</c:v>
                </c:pt>
                <c:pt idx="25216">
                  <c:v>31.562000000000001</c:v>
                </c:pt>
                <c:pt idx="25217">
                  <c:v>31.562000000000001</c:v>
                </c:pt>
                <c:pt idx="25218">
                  <c:v>31.562000000000001</c:v>
                </c:pt>
                <c:pt idx="25219">
                  <c:v>31.5</c:v>
                </c:pt>
                <c:pt idx="25220">
                  <c:v>31.5</c:v>
                </c:pt>
                <c:pt idx="25221">
                  <c:v>31.437000000000001</c:v>
                </c:pt>
                <c:pt idx="25222">
                  <c:v>31.437000000000001</c:v>
                </c:pt>
                <c:pt idx="25223">
                  <c:v>31.375</c:v>
                </c:pt>
                <c:pt idx="25224">
                  <c:v>31.375</c:v>
                </c:pt>
                <c:pt idx="25225">
                  <c:v>31.375</c:v>
                </c:pt>
                <c:pt idx="25226">
                  <c:v>31.312000000000001</c:v>
                </c:pt>
                <c:pt idx="25227">
                  <c:v>31.312000000000001</c:v>
                </c:pt>
                <c:pt idx="25228">
                  <c:v>31.312000000000001</c:v>
                </c:pt>
                <c:pt idx="25229">
                  <c:v>31.25</c:v>
                </c:pt>
                <c:pt idx="25230">
                  <c:v>31.25</c:v>
                </c:pt>
                <c:pt idx="25231">
                  <c:v>31.187000000000001</c:v>
                </c:pt>
                <c:pt idx="25232">
                  <c:v>31.125</c:v>
                </c:pt>
                <c:pt idx="25233">
                  <c:v>31.125</c:v>
                </c:pt>
                <c:pt idx="25234">
                  <c:v>31.062000000000001</c:v>
                </c:pt>
                <c:pt idx="25235">
                  <c:v>31</c:v>
                </c:pt>
                <c:pt idx="25236">
                  <c:v>31</c:v>
                </c:pt>
                <c:pt idx="25237">
                  <c:v>30.937000000000001</c:v>
                </c:pt>
                <c:pt idx="25238">
                  <c:v>30.937000000000001</c:v>
                </c:pt>
                <c:pt idx="25239">
                  <c:v>30.937000000000001</c:v>
                </c:pt>
                <c:pt idx="25240">
                  <c:v>30.937000000000001</c:v>
                </c:pt>
                <c:pt idx="25241">
                  <c:v>30.937000000000001</c:v>
                </c:pt>
                <c:pt idx="25242">
                  <c:v>30.937000000000001</c:v>
                </c:pt>
                <c:pt idx="25243">
                  <c:v>30.937000000000001</c:v>
                </c:pt>
                <c:pt idx="25244">
                  <c:v>30.937000000000001</c:v>
                </c:pt>
                <c:pt idx="25245">
                  <c:v>30.937000000000001</c:v>
                </c:pt>
                <c:pt idx="25246">
                  <c:v>30.937000000000001</c:v>
                </c:pt>
                <c:pt idx="25247">
                  <c:v>30.937000000000001</c:v>
                </c:pt>
                <c:pt idx="25248">
                  <c:v>30.937000000000001</c:v>
                </c:pt>
                <c:pt idx="25249">
                  <c:v>30.937000000000001</c:v>
                </c:pt>
                <c:pt idx="25250">
                  <c:v>30.937000000000001</c:v>
                </c:pt>
                <c:pt idx="25251">
                  <c:v>30.937000000000001</c:v>
                </c:pt>
                <c:pt idx="25252">
                  <c:v>30.875</c:v>
                </c:pt>
                <c:pt idx="25253">
                  <c:v>30.875</c:v>
                </c:pt>
                <c:pt idx="25254">
                  <c:v>30.812000000000001</c:v>
                </c:pt>
                <c:pt idx="25255">
                  <c:v>30.812000000000001</c:v>
                </c:pt>
                <c:pt idx="25256">
                  <c:v>30.75</c:v>
                </c:pt>
                <c:pt idx="25257">
                  <c:v>30.75</c:v>
                </c:pt>
                <c:pt idx="25258">
                  <c:v>30.75</c:v>
                </c:pt>
                <c:pt idx="25259">
                  <c:v>30.687000000000001</c:v>
                </c:pt>
                <c:pt idx="25260">
                  <c:v>30.687000000000001</c:v>
                </c:pt>
                <c:pt idx="25261">
                  <c:v>30.687000000000001</c:v>
                </c:pt>
                <c:pt idx="25262">
                  <c:v>30.687000000000001</c:v>
                </c:pt>
                <c:pt idx="25263">
                  <c:v>30.625</c:v>
                </c:pt>
                <c:pt idx="25264">
                  <c:v>30.625</c:v>
                </c:pt>
                <c:pt idx="25265">
                  <c:v>30.562000000000001</c:v>
                </c:pt>
                <c:pt idx="25266">
                  <c:v>30.562000000000001</c:v>
                </c:pt>
                <c:pt idx="25267">
                  <c:v>30.562000000000001</c:v>
                </c:pt>
                <c:pt idx="25268">
                  <c:v>30.5</c:v>
                </c:pt>
                <c:pt idx="25269">
                  <c:v>30.5</c:v>
                </c:pt>
                <c:pt idx="25270">
                  <c:v>30.437000000000001</c:v>
                </c:pt>
                <c:pt idx="25271">
                  <c:v>30.437000000000001</c:v>
                </c:pt>
                <c:pt idx="25272">
                  <c:v>30.437000000000001</c:v>
                </c:pt>
                <c:pt idx="25273">
                  <c:v>30.437000000000001</c:v>
                </c:pt>
                <c:pt idx="25274">
                  <c:v>30.375</c:v>
                </c:pt>
                <c:pt idx="25275">
                  <c:v>30.312000000000001</c:v>
                </c:pt>
                <c:pt idx="25276">
                  <c:v>30.312000000000001</c:v>
                </c:pt>
                <c:pt idx="25277">
                  <c:v>30.25</c:v>
                </c:pt>
                <c:pt idx="25278">
                  <c:v>30.187000000000001</c:v>
                </c:pt>
                <c:pt idx="25279">
                  <c:v>30.125</c:v>
                </c:pt>
                <c:pt idx="25280">
                  <c:v>30.062000000000001</c:v>
                </c:pt>
                <c:pt idx="25281">
                  <c:v>30</c:v>
                </c:pt>
                <c:pt idx="25282">
                  <c:v>29.937000000000001</c:v>
                </c:pt>
                <c:pt idx="25283">
                  <c:v>29.875</c:v>
                </c:pt>
                <c:pt idx="25284">
                  <c:v>29.812000000000001</c:v>
                </c:pt>
                <c:pt idx="25285">
                  <c:v>29.75</c:v>
                </c:pt>
                <c:pt idx="25286">
                  <c:v>29.687000000000001</c:v>
                </c:pt>
                <c:pt idx="25287">
                  <c:v>29.562000000000001</c:v>
                </c:pt>
                <c:pt idx="25288">
                  <c:v>29.5</c:v>
                </c:pt>
                <c:pt idx="25289">
                  <c:v>29.437000000000001</c:v>
                </c:pt>
                <c:pt idx="25290">
                  <c:v>29.375</c:v>
                </c:pt>
                <c:pt idx="25291">
                  <c:v>29.312000000000001</c:v>
                </c:pt>
                <c:pt idx="25292">
                  <c:v>29.25</c:v>
                </c:pt>
                <c:pt idx="25293">
                  <c:v>29.187000000000001</c:v>
                </c:pt>
                <c:pt idx="25294">
                  <c:v>29.125</c:v>
                </c:pt>
                <c:pt idx="25295">
                  <c:v>29.062000000000001</c:v>
                </c:pt>
                <c:pt idx="25296">
                  <c:v>28.937000000000001</c:v>
                </c:pt>
                <c:pt idx="25297">
                  <c:v>28.937000000000001</c:v>
                </c:pt>
                <c:pt idx="25298">
                  <c:v>28.875</c:v>
                </c:pt>
                <c:pt idx="25299">
                  <c:v>28.812000000000001</c:v>
                </c:pt>
                <c:pt idx="25300">
                  <c:v>28.75</c:v>
                </c:pt>
                <c:pt idx="25301">
                  <c:v>28.687000000000001</c:v>
                </c:pt>
                <c:pt idx="25302">
                  <c:v>28.625</c:v>
                </c:pt>
                <c:pt idx="25303">
                  <c:v>28.625</c:v>
                </c:pt>
                <c:pt idx="25304">
                  <c:v>28.562000000000001</c:v>
                </c:pt>
                <c:pt idx="25305">
                  <c:v>28.5</c:v>
                </c:pt>
                <c:pt idx="25306">
                  <c:v>28.5</c:v>
                </c:pt>
                <c:pt idx="25307">
                  <c:v>28.5</c:v>
                </c:pt>
                <c:pt idx="25308">
                  <c:v>28.437000000000001</c:v>
                </c:pt>
                <c:pt idx="25309">
                  <c:v>28.437000000000001</c:v>
                </c:pt>
                <c:pt idx="25310">
                  <c:v>28.375</c:v>
                </c:pt>
                <c:pt idx="25311">
                  <c:v>28.375</c:v>
                </c:pt>
                <c:pt idx="25312">
                  <c:v>28.312000000000001</c:v>
                </c:pt>
                <c:pt idx="25313">
                  <c:v>28.312000000000001</c:v>
                </c:pt>
                <c:pt idx="25314">
                  <c:v>28.312000000000001</c:v>
                </c:pt>
                <c:pt idx="25315">
                  <c:v>28.25</c:v>
                </c:pt>
                <c:pt idx="25316">
                  <c:v>28.187000000000001</c:v>
                </c:pt>
                <c:pt idx="25317">
                  <c:v>28.187000000000001</c:v>
                </c:pt>
                <c:pt idx="25318">
                  <c:v>28.125</c:v>
                </c:pt>
                <c:pt idx="25319">
                  <c:v>28.125</c:v>
                </c:pt>
                <c:pt idx="25320">
                  <c:v>28.125</c:v>
                </c:pt>
                <c:pt idx="25321">
                  <c:v>28.062000000000001</c:v>
                </c:pt>
                <c:pt idx="25322">
                  <c:v>28.062000000000001</c:v>
                </c:pt>
                <c:pt idx="25323">
                  <c:v>28.062000000000001</c:v>
                </c:pt>
                <c:pt idx="25324">
                  <c:v>28</c:v>
                </c:pt>
                <c:pt idx="25325">
                  <c:v>28</c:v>
                </c:pt>
                <c:pt idx="25326">
                  <c:v>28</c:v>
                </c:pt>
                <c:pt idx="25327">
                  <c:v>28</c:v>
                </c:pt>
                <c:pt idx="25328">
                  <c:v>28</c:v>
                </c:pt>
                <c:pt idx="25329">
                  <c:v>27.937000000000001</c:v>
                </c:pt>
                <c:pt idx="25330">
                  <c:v>27.937000000000001</c:v>
                </c:pt>
                <c:pt idx="25331">
                  <c:v>27.937000000000001</c:v>
                </c:pt>
                <c:pt idx="25332">
                  <c:v>27.937000000000001</c:v>
                </c:pt>
                <c:pt idx="25333">
                  <c:v>27.937000000000001</c:v>
                </c:pt>
                <c:pt idx="25334">
                  <c:v>27.937000000000001</c:v>
                </c:pt>
                <c:pt idx="25335">
                  <c:v>27.937000000000001</c:v>
                </c:pt>
                <c:pt idx="25336">
                  <c:v>27.875</c:v>
                </c:pt>
                <c:pt idx="25337">
                  <c:v>27.937000000000001</c:v>
                </c:pt>
                <c:pt idx="25338">
                  <c:v>27.875</c:v>
                </c:pt>
                <c:pt idx="25339">
                  <c:v>27.937000000000001</c:v>
                </c:pt>
                <c:pt idx="25340">
                  <c:v>27.937000000000001</c:v>
                </c:pt>
                <c:pt idx="25341">
                  <c:v>27.937000000000001</c:v>
                </c:pt>
                <c:pt idx="25342">
                  <c:v>27.937000000000001</c:v>
                </c:pt>
                <c:pt idx="25343">
                  <c:v>28</c:v>
                </c:pt>
                <c:pt idx="25344">
                  <c:v>28</c:v>
                </c:pt>
                <c:pt idx="25345">
                  <c:v>28</c:v>
                </c:pt>
                <c:pt idx="25346">
                  <c:v>28</c:v>
                </c:pt>
                <c:pt idx="25347">
                  <c:v>28</c:v>
                </c:pt>
                <c:pt idx="25348">
                  <c:v>28</c:v>
                </c:pt>
                <c:pt idx="25349">
                  <c:v>28.062000000000001</c:v>
                </c:pt>
                <c:pt idx="25350">
                  <c:v>28.062000000000001</c:v>
                </c:pt>
                <c:pt idx="25351">
                  <c:v>28.125</c:v>
                </c:pt>
                <c:pt idx="25352">
                  <c:v>28.125</c:v>
                </c:pt>
                <c:pt idx="25353">
                  <c:v>28.187000000000001</c:v>
                </c:pt>
                <c:pt idx="25354">
                  <c:v>28.25</c:v>
                </c:pt>
                <c:pt idx="25355">
                  <c:v>28.312000000000001</c:v>
                </c:pt>
                <c:pt idx="25356">
                  <c:v>28.375</c:v>
                </c:pt>
                <c:pt idx="25357">
                  <c:v>28.437000000000001</c:v>
                </c:pt>
                <c:pt idx="25358">
                  <c:v>28.5</c:v>
                </c:pt>
                <c:pt idx="25359">
                  <c:v>28.5</c:v>
                </c:pt>
                <c:pt idx="25360">
                  <c:v>28.562000000000001</c:v>
                </c:pt>
                <c:pt idx="25361">
                  <c:v>28.562000000000001</c:v>
                </c:pt>
                <c:pt idx="25362">
                  <c:v>28.625</c:v>
                </c:pt>
                <c:pt idx="25363">
                  <c:v>28.625</c:v>
                </c:pt>
                <c:pt idx="25364">
                  <c:v>28.687000000000001</c:v>
                </c:pt>
                <c:pt idx="25365">
                  <c:v>28.687000000000001</c:v>
                </c:pt>
                <c:pt idx="25366">
                  <c:v>28.687000000000001</c:v>
                </c:pt>
                <c:pt idx="25367">
                  <c:v>28.687000000000001</c:v>
                </c:pt>
                <c:pt idx="25368">
                  <c:v>28.75</c:v>
                </c:pt>
                <c:pt idx="25369">
                  <c:v>28.75</c:v>
                </c:pt>
                <c:pt idx="25370">
                  <c:v>28.812000000000001</c:v>
                </c:pt>
                <c:pt idx="25371">
                  <c:v>28.812000000000001</c:v>
                </c:pt>
                <c:pt idx="25372">
                  <c:v>28.875</c:v>
                </c:pt>
                <c:pt idx="25373">
                  <c:v>28.875</c:v>
                </c:pt>
                <c:pt idx="25374">
                  <c:v>28.937000000000001</c:v>
                </c:pt>
                <c:pt idx="25375">
                  <c:v>29</c:v>
                </c:pt>
                <c:pt idx="25376">
                  <c:v>29</c:v>
                </c:pt>
                <c:pt idx="25377">
                  <c:v>29.062000000000001</c:v>
                </c:pt>
                <c:pt idx="25378">
                  <c:v>29.062000000000001</c:v>
                </c:pt>
                <c:pt idx="25379">
                  <c:v>29.062000000000001</c:v>
                </c:pt>
                <c:pt idx="25380">
                  <c:v>29.062000000000001</c:v>
                </c:pt>
                <c:pt idx="25381">
                  <c:v>29.062000000000001</c:v>
                </c:pt>
                <c:pt idx="25382">
                  <c:v>29.062000000000001</c:v>
                </c:pt>
                <c:pt idx="25383">
                  <c:v>29</c:v>
                </c:pt>
                <c:pt idx="25384">
                  <c:v>29</c:v>
                </c:pt>
                <c:pt idx="25385">
                  <c:v>28.937000000000001</c:v>
                </c:pt>
                <c:pt idx="25386">
                  <c:v>28.875</c:v>
                </c:pt>
                <c:pt idx="25387">
                  <c:v>28.812000000000001</c:v>
                </c:pt>
                <c:pt idx="25388">
                  <c:v>28.687000000000001</c:v>
                </c:pt>
                <c:pt idx="25389">
                  <c:v>28.625</c:v>
                </c:pt>
                <c:pt idx="25390">
                  <c:v>28.5</c:v>
                </c:pt>
                <c:pt idx="25391">
                  <c:v>28.437000000000001</c:v>
                </c:pt>
                <c:pt idx="25392">
                  <c:v>28.312000000000001</c:v>
                </c:pt>
                <c:pt idx="25393">
                  <c:v>28.125</c:v>
                </c:pt>
                <c:pt idx="25394">
                  <c:v>28</c:v>
                </c:pt>
                <c:pt idx="25395">
                  <c:v>27.875</c:v>
                </c:pt>
                <c:pt idx="25396">
                  <c:v>27.75</c:v>
                </c:pt>
                <c:pt idx="25397">
                  <c:v>27.562000000000001</c:v>
                </c:pt>
                <c:pt idx="25398">
                  <c:v>27.437000000000001</c:v>
                </c:pt>
                <c:pt idx="25399">
                  <c:v>27.312000000000001</c:v>
                </c:pt>
                <c:pt idx="25400">
                  <c:v>27.125</c:v>
                </c:pt>
                <c:pt idx="25401">
                  <c:v>26.937000000000001</c:v>
                </c:pt>
                <c:pt idx="25402">
                  <c:v>26.812000000000001</c:v>
                </c:pt>
                <c:pt idx="25403">
                  <c:v>26.687000000000001</c:v>
                </c:pt>
                <c:pt idx="25404">
                  <c:v>26.5</c:v>
                </c:pt>
                <c:pt idx="25405">
                  <c:v>26.312000000000001</c:v>
                </c:pt>
                <c:pt idx="25406">
                  <c:v>26.187000000000001</c:v>
                </c:pt>
                <c:pt idx="25407">
                  <c:v>26</c:v>
                </c:pt>
                <c:pt idx="25408">
                  <c:v>25.812000000000001</c:v>
                </c:pt>
                <c:pt idx="25409">
                  <c:v>25.687000000000001</c:v>
                </c:pt>
                <c:pt idx="25410">
                  <c:v>25.5</c:v>
                </c:pt>
                <c:pt idx="25411">
                  <c:v>25.437000000000001</c:v>
                </c:pt>
                <c:pt idx="25412">
                  <c:v>25.375</c:v>
                </c:pt>
                <c:pt idx="25413">
                  <c:v>25.312000000000001</c:v>
                </c:pt>
                <c:pt idx="25414">
                  <c:v>25.25</c:v>
                </c:pt>
                <c:pt idx="25415">
                  <c:v>25.187000000000001</c:v>
                </c:pt>
                <c:pt idx="25416">
                  <c:v>25.187000000000001</c:v>
                </c:pt>
                <c:pt idx="25417">
                  <c:v>25.125</c:v>
                </c:pt>
                <c:pt idx="25418">
                  <c:v>25.125</c:v>
                </c:pt>
                <c:pt idx="25419">
                  <c:v>25.062000000000001</c:v>
                </c:pt>
                <c:pt idx="25420">
                  <c:v>25</c:v>
                </c:pt>
                <c:pt idx="25421">
                  <c:v>24.937000000000001</c:v>
                </c:pt>
                <c:pt idx="25422">
                  <c:v>24.937000000000001</c:v>
                </c:pt>
                <c:pt idx="25423">
                  <c:v>24.812000000000001</c:v>
                </c:pt>
                <c:pt idx="25424">
                  <c:v>24.75</c:v>
                </c:pt>
                <c:pt idx="25425">
                  <c:v>24.687000000000001</c:v>
                </c:pt>
                <c:pt idx="25426">
                  <c:v>24.625</c:v>
                </c:pt>
                <c:pt idx="25427">
                  <c:v>24.562000000000001</c:v>
                </c:pt>
                <c:pt idx="25428">
                  <c:v>24.437000000000001</c:v>
                </c:pt>
                <c:pt idx="25429">
                  <c:v>24.375</c:v>
                </c:pt>
                <c:pt idx="25430">
                  <c:v>24.312000000000001</c:v>
                </c:pt>
                <c:pt idx="25431">
                  <c:v>24.187000000000001</c:v>
                </c:pt>
                <c:pt idx="25432">
                  <c:v>24.125</c:v>
                </c:pt>
                <c:pt idx="25433">
                  <c:v>24</c:v>
                </c:pt>
                <c:pt idx="25434">
                  <c:v>23.875</c:v>
                </c:pt>
                <c:pt idx="25435">
                  <c:v>23.75</c:v>
                </c:pt>
                <c:pt idx="25436">
                  <c:v>23.687000000000001</c:v>
                </c:pt>
                <c:pt idx="25437">
                  <c:v>23.562000000000001</c:v>
                </c:pt>
                <c:pt idx="25438">
                  <c:v>23.437000000000001</c:v>
                </c:pt>
                <c:pt idx="25439">
                  <c:v>23.312000000000001</c:v>
                </c:pt>
                <c:pt idx="25440">
                  <c:v>23.187000000000001</c:v>
                </c:pt>
                <c:pt idx="25441">
                  <c:v>23.062000000000001</c:v>
                </c:pt>
                <c:pt idx="25442">
                  <c:v>22.937000000000001</c:v>
                </c:pt>
                <c:pt idx="25443">
                  <c:v>22.875</c:v>
                </c:pt>
                <c:pt idx="25444">
                  <c:v>22.75</c:v>
                </c:pt>
                <c:pt idx="25445">
                  <c:v>22.375</c:v>
                </c:pt>
                <c:pt idx="25446">
                  <c:v>21.937000000000001</c:v>
                </c:pt>
                <c:pt idx="25447">
                  <c:v>21.562000000000001</c:v>
                </c:pt>
                <c:pt idx="25448">
                  <c:v>21.187000000000001</c:v>
                </c:pt>
                <c:pt idx="25449">
                  <c:v>20.75</c:v>
                </c:pt>
                <c:pt idx="25450">
                  <c:v>20.375</c:v>
                </c:pt>
                <c:pt idx="25451">
                  <c:v>19.937000000000001</c:v>
                </c:pt>
                <c:pt idx="25452">
                  <c:v>19.562000000000001</c:v>
                </c:pt>
                <c:pt idx="25453">
                  <c:v>19.125</c:v>
                </c:pt>
                <c:pt idx="25454">
                  <c:v>18.75</c:v>
                </c:pt>
                <c:pt idx="25455">
                  <c:v>18.375</c:v>
                </c:pt>
                <c:pt idx="25456">
                  <c:v>17.937000000000001</c:v>
                </c:pt>
                <c:pt idx="25457">
                  <c:v>17.562000000000001</c:v>
                </c:pt>
                <c:pt idx="25458">
                  <c:v>17.187000000000001</c:v>
                </c:pt>
                <c:pt idx="25459">
                  <c:v>16.812000000000001</c:v>
                </c:pt>
                <c:pt idx="25460">
                  <c:v>16.437000000000001</c:v>
                </c:pt>
                <c:pt idx="25461">
                  <c:v>16.062000000000001</c:v>
                </c:pt>
                <c:pt idx="25462">
                  <c:v>15.686999999999999</c:v>
                </c:pt>
                <c:pt idx="25463">
                  <c:v>15.311999999999999</c:v>
                </c:pt>
                <c:pt idx="25464">
                  <c:v>15</c:v>
                </c:pt>
                <c:pt idx="25465">
                  <c:v>14.311999999999999</c:v>
                </c:pt>
                <c:pt idx="25466">
                  <c:v>13.625</c:v>
                </c:pt>
                <c:pt idx="25467">
                  <c:v>13</c:v>
                </c:pt>
                <c:pt idx="25468">
                  <c:v>12.5</c:v>
                </c:pt>
                <c:pt idx="25469">
                  <c:v>11.936999999999999</c:v>
                </c:pt>
                <c:pt idx="25470">
                  <c:v>11.436999999999999</c:v>
                </c:pt>
                <c:pt idx="25471">
                  <c:v>11</c:v>
                </c:pt>
                <c:pt idx="25472">
                  <c:v>10.561999999999999</c:v>
                </c:pt>
                <c:pt idx="25473">
                  <c:v>10.186999999999999</c:v>
                </c:pt>
                <c:pt idx="25474">
                  <c:v>9.8119999999999994</c:v>
                </c:pt>
                <c:pt idx="25475">
                  <c:v>9.5</c:v>
                </c:pt>
                <c:pt idx="25476">
                  <c:v>9.125</c:v>
                </c:pt>
                <c:pt idx="25477">
                  <c:v>8.875</c:v>
                </c:pt>
                <c:pt idx="25478">
                  <c:v>8.625</c:v>
                </c:pt>
                <c:pt idx="25479">
                  <c:v>8.4369999999999994</c:v>
                </c:pt>
                <c:pt idx="25480">
                  <c:v>8.25</c:v>
                </c:pt>
                <c:pt idx="25481">
                  <c:v>8.125</c:v>
                </c:pt>
                <c:pt idx="25482">
                  <c:v>7.9370000000000003</c:v>
                </c:pt>
                <c:pt idx="25483">
                  <c:v>7.875</c:v>
                </c:pt>
                <c:pt idx="25484">
                  <c:v>7.75</c:v>
                </c:pt>
                <c:pt idx="25485">
                  <c:v>7.8120000000000003</c:v>
                </c:pt>
                <c:pt idx="25486">
                  <c:v>7.875</c:v>
                </c:pt>
                <c:pt idx="25487">
                  <c:v>7.9370000000000003</c:v>
                </c:pt>
                <c:pt idx="25488">
                  <c:v>7.9370000000000003</c:v>
                </c:pt>
                <c:pt idx="25489">
                  <c:v>7.9370000000000003</c:v>
                </c:pt>
                <c:pt idx="25490">
                  <c:v>7.9370000000000003</c:v>
                </c:pt>
                <c:pt idx="25491">
                  <c:v>7.875</c:v>
                </c:pt>
                <c:pt idx="25492">
                  <c:v>7.8120000000000003</c:v>
                </c:pt>
                <c:pt idx="25493">
                  <c:v>7.75</c:v>
                </c:pt>
                <c:pt idx="25494">
                  <c:v>7.625</c:v>
                </c:pt>
                <c:pt idx="25495">
                  <c:v>7.625</c:v>
                </c:pt>
                <c:pt idx="25496">
                  <c:v>7.625</c:v>
                </c:pt>
                <c:pt idx="25497">
                  <c:v>7.625</c:v>
                </c:pt>
                <c:pt idx="25498">
                  <c:v>7.625</c:v>
                </c:pt>
                <c:pt idx="25499">
                  <c:v>7.6870000000000003</c:v>
                </c:pt>
                <c:pt idx="25500">
                  <c:v>7.625</c:v>
                </c:pt>
                <c:pt idx="25501">
                  <c:v>7.6870000000000003</c:v>
                </c:pt>
                <c:pt idx="25502">
                  <c:v>7.6870000000000003</c:v>
                </c:pt>
                <c:pt idx="25503">
                  <c:v>7.6870000000000003</c:v>
                </c:pt>
                <c:pt idx="25504">
                  <c:v>7.8120000000000003</c:v>
                </c:pt>
                <c:pt idx="25505">
                  <c:v>8.0619999999999994</c:v>
                </c:pt>
                <c:pt idx="25506">
                  <c:v>8.5619999999999994</c:v>
                </c:pt>
                <c:pt idx="25507">
                  <c:v>9.0619999999999994</c:v>
                </c:pt>
                <c:pt idx="25508">
                  <c:v>9.625</c:v>
                </c:pt>
                <c:pt idx="25509">
                  <c:v>10.25</c:v>
                </c:pt>
                <c:pt idx="25510">
                  <c:v>11.061999999999999</c:v>
                </c:pt>
                <c:pt idx="25511">
                  <c:v>11.875</c:v>
                </c:pt>
                <c:pt idx="25512">
                  <c:v>12.5</c:v>
                </c:pt>
                <c:pt idx="25513">
                  <c:v>12.936999999999999</c:v>
                </c:pt>
                <c:pt idx="25514">
                  <c:v>13.311999999999999</c:v>
                </c:pt>
                <c:pt idx="25515">
                  <c:v>13.5</c:v>
                </c:pt>
                <c:pt idx="25516">
                  <c:v>13.561999999999999</c:v>
                </c:pt>
                <c:pt idx="25517">
                  <c:v>13.436999999999999</c:v>
                </c:pt>
                <c:pt idx="25518">
                  <c:v>13.311999999999999</c:v>
                </c:pt>
                <c:pt idx="25519">
                  <c:v>13.125</c:v>
                </c:pt>
                <c:pt idx="25520">
                  <c:v>12.936999999999999</c:v>
                </c:pt>
                <c:pt idx="25521">
                  <c:v>12.686999999999999</c:v>
                </c:pt>
                <c:pt idx="25522">
                  <c:v>12.436999999999999</c:v>
                </c:pt>
                <c:pt idx="25523">
                  <c:v>12.186999999999999</c:v>
                </c:pt>
                <c:pt idx="25524">
                  <c:v>11.936999999999999</c:v>
                </c:pt>
                <c:pt idx="25525">
                  <c:v>11.686999999999999</c:v>
                </c:pt>
                <c:pt idx="25526">
                  <c:v>11.436999999999999</c:v>
                </c:pt>
                <c:pt idx="25527">
                  <c:v>11.186999999999999</c:v>
                </c:pt>
                <c:pt idx="25528">
                  <c:v>11</c:v>
                </c:pt>
                <c:pt idx="25529">
                  <c:v>10.811999999999999</c:v>
                </c:pt>
                <c:pt idx="25530">
                  <c:v>10.625</c:v>
                </c:pt>
                <c:pt idx="25531">
                  <c:v>10.5</c:v>
                </c:pt>
                <c:pt idx="25532">
                  <c:v>10.311999999999999</c:v>
                </c:pt>
                <c:pt idx="25533">
                  <c:v>10.125</c:v>
                </c:pt>
                <c:pt idx="25534">
                  <c:v>9.9369999999999994</c:v>
                </c:pt>
                <c:pt idx="25535">
                  <c:v>9.6869999999999994</c:v>
                </c:pt>
                <c:pt idx="25536">
                  <c:v>9.5</c:v>
                </c:pt>
                <c:pt idx="25537">
                  <c:v>9.3119999999999994</c:v>
                </c:pt>
                <c:pt idx="25538">
                  <c:v>9.0619999999999994</c:v>
                </c:pt>
                <c:pt idx="25539">
                  <c:v>8.8119999999999994</c:v>
                </c:pt>
                <c:pt idx="25540">
                  <c:v>8.5619999999999994</c:v>
                </c:pt>
                <c:pt idx="25541">
                  <c:v>8.3119999999999994</c:v>
                </c:pt>
                <c:pt idx="25542">
                  <c:v>8.0619999999999994</c:v>
                </c:pt>
                <c:pt idx="25543">
                  <c:v>7.8120000000000003</c:v>
                </c:pt>
                <c:pt idx="25544">
                  <c:v>7.625</c:v>
                </c:pt>
                <c:pt idx="25545">
                  <c:v>7.4370000000000003</c:v>
                </c:pt>
                <c:pt idx="25546">
                  <c:v>7.25</c:v>
                </c:pt>
                <c:pt idx="25547">
                  <c:v>7.0620000000000003</c:v>
                </c:pt>
                <c:pt idx="25548">
                  <c:v>6.9370000000000003</c:v>
                </c:pt>
                <c:pt idx="25549">
                  <c:v>6.8120000000000003</c:v>
                </c:pt>
                <c:pt idx="25550">
                  <c:v>6.75</c:v>
                </c:pt>
                <c:pt idx="25551">
                  <c:v>6.75</c:v>
                </c:pt>
                <c:pt idx="25552">
                  <c:v>6.75</c:v>
                </c:pt>
                <c:pt idx="25553">
                  <c:v>6.75</c:v>
                </c:pt>
                <c:pt idx="25554">
                  <c:v>6.6870000000000003</c:v>
                </c:pt>
                <c:pt idx="25555">
                  <c:v>6.6870000000000003</c:v>
                </c:pt>
                <c:pt idx="25556">
                  <c:v>6.6870000000000003</c:v>
                </c:pt>
                <c:pt idx="25557">
                  <c:v>6.5620000000000003</c:v>
                </c:pt>
                <c:pt idx="25558">
                  <c:v>6.5</c:v>
                </c:pt>
                <c:pt idx="25559">
                  <c:v>6.4370000000000003</c:v>
                </c:pt>
                <c:pt idx="25560">
                  <c:v>6.3120000000000003</c:v>
                </c:pt>
                <c:pt idx="25561">
                  <c:v>6.25</c:v>
                </c:pt>
                <c:pt idx="25562">
                  <c:v>6.0620000000000003</c:v>
                </c:pt>
                <c:pt idx="25563">
                  <c:v>5.9370000000000003</c:v>
                </c:pt>
                <c:pt idx="25564">
                  <c:v>5.8120000000000003</c:v>
                </c:pt>
                <c:pt idx="25565">
                  <c:v>5.625</c:v>
                </c:pt>
                <c:pt idx="25566">
                  <c:v>5.5</c:v>
                </c:pt>
                <c:pt idx="25567">
                  <c:v>5.3120000000000003</c:v>
                </c:pt>
                <c:pt idx="25568">
                  <c:v>5.1870000000000003</c:v>
                </c:pt>
                <c:pt idx="25569">
                  <c:v>5.0620000000000003</c:v>
                </c:pt>
                <c:pt idx="25570">
                  <c:v>4.9370000000000003</c:v>
                </c:pt>
                <c:pt idx="25571">
                  <c:v>4.9370000000000003</c:v>
                </c:pt>
                <c:pt idx="25572">
                  <c:v>5.4370000000000003</c:v>
                </c:pt>
                <c:pt idx="25573">
                  <c:v>6.5</c:v>
                </c:pt>
                <c:pt idx="25574">
                  <c:v>7.9370000000000003</c:v>
                </c:pt>
                <c:pt idx="25575">
                  <c:v>9.3119999999999994</c:v>
                </c:pt>
                <c:pt idx="25576">
                  <c:v>10.625</c:v>
                </c:pt>
                <c:pt idx="25577">
                  <c:v>11.936999999999999</c:v>
                </c:pt>
                <c:pt idx="25578">
                  <c:v>13.25</c:v>
                </c:pt>
                <c:pt idx="25579">
                  <c:v>14.186999999999999</c:v>
                </c:pt>
                <c:pt idx="25580">
                  <c:v>14.936999999999999</c:v>
                </c:pt>
                <c:pt idx="25581">
                  <c:v>15.625</c:v>
                </c:pt>
                <c:pt idx="25582">
                  <c:v>16.437000000000001</c:v>
                </c:pt>
                <c:pt idx="25583">
                  <c:v>17.5</c:v>
                </c:pt>
                <c:pt idx="25584">
                  <c:v>19.125</c:v>
                </c:pt>
                <c:pt idx="25585">
                  <c:v>20.687000000000001</c:v>
                </c:pt>
                <c:pt idx="25586">
                  <c:v>21.687000000000001</c:v>
                </c:pt>
                <c:pt idx="25587">
                  <c:v>23.5</c:v>
                </c:pt>
                <c:pt idx="25588">
                  <c:v>24.562000000000001</c:v>
                </c:pt>
                <c:pt idx="25589">
                  <c:v>24.937000000000001</c:v>
                </c:pt>
                <c:pt idx="25590">
                  <c:v>25</c:v>
                </c:pt>
                <c:pt idx="25591">
                  <c:v>24.937000000000001</c:v>
                </c:pt>
                <c:pt idx="25592">
                  <c:v>24.687000000000001</c:v>
                </c:pt>
                <c:pt idx="25593">
                  <c:v>24.187000000000001</c:v>
                </c:pt>
                <c:pt idx="25594">
                  <c:v>24.125</c:v>
                </c:pt>
                <c:pt idx="25595">
                  <c:v>25.062000000000001</c:v>
                </c:pt>
                <c:pt idx="25596">
                  <c:v>26.562000000000001</c:v>
                </c:pt>
                <c:pt idx="25597">
                  <c:v>28.125</c:v>
                </c:pt>
                <c:pt idx="25598">
                  <c:v>30</c:v>
                </c:pt>
                <c:pt idx="25599">
                  <c:v>31.812000000000001</c:v>
                </c:pt>
                <c:pt idx="25600">
                  <c:v>33.561999999999998</c:v>
                </c:pt>
                <c:pt idx="25601">
                  <c:v>34.311999999999998</c:v>
                </c:pt>
                <c:pt idx="25602">
                  <c:v>34.436999999999998</c:v>
                </c:pt>
                <c:pt idx="25603">
                  <c:v>34.936999999999998</c:v>
                </c:pt>
                <c:pt idx="25604">
                  <c:v>35.75</c:v>
                </c:pt>
                <c:pt idx="25605">
                  <c:v>36.75</c:v>
                </c:pt>
                <c:pt idx="25606">
                  <c:v>37.686999999999998</c:v>
                </c:pt>
                <c:pt idx="25607">
                  <c:v>38.686999999999998</c:v>
                </c:pt>
                <c:pt idx="25608">
                  <c:v>39.625</c:v>
                </c:pt>
                <c:pt idx="25609">
                  <c:v>40.436999999999998</c:v>
                </c:pt>
                <c:pt idx="25610">
                  <c:v>41.25</c:v>
                </c:pt>
                <c:pt idx="25611">
                  <c:v>41.936999999999998</c:v>
                </c:pt>
                <c:pt idx="25612">
                  <c:v>42.625</c:v>
                </c:pt>
                <c:pt idx="25613">
                  <c:v>43.186999999999998</c:v>
                </c:pt>
                <c:pt idx="25614">
                  <c:v>43.686999999999998</c:v>
                </c:pt>
                <c:pt idx="25615">
                  <c:v>44.186999999999998</c:v>
                </c:pt>
                <c:pt idx="25616">
                  <c:v>44.561999999999998</c:v>
                </c:pt>
                <c:pt idx="25617">
                  <c:v>44.936999999999998</c:v>
                </c:pt>
                <c:pt idx="25618">
                  <c:v>45.25</c:v>
                </c:pt>
                <c:pt idx="25619">
                  <c:v>45.436999999999998</c:v>
                </c:pt>
                <c:pt idx="25620">
                  <c:v>45.686999999999998</c:v>
                </c:pt>
                <c:pt idx="25621">
                  <c:v>45.811999999999998</c:v>
                </c:pt>
                <c:pt idx="25622">
                  <c:v>45.936999999999998</c:v>
                </c:pt>
                <c:pt idx="25623">
                  <c:v>46.061999999999998</c:v>
                </c:pt>
                <c:pt idx="25624">
                  <c:v>46.061999999999998</c:v>
                </c:pt>
                <c:pt idx="25625">
                  <c:v>46.061999999999998</c:v>
                </c:pt>
                <c:pt idx="25626">
                  <c:v>46.061999999999998</c:v>
                </c:pt>
                <c:pt idx="25627">
                  <c:v>46.061999999999998</c:v>
                </c:pt>
                <c:pt idx="25628">
                  <c:v>46</c:v>
                </c:pt>
                <c:pt idx="25629">
                  <c:v>45.875</c:v>
                </c:pt>
                <c:pt idx="25630">
                  <c:v>45.811999999999998</c:v>
                </c:pt>
                <c:pt idx="25631">
                  <c:v>45.686999999999998</c:v>
                </c:pt>
                <c:pt idx="25632">
                  <c:v>45.5</c:v>
                </c:pt>
                <c:pt idx="25633">
                  <c:v>45.375</c:v>
                </c:pt>
                <c:pt idx="25634">
                  <c:v>45.186999999999998</c:v>
                </c:pt>
                <c:pt idx="25635">
                  <c:v>45.061999999999998</c:v>
                </c:pt>
                <c:pt idx="25636">
                  <c:v>44.811999999999998</c:v>
                </c:pt>
                <c:pt idx="25637">
                  <c:v>44.625</c:v>
                </c:pt>
                <c:pt idx="25638">
                  <c:v>44.436999999999998</c:v>
                </c:pt>
                <c:pt idx="25639">
                  <c:v>44.186999999999998</c:v>
                </c:pt>
                <c:pt idx="25640">
                  <c:v>43.936999999999998</c:v>
                </c:pt>
                <c:pt idx="25641">
                  <c:v>43.75</c:v>
                </c:pt>
                <c:pt idx="25642">
                  <c:v>43.5</c:v>
                </c:pt>
                <c:pt idx="25643">
                  <c:v>43.25</c:v>
                </c:pt>
                <c:pt idx="25644">
                  <c:v>43</c:v>
                </c:pt>
                <c:pt idx="25645">
                  <c:v>42.75</c:v>
                </c:pt>
                <c:pt idx="25646">
                  <c:v>42.5</c:v>
                </c:pt>
                <c:pt idx="25647">
                  <c:v>42.25</c:v>
                </c:pt>
                <c:pt idx="25648">
                  <c:v>42</c:v>
                </c:pt>
                <c:pt idx="25649">
                  <c:v>41.686999999999998</c:v>
                </c:pt>
                <c:pt idx="25650">
                  <c:v>41.436999999999998</c:v>
                </c:pt>
                <c:pt idx="25651">
                  <c:v>41.125</c:v>
                </c:pt>
                <c:pt idx="25652">
                  <c:v>40.875</c:v>
                </c:pt>
                <c:pt idx="25653">
                  <c:v>40.625</c:v>
                </c:pt>
                <c:pt idx="25654">
                  <c:v>40.311999999999998</c:v>
                </c:pt>
                <c:pt idx="25655">
                  <c:v>40.061999999999998</c:v>
                </c:pt>
                <c:pt idx="25656">
                  <c:v>39.811999999999998</c:v>
                </c:pt>
                <c:pt idx="25657">
                  <c:v>39.561999999999998</c:v>
                </c:pt>
                <c:pt idx="25658">
                  <c:v>39.311999999999998</c:v>
                </c:pt>
                <c:pt idx="25659">
                  <c:v>39.125</c:v>
                </c:pt>
                <c:pt idx="25660">
                  <c:v>38.811999999999998</c:v>
                </c:pt>
                <c:pt idx="25661">
                  <c:v>38.561999999999998</c:v>
                </c:pt>
                <c:pt idx="25662">
                  <c:v>38.311999999999998</c:v>
                </c:pt>
                <c:pt idx="25663">
                  <c:v>38.125</c:v>
                </c:pt>
                <c:pt idx="25664">
                  <c:v>37.875</c:v>
                </c:pt>
                <c:pt idx="25665">
                  <c:v>37.625</c:v>
                </c:pt>
                <c:pt idx="25666">
                  <c:v>37.375</c:v>
                </c:pt>
                <c:pt idx="25667">
                  <c:v>37.186999999999998</c:v>
                </c:pt>
                <c:pt idx="25668">
                  <c:v>36.936999999999998</c:v>
                </c:pt>
                <c:pt idx="25669">
                  <c:v>36.75</c:v>
                </c:pt>
                <c:pt idx="25670">
                  <c:v>36.5</c:v>
                </c:pt>
                <c:pt idx="25671">
                  <c:v>36.311999999999998</c:v>
                </c:pt>
                <c:pt idx="25672">
                  <c:v>36.061999999999998</c:v>
                </c:pt>
                <c:pt idx="25673">
                  <c:v>35.875</c:v>
                </c:pt>
                <c:pt idx="25674">
                  <c:v>35.686999999999998</c:v>
                </c:pt>
                <c:pt idx="25675">
                  <c:v>35.5</c:v>
                </c:pt>
                <c:pt idx="25676">
                  <c:v>35.311999999999998</c:v>
                </c:pt>
                <c:pt idx="25677">
                  <c:v>35.061999999999998</c:v>
                </c:pt>
                <c:pt idx="25678">
                  <c:v>34.875</c:v>
                </c:pt>
                <c:pt idx="25679">
                  <c:v>34.686999999999998</c:v>
                </c:pt>
                <c:pt idx="25680">
                  <c:v>34.5</c:v>
                </c:pt>
                <c:pt idx="25681">
                  <c:v>34.311999999999998</c:v>
                </c:pt>
                <c:pt idx="25682">
                  <c:v>34.186999999999998</c:v>
                </c:pt>
                <c:pt idx="25683">
                  <c:v>34</c:v>
                </c:pt>
                <c:pt idx="25684">
                  <c:v>33.811999999999998</c:v>
                </c:pt>
                <c:pt idx="25685">
                  <c:v>33.625</c:v>
                </c:pt>
                <c:pt idx="25686">
                  <c:v>33.5</c:v>
                </c:pt>
                <c:pt idx="25687">
                  <c:v>33.311999999999998</c:v>
                </c:pt>
                <c:pt idx="25688">
                  <c:v>33.186999999999998</c:v>
                </c:pt>
                <c:pt idx="25689">
                  <c:v>33</c:v>
                </c:pt>
                <c:pt idx="25690">
                  <c:v>32.875</c:v>
                </c:pt>
                <c:pt idx="25691">
                  <c:v>32.75</c:v>
                </c:pt>
                <c:pt idx="25692">
                  <c:v>32.561999999999998</c:v>
                </c:pt>
                <c:pt idx="25693">
                  <c:v>32.436999999999998</c:v>
                </c:pt>
                <c:pt idx="25694">
                  <c:v>32.311999999999998</c:v>
                </c:pt>
                <c:pt idx="25695">
                  <c:v>32.125</c:v>
                </c:pt>
                <c:pt idx="25696">
                  <c:v>32</c:v>
                </c:pt>
                <c:pt idx="25697">
                  <c:v>31.875</c:v>
                </c:pt>
                <c:pt idx="25698">
                  <c:v>31.75</c:v>
                </c:pt>
                <c:pt idx="25699">
                  <c:v>31.625</c:v>
                </c:pt>
                <c:pt idx="25700">
                  <c:v>31.5</c:v>
                </c:pt>
                <c:pt idx="25701">
                  <c:v>31.375</c:v>
                </c:pt>
                <c:pt idx="25702">
                  <c:v>31.25</c:v>
                </c:pt>
                <c:pt idx="25703">
                  <c:v>31.187000000000001</c:v>
                </c:pt>
                <c:pt idx="25704">
                  <c:v>31.062000000000001</c:v>
                </c:pt>
                <c:pt idx="25705">
                  <c:v>30.937000000000001</c:v>
                </c:pt>
                <c:pt idx="25706">
                  <c:v>30.812000000000001</c:v>
                </c:pt>
                <c:pt idx="25707">
                  <c:v>30.687000000000001</c:v>
                </c:pt>
                <c:pt idx="25708">
                  <c:v>30.625</c:v>
                </c:pt>
                <c:pt idx="25709">
                  <c:v>30.5</c:v>
                </c:pt>
                <c:pt idx="25710">
                  <c:v>30.375</c:v>
                </c:pt>
                <c:pt idx="25711">
                  <c:v>30.25</c:v>
                </c:pt>
                <c:pt idx="25712">
                  <c:v>30.187000000000001</c:v>
                </c:pt>
                <c:pt idx="25713">
                  <c:v>30.062000000000001</c:v>
                </c:pt>
                <c:pt idx="25714">
                  <c:v>30</c:v>
                </c:pt>
                <c:pt idx="25715">
                  <c:v>29.875</c:v>
                </c:pt>
                <c:pt idx="25716">
                  <c:v>29.812000000000001</c:v>
                </c:pt>
                <c:pt idx="25717">
                  <c:v>29.687000000000001</c:v>
                </c:pt>
                <c:pt idx="25718">
                  <c:v>29.625</c:v>
                </c:pt>
                <c:pt idx="25719">
                  <c:v>29.562000000000001</c:v>
                </c:pt>
                <c:pt idx="25720">
                  <c:v>29.437000000000001</c:v>
                </c:pt>
                <c:pt idx="25721">
                  <c:v>29.375</c:v>
                </c:pt>
                <c:pt idx="25722">
                  <c:v>29.312000000000001</c:v>
                </c:pt>
                <c:pt idx="25723">
                  <c:v>29.25</c:v>
                </c:pt>
                <c:pt idx="25724">
                  <c:v>29.125</c:v>
                </c:pt>
                <c:pt idx="25725">
                  <c:v>29.062000000000001</c:v>
                </c:pt>
                <c:pt idx="25726">
                  <c:v>29</c:v>
                </c:pt>
                <c:pt idx="25727">
                  <c:v>28.937000000000001</c:v>
                </c:pt>
                <c:pt idx="25728">
                  <c:v>28.875</c:v>
                </c:pt>
                <c:pt idx="25729">
                  <c:v>28.75</c:v>
                </c:pt>
                <c:pt idx="25730">
                  <c:v>28.687000000000001</c:v>
                </c:pt>
                <c:pt idx="25731">
                  <c:v>28.625</c:v>
                </c:pt>
                <c:pt idx="25732">
                  <c:v>28.562000000000001</c:v>
                </c:pt>
                <c:pt idx="25733">
                  <c:v>28.5</c:v>
                </c:pt>
                <c:pt idx="25734">
                  <c:v>28.437000000000001</c:v>
                </c:pt>
                <c:pt idx="25735">
                  <c:v>28.375</c:v>
                </c:pt>
                <c:pt idx="25736">
                  <c:v>28.312000000000001</c:v>
                </c:pt>
                <c:pt idx="25737">
                  <c:v>28.187000000000001</c:v>
                </c:pt>
                <c:pt idx="25738">
                  <c:v>28.187000000000001</c:v>
                </c:pt>
                <c:pt idx="25739">
                  <c:v>28.125</c:v>
                </c:pt>
                <c:pt idx="25740">
                  <c:v>28</c:v>
                </c:pt>
                <c:pt idx="25741">
                  <c:v>27.937000000000001</c:v>
                </c:pt>
                <c:pt idx="25742">
                  <c:v>27.937000000000001</c:v>
                </c:pt>
                <c:pt idx="25743">
                  <c:v>27.875</c:v>
                </c:pt>
                <c:pt idx="25744">
                  <c:v>27.812000000000001</c:v>
                </c:pt>
                <c:pt idx="25745">
                  <c:v>27.75</c:v>
                </c:pt>
                <c:pt idx="25746">
                  <c:v>27.687000000000001</c:v>
                </c:pt>
                <c:pt idx="25747">
                  <c:v>27.687000000000001</c:v>
                </c:pt>
                <c:pt idx="25748">
                  <c:v>27.625</c:v>
                </c:pt>
                <c:pt idx="25749">
                  <c:v>27.562000000000001</c:v>
                </c:pt>
                <c:pt idx="25750">
                  <c:v>27.5</c:v>
                </c:pt>
                <c:pt idx="25751">
                  <c:v>27.437000000000001</c:v>
                </c:pt>
                <c:pt idx="25752">
                  <c:v>27.375</c:v>
                </c:pt>
                <c:pt idx="25753">
                  <c:v>27.375</c:v>
                </c:pt>
                <c:pt idx="25754">
                  <c:v>27.312000000000001</c:v>
                </c:pt>
                <c:pt idx="25755">
                  <c:v>27.25</c:v>
                </c:pt>
                <c:pt idx="25756">
                  <c:v>27.187000000000001</c:v>
                </c:pt>
                <c:pt idx="25757">
                  <c:v>27.187000000000001</c:v>
                </c:pt>
                <c:pt idx="25758">
                  <c:v>27.125</c:v>
                </c:pt>
                <c:pt idx="25759">
                  <c:v>27.062000000000001</c:v>
                </c:pt>
                <c:pt idx="25760">
                  <c:v>27.062000000000001</c:v>
                </c:pt>
                <c:pt idx="25761">
                  <c:v>27</c:v>
                </c:pt>
                <c:pt idx="25762">
                  <c:v>26.937000000000001</c:v>
                </c:pt>
                <c:pt idx="25763">
                  <c:v>26.875</c:v>
                </c:pt>
                <c:pt idx="25764">
                  <c:v>26.812000000000001</c:v>
                </c:pt>
                <c:pt idx="25765">
                  <c:v>26.812000000000001</c:v>
                </c:pt>
                <c:pt idx="25766">
                  <c:v>26.812000000000001</c:v>
                </c:pt>
                <c:pt idx="25767">
                  <c:v>26.75</c:v>
                </c:pt>
                <c:pt idx="25768">
                  <c:v>26.687000000000001</c:v>
                </c:pt>
                <c:pt idx="25769">
                  <c:v>26.625</c:v>
                </c:pt>
                <c:pt idx="25770">
                  <c:v>26.562000000000001</c:v>
                </c:pt>
                <c:pt idx="25771">
                  <c:v>26.437000000000001</c:v>
                </c:pt>
                <c:pt idx="25772">
                  <c:v>26.25</c:v>
                </c:pt>
                <c:pt idx="25773">
                  <c:v>26.125</c:v>
                </c:pt>
                <c:pt idx="25774">
                  <c:v>25.937000000000001</c:v>
                </c:pt>
                <c:pt idx="25775">
                  <c:v>25.75</c:v>
                </c:pt>
                <c:pt idx="25776">
                  <c:v>25.5</c:v>
                </c:pt>
                <c:pt idx="25777">
                  <c:v>25.25</c:v>
                </c:pt>
                <c:pt idx="25778">
                  <c:v>25.062000000000001</c:v>
                </c:pt>
                <c:pt idx="25779">
                  <c:v>24.812000000000001</c:v>
                </c:pt>
                <c:pt idx="25780">
                  <c:v>24.562000000000001</c:v>
                </c:pt>
                <c:pt idx="25781">
                  <c:v>24.312000000000001</c:v>
                </c:pt>
                <c:pt idx="25782">
                  <c:v>24.062000000000001</c:v>
                </c:pt>
                <c:pt idx="25783">
                  <c:v>23.812000000000001</c:v>
                </c:pt>
                <c:pt idx="25784">
                  <c:v>23.625</c:v>
                </c:pt>
                <c:pt idx="25785">
                  <c:v>23.312000000000001</c:v>
                </c:pt>
                <c:pt idx="25786">
                  <c:v>23.062000000000001</c:v>
                </c:pt>
                <c:pt idx="25787">
                  <c:v>22.875</c:v>
                </c:pt>
                <c:pt idx="25788">
                  <c:v>22.75</c:v>
                </c:pt>
                <c:pt idx="25789">
                  <c:v>22.625</c:v>
                </c:pt>
                <c:pt idx="25790">
                  <c:v>22.5</c:v>
                </c:pt>
                <c:pt idx="25791">
                  <c:v>22.5</c:v>
                </c:pt>
                <c:pt idx="25792">
                  <c:v>22.312000000000001</c:v>
                </c:pt>
                <c:pt idx="25793">
                  <c:v>22.25</c:v>
                </c:pt>
                <c:pt idx="25794">
                  <c:v>22.187000000000001</c:v>
                </c:pt>
                <c:pt idx="25795">
                  <c:v>22.187000000000001</c:v>
                </c:pt>
                <c:pt idx="25796">
                  <c:v>22.187000000000001</c:v>
                </c:pt>
                <c:pt idx="25797">
                  <c:v>22.187000000000001</c:v>
                </c:pt>
                <c:pt idx="25798">
                  <c:v>22.25</c:v>
                </c:pt>
                <c:pt idx="25799">
                  <c:v>22.25</c:v>
                </c:pt>
                <c:pt idx="25800">
                  <c:v>22.187000000000001</c:v>
                </c:pt>
                <c:pt idx="25801">
                  <c:v>22.125</c:v>
                </c:pt>
                <c:pt idx="25802">
                  <c:v>22.062000000000001</c:v>
                </c:pt>
                <c:pt idx="25803">
                  <c:v>22.062000000000001</c:v>
                </c:pt>
                <c:pt idx="25804">
                  <c:v>22</c:v>
                </c:pt>
                <c:pt idx="25805">
                  <c:v>21.937000000000001</c:v>
                </c:pt>
                <c:pt idx="25806">
                  <c:v>21.937000000000001</c:v>
                </c:pt>
                <c:pt idx="25807">
                  <c:v>21.937000000000001</c:v>
                </c:pt>
                <c:pt idx="25808">
                  <c:v>21.937000000000001</c:v>
                </c:pt>
                <c:pt idx="25809">
                  <c:v>21.937000000000001</c:v>
                </c:pt>
                <c:pt idx="25810">
                  <c:v>22</c:v>
                </c:pt>
                <c:pt idx="25811">
                  <c:v>22</c:v>
                </c:pt>
                <c:pt idx="25812">
                  <c:v>22.062000000000001</c:v>
                </c:pt>
                <c:pt idx="25813">
                  <c:v>22.125</c:v>
                </c:pt>
                <c:pt idx="25814">
                  <c:v>22.125</c:v>
                </c:pt>
                <c:pt idx="25815">
                  <c:v>22.125</c:v>
                </c:pt>
                <c:pt idx="25816">
                  <c:v>22.125</c:v>
                </c:pt>
                <c:pt idx="25817">
                  <c:v>22.125</c:v>
                </c:pt>
                <c:pt idx="25818">
                  <c:v>22.187000000000001</c:v>
                </c:pt>
                <c:pt idx="25819">
                  <c:v>22.187000000000001</c:v>
                </c:pt>
                <c:pt idx="25820">
                  <c:v>22.25</c:v>
                </c:pt>
                <c:pt idx="25821">
                  <c:v>22.25</c:v>
                </c:pt>
                <c:pt idx="25822">
                  <c:v>22.5</c:v>
                </c:pt>
                <c:pt idx="25823">
                  <c:v>22.875</c:v>
                </c:pt>
                <c:pt idx="25824">
                  <c:v>23</c:v>
                </c:pt>
                <c:pt idx="25825">
                  <c:v>23.187000000000001</c:v>
                </c:pt>
                <c:pt idx="25826">
                  <c:v>23.312000000000001</c:v>
                </c:pt>
                <c:pt idx="25827">
                  <c:v>23.5</c:v>
                </c:pt>
                <c:pt idx="25828">
                  <c:v>23.625</c:v>
                </c:pt>
                <c:pt idx="25829">
                  <c:v>23.875</c:v>
                </c:pt>
                <c:pt idx="25830">
                  <c:v>24.187000000000001</c:v>
                </c:pt>
                <c:pt idx="25831">
                  <c:v>24.625</c:v>
                </c:pt>
                <c:pt idx="25832">
                  <c:v>25.125</c:v>
                </c:pt>
                <c:pt idx="25833">
                  <c:v>25.687000000000001</c:v>
                </c:pt>
                <c:pt idx="25834">
                  <c:v>26.187000000000001</c:v>
                </c:pt>
                <c:pt idx="25835">
                  <c:v>26.75</c:v>
                </c:pt>
                <c:pt idx="25836">
                  <c:v>27.437000000000001</c:v>
                </c:pt>
                <c:pt idx="25837">
                  <c:v>28.187000000000001</c:v>
                </c:pt>
                <c:pt idx="25838">
                  <c:v>28.812000000000001</c:v>
                </c:pt>
                <c:pt idx="25839">
                  <c:v>29.312000000000001</c:v>
                </c:pt>
                <c:pt idx="25840">
                  <c:v>29.75</c:v>
                </c:pt>
                <c:pt idx="25841">
                  <c:v>30.062000000000001</c:v>
                </c:pt>
                <c:pt idx="25842">
                  <c:v>30.625</c:v>
                </c:pt>
                <c:pt idx="25843">
                  <c:v>30.937000000000001</c:v>
                </c:pt>
                <c:pt idx="25844">
                  <c:v>30.875</c:v>
                </c:pt>
                <c:pt idx="25845">
                  <c:v>30.25</c:v>
                </c:pt>
                <c:pt idx="25846">
                  <c:v>29.625</c:v>
                </c:pt>
                <c:pt idx="25847">
                  <c:v>29.187000000000001</c:v>
                </c:pt>
                <c:pt idx="25848">
                  <c:v>29.125</c:v>
                </c:pt>
                <c:pt idx="25849">
                  <c:v>28.937000000000001</c:v>
                </c:pt>
                <c:pt idx="25850">
                  <c:v>29.375</c:v>
                </c:pt>
                <c:pt idx="25851">
                  <c:v>28.937000000000001</c:v>
                </c:pt>
                <c:pt idx="25852">
                  <c:v>28.312000000000001</c:v>
                </c:pt>
                <c:pt idx="25853">
                  <c:v>28.062000000000001</c:v>
                </c:pt>
                <c:pt idx="25854">
                  <c:v>27.875</c:v>
                </c:pt>
                <c:pt idx="25855">
                  <c:v>28.187000000000001</c:v>
                </c:pt>
                <c:pt idx="25856">
                  <c:v>28.875</c:v>
                </c:pt>
                <c:pt idx="25857">
                  <c:v>29.562000000000001</c:v>
                </c:pt>
                <c:pt idx="25858">
                  <c:v>30.25</c:v>
                </c:pt>
                <c:pt idx="25859">
                  <c:v>30.937000000000001</c:v>
                </c:pt>
                <c:pt idx="25860">
                  <c:v>31.75</c:v>
                </c:pt>
                <c:pt idx="25861">
                  <c:v>32.5</c:v>
                </c:pt>
                <c:pt idx="25862">
                  <c:v>32.875</c:v>
                </c:pt>
                <c:pt idx="25863">
                  <c:v>33.375</c:v>
                </c:pt>
                <c:pt idx="25864">
                  <c:v>33.811999999999998</c:v>
                </c:pt>
                <c:pt idx="25865">
                  <c:v>33.936999999999998</c:v>
                </c:pt>
                <c:pt idx="25866">
                  <c:v>34</c:v>
                </c:pt>
                <c:pt idx="25867">
                  <c:v>34.311999999999998</c:v>
                </c:pt>
                <c:pt idx="25868">
                  <c:v>34.875</c:v>
                </c:pt>
                <c:pt idx="25869">
                  <c:v>35.561999999999998</c:v>
                </c:pt>
                <c:pt idx="25870">
                  <c:v>36.186999999999998</c:v>
                </c:pt>
                <c:pt idx="25871">
                  <c:v>36.875</c:v>
                </c:pt>
                <c:pt idx="25872">
                  <c:v>37.5</c:v>
                </c:pt>
                <c:pt idx="25873">
                  <c:v>38.061999999999998</c:v>
                </c:pt>
                <c:pt idx="25874">
                  <c:v>38.561999999999998</c:v>
                </c:pt>
                <c:pt idx="25875">
                  <c:v>39.061999999999998</c:v>
                </c:pt>
                <c:pt idx="25876">
                  <c:v>39.436999999999998</c:v>
                </c:pt>
                <c:pt idx="25877">
                  <c:v>39.811999999999998</c:v>
                </c:pt>
                <c:pt idx="25878">
                  <c:v>40.125</c:v>
                </c:pt>
                <c:pt idx="25879">
                  <c:v>40.375</c:v>
                </c:pt>
                <c:pt idx="25880">
                  <c:v>40.625</c:v>
                </c:pt>
                <c:pt idx="25881">
                  <c:v>40.75</c:v>
                </c:pt>
                <c:pt idx="25882">
                  <c:v>40.875</c:v>
                </c:pt>
                <c:pt idx="25883">
                  <c:v>41</c:v>
                </c:pt>
                <c:pt idx="25884">
                  <c:v>41.061999999999998</c:v>
                </c:pt>
                <c:pt idx="25885">
                  <c:v>41.125</c:v>
                </c:pt>
                <c:pt idx="25886">
                  <c:v>41.061999999999998</c:v>
                </c:pt>
                <c:pt idx="25887">
                  <c:v>41.061999999999998</c:v>
                </c:pt>
                <c:pt idx="25888">
                  <c:v>41.061999999999998</c:v>
                </c:pt>
                <c:pt idx="25889">
                  <c:v>40.936999999999998</c:v>
                </c:pt>
                <c:pt idx="25890">
                  <c:v>40.875</c:v>
                </c:pt>
                <c:pt idx="25891">
                  <c:v>40.75</c:v>
                </c:pt>
                <c:pt idx="25892">
                  <c:v>40.625</c:v>
                </c:pt>
                <c:pt idx="25893">
                  <c:v>40.436999999999998</c:v>
                </c:pt>
                <c:pt idx="25894">
                  <c:v>40.311999999999998</c:v>
                </c:pt>
                <c:pt idx="25895">
                  <c:v>40.125</c:v>
                </c:pt>
                <c:pt idx="25896">
                  <c:v>39.936999999999998</c:v>
                </c:pt>
                <c:pt idx="25897">
                  <c:v>39.75</c:v>
                </c:pt>
                <c:pt idx="25898">
                  <c:v>39.5</c:v>
                </c:pt>
                <c:pt idx="25899">
                  <c:v>39.311999999999998</c:v>
                </c:pt>
                <c:pt idx="25900">
                  <c:v>39.061999999999998</c:v>
                </c:pt>
                <c:pt idx="25901">
                  <c:v>38.811999999999998</c:v>
                </c:pt>
                <c:pt idx="25902">
                  <c:v>38.561999999999998</c:v>
                </c:pt>
                <c:pt idx="25903">
                  <c:v>38.311999999999998</c:v>
                </c:pt>
                <c:pt idx="25904">
                  <c:v>38.061999999999998</c:v>
                </c:pt>
                <c:pt idx="25905">
                  <c:v>37.811999999999998</c:v>
                </c:pt>
                <c:pt idx="25906">
                  <c:v>37.561999999999998</c:v>
                </c:pt>
                <c:pt idx="25907">
                  <c:v>37.311999999999998</c:v>
                </c:pt>
                <c:pt idx="25908">
                  <c:v>37</c:v>
                </c:pt>
                <c:pt idx="25909">
                  <c:v>36.75</c:v>
                </c:pt>
                <c:pt idx="25910">
                  <c:v>36.5</c:v>
                </c:pt>
                <c:pt idx="25911">
                  <c:v>36.25</c:v>
                </c:pt>
                <c:pt idx="25912">
                  <c:v>35.936999999999998</c:v>
                </c:pt>
                <c:pt idx="25913">
                  <c:v>35.686999999999998</c:v>
                </c:pt>
                <c:pt idx="25914">
                  <c:v>35.436999999999998</c:v>
                </c:pt>
                <c:pt idx="25915">
                  <c:v>35.186999999999998</c:v>
                </c:pt>
                <c:pt idx="25916">
                  <c:v>34.875</c:v>
                </c:pt>
                <c:pt idx="25917">
                  <c:v>34.625</c:v>
                </c:pt>
                <c:pt idx="25918">
                  <c:v>34.375</c:v>
                </c:pt>
                <c:pt idx="25919">
                  <c:v>34.061999999999998</c:v>
                </c:pt>
                <c:pt idx="25920">
                  <c:v>33.875</c:v>
                </c:pt>
                <c:pt idx="25921">
                  <c:v>33.625</c:v>
                </c:pt>
                <c:pt idx="25922">
                  <c:v>33.311999999999998</c:v>
                </c:pt>
                <c:pt idx="25923">
                  <c:v>33.061999999999998</c:v>
                </c:pt>
                <c:pt idx="25924">
                  <c:v>32.875</c:v>
                </c:pt>
                <c:pt idx="25925">
                  <c:v>32.625</c:v>
                </c:pt>
                <c:pt idx="25926">
                  <c:v>32.375</c:v>
                </c:pt>
                <c:pt idx="25927">
                  <c:v>32.125</c:v>
                </c:pt>
                <c:pt idx="25928">
                  <c:v>31.875</c:v>
                </c:pt>
                <c:pt idx="25929">
                  <c:v>31.625</c:v>
                </c:pt>
                <c:pt idx="25930">
                  <c:v>31.437000000000001</c:v>
                </c:pt>
                <c:pt idx="25931">
                  <c:v>31.187000000000001</c:v>
                </c:pt>
                <c:pt idx="25932">
                  <c:v>31</c:v>
                </c:pt>
                <c:pt idx="25933">
                  <c:v>30.75</c:v>
                </c:pt>
                <c:pt idx="25934">
                  <c:v>30.5</c:v>
                </c:pt>
                <c:pt idx="25935">
                  <c:v>30.312000000000001</c:v>
                </c:pt>
                <c:pt idx="25936">
                  <c:v>30.125</c:v>
                </c:pt>
                <c:pt idx="25937">
                  <c:v>29.875</c:v>
                </c:pt>
                <c:pt idx="25938">
                  <c:v>29.687000000000001</c:v>
                </c:pt>
                <c:pt idx="25939">
                  <c:v>29.5</c:v>
                </c:pt>
                <c:pt idx="25940">
                  <c:v>29.25</c:v>
                </c:pt>
                <c:pt idx="25941">
                  <c:v>29.062000000000001</c:v>
                </c:pt>
                <c:pt idx="25942">
                  <c:v>28.937000000000001</c:v>
                </c:pt>
                <c:pt idx="25943">
                  <c:v>28.687000000000001</c:v>
                </c:pt>
                <c:pt idx="25944">
                  <c:v>28.5</c:v>
                </c:pt>
                <c:pt idx="25945">
                  <c:v>28.312000000000001</c:v>
                </c:pt>
                <c:pt idx="25946">
                  <c:v>28.187000000000001</c:v>
                </c:pt>
                <c:pt idx="25947">
                  <c:v>28</c:v>
                </c:pt>
                <c:pt idx="25948">
                  <c:v>27.812000000000001</c:v>
                </c:pt>
                <c:pt idx="25949">
                  <c:v>27.625</c:v>
                </c:pt>
                <c:pt idx="25950">
                  <c:v>27.5</c:v>
                </c:pt>
                <c:pt idx="25951">
                  <c:v>27.312000000000001</c:v>
                </c:pt>
                <c:pt idx="25952">
                  <c:v>27.125</c:v>
                </c:pt>
                <c:pt idx="25953">
                  <c:v>27</c:v>
                </c:pt>
                <c:pt idx="25954">
                  <c:v>26.875</c:v>
                </c:pt>
                <c:pt idx="25955">
                  <c:v>26.687000000000001</c:v>
                </c:pt>
                <c:pt idx="25956">
                  <c:v>26.437000000000001</c:v>
                </c:pt>
                <c:pt idx="25957">
                  <c:v>26.312000000000001</c:v>
                </c:pt>
                <c:pt idx="25958">
                  <c:v>26.125</c:v>
                </c:pt>
                <c:pt idx="25959">
                  <c:v>26</c:v>
                </c:pt>
                <c:pt idx="25960">
                  <c:v>25.875</c:v>
                </c:pt>
                <c:pt idx="25961">
                  <c:v>25.687000000000001</c:v>
                </c:pt>
                <c:pt idx="25962">
                  <c:v>25.5</c:v>
                </c:pt>
                <c:pt idx="25963">
                  <c:v>25.25</c:v>
                </c:pt>
                <c:pt idx="25964">
                  <c:v>25</c:v>
                </c:pt>
                <c:pt idx="25965">
                  <c:v>24.812000000000001</c:v>
                </c:pt>
                <c:pt idx="25966">
                  <c:v>24.562000000000001</c:v>
                </c:pt>
                <c:pt idx="25967">
                  <c:v>24.25</c:v>
                </c:pt>
                <c:pt idx="25968">
                  <c:v>24</c:v>
                </c:pt>
                <c:pt idx="25969">
                  <c:v>23.75</c:v>
                </c:pt>
                <c:pt idx="25970">
                  <c:v>23.437000000000001</c:v>
                </c:pt>
                <c:pt idx="25971">
                  <c:v>23.187000000000001</c:v>
                </c:pt>
                <c:pt idx="25972">
                  <c:v>22.875</c:v>
                </c:pt>
                <c:pt idx="25973">
                  <c:v>22.562000000000001</c:v>
                </c:pt>
                <c:pt idx="25974">
                  <c:v>22.25</c:v>
                </c:pt>
                <c:pt idx="25975">
                  <c:v>22</c:v>
                </c:pt>
                <c:pt idx="25976">
                  <c:v>21.75</c:v>
                </c:pt>
                <c:pt idx="25977">
                  <c:v>21.437000000000001</c:v>
                </c:pt>
                <c:pt idx="25978">
                  <c:v>21.187000000000001</c:v>
                </c:pt>
                <c:pt idx="25979">
                  <c:v>21</c:v>
                </c:pt>
                <c:pt idx="25980">
                  <c:v>20.875</c:v>
                </c:pt>
                <c:pt idx="25981">
                  <c:v>20.812000000000001</c:v>
                </c:pt>
                <c:pt idx="25982">
                  <c:v>20.75</c:v>
                </c:pt>
                <c:pt idx="25983">
                  <c:v>20.687000000000001</c:v>
                </c:pt>
                <c:pt idx="25984">
                  <c:v>20.687000000000001</c:v>
                </c:pt>
                <c:pt idx="25985">
                  <c:v>20.687000000000001</c:v>
                </c:pt>
                <c:pt idx="25986">
                  <c:v>20.812000000000001</c:v>
                </c:pt>
                <c:pt idx="25987">
                  <c:v>20.812000000000001</c:v>
                </c:pt>
                <c:pt idx="25988">
                  <c:v>20.937000000000001</c:v>
                </c:pt>
                <c:pt idx="25989">
                  <c:v>21</c:v>
                </c:pt>
                <c:pt idx="25990">
                  <c:v>21</c:v>
                </c:pt>
                <c:pt idx="25991">
                  <c:v>21.125</c:v>
                </c:pt>
                <c:pt idx="25992">
                  <c:v>21.187000000000001</c:v>
                </c:pt>
                <c:pt idx="25993">
                  <c:v>21.25</c:v>
                </c:pt>
                <c:pt idx="25994">
                  <c:v>21.375</c:v>
                </c:pt>
                <c:pt idx="25995">
                  <c:v>21.437000000000001</c:v>
                </c:pt>
                <c:pt idx="25996">
                  <c:v>21.5</c:v>
                </c:pt>
                <c:pt idx="25997">
                  <c:v>21.562000000000001</c:v>
                </c:pt>
                <c:pt idx="25998">
                  <c:v>21.687000000000001</c:v>
                </c:pt>
                <c:pt idx="25999">
                  <c:v>21.75</c:v>
                </c:pt>
                <c:pt idx="26000">
                  <c:v>21.812000000000001</c:v>
                </c:pt>
                <c:pt idx="26001">
                  <c:v>21.875</c:v>
                </c:pt>
                <c:pt idx="26002">
                  <c:v>22</c:v>
                </c:pt>
                <c:pt idx="26003">
                  <c:v>22.062000000000001</c:v>
                </c:pt>
                <c:pt idx="26004">
                  <c:v>22.125</c:v>
                </c:pt>
                <c:pt idx="26005">
                  <c:v>22.25</c:v>
                </c:pt>
                <c:pt idx="26006">
                  <c:v>22.375</c:v>
                </c:pt>
                <c:pt idx="26007">
                  <c:v>22.375</c:v>
                </c:pt>
                <c:pt idx="26008">
                  <c:v>22.5</c:v>
                </c:pt>
                <c:pt idx="26009">
                  <c:v>22.625</c:v>
                </c:pt>
                <c:pt idx="26010">
                  <c:v>22.687000000000001</c:v>
                </c:pt>
                <c:pt idx="26011">
                  <c:v>22.75</c:v>
                </c:pt>
                <c:pt idx="26012">
                  <c:v>22.812000000000001</c:v>
                </c:pt>
                <c:pt idx="26013">
                  <c:v>22.937000000000001</c:v>
                </c:pt>
                <c:pt idx="26014">
                  <c:v>23.187000000000001</c:v>
                </c:pt>
                <c:pt idx="26015">
                  <c:v>23.5</c:v>
                </c:pt>
                <c:pt idx="26016">
                  <c:v>23.875</c:v>
                </c:pt>
                <c:pt idx="26017">
                  <c:v>24</c:v>
                </c:pt>
                <c:pt idx="26018">
                  <c:v>24.187000000000001</c:v>
                </c:pt>
                <c:pt idx="26019">
                  <c:v>24.437000000000001</c:v>
                </c:pt>
                <c:pt idx="26020">
                  <c:v>24.625</c:v>
                </c:pt>
                <c:pt idx="26021">
                  <c:v>24.812000000000001</c:v>
                </c:pt>
                <c:pt idx="26022">
                  <c:v>25.062000000000001</c:v>
                </c:pt>
                <c:pt idx="26023">
                  <c:v>25.25</c:v>
                </c:pt>
                <c:pt idx="26024">
                  <c:v>25.437000000000001</c:v>
                </c:pt>
                <c:pt idx="26025">
                  <c:v>25.687000000000001</c:v>
                </c:pt>
                <c:pt idx="26026">
                  <c:v>25.937000000000001</c:v>
                </c:pt>
                <c:pt idx="26027">
                  <c:v>26.187000000000001</c:v>
                </c:pt>
                <c:pt idx="26028">
                  <c:v>26.375</c:v>
                </c:pt>
                <c:pt idx="26029">
                  <c:v>26.5</c:v>
                </c:pt>
                <c:pt idx="26030">
                  <c:v>26.687000000000001</c:v>
                </c:pt>
                <c:pt idx="26031">
                  <c:v>26.875</c:v>
                </c:pt>
                <c:pt idx="26032">
                  <c:v>27.062000000000001</c:v>
                </c:pt>
                <c:pt idx="26033">
                  <c:v>27.187000000000001</c:v>
                </c:pt>
                <c:pt idx="26034">
                  <c:v>27.562000000000001</c:v>
                </c:pt>
                <c:pt idx="26035">
                  <c:v>27.875</c:v>
                </c:pt>
                <c:pt idx="26036">
                  <c:v>28.125</c:v>
                </c:pt>
                <c:pt idx="26037">
                  <c:v>28.312000000000001</c:v>
                </c:pt>
                <c:pt idx="26038">
                  <c:v>28.5</c:v>
                </c:pt>
                <c:pt idx="26039">
                  <c:v>28.75</c:v>
                </c:pt>
                <c:pt idx="26040">
                  <c:v>28.875</c:v>
                </c:pt>
                <c:pt idx="26041">
                  <c:v>28.937000000000001</c:v>
                </c:pt>
                <c:pt idx="26042">
                  <c:v>29</c:v>
                </c:pt>
                <c:pt idx="26043">
                  <c:v>29</c:v>
                </c:pt>
                <c:pt idx="26044">
                  <c:v>29</c:v>
                </c:pt>
                <c:pt idx="26045">
                  <c:v>28.937000000000001</c:v>
                </c:pt>
                <c:pt idx="26046">
                  <c:v>28.812000000000001</c:v>
                </c:pt>
                <c:pt idx="26047">
                  <c:v>28.75</c:v>
                </c:pt>
                <c:pt idx="26048">
                  <c:v>28.75</c:v>
                </c:pt>
                <c:pt idx="26049">
                  <c:v>28.687000000000001</c:v>
                </c:pt>
                <c:pt idx="26050">
                  <c:v>28.625</c:v>
                </c:pt>
                <c:pt idx="26051">
                  <c:v>28.5</c:v>
                </c:pt>
                <c:pt idx="26052">
                  <c:v>28.437000000000001</c:v>
                </c:pt>
                <c:pt idx="26053">
                  <c:v>28.187000000000001</c:v>
                </c:pt>
                <c:pt idx="26054">
                  <c:v>28.125</c:v>
                </c:pt>
                <c:pt idx="26055">
                  <c:v>27.937000000000001</c:v>
                </c:pt>
                <c:pt idx="26056">
                  <c:v>27.875</c:v>
                </c:pt>
                <c:pt idx="26057">
                  <c:v>27.75</c:v>
                </c:pt>
                <c:pt idx="26058">
                  <c:v>27.562000000000001</c:v>
                </c:pt>
                <c:pt idx="26059">
                  <c:v>27.5</c:v>
                </c:pt>
                <c:pt idx="26060">
                  <c:v>27.375</c:v>
                </c:pt>
                <c:pt idx="26061">
                  <c:v>27.187000000000001</c:v>
                </c:pt>
                <c:pt idx="26062">
                  <c:v>27.062000000000001</c:v>
                </c:pt>
                <c:pt idx="26063">
                  <c:v>26.75</c:v>
                </c:pt>
                <c:pt idx="26064">
                  <c:v>26.625</c:v>
                </c:pt>
                <c:pt idx="26065">
                  <c:v>26.5</c:v>
                </c:pt>
                <c:pt idx="26066">
                  <c:v>26.375</c:v>
                </c:pt>
                <c:pt idx="26067">
                  <c:v>26</c:v>
                </c:pt>
                <c:pt idx="26068">
                  <c:v>25.687000000000001</c:v>
                </c:pt>
                <c:pt idx="26069">
                  <c:v>25.437000000000001</c:v>
                </c:pt>
                <c:pt idx="26070">
                  <c:v>25.187000000000001</c:v>
                </c:pt>
                <c:pt idx="26071">
                  <c:v>24.937000000000001</c:v>
                </c:pt>
                <c:pt idx="26072">
                  <c:v>24.687000000000001</c:v>
                </c:pt>
                <c:pt idx="26073">
                  <c:v>24.5</c:v>
                </c:pt>
                <c:pt idx="26074">
                  <c:v>24.312000000000001</c:v>
                </c:pt>
                <c:pt idx="26075">
                  <c:v>24.187000000000001</c:v>
                </c:pt>
                <c:pt idx="26076">
                  <c:v>23.937000000000001</c:v>
                </c:pt>
                <c:pt idx="26077">
                  <c:v>23.687000000000001</c:v>
                </c:pt>
                <c:pt idx="26078">
                  <c:v>23.5</c:v>
                </c:pt>
                <c:pt idx="26079">
                  <c:v>23.312000000000001</c:v>
                </c:pt>
                <c:pt idx="26080">
                  <c:v>23.125</c:v>
                </c:pt>
                <c:pt idx="26081">
                  <c:v>23</c:v>
                </c:pt>
                <c:pt idx="26082">
                  <c:v>22.812000000000001</c:v>
                </c:pt>
                <c:pt idx="26083">
                  <c:v>22.687000000000001</c:v>
                </c:pt>
                <c:pt idx="26084">
                  <c:v>22.562000000000001</c:v>
                </c:pt>
                <c:pt idx="26085">
                  <c:v>22.375</c:v>
                </c:pt>
                <c:pt idx="26086">
                  <c:v>22.25</c:v>
                </c:pt>
                <c:pt idx="26087">
                  <c:v>22</c:v>
                </c:pt>
                <c:pt idx="26088">
                  <c:v>21.75</c:v>
                </c:pt>
                <c:pt idx="26089">
                  <c:v>21.562000000000001</c:v>
                </c:pt>
                <c:pt idx="26090">
                  <c:v>21.25</c:v>
                </c:pt>
                <c:pt idx="26091">
                  <c:v>21</c:v>
                </c:pt>
                <c:pt idx="26092">
                  <c:v>20.687000000000001</c:v>
                </c:pt>
                <c:pt idx="26093">
                  <c:v>20.375</c:v>
                </c:pt>
                <c:pt idx="26094">
                  <c:v>20</c:v>
                </c:pt>
                <c:pt idx="26095">
                  <c:v>19.625</c:v>
                </c:pt>
                <c:pt idx="26096">
                  <c:v>19.25</c:v>
                </c:pt>
                <c:pt idx="26097">
                  <c:v>18.875</c:v>
                </c:pt>
                <c:pt idx="26098">
                  <c:v>18.5</c:v>
                </c:pt>
                <c:pt idx="26099">
                  <c:v>18.125</c:v>
                </c:pt>
                <c:pt idx="26100">
                  <c:v>17.75</c:v>
                </c:pt>
                <c:pt idx="26101">
                  <c:v>17.375</c:v>
                </c:pt>
                <c:pt idx="26102">
                  <c:v>17</c:v>
                </c:pt>
                <c:pt idx="26103">
                  <c:v>16.625</c:v>
                </c:pt>
                <c:pt idx="26104">
                  <c:v>16.25</c:v>
                </c:pt>
                <c:pt idx="26105">
                  <c:v>15.811999999999999</c:v>
                </c:pt>
                <c:pt idx="26106">
                  <c:v>15.311999999999999</c:v>
                </c:pt>
                <c:pt idx="26107">
                  <c:v>14.811999999999999</c:v>
                </c:pt>
                <c:pt idx="26108">
                  <c:v>14.375</c:v>
                </c:pt>
                <c:pt idx="26109">
                  <c:v>14</c:v>
                </c:pt>
                <c:pt idx="26110">
                  <c:v>13.625</c:v>
                </c:pt>
                <c:pt idx="26111">
                  <c:v>13.25</c:v>
                </c:pt>
                <c:pt idx="26112">
                  <c:v>12.875</c:v>
                </c:pt>
                <c:pt idx="26113">
                  <c:v>12.436999999999999</c:v>
                </c:pt>
                <c:pt idx="26114">
                  <c:v>12.125</c:v>
                </c:pt>
                <c:pt idx="26115">
                  <c:v>11.75</c:v>
                </c:pt>
                <c:pt idx="26116">
                  <c:v>11.436999999999999</c:v>
                </c:pt>
                <c:pt idx="26117">
                  <c:v>11.186999999999999</c:v>
                </c:pt>
                <c:pt idx="26118">
                  <c:v>10.875</c:v>
                </c:pt>
                <c:pt idx="26119">
                  <c:v>10.561999999999999</c:v>
                </c:pt>
                <c:pt idx="26120">
                  <c:v>10.25</c:v>
                </c:pt>
                <c:pt idx="26121">
                  <c:v>10</c:v>
                </c:pt>
                <c:pt idx="26122">
                  <c:v>9.6869999999999994</c:v>
                </c:pt>
                <c:pt idx="26123">
                  <c:v>9.4369999999999994</c:v>
                </c:pt>
                <c:pt idx="26124">
                  <c:v>9.1869999999999994</c:v>
                </c:pt>
                <c:pt idx="26125">
                  <c:v>8.9369999999999994</c:v>
                </c:pt>
                <c:pt idx="26126">
                  <c:v>8.75</c:v>
                </c:pt>
                <c:pt idx="26127">
                  <c:v>8.5</c:v>
                </c:pt>
                <c:pt idx="26128">
                  <c:v>8.3119999999999994</c:v>
                </c:pt>
                <c:pt idx="26129">
                  <c:v>8.0619999999999994</c:v>
                </c:pt>
                <c:pt idx="26130">
                  <c:v>7.875</c:v>
                </c:pt>
                <c:pt idx="26131">
                  <c:v>7.5620000000000003</c:v>
                </c:pt>
                <c:pt idx="26132">
                  <c:v>7.375</c:v>
                </c:pt>
                <c:pt idx="26133">
                  <c:v>7.1870000000000003</c:v>
                </c:pt>
                <c:pt idx="26134">
                  <c:v>6.9370000000000003</c:v>
                </c:pt>
                <c:pt idx="26135">
                  <c:v>6.6870000000000003</c:v>
                </c:pt>
                <c:pt idx="26136">
                  <c:v>6.4370000000000003</c:v>
                </c:pt>
                <c:pt idx="26137">
                  <c:v>6.25</c:v>
                </c:pt>
                <c:pt idx="26138">
                  <c:v>6</c:v>
                </c:pt>
                <c:pt idx="26139">
                  <c:v>5.8120000000000003</c:v>
                </c:pt>
                <c:pt idx="26140">
                  <c:v>5.5620000000000003</c:v>
                </c:pt>
                <c:pt idx="26141">
                  <c:v>5.3120000000000003</c:v>
                </c:pt>
                <c:pt idx="26142">
                  <c:v>5.125</c:v>
                </c:pt>
                <c:pt idx="26143">
                  <c:v>4.9370000000000003</c:v>
                </c:pt>
                <c:pt idx="26144">
                  <c:v>4.6870000000000003</c:v>
                </c:pt>
                <c:pt idx="26145">
                  <c:v>4.5</c:v>
                </c:pt>
                <c:pt idx="26146">
                  <c:v>4.3120000000000003</c:v>
                </c:pt>
                <c:pt idx="26147">
                  <c:v>4.125</c:v>
                </c:pt>
                <c:pt idx="26148">
                  <c:v>3.9369999999999998</c:v>
                </c:pt>
                <c:pt idx="26149">
                  <c:v>3.8119999999999998</c:v>
                </c:pt>
                <c:pt idx="26150">
                  <c:v>3.5619999999999998</c:v>
                </c:pt>
                <c:pt idx="26151">
                  <c:v>3.4369999999999998</c:v>
                </c:pt>
                <c:pt idx="26152">
                  <c:v>3.25</c:v>
                </c:pt>
                <c:pt idx="26153">
                  <c:v>3.0619999999999998</c:v>
                </c:pt>
                <c:pt idx="26154">
                  <c:v>2.9369999999999998</c:v>
                </c:pt>
                <c:pt idx="26155">
                  <c:v>2.75</c:v>
                </c:pt>
                <c:pt idx="26156">
                  <c:v>2.625</c:v>
                </c:pt>
                <c:pt idx="26157">
                  <c:v>2.5</c:v>
                </c:pt>
                <c:pt idx="26158">
                  <c:v>2.375</c:v>
                </c:pt>
                <c:pt idx="26159">
                  <c:v>2.25</c:v>
                </c:pt>
                <c:pt idx="26160">
                  <c:v>2.1869999999999998</c:v>
                </c:pt>
                <c:pt idx="26161">
                  <c:v>2.0619999999999998</c:v>
                </c:pt>
                <c:pt idx="26162">
                  <c:v>2</c:v>
                </c:pt>
                <c:pt idx="26163">
                  <c:v>1.875</c:v>
                </c:pt>
                <c:pt idx="26164">
                  <c:v>1.875</c:v>
                </c:pt>
                <c:pt idx="26165">
                  <c:v>1.8120000000000001</c:v>
                </c:pt>
                <c:pt idx="26166">
                  <c:v>1.6870000000000001</c:v>
                </c:pt>
                <c:pt idx="26167">
                  <c:v>1.6870000000000001</c:v>
                </c:pt>
                <c:pt idx="26168">
                  <c:v>1.625</c:v>
                </c:pt>
                <c:pt idx="26169">
                  <c:v>1.5620000000000001</c:v>
                </c:pt>
                <c:pt idx="26170">
                  <c:v>1.5</c:v>
                </c:pt>
                <c:pt idx="26171">
                  <c:v>1.5</c:v>
                </c:pt>
                <c:pt idx="26172">
                  <c:v>1.4370000000000001</c:v>
                </c:pt>
                <c:pt idx="26173">
                  <c:v>1.375</c:v>
                </c:pt>
                <c:pt idx="26174">
                  <c:v>1.3120000000000001</c:v>
                </c:pt>
                <c:pt idx="26175">
                  <c:v>1.3120000000000001</c:v>
                </c:pt>
                <c:pt idx="26176">
                  <c:v>1.25</c:v>
                </c:pt>
                <c:pt idx="26177">
                  <c:v>1.25</c:v>
                </c:pt>
                <c:pt idx="26178">
                  <c:v>1.1870000000000001</c:v>
                </c:pt>
                <c:pt idx="26179">
                  <c:v>1.1870000000000001</c:v>
                </c:pt>
                <c:pt idx="26180">
                  <c:v>1.125</c:v>
                </c:pt>
                <c:pt idx="26181">
                  <c:v>1.125</c:v>
                </c:pt>
                <c:pt idx="26182">
                  <c:v>1.125</c:v>
                </c:pt>
                <c:pt idx="26183">
                  <c:v>1.0620000000000001</c:v>
                </c:pt>
                <c:pt idx="26184">
                  <c:v>1.0620000000000001</c:v>
                </c:pt>
                <c:pt idx="26185">
                  <c:v>1</c:v>
                </c:pt>
                <c:pt idx="26186">
                  <c:v>1</c:v>
                </c:pt>
                <c:pt idx="26187">
                  <c:v>0.93700000000000006</c:v>
                </c:pt>
                <c:pt idx="26188">
                  <c:v>0.93700000000000006</c:v>
                </c:pt>
                <c:pt idx="26189">
                  <c:v>0.875</c:v>
                </c:pt>
                <c:pt idx="26190">
                  <c:v>0.875</c:v>
                </c:pt>
                <c:pt idx="26191">
                  <c:v>0.875</c:v>
                </c:pt>
                <c:pt idx="26192">
                  <c:v>0.875</c:v>
                </c:pt>
                <c:pt idx="26193">
                  <c:v>0.81200000000000006</c:v>
                </c:pt>
                <c:pt idx="26194">
                  <c:v>0.81200000000000006</c:v>
                </c:pt>
                <c:pt idx="26195">
                  <c:v>0.81200000000000006</c:v>
                </c:pt>
                <c:pt idx="26196">
                  <c:v>0.81200000000000006</c:v>
                </c:pt>
                <c:pt idx="26197">
                  <c:v>0.75</c:v>
                </c:pt>
                <c:pt idx="26198">
                  <c:v>0.75</c:v>
                </c:pt>
                <c:pt idx="26199">
                  <c:v>0.75</c:v>
                </c:pt>
                <c:pt idx="26200">
                  <c:v>0.68700000000000006</c:v>
                </c:pt>
                <c:pt idx="26201">
                  <c:v>0.68700000000000006</c:v>
                </c:pt>
                <c:pt idx="26202">
                  <c:v>0.68700000000000006</c:v>
                </c:pt>
                <c:pt idx="26203">
                  <c:v>0.68700000000000006</c:v>
                </c:pt>
                <c:pt idx="26204">
                  <c:v>0.68700000000000006</c:v>
                </c:pt>
                <c:pt idx="26205">
                  <c:v>0.625</c:v>
                </c:pt>
                <c:pt idx="26206">
                  <c:v>0.625</c:v>
                </c:pt>
                <c:pt idx="26207">
                  <c:v>0.625</c:v>
                </c:pt>
                <c:pt idx="26208">
                  <c:v>0.625</c:v>
                </c:pt>
                <c:pt idx="26209">
                  <c:v>0.56200000000000006</c:v>
                </c:pt>
                <c:pt idx="26210">
                  <c:v>0.56200000000000006</c:v>
                </c:pt>
                <c:pt idx="26211">
                  <c:v>0.56200000000000006</c:v>
                </c:pt>
                <c:pt idx="26212">
                  <c:v>0.5</c:v>
                </c:pt>
                <c:pt idx="26213">
                  <c:v>0.5</c:v>
                </c:pt>
                <c:pt idx="26214">
                  <c:v>0.5</c:v>
                </c:pt>
                <c:pt idx="26215">
                  <c:v>0.5</c:v>
                </c:pt>
                <c:pt idx="26216">
                  <c:v>0.437</c:v>
                </c:pt>
                <c:pt idx="26217">
                  <c:v>0.437</c:v>
                </c:pt>
                <c:pt idx="26218">
                  <c:v>0.5</c:v>
                </c:pt>
                <c:pt idx="26219">
                  <c:v>0.437</c:v>
                </c:pt>
                <c:pt idx="26220">
                  <c:v>0.375</c:v>
                </c:pt>
                <c:pt idx="26221">
                  <c:v>0.375</c:v>
                </c:pt>
                <c:pt idx="26222">
                  <c:v>0.375</c:v>
                </c:pt>
                <c:pt idx="26223">
                  <c:v>0.375</c:v>
                </c:pt>
                <c:pt idx="26224">
                  <c:v>0.375</c:v>
                </c:pt>
                <c:pt idx="26225">
                  <c:v>0.375</c:v>
                </c:pt>
                <c:pt idx="26226">
                  <c:v>0.312</c:v>
                </c:pt>
                <c:pt idx="26227">
                  <c:v>0.312</c:v>
                </c:pt>
                <c:pt idx="26228">
                  <c:v>0.312</c:v>
                </c:pt>
                <c:pt idx="26229">
                  <c:v>0.312</c:v>
                </c:pt>
                <c:pt idx="26230">
                  <c:v>0.312</c:v>
                </c:pt>
                <c:pt idx="26231">
                  <c:v>0.312</c:v>
                </c:pt>
                <c:pt idx="26232">
                  <c:v>0.25</c:v>
                </c:pt>
                <c:pt idx="26233">
                  <c:v>0.25</c:v>
                </c:pt>
                <c:pt idx="26234">
                  <c:v>0.25</c:v>
                </c:pt>
                <c:pt idx="26235">
                  <c:v>0.25</c:v>
                </c:pt>
                <c:pt idx="26236">
                  <c:v>0.25</c:v>
                </c:pt>
                <c:pt idx="26237">
                  <c:v>0.25</c:v>
                </c:pt>
                <c:pt idx="26238">
                  <c:v>0.187</c:v>
                </c:pt>
                <c:pt idx="26239">
                  <c:v>0.187</c:v>
                </c:pt>
                <c:pt idx="26240">
                  <c:v>0.187</c:v>
                </c:pt>
                <c:pt idx="26241">
                  <c:v>0.187</c:v>
                </c:pt>
                <c:pt idx="26242">
                  <c:v>0.187</c:v>
                </c:pt>
                <c:pt idx="26243">
                  <c:v>0.187</c:v>
                </c:pt>
                <c:pt idx="26244">
                  <c:v>0.125</c:v>
                </c:pt>
                <c:pt idx="26245">
                  <c:v>0.125</c:v>
                </c:pt>
                <c:pt idx="26246">
                  <c:v>0.125</c:v>
                </c:pt>
                <c:pt idx="26247">
                  <c:v>0.125</c:v>
                </c:pt>
                <c:pt idx="26248">
                  <c:v>0.125</c:v>
                </c:pt>
                <c:pt idx="26249">
                  <c:v>6.2E-2</c:v>
                </c:pt>
                <c:pt idx="26250">
                  <c:v>6.2E-2</c:v>
                </c:pt>
                <c:pt idx="26251">
                  <c:v>6.2E-2</c:v>
                </c:pt>
                <c:pt idx="26252">
                  <c:v>6.2E-2</c:v>
                </c:pt>
                <c:pt idx="26253">
                  <c:v>6.2E-2</c:v>
                </c:pt>
                <c:pt idx="26254">
                  <c:v>0</c:v>
                </c:pt>
                <c:pt idx="26255">
                  <c:v>0</c:v>
                </c:pt>
                <c:pt idx="26256">
                  <c:v>0</c:v>
                </c:pt>
                <c:pt idx="26257">
                  <c:v>0</c:v>
                </c:pt>
                <c:pt idx="26258">
                  <c:v>0</c:v>
                </c:pt>
                <c:pt idx="26259">
                  <c:v>-6.2E-2</c:v>
                </c:pt>
                <c:pt idx="26260">
                  <c:v>-6.2E-2</c:v>
                </c:pt>
                <c:pt idx="26261">
                  <c:v>-6.2E-2</c:v>
                </c:pt>
                <c:pt idx="26262">
                  <c:v>-6.2E-2</c:v>
                </c:pt>
                <c:pt idx="26263">
                  <c:v>-6.2E-2</c:v>
                </c:pt>
                <c:pt idx="26264">
                  <c:v>-6.2E-2</c:v>
                </c:pt>
                <c:pt idx="26265">
                  <c:v>-6.2E-2</c:v>
                </c:pt>
                <c:pt idx="26266">
                  <c:v>-0.125</c:v>
                </c:pt>
                <c:pt idx="26267">
                  <c:v>-0.125</c:v>
                </c:pt>
                <c:pt idx="26268">
                  <c:v>-0.125</c:v>
                </c:pt>
                <c:pt idx="26269">
                  <c:v>-0.125</c:v>
                </c:pt>
                <c:pt idx="26270">
                  <c:v>-0.125</c:v>
                </c:pt>
                <c:pt idx="26271">
                  <c:v>-0.187</c:v>
                </c:pt>
                <c:pt idx="26272">
                  <c:v>-0.187</c:v>
                </c:pt>
                <c:pt idx="26273">
                  <c:v>-0.187</c:v>
                </c:pt>
                <c:pt idx="26274">
                  <c:v>-0.187</c:v>
                </c:pt>
                <c:pt idx="26275">
                  <c:v>-0.187</c:v>
                </c:pt>
                <c:pt idx="26276">
                  <c:v>-0.187</c:v>
                </c:pt>
                <c:pt idx="26277">
                  <c:v>-0.25</c:v>
                </c:pt>
                <c:pt idx="26278">
                  <c:v>-0.25</c:v>
                </c:pt>
                <c:pt idx="26279">
                  <c:v>-0.25</c:v>
                </c:pt>
                <c:pt idx="26280">
                  <c:v>-0.25</c:v>
                </c:pt>
                <c:pt idx="26281">
                  <c:v>-0.25</c:v>
                </c:pt>
                <c:pt idx="26282">
                  <c:v>-0.25</c:v>
                </c:pt>
                <c:pt idx="26283">
                  <c:v>-0.312</c:v>
                </c:pt>
                <c:pt idx="26284">
                  <c:v>-0.312</c:v>
                </c:pt>
                <c:pt idx="26285">
                  <c:v>-0.312</c:v>
                </c:pt>
                <c:pt idx="26286">
                  <c:v>-0.312</c:v>
                </c:pt>
                <c:pt idx="26287">
                  <c:v>-0.312</c:v>
                </c:pt>
                <c:pt idx="26288">
                  <c:v>-0.312</c:v>
                </c:pt>
                <c:pt idx="26289">
                  <c:v>-0.375</c:v>
                </c:pt>
                <c:pt idx="26290">
                  <c:v>-0.312</c:v>
                </c:pt>
                <c:pt idx="26291">
                  <c:v>-0.375</c:v>
                </c:pt>
                <c:pt idx="26292">
                  <c:v>-0.375</c:v>
                </c:pt>
                <c:pt idx="26293">
                  <c:v>-0.375</c:v>
                </c:pt>
                <c:pt idx="26294">
                  <c:v>-0.375</c:v>
                </c:pt>
                <c:pt idx="26295">
                  <c:v>-0.375</c:v>
                </c:pt>
                <c:pt idx="26296">
                  <c:v>-0.437</c:v>
                </c:pt>
                <c:pt idx="26297">
                  <c:v>-0.437</c:v>
                </c:pt>
                <c:pt idx="26298">
                  <c:v>-0.437</c:v>
                </c:pt>
                <c:pt idx="26299">
                  <c:v>-0.437</c:v>
                </c:pt>
                <c:pt idx="26300">
                  <c:v>-0.437</c:v>
                </c:pt>
                <c:pt idx="26301">
                  <c:v>-0.437</c:v>
                </c:pt>
                <c:pt idx="26302">
                  <c:v>-0.437</c:v>
                </c:pt>
                <c:pt idx="26303">
                  <c:v>-0.437</c:v>
                </c:pt>
                <c:pt idx="26304">
                  <c:v>-0.437</c:v>
                </c:pt>
                <c:pt idx="26305">
                  <c:v>-0.5</c:v>
                </c:pt>
                <c:pt idx="26306">
                  <c:v>-0.5</c:v>
                </c:pt>
                <c:pt idx="26307">
                  <c:v>-0.5</c:v>
                </c:pt>
                <c:pt idx="26308">
                  <c:v>-0.5</c:v>
                </c:pt>
                <c:pt idx="26309">
                  <c:v>-0.56200000000000006</c:v>
                </c:pt>
                <c:pt idx="26310">
                  <c:v>-0.5</c:v>
                </c:pt>
                <c:pt idx="26311">
                  <c:v>-0.56200000000000006</c:v>
                </c:pt>
                <c:pt idx="26312">
                  <c:v>-0.56200000000000006</c:v>
                </c:pt>
                <c:pt idx="26313">
                  <c:v>-0.56200000000000006</c:v>
                </c:pt>
                <c:pt idx="26314">
                  <c:v>-0.56200000000000006</c:v>
                </c:pt>
                <c:pt idx="26315">
                  <c:v>-0.56200000000000006</c:v>
                </c:pt>
                <c:pt idx="26316">
                  <c:v>-0.56200000000000006</c:v>
                </c:pt>
                <c:pt idx="26317">
                  <c:v>-0.56200000000000006</c:v>
                </c:pt>
                <c:pt idx="26318">
                  <c:v>-0.56200000000000006</c:v>
                </c:pt>
                <c:pt idx="26319">
                  <c:v>-0.56200000000000006</c:v>
                </c:pt>
                <c:pt idx="26320">
                  <c:v>-0.625</c:v>
                </c:pt>
                <c:pt idx="26321">
                  <c:v>-0.625</c:v>
                </c:pt>
                <c:pt idx="26322">
                  <c:v>-0.625</c:v>
                </c:pt>
                <c:pt idx="26323">
                  <c:v>-0.625</c:v>
                </c:pt>
                <c:pt idx="26324">
                  <c:v>-0.625</c:v>
                </c:pt>
                <c:pt idx="26325">
                  <c:v>-0.625</c:v>
                </c:pt>
                <c:pt idx="26326">
                  <c:v>-0.68700000000000006</c:v>
                </c:pt>
                <c:pt idx="26327">
                  <c:v>-0.68700000000000006</c:v>
                </c:pt>
                <c:pt idx="26328">
                  <c:v>-0.68700000000000006</c:v>
                </c:pt>
                <c:pt idx="26329">
                  <c:v>-0.68700000000000006</c:v>
                </c:pt>
                <c:pt idx="26330">
                  <c:v>-0.68700000000000006</c:v>
                </c:pt>
                <c:pt idx="26331">
                  <c:v>-0.68700000000000006</c:v>
                </c:pt>
                <c:pt idx="26332">
                  <c:v>-0.68700000000000006</c:v>
                </c:pt>
                <c:pt idx="26333">
                  <c:v>-0.68700000000000006</c:v>
                </c:pt>
                <c:pt idx="26334">
                  <c:v>-0.75</c:v>
                </c:pt>
                <c:pt idx="26335">
                  <c:v>-0.75</c:v>
                </c:pt>
                <c:pt idx="26336">
                  <c:v>-0.75</c:v>
                </c:pt>
                <c:pt idx="26337">
                  <c:v>-0.75</c:v>
                </c:pt>
                <c:pt idx="26338">
                  <c:v>-0.75</c:v>
                </c:pt>
                <c:pt idx="26339">
                  <c:v>-0.75</c:v>
                </c:pt>
                <c:pt idx="26340">
                  <c:v>-0.81200000000000006</c:v>
                </c:pt>
                <c:pt idx="26341">
                  <c:v>-0.75</c:v>
                </c:pt>
                <c:pt idx="26342">
                  <c:v>-0.75</c:v>
                </c:pt>
                <c:pt idx="26343">
                  <c:v>-0.81200000000000006</c:v>
                </c:pt>
                <c:pt idx="26344">
                  <c:v>-0.81200000000000006</c:v>
                </c:pt>
                <c:pt idx="26345">
                  <c:v>-0.81200000000000006</c:v>
                </c:pt>
                <c:pt idx="26346">
                  <c:v>-0.81200000000000006</c:v>
                </c:pt>
                <c:pt idx="26347">
                  <c:v>-0.81200000000000006</c:v>
                </c:pt>
                <c:pt idx="26348">
                  <c:v>-0.81200000000000006</c:v>
                </c:pt>
                <c:pt idx="26349">
                  <c:v>-0.81200000000000006</c:v>
                </c:pt>
                <c:pt idx="26350">
                  <c:v>-0.81200000000000006</c:v>
                </c:pt>
                <c:pt idx="26351">
                  <c:v>-0.875</c:v>
                </c:pt>
                <c:pt idx="26352">
                  <c:v>-0.875</c:v>
                </c:pt>
                <c:pt idx="26353">
                  <c:v>-0.875</c:v>
                </c:pt>
                <c:pt idx="26354">
                  <c:v>-0.875</c:v>
                </c:pt>
                <c:pt idx="26355">
                  <c:v>-0.875</c:v>
                </c:pt>
                <c:pt idx="26356">
                  <c:v>-0.93700000000000006</c:v>
                </c:pt>
                <c:pt idx="26357">
                  <c:v>-0.875</c:v>
                </c:pt>
                <c:pt idx="26358">
                  <c:v>-0.93700000000000006</c:v>
                </c:pt>
                <c:pt idx="26359">
                  <c:v>-0.875</c:v>
                </c:pt>
                <c:pt idx="26360">
                  <c:v>-0.93700000000000006</c:v>
                </c:pt>
                <c:pt idx="26361">
                  <c:v>-0.93700000000000006</c:v>
                </c:pt>
                <c:pt idx="26362">
                  <c:v>-0.93700000000000006</c:v>
                </c:pt>
                <c:pt idx="26363">
                  <c:v>-0.93700000000000006</c:v>
                </c:pt>
                <c:pt idx="26364">
                  <c:v>-0.93700000000000006</c:v>
                </c:pt>
                <c:pt idx="26365">
                  <c:v>-1</c:v>
                </c:pt>
                <c:pt idx="26366">
                  <c:v>-0.93700000000000006</c:v>
                </c:pt>
                <c:pt idx="26367">
                  <c:v>-0.93700000000000006</c:v>
                </c:pt>
                <c:pt idx="26368">
                  <c:v>-1</c:v>
                </c:pt>
                <c:pt idx="26369">
                  <c:v>-1</c:v>
                </c:pt>
                <c:pt idx="26370">
                  <c:v>-1</c:v>
                </c:pt>
                <c:pt idx="26371">
                  <c:v>-0.93700000000000006</c:v>
                </c:pt>
                <c:pt idx="26372">
                  <c:v>-1</c:v>
                </c:pt>
                <c:pt idx="26373">
                  <c:v>-1</c:v>
                </c:pt>
                <c:pt idx="26374">
                  <c:v>-1</c:v>
                </c:pt>
                <c:pt idx="26375">
                  <c:v>-1</c:v>
                </c:pt>
                <c:pt idx="26376">
                  <c:v>-1.0620000000000001</c:v>
                </c:pt>
                <c:pt idx="26377">
                  <c:v>-1.0620000000000001</c:v>
                </c:pt>
                <c:pt idx="26378">
                  <c:v>-1.0620000000000001</c:v>
                </c:pt>
                <c:pt idx="26379">
                  <c:v>-1.0620000000000001</c:v>
                </c:pt>
                <c:pt idx="26380">
                  <c:v>-1.0620000000000001</c:v>
                </c:pt>
                <c:pt idx="26381">
                  <c:v>-1.0620000000000001</c:v>
                </c:pt>
                <c:pt idx="26382">
                  <c:v>-1.0620000000000001</c:v>
                </c:pt>
                <c:pt idx="26383">
                  <c:v>-1.0620000000000001</c:v>
                </c:pt>
                <c:pt idx="26384">
                  <c:v>-1.0620000000000001</c:v>
                </c:pt>
                <c:pt idx="26385">
                  <c:v>-1.0620000000000001</c:v>
                </c:pt>
                <c:pt idx="26386">
                  <c:v>-1.0620000000000001</c:v>
                </c:pt>
                <c:pt idx="26387">
                  <c:v>-1.0620000000000001</c:v>
                </c:pt>
                <c:pt idx="26388">
                  <c:v>-1.125</c:v>
                </c:pt>
                <c:pt idx="26389">
                  <c:v>-1.125</c:v>
                </c:pt>
                <c:pt idx="26390">
                  <c:v>-1.0620000000000001</c:v>
                </c:pt>
                <c:pt idx="26391">
                  <c:v>-1.125</c:v>
                </c:pt>
                <c:pt idx="26392">
                  <c:v>-1.125</c:v>
                </c:pt>
                <c:pt idx="26393">
                  <c:v>-1.125</c:v>
                </c:pt>
                <c:pt idx="26394">
                  <c:v>-1.125</c:v>
                </c:pt>
                <c:pt idx="26395">
                  <c:v>-1.125</c:v>
                </c:pt>
                <c:pt idx="26396">
                  <c:v>-1.1870000000000001</c:v>
                </c:pt>
                <c:pt idx="26397">
                  <c:v>-1.1870000000000001</c:v>
                </c:pt>
                <c:pt idx="26398">
                  <c:v>-1.1870000000000001</c:v>
                </c:pt>
                <c:pt idx="26399">
                  <c:v>-1.1870000000000001</c:v>
                </c:pt>
                <c:pt idx="26400">
                  <c:v>-1.1870000000000001</c:v>
                </c:pt>
                <c:pt idx="26401">
                  <c:v>-1.1870000000000001</c:v>
                </c:pt>
                <c:pt idx="26402">
                  <c:v>-1.1870000000000001</c:v>
                </c:pt>
                <c:pt idx="26403">
                  <c:v>-1.1870000000000001</c:v>
                </c:pt>
                <c:pt idx="26404">
                  <c:v>-1.1870000000000001</c:v>
                </c:pt>
                <c:pt idx="26405">
                  <c:v>-1.1870000000000001</c:v>
                </c:pt>
                <c:pt idx="26406">
                  <c:v>-1.25</c:v>
                </c:pt>
                <c:pt idx="26407">
                  <c:v>-1.1870000000000001</c:v>
                </c:pt>
                <c:pt idx="26408">
                  <c:v>-1.1870000000000001</c:v>
                </c:pt>
                <c:pt idx="26409">
                  <c:v>-1.25</c:v>
                </c:pt>
                <c:pt idx="26410">
                  <c:v>-1.25</c:v>
                </c:pt>
                <c:pt idx="26411">
                  <c:v>-1.1870000000000001</c:v>
                </c:pt>
                <c:pt idx="26412">
                  <c:v>-1.25</c:v>
                </c:pt>
                <c:pt idx="26413">
                  <c:v>-1.25</c:v>
                </c:pt>
                <c:pt idx="26414">
                  <c:v>-1.25</c:v>
                </c:pt>
                <c:pt idx="26415">
                  <c:v>-1.25</c:v>
                </c:pt>
                <c:pt idx="26416">
                  <c:v>-1.25</c:v>
                </c:pt>
                <c:pt idx="26417">
                  <c:v>-1.25</c:v>
                </c:pt>
                <c:pt idx="26418">
                  <c:v>-1.25</c:v>
                </c:pt>
                <c:pt idx="26419">
                  <c:v>-1.25</c:v>
                </c:pt>
                <c:pt idx="26420">
                  <c:v>-1.25</c:v>
                </c:pt>
                <c:pt idx="26421">
                  <c:v>-1.25</c:v>
                </c:pt>
                <c:pt idx="26422">
                  <c:v>-1.3120000000000001</c:v>
                </c:pt>
                <c:pt idx="26423">
                  <c:v>-1.3120000000000001</c:v>
                </c:pt>
                <c:pt idx="26424">
                  <c:v>-1.3120000000000001</c:v>
                </c:pt>
                <c:pt idx="26425">
                  <c:v>-1.3120000000000001</c:v>
                </c:pt>
                <c:pt idx="26426">
                  <c:v>-1.3120000000000001</c:v>
                </c:pt>
                <c:pt idx="26427">
                  <c:v>-1.3120000000000001</c:v>
                </c:pt>
                <c:pt idx="26428">
                  <c:v>-1.3120000000000001</c:v>
                </c:pt>
                <c:pt idx="26429">
                  <c:v>-1.375</c:v>
                </c:pt>
                <c:pt idx="26430">
                  <c:v>-1.375</c:v>
                </c:pt>
                <c:pt idx="26431">
                  <c:v>-1.375</c:v>
                </c:pt>
                <c:pt idx="26432">
                  <c:v>-1.375</c:v>
                </c:pt>
                <c:pt idx="26433">
                  <c:v>-1.375</c:v>
                </c:pt>
                <c:pt idx="26434">
                  <c:v>-1.375</c:v>
                </c:pt>
                <c:pt idx="26435">
                  <c:v>-1.375</c:v>
                </c:pt>
                <c:pt idx="26436">
                  <c:v>-1.375</c:v>
                </c:pt>
                <c:pt idx="26437">
                  <c:v>-1.375</c:v>
                </c:pt>
                <c:pt idx="26438">
                  <c:v>-1.375</c:v>
                </c:pt>
                <c:pt idx="26439">
                  <c:v>-1.375</c:v>
                </c:pt>
                <c:pt idx="26440">
                  <c:v>-1.375</c:v>
                </c:pt>
                <c:pt idx="26441">
                  <c:v>-1.4370000000000001</c:v>
                </c:pt>
                <c:pt idx="26442">
                  <c:v>-1.4370000000000001</c:v>
                </c:pt>
                <c:pt idx="26443">
                  <c:v>-1.4370000000000001</c:v>
                </c:pt>
                <c:pt idx="26444">
                  <c:v>-1.4370000000000001</c:v>
                </c:pt>
                <c:pt idx="26445">
                  <c:v>-1.4370000000000001</c:v>
                </c:pt>
                <c:pt idx="26446">
                  <c:v>-1.4370000000000001</c:v>
                </c:pt>
                <c:pt idx="26447">
                  <c:v>-1.4370000000000001</c:v>
                </c:pt>
                <c:pt idx="26448">
                  <c:v>-1.4370000000000001</c:v>
                </c:pt>
                <c:pt idx="26449">
                  <c:v>-1.4370000000000001</c:v>
                </c:pt>
                <c:pt idx="26450">
                  <c:v>-1.4370000000000001</c:v>
                </c:pt>
                <c:pt idx="26451">
                  <c:v>-1.4370000000000001</c:v>
                </c:pt>
                <c:pt idx="26452">
                  <c:v>-1.4370000000000001</c:v>
                </c:pt>
                <c:pt idx="26453">
                  <c:v>-1.5</c:v>
                </c:pt>
                <c:pt idx="26454">
                  <c:v>-1.5</c:v>
                </c:pt>
                <c:pt idx="26455">
                  <c:v>-1.5</c:v>
                </c:pt>
                <c:pt idx="26456">
                  <c:v>-1.5</c:v>
                </c:pt>
                <c:pt idx="26457">
                  <c:v>-1.5</c:v>
                </c:pt>
                <c:pt idx="26458">
                  <c:v>-1.5</c:v>
                </c:pt>
                <c:pt idx="26459">
                  <c:v>-1.5620000000000001</c:v>
                </c:pt>
                <c:pt idx="26460">
                  <c:v>-1.5</c:v>
                </c:pt>
                <c:pt idx="26461">
                  <c:v>-1.5620000000000001</c:v>
                </c:pt>
                <c:pt idx="26462">
                  <c:v>-1.5620000000000001</c:v>
                </c:pt>
                <c:pt idx="26463">
                  <c:v>-1.5620000000000001</c:v>
                </c:pt>
                <c:pt idx="26464">
                  <c:v>-1.5620000000000001</c:v>
                </c:pt>
                <c:pt idx="26465">
                  <c:v>-1.5620000000000001</c:v>
                </c:pt>
                <c:pt idx="26466">
                  <c:v>-1.625</c:v>
                </c:pt>
                <c:pt idx="26467">
                  <c:v>-1.625</c:v>
                </c:pt>
                <c:pt idx="26468">
                  <c:v>-1.625</c:v>
                </c:pt>
                <c:pt idx="26469">
                  <c:v>-1.625</c:v>
                </c:pt>
                <c:pt idx="26470">
                  <c:v>-1.625</c:v>
                </c:pt>
                <c:pt idx="26471">
                  <c:v>-1.6870000000000001</c:v>
                </c:pt>
                <c:pt idx="26472">
                  <c:v>-1.6870000000000001</c:v>
                </c:pt>
                <c:pt idx="26473">
                  <c:v>-1.6870000000000001</c:v>
                </c:pt>
                <c:pt idx="26474">
                  <c:v>-1.6870000000000001</c:v>
                </c:pt>
                <c:pt idx="26475">
                  <c:v>-1.6870000000000001</c:v>
                </c:pt>
                <c:pt idx="26476">
                  <c:v>-1.6870000000000001</c:v>
                </c:pt>
                <c:pt idx="26477">
                  <c:v>-1.6870000000000001</c:v>
                </c:pt>
                <c:pt idx="26478">
                  <c:v>-1.6870000000000001</c:v>
                </c:pt>
                <c:pt idx="26479">
                  <c:v>-1.6870000000000001</c:v>
                </c:pt>
                <c:pt idx="26480">
                  <c:v>-1.6870000000000001</c:v>
                </c:pt>
                <c:pt idx="26481">
                  <c:v>-1.6870000000000001</c:v>
                </c:pt>
                <c:pt idx="26482">
                  <c:v>-1.6870000000000001</c:v>
                </c:pt>
                <c:pt idx="26483">
                  <c:v>-1.6870000000000001</c:v>
                </c:pt>
                <c:pt idx="26484">
                  <c:v>-1.6870000000000001</c:v>
                </c:pt>
                <c:pt idx="26485">
                  <c:v>-1.6870000000000001</c:v>
                </c:pt>
                <c:pt idx="26486">
                  <c:v>-1.6870000000000001</c:v>
                </c:pt>
                <c:pt idx="26487">
                  <c:v>-1.75</c:v>
                </c:pt>
                <c:pt idx="26488">
                  <c:v>-1.75</c:v>
                </c:pt>
                <c:pt idx="26489">
                  <c:v>-1.75</c:v>
                </c:pt>
                <c:pt idx="26490">
                  <c:v>-1.75</c:v>
                </c:pt>
                <c:pt idx="26491">
                  <c:v>-1.75</c:v>
                </c:pt>
                <c:pt idx="26492">
                  <c:v>-1.75</c:v>
                </c:pt>
                <c:pt idx="26493">
                  <c:v>-1.8120000000000001</c:v>
                </c:pt>
                <c:pt idx="26494">
                  <c:v>-1.8120000000000001</c:v>
                </c:pt>
                <c:pt idx="26495">
                  <c:v>-1.8120000000000001</c:v>
                </c:pt>
                <c:pt idx="26496">
                  <c:v>-1.8120000000000001</c:v>
                </c:pt>
                <c:pt idx="26497">
                  <c:v>-1.8120000000000001</c:v>
                </c:pt>
                <c:pt idx="26498">
                  <c:v>-1.8120000000000001</c:v>
                </c:pt>
                <c:pt idx="26499">
                  <c:v>-1.8120000000000001</c:v>
                </c:pt>
                <c:pt idx="26500">
                  <c:v>-1.8120000000000001</c:v>
                </c:pt>
                <c:pt idx="26501">
                  <c:v>-1.8120000000000001</c:v>
                </c:pt>
                <c:pt idx="26502">
                  <c:v>-1.875</c:v>
                </c:pt>
                <c:pt idx="26503">
                  <c:v>-1.8120000000000001</c:v>
                </c:pt>
                <c:pt idx="26504">
                  <c:v>-1.8120000000000001</c:v>
                </c:pt>
                <c:pt idx="26505">
                  <c:v>-1.875</c:v>
                </c:pt>
                <c:pt idx="26506">
                  <c:v>-1.875</c:v>
                </c:pt>
                <c:pt idx="26507">
                  <c:v>-1.875</c:v>
                </c:pt>
                <c:pt idx="26508">
                  <c:v>-1.875</c:v>
                </c:pt>
                <c:pt idx="26509">
                  <c:v>-1.875</c:v>
                </c:pt>
                <c:pt idx="26510">
                  <c:v>-1.9370000000000001</c:v>
                </c:pt>
                <c:pt idx="26511">
                  <c:v>-1.875</c:v>
                </c:pt>
                <c:pt idx="26512">
                  <c:v>-1.9370000000000001</c:v>
                </c:pt>
                <c:pt idx="26513">
                  <c:v>-1.875</c:v>
                </c:pt>
                <c:pt idx="26514">
                  <c:v>-1.9370000000000001</c:v>
                </c:pt>
                <c:pt idx="26515">
                  <c:v>-1.9370000000000001</c:v>
                </c:pt>
                <c:pt idx="26516">
                  <c:v>-1.9370000000000001</c:v>
                </c:pt>
                <c:pt idx="26517">
                  <c:v>-1.9370000000000001</c:v>
                </c:pt>
                <c:pt idx="26518">
                  <c:v>-1.9370000000000001</c:v>
                </c:pt>
                <c:pt idx="26519">
                  <c:v>-1.9370000000000001</c:v>
                </c:pt>
                <c:pt idx="26520">
                  <c:v>-1.9370000000000001</c:v>
                </c:pt>
                <c:pt idx="26521">
                  <c:v>-2</c:v>
                </c:pt>
                <c:pt idx="26522">
                  <c:v>-1.9370000000000001</c:v>
                </c:pt>
                <c:pt idx="26523">
                  <c:v>-2</c:v>
                </c:pt>
                <c:pt idx="26524">
                  <c:v>-2</c:v>
                </c:pt>
                <c:pt idx="26525">
                  <c:v>-2</c:v>
                </c:pt>
                <c:pt idx="26526">
                  <c:v>-2</c:v>
                </c:pt>
                <c:pt idx="26527">
                  <c:v>-2</c:v>
                </c:pt>
                <c:pt idx="26528">
                  <c:v>-2</c:v>
                </c:pt>
                <c:pt idx="26529">
                  <c:v>-2</c:v>
                </c:pt>
                <c:pt idx="26530">
                  <c:v>-2.0619999999999998</c:v>
                </c:pt>
                <c:pt idx="26531">
                  <c:v>-2.0619999999999998</c:v>
                </c:pt>
                <c:pt idx="26532">
                  <c:v>-2.0619999999999998</c:v>
                </c:pt>
                <c:pt idx="26533">
                  <c:v>-2.0619999999999998</c:v>
                </c:pt>
                <c:pt idx="26534">
                  <c:v>-2.0619999999999998</c:v>
                </c:pt>
                <c:pt idx="26535">
                  <c:v>-2.0619999999999998</c:v>
                </c:pt>
                <c:pt idx="26536">
                  <c:v>-2.0619999999999998</c:v>
                </c:pt>
                <c:pt idx="26537">
                  <c:v>-2.0619999999999998</c:v>
                </c:pt>
                <c:pt idx="26538">
                  <c:v>-2.0619999999999998</c:v>
                </c:pt>
                <c:pt idx="26539">
                  <c:v>-2.125</c:v>
                </c:pt>
                <c:pt idx="26540">
                  <c:v>-2.0619999999999998</c:v>
                </c:pt>
                <c:pt idx="26541">
                  <c:v>-2.0619999999999998</c:v>
                </c:pt>
                <c:pt idx="26542">
                  <c:v>-2.0619999999999998</c:v>
                </c:pt>
                <c:pt idx="26543">
                  <c:v>-2.125</c:v>
                </c:pt>
                <c:pt idx="26544">
                  <c:v>-2.125</c:v>
                </c:pt>
                <c:pt idx="26545">
                  <c:v>-2.125</c:v>
                </c:pt>
                <c:pt idx="26546">
                  <c:v>-2.125</c:v>
                </c:pt>
                <c:pt idx="26547">
                  <c:v>-2.125</c:v>
                </c:pt>
                <c:pt idx="26548">
                  <c:v>-2.125</c:v>
                </c:pt>
                <c:pt idx="26549">
                  <c:v>-2.125</c:v>
                </c:pt>
                <c:pt idx="26550">
                  <c:v>-2.1869999999999998</c:v>
                </c:pt>
                <c:pt idx="26551">
                  <c:v>-2.1869999999999998</c:v>
                </c:pt>
                <c:pt idx="26552">
                  <c:v>-2.1869999999999998</c:v>
                </c:pt>
                <c:pt idx="26553">
                  <c:v>-2.1869999999999998</c:v>
                </c:pt>
                <c:pt idx="26554">
                  <c:v>-2.1869999999999998</c:v>
                </c:pt>
                <c:pt idx="26555">
                  <c:v>-2.1869999999999998</c:v>
                </c:pt>
                <c:pt idx="26556">
                  <c:v>-2.1869999999999998</c:v>
                </c:pt>
                <c:pt idx="26557">
                  <c:v>-2.1869999999999998</c:v>
                </c:pt>
                <c:pt idx="26558">
                  <c:v>-2.1869999999999998</c:v>
                </c:pt>
                <c:pt idx="26559">
                  <c:v>-2.1869999999999998</c:v>
                </c:pt>
                <c:pt idx="26560">
                  <c:v>-2.1869999999999998</c:v>
                </c:pt>
                <c:pt idx="26561">
                  <c:v>-2.1869999999999998</c:v>
                </c:pt>
                <c:pt idx="26562">
                  <c:v>-2.1869999999999998</c:v>
                </c:pt>
                <c:pt idx="26563">
                  <c:v>-2.1869999999999998</c:v>
                </c:pt>
                <c:pt idx="26564">
                  <c:v>-2.1869999999999998</c:v>
                </c:pt>
                <c:pt idx="26565">
                  <c:v>-2.1869999999999998</c:v>
                </c:pt>
                <c:pt idx="26566">
                  <c:v>-2.25</c:v>
                </c:pt>
                <c:pt idx="26567">
                  <c:v>-2.1869999999999998</c:v>
                </c:pt>
                <c:pt idx="26568">
                  <c:v>-2.25</c:v>
                </c:pt>
                <c:pt idx="26569">
                  <c:v>-2.25</c:v>
                </c:pt>
                <c:pt idx="26570">
                  <c:v>-2.25</c:v>
                </c:pt>
                <c:pt idx="26571">
                  <c:v>-2.25</c:v>
                </c:pt>
                <c:pt idx="26572">
                  <c:v>-2.25</c:v>
                </c:pt>
                <c:pt idx="26573">
                  <c:v>-2.25</c:v>
                </c:pt>
                <c:pt idx="26574">
                  <c:v>-2.25</c:v>
                </c:pt>
                <c:pt idx="26575">
                  <c:v>-2.25</c:v>
                </c:pt>
                <c:pt idx="26576">
                  <c:v>-2.25</c:v>
                </c:pt>
                <c:pt idx="26577">
                  <c:v>-2.25</c:v>
                </c:pt>
                <c:pt idx="26578">
                  <c:v>-2.25</c:v>
                </c:pt>
                <c:pt idx="26579">
                  <c:v>-2.25</c:v>
                </c:pt>
                <c:pt idx="26580">
                  <c:v>-2.3119999999999998</c:v>
                </c:pt>
                <c:pt idx="26581">
                  <c:v>-2.3119999999999998</c:v>
                </c:pt>
                <c:pt idx="26582">
                  <c:v>-2.3119999999999998</c:v>
                </c:pt>
                <c:pt idx="26583">
                  <c:v>-2.3119999999999998</c:v>
                </c:pt>
                <c:pt idx="26584">
                  <c:v>-2.3119999999999998</c:v>
                </c:pt>
                <c:pt idx="26585">
                  <c:v>-2.3119999999999998</c:v>
                </c:pt>
                <c:pt idx="26586">
                  <c:v>-2.3119999999999998</c:v>
                </c:pt>
                <c:pt idx="26587">
                  <c:v>-2.3119999999999998</c:v>
                </c:pt>
                <c:pt idx="26588">
                  <c:v>-2.3119999999999998</c:v>
                </c:pt>
                <c:pt idx="26589">
                  <c:v>-2.375</c:v>
                </c:pt>
                <c:pt idx="26590">
                  <c:v>-2.375</c:v>
                </c:pt>
                <c:pt idx="26591">
                  <c:v>-2.3119999999999998</c:v>
                </c:pt>
                <c:pt idx="26592">
                  <c:v>-2.375</c:v>
                </c:pt>
                <c:pt idx="26593">
                  <c:v>-2.375</c:v>
                </c:pt>
                <c:pt idx="26594">
                  <c:v>-2.375</c:v>
                </c:pt>
                <c:pt idx="26595">
                  <c:v>-2.375</c:v>
                </c:pt>
                <c:pt idx="26596">
                  <c:v>-2.375</c:v>
                </c:pt>
                <c:pt idx="26597">
                  <c:v>-2.375</c:v>
                </c:pt>
                <c:pt idx="26598">
                  <c:v>-2.375</c:v>
                </c:pt>
                <c:pt idx="26599">
                  <c:v>-2.375</c:v>
                </c:pt>
                <c:pt idx="26600">
                  <c:v>-2.375</c:v>
                </c:pt>
                <c:pt idx="26601">
                  <c:v>-2.375</c:v>
                </c:pt>
                <c:pt idx="26602">
                  <c:v>-2.4369999999999998</c:v>
                </c:pt>
                <c:pt idx="26603">
                  <c:v>-2.375</c:v>
                </c:pt>
                <c:pt idx="26604">
                  <c:v>-2.4369999999999998</c:v>
                </c:pt>
                <c:pt idx="26605">
                  <c:v>-2.4369999999999998</c:v>
                </c:pt>
                <c:pt idx="26606">
                  <c:v>-2.4369999999999998</c:v>
                </c:pt>
                <c:pt idx="26607">
                  <c:v>-2.4369999999999998</c:v>
                </c:pt>
                <c:pt idx="26608">
                  <c:v>-2.4369999999999998</c:v>
                </c:pt>
                <c:pt idx="26609">
                  <c:v>-2.4369999999999998</c:v>
                </c:pt>
                <c:pt idx="26610">
                  <c:v>-2.4369999999999998</c:v>
                </c:pt>
                <c:pt idx="26611">
                  <c:v>-2.4369999999999998</c:v>
                </c:pt>
                <c:pt idx="26612">
                  <c:v>-2.4369999999999998</c:v>
                </c:pt>
                <c:pt idx="26613">
                  <c:v>-2.4369999999999998</c:v>
                </c:pt>
                <c:pt idx="26614">
                  <c:v>-2.5</c:v>
                </c:pt>
                <c:pt idx="26615">
                  <c:v>-2.5</c:v>
                </c:pt>
                <c:pt idx="26616">
                  <c:v>-2.5</c:v>
                </c:pt>
                <c:pt idx="26617">
                  <c:v>-2.5</c:v>
                </c:pt>
                <c:pt idx="26618">
                  <c:v>-2.5</c:v>
                </c:pt>
                <c:pt idx="26619">
                  <c:v>-2.5</c:v>
                </c:pt>
                <c:pt idx="26620">
                  <c:v>-2.5</c:v>
                </c:pt>
                <c:pt idx="26621">
                  <c:v>-2.5</c:v>
                </c:pt>
                <c:pt idx="26622">
                  <c:v>-2.5</c:v>
                </c:pt>
                <c:pt idx="26623">
                  <c:v>-2.5</c:v>
                </c:pt>
                <c:pt idx="26624">
                  <c:v>-2.5</c:v>
                </c:pt>
                <c:pt idx="26625">
                  <c:v>-2.5</c:v>
                </c:pt>
                <c:pt idx="26626">
                  <c:v>-2.5</c:v>
                </c:pt>
                <c:pt idx="26627">
                  <c:v>-2.5</c:v>
                </c:pt>
                <c:pt idx="26628">
                  <c:v>-2.5619999999999998</c:v>
                </c:pt>
                <c:pt idx="26629">
                  <c:v>-2.5619999999999998</c:v>
                </c:pt>
                <c:pt idx="26630">
                  <c:v>-2.5619999999999998</c:v>
                </c:pt>
                <c:pt idx="26631">
                  <c:v>-2.5619999999999998</c:v>
                </c:pt>
                <c:pt idx="26632">
                  <c:v>-2.5619999999999998</c:v>
                </c:pt>
                <c:pt idx="26633">
                  <c:v>-2.5</c:v>
                </c:pt>
                <c:pt idx="26634">
                  <c:v>-2.5619999999999998</c:v>
                </c:pt>
                <c:pt idx="26635">
                  <c:v>-2.5619999999999998</c:v>
                </c:pt>
                <c:pt idx="26636">
                  <c:v>-2.5619999999999998</c:v>
                </c:pt>
                <c:pt idx="26637">
                  <c:v>-2.5619999999999998</c:v>
                </c:pt>
                <c:pt idx="26638">
                  <c:v>-2.5619999999999998</c:v>
                </c:pt>
                <c:pt idx="26639">
                  <c:v>-2.5619999999999998</c:v>
                </c:pt>
                <c:pt idx="26640">
                  <c:v>-2.5619999999999998</c:v>
                </c:pt>
                <c:pt idx="26641">
                  <c:v>-2.5619999999999998</c:v>
                </c:pt>
                <c:pt idx="26642">
                  <c:v>-2.5619999999999998</c:v>
                </c:pt>
                <c:pt idx="26643">
                  <c:v>-2.5619999999999998</c:v>
                </c:pt>
                <c:pt idx="26644">
                  <c:v>-2.625</c:v>
                </c:pt>
                <c:pt idx="26645">
                  <c:v>-2.625</c:v>
                </c:pt>
                <c:pt idx="26646">
                  <c:v>-2.5619999999999998</c:v>
                </c:pt>
                <c:pt idx="26647">
                  <c:v>-2.625</c:v>
                </c:pt>
                <c:pt idx="26648">
                  <c:v>-2.625</c:v>
                </c:pt>
                <c:pt idx="26649">
                  <c:v>-2.625</c:v>
                </c:pt>
                <c:pt idx="26650">
                  <c:v>-2.625</c:v>
                </c:pt>
                <c:pt idx="26651">
                  <c:v>-2.625</c:v>
                </c:pt>
                <c:pt idx="26652">
                  <c:v>-2.6869999999999998</c:v>
                </c:pt>
                <c:pt idx="26653">
                  <c:v>-2.6869999999999998</c:v>
                </c:pt>
                <c:pt idx="26654">
                  <c:v>-2.6869999999999998</c:v>
                </c:pt>
                <c:pt idx="26655">
                  <c:v>-2.6869999999999998</c:v>
                </c:pt>
                <c:pt idx="26656">
                  <c:v>-2.6869999999999998</c:v>
                </c:pt>
                <c:pt idx="26657">
                  <c:v>-2.6869999999999998</c:v>
                </c:pt>
                <c:pt idx="26658">
                  <c:v>-2.6869999999999998</c:v>
                </c:pt>
                <c:pt idx="26659">
                  <c:v>-2.6869999999999998</c:v>
                </c:pt>
                <c:pt idx="26660">
                  <c:v>-2.6869999999999998</c:v>
                </c:pt>
                <c:pt idx="26661">
                  <c:v>-2.6869999999999998</c:v>
                </c:pt>
                <c:pt idx="26662">
                  <c:v>-2.75</c:v>
                </c:pt>
                <c:pt idx="26663">
                  <c:v>-2.75</c:v>
                </c:pt>
                <c:pt idx="26664">
                  <c:v>-2.75</c:v>
                </c:pt>
                <c:pt idx="26665">
                  <c:v>-2.75</c:v>
                </c:pt>
                <c:pt idx="26666">
                  <c:v>-2.75</c:v>
                </c:pt>
                <c:pt idx="26667">
                  <c:v>-2.75</c:v>
                </c:pt>
                <c:pt idx="26668">
                  <c:v>-2.75</c:v>
                </c:pt>
                <c:pt idx="26669">
                  <c:v>-2.75</c:v>
                </c:pt>
                <c:pt idx="26670">
                  <c:v>-2.75</c:v>
                </c:pt>
                <c:pt idx="26671">
                  <c:v>-2.8119999999999998</c:v>
                </c:pt>
                <c:pt idx="26672">
                  <c:v>-2.8119999999999998</c:v>
                </c:pt>
                <c:pt idx="26673">
                  <c:v>-2.75</c:v>
                </c:pt>
                <c:pt idx="26674">
                  <c:v>-2.8119999999999998</c:v>
                </c:pt>
                <c:pt idx="26675">
                  <c:v>-2.8119999999999998</c:v>
                </c:pt>
                <c:pt idx="26676">
                  <c:v>-2.8119999999999998</c:v>
                </c:pt>
                <c:pt idx="26677">
                  <c:v>-2.8119999999999998</c:v>
                </c:pt>
                <c:pt idx="26678">
                  <c:v>-2.8119999999999998</c:v>
                </c:pt>
                <c:pt idx="26679">
                  <c:v>-2.8119999999999998</c:v>
                </c:pt>
                <c:pt idx="26680">
                  <c:v>-2.8119999999999998</c:v>
                </c:pt>
                <c:pt idx="26681">
                  <c:v>-2.8119999999999998</c:v>
                </c:pt>
                <c:pt idx="26682">
                  <c:v>-2.8119999999999998</c:v>
                </c:pt>
                <c:pt idx="26683">
                  <c:v>-2.8119999999999998</c:v>
                </c:pt>
                <c:pt idx="26684">
                  <c:v>-2.875</c:v>
                </c:pt>
                <c:pt idx="26685">
                  <c:v>-2.875</c:v>
                </c:pt>
                <c:pt idx="26686">
                  <c:v>-2.875</c:v>
                </c:pt>
                <c:pt idx="26687">
                  <c:v>-2.875</c:v>
                </c:pt>
                <c:pt idx="26688">
                  <c:v>-2.875</c:v>
                </c:pt>
                <c:pt idx="26689">
                  <c:v>-2.875</c:v>
                </c:pt>
                <c:pt idx="26690">
                  <c:v>-2.875</c:v>
                </c:pt>
                <c:pt idx="26691">
                  <c:v>-2.875</c:v>
                </c:pt>
                <c:pt idx="26692">
                  <c:v>-2.875</c:v>
                </c:pt>
                <c:pt idx="26693">
                  <c:v>-2.875</c:v>
                </c:pt>
                <c:pt idx="26694">
                  <c:v>-2.875</c:v>
                </c:pt>
                <c:pt idx="26695">
                  <c:v>-2.875</c:v>
                </c:pt>
                <c:pt idx="26696">
                  <c:v>-2.9369999999999998</c:v>
                </c:pt>
                <c:pt idx="26697">
                  <c:v>-2.875</c:v>
                </c:pt>
                <c:pt idx="26698">
                  <c:v>-2.9369999999999998</c:v>
                </c:pt>
                <c:pt idx="26699">
                  <c:v>-2.9369999999999998</c:v>
                </c:pt>
                <c:pt idx="26700">
                  <c:v>-2.9369999999999998</c:v>
                </c:pt>
                <c:pt idx="26701">
                  <c:v>-2.9369999999999998</c:v>
                </c:pt>
                <c:pt idx="26702">
                  <c:v>-2.9369999999999998</c:v>
                </c:pt>
                <c:pt idx="26703">
                  <c:v>-2.9369999999999998</c:v>
                </c:pt>
                <c:pt idx="26704">
                  <c:v>-2.9369999999999998</c:v>
                </c:pt>
                <c:pt idx="26705">
                  <c:v>-2.9369999999999998</c:v>
                </c:pt>
                <c:pt idx="26706">
                  <c:v>-2.9369999999999998</c:v>
                </c:pt>
                <c:pt idx="26707">
                  <c:v>-2.9369999999999998</c:v>
                </c:pt>
                <c:pt idx="26708">
                  <c:v>-2.9369999999999998</c:v>
                </c:pt>
                <c:pt idx="26709">
                  <c:v>-2.9369999999999998</c:v>
                </c:pt>
                <c:pt idx="26710">
                  <c:v>-2.9369999999999998</c:v>
                </c:pt>
                <c:pt idx="26711">
                  <c:v>-2.9369999999999998</c:v>
                </c:pt>
                <c:pt idx="26712">
                  <c:v>-3</c:v>
                </c:pt>
                <c:pt idx="26713">
                  <c:v>-2.9369999999999998</c:v>
                </c:pt>
                <c:pt idx="26714">
                  <c:v>-3</c:v>
                </c:pt>
                <c:pt idx="26715">
                  <c:v>-3</c:v>
                </c:pt>
                <c:pt idx="26716">
                  <c:v>-3</c:v>
                </c:pt>
                <c:pt idx="26717">
                  <c:v>-3</c:v>
                </c:pt>
                <c:pt idx="26718">
                  <c:v>-3</c:v>
                </c:pt>
                <c:pt idx="26719">
                  <c:v>-3</c:v>
                </c:pt>
                <c:pt idx="26720">
                  <c:v>-3</c:v>
                </c:pt>
                <c:pt idx="26721">
                  <c:v>-3</c:v>
                </c:pt>
                <c:pt idx="26722">
                  <c:v>-3</c:v>
                </c:pt>
                <c:pt idx="26723">
                  <c:v>-3</c:v>
                </c:pt>
                <c:pt idx="26724">
                  <c:v>-3.0619999999999998</c:v>
                </c:pt>
                <c:pt idx="26725">
                  <c:v>-3.0619999999999998</c:v>
                </c:pt>
                <c:pt idx="26726">
                  <c:v>-3.0619999999999998</c:v>
                </c:pt>
                <c:pt idx="26727">
                  <c:v>-3.0619999999999998</c:v>
                </c:pt>
                <c:pt idx="26728">
                  <c:v>-3.0619999999999998</c:v>
                </c:pt>
                <c:pt idx="26729">
                  <c:v>-3.0619999999999998</c:v>
                </c:pt>
                <c:pt idx="26730">
                  <c:v>-3.0619999999999998</c:v>
                </c:pt>
                <c:pt idx="26731">
                  <c:v>-3.0619999999999998</c:v>
                </c:pt>
                <c:pt idx="26732">
                  <c:v>-3.0619999999999998</c:v>
                </c:pt>
                <c:pt idx="26733">
                  <c:v>-3.125</c:v>
                </c:pt>
                <c:pt idx="26734">
                  <c:v>-3.0619999999999998</c:v>
                </c:pt>
                <c:pt idx="26735">
                  <c:v>-3.125</c:v>
                </c:pt>
                <c:pt idx="26736">
                  <c:v>-3.125</c:v>
                </c:pt>
                <c:pt idx="26737">
                  <c:v>-3.0619999999999998</c:v>
                </c:pt>
                <c:pt idx="26738">
                  <c:v>-3.125</c:v>
                </c:pt>
                <c:pt idx="26739">
                  <c:v>-3.125</c:v>
                </c:pt>
                <c:pt idx="26740">
                  <c:v>-3.125</c:v>
                </c:pt>
                <c:pt idx="26741">
                  <c:v>-3.125</c:v>
                </c:pt>
                <c:pt idx="26742">
                  <c:v>-3.125</c:v>
                </c:pt>
                <c:pt idx="26743">
                  <c:v>-3.125</c:v>
                </c:pt>
                <c:pt idx="26744">
                  <c:v>-3.125</c:v>
                </c:pt>
                <c:pt idx="26745">
                  <c:v>-3.125</c:v>
                </c:pt>
                <c:pt idx="26746">
                  <c:v>-3.1869999999999998</c:v>
                </c:pt>
                <c:pt idx="26747">
                  <c:v>-3.1869999999999998</c:v>
                </c:pt>
                <c:pt idx="26748">
                  <c:v>-3.1869999999999998</c:v>
                </c:pt>
                <c:pt idx="26749">
                  <c:v>-3.1869999999999998</c:v>
                </c:pt>
                <c:pt idx="26750">
                  <c:v>-3.1869999999999998</c:v>
                </c:pt>
                <c:pt idx="26751">
                  <c:v>-3.1869999999999998</c:v>
                </c:pt>
                <c:pt idx="26752">
                  <c:v>-3.1869999999999998</c:v>
                </c:pt>
                <c:pt idx="26753">
                  <c:v>-3.1869999999999998</c:v>
                </c:pt>
                <c:pt idx="26754">
                  <c:v>-3.1869999999999998</c:v>
                </c:pt>
                <c:pt idx="26755">
                  <c:v>-3.25</c:v>
                </c:pt>
                <c:pt idx="26756">
                  <c:v>-3.25</c:v>
                </c:pt>
                <c:pt idx="26757">
                  <c:v>-3.25</c:v>
                </c:pt>
                <c:pt idx="26758">
                  <c:v>-3.1869999999999998</c:v>
                </c:pt>
                <c:pt idx="26759">
                  <c:v>-3.25</c:v>
                </c:pt>
                <c:pt idx="26760">
                  <c:v>-3.25</c:v>
                </c:pt>
                <c:pt idx="26761">
                  <c:v>-3.25</c:v>
                </c:pt>
                <c:pt idx="26762">
                  <c:v>-3.25</c:v>
                </c:pt>
                <c:pt idx="26763">
                  <c:v>-3.25</c:v>
                </c:pt>
                <c:pt idx="26764">
                  <c:v>-3.25</c:v>
                </c:pt>
                <c:pt idx="26765">
                  <c:v>-3.3119999999999998</c:v>
                </c:pt>
                <c:pt idx="26766">
                  <c:v>-3.25</c:v>
                </c:pt>
                <c:pt idx="26767">
                  <c:v>-3.25</c:v>
                </c:pt>
                <c:pt idx="26768">
                  <c:v>-3.25</c:v>
                </c:pt>
                <c:pt idx="26769">
                  <c:v>-3.25</c:v>
                </c:pt>
                <c:pt idx="26770">
                  <c:v>-3.3119999999999998</c:v>
                </c:pt>
                <c:pt idx="26771">
                  <c:v>-3.3119999999999998</c:v>
                </c:pt>
                <c:pt idx="26772">
                  <c:v>-3.3119999999999998</c:v>
                </c:pt>
                <c:pt idx="26773">
                  <c:v>-3.3119999999999998</c:v>
                </c:pt>
                <c:pt idx="26774">
                  <c:v>-3.3119999999999998</c:v>
                </c:pt>
                <c:pt idx="26775">
                  <c:v>-3.3119999999999998</c:v>
                </c:pt>
                <c:pt idx="26776">
                  <c:v>-3.3119999999999998</c:v>
                </c:pt>
                <c:pt idx="26777">
                  <c:v>-3.3119999999999998</c:v>
                </c:pt>
                <c:pt idx="26778">
                  <c:v>-3.3119999999999998</c:v>
                </c:pt>
                <c:pt idx="26779">
                  <c:v>-3.375</c:v>
                </c:pt>
                <c:pt idx="26780">
                  <c:v>-3.3119999999999998</c:v>
                </c:pt>
                <c:pt idx="26781">
                  <c:v>-3.375</c:v>
                </c:pt>
                <c:pt idx="26782">
                  <c:v>-3.375</c:v>
                </c:pt>
                <c:pt idx="26783">
                  <c:v>-3.375</c:v>
                </c:pt>
                <c:pt idx="26784">
                  <c:v>-3.375</c:v>
                </c:pt>
                <c:pt idx="26785">
                  <c:v>-3.375</c:v>
                </c:pt>
                <c:pt idx="26786">
                  <c:v>-3.375</c:v>
                </c:pt>
                <c:pt idx="26787">
                  <c:v>-3.375</c:v>
                </c:pt>
                <c:pt idx="26788">
                  <c:v>-3.375</c:v>
                </c:pt>
                <c:pt idx="26789">
                  <c:v>-3.375</c:v>
                </c:pt>
                <c:pt idx="26790">
                  <c:v>-3.375</c:v>
                </c:pt>
                <c:pt idx="26791">
                  <c:v>-3.375</c:v>
                </c:pt>
                <c:pt idx="26792">
                  <c:v>-3.375</c:v>
                </c:pt>
                <c:pt idx="26793">
                  <c:v>-3.375</c:v>
                </c:pt>
                <c:pt idx="26794">
                  <c:v>-3.4369999999999998</c:v>
                </c:pt>
                <c:pt idx="26795">
                  <c:v>-3.375</c:v>
                </c:pt>
                <c:pt idx="26796">
                  <c:v>-3.4369999999999998</c:v>
                </c:pt>
                <c:pt idx="26797">
                  <c:v>-3.4369999999999998</c:v>
                </c:pt>
                <c:pt idx="26798">
                  <c:v>-3.4369999999999998</c:v>
                </c:pt>
                <c:pt idx="26799">
                  <c:v>-3.4369999999999998</c:v>
                </c:pt>
                <c:pt idx="26800">
                  <c:v>-3.4369999999999998</c:v>
                </c:pt>
                <c:pt idx="26801">
                  <c:v>-3.4369999999999998</c:v>
                </c:pt>
                <c:pt idx="26802">
                  <c:v>-3.4369999999999998</c:v>
                </c:pt>
                <c:pt idx="26803">
                  <c:v>-3.4369999999999998</c:v>
                </c:pt>
                <c:pt idx="26804">
                  <c:v>-3.4369999999999998</c:v>
                </c:pt>
                <c:pt idx="26805">
                  <c:v>-3.5</c:v>
                </c:pt>
                <c:pt idx="26806">
                  <c:v>-3.5</c:v>
                </c:pt>
                <c:pt idx="26807">
                  <c:v>-3.5</c:v>
                </c:pt>
                <c:pt idx="26808">
                  <c:v>-3.5</c:v>
                </c:pt>
                <c:pt idx="26809">
                  <c:v>-3.5</c:v>
                </c:pt>
                <c:pt idx="26810">
                  <c:v>-3.5</c:v>
                </c:pt>
                <c:pt idx="26811">
                  <c:v>-3.5</c:v>
                </c:pt>
                <c:pt idx="26812">
                  <c:v>-3.5</c:v>
                </c:pt>
                <c:pt idx="26813">
                  <c:v>-3.5</c:v>
                </c:pt>
                <c:pt idx="26814">
                  <c:v>-3.5</c:v>
                </c:pt>
                <c:pt idx="26815">
                  <c:v>-3.5</c:v>
                </c:pt>
                <c:pt idx="26816">
                  <c:v>-3.5619999999999998</c:v>
                </c:pt>
                <c:pt idx="26817">
                  <c:v>-3.5</c:v>
                </c:pt>
                <c:pt idx="26818">
                  <c:v>-3.5619999999999998</c:v>
                </c:pt>
                <c:pt idx="26819">
                  <c:v>-3.5619999999999998</c:v>
                </c:pt>
                <c:pt idx="26820">
                  <c:v>-3.5619999999999998</c:v>
                </c:pt>
                <c:pt idx="26821">
                  <c:v>-3.5619999999999998</c:v>
                </c:pt>
                <c:pt idx="26822">
                  <c:v>-3.5619999999999998</c:v>
                </c:pt>
                <c:pt idx="26823">
                  <c:v>-3.625</c:v>
                </c:pt>
                <c:pt idx="26824">
                  <c:v>-3.625</c:v>
                </c:pt>
                <c:pt idx="26825">
                  <c:v>-3.5619999999999998</c:v>
                </c:pt>
                <c:pt idx="26826">
                  <c:v>-3.625</c:v>
                </c:pt>
                <c:pt idx="26827">
                  <c:v>-3.5619999999999998</c:v>
                </c:pt>
                <c:pt idx="26828">
                  <c:v>-3.625</c:v>
                </c:pt>
                <c:pt idx="26829">
                  <c:v>-3.5619999999999998</c:v>
                </c:pt>
                <c:pt idx="26830">
                  <c:v>-3.625</c:v>
                </c:pt>
                <c:pt idx="26831">
                  <c:v>-3.625</c:v>
                </c:pt>
                <c:pt idx="26832">
                  <c:v>-3.625</c:v>
                </c:pt>
                <c:pt idx="26833">
                  <c:v>-3.625</c:v>
                </c:pt>
                <c:pt idx="26834">
                  <c:v>-3.625</c:v>
                </c:pt>
                <c:pt idx="26835">
                  <c:v>-3.625</c:v>
                </c:pt>
                <c:pt idx="26836">
                  <c:v>-3.625</c:v>
                </c:pt>
                <c:pt idx="26837">
                  <c:v>-3.6869999999999998</c:v>
                </c:pt>
                <c:pt idx="26838">
                  <c:v>-3.6869999999999998</c:v>
                </c:pt>
                <c:pt idx="26839">
                  <c:v>-3.6869999999999998</c:v>
                </c:pt>
                <c:pt idx="26840">
                  <c:v>-3.625</c:v>
                </c:pt>
                <c:pt idx="26841">
                  <c:v>-3.6869999999999998</c:v>
                </c:pt>
                <c:pt idx="26842">
                  <c:v>-3.6869999999999998</c:v>
                </c:pt>
                <c:pt idx="26843">
                  <c:v>-3.6869999999999998</c:v>
                </c:pt>
                <c:pt idx="26844">
                  <c:v>-3.6869999999999998</c:v>
                </c:pt>
                <c:pt idx="26845">
                  <c:v>-3.6869999999999998</c:v>
                </c:pt>
                <c:pt idx="26846">
                  <c:v>-3.75</c:v>
                </c:pt>
                <c:pt idx="26847">
                  <c:v>-3.6869999999999998</c:v>
                </c:pt>
                <c:pt idx="26848">
                  <c:v>-3.75</c:v>
                </c:pt>
                <c:pt idx="26849">
                  <c:v>-3.75</c:v>
                </c:pt>
                <c:pt idx="26850">
                  <c:v>-3.75</c:v>
                </c:pt>
                <c:pt idx="26851">
                  <c:v>-3.75</c:v>
                </c:pt>
                <c:pt idx="26852">
                  <c:v>-3.75</c:v>
                </c:pt>
                <c:pt idx="26853">
                  <c:v>-3.75</c:v>
                </c:pt>
                <c:pt idx="26854">
                  <c:v>-3.75</c:v>
                </c:pt>
                <c:pt idx="26855">
                  <c:v>-3.75</c:v>
                </c:pt>
                <c:pt idx="26856">
                  <c:v>-3.75</c:v>
                </c:pt>
                <c:pt idx="26857">
                  <c:v>-3.75</c:v>
                </c:pt>
                <c:pt idx="26858">
                  <c:v>-3.75</c:v>
                </c:pt>
                <c:pt idx="26859">
                  <c:v>-3.75</c:v>
                </c:pt>
                <c:pt idx="26860">
                  <c:v>-3.75</c:v>
                </c:pt>
                <c:pt idx="26861">
                  <c:v>-3.8119999999999998</c:v>
                </c:pt>
                <c:pt idx="26862">
                  <c:v>-3.8119999999999998</c:v>
                </c:pt>
                <c:pt idx="26863">
                  <c:v>-3.75</c:v>
                </c:pt>
                <c:pt idx="26864">
                  <c:v>-3.8119999999999998</c:v>
                </c:pt>
                <c:pt idx="26865">
                  <c:v>-3.8119999999999998</c:v>
                </c:pt>
                <c:pt idx="26866">
                  <c:v>-3.8119999999999998</c:v>
                </c:pt>
                <c:pt idx="26867">
                  <c:v>-3.8119999999999998</c:v>
                </c:pt>
                <c:pt idx="26868">
                  <c:v>-3.8119999999999998</c:v>
                </c:pt>
                <c:pt idx="26869">
                  <c:v>-3.8119999999999998</c:v>
                </c:pt>
                <c:pt idx="26870">
                  <c:v>-3.8119999999999998</c:v>
                </c:pt>
                <c:pt idx="26871">
                  <c:v>-3.8119999999999998</c:v>
                </c:pt>
                <c:pt idx="26872">
                  <c:v>-3.875</c:v>
                </c:pt>
                <c:pt idx="26873">
                  <c:v>-3.8119999999999998</c:v>
                </c:pt>
                <c:pt idx="26874">
                  <c:v>-3.8119999999999998</c:v>
                </c:pt>
                <c:pt idx="26875">
                  <c:v>-3.875</c:v>
                </c:pt>
                <c:pt idx="26876">
                  <c:v>-3.875</c:v>
                </c:pt>
                <c:pt idx="26877">
                  <c:v>-3.875</c:v>
                </c:pt>
                <c:pt idx="26878">
                  <c:v>-3.875</c:v>
                </c:pt>
                <c:pt idx="26879">
                  <c:v>-3.875</c:v>
                </c:pt>
                <c:pt idx="26880">
                  <c:v>-3.875</c:v>
                </c:pt>
                <c:pt idx="26881">
                  <c:v>-3.9369999999999998</c:v>
                </c:pt>
                <c:pt idx="26882">
                  <c:v>-3.9369999999999998</c:v>
                </c:pt>
                <c:pt idx="26883">
                  <c:v>-3.9369999999999998</c:v>
                </c:pt>
                <c:pt idx="26884">
                  <c:v>-3.9369999999999998</c:v>
                </c:pt>
                <c:pt idx="26885">
                  <c:v>-3.9369999999999998</c:v>
                </c:pt>
                <c:pt idx="26886">
                  <c:v>-3.9369999999999998</c:v>
                </c:pt>
                <c:pt idx="26887">
                  <c:v>-3.9369999999999998</c:v>
                </c:pt>
                <c:pt idx="26888">
                  <c:v>-3.9369999999999998</c:v>
                </c:pt>
                <c:pt idx="26889">
                  <c:v>-3.9369999999999998</c:v>
                </c:pt>
                <c:pt idx="26890">
                  <c:v>-3.9369999999999998</c:v>
                </c:pt>
                <c:pt idx="26891">
                  <c:v>-3.9369999999999998</c:v>
                </c:pt>
                <c:pt idx="26892">
                  <c:v>-3.9369999999999998</c:v>
                </c:pt>
                <c:pt idx="26893">
                  <c:v>-3.9369999999999998</c:v>
                </c:pt>
                <c:pt idx="26894">
                  <c:v>-3.9369999999999998</c:v>
                </c:pt>
                <c:pt idx="26895">
                  <c:v>-4</c:v>
                </c:pt>
                <c:pt idx="26896">
                  <c:v>-4</c:v>
                </c:pt>
                <c:pt idx="26897">
                  <c:v>-4</c:v>
                </c:pt>
                <c:pt idx="26898">
                  <c:v>-4</c:v>
                </c:pt>
                <c:pt idx="26899">
                  <c:v>-4</c:v>
                </c:pt>
                <c:pt idx="26900">
                  <c:v>-4</c:v>
                </c:pt>
                <c:pt idx="26901">
                  <c:v>-4</c:v>
                </c:pt>
                <c:pt idx="26902">
                  <c:v>-4</c:v>
                </c:pt>
                <c:pt idx="26903">
                  <c:v>-4</c:v>
                </c:pt>
                <c:pt idx="26904">
                  <c:v>-4.0620000000000003</c:v>
                </c:pt>
                <c:pt idx="26905">
                  <c:v>-4</c:v>
                </c:pt>
                <c:pt idx="26906">
                  <c:v>-4.0620000000000003</c:v>
                </c:pt>
                <c:pt idx="26907">
                  <c:v>-4.0620000000000003</c:v>
                </c:pt>
                <c:pt idx="26908">
                  <c:v>-4.0620000000000003</c:v>
                </c:pt>
                <c:pt idx="26909">
                  <c:v>-4</c:v>
                </c:pt>
                <c:pt idx="26910">
                  <c:v>-4.0620000000000003</c:v>
                </c:pt>
                <c:pt idx="26911">
                  <c:v>-4.0620000000000003</c:v>
                </c:pt>
                <c:pt idx="26912">
                  <c:v>-4.0620000000000003</c:v>
                </c:pt>
                <c:pt idx="26913">
                  <c:v>-4.0620000000000003</c:v>
                </c:pt>
                <c:pt idx="26914">
                  <c:v>-4.0620000000000003</c:v>
                </c:pt>
                <c:pt idx="26915">
                  <c:v>-4.0620000000000003</c:v>
                </c:pt>
                <c:pt idx="26916">
                  <c:v>-4.0620000000000003</c:v>
                </c:pt>
                <c:pt idx="26917">
                  <c:v>-4.0620000000000003</c:v>
                </c:pt>
                <c:pt idx="26918">
                  <c:v>-4.125</c:v>
                </c:pt>
                <c:pt idx="26919">
                  <c:v>-4.0620000000000003</c:v>
                </c:pt>
                <c:pt idx="26920">
                  <c:v>-4.125</c:v>
                </c:pt>
                <c:pt idx="26921">
                  <c:v>-4.125</c:v>
                </c:pt>
                <c:pt idx="26922">
                  <c:v>-4.125</c:v>
                </c:pt>
                <c:pt idx="26923">
                  <c:v>-4.125</c:v>
                </c:pt>
                <c:pt idx="26924">
                  <c:v>-4.125</c:v>
                </c:pt>
                <c:pt idx="26925">
                  <c:v>-4.125</c:v>
                </c:pt>
                <c:pt idx="26926">
                  <c:v>-4.125</c:v>
                </c:pt>
                <c:pt idx="26927">
                  <c:v>-4.125</c:v>
                </c:pt>
                <c:pt idx="26928">
                  <c:v>-4.125</c:v>
                </c:pt>
                <c:pt idx="26929">
                  <c:v>-4.125</c:v>
                </c:pt>
                <c:pt idx="26930">
                  <c:v>-4.1870000000000003</c:v>
                </c:pt>
                <c:pt idx="26931">
                  <c:v>-4.1870000000000003</c:v>
                </c:pt>
                <c:pt idx="26932">
                  <c:v>-4.1870000000000003</c:v>
                </c:pt>
                <c:pt idx="26933">
                  <c:v>-4.1870000000000003</c:v>
                </c:pt>
                <c:pt idx="26934">
                  <c:v>-4.1870000000000003</c:v>
                </c:pt>
                <c:pt idx="26935">
                  <c:v>-4.1870000000000003</c:v>
                </c:pt>
                <c:pt idx="26936">
                  <c:v>-4.1870000000000003</c:v>
                </c:pt>
                <c:pt idx="26937">
                  <c:v>-4.1870000000000003</c:v>
                </c:pt>
                <c:pt idx="26938">
                  <c:v>-4.1870000000000003</c:v>
                </c:pt>
                <c:pt idx="26939">
                  <c:v>-4.1870000000000003</c:v>
                </c:pt>
                <c:pt idx="26940">
                  <c:v>-4.25</c:v>
                </c:pt>
                <c:pt idx="26941">
                  <c:v>-4.25</c:v>
                </c:pt>
                <c:pt idx="26942">
                  <c:v>-4.1870000000000003</c:v>
                </c:pt>
                <c:pt idx="26943">
                  <c:v>-4.25</c:v>
                </c:pt>
                <c:pt idx="26944">
                  <c:v>-4.25</c:v>
                </c:pt>
                <c:pt idx="26945">
                  <c:v>-4.25</c:v>
                </c:pt>
                <c:pt idx="26946">
                  <c:v>-4.25</c:v>
                </c:pt>
                <c:pt idx="26947">
                  <c:v>-4.25</c:v>
                </c:pt>
                <c:pt idx="26948">
                  <c:v>-4.25</c:v>
                </c:pt>
                <c:pt idx="26949">
                  <c:v>-4.25</c:v>
                </c:pt>
                <c:pt idx="26950">
                  <c:v>-4.25</c:v>
                </c:pt>
                <c:pt idx="26951">
                  <c:v>-4.3120000000000003</c:v>
                </c:pt>
                <c:pt idx="26952">
                  <c:v>-4.3120000000000003</c:v>
                </c:pt>
                <c:pt idx="26953">
                  <c:v>-4.25</c:v>
                </c:pt>
                <c:pt idx="26954">
                  <c:v>-4.25</c:v>
                </c:pt>
                <c:pt idx="26955">
                  <c:v>-4.3120000000000003</c:v>
                </c:pt>
                <c:pt idx="26956">
                  <c:v>-4.3120000000000003</c:v>
                </c:pt>
                <c:pt idx="26957">
                  <c:v>-4.3120000000000003</c:v>
                </c:pt>
                <c:pt idx="26958">
                  <c:v>-4.3120000000000003</c:v>
                </c:pt>
                <c:pt idx="26959">
                  <c:v>-4.3120000000000003</c:v>
                </c:pt>
                <c:pt idx="26960">
                  <c:v>-4.3120000000000003</c:v>
                </c:pt>
                <c:pt idx="26961">
                  <c:v>-4.375</c:v>
                </c:pt>
                <c:pt idx="26962">
                  <c:v>-4.375</c:v>
                </c:pt>
                <c:pt idx="26963">
                  <c:v>-4.375</c:v>
                </c:pt>
                <c:pt idx="26964">
                  <c:v>-4.375</c:v>
                </c:pt>
                <c:pt idx="26965">
                  <c:v>-4.375</c:v>
                </c:pt>
                <c:pt idx="26966">
                  <c:v>-4.375</c:v>
                </c:pt>
                <c:pt idx="26967">
                  <c:v>-4.375</c:v>
                </c:pt>
                <c:pt idx="26968">
                  <c:v>-4.375</c:v>
                </c:pt>
                <c:pt idx="26969">
                  <c:v>-4.375</c:v>
                </c:pt>
                <c:pt idx="26970">
                  <c:v>-4.375</c:v>
                </c:pt>
                <c:pt idx="26971">
                  <c:v>-4.375</c:v>
                </c:pt>
                <c:pt idx="26972">
                  <c:v>-4.375</c:v>
                </c:pt>
                <c:pt idx="26973">
                  <c:v>-4.375</c:v>
                </c:pt>
                <c:pt idx="26974">
                  <c:v>-4.4370000000000003</c:v>
                </c:pt>
                <c:pt idx="26975">
                  <c:v>-4.375</c:v>
                </c:pt>
                <c:pt idx="26976">
                  <c:v>-4.4370000000000003</c:v>
                </c:pt>
                <c:pt idx="26977">
                  <c:v>-4.4370000000000003</c:v>
                </c:pt>
                <c:pt idx="26978">
                  <c:v>-4.4370000000000003</c:v>
                </c:pt>
                <c:pt idx="26979">
                  <c:v>-4.4370000000000003</c:v>
                </c:pt>
                <c:pt idx="26980">
                  <c:v>-4.4370000000000003</c:v>
                </c:pt>
                <c:pt idx="26981">
                  <c:v>-4.4370000000000003</c:v>
                </c:pt>
                <c:pt idx="26982">
                  <c:v>-4.4370000000000003</c:v>
                </c:pt>
                <c:pt idx="26983">
                  <c:v>-4.4370000000000003</c:v>
                </c:pt>
                <c:pt idx="26984">
                  <c:v>-4.4370000000000003</c:v>
                </c:pt>
                <c:pt idx="26985">
                  <c:v>-4.4370000000000003</c:v>
                </c:pt>
                <c:pt idx="26986">
                  <c:v>-4.5</c:v>
                </c:pt>
                <c:pt idx="26987">
                  <c:v>-4.5</c:v>
                </c:pt>
                <c:pt idx="26988">
                  <c:v>-4.5</c:v>
                </c:pt>
                <c:pt idx="26989">
                  <c:v>-4.5</c:v>
                </c:pt>
                <c:pt idx="26990">
                  <c:v>-4.5</c:v>
                </c:pt>
                <c:pt idx="26991">
                  <c:v>-4.5</c:v>
                </c:pt>
                <c:pt idx="26992">
                  <c:v>-4.5</c:v>
                </c:pt>
                <c:pt idx="26993">
                  <c:v>-4.5</c:v>
                </c:pt>
                <c:pt idx="26994">
                  <c:v>-4.5</c:v>
                </c:pt>
                <c:pt idx="26995">
                  <c:v>-4.5</c:v>
                </c:pt>
                <c:pt idx="26996">
                  <c:v>-4.5</c:v>
                </c:pt>
                <c:pt idx="26997">
                  <c:v>-4.5</c:v>
                </c:pt>
                <c:pt idx="26998">
                  <c:v>-4.5</c:v>
                </c:pt>
                <c:pt idx="26999">
                  <c:v>-4.5</c:v>
                </c:pt>
                <c:pt idx="27000">
                  <c:v>-4.5</c:v>
                </c:pt>
                <c:pt idx="27001">
                  <c:v>-4.5620000000000003</c:v>
                </c:pt>
                <c:pt idx="27002">
                  <c:v>-4.5620000000000003</c:v>
                </c:pt>
                <c:pt idx="27003">
                  <c:v>-4.5620000000000003</c:v>
                </c:pt>
                <c:pt idx="27004">
                  <c:v>-4.5620000000000003</c:v>
                </c:pt>
                <c:pt idx="27005">
                  <c:v>-4.5620000000000003</c:v>
                </c:pt>
                <c:pt idx="27006">
                  <c:v>-4.5620000000000003</c:v>
                </c:pt>
                <c:pt idx="27007">
                  <c:v>-4.5620000000000003</c:v>
                </c:pt>
                <c:pt idx="27008">
                  <c:v>-4.5620000000000003</c:v>
                </c:pt>
                <c:pt idx="27009">
                  <c:v>-4.625</c:v>
                </c:pt>
                <c:pt idx="27010">
                  <c:v>-4.625</c:v>
                </c:pt>
                <c:pt idx="27011">
                  <c:v>-4.625</c:v>
                </c:pt>
                <c:pt idx="27012">
                  <c:v>-4.625</c:v>
                </c:pt>
                <c:pt idx="27013">
                  <c:v>-4.625</c:v>
                </c:pt>
                <c:pt idx="27014">
                  <c:v>-4.625</c:v>
                </c:pt>
                <c:pt idx="27015">
                  <c:v>-4.625</c:v>
                </c:pt>
                <c:pt idx="27016">
                  <c:v>-4.625</c:v>
                </c:pt>
                <c:pt idx="27017">
                  <c:v>-4.625</c:v>
                </c:pt>
                <c:pt idx="27018">
                  <c:v>-4.625</c:v>
                </c:pt>
                <c:pt idx="27019">
                  <c:v>-4.625</c:v>
                </c:pt>
                <c:pt idx="27020">
                  <c:v>-4.625</c:v>
                </c:pt>
                <c:pt idx="27021">
                  <c:v>-4.6870000000000003</c:v>
                </c:pt>
                <c:pt idx="27022">
                  <c:v>-4.75</c:v>
                </c:pt>
                <c:pt idx="27023">
                  <c:v>-4.8120000000000003</c:v>
                </c:pt>
                <c:pt idx="27024">
                  <c:v>-4.9370000000000003</c:v>
                </c:pt>
                <c:pt idx="27025">
                  <c:v>-5</c:v>
                </c:pt>
                <c:pt idx="27026">
                  <c:v>-5</c:v>
                </c:pt>
                <c:pt idx="27027">
                  <c:v>-5.0620000000000003</c:v>
                </c:pt>
                <c:pt idx="27028">
                  <c:v>-5.125</c:v>
                </c:pt>
                <c:pt idx="27029">
                  <c:v>-5.1870000000000003</c:v>
                </c:pt>
                <c:pt idx="27030">
                  <c:v>-5.1870000000000003</c:v>
                </c:pt>
                <c:pt idx="27031">
                  <c:v>-5.1870000000000003</c:v>
                </c:pt>
                <c:pt idx="27032">
                  <c:v>-5.25</c:v>
                </c:pt>
                <c:pt idx="27033">
                  <c:v>-5.25</c:v>
                </c:pt>
                <c:pt idx="27034">
                  <c:v>-5.3120000000000003</c:v>
                </c:pt>
                <c:pt idx="27035">
                  <c:v>-5.375</c:v>
                </c:pt>
                <c:pt idx="27036">
                  <c:v>-5.375</c:v>
                </c:pt>
                <c:pt idx="27037">
                  <c:v>-5.375</c:v>
                </c:pt>
                <c:pt idx="27038">
                  <c:v>-5.4370000000000003</c:v>
                </c:pt>
                <c:pt idx="27039">
                  <c:v>-5.4370000000000003</c:v>
                </c:pt>
                <c:pt idx="27040">
                  <c:v>-5.4370000000000003</c:v>
                </c:pt>
                <c:pt idx="27041">
                  <c:v>-5.5</c:v>
                </c:pt>
                <c:pt idx="27042">
                  <c:v>-5.5620000000000003</c:v>
                </c:pt>
                <c:pt idx="27043">
                  <c:v>-5.5620000000000003</c:v>
                </c:pt>
                <c:pt idx="27044">
                  <c:v>-5.5620000000000003</c:v>
                </c:pt>
                <c:pt idx="27045">
                  <c:v>-5.625</c:v>
                </c:pt>
                <c:pt idx="27046">
                  <c:v>-5.625</c:v>
                </c:pt>
                <c:pt idx="27047">
                  <c:v>-5.6870000000000003</c:v>
                </c:pt>
                <c:pt idx="27048">
                  <c:v>-5.6870000000000003</c:v>
                </c:pt>
                <c:pt idx="27049">
                  <c:v>-5.75</c:v>
                </c:pt>
                <c:pt idx="27050">
                  <c:v>-5.75</c:v>
                </c:pt>
                <c:pt idx="27051">
                  <c:v>-5.8120000000000003</c:v>
                </c:pt>
                <c:pt idx="27052">
                  <c:v>-5.875</c:v>
                </c:pt>
                <c:pt idx="27053">
                  <c:v>-5.8120000000000003</c:v>
                </c:pt>
                <c:pt idx="27054">
                  <c:v>-5.875</c:v>
                </c:pt>
                <c:pt idx="27055">
                  <c:v>-5.9370000000000003</c:v>
                </c:pt>
                <c:pt idx="27056">
                  <c:v>-5.9370000000000003</c:v>
                </c:pt>
                <c:pt idx="27057">
                  <c:v>-5.9370000000000003</c:v>
                </c:pt>
                <c:pt idx="27058">
                  <c:v>-6</c:v>
                </c:pt>
                <c:pt idx="27059">
                  <c:v>-6</c:v>
                </c:pt>
                <c:pt idx="27060">
                  <c:v>-6.0620000000000003</c:v>
                </c:pt>
                <c:pt idx="27061">
                  <c:v>-6.0620000000000003</c:v>
                </c:pt>
                <c:pt idx="27062">
                  <c:v>-6.0620000000000003</c:v>
                </c:pt>
                <c:pt idx="27063">
                  <c:v>-6.0620000000000003</c:v>
                </c:pt>
                <c:pt idx="27064">
                  <c:v>-6.0620000000000003</c:v>
                </c:pt>
                <c:pt idx="27065">
                  <c:v>-6.0620000000000003</c:v>
                </c:pt>
                <c:pt idx="27066">
                  <c:v>-6</c:v>
                </c:pt>
                <c:pt idx="27067">
                  <c:v>-5.9370000000000003</c:v>
                </c:pt>
                <c:pt idx="27068">
                  <c:v>-5.875</c:v>
                </c:pt>
                <c:pt idx="27069">
                  <c:v>-5.8120000000000003</c:v>
                </c:pt>
                <c:pt idx="27070">
                  <c:v>-5.6870000000000003</c:v>
                </c:pt>
                <c:pt idx="27071">
                  <c:v>-5.5620000000000003</c:v>
                </c:pt>
                <c:pt idx="27072">
                  <c:v>-5.4370000000000003</c:v>
                </c:pt>
                <c:pt idx="27073">
                  <c:v>-5.375</c:v>
                </c:pt>
                <c:pt idx="27074">
                  <c:v>-5.0620000000000003</c:v>
                </c:pt>
                <c:pt idx="27075">
                  <c:v>-4.5620000000000003</c:v>
                </c:pt>
                <c:pt idx="27076">
                  <c:v>-3.8119999999999998</c:v>
                </c:pt>
                <c:pt idx="27077">
                  <c:v>-2.75</c:v>
                </c:pt>
                <c:pt idx="27078">
                  <c:v>-1.75</c:v>
                </c:pt>
                <c:pt idx="27079">
                  <c:v>-0.56200000000000006</c:v>
                </c:pt>
                <c:pt idx="27080">
                  <c:v>0.75</c:v>
                </c:pt>
                <c:pt idx="27081">
                  <c:v>2.0619999999999998</c:v>
                </c:pt>
                <c:pt idx="27082">
                  <c:v>3.5</c:v>
                </c:pt>
                <c:pt idx="27083">
                  <c:v>5</c:v>
                </c:pt>
                <c:pt idx="27084">
                  <c:v>6.5620000000000003</c:v>
                </c:pt>
                <c:pt idx="27085">
                  <c:v>8.25</c:v>
                </c:pt>
                <c:pt idx="27086">
                  <c:v>9.875</c:v>
                </c:pt>
                <c:pt idx="27087">
                  <c:v>11.5</c:v>
                </c:pt>
                <c:pt idx="27088">
                  <c:v>13.125</c:v>
                </c:pt>
                <c:pt idx="27089">
                  <c:v>15</c:v>
                </c:pt>
                <c:pt idx="27090">
                  <c:v>17</c:v>
                </c:pt>
                <c:pt idx="27091">
                  <c:v>19.187000000000001</c:v>
                </c:pt>
                <c:pt idx="27092">
                  <c:v>21.375</c:v>
                </c:pt>
                <c:pt idx="27093">
                  <c:v>23.562000000000001</c:v>
                </c:pt>
                <c:pt idx="27094">
                  <c:v>25.812000000000001</c:v>
                </c:pt>
                <c:pt idx="27095">
                  <c:v>27.875</c:v>
                </c:pt>
                <c:pt idx="27096">
                  <c:v>29.812000000000001</c:v>
                </c:pt>
                <c:pt idx="27097">
                  <c:v>31.625</c:v>
                </c:pt>
                <c:pt idx="27098">
                  <c:v>32.625</c:v>
                </c:pt>
                <c:pt idx="27099">
                  <c:v>32.75</c:v>
                </c:pt>
                <c:pt idx="27100">
                  <c:v>33.25</c:v>
                </c:pt>
                <c:pt idx="27101">
                  <c:v>34.061999999999998</c:v>
                </c:pt>
                <c:pt idx="27102">
                  <c:v>35</c:v>
                </c:pt>
                <c:pt idx="27103">
                  <c:v>36</c:v>
                </c:pt>
                <c:pt idx="27104">
                  <c:v>36.936999999999998</c:v>
                </c:pt>
                <c:pt idx="27105">
                  <c:v>37.811999999999998</c:v>
                </c:pt>
                <c:pt idx="27106">
                  <c:v>38.561999999999998</c:v>
                </c:pt>
                <c:pt idx="27107">
                  <c:v>39.25</c:v>
                </c:pt>
                <c:pt idx="27108">
                  <c:v>39.936999999999998</c:v>
                </c:pt>
                <c:pt idx="27109">
                  <c:v>40.5</c:v>
                </c:pt>
                <c:pt idx="27110">
                  <c:v>41</c:v>
                </c:pt>
                <c:pt idx="27111">
                  <c:v>41.375</c:v>
                </c:pt>
                <c:pt idx="27112">
                  <c:v>41.75</c:v>
                </c:pt>
                <c:pt idx="27113">
                  <c:v>42.061999999999998</c:v>
                </c:pt>
                <c:pt idx="27114">
                  <c:v>42.25</c:v>
                </c:pt>
                <c:pt idx="27115">
                  <c:v>42.436999999999998</c:v>
                </c:pt>
                <c:pt idx="27116">
                  <c:v>42.561999999999998</c:v>
                </c:pt>
                <c:pt idx="27117">
                  <c:v>42.686999999999998</c:v>
                </c:pt>
                <c:pt idx="27118">
                  <c:v>42.75</c:v>
                </c:pt>
                <c:pt idx="27119">
                  <c:v>42.75</c:v>
                </c:pt>
                <c:pt idx="27120">
                  <c:v>42.75</c:v>
                </c:pt>
                <c:pt idx="27121">
                  <c:v>42.686999999999998</c:v>
                </c:pt>
                <c:pt idx="27122">
                  <c:v>42.561999999999998</c:v>
                </c:pt>
                <c:pt idx="27123">
                  <c:v>42.436999999999998</c:v>
                </c:pt>
                <c:pt idx="27124">
                  <c:v>42.311999999999998</c:v>
                </c:pt>
                <c:pt idx="27125">
                  <c:v>42.125</c:v>
                </c:pt>
                <c:pt idx="27126">
                  <c:v>41.936999999999998</c:v>
                </c:pt>
                <c:pt idx="27127">
                  <c:v>41.75</c:v>
                </c:pt>
                <c:pt idx="27128">
                  <c:v>41.5</c:v>
                </c:pt>
                <c:pt idx="27129">
                  <c:v>41.25</c:v>
                </c:pt>
                <c:pt idx="27130">
                  <c:v>41</c:v>
                </c:pt>
                <c:pt idx="27131">
                  <c:v>40.75</c:v>
                </c:pt>
                <c:pt idx="27132">
                  <c:v>40.436999999999998</c:v>
                </c:pt>
                <c:pt idx="27133">
                  <c:v>40.125</c:v>
                </c:pt>
                <c:pt idx="27134">
                  <c:v>39.811999999999998</c:v>
                </c:pt>
                <c:pt idx="27135">
                  <c:v>39.5</c:v>
                </c:pt>
                <c:pt idx="27136">
                  <c:v>39.186999999999998</c:v>
                </c:pt>
                <c:pt idx="27137">
                  <c:v>38.811999999999998</c:v>
                </c:pt>
                <c:pt idx="27138">
                  <c:v>38.5</c:v>
                </c:pt>
                <c:pt idx="27139">
                  <c:v>38.186999999999998</c:v>
                </c:pt>
                <c:pt idx="27140">
                  <c:v>37.811999999999998</c:v>
                </c:pt>
                <c:pt idx="27141">
                  <c:v>37.436999999999998</c:v>
                </c:pt>
                <c:pt idx="27142">
                  <c:v>37.125</c:v>
                </c:pt>
                <c:pt idx="27143">
                  <c:v>36.811999999999998</c:v>
                </c:pt>
                <c:pt idx="27144">
                  <c:v>36.436999999999998</c:v>
                </c:pt>
                <c:pt idx="27145">
                  <c:v>36.125</c:v>
                </c:pt>
                <c:pt idx="27146">
                  <c:v>35.811999999999998</c:v>
                </c:pt>
                <c:pt idx="27147">
                  <c:v>35.5</c:v>
                </c:pt>
                <c:pt idx="27148">
                  <c:v>35.125</c:v>
                </c:pt>
                <c:pt idx="27149">
                  <c:v>34.811999999999998</c:v>
                </c:pt>
                <c:pt idx="27150">
                  <c:v>34.5</c:v>
                </c:pt>
                <c:pt idx="27151">
                  <c:v>34.186999999999998</c:v>
                </c:pt>
                <c:pt idx="27152">
                  <c:v>33.936999999999998</c:v>
                </c:pt>
                <c:pt idx="27153">
                  <c:v>33.625</c:v>
                </c:pt>
                <c:pt idx="27154">
                  <c:v>33.311999999999998</c:v>
                </c:pt>
                <c:pt idx="27155">
                  <c:v>33</c:v>
                </c:pt>
                <c:pt idx="27156">
                  <c:v>32.75</c:v>
                </c:pt>
                <c:pt idx="27157">
                  <c:v>32.436999999999998</c:v>
                </c:pt>
                <c:pt idx="27158">
                  <c:v>32.125</c:v>
                </c:pt>
                <c:pt idx="27159">
                  <c:v>31.875</c:v>
                </c:pt>
                <c:pt idx="27160">
                  <c:v>31.625</c:v>
                </c:pt>
                <c:pt idx="27161">
                  <c:v>31.312000000000001</c:v>
                </c:pt>
                <c:pt idx="27162">
                  <c:v>31.062000000000001</c:v>
                </c:pt>
                <c:pt idx="27163">
                  <c:v>30.812000000000001</c:v>
                </c:pt>
                <c:pt idx="27164">
                  <c:v>30.5</c:v>
                </c:pt>
                <c:pt idx="27165">
                  <c:v>30.25</c:v>
                </c:pt>
                <c:pt idx="27166">
                  <c:v>30</c:v>
                </c:pt>
                <c:pt idx="27167">
                  <c:v>29.75</c:v>
                </c:pt>
                <c:pt idx="27168">
                  <c:v>29.437000000000001</c:v>
                </c:pt>
                <c:pt idx="27169">
                  <c:v>29.187000000000001</c:v>
                </c:pt>
                <c:pt idx="27170">
                  <c:v>28.875</c:v>
                </c:pt>
                <c:pt idx="27171">
                  <c:v>28.562000000000001</c:v>
                </c:pt>
                <c:pt idx="27172">
                  <c:v>28.25</c:v>
                </c:pt>
                <c:pt idx="27173">
                  <c:v>27.937000000000001</c:v>
                </c:pt>
                <c:pt idx="27174">
                  <c:v>27.562000000000001</c:v>
                </c:pt>
                <c:pt idx="27175">
                  <c:v>27.25</c:v>
                </c:pt>
                <c:pt idx="27176">
                  <c:v>26.937000000000001</c:v>
                </c:pt>
                <c:pt idx="27177">
                  <c:v>26.625</c:v>
                </c:pt>
                <c:pt idx="27178">
                  <c:v>26.312000000000001</c:v>
                </c:pt>
                <c:pt idx="27179">
                  <c:v>26.062000000000001</c:v>
                </c:pt>
                <c:pt idx="27180">
                  <c:v>25.75</c:v>
                </c:pt>
                <c:pt idx="27181">
                  <c:v>25.5</c:v>
                </c:pt>
                <c:pt idx="27182">
                  <c:v>25.25</c:v>
                </c:pt>
                <c:pt idx="27183">
                  <c:v>25.062000000000001</c:v>
                </c:pt>
                <c:pt idx="27184">
                  <c:v>24.812000000000001</c:v>
                </c:pt>
                <c:pt idx="27185">
                  <c:v>24.625</c:v>
                </c:pt>
                <c:pt idx="27186">
                  <c:v>24.437000000000001</c:v>
                </c:pt>
                <c:pt idx="27187">
                  <c:v>24.25</c:v>
                </c:pt>
                <c:pt idx="27188">
                  <c:v>24.062000000000001</c:v>
                </c:pt>
                <c:pt idx="27189">
                  <c:v>23.875</c:v>
                </c:pt>
                <c:pt idx="27190">
                  <c:v>23.75</c:v>
                </c:pt>
                <c:pt idx="27191">
                  <c:v>23.562000000000001</c:v>
                </c:pt>
                <c:pt idx="27192">
                  <c:v>23.437000000000001</c:v>
                </c:pt>
                <c:pt idx="27193">
                  <c:v>23.312000000000001</c:v>
                </c:pt>
                <c:pt idx="27194">
                  <c:v>23.187000000000001</c:v>
                </c:pt>
                <c:pt idx="27195">
                  <c:v>23.062000000000001</c:v>
                </c:pt>
                <c:pt idx="27196">
                  <c:v>22.937000000000001</c:v>
                </c:pt>
                <c:pt idx="27197">
                  <c:v>22.812000000000001</c:v>
                </c:pt>
                <c:pt idx="27198">
                  <c:v>22.687000000000001</c:v>
                </c:pt>
                <c:pt idx="27199">
                  <c:v>22.625</c:v>
                </c:pt>
                <c:pt idx="27200">
                  <c:v>22.5</c:v>
                </c:pt>
                <c:pt idx="27201">
                  <c:v>22.375</c:v>
                </c:pt>
                <c:pt idx="27202">
                  <c:v>22.312000000000001</c:v>
                </c:pt>
                <c:pt idx="27203">
                  <c:v>22.25</c:v>
                </c:pt>
                <c:pt idx="27204">
                  <c:v>22.125</c:v>
                </c:pt>
                <c:pt idx="27205">
                  <c:v>22.062000000000001</c:v>
                </c:pt>
                <c:pt idx="27206">
                  <c:v>21.937000000000001</c:v>
                </c:pt>
                <c:pt idx="27207">
                  <c:v>21.875</c:v>
                </c:pt>
                <c:pt idx="27208">
                  <c:v>21.812000000000001</c:v>
                </c:pt>
                <c:pt idx="27209">
                  <c:v>21.687000000000001</c:v>
                </c:pt>
                <c:pt idx="27210">
                  <c:v>21.687000000000001</c:v>
                </c:pt>
                <c:pt idx="27211">
                  <c:v>21.562000000000001</c:v>
                </c:pt>
                <c:pt idx="27212">
                  <c:v>21.5</c:v>
                </c:pt>
                <c:pt idx="27213">
                  <c:v>21.437000000000001</c:v>
                </c:pt>
                <c:pt idx="27214">
                  <c:v>21.375</c:v>
                </c:pt>
                <c:pt idx="27215">
                  <c:v>21.312000000000001</c:v>
                </c:pt>
                <c:pt idx="27216">
                  <c:v>21.312000000000001</c:v>
                </c:pt>
                <c:pt idx="27217">
                  <c:v>21.25</c:v>
                </c:pt>
                <c:pt idx="27218">
                  <c:v>21.125</c:v>
                </c:pt>
                <c:pt idx="27219">
                  <c:v>21.062000000000001</c:v>
                </c:pt>
                <c:pt idx="27220">
                  <c:v>21</c:v>
                </c:pt>
                <c:pt idx="27221">
                  <c:v>20.937000000000001</c:v>
                </c:pt>
                <c:pt idx="27222">
                  <c:v>20.875</c:v>
                </c:pt>
                <c:pt idx="27223">
                  <c:v>20.875</c:v>
                </c:pt>
                <c:pt idx="27224">
                  <c:v>20.812000000000001</c:v>
                </c:pt>
                <c:pt idx="27225">
                  <c:v>20.75</c:v>
                </c:pt>
                <c:pt idx="27226">
                  <c:v>20.75</c:v>
                </c:pt>
                <c:pt idx="27227">
                  <c:v>20.687000000000001</c:v>
                </c:pt>
                <c:pt idx="27228">
                  <c:v>20.625</c:v>
                </c:pt>
                <c:pt idx="27229">
                  <c:v>20.562000000000001</c:v>
                </c:pt>
                <c:pt idx="27230">
                  <c:v>20.562000000000001</c:v>
                </c:pt>
                <c:pt idx="27231">
                  <c:v>20.5</c:v>
                </c:pt>
                <c:pt idx="27232">
                  <c:v>20.437000000000001</c:v>
                </c:pt>
                <c:pt idx="27233">
                  <c:v>20.437000000000001</c:v>
                </c:pt>
                <c:pt idx="27234">
                  <c:v>20.375</c:v>
                </c:pt>
                <c:pt idx="27235">
                  <c:v>20.312000000000001</c:v>
                </c:pt>
                <c:pt idx="27236">
                  <c:v>20.25</c:v>
                </c:pt>
                <c:pt idx="27237">
                  <c:v>20.187000000000001</c:v>
                </c:pt>
                <c:pt idx="27238">
                  <c:v>20.125</c:v>
                </c:pt>
                <c:pt idx="27239">
                  <c:v>20.062000000000001</c:v>
                </c:pt>
                <c:pt idx="27240">
                  <c:v>20</c:v>
                </c:pt>
                <c:pt idx="27241">
                  <c:v>19.875</c:v>
                </c:pt>
                <c:pt idx="27242">
                  <c:v>19.812000000000001</c:v>
                </c:pt>
                <c:pt idx="27243">
                  <c:v>19.75</c:v>
                </c:pt>
                <c:pt idx="27244">
                  <c:v>19.75</c:v>
                </c:pt>
                <c:pt idx="27245">
                  <c:v>19.75</c:v>
                </c:pt>
                <c:pt idx="27246">
                  <c:v>19.75</c:v>
                </c:pt>
                <c:pt idx="27247">
                  <c:v>19.75</c:v>
                </c:pt>
                <c:pt idx="27248">
                  <c:v>19.812000000000001</c:v>
                </c:pt>
                <c:pt idx="27249">
                  <c:v>19.937000000000001</c:v>
                </c:pt>
                <c:pt idx="27250">
                  <c:v>20</c:v>
                </c:pt>
                <c:pt idx="27251">
                  <c:v>20.125</c:v>
                </c:pt>
                <c:pt idx="27252">
                  <c:v>20.187000000000001</c:v>
                </c:pt>
                <c:pt idx="27253">
                  <c:v>20.312000000000001</c:v>
                </c:pt>
                <c:pt idx="27254">
                  <c:v>20.375</c:v>
                </c:pt>
                <c:pt idx="27255">
                  <c:v>20.437000000000001</c:v>
                </c:pt>
                <c:pt idx="27256">
                  <c:v>20.562000000000001</c:v>
                </c:pt>
                <c:pt idx="27257">
                  <c:v>20.687000000000001</c:v>
                </c:pt>
                <c:pt idx="27258">
                  <c:v>20.75</c:v>
                </c:pt>
                <c:pt idx="27259">
                  <c:v>20.875</c:v>
                </c:pt>
                <c:pt idx="27260">
                  <c:v>20.937000000000001</c:v>
                </c:pt>
                <c:pt idx="27261">
                  <c:v>21.062000000000001</c:v>
                </c:pt>
                <c:pt idx="27262">
                  <c:v>21.125</c:v>
                </c:pt>
                <c:pt idx="27263">
                  <c:v>21.187000000000001</c:v>
                </c:pt>
                <c:pt idx="27264">
                  <c:v>21.25</c:v>
                </c:pt>
                <c:pt idx="27265">
                  <c:v>21.375</c:v>
                </c:pt>
                <c:pt idx="27266">
                  <c:v>21.437000000000001</c:v>
                </c:pt>
                <c:pt idx="27267">
                  <c:v>21.5</c:v>
                </c:pt>
                <c:pt idx="27268">
                  <c:v>21.625</c:v>
                </c:pt>
                <c:pt idx="27269">
                  <c:v>21.687000000000001</c:v>
                </c:pt>
                <c:pt idx="27270">
                  <c:v>21.875</c:v>
                </c:pt>
                <c:pt idx="27271">
                  <c:v>22</c:v>
                </c:pt>
                <c:pt idx="27272">
                  <c:v>22.125</c:v>
                </c:pt>
                <c:pt idx="27273">
                  <c:v>22.312000000000001</c:v>
                </c:pt>
                <c:pt idx="27274">
                  <c:v>22.437000000000001</c:v>
                </c:pt>
                <c:pt idx="27275">
                  <c:v>22.625</c:v>
                </c:pt>
                <c:pt idx="27276">
                  <c:v>22.812000000000001</c:v>
                </c:pt>
                <c:pt idx="27277">
                  <c:v>23</c:v>
                </c:pt>
                <c:pt idx="27278">
                  <c:v>23.5</c:v>
                </c:pt>
                <c:pt idx="27279">
                  <c:v>24.125</c:v>
                </c:pt>
                <c:pt idx="27280">
                  <c:v>24.812000000000001</c:v>
                </c:pt>
                <c:pt idx="27281">
                  <c:v>25.5</c:v>
                </c:pt>
                <c:pt idx="27282">
                  <c:v>26.375</c:v>
                </c:pt>
                <c:pt idx="27283">
                  <c:v>27.25</c:v>
                </c:pt>
                <c:pt idx="27284">
                  <c:v>28.125</c:v>
                </c:pt>
                <c:pt idx="27285">
                  <c:v>28.812000000000001</c:v>
                </c:pt>
                <c:pt idx="27286">
                  <c:v>29.625</c:v>
                </c:pt>
                <c:pt idx="27287">
                  <c:v>30.375</c:v>
                </c:pt>
                <c:pt idx="27288">
                  <c:v>31.062000000000001</c:v>
                </c:pt>
                <c:pt idx="27289">
                  <c:v>31.625</c:v>
                </c:pt>
                <c:pt idx="27290">
                  <c:v>32.061999999999998</c:v>
                </c:pt>
                <c:pt idx="27291">
                  <c:v>32.25</c:v>
                </c:pt>
                <c:pt idx="27292">
                  <c:v>32.311999999999998</c:v>
                </c:pt>
                <c:pt idx="27293">
                  <c:v>32.375</c:v>
                </c:pt>
                <c:pt idx="27294">
                  <c:v>32.686999999999998</c:v>
                </c:pt>
                <c:pt idx="27295">
                  <c:v>33.25</c:v>
                </c:pt>
                <c:pt idx="27296">
                  <c:v>33.875</c:v>
                </c:pt>
                <c:pt idx="27297">
                  <c:v>34.561999999999998</c:v>
                </c:pt>
                <c:pt idx="27298">
                  <c:v>35.186999999999998</c:v>
                </c:pt>
                <c:pt idx="27299">
                  <c:v>35.75</c:v>
                </c:pt>
                <c:pt idx="27300">
                  <c:v>36.311999999999998</c:v>
                </c:pt>
                <c:pt idx="27301">
                  <c:v>36.75</c:v>
                </c:pt>
                <c:pt idx="27302">
                  <c:v>37.186999999999998</c:v>
                </c:pt>
                <c:pt idx="27303">
                  <c:v>37.561999999999998</c:v>
                </c:pt>
                <c:pt idx="27304">
                  <c:v>37.936999999999998</c:v>
                </c:pt>
                <c:pt idx="27305">
                  <c:v>38.25</c:v>
                </c:pt>
                <c:pt idx="27306">
                  <c:v>38.5</c:v>
                </c:pt>
                <c:pt idx="27307">
                  <c:v>38.686999999999998</c:v>
                </c:pt>
                <c:pt idx="27308">
                  <c:v>38.811999999999998</c:v>
                </c:pt>
                <c:pt idx="27309">
                  <c:v>38.875</c:v>
                </c:pt>
                <c:pt idx="27310">
                  <c:v>38.936999999999998</c:v>
                </c:pt>
                <c:pt idx="27311">
                  <c:v>38.936999999999998</c:v>
                </c:pt>
                <c:pt idx="27312">
                  <c:v>38.875</c:v>
                </c:pt>
                <c:pt idx="27313">
                  <c:v>38.75</c:v>
                </c:pt>
                <c:pt idx="27314">
                  <c:v>38.625</c:v>
                </c:pt>
                <c:pt idx="27315">
                  <c:v>38.436999999999998</c:v>
                </c:pt>
                <c:pt idx="27316">
                  <c:v>38.25</c:v>
                </c:pt>
                <c:pt idx="27317">
                  <c:v>38.061999999999998</c:v>
                </c:pt>
                <c:pt idx="27318">
                  <c:v>37.811999999999998</c:v>
                </c:pt>
                <c:pt idx="27319">
                  <c:v>37.561999999999998</c:v>
                </c:pt>
                <c:pt idx="27320">
                  <c:v>37.311999999999998</c:v>
                </c:pt>
                <c:pt idx="27321">
                  <c:v>37.061999999999998</c:v>
                </c:pt>
                <c:pt idx="27322">
                  <c:v>36.75</c:v>
                </c:pt>
                <c:pt idx="27323">
                  <c:v>36.5</c:v>
                </c:pt>
                <c:pt idx="27324">
                  <c:v>36.25</c:v>
                </c:pt>
                <c:pt idx="27325">
                  <c:v>35.936999999999998</c:v>
                </c:pt>
                <c:pt idx="27326">
                  <c:v>35.75</c:v>
                </c:pt>
                <c:pt idx="27327">
                  <c:v>35.5</c:v>
                </c:pt>
                <c:pt idx="27328">
                  <c:v>35.25</c:v>
                </c:pt>
                <c:pt idx="27329">
                  <c:v>34.936999999999998</c:v>
                </c:pt>
                <c:pt idx="27330">
                  <c:v>34.686999999999998</c:v>
                </c:pt>
                <c:pt idx="27331">
                  <c:v>34.436999999999998</c:v>
                </c:pt>
                <c:pt idx="27332">
                  <c:v>34.186999999999998</c:v>
                </c:pt>
                <c:pt idx="27333">
                  <c:v>33.936999999999998</c:v>
                </c:pt>
                <c:pt idx="27334">
                  <c:v>33.625</c:v>
                </c:pt>
                <c:pt idx="27335">
                  <c:v>33.375</c:v>
                </c:pt>
                <c:pt idx="27336">
                  <c:v>33.061999999999998</c:v>
                </c:pt>
                <c:pt idx="27337">
                  <c:v>32.75</c:v>
                </c:pt>
                <c:pt idx="27338">
                  <c:v>32.5</c:v>
                </c:pt>
                <c:pt idx="27339">
                  <c:v>32.186999999999998</c:v>
                </c:pt>
                <c:pt idx="27340">
                  <c:v>31.937000000000001</c:v>
                </c:pt>
                <c:pt idx="27341">
                  <c:v>31.625</c:v>
                </c:pt>
                <c:pt idx="27342">
                  <c:v>31.375</c:v>
                </c:pt>
                <c:pt idx="27343">
                  <c:v>31.125</c:v>
                </c:pt>
                <c:pt idx="27344">
                  <c:v>30.875</c:v>
                </c:pt>
                <c:pt idx="27345">
                  <c:v>30.625</c:v>
                </c:pt>
                <c:pt idx="27346">
                  <c:v>30.312000000000001</c:v>
                </c:pt>
                <c:pt idx="27347">
                  <c:v>30.125</c:v>
                </c:pt>
                <c:pt idx="27348">
                  <c:v>29.875</c:v>
                </c:pt>
                <c:pt idx="27349">
                  <c:v>29.625</c:v>
                </c:pt>
                <c:pt idx="27350">
                  <c:v>29.437000000000001</c:v>
                </c:pt>
                <c:pt idx="27351">
                  <c:v>29.25</c:v>
                </c:pt>
                <c:pt idx="27352">
                  <c:v>29.062000000000001</c:v>
                </c:pt>
                <c:pt idx="27353">
                  <c:v>28.875</c:v>
                </c:pt>
                <c:pt idx="27354">
                  <c:v>28.687000000000001</c:v>
                </c:pt>
                <c:pt idx="27355">
                  <c:v>28.5</c:v>
                </c:pt>
                <c:pt idx="27356">
                  <c:v>28.375</c:v>
                </c:pt>
                <c:pt idx="27357">
                  <c:v>28.187000000000001</c:v>
                </c:pt>
                <c:pt idx="27358">
                  <c:v>28</c:v>
                </c:pt>
                <c:pt idx="27359">
                  <c:v>27.875</c:v>
                </c:pt>
                <c:pt idx="27360">
                  <c:v>27.687000000000001</c:v>
                </c:pt>
                <c:pt idx="27361">
                  <c:v>27.562000000000001</c:v>
                </c:pt>
                <c:pt idx="27362">
                  <c:v>27.437000000000001</c:v>
                </c:pt>
                <c:pt idx="27363">
                  <c:v>27.312000000000001</c:v>
                </c:pt>
                <c:pt idx="27364">
                  <c:v>27.187000000000001</c:v>
                </c:pt>
                <c:pt idx="27365">
                  <c:v>27</c:v>
                </c:pt>
                <c:pt idx="27366">
                  <c:v>26.937000000000001</c:v>
                </c:pt>
                <c:pt idx="27367">
                  <c:v>26.812000000000001</c:v>
                </c:pt>
                <c:pt idx="27368">
                  <c:v>26.687000000000001</c:v>
                </c:pt>
                <c:pt idx="27369">
                  <c:v>26.562000000000001</c:v>
                </c:pt>
                <c:pt idx="27370">
                  <c:v>26.437000000000001</c:v>
                </c:pt>
                <c:pt idx="27371">
                  <c:v>26.375</c:v>
                </c:pt>
                <c:pt idx="27372">
                  <c:v>26.25</c:v>
                </c:pt>
                <c:pt idx="27373">
                  <c:v>26.125</c:v>
                </c:pt>
                <c:pt idx="27374">
                  <c:v>26</c:v>
                </c:pt>
                <c:pt idx="27375">
                  <c:v>25.937000000000001</c:v>
                </c:pt>
                <c:pt idx="27376">
                  <c:v>25.812000000000001</c:v>
                </c:pt>
                <c:pt idx="27377">
                  <c:v>25.75</c:v>
                </c:pt>
                <c:pt idx="27378">
                  <c:v>25.625</c:v>
                </c:pt>
                <c:pt idx="27379">
                  <c:v>25.562000000000001</c:v>
                </c:pt>
                <c:pt idx="27380">
                  <c:v>25.437000000000001</c:v>
                </c:pt>
                <c:pt idx="27381">
                  <c:v>25.375</c:v>
                </c:pt>
                <c:pt idx="27382">
                  <c:v>25.312000000000001</c:v>
                </c:pt>
                <c:pt idx="27383">
                  <c:v>25.25</c:v>
                </c:pt>
                <c:pt idx="27384">
                  <c:v>25.125</c:v>
                </c:pt>
                <c:pt idx="27385">
                  <c:v>25.062000000000001</c:v>
                </c:pt>
                <c:pt idx="27386">
                  <c:v>25</c:v>
                </c:pt>
                <c:pt idx="27387">
                  <c:v>24.937000000000001</c:v>
                </c:pt>
                <c:pt idx="27388">
                  <c:v>24.875</c:v>
                </c:pt>
                <c:pt idx="27389">
                  <c:v>24.75</c:v>
                </c:pt>
                <c:pt idx="27390">
                  <c:v>24.687000000000001</c:v>
                </c:pt>
                <c:pt idx="27391">
                  <c:v>24.625</c:v>
                </c:pt>
                <c:pt idx="27392">
                  <c:v>24.562000000000001</c:v>
                </c:pt>
                <c:pt idx="27393">
                  <c:v>24.5</c:v>
                </c:pt>
                <c:pt idx="27394">
                  <c:v>24.437000000000001</c:v>
                </c:pt>
                <c:pt idx="27395">
                  <c:v>24.375</c:v>
                </c:pt>
                <c:pt idx="27396">
                  <c:v>24.312000000000001</c:v>
                </c:pt>
                <c:pt idx="27397">
                  <c:v>24.25</c:v>
                </c:pt>
                <c:pt idx="27398">
                  <c:v>24.187000000000001</c:v>
                </c:pt>
                <c:pt idx="27399">
                  <c:v>24.125</c:v>
                </c:pt>
                <c:pt idx="27400">
                  <c:v>24.062000000000001</c:v>
                </c:pt>
                <c:pt idx="27401">
                  <c:v>24</c:v>
                </c:pt>
                <c:pt idx="27402">
                  <c:v>23.937000000000001</c:v>
                </c:pt>
                <c:pt idx="27403">
                  <c:v>23.875</c:v>
                </c:pt>
                <c:pt idx="27404">
                  <c:v>23.812000000000001</c:v>
                </c:pt>
                <c:pt idx="27405">
                  <c:v>23.812000000000001</c:v>
                </c:pt>
                <c:pt idx="27406">
                  <c:v>23.75</c:v>
                </c:pt>
                <c:pt idx="27407">
                  <c:v>23.687000000000001</c:v>
                </c:pt>
                <c:pt idx="27408">
                  <c:v>23.625</c:v>
                </c:pt>
                <c:pt idx="27409">
                  <c:v>23.562000000000001</c:v>
                </c:pt>
                <c:pt idx="27410">
                  <c:v>23.5</c:v>
                </c:pt>
                <c:pt idx="27411">
                  <c:v>23.437000000000001</c:v>
                </c:pt>
                <c:pt idx="27412">
                  <c:v>23.437000000000001</c:v>
                </c:pt>
                <c:pt idx="27413">
                  <c:v>23.375</c:v>
                </c:pt>
                <c:pt idx="27414">
                  <c:v>23.312000000000001</c:v>
                </c:pt>
                <c:pt idx="27415">
                  <c:v>23.25</c:v>
                </c:pt>
                <c:pt idx="27416">
                  <c:v>23.25</c:v>
                </c:pt>
                <c:pt idx="27417">
                  <c:v>23.187000000000001</c:v>
                </c:pt>
                <c:pt idx="27418">
                  <c:v>23.125</c:v>
                </c:pt>
                <c:pt idx="27419">
                  <c:v>23.125</c:v>
                </c:pt>
                <c:pt idx="27420">
                  <c:v>23.062000000000001</c:v>
                </c:pt>
                <c:pt idx="27421">
                  <c:v>23.062000000000001</c:v>
                </c:pt>
                <c:pt idx="27422">
                  <c:v>23</c:v>
                </c:pt>
                <c:pt idx="27423">
                  <c:v>22.937000000000001</c:v>
                </c:pt>
                <c:pt idx="27424">
                  <c:v>22.875</c:v>
                </c:pt>
                <c:pt idx="27425">
                  <c:v>22.875</c:v>
                </c:pt>
                <c:pt idx="27426">
                  <c:v>22.812000000000001</c:v>
                </c:pt>
                <c:pt idx="27427">
                  <c:v>22.812000000000001</c:v>
                </c:pt>
                <c:pt idx="27428">
                  <c:v>22.687000000000001</c:v>
                </c:pt>
                <c:pt idx="27429">
                  <c:v>22.687000000000001</c:v>
                </c:pt>
                <c:pt idx="27430">
                  <c:v>22.625</c:v>
                </c:pt>
                <c:pt idx="27431">
                  <c:v>22.562000000000001</c:v>
                </c:pt>
                <c:pt idx="27432">
                  <c:v>22.5</c:v>
                </c:pt>
                <c:pt idx="27433">
                  <c:v>22.5</c:v>
                </c:pt>
                <c:pt idx="27434">
                  <c:v>22.437000000000001</c:v>
                </c:pt>
                <c:pt idx="27435">
                  <c:v>22.375</c:v>
                </c:pt>
                <c:pt idx="27436">
                  <c:v>22.375</c:v>
                </c:pt>
                <c:pt idx="27437">
                  <c:v>22.312000000000001</c:v>
                </c:pt>
                <c:pt idx="27438">
                  <c:v>22.25</c:v>
                </c:pt>
                <c:pt idx="27439">
                  <c:v>22.187000000000001</c:v>
                </c:pt>
                <c:pt idx="27440">
                  <c:v>22.187000000000001</c:v>
                </c:pt>
                <c:pt idx="27441">
                  <c:v>22.125</c:v>
                </c:pt>
                <c:pt idx="27442">
                  <c:v>22.062000000000001</c:v>
                </c:pt>
                <c:pt idx="27443">
                  <c:v>22</c:v>
                </c:pt>
                <c:pt idx="27444">
                  <c:v>22</c:v>
                </c:pt>
                <c:pt idx="27445">
                  <c:v>21.937000000000001</c:v>
                </c:pt>
                <c:pt idx="27446">
                  <c:v>21.937000000000001</c:v>
                </c:pt>
                <c:pt idx="27447">
                  <c:v>21.875</c:v>
                </c:pt>
                <c:pt idx="27448">
                  <c:v>21.812000000000001</c:v>
                </c:pt>
                <c:pt idx="27449">
                  <c:v>21.812000000000001</c:v>
                </c:pt>
                <c:pt idx="27450">
                  <c:v>21.75</c:v>
                </c:pt>
                <c:pt idx="27451">
                  <c:v>21.75</c:v>
                </c:pt>
                <c:pt idx="27452">
                  <c:v>21.687000000000001</c:v>
                </c:pt>
                <c:pt idx="27453">
                  <c:v>21.687000000000001</c:v>
                </c:pt>
                <c:pt idx="27454">
                  <c:v>21.687000000000001</c:v>
                </c:pt>
                <c:pt idx="27455">
                  <c:v>21.687000000000001</c:v>
                </c:pt>
                <c:pt idx="27456">
                  <c:v>21.687000000000001</c:v>
                </c:pt>
                <c:pt idx="27457">
                  <c:v>21.75</c:v>
                </c:pt>
                <c:pt idx="27458">
                  <c:v>21.812000000000001</c:v>
                </c:pt>
                <c:pt idx="27459">
                  <c:v>22</c:v>
                </c:pt>
                <c:pt idx="27460">
                  <c:v>22.125</c:v>
                </c:pt>
                <c:pt idx="27461">
                  <c:v>22.25</c:v>
                </c:pt>
                <c:pt idx="27462">
                  <c:v>22.375</c:v>
                </c:pt>
                <c:pt idx="27463">
                  <c:v>22.437000000000001</c:v>
                </c:pt>
                <c:pt idx="27464">
                  <c:v>22.562000000000001</c:v>
                </c:pt>
                <c:pt idx="27465">
                  <c:v>22.687000000000001</c:v>
                </c:pt>
                <c:pt idx="27466">
                  <c:v>22.812000000000001</c:v>
                </c:pt>
                <c:pt idx="27467">
                  <c:v>22.937000000000001</c:v>
                </c:pt>
                <c:pt idx="27468">
                  <c:v>23</c:v>
                </c:pt>
                <c:pt idx="27469">
                  <c:v>23.125</c:v>
                </c:pt>
                <c:pt idx="27470">
                  <c:v>23.25</c:v>
                </c:pt>
                <c:pt idx="27471">
                  <c:v>23.437000000000001</c:v>
                </c:pt>
                <c:pt idx="27472">
                  <c:v>23.562000000000001</c:v>
                </c:pt>
                <c:pt idx="27473">
                  <c:v>23.625</c:v>
                </c:pt>
                <c:pt idx="27474">
                  <c:v>23.812000000000001</c:v>
                </c:pt>
                <c:pt idx="27475">
                  <c:v>23.937000000000001</c:v>
                </c:pt>
                <c:pt idx="27476">
                  <c:v>24.187000000000001</c:v>
                </c:pt>
                <c:pt idx="27477">
                  <c:v>24.375</c:v>
                </c:pt>
                <c:pt idx="27478">
                  <c:v>24.625</c:v>
                </c:pt>
                <c:pt idx="27479">
                  <c:v>24.875</c:v>
                </c:pt>
                <c:pt idx="27480">
                  <c:v>25.062000000000001</c:v>
                </c:pt>
                <c:pt idx="27481">
                  <c:v>25.312000000000001</c:v>
                </c:pt>
                <c:pt idx="27482">
                  <c:v>25.562000000000001</c:v>
                </c:pt>
                <c:pt idx="27483">
                  <c:v>25.812000000000001</c:v>
                </c:pt>
                <c:pt idx="27484">
                  <c:v>26.125</c:v>
                </c:pt>
                <c:pt idx="27485">
                  <c:v>26.437000000000001</c:v>
                </c:pt>
                <c:pt idx="27486">
                  <c:v>26.75</c:v>
                </c:pt>
                <c:pt idx="27487">
                  <c:v>27.062000000000001</c:v>
                </c:pt>
                <c:pt idx="27488">
                  <c:v>27.437000000000001</c:v>
                </c:pt>
                <c:pt idx="27489">
                  <c:v>28.375</c:v>
                </c:pt>
                <c:pt idx="27490">
                  <c:v>29.187000000000001</c:v>
                </c:pt>
                <c:pt idx="27491">
                  <c:v>30.062000000000001</c:v>
                </c:pt>
                <c:pt idx="27492">
                  <c:v>31.062000000000001</c:v>
                </c:pt>
                <c:pt idx="27493">
                  <c:v>31.812000000000001</c:v>
                </c:pt>
                <c:pt idx="27494">
                  <c:v>31.937000000000001</c:v>
                </c:pt>
                <c:pt idx="27495">
                  <c:v>32.436999999999998</c:v>
                </c:pt>
                <c:pt idx="27496">
                  <c:v>33.25</c:v>
                </c:pt>
                <c:pt idx="27497">
                  <c:v>34.186999999999998</c:v>
                </c:pt>
                <c:pt idx="27498">
                  <c:v>35.125</c:v>
                </c:pt>
                <c:pt idx="27499">
                  <c:v>36.061999999999998</c:v>
                </c:pt>
                <c:pt idx="27500">
                  <c:v>37</c:v>
                </c:pt>
                <c:pt idx="27501">
                  <c:v>37.811999999999998</c:v>
                </c:pt>
                <c:pt idx="27502">
                  <c:v>38.5</c:v>
                </c:pt>
                <c:pt idx="27503">
                  <c:v>38.5</c:v>
                </c:pt>
                <c:pt idx="27504">
                  <c:v>39.75</c:v>
                </c:pt>
                <c:pt idx="27505">
                  <c:v>40.311999999999998</c:v>
                </c:pt>
                <c:pt idx="27506">
                  <c:v>40.811999999999998</c:v>
                </c:pt>
                <c:pt idx="27507">
                  <c:v>41.186999999999998</c:v>
                </c:pt>
                <c:pt idx="27508">
                  <c:v>41.561999999999998</c:v>
                </c:pt>
                <c:pt idx="27509">
                  <c:v>41.811999999999998</c:v>
                </c:pt>
                <c:pt idx="27510">
                  <c:v>42.125</c:v>
                </c:pt>
                <c:pt idx="27511">
                  <c:v>42.311999999999998</c:v>
                </c:pt>
                <c:pt idx="27512">
                  <c:v>42.5</c:v>
                </c:pt>
                <c:pt idx="27513">
                  <c:v>42.625</c:v>
                </c:pt>
                <c:pt idx="27514">
                  <c:v>42.686999999999998</c:v>
                </c:pt>
                <c:pt idx="27515">
                  <c:v>42.75</c:v>
                </c:pt>
                <c:pt idx="27516">
                  <c:v>42.75</c:v>
                </c:pt>
                <c:pt idx="27517">
                  <c:v>42.811999999999998</c:v>
                </c:pt>
                <c:pt idx="27518">
                  <c:v>42.75</c:v>
                </c:pt>
                <c:pt idx="27519">
                  <c:v>42.686999999999998</c:v>
                </c:pt>
                <c:pt idx="27520">
                  <c:v>42.625</c:v>
                </c:pt>
                <c:pt idx="27521">
                  <c:v>42.5</c:v>
                </c:pt>
                <c:pt idx="27522">
                  <c:v>42.375</c:v>
                </c:pt>
                <c:pt idx="27523">
                  <c:v>42.25</c:v>
                </c:pt>
                <c:pt idx="27524">
                  <c:v>42.125</c:v>
                </c:pt>
                <c:pt idx="27525">
                  <c:v>41.936999999999998</c:v>
                </c:pt>
                <c:pt idx="27526">
                  <c:v>41.811999999999998</c:v>
                </c:pt>
                <c:pt idx="27527">
                  <c:v>41.561999999999998</c:v>
                </c:pt>
                <c:pt idx="27528">
                  <c:v>41.375</c:v>
                </c:pt>
                <c:pt idx="27529">
                  <c:v>41.186999999999998</c:v>
                </c:pt>
                <c:pt idx="27530">
                  <c:v>41</c:v>
                </c:pt>
                <c:pt idx="27531">
                  <c:v>40.811999999999998</c:v>
                </c:pt>
                <c:pt idx="27532">
                  <c:v>40.561999999999998</c:v>
                </c:pt>
                <c:pt idx="27533">
                  <c:v>40.311999999999998</c:v>
                </c:pt>
                <c:pt idx="27534">
                  <c:v>40.125</c:v>
                </c:pt>
                <c:pt idx="27535">
                  <c:v>39.875</c:v>
                </c:pt>
                <c:pt idx="27536">
                  <c:v>39.625</c:v>
                </c:pt>
                <c:pt idx="27537">
                  <c:v>39.375</c:v>
                </c:pt>
                <c:pt idx="27538">
                  <c:v>39.125</c:v>
                </c:pt>
                <c:pt idx="27539">
                  <c:v>38.936999999999998</c:v>
                </c:pt>
                <c:pt idx="27540">
                  <c:v>38.686999999999998</c:v>
                </c:pt>
                <c:pt idx="27541">
                  <c:v>38.436999999999998</c:v>
                </c:pt>
                <c:pt idx="27542">
                  <c:v>38.186999999999998</c:v>
                </c:pt>
                <c:pt idx="27543">
                  <c:v>37.936999999999998</c:v>
                </c:pt>
                <c:pt idx="27544">
                  <c:v>37.686999999999998</c:v>
                </c:pt>
                <c:pt idx="27545">
                  <c:v>37.5</c:v>
                </c:pt>
                <c:pt idx="27546">
                  <c:v>37.186999999999998</c:v>
                </c:pt>
                <c:pt idx="27547">
                  <c:v>37</c:v>
                </c:pt>
                <c:pt idx="27548">
                  <c:v>36.75</c:v>
                </c:pt>
                <c:pt idx="27549">
                  <c:v>36.561999999999998</c:v>
                </c:pt>
                <c:pt idx="27550">
                  <c:v>36.311999999999998</c:v>
                </c:pt>
                <c:pt idx="27551">
                  <c:v>36.061999999999998</c:v>
                </c:pt>
                <c:pt idx="27552">
                  <c:v>35.875</c:v>
                </c:pt>
                <c:pt idx="27553">
                  <c:v>35.625</c:v>
                </c:pt>
                <c:pt idx="27554">
                  <c:v>35.436999999999998</c:v>
                </c:pt>
                <c:pt idx="27555">
                  <c:v>35.186999999999998</c:v>
                </c:pt>
                <c:pt idx="27556">
                  <c:v>35</c:v>
                </c:pt>
                <c:pt idx="27557">
                  <c:v>34.811999999999998</c:v>
                </c:pt>
                <c:pt idx="27558">
                  <c:v>34.561999999999998</c:v>
                </c:pt>
                <c:pt idx="27559">
                  <c:v>34.375</c:v>
                </c:pt>
                <c:pt idx="27560">
                  <c:v>34.186999999999998</c:v>
                </c:pt>
                <c:pt idx="27561">
                  <c:v>34</c:v>
                </c:pt>
                <c:pt idx="27562">
                  <c:v>33.811999999999998</c:v>
                </c:pt>
                <c:pt idx="27563">
                  <c:v>33.625</c:v>
                </c:pt>
                <c:pt idx="27564">
                  <c:v>33.436999999999998</c:v>
                </c:pt>
                <c:pt idx="27565">
                  <c:v>33.25</c:v>
                </c:pt>
                <c:pt idx="27566">
                  <c:v>33.061999999999998</c:v>
                </c:pt>
                <c:pt idx="27567">
                  <c:v>32.875</c:v>
                </c:pt>
                <c:pt idx="27568">
                  <c:v>32.686999999999998</c:v>
                </c:pt>
                <c:pt idx="27569">
                  <c:v>32.5</c:v>
                </c:pt>
                <c:pt idx="27570">
                  <c:v>32.311999999999998</c:v>
                </c:pt>
                <c:pt idx="27571">
                  <c:v>32.186999999999998</c:v>
                </c:pt>
                <c:pt idx="27572">
                  <c:v>32</c:v>
                </c:pt>
                <c:pt idx="27573">
                  <c:v>31.875</c:v>
                </c:pt>
                <c:pt idx="27574">
                  <c:v>31.687000000000001</c:v>
                </c:pt>
                <c:pt idx="27575">
                  <c:v>31.562000000000001</c:v>
                </c:pt>
                <c:pt idx="27576">
                  <c:v>31.375</c:v>
                </c:pt>
                <c:pt idx="27577">
                  <c:v>31.25</c:v>
                </c:pt>
                <c:pt idx="27578">
                  <c:v>31.125</c:v>
                </c:pt>
                <c:pt idx="27579">
                  <c:v>31</c:v>
                </c:pt>
                <c:pt idx="27580">
                  <c:v>30.812000000000001</c:v>
                </c:pt>
                <c:pt idx="27581">
                  <c:v>30.687000000000001</c:v>
                </c:pt>
                <c:pt idx="27582">
                  <c:v>30.562000000000001</c:v>
                </c:pt>
                <c:pt idx="27583">
                  <c:v>30.437000000000001</c:v>
                </c:pt>
                <c:pt idx="27584">
                  <c:v>30.312000000000001</c:v>
                </c:pt>
                <c:pt idx="27585">
                  <c:v>30.187000000000001</c:v>
                </c:pt>
                <c:pt idx="27586">
                  <c:v>30.062000000000001</c:v>
                </c:pt>
                <c:pt idx="27587">
                  <c:v>29.937000000000001</c:v>
                </c:pt>
                <c:pt idx="27588">
                  <c:v>29.812000000000001</c:v>
                </c:pt>
                <c:pt idx="27589">
                  <c:v>29.687000000000001</c:v>
                </c:pt>
                <c:pt idx="27590">
                  <c:v>29.562000000000001</c:v>
                </c:pt>
                <c:pt idx="27591">
                  <c:v>29.437000000000001</c:v>
                </c:pt>
                <c:pt idx="27592">
                  <c:v>29.375</c:v>
                </c:pt>
                <c:pt idx="27593">
                  <c:v>29.25</c:v>
                </c:pt>
                <c:pt idx="27594">
                  <c:v>29.125</c:v>
                </c:pt>
                <c:pt idx="27595">
                  <c:v>29</c:v>
                </c:pt>
                <c:pt idx="27596">
                  <c:v>28.937000000000001</c:v>
                </c:pt>
                <c:pt idx="27597">
                  <c:v>28.812000000000001</c:v>
                </c:pt>
                <c:pt idx="27598">
                  <c:v>28.75</c:v>
                </c:pt>
                <c:pt idx="27599">
                  <c:v>28.625</c:v>
                </c:pt>
                <c:pt idx="27600">
                  <c:v>28.5</c:v>
                </c:pt>
                <c:pt idx="27601">
                  <c:v>28.437000000000001</c:v>
                </c:pt>
                <c:pt idx="27602">
                  <c:v>28.375</c:v>
                </c:pt>
                <c:pt idx="27603">
                  <c:v>28.25</c:v>
                </c:pt>
                <c:pt idx="27604">
                  <c:v>28.187000000000001</c:v>
                </c:pt>
                <c:pt idx="27605">
                  <c:v>28.062000000000001</c:v>
                </c:pt>
                <c:pt idx="27606">
                  <c:v>28.062000000000001</c:v>
                </c:pt>
                <c:pt idx="27607">
                  <c:v>27.875</c:v>
                </c:pt>
                <c:pt idx="27608">
                  <c:v>27.812000000000001</c:v>
                </c:pt>
                <c:pt idx="27609">
                  <c:v>27.687000000000001</c:v>
                </c:pt>
                <c:pt idx="27610">
                  <c:v>27.625</c:v>
                </c:pt>
                <c:pt idx="27611">
                  <c:v>27.562000000000001</c:v>
                </c:pt>
                <c:pt idx="27612">
                  <c:v>27.437000000000001</c:v>
                </c:pt>
                <c:pt idx="27613">
                  <c:v>27.375</c:v>
                </c:pt>
                <c:pt idx="27614">
                  <c:v>27.312000000000001</c:v>
                </c:pt>
                <c:pt idx="27615">
                  <c:v>27.25</c:v>
                </c:pt>
                <c:pt idx="27616">
                  <c:v>27.125</c:v>
                </c:pt>
                <c:pt idx="27617">
                  <c:v>27.062000000000001</c:v>
                </c:pt>
                <c:pt idx="27618">
                  <c:v>27</c:v>
                </c:pt>
                <c:pt idx="27619">
                  <c:v>26.937000000000001</c:v>
                </c:pt>
                <c:pt idx="27620">
                  <c:v>26.875</c:v>
                </c:pt>
                <c:pt idx="27621">
                  <c:v>26.812000000000001</c:v>
                </c:pt>
                <c:pt idx="27622">
                  <c:v>26.687000000000001</c:v>
                </c:pt>
                <c:pt idx="27623">
                  <c:v>26.687000000000001</c:v>
                </c:pt>
                <c:pt idx="27624">
                  <c:v>26.562000000000001</c:v>
                </c:pt>
                <c:pt idx="27625">
                  <c:v>26.5</c:v>
                </c:pt>
                <c:pt idx="27626">
                  <c:v>26.437000000000001</c:v>
                </c:pt>
                <c:pt idx="27627">
                  <c:v>26.375</c:v>
                </c:pt>
                <c:pt idx="27628">
                  <c:v>26.312000000000001</c:v>
                </c:pt>
                <c:pt idx="27629">
                  <c:v>26.312000000000001</c:v>
                </c:pt>
                <c:pt idx="27630">
                  <c:v>26.187000000000001</c:v>
                </c:pt>
                <c:pt idx="27631">
                  <c:v>26.187000000000001</c:v>
                </c:pt>
                <c:pt idx="27632">
                  <c:v>26.125</c:v>
                </c:pt>
                <c:pt idx="27633">
                  <c:v>26.062000000000001</c:v>
                </c:pt>
                <c:pt idx="27634">
                  <c:v>26</c:v>
                </c:pt>
                <c:pt idx="27635">
                  <c:v>25.937000000000001</c:v>
                </c:pt>
                <c:pt idx="27636">
                  <c:v>25.875</c:v>
                </c:pt>
                <c:pt idx="27637">
                  <c:v>25.812000000000001</c:v>
                </c:pt>
                <c:pt idx="27638">
                  <c:v>25.812000000000001</c:v>
                </c:pt>
                <c:pt idx="27639">
                  <c:v>25.75</c:v>
                </c:pt>
                <c:pt idx="27640">
                  <c:v>25.687000000000001</c:v>
                </c:pt>
                <c:pt idx="27641">
                  <c:v>25.625</c:v>
                </c:pt>
                <c:pt idx="27642">
                  <c:v>25.562000000000001</c:v>
                </c:pt>
                <c:pt idx="27643">
                  <c:v>25.562000000000001</c:v>
                </c:pt>
                <c:pt idx="27644">
                  <c:v>25.5</c:v>
                </c:pt>
                <c:pt idx="27645">
                  <c:v>25.437000000000001</c:v>
                </c:pt>
                <c:pt idx="27646">
                  <c:v>25.375</c:v>
                </c:pt>
                <c:pt idx="27647">
                  <c:v>25.375</c:v>
                </c:pt>
                <c:pt idx="27648">
                  <c:v>25.312000000000001</c:v>
                </c:pt>
                <c:pt idx="27649">
                  <c:v>25.312000000000001</c:v>
                </c:pt>
                <c:pt idx="27650">
                  <c:v>25.25</c:v>
                </c:pt>
                <c:pt idx="27651">
                  <c:v>25.187000000000001</c:v>
                </c:pt>
                <c:pt idx="27652">
                  <c:v>25.187000000000001</c:v>
                </c:pt>
                <c:pt idx="27653">
                  <c:v>25.125</c:v>
                </c:pt>
                <c:pt idx="27654">
                  <c:v>25.062000000000001</c:v>
                </c:pt>
                <c:pt idx="27655">
                  <c:v>25.062000000000001</c:v>
                </c:pt>
                <c:pt idx="27656">
                  <c:v>25</c:v>
                </c:pt>
                <c:pt idx="27657">
                  <c:v>24.937000000000001</c:v>
                </c:pt>
                <c:pt idx="27658">
                  <c:v>24.875</c:v>
                </c:pt>
                <c:pt idx="27659">
                  <c:v>24.812000000000001</c:v>
                </c:pt>
                <c:pt idx="27660">
                  <c:v>24.75</c:v>
                </c:pt>
                <c:pt idx="27661">
                  <c:v>24.687000000000001</c:v>
                </c:pt>
                <c:pt idx="27662">
                  <c:v>24.562000000000001</c:v>
                </c:pt>
                <c:pt idx="27663">
                  <c:v>24.437000000000001</c:v>
                </c:pt>
                <c:pt idx="27664">
                  <c:v>24.375</c:v>
                </c:pt>
                <c:pt idx="27665">
                  <c:v>24.312000000000001</c:v>
                </c:pt>
                <c:pt idx="27666">
                  <c:v>24.187000000000001</c:v>
                </c:pt>
                <c:pt idx="27667">
                  <c:v>24.125</c:v>
                </c:pt>
                <c:pt idx="27668">
                  <c:v>24.062000000000001</c:v>
                </c:pt>
                <c:pt idx="27669">
                  <c:v>24</c:v>
                </c:pt>
                <c:pt idx="27670">
                  <c:v>23.937000000000001</c:v>
                </c:pt>
                <c:pt idx="27671">
                  <c:v>23.937000000000001</c:v>
                </c:pt>
                <c:pt idx="27672">
                  <c:v>23.875</c:v>
                </c:pt>
                <c:pt idx="27673">
                  <c:v>23.812000000000001</c:v>
                </c:pt>
                <c:pt idx="27674">
                  <c:v>23.75</c:v>
                </c:pt>
                <c:pt idx="27675">
                  <c:v>23.75</c:v>
                </c:pt>
                <c:pt idx="27676">
                  <c:v>23.687000000000001</c:v>
                </c:pt>
                <c:pt idx="27677">
                  <c:v>23.687000000000001</c:v>
                </c:pt>
                <c:pt idx="27678">
                  <c:v>23.625</c:v>
                </c:pt>
                <c:pt idx="27679">
                  <c:v>23.562000000000001</c:v>
                </c:pt>
                <c:pt idx="27680">
                  <c:v>23.5</c:v>
                </c:pt>
                <c:pt idx="27681">
                  <c:v>23.5</c:v>
                </c:pt>
                <c:pt idx="27682">
                  <c:v>23.437000000000001</c:v>
                </c:pt>
                <c:pt idx="27683">
                  <c:v>23.437000000000001</c:v>
                </c:pt>
                <c:pt idx="27684">
                  <c:v>23.375</c:v>
                </c:pt>
                <c:pt idx="27685">
                  <c:v>23.312000000000001</c:v>
                </c:pt>
                <c:pt idx="27686">
                  <c:v>23.312000000000001</c:v>
                </c:pt>
                <c:pt idx="27687">
                  <c:v>23.312000000000001</c:v>
                </c:pt>
                <c:pt idx="27688">
                  <c:v>23.25</c:v>
                </c:pt>
                <c:pt idx="27689">
                  <c:v>23.187000000000001</c:v>
                </c:pt>
                <c:pt idx="27690">
                  <c:v>23.187000000000001</c:v>
                </c:pt>
                <c:pt idx="27691">
                  <c:v>23.187000000000001</c:v>
                </c:pt>
                <c:pt idx="27692">
                  <c:v>23.187000000000001</c:v>
                </c:pt>
                <c:pt idx="27693">
                  <c:v>23.125</c:v>
                </c:pt>
                <c:pt idx="27694">
                  <c:v>23.125</c:v>
                </c:pt>
                <c:pt idx="27695">
                  <c:v>23.125</c:v>
                </c:pt>
                <c:pt idx="27696">
                  <c:v>23.062000000000001</c:v>
                </c:pt>
                <c:pt idx="27697">
                  <c:v>23.062000000000001</c:v>
                </c:pt>
                <c:pt idx="27698">
                  <c:v>23</c:v>
                </c:pt>
                <c:pt idx="27699">
                  <c:v>23</c:v>
                </c:pt>
                <c:pt idx="27700">
                  <c:v>23</c:v>
                </c:pt>
                <c:pt idx="27701">
                  <c:v>23</c:v>
                </c:pt>
                <c:pt idx="27702">
                  <c:v>22.937000000000001</c:v>
                </c:pt>
                <c:pt idx="27703">
                  <c:v>22.937000000000001</c:v>
                </c:pt>
                <c:pt idx="27704">
                  <c:v>22.937000000000001</c:v>
                </c:pt>
                <c:pt idx="27705">
                  <c:v>22.937000000000001</c:v>
                </c:pt>
                <c:pt idx="27706">
                  <c:v>22.875</c:v>
                </c:pt>
                <c:pt idx="27707">
                  <c:v>22.875</c:v>
                </c:pt>
                <c:pt idx="27708">
                  <c:v>22.875</c:v>
                </c:pt>
                <c:pt idx="27709">
                  <c:v>22.875</c:v>
                </c:pt>
                <c:pt idx="27710">
                  <c:v>22.812000000000001</c:v>
                </c:pt>
                <c:pt idx="27711">
                  <c:v>22.812000000000001</c:v>
                </c:pt>
                <c:pt idx="27712">
                  <c:v>22.812000000000001</c:v>
                </c:pt>
                <c:pt idx="27713">
                  <c:v>22.812000000000001</c:v>
                </c:pt>
                <c:pt idx="27714">
                  <c:v>22.812000000000001</c:v>
                </c:pt>
                <c:pt idx="27715">
                  <c:v>22.812000000000001</c:v>
                </c:pt>
                <c:pt idx="27716">
                  <c:v>22.75</c:v>
                </c:pt>
                <c:pt idx="27717">
                  <c:v>22.75</c:v>
                </c:pt>
                <c:pt idx="27718">
                  <c:v>22.75</c:v>
                </c:pt>
                <c:pt idx="27719">
                  <c:v>22.75</c:v>
                </c:pt>
                <c:pt idx="27720">
                  <c:v>22.75</c:v>
                </c:pt>
                <c:pt idx="27721">
                  <c:v>22.75</c:v>
                </c:pt>
                <c:pt idx="27722">
                  <c:v>22.75</c:v>
                </c:pt>
                <c:pt idx="27723">
                  <c:v>22.75</c:v>
                </c:pt>
                <c:pt idx="27724">
                  <c:v>22.75</c:v>
                </c:pt>
                <c:pt idx="27725">
                  <c:v>22.75</c:v>
                </c:pt>
                <c:pt idx="27726">
                  <c:v>22.812000000000001</c:v>
                </c:pt>
                <c:pt idx="27727">
                  <c:v>22.812000000000001</c:v>
                </c:pt>
                <c:pt idx="27728">
                  <c:v>22.875</c:v>
                </c:pt>
                <c:pt idx="27729">
                  <c:v>22.937000000000001</c:v>
                </c:pt>
                <c:pt idx="27730">
                  <c:v>23.187000000000001</c:v>
                </c:pt>
                <c:pt idx="27731">
                  <c:v>23.375</c:v>
                </c:pt>
                <c:pt idx="27732">
                  <c:v>23.5</c:v>
                </c:pt>
                <c:pt idx="27733">
                  <c:v>23.625</c:v>
                </c:pt>
                <c:pt idx="27734">
                  <c:v>23.812000000000001</c:v>
                </c:pt>
                <c:pt idx="27735">
                  <c:v>23.937000000000001</c:v>
                </c:pt>
                <c:pt idx="27736">
                  <c:v>24.062000000000001</c:v>
                </c:pt>
                <c:pt idx="27737">
                  <c:v>24.25</c:v>
                </c:pt>
                <c:pt idx="27738">
                  <c:v>24.437000000000001</c:v>
                </c:pt>
                <c:pt idx="27739">
                  <c:v>24.562000000000001</c:v>
                </c:pt>
                <c:pt idx="27740">
                  <c:v>24.75</c:v>
                </c:pt>
                <c:pt idx="27741">
                  <c:v>24.937000000000001</c:v>
                </c:pt>
                <c:pt idx="27742">
                  <c:v>25.125</c:v>
                </c:pt>
                <c:pt idx="27743">
                  <c:v>25.312000000000001</c:v>
                </c:pt>
                <c:pt idx="27744">
                  <c:v>25.562000000000001</c:v>
                </c:pt>
                <c:pt idx="27745">
                  <c:v>25.75</c:v>
                </c:pt>
                <c:pt idx="27746">
                  <c:v>26</c:v>
                </c:pt>
                <c:pt idx="27747">
                  <c:v>26.25</c:v>
                </c:pt>
                <c:pt idx="27748">
                  <c:v>26.5</c:v>
                </c:pt>
                <c:pt idx="27749">
                  <c:v>26.812000000000001</c:v>
                </c:pt>
                <c:pt idx="27750">
                  <c:v>27.125</c:v>
                </c:pt>
                <c:pt idx="27751">
                  <c:v>27.5</c:v>
                </c:pt>
                <c:pt idx="27752">
                  <c:v>27.812000000000001</c:v>
                </c:pt>
                <c:pt idx="27753">
                  <c:v>28.187000000000001</c:v>
                </c:pt>
                <c:pt idx="27754">
                  <c:v>28.562000000000001</c:v>
                </c:pt>
                <c:pt idx="27755">
                  <c:v>28.937000000000001</c:v>
                </c:pt>
                <c:pt idx="27756">
                  <c:v>29.312000000000001</c:v>
                </c:pt>
                <c:pt idx="27757">
                  <c:v>29.687000000000001</c:v>
                </c:pt>
                <c:pt idx="27758">
                  <c:v>30.125</c:v>
                </c:pt>
                <c:pt idx="27759">
                  <c:v>30.5</c:v>
                </c:pt>
                <c:pt idx="27760">
                  <c:v>31.75</c:v>
                </c:pt>
                <c:pt idx="27761">
                  <c:v>32.561999999999998</c:v>
                </c:pt>
                <c:pt idx="27762">
                  <c:v>32.75</c:v>
                </c:pt>
                <c:pt idx="27763">
                  <c:v>33.25</c:v>
                </c:pt>
                <c:pt idx="27764">
                  <c:v>34.061999999999998</c:v>
                </c:pt>
                <c:pt idx="27765">
                  <c:v>35.061999999999998</c:v>
                </c:pt>
                <c:pt idx="27766">
                  <c:v>36.061999999999998</c:v>
                </c:pt>
                <c:pt idx="27767">
                  <c:v>37</c:v>
                </c:pt>
                <c:pt idx="27768">
                  <c:v>37.936999999999998</c:v>
                </c:pt>
                <c:pt idx="27769">
                  <c:v>38.811999999999998</c:v>
                </c:pt>
                <c:pt idx="27770">
                  <c:v>39.561999999999998</c:v>
                </c:pt>
                <c:pt idx="27771">
                  <c:v>40.25</c:v>
                </c:pt>
                <c:pt idx="27772">
                  <c:v>40.811999999999998</c:v>
                </c:pt>
                <c:pt idx="27773">
                  <c:v>41.436999999999998</c:v>
                </c:pt>
                <c:pt idx="27774">
                  <c:v>41.936999999999998</c:v>
                </c:pt>
                <c:pt idx="27775">
                  <c:v>42.311999999999998</c:v>
                </c:pt>
                <c:pt idx="27776">
                  <c:v>42.686999999999998</c:v>
                </c:pt>
                <c:pt idx="27777">
                  <c:v>43.061999999999998</c:v>
                </c:pt>
                <c:pt idx="27778">
                  <c:v>43.311999999999998</c:v>
                </c:pt>
                <c:pt idx="27779">
                  <c:v>43.5</c:v>
                </c:pt>
                <c:pt idx="27780">
                  <c:v>43.686999999999998</c:v>
                </c:pt>
                <c:pt idx="27781">
                  <c:v>43.811999999999998</c:v>
                </c:pt>
                <c:pt idx="27782">
                  <c:v>43.936999999999998</c:v>
                </c:pt>
                <c:pt idx="27783">
                  <c:v>43.936999999999998</c:v>
                </c:pt>
                <c:pt idx="27784">
                  <c:v>44</c:v>
                </c:pt>
                <c:pt idx="27785">
                  <c:v>44</c:v>
                </c:pt>
                <c:pt idx="27786">
                  <c:v>43.936999999999998</c:v>
                </c:pt>
                <c:pt idx="27787">
                  <c:v>43.811999999999998</c:v>
                </c:pt>
                <c:pt idx="27788">
                  <c:v>43.686999999999998</c:v>
                </c:pt>
                <c:pt idx="27789">
                  <c:v>43.561999999999998</c:v>
                </c:pt>
                <c:pt idx="27790">
                  <c:v>43.311999999999998</c:v>
                </c:pt>
                <c:pt idx="27791">
                  <c:v>43.061999999999998</c:v>
                </c:pt>
                <c:pt idx="27792">
                  <c:v>42.811999999999998</c:v>
                </c:pt>
                <c:pt idx="27793">
                  <c:v>42.561999999999998</c:v>
                </c:pt>
                <c:pt idx="27794">
                  <c:v>42.311999999999998</c:v>
                </c:pt>
                <c:pt idx="27795">
                  <c:v>42</c:v>
                </c:pt>
                <c:pt idx="27796">
                  <c:v>41.75</c:v>
                </c:pt>
                <c:pt idx="27797">
                  <c:v>41.436999999999998</c:v>
                </c:pt>
                <c:pt idx="27798">
                  <c:v>41.186999999999998</c:v>
                </c:pt>
                <c:pt idx="27799">
                  <c:v>40.875</c:v>
                </c:pt>
                <c:pt idx="27800">
                  <c:v>40.625</c:v>
                </c:pt>
                <c:pt idx="27801">
                  <c:v>40.375</c:v>
                </c:pt>
                <c:pt idx="27802">
                  <c:v>40.061999999999998</c:v>
                </c:pt>
                <c:pt idx="27803">
                  <c:v>39.811999999999998</c:v>
                </c:pt>
                <c:pt idx="27804">
                  <c:v>39.561999999999998</c:v>
                </c:pt>
                <c:pt idx="27805">
                  <c:v>39.311999999999998</c:v>
                </c:pt>
                <c:pt idx="27806">
                  <c:v>39</c:v>
                </c:pt>
                <c:pt idx="27807">
                  <c:v>38.75</c:v>
                </c:pt>
                <c:pt idx="27808">
                  <c:v>38.5</c:v>
                </c:pt>
                <c:pt idx="27809">
                  <c:v>38.25</c:v>
                </c:pt>
                <c:pt idx="27810">
                  <c:v>38</c:v>
                </c:pt>
                <c:pt idx="27811">
                  <c:v>37.75</c:v>
                </c:pt>
                <c:pt idx="27812">
                  <c:v>37.5</c:v>
                </c:pt>
                <c:pt idx="27813">
                  <c:v>37.25</c:v>
                </c:pt>
                <c:pt idx="27814">
                  <c:v>37</c:v>
                </c:pt>
                <c:pt idx="27815">
                  <c:v>36.75</c:v>
                </c:pt>
                <c:pt idx="27816">
                  <c:v>36.5</c:v>
                </c:pt>
                <c:pt idx="27817">
                  <c:v>36.311999999999998</c:v>
                </c:pt>
                <c:pt idx="27818">
                  <c:v>36.061999999999998</c:v>
                </c:pt>
                <c:pt idx="27819">
                  <c:v>35.811999999999998</c:v>
                </c:pt>
                <c:pt idx="27820">
                  <c:v>35.625</c:v>
                </c:pt>
                <c:pt idx="27821">
                  <c:v>35.375</c:v>
                </c:pt>
                <c:pt idx="27822">
                  <c:v>35.186999999999998</c:v>
                </c:pt>
                <c:pt idx="27823">
                  <c:v>34.936999999999998</c:v>
                </c:pt>
                <c:pt idx="27824">
                  <c:v>34.75</c:v>
                </c:pt>
                <c:pt idx="27825">
                  <c:v>34.561999999999998</c:v>
                </c:pt>
                <c:pt idx="27826">
                  <c:v>34.311999999999998</c:v>
                </c:pt>
                <c:pt idx="27827">
                  <c:v>34.125</c:v>
                </c:pt>
                <c:pt idx="27828">
                  <c:v>33.936999999999998</c:v>
                </c:pt>
                <c:pt idx="27829">
                  <c:v>33.75</c:v>
                </c:pt>
                <c:pt idx="27830">
                  <c:v>33.5</c:v>
                </c:pt>
                <c:pt idx="27831">
                  <c:v>33.375</c:v>
                </c:pt>
                <c:pt idx="27832">
                  <c:v>33.186999999999998</c:v>
                </c:pt>
                <c:pt idx="27833">
                  <c:v>33</c:v>
                </c:pt>
                <c:pt idx="27834">
                  <c:v>32.811999999999998</c:v>
                </c:pt>
                <c:pt idx="27835">
                  <c:v>32.625</c:v>
                </c:pt>
                <c:pt idx="27836">
                  <c:v>32.5</c:v>
                </c:pt>
                <c:pt idx="27837">
                  <c:v>32.311999999999998</c:v>
                </c:pt>
                <c:pt idx="27838">
                  <c:v>32.125</c:v>
                </c:pt>
                <c:pt idx="27839">
                  <c:v>32</c:v>
                </c:pt>
                <c:pt idx="27840">
                  <c:v>31.812000000000001</c:v>
                </c:pt>
                <c:pt idx="27841">
                  <c:v>31.687000000000001</c:v>
                </c:pt>
                <c:pt idx="27842">
                  <c:v>31.5</c:v>
                </c:pt>
                <c:pt idx="27843">
                  <c:v>31.375</c:v>
                </c:pt>
                <c:pt idx="27844">
                  <c:v>31.25</c:v>
                </c:pt>
                <c:pt idx="27845">
                  <c:v>31.125</c:v>
                </c:pt>
                <c:pt idx="27846">
                  <c:v>30.937000000000001</c:v>
                </c:pt>
                <c:pt idx="27847">
                  <c:v>30.812000000000001</c:v>
                </c:pt>
                <c:pt idx="27848">
                  <c:v>30.687000000000001</c:v>
                </c:pt>
                <c:pt idx="27849">
                  <c:v>30.562000000000001</c:v>
                </c:pt>
                <c:pt idx="27850">
                  <c:v>30.437000000000001</c:v>
                </c:pt>
                <c:pt idx="27851">
                  <c:v>30.312000000000001</c:v>
                </c:pt>
                <c:pt idx="27852">
                  <c:v>30.187000000000001</c:v>
                </c:pt>
                <c:pt idx="27853">
                  <c:v>30.062000000000001</c:v>
                </c:pt>
                <c:pt idx="27854">
                  <c:v>29.937000000000001</c:v>
                </c:pt>
                <c:pt idx="27855">
                  <c:v>29.812000000000001</c:v>
                </c:pt>
                <c:pt idx="27856">
                  <c:v>29.687000000000001</c:v>
                </c:pt>
                <c:pt idx="27857">
                  <c:v>29.625</c:v>
                </c:pt>
                <c:pt idx="27858">
                  <c:v>29.5</c:v>
                </c:pt>
                <c:pt idx="27859">
                  <c:v>29.375</c:v>
                </c:pt>
                <c:pt idx="27860">
                  <c:v>29.25</c:v>
                </c:pt>
                <c:pt idx="27861">
                  <c:v>29.187000000000001</c:v>
                </c:pt>
                <c:pt idx="27862">
                  <c:v>29.062000000000001</c:v>
                </c:pt>
                <c:pt idx="27863">
                  <c:v>29</c:v>
                </c:pt>
                <c:pt idx="27864">
                  <c:v>28.875</c:v>
                </c:pt>
                <c:pt idx="27865">
                  <c:v>28.812000000000001</c:v>
                </c:pt>
                <c:pt idx="27866">
                  <c:v>28.687000000000001</c:v>
                </c:pt>
                <c:pt idx="27867">
                  <c:v>28.625</c:v>
                </c:pt>
                <c:pt idx="27868">
                  <c:v>28.5</c:v>
                </c:pt>
                <c:pt idx="27869">
                  <c:v>28.437000000000001</c:v>
                </c:pt>
                <c:pt idx="27870">
                  <c:v>28.375</c:v>
                </c:pt>
                <c:pt idx="27871">
                  <c:v>28.25</c:v>
                </c:pt>
                <c:pt idx="27872">
                  <c:v>28.187000000000001</c:v>
                </c:pt>
                <c:pt idx="27873">
                  <c:v>28.062000000000001</c:v>
                </c:pt>
                <c:pt idx="27874">
                  <c:v>28</c:v>
                </c:pt>
                <c:pt idx="27875">
                  <c:v>27.875</c:v>
                </c:pt>
                <c:pt idx="27876">
                  <c:v>27.812000000000001</c:v>
                </c:pt>
                <c:pt idx="27877">
                  <c:v>27.75</c:v>
                </c:pt>
                <c:pt idx="27878">
                  <c:v>27.625</c:v>
                </c:pt>
                <c:pt idx="27879">
                  <c:v>27.562000000000001</c:v>
                </c:pt>
                <c:pt idx="27880">
                  <c:v>27.5</c:v>
                </c:pt>
                <c:pt idx="27881">
                  <c:v>27.375</c:v>
                </c:pt>
                <c:pt idx="27882">
                  <c:v>27.312000000000001</c:v>
                </c:pt>
                <c:pt idx="27883">
                  <c:v>27.25</c:v>
                </c:pt>
                <c:pt idx="27884">
                  <c:v>27.125</c:v>
                </c:pt>
                <c:pt idx="27885">
                  <c:v>27.062000000000001</c:v>
                </c:pt>
                <c:pt idx="27886">
                  <c:v>27</c:v>
                </c:pt>
                <c:pt idx="27887">
                  <c:v>26.937000000000001</c:v>
                </c:pt>
                <c:pt idx="27888">
                  <c:v>26.875</c:v>
                </c:pt>
                <c:pt idx="27889">
                  <c:v>26.812000000000001</c:v>
                </c:pt>
                <c:pt idx="27890">
                  <c:v>26.75</c:v>
                </c:pt>
                <c:pt idx="27891">
                  <c:v>26.625</c:v>
                </c:pt>
                <c:pt idx="27892">
                  <c:v>26.625</c:v>
                </c:pt>
                <c:pt idx="27893">
                  <c:v>26.562000000000001</c:v>
                </c:pt>
                <c:pt idx="27894">
                  <c:v>26.5</c:v>
                </c:pt>
                <c:pt idx="27895">
                  <c:v>26.437000000000001</c:v>
                </c:pt>
                <c:pt idx="27896">
                  <c:v>26.375</c:v>
                </c:pt>
                <c:pt idx="27897">
                  <c:v>26.312000000000001</c:v>
                </c:pt>
                <c:pt idx="27898">
                  <c:v>26.25</c:v>
                </c:pt>
                <c:pt idx="27899">
                  <c:v>26.187000000000001</c:v>
                </c:pt>
                <c:pt idx="27900">
                  <c:v>26.125</c:v>
                </c:pt>
                <c:pt idx="27901">
                  <c:v>26.125</c:v>
                </c:pt>
                <c:pt idx="27902">
                  <c:v>26.062000000000001</c:v>
                </c:pt>
                <c:pt idx="27903">
                  <c:v>26</c:v>
                </c:pt>
                <c:pt idx="27904">
                  <c:v>25.937000000000001</c:v>
                </c:pt>
                <c:pt idx="27905">
                  <c:v>25.937000000000001</c:v>
                </c:pt>
                <c:pt idx="27906">
                  <c:v>25.875</c:v>
                </c:pt>
                <c:pt idx="27907">
                  <c:v>25.812000000000001</c:v>
                </c:pt>
                <c:pt idx="27908">
                  <c:v>25.812000000000001</c:v>
                </c:pt>
                <c:pt idx="27909">
                  <c:v>25.75</c:v>
                </c:pt>
                <c:pt idx="27910">
                  <c:v>25.687000000000001</c:v>
                </c:pt>
                <c:pt idx="27911">
                  <c:v>25.687000000000001</c:v>
                </c:pt>
                <c:pt idx="27912">
                  <c:v>25.625</c:v>
                </c:pt>
                <c:pt idx="27913">
                  <c:v>25.562000000000001</c:v>
                </c:pt>
                <c:pt idx="27914">
                  <c:v>25.562000000000001</c:v>
                </c:pt>
                <c:pt idx="27915">
                  <c:v>25.5</c:v>
                </c:pt>
                <c:pt idx="27916">
                  <c:v>25.5</c:v>
                </c:pt>
                <c:pt idx="27917">
                  <c:v>25.5</c:v>
                </c:pt>
                <c:pt idx="27918">
                  <c:v>25.437000000000001</c:v>
                </c:pt>
                <c:pt idx="27919">
                  <c:v>25.375</c:v>
                </c:pt>
                <c:pt idx="27920">
                  <c:v>25.375</c:v>
                </c:pt>
                <c:pt idx="27921">
                  <c:v>25.312000000000001</c:v>
                </c:pt>
                <c:pt idx="27922">
                  <c:v>25.312000000000001</c:v>
                </c:pt>
                <c:pt idx="27923">
                  <c:v>25.25</c:v>
                </c:pt>
                <c:pt idx="27924">
                  <c:v>25.25</c:v>
                </c:pt>
                <c:pt idx="27925">
                  <c:v>25.187000000000001</c:v>
                </c:pt>
                <c:pt idx="27926">
                  <c:v>25.187000000000001</c:v>
                </c:pt>
                <c:pt idx="27927">
                  <c:v>25.187000000000001</c:v>
                </c:pt>
                <c:pt idx="27928">
                  <c:v>25.125</c:v>
                </c:pt>
                <c:pt idx="27929">
                  <c:v>25.125</c:v>
                </c:pt>
                <c:pt idx="27930">
                  <c:v>25.062000000000001</c:v>
                </c:pt>
                <c:pt idx="27931">
                  <c:v>25.062000000000001</c:v>
                </c:pt>
                <c:pt idx="27932">
                  <c:v>25.062000000000001</c:v>
                </c:pt>
                <c:pt idx="27933">
                  <c:v>25</c:v>
                </c:pt>
                <c:pt idx="27934">
                  <c:v>25</c:v>
                </c:pt>
                <c:pt idx="27935">
                  <c:v>25</c:v>
                </c:pt>
                <c:pt idx="27936">
                  <c:v>24.937000000000001</c:v>
                </c:pt>
                <c:pt idx="27937">
                  <c:v>24.937000000000001</c:v>
                </c:pt>
                <c:pt idx="27938">
                  <c:v>24.937000000000001</c:v>
                </c:pt>
                <c:pt idx="27939">
                  <c:v>24.875</c:v>
                </c:pt>
                <c:pt idx="27940">
                  <c:v>24.812000000000001</c:v>
                </c:pt>
                <c:pt idx="27941">
                  <c:v>24.812000000000001</c:v>
                </c:pt>
                <c:pt idx="27942">
                  <c:v>24.812000000000001</c:v>
                </c:pt>
                <c:pt idx="27943">
                  <c:v>24.812000000000001</c:v>
                </c:pt>
                <c:pt idx="27944">
                  <c:v>24.75</c:v>
                </c:pt>
                <c:pt idx="27945">
                  <c:v>24.75</c:v>
                </c:pt>
                <c:pt idx="27946">
                  <c:v>24.687000000000001</c:v>
                </c:pt>
                <c:pt idx="27947">
                  <c:v>24.687000000000001</c:v>
                </c:pt>
                <c:pt idx="27948">
                  <c:v>24.687000000000001</c:v>
                </c:pt>
                <c:pt idx="27949">
                  <c:v>24.625</c:v>
                </c:pt>
                <c:pt idx="27950">
                  <c:v>24.625</c:v>
                </c:pt>
                <c:pt idx="27951">
                  <c:v>24.625</c:v>
                </c:pt>
                <c:pt idx="27952">
                  <c:v>24.562000000000001</c:v>
                </c:pt>
                <c:pt idx="27953">
                  <c:v>24.562000000000001</c:v>
                </c:pt>
                <c:pt idx="27954">
                  <c:v>24.562000000000001</c:v>
                </c:pt>
                <c:pt idx="27955">
                  <c:v>24.5</c:v>
                </c:pt>
                <c:pt idx="27956">
                  <c:v>24.5</c:v>
                </c:pt>
                <c:pt idx="27957">
                  <c:v>24.437000000000001</c:v>
                </c:pt>
                <c:pt idx="27958">
                  <c:v>24.437000000000001</c:v>
                </c:pt>
                <c:pt idx="27959">
                  <c:v>24.437000000000001</c:v>
                </c:pt>
                <c:pt idx="27960">
                  <c:v>24.437000000000001</c:v>
                </c:pt>
                <c:pt idx="27961">
                  <c:v>24.437000000000001</c:v>
                </c:pt>
                <c:pt idx="27962">
                  <c:v>24.375</c:v>
                </c:pt>
                <c:pt idx="27963">
                  <c:v>24.375</c:v>
                </c:pt>
                <c:pt idx="27964">
                  <c:v>24.375</c:v>
                </c:pt>
                <c:pt idx="27965">
                  <c:v>24.312000000000001</c:v>
                </c:pt>
                <c:pt idx="27966">
                  <c:v>24.312000000000001</c:v>
                </c:pt>
                <c:pt idx="27967">
                  <c:v>24.312000000000001</c:v>
                </c:pt>
                <c:pt idx="27968">
                  <c:v>24.312000000000001</c:v>
                </c:pt>
                <c:pt idx="27969">
                  <c:v>24.25</c:v>
                </c:pt>
                <c:pt idx="27970">
                  <c:v>24.25</c:v>
                </c:pt>
                <c:pt idx="27971">
                  <c:v>24.25</c:v>
                </c:pt>
                <c:pt idx="27972">
                  <c:v>24.25</c:v>
                </c:pt>
                <c:pt idx="27973">
                  <c:v>24.187000000000001</c:v>
                </c:pt>
                <c:pt idx="27974">
                  <c:v>24.187000000000001</c:v>
                </c:pt>
                <c:pt idx="27975">
                  <c:v>24.187000000000001</c:v>
                </c:pt>
                <c:pt idx="27976">
                  <c:v>24.187000000000001</c:v>
                </c:pt>
                <c:pt idx="27977">
                  <c:v>24.187000000000001</c:v>
                </c:pt>
                <c:pt idx="27978">
                  <c:v>24.125</c:v>
                </c:pt>
                <c:pt idx="27979">
                  <c:v>24.125</c:v>
                </c:pt>
                <c:pt idx="27980">
                  <c:v>24.125</c:v>
                </c:pt>
                <c:pt idx="27981">
                  <c:v>24.062000000000001</c:v>
                </c:pt>
                <c:pt idx="27982">
                  <c:v>24.062000000000001</c:v>
                </c:pt>
                <c:pt idx="27983">
                  <c:v>24.062000000000001</c:v>
                </c:pt>
                <c:pt idx="27984">
                  <c:v>24</c:v>
                </c:pt>
                <c:pt idx="27985">
                  <c:v>24</c:v>
                </c:pt>
                <c:pt idx="27986">
                  <c:v>24</c:v>
                </c:pt>
                <c:pt idx="27987">
                  <c:v>24</c:v>
                </c:pt>
                <c:pt idx="27988">
                  <c:v>23.937000000000001</c:v>
                </c:pt>
                <c:pt idx="27989">
                  <c:v>23.937000000000001</c:v>
                </c:pt>
                <c:pt idx="27990">
                  <c:v>23.937000000000001</c:v>
                </c:pt>
                <c:pt idx="27991">
                  <c:v>23.937000000000001</c:v>
                </c:pt>
                <c:pt idx="27992">
                  <c:v>23.937000000000001</c:v>
                </c:pt>
                <c:pt idx="27993">
                  <c:v>23.875</c:v>
                </c:pt>
                <c:pt idx="27994">
                  <c:v>23.875</c:v>
                </c:pt>
                <c:pt idx="27995">
                  <c:v>23.875</c:v>
                </c:pt>
                <c:pt idx="27996">
                  <c:v>23.812000000000001</c:v>
                </c:pt>
                <c:pt idx="27997">
                  <c:v>23.812000000000001</c:v>
                </c:pt>
                <c:pt idx="27998">
                  <c:v>23.812000000000001</c:v>
                </c:pt>
                <c:pt idx="27999">
                  <c:v>23.812000000000001</c:v>
                </c:pt>
                <c:pt idx="28000">
                  <c:v>23.75</c:v>
                </c:pt>
                <c:pt idx="28001">
                  <c:v>23.75</c:v>
                </c:pt>
                <c:pt idx="28002">
                  <c:v>23.75</c:v>
                </c:pt>
                <c:pt idx="28003">
                  <c:v>23.687000000000001</c:v>
                </c:pt>
                <c:pt idx="28004">
                  <c:v>23.687000000000001</c:v>
                </c:pt>
                <c:pt idx="28005">
                  <c:v>23.687000000000001</c:v>
                </c:pt>
                <c:pt idx="28006">
                  <c:v>23.625</c:v>
                </c:pt>
                <c:pt idx="28007">
                  <c:v>23.687000000000001</c:v>
                </c:pt>
                <c:pt idx="28008">
                  <c:v>23.625</c:v>
                </c:pt>
                <c:pt idx="28009">
                  <c:v>23.625</c:v>
                </c:pt>
                <c:pt idx="28010">
                  <c:v>23.625</c:v>
                </c:pt>
                <c:pt idx="28011">
                  <c:v>23.562000000000001</c:v>
                </c:pt>
                <c:pt idx="28012">
                  <c:v>23.562000000000001</c:v>
                </c:pt>
                <c:pt idx="28013">
                  <c:v>23.5</c:v>
                </c:pt>
                <c:pt idx="28014">
                  <c:v>23.5</c:v>
                </c:pt>
                <c:pt idx="28015">
                  <c:v>23.5</c:v>
                </c:pt>
                <c:pt idx="28016">
                  <c:v>23.5</c:v>
                </c:pt>
                <c:pt idx="28017">
                  <c:v>23.5</c:v>
                </c:pt>
                <c:pt idx="28018">
                  <c:v>23.5</c:v>
                </c:pt>
                <c:pt idx="28019">
                  <c:v>23.5</c:v>
                </c:pt>
                <c:pt idx="28020">
                  <c:v>23.562000000000001</c:v>
                </c:pt>
                <c:pt idx="28021">
                  <c:v>23.625</c:v>
                </c:pt>
                <c:pt idx="28022">
                  <c:v>23.687000000000001</c:v>
                </c:pt>
                <c:pt idx="28023">
                  <c:v>23.875</c:v>
                </c:pt>
                <c:pt idx="28024">
                  <c:v>24.062000000000001</c:v>
                </c:pt>
                <c:pt idx="28025">
                  <c:v>24.187000000000001</c:v>
                </c:pt>
                <c:pt idx="28026">
                  <c:v>24.312000000000001</c:v>
                </c:pt>
                <c:pt idx="28027">
                  <c:v>24.437000000000001</c:v>
                </c:pt>
                <c:pt idx="28028">
                  <c:v>24.562000000000001</c:v>
                </c:pt>
                <c:pt idx="28029">
                  <c:v>24.687000000000001</c:v>
                </c:pt>
                <c:pt idx="28030">
                  <c:v>24.875</c:v>
                </c:pt>
                <c:pt idx="28031">
                  <c:v>25</c:v>
                </c:pt>
                <c:pt idx="28032">
                  <c:v>25.125</c:v>
                </c:pt>
                <c:pt idx="28033">
                  <c:v>25.25</c:v>
                </c:pt>
                <c:pt idx="28034">
                  <c:v>25.437000000000001</c:v>
                </c:pt>
                <c:pt idx="28035">
                  <c:v>25.562000000000001</c:v>
                </c:pt>
                <c:pt idx="28036">
                  <c:v>25.75</c:v>
                </c:pt>
                <c:pt idx="28037">
                  <c:v>25.875</c:v>
                </c:pt>
                <c:pt idx="28038">
                  <c:v>26.062000000000001</c:v>
                </c:pt>
                <c:pt idx="28039">
                  <c:v>26.187000000000001</c:v>
                </c:pt>
                <c:pt idx="28040">
                  <c:v>26.312000000000001</c:v>
                </c:pt>
                <c:pt idx="28041">
                  <c:v>26.5</c:v>
                </c:pt>
                <c:pt idx="28042">
                  <c:v>26.687000000000001</c:v>
                </c:pt>
                <c:pt idx="28043">
                  <c:v>26.875</c:v>
                </c:pt>
                <c:pt idx="28044">
                  <c:v>27.062000000000001</c:v>
                </c:pt>
                <c:pt idx="28045">
                  <c:v>27.25</c:v>
                </c:pt>
                <c:pt idx="28046">
                  <c:v>27.437000000000001</c:v>
                </c:pt>
                <c:pt idx="28047">
                  <c:v>27.625</c:v>
                </c:pt>
                <c:pt idx="28048">
                  <c:v>27.875</c:v>
                </c:pt>
                <c:pt idx="28049">
                  <c:v>28.125</c:v>
                </c:pt>
                <c:pt idx="28050">
                  <c:v>28.375</c:v>
                </c:pt>
                <c:pt idx="28051">
                  <c:v>28.625</c:v>
                </c:pt>
                <c:pt idx="28052">
                  <c:v>28.875</c:v>
                </c:pt>
                <c:pt idx="28053">
                  <c:v>29.812000000000001</c:v>
                </c:pt>
                <c:pt idx="28054">
                  <c:v>30.812000000000001</c:v>
                </c:pt>
                <c:pt idx="28055">
                  <c:v>31.812000000000001</c:v>
                </c:pt>
                <c:pt idx="28056">
                  <c:v>32.875</c:v>
                </c:pt>
                <c:pt idx="28057">
                  <c:v>33.311999999999998</c:v>
                </c:pt>
                <c:pt idx="28058">
                  <c:v>33.436999999999998</c:v>
                </c:pt>
                <c:pt idx="28059">
                  <c:v>33.875</c:v>
                </c:pt>
                <c:pt idx="28060">
                  <c:v>34.625</c:v>
                </c:pt>
                <c:pt idx="28061">
                  <c:v>35.561999999999998</c:v>
                </c:pt>
                <c:pt idx="28062">
                  <c:v>36.5</c:v>
                </c:pt>
                <c:pt idx="28063">
                  <c:v>37.375</c:v>
                </c:pt>
                <c:pt idx="28064">
                  <c:v>38.25</c:v>
                </c:pt>
                <c:pt idx="28065">
                  <c:v>39</c:v>
                </c:pt>
                <c:pt idx="28066">
                  <c:v>39.686999999999998</c:v>
                </c:pt>
                <c:pt idx="28067">
                  <c:v>40.311999999999998</c:v>
                </c:pt>
                <c:pt idx="28068">
                  <c:v>40.875</c:v>
                </c:pt>
                <c:pt idx="28069">
                  <c:v>41.375</c:v>
                </c:pt>
                <c:pt idx="28070">
                  <c:v>41.811999999999998</c:v>
                </c:pt>
                <c:pt idx="28071">
                  <c:v>42.25</c:v>
                </c:pt>
                <c:pt idx="28072">
                  <c:v>42.561999999999998</c:v>
                </c:pt>
                <c:pt idx="28073">
                  <c:v>42.811999999999998</c:v>
                </c:pt>
                <c:pt idx="28074">
                  <c:v>43</c:v>
                </c:pt>
                <c:pt idx="28075">
                  <c:v>43.186999999999998</c:v>
                </c:pt>
                <c:pt idx="28076">
                  <c:v>43.375</c:v>
                </c:pt>
                <c:pt idx="28077">
                  <c:v>43.436999999999998</c:v>
                </c:pt>
                <c:pt idx="28078">
                  <c:v>43.5</c:v>
                </c:pt>
                <c:pt idx="28079">
                  <c:v>43.561999999999998</c:v>
                </c:pt>
                <c:pt idx="28080">
                  <c:v>43.561999999999998</c:v>
                </c:pt>
                <c:pt idx="28081">
                  <c:v>43.5</c:v>
                </c:pt>
                <c:pt idx="28082">
                  <c:v>43.436999999999998</c:v>
                </c:pt>
                <c:pt idx="28083">
                  <c:v>43.375</c:v>
                </c:pt>
                <c:pt idx="28084">
                  <c:v>43.25</c:v>
                </c:pt>
                <c:pt idx="28085">
                  <c:v>43.125</c:v>
                </c:pt>
                <c:pt idx="28086">
                  <c:v>43</c:v>
                </c:pt>
                <c:pt idx="28087">
                  <c:v>42.811999999999998</c:v>
                </c:pt>
                <c:pt idx="28088">
                  <c:v>42.686999999999998</c:v>
                </c:pt>
                <c:pt idx="28089">
                  <c:v>42.436999999999998</c:v>
                </c:pt>
                <c:pt idx="28090">
                  <c:v>42.25</c:v>
                </c:pt>
                <c:pt idx="28091">
                  <c:v>42.061999999999998</c:v>
                </c:pt>
                <c:pt idx="28092">
                  <c:v>41.811999999999998</c:v>
                </c:pt>
                <c:pt idx="28093">
                  <c:v>41.625</c:v>
                </c:pt>
                <c:pt idx="28094">
                  <c:v>41.375</c:v>
                </c:pt>
                <c:pt idx="28095">
                  <c:v>41.125</c:v>
                </c:pt>
                <c:pt idx="28096">
                  <c:v>40.875</c:v>
                </c:pt>
                <c:pt idx="28097">
                  <c:v>40.625</c:v>
                </c:pt>
                <c:pt idx="28098">
                  <c:v>40.375</c:v>
                </c:pt>
                <c:pt idx="28099">
                  <c:v>40.061999999999998</c:v>
                </c:pt>
                <c:pt idx="28100">
                  <c:v>39.811999999999998</c:v>
                </c:pt>
                <c:pt idx="28101">
                  <c:v>39.561999999999998</c:v>
                </c:pt>
                <c:pt idx="28102">
                  <c:v>39.25</c:v>
                </c:pt>
                <c:pt idx="28103">
                  <c:v>39</c:v>
                </c:pt>
                <c:pt idx="28104">
                  <c:v>38.686999999999998</c:v>
                </c:pt>
                <c:pt idx="28105">
                  <c:v>38.436999999999998</c:v>
                </c:pt>
                <c:pt idx="28106">
                  <c:v>38.186999999999998</c:v>
                </c:pt>
                <c:pt idx="28107">
                  <c:v>37.875</c:v>
                </c:pt>
                <c:pt idx="28108">
                  <c:v>37.625</c:v>
                </c:pt>
                <c:pt idx="28109">
                  <c:v>37.311999999999998</c:v>
                </c:pt>
                <c:pt idx="28110">
                  <c:v>37.061999999999998</c:v>
                </c:pt>
                <c:pt idx="28111">
                  <c:v>36.811999999999998</c:v>
                </c:pt>
                <c:pt idx="28112">
                  <c:v>36.5</c:v>
                </c:pt>
                <c:pt idx="28113">
                  <c:v>36.25</c:v>
                </c:pt>
                <c:pt idx="28114">
                  <c:v>36</c:v>
                </c:pt>
                <c:pt idx="28115">
                  <c:v>35.686999999999998</c:v>
                </c:pt>
                <c:pt idx="28116">
                  <c:v>35.436999999999998</c:v>
                </c:pt>
                <c:pt idx="28117">
                  <c:v>35.186999999999998</c:v>
                </c:pt>
                <c:pt idx="28118">
                  <c:v>34.936999999999998</c:v>
                </c:pt>
                <c:pt idx="28119">
                  <c:v>34.686999999999998</c:v>
                </c:pt>
                <c:pt idx="28120">
                  <c:v>34.375</c:v>
                </c:pt>
                <c:pt idx="28121">
                  <c:v>34.186999999999998</c:v>
                </c:pt>
                <c:pt idx="28122">
                  <c:v>33.936999999999998</c:v>
                </c:pt>
                <c:pt idx="28123">
                  <c:v>33.686999999999998</c:v>
                </c:pt>
                <c:pt idx="28124">
                  <c:v>33.436999999999998</c:v>
                </c:pt>
                <c:pt idx="28125">
                  <c:v>33.186999999999998</c:v>
                </c:pt>
                <c:pt idx="28126">
                  <c:v>32.936999999999998</c:v>
                </c:pt>
                <c:pt idx="28127">
                  <c:v>32.686999999999998</c:v>
                </c:pt>
                <c:pt idx="28128">
                  <c:v>32.5</c:v>
                </c:pt>
                <c:pt idx="28129">
                  <c:v>32.25</c:v>
                </c:pt>
                <c:pt idx="28130">
                  <c:v>32.061999999999998</c:v>
                </c:pt>
                <c:pt idx="28131">
                  <c:v>31.812000000000001</c:v>
                </c:pt>
                <c:pt idx="28132">
                  <c:v>31.562000000000001</c:v>
                </c:pt>
                <c:pt idx="28133">
                  <c:v>31.375</c:v>
                </c:pt>
                <c:pt idx="28134">
                  <c:v>31.187000000000001</c:v>
                </c:pt>
                <c:pt idx="28135">
                  <c:v>30.937000000000001</c:v>
                </c:pt>
                <c:pt idx="28136">
                  <c:v>30.75</c:v>
                </c:pt>
                <c:pt idx="28137">
                  <c:v>30.562000000000001</c:v>
                </c:pt>
                <c:pt idx="28138">
                  <c:v>30.375</c:v>
                </c:pt>
                <c:pt idx="28139">
                  <c:v>30.187000000000001</c:v>
                </c:pt>
                <c:pt idx="28140">
                  <c:v>30</c:v>
                </c:pt>
                <c:pt idx="28141">
                  <c:v>29.812000000000001</c:v>
                </c:pt>
                <c:pt idx="28142">
                  <c:v>29.687000000000001</c:v>
                </c:pt>
                <c:pt idx="28143">
                  <c:v>29.5</c:v>
                </c:pt>
                <c:pt idx="28144">
                  <c:v>29.312000000000001</c:v>
                </c:pt>
                <c:pt idx="28145">
                  <c:v>29.125</c:v>
                </c:pt>
                <c:pt idx="28146">
                  <c:v>29</c:v>
                </c:pt>
                <c:pt idx="28147">
                  <c:v>28.812000000000001</c:v>
                </c:pt>
                <c:pt idx="28148">
                  <c:v>28.687000000000001</c:v>
                </c:pt>
                <c:pt idx="28149">
                  <c:v>28.5</c:v>
                </c:pt>
                <c:pt idx="28150">
                  <c:v>28.375</c:v>
                </c:pt>
                <c:pt idx="28151">
                  <c:v>28.187000000000001</c:v>
                </c:pt>
                <c:pt idx="28152">
                  <c:v>28.062000000000001</c:v>
                </c:pt>
                <c:pt idx="28153">
                  <c:v>27.937000000000001</c:v>
                </c:pt>
                <c:pt idx="28154">
                  <c:v>27.812000000000001</c:v>
                </c:pt>
                <c:pt idx="28155">
                  <c:v>27.625</c:v>
                </c:pt>
                <c:pt idx="28156">
                  <c:v>27.5</c:v>
                </c:pt>
                <c:pt idx="28157">
                  <c:v>27.375</c:v>
                </c:pt>
                <c:pt idx="28158">
                  <c:v>27.187000000000001</c:v>
                </c:pt>
                <c:pt idx="28159">
                  <c:v>27.062000000000001</c:v>
                </c:pt>
                <c:pt idx="28160">
                  <c:v>26.937000000000001</c:v>
                </c:pt>
                <c:pt idx="28161">
                  <c:v>26.812000000000001</c:v>
                </c:pt>
                <c:pt idx="28162">
                  <c:v>26.625</c:v>
                </c:pt>
                <c:pt idx="28163">
                  <c:v>26.5</c:v>
                </c:pt>
                <c:pt idx="28164">
                  <c:v>26.375</c:v>
                </c:pt>
                <c:pt idx="28165">
                  <c:v>26.25</c:v>
                </c:pt>
                <c:pt idx="28166">
                  <c:v>26.187000000000001</c:v>
                </c:pt>
                <c:pt idx="28167">
                  <c:v>26.062000000000001</c:v>
                </c:pt>
                <c:pt idx="28168">
                  <c:v>25.937000000000001</c:v>
                </c:pt>
                <c:pt idx="28169">
                  <c:v>25.812000000000001</c:v>
                </c:pt>
                <c:pt idx="28170">
                  <c:v>25.75</c:v>
                </c:pt>
                <c:pt idx="28171">
                  <c:v>25.625</c:v>
                </c:pt>
                <c:pt idx="28172">
                  <c:v>25.5</c:v>
                </c:pt>
                <c:pt idx="28173">
                  <c:v>25.437000000000001</c:v>
                </c:pt>
                <c:pt idx="28174">
                  <c:v>25.312000000000001</c:v>
                </c:pt>
                <c:pt idx="28175">
                  <c:v>25.25</c:v>
                </c:pt>
                <c:pt idx="28176">
                  <c:v>25.187000000000001</c:v>
                </c:pt>
                <c:pt idx="28177">
                  <c:v>25.062000000000001</c:v>
                </c:pt>
                <c:pt idx="28178">
                  <c:v>25</c:v>
                </c:pt>
                <c:pt idx="28179">
                  <c:v>24.937000000000001</c:v>
                </c:pt>
                <c:pt idx="28180">
                  <c:v>24.812000000000001</c:v>
                </c:pt>
                <c:pt idx="28181">
                  <c:v>24.75</c:v>
                </c:pt>
                <c:pt idx="28182">
                  <c:v>24.625</c:v>
                </c:pt>
                <c:pt idx="28183">
                  <c:v>24.625</c:v>
                </c:pt>
                <c:pt idx="28184">
                  <c:v>24.5</c:v>
                </c:pt>
                <c:pt idx="28185">
                  <c:v>24.437000000000001</c:v>
                </c:pt>
                <c:pt idx="28186">
                  <c:v>24.375</c:v>
                </c:pt>
                <c:pt idx="28187">
                  <c:v>24.312000000000001</c:v>
                </c:pt>
                <c:pt idx="28188">
                  <c:v>24.25</c:v>
                </c:pt>
                <c:pt idx="28189">
                  <c:v>24.187000000000001</c:v>
                </c:pt>
                <c:pt idx="28190">
                  <c:v>24.125</c:v>
                </c:pt>
                <c:pt idx="28191">
                  <c:v>24.062000000000001</c:v>
                </c:pt>
                <c:pt idx="28192">
                  <c:v>24</c:v>
                </c:pt>
                <c:pt idx="28193">
                  <c:v>23.937000000000001</c:v>
                </c:pt>
                <c:pt idx="28194">
                  <c:v>23.875</c:v>
                </c:pt>
                <c:pt idx="28195">
                  <c:v>23.812000000000001</c:v>
                </c:pt>
                <c:pt idx="28196">
                  <c:v>23.75</c:v>
                </c:pt>
                <c:pt idx="28197">
                  <c:v>23.687000000000001</c:v>
                </c:pt>
                <c:pt idx="28198">
                  <c:v>23.625</c:v>
                </c:pt>
                <c:pt idx="28199">
                  <c:v>23.562000000000001</c:v>
                </c:pt>
                <c:pt idx="28200">
                  <c:v>23.5</c:v>
                </c:pt>
                <c:pt idx="28201">
                  <c:v>23.437000000000001</c:v>
                </c:pt>
                <c:pt idx="28202">
                  <c:v>23.437000000000001</c:v>
                </c:pt>
                <c:pt idx="28203">
                  <c:v>23.375</c:v>
                </c:pt>
                <c:pt idx="28204">
                  <c:v>23.312000000000001</c:v>
                </c:pt>
                <c:pt idx="28205">
                  <c:v>23.312000000000001</c:v>
                </c:pt>
                <c:pt idx="28206">
                  <c:v>23.25</c:v>
                </c:pt>
                <c:pt idx="28207">
                  <c:v>23.187000000000001</c:v>
                </c:pt>
                <c:pt idx="28208">
                  <c:v>23.125</c:v>
                </c:pt>
                <c:pt idx="28209">
                  <c:v>23.125</c:v>
                </c:pt>
                <c:pt idx="28210">
                  <c:v>23.062000000000001</c:v>
                </c:pt>
                <c:pt idx="28211">
                  <c:v>23.062000000000001</c:v>
                </c:pt>
                <c:pt idx="28212">
                  <c:v>23</c:v>
                </c:pt>
                <c:pt idx="28213">
                  <c:v>22.937000000000001</c:v>
                </c:pt>
                <c:pt idx="28214">
                  <c:v>22.937000000000001</c:v>
                </c:pt>
                <c:pt idx="28215">
                  <c:v>22.875</c:v>
                </c:pt>
                <c:pt idx="28216">
                  <c:v>22.812000000000001</c:v>
                </c:pt>
                <c:pt idx="28217">
                  <c:v>22.812000000000001</c:v>
                </c:pt>
                <c:pt idx="28218">
                  <c:v>22.812000000000001</c:v>
                </c:pt>
                <c:pt idx="28219">
                  <c:v>22.75</c:v>
                </c:pt>
                <c:pt idx="28220">
                  <c:v>22.687000000000001</c:v>
                </c:pt>
                <c:pt idx="28221">
                  <c:v>22.687000000000001</c:v>
                </c:pt>
                <c:pt idx="28222">
                  <c:v>22.625</c:v>
                </c:pt>
                <c:pt idx="28223">
                  <c:v>22.625</c:v>
                </c:pt>
                <c:pt idx="28224">
                  <c:v>22.562000000000001</c:v>
                </c:pt>
                <c:pt idx="28225">
                  <c:v>22.562000000000001</c:v>
                </c:pt>
                <c:pt idx="28226">
                  <c:v>22.5</c:v>
                </c:pt>
                <c:pt idx="28227">
                  <c:v>22.5</c:v>
                </c:pt>
                <c:pt idx="28228">
                  <c:v>22.437000000000001</c:v>
                </c:pt>
                <c:pt idx="28229">
                  <c:v>22.437000000000001</c:v>
                </c:pt>
                <c:pt idx="28230">
                  <c:v>22.375</c:v>
                </c:pt>
                <c:pt idx="28231">
                  <c:v>22.375</c:v>
                </c:pt>
                <c:pt idx="28232">
                  <c:v>22.312000000000001</c:v>
                </c:pt>
                <c:pt idx="28233">
                  <c:v>22.312000000000001</c:v>
                </c:pt>
                <c:pt idx="28234">
                  <c:v>22.312000000000001</c:v>
                </c:pt>
                <c:pt idx="28235">
                  <c:v>22.25</c:v>
                </c:pt>
                <c:pt idx="28236">
                  <c:v>22.25</c:v>
                </c:pt>
                <c:pt idx="28237">
                  <c:v>22.187000000000001</c:v>
                </c:pt>
                <c:pt idx="28238">
                  <c:v>22.25</c:v>
                </c:pt>
                <c:pt idx="28239">
                  <c:v>22.25</c:v>
                </c:pt>
                <c:pt idx="28240">
                  <c:v>22.312000000000001</c:v>
                </c:pt>
                <c:pt idx="28241">
                  <c:v>22.312000000000001</c:v>
                </c:pt>
                <c:pt idx="28242">
                  <c:v>22.437000000000001</c:v>
                </c:pt>
                <c:pt idx="28243">
                  <c:v>22.625</c:v>
                </c:pt>
                <c:pt idx="28244">
                  <c:v>22.75</c:v>
                </c:pt>
                <c:pt idx="28245">
                  <c:v>22.937000000000001</c:v>
                </c:pt>
                <c:pt idx="28246">
                  <c:v>23.062000000000001</c:v>
                </c:pt>
                <c:pt idx="28247">
                  <c:v>23.25</c:v>
                </c:pt>
                <c:pt idx="28248">
                  <c:v>23.375</c:v>
                </c:pt>
                <c:pt idx="28249">
                  <c:v>23.5</c:v>
                </c:pt>
                <c:pt idx="28250">
                  <c:v>23.687000000000001</c:v>
                </c:pt>
                <c:pt idx="28251">
                  <c:v>23.812000000000001</c:v>
                </c:pt>
                <c:pt idx="28252">
                  <c:v>24</c:v>
                </c:pt>
                <c:pt idx="28253">
                  <c:v>24.125</c:v>
                </c:pt>
                <c:pt idx="28254">
                  <c:v>24.375</c:v>
                </c:pt>
                <c:pt idx="28255">
                  <c:v>24.5</c:v>
                </c:pt>
                <c:pt idx="28256">
                  <c:v>24.687000000000001</c:v>
                </c:pt>
                <c:pt idx="28257">
                  <c:v>24.875</c:v>
                </c:pt>
                <c:pt idx="28258">
                  <c:v>25.062000000000001</c:v>
                </c:pt>
                <c:pt idx="28259">
                  <c:v>25.25</c:v>
                </c:pt>
                <c:pt idx="28260">
                  <c:v>25.437000000000001</c:v>
                </c:pt>
                <c:pt idx="28261">
                  <c:v>25.625</c:v>
                </c:pt>
                <c:pt idx="28262">
                  <c:v>25.812000000000001</c:v>
                </c:pt>
                <c:pt idx="28263">
                  <c:v>26</c:v>
                </c:pt>
                <c:pt idx="28264">
                  <c:v>26.187000000000001</c:v>
                </c:pt>
                <c:pt idx="28265">
                  <c:v>26.375</c:v>
                </c:pt>
                <c:pt idx="28266">
                  <c:v>26.562000000000001</c:v>
                </c:pt>
                <c:pt idx="28267">
                  <c:v>26.75</c:v>
                </c:pt>
                <c:pt idx="28268">
                  <c:v>26.937000000000001</c:v>
                </c:pt>
                <c:pt idx="28269">
                  <c:v>27.187000000000001</c:v>
                </c:pt>
                <c:pt idx="28270">
                  <c:v>27.437000000000001</c:v>
                </c:pt>
                <c:pt idx="28271">
                  <c:v>27.687000000000001</c:v>
                </c:pt>
                <c:pt idx="28272">
                  <c:v>27.937000000000001</c:v>
                </c:pt>
                <c:pt idx="28273">
                  <c:v>28.875</c:v>
                </c:pt>
                <c:pt idx="28274">
                  <c:v>29.937000000000001</c:v>
                </c:pt>
                <c:pt idx="28275">
                  <c:v>31</c:v>
                </c:pt>
                <c:pt idx="28276">
                  <c:v>32.125</c:v>
                </c:pt>
                <c:pt idx="28277">
                  <c:v>33.375</c:v>
                </c:pt>
                <c:pt idx="28278">
                  <c:v>33.686999999999998</c:v>
                </c:pt>
                <c:pt idx="28279">
                  <c:v>33.811999999999998</c:v>
                </c:pt>
                <c:pt idx="28280">
                  <c:v>34.311999999999998</c:v>
                </c:pt>
                <c:pt idx="28281">
                  <c:v>35.125</c:v>
                </c:pt>
                <c:pt idx="28282">
                  <c:v>36.061999999999998</c:v>
                </c:pt>
                <c:pt idx="28283">
                  <c:v>37.061999999999998</c:v>
                </c:pt>
                <c:pt idx="28284">
                  <c:v>38</c:v>
                </c:pt>
                <c:pt idx="28285">
                  <c:v>38.875</c:v>
                </c:pt>
                <c:pt idx="28286">
                  <c:v>39.686999999999998</c:v>
                </c:pt>
                <c:pt idx="28287">
                  <c:v>40.436999999999998</c:v>
                </c:pt>
                <c:pt idx="28288">
                  <c:v>41.125</c:v>
                </c:pt>
                <c:pt idx="28289">
                  <c:v>41.75</c:v>
                </c:pt>
                <c:pt idx="28290">
                  <c:v>42.25</c:v>
                </c:pt>
                <c:pt idx="28291">
                  <c:v>42.75</c:v>
                </c:pt>
                <c:pt idx="28292">
                  <c:v>43.186999999999998</c:v>
                </c:pt>
                <c:pt idx="28293">
                  <c:v>43.5</c:v>
                </c:pt>
                <c:pt idx="28294">
                  <c:v>43.811999999999998</c:v>
                </c:pt>
                <c:pt idx="28295">
                  <c:v>44.061999999999998</c:v>
                </c:pt>
                <c:pt idx="28296">
                  <c:v>44.25</c:v>
                </c:pt>
                <c:pt idx="28297">
                  <c:v>44.436999999999998</c:v>
                </c:pt>
                <c:pt idx="28298">
                  <c:v>44.561999999999998</c:v>
                </c:pt>
                <c:pt idx="28299">
                  <c:v>44.625</c:v>
                </c:pt>
                <c:pt idx="28300">
                  <c:v>44.686999999999998</c:v>
                </c:pt>
                <c:pt idx="28301">
                  <c:v>44.686999999999998</c:v>
                </c:pt>
                <c:pt idx="28302">
                  <c:v>44.686999999999998</c:v>
                </c:pt>
                <c:pt idx="28303">
                  <c:v>44.625</c:v>
                </c:pt>
                <c:pt idx="28304">
                  <c:v>44.561999999999998</c:v>
                </c:pt>
                <c:pt idx="28305">
                  <c:v>44.436999999999998</c:v>
                </c:pt>
                <c:pt idx="28306">
                  <c:v>44.311999999999998</c:v>
                </c:pt>
                <c:pt idx="28307">
                  <c:v>44.125</c:v>
                </c:pt>
                <c:pt idx="28308">
                  <c:v>44</c:v>
                </c:pt>
                <c:pt idx="28309">
                  <c:v>43.811999999999998</c:v>
                </c:pt>
                <c:pt idx="28310">
                  <c:v>43.561999999999998</c:v>
                </c:pt>
                <c:pt idx="28311">
                  <c:v>43.375</c:v>
                </c:pt>
                <c:pt idx="28312">
                  <c:v>43.186999999999998</c:v>
                </c:pt>
                <c:pt idx="28313">
                  <c:v>42.936999999999998</c:v>
                </c:pt>
                <c:pt idx="28314">
                  <c:v>42.686999999999998</c:v>
                </c:pt>
                <c:pt idx="28315">
                  <c:v>42.436999999999998</c:v>
                </c:pt>
                <c:pt idx="28316">
                  <c:v>42.125</c:v>
                </c:pt>
                <c:pt idx="28317">
                  <c:v>41.875</c:v>
                </c:pt>
                <c:pt idx="28318">
                  <c:v>41.561999999999998</c:v>
                </c:pt>
                <c:pt idx="28319">
                  <c:v>41.311999999999998</c:v>
                </c:pt>
                <c:pt idx="28320">
                  <c:v>41</c:v>
                </c:pt>
                <c:pt idx="28321">
                  <c:v>40.75</c:v>
                </c:pt>
                <c:pt idx="28322">
                  <c:v>40.436999999999998</c:v>
                </c:pt>
                <c:pt idx="28323">
                  <c:v>40.125</c:v>
                </c:pt>
                <c:pt idx="28324">
                  <c:v>39.811999999999998</c:v>
                </c:pt>
                <c:pt idx="28325">
                  <c:v>39.561999999999998</c:v>
                </c:pt>
                <c:pt idx="28326">
                  <c:v>39.25</c:v>
                </c:pt>
                <c:pt idx="28327">
                  <c:v>38.936999999999998</c:v>
                </c:pt>
                <c:pt idx="28328">
                  <c:v>38.625</c:v>
                </c:pt>
                <c:pt idx="28329">
                  <c:v>38.375</c:v>
                </c:pt>
                <c:pt idx="28330">
                  <c:v>38.061999999999998</c:v>
                </c:pt>
                <c:pt idx="28331">
                  <c:v>37.75</c:v>
                </c:pt>
                <c:pt idx="28332">
                  <c:v>37.5</c:v>
                </c:pt>
                <c:pt idx="28333">
                  <c:v>37.186999999999998</c:v>
                </c:pt>
                <c:pt idx="28334">
                  <c:v>36.936999999999998</c:v>
                </c:pt>
                <c:pt idx="28335">
                  <c:v>36.625</c:v>
                </c:pt>
                <c:pt idx="28336">
                  <c:v>36.375</c:v>
                </c:pt>
                <c:pt idx="28337">
                  <c:v>36.125</c:v>
                </c:pt>
                <c:pt idx="28338">
                  <c:v>35.875</c:v>
                </c:pt>
                <c:pt idx="28339">
                  <c:v>35.561999999999998</c:v>
                </c:pt>
                <c:pt idx="28340">
                  <c:v>35.311999999999998</c:v>
                </c:pt>
                <c:pt idx="28341">
                  <c:v>35.061999999999998</c:v>
                </c:pt>
                <c:pt idx="28342">
                  <c:v>34.811999999999998</c:v>
                </c:pt>
                <c:pt idx="28343">
                  <c:v>34.561999999999998</c:v>
                </c:pt>
                <c:pt idx="28344">
                  <c:v>34.375</c:v>
                </c:pt>
                <c:pt idx="28345">
                  <c:v>34.125</c:v>
                </c:pt>
                <c:pt idx="28346">
                  <c:v>33.875</c:v>
                </c:pt>
                <c:pt idx="28347">
                  <c:v>33.686999999999998</c:v>
                </c:pt>
                <c:pt idx="28348">
                  <c:v>33.436999999999998</c:v>
                </c:pt>
                <c:pt idx="28349">
                  <c:v>33.25</c:v>
                </c:pt>
                <c:pt idx="28350">
                  <c:v>33</c:v>
                </c:pt>
                <c:pt idx="28351">
                  <c:v>32.75</c:v>
                </c:pt>
                <c:pt idx="28352">
                  <c:v>32.561999999999998</c:v>
                </c:pt>
                <c:pt idx="28353">
                  <c:v>32.375</c:v>
                </c:pt>
                <c:pt idx="28354">
                  <c:v>32.125</c:v>
                </c:pt>
                <c:pt idx="28355">
                  <c:v>31.937000000000001</c:v>
                </c:pt>
                <c:pt idx="28356">
                  <c:v>31.687000000000001</c:v>
                </c:pt>
                <c:pt idx="28357">
                  <c:v>31.5</c:v>
                </c:pt>
                <c:pt idx="28358">
                  <c:v>31.312000000000001</c:v>
                </c:pt>
                <c:pt idx="28359">
                  <c:v>31.062000000000001</c:v>
                </c:pt>
                <c:pt idx="28360">
                  <c:v>30.875</c:v>
                </c:pt>
                <c:pt idx="28361">
                  <c:v>30.687000000000001</c:v>
                </c:pt>
                <c:pt idx="28362">
                  <c:v>30.437000000000001</c:v>
                </c:pt>
                <c:pt idx="28363">
                  <c:v>30.25</c:v>
                </c:pt>
                <c:pt idx="28364">
                  <c:v>30.062000000000001</c:v>
                </c:pt>
                <c:pt idx="28365">
                  <c:v>29.875</c:v>
                </c:pt>
                <c:pt idx="28366">
                  <c:v>29.687000000000001</c:v>
                </c:pt>
                <c:pt idx="28367">
                  <c:v>29.437000000000001</c:v>
                </c:pt>
                <c:pt idx="28368">
                  <c:v>29.25</c:v>
                </c:pt>
                <c:pt idx="28369">
                  <c:v>29.062000000000001</c:v>
                </c:pt>
                <c:pt idx="28370">
                  <c:v>28.875</c:v>
                </c:pt>
                <c:pt idx="28371">
                  <c:v>28.687000000000001</c:v>
                </c:pt>
                <c:pt idx="28372">
                  <c:v>28.5</c:v>
                </c:pt>
                <c:pt idx="28373">
                  <c:v>28.312000000000001</c:v>
                </c:pt>
                <c:pt idx="28374">
                  <c:v>28.125</c:v>
                </c:pt>
                <c:pt idx="28375">
                  <c:v>28</c:v>
                </c:pt>
                <c:pt idx="28376">
                  <c:v>27.812000000000001</c:v>
                </c:pt>
                <c:pt idx="28377">
                  <c:v>27.625</c:v>
                </c:pt>
                <c:pt idx="28378">
                  <c:v>27.437000000000001</c:v>
                </c:pt>
                <c:pt idx="28379">
                  <c:v>27.312000000000001</c:v>
                </c:pt>
                <c:pt idx="28380">
                  <c:v>27.125</c:v>
                </c:pt>
                <c:pt idx="28381">
                  <c:v>26.937000000000001</c:v>
                </c:pt>
                <c:pt idx="28382">
                  <c:v>26.812000000000001</c:v>
                </c:pt>
                <c:pt idx="28383">
                  <c:v>26.625</c:v>
                </c:pt>
                <c:pt idx="28384">
                  <c:v>26.5</c:v>
                </c:pt>
                <c:pt idx="28385">
                  <c:v>26.312000000000001</c:v>
                </c:pt>
                <c:pt idx="28386">
                  <c:v>26.187000000000001</c:v>
                </c:pt>
                <c:pt idx="28387">
                  <c:v>26</c:v>
                </c:pt>
                <c:pt idx="28388">
                  <c:v>25.812000000000001</c:v>
                </c:pt>
                <c:pt idx="28389">
                  <c:v>25.687000000000001</c:v>
                </c:pt>
                <c:pt idx="28390">
                  <c:v>25.5</c:v>
                </c:pt>
                <c:pt idx="28391">
                  <c:v>25.375</c:v>
                </c:pt>
                <c:pt idx="28392">
                  <c:v>25.187000000000001</c:v>
                </c:pt>
                <c:pt idx="28393">
                  <c:v>25.062000000000001</c:v>
                </c:pt>
                <c:pt idx="28394">
                  <c:v>24.875</c:v>
                </c:pt>
                <c:pt idx="28395">
                  <c:v>24.75</c:v>
                </c:pt>
                <c:pt idx="28396">
                  <c:v>24.625</c:v>
                </c:pt>
                <c:pt idx="28397">
                  <c:v>24.437000000000001</c:v>
                </c:pt>
                <c:pt idx="28398">
                  <c:v>24.25</c:v>
                </c:pt>
                <c:pt idx="28399">
                  <c:v>24.125</c:v>
                </c:pt>
                <c:pt idx="28400">
                  <c:v>23.937000000000001</c:v>
                </c:pt>
                <c:pt idx="28401">
                  <c:v>23.812000000000001</c:v>
                </c:pt>
                <c:pt idx="28402">
                  <c:v>23.687000000000001</c:v>
                </c:pt>
                <c:pt idx="28403">
                  <c:v>23.5</c:v>
                </c:pt>
                <c:pt idx="28404">
                  <c:v>23.375</c:v>
                </c:pt>
                <c:pt idx="28405">
                  <c:v>23.187000000000001</c:v>
                </c:pt>
                <c:pt idx="28406">
                  <c:v>23.062000000000001</c:v>
                </c:pt>
                <c:pt idx="28407">
                  <c:v>22.937000000000001</c:v>
                </c:pt>
                <c:pt idx="28408">
                  <c:v>22.812000000000001</c:v>
                </c:pt>
                <c:pt idx="28409">
                  <c:v>22.625</c:v>
                </c:pt>
                <c:pt idx="28410">
                  <c:v>22.5</c:v>
                </c:pt>
                <c:pt idx="28411">
                  <c:v>22.312000000000001</c:v>
                </c:pt>
                <c:pt idx="28412">
                  <c:v>22.187000000000001</c:v>
                </c:pt>
                <c:pt idx="28413">
                  <c:v>22.062000000000001</c:v>
                </c:pt>
                <c:pt idx="28414">
                  <c:v>21.937000000000001</c:v>
                </c:pt>
                <c:pt idx="28415">
                  <c:v>21.75</c:v>
                </c:pt>
                <c:pt idx="28416">
                  <c:v>21.625</c:v>
                </c:pt>
                <c:pt idx="28417">
                  <c:v>21.437000000000001</c:v>
                </c:pt>
                <c:pt idx="28418">
                  <c:v>21.312000000000001</c:v>
                </c:pt>
                <c:pt idx="28419">
                  <c:v>21.187000000000001</c:v>
                </c:pt>
                <c:pt idx="28420">
                  <c:v>21.062000000000001</c:v>
                </c:pt>
                <c:pt idx="28421">
                  <c:v>20.937000000000001</c:v>
                </c:pt>
                <c:pt idx="28422">
                  <c:v>20.75</c:v>
                </c:pt>
                <c:pt idx="28423">
                  <c:v>20.625</c:v>
                </c:pt>
                <c:pt idx="28424">
                  <c:v>20.5</c:v>
                </c:pt>
                <c:pt idx="28425">
                  <c:v>20.312000000000001</c:v>
                </c:pt>
                <c:pt idx="28426">
                  <c:v>20.187000000000001</c:v>
                </c:pt>
                <c:pt idx="28427">
                  <c:v>20.062000000000001</c:v>
                </c:pt>
                <c:pt idx="28428">
                  <c:v>19.937000000000001</c:v>
                </c:pt>
                <c:pt idx="28429">
                  <c:v>19.812000000000001</c:v>
                </c:pt>
                <c:pt idx="28430">
                  <c:v>19.687000000000001</c:v>
                </c:pt>
                <c:pt idx="28431">
                  <c:v>19.625</c:v>
                </c:pt>
                <c:pt idx="28432">
                  <c:v>19.625</c:v>
                </c:pt>
                <c:pt idx="28433">
                  <c:v>19.625</c:v>
                </c:pt>
                <c:pt idx="28434">
                  <c:v>19.625</c:v>
                </c:pt>
                <c:pt idx="28435">
                  <c:v>19.625</c:v>
                </c:pt>
                <c:pt idx="28436">
                  <c:v>19.687000000000001</c:v>
                </c:pt>
                <c:pt idx="28437">
                  <c:v>19.812000000000001</c:v>
                </c:pt>
                <c:pt idx="28438">
                  <c:v>19.937000000000001</c:v>
                </c:pt>
                <c:pt idx="28439">
                  <c:v>20</c:v>
                </c:pt>
                <c:pt idx="28440">
                  <c:v>20.125</c:v>
                </c:pt>
                <c:pt idx="28441">
                  <c:v>20.25</c:v>
                </c:pt>
                <c:pt idx="28442">
                  <c:v>20.375</c:v>
                </c:pt>
                <c:pt idx="28443">
                  <c:v>20.5</c:v>
                </c:pt>
                <c:pt idx="28444">
                  <c:v>20.562000000000001</c:v>
                </c:pt>
                <c:pt idx="28445">
                  <c:v>20.687000000000001</c:v>
                </c:pt>
                <c:pt idx="28446">
                  <c:v>20.75</c:v>
                </c:pt>
                <c:pt idx="28447">
                  <c:v>20.875</c:v>
                </c:pt>
                <c:pt idx="28448">
                  <c:v>21</c:v>
                </c:pt>
                <c:pt idx="28449">
                  <c:v>21.062000000000001</c:v>
                </c:pt>
                <c:pt idx="28450">
                  <c:v>21.187000000000001</c:v>
                </c:pt>
                <c:pt idx="28451">
                  <c:v>21.25</c:v>
                </c:pt>
                <c:pt idx="28452">
                  <c:v>21.312000000000001</c:v>
                </c:pt>
                <c:pt idx="28453">
                  <c:v>21.437000000000001</c:v>
                </c:pt>
                <c:pt idx="28454">
                  <c:v>21.5</c:v>
                </c:pt>
                <c:pt idx="28455">
                  <c:v>21.562000000000001</c:v>
                </c:pt>
                <c:pt idx="28456">
                  <c:v>21.625</c:v>
                </c:pt>
                <c:pt idx="28457">
                  <c:v>21.75</c:v>
                </c:pt>
                <c:pt idx="28458">
                  <c:v>21.812000000000001</c:v>
                </c:pt>
                <c:pt idx="28459">
                  <c:v>21.875</c:v>
                </c:pt>
                <c:pt idx="28460">
                  <c:v>21.875</c:v>
                </c:pt>
                <c:pt idx="28461">
                  <c:v>21.937000000000001</c:v>
                </c:pt>
                <c:pt idx="28462">
                  <c:v>22</c:v>
                </c:pt>
                <c:pt idx="28463">
                  <c:v>22.062000000000001</c:v>
                </c:pt>
                <c:pt idx="28464">
                  <c:v>22.125</c:v>
                </c:pt>
                <c:pt idx="28465">
                  <c:v>22.125</c:v>
                </c:pt>
                <c:pt idx="28466">
                  <c:v>22.25</c:v>
                </c:pt>
                <c:pt idx="28467">
                  <c:v>22.437000000000001</c:v>
                </c:pt>
                <c:pt idx="28468">
                  <c:v>22.562000000000001</c:v>
                </c:pt>
                <c:pt idx="28469">
                  <c:v>22.812000000000001</c:v>
                </c:pt>
                <c:pt idx="28470">
                  <c:v>23.062000000000001</c:v>
                </c:pt>
                <c:pt idx="28471">
                  <c:v>23.25</c:v>
                </c:pt>
                <c:pt idx="28472">
                  <c:v>23.562000000000001</c:v>
                </c:pt>
                <c:pt idx="28473">
                  <c:v>23.875</c:v>
                </c:pt>
                <c:pt idx="28474">
                  <c:v>24.312000000000001</c:v>
                </c:pt>
                <c:pt idx="28475">
                  <c:v>24.875</c:v>
                </c:pt>
                <c:pt idx="28476">
                  <c:v>25.437000000000001</c:v>
                </c:pt>
                <c:pt idx="28477">
                  <c:v>26.062000000000001</c:v>
                </c:pt>
                <c:pt idx="28478">
                  <c:v>26.687000000000001</c:v>
                </c:pt>
                <c:pt idx="28479">
                  <c:v>27.312000000000001</c:v>
                </c:pt>
                <c:pt idx="28480">
                  <c:v>27.937000000000001</c:v>
                </c:pt>
                <c:pt idx="28481">
                  <c:v>28.687000000000001</c:v>
                </c:pt>
                <c:pt idx="28482">
                  <c:v>29.375</c:v>
                </c:pt>
                <c:pt idx="28483">
                  <c:v>30.187000000000001</c:v>
                </c:pt>
                <c:pt idx="28484">
                  <c:v>31.062000000000001</c:v>
                </c:pt>
                <c:pt idx="28485">
                  <c:v>31.75</c:v>
                </c:pt>
                <c:pt idx="28486">
                  <c:v>33.25</c:v>
                </c:pt>
                <c:pt idx="28487">
                  <c:v>34.311999999999998</c:v>
                </c:pt>
                <c:pt idx="28488">
                  <c:v>35.125</c:v>
                </c:pt>
                <c:pt idx="28489">
                  <c:v>35.186999999999998</c:v>
                </c:pt>
                <c:pt idx="28490">
                  <c:v>35.561999999999998</c:v>
                </c:pt>
                <c:pt idx="28491">
                  <c:v>36.186999999999998</c:v>
                </c:pt>
                <c:pt idx="28492">
                  <c:v>36.875</c:v>
                </c:pt>
                <c:pt idx="28493">
                  <c:v>37.625</c:v>
                </c:pt>
                <c:pt idx="28494">
                  <c:v>38.311999999999998</c:v>
                </c:pt>
                <c:pt idx="28495">
                  <c:v>39</c:v>
                </c:pt>
                <c:pt idx="28496">
                  <c:v>39.561999999999998</c:v>
                </c:pt>
                <c:pt idx="28497">
                  <c:v>40.061999999999998</c:v>
                </c:pt>
                <c:pt idx="28498">
                  <c:v>40.561999999999998</c:v>
                </c:pt>
                <c:pt idx="28499">
                  <c:v>40.936999999999998</c:v>
                </c:pt>
                <c:pt idx="28500">
                  <c:v>41.311999999999998</c:v>
                </c:pt>
                <c:pt idx="28501">
                  <c:v>41.625</c:v>
                </c:pt>
                <c:pt idx="28502">
                  <c:v>41.811999999999998</c:v>
                </c:pt>
                <c:pt idx="28503">
                  <c:v>42.061999999999998</c:v>
                </c:pt>
                <c:pt idx="28504">
                  <c:v>42.125</c:v>
                </c:pt>
                <c:pt idx="28505">
                  <c:v>42.25</c:v>
                </c:pt>
                <c:pt idx="28506">
                  <c:v>42.311999999999998</c:v>
                </c:pt>
                <c:pt idx="28507">
                  <c:v>42.375</c:v>
                </c:pt>
                <c:pt idx="28508">
                  <c:v>42.311999999999998</c:v>
                </c:pt>
                <c:pt idx="28509">
                  <c:v>42.311999999999998</c:v>
                </c:pt>
                <c:pt idx="28510">
                  <c:v>42.186999999999998</c:v>
                </c:pt>
                <c:pt idx="28511">
                  <c:v>42.125</c:v>
                </c:pt>
                <c:pt idx="28512">
                  <c:v>42</c:v>
                </c:pt>
                <c:pt idx="28513">
                  <c:v>41.875</c:v>
                </c:pt>
                <c:pt idx="28514">
                  <c:v>41.686999999999998</c:v>
                </c:pt>
                <c:pt idx="28515">
                  <c:v>41.5</c:v>
                </c:pt>
                <c:pt idx="28516">
                  <c:v>41.311999999999998</c:v>
                </c:pt>
                <c:pt idx="28517">
                  <c:v>41.125</c:v>
                </c:pt>
                <c:pt idx="28518">
                  <c:v>40.936999999999998</c:v>
                </c:pt>
                <c:pt idx="28519">
                  <c:v>40.686999999999998</c:v>
                </c:pt>
                <c:pt idx="28520">
                  <c:v>40.436999999999998</c:v>
                </c:pt>
                <c:pt idx="28521">
                  <c:v>40.186999999999998</c:v>
                </c:pt>
                <c:pt idx="28522">
                  <c:v>39.936999999999998</c:v>
                </c:pt>
                <c:pt idx="28523">
                  <c:v>39.686999999999998</c:v>
                </c:pt>
                <c:pt idx="28524">
                  <c:v>39.375</c:v>
                </c:pt>
                <c:pt idx="28525">
                  <c:v>39.125</c:v>
                </c:pt>
                <c:pt idx="28526">
                  <c:v>38.875</c:v>
                </c:pt>
                <c:pt idx="28527">
                  <c:v>38.561999999999998</c:v>
                </c:pt>
                <c:pt idx="28528">
                  <c:v>38.311999999999998</c:v>
                </c:pt>
                <c:pt idx="28529">
                  <c:v>38</c:v>
                </c:pt>
                <c:pt idx="28530">
                  <c:v>37.75</c:v>
                </c:pt>
                <c:pt idx="28531">
                  <c:v>37.436999999999998</c:v>
                </c:pt>
                <c:pt idx="28532">
                  <c:v>37.186999999999998</c:v>
                </c:pt>
                <c:pt idx="28533">
                  <c:v>36.875</c:v>
                </c:pt>
                <c:pt idx="28534">
                  <c:v>36.625</c:v>
                </c:pt>
                <c:pt idx="28535">
                  <c:v>36.375</c:v>
                </c:pt>
                <c:pt idx="28536">
                  <c:v>36.061999999999998</c:v>
                </c:pt>
                <c:pt idx="28537">
                  <c:v>35.811999999999998</c:v>
                </c:pt>
                <c:pt idx="28538">
                  <c:v>35.561999999999998</c:v>
                </c:pt>
                <c:pt idx="28539">
                  <c:v>35.311999999999998</c:v>
                </c:pt>
                <c:pt idx="28540">
                  <c:v>35</c:v>
                </c:pt>
                <c:pt idx="28541">
                  <c:v>34.75</c:v>
                </c:pt>
                <c:pt idx="28542">
                  <c:v>34.5</c:v>
                </c:pt>
                <c:pt idx="28543">
                  <c:v>34.311999999999998</c:v>
                </c:pt>
                <c:pt idx="28544">
                  <c:v>34.061999999999998</c:v>
                </c:pt>
                <c:pt idx="28545">
                  <c:v>33.811999999999998</c:v>
                </c:pt>
                <c:pt idx="28546">
                  <c:v>33.561999999999998</c:v>
                </c:pt>
                <c:pt idx="28547">
                  <c:v>33.375</c:v>
                </c:pt>
                <c:pt idx="28548">
                  <c:v>33.125</c:v>
                </c:pt>
                <c:pt idx="28549">
                  <c:v>32.936999999999998</c:v>
                </c:pt>
                <c:pt idx="28550">
                  <c:v>32.75</c:v>
                </c:pt>
                <c:pt idx="28551">
                  <c:v>32.5</c:v>
                </c:pt>
                <c:pt idx="28552">
                  <c:v>32.311999999999998</c:v>
                </c:pt>
                <c:pt idx="28553">
                  <c:v>32.061999999999998</c:v>
                </c:pt>
                <c:pt idx="28554">
                  <c:v>31.875</c:v>
                </c:pt>
                <c:pt idx="28555">
                  <c:v>31.625</c:v>
                </c:pt>
                <c:pt idx="28556">
                  <c:v>31.437000000000001</c:v>
                </c:pt>
                <c:pt idx="28557">
                  <c:v>31.25</c:v>
                </c:pt>
                <c:pt idx="28558">
                  <c:v>31</c:v>
                </c:pt>
                <c:pt idx="28559">
                  <c:v>30.812000000000001</c:v>
                </c:pt>
                <c:pt idx="28560">
                  <c:v>30.812000000000001</c:v>
                </c:pt>
                <c:pt idx="28561">
                  <c:v>30.437000000000001</c:v>
                </c:pt>
                <c:pt idx="28562">
                  <c:v>30.25</c:v>
                </c:pt>
                <c:pt idx="28563">
                  <c:v>30.062000000000001</c:v>
                </c:pt>
                <c:pt idx="28564">
                  <c:v>29.812000000000001</c:v>
                </c:pt>
                <c:pt idx="28565">
                  <c:v>29.625</c:v>
                </c:pt>
                <c:pt idx="28566">
                  <c:v>29.437000000000001</c:v>
                </c:pt>
                <c:pt idx="28567">
                  <c:v>29.25</c:v>
                </c:pt>
                <c:pt idx="28568">
                  <c:v>29.062000000000001</c:v>
                </c:pt>
                <c:pt idx="28569">
                  <c:v>28.937000000000001</c:v>
                </c:pt>
                <c:pt idx="28570">
                  <c:v>28.75</c:v>
                </c:pt>
                <c:pt idx="28571">
                  <c:v>28.562000000000001</c:v>
                </c:pt>
                <c:pt idx="28572">
                  <c:v>28.375</c:v>
                </c:pt>
                <c:pt idx="28573">
                  <c:v>28.187000000000001</c:v>
                </c:pt>
                <c:pt idx="28574">
                  <c:v>28.062000000000001</c:v>
                </c:pt>
                <c:pt idx="28575">
                  <c:v>27.875</c:v>
                </c:pt>
                <c:pt idx="28576">
                  <c:v>27.687000000000001</c:v>
                </c:pt>
                <c:pt idx="28577">
                  <c:v>27.562000000000001</c:v>
                </c:pt>
                <c:pt idx="28578">
                  <c:v>27.437000000000001</c:v>
                </c:pt>
                <c:pt idx="28579">
                  <c:v>27.312000000000001</c:v>
                </c:pt>
                <c:pt idx="28580">
                  <c:v>27.125</c:v>
                </c:pt>
                <c:pt idx="28581">
                  <c:v>27</c:v>
                </c:pt>
                <c:pt idx="28582">
                  <c:v>26.875</c:v>
                </c:pt>
                <c:pt idx="28583">
                  <c:v>26.75</c:v>
                </c:pt>
                <c:pt idx="28584">
                  <c:v>26.687000000000001</c:v>
                </c:pt>
                <c:pt idx="28585">
                  <c:v>26.562000000000001</c:v>
                </c:pt>
                <c:pt idx="28586">
                  <c:v>26.437000000000001</c:v>
                </c:pt>
                <c:pt idx="28587">
                  <c:v>26.375</c:v>
                </c:pt>
                <c:pt idx="28588">
                  <c:v>26.25</c:v>
                </c:pt>
                <c:pt idx="28589">
                  <c:v>26.125</c:v>
                </c:pt>
                <c:pt idx="28590">
                  <c:v>26.062000000000001</c:v>
                </c:pt>
                <c:pt idx="28591">
                  <c:v>26</c:v>
                </c:pt>
                <c:pt idx="28592">
                  <c:v>25.875</c:v>
                </c:pt>
                <c:pt idx="28593">
                  <c:v>25.75</c:v>
                </c:pt>
                <c:pt idx="28594">
                  <c:v>25.687000000000001</c:v>
                </c:pt>
                <c:pt idx="28595">
                  <c:v>25.562000000000001</c:v>
                </c:pt>
                <c:pt idx="28596">
                  <c:v>25.5</c:v>
                </c:pt>
                <c:pt idx="28597">
                  <c:v>25.437000000000001</c:v>
                </c:pt>
                <c:pt idx="28598">
                  <c:v>25.312000000000001</c:v>
                </c:pt>
                <c:pt idx="28599">
                  <c:v>25.187000000000001</c:v>
                </c:pt>
                <c:pt idx="28600">
                  <c:v>25.125</c:v>
                </c:pt>
                <c:pt idx="28601">
                  <c:v>25</c:v>
                </c:pt>
                <c:pt idx="28602">
                  <c:v>24.937000000000001</c:v>
                </c:pt>
                <c:pt idx="28603">
                  <c:v>24.812000000000001</c:v>
                </c:pt>
                <c:pt idx="28604">
                  <c:v>24.687000000000001</c:v>
                </c:pt>
                <c:pt idx="28605">
                  <c:v>24.562000000000001</c:v>
                </c:pt>
                <c:pt idx="28606">
                  <c:v>24.5</c:v>
                </c:pt>
                <c:pt idx="28607">
                  <c:v>24.375</c:v>
                </c:pt>
                <c:pt idx="28608">
                  <c:v>24.312000000000001</c:v>
                </c:pt>
                <c:pt idx="28609">
                  <c:v>24.187000000000001</c:v>
                </c:pt>
                <c:pt idx="28610">
                  <c:v>24.062000000000001</c:v>
                </c:pt>
                <c:pt idx="28611">
                  <c:v>23.937000000000001</c:v>
                </c:pt>
                <c:pt idx="28612">
                  <c:v>23.875</c:v>
                </c:pt>
                <c:pt idx="28613">
                  <c:v>23.75</c:v>
                </c:pt>
                <c:pt idx="28614">
                  <c:v>23.625</c:v>
                </c:pt>
                <c:pt idx="28615">
                  <c:v>23.562000000000001</c:v>
                </c:pt>
                <c:pt idx="28616">
                  <c:v>23.437000000000001</c:v>
                </c:pt>
                <c:pt idx="28617">
                  <c:v>23.375</c:v>
                </c:pt>
                <c:pt idx="28618">
                  <c:v>23.312000000000001</c:v>
                </c:pt>
                <c:pt idx="28619">
                  <c:v>23.187000000000001</c:v>
                </c:pt>
                <c:pt idx="28620">
                  <c:v>23.125</c:v>
                </c:pt>
                <c:pt idx="28621">
                  <c:v>23.062000000000001</c:v>
                </c:pt>
                <c:pt idx="28622">
                  <c:v>23</c:v>
                </c:pt>
                <c:pt idx="28623">
                  <c:v>22.937000000000001</c:v>
                </c:pt>
                <c:pt idx="28624">
                  <c:v>22.875</c:v>
                </c:pt>
                <c:pt idx="28625">
                  <c:v>22.812000000000001</c:v>
                </c:pt>
                <c:pt idx="28626">
                  <c:v>22.75</c:v>
                </c:pt>
                <c:pt idx="28627">
                  <c:v>22.687000000000001</c:v>
                </c:pt>
                <c:pt idx="28628">
                  <c:v>22.687000000000001</c:v>
                </c:pt>
                <c:pt idx="28629">
                  <c:v>22.625</c:v>
                </c:pt>
                <c:pt idx="28630">
                  <c:v>22.562000000000001</c:v>
                </c:pt>
                <c:pt idx="28631">
                  <c:v>22.562000000000001</c:v>
                </c:pt>
                <c:pt idx="28632">
                  <c:v>22.5</c:v>
                </c:pt>
                <c:pt idx="28633">
                  <c:v>22.437000000000001</c:v>
                </c:pt>
                <c:pt idx="28634">
                  <c:v>22.437000000000001</c:v>
                </c:pt>
                <c:pt idx="28635">
                  <c:v>22.437000000000001</c:v>
                </c:pt>
                <c:pt idx="28636">
                  <c:v>22.375</c:v>
                </c:pt>
                <c:pt idx="28637">
                  <c:v>22.375</c:v>
                </c:pt>
                <c:pt idx="28638">
                  <c:v>22.375</c:v>
                </c:pt>
                <c:pt idx="28639">
                  <c:v>22.312000000000001</c:v>
                </c:pt>
                <c:pt idx="28640">
                  <c:v>22.312000000000001</c:v>
                </c:pt>
                <c:pt idx="28641">
                  <c:v>22.312000000000001</c:v>
                </c:pt>
                <c:pt idx="28642">
                  <c:v>22.312000000000001</c:v>
                </c:pt>
                <c:pt idx="28643">
                  <c:v>22.312000000000001</c:v>
                </c:pt>
                <c:pt idx="28644">
                  <c:v>22.312000000000001</c:v>
                </c:pt>
                <c:pt idx="28645">
                  <c:v>22.312000000000001</c:v>
                </c:pt>
                <c:pt idx="28646">
                  <c:v>22.312000000000001</c:v>
                </c:pt>
                <c:pt idx="28647">
                  <c:v>22.312000000000001</c:v>
                </c:pt>
                <c:pt idx="28648">
                  <c:v>22.312000000000001</c:v>
                </c:pt>
                <c:pt idx="28649">
                  <c:v>22.312000000000001</c:v>
                </c:pt>
                <c:pt idx="28650">
                  <c:v>22.312000000000001</c:v>
                </c:pt>
                <c:pt idx="28651">
                  <c:v>22.375</c:v>
                </c:pt>
                <c:pt idx="28652">
                  <c:v>22.375</c:v>
                </c:pt>
                <c:pt idx="28653">
                  <c:v>22.437000000000001</c:v>
                </c:pt>
                <c:pt idx="28654">
                  <c:v>22.5</c:v>
                </c:pt>
                <c:pt idx="28655">
                  <c:v>22.562000000000001</c:v>
                </c:pt>
                <c:pt idx="28656">
                  <c:v>22.625</c:v>
                </c:pt>
                <c:pt idx="28657">
                  <c:v>22.875</c:v>
                </c:pt>
                <c:pt idx="28658">
                  <c:v>23.062000000000001</c:v>
                </c:pt>
                <c:pt idx="28659">
                  <c:v>23.187000000000001</c:v>
                </c:pt>
                <c:pt idx="28660">
                  <c:v>23.375</c:v>
                </c:pt>
                <c:pt idx="28661">
                  <c:v>23.5</c:v>
                </c:pt>
                <c:pt idx="28662">
                  <c:v>23.625</c:v>
                </c:pt>
                <c:pt idx="28663">
                  <c:v>23.812000000000001</c:v>
                </c:pt>
                <c:pt idx="28664">
                  <c:v>23.937000000000001</c:v>
                </c:pt>
                <c:pt idx="28665">
                  <c:v>24.125</c:v>
                </c:pt>
                <c:pt idx="28666">
                  <c:v>24.187000000000001</c:v>
                </c:pt>
                <c:pt idx="28667">
                  <c:v>24.375</c:v>
                </c:pt>
                <c:pt idx="28668">
                  <c:v>24.5</c:v>
                </c:pt>
                <c:pt idx="28669">
                  <c:v>24.625</c:v>
                </c:pt>
                <c:pt idx="28670">
                  <c:v>24.75</c:v>
                </c:pt>
                <c:pt idx="28671">
                  <c:v>24.875</c:v>
                </c:pt>
                <c:pt idx="28672">
                  <c:v>25</c:v>
                </c:pt>
                <c:pt idx="28673">
                  <c:v>25.062000000000001</c:v>
                </c:pt>
                <c:pt idx="28674">
                  <c:v>25.187000000000001</c:v>
                </c:pt>
                <c:pt idx="28675">
                  <c:v>25.375</c:v>
                </c:pt>
                <c:pt idx="28676">
                  <c:v>25.5</c:v>
                </c:pt>
                <c:pt idx="28677">
                  <c:v>25.75</c:v>
                </c:pt>
                <c:pt idx="28678">
                  <c:v>25.875</c:v>
                </c:pt>
                <c:pt idx="28679">
                  <c:v>26.062000000000001</c:v>
                </c:pt>
                <c:pt idx="28680">
                  <c:v>26.25</c:v>
                </c:pt>
                <c:pt idx="28681">
                  <c:v>26.437000000000001</c:v>
                </c:pt>
                <c:pt idx="28682">
                  <c:v>26.625</c:v>
                </c:pt>
                <c:pt idx="28683">
                  <c:v>26.812000000000001</c:v>
                </c:pt>
                <c:pt idx="28684">
                  <c:v>27.062000000000001</c:v>
                </c:pt>
                <c:pt idx="28685">
                  <c:v>27.312000000000001</c:v>
                </c:pt>
                <c:pt idx="28686">
                  <c:v>27.562000000000001</c:v>
                </c:pt>
                <c:pt idx="28687">
                  <c:v>28.375</c:v>
                </c:pt>
                <c:pt idx="28688">
                  <c:v>29.312000000000001</c:v>
                </c:pt>
                <c:pt idx="28689">
                  <c:v>30.125</c:v>
                </c:pt>
                <c:pt idx="28690">
                  <c:v>30.812000000000001</c:v>
                </c:pt>
                <c:pt idx="28691">
                  <c:v>31.5</c:v>
                </c:pt>
                <c:pt idx="28692">
                  <c:v>32.125</c:v>
                </c:pt>
                <c:pt idx="28693">
                  <c:v>32.686999999999998</c:v>
                </c:pt>
                <c:pt idx="28694">
                  <c:v>33.125</c:v>
                </c:pt>
                <c:pt idx="28695">
                  <c:v>33.561999999999998</c:v>
                </c:pt>
                <c:pt idx="28696">
                  <c:v>34</c:v>
                </c:pt>
                <c:pt idx="28697">
                  <c:v>34.061999999999998</c:v>
                </c:pt>
                <c:pt idx="28698">
                  <c:v>34.436999999999998</c:v>
                </c:pt>
                <c:pt idx="28699">
                  <c:v>35</c:v>
                </c:pt>
                <c:pt idx="28700">
                  <c:v>35.75</c:v>
                </c:pt>
                <c:pt idx="28701">
                  <c:v>36.436999999999998</c:v>
                </c:pt>
                <c:pt idx="28702">
                  <c:v>37.061999999999998</c:v>
                </c:pt>
                <c:pt idx="28703">
                  <c:v>37.686999999999998</c:v>
                </c:pt>
                <c:pt idx="28704">
                  <c:v>38.311999999999998</c:v>
                </c:pt>
                <c:pt idx="28705">
                  <c:v>38.75</c:v>
                </c:pt>
                <c:pt idx="28706">
                  <c:v>39.25</c:v>
                </c:pt>
                <c:pt idx="28707">
                  <c:v>39.625</c:v>
                </c:pt>
                <c:pt idx="28708">
                  <c:v>39.936999999999998</c:v>
                </c:pt>
                <c:pt idx="28709">
                  <c:v>40.25</c:v>
                </c:pt>
                <c:pt idx="28710">
                  <c:v>40.436999999999998</c:v>
                </c:pt>
                <c:pt idx="28711">
                  <c:v>40.625</c:v>
                </c:pt>
                <c:pt idx="28712">
                  <c:v>40.75</c:v>
                </c:pt>
                <c:pt idx="28713">
                  <c:v>40.811999999999998</c:v>
                </c:pt>
                <c:pt idx="28714">
                  <c:v>40.811999999999998</c:v>
                </c:pt>
                <c:pt idx="28715">
                  <c:v>40.875</c:v>
                </c:pt>
                <c:pt idx="28716">
                  <c:v>40.811999999999998</c:v>
                </c:pt>
                <c:pt idx="28717">
                  <c:v>40.75</c:v>
                </c:pt>
                <c:pt idx="28718">
                  <c:v>40.686999999999998</c:v>
                </c:pt>
                <c:pt idx="28719">
                  <c:v>40.561999999999998</c:v>
                </c:pt>
                <c:pt idx="28720">
                  <c:v>40.436999999999998</c:v>
                </c:pt>
                <c:pt idx="28721">
                  <c:v>40.311999999999998</c:v>
                </c:pt>
                <c:pt idx="28722">
                  <c:v>40.125</c:v>
                </c:pt>
                <c:pt idx="28723">
                  <c:v>39.936999999999998</c:v>
                </c:pt>
                <c:pt idx="28724">
                  <c:v>39.75</c:v>
                </c:pt>
                <c:pt idx="28725">
                  <c:v>39.561999999999998</c:v>
                </c:pt>
                <c:pt idx="28726">
                  <c:v>39.311999999999998</c:v>
                </c:pt>
                <c:pt idx="28727">
                  <c:v>39.061999999999998</c:v>
                </c:pt>
                <c:pt idx="28728">
                  <c:v>38.875</c:v>
                </c:pt>
                <c:pt idx="28729">
                  <c:v>38.625</c:v>
                </c:pt>
                <c:pt idx="28730">
                  <c:v>38.375</c:v>
                </c:pt>
                <c:pt idx="28731">
                  <c:v>38.125</c:v>
                </c:pt>
                <c:pt idx="28732">
                  <c:v>37.875</c:v>
                </c:pt>
                <c:pt idx="28733">
                  <c:v>37.561999999999998</c:v>
                </c:pt>
                <c:pt idx="28734">
                  <c:v>37.25</c:v>
                </c:pt>
                <c:pt idx="28735">
                  <c:v>37</c:v>
                </c:pt>
                <c:pt idx="28736">
                  <c:v>36.686999999999998</c:v>
                </c:pt>
                <c:pt idx="28737">
                  <c:v>36.375</c:v>
                </c:pt>
                <c:pt idx="28738">
                  <c:v>36.125</c:v>
                </c:pt>
                <c:pt idx="28739">
                  <c:v>35.811999999999998</c:v>
                </c:pt>
                <c:pt idx="28740">
                  <c:v>35.5</c:v>
                </c:pt>
                <c:pt idx="28741">
                  <c:v>35.25</c:v>
                </c:pt>
                <c:pt idx="28742">
                  <c:v>34.936999999999998</c:v>
                </c:pt>
                <c:pt idx="28743">
                  <c:v>34.625</c:v>
                </c:pt>
                <c:pt idx="28744">
                  <c:v>34.375</c:v>
                </c:pt>
                <c:pt idx="28745">
                  <c:v>34.125</c:v>
                </c:pt>
                <c:pt idx="28746">
                  <c:v>33.811999999999998</c:v>
                </c:pt>
                <c:pt idx="28747">
                  <c:v>33.561999999999998</c:v>
                </c:pt>
                <c:pt idx="28748">
                  <c:v>33.25</c:v>
                </c:pt>
                <c:pt idx="28749">
                  <c:v>33</c:v>
                </c:pt>
                <c:pt idx="28750">
                  <c:v>32.686999999999998</c:v>
                </c:pt>
                <c:pt idx="28751">
                  <c:v>32.436999999999998</c:v>
                </c:pt>
                <c:pt idx="28752">
                  <c:v>32.186999999999998</c:v>
                </c:pt>
                <c:pt idx="28753">
                  <c:v>31.937000000000001</c:v>
                </c:pt>
                <c:pt idx="28754">
                  <c:v>31.687000000000001</c:v>
                </c:pt>
                <c:pt idx="28755">
                  <c:v>31.375</c:v>
                </c:pt>
                <c:pt idx="28756">
                  <c:v>31.125</c:v>
                </c:pt>
                <c:pt idx="28757">
                  <c:v>30.875</c:v>
                </c:pt>
                <c:pt idx="28758">
                  <c:v>30.625</c:v>
                </c:pt>
                <c:pt idx="28759">
                  <c:v>30.375</c:v>
                </c:pt>
                <c:pt idx="28760">
                  <c:v>30.125</c:v>
                </c:pt>
                <c:pt idx="28761">
                  <c:v>29.875</c:v>
                </c:pt>
                <c:pt idx="28762">
                  <c:v>29.687000000000001</c:v>
                </c:pt>
                <c:pt idx="28763">
                  <c:v>29.437000000000001</c:v>
                </c:pt>
                <c:pt idx="28764">
                  <c:v>29.187000000000001</c:v>
                </c:pt>
                <c:pt idx="28765">
                  <c:v>29</c:v>
                </c:pt>
                <c:pt idx="28766">
                  <c:v>28.75</c:v>
                </c:pt>
                <c:pt idx="28767">
                  <c:v>28.562000000000001</c:v>
                </c:pt>
                <c:pt idx="28768">
                  <c:v>28.312000000000001</c:v>
                </c:pt>
                <c:pt idx="28769">
                  <c:v>28.062000000000001</c:v>
                </c:pt>
                <c:pt idx="28770">
                  <c:v>27.875</c:v>
                </c:pt>
                <c:pt idx="28771">
                  <c:v>27.625</c:v>
                </c:pt>
                <c:pt idx="28772">
                  <c:v>27.437000000000001</c:v>
                </c:pt>
                <c:pt idx="28773">
                  <c:v>27.25</c:v>
                </c:pt>
                <c:pt idx="28774">
                  <c:v>27.062000000000001</c:v>
                </c:pt>
                <c:pt idx="28775">
                  <c:v>26.812000000000001</c:v>
                </c:pt>
                <c:pt idx="28776">
                  <c:v>26.625</c:v>
                </c:pt>
                <c:pt idx="28777">
                  <c:v>26.375</c:v>
                </c:pt>
                <c:pt idx="28778">
                  <c:v>26.187000000000001</c:v>
                </c:pt>
                <c:pt idx="28779">
                  <c:v>26</c:v>
                </c:pt>
                <c:pt idx="28780">
                  <c:v>25.812000000000001</c:v>
                </c:pt>
                <c:pt idx="28781">
                  <c:v>25.625</c:v>
                </c:pt>
                <c:pt idx="28782">
                  <c:v>25.5</c:v>
                </c:pt>
                <c:pt idx="28783">
                  <c:v>25.312000000000001</c:v>
                </c:pt>
                <c:pt idx="28784">
                  <c:v>25.125</c:v>
                </c:pt>
                <c:pt idx="28785">
                  <c:v>25</c:v>
                </c:pt>
                <c:pt idx="28786">
                  <c:v>24.875</c:v>
                </c:pt>
                <c:pt idx="28787">
                  <c:v>24.687000000000001</c:v>
                </c:pt>
                <c:pt idx="28788">
                  <c:v>24.562000000000001</c:v>
                </c:pt>
                <c:pt idx="28789">
                  <c:v>24.437000000000001</c:v>
                </c:pt>
                <c:pt idx="28790">
                  <c:v>24.312000000000001</c:v>
                </c:pt>
                <c:pt idx="28791">
                  <c:v>24.25</c:v>
                </c:pt>
                <c:pt idx="28792">
                  <c:v>24.125</c:v>
                </c:pt>
                <c:pt idx="28793">
                  <c:v>24</c:v>
                </c:pt>
                <c:pt idx="28794">
                  <c:v>23.875</c:v>
                </c:pt>
                <c:pt idx="28795">
                  <c:v>23.812000000000001</c:v>
                </c:pt>
                <c:pt idx="28796">
                  <c:v>23.687000000000001</c:v>
                </c:pt>
                <c:pt idx="28797">
                  <c:v>23.562000000000001</c:v>
                </c:pt>
                <c:pt idx="28798">
                  <c:v>23.437000000000001</c:v>
                </c:pt>
                <c:pt idx="28799">
                  <c:v>23.375</c:v>
                </c:pt>
                <c:pt idx="28800">
                  <c:v>23.25</c:v>
                </c:pt>
                <c:pt idx="28801">
                  <c:v>23.187000000000001</c:v>
                </c:pt>
                <c:pt idx="28802">
                  <c:v>23</c:v>
                </c:pt>
                <c:pt idx="28803">
                  <c:v>22.937000000000001</c:v>
                </c:pt>
                <c:pt idx="28804">
                  <c:v>22.812000000000001</c:v>
                </c:pt>
                <c:pt idx="28805">
                  <c:v>22.75</c:v>
                </c:pt>
                <c:pt idx="28806">
                  <c:v>22.625</c:v>
                </c:pt>
                <c:pt idx="28807">
                  <c:v>22.5</c:v>
                </c:pt>
                <c:pt idx="28808">
                  <c:v>22.437000000000001</c:v>
                </c:pt>
                <c:pt idx="28809">
                  <c:v>22.375</c:v>
                </c:pt>
                <c:pt idx="28810">
                  <c:v>22.25</c:v>
                </c:pt>
                <c:pt idx="28811">
                  <c:v>22.125</c:v>
                </c:pt>
                <c:pt idx="28812">
                  <c:v>22.062000000000001</c:v>
                </c:pt>
                <c:pt idx="28813">
                  <c:v>21.937000000000001</c:v>
                </c:pt>
                <c:pt idx="28814">
                  <c:v>21.875</c:v>
                </c:pt>
                <c:pt idx="28815">
                  <c:v>21.75</c:v>
                </c:pt>
                <c:pt idx="28816">
                  <c:v>21.687000000000001</c:v>
                </c:pt>
                <c:pt idx="28817">
                  <c:v>21.562000000000001</c:v>
                </c:pt>
                <c:pt idx="28818">
                  <c:v>21.5</c:v>
                </c:pt>
                <c:pt idx="28819">
                  <c:v>21.437000000000001</c:v>
                </c:pt>
                <c:pt idx="28820">
                  <c:v>21.312000000000001</c:v>
                </c:pt>
                <c:pt idx="28821">
                  <c:v>21.25</c:v>
                </c:pt>
                <c:pt idx="28822">
                  <c:v>21.187000000000001</c:v>
                </c:pt>
                <c:pt idx="28823">
                  <c:v>21.125</c:v>
                </c:pt>
                <c:pt idx="28824">
                  <c:v>21.062000000000001</c:v>
                </c:pt>
                <c:pt idx="28825">
                  <c:v>21</c:v>
                </c:pt>
                <c:pt idx="28826">
                  <c:v>21</c:v>
                </c:pt>
                <c:pt idx="28827">
                  <c:v>21</c:v>
                </c:pt>
                <c:pt idx="28828">
                  <c:v>21.062000000000001</c:v>
                </c:pt>
                <c:pt idx="28829">
                  <c:v>21.062000000000001</c:v>
                </c:pt>
                <c:pt idx="28830">
                  <c:v>21.25</c:v>
                </c:pt>
                <c:pt idx="28831">
                  <c:v>21.375</c:v>
                </c:pt>
                <c:pt idx="28832">
                  <c:v>21.437000000000001</c:v>
                </c:pt>
                <c:pt idx="28833">
                  <c:v>21.625</c:v>
                </c:pt>
                <c:pt idx="28834">
                  <c:v>21.75</c:v>
                </c:pt>
                <c:pt idx="28835">
                  <c:v>21.875</c:v>
                </c:pt>
                <c:pt idx="28836">
                  <c:v>22</c:v>
                </c:pt>
                <c:pt idx="28837">
                  <c:v>22.125</c:v>
                </c:pt>
                <c:pt idx="28838">
                  <c:v>22.25</c:v>
                </c:pt>
                <c:pt idx="28839">
                  <c:v>22.375</c:v>
                </c:pt>
                <c:pt idx="28840">
                  <c:v>22.5</c:v>
                </c:pt>
                <c:pt idx="28841">
                  <c:v>22.625</c:v>
                </c:pt>
                <c:pt idx="28842">
                  <c:v>22.75</c:v>
                </c:pt>
                <c:pt idx="28843">
                  <c:v>22.875</c:v>
                </c:pt>
                <c:pt idx="28844">
                  <c:v>22.937000000000001</c:v>
                </c:pt>
                <c:pt idx="28845">
                  <c:v>23.062000000000001</c:v>
                </c:pt>
                <c:pt idx="28846">
                  <c:v>23.187000000000001</c:v>
                </c:pt>
                <c:pt idx="28847">
                  <c:v>23.312000000000001</c:v>
                </c:pt>
                <c:pt idx="28848">
                  <c:v>23.375</c:v>
                </c:pt>
                <c:pt idx="28849">
                  <c:v>23.437000000000001</c:v>
                </c:pt>
                <c:pt idx="28850">
                  <c:v>23.5</c:v>
                </c:pt>
                <c:pt idx="28851">
                  <c:v>23.625</c:v>
                </c:pt>
                <c:pt idx="28852">
                  <c:v>23.687000000000001</c:v>
                </c:pt>
                <c:pt idx="28853">
                  <c:v>23.75</c:v>
                </c:pt>
                <c:pt idx="28854">
                  <c:v>23.812000000000001</c:v>
                </c:pt>
                <c:pt idx="28855">
                  <c:v>23.875</c:v>
                </c:pt>
                <c:pt idx="28856">
                  <c:v>24</c:v>
                </c:pt>
                <c:pt idx="28857">
                  <c:v>24.062000000000001</c:v>
                </c:pt>
                <c:pt idx="28858">
                  <c:v>24.125</c:v>
                </c:pt>
                <c:pt idx="28859">
                  <c:v>24.187000000000001</c:v>
                </c:pt>
                <c:pt idx="28860">
                  <c:v>24.375</c:v>
                </c:pt>
                <c:pt idx="28861">
                  <c:v>24.5</c:v>
                </c:pt>
                <c:pt idx="28862">
                  <c:v>24.625</c:v>
                </c:pt>
                <c:pt idx="28863">
                  <c:v>24.687000000000001</c:v>
                </c:pt>
                <c:pt idx="28864">
                  <c:v>24.75</c:v>
                </c:pt>
                <c:pt idx="28865">
                  <c:v>24.812000000000001</c:v>
                </c:pt>
                <c:pt idx="28866">
                  <c:v>24.812000000000001</c:v>
                </c:pt>
                <c:pt idx="28867">
                  <c:v>24.875</c:v>
                </c:pt>
                <c:pt idx="28868">
                  <c:v>24.937000000000001</c:v>
                </c:pt>
                <c:pt idx="28869">
                  <c:v>25.062000000000001</c:v>
                </c:pt>
                <c:pt idx="28870">
                  <c:v>25.187000000000001</c:v>
                </c:pt>
                <c:pt idx="28871">
                  <c:v>25.437000000000001</c:v>
                </c:pt>
                <c:pt idx="28872">
                  <c:v>25.687000000000001</c:v>
                </c:pt>
                <c:pt idx="28873">
                  <c:v>25.875</c:v>
                </c:pt>
                <c:pt idx="28874">
                  <c:v>26.125</c:v>
                </c:pt>
                <c:pt idx="28875">
                  <c:v>26.375</c:v>
                </c:pt>
                <c:pt idx="28876">
                  <c:v>26.687000000000001</c:v>
                </c:pt>
                <c:pt idx="28877">
                  <c:v>27.062000000000001</c:v>
                </c:pt>
                <c:pt idx="28878">
                  <c:v>27.375</c:v>
                </c:pt>
                <c:pt idx="28879">
                  <c:v>27.75</c:v>
                </c:pt>
                <c:pt idx="28880">
                  <c:v>28.562000000000001</c:v>
                </c:pt>
                <c:pt idx="28881">
                  <c:v>29.562000000000001</c:v>
                </c:pt>
                <c:pt idx="28882">
                  <c:v>30.687000000000001</c:v>
                </c:pt>
                <c:pt idx="28883">
                  <c:v>31.875</c:v>
                </c:pt>
                <c:pt idx="28884">
                  <c:v>33</c:v>
                </c:pt>
                <c:pt idx="28885">
                  <c:v>33.25</c:v>
                </c:pt>
                <c:pt idx="28886">
                  <c:v>33.311999999999998</c:v>
                </c:pt>
                <c:pt idx="28887">
                  <c:v>33.686999999999998</c:v>
                </c:pt>
                <c:pt idx="28888">
                  <c:v>34.311999999999998</c:v>
                </c:pt>
                <c:pt idx="28889">
                  <c:v>35</c:v>
                </c:pt>
                <c:pt idx="28890">
                  <c:v>35.75</c:v>
                </c:pt>
                <c:pt idx="28891">
                  <c:v>36.436999999999998</c:v>
                </c:pt>
                <c:pt idx="28892">
                  <c:v>37.061999999999998</c:v>
                </c:pt>
                <c:pt idx="28893">
                  <c:v>37.625</c:v>
                </c:pt>
                <c:pt idx="28894">
                  <c:v>38.125</c:v>
                </c:pt>
                <c:pt idx="28895">
                  <c:v>38.561999999999998</c:v>
                </c:pt>
                <c:pt idx="28896">
                  <c:v>38.936999999999998</c:v>
                </c:pt>
                <c:pt idx="28897">
                  <c:v>39.25</c:v>
                </c:pt>
                <c:pt idx="28898">
                  <c:v>39.5</c:v>
                </c:pt>
                <c:pt idx="28899">
                  <c:v>39.75</c:v>
                </c:pt>
                <c:pt idx="28900">
                  <c:v>39.875</c:v>
                </c:pt>
                <c:pt idx="28901">
                  <c:v>40</c:v>
                </c:pt>
                <c:pt idx="28902">
                  <c:v>40.061999999999998</c:v>
                </c:pt>
                <c:pt idx="28903">
                  <c:v>40.125</c:v>
                </c:pt>
                <c:pt idx="28904">
                  <c:v>40.125</c:v>
                </c:pt>
                <c:pt idx="28905">
                  <c:v>40.061999999999998</c:v>
                </c:pt>
                <c:pt idx="28906">
                  <c:v>40</c:v>
                </c:pt>
                <c:pt idx="28907">
                  <c:v>39.936999999999998</c:v>
                </c:pt>
                <c:pt idx="28908">
                  <c:v>39.75</c:v>
                </c:pt>
                <c:pt idx="28909">
                  <c:v>39.625</c:v>
                </c:pt>
                <c:pt idx="28910">
                  <c:v>39.5</c:v>
                </c:pt>
                <c:pt idx="28911">
                  <c:v>39.25</c:v>
                </c:pt>
                <c:pt idx="28912">
                  <c:v>39.125</c:v>
                </c:pt>
                <c:pt idx="28913">
                  <c:v>38.875</c:v>
                </c:pt>
                <c:pt idx="28914">
                  <c:v>38.686999999999998</c:v>
                </c:pt>
                <c:pt idx="28915">
                  <c:v>38.436999999999998</c:v>
                </c:pt>
                <c:pt idx="28916">
                  <c:v>38.186999999999998</c:v>
                </c:pt>
                <c:pt idx="28917">
                  <c:v>37.875</c:v>
                </c:pt>
                <c:pt idx="28918">
                  <c:v>37.625</c:v>
                </c:pt>
                <c:pt idx="28919">
                  <c:v>37.311999999999998</c:v>
                </c:pt>
                <c:pt idx="28920">
                  <c:v>37.061999999999998</c:v>
                </c:pt>
                <c:pt idx="28921">
                  <c:v>36.75</c:v>
                </c:pt>
                <c:pt idx="28922">
                  <c:v>36.5</c:v>
                </c:pt>
                <c:pt idx="28923">
                  <c:v>36.186999999999998</c:v>
                </c:pt>
                <c:pt idx="28924">
                  <c:v>35.875</c:v>
                </c:pt>
                <c:pt idx="28925">
                  <c:v>35.561999999999998</c:v>
                </c:pt>
                <c:pt idx="28926">
                  <c:v>35.25</c:v>
                </c:pt>
                <c:pt idx="28927">
                  <c:v>34.936999999999998</c:v>
                </c:pt>
                <c:pt idx="28928">
                  <c:v>34.625</c:v>
                </c:pt>
                <c:pt idx="28929">
                  <c:v>34.311999999999998</c:v>
                </c:pt>
                <c:pt idx="28930">
                  <c:v>34</c:v>
                </c:pt>
                <c:pt idx="28931">
                  <c:v>33.625</c:v>
                </c:pt>
                <c:pt idx="28932">
                  <c:v>33.375</c:v>
                </c:pt>
                <c:pt idx="28933">
                  <c:v>33</c:v>
                </c:pt>
                <c:pt idx="28934">
                  <c:v>32.686999999999998</c:v>
                </c:pt>
                <c:pt idx="28935">
                  <c:v>32.436999999999998</c:v>
                </c:pt>
                <c:pt idx="28936">
                  <c:v>32.061999999999998</c:v>
                </c:pt>
                <c:pt idx="28937">
                  <c:v>31.75</c:v>
                </c:pt>
                <c:pt idx="28938">
                  <c:v>31.5</c:v>
                </c:pt>
                <c:pt idx="28939">
                  <c:v>31.187000000000001</c:v>
                </c:pt>
                <c:pt idx="28940">
                  <c:v>30.875</c:v>
                </c:pt>
                <c:pt idx="28941">
                  <c:v>30.562000000000001</c:v>
                </c:pt>
                <c:pt idx="28942">
                  <c:v>30.312000000000001</c:v>
                </c:pt>
                <c:pt idx="28943">
                  <c:v>30</c:v>
                </c:pt>
                <c:pt idx="28944">
                  <c:v>29.687000000000001</c:v>
                </c:pt>
                <c:pt idx="28945">
                  <c:v>29.437000000000001</c:v>
                </c:pt>
                <c:pt idx="28946">
                  <c:v>29.437000000000001</c:v>
                </c:pt>
                <c:pt idx="28947">
                  <c:v>28.875</c:v>
                </c:pt>
                <c:pt idx="28948">
                  <c:v>28.625</c:v>
                </c:pt>
                <c:pt idx="28949">
                  <c:v>28.312000000000001</c:v>
                </c:pt>
                <c:pt idx="28950">
                  <c:v>28.062000000000001</c:v>
                </c:pt>
                <c:pt idx="28951">
                  <c:v>27.812000000000001</c:v>
                </c:pt>
                <c:pt idx="28952">
                  <c:v>27.562000000000001</c:v>
                </c:pt>
                <c:pt idx="28953">
                  <c:v>27.312000000000001</c:v>
                </c:pt>
                <c:pt idx="28954">
                  <c:v>27.062000000000001</c:v>
                </c:pt>
                <c:pt idx="28955">
                  <c:v>26.812000000000001</c:v>
                </c:pt>
                <c:pt idx="28956">
                  <c:v>26.562000000000001</c:v>
                </c:pt>
                <c:pt idx="28957">
                  <c:v>26.312000000000001</c:v>
                </c:pt>
                <c:pt idx="28958">
                  <c:v>26.062000000000001</c:v>
                </c:pt>
                <c:pt idx="28959">
                  <c:v>25.875</c:v>
                </c:pt>
                <c:pt idx="28960">
                  <c:v>25.625</c:v>
                </c:pt>
                <c:pt idx="28961">
                  <c:v>25.437000000000001</c:v>
                </c:pt>
                <c:pt idx="28962">
                  <c:v>25.187000000000001</c:v>
                </c:pt>
                <c:pt idx="28963">
                  <c:v>25</c:v>
                </c:pt>
                <c:pt idx="28964">
                  <c:v>24.812000000000001</c:v>
                </c:pt>
                <c:pt idx="28965">
                  <c:v>24.562000000000001</c:v>
                </c:pt>
                <c:pt idx="28966">
                  <c:v>24.375</c:v>
                </c:pt>
                <c:pt idx="28967">
                  <c:v>24.187000000000001</c:v>
                </c:pt>
                <c:pt idx="28968">
                  <c:v>23.937000000000001</c:v>
                </c:pt>
                <c:pt idx="28969">
                  <c:v>23.812000000000001</c:v>
                </c:pt>
                <c:pt idx="28970">
                  <c:v>23.625</c:v>
                </c:pt>
                <c:pt idx="28971">
                  <c:v>23.375</c:v>
                </c:pt>
                <c:pt idx="28972">
                  <c:v>23.187000000000001</c:v>
                </c:pt>
                <c:pt idx="28973">
                  <c:v>23</c:v>
                </c:pt>
                <c:pt idx="28974">
                  <c:v>22.875</c:v>
                </c:pt>
                <c:pt idx="28975">
                  <c:v>22.687000000000001</c:v>
                </c:pt>
                <c:pt idx="28976">
                  <c:v>22.5</c:v>
                </c:pt>
                <c:pt idx="28977">
                  <c:v>22.312000000000001</c:v>
                </c:pt>
                <c:pt idx="28978">
                  <c:v>22.125</c:v>
                </c:pt>
                <c:pt idx="28979">
                  <c:v>22</c:v>
                </c:pt>
                <c:pt idx="28980">
                  <c:v>21.812000000000001</c:v>
                </c:pt>
                <c:pt idx="28981">
                  <c:v>21.625</c:v>
                </c:pt>
                <c:pt idx="28982">
                  <c:v>21.5</c:v>
                </c:pt>
                <c:pt idx="28983">
                  <c:v>21.312000000000001</c:v>
                </c:pt>
                <c:pt idx="28984">
                  <c:v>21.187000000000001</c:v>
                </c:pt>
                <c:pt idx="28985">
                  <c:v>21</c:v>
                </c:pt>
                <c:pt idx="28986">
                  <c:v>20.875</c:v>
                </c:pt>
                <c:pt idx="28987">
                  <c:v>20.687000000000001</c:v>
                </c:pt>
                <c:pt idx="28988">
                  <c:v>20.562000000000001</c:v>
                </c:pt>
                <c:pt idx="28989">
                  <c:v>20.375</c:v>
                </c:pt>
                <c:pt idx="28990">
                  <c:v>20.312000000000001</c:v>
                </c:pt>
                <c:pt idx="28991">
                  <c:v>20.187000000000001</c:v>
                </c:pt>
                <c:pt idx="28992">
                  <c:v>20.187000000000001</c:v>
                </c:pt>
                <c:pt idx="28993">
                  <c:v>20.125</c:v>
                </c:pt>
                <c:pt idx="28994">
                  <c:v>20.125</c:v>
                </c:pt>
                <c:pt idx="28995">
                  <c:v>20.187000000000001</c:v>
                </c:pt>
                <c:pt idx="28996">
                  <c:v>20.312000000000001</c:v>
                </c:pt>
                <c:pt idx="28997">
                  <c:v>20.375</c:v>
                </c:pt>
                <c:pt idx="28998">
                  <c:v>20.437000000000001</c:v>
                </c:pt>
                <c:pt idx="28999">
                  <c:v>20.562000000000001</c:v>
                </c:pt>
                <c:pt idx="29000">
                  <c:v>20.625</c:v>
                </c:pt>
                <c:pt idx="29001">
                  <c:v>20.687000000000001</c:v>
                </c:pt>
                <c:pt idx="29002">
                  <c:v>20.75</c:v>
                </c:pt>
                <c:pt idx="29003">
                  <c:v>20.812000000000001</c:v>
                </c:pt>
                <c:pt idx="29004">
                  <c:v>20.875</c:v>
                </c:pt>
                <c:pt idx="29005">
                  <c:v>20.937000000000001</c:v>
                </c:pt>
                <c:pt idx="29006">
                  <c:v>21</c:v>
                </c:pt>
                <c:pt idx="29007">
                  <c:v>21</c:v>
                </c:pt>
                <c:pt idx="29008">
                  <c:v>21.062000000000001</c:v>
                </c:pt>
                <c:pt idx="29009">
                  <c:v>21.125</c:v>
                </c:pt>
                <c:pt idx="29010">
                  <c:v>21.125</c:v>
                </c:pt>
                <c:pt idx="29011">
                  <c:v>21.187000000000001</c:v>
                </c:pt>
                <c:pt idx="29012">
                  <c:v>21.25</c:v>
                </c:pt>
                <c:pt idx="29013">
                  <c:v>21.312000000000001</c:v>
                </c:pt>
                <c:pt idx="29014">
                  <c:v>21.312000000000001</c:v>
                </c:pt>
                <c:pt idx="29015">
                  <c:v>21.312000000000001</c:v>
                </c:pt>
                <c:pt idx="29016">
                  <c:v>21.312000000000001</c:v>
                </c:pt>
                <c:pt idx="29017">
                  <c:v>21.312000000000001</c:v>
                </c:pt>
                <c:pt idx="29018">
                  <c:v>21.312000000000001</c:v>
                </c:pt>
                <c:pt idx="29019">
                  <c:v>21.375</c:v>
                </c:pt>
                <c:pt idx="29020">
                  <c:v>21.375</c:v>
                </c:pt>
                <c:pt idx="29021">
                  <c:v>21.375</c:v>
                </c:pt>
                <c:pt idx="29022">
                  <c:v>21.375</c:v>
                </c:pt>
                <c:pt idx="29023">
                  <c:v>21.437000000000001</c:v>
                </c:pt>
                <c:pt idx="29024">
                  <c:v>21.437000000000001</c:v>
                </c:pt>
                <c:pt idx="29025">
                  <c:v>21.562000000000001</c:v>
                </c:pt>
                <c:pt idx="29026">
                  <c:v>21.625</c:v>
                </c:pt>
                <c:pt idx="29027">
                  <c:v>21.687000000000001</c:v>
                </c:pt>
                <c:pt idx="29028">
                  <c:v>21.812000000000001</c:v>
                </c:pt>
                <c:pt idx="29029">
                  <c:v>21.937000000000001</c:v>
                </c:pt>
                <c:pt idx="29030">
                  <c:v>22</c:v>
                </c:pt>
                <c:pt idx="29031">
                  <c:v>22.125</c:v>
                </c:pt>
                <c:pt idx="29032">
                  <c:v>22.312000000000001</c:v>
                </c:pt>
                <c:pt idx="29033">
                  <c:v>22.687000000000001</c:v>
                </c:pt>
                <c:pt idx="29034">
                  <c:v>23.062000000000001</c:v>
                </c:pt>
                <c:pt idx="29035">
                  <c:v>23.625</c:v>
                </c:pt>
                <c:pt idx="29036">
                  <c:v>24.312000000000001</c:v>
                </c:pt>
                <c:pt idx="29037">
                  <c:v>25.125</c:v>
                </c:pt>
                <c:pt idx="29038">
                  <c:v>25.937000000000001</c:v>
                </c:pt>
                <c:pt idx="29039">
                  <c:v>26.75</c:v>
                </c:pt>
                <c:pt idx="29040">
                  <c:v>27.625</c:v>
                </c:pt>
                <c:pt idx="29041">
                  <c:v>28.625</c:v>
                </c:pt>
                <c:pt idx="29042">
                  <c:v>29.687000000000001</c:v>
                </c:pt>
                <c:pt idx="29043">
                  <c:v>30.812000000000001</c:v>
                </c:pt>
                <c:pt idx="29044">
                  <c:v>31.812000000000001</c:v>
                </c:pt>
                <c:pt idx="29045">
                  <c:v>33.75</c:v>
                </c:pt>
                <c:pt idx="29046">
                  <c:v>34.625</c:v>
                </c:pt>
                <c:pt idx="29047">
                  <c:v>34.75</c:v>
                </c:pt>
                <c:pt idx="29048">
                  <c:v>35.186999999999998</c:v>
                </c:pt>
                <c:pt idx="29049">
                  <c:v>36</c:v>
                </c:pt>
                <c:pt idx="29050">
                  <c:v>36.936999999999998</c:v>
                </c:pt>
                <c:pt idx="29051">
                  <c:v>37.936999999999998</c:v>
                </c:pt>
                <c:pt idx="29052">
                  <c:v>38.875</c:v>
                </c:pt>
                <c:pt idx="29053">
                  <c:v>39.75</c:v>
                </c:pt>
                <c:pt idx="29054">
                  <c:v>40.5</c:v>
                </c:pt>
                <c:pt idx="29055">
                  <c:v>41.25</c:v>
                </c:pt>
                <c:pt idx="29056">
                  <c:v>41.875</c:v>
                </c:pt>
                <c:pt idx="29057">
                  <c:v>42.5</c:v>
                </c:pt>
                <c:pt idx="29058">
                  <c:v>43</c:v>
                </c:pt>
                <c:pt idx="29059">
                  <c:v>43.436999999999998</c:v>
                </c:pt>
                <c:pt idx="29060">
                  <c:v>43.811999999999998</c:v>
                </c:pt>
                <c:pt idx="29061">
                  <c:v>44.125</c:v>
                </c:pt>
                <c:pt idx="29062">
                  <c:v>44.436999999999998</c:v>
                </c:pt>
                <c:pt idx="29063">
                  <c:v>44.686999999999998</c:v>
                </c:pt>
                <c:pt idx="29064">
                  <c:v>44.811999999999998</c:v>
                </c:pt>
                <c:pt idx="29065">
                  <c:v>44.936999999999998</c:v>
                </c:pt>
                <c:pt idx="29066">
                  <c:v>45.061999999999998</c:v>
                </c:pt>
                <c:pt idx="29067">
                  <c:v>45.125</c:v>
                </c:pt>
                <c:pt idx="29068">
                  <c:v>45.125</c:v>
                </c:pt>
                <c:pt idx="29069">
                  <c:v>45.125</c:v>
                </c:pt>
                <c:pt idx="29070">
                  <c:v>45.061999999999998</c:v>
                </c:pt>
                <c:pt idx="29071">
                  <c:v>45</c:v>
                </c:pt>
                <c:pt idx="29072">
                  <c:v>44.936999999999998</c:v>
                </c:pt>
                <c:pt idx="29073">
                  <c:v>44.811999999999998</c:v>
                </c:pt>
                <c:pt idx="29074">
                  <c:v>44.686999999999998</c:v>
                </c:pt>
                <c:pt idx="29075">
                  <c:v>44.5</c:v>
                </c:pt>
                <c:pt idx="29076">
                  <c:v>44.375</c:v>
                </c:pt>
                <c:pt idx="29077">
                  <c:v>44.186999999999998</c:v>
                </c:pt>
                <c:pt idx="29078">
                  <c:v>44</c:v>
                </c:pt>
                <c:pt idx="29079">
                  <c:v>43.811999999999998</c:v>
                </c:pt>
                <c:pt idx="29080">
                  <c:v>43.561999999999998</c:v>
                </c:pt>
                <c:pt idx="29081">
                  <c:v>43.311999999999998</c:v>
                </c:pt>
                <c:pt idx="29082">
                  <c:v>43.061999999999998</c:v>
                </c:pt>
                <c:pt idx="29083">
                  <c:v>42.811999999999998</c:v>
                </c:pt>
                <c:pt idx="29084">
                  <c:v>42.561999999999998</c:v>
                </c:pt>
                <c:pt idx="29085">
                  <c:v>42.311999999999998</c:v>
                </c:pt>
                <c:pt idx="29086">
                  <c:v>42</c:v>
                </c:pt>
                <c:pt idx="29087">
                  <c:v>41.75</c:v>
                </c:pt>
                <c:pt idx="29088">
                  <c:v>41.5</c:v>
                </c:pt>
                <c:pt idx="29089">
                  <c:v>41.186999999999998</c:v>
                </c:pt>
                <c:pt idx="29090">
                  <c:v>40.936999999999998</c:v>
                </c:pt>
                <c:pt idx="29091">
                  <c:v>40.686999999999998</c:v>
                </c:pt>
                <c:pt idx="29092">
                  <c:v>40.375</c:v>
                </c:pt>
                <c:pt idx="29093">
                  <c:v>40.125</c:v>
                </c:pt>
                <c:pt idx="29094">
                  <c:v>39.875</c:v>
                </c:pt>
                <c:pt idx="29095">
                  <c:v>39.561999999999998</c:v>
                </c:pt>
                <c:pt idx="29096">
                  <c:v>39.311999999999998</c:v>
                </c:pt>
                <c:pt idx="29097">
                  <c:v>39.061999999999998</c:v>
                </c:pt>
                <c:pt idx="29098">
                  <c:v>38.811999999999998</c:v>
                </c:pt>
                <c:pt idx="29099">
                  <c:v>38.561999999999998</c:v>
                </c:pt>
                <c:pt idx="29100">
                  <c:v>38.311999999999998</c:v>
                </c:pt>
                <c:pt idx="29101">
                  <c:v>38</c:v>
                </c:pt>
                <c:pt idx="29102">
                  <c:v>37.75</c:v>
                </c:pt>
                <c:pt idx="29103">
                  <c:v>37.561999999999998</c:v>
                </c:pt>
                <c:pt idx="29104">
                  <c:v>37.25</c:v>
                </c:pt>
                <c:pt idx="29105">
                  <c:v>37</c:v>
                </c:pt>
                <c:pt idx="29106">
                  <c:v>36.811999999999998</c:v>
                </c:pt>
                <c:pt idx="29107">
                  <c:v>36.561999999999998</c:v>
                </c:pt>
                <c:pt idx="29108">
                  <c:v>36.311999999999998</c:v>
                </c:pt>
                <c:pt idx="29109">
                  <c:v>36.125</c:v>
                </c:pt>
                <c:pt idx="29110">
                  <c:v>35.875</c:v>
                </c:pt>
                <c:pt idx="29111">
                  <c:v>35.625</c:v>
                </c:pt>
                <c:pt idx="29112">
                  <c:v>35.436999999999998</c:v>
                </c:pt>
                <c:pt idx="29113">
                  <c:v>35.186999999999998</c:v>
                </c:pt>
                <c:pt idx="29114">
                  <c:v>34.936999999999998</c:v>
                </c:pt>
                <c:pt idx="29115">
                  <c:v>34.75</c:v>
                </c:pt>
                <c:pt idx="29116">
                  <c:v>34.561999999999998</c:v>
                </c:pt>
                <c:pt idx="29117">
                  <c:v>34.311999999999998</c:v>
                </c:pt>
                <c:pt idx="29118">
                  <c:v>34.061999999999998</c:v>
                </c:pt>
                <c:pt idx="29119">
                  <c:v>33.875</c:v>
                </c:pt>
                <c:pt idx="29120">
                  <c:v>33.686999999999998</c:v>
                </c:pt>
                <c:pt idx="29121">
                  <c:v>33.5</c:v>
                </c:pt>
                <c:pt idx="29122">
                  <c:v>33.311999999999998</c:v>
                </c:pt>
                <c:pt idx="29123">
                  <c:v>33.125</c:v>
                </c:pt>
                <c:pt idx="29124">
                  <c:v>32.936999999999998</c:v>
                </c:pt>
                <c:pt idx="29125">
                  <c:v>32.811999999999998</c:v>
                </c:pt>
                <c:pt idx="29126">
                  <c:v>32.625</c:v>
                </c:pt>
                <c:pt idx="29127">
                  <c:v>32.436999999999998</c:v>
                </c:pt>
                <c:pt idx="29128">
                  <c:v>32.311999999999998</c:v>
                </c:pt>
                <c:pt idx="29129">
                  <c:v>32.125</c:v>
                </c:pt>
                <c:pt idx="29130">
                  <c:v>32</c:v>
                </c:pt>
                <c:pt idx="29131">
                  <c:v>31.875</c:v>
                </c:pt>
                <c:pt idx="29132">
                  <c:v>31.687000000000001</c:v>
                </c:pt>
                <c:pt idx="29133">
                  <c:v>31.562000000000001</c:v>
                </c:pt>
                <c:pt idx="29134">
                  <c:v>31.437000000000001</c:v>
                </c:pt>
                <c:pt idx="29135">
                  <c:v>31.312000000000001</c:v>
                </c:pt>
                <c:pt idx="29136">
                  <c:v>31.187000000000001</c:v>
                </c:pt>
                <c:pt idx="29137">
                  <c:v>31</c:v>
                </c:pt>
                <c:pt idx="29138">
                  <c:v>30.875</c:v>
                </c:pt>
                <c:pt idx="29139">
                  <c:v>30.75</c:v>
                </c:pt>
                <c:pt idx="29140">
                  <c:v>30.687000000000001</c:v>
                </c:pt>
                <c:pt idx="29141">
                  <c:v>30.562000000000001</c:v>
                </c:pt>
                <c:pt idx="29142">
                  <c:v>30.437000000000001</c:v>
                </c:pt>
                <c:pt idx="29143">
                  <c:v>30.312000000000001</c:v>
                </c:pt>
                <c:pt idx="29144">
                  <c:v>30.187000000000001</c:v>
                </c:pt>
                <c:pt idx="29145">
                  <c:v>30.062000000000001</c:v>
                </c:pt>
                <c:pt idx="29146">
                  <c:v>29.937000000000001</c:v>
                </c:pt>
                <c:pt idx="29147">
                  <c:v>29.875</c:v>
                </c:pt>
                <c:pt idx="29148">
                  <c:v>29.75</c:v>
                </c:pt>
                <c:pt idx="29149">
                  <c:v>29.687000000000001</c:v>
                </c:pt>
                <c:pt idx="29150">
                  <c:v>29.562000000000001</c:v>
                </c:pt>
                <c:pt idx="29151">
                  <c:v>29.5</c:v>
                </c:pt>
                <c:pt idx="29152">
                  <c:v>29.375</c:v>
                </c:pt>
                <c:pt idx="29153">
                  <c:v>29.312000000000001</c:v>
                </c:pt>
                <c:pt idx="29154">
                  <c:v>29.187000000000001</c:v>
                </c:pt>
                <c:pt idx="29155">
                  <c:v>29.125</c:v>
                </c:pt>
                <c:pt idx="29156">
                  <c:v>29</c:v>
                </c:pt>
                <c:pt idx="29157">
                  <c:v>28.937000000000001</c:v>
                </c:pt>
                <c:pt idx="29158">
                  <c:v>28.812000000000001</c:v>
                </c:pt>
                <c:pt idx="29159">
                  <c:v>28.75</c:v>
                </c:pt>
                <c:pt idx="29160">
                  <c:v>28.625</c:v>
                </c:pt>
                <c:pt idx="29161">
                  <c:v>28.562000000000001</c:v>
                </c:pt>
                <c:pt idx="29162">
                  <c:v>28.5</c:v>
                </c:pt>
                <c:pt idx="29163">
                  <c:v>28.375</c:v>
                </c:pt>
                <c:pt idx="29164">
                  <c:v>28.312000000000001</c:v>
                </c:pt>
                <c:pt idx="29165">
                  <c:v>28.25</c:v>
                </c:pt>
                <c:pt idx="29166">
                  <c:v>28.187000000000001</c:v>
                </c:pt>
                <c:pt idx="29167">
                  <c:v>28.062000000000001</c:v>
                </c:pt>
                <c:pt idx="29168">
                  <c:v>28.062000000000001</c:v>
                </c:pt>
                <c:pt idx="29169">
                  <c:v>27.875</c:v>
                </c:pt>
                <c:pt idx="29170">
                  <c:v>27.812000000000001</c:v>
                </c:pt>
                <c:pt idx="29171">
                  <c:v>27.75</c:v>
                </c:pt>
                <c:pt idx="29172">
                  <c:v>27.687000000000001</c:v>
                </c:pt>
                <c:pt idx="29173">
                  <c:v>27.625</c:v>
                </c:pt>
                <c:pt idx="29174">
                  <c:v>27.562000000000001</c:v>
                </c:pt>
                <c:pt idx="29175">
                  <c:v>27.5</c:v>
                </c:pt>
                <c:pt idx="29176">
                  <c:v>27.437000000000001</c:v>
                </c:pt>
                <c:pt idx="29177">
                  <c:v>27.312000000000001</c:v>
                </c:pt>
                <c:pt idx="29178">
                  <c:v>27.312000000000001</c:v>
                </c:pt>
                <c:pt idx="29179">
                  <c:v>27.25</c:v>
                </c:pt>
                <c:pt idx="29180">
                  <c:v>27.187000000000001</c:v>
                </c:pt>
                <c:pt idx="29181">
                  <c:v>27.125</c:v>
                </c:pt>
                <c:pt idx="29182">
                  <c:v>27.062000000000001</c:v>
                </c:pt>
                <c:pt idx="29183">
                  <c:v>27</c:v>
                </c:pt>
                <c:pt idx="29184">
                  <c:v>26.937000000000001</c:v>
                </c:pt>
                <c:pt idx="29185">
                  <c:v>26.875</c:v>
                </c:pt>
                <c:pt idx="29186">
                  <c:v>26.812000000000001</c:v>
                </c:pt>
                <c:pt idx="29187">
                  <c:v>26.812000000000001</c:v>
                </c:pt>
                <c:pt idx="29188">
                  <c:v>26.75</c:v>
                </c:pt>
                <c:pt idx="29189">
                  <c:v>26.687000000000001</c:v>
                </c:pt>
                <c:pt idx="29190">
                  <c:v>26.625</c:v>
                </c:pt>
                <c:pt idx="29191">
                  <c:v>26.562000000000001</c:v>
                </c:pt>
                <c:pt idx="29192">
                  <c:v>26.562000000000001</c:v>
                </c:pt>
                <c:pt idx="29193">
                  <c:v>26.5</c:v>
                </c:pt>
                <c:pt idx="29194">
                  <c:v>26.437000000000001</c:v>
                </c:pt>
                <c:pt idx="29195">
                  <c:v>26.437000000000001</c:v>
                </c:pt>
                <c:pt idx="29196">
                  <c:v>26.312000000000001</c:v>
                </c:pt>
                <c:pt idx="29197">
                  <c:v>26.312000000000001</c:v>
                </c:pt>
                <c:pt idx="29198">
                  <c:v>26.25</c:v>
                </c:pt>
                <c:pt idx="29199">
                  <c:v>26.25</c:v>
                </c:pt>
                <c:pt idx="29200">
                  <c:v>26.187000000000001</c:v>
                </c:pt>
                <c:pt idx="29201">
                  <c:v>26.125</c:v>
                </c:pt>
                <c:pt idx="29202">
                  <c:v>26.125</c:v>
                </c:pt>
                <c:pt idx="29203">
                  <c:v>26.062000000000001</c:v>
                </c:pt>
                <c:pt idx="29204">
                  <c:v>26</c:v>
                </c:pt>
                <c:pt idx="29205">
                  <c:v>26</c:v>
                </c:pt>
                <c:pt idx="29206">
                  <c:v>25.937000000000001</c:v>
                </c:pt>
                <c:pt idx="29207">
                  <c:v>25.937000000000001</c:v>
                </c:pt>
                <c:pt idx="29208">
                  <c:v>25.875</c:v>
                </c:pt>
                <c:pt idx="29209">
                  <c:v>25.812000000000001</c:v>
                </c:pt>
                <c:pt idx="29210">
                  <c:v>25.812000000000001</c:v>
                </c:pt>
                <c:pt idx="29211">
                  <c:v>25.75</c:v>
                </c:pt>
                <c:pt idx="29212">
                  <c:v>25.75</c:v>
                </c:pt>
                <c:pt idx="29213">
                  <c:v>25.687000000000001</c:v>
                </c:pt>
                <c:pt idx="29214">
                  <c:v>25.625</c:v>
                </c:pt>
                <c:pt idx="29215">
                  <c:v>25.625</c:v>
                </c:pt>
                <c:pt idx="29216">
                  <c:v>25.562000000000001</c:v>
                </c:pt>
                <c:pt idx="29217">
                  <c:v>25.5</c:v>
                </c:pt>
                <c:pt idx="29218">
                  <c:v>25.437000000000001</c:v>
                </c:pt>
                <c:pt idx="29219">
                  <c:v>25.437000000000001</c:v>
                </c:pt>
                <c:pt idx="29220">
                  <c:v>25.375</c:v>
                </c:pt>
                <c:pt idx="29221">
                  <c:v>25.312000000000001</c:v>
                </c:pt>
                <c:pt idx="29222">
                  <c:v>25.25</c:v>
                </c:pt>
                <c:pt idx="29223">
                  <c:v>25.25</c:v>
                </c:pt>
                <c:pt idx="29224">
                  <c:v>25.187000000000001</c:v>
                </c:pt>
                <c:pt idx="29225">
                  <c:v>25.125</c:v>
                </c:pt>
                <c:pt idx="29226">
                  <c:v>25.062000000000001</c:v>
                </c:pt>
                <c:pt idx="29227">
                  <c:v>25</c:v>
                </c:pt>
                <c:pt idx="29228">
                  <c:v>24.937000000000001</c:v>
                </c:pt>
                <c:pt idx="29229">
                  <c:v>24.937000000000001</c:v>
                </c:pt>
                <c:pt idx="29230">
                  <c:v>24.875</c:v>
                </c:pt>
                <c:pt idx="29231">
                  <c:v>24.812000000000001</c:v>
                </c:pt>
                <c:pt idx="29232">
                  <c:v>24.75</c:v>
                </c:pt>
                <c:pt idx="29233">
                  <c:v>24.687000000000001</c:v>
                </c:pt>
                <c:pt idx="29234">
                  <c:v>24.625</c:v>
                </c:pt>
                <c:pt idx="29235">
                  <c:v>24.562000000000001</c:v>
                </c:pt>
                <c:pt idx="29236">
                  <c:v>24.5</c:v>
                </c:pt>
                <c:pt idx="29237">
                  <c:v>24.5</c:v>
                </c:pt>
                <c:pt idx="29238">
                  <c:v>24.437000000000001</c:v>
                </c:pt>
                <c:pt idx="29239">
                  <c:v>24.375</c:v>
                </c:pt>
                <c:pt idx="29240">
                  <c:v>24.312000000000001</c:v>
                </c:pt>
                <c:pt idx="29241">
                  <c:v>24.25</c:v>
                </c:pt>
                <c:pt idx="29242">
                  <c:v>24.25</c:v>
                </c:pt>
                <c:pt idx="29243">
                  <c:v>24.187000000000001</c:v>
                </c:pt>
                <c:pt idx="29244">
                  <c:v>24.125</c:v>
                </c:pt>
                <c:pt idx="29245">
                  <c:v>24.062000000000001</c:v>
                </c:pt>
                <c:pt idx="29246">
                  <c:v>24.062000000000001</c:v>
                </c:pt>
                <c:pt idx="29247">
                  <c:v>24</c:v>
                </c:pt>
                <c:pt idx="29248">
                  <c:v>23.937000000000001</c:v>
                </c:pt>
                <c:pt idx="29249">
                  <c:v>23.875</c:v>
                </c:pt>
                <c:pt idx="29250">
                  <c:v>23.875</c:v>
                </c:pt>
                <c:pt idx="29251">
                  <c:v>23.812000000000001</c:v>
                </c:pt>
                <c:pt idx="29252">
                  <c:v>23.812000000000001</c:v>
                </c:pt>
                <c:pt idx="29253">
                  <c:v>23.75</c:v>
                </c:pt>
                <c:pt idx="29254">
                  <c:v>23.687000000000001</c:v>
                </c:pt>
                <c:pt idx="29255">
                  <c:v>23.75</c:v>
                </c:pt>
                <c:pt idx="29256">
                  <c:v>23.75</c:v>
                </c:pt>
                <c:pt idx="29257">
                  <c:v>23.75</c:v>
                </c:pt>
                <c:pt idx="29258">
                  <c:v>23.812000000000001</c:v>
                </c:pt>
                <c:pt idx="29259">
                  <c:v>23.875</c:v>
                </c:pt>
                <c:pt idx="29260">
                  <c:v>24.062000000000001</c:v>
                </c:pt>
                <c:pt idx="29261">
                  <c:v>24.187000000000001</c:v>
                </c:pt>
                <c:pt idx="29262">
                  <c:v>24.25</c:v>
                </c:pt>
                <c:pt idx="29263">
                  <c:v>24.375</c:v>
                </c:pt>
                <c:pt idx="29264">
                  <c:v>24.5</c:v>
                </c:pt>
                <c:pt idx="29265">
                  <c:v>24.625</c:v>
                </c:pt>
                <c:pt idx="29266">
                  <c:v>24.75</c:v>
                </c:pt>
                <c:pt idx="29267">
                  <c:v>24.875</c:v>
                </c:pt>
                <c:pt idx="29268">
                  <c:v>25</c:v>
                </c:pt>
                <c:pt idx="29269">
                  <c:v>25.125</c:v>
                </c:pt>
                <c:pt idx="29270">
                  <c:v>25.312000000000001</c:v>
                </c:pt>
                <c:pt idx="29271">
                  <c:v>25.437000000000001</c:v>
                </c:pt>
                <c:pt idx="29272">
                  <c:v>25.562000000000001</c:v>
                </c:pt>
                <c:pt idx="29273">
                  <c:v>25.687000000000001</c:v>
                </c:pt>
                <c:pt idx="29274">
                  <c:v>25.812000000000001</c:v>
                </c:pt>
                <c:pt idx="29275">
                  <c:v>26</c:v>
                </c:pt>
                <c:pt idx="29276">
                  <c:v>26.187000000000001</c:v>
                </c:pt>
                <c:pt idx="29277">
                  <c:v>26.375</c:v>
                </c:pt>
                <c:pt idx="29278">
                  <c:v>26.562000000000001</c:v>
                </c:pt>
                <c:pt idx="29279">
                  <c:v>26.812000000000001</c:v>
                </c:pt>
                <c:pt idx="29280">
                  <c:v>27</c:v>
                </c:pt>
                <c:pt idx="29281">
                  <c:v>27.25</c:v>
                </c:pt>
                <c:pt idx="29282">
                  <c:v>27.625</c:v>
                </c:pt>
                <c:pt idx="29283">
                  <c:v>27.875</c:v>
                </c:pt>
                <c:pt idx="29284">
                  <c:v>28.187000000000001</c:v>
                </c:pt>
                <c:pt idx="29285">
                  <c:v>28.5</c:v>
                </c:pt>
                <c:pt idx="29286">
                  <c:v>28.875</c:v>
                </c:pt>
                <c:pt idx="29287">
                  <c:v>29.25</c:v>
                </c:pt>
                <c:pt idx="29288">
                  <c:v>29.562000000000001</c:v>
                </c:pt>
                <c:pt idx="29289">
                  <c:v>29.937000000000001</c:v>
                </c:pt>
                <c:pt idx="29290">
                  <c:v>31</c:v>
                </c:pt>
                <c:pt idx="29291">
                  <c:v>32</c:v>
                </c:pt>
                <c:pt idx="29292">
                  <c:v>32.936999999999998</c:v>
                </c:pt>
                <c:pt idx="29293">
                  <c:v>33.75</c:v>
                </c:pt>
                <c:pt idx="29294">
                  <c:v>34.375</c:v>
                </c:pt>
                <c:pt idx="29295">
                  <c:v>34.936999999999998</c:v>
                </c:pt>
                <c:pt idx="29296">
                  <c:v>35.436999999999998</c:v>
                </c:pt>
                <c:pt idx="29297">
                  <c:v>35.5</c:v>
                </c:pt>
                <c:pt idx="29298">
                  <c:v>35.875</c:v>
                </c:pt>
                <c:pt idx="29299">
                  <c:v>36.5</c:v>
                </c:pt>
                <c:pt idx="29300">
                  <c:v>37.25</c:v>
                </c:pt>
                <c:pt idx="29301">
                  <c:v>38</c:v>
                </c:pt>
                <c:pt idx="29302">
                  <c:v>38.75</c:v>
                </c:pt>
                <c:pt idx="29303">
                  <c:v>39.375</c:v>
                </c:pt>
                <c:pt idx="29304">
                  <c:v>39.936999999999998</c:v>
                </c:pt>
                <c:pt idx="29305">
                  <c:v>40.5</c:v>
                </c:pt>
                <c:pt idx="29306">
                  <c:v>41</c:v>
                </c:pt>
                <c:pt idx="29307">
                  <c:v>41.375</c:v>
                </c:pt>
                <c:pt idx="29308">
                  <c:v>41.75</c:v>
                </c:pt>
                <c:pt idx="29309">
                  <c:v>42</c:v>
                </c:pt>
                <c:pt idx="29310">
                  <c:v>42.25</c:v>
                </c:pt>
                <c:pt idx="29311">
                  <c:v>42.5</c:v>
                </c:pt>
                <c:pt idx="29312">
                  <c:v>42.625</c:v>
                </c:pt>
                <c:pt idx="29313">
                  <c:v>42.75</c:v>
                </c:pt>
                <c:pt idx="29314">
                  <c:v>42.875</c:v>
                </c:pt>
                <c:pt idx="29315">
                  <c:v>42.936999999999998</c:v>
                </c:pt>
                <c:pt idx="29316">
                  <c:v>42.936999999999998</c:v>
                </c:pt>
                <c:pt idx="29317">
                  <c:v>43</c:v>
                </c:pt>
                <c:pt idx="29318">
                  <c:v>42.936999999999998</c:v>
                </c:pt>
                <c:pt idx="29319">
                  <c:v>42.875</c:v>
                </c:pt>
                <c:pt idx="29320">
                  <c:v>42.811999999999998</c:v>
                </c:pt>
                <c:pt idx="29321">
                  <c:v>42.686999999999998</c:v>
                </c:pt>
                <c:pt idx="29322">
                  <c:v>42.561999999999998</c:v>
                </c:pt>
                <c:pt idx="29323">
                  <c:v>42.436999999999998</c:v>
                </c:pt>
                <c:pt idx="29324">
                  <c:v>42.25</c:v>
                </c:pt>
                <c:pt idx="29325">
                  <c:v>42.125</c:v>
                </c:pt>
                <c:pt idx="29326">
                  <c:v>41.936999999999998</c:v>
                </c:pt>
                <c:pt idx="29327">
                  <c:v>41.75</c:v>
                </c:pt>
                <c:pt idx="29328">
                  <c:v>41.561999999999998</c:v>
                </c:pt>
                <c:pt idx="29329">
                  <c:v>41.375</c:v>
                </c:pt>
                <c:pt idx="29330">
                  <c:v>41.125</c:v>
                </c:pt>
                <c:pt idx="29331">
                  <c:v>40.936999999999998</c:v>
                </c:pt>
                <c:pt idx="29332">
                  <c:v>40.686999999999998</c:v>
                </c:pt>
                <c:pt idx="29333">
                  <c:v>40.5</c:v>
                </c:pt>
                <c:pt idx="29334">
                  <c:v>40.25</c:v>
                </c:pt>
                <c:pt idx="29335">
                  <c:v>40.061999999999998</c:v>
                </c:pt>
                <c:pt idx="29336">
                  <c:v>39.811999999999998</c:v>
                </c:pt>
                <c:pt idx="29337">
                  <c:v>39.561999999999998</c:v>
                </c:pt>
                <c:pt idx="29338">
                  <c:v>39.436999999999998</c:v>
                </c:pt>
                <c:pt idx="29339">
                  <c:v>39.186999999999998</c:v>
                </c:pt>
                <c:pt idx="29340">
                  <c:v>38.936999999999998</c:v>
                </c:pt>
                <c:pt idx="29341">
                  <c:v>38.75</c:v>
                </c:pt>
                <c:pt idx="29342">
                  <c:v>38.561999999999998</c:v>
                </c:pt>
                <c:pt idx="29343">
                  <c:v>38.311999999999998</c:v>
                </c:pt>
                <c:pt idx="29344">
                  <c:v>38.125</c:v>
                </c:pt>
                <c:pt idx="29345">
                  <c:v>37.936999999999998</c:v>
                </c:pt>
                <c:pt idx="29346">
                  <c:v>37.75</c:v>
                </c:pt>
                <c:pt idx="29347">
                  <c:v>37.625</c:v>
                </c:pt>
                <c:pt idx="29348">
                  <c:v>37.375</c:v>
                </c:pt>
                <c:pt idx="29349">
                  <c:v>37.186999999999998</c:v>
                </c:pt>
                <c:pt idx="29350">
                  <c:v>37</c:v>
                </c:pt>
                <c:pt idx="29351">
                  <c:v>36.875</c:v>
                </c:pt>
                <c:pt idx="29352">
                  <c:v>36.625</c:v>
                </c:pt>
                <c:pt idx="29353">
                  <c:v>36.5</c:v>
                </c:pt>
                <c:pt idx="29354">
                  <c:v>36.311999999999998</c:v>
                </c:pt>
                <c:pt idx="29355">
                  <c:v>36.125</c:v>
                </c:pt>
                <c:pt idx="29356">
                  <c:v>35.936999999999998</c:v>
                </c:pt>
                <c:pt idx="29357">
                  <c:v>35.75</c:v>
                </c:pt>
                <c:pt idx="29358">
                  <c:v>35.625</c:v>
                </c:pt>
                <c:pt idx="29359">
                  <c:v>35.436999999999998</c:v>
                </c:pt>
                <c:pt idx="29360">
                  <c:v>35.25</c:v>
                </c:pt>
                <c:pt idx="29361">
                  <c:v>35.125</c:v>
                </c:pt>
                <c:pt idx="29362">
                  <c:v>34.936999999999998</c:v>
                </c:pt>
                <c:pt idx="29363">
                  <c:v>34.75</c:v>
                </c:pt>
                <c:pt idx="29364">
                  <c:v>34.561999999999998</c:v>
                </c:pt>
                <c:pt idx="29365">
                  <c:v>34.436999999999998</c:v>
                </c:pt>
                <c:pt idx="29366">
                  <c:v>34.25</c:v>
                </c:pt>
                <c:pt idx="29367">
                  <c:v>34.061999999999998</c:v>
                </c:pt>
                <c:pt idx="29368">
                  <c:v>33.936999999999998</c:v>
                </c:pt>
                <c:pt idx="29369">
                  <c:v>33.75</c:v>
                </c:pt>
                <c:pt idx="29370">
                  <c:v>33.561999999999998</c:v>
                </c:pt>
                <c:pt idx="29371">
                  <c:v>33.436999999999998</c:v>
                </c:pt>
                <c:pt idx="29372">
                  <c:v>33.311999999999998</c:v>
                </c:pt>
                <c:pt idx="29373">
                  <c:v>33.125</c:v>
                </c:pt>
                <c:pt idx="29374">
                  <c:v>33</c:v>
                </c:pt>
                <c:pt idx="29375">
                  <c:v>32.811999999999998</c:v>
                </c:pt>
                <c:pt idx="29376">
                  <c:v>32.686999999999998</c:v>
                </c:pt>
                <c:pt idx="29377">
                  <c:v>32.561999999999998</c:v>
                </c:pt>
                <c:pt idx="29378">
                  <c:v>32.436999999999998</c:v>
                </c:pt>
                <c:pt idx="29379">
                  <c:v>32.25</c:v>
                </c:pt>
                <c:pt idx="29380">
                  <c:v>32.125</c:v>
                </c:pt>
                <c:pt idx="29381">
                  <c:v>32</c:v>
                </c:pt>
                <c:pt idx="29382">
                  <c:v>31.812000000000001</c:v>
                </c:pt>
                <c:pt idx="29383">
                  <c:v>31.625</c:v>
                </c:pt>
                <c:pt idx="29384">
                  <c:v>31.5</c:v>
                </c:pt>
                <c:pt idx="29385">
                  <c:v>31.375</c:v>
                </c:pt>
                <c:pt idx="29386">
                  <c:v>31.187000000000001</c:v>
                </c:pt>
                <c:pt idx="29387">
                  <c:v>31.062000000000001</c:v>
                </c:pt>
                <c:pt idx="29388">
                  <c:v>30.937000000000001</c:v>
                </c:pt>
                <c:pt idx="29389">
                  <c:v>30.75</c:v>
                </c:pt>
                <c:pt idx="29390">
                  <c:v>30.625</c:v>
                </c:pt>
                <c:pt idx="29391">
                  <c:v>30.5</c:v>
                </c:pt>
                <c:pt idx="29392">
                  <c:v>30.375</c:v>
                </c:pt>
                <c:pt idx="29393">
                  <c:v>30.25</c:v>
                </c:pt>
                <c:pt idx="29394">
                  <c:v>30.125</c:v>
                </c:pt>
                <c:pt idx="29395">
                  <c:v>30</c:v>
                </c:pt>
                <c:pt idx="29396">
                  <c:v>29.812000000000001</c:v>
                </c:pt>
                <c:pt idx="29397">
                  <c:v>29.687000000000001</c:v>
                </c:pt>
                <c:pt idx="29398">
                  <c:v>29.562000000000001</c:v>
                </c:pt>
                <c:pt idx="29399">
                  <c:v>29.375</c:v>
                </c:pt>
                <c:pt idx="29400">
                  <c:v>29.25</c:v>
                </c:pt>
                <c:pt idx="29401">
                  <c:v>29.125</c:v>
                </c:pt>
                <c:pt idx="29402">
                  <c:v>29</c:v>
                </c:pt>
                <c:pt idx="29403">
                  <c:v>28.875</c:v>
                </c:pt>
                <c:pt idx="29404">
                  <c:v>28.687000000000001</c:v>
                </c:pt>
                <c:pt idx="29405">
                  <c:v>28.562000000000001</c:v>
                </c:pt>
                <c:pt idx="29406">
                  <c:v>28.437000000000001</c:v>
                </c:pt>
                <c:pt idx="29407">
                  <c:v>28.25</c:v>
                </c:pt>
                <c:pt idx="29408">
                  <c:v>28.125</c:v>
                </c:pt>
                <c:pt idx="29409">
                  <c:v>28</c:v>
                </c:pt>
                <c:pt idx="29410">
                  <c:v>27.875</c:v>
                </c:pt>
                <c:pt idx="29411">
                  <c:v>27.75</c:v>
                </c:pt>
                <c:pt idx="29412">
                  <c:v>27.625</c:v>
                </c:pt>
                <c:pt idx="29413">
                  <c:v>27.5</c:v>
                </c:pt>
                <c:pt idx="29414">
                  <c:v>27.375</c:v>
                </c:pt>
                <c:pt idx="29415">
                  <c:v>27.25</c:v>
                </c:pt>
                <c:pt idx="29416">
                  <c:v>27.187000000000001</c:v>
                </c:pt>
                <c:pt idx="29417">
                  <c:v>27.062000000000001</c:v>
                </c:pt>
                <c:pt idx="29418">
                  <c:v>26.937000000000001</c:v>
                </c:pt>
                <c:pt idx="29419">
                  <c:v>26.812000000000001</c:v>
                </c:pt>
                <c:pt idx="29420">
                  <c:v>26.75</c:v>
                </c:pt>
                <c:pt idx="29421">
                  <c:v>26.625</c:v>
                </c:pt>
                <c:pt idx="29422">
                  <c:v>26.5</c:v>
                </c:pt>
                <c:pt idx="29423">
                  <c:v>26.437000000000001</c:v>
                </c:pt>
                <c:pt idx="29424">
                  <c:v>26.25</c:v>
                </c:pt>
                <c:pt idx="29425">
                  <c:v>26.187000000000001</c:v>
                </c:pt>
                <c:pt idx="29426">
                  <c:v>26.062000000000001</c:v>
                </c:pt>
                <c:pt idx="29427">
                  <c:v>25.937000000000001</c:v>
                </c:pt>
                <c:pt idx="29428">
                  <c:v>25.812000000000001</c:v>
                </c:pt>
                <c:pt idx="29429">
                  <c:v>25.75</c:v>
                </c:pt>
                <c:pt idx="29430">
                  <c:v>25.625</c:v>
                </c:pt>
                <c:pt idx="29431">
                  <c:v>25.562000000000001</c:v>
                </c:pt>
                <c:pt idx="29432">
                  <c:v>25.5</c:v>
                </c:pt>
                <c:pt idx="29433">
                  <c:v>25.375</c:v>
                </c:pt>
                <c:pt idx="29434">
                  <c:v>25.312000000000001</c:v>
                </c:pt>
                <c:pt idx="29435">
                  <c:v>25.25</c:v>
                </c:pt>
                <c:pt idx="29436">
                  <c:v>25.187000000000001</c:v>
                </c:pt>
                <c:pt idx="29437">
                  <c:v>25.125</c:v>
                </c:pt>
                <c:pt idx="29438">
                  <c:v>25.125</c:v>
                </c:pt>
                <c:pt idx="29439">
                  <c:v>25.062000000000001</c:v>
                </c:pt>
                <c:pt idx="29440">
                  <c:v>25</c:v>
                </c:pt>
                <c:pt idx="29441">
                  <c:v>24.937000000000001</c:v>
                </c:pt>
                <c:pt idx="29442">
                  <c:v>24.875</c:v>
                </c:pt>
                <c:pt idx="29443">
                  <c:v>24.812000000000001</c:v>
                </c:pt>
                <c:pt idx="29444">
                  <c:v>24.812000000000001</c:v>
                </c:pt>
                <c:pt idx="29445">
                  <c:v>24.687000000000001</c:v>
                </c:pt>
                <c:pt idx="29446">
                  <c:v>24.687000000000001</c:v>
                </c:pt>
                <c:pt idx="29447">
                  <c:v>24.625</c:v>
                </c:pt>
                <c:pt idx="29448">
                  <c:v>24.562000000000001</c:v>
                </c:pt>
                <c:pt idx="29449">
                  <c:v>24.5</c:v>
                </c:pt>
                <c:pt idx="29450">
                  <c:v>24.437000000000001</c:v>
                </c:pt>
                <c:pt idx="29451">
                  <c:v>24.375</c:v>
                </c:pt>
                <c:pt idx="29452">
                  <c:v>24.312000000000001</c:v>
                </c:pt>
                <c:pt idx="29453">
                  <c:v>24.312000000000001</c:v>
                </c:pt>
                <c:pt idx="29454">
                  <c:v>24.25</c:v>
                </c:pt>
                <c:pt idx="29455">
                  <c:v>24.187000000000001</c:v>
                </c:pt>
                <c:pt idx="29456">
                  <c:v>24.187000000000001</c:v>
                </c:pt>
                <c:pt idx="29457">
                  <c:v>24.125</c:v>
                </c:pt>
                <c:pt idx="29458">
                  <c:v>24.062000000000001</c:v>
                </c:pt>
                <c:pt idx="29459">
                  <c:v>24.062000000000001</c:v>
                </c:pt>
                <c:pt idx="29460">
                  <c:v>24</c:v>
                </c:pt>
                <c:pt idx="29461">
                  <c:v>24</c:v>
                </c:pt>
                <c:pt idx="29462">
                  <c:v>23.937000000000001</c:v>
                </c:pt>
                <c:pt idx="29463">
                  <c:v>23.937000000000001</c:v>
                </c:pt>
                <c:pt idx="29464">
                  <c:v>23.875</c:v>
                </c:pt>
                <c:pt idx="29465">
                  <c:v>23.875</c:v>
                </c:pt>
                <c:pt idx="29466">
                  <c:v>23.812000000000001</c:v>
                </c:pt>
                <c:pt idx="29467">
                  <c:v>23.812000000000001</c:v>
                </c:pt>
                <c:pt idx="29468">
                  <c:v>23.75</c:v>
                </c:pt>
                <c:pt idx="29469">
                  <c:v>23.75</c:v>
                </c:pt>
                <c:pt idx="29470">
                  <c:v>23.687000000000001</c:v>
                </c:pt>
                <c:pt idx="29471">
                  <c:v>23.687000000000001</c:v>
                </c:pt>
                <c:pt idx="29472">
                  <c:v>23.687000000000001</c:v>
                </c:pt>
                <c:pt idx="29473">
                  <c:v>23.625</c:v>
                </c:pt>
                <c:pt idx="29474">
                  <c:v>23.625</c:v>
                </c:pt>
                <c:pt idx="29475">
                  <c:v>23.562000000000001</c:v>
                </c:pt>
                <c:pt idx="29476">
                  <c:v>23.562000000000001</c:v>
                </c:pt>
                <c:pt idx="29477">
                  <c:v>23.562000000000001</c:v>
                </c:pt>
                <c:pt idx="29478">
                  <c:v>23.562000000000001</c:v>
                </c:pt>
                <c:pt idx="29479">
                  <c:v>23.562000000000001</c:v>
                </c:pt>
                <c:pt idx="29480">
                  <c:v>23.625</c:v>
                </c:pt>
                <c:pt idx="29481">
                  <c:v>23.625</c:v>
                </c:pt>
                <c:pt idx="29482">
                  <c:v>23.687000000000001</c:v>
                </c:pt>
                <c:pt idx="29483">
                  <c:v>23.875</c:v>
                </c:pt>
                <c:pt idx="29484">
                  <c:v>24</c:v>
                </c:pt>
                <c:pt idx="29485">
                  <c:v>24.187000000000001</c:v>
                </c:pt>
                <c:pt idx="29486">
                  <c:v>24.312000000000001</c:v>
                </c:pt>
                <c:pt idx="29487">
                  <c:v>24.437000000000001</c:v>
                </c:pt>
                <c:pt idx="29488">
                  <c:v>24.562000000000001</c:v>
                </c:pt>
                <c:pt idx="29489">
                  <c:v>24.687000000000001</c:v>
                </c:pt>
                <c:pt idx="29490">
                  <c:v>24.812000000000001</c:v>
                </c:pt>
                <c:pt idx="29491">
                  <c:v>24.875</c:v>
                </c:pt>
                <c:pt idx="29492">
                  <c:v>25</c:v>
                </c:pt>
                <c:pt idx="29493">
                  <c:v>25.062000000000001</c:v>
                </c:pt>
                <c:pt idx="29494">
                  <c:v>25.187000000000001</c:v>
                </c:pt>
                <c:pt idx="29495">
                  <c:v>25.25</c:v>
                </c:pt>
                <c:pt idx="29496">
                  <c:v>25.375</c:v>
                </c:pt>
                <c:pt idx="29497">
                  <c:v>25.5</c:v>
                </c:pt>
                <c:pt idx="29498">
                  <c:v>25.625</c:v>
                </c:pt>
                <c:pt idx="29499">
                  <c:v>25.687000000000001</c:v>
                </c:pt>
                <c:pt idx="29500">
                  <c:v>25.812000000000001</c:v>
                </c:pt>
                <c:pt idx="29501">
                  <c:v>25.937000000000001</c:v>
                </c:pt>
                <c:pt idx="29502">
                  <c:v>26.062000000000001</c:v>
                </c:pt>
                <c:pt idx="29503">
                  <c:v>26.187000000000001</c:v>
                </c:pt>
                <c:pt idx="29504">
                  <c:v>26.312000000000001</c:v>
                </c:pt>
                <c:pt idx="29505">
                  <c:v>26.5</c:v>
                </c:pt>
                <c:pt idx="29506">
                  <c:v>26.625</c:v>
                </c:pt>
                <c:pt idx="29507">
                  <c:v>26.875</c:v>
                </c:pt>
                <c:pt idx="29508">
                  <c:v>27.125</c:v>
                </c:pt>
                <c:pt idx="29509">
                  <c:v>27.312000000000001</c:v>
                </c:pt>
                <c:pt idx="29510">
                  <c:v>27.562000000000001</c:v>
                </c:pt>
                <c:pt idx="29511">
                  <c:v>27.875</c:v>
                </c:pt>
                <c:pt idx="29512">
                  <c:v>28.187000000000001</c:v>
                </c:pt>
                <c:pt idx="29513">
                  <c:v>29.25</c:v>
                </c:pt>
                <c:pt idx="29514">
                  <c:v>30.312000000000001</c:v>
                </c:pt>
                <c:pt idx="29515">
                  <c:v>31.562000000000001</c:v>
                </c:pt>
                <c:pt idx="29516">
                  <c:v>32.875</c:v>
                </c:pt>
                <c:pt idx="29517">
                  <c:v>34.25</c:v>
                </c:pt>
                <c:pt idx="29518">
                  <c:v>35.061999999999998</c:v>
                </c:pt>
                <c:pt idx="29519">
                  <c:v>35.25</c:v>
                </c:pt>
                <c:pt idx="29520">
                  <c:v>35.75</c:v>
                </c:pt>
                <c:pt idx="29521">
                  <c:v>36.561999999999998</c:v>
                </c:pt>
                <c:pt idx="29522">
                  <c:v>37.561999999999998</c:v>
                </c:pt>
                <c:pt idx="29523">
                  <c:v>38.561999999999998</c:v>
                </c:pt>
                <c:pt idx="29524">
                  <c:v>39.561999999999998</c:v>
                </c:pt>
                <c:pt idx="29525">
                  <c:v>40.5</c:v>
                </c:pt>
                <c:pt idx="29526">
                  <c:v>41.311999999999998</c:v>
                </c:pt>
                <c:pt idx="29527">
                  <c:v>42.125</c:v>
                </c:pt>
                <c:pt idx="29528">
                  <c:v>42.875</c:v>
                </c:pt>
                <c:pt idx="29529">
                  <c:v>43.5</c:v>
                </c:pt>
                <c:pt idx="29530">
                  <c:v>44.061999999999998</c:v>
                </c:pt>
                <c:pt idx="29531">
                  <c:v>44.561999999999998</c:v>
                </c:pt>
                <c:pt idx="29532">
                  <c:v>45.061999999999998</c:v>
                </c:pt>
                <c:pt idx="29533">
                  <c:v>45.375</c:v>
                </c:pt>
                <c:pt idx="29534">
                  <c:v>45.75</c:v>
                </c:pt>
                <c:pt idx="29535">
                  <c:v>46</c:v>
                </c:pt>
                <c:pt idx="29536">
                  <c:v>46.25</c:v>
                </c:pt>
                <c:pt idx="29537">
                  <c:v>46.436999999999998</c:v>
                </c:pt>
                <c:pt idx="29538">
                  <c:v>46.561999999999998</c:v>
                </c:pt>
                <c:pt idx="29539">
                  <c:v>46.625</c:v>
                </c:pt>
                <c:pt idx="29540">
                  <c:v>46.686999999999998</c:v>
                </c:pt>
                <c:pt idx="29541">
                  <c:v>46.75</c:v>
                </c:pt>
                <c:pt idx="29542">
                  <c:v>46.75</c:v>
                </c:pt>
                <c:pt idx="29543">
                  <c:v>46.75</c:v>
                </c:pt>
                <c:pt idx="29544">
                  <c:v>46.625</c:v>
                </c:pt>
                <c:pt idx="29545">
                  <c:v>46.561999999999998</c:v>
                </c:pt>
                <c:pt idx="29546">
                  <c:v>46.436999999999998</c:v>
                </c:pt>
                <c:pt idx="29547">
                  <c:v>46.311999999999998</c:v>
                </c:pt>
                <c:pt idx="29548">
                  <c:v>46.125</c:v>
                </c:pt>
                <c:pt idx="29549">
                  <c:v>45.936999999999998</c:v>
                </c:pt>
                <c:pt idx="29550">
                  <c:v>45.75</c:v>
                </c:pt>
                <c:pt idx="29551">
                  <c:v>45.5</c:v>
                </c:pt>
                <c:pt idx="29552">
                  <c:v>45.311999999999998</c:v>
                </c:pt>
                <c:pt idx="29553">
                  <c:v>45.061999999999998</c:v>
                </c:pt>
                <c:pt idx="29554">
                  <c:v>44.811999999999998</c:v>
                </c:pt>
                <c:pt idx="29555">
                  <c:v>44.561999999999998</c:v>
                </c:pt>
                <c:pt idx="29556">
                  <c:v>44.25</c:v>
                </c:pt>
                <c:pt idx="29557">
                  <c:v>44</c:v>
                </c:pt>
                <c:pt idx="29558">
                  <c:v>43.686999999999998</c:v>
                </c:pt>
                <c:pt idx="29559">
                  <c:v>43.375</c:v>
                </c:pt>
                <c:pt idx="29560">
                  <c:v>43.061999999999998</c:v>
                </c:pt>
                <c:pt idx="29561">
                  <c:v>42.686999999999998</c:v>
                </c:pt>
                <c:pt idx="29562">
                  <c:v>42.375</c:v>
                </c:pt>
                <c:pt idx="29563">
                  <c:v>42</c:v>
                </c:pt>
                <c:pt idx="29564">
                  <c:v>41.625</c:v>
                </c:pt>
                <c:pt idx="29565">
                  <c:v>41.311999999999998</c:v>
                </c:pt>
                <c:pt idx="29566">
                  <c:v>40.875</c:v>
                </c:pt>
                <c:pt idx="29567">
                  <c:v>40.561999999999998</c:v>
                </c:pt>
                <c:pt idx="29568">
                  <c:v>40.125</c:v>
                </c:pt>
                <c:pt idx="29569">
                  <c:v>39.75</c:v>
                </c:pt>
                <c:pt idx="29570">
                  <c:v>39.375</c:v>
                </c:pt>
                <c:pt idx="29571">
                  <c:v>38.936999999999998</c:v>
                </c:pt>
                <c:pt idx="29572">
                  <c:v>38.561999999999998</c:v>
                </c:pt>
                <c:pt idx="29573">
                  <c:v>38.186999999999998</c:v>
                </c:pt>
                <c:pt idx="29574">
                  <c:v>37.811999999999998</c:v>
                </c:pt>
                <c:pt idx="29575">
                  <c:v>37.375</c:v>
                </c:pt>
                <c:pt idx="29576">
                  <c:v>37</c:v>
                </c:pt>
                <c:pt idx="29577">
                  <c:v>36.625</c:v>
                </c:pt>
                <c:pt idx="29578">
                  <c:v>36.186999999999998</c:v>
                </c:pt>
                <c:pt idx="29579">
                  <c:v>35.811999999999998</c:v>
                </c:pt>
                <c:pt idx="29580">
                  <c:v>35.436999999999998</c:v>
                </c:pt>
                <c:pt idx="29581">
                  <c:v>35.061999999999998</c:v>
                </c:pt>
                <c:pt idx="29582">
                  <c:v>34.686999999999998</c:v>
                </c:pt>
                <c:pt idx="29583">
                  <c:v>34.311999999999998</c:v>
                </c:pt>
                <c:pt idx="29584">
                  <c:v>33.936999999999998</c:v>
                </c:pt>
                <c:pt idx="29585">
                  <c:v>33.561999999999998</c:v>
                </c:pt>
                <c:pt idx="29586">
                  <c:v>33.25</c:v>
                </c:pt>
                <c:pt idx="29587">
                  <c:v>32.936999999999998</c:v>
                </c:pt>
                <c:pt idx="29588">
                  <c:v>32.561999999999998</c:v>
                </c:pt>
                <c:pt idx="29589">
                  <c:v>32.186999999999998</c:v>
                </c:pt>
                <c:pt idx="29590">
                  <c:v>31.875</c:v>
                </c:pt>
                <c:pt idx="29591">
                  <c:v>31.562000000000001</c:v>
                </c:pt>
                <c:pt idx="29592">
                  <c:v>31.25</c:v>
                </c:pt>
                <c:pt idx="29593">
                  <c:v>30.937000000000001</c:v>
                </c:pt>
                <c:pt idx="29594">
                  <c:v>30.562000000000001</c:v>
                </c:pt>
                <c:pt idx="29595">
                  <c:v>30.312000000000001</c:v>
                </c:pt>
                <c:pt idx="29596">
                  <c:v>30</c:v>
                </c:pt>
                <c:pt idx="29597">
                  <c:v>29.687000000000001</c:v>
                </c:pt>
                <c:pt idx="29598">
                  <c:v>29.437000000000001</c:v>
                </c:pt>
                <c:pt idx="29599">
                  <c:v>29.125</c:v>
                </c:pt>
                <c:pt idx="29600">
                  <c:v>28.875</c:v>
                </c:pt>
                <c:pt idx="29601">
                  <c:v>28.562000000000001</c:v>
                </c:pt>
                <c:pt idx="29602">
                  <c:v>28.312000000000001</c:v>
                </c:pt>
                <c:pt idx="29603">
                  <c:v>28.062000000000001</c:v>
                </c:pt>
                <c:pt idx="29604">
                  <c:v>27.812000000000001</c:v>
                </c:pt>
                <c:pt idx="29605">
                  <c:v>27.562000000000001</c:v>
                </c:pt>
                <c:pt idx="29606">
                  <c:v>27.312000000000001</c:v>
                </c:pt>
                <c:pt idx="29607">
                  <c:v>27.062000000000001</c:v>
                </c:pt>
                <c:pt idx="29608">
                  <c:v>26.812000000000001</c:v>
                </c:pt>
                <c:pt idx="29609">
                  <c:v>26.562000000000001</c:v>
                </c:pt>
                <c:pt idx="29610">
                  <c:v>26.312000000000001</c:v>
                </c:pt>
                <c:pt idx="29611">
                  <c:v>26.125</c:v>
                </c:pt>
                <c:pt idx="29612">
                  <c:v>25.875</c:v>
                </c:pt>
                <c:pt idx="29613">
                  <c:v>25.625</c:v>
                </c:pt>
                <c:pt idx="29614">
                  <c:v>25.437000000000001</c:v>
                </c:pt>
                <c:pt idx="29615">
                  <c:v>25.25</c:v>
                </c:pt>
                <c:pt idx="29616">
                  <c:v>25</c:v>
                </c:pt>
                <c:pt idx="29617">
                  <c:v>24.812000000000001</c:v>
                </c:pt>
                <c:pt idx="29618">
                  <c:v>24.625</c:v>
                </c:pt>
                <c:pt idx="29619">
                  <c:v>24.375</c:v>
                </c:pt>
                <c:pt idx="29620">
                  <c:v>24.25</c:v>
                </c:pt>
                <c:pt idx="29621">
                  <c:v>24.062000000000001</c:v>
                </c:pt>
                <c:pt idx="29622">
                  <c:v>23.812000000000001</c:v>
                </c:pt>
                <c:pt idx="29623">
                  <c:v>23.625</c:v>
                </c:pt>
                <c:pt idx="29624">
                  <c:v>23.5</c:v>
                </c:pt>
                <c:pt idx="29625">
                  <c:v>23.312000000000001</c:v>
                </c:pt>
                <c:pt idx="29626">
                  <c:v>23.125</c:v>
                </c:pt>
                <c:pt idx="29627">
                  <c:v>23</c:v>
                </c:pt>
                <c:pt idx="29628">
                  <c:v>22.812000000000001</c:v>
                </c:pt>
                <c:pt idx="29629">
                  <c:v>22.687000000000001</c:v>
                </c:pt>
                <c:pt idx="29630">
                  <c:v>22.562000000000001</c:v>
                </c:pt>
                <c:pt idx="29631">
                  <c:v>22.437000000000001</c:v>
                </c:pt>
                <c:pt idx="29632">
                  <c:v>22.375</c:v>
                </c:pt>
                <c:pt idx="29633">
                  <c:v>22.25</c:v>
                </c:pt>
                <c:pt idx="29634">
                  <c:v>22.187000000000001</c:v>
                </c:pt>
                <c:pt idx="29635">
                  <c:v>22.125</c:v>
                </c:pt>
                <c:pt idx="29636">
                  <c:v>22.125</c:v>
                </c:pt>
                <c:pt idx="29637">
                  <c:v>22.062000000000001</c:v>
                </c:pt>
                <c:pt idx="29638">
                  <c:v>22</c:v>
                </c:pt>
                <c:pt idx="29639">
                  <c:v>21.937000000000001</c:v>
                </c:pt>
                <c:pt idx="29640">
                  <c:v>21.875</c:v>
                </c:pt>
                <c:pt idx="29641">
                  <c:v>21.812000000000001</c:v>
                </c:pt>
                <c:pt idx="29642">
                  <c:v>21.75</c:v>
                </c:pt>
                <c:pt idx="29643">
                  <c:v>21.687000000000001</c:v>
                </c:pt>
                <c:pt idx="29644">
                  <c:v>21.625</c:v>
                </c:pt>
                <c:pt idx="29645">
                  <c:v>21.562000000000001</c:v>
                </c:pt>
                <c:pt idx="29646">
                  <c:v>21.5</c:v>
                </c:pt>
                <c:pt idx="29647">
                  <c:v>21.375</c:v>
                </c:pt>
                <c:pt idx="29648">
                  <c:v>21.312000000000001</c:v>
                </c:pt>
                <c:pt idx="29649">
                  <c:v>21.187000000000001</c:v>
                </c:pt>
                <c:pt idx="29650">
                  <c:v>21.125</c:v>
                </c:pt>
                <c:pt idx="29651">
                  <c:v>21</c:v>
                </c:pt>
                <c:pt idx="29652">
                  <c:v>20.937000000000001</c:v>
                </c:pt>
                <c:pt idx="29653">
                  <c:v>20.812000000000001</c:v>
                </c:pt>
                <c:pt idx="29654">
                  <c:v>20.75</c:v>
                </c:pt>
                <c:pt idx="29655">
                  <c:v>20.75</c:v>
                </c:pt>
                <c:pt idx="29656">
                  <c:v>20.687000000000001</c:v>
                </c:pt>
                <c:pt idx="29657">
                  <c:v>20.75</c:v>
                </c:pt>
                <c:pt idx="29658">
                  <c:v>20.75</c:v>
                </c:pt>
                <c:pt idx="29659">
                  <c:v>20.812000000000001</c:v>
                </c:pt>
                <c:pt idx="29660">
                  <c:v>20.937000000000001</c:v>
                </c:pt>
                <c:pt idx="29661">
                  <c:v>21.062000000000001</c:v>
                </c:pt>
                <c:pt idx="29662">
                  <c:v>21.125</c:v>
                </c:pt>
                <c:pt idx="29663">
                  <c:v>21.187000000000001</c:v>
                </c:pt>
                <c:pt idx="29664">
                  <c:v>21.312000000000001</c:v>
                </c:pt>
                <c:pt idx="29665">
                  <c:v>21.437000000000001</c:v>
                </c:pt>
                <c:pt idx="29666">
                  <c:v>21.5</c:v>
                </c:pt>
                <c:pt idx="29667">
                  <c:v>21.562000000000001</c:v>
                </c:pt>
                <c:pt idx="29668">
                  <c:v>21.625</c:v>
                </c:pt>
                <c:pt idx="29669">
                  <c:v>21.687000000000001</c:v>
                </c:pt>
                <c:pt idx="29670">
                  <c:v>21.812000000000001</c:v>
                </c:pt>
                <c:pt idx="29671">
                  <c:v>21.875</c:v>
                </c:pt>
                <c:pt idx="29672">
                  <c:v>21.937000000000001</c:v>
                </c:pt>
                <c:pt idx="29673">
                  <c:v>22</c:v>
                </c:pt>
                <c:pt idx="29674">
                  <c:v>22.062000000000001</c:v>
                </c:pt>
                <c:pt idx="29675">
                  <c:v>22.125</c:v>
                </c:pt>
                <c:pt idx="29676">
                  <c:v>22.187000000000001</c:v>
                </c:pt>
                <c:pt idx="29677">
                  <c:v>22.25</c:v>
                </c:pt>
                <c:pt idx="29678">
                  <c:v>22.25</c:v>
                </c:pt>
                <c:pt idx="29679">
                  <c:v>22.312000000000001</c:v>
                </c:pt>
                <c:pt idx="29680">
                  <c:v>22.375</c:v>
                </c:pt>
                <c:pt idx="29681">
                  <c:v>22.437000000000001</c:v>
                </c:pt>
                <c:pt idx="29682">
                  <c:v>22.5</c:v>
                </c:pt>
                <c:pt idx="29683">
                  <c:v>22.5</c:v>
                </c:pt>
                <c:pt idx="29684">
                  <c:v>22.562000000000001</c:v>
                </c:pt>
                <c:pt idx="29685">
                  <c:v>22.562000000000001</c:v>
                </c:pt>
                <c:pt idx="29686">
                  <c:v>22.625</c:v>
                </c:pt>
                <c:pt idx="29687">
                  <c:v>22.687000000000001</c:v>
                </c:pt>
                <c:pt idx="29688">
                  <c:v>22.687000000000001</c:v>
                </c:pt>
                <c:pt idx="29689">
                  <c:v>22.812000000000001</c:v>
                </c:pt>
                <c:pt idx="29690">
                  <c:v>22.937000000000001</c:v>
                </c:pt>
                <c:pt idx="29691">
                  <c:v>23.125</c:v>
                </c:pt>
                <c:pt idx="29692">
                  <c:v>23.25</c:v>
                </c:pt>
                <c:pt idx="29693">
                  <c:v>23.25</c:v>
                </c:pt>
                <c:pt idx="29694">
                  <c:v>23.375</c:v>
                </c:pt>
                <c:pt idx="29695">
                  <c:v>23.5</c:v>
                </c:pt>
                <c:pt idx="29696">
                  <c:v>23.75</c:v>
                </c:pt>
                <c:pt idx="29697">
                  <c:v>24.125</c:v>
                </c:pt>
                <c:pt idx="29698">
                  <c:v>24.625</c:v>
                </c:pt>
                <c:pt idx="29699">
                  <c:v>25.375</c:v>
                </c:pt>
                <c:pt idx="29700">
                  <c:v>26.187000000000001</c:v>
                </c:pt>
                <c:pt idx="29701">
                  <c:v>27.062000000000001</c:v>
                </c:pt>
                <c:pt idx="29702">
                  <c:v>27.812000000000001</c:v>
                </c:pt>
                <c:pt idx="29703">
                  <c:v>28.625</c:v>
                </c:pt>
                <c:pt idx="29704">
                  <c:v>29.312000000000001</c:v>
                </c:pt>
                <c:pt idx="29705">
                  <c:v>29.875</c:v>
                </c:pt>
                <c:pt idx="29706">
                  <c:v>30.437000000000001</c:v>
                </c:pt>
                <c:pt idx="29707">
                  <c:v>30.937000000000001</c:v>
                </c:pt>
                <c:pt idx="29708">
                  <c:v>31.437000000000001</c:v>
                </c:pt>
                <c:pt idx="29709">
                  <c:v>31.937000000000001</c:v>
                </c:pt>
                <c:pt idx="29710">
                  <c:v>32.125</c:v>
                </c:pt>
                <c:pt idx="29711">
                  <c:v>32.061999999999998</c:v>
                </c:pt>
                <c:pt idx="29712">
                  <c:v>31.75</c:v>
                </c:pt>
                <c:pt idx="29713">
                  <c:v>30.937000000000001</c:v>
                </c:pt>
                <c:pt idx="29714">
                  <c:v>30.125</c:v>
                </c:pt>
                <c:pt idx="29715">
                  <c:v>29.375</c:v>
                </c:pt>
                <c:pt idx="29716">
                  <c:v>28.625</c:v>
                </c:pt>
                <c:pt idx="29717">
                  <c:v>27.875</c:v>
                </c:pt>
                <c:pt idx="29718">
                  <c:v>27.187000000000001</c:v>
                </c:pt>
                <c:pt idx="29719">
                  <c:v>26.5</c:v>
                </c:pt>
                <c:pt idx="29720">
                  <c:v>25.937000000000001</c:v>
                </c:pt>
                <c:pt idx="29721">
                  <c:v>25.375</c:v>
                </c:pt>
                <c:pt idx="29722">
                  <c:v>24.75</c:v>
                </c:pt>
                <c:pt idx="29723">
                  <c:v>24.25</c:v>
                </c:pt>
                <c:pt idx="29724">
                  <c:v>23.75</c:v>
                </c:pt>
                <c:pt idx="29725">
                  <c:v>23.312000000000001</c:v>
                </c:pt>
                <c:pt idx="29726">
                  <c:v>23</c:v>
                </c:pt>
                <c:pt idx="29727">
                  <c:v>22.625</c:v>
                </c:pt>
                <c:pt idx="29728">
                  <c:v>22.25</c:v>
                </c:pt>
                <c:pt idx="29729">
                  <c:v>21.937000000000001</c:v>
                </c:pt>
                <c:pt idx="29730">
                  <c:v>21.687000000000001</c:v>
                </c:pt>
                <c:pt idx="29731">
                  <c:v>21.437000000000001</c:v>
                </c:pt>
                <c:pt idx="29732">
                  <c:v>21.125</c:v>
                </c:pt>
                <c:pt idx="29733">
                  <c:v>20.812000000000001</c:v>
                </c:pt>
                <c:pt idx="29734">
                  <c:v>20.562000000000001</c:v>
                </c:pt>
                <c:pt idx="29735">
                  <c:v>20.312000000000001</c:v>
                </c:pt>
                <c:pt idx="29736">
                  <c:v>20</c:v>
                </c:pt>
                <c:pt idx="29737">
                  <c:v>19.687000000000001</c:v>
                </c:pt>
                <c:pt idx="29738">
                  <c:v>19.437000000000001</c:v>
                </c:pt>
                <c:pt idx="29739">
                  <c:v>19.125</c:v>
                </c:pt>
                <c:pt idx="29740">
                  <c:v>18.875</c:v>
                </c:pt>
                <c:pt idx="29741">
                  <c:v>18.562000000000001</c:v>
                </c:pt>
                <c:pt idx="29742">
                  <c:v>18.312000000000001</c:v>
                </c:pt>
                <c:pt idx="29743">
                  <c:v>18.125</c:v>
                </c:pt>
                <c:pt idx="29744">
                  <c:v>17.875</c:v>
                </c:pt>
                <c:pt idx="29745">
                  <c:v>17.687000000000001</c:v>
                </c:pt>
                <c:pt idx="29746">
                  <c:v>17.5</c:v>
                </c:pt>
                <c:pt idx="29747">
                  <c:v>17.375</c:v>
                </c:pt>
                <c:pt idx="29748">
                  <c:v>17.25</c:v>
                </c:pt>
                <c:pt idx="29749">
                  <c:v>17.125</c:v>
                </c:pt>
                <c:pt idx="29750">
                  <c:v>17.062000000000001</c:v>
                </c:pt>
                <c:pt idx="29751">
                  <c:v>17</c:v>
                </c:pt>
                <c:pt idx="29752">
                  <c:v>16.875</c:v>
                </c:pt>
                <c:pt idx="29753">
                  <c:v>16.812000000000001</c:v>
                </c:pt>
                <c:pt idx="29754">
                  <c:v>16.75</c:v>
                </c:pt>
                <c:pt idx="29755">
                  <c:v>16.687000000000001</c:v>
                </c:pt>
                <c:pt idx="29756">
                  <c:v>16.625</c:v>
                </c:pt>
                <c:pt idx="29757">
                  <c:v>16.625</c:v>
                </c:pt>
                <c:pt idx="29758">
                  <c:v>16.562000000000001</c:v>
                </c:pt>
                <c:pt idx="29759">
                  <c:v>16.625</c:v>
                </c:pt>
                <c:pt idx="29760">
                  <c:v>16.687000000000001</c:v>
                </c:pt>
                <c:pt idx="29761">
                  <c:v>16.812000000000001</c:v>
                </c:pt>
                <c:pt idx="29762">
                  <c:v>16.875</c:v>
                </c:pt>
                <c:pt idx="29763">
                  <c:v>17</c:v>
                </c:pt>
                <c:pt idx="29764">
                  <c:v>17.125</c:v>
                </c:pt>
                <c:pt idx="29765">
                  <c:v>17.187000000000001</c:v>
                </c:pt>
                <c:pt idx="29766">
                  <c:v>17.312000000000001</c:v>
                </c:pt>
                <c:pt idx="29767">
                  <c:v>17.625</c:v>
                </c:pt>
                <c:pt idx="29768">
                  <c:v>18.125</c:v>
                </c:pt>
                <c:pt idx="29769">
                  <c:v>18.687000000000001</c:v>
                </c:pt>
                <c:pt idx="29770">
                  <c:v>19.312000000000001</c:v>
                </c:pt>
                <c:pt idx="29771">
                  <c:v>19.875</c:v>
                </c:pt>
                <c:pt idx="29772">
                  <c:v>20.5</c:v>
                </c:pt>
                <c:pt idx="29773">
                  <c:v>21.187000000000001</c:v>
                </c:pt>
                <c:pt idx="29774">
                  <c:v>21.875</c:v>
                </c:pt>
                <c:pt idx="29775">
                  <c:v>22.562000000000001</c:v>
                </c:pt>
                <c:pt idx="29776">
                  <c:v>23.375</c:v>
                </c:pt>
                <c:pt idx="29777">
                  <c:v>24.125</c:v>
                </c:pt>
                <c:pt idx="29778">
                  <c:v>25</c:v>
                </c:pt>
                <c:pt idx="29779">
                  <c:v>25.687000000000001</c:v>
                </c:pt>
                <c:pt idx="29780">
                  <c:v>26.437000000000001</c:v>
                </c:pt>
                <c:pt idx="29781">
                  <c:v>27.125</c:v>
                </c:pt>
                <c:pt idx="29782">
                  <c:v>27.875</c:v>
                </c:pt>
                <c:pt idx="29783">
                  <c:v>28.625</c:v>
                </c:pt>
                <c:pt idx="29784">
                  <c:v>29.437000000000001</c:v>
                </c:pt>
                <c:pt idx="29785">
                  <c:v>30.187000000000001</c:v>
                </c:pt>
                <c:pt idx="29786">
                  <c:v>30.875</c:v>
                </c:pt>
                <c:pt idx="29787">
                  <c:v>31.312000000000001</c:v>
                </c:pt>
                <c:pt idx="29788">
                  <c:v>31.937000000000001</c:v>
                </c:pt>
                <c:pt idx="29789">
                  <c:v>32.436999999999998</c:v>
                </c:pt>
                <c:pt idx="29790">
                  <c:v>32.875</c:v>
                </c:pt>
                <c:pt idx="29791">
                  <c:v>33.186999999999998</c:v>
                </c:pt>
                <c:pt idx="29792">
                  <c:v>33.25</c:v>
                </c:pt>
                <c:pt idx="29793">
                  <c:v>33.561999999999998</c:v>
                </c:pt>
                <c:pt idx="29794">
                  <c:v>34.186999999999998</c:v>
                </c:pt>
                <c:pt idx="29795">
                  <c:v>34.875</c:v>
                </c:pt>
                <c:pt idx="29796">
                  <c:v>35.561999999999998</c:v>
                </c:pt>
                <c:pt idx="29797">
                  <c:v>36.25</c:v>
                </c:pt>
                <c:pt idx="29798">
                  <c:v>36.875</c:v>
                </c:pt>
                <c:pt idx="29799">
                  <c:v>37.436999999999998</c:v>
                </c:pt>
                <c:pt idx="29800">
                  <c:v>38</c:v>
                </c:pt>
                <c:pt idx="29801">
                  <c:v>38.436999999999998</c:v>
                </c:pt>
                <c:pt idx="29802">
                  <c:v>38.811999999999998</c:v>
                </c:pt>
                <c:pt idx="29803">
                  <c:v>39.186999999999998</c:v>
                </c:pt>
                <c:pt idx="29804">
                  <c:v>39.436999999999998</c:v>
                </c:pt>
                <c:pt idx="29805">
                  <c:v>39.686999999999998</c:v>
                </c:pt>
                <c:pt idx="29806">
                  <c:v>39.875</c:v>
                </c:pt>
                <c:pt idx="29807">
                  <c:v>40.061999999999998</c:v>
                </c:pt>
                <c:pt idx="29808">
                  <c:v>40.125</c:v>
                </c:pt>
                <c:pt idx="29809">
                  <c:v>40.25</c:v>
                </c:pt>
                <c:pt idx="29810">
                  <c:v>40.25</c:v>
                </c:pt>
                <c:pt idx="29811">
                  <c:v>40.25</c:v>
                </c:pt>
                <c:pt idx="29812">
                  <c:v>40.25</c:v>
                </c:pt>
                <c:pt idx="29813">
                  <c:v>40.186999999999998</c:v>
                </c:pt>
                <c:pt idx="29814">
                  <c:v>40.125</c:v>
                </c:pt>
                <c:pt idx="29815">
                  <c:v>40</c:v>
                </c:pt>
                <c:pt idx="29816">
                  <c:v>39.875</c:v>
                </c:pt>
                <c:pt idx="29817">
                  <c:v>39.75</c:v>
                </c:pt>
                <c:pt idx="29818">
                  <c:v>39.625</c:v>
                </c:pt>
                <c:pt idx="29819">
                  <c:v>39.436999999999998</c:v>
                </c:pt>
                <c:pt idx="29820">
                  <c:v>39.186999999999998</c:v>
                </c:pt>
                <c:pt idx="29821">
                  <c:v>39</c:v>
                </c:pt>
                <c:pt idx="29822">
                  <c:v>38.811999999999998</c:v>
                </c:pt>
                <c:pt idx="29823">
                  <c:v>38.561999999999998</c:v>
                </c:pt>
                <c:pt idx="29824">
                  <c:v>38.311999999999998</c:v>
                </c:pt>
                <c:pt idx="29825">
                  <c:v>38.061999999999998</c:v>
                </c:pt>
                <c:pt idx="29826">
                  <c:v>37.811999999999998</c:v>
                </c:pt>
                <c:pt idx="29827">
                  <c:v>37.561999999999998</c:v>
                </c:pt>
                <c:pt idx="29828">
                  <c:v>37.311999999999998</c:v>
                </c:pt>
                <c:pt idx="29829">
                  <c:v>37</c:v>
                </c:pt>
                <c:pt idx="29830">
                  <c:v>36.686999999999998</c:v>
                </c:pt>
                <c:pt idx="29831">
                  <c:v>36.436999999999998</c:v>
                </c:pt>
                <c:pt idx="29832">
                  <c:v>36.125</c:v>
                </c:pt>
                <c:pt idx="29833">
                  <c:v>35.875</c:v>
                </c:pt>
                <c:pt idx="29834">
                  <c:v>35.561999999999998</c:v>
                </c:pt>
                <c:pt idx="29835">
                  <c:v>35.186999999999998</c:v>
                </c:pt>
                <c:pt idx="29836">
                  <c:v>34.936999999999998</c:v>
                </c:pt>
                <c:pt idx="29837">
                  <c:v>34.625</c:v>
                </c:pt>
                <c:pt idx="29838">
                  <c:v>34.311999999999998</c:v>
                </c:pt>
                <c:pt idx="29839">
                  <c:v>34</c:v>
                </c:pt>
                <c:pt idx="29840">
                  <c:v>33.686999999999998</c:v>
                </c:pt>
                <c:pt idx="29841">
                  <c:v>33.375</c:v>
                </c:pt>
                <c:pt idx="29842">
                  <c:v>33.061999999999998</c:v>
                </c:pt>
                <c:pt idx="29843">
                  <c:v>32.75</c:v>
                </c:pt>
                <c:pt idx="29844">
                  <c:v>32.436999999999998</c:v>
                </c:pt>
                <c:pt idx="29845">
                  <c:v>32.125</c:v>
                </c:pt>
                <c:pt idx="29846">
                  <c:v>31.875</c:v>
                </c:pt>
                <c:pt idx="29847">
                  <c:v>31.562000000000001</c:v>
                </c:pt>
                <c:pt idx="29848">
                  <c:v>31.25</c:v>
                </c:pt>
                <c:pt idx="29849">
                  <c:v>31</c:v>
                </c:pt>
                <c:pt idx="29850">
                  <c:v>30.687000000000001</c:v>
                </c:pt>
                <c:pt idx="29851">
                  <c:v>30.375</c:v>
                </c:pt>
                <c:pt idx="29852">
                  <c:v>30.125</c:v>
                </c:pt>
                <c:pt idx="29853">
                  <c:v>29.812000000000001</c:v>
                </c:pt>
                <c:pt idx="29854">
                  <c:v>29.562000000000001</c:v>
                </c:pt>
                <c:pt idx="29855">
                  <c:v>29.312000000000001</c:v>
                </c:pt>
                <c:pt idx="29856">
                  <c:v>29.062000000000001</c:v>
                </c:pt>
                <c:pt idx="29857">
                  <c:v>28.75</c:v>
                </c:pt>
                <c:pt idx="29858">
                  <c:v>28.437000000000001</c:v>
                </c:pt>
                <c:pt idx="29859">
                  <c:v>28.187000000000001</c:v>
                </c:pt>
                <c:pt idx="29860">
                  <c:v>27.937000000000001</c:v>
                </c:pt>
                <c:pt idx="29861">
                  <c:v>27.687000000000001</c:v>
                </c:pt>
                <c:pt idx="29862">
                  <c:v>27.437000000000001</c:v>
                </c:pt>
                <c:pt idx="29863">
                  <c:v>27.187000000000001</c:v>
                </c:pt>
                <c:pt idx="29864">
                  <c:v>26.937000000000001</c:v>
                </c:pt>
                <c:pt idx="29865">
                  <c:v>26.687000000000001</c:v>
                </c:pt>
                <c:pt idx="29866">
                  <c:v>26.5</c:v>
                </c:pt>
                <c:pt idx="29867">
                  <c:v>26.25</c:v>
                </c:pt>
                <c:pt idx="29868">
                  <c:v>26</c:v>
                </c:pt>
                <c:pt idx="29869">
                  <c:v>25.812000000000001</c:v>
                </c:pt>
                <c:pt idx="29870">
                  <c:v>25.562000000000001</c:v>
                </c:pt>
                <c:pt idx="29871">
                  <c:v>25.375</c:v>
                </c:pt>
                <c:pt idx="29872">
                  <c:v>25.187000000000001</c:v>
                </c:pt>
                <c:pt idx="29873">
                  <c:v>25</c:v>
                </c:pt>
                <c:pt idx="29874">
                  <c:v>24.75</c:v>
                </c:pt>
                <c:pt idx="29875">
                  <c:v>24.562000000000001</c:v>
                </c:pt>
                <c:pt idx="29876">
                  <c:v>24.375</c:v>
                </c:pt>
                <c:pt idx="29877">
                  <c:v>24.187000000000001</c:v>
                </c:pt>
                <c:pt idx="29878">
                  <c:v>24.062000000000001</c:v>
                </c:pt>
                <c:pt idx="29879">
                  <c:v>23.875</c:v>
                </c:pt>
                <c:pt idx="29880">
                  <c:v>23.687000000000001</c:v>
                </c:pt>
                <c:pt idx="29881">
                  <c:v>23.5</c:v>
                </c:pt>
                <c:pt idx="29882">
                  <c:v>23.312000000000001</c:v>
                </c:pt>
                <c:pt idx="29883">
                  <c:v>23.187000000000001</c:v>
                </c:pt>
                <c:pt idx="29884">
                  <c:v>23</c:v>
                </c:pt>
                <c:pt idx="29885">
                  <c:v>22.875</c:v>
                </c:pt>
                <c:pt idx="29886">
                  <c:v>22.687000000000001</c:v>
                </c:pt>
                <c:pt idx="29887">
                  <c:v>22.562000000000001</c:v>
                </c:pt>
                <c:pt idx="29888">
                  <c:v>22.437000000000001</c:v>
                </c:pt>
                <c:pt idx="29889">
                  <c:v>22.312000000000001</c:v>
                </c:pt>
                <c:pt idx="29890">
                  <c:v>22.125</c:v>
                </c:pt>
                <c:pt idx="29891">
                  <c:v>22</c:v>
                </c:pt>
                <c:pt idx="29892">
                  <c:v>21.875</c:v>
                </c:pt>
                <c:pt idx="29893">
                  <c:v>21.75</c:v>
                </c:pt>
                <c:pt idx="29894">
                  <c:v>21.562000000000001</c:v>
                </c:pt>
                <c:pt idx="29895">
                  <c:v>21.5</c:v>
                </c:pt>
                <c:pt idx="29896">
                  <c:v>21.312000000000001</c:v>
                </c:pt>
                <c:pt idx="29897">
                  <c:v>21.187000000000001</c:v>
                </c:pt>
                <c:pt idx="29898">
                  <c:v>21.062000000000001</c:v>
                </c:pt>
                <c:pt idx="29899">
                  <c:v>20.937000000000001</c:v>
                </c:pt>
                <c:pt idx="29900">
                  <c:v>20.812000000000001</c:v>
                </c:pt>
                <c:pt idx="29901">
                  <c:v>20.75</c:v>
                </c:pt>
                <c:pt idx="29902">
                  <c:v>20.687000000000001</c:v>
                </c:pt>
                <c:pt idx="29903">
                  <c:v>20.625</c:v>
                </c:pt>
                <c:pt idx="29904">
                  <c:v>20.625</c:v>
                </c:pt>
                <c:pt idx="29905">
                  <c:v>20.625</c:v>
                </c:pt>
                <c:pt idx="29906">
                  <c:v>20.625</c:v>
                </c:pt>
                <c:pt idx="29907">
                  <c:v>20.687000000000001</c:v>
                </c:pt>
                <c:pt idx="29908">
                  <c:v>20.75</c:v>
                </c:pt>
                <c:pt idx="29909">
                  <c:v>20.812000000000001</c:v>
                </c:pt>
                <c:pt idx="29910">
                  <c:v>20.875</c:v>
                </c:pt>
                <c:pt idx="29911">
                  <c:v>20.937000000000001</c:v>
                </c:pt>
                <c:pt idx="29912">
                  <c:v>21</c:v>
                </c:pt>
                <c:pt idx="29913">
                  <c:v>21.125</c:v>
                </c:pt>
                <c:pt idx="29914">
                  <c:v>21.187000000000001</c:v>
                </c:pt>
                <c:pt idx="29915">
                  <c:v>21.25</c:v>
                </c:pt>
                <c:pt idx="29916">
                  <c:v>21.312000000000001</c:v>
                </c:pt>
                <c:pt idx="29917">
                  <c:v>21.375</c:v>
                </c:pt>
                <c:pt idx="29918">
                  <c:v>21.437000000000001</c:v>
                </c:pt>
                <c:pt idx="29919">
                  <c:v>21.562000000000001</c:v>
                </c:pt>
                <c:pt idx="29920">
                  <c:v>21.625</c:v>
                </c:pt>
                <c:pt idx="29921">
                  <c:v>21.687000000000001</c:v>
                </c:pt>
                <c:pt idx="29922">
                  <c:v>21.75</c:v>
                </c:pt>
                <c:pt idx="29923">
                  <c:v>21.812000000000001</c:v>
                </c:pt>
                <c:pt idx="29924">
                  <c:v>21.812000000000001</c:v>
                </c:pt>
                <c:pt idx="29925">
                  <c:v>21.875</c:v>
                </c:pt>
                <c:pt idx="29926">
                  <c:v>21.937000000000001</c:v>
                </c:pt>
                <c:pt idx="29927">
                  <c:v>22</c:v>
                </c:pt>
                <c:pt idx="29928">
                  <c:v>22.062000000000001</c:v>
                </c:pt>
                <c:pt idx="29929">
                  <c:v>22.125</c:v>
                </c:pt>
                <c:pt idx="29930">
                  <c:v>22.187000000000001</c:v>
                </c:pt>
                <c:pt idx="29931">
                  <c:v>22.25</c:v>
                </c:pt>
                <c:pt idx="29932">
                  <c:v>22.312000000000001</c:v>
                </c:pt>
                <c:pt idx="29933">
                  <c:v>22.375</c:v>
                </c:pt>
                <c:pt idx="29934">
                  <c:v>22.437000000000001</c:v>
                </c:pt>
                <c:pt idx="29935">
                  <c:v>22.5</c:v>
                </c:pt>
                <c:pt idx="29936">
                  <c:v>22.562000000000001</c:v>
                </c:pt>
                <c:pt idx="29937">
                  <c:v>22.75</c:v>
                </c:pt>
                <c:pt idx="29938">
                  <c:v>22.937000000000001</c:v>
                </c:pt>
                <c:pt idx="29939">
                  <c:v>23.125</c:v>
                </c:pt>
                <c:pt idx="29940">
                  <c:v>23.375</c:v>
                </c:pt>
                <c:pt idx="29941">
                  <c:v>23.625</c:v>
                </c:pt>
                <c:pt idx="29942">
                  <c:v>23.812000000000001</c:v>
                </c:pt>
                <c:pt idx="29943">
                  <c:v>24</c:v>
                </c:pt>
                <c:pt idx="29944">
                  <c:v>24.25</c:v>
                </c:pt>
                <c:pt idx="29945">
                  <c:v>24.437000000000001</c:v>
                </c:pt>
                <c:pt idx="29946">
                  <c:v>24.562000000000001</c:v>
                </c:pt>
                <c:pt idx="29947">
                  <c:v>24.75</c:v>
                </c:pt>
                <c:pt idx="29948">
                  <c:v>24.937000000000001</c:v>
                </c:pt>
                <c:pt idx="29949">
                  <c:v>25.125</c:v>
                </c:pt>
                <c:pt idx="29950">
                  <c:v>25.25</c:v>
                </c:pt>
                <c:pt idx="29951">
                  <c:v>25.5</c:v>
                </c:pt>
                <c:pt idx="29952">
                  <c:v>25.625</c:v>
                </c:pt>
                <c:pt idx="29953">
                  <c:v>25.687000000000001</c:v>
                </c:pt>
                <c:pt idx="29954">
                  <c:v>25.812000000000001</c:v>
                </c:pt>
                <c:pt idx="29955">
                  <c:v>25.875</c:v>
                </c:pt>
                <c:pt idx="29956">
                  <c:v>25.875</c:v>
                </c:pt>
                <c:pt idx="29957">
                  <c:v>25.937000000000001</c:v>
                </c:pt>
                <c:pt idx="29958">
                  <c:v>25.875</c:v>
                </c:pt>
                <c:pt idx="29959">
                  <c:v>25.812000000000001</c:v>
                </c:pt>
                <c:pt idx="29960">
                  <c:v>25.687000000000001</c:v>
                </c:pt>
                <c:pt idx="29961">
                  <c:v>25.5</c:v>
                </c:pt>
                <c:pt idx="29962">
                  <c:v>25.312000000000001</c:v>
                </c:pt>
                <c:pt idx="29963">
                  <c:v>25.125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Ambient Temperature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Sheet1!$B:$B</c:f>
              <c:numCache>
                <c:formatCode>General</c:formatCode>
                <c:ptCount val="1048576"/>
                <c:pt idx="1">
                  <c:v>4276762553.2407408</c:v>
                </c:pt>
                <c:pt idx="2">
                  <c:v>4276762622.6851854</c:v>
                </c:pt>
                <c:pt idx="3">
                  <c:v>4276762692.1296296</c:v>
                </c:pt>
                <c:pt idx="4">
                  <c:v>4276762761.5740743</c:v>
                </c:pt>
                <c:pt idx="5">
                  <c:v>4276762831.0185189</c:v>
                </c:pt>
                <c:pt idx="6">
                  <c:v>4276762900.4629626</c:v>
                </c:pt>
                <c:pt idx="7">
                  <c:v>4276762969.9074073</c:v>
                </c:pt>
                <c:pt idx="8">
                  <c:v>4276763040.5092592</c:v>
                </c:pt>
                <c:pt idx="9">
                  <c:v>4276763109.9537039</c:v>
                </c:pt>
                <c:pt idx="10">
                  <c:v>4276763179.3981485</c:v>
                </c:pt>
                <c:pt idx="11">
                  <c:v>4276763248.8425922</c:v>
                </c:pt>
                <c:pt idx="12">
                  <c:v>4276763318.2870369</c:v>
                </c:pt>
                <c:pt idx="13">
                  <c:v>4276763387.7314816</c:v>
                </c:pt>
                <c:pt idx="14">
                  <c:v>4276763457.1759257</c:v>
                </c:pt>
                <c:pt idx="15">
                  <c:v>4276763526.6203704</c:v>
                </c:pt>
                <c:pt idx="16">
                  <c:v>4276763596.064815</c:v>
                </c:pt>
                <c:pt idx="17">
                  <c:v>4276763665.5092597</c:v>
                </c:pt>
                <c:pt idx="18">
                  <c:v>4276763734.9537034</c:v>
                </c:pt>
                <c:pt idx="19">
                  <c:v>4276763804.3981481</c:v>
                </c:pt>
                <c:pt idx="20">
                  <c:v>4276763873.8425927</c:v>
                </c:pt>
                <c:pt idx="21">
                  <c:v>4276763943.2870369</c:v>
                </c:pt>
                <c:pt idx="22">
                  <c:v>4276764012.7314816</c:v>
                </c:pt>
                <c:pt idx="23">
                  <c:v>4276764082.1759262</c:v>
                </c:pt>
                <c:pt idx="24">
                  <c:v>4276764151.6203699</c:v>
                </c:pt>
                <c:pt idx="25">
                  <c:v>4276764221.0648146</c:v>
                </c:pt>
                <c:pt idx="26">
                  <c:v>4276764290.5092592</c:v>
                </c:pt>
                <c:pt idx="27">
                  <c:v>4276764359.9537034</c:v>
                </c:pt>
                <c:pt idx="28">
                  <c:v>4276764429.3981481</c:v>
                </c:pt>
                <c:pt idx="29">
                  <c:v>4276764498.8425927</c:v>
                </c:pt>
                <c:pt idx="30">
                  <c:v>4276764568.2870374</c:v>
                </c:pt>
                <c:pt idx="31">
                  <c:v>4276764637.7314816</c:v>
                </c:pt>
                <c:pt idx="32">
                  <c:v>4276764708.3333335</c:v>
                </c:pt>
                <c:pt idx="33">
                  <c:v>4276764777.7777777</c:v>
                </c:pt>
                <c:pt idx="34">
                  <c:v>4276764847.2222223</c:v>
                </c:pt>
                <c:pt idx="35">
                  <c:v>4276764916.666667</c:v>
                </c:pt>
                <c:pt idx="36">
                  <c:v>4276764986.1111107</c:v>
                </c:pt>
                <c:pt idx="37">
                  <c:v>4276765055.5555558</c:v>
                </c:pt>
                <c:pt idx="38">
                  <c:v>4276765125.0000005</c:v>
                </c:pt>
                <c:pt idx="39">
                  <c:v>4276765194.4444442</c:v>
                </c:pt>
                <c:pt idx="40">
                  <c:v>4276765263.8888888</c:v>
                </c:pt>
                <c:pt idx="41">
                  <c:v>4276765333.3333335</c:v>
                </c:pt>
                <c:pt idx="42">
                  <c:v>4276765402.7777777</c:v>
                </c:pt>
                <c:pt idx="43">
                  <c:v>4276765472.2222223</c:v>
                </c:pt>
                <c:pt idx="44">
                  <c:v>4276765541.666667</c:v>
                </c:pt>
                <c:pt idx="45">
                  <c:v>4276765611.1111107</c:v>
                </c:pt>
                <c:pt idx="46">
                  <c:v>4276765680.5555553</c:v>
                </c:pt>
                <c:pt idx="47">
                  <c:v>4276765750</c:v>
                </c:pt>
                <c:pt idx="48">
                  <c:v>4276765819.4444447</c:v>
                </c:pt>
                <c:pt idx="49">
                  <c:v>4276765888.8888888</c:v>
                </c:pt>
                <c:pt idx="50">
                  <c:v>4276765958.3333335</c:v>
                </c:pt>
                <c:pt idx="51">
                  <c:v>4276766027.7777781</c:v>
                </c:pt>
                <c:pt idx="52">
                  <c:v>4276766097.2222219</c:v>
                </c:pt>
                <c:pt idx="53">
                  <c:v>4276766166.6666665</c:v>
                </c:pt>
                <c:pt idx="54">
                  <c:v>4276766236.1111112</c:v>
                </c:pt>
                <c:pt idx="55">
                  <c:v>4276766305.5555553</c:v>
                </c:pt>
                <c:pt idx="56">
                  <c:v>4276766375</c:v>
                </c:pt>
                <c:pt idx="57">
                  <c:v>4276766444.4444447</c:v>
                </c:pt>
                <c:pt idx="58">
                  <c:v>4276766513.8888884</c:v>
                </c:pt>
                <c:pt idx="59">
                  <c:v>4276766583.3333335</c:v>
                </c:pt>
                <c:pt idx="60">
                  <c:v>4276766652.7777781</c:v>
                </c:pt>
                <c:pt idx="61">
                  <c:v>4276766722.2222219</c:v>
                </c:pt>
                <c:pt idx="62">
                  <c:v>4276766791.6666665</c:v>
                </c:pt>
                <c:pt idx="63">
                  <c:v>4276766861.1111112</c:v>
                </c:pt>
                <c:pt idx="64">
                  <c:v>4276766930.5555558</c:v>
                </c:pt>
                <c:pt idx="65">
                  <c:v>4276767000</c:v>
                </c:pt>
                <c:pt idx="66">
                  <c:v>4276767069.4444447</c:v>
                </c:pt>
                <c:pt idx="67">
                  <c:v>4276767138.8888893</c:v>
                </c:pt>
                <c:pt idx="68">
                  <c:v>4276767208.333333</c:v>
                </c:pt>
                <c:pt idx="69">
                  <c:v>4276767277.7777777</c:v>
                </c:pt>
                <c:pt idx="70">
                  <c:v>4276767347.2222223</c:v>
                </c:pt>
                <c:pt idx="71">
                  <c:v>4276767416.6666665</c:v>
                </c:pt>
                <c:pt idx="72">
                  <c:v>4276767486.1111112</c:v>
                </c:pt>
                <c:pt idx="73">
                  <c:v>4276767555.5555558</c:v>
                </c:pt>
                <c:pt idx="74">
                  <c:v>4276767624.9999995</c:v>
                </c:pt>
                <c:pt idx="75">
                  <c:v>4276767695.6018519</c:v>
                </c:pt>
                <c:pt idx="76">
                  <c:v>4276767765.0462961</c:v>
                </c:pt>
                <c:pt idx="77">
                  <c:v>4276767834.4907408</c:v>
                </c:pt>
                <c:pt idx="78">
                  <c:v>4276767903.9351854</c:v>
                </c:pt>
                <c:pt idx="79">
                  <c:v>4276767973.3796301</c:v>
                </c:pt>
                <c:pt idx="80">
                  <c:v>4276768042.8240738</c:v>
                </c:pt>
                <c:pt idx="81">
                  <c:v>4276768112.2685184</c:v>
                </c:pt>
                <c:pt idx="82">
                  <c:v>4276768181.7129631</c:v>
                </c:pt>
                <c:pt idx="83">
                  <c:v>4276768251.1574073</c:v>
                </c:pt>
                <c:pt idx="84">
                  <c:v>4276768320.6018519</c:v>
                </c:pt>
                <c:pt idx="85">
                  <c:v>4276768390.0462966</c:v>
                </c:pt>
                <c:pt idx="86">
                  <c:v>4276768459.4907403</c:v>
                </c:pt>
                <c:pt idx="87">
                  <c:v>4276768528.935185</c:v>
                </c:pt>
                <c:pt idx="88">
                  <c:v>4276768598.3796296</c:v>
                </c:pt>
                <c:pt idx="89">
                  <c:v>4276768667.8240738</c:v>
                </c:pt>
                <c:pt idx="90">
                  <c:v>4276768737.2685184</c:v>
                </c:pt>
                <c:pt idx="91">
                  <c:v>4276768806.7129631</c:v>
                </c:pt>
                <c:pt idx="92">
                  <c:v>4276768876.1574073</c:v>
                </c:pt>
                <c:pt idx="93">
                  <c:v>4276768945.6018519</c:v>
                </c:pt>
                <c:pt idx="94">
                  <c:v>4276769015.0462966</c:v>
                </c:pt>
                <c:pt idx="95">
                  <c:v>4276769084.4907413</c:v>
                </c:pt>
                <c:pt idx="96">
                  <c:v>4276769153.935185</c:v>
                </c:pt>
                <c:pt idx="97">
                  <c:v>4276769223.3796296</c:v>
                </c:pt>
                <c:pt idx="98">
                  <c:v>4276769292.8240743</c:v>
                </c:pt>
                <c:pt idx="99">
                  <c:v>4276769362.2685184</c:v>
                </c:pt>
                <c:pt idx="100">
                  <c:v>4276769431.7129631</c:v>
                </c:pt>
                <c:pt idx="101">
                  <c:v>4276769501.1574078</c:v>
                </c:pt>
                <c:pt idx="102">
                  <c:v>4276769570.6018515</c:v>
                </c:pt>
                <c:pt idx="103">
                  <c:v>4276769640.0462961</c:v>
                </c:pt>
                <c:pt idx="104">
                  <c:v>4276769709.4907408</c:v>
                </c:pt>
                <c:pt idx="105">
                  <c:v>4276769778.935185</c:v>
                </c:pt>
                <c:pt idx="106">
                  <c:v>4276769848.3796296</c:v>
                </c:pt>
                <c:pt idx="107">
                  <c:v>4276769917.8240743</c:v>
                </c:pt>
                <c:pt idx="108">
                  <c:v>4276769987.268518</c:v>
                </c:pt>
                <c:pt idx="109">
                  <c:v>4276770056.7129626</c:v>
                </c:pt>
                <c:pt idx="110">
                  <c:v>4276770126.1574073</c:v>
                </c:pt>
                <c:pt idx="111">
                  <c:v>4276770195.6018519</c:v>
                </c:pt>
                <c:pt idx="112">
                  <c:v>4276770265.0462961</c:v>
                </c:pt>
                <c:pt idx="113">
                  <c:v>4276770334.4907408</c:v>
                </c:pt>
                <c:pt idx="114">
                  <c:v>4276770403.9351854</c:v>
                </c:pt>
                <c:pt idx="115">
                  <c:v>4276770474.5370369</c:v>
                </c:pt>
                <c:pt idx="116">
                  <c:v>4276770543.9814816</c:v>
                </c:pt>
                <c:pt idx="117">
                  <c:v>4276770613.4259257</c:v>
                </c:pt>
                <c:pt idx="118">
                  <c:v>4276770682.8703704</c:v>
                </c:pt>
                <c:pt idx="119">
                  <c:v>4276770752.314815</c:v>
                </c:pt>
                <c:pt idx="120">
                  <c:v>4276770821.7592587</c:v>
                </c:pt>
                <c:pt idx="121">
                  <c:v>4276770891.2037039</c:v>
                </c:pt>
                <c:pt idx="122">
                  <c:v>4276770960.6481485</c:v>
                </c:pt>
                <c:pt idx="123">
                  <c:v>4276771030.0925922</c:v>
                </c:pt>
                <c:pt idx="124">
                  <c:v>4276771099.5370369</c:v>
                </c:pt>
                <c:pt idx="125">
                  <c:v>4276771168.9814816</c:v>
                </c:pt>
                <c:pt idx="126">
                  <c:v>4276771238.4259262</c:v>
                </c:pt>
                <c:pt idx="127">
                  <c:v>4276771307.8703704</c:v>
                </c:pt>
                <c:pt idx="128">
                  <c:v>4276771377.314815</c:v>
                </c:pt>
                <c:pt idx="129">
                  <c:v>4276771446.7592597</c:v>
                </c:pt>
                <c:pt idx="130">
                  <c:v>4276771516.2037034</c:v>
                </c:pt>
                <c:pt idx="131">
                  <c:v>4276771585.6481481</c:v>
                </c:pt>
                <c:pt idx="132">
                  <c:v>4276771655.0925927</c:v>
                </c:pt>
                <c:pt idx="133">
                  <c:v>4276771724.5370369</c:v>
                </c:pt>
                <c:pt idx="134">
                  <c:v>4276771793.9814816</c:v>
                </c:pt>
                <c:pt idx="135">
                  <c:v>4276771863.4259262</c:v>
                </c:pt>
                <c:pt idx="136">
                  <c:v>4276771932.8703699</c:v>
                </c:pt>
                <c:pt idx="137">
                  <c:v>4276772002.3148146</c:v>
                </c:pt>
                <c:pt idx="138">
                  <c:v>4276772071.7592592</c:v>
                </c:pt>
                <c:pt idx="139">
                  <c:v>4276772141.2037034</c:v>
                </c:pt>
                <c:pt idx="140">
                  <c:v>4276772210.6481481</c:v>
                </c:pt>
                <c:pt idx="141">
                  <c:v>4276772280.0925927</c:v>
                </c:pt>
                <c:pt idx="142">
                  <c:v>4276772349.5370374</c:v>
                </c:pt>
                <c:pt idx="143">
                  <c:v>4276772418.9814816</c:v>
                </c:pt>
                <c:pt idx="144">
                  <c:v>4276772488.4259262</c:v>
                </c:pt>
                <c:pt idx="145">
                  <c:v>4276772557.8703709</c:v>
                </c:pt>
                <c:pt idx="146">
                  <c:v>4276772627.3148146</c:v>
                </c:pt>
                <c:pt idx="147">
                  <c:v>4276772696.7592592</c:v>
                </c:pt>
                <c:pt idx="148">
                  <c:v>4276772766.2037039</c:v>
                </c:pt>
                <c:pt idx="149">
                  <c:v>4276772835.6481481</c:v>
                </c:pt>
                <c:pt idx="150">
                  <c:v>4276772905.0925927</c:v>
                </c:pt>
                <c:pt idx="151">
                  <c:v>4276772974.5370374</c:v>
                </c:pt>
                <c:pt idx="152">
                  <c:v>4276773043.9814811</c:v>
                </c:pt>
                <c:pt idx="153">
                  <c:v>4276773114.5833335</c:v>
                </c:pt>
                <c:pt idx="154">
                  <c:v>4276773184.0277777</c:v>
                </c:pt>
                <c:pt idx="155">
                  <c:v>4276773253.4722223</c:v>
                </c:pt>
                <c:pt idx="156">
                  <c:v>4276773322.916667</c:v>
                </c:pt>
                <c:pt idx="157">
                  <c:v>4276773392.3611116</c:v>
                </c:pt>
                <c:pt idx="158">
                  <c:v>4276773461.8055553</c:v>
                </c:pt>
                <c:pt idx="159">
                  <c:v>4276773531.25</c:v>
                </c:pt>
                <c:pt idx="160">
                  <c:v>4276773600.6944447</c:v>
                </c:pt>
                <c:pt idx="161">
                  <c:v>4276773670.1388888</c:v>
                </c:pt>
                <c:pt idx="162">
                  <c:v>4276773739.5833335</c:v>
                </c:pt>
                <c:pt idx="163">
                  <c:v>4276773809.0277781</c:v>
                </c:pt>
                <c:pt idx="164">
                  <c:v>4276773878.4722219</c:v>
                </c:pt>
                <c:pt idx="165">
                  <c:v>4276773947.9166665</c:v>
                </c:pt>
                <c:pt idx="166">
                  <c:v>4276774017.3611112</c:v>
                </c:pt>
                <c:pt idx="167">
                  <c:v>4276774086.8055553</c:v>
                </c:pt>
                <c:pt idx="168">
                  <c:v>4276774156.25</c:v>
                </c:pt>
                <c:pt idx="169">
                  <c:v>4276774225.6944447</c:v>
                </c:pt>
                <c:pt idx="170">
                  <c:v>4276774295.1388884</c:v>
                </c:pt>
                <c:pt idx="171">
                  <c:v>4276774364.583333</c:v>
                </c:pt>
                <c:pt idx="172">
                  <c:v>4276774434.0277777</c:v>
                </c:pt>
                <c:pt idx="173">
                  <c:v>4276774503.4722228</c:v>
                </c:pt>
                <c:pt idx="174">
                  <c:v>4276774572.9166665</c:v>
                </c:pt>
                <c:pt idx="175">
                  <c:v>4276774642.3611112</c:v>
                </c:pt>
                <c:pt idx="176">
                  <c:v>4276774711.8055558</c:v>
                </c:pt>
                <c:pt idx="177">
                  <c:v>4276774781.25</c:v>
                </c:pt>
                <c:pt idx="178">
                  <c:v>4276774850.6944447</c:v>
                </c:pt>
                <c:pt idx="179">
                  <c:v>4276774920.1388893</c:v>
                </c:pt>
                <c:pt idx="180">
                  <c:v>4276774989.583333</c:v>
                </c:pt>
                <c:pt idx="181">
                  <c:v>4276775059.0277777</c:v>
                </c:pt>
                <c:pt idx="182">
                  <c:v>4276775128.4722223</c:v>
                </c:pt>
                <c:pt idx="183">
                  <c:v>4276775197.9166665</c:v>
                </c:pt>
                <c:pt idx="184">
                  <c:v>4276775267.3611112</c:v>
                </c:pt>
                <c:pt idx="185">
                  <c:v>4276775336.8055558</c:v>
                </c:pt>
                <c:pt idx="186">
                  <c:v>4276775406.2499995</c:v>
                </c:pt>
                <c:pt idx="187">
                  <c:v>4276775475.6944442</c:v>
                </c:pt>
                <c:pt idx="188">
                  <c:v>4276775545.1388888</c:v>
                </c:pt>
                <c:pt idx="189">
                  <c:v>4276775614.5833335</c:v>
                </c:pt>
                <c:pt idx="190">
                  <c:v>4276775684.0277777</c:v>
                </c:pt>
                <c:pt idx="191">
                  <c:v>4276775753.4722223</c:v>
                </c:pt>
                <c:pt idx="192">
                  <c:v>4276775822.916667</c:v>
                </c:pt>
                <c:pt idx="193">
                  <c:v>4276775892.3611107</c:v>
                </c:pt>
                <c:pt idx="194">
                  <c:v>4276775962.9629631</c:v>
                </c:pt>
                <c:pt idx="195">
                  <c:v>4276776032.4074073</c:v>
                </c:pt>
                <c:pt idx="196">
                  <c:v>4276776101.8518519</c:v>
                </c:pt>
                <c:pt idx="197">
                  <c:v>4276776171.2962966</c:v>
                </c:pt>
                <c:pt idx="198">
                  <c:v>4276776240.7407403</c:v>
                </c:pt>
                <c:pt idx="199">
                  <c:v>4276776310.185185</c:v>
                </c:pt>
                <c:pt idx="200">
                  <c:v>4276776379.6296296</c:v>
                </c:pt>
                <c:pt idx="201">
                  <c:v>4276776449.0740738</c:v>
                </c:pt>
                <c:pt idx="202">
                  <c:v>4276776518.5185184</c:v>
                </c:pt>
                <c:pt idx="203">
                  <c:v>4276776587.9629631</c:v>
                </c:pt>
                <c:pt idx="204">
                  <c:v>4276776658.5648146</c:v>
                </c:pt>
                <c:pt idx="205">
                  <c:v>4276776726.8518519</c:v>
                </c:pt>
                <c:pt idx="206">
                  <c:v>4276776796.2962966</c:v>
                </c:pt>
                <c:pt idx="207">
                  <c:v>4276776865.7407413</c:v>
                </c:pt>
                <c:pt idx="208">
                  <c:v>4276776935.185185</c:v>
                </c:pt>
                <c:pt idx="209">
                  <c:v>4276777004.6296296</c:v>
                </c:pt>
                <c:pt idx="210">
                  <c:v>4276777074.0740743</c:v>
                </c:pt>
                <c:pt idx="211">
                  <c:v>4276777143.5185184</c:v>
                </c:pt>
                <c:pt idx="212">
                  <c:v>4276777212.9629631</c:v>
                </c:pt>
                <c:pt idx="213">
                  <c:v>4276777282.4074078</c:v>
                </c:pt>
                <c:pt idx="214">
                  <c:v>4276777351.8518515</c:v>
                </c:pt>
                <c:pt idx="215">
                  <c:v>4276777421.2962961</c:v>
                </c:pt>
                <c:pt idx="216">
                  <c:v>4276777490.7407408</c:v>
                </c:pt>
                <c:pt idx="217">
                  <c:v>4276777560.185185</c:v>
                </c:pt>
                <c:pt idx="218">
                  <c:v>4276777629.6296296</c:v>
                </c:pt>
                <c:pt idx="219">
                  <c:v>4276777699.0740743</c:v>
                </c:pt>
                <c:pt idx="220">
                  <c:v>4276777768.5185189</c:v>
                </c:pt>
                <c:pt idx="221">
                  <c:v>4276777837.9629626</c:v>
                </c:pt>
                <c:pt idx="222">
                  <c:v>4276777907.4074073</c:v>
                </c:pt>
                <c:pt idx="223">
                  <c:v>4276777976.8518519</c:v>
                </c:pt>
                <c:pt idx="224">
                  <c:v>4276778046.2962961</c:v>
                </c:pt>
                <c:pt idx="225">
                  <c:v>4276778115.7407408</c:v>
                </c:pt>
                <c:pt idx="226">
                  <c:v>4276778185.1851854</c:v>
                </c:pt>
                <c:pt idx="227">
                  <c:v>4276778254.6296291</c:v>
                </c:pt>
                <c:pt idx="228">
                  <c:v>4276778324.0740743</c:v>
                </c:pt>
                <c:pt idx="229">
                  <c:v>4276778393.5185189</c:v>
                </c:pt>
                <c:pt idx="230">
                  <c:v>4276778462.9629626</c:v>
                </c:pt>
                <c:pt idx="231">
                  <c:v>4276778533.564815</c:v>
                </c:pt>
                <c:pt idx="232">
                  <c:v>4276778603.0092587</c:v>
                </c:pt>
                <c:pt idx="233">
                  <c:v>4276778672.4537034</c:v>
                </c:pt>
                <c:pt idx="234">
                  <c:v>4276778741.8981481</c:v>
                </c:pt>
                <c:pt idx="235">
                  <c:v>4276778811.3425922</c:v>
                </c:pt>
                <c:pt idx="236">
                  <c:v>4276778880.7870369</c:v>
                </c:pt>
                <c:pt idx="237">
                  <c:v>4276778950.2314816</c:v>
                </c:pt>
                <c:pt idx="238">
                  <c:v>4276779019.6759262</c:v>
                </c:pt>
                <c:pt idx="239">
                  <c:v>4276779089.1203704</c:v>
                </c:pt>
                <c:pt idx="240">
                  <c:v>4276779158.564815</c:v>
                </c:pt>
                <c:pt idx="241">
                  <c:v>4276779228.0092597</c:v>
                </c:pt>
                <c:pt idx="242">
                  <c:v>4276779297.4537034</c:v>
                </c:pt>
                <c:pt idx="243">
                  <c:v>4276779366.8981481</c:v>
                </c:pt>
                <c:pt idx="244">
                  <c:v>4276779436.3425927</c:v>
                </c:pt>
                <c:pt idx="245">
                  <c:v>4276779505.7870369</c:v>
                </c:pt>
                <c:pt idx="246">
                  <c:v>4276779575.2314816</c:v>
                </c:pt>
                <c:pt idx="247">
                  <c:v>4276779644.6759262</c:v>
                </c:pt>
                <c:pt idx="248">
                  <c:v>4276779714.1203699</c:v>
                </c:pt>
                <c:pt idx="249">
                  <c:v>4276779783.5648146</c:v>
                </c:pt>
                <c:pt idx="250">
                  <c:v>4276779853.0092592</c:v>
                </c:pt>
                <c:pt idx="251">
                  <c:v>4276779922.4537039</c:v>
                </c:pt>
                <c:pt idx="252">
                  <c:v>4276779991.8981481</c:v>
                </c:pt>
                <c:pt idx="253">
                  <c:v>4276780061.3425927</c:v>
                </c:pt>
                <c:pt idx="254">
                  <c:v>4276780130.7870374</c:v>
                </c:pt>
                <c:pt idx="255">
                  <c:v>4276780200.2314811</c:v>
                </c:pt>
                <c:pt idx="256">
                  <c:v>4276780269.6759257</c:v>
                </c:pt>
                <c:pt idx="257">
                  <c:v>4276780339.1203709</c:v>
                </c:pt>
                <c:pt idx="258">
                  <c:v>4276780408.5648146</c:v>
                </c:pt>
                <c:pt idx="259">
                  <c:v>4276780478.0092592</c:v>
                </c:pt>
                <c:pt idx="260">
                  <c:v>4276780547.4537039</c:v>
                </c:pt>
                <c:pt idx="261">
                  <c:v>4276780616.8981481</c:v>
                </c:pt>
                <c:pt idx="262">
                  <c:v>4276780686.3425927</c:v>
                </c:pt>
                <c:pt idx="263">
                  <c:v>4276780755.7870374</c:v>
                </c:pt>
                <c:pt idx="264">
                  <c:v>4276780825.2314811</c:v>
                </c:pt>
                <c:pt idx="265">
                  <c:v>4276780894.6759257</c:v>
                </c:pt>
                <c:pt idx="266">
                  <c:v>4276780964.1203704</c:v>
                </c:pt>
                <c:pt idx="267">
                  <c:v>4276781033.564815</c:v>
                </c:pt>
                <c:pt idx="268">
                  <c:v>4276781104.166667</c:v>
                </c:pt>
                <c:pt idx="269">
                  <c:v>4276781173.6111116</c:v>
                </c:pt>
                <c:pt idx="270">
                  <c:v>4276781243.0555553</c:v>
                </c:pt>
                <c:pt idx="271">
                  <c:v>4276781312.5</c:v>
                </c:pt>
                <c:pt idx="272">
                  <c:v>4276781381.9444447</c:v>
                </c:pt>
                <c:pt idx="273">
                  <c:v>4276781451.3888888</c:v>
                </c:pt>
                <c:pt idx="274">
                  <c:v>4276781520.8333335</c:v>
                </c:pt>
                <c:pt idx="275">
                  <c:v>4276781590.2777781</c:v>
                </c:pt>
                <c:pt idx="276">
                  <c:v>4276781659.7222219</c:v>
                </c:pt>
                <c:pt idx="277">
                  <c:v>4276781729.1666665</c:v>
                </c:pt>
                <c:pt idx="278">
                  <c:v>4276781798.6111112</c:v>
                </c:pt>
                <c:pt idx="279">
                  <c:v>4276781868.0555553</c:v>
                </c:pt>
                <c:pt idx="280">
                  <c:v>4276781937.5</c:v>
                </c:pt>
                <c:pt idx="281">
                  <c:v>4276782006.9444447</c:v>
                </c:pt>
                <c:pt idx="282">
                  <c:v>4276782076.3888884</c:v>
                </c:pt>
                <c:pt idx="283">
                  <c:v>4276782145.833333</c:v>
                </c:pt>
                <c:pt idx="284">
                  <c:v>4276782215.2777777</c:v>
                </c:pt>
                <c:pt idx="285">
                  <c:v>4276782284.7222223</c:v>
                </c:pt>
                <c:pt idx="286">
                  <c:v>4276782354.1666665</c:v>
                </c:pt>
                <c:pt idx="287">
                  <c:v>4276782423.6111112</c:v>
                </c:pt>
                <c:pt idx="288">
                  <c:v>4276782493.0555558</c:v>
                </c:pt>
                <c:pt idx="289">
                  <c:v>4276782562.5</c:v>
                </c:pt>
                <c:pt idx="290">
                  <c:v>4276782631.9444447</c:v>
                </c:pt>
                <c:pt idx="291">
                  <c:v>4276782701.3888893</c:v>
                </c:pt>
                <c:pt idx="292">
                  <c:v>4276782770.833333</c:v>
                </c:pt>
                <c:pt idx="293">
                  <c:v>4276782840.2777777</c:v>
                </c:pt>
                <c:pt idx="294">
                  <c:v>4276782909.7222223</c:v>
                </c:pt>
                <c:pt idx="295">
                  <c:v>4276782979.1666665</c:v>
                </c:pt>
                <c:pt idx="296">
                  <c:v>4276783048.6111112</c:v>
                </c:pt>
                <c:pt idx="297">
                  <c:v>4276783118.0555558</c:v>
                </c:pt>
                <c:pt idx="298">
                  <c:v>4276783187.5000005</c:v>
                </c:pt>
                <c:pt idx="299">
                  <c:v>4276783256.9444442</c:v>
                </c:pt>
                <c:pt idx="300">
                  <c:v>4276783326.3888888</c:v>
                </c:pt>
                <c:pt idx="301">
                  <c:v>4276783395.8333335</c:v>
                </c:pt>
                <c:pt idx="302">
                  <c:v>4276783465.2777777</c:v>
                </c:pt>
                <c:pt idx="303">
                  <c:v>4276783534.7222223</c:v>
                </c:pt>
                <c:pt idx="304">
                  <c:v>4276783604.166667</c:v>
                </c:pt>
                <c:pt idx="305">
                  <c:v>4276783673.6111107</c:v>
                </c:pt>
                <c:pt idx="306">
                  <c:v>4276783743.0555553</c:v>
                </c:pt>
                <c:pt idx="307">
                  <c:v>4276783812.5</c:v>
                </c:pt>
                <c:pt idx="308">
                  <c:v>4276783881.9444442</c:v>
                </c:pt>
                <c:pt idx="309">
                  <c:v>4276783951.3888888</c:v>
                </c:pt>
                <c:pt idx="310">
                  <c:v>4276784020.8333335</c:v>
                </c:pt>
                <c:pt idx="311">
                  <c:v>4276784090.2777772</c:v>
                </c:pt>
                <c:pt idx="312">
                  <c:v>4276784160.8796296</c:v>
                </c:pt>
                <c:pt idx="313">
                  <c:v>4276784230.3240738</c:v>
                </c:pt>
                <c:pt idx="314">
                  <c:v>4276784299.7685184</c:v>
                </c:pt>
                <c:pt idx="315">
                  <c:v>4276784369.2129631</c:v>
                </c:pt>
                <c:pt idx="316">
                  <c:v>4276784438.6574078</c:v>
                </c:pt>
                <c:pt idx="317">
                  <c:v>4276784508.1018515</c:v>
                </c:pt>
                <c:pt idx="318">
                  <c:v>4276784577.5462961</c:v>
                </c:pt>
                <c:pt idx="319">
                  <c:v>4276784646.9907413</c:v>
                </c:pt>
                <c:pt idx="320">
                  <c:v>4276784716.435185</c:v>
                </c:pt>
                <c:pt idx="321">
                  <c:v>4276784785.8796296</c:v>
                </c:pt>
                <c:pt idx="322">
                  <c:v>4276784855.3240743</c:v>
                </c:pt>
                <c:pt idx="323">
                  <c:v>4276784924.7685184</c:v>
                </c:pt>
                <c:pt idx="324">
                  <c:v>4276784994.2129631</c:v>
                </c:pt>
                <c:pt idx="325">
                  <c:v>4276785063.6574078</c:v>
                </c:pt>
                <c:pt idx="326">
                  <c:v>4276785133.1018515</c:v>
                </c:pt>
                <c:pt idx="327">
                  <c:v>4276785202.5462961</c:v>
                </c:pt>
                <c:pt idx="328">
                  <c:v>4276785271.9907408</c:v>
                </c:pt>
                <c:pt idx="329">
                  <c:v>4276785341.4351854</c:v>
                </c:pt>
                <c:pt idx="330">
                  <c:v>4276785410.8796296</c:v>
                </c:pt>
                <c:pt idx="331">
                  <c:v>4276785480.3240743</c:v>
                </c:pt>
                <c:pt idx="332">
                  <c:v>4276785549.7685189</c:v>
                </c:pt>
                <c:pt idx="333">
                  <c:v>4276785619.2129626</c:v>
                </c:pt>
                <c:pt idx="334">
                  <c:v>4276785688.6574073</c:v>
                </c:pt>
                <c:pt idx="335">
                  <c:v>4276785758.1018519</c:v>
                </c:pt>
                <c:pt idx="336">
                  <c:v>4276785827.5462961</c:v>
                </c:pt>
                <c:pt idx="337">
                  <c:v>4276785896.9907408</c:v>
                </c:pt>
                <c:pt idx="338">
                  <c:v>4276785966.4351854</c:v>
                </c:pt>
                <c:pt idx="339">
                  <c:v>4276786035.8796291</c:v>
                </c:pt>
                <c:pt idx="340">
                  <c:v>4276786105.3240738</c:v>
                </c:pt>
                <c:pt idx="341">
                  <c:v>4276786174.7685184</c:v>
                </c:pt>
                <c:pt idx="342">
                  <c:v>4276786244.2129626</c:v>
                </c:pt>
                <c:pt idx="343">
                  <c:v>4276786313.6574073</c:v>
                </c:pt>
                <c:pt idx="344">
                  <c:v>4276786383.1018519</c:v>
                </c:pt>
                <c:pt idx="345">
                  <c:v>4276786452.5462966</c:v>
                </c:pt>
                <c:pt idx="346">
                  <c:v>4276786521.9907408</c:v>
                </c:pt>
                <c:pt idx="347">
                  <c:v>4276786591.4351854</c:v>
                </c:pt>
                <c:pt idx="348">
                  <c:v>4276786660.8796301</c:v>
                </c:pt>
                <c:pt idx="349">
                  <c:v>4276786730.3240738</c:v>
                </c:pt>
                <c:pt idx="350">
                  <c:v>4276786799.7685184</c:v>
                </c:pt>
                <c:pt idx="351">
                  <c:v>4276786869.2129631</c:v>
                </c:pt>
                <c:pt idx="352">
                  <c:v>4276786938.6574073</c:v>
                </c:pt>
                <c:pt idx="353">
                  <c:v>4276787008.1018519</c:v>
                </c:pt>
                <c:pt idx="354">
                  <c:v>4276787077.5462966</c:v>
                </c:pt>
                <c:pt idx="355">
                  <c:v>4276787146.9907403</c:v>
                </c:pt>
                <c:pt idx="356">
                  <c:v>4276787216.435185</c:v>
                </c:pt>
                <c:pt idx="357">
                  <c:v>4276787285.8796296</c:v>
                </c:pt>
                <c:pt idx="358">
                  <c:v>4276787355.3240738</c:v>
                </c:pt>
                <c:pt idx="359">
                  <c:v>4276787424.7685184</c:v>
                </c:pt>
                <c:pt idx="360">
                  <c:v>4276787494.2129631</c:v>
                </c:pt>
                <c:pt idx="361">
                  <c:v>4276787563.6574078</c:v>
                </c:pt>
                <c:pt idx="362">
                  <c:v>4276787634.2592592</c:v>
                </c:pt>
                <c:pt idx="363">
                  <c:v>4276787703.7037039</c:v>
                </c:pt>
                <c:pt idx="364">
                  <c:v>4276787773.1481481</c:v>
                </c:pt>
                <c:pt idx="365">
                  <c:v>4276787842.5925927</c:v>
                </c:pt>
                <c:pt idx="366">
                  <c:v>4276787912.0370374</c:v>
                </c:pt>
                <c:pt idx="367">
                  <c:v>4276787981.4814811</c:v>
                </c:pt>
                <c:pt idx="368">
                  <c:v>4276788050.9259257</c:v>
                </c:pt>
                <c:pt idx="369">
                  <c:v>4276788120.3703704</c:v>
                </c:pt>
                <c:pt idx="370">
                  <c:v>4276788189.8148146</c:v>
                </c:pt>
                <c:pt idx="371">
                  <c:v>4276788259.2592592</c:v>
                </c:pt>
                <c:pt idx="372">
                  <c:v>4276788328.7037039</c:v>
                </c:pt>
                <c:pt idx="373">
                  <c:v>4276788398.1481481</c:v>
                </c:pt>
                <c:pt idx="374">
                  <c:v>4276788467.5925927</c:v>
                </c:pt>
                <c:pt idx="375">
                  <c:v>4276788537.0370374</c:v>
                </c:pt>
                <c:pt idx="376">
                  <c:v>4276788606.481482</c:v>
                </c:pt>
                <c:pt idx="377">
                  <c:v>4276788675.9259257</c:v>
                </c:pt>
                <c:pt idx="378">
                  <c:v>4276788745.3703704</c:v>
                </c:pt>
                <c:pt idx="379">
                  <c:v>4276788814.814815</c:v>
                </c:pt>
                <c:pt idx="380">
                  <c:v>4276788884.2592592</c:v>
                </c:pt>
                <c:pt idx="381">
                  <c:v>4276788953.7037039</c:v>
                </c:pt>
                <c:pt idx="382">
                  <c:v>4276789023.1481485</c:v>
                </c:pt>
                <c:pt idx="383">
                  <c:v>4276789092.5925922</c:v>
                </c:pt>
                <c:pt idx="384">
                  <c:v>4276789162.0370369</c:v>
                </c:pt>
                <c:pt idx="385">
                  <c:v>4276789231.4814816</c:v>
                </c:pt>
                <c:pt idx="386">
                  <c:v>4276789300.9259257</c:v>
                </c:pt>
                <c:pt idx="387">
                  <c:v>4276789370.3703704</c:v>
                </c:pt>
                <c:pt idx="388">
                  <c:v>4276789439.814815</c:v>
                </c:pt>
                <c:pt idx="389">
                  <c:v>4276789509.2592587</c:v>
                </c:pt>
                <c:pt idx="390">
                  <c:v>4276789578.7037034</c:v>
                </c:pt>
                <c:pt idx="391">
                  <c:v>4276789648.1481481</c:v>
                </c:pt>
                <c:pt idx="392">
                  <c:v>4276789717.5925927</c:v>
                </c:pt>
                <c:pt idx="393">
                  <c:v>4276789787.0370369</c:v>
                </c:pt>
                <c:pt idx="394">
                  <c:v>4276789856.4814816</c:v>
                </c:pt>
                <c:pt idx="395">
                  <c:v>4276789925.9259262</c:v>
                </c:pt>
                <c:pt idx="396">
                  <c:v>4276789995.3703704</c:v>
                </c:pt>
                <c:pt idx="397">
                  <c:v>4276790064.814815</c:v>
                </c:pt>
                <c:pt idx="398">
                  <c:v>4276790134.2592597</c:v>
                </c:pt>
                <c:pt idx="399">
                  <c:v>4276790203.7037034</c:v>
                </c:pt>
                <c:pt idx="400">
                  <c:v>4276790274.3055558</c:v>
                </c:pt>
                <c:pt idx="401">
                  <c:v>4276790343.7499995</c:v>
                </c:pt>
                <c:pt idx="402">
                  <c:v>4276790413.1944442</c:v>
                </c:pt>
                <c:pt idx="403">
                  <c:v>4276790482.6388893</c:v>
                </c:pt>
                <c:pt idx="404">
                  <c:v>4276790552.083333</c:v>
                </c:pt>
                <c:pt idx="405">
                  <c:v>4276790621.5277777</c:v>
                </c:pt>
                <c:pt idx="406">
                  <c:v>4276790690.9722223</c:v>
                </c:pt>
                <c:pt idx="407">
                  <c:v>4276790760.4166665</c:v>
                </c:pt>
                <c:pt idx="408">
                  <c:v>4276790829.8611112</c:v>
                </c:pt>
                <c:pt idx="409">
                  <c:v>4276790899.3055558</c:v>
                </c:pt>
                <c:pt idx="410">
                  <c:v>4276790968.7500005</c:v>
                </c:pt>
                <c:pt idx="411">
                  <c:v>4276791038.1944442</c:v>
                </c:pt>
                <c:pt idx="412">
                  <c:v>4276791107.6388888</c:v>
                </c:pt>
                <c:pt idx="413">
                  <c:v>4276791177.0833335</c:v>
                </c:pt>
                <c:pt idx="414">
                  <c:v>4276791246.5277777</c:v>
                </c:pt>
                <c:pt idx="415">
                  <c:v>4276791315.9722223</c:v>
                </c:pt>
                <c:pt idx="416">
                  <c:v>4276791385.416667</c:v>
                </c:pt>
                <c:pt idx="417">
                  <c:v>4276791454.8611107</c:v>
                </c:pt>
                <c:pt idx="418">
                  <c:v>4276791524.3055553</c:v>
                </c:pt>
                <c:pt idx="419">
                  <c:v>4276791593.75</c:v>
                </c:pt>
                <c:pt idx="420">
                  <c:v>4276791663.1944442</c:v>
                </c:pt>
                <c:pt idx="421">
                  <c:v>4276791732.6388888</c:v>
                </c:pt>
                <c:pt idx="422">
                  <c:v>4276791802.0833335</c:v>
                </c:pt>
                <c:pt idx="423">
                  <c:v>4276791871.5277781</c:v>
                </c:pt>
                <c:pt idx="424">
                  <c:v>4276791940.9722219</c:v>
                </c:pt>
                <c:pt idx="425">
                  <c:v>4276792010.4166665</c:v>
                </c:pt>
                <c:pt idx="426">
                  <c:v>4276792079.8611116</c:v>
                </c:pt>
                <c:pt idx="427">
                  <c:v>4276792149.3055553</c:v>
                </c:pt>
                <c:pt idx="428">
                  <c:v>4276792218.75</c:v>
                </c:pt>
                <c:pt idx="429">
                  <c:v>4276792288.1944447</c:v>
                </c:pt>
                <c:pt idx="430">
                  <c:v>4276792357.6388888</c:v>
                </c:pt>
                <c:pt idx="431">
                  <c:v>4276792427.0833335</c:v>
                </c:pt>
                <c:pt idx="432">
                  <c:v>4276792496.5277781</c:v>
                </c:pt>
                <c:pt idx="433">
                  <c:v>4276792565.9722219</c:v>
                </c:pt>
                <c:pt idx="434">
                  <c:v>4276792635.4166665</c:v>
                </c:pt>
                <c:pt idx="435">
                  <c:v>4276792704.8611112</c:v>
                </c:pt>
                <c:pt idx="436">
                  <c:v>4276792774.3055553</c:v>
                </c:pt>
                <c:pt idx="437">
                  <c:v>4276792843.75</c:v>
                </c:pt>
                <c:pt idx="438">
                  <c:v>4276792913.1944447</c:v>
                </c:pt>
                <c:pt idx="439">
                  <c:v>4276792982.6388893</c:v>
                </c:pt>
                <c:pt idx="440">
                  <c:v>4276793052.083333</c:v>
                </c:pt>
                <c:pt idx="441">
                  <c:v>4276793121.5277777</c:v>
                </c:pt>
                <c:pt idx="442">
                  <c:v>4276793190.9722223</c:v>
                </c:pt>
                <c:pt idx="443">
                  <c:v>4276793261.5740743</c:v>
                </c:pt>
                <c:pt idx="444">
                  <c:v>4276793331.0185189</c:v>
                </c:pt>
                <c:pt idx="445">
                  <c:v>4276793400.4629626</c:v>
                </c:pt>
                <c:pt idx="446">
                  <c:v>4276793469.9074073</c:v>
                </c:pt>
                <c:pt idx="447">
                  <c:v>4276793539.3518519</c:v>
                </c:pt>
                <c:pt idx="448">
                  <c:v>4276793608.7962961</c:v>
                </c:pt>
                <c:pt idx="449">
                  <c:v>4276793678.2407408</c:v>
                </c:pt>
                <c:pt idx="450">
                  <c:v>4276793747.6851854</c:v>
                </c:pt>
                <c:pt idx="451">
                  <c:v>4276793817.1296291</c:v>
                </c:pt>
                <c:pt idx="452">
                  <c:v>4276793886.5740738</c:v>
                </c:pt>
                <c:pt idx="453">
                  <c:v>4276793956.0185184</c:v>
                </c:pt>
                <c:pt idx="454">
                  <c:v>4276794025.4629626</c:v>
                </c:pt>
                <c:pt idx="455">
                  <c:v>4276794094.9074073</c:v>
                </c:pt>
                <c:pt idx="456">
                  <c:v>4276794164.3518519</c:v>
                </c:pt>
                <c:pt idx="457">
                  <c:v>4276794233.7962966</c:v>
                </c:pt>
                <c:pt idx="458">
                  <c:v>4276794303.2407408</c:v>
                </c:pt>
                <c:pt idx="459">
                  <c:v>4276794372.6851854</c:v>
                </c:pt>
                <c:pt idx="460">
                  <c:v>4276794442.1296301</c:v>
                </c:pt>
                <c:pt idx="461">
                  <c:v>4276794511.5740738</c:v>
                </c:pt>
                <c:pt idx="462">
                  <c:v>4276794581.0185184</c:v>
                </c:pt>
                <c:pt idx="463">
                  <c:v>4276794650.4629631</c:v>
                </c:pt>
                <c:pt idx="464">
                  <c:v>4276794719.9074073</c:v>
                </c:pt>
                <c:pt idx="465">
                  <c:v>4276794789.3518519</c:v>
                </c:pt>
                <c:pt idx="466">
                  <c:v>4276794858.7962966</c:v>
                </c:pt>
                <c:pt idx="467">
                  <c:v>4276794928.2407403</c:v>
                </c:pt>
                <c:pt idx="468">
                  <c:v>4276794997.685185</c:v>
                </c:pt>
                <c:pt idx="469">
                  <c:v>4276795067.1296296</c:v>
                </c:pt>
                <c:pt idx="470">
                  <c:v>4276795136.5740743</c:v>
                </c:pt>
                <c:pt idx="471">
                  <c:v>4276795206.0185184</c:v>
                </c:pt>
                <c:pt idx="472">
                  <c:v>4276795275.4629631</c:v>
                </c:pt>
                <c:pt idx="473">
                  <c:v>4276795344.9074078</c:v>
                </c:pt>
                <c:pt idx="474">
                  <c:v>4276795414.3518515</c:v>
                </c:pt>
                <c:pt idx="475">
                  <c:v>4276795483.7962961</c:v>
                </c:pt>
                <c:pt idx="476">
                  <c:v>4276795553.2407408</c:v>
                </c:pt>
                <c:pt idx="477">
                  <c:v>4276795622.685185</c:v>
                </c:pt>
                <c:pt idx="478">
                  <c:v>4276795692.1296296</c:v>
                </c:pt>
                <c:pt idx="479">
                  <c:v>4276795761.5740743</c:v>
                </c:pt>
                <c:pt idx="480">
                  <c:v>4276795831.0185184</c:v>
                </c:pt>
                <c:pt idx="481">
                  <c:v>4276795900.4629631</c:v>
                </c:pt>
                <c:pt idx="482">
                  <c:v>4276795969.9074078</c:v>
                </c:pt>
                <c:pt idx="483">
                  <c:v>4276796039.3518515</c:v>
                </c:pt>
                <c:pt idx="484">
                  <c:v>4276796108.7962961</c:v>
                </c:pt>
                <c:pt idx="485">
                  <c:v>4276796178.2407408</c:v>
                </c:pt>
                <c:pt idx="486">
                  <c:v>4276796247.6851854</c:v>
                </c:pt>
                <c:pt idx="487">
                  <c:v>4276796317.1296296</c:v>
                </c:pt>
                <c:pt idx="488">
                  <c:v>4276796386.5740743</c:v>
                </c:pt>
                <c:pt idx="489">
                  <c:v>4276796456.0185189</c:v>
                </c:pt>
                <c:pt idx="490">
                  <c:v>4276796526.6203704</c:v>
                </c:pt>
                <c:pt idx="491">
                  <c:v>4276796596.064815</c:v>
                </c:pt>
                <c:pt idx="492">
                  <c:v>4276796665.5092592</c:v>
                </c:pt>
                <c:pt idx="493">
                  <c:v>4276796734.9537039</c:v>
                </c:pt>
                <c:pt idx="494">
                  <c:v>4276796804.3981485</c:v>
                </c:pt>
                <c:pt idx="495">
                  <c:v>4276796873.8425922</c:v>
                </c:pt>
                <c:pt idx="496">
                  <c:v>4276796943.2870369</c:v>
                </c:pt>
                <c:pt idx="497">
                  <c:v>4276797012.7314816</c:v>
                </c:pt>
                <c:pt idx="498">
                  <c:v>4276797082.1759257</c:v>
                </c:pt>
                <c:pt idx="499">
                  <c:v>4276797151.6203704</c:v>
                </c:pt>
                <c:pt idx="500">
                  <c:v>4276797221.064815</c:v>
                </c:pt>
                <c:pt idx="501">
                  <c:v>4276797290.5092597</c:v>
                </c:pt>
                <c:pt idx="502">
                  <c:v>4276797359.9537034</c:v>
                </c:pt>
                <c:pt idx="503">
                  <c:v>4276797429.3981481</c:v>
                </c:pt>
                <c:pt idx="504">
                  <c:v>4276797498.8425927</c:v>
                </c:pt>
                <c:pt idx="505">
                  <c:v>4276797568.2870369</c:v>
                </c:pt>
                <c:pt idx="506">
                  <c:v>4276797637.7314816</c:v>
                </c:pt>
                <c:pt idx="507">
                  <c:v>4276797707.1759262</c:v>
                </c:pt>
                <c:pt idx="508">
                  <c:v>4276797776.6203699</c:v>
                </c:pt>
                <c:pt idx="509">
                  <c:v>4276797846.0648146</c:v>
                </c:pt>
                <c:pt idx="510">
                  <c:v>4276797915.5092597</c:v>
                </c:pt>
                <c:pt idx="511">
                  <c:v>4276797984.9537034</c:v>
                </c:pt>
                <c:pt idx="512">
                  <c:v>4276798054.3981481</c:v>
                </c:pt>
                <c:pt idx="513">
                  <c:v>4276798123.8425927</c:v>
                </c:pt>
                <c:pt idx="514">
                  <c:v>4276798193.2870369</c:v>
                </c:pt>
                <c:pt idx="515">
                  <c:v>4276798262.7314816</c:v>
                </c:pt>
                <c:pt idx="516">
                  <c:v>4276798332.1759262</c:v>
                </c:pt>
                <c:pt idx="517">
                  <c:v>4276798401.6203709</c:v>
                </c:pt>
                <c:pt idx="518">
                  <c:v>4276798471.0648146</c:v>
                </c:pt>
                <c:pt idx="519">
                  <c:v>4276798540.5092592</c:v>
                </c:pt>
                <c:pt idx="520">
                  <c:v>4276798609.9537039</c:v>
                </c:pt>
                <c:pt idx="521">
                  <c:v>4276798679.3981481</c:v>
                </c:pt>
                <c:pt idx="522">
                  <c:v>4276798748.8425927</c:v>
                </c:pt>
                <c:pt idx="523">
                  <c:v>4276798818.2870374</c:v>
                </c:pt>
                <c:pt idx="524">
                  <c:v>4276798887.7314811</c:v>
                </c:pt>
                <c:pt idx="525">
                  <c:v>4276798958.3333335</c:v>
                </c:pt>
                <c:pt idx="526">
                  <c:v>4276799027.7777777</c:v>
                </c:pt>
                <c:pt idx="527">
                  <c:v>4276799097.2222223</c:v>
                </c:pt>
                <c:pt idx="528">
                  <c:v>4276799166.666667</c:v>
                </c:pt>
                <c:pt idx="529">
                  <c:v>4276799236.1111107</c:v>
                </c:pt>
                <c:pt idx="530">
                  <c:v>4276799305.5555553</c:v>
                </c:pt>
                <c:pt idx="531">
                  <c:v>4276799375</c:v>
                </c:pt>
                <c:pt idx="532">
                  <c:v>4276799444.4444442</c:v>
                </c:pt>
                <c:pt idx="533">
                  <c:v>4276799513.8888888</c:v>
                </c:pt>
                <c:pt idx="534">
                  <c:v>4276799583.3333335</c:v>
                </c:pt>
                <c:pt idx="535">
                  <c:v>4276799652.7777781</c:v>
                </c:pt>
                <c:pt idx="536">
                  <c:v>4276799722.2222219</c:v>
                </c:pt>
                <c:pt idx="537">
                  <c:v>4276799791.6666665</c:v>
                </c:pt>
                <c:pt idx="538">
                  <c:v>4276799861.1111112</c:v>
                </c:pt>
                <c:pt idx="539">
                  <c:v>4276799930.5555553</c:v>
                </c:pt>
                <c:pt idx="540">
                  <c:v>4276800000</c:v>
                </c:pt>
                <c:pt idx="541">
                  <c:v>4276800069.4444447</c:v>
                </c:pt>
                <c:pt idx="542">
                  <c:v>4276800138.8888888</c:v>
                </c:pt>
                <c:pt idx="543">
                  <c:v>4276800208.3333335</c:v>
                </c:pt>
                <c:pt idx="544">
                  <c:v>4276800277.7777781</c:v>
                </c:pt>
                <c:pt idx="545">
                  <c:v>4276800347.2222219</c:v>
                </c:pt>
                <c:pt idx="546">
                  <c:v>4276800416.6666665</c:v>
                </c:pt>
                <c:pt idx="547">
                  <c:v>4276800486.1111112</c:v>
                </c:pt>
                <c:pt idx="548">
                  <c:v>4276800555.5555558</c:v>
                </c:pt>
                <c:pt idx="549">
                  <c:v>4276800625</c:v>
                </c:pt>
                <c:pt idx="550">
                  <c:v>4276800694.4444447</c:v>
                </c:pt>
                <c:pt idx="551">
                  <c:v>4276800763.8888893</c:v>
                </c:pt>
                <c:pt idx="552">
                  <c:v>4276800833.333333</c:v>
                </c:pt>
                <c:pt idx="553">
                  <c:v>4276800902.7777777</c:v>
                </c:pt>
                <c:pt idx="554">
                  <c:v>4276800972.2222223</c:v>
                </c:pt>
                <c:pt idx="555">
                  <c:v>4276801041.6666665</c:v>
                </c:pt>
                <c:pt idx="556">
                  <c:v>4276801111.1111112</c:v>
                </c:pt>
                <c:pt idx="557">
                  <c:v>4276801180.5555558</c:v>
                </c:pt>
                <c:pt idx="558">
                  <c:v>4276801249.9999995</c:v>
                </c:pt>
                <c:pt idx="559">
                  <c:v>4276801319.4444442</c:v>
                </c:pt>
                <c:pt idx="560">
                  <c:v>4276801388.8888888</c:v>
                </c:pt>
                <c:pt idx="561">
                  <c:v>4276801458.333333</c:v>
                </c:pt>
                <c:pt idx="562">
                  <c:v>4276801527.7777777</c:v>
                </c:pt>
                <c:pt idx="563">
                  <c:v>4276801597.2222223</c:v>
                </c:pt>
                <c:pt idx="564">
                  <c:v>4276801666.666667</c:v>
                </c:pt>
                <c:pt idx="565">
                  <c:v>4276801736.1111112</c:v>
                </c:pt>
                <c:pt idx="566">
                  <c:v>4276801805.5555558</c:v>
                </c:pt>
                <c:pt idx="567">
                  <c:v>4276801876.1574073</c:v>
                </c:pt>
                <c:pt idx="568">
                  <c:v>4276801945.6018519</c:v>
                </c:pt>
                <c:pt idx="569">
                  <c:v>4276802015.0462966</c:v>
                </c:pt>
                <c:pt idx="570">
                  <c:v>4276802084.4907403</c:v>
                </c:pt>
                <c:pt idx="571">
                  <c:v>4276802153.9351854</c:v>
                </c:pt>
                <c:pt idx="572">
                  <c:v>4276802223.3796301</c:v>
                </c:pt>
                <c:pt idx="573">
                  <c:v>4276802292.8240738</c:v>
                </c:pt>
                <c:pt idx="574">
                  <c:v>4276802362.2685184</c:v>
                </c:pt>
                <c:pt idx="575">
                  <c:v>4276802431.7129631</c:v>
                </c:pt>
                <c:pt idx="576">
                  <c:v>4276802501.1574073</c:v>
                </c:pt>
                <c:pt idx="577">
                  <c:v>4276802570.6018519</c:v>
                </c:pt>
                <c:pt idx="578">
                  <c:v>4276802640.0462966</c:v>
                </c:pt>
                <c:pt idx="579">
                  <c:v>4276802709.4907403</c:v>
                </c:pt>
                <c:pt idx="580">
                  <c:v>4276802778.935185</c:v>
                </c:pt>
                <c:pt idx="581">
                  <c:v>4276802848.3796296</c:v>
                </c:pt>
                <c:pt idx="582">
                  <c:v>4276802917.8240743</c:v>
                </c:pt>
                <c:pt idx="583">
                  <c:v>4276802987.2685184</c:v>
                </c:pt>
                <c:pt idx="584">
                  <c:v>4276803056.7129631</c:v>
                </c:pt>
                <c:pt idx="585">
                  <c:v>4276803126.1574078</c:v>
                </c:pt>
                <c:pt idx="586">
                  <c:v>4276803195.6018515</c:v>
                </c:pt>
                <c:pt idx="587">
                  <c:v>4276803265.0462961</c:v>
                </c:pt>
                <c:pt idx="588">
                  <c:v>4276803334.4907408</c:v>
                </c:pt>
                <c:pt idx="589">
                  <c:v>4276803403.935185</c:v>
                </c:pt>
                <c:pt idx="590">
                  <c:v>4276803473.3796296</c:v>
                </c:pt>
                <c:pt idx="591">
                  <c:v>4276803542.8240743</c:v>
                </c:pt>
                <c:pt idx="592">
                  <c:v>4276803612.268518</c:v>
                </c:pt>
                <c:pt idx="593">
                  <c:v>4276803681.7129626</c:v>
                </c:pt>
                <c:pt idx="594">
                  <c:v>4276803751.1574078</c:v>
                </c:pt>
                <c:pt idx="595">
                  <c:v>4276803820.6018524</c:v>
                </c:pt>
                <c:pt idx="596">
                  <c:v>4276803890.0462961</c:v>
                </c:pt>
                <c:pt idx="597">
                  <c:v>4276803959.4907408</c:v>
                </c:pt>
                <c:pt idx="598">
                  <c:v>4276804028.9351854</c:v>
                </c:pt>
                <c:pt idx="599">
                  <c:v>4276804098.3796296</c:v>
                </c:pt>
                <c:pt idx="600">
                  <c:v>4276804167.8240743</c:v>
                </c:pt>
                <c:pt idx="601">
                  <c:v>4276804237.2685189</c:v>
                </c:pt>
                <c:pt idx="602">
                  <c:v>4276804306.7129626</c:v>
                </c:pt>
                <c:pt idx="603">
                  <c:v>4276804376.1574073</c:v>
                </c:pt>
                <c:pt idx="604">
                  <c:v>4276804445.6018519</c:v>
                </c:pt>
                <c:pt idx="605">
                  <c:v>4276804515.0462961</c:v>
                </c:pt>
                <c:pt idx="606">
                  <c:v>4276804584.4907408</c:v>
                </c:pt>
                <c:pt idx="607">
                  <c:v>4276804653.9351854</c:v>
                </c:pt>
                <c:pt idx="608">
                  <c:v>4276804723.3796291</c:v>
                </c:pt>
                <c:pt idx="609">
                  <c:v>4276804792.8240738</c:v>
                </c:pt>
                <c:pt idx="610">
                  <c:v>4276804863.4259257</c:v>
                </c:pt>
                <c:pt idx="611">
                  <c:v>4276804932.8703704</c:v>
                </c:pt>
                <c:pt idx="612">
                  <c:v>4276805002.314815</c:v>
                </c:pt>
                <c:pt idx="613">
                  <c:v>4276805071.7592597</c:v>
                </c:pt>
                <c:pt idx="614">
                  <c:v>4276805141.2037034</c:v>
                </c:pt>
                <c:pt idx="615">
                  <c:v>4276805210.6481481</c:v>
                </c:pt>
                <c:pt idx="616">
                  <c:v>4276805280.0925927</c:v>
                </c:pt>
                <c:pt idx="617">
                  <c:v>4276805349.5370369</c:v>
                </c:pt>
                <c:pt idx="618">
                  <c:v>4276805418.9814816</c:v>
                </c:pt>
                <c:pt idx="619">
                  <c:v>4276805488.4259262</c:v>
                </c:pt>
                <c:pt idx="620">
                  <c:v>4276805557.8703699</c:v>
                </c:pt>
                <c:pt idx="621">
                  <c:v>4276805627.3148146</c:v>
                </c:pt>
                <c:pt idx="622">
                  <c:v>4276805696.7592592</c:v>
                </c:pt>
                <c:pt idx="623">
                  <c:v>4276805766.2037034</c:v>
                </c:pt>
                <c:pt idx="624">
                  <c:v>4276805835.6481481</c:v>
                </c:pt>
                <c:pt idx="625">
                  <c:v>4276805905.0925927</c:v>
                </c:pt>
                <c:pt idx="626">
                  <c:v>4276805974.5370374</c:v>
                </c:pt>
                <c:pt idx="627">
                  <c:v>4276806043.9814816</c:v>
                </c:pt>
                <c:pt idx="628">
                  <c:v>4276806113.4259262</c:v>
                </c:pt>
                <c:pt idx="629">
                  <c:v>4276806182.8703709</c:v>
                </c:pt>
                <c:pt idx="630">
                  <c:v>4276806252.3148146</c:v>
                </c:pt>
                <c:pt idx="631">
                  <c:v>4276806321.7592592</c:v>
                </c:pt>
                <c:pt idx="632">
                  <c:v>4276806391.2037039</c:v>
                </c:pt>
                <c:pt idx="633">
                  <c:v>4276806460.6481481</c:v>
                </c:pt>
                <c:pt idx="634">
                  <c:v>4276806530.0925927</c:v>
                </c:pt>
                <c:pt idx="635">
                  <c:v>4276806599.5370374</c:v>
                </c:pt>
                <c:pt idx="636">
                  <c:v>4276806668.9814811</c:v>
                </c:pt>
                <c:pt idx="637">
                  <c:v>4276806738.4259257</c:v>
                </c:pt>
                <c:pt idx="638">
                  <c:v>4276806807.8703704</c:v>
                </c:pt>
                <c:pt idx="639">
                  <c:v>4276806877.3148146</c:v>
                </c:pt>
                <c:pt idx="640">
                  <c:v>4276806946.7592592</c:v>
                </c:pt>
                <c:pt idx="641">
                  <c:v>4276807016.2037039</c:v>
                </c:pt>
                <c:pt idx="642">
                  <c:v>4276807085.6481485</c:v>
                </c:pt>
                <c:pt idx="643">
                  <c:v>4276807155.0925922</c:v>
                </c:pt>
                <c:pt idx="644">
                  <c:v>4276807224.5370369</c:v>
                </c:pt>
                <c:pt idx="645">
                  <c:v>4276807293.9814816</c:v>
                </c:pt>
                <c:pt idx="646">
                  <c:v>4276807363.4259257</c:v>
                </c:pt>
                <c:pt idx="647">
                  <c:v>4276807432.8703704</c:v>
                </c:pt>
                <c:pt idx="648">
                  <c:v>4276807502.314815</c:v>
                </c:pt>
                <c:pt idx="649">
                  <c:v>4276807571.7592592</c:v>
                </c:pt>
                <c:pt idx="650">
                  <c:v>4276807641.2037039</c:v>
                </c:pt>
                <c:pt idx="651">
                  <c:v>4276807710.6481485</c:v>
                </c:pt>
                <c:pt idx="652">
                  <c:v>4276807780.0925922</c:v>
                </c:pt>
                <c:pt idx="653">
                  <c:v>4276807849.5370369</c:v>
                </c:pt>
                <c:pt idx="654">
                  <c:v>4276807920.1388884</c:v>
                </c:pt>
                <c:pt idx="655">
                  <c:v>4276807989.5833335</c:v>
                </c:pt>
                <c:pt idx="656">
                  <c:v>4276808059.0277781</c:v>
                </c:pt>
                <c:pt idx="657">
                  <c:v>4276808128.4722219</c:v>
                </c:pt>
                <c:pt idx="658">
                  <c:v>4276808197.9166665</c:v>
                </c:pt>
                <c:pt idx="659">
                  <c:v>4276808267.3611112</c:v>
                </c:pt>
                <c:pt idx="660">
                  <c:v>4276808336.8055558</c:v>
                </c:pt>
                <c:pt idx="661">
                  <c:v>4276808406.25</c:v>
                </c:pt>
                <c:pt idx="662">
                  <c:v>4276808475.6944447</c:v>
                </c:pt>
                <c:pt idx="663">
                  <c:v>4276808545.1388893</c:v>
                </c:pt>
                <c:pt idx="664">
                  <c:v>4276808614.583333</c:v>
                </c:pt>
                <c:pt idx="665">
                  <c:v>4276808684.0277777</c:v>
                </c:pt>
                <c:pt idx="666">
                  <c:v>4276808753.4722223</c:v>
                </c:pt>
                <c:pt idx="667">
                  <c:v>4276808822.9166665</c:v>
                </c:pt>
                <c:pt idx="668">
                  <c:v>4276808892.3611112</c:v>
                </c:pt>
                <c:pt idx="669">
                  <c:v>4276808961.8055558</c:v>
                </c:pt>
                <c:pt idx="670">
                  <c:v>4276809031.2499995</c:v>
                </c:pt>
                <c:pt idx="671">
                  <c:v>4276809100.6944442</c:v>
                </c:pt>
                <c:pt idx="672">
                  <c:v>4276809170.1388888</c:v>
                </c:pt>
                <c:pt idx="673">
                  <c:v>4276809239.5833335</c:v>
                </c:pt>
                <c:pt idx="674">
                  <c:v>4276809309.0277777</c:v>
                </c:pt>
                <c:pt idx="675">
                  <c:v>4276809378.4722223</c:v>
                </c:pt>
                <c:pt idx="676">
                  <c:v>4276809447.916667</c:v>
                </c:pt>
                <c:pt idx="677">
                  <c:v>4276809517.3611107</c:v>
                </c:pt>
                <c:pt idx="678">
                  <c:v>4276809586.8055558</c:v>
                </c:pt>
                <c:pt idx="679">
                  <c:v>4276809656.2500005</c:v>
                </c:pt>
                <c:pt idx="680">
                  <c:v>4276809725.6944442</c:v>
                </c:pt>
                <c:pt idx="681">
                  <c:v>4276809795.1388888</c:v>
                </c:pt>
                <c:pt idx="682">
                  <c:v>4276809864.5833335</c:v>
                </c:pt>
                <c:pt idx="683">
                  <c:v>4276809934.0277777</c:v>
                </c:pt>
                <c:pt idx="684">
                  <c:v>4276810003.4722223</c:v>
                </c:pt>
                <c:pt idx="685">
                  <c:v>4276810072.916667</c:v>
                </c:pt>
                <c:pt idx="686">
                  <c:v>4276810142.3611107</c:v>
                </c:pt>
                <c:pt idx="687">
                  <c:v>4276810211.8055553</c:v>
                </c:pt>
                <c:pt idx="688">
                  <c:v>4276810281.25</c:v>
                </c:pt>
                <c:pt idx="689">
                  <c:v>4276810350.6944447</c:v>
                </c:pt>
                <c:pt idx="690">
                  <c:v>4276810420.1388888</c:v>
                </c:pt>
                <c:pt idx="691">
                  <c:v>4276810489.5833335</c:v>
                </c:pt>
                <c:pt idx="692">
                  <c:v>4276810560.185185</c:v>
                </c:pt>
                <c:pt idx="693">
                  <c:v>4276810629.6296296</c:v>
                </c:pt>
                <c:pt idx="694">
                  <c:v>4276810699.0740743</c:v>
                </c:pt>
                <c:pt idx="695">
                  <c:v>4276810768.5185184</c:v>
                </c:pt>
                <c:pt idx="696">
                  <c:v>4276810837.9629631</c:v>
                </c:pt>
                <c:pt idx="697">
                  <c:v>4276810907.4074078</c:v>
                </c:pt>
                <c:pt idx="698">
                  <c:v>4276810976.8518515</c:v>
                </c:pt>
                <c:pt idx="699">
                  <c:v>4276811046.2962961</c:v>
                </c:pt>
                <c:pt idx="700">
                  <c:v>4276811115.7407408</c:v>
                </c:pt>
                <c:pt idx="701">
                  <c:v>4276811185.185185</c:v>
                </c:pt>
                <c:pt idx="702">
                  <c:v>4276811254.6296296</c:v>
                </c:pt>
                <c:pt idx="703">
                  <c:v>4276811324.0740743</c:v>
                </c:pt>
                <c:pt idx="704">
                  <c:v>4276811393.518518</c:v>
                </c:pt>
                <c:pt idx="705">
                  <c:v>4276811462.9629626</c:v>
                </c:pt>
                <c:pt idx="706">
                  <c:v>4276811532.4074073</c:v>
                </c:pt>
                <c:pt idx="707">
                  <c:v>4276811601.8518519</c:v>
                </c:pt>
                <c:pt idx="708">
                  <c:v>4276811671.2962961</c:v>
                </c:pt>
                <c:pt idx="709">
                  <c:v>4276811740.7407408</c:v>
                </c:pt>
                <c:pt idx="710">
                  <c:v>4276811810.1851854</c:v>
                </c:pt>
                <c:pt idx="711">
                  <c:v>4276811879.6296296</c:v>
                </c:pt>
                <c:pt idx="712">
                  <c:v>4276811949.0740743</c:v>
                </c:pt>
                <c:pt idx="713">
                  <c:v>4276812018.5185189</c:v>
                </c:pt>
                <c:pt idx="714">
                  <c:v>4276812087.9629626</c:v>
                </c:pt>
                <c:pt idx="715">
                  <c:v>4276812157.4074073</c:v>
                </c:pt>
                <c:pt idx="716">
                  <c:v>4276812226.8518519</c:v>
                </c:pt>
                <c:pt idx="717">
                  <c:v>4276812296.2962961</c:v>
                </c:pt>
                <c:pt idx="718">
                  <c:v>4276812365.7407408</c:v>
                </c:pt>
                <c:pt idx="719">
                  <c:v>4276812435.1851854</c:v>
                </c:pt>
                <c:pt idx="720">
                  <c:v>4276812504.6296301</c:v>
                </c:pt>
                <c:pt idx="721">
                  <c:v>4276812574.0740738</c:v>
                </c:pt>
                <c:pt idx="722">
                  <c:v>4276812643.5185184</c:v>
                </c:pt>
                <c:pt idx="723">
                  <c:v>4276812712.9629631</c:v>
                </c:pt>
                <c:pt idx="724">
                  <c:v>4276812782.4074073</c:v>
                </c:pt>
                <c:pt idx="725">
                  <c:v>4276812851.8518519</c:v>
                </c:pt>
                <c:pt idx="726">
                  <c:v>4276812921.2962966</c:v>
                </c:pt>
                <c:pt idx="727">
                  <c:v>4276812990.7407403</c:v>
                </c:pt>
                <c:pt idx="728">
                  <c:v>4276813061.3425927</c:v>
                </c:pt>
                <c:pt idx="729">
                  <c:v>4276813130.7870369</c:v>
                </c:pt>
                <c:pt idx="730">
                  <c:v>4276813200.2314816</c:v>
                </c:pt>
                <c:pt idx="731">
                  <c:v>4276813269.6759262</c:v>
                </c:pt>
                <c:pt idx="732">
                  <c:v>4276813339.1203699</c:v>
                </c:pt>
                <c:pt idx="733">
                  <c:v>4276813408.5648146</c:v>
                </c:pt>
                <c:pt idx="734">
                  <c:v>4276813478.0092592</c:v>
                </c:pt>
                <c:pt idx="735">
                  <c:v>4276813547.4537034</c:v>
                </c:pt>
                <c:pt idx="736">
                  <c:v>4276813616.8981481</c:v>
                </c:pt>
                <c:pt idx="737">
                  <c:v>4276813686.3425927</c:v>
                </c:pt>
                <c:pt idx="738">
                  <c:v>4276813755.7870374</c:v>
                </c:pt>
                <c:pt idx="739">
                  <c:v>4276813825.2314816</c:v>
                </c:pt>
                <c:pt idx="740">
                  <c:v>4276813894.6759262</c:v>
                </c:pt>
                <c:pt idx="741">
                  <c:v>4276813964.1203709</c:v>
                </c:pt>
                <c:pt idx="742">
                  <c:v>4276814033.5648146</c:v>
                </c:pt>
                <c:pt idx="743">
                  <c:v>4276814103.0092592</c:v>
                </c:pt>
                <c:pt idx="744">
                  <c:v>4276814172.4537039</c:v>
                </c:pt>
                <c:pt idx="745">
                  <c:v>4276814241.8981481</c:v>
                </c:pt>
                <c:pt idx="746">
                  <c:v>4276814311.3425927</c:v>
                </c:pt>
                <c:pt idx="747">
                  <c:v>4276814380.7870374</c:v>
                </c:pt>
                <c:pt idx="748">
                  <c:v>4276814450.2314811</c:v>
                </c:pt>
                <c:pt idx="749">
                  <c:v>4276814519.6759257</c:v>
                </c:pt>
                <c:pt idx="750">
                  <c:v>4276814589.1203704</c:v>
                </c:pt>
                <c:pt idx="751">
                  <c:v>4276814658.5648146</c:v>
                </c:pt>
                <c:pt idx="752">
                  <c:v>4276814728.0092592</c:v>
                </c:pt>
                <c:pt idx="753">
                  <c:v>4276814797.4537039</c:v>
                </c:pt>
                <c:pt idx="754">
                  <c:v>4276814866.8981485</c:v>
                </c:pt>
                <c:pt idx="755">
                  <c:v>4276814936.3425922</c:v>
                </c:pt>
                <c:pt idx="756">
                  <c:v>4276815005.7870369</c:v>
                </c:pt>
                <c:pt idx="757">
                  <c:v>4276815075.2314816</c:v>
                </c:pt>
                <c:pt idx="758">
                  <c:v>4276815144.6759257</c:v>
                </c:pt>
                <c:pt idx="759">
                  <c:v>4276815214.1203704</c:v>
                </c:pt>
                <c:pt idx="760">
                  <c:v>4276815283.564815</c:v>
                </c:pt>
                <c:pt idx="761">
                  <c:v>4276815353.0092587</c:v>
                </c:pt>
                <c:pt idx="762">
                  <c:v>4276815423.6111112</c:v>
                </c:pt>
                <c:pt idx="763">
                  <c:v>4276815493.0555553</c:v>
                </c:pt>
                <c:pt idx="764">
                  <c:v>4276815562.5</c:v>
                </c:pt>
                <c:pt idx="765">
                  <c:v>4276815631.9444447</c:v>
                </c:pt>
                <c:pt idx="766">
                  <c:v>4276815701.3888884</c:v>
                </c:pt>
                <c:pt idx="767">
                  <c:v>4276815770.833333</c:v>
                </c:pt>
                <c:pt idx="768">
                  <c:v>4276815840.2777777</c:v>
                </c:pt>
                <c:pt idx="769">
                  <c:v>4276815909.7222228</c:v>
                </c:pt>
                <c:pt idx="770">
                  <c:v>4276815979.1666665</c:v>
                </c:pt>
                <c:pt idx="771">
                  <c:v>4276816048.6111112</c:v>
                </c:pt>
                <c:pt idx="772">
                  <c:v>4276816118.0555558</c:v>
                </c:pt>
                <c:pt idx="773">
                  <c:v>4276816187.5</c:v>
                </c:pt>
                <c:pt idx="774">
                  <c:v>4276816256.9444447</c:v>
                </c:pt>
                <c:pt idx="775">
                  <c:v>4276816326.3888893</c:v>
                </c:pt>
                <c:pt idx="776">
                  <c:v>4276816395.833333</c:v>
                </c:pt>
                <c:pt idx="777">
                  <c:v>4276816465.2777777</c:v>
                </c:pt>
                <c:pt idx="778">
                  <c:v>4276816534.7222223</c:v>
                </c:pt>
                <c:pt idx="779">
                  <c:v>4276816604.1666665</c:v>
                </c:pt>
                <c:pt idx="780">
                  <c:v>4276816673.6111112</c:v>
                </c:pt>
                <c:pt idx="781">
                  <c:v>4276816743.0555558</c:v>
                </c:pt>
                <c:pt idx="782">
                  <c:v>4276816812.4999995</c:v>
                </c:pt>
                <c:pt idx="783">
                  <c:v>4276816881.9444442</c:v>
                </c:pt>
                <c:pt idx="784">
                  <c:v>4276816951.3888888</c:v>
                </c:pt>
                <c:pt idx="785">
                  <c:v>4276817020.8333335</c:v>
                </c:pt>
                <c:pt idx="786">
                  <c:v>4276817090.2777777</c:v>
                </c:pt>
                <c:pt idx="787">
                  <c:v>4276817159.7222223</c:v>
                </c:pt>
                <c:pt idx="788">
                  <c:v>4276817229.166667</c:v>
                </c:pt>
                <c:pt idx="789">
                  <c:v>4276817298.6111107</c:v>
                </c:pt>
                <c:pt idx="790">
                  <c:v>4276817368.0555553</c:v>
                </c:pt>
                <c:pt idx="791">
                  <c:v>4276817437.5</c:v>
                </c:pt>
                <c:pt idx="792">
                  <c:v>4276817506.9444442</c:v>
                </c:pt>
                <c:pt idx="793">
                  <c:v>4276817576.3888888</c:v>
                </c:pt>
                <c:pt idx="794">
                  <c:v>4276817645.8333335</c:v>
                </c:pt>
                <c:pt idx="795">
                  <c:v>4276817715.2777777</c:v>
                </c:pt>
                <c:pt idx="796">
                  <c:v>4276817784.7222223</c:v>
                </c:pt>
                <c:pt idx="797">
                  <c:v>4276817854.166667</c:v>
                </c:pt>
                <c:pt idx="798">
                  <c:v>4276817923.6111116</c:v>
                </c:pt>
                <c:pt idx="799">
                  <c:v>4276817993.0555553</c:v>
                </c:pt>
                <c:pt idx="800">
                  <c:v>4276818062.5</c:v>
                </c:pt>
                <c:pt idx="801">
                  <c:v>4276818131.9444447</c:v>
                </c:pt>
                <c:pt idx="802">
                  <c:v>4276818202.5462966</c:v>
                </c:pt>
                <c:pt idx="803">
                  <c:v>4276818271.9907413</c:v>
                </c:pt>
                <c:pt idx="804">
                  <c:v>4276818341.435185</c:v>
                </c:pt>
                <c:pt idx="805">
                  <c:v>4276818410.8796296</c:v>
                </c:pt>
                <c:pt idx="806">
                  <c:v>4276818480.3240743</c:v>
                </c:pt>
                <c:pt idx="807">
                  <c:v>4276818549.7685184</c:v>
                </c:pt>
                <c:pt idx="808">
                  <c:v>4276818619.2129631</c:v>
                </c:pt>
                <c:pt idx="809">
                  <c:v>4276818688.6574078</c:v>
                </c:pt>
                <c:pt idx="810">
                  <c:v>4276818758.1018515</c:v>
                </c:pt>
                <c:pt idx="811">
                  <c:v>4276818827.5462961</c:v>
                </c:pt>
                <c:pt idx="812">
                  <c:v>4276818896.9907408</c:v>
                </c:pt>
                <c:pt idx="813">
                  <c:v>4276818966.435185</c:v>
                </c:pt>
                <c:pt idx="814">
                  <c:v>4276819035.8796296</c:v>
                </c:pt>
                <c:pt idx="815">
                  <c:v>4276819105.3240743</c:v>
                </c:pt>
                <c:pt idx="816">
                  <c:v>4276819174.7685189</c:v>
                </c:pt>
                <c:pt idx="817">
                  <c:v>4276819244.2129626</c:v>
                </c:pt>
                <c:pt idx="818">
                  <c:v>4276819313.6574073</c:v>
                </c:pt>
                <c:pt idx="819">
                  <c:v>4276819383.1018519</c:v>
                </c:pt>
                <c:pt idx="820">
                  <c:v>4276819452.5462961</c:v>
                </c:pt>
                <c:pt idx="821">
                  <c:v>4276819521.9907408</c:v>
                </c:pt>
                <c:pt idx="822">
                  <c:v>4276819591.4351854</c:v>
                </c:pt>
                <c:pt idx="823">
                  <c:v>4276819660.8796291</c:v>
                </c:pt>
                <c:pt idx="824">
                  <c:v>4276819730.3240743</c:v>
                </c:pt>
                <c:pt idx="825">
                  <c:v>4276819799.7685189</c:v>
                </c:pt>
                <c:pt idx="826">
                  <c:v>4276819869.2129626</c:v>
                </c:pt>
                <c:pt idx="827">
                  <c:v>4276819938.6574073</c:v>
                </c:pt>
                <c:pt idx="828">
                  <c:v>4276820008.1018519</c:v>
                </c:pt>
                <c:pt idx="829">
                  <c:v>4276820077.5462961</c:v>
                </c:pt>
                <c:pt idx="830">
                  <c:v>4276820146.9907408</c:v>
                </c:pt>
                <c:pt idx="831">
                  <c:v>4276820216.4351854</c:v>
                </c:pt>
                <c:pt idx="832">
                  <c:v>4276820285.8796301</c:v>
                </c:pt>
                <c:pt idx="833">
                  <c:v>4276820355.3240738</c:v>
                </c:pt>
                <c:pt idx="834">
                  <c:v>4276820424.7685184</c:v>
                </c:pt>
                <c:pt idx="835">
                  <c:v>4276820494.2129631</c:v>
                </c:pt>
                <c:pt idx="836">
                  <c:v>4276820563.6574073</c:v>
                </c:pt>
                <c:pt idx="837">
                  <c:v>4276820633.1018519</c:v>
                </c:pt>
                <c:pt idx="838">
                  <c:v>4276820702.5462966</c:v>
                </c:pt>
                <c:pt idx="839">
                  <c:v>4276820773.1481481</c:v>
                </c:pt>
                <c:pt idx="840">
                  <c:v>4276820842.5925927</c:v>
                </c:pt>
                <c:pt idx="841">
                  <c:v>4276820912.0370369</c:v>
                </c:pt>
                <c:pt idx="842">
                  <c:v>4276820981.4814816</c:v>
                </c:pt>
                <c:pt idx="843">
                  <c:v>4276821050.9259262</c:v>
                </c:pt>
                <c:pt idx="844">
                  <c:v>4276821120.3703699</c:v>
                </c:pt>
                <c:pt idx="845">
                  <c:v>4276821189.8148146</c:v>
                </c:pt>
                <c:pt idx="846">
                  <c:v>4276821259.2592592</c:v>
                </c:pt>
                <c:pt idx="847">
                  <c:v>4276821328.7037039</c:v>
                </c:pt>
                <c:pt idx="848">
                  <c:v>4276821398.1481481</c:v>
                </c:pt>
                <c:pt idx="849">
                  <c:v>4276821467.5925927</c:v>
                </c:pt>
                <c:pt idx="850">
                  <c:v>4276821537.0370374</c:v>
                </c:pt>
                <c:pt idx="851">
                  <c:v>4276821606.4814811</c:v>
                </c:pt>
                <c:pt idx="852">
                  <c:v>4276821675.9259257</c:v>
                </c:pt>
                <c:pt idx="853">
                  <c:v>4276821745.3703709</c:v>
                </c:pt>
                <c:pt idx="854">
                  <c:v>4276821814.8148146</c:v>
                </c:pt>
                <c:pt idx="855">
                  <c:v>4276821884.2592592</c:v>
                </c:pt>
                <c:pt idx="856">
                  <c:v>4276821953.7037039</c:v>
                </c:pt>
                <c:pt idx="857">
                  <c:v>4276822023.1481481</c:v>
                </c:pt>
                <c:pt idx="858">
                  <c:v>4276822092.5925927</c:v>
                </c:pt>
                <c:pt idx="859">
                  <c:v>4276822162.0370374</c:v>
                </c:pt>
                <c:pt idx="860">
                  <c:v>4276822231.4814811</c:v>
                </c:pt>
                <c:pt idx="861">
                  <c:v>4276822300.9259257</c:v>
                </c:pt>
                <c:pt idx="862">
                  <c:v>4276822370.3703704</c:v>
                </c:pt>
                <c:pt idx="863">
                  <c:v>4276822439.814815</c:v>
                </c:pt>
                <c:pt idx="864">
                  <c:v>4276822509.2592592</c:v>
                </c:pt>
                <c:pt idx="865">
                  <c:v>4276822578.7037039</c:v>
                </c:pt>
                <c:pt idx="866">
                  <c:v>4276822648.1481485</c:v>
                </c:pt>
                <c:pt idx="867">
                  <c:v>4276822717.5925922</c:v>
                </c:pt>
                <c:pt idx="868">
                  <c:v>4276822787.0370369</c:v>
                </c:pt>
                <c:pt idx="869">
                  <c:v>4276822856.4814816</c:v>
                </c:pt>
                <c:pt idx="870">
                  <c:v>4276822925.9259257</c:v>
                </c:pt>
                <c:pt idx="871">
                  <c:v>4276822995.3703704</c:v>
                </c:pt>
                <c:pt idx="872">
                  <c:v>4276823064.814815</c:v>
                </c:pt>
                <c:pt idx="873">
                  <c:v>4276823134.2592587</c:v>
                </c:pt>
                <c:pt idx="874">
                  <c:v>4276823203.7037034</c:v>
                </c:pt>
                <c:pt idx="875">
                  <c:v>4276823273.1481481</c:v>
                </c:pt>
                <c:pt idx="876">
                  <c:v>4276823342.5925922</c:v>
                </c:pt>
                <c:pt idx="877">
                  <c:v>4276823412.0370369</c:v>
                </c:pt>
                <c:pt idx="878">
                  <c:v>4276823481.4814816</c:v>
                </c:pt>
                <c:pt idx="879">
                  <c:v>4276823552.083333</c:v>
                </c:pt>
                <c:pt idx="880">
                  <c:v>4276823621.5277777</c:v>
                </c:pt>
                <c:pt idx="881">
                  <c:v>4276823690.9722223</c:v>
                </c:pt>
                <c:pt idx="882">
                  <c:v>4276823760.4166665</c:v>
                </c:pt>
                <c:pt idx="883">
                  <c:v>4276823829.8611112</c:v>
                </c:pt>
                <c:pt idx="884">
                  <c:v>4276823899.3055558</c:v>
                </c:pt>
                <c:pt idx="885">
                  <c:v>4276823968.75</c:v>
                </c:pt>
                <c:pt idx="886">
                  <c:v>4276824038.1944447</c:v>
                </c:pt>
                <c:pt idx="887">
                  <c:v>4276824107.6388893</c:v>
                </c:pt>
                <c:pt idx="888">
                  <c:v>4276824177.083333</c:v>
                </c:pt>
                <c:pt idx="889">
                  <c:v>4276824246.5277777</c:v>
                </c:pt>
                <c:pt idx="890">
                  <c:v>4276824315.9722223</c:v>
                </c:pt>
                <c:pt idx="891">
                  <c:v>4276824385.4166665</c:v>
                </c:pt>
                <c:pt idx="892">
                  <c:v>4276824454.8611112</c:v>
                </c:pt>
                <c:pt idx="893">
                  <c:v>4276824524.3055558</c:v>
                </c:pt>
                <c:pt idx="894">
                  <c:v>4276824593.7500005</c:v>
                </c:pt>
                <c:pt idx="895">
                  <c:v>4276824663.1944442</c:v>
                </c:pt>
                <c:pt idx="896">
                  <c:v>4276824732.6388888</c:v>
                </c:pt>
                <c:pt idx="897">
                  <c:v>4276824802.0833335</c:v>
                </c:pt>
                <c:pt idx="898">
                  <c:v>4276824871.5277777</c:v>
                </c:pt>
                <c:pt idx="899">
                  <c:v>4276824940.9722223</c:v>
                </c:pt>
                <c:pt idx="900">
                  <c:v>4276825010.416667</c:v>
                </c:pt>
                <c:pt idx="901">
                  <c:v>4276825079.8611107</c:v>
                </c:pt>
                <c:pt idx="902">
                  <c:v>4276825149.3055553</c:v>
                </c:pt>
                <c:pt idx="903">
                  <c:v>4276825218.75</c:v>
                </c:pt>
                <c:pt idx="904">
                  <c:v>4276825288.1944442</c:v>
                </c:pt>
                <c:pt idx="905">
                  <c:v>4276825357.6388888</c:v>
                </c:pt>
                <c:pt idx="906">
                  <c:v>4276825427.0833335</c:v>
                </c:pt>
                <c:pt idx="907">
                  <c:v>4276825496.5277772</c:v>
                </c:pt>
                <c:pt idx="908">
                  <c:v>4276825565.9722223</c:v>
                </c:pt>
                <c:pt idx="909">
                  <c:v>4276825635.416667</c:v>
                </c:pt>
                <c:pt idx="910">
                  <c:v>4276825704.8611116</c:v>
                </c:pt>
                <c:pt idx="911">
                  <c:v>4276825774.3055553</c:v>
                </c:pt>
                <c:pt idx="912">
                  <c:v>4276825843.75</c:v>
                </c:pt>
                <c:pt idx="913">
                  <c:v>4276825913.1944447</c:v>
                </c:pt>
                <c:pt idx="914">
                  <c:v>4276825982.6388888</c:v>
                </c:pt>
                <c:pt idx="915">
                  <c:v>4276826052.0833335</c:v>
                </c:pt>
                <c:pt idx="916">
                  <c:v>4276826121.5277781</c:v>
                </c:pt>
                <c:pt idx="917">
                  <c:v>4276826190.9722219</c:v>
                </c:pt>
                <c:pt idx="918">
                  <c:v>4276826260.4166665</c:v>
                </c:pt>
                <c:pt idx="919">
                  <c:v>4276826331.0185184</c:v>
                </c:pt>
                <c:pt idx="920">
                  <c:v>4276826400.4629631</c:v>
                </c:pt>
                <c:pt idx="921">
                  <c:v>4276826469.9074078</c:v>
                </c:pt>
                <c:pt idx="922">
                  <c:v>4276826539.3518515</c:v>
                </c:pt>
                <c:pt idx="923">
                  <c:v>4276826608.7962961</c:v>
                </c:pt>
                <c:pt idx="924">
                  <c:v>4276826678.2407408</c:v>
                </c:pt>
                <c:pt idx="925">
                  <c:v>4276826747.6851854</c:v>
                </c:pt>
                <c:pt idx="926">
                  <c:v>4276826817.1296296</c:v>
                </c:pt>
                <c:pt idx="927">
                  <c:v>4276826886.5740743</c:v>
                </c:pt>
                <c:pt idx="928">
                  <c:v>4276826956.0185189</c:v>
                </c:pt>
                <c:pt idx="929">
                  <c:v>4276827025.4629626</c:v>
                </c:pt>
                <c:pt idx="930">
                  <c:v>4276827094.9074073</c:v>
                </c:pt>
                <c:pt idx="931">
                  <c:v>4276827164.3518519</c:v>
                </c:pt>
                <c:pt idx="932">
                  <c:v>4276827233.7962961</c:v>
                </c:pt>
                <c:pt idx="933">
                  <c:v>4276827303.2407408</c:v>
                </c:pt>
                <c:pt idx="934">
                  <c:v>4276827372.6851854</c:v>
                </c:pt>
                <c:pt idx="935">
                  <c:v>4276827442.1296291</c:v>
                </c:pt>
                <c:pt idx="936">
                  <c:v>4276827511.5740738</c:v>
                </c:pt>
                <c:pt idx="937">
                  <c:v>4276827581.0185184</c:v>
                </c:pt>
                <c:pt idx="938">
                  <c:v>4276827650.4629626</c:v>
                </c:pt>
                <c:pt idx="939">
                  <c:v>4276827719.9074073</c:v>
                </c:pt>
                <c:pt idx="940">
                  <c:v>4276827789.3518519</c:v>
                </c:pt>
                <c:pt idx="941">
                  <c:v>4276827858.7962966</c:v>
                </c:pt>
                <c:pt idx="942">
                  <c:v>4276827928.2407408</c:v>
                </c:pt>
                <c:pt idx="943">
                  <c:v>4276827997.6851854</c:v>
                </c:pt>
                <c:pt idx="944">
                  <c:v>4276828067.1296301</c:v>
                </c:pt>
                <c:pt idx="945">
                  <c:v>4276828136.5740738</c:v>
                </c:pt>
                <c:pt idx="946">
                  <c:v>4276828206.0185184</c:v>
                </c:pt>
                <c:pt idx="947">
                  <c:v>4276828275.4629631</c:v>
                </c:pt>
                <c:pt idx="948">
                  <c:v>4276828344.9074073</c:v>
                </c:pt>
                <c:pt idx="949">
                  <c:v>4276828414.3518519</c:v>
                </c:pt>
                <c:pt idx="950">
                  <c:v>4276828483.7962966</c:v>
                </c:pt>
                <c:pt idx="951">
                  <c:v>4276828553.2407403</c:v>
                </c:pt>
                <c:pt idx="952">
                  <c:v>4276828622.685185</c:v>
                </c:pt>
                <c:pt idx="953">
                  <c:v>4276828692.1296296</c:v>
                </c:pt>
                <c:pt idx="954">
                  <c:v>4276828761.5740738</c:v>
                </c:pt>
                <c:pt idx="955">
                  <c:v>4276828832.1759262</c:v>
                </c:pt>
                <c:pt idx="956">
                  <c:v>4276828901.6203699</c:v>
                </c:pt>
                <c:pt idx="957">
                  <c:v>4276828971.0648146</c:v>
                </c:pt>
                <c:pt idx="958">
                  <c:v>4276829040.5092592</c:v>
                </c:pt>
                <c:pt idx="959">
                  <c:v>4276829109.9537039</c:v>
                </c:pt>
                <c:pt idx="960">
                  <c:v>4276829179.3981481</c:v>
                </c:pt>
                <c:pt idx="961">
                  <c:v>4276829248.8425927</c:v>
                </c:pt>
                <c:pt idx="962">
                  <c:v>4276829318.2870374</c:v>
                </c:pt>
                <c:pt idx="963">
                  <c:v>4276829387.7314811</c:v>
                </c:pt>
                <c:pt idx="964">
                  <c:v>4276829457.1759257</c:v>
                </c:pt>
                <c:pt idx="965">
                  <c:v>4276829526.6203704</c:v>
                </c:pt>
                <c:pt idx="966">
                  <c:v>4276829596.0648146</c:v>
                </c:pt>
                <c:pt idx="967">
                  <c:v>4276829665.5092592</c:v>
                </c:pt>
                <c:pt idx="968">
                  <c:v>4276829734.9537039</c:v>
                </c:pt>
                <c:pt idx="969">
                  <c:v>4276829804.3981481</c:v>
                </c:pt>
                <c:pt idx="970">
                  <c:v>4276829873.8425927</c:v>
                </c:pt>
                <c:pt idx="971">
                  <c:v>4276829943.2870374</c:v>
                </c:pt>
                <c:pt idx="972">
                  <c:v>4276830012.731482</c:v>
                </c:pt>
                <c:pt idx="973">
                  <c:v>4276830082.1759257</c:v>
                </c:pt>
                <c:pt idx="974">
                  <c:v>4276830151.6203704</c:v>
                </c:pt>
                <c:pt idx="975">
                  <c:v>4276830221.064815</c:v>
                </c:pt>
                <c:pt idx="976">
                  <c:v>4276830290.5092592</c:v>
                </c:pt>
                <c:pt idx="977">
                  <c:v>4276830359.9537039</c:v>
                </c:pt>
                <c:pt idx="978">
                  <c:v>4276830429.3981485</c:v>
                </c:pt>
                <c:pt idx="979">
                  <c:v>4276830498.8425922</c:v>
                </c:pt>
                <c:pt idx="980">
                  <c:v>4276830568.2870369</c:v>
                </c:pt>
                <c:pt idx="981">
                  <c:v>4276830637.7314816</c:v>
                </c:pt>
                <c:pt idx="982">
                  <c:v>4276830707.1759257</c:v>
                </c:pt>
                <c:pt idx="983">
                  <c:v>4276830776.6203704</c:v>
                </c:pt>
                <c:pt idx="984">
                  <c:v>4276830846.064815</c:v>
                </c:pt>
                <c:pt idx="985">
                  <c:v>4276830915.5092587</c:v>
                </c:pt>
                <c:pt idx="986">
                  <c:v>4276830984.9537034</c:v>
                </c:pt>
                <c:pt idx="987">
                  <c:v>4276831054.3981481</c:v>
                </c:pt>
                <c:pt idx="988">
                  <c:v>4276831123.8425927</c:v>
                </c:pt>
                <c:pt idx="989">
                  <c:v>4276831193.2870369</c:v>
                </c:pt>
                <c:pt idx="990">
                  <c:v>4276831262.7314816</c:v>
                </c:pt>
                <c:pt idx="991">
                  <c:v>4276831332.1759262</c:v>
                </c:pt>
                <c:pt idx="992">
                  <c:v>4276831402.7777777</c:v>
                </c:pt>
                <c:pt idx="993">
                  <c:v>4276831472.2222223</c:v>
                </c:pt>
                <c:pt idx="994">
                  <c:v>4276831541.6666665</c:v>
                </c:pt>
                <c:pt idx="995">
                  <c:v>4276831611.1111112</c:v>
                </c:pt>
                <c:pt idx="996">
                  <c:v>4276831680.5555558</c:v>
                </c:pt>
                <c:pt idx="997">
                  <c:v>4276831749.9999995</c:v>
                </c:pt>
                <c:pt idx="998">
                  <c:v>4276831819.4444442</c:v>
                </c:pt>
                <c:pt idx="999">
                  <c:v>4276831888.8888893</c:v>
                </c:pt>
                <c:pt idx="1000">
                  <c:v>4276831958.333333</c:v>
                </c:pt>
                <c:pt idx="1001">
                  <c:v>4276832027.7777777</c:v>
                </c:pt>
                <c:pt idx="1002">
                  <c:v>4276832097.2222223</c:v>
                </c:pt>
                <c:pt idx="1003">
                  <c:v>4276832166.6666665</c:v>
                </c:pt>
                <c:pt idx="1004">
                  <c:v>4276832236.1111112</c:v>
                </c:pt>
                <c:pt idx="1005">
                  <c:v>4276832305.5555558</c:v>
                </c:pt>
                <c:pt idx="1006">
                  <c:v>4276832375.0000005</c:v>
                </c:pt>
                <c:pt idx="1007">
                  <c:v>4276832444.4444442</c:v>
                </c:pt>
                <c:pt idx="1008">
                  <c:v>4276832513.8888888</c:v>
                </c:pt>
                <c:pt idx="1009">
                  <c:v>4276832583.3333335</c:v>
                </c:pt>
                <c:pt idx="1010">
                  <c:v>4276832652.7777777</c:v>
                </c:pt>
                <c:pt idx="1011">
                  <c:v>4276832722.2222223</c:v>
                </c:pt>
                <c:pt idx="1012">
                  <c:v>4276832791.666667</c:v>
                </c:pt>
                <c:pt idx="1013">
                  <c:v>4276832861.1111107</c:v>
                </c:pt>
                <c:pt idx="1014">
                  <c:v>4276832930.5555553</c:v>
                </c:pt>
                <c:pt idx="1015">
                  <c:v>4276833000</c:v>
                </c:pt>
                <c:pt idx="1016">
                  <c:v>4276833069.4444442</c:v>
                </c:pt>
                <c:pt idx="1017">
                  <c:v>4276833138.8888888</c:v>
                </c:pt>
                <c:pt idx="1018">
                  <c:v>4276833208.3333335</c:v>
                </c:pt>
                <c:pt idx="1019">
                  <c:v>4276833277.7777781</c:v>
                </c:pt>
                <c:pt idx="1020">
                  <c:v>4276833347.2222219</c:v>
                </c:pt>
                <c:pt idx="1021">
                  <c:v>4276833416.6666665</c:v>
                </c:pt>
                <c:pt idx="1022">
                  <c:v>4276833486.1111116</c:v>
                </c:pt>
                <c:pt idx="1023">
                  <c:v>4276833555.5555553</c:v>
                </c:pt>
                <c:pt idx="1024">
                  <c:v>4276833626.1574078</c:v>
                </c:pt>
                <c:pt idx="1025">
                  <c:v>4276833695.6018515</c:v>
                </c:pt>
                <c:pt idx="1026">
                  <c:v>4276833765.0462961</c:v>
                </c:pt>
                <c:pt idx="1027">
                  <c:v>4276833834.4907408</c:v>
                </c:pt>
                <c:pt idx="1028">
                  <c:v>4276833903.935185</c:v>
                </c:pt>
                <c:pt idx="1029">
                  <c:v>4276833973.3796296</c:v>
                </c:pt>
                <c:pt idx="1030">
                  <c:v>4276834042.8240743</c:v>
                </c:pt>
                <c:pt idx="1031">
                  <c:v>4276834112.2685184</c:v>
                </c:pt>
                <c:pt idx="1032">
                  <c:v>4276834181.7129631</c:v>
                </c:pt>
                <c:pt idx="1033">
                  <c:v>4276834251.1574078</c:v>
                </c:pt>
                <c:pt idx="1034">
                  <c:v>4276834320.6018515</c:v>
                </c:pt>
                <c:pt idx="1035">
                  <c:v>4276834390.0462961</c:v>
                </c:pt>
                <c:pt idx="1036">
                  <c:v>4276834459.4907408</c:v>
                </c:pt>
                <c:pt idx="1037">
                  <c:v>4276834528.9351854</c:v>
                </c:pt>
                <c:pt idx="1038">
                  <c:v>4276834598.3796296</c:v>
                </c:pt>
                <c:pt idx="1039">
                  <c:v>4276834667.8240743</c:v>
                </c:pt>
                <c:pt idx="1040">
                  <c:v>4276834737.2685189</c:v>
                </c:pt>
                <c:pt idx="1041">
                  <c:v>4276834806.7129626</c:v>
                </c:pt>
                <c:pt idx="1042">
                  <c:v>4276834876.1574073</c:v>
                </c:pt>
                <c:pt idx="1043">
                  <c:v>4276834945.6018519</c:v>
                </c:pt>
                <c:pt idx="1044">
                  <c:v>4276835015.0462961</c:v>
                </c:pt>
                <c:pt idx="1045">
                  <c:v>4276835084.4907408</c:v>
                </c:pt>
                <c:pt idx="1046">
                  <c:v>4276835153.9351854</c:v>
                </c:pt>
                <c:pt idx="1047">
                  <c:v>4276835223.3796291</c:v>
                </c:pt>
                <c:pt idx="1048">
                  <c:v>4276835292.8240738</c:v>
                </c:pt>
                <c:pt idx="1049">
                  <c:v>4276835362.2685184</c:v>
                </c:pt>
                <c:pt idx="1050">
                  <c:v>4276835431.7129626</c:v>
                </c:pt>
                <c:pt idx="1051">
                  <c:v>4276835501.1574073</c:v>
                </c:pt>
                <c:pt idx="1052">
                  <c:v>4276835570.6018519</c:v>
                </c:pt>
                <c:pt idx="1053">
                  <c:v>4276835640.0462966</c:v>
                </c:pt>
                <c:pt idx="1054">
                  <c:v>4276835709.4907408</c:v>
                </c:pt>
                <c:pt idx="1055">
                  <c:v>4276835778.9351854</c:v>
                </c:pt>
                <c:pt idx="1056">
                  <c:v>4276835848.3796301</c:v>
                </c:pt>
                <c:pt idx="1057">
                  <c:v>4276835917.8240738</c:v>
                </c:pt>
                <c:pt idx="1058">
                  <c:v>4276835987.2685184</c:v>
                </c:pt>
                <c:pt idx="1059">
                  <c:v>4276836056.7129631</c:v>
                </c:pt>
                <c:pt idx="1060">
                  <c:v>4276836126.1574073</c:v>
                </c:pt>
                <c:pt idx="1061">
                  <c:v>4276836196.7592597</c:v>
                </c:pt>
                <c:pt idx="1062">
                  <c:v>4276836266.2037034</c:v>
                </c:pt>
                <c:pt idx="1063">
                  <c:v>4276836335.6481481</c:v>
                </c:pt>
                <c:pt idx="1064">
                  <c:v>4276836405.0925927</c:v>
                </c:pt>
                <c:pt idx="1065">
                  <c:v>4276836474.5370369</c:v>
                </c:pt>
                <c:pt idx="1066">
                  <c:v>4276836543.9814816</c:v>
                </c:pt>
                <c:pt idx="1067">
                  <c:v>4276836613.4259262</c:v>
                </c:pt>
                <c:pt idx="1068">
                  <c:v>4276836682.8703709</c:v>
                </c:pt>
                <c:pt idx="1069">
                  <c:v>4276836752.3148146</c:v>
                </c:pt>
                <c:pt idx="1070">
                  <c:v>4276836802.083333</c:v>
                </c:pt>
                <c:pt idx="1071">
                  <c:v>4276836805.5555553</c:v>
                </c:pt>
                <c:pt idx="1072">
                  <c:v>4276836809.0277777</c:v>
                </c:pt>
                <c:pt idx="1073">
                  <c:v>4276836812.5</c:v>
                </c:pt>
                <c:pt idx="1074">
                  <c:v>4276836815.9722223</c:v>
                </c:pt>
                <c:pt idx="1075">
                  <c:v>4276836819.4444447</c:v>
                </c:pt>
                <c:pt idx="1076">
                  <c:v>4276836821.7592592</c:v>
                </c:pt>
                <c:pt idx="1077">
                  <c:v>4276836825.2314816</c:v>
                </c:pt>
                <c:pt idx="1078">
                  <c:v>4276836828.7037039</c:v>
                </c:pt>
                <c:pt idx="1079">
                  <c:v>4276836832.1759262</c:v>
                </c:pt>
                <c:pt idx="1080">
                  <c:v>4276836834.4907408</c:v>
                </c:pt>
                <c:pt idx="1081">
                  <c:v>4276836837.9629631</c:v>
                </c:pt>
                <c:pt idx="1082">
                  <c:v>4276836841.4351854</c:v>
                </c:pt>
                <c:pt idx="1083">
                  <c:v>4276836844.9074073</c:v>
                </c:pt>
                <c:pt idx="1084">
                  <c:v>4276836848.3796291</c:v>
                </c:pt>
                <c:pt idx="1085">
                  <c:v>4276836850.6944447</c:v>
                </c:pt>
                <c:pt idx="1086">
                  <c:v>4276836854.1666665</c:v>
                </c:pt>
                <c:pt idx="1087">
                  <c:v>4276836857.6388888</c:v>
                </c:pt>
                <c:pt idx="1088">
                  <c:v>4276836861.1111107</c:v>
                </c:pt>
                <c:pt idx="1089">
                  <c:v>4276836863.4259262</c:v>
                </c:pt>
                <c:pt idx="1090">
                  <c:v>4276836866.8981481</c:v>
                </c:pt>
                <c:pt idx="1091">
                  <c:v>4276836870.3703704</c:v>
                </c:pt>
                <c:pt idx="1092">
                  <c:v>4276836873.8425922</c:v>
                </c:pt>
                <c:pt idx="1093">
                  <c:v>4276836876.1574073</c:v>
                </c:pt>
                <c:pt idx="1094">
                  <c:v>4276836879.6296296</c:v>
                </c:pt>
                <c:pt idx="1095">
                  <c:v>4276836883.1018519</c:v>
                </c:pt>
                <c:pt idx="1096">
                  <c:v>4276836886.5740738</c:v>
                </c:pt>
                <c:pt idx="1097">
                  <c:v>4276836890.0462961</c:v>
                </c:pt>
                <c:pt idx="1098">
                  <c:v>4276836892.3611112</c:v>
                </c:pt>
                <c:pt idx="1099">
                  <c:v>4276836895.8333335</c:v>
                </c:pt>
                <c:pt idx="1100">
                  <c:v>4276836899.3055553</c:v>
                </c:pt>
                <c:pt idx="1101">
                  <c:v>4276836902.7777777</c:v>
                </c:pt>
                <c:pt idx="1102">
                  <c:v>4276836905.0925927</c:v>
                </c:pt>
                <c:pt idx="1103">
                  <c:v>4276836908.5648146</c:v>
                </c:pt>
                <c:pt idx="1104">
                  <c:v>4276836912.0370369</c:v>
                </c:pt>
                <c:pt idx="1105">
                  <c:v>4276836915.5092592</c:v>
                </c:pt>
                <c:pt idx="1106">
                  <c:v>4276836917.8240743</c:v>
                </c:pt>
                <c:pt idx="1107">
                  <c:v>4276836921.2962961</c:v>
                </c:pt>
                <c:pt idx="1108">
                  <c:v>4276836924.7685184</c:v>
                </c:pt>
                <c:pt idx="1109">
                  <c:v>4276836928.2407408</c:v>
                </c:pt>
                <c:pt idx="1110">
                  <c:v>4276836931.7129631</c:v>
                </c:pt>
                <c:pt idx="1111">
                  <c:v>4276836934.0277777</c:v>
                </c:pt>
                <c:pt idx="1112">
                  <c:v>4276836937.5</c:v>
                </c:pt>
                <c:pt idx="1113">
                  <c:v>4276836940.9722223</c:v>
                </c:pt>
                <c:pt idx="1114">
                  <c:v>4276836944.4444442</c:v>
                </c:pt>
                <c:pt idx="1115">
                  <c:v>4276836946.7592592</c:v>
                </c:pt>
                <c:pt idx="1116">
                  <c:v>4276836950.2314816</c:v>
                </c:pt>
                <c:pt idx="1117">
                  <c:v>4276836953.7037039</c:v>
                </c:pt>
                <c:pt idx="1118">
                  <c:v>4276836957.1759257</c:v>
                </c:pt>
                <c:pt idx="1119">
                  <c:v>4276836960.6481481</c:v>
                </c:pt>
                <c:pt idx="1120">
                  <c:v>4276836962.9629631</c:v>
                </c:pt>
                <c:pt idx="1121">
                  <c:v>4276836966.435185</c:v>
                </c:pt>
                <c:pt idx="1122">
                  <c:v>4276836969.9074073</c:v>
                </c:pt>
                <c:pt idx="1123">
                  <c:v>4276836973.3796296</c:v>
                </c:pt>
                <c:pt idx="1124">
                  <c:v>4276836975.6944442</c:v>
                </c:pt>
                <c:pt idx="1125">
                  <c:v>4276836979.1666665</c:v>
                </c:pt>
                <c:pt idx="1126">
                  <c:v>4276836982.6388888</c:v>
                </c:pt>
                <c:pt idx="1127">
                  <c:v>4276836986.1111112</c:v>
                </c:pt>
                <c:pt idx="1128">
                  <c:v>4276836988.4259257</c:v>
                </c:pt>
                <c:pt idx="1129">
                  <c:v>4276836991.8981481</c:v>
                </c:pt>
                <c:pt idx="1130">
                  <c:v>4276836995.3703704</c:v>
                </c:pt>
                <c:pt idx="1131">
                  <c:v>4276836998.8425927</c:v>
                </c:pt>
                <c:pt idx="1132">
                  <c:v>4276837002.314815</c:v>
                </c:pt>
                <c:pt idx="1133">
                  <c:v>4276837004.6296296</c:v>
                </c:pt>
                <c:pt idx="1134">
                  <c:v>4276837008.1018519</c:v>
                </c:pt>
                <c:pt idx="1135">
                  <c:v>4276837011.5740743</c:v>
                </c:pt>
                <c:pt idx="1136">
                  <c:v>4276837015.0462966</c:v>
                </c:pt>
                <c:pt idx="1137">
                  <c:v>4276837017.3611112</c:v>
                </c:pt>
                <c:pt idx="1138">
                  <c:v>4276837020.8333335</c:v>
                </c:pt>
                <c:pt idx="1139">
                  <c:v>4276837024.3055558</c:v>
                </c:pt>
                <c:pt idx="1140">
                  <c:v>4276837027.7777781</c:v>
                </c:pt>
                <c:pt idx="1141">
                  <c:v>4276837031.2500005</c:v>
                </c:pt>
                <c:pt idx="1142">
                  <c:v>4276837033.564815</c:v>
                </c:pt>
                <c:pt idx="1143">
                  <c:v>4276837037.0370374</c:v>
                </c:pt>
                <c:pt idx="1144">
                  <c:v>4276837040.5092597</c:v>
                </c:pt>
                <c:pt idx="1145">
                  <c:v>4276837043.981482</c:v>
                </c:pt>
                <c:pt idx="1146">
                  <c:v>4276837046.2962966</c:v>
                </c:pt>
                <c:pt idx="1147">
                  <c:v>4276837049.7685189</c:v>
                </c:pt>
                <c:pt idx="1148">
                  <c:v>4276837053.2407413</c:v>
                </c:pt>
                <c:pt idx="1149">
                  <c:v>4276837056.7129626</c:v>
                </c:pt>
                <c:pt idx="1150">
                  <c:v>4276837059.0277781</c:v>
                </c:pt>
                <c:pt idx="1151">
                  <c:v>4276837062.5000005</c:v>
                </c:pt>
                <c:pt idx="1152">
                  <c:v>4276837065.9722219</c:v>
                </c:pt>
                <c:pt idx="1153">
                  <c:v>4276837069.4444442</c:v>
                </c:pt>
                <c:pt idx="1154">
                  <c:v>4276837072.9166665</c:v>
                </c:pt>
                <c:pt idx="1155">
                  <c:v>4276837075.2314811</c:v>
                </c:pt>
                <c:pt idx="1156">
                  <c:v>4276837078.7037034</c:v>
                </c:pt>
                <c:pt idx="1157">
                  <c:v>4276837082.1759257</c:v>
                </c:pt>
                <c:pt idx="1158">
                  <c:v>4276837085.6481481</c:v>
                </c:pt>
                <c:pt idx="1159">
                  <c:v>4276837087.9629626</c:v>
                </c:pt>
                <c:pt idx="1160">
                  <c:v>4276837091.435185</c:v>
                </c:pt>
                <c:pt idx="1161">
                  <c:v>4276837094.9074073</c:v>
                </c:pt>
                <c:pt idx="1162">
                  <c:v>4276837098.3796296</c:v>
                </c:pt>
                <c:pt idx="1163">
                  <c:v>4276837100.6944442</c:v>
                </c:pt>
                <c:pt idx="1164">
                  <c:v>4276837104.1666665</c:v>
                </c:pt>
                <c:pt idx="1165">
                  <c:v>4276837107.6388888</c:v>
                </c:pt>
                <c:pt idx="1166">
                  <c:v>4276837111.1111112</c:v>
                </c:pt>
                <c:pt idx="1167">
                  <c:v>4276837114.5833335</c:v>
                </c:pt>
                <c:pt idx="1168">
                  <c:v>4276837116.8981481</c:v>
                </c:pt>
                <c:pt idx="1169">
                  <c:v>4276837120.3703704</c:v>
                </c:pt>
                <c:pt idx="1170">
                  <c:v>4276837123.8425927</c:v>
                </c:pt>
                <c:pt idx="1171">
                  <c:v>4276837127.314815</c:v>
                </c:pt>
                <c:pt idx="1172">
                  <c:v>4276837129.6296296</c:v>
                </c:pt>
                <c:pt idx="1173">
                  <c:v>4276837133.1018519</c:v>
                </c:pt>
                <c:pt idx="1174">
                  <c:v>4276837136.5740743</c:v>
                </c:pt>
                <c:pt idx="1175">
                  <c:v>4276837140.0462966</c:v>
                </c:pt>
                <c:pt idx="1176">
                  <c:v>4276837143.5185189</c:v>
                </c:pt>
                <c:pt idx="1177">
                  <c:v>4276837145.8333335</c:v>
                </c:pt>
                <c:pt idx="1178">
                  <c:v>4276837149.3055558</c:v>
                </c:pt>
                <c:pt idx="1179">
                  <c:v>4276837152.7777781</c:v>
                </c:pt>
                <c:pt idx="1180">
                  <c:v>4276837156.2499995</c:v>
                </c:pt>
                <c:pt idx="1181">
                  <c:v>4276837158.564815</c:v>
                </c:pt>
                <c:pt idx="1182">
                  <c:v>4276837162.0370374</c:v>
                </c:pt>
                <c:pt idx="1183">
                  <c:v>4276837165.5092587</c:v>
                </c:pt>
                <c:pt idx="1184">
                  <c:v>4276837168.9814811</c:v>
                </c:pt>
                <c:pt idx="1185">
                  <c:v>4276837171.2962966</c:v>
                </c:pt>
                <c:pt idx="1186">
                  <c:v>4276837174.768518</c:v>
                </c:pt>
                <c:pt idx="1187">
                  <c:v>4276837178.2407403</c:v>
                </c:pt>
                <c:pt idx="1188">
                  <c:v>4276837181.7129626</c:v>
                </c:pt>
                <c:pt idx="1189">
                  <c:v>4276837185.185185</c:v>
                </c:pt>
                <c:pt idx="1190">
                  <c:v>4276837187.4999995</c:v>
                </c:pt>
                <c:pt idx="1191">
                  <c:v>4276837190.9722219</c:v>
                </c:pt>
                <c:pt idx="1192">
                  <c:v>4276837194.4444442</c:v>
                </c:pt>
                <c:pt idx="1193">
                  <c:v>4276837197.9166665</c:v>
                </c:pt>
                <c:pt idx="1194">
                  <c:v>4276837200.2314811</c:v>
                </c:pt>
                <c:pt idx="1195">
                  <c:v>4276837203.7037034</c:v>
                </c:pt>
                <c:pt idx="1196">
                  <c:v>4276837207.1759257</c:v>
                </c:pt>
                <c:pt idx="1197">
                  <c:v>4276837210.6481481</c:v>
                </c:pt>
                <c:pt idx="1198">
                  <c:v>4276837212.9629626</c:v>
                </c:pt>
                <c:pt idx="1199">
                  <c:v>4276837216.435185</c:v>
                </c:pt>
                <c:pt idx="1200">
                  <c:v>4276837219.9074073</c:v>
                </c:pt>
                <c:pt idx="1201">
                  <c:v>4276837223.3796296</c:v>
                </c:pt>
                <c:pt idx="1202">
                  <c:v>4276837226.8518519</c:v>
                </c:pt>
                <c:pt idx="1203">
                  <c:v>4276837229.1666665</c:v>
                </c:pt>
                <c:pt idx="1204">
                  <c:v>4276837232.6388888</c:v>
                </c:pt>
                <c:pt idx="1205">
                  <c:v>4276837236.1111112</c:v>
                </c:pt>
                <c:pt idx="1206">
                  <c:v>4276837239.5833335</c:v>
                </c:pt>
                <c:pt idx="1207">
                  <c:v>4276837241.8981481</c:v>
                </c:pt>
                <c:pt idx="1208">
                  <c:v>4276837245.3703704</c:v>
                </c:pt>
                <c:pt idx="1209">
                  <c:v>4276837248.8425927</c:v>
                </c:pt>
                <c:pt idx="1210">
                  <c:v>4276837252.314815</c:v>
                </c:pt>
                <c:pt idx="1211">
                  <c:v>4276837255.7870369</c:v>
                </c:pt>
                <c:pt idx="1212">
                  <c:v>4276837258.1018519</c:v>
                </c:pt>
                <c:pt idx="1213">
                  <c:v>4276837261.5740743</c:v>
                </c:pt>
                <c:pt idx="1214">
                  <c:v>4276837265.0462961</c:v>
                </c:pt>
                <c:pt idx="1215">
                  <c:v>4276837268.5185184</c:v>
                </c:pt>
                <c:pt idx="1216">
                  <c:v>4276837270.8333335</c:v>
                </c:pt>
                <c:pt idx="1217">
                  <c:v>4276837274.3055558</c:v>
                </c:pt>
                <c:pt idx="1218">
                  <c:v>4276837278.935185</c:v>
                </c:pt>
                <c:pt idx="1219">
                  <c:v>4276837282.4074073</c:v>
                </c:pt>
                <c:pt idx="1220">
                  <c:v>4276837284.7222223</c:v>
                </c:pt>
                <c:pt idx="1221">
                  <c:v>4276837288.1944442</c:v>
                </c:pt>
                <c:pt idx="1222">
                  <c:v>4276837291.6666665</c:v>
                </c:pt>
                <c:pt idx="1223">
                  <c:v>4276837295.1388888</c:v>
                </c:pt>
                <c:pt idx="1224">
                  <c:v>4276837297.4537039</c:v>
                </c:pt>
                <c:pt idx="1225">
                  <c:v>4276837300.9259257</c:v>
                </c:pt>
                <c:pt idx="1226">
                  <c:v>4276837304.3981481</c:v>
                </c:pt>
                <c:pt idx="1227">
                  <c:v>4276837307.8703704</c:v>
                </c:pt>
                <c:pt idx="1228">
                  <c:v>4276837311.3425927</c:v>
                </c:pt>
                <c:pt idx="1229">
                  <c:v>4276837314.8148146</c:v>
                </c:pt>
                <c:pt idx="1230">
                  <c:v>4276837318.2870369</c:v>
                </c:pt>
                <c:pt idx="1231">
                  <c:v>4276837321.7592592</c:v>
                </c:pt>
                <c:pt idx="1232">
                  <c:v>4276837324.0740743</c:v>
                </c:pt>
                <c:pt idx="1233">
                  <c:v>4276837327.5462961</c:v>
                </c:pt>
                <c:pt idx="1234">
                  <c:v>4276837331.0185184</c:v>
                </c:pt>
                <c:pt idx="1235">
                  <c:v>4276837334.4907408</c:v>
                </c:pt>
                <c:pt idx="1236">
                  <c:v>4276837336.8055553</c:v>
                </c:pt>
                <c:pt idx="1237">
                  <c:v>4276837340.2777777</c:v>
                </c:pt>
                <c:pt idx="1238">
                  <c:v>4276837343.75</c:v>
                </c:pt>
                <c:pt idx="1239">
                  <c:v>4276837347.2222223</c:v>
                </c:pt>
                <c:pt idx="1240">
                  <c:v>4276837350.6944447</c:v>
                </c:pt>
                <c:pt idx="1241">
                  <c:v>4276837353.0092592</c:v>
                </c:pt>
                <c:pt idx="1242">
                  <c:v>4276837356.4814816</c:v>
                </c:pt>
                <c:pt idx="1243">
                  <c:v>4276837359.9537039</c:v>
                </c:pt>
                <c:pt idx="1244">
                  <c:v>4276837363.4259262</c:v>
                </c:pt>
                <c:pt idx="1245">
                  <c:v>4276837365.7407408</c:v>
                </c:pt>
                <c:pt idx="1246">
                  <c:v>4276837369.2129631</c:v>
                </c:pt>
                <c:pt idx="1247">
                  <c:v>4276837372.6851854</c:v>
                </c:pt>
                <c:pt idx="1248">
                  <c:v>4276837376.1574078</c:v>
                </c:pt>
                <c:pt idx="1249">
                  <c:v>4276837378.4722223</c:v>
                </c:pt>
                <c:pt idx="1250">
                  <c:v>4276837381.9444447</c:v>
                </c:pt>
                <c:pt idx="1251">
                  <c:v>4276837385.416667</c:v>
                </c:pt>
                <c:pt idx="1252">
                  <c:v>4276837388.8888893</c:v>
                </c:pt>
                <c:pt idx="1253">
                  <c:v>4276837392.3611116</c:v>
                </c:pt>
                <c:pt idx="1254">
                  <c:v>4276837394.6759262</c:v>
                </c:pt>
                <c:pt idx="1255">
                  <c:v>4276837398.1481485</c:v>
                </c:pt>
                <c:pt idx="1256">
                  <c:v>4276837401.6203709</c:v>
                </c:pt>
                <c:pt idx="1257">
                  <c:v>4276837405.0925922</c:v>
                </c:pt>
                <c:pt idx="1258">
                  <c:v>4276837407.4074078</c:v>
                </c:pt>
                <c:pt idx="1259">
                  <c:v>4276837410.8796301</c:v>
                </c:pt>
                <c:pt idx="1260">
                  <c:v>4276837414.3518524</c:v>
                </c:pt>
                <c:pt idx="1261">
                  <c:v>4276837417.8240738</c:v>
                </c:pt>
                <c:pt idx="1262">
                  <c:v>4276837420.1388893</c:v>
                </c:pt>
                <c:pt idx="1263">
                  <c:v>4276837423.6111116</c:v>
                </c:pt>
                <c:pt idx="1264">
                  <c:v>4276837427.083333</c:v>
                </c:pt>
                <c:pt idx="1265">
                  <c:v>4276837430.5555553</c:v>
                </c:pt>
                <c:pt idx="1266">
                  <c:v>4276837434.0277777</c:v>
                </c:pt>
                <c:pt idx="1267">
                  <c:v>4276837436.3425922</c:v>
                </c:pt>
                <c:pt idx="1268">
                  <c:v>4276837439.8148146</c:v>
                </c:pt>
                <c:pt idx="1269">
                  <c:v>4276837443.2870369</c:v>
                </c:pt>
                <c:pt idx="1270">
                  <c:v>4276837446.7592592</c:v>
                </c:pt>
                <c:pt idx="1271">
                  <c:v>4276837449.0740738</c:v>
                </c:pt>
                <c:pt idx="1272">
                  <c:v>4276837452.5462961</c:v>
                </c:pt>
                <c:pt idx="1273">
                  <c:v>4276837456.0185184</c:v>
                </c:pt>
                <c:pt idx="1274">
                  <c:v>4276837459.4907408</c:v>
                </c:pt>
                <c:pt idx="1275">
                  <c:v>4276837461.8055553</c:v>
                </c:pt>
                <c:pt idx="1276">
                  <c:v>4276837465.2777777</c:v>
                </c:pt>
                <c:pt idx="1277">
                  <c:v>4276837468.75</c:v>
                </c:pt>
                <c:pt idx="1278">
                  <c:v>4276837472.2222223</c:v>
                </c:pt>
                <c:pt idx="1279">
                  <c:v>4276837475.6944447</c:v>
                </c:pt>
                <c:pt idx="1280">
                  <c:v>4276837478.0092592</c:v>
                </c:pt>
                <c:pt idx="1281">
                  <c:v>4276837481.4814816</c:v>
                </c:pt>
                <c:pt idx="1282">
                  <c:v>4276837484.9537039</c:v>
                </c:pt>
                <c:pt idx="1283">
                  <c:v>4276837488.4259262</c:v>
                </c:pt>
                <c:pt idx="1284">
                  <c:v>4276837490.7407408</c:v>
                </c:pt>
                <c:pt idx="1285">
                  <c:v>4276837494.2129631</c:v>
                </c:pt>
                <c:pt idx="1286">
                  <c:v>4276837497.6851854</c:v>
                </c:pt>
                <c:pt idx="1287">
                  <c:v>4276837501.1574078</c:v>
                </c:pt>
                <c:pt idx="1288">
                  <c:v>4276837504.6296301</c:v>
                </c:pt>
                <c:pt idx="1289">
                  <c:v>4276837506.9444447</c:v>
                </c:pt>
                <c:pt idx="1290">
                  <c:v>4276837510.416667</c:v>
                </c:pt>
                <c:pt idx="1291">
                  <c:v>4276837513.8888893</c:v>
                </c:pt>
                <c:pt idx="1292">
                  <c:v>4276837517.3611107</c:v>
                </c:pt>
                <c:pt idx="1293">
                  <c:v>4276837519.6759262</c:v>
                </c:pt>
                <c:pt idx="1294">
                  <c:v>4276837523.1481485</c:v>
                </c:pt>
                <c:pt idx="1295">
                  <c:v>4276837526.6203699</c:v>
                </c:pt>
                <c:pt idx="1296">
                  <c:v>4276837531.25</c:v>
                </c:pt>
                <c:pt idx="1297">
                  <c:v>4276837533.5648146</c:v>
                </c:pt>
                <c:pt idx="1298">
                  <c:v>4276837537.0370369</c:v>
                </c:pt>
                <c:pt idx="1299">
                  <c:v>4276837540.5092592</c:v>
                </c:pt>
                <c:pt idx="1300">
                  <c:v>4276837543.9814816</c:v>
                </c:pt>
                <c:pt idx="1301">
                  <c:v>4276837546.2962961</c:v>
                </c:pt>
                <c:pt idx="1302">
                  <c:v>4276837549.7685184</c:v>
                </c:pt>
                <c:pt idx="1303">
                  <c:v>4276837553.2407408</c:v>
                </c:pt>
                <c:pt idx="1304">
                  <c:v>4276837556.7129631</c:v>
                </c:pt>
                <c:pt idx="1305">
                  <c:v>4276837559.0277777</c:v>
                </c:pt>
                <c:pt idx="1306">
                  <c:v>4276837562.5</c:v>
                </c:pt>
                <c:pt idx="1307">
                  <c:v>4276837565.9722223</c:v>
                </c:pt>
                <c:pt idx="1308">
                  <c:v>4276837569.4444447</c:v>
                </c:pt>
                <c:pt idx="1309">
                  <c:v>4276837572.916667</c:v>
                </c:pt>
                <c:pt idx="1310">
                  <c:v>4276837575.2314816</c:v>
                </c:pt>
                <c:pt idx="1311">
                  <c:v>4276837578.7037039</c:v>
                </c:pt>
                <c:pt idx="1312">
                  <c:v>4276837582.1759262</c:v>
                </c:pt>
                <c:pt idx="1313">
                  <c:v>4276837585.6481476</c:v>
                </c:pt>
                <c:pt idx="1314">
                  <c:v>4276837587.9629631</c:v>
                </c:pt>
                <c:pt idx="1315">
                  <c:v>4276837591.4351854</c:v>
                </c:pt>
                <c:pt idx="1316">
                  <c:v>4276837594.9074078</c:v>
                </c:pt>
                <c:pt idx="1317">
                  <c:v>4276837598.3796291</c:v>
                </c:pt>
                <c:pt idx="1318">
                  <c:v>4276837600.6944447</c:v>
                </c:pt>
                <c:pt idx="1319">
                  <c:v>4276837604.166667</c:v>
                </c:pt>
                <c:pt idx="1320">
                  <c:v>4276837607.6388884</c:v>
                </c:pt>
                <c:pt idx="1321">
                  <c:v>4276837611.1111107</c:v>
                </c:pt>
                <c:pt idx="1322">
                  <c:v>4276837614.583333</c:v>
                </c:pt>
                <c:pt idx="1323">
                  <c:v>4276837616.8981481</c:v>
                </c:pt>
                <c:pt idx="1324">
                  <c:v>4276837620.3703699</c:v>
                </c:pt>
                <c:pt idx="1325">
                  <c:v>4276837623.8425922</c:v>
                </c:pt>
                <c:pt idx="1326">
                  <c:v>4276837627.3148146</c:v>
                </c:pt>
                <c:pt idx="1327">
                  <c:v>4276837629.6296291</c:v>
                </c:pt>
                <c:pt idx="1328">
                  <c:v>4276837633.1018515</c:v>
                </c:pt>
                <c:pt idx="1329">
                  <c:v>4276837636.5740738</c:v>
                </c:pt>
                <c:pt idx="1330">
                  <c:v>4276837640.0462961</c:v>
                </c:pt>
                <c:pt idx="1331">
                  <c:v>4276837651.6203704</c:v>
                </c:pt>
                <c:pt idx="1332">
                  <c:v>4276837663.1944447</c:v>
                </c:pt>
                <c:pt idx="1333">
                  <c:v>4276837674.7685184</c:v>
                </c:pt>
                <c:pt idx="1334">
                  <c:v>4276837686.3425927</c:v>
                </c:pt>
                <c:pt idx="1335">
                  <c:v>4276837697.9166665</c:v>
                </c:pt>
                <c:pt idx="1336">
                  <c:v>4276837709.4907408</c:v>
                </c:pt>
                <c:pt idx="1337">
                  <c:v>4276837721.064815</c:v>
                </c:pt>
                <c:pt idx="1338">
                  <c:v>4276837733.7962966</c:v>
                </c:pt>
                <c:pt idx="1339">
                  <c:v>4276837745.3703704</c:v>
                </c:pt>
                <c:pt idx="1340">
                  <c:v>4276837756.9444442</c:v>
                </c:pt>
                <c:pt idx="1341">
                  <c:v>4276837768.5185189</c:v>
                </c:pt>
                <c:pt idx="1342">
                  <c:v>4276837780.0925927</c:v>
                </c:pt>
                <c:pt idx="1343">
                  <c:v>4276837791.6666665</c:v>
                </c:pt>
                <c:pt idx="1344">
                  <c:v>4276837803.2407413</c:v>
                </c:pt>
                <c:pt idx="1345">
                  <c:v>4276837814.814815</c:v>
                </c:pt>
                <c:pt idx="1346">
                  <c:v>4276837826.3888888</c:v>
                </c:pt>
                <c:pt idx="1347">
                  <c:v>4276837837.9629626</c:v>
                </c:pt>
                <c:pt idx="1348">
                  <c:v>4276837850.6944442</c:v>
                </c:pt>
                <c:pt idx="1349">
                  <c:v>4276837862.2685189</c:v>
                </c:pt>
                <c:pt idx="1350">
                  <c:v>4276837873.8425927</c:v>
                </c:pt>
                <c:pt idx="1351">
                  <c:v>4276837885.4166665</c:v>
                </c:pt>
                <c:pt idx="1352">
                  <c:v>4276837896.9907403</c:v>
                </c:pt>
                <c:pt idx="1353">
                  <c:v>4276837908.564815</c:v>
                </c:pt>
                <c:pt idx="1354">
                  <c:v>4276837920.1388888</c:v>
                </c:pt>
                <c:pt idx="1355">
                  <c:v>4276837931.7129626</c:v>
                </c:pt>
                <c:pt idx="1356">
                  <c:v>4276837943.2870374</c:v>
                </c:pt>
                <c:pt idx="1357">
                  <c:v>4276837954.8611112</c:v>
                </c:pt>
                <c:pt idx="1358">
                  <c:v>4276837967.5925927</c:v>
                </c:pt>
                <c:pt idx="1359">
                  <c:v>4276837979.1666665</c:v>
                </c:pt>
                <c:pt idx="1360">
                  <c:v>4276837990.7407403</c:v>
                </c:pt>
                <c:pt idx="1361">
                  <c:v>4276838025.4629626</c:v>
                </c:pt>
                <c:pt idx="1362">
                  <c:v>4276838060.185185</c:v>
                </c:pt>
                <c:pt idx="1363">
                  <c:v>4276838064.814815</c:v>
                </c:pt>
                <c:pt idx="1364">
                  <c:v>4276838068.2870369</c:v>
                </c:pt>
                <c:pt idx="1365">
                  <c:v>4276838070.6018519</c:v>
                </c:pt>
                <c:pt idx="1366">
                  <c:v>4276838074.0740743</c:v>
                </c:pt>
                <c:pt idx="1367">
                  <c:v>4276838077.5462961</c:v>
                </c:pt>
                <c:pt idx="1368">
                  <c:v>4276838081.0185184</c:v>
                </c:pt>
                <c:pt idx="1369">
                  <c:v>4276838083.3333335</c:v>
                </c:pt>
                <c:pt idx="1370">
                  <c:v>4276838086.8055553</c:v>
                </c:pt>
                <c:pt idx="1371">
                  <c:v>4276838090.2777777</c:v>
                </c:pt>
                <c:pt idx="1372">
                  <c:v>4276838093.75</c:v>
                </c:pt>
                <c:pt idx="1373">
                  <c:v>4276838097.2222223</c:v>
                </c:pt>
                <c:pt idx="1374">
                  <c:v>4276838099.5370369</c:v>
                </c:pt>
                <c:pt idx="1375">
                  <c:v>4276838103.0092592</c:v>
                </c:pt>
                <c:pt idx="1376">
                  <c:v>4276838106.4814816</c:v>
                </c:pt>
                <c:pt idx="1377">
                  <c:v>4276838109.9537039</c:v>
                </c:pt>
                <c:pt idx="1378">
                  <c:v>4276838112.2685184</c:v>
                </c:pt>
                <c:pt idx="1379">
                  <c:v>4276838115.7407408</c:v>
                </c:pt>
                <c:pt idx="1380">
                  <c:v>4276838119.2129631</c:v>
                </c:pt>
                <c:pt idx="1381">
                  <c:v>4276838122.6851854</c:v>
                </c:pt>
                <c:pt idx="1382">
                  <c:v>4276838125</c:v>
                </c:pt>
                <c:pt idx="1383">
                  <c:v>4276838128.4722223</c:v>
                </c:pt>
                <c:pt idx="1384">
                  <c:v>4276838131.9444447</c:v>
                </c:pt>
                <c:pt idx="1385">
                  <c:v>4276838135.416667</c:v>
                </c:pt>
                <c:pt idx="1386">
                  <c:v>4276838138.8888893</c:v>
                </c:pt>
                <c:pt idx="1387">
                  <c:v>4276838141.2037039</c:v>
                </c:pt>
                <c:pt idx="1388">
                  <c:v>4276838144.6759262</c:v>
                </c:pt>
                <c:pt idx="1389">
                  <c:v>4276838148.1481485</c:v>
                </c:pt>
                <c:pt idx="1390">
                  <c:v>4276838151.6203709</c:v>
                </c:pt>
                <c:pt idx="1391">
                  <c:v>4276838153.9351854</c:v>
                </c:pt>
                <c:pt idx="1392">
                  <c:v>4276838157.4074078</c:v>
                </c:pt>
                <c:pt idx="1393">
                  <c:v>4276838160.8796301</c:v>
                </c:pt>
                <c:pt idx="1394">
                  <c:v>4276838164.3518519</c:v>
                </c:pt>
                <c:pt idx="1395">
                  <c:v>4276838166.666667</c:v>
                </c:pt>
                <c:pt idx="1396">
                  <c:v>4276838170.1388893</c:v>
                </c:pt>
                <c:pt idx="1397">
                  <c:v>4276838173.6111116</c:v>
                </c:pt>
                <c:pt idx="1398">
                  <c:v>4276838177.083333</c:v>
                </c:pt>
                <c:pt idx="1399">
                  <c:v>4276838180.5555553</c:v>
                </c:pt>
                <c:pt idx="1400">
                  <c:v>4276838182.8703709</c:v>
                </c:pt>
                <c:pt idx="1401">
                  <c:v>4276838186.3425922</c:v>
                </c:pt>
                <c:pt idx="1402">
                  <c:v>4276838189.8148146</c:v>
                </c:pt>
                <c:pt idx="1403">
                  <c:v>4276838193.2870369</c:v>
                </c:pt>
                <c:pt idx="1404">
                  <c:v>4276838196.7592592</c:v>
                </c:pt>
                <c:pt idx="1405">
                  <c:v>4276838200.2314816</c:v>
                </c:pt>
                <c:pt idx="1406">
                  <c:v>4276838203.7037039</c:v>
                </c:pt>
                <c:pt idx="1407">
                  <c:v>4276838207.1759262</c:v>
                </c:pt>
                <c:pt idx="1408">
                  <c:v>4276838209.4907408</c:v>
                </c:pt>
                <c:pt idx="1409">
                  <c:v>4276838212.9629631</c:v>
                </c:pt>
                <c:pt idx="1410">
                  <c:v>4276838216.4351854</c:v>
                </c:pt>
                <c:pt idx="1411">
                  <c:v>4276838219.9074078</c:v>
                </c:pt>
                <c:pt idx="1412">
                  <c:v>4276838222.2222223</c:v>
                </c:pt>
                <c:pt idx="1413">
                  <c:v>4276838225.6944447</c:v>
                </c:pt>
                <c:pt idx="1414">
                  <c:v>4276838229.166667</c:v>
                </c:pt>
                <c:pt idx="1415">
                  <c:v>4276838232.6388893</c:v>
                </c:pt>
                <c:pt idx="1416">
                  <c:v>4276838236.1111116</c:v>
                </c:pt>
                <c:pt idx="1417">
                  <c:v>4276838238.4259262</c:v>
                </c:pt>
                <c:pt idx="1418">
                  <c:v>4276838241.8981485</c:v>
                </c:pt>
                <c:pt idx="1419">
                  <c:v>4276838245.3703709</c:v>
                </c:pt>
                <c:pt idx="1420">
                  <c:v>4276838248.8425922</c:v>
                </c:pt>
                <c:pt idx="1421">
                  <c:v>4276838251.1574078</c:v>
                </c:pt>
                <c:pt idx="1422">
                  <c:v>4276838254.6296301</c:v>
                </c:pt>
                <c:pt idx="1423">
                  <c:v>4276838258.1018515</c:v>
                </c:pt>
                <c:pt idx="1424">
                  <c:v>4276838261.5740738</c:v>
                </c:pt>
                <c:pt idx="1425">
                  <c:v>4276838263.8888893</c:v>
                </c:pt>
                <c:pt idx="1426">
                  <c:v>4276838267.3611107</c:v>
                </c:pt>
                <c:pt idx="1427">
                  <c:v>4276838270.833333</c:v>
                </c:pt>
                <c:pt idx="1428">
                  <c:v>4276838274.3055553</c:v>
                </c:pt>
                <c:pt idx="1429">
                  <c:v>4276838277.7777777</c:v>
                </c:pt>
                <c:pt idx="1430">
                  <c:v>4276838280.0925922</c:v>
                </c:pt>
                <c:pt idx="1431">
                  <c:v>4276838283.5648146</c:v>
                </c:pt>
                <c:pt idx="1432">
                  <c:v>4276838287.0370369</c:v>
                </c:pt>
                <c:pt idx="1433">
                  <c:v>4276838290.5092592</c:v>
                </c:pt>
                <c:pt idx="1434">
                  <c:v>4276838292.8240738</c:v>
                </c:pt>
                <c:pt idx="1435">
                  <c:v>4276838296.2962961</c:v>
                </c:pt>
                <c:pt idx="1436">
                  <c:v>4276838299.7685184</c:v>
                </c:pt>
                <c:pt idx="1437">
                  <c:v>4276838303.2407408</c:v>
                </c:pt>
                <c:pt idx="1438">
                  <c:v>4276838306.7129631</c:v>
                </c:pt>
                <c:pt idx="1439">
                  <c:v>4276838309.0277777</c:v>
                </c:pt>
                <c:pt idx="1440">
                  <c:v>4276838312.5</c:v>
                </c:pt>
                <c:pt idx="1441">
                  <c:v>4276838315.9722223</c:v>
                </c:pt>
                <c:pt idx="1442">
                  <c:v>4276838319.4444447</c:v>
                </c:pt>
                <c:pt idx="1443">
                  <c:v>4276838321.7592592</c:v>
                </c:pt>
                <c:pt idx="1444">
                  <c:v>4276838325.2314816</c:v>
                </c:pt>
                <c:pt idx="1445">
                  <c:v>4276838328.7037039</c:v>
                </c:pt>
                <c:pt idx="1446">
                  <c:v>4276838332.1759262</c:v>
                </c:pt>
                <c:pt idx="1447">
                  <c:v>4276838334.4907408</c:v>
                </c:pt>
                <c:pt idx="1448">
                  <c:v>4276838337.9629631</c:v>
                </c:pt>
                <c:pt idx="1449">
                  <c:v>4276838341.4351854</c:v>
                </c:pt>
                <c:pt idx="1450">
                  <c:v>4276838344.9074078</c:v>
                </c:pt>
                <c:pt idx="1451">
                  <c:v>4276838348.3796291</c:v>
                </c:pt>
                <c:pt idx="1452">
                  <c:v>4276838350.6944447</c:v>
                </c:pt>
                <c:pt idx="1453">
                  <c:v>4276838354.166667</c:v>
                </c:pt>
                <c:pt idx="1454">
                  <c:v>4276838357.6388884</c:v>
                </c:pt>
                <c:pt idx="1455">
                  <c:v>4276838361.1111107</c:v>
                </c:pt>
                <c:pt idx="1456">
                  <c:v>4276838363.4259262</c:v>
                </c:pt>
                <c:pt idx="1457">
                  <c:v>4276838366.8981476</c:v>
                </c:pt>
                <c:pt idx="1458">
                  <c:v>4276838370.3703699</c:v>
                </c:pt>
                <c:pt idx="1459">
                  <c:v>4276838373.8425922</c:v>
                </c:pt>
                <c:pt idx="1460">
                  <c:v>4276838377.3148146</c:v>
                </c:pt>
                <c:pt idx="1461">
                  <c:v>4276838379.6296291</c:v>
                </c:pt>
                <c:pt idx="1462">
                  <c:v>4276838383.1018515</c:v>
                </c:pt>
                <c:pt idx="1463">
                  <c:v>4276838386.5740738</c:v>
                </c:pt>
                <c:pt idx="1464">
                  <c:v>4276838390.0462961</c:v>
                </c:pt>
                <c:pt idx="1465">
                  <c:v>4276838392.3611107</c:v>
                </c:pt>
                <c:pt idx="1466">
                  <c:v>4276838395.833333</c:v>
                </c:pt>
                <c:pt idx="1467">
                  <c:v>4276838399.3055553</c:v>
                </c:pt>
                <c:pt idx="1468">
                  <c:v>4276838402.7777777</c:v>
                </c:pt>
                <c:pt idx="1469">
                  <c:v>4276838405.0925922</c:v>
                </c:pt>
                <c:pt idx="1470">
                  <c:v>4276838408.5648146</c:v>
                </c:pt>
                <c:pt idx="1471">
                  <c:v>4276838412.0370369</c:v>
                </c:pt>
                <c:pt idx="1472">
                  <c:v>4276838415.5092592</c:v>
                </c:pt>
                <c:pt idx="1473">
                  <c:v>4276838418.9814816</c:v>
                </c:pt>
                <c:pt idx="1474">
                  <c:v>4276838421.2962961</c:v>
                </c:pt>
                <c:pt idx="1475">
                  <c:v>4276838424.7685184</c:v>
                </c:pt>
                <c:pt idx="1476">
                  <c:v>4276838428.2407408</c:v>
                </c:pt>
                <c:pt idx="1477">
                  <c:v>4276838431.7129631</c:v>
                </c:pt>
                <c:pt idx="1478">
                  <c:v>4276838434.0277777</c:v>
                </c:pt>
                <c:pt idx="1479">
                  <c:v>4276838437.5</c:v>
                </c:pt>
                <c:pt idx="1480">
                  <c:v>4276838440.9722223</c:v>
                </c:pt>
                <c:pt idx="1481">
                  <c:v>4276838444.4444447</c:v>
                </c:pt>
                <c:pt idx="1482">
                  <c:v>4276838446.7592592</c:v>
                </c:pt>
                <c:pt idx="1483">
                  <c:v>4276838450.2314816</c:v>
                </c:pt>
                <c:pt idx="1484">
                  <c:v>4276838453.7037039</c:v>
                </c:pt>
                <c:pt idx="1485">
                  <c:v>4276838457.1759257</c:v>
                </c:pt>
                <c:pt idx="1486">
                  <c:v>4276838460.6481481</c:v>
                </c:pt>
                <c:pt idx="1487">
                  <c:v>4276838462.9629631</c:v>
                </c:pt>
                <c:pt idx="1488">
                  <c:v>4276838466.4351854</c:v>
                </c:pt>
                <c:pt idx="1489">
                  <c:v>4276838469.9074073</c:v>
                </c:pt>
                <c:pt idx="1490">
                  <c:v>4276838473.3796296</c:v>
                </c:pt>
                <c:pt idx="1491">
                  <c:v>4276838475.6944447</c:v>
                </c:pt>
                <c:pt idx="1492">
                  <c:v>4276838479.1666665</c:v>
                </c:pt>
                <c:pt idx="1493">
                  <c:v>4276838482.6388888</c:v>
                </c:pt>
                <c:pt idx="1494">
                  <c:v>4276838486.1111112</c:v>
                </c:pt>
                <c:pt idx="1495">
                  <c:v>4276838489.5833335</c:v>
                </c:pt>
                <c:pt idx="1496">
                  <c:v>4276838491.8981481</c:v>
                </c:pt>
                <c:pt idx="1497">
                  <c:v>4276838495.3703704</c:v>
                </c:pt>
                <c:pt idx="1498">
                  <c:v>4276838498.8425927</c:v>
                </c:pt>
                <c:pt idx="1499">
                  <c:v>4276838502.314815</c:v>
                </c:pt>
                <c:pt idx="1500">
                  <c:v>4276838504.6296296</c:v>
                </c:pt>
                <c:pt idx="1501">
                  <c:v>4276838508.1018519</c:v>
                </c:pt>
                <c:pt idx="1502">
                  <c:v>4276838511.5740743</c:v>
                </c:pt>
                <c:pt idx="1503">
                  <c:v>4276838515.0462966</c:v>
                </c:pt>
                <c:pt idx="1504">
                  <c:v>4276838517.3611112</c:v>
                </c:pt>
                <c:pt idx="1505">
                  <c:v>4276838520.8333335</c:v>
                </c:pt>
                <c:pt idx="1506">
                  <c:v>4276838524.3055558</c:v>
                </c:pt>
                <c:pt idx="1507">
                  <c:v>4276838527.7777781</c:v>
                </c:pt>
                <c:pt idx="1508">
                  <c:v>4276838531.25</c:v>
                </c:pt>
                <c:pt idx="1509">
                  <c:v>4276838533.564815</c:v>
                </c:pt>
                <c:pt idx="1510">
                  <c:v>4276838537.0370374</c:v>
                </c:pt>
                <c:pt idx="1511">
                  <c:v>4276838540.5092597</c:v>
                </c:pt>
                <c:pt idx="1512">
                  <c:v>4276838543.9814816</c:v>
                </c:pt>
                <c:pt idx="1513">
                  <c:v>4276838546.2962966</c:v>
                </c:pt>
                <c:pt idx="1514">
                  <c:v>4276838549.7685189</c:v>
                </c:pt>
                <c:pt idx="1515">
                  <c:v>4276838553.2407413</c:v>
                </c:pt>
                <c:pt idx="1516">
                  <c:v>4276838556.7129626</c:v>
                </c:pt>
                <c:pt idx="1517">
                  <c:v>4276838559.0277781</c:v>
                </c:pt>
                <c:pt idx="1518">
                  <c:v>4276838562.5000005</c:v>
                </c:pt>
                <c:pt idx="1519">
                  <c:v>4276838565.9722228</c:v>
                </c:pt>
                <c:pt idx="1520">
                  <c:v>4276838569.4444442</c:v>
                </c:pt>
                <c:pt idx="1521">
                  <c:v>4276838572.9166665</c:v>
                </c:pt>
                <c:pt idx="1522">
                  <c:v>4276838575.231482</c:v>
                </c:pt>
                <c:pt idx="1523">
                  <c:v>4276838578.7037034</c:v>
                </c:pt>
                <c:pt idx="1524">
                  <c:v>4276838582.1759257</c:v>
                </c:pt>
                <c:pt idx="1525">
                  <c:v>4276838585.6481481</c:v>
                </c:pt>
                <c:pt idx="1526">
                  <c:v>4276838587.9629626</c:v>
                </c:pt>
                <c:pt idx="1527">
                  <c:v>4276838591.435185</c:v>
                </c:pt>
                <c:pt idx="1528">
                  <c:v>4276838594.9074073</c:v>
                </c:pt>
                <c:pt idx="1529">
                  <c:v>4276838598.3796296</c:v>
                </c:pt>
                <c:pt idx="1530">
                  <c:v>4276838600.6944442</c:v>
                </c:pt>
                <c:pt idx="1531">
                  <c:v>4276838604.1666665</c:v>
                </c:pt>
                <c:pt idx="1532">
                  <c:v>4276838607.6388888</c:v>
                </c:pt>
                <c:pt idx="1533">
                  <c:v>4276838611.1111112</c:v>
                </c:pt>
                <c:pt idx="1534">
                  <c:v>4276838614.5833335</c:v>
                </c:pt>
                <c:pt idx="1535">
                  <c:v>4276838616.8981481</c:v>
                </c:pt>
                <c:pt idx="1536">
                  <c:v>4276838620.3703704</c:v>
                </c:pt>
                <c:pt idx="1537">
                  <c:v>4276838623.8425927</c:v>
                </c:pt>
                <c:pt idx="1538">
                  <c:v>4276838627.314815</c:v>
                </c:pt>
                <c:pt idx="1539">
                  <c:v>4276838629.6296296</c:v>
                </c:pt>
                <c:pt idx="1540">
                  <c:v>4276838633.1018519</c:v>
                </c:pt>
                <c:pt idx="1541">
                  <c:v>4276838636.5740743</c:v>
                </c:pt>
                <c:pt idx="1542">
                  <c:v>4276838640.0462966</c:v>
                </c:pt>
                <c:pt idx="1543">
                  <c:v>4276838642.3611112</c:v>
                </c:pt>
                <c:pt idx="1544">
                  <c:v>4276838645.8333335</c:v>
                </c:pt>
                <c:pt idx="1545">
                  <c:v>4276838649.3055558</c:v>
                </c:pt>
                <c:pt idx="1546">
                  <c:v>4276838652.7777781</c:v>
                </c:pt>
                <c:pt idx="1547">
                  <c:v>4276838656.2500005</c:v>
                </c:pt>
                <c:pt idx="1548">
                  <c:v>4276838658.564815</c:v>
                </c:pt>
                <c:pt idx="1549">
                  <c:v>4276838662.0370374</c:v>
                </c:pt>
                <c:pt idx="1550">
                  <c:v>4276838665.5092597</c:v>
                </c:pt>
                <c:pt idx="1551">
                  <c:v>4276838668.9814811</c:v>
                </c:pt>
                <c:pt idx="1552">
                  <c:v>4276838671.2962966</c:v>
                </c:pt>
                <c:pt idx="1553">
                  <c:v>4276838674.7685189</c:v>
                </c:pt>
                <c:pt idx="1554">
                  <c:v>4276838678.2407403</c:v>
                </c:pt>
                <c:pt idx="1555">
                  <c:v>4276838681.7129626</c:v>
                </c:pt>
                <c:pt idx="1556">
                  <c:v>4276838685.185185</c:v>
                </c:pt>
                <c:pt idx="1557">
                  <c:v>4276838687.4999995</c:v>
                </c:pt>
                <c:pt idx="1558">
                  <c:v>4276838690.9722219</c:v>
                </c:pt>
                <c:pt idx="1559">
                  <c:v>4276838694.4444442</c:v>
                </c:pt>
                <c:pt idx="1560">
                  <c:v>4276838697.9166665</c:v>
                </c:pt>
                <c:pt idx="1561">
                  <c:v>4276838700.2314811</c:v>
                </c:pt>
                <c:pt idx="1562">
                  <c:v>4276838703.7037034</c:v>
                </c:pt>
                <c:pt idx="1563">
                  <c:v>4276838707.1759257</c:v>
                </c:pt>
                <c:pt idx="1564">
                  <c:v>4276838710.6481481</c:v>
                </c:pt>
                <c:pt idx="1565">
                  <c:v>4276838712.9629626</c:v>
                </c:pt>
                <c:pt idx="1566">
                  <c:v>4276838716.435185</c:v>
                </c:pt>
                <c:pt idx="1567">
                  <c:v>4276838719.9074073</c:v>
                </c:pt>
                <c:pt idx="1568">
                  <c:v>4276838723.3796296</c:v>
                </c:pt>
                <c:pt idx="1569">
                  <c:v>4276838726.8518519</c:v>
                </c:pt>
                <c:pt idx="1570">
                  <c:v>4276838729.1666665</c:v>
                </c:pt>
                <c:pt idx="1571">
                  <c:v>4276838732.6388888</c:v>
                </c:pt>
                <c:pt idx="1572">
                  <c:v>4276838736.1111112</c:v>
                </c:pt>
                <c:pt idx="1573">
                  <c:v>4276838739.5833335</c:v>
                </c:pt>
                <c:pt idx="1574">
                  <c:v>4276838741.8981481</c:v>
                </c:pt>
                <c:pt idx="1575">
                  <c:v>4276838745.3703704</c:v>
                </c:pt>
                <c:pt idx="1576">
                  <c:v>4276838748.8425927</c:v>
                </c:pt>
                <c:pt idx="1577">
                  <c:v>4276838752.314815</c:v>
                </c:pt>
                <c:pt idx="1578">
                  <c:v>4276838754.6296296</c:v>
                </c:pt>
                <c:pt idx="1579">
                  <c:v>4276838758.1018519</c:v>
                </c:pt>
                <c:pt idx="1580">
                  <c:v>4276838761.5740743</c:v>
                </c:pt>
                <c:pt idx="1581">
                  <c:v>4276838765.0462966</c:v>
                </c:pt>
                <c:pt idx="1582">
                  <c:v>4276838768.518518</c:v>
                </c:pt>
                <c:pt idx="1583">
                  <c:v>4276838770.8333335</c:v>
                </c:pt>
                <c:pt idx="1584">
                  <c:v>4276838774.3055558</c:v>
                </c:pt>
                <c:pt idx="1585">
                  <c:v>4276838777.7777772</c:v>
                </c:pt>
                <c:pt idx="1586">
                  <c:v>4276838781.2499995</c:v>
                </c:pt>
                <c:pt idx="1587">
                  <c:v>4276838783.564815</c:v>
                </c:pt>
                <c:pt idx="1588">
                  <c:v>4276838787.0370374</c:v>
                </c:pt>
                <c:pt idx="1589">
                  <c:v>4276838790.5092587</c:v>
                </c:pt>
                <c:pt idx="1590">
                  <c:v>4276838793.9814811</c:v>
                </c:pt>
                <c:pt idx="1591">
                  <c:v>4276838797.4537034</c:v>
                </c:pt>
                <c:pt idx="1592">
                  <c:v>4276838799.7685184</c:v>
                </c:pt>
                <c:pt idx="1593">
                  <c:v>4276838803.2407403</c:v>
                </c:pt>
                <c:pt idx="1594">
                  <c:v>4276838806.7129626</c:v>
                </c:pt>
                <c:pt idx="1595">
                  <c:v>4276838810.185185</c:v>
                </c:pt>
                <c:pt idx="1596">
                  <c:v>4276838812.5</c:v>
                </c:pt>
                <c:pt idx="1597">
                  <c:v>4276838815.9722219</c:v>
                </c:pt>
                <c:pt idx="1598">
                  <c:v>4276838819.4444442</c:v>
                </c:pt>
                <c:pt idx="1599">
                  <c:v>4276838822.9166665</c:v>
                </c:pt>
                <c:pt idx="1600">
                  <c:v>4276838825.2314816</c:v>
                </c:pt>
                <c:pt idx="1601">
                  <c:v>4276838828.7037034</c:v>
                </c:pt>
                <c:pt idx="1602">
                  <c:v>4276838832.1759257</c:v>
                </c:pt>
                <c:pt idx="1603">
                  <c:v>4276838835.6481481</c:v>
                </c:pt>
                <c:pt idx="1604">
                  <c:v>4276838839.1203704</c:v>
                </c:pt>
                <c:pt idx="1605">
                  <c:v>4276838841.435185</c:v>
                </c:pt>
                <c:pt idx="1606">
                  <c:v>4276838844.9074073</c:v>
                </c:pt>
                <c:pt idx="1607">
                  <c:v>4276838848.3796296</c:v>
                </c:pt>
                <c:pt idx="1608">
                  <c:v>4276838851.8518519</c:v>
                </c:pt>
                <c:pt idx="1609">
                  <c:v>4276838854.1666665</c:v>
                </c:pt>
                <c:pt idx="1610">
                  <c:v>4276838857.6388888</c:v>
                </c:pt>
                <c:pt idx="1611">
                  <c:v>4276838861.1111112</c:v>
                </c:pt>
                <c:pt idx="1612">
                  <c:v>4276838864.5833335</c:v>
                </c:pt>
                <c:pt idx="1613">
                  <c:v>4276838866.8981481</c:v>
                </c:pt>
                <c:pt idx="1614">
                  <c:v>4276838870.3703704</c:v>
                </c:pt>
                <c:pt idx="1615">
                  <c:v>4276838873.8425927</c:v>
                </c:pt>
                <c:pt idx="1616">
                  <c:v>4276838877.3148146</c:v>
                </c:pt>
                <c:pt idx="1617">
                  <c:v>4276838880.7870369</c:v>
                </c:pt>
                <c:pt idx="1618">
                  <c:v>4276838883.1018519</c:v>
                </c:pt>
                <c:pt idx="1619">
                  <c:v>4276838886.5740743</c:v>
                </c:pt>
                <c:pt idx="1620">
                  <c:v>4276838890.0462961</c:v>
                </c:pt>
                <c:pt idx="1621">
                  <c:v>4276838893.5185184</c:v>
                </c:pt>
                <c:pt idx="1622">
                  <c:v>4276838895.8333335</c:v>
                </c:pt>
                <c:pt idx="1623">
                  <c:v>4276838899.3055553</c:v>
                </c:pt>
                <c:pt idx="1624">
                  <c:v>4276838902.7777777</c:v>
                </c:pt>
                <c:pt idx="1625">
                  <c:v>4276838906.25</c:v>
                </c:pt>
                <c:pt idx="1626">
                  <c:v>4276838909.7222223</c:v>
                </c:pt>
                <c:pt idx="1627">
                  <c:v>4276838912.0370369</c:v>
                </c:pt>
                <c:pt idx="1628">
                  <c:v>4276838915.5092592</c:v>
                </c:pt>
                <c:pt idx="1629">
                  <c:v>4276838918.9814816</c:v>
                </c:pt>
                <c:pt idx="1630">
                  <c:v>4276838922.4537039</c:v>
                </c:pt>
                <c:pt idx="1631">
                  <c:v>4276838924.7685184</c:v>
                </c:pt>
                <c:pt idx="1632">
                  <c:v>4276838928.2407408</c:v>
                </c:pt>
                <c:pt idx="1633">
                  <c:v>4276838931.7129631</c:v>
                </c:pt>
                <c:pt idx="1634">
                  <c:v>4276838935.1851854</c:v>
                </c:pt>
                <c:pt idx="1635">
                  <c:v>4276838937.5</c:v>
                </c:pt>
                <c:pt idx="1636">
                  <c:v>4276838940.9722223</c:v>
                </c:pt>
                <c:pt idx="1637">
                  <c:v>4276838944.4444447</c:v>
                </c:pt>
                <c:pt idx="1638">
                  <c:v>4276838947.916667</c:v>
                </c:pt>
                <c:pt idx="1639">
                  <c:v>4276838951.3888893</c:v>
                </c:pt>
                <c:pt idx="1640">
                  <c:v>4276838953.7037039</c:v>
                </c:pt>
                <c:pt idx="1641">
                  <c:v>4276838957.1759262</c:v>
                </c:pt>
                <c:pt idx="1642">
                  <c:v>4276838960.6481485</c:v>
                </c:pt>
                <c:pt idx="1643">
                  <c:v>4276838964.1203709</c:v>
                </c:pt>
                <c:pt idx="1644">
                  <c:v>4276838966.4351854</c:v>
                </c:pt>
                <c:pt idx="1645">
                  <c:v>4276838969.9074078</c:v>
                </c:pt>
                <c:pt idx="1646">
                  <c:v>4276838973.3796301</c:v>
                </c:pt>
                <c:pt idx="1647">
                  <c:v>4276838976.8518524</c:v>
                </c:pt>
                <c:pt idx="1648">
                  <c:v>4276838980.3240738</c:v>
                </c:pt>
                <c:pt idx="1649">
                  <c:v>4276838982.6388893</c:v>
                </c:pt>
                <c:pt idx="1650">
                  <c:v>4276838986.1111116</c:v>
                </c:pt>
                <c:pt idx="1651">
                  <c:v>4276838989.583333</c:v>
                </c:pt>
                <c:pt idx="1652">
                  <c:v>4276838993.0555553</c:v>
                </c:pt>
                <c:pt idx="1653">
                  <c:v>4276838995.3703709</c:v>
                </c:pt>
                <c:pt idx="1654">
                  <c:v>4276838998.8425922</c:v>
                </c:pt>
                <c:pt idx="1655">
                  <c:v>4276839002.3148146</c:v>
                </c:pt>
                <c:pt idx="1656">
                  <c:v>4276839005.7870369</c:v>
                </c:pt>
                <c:pt idx="1657">
                  <c:v>4276839008.1018515</c:v>
                </c:pt>
                <c:pt idx="1658">
                  <c:v>4276839011.5740738</c:v>
                </c:pt>
                <c:pt idx="1659">
                  <c:v>4276839015.0462961</c:v>
                </c:pt>
                <c:pt idx="1660">
                  <c:v>4276839018.5185184</c:v>
                </c:pt>
                <c:pt idx="1661">
                  <c:v>4276839021.9907408</c:v>
                </c:pt>
                <c:pt idx="1662">
                  <c:v>4276839024.3055553</c:v>
                </c:pt>
                <c:pt idx="1663">
                  <c:v>4276839027.7777777</c:v>
                </c:pt>
                <c:pt idx="1664">
                  <c:v>4276839031.25</c:v>
                </c:pt>
                <c:pt idx="1665">
                  <c:v>4276839034.7222223</c:v>
                </c:pt>
                <c:pt idx="1666">
                  <c:v>4276839037.0370369</c:v>
                </c:pt>
                <c:pt idx="1667">
                  <c:v>4276839040.5092592</c:v>
                </c:pt>
                <c:pt idx="1668">
                  <c:v>4276839043.9814816</c:v>
                </c:pt>
                <c:pt idx="1669">
                  <c:v>4276839047.4537039</c:v>
                </c:pt>
                <c:pt idx="1670">
                  <c:v>4276839050.9259262</c:v>
                </c:pt>
                <c:pt idx="1671">
                  <c:v>4276839053.2407408</c:v>
                </c:pt>
                <c:pt idx="1672">
                  <c:v>4276839056.7129631</c:v>
                </c:pt>
                <c:pt idx="1673">
                  <c:v>4276839060.1851854</c:v>
                </c:pt>
                <c:pt idx="1674">
                  <c:v>4276839063.6574078</c:v>
                </c:pt>
                <c:pt idx="1675">
                  <c:v>4276839065.9722223</c:v>
                </c:pt>
                <c:pt idx="1676">
                  <c:v>4276839069.4444447</c:v>
                </c:pt>
                <c:pt idx="1677">
                  <c:v>4276839072.916667</c:v>
                </c:pt>
                <c:pt idx="1678">
                  <c:v>4276839076.3888893</c:v>
                </c:pt>
                <c:pt idx="1679">
                  <c:v>4276839078.7037039</c:v>
                </c:pt>
                <c:pt idx="1680">
                  <c:v>4276839082.1759262</c:v>
                </c:pt>
                <c:pt idx="1681">
                  <c:v>4276839085.6481485</c:v>
                </c:pt>
                <c:pt idx="1682">
                  <c:v>4276839089.1203699</c:v>
                </c:pt>
                <c:pt idx="1683">
                  <c:v>4276839092.5925922</c:v>
                </c:pt>
                <c:pt idx="1684">
                  <c:v>4276839094.9074078</c:v>
                </c:pt>
                <c:pt idx="1685">
                  <c:v>4276839098.3796291</c:v>
                </c:pt>
                <c:pt idx="1686">
                  <c:v>4276839101.8518515</c:v>
                </c:pt>
                <c:pt idx="1687">
                  <c:v>4276839105.3240738</c:v>
                </c:pt>
                <c:pt idx="1688">
                  <c:v>4276839107.6388884</c:v>
                </c:pt>
                <c:pt idx="1689">
                  <c:v>4276839111.1111107</c:v>
                </c:pt>
                <c:pt idx="1690">
                  <c:v>4276839114.583333</c:v>
                </c:pt>
                <c:pt idx="1691">
                  <c:v>4276839118.0555553</c:v>
                </c:pt>
                <c:pt idx="1692">
                  <c:v>4276839120.3703699</c:v>
                </c:pt>
                <c:pt idx="1693">
                  <c:v>4276839123.8425922</c:v>
                </c:pt>
                <c:pt idx="1694">
                  <c:v>4276839127.3148146</c:v>
                </c:pt>
                <c:pt idx="1695">
                  <c:v>4276839130.7870369</c:v>
                </c:pt>
                <c:pt idx="1696">
                  <c:v>4276839134.2592592</c:v>
                </c:pt>
                <c:pt idx="1697">
                  <c:v>4276839136.5740738</c:v>
                </c:pt>
                <c:pt idx="1698">
                  <c:v>4276839140.0462961</c:v>
                </c:pt>
                <c:pt idx="1699">
                  <c:v>4276839143.5185184</c:v>
                </c:pt>
                <c:pt idx="1700">
                  <c:v>4276839146.9907408</c:v>
                </c:pt>
                <c:pt idx="1701">
                  <c:v>4276839149.3055553</c:v>
                </c:pt>
                <c:pt idx="1702">
                  <c:v>4276839152.7777777</c:v>
                </c:pt>
                <c:pt idx="1703">
                  <c:v>4276839156.25</c:v>
                </c:pt>
                <c:pt idx="1704">
                  <c:v>4276839159.7222223</c:v>
                </c:pt>
                <c:pt idx="1705">
                  <c:v>4276839162.0370369</c:v>
                </c:pt>
                <c:pt idx="1706">
                  <c:v>4276839165.5092592</c:v>
                </c:pt>
                <c:pt idx="1707">
                  <c:v>4276839168.9814816</c:v>
                </c:pt>
                <c:pt idx="1708">
                  <c:v>4276839172.4537039</c:v>
                </c:pt>
                <c:pt idx="1709">
                  <c:v>4276839175.9259262</c:v>
                </c:pt>
                <c:pt idx="1710">
                  <c:v>4276839178.2407408</c:v>
                </c:pt>
                <c:pt idx="1711">
                  <c:v>4276839181.7129631</c:v>
                </c:pt>
                <c:pt idx="1712">
                  <c:v>4276839185.1851854</c:v>
                </c:pt>
                <c:pt idx="1713">
                  <c:v>4276839188.6574073</c:v>
                </c:pt>
                <c:pt idx="1714">
                  <c:v>4276839190.9722223</c:v>
                </c:pt>
                <c:pt idx="1715">
                  <c:v>4276839194.4444447</c:v>
                </c:pt>
                <c:pt idx="1716">
                  <c:v>4276839197.9166665</c:v>
                </c:pt>
                <c:pt idx="1717">
                  <c:v>4276839201.3888888</c:v>
                </c:pt>
                <c:pt idx="1718">
                  <c:v>4276839204.8611107</c:v>
                </c:pt>
                <c:pt idx="1719">
                  <c:v>4276839207.1759262</c:v>
                </c:pt>
                <c:pt idx="1720">
                  <c:v>4276839210.6481481</c:v>
                </c:pt>
                <c:pt idx="1721">
                  <c:v>4276839214.1203704</c:v>
                </c:pt>
                <c:pt idx="1722">
                  <c:v>4276839217.5925922</c:v>
                </c:pt>
                <c:pt idx="1723">
                  <c:v>4276839219.9074073</c:v>
                </c:pt>
                <c:pt idx="1724">
                  <c:v>4276839223.3796296</c:v>
                </c:pt>
                <c:pt idx="1725">
                  <c:v>4276839226.8518519</c:v>
                </c:pt>
                <c:pt idx="1726">
                  <c:v>4276839230.3240738</c:v>
                </c:pt>
                <c:pt idx="1727">
                  <c:v>4276839232.6388888</c:v>
                </c:pt>
                <c:pt idx="1728">
                  <c:v>4276839236.1111112</c:v>
                </c:pt>
                <c:pt idx="1729">
                  <c:v>4276839239.5833335</c:v>
                </c:pt>
                <c:pt idx="1730">
                  <c:v>4276839243.0555553</c:v>
                </c:pt>
                <c:pt idx="1731">
                  <c:v>4276839246.5277777</c:v>
                </c:pt>
                <c:pt idx="1732">
                  <c:v>4276839250</c:v>
                </c:pt>
                <c:pt idx="1733">
                  <c:v>4276839253.4722223</c:v>
                </c:pt>
                <c:pt idx="1734">
                  <c:v>4276839256.9444447</c:v>
                </c:pt>
                <c:pt idx="1735">
                  <c:v>4276839259.2592592</c:v>
                </c:pt>
                <c:pt idx="1736">
                  <c:v>4276839262.7314816</c:v>
                </c:pt>
                <c:pt idx="1737">
                  <c:v>4276839266.2037039</c:v>
                </c:pt>
                <c:pt idx="1738">
                  <c:v>4276839269.6759257</c:v>
                </c:pt>
                <c:pt idx="1739">
                  <c:v>4276839273.1481481</c:v>
                </c:pt>
                <c:pt idx="1740">
                  <c:v>4276839275.4629631</c:v>
                </c:pt>
                <c:pt idx="1741">
                  <c:v>4276839278.935185</c:v>
                </c:pt>
                <c:pt idx="1742">
                  <c:v>4276839282.4074073</c:v>
                </c:pt>
                <c:pt idx="1743">
                  <c:v>4276839285.8796296</c:v>
                </c:pt>
                <c:pt idx="1744">
                  <c:v>4276839288.1944442</c:v>
                </c:pt>
                <c:pt idx="1745">
                  <c:v>4276839291.6666665</c:v>
                </c:pt>
                <c:pt idx="1746">
                  <c:v>4276839295.1388888</c:v>
                </c:pt>
                <c:pt idx="1747">
                  <c:v>4276839298.6111112</c:v>
                </c:pt>
                <c:pt idx="1748">
                  <c:v>4276839302.0833335</c:v>
                </c:pt>
                <c:pt idx="1749">
                  <c:v>4276839304.3981481</c:v>
                </c:pt>
                <c:pt idx="1750">
                  <c:v>4276839307.8703704</c:v>
                </c:pt>
                <c:pt idx="1751">
                  <c:v>4276839311.3425927</c:v>
                </c:pt>
                <c:pt idx="1752">
                  <c:v>4276839314.814815</c:v>
                </c:pt>
                <c:pt idx="1753">
                  <c:v>4276839317.1296296</c:v>
                </c:pt>
                <c:pt idx="1754">
                  <c:v>4276839320.6018519</c:v>
                </c:pt>
                <c:pt idx="1755">
                  <c:v>4276839324.0740743</c:v>
                </c:pt>
                <c:pt idx="1756">
                  <c:v>4276839327.5462966</c:v>
                </c:pt>
                <c:pt idx="1757">
                  <c:v>4276839331.0185189</c:v>
                </c:pt>
                <c:pt idx="1758">
                  <c:v>4276839333.3333335</c:v>
                </c:pt>
                <c:pt idx="1759">
                  <c:v>4276839336.8055558</c:v>
                </c:pt>
                <c:pt idx="1760">
                  <c:v>4276839340.2777781</c:v>
                </c:pt>
                <c:pt idx="1761">
                  <c:v>4276839343.7500005</c:v>
                </c:pt>
                <c:pt idx="1762">
                  <c:v>4276839346.064815</c:v>
                </c:pt>
                <c:pt idx="1763">
                  <c:v>4276839349.5370374</c:v>
                </c:pt>
                <c:pt idx="1764">
                  <c:v>4276839353.0092597</c:v>
                </c:pt>
                <c:pt idx="1765">
                  <c:v>4276839356.481482</c:v>
                </c:pt>
                <c:pt idx="1766">
                  <c:v>4276839358.7962966</c:v>
                </c:pt>
                <c:pt idx="1767">
                  <c:v>4276839362.2685189</c:v>
                </c:pt>
                <c:pt idx="1768">
                  <c:v>4276839365.7407413</c:v>
                </c:pt>
                <c:pt idx="1769">
                  <c:v>4276839369.2129626</c:v>
                </c:pt>
                <c:pt idx="1770">
                  <c:v>4276839372.685185</c:v>
                </c:pt>
                <c:pt idx="1771">
                  <c:v>4276839375.0000005</c:v>
                </c:pt>
                <c:pt idx="1772">
                  <c:v>4276839378.4722219</c:v>
                </c:pt>
                <c:pt idx="1773">
                  <c:v>4276839381.9444442</c:v>
                </c:pt>
                <c:pt idx="1774">
                  <c:v>4276839385.4166665</c:v>
                </c:pt>
                <c:pt idx="1775">
                  <c:v>4276839387.731482</c:v>
                </c:pt>
                <c:pt idx="1776">
                  <c:v>4276839391.2037034</c:v>
                </c:pt>
                <c:pt idx="1777">
                  <c:v>4276839394.6759257</c:v>
                </c:pt>
                <c:pt idx="1778">
                  <c:v>4276839398.1481481</c:v>
                </c:pt>
                <c:pt idx="1779">
                  <c:v>4276839400.4629626</c:v>
                </c:pt>
                <c:pt idx="1780">
                  <c:v>4276839403.935185</c:v>
                </c:pt>
                <c:pt idx="1781">
                  <c:v>4276839407.4074073</c:v>
                </c:pt>
                <c:pt idx="1782">
                  <c:v>4276839410.8796296</c:v>
                </c:pt>
                <c:pt idx="1783">
                  <c:v>4276839414.3518519</c:v>
                </c:pt>
                <c:pt idx="1784">
                  <c:v>4276839416.6666665</c:v>
                </c:pt>
                <c:pt idx="1785">
                  <c:v>4276839420.1388888</c:v>
                </c:pt>
                <c:pt idx="1786">
                  <c:v>4276839423.6111112</c:v>
                </c:pt>
                <c:pt idx="1787">
                  <c:v>4276839427.0833335</c:v>
                </c:pt>
                <c:pt idx="1788">
                  <c:v>4276839429.3981481</c:v>
                </c:pt>
                <c:pt idx="1789">
                  <c:v>4276839432.8703704</c:v>
                </c:pt>
                <c:pt idx="1790">
                  <c:v>4276839436.3425927</c:v>
                </c:pt>
                <c:pt idx="1791">
                  <c:v>4276839439.814815</c:v>
                </c:pt>
                <c:pt idx="1792">
                  <c:v>4276839443.2870374</c:v>
                </c:pt>
                <c:pt idx="1793">
                  <c:v>4276839445.6018519</c:v>
                </c:pt>
                <c:pt idx="1794">
                  <c:v>4276839449.0740743</c:v>
                </c:pt>
                <c:pt idx="1795">
                  <c:v>4276839452.5462966</c:v>
                </c:pt>
                <c:pt idx="1796">
                  <c:v>4276839456.0185189</c:v>
                </c:pt>
                <c:pt idx="1797">
                  <c:v>4276839458.3333335</c:v>
                </c:pt>
                <c:pt idx="1798">
                  <c:v>4276839461.8055558</c:v>
                </c:pt>
                <c:pt idx="1799">
                  <c:v>4276839465.2777781</c:v>
                </c:pt>
                <c:pt idx="1800">
                  <c:v>4276839468.7499995</c:v>
                </c:pt>
                <c:pt idx="1801">
                  <c:v>4276839471.064815</c:v>
                </c:pt>
                <c:pt idx="1802">
                  <c:v>4276839474.5370374</c:v>
                </c:pt>
                <c:pt idx="1803">
                  <c:v>4276839478.0092597</c:v>
                </c:pt>
                <c:pt idx="1804">
                  <c:v>4276839481.4814811</c:v>
                </c:pt>
                <c:pt idx="1805">
                  <c:v>4276839484.9537034</c:v>
                </c:pt>
                <c:pt idx="1806">
                  <c:v>4276839487.2685189</c:v>
                </c:pt>
                <c:pt idx="1807">
                  <c:v>4276839490.7407403</c:v>
                </c:pt>
                <c:pt idx="1808">
                  <c:v>4276839494.2129626</c:v>
                </c:pt>
                <c:pt idx="1809">
                  <c:v>4276839497.685185</c:v>
                </c:pt>
                <c:pt idx="1810">
                  <c:v>4276839499.9999995</c:v>
                </c:pt>
                <c:pt idx="1811">
                  <c:v>4276839503.4722219</c:v>
                </c:pt>
                <c:pt idx="1812">
                  <c:v>4276839506.9444442</c:v>
                </c:pt>
                <c:pt idx="1813">
                  <c:v>4276839510.4166665</c:v>
                </c:pt>
                <c:pt idx="1814">
                  <c:v>4276839512.7314811</c:v>
                </c:pt>
                <c:pt idx="1815">
                  <c:v>4276839516.2037034</c:v>
                </c:pt>
                <c:pt idx="1816">
                  <c:v>4276839519.6759257</c:v>
                </c:pt>
                <c:pt idx="1817">
                  <c:v>4276839523.1481481</c:v>
                </c:pt>
                <c:pt idx="1818">
                  <c:v>4276839526.6203704</c:v>
                </c:pt>
                <c:pt idx="1819">
                  <c:v>4276839528.935185</c:v>
                </c:pt>
                <c:pt idx="1820">
                  <c:v>4276839532.4074073</c:v>
                </c:pt>
                <c:pt idx="1821">
                  <c:v>4276839535.8796296</c:v>
                </c:pt>
                <c:pt idx="1822">
                  <c:v>4276839539.3518519</c:v>
                </c:pt>
                <c:pt idx="1823">
                  <c:v>4276839541.6666665</c:v>
                </c:pt>
                <c:pt idx="1824">
                  <c:v>4276839545.1388888</c:v>
                </c:pt>
                <c:pt idx="1825">
                  <c:v>4276839548.6111112</c:v>
                </c:pt>
                <c:pt idx="1826">
                  <c:v>4276839552.0833335</c:v>
                </c:pt>
                <c:pt idx="1827">
                  <c:v>4276839555.5555558</c:v>
                </c:pt>
                <c:pt idx="1828">
                  <c:v>4276839557.8703704</c:v>
                </c:pt>
                <c:pt idx="1829">
                  <c:v>4276839561.3425927</c:v>
                </c:pt>
                <c:pt idx="1830">
                  <c:v>4276839564.814815</c:v>
                </c:pt>
                <c:pt idx="1831">
                  <c:v>4276839568.2870374</c:v>
                </c:pt>
                <c:pt idx="1832">
                  <c:v>4276839570.6018519</c:v>
                </c:pt>
                <c:pt idx="1833">
                  <c:v>4276839574.0740743</c:v>
                </c:pt>
                <c:pt idx="1834">
                  <c:v>4276839577.5462966</c:v>
                </c:pt>
                <c:pt idx="1835">
                  <c:v>4276839581.0185184</c:v>
                </c:pt>
                <c:pt idx="1836">
                  <c:v>4276839584.4907403</c:v>
                </c:pt>
                <c:pt idx="1837">
                  <c:v>4276839587.9629626</c:v>
                </c:pt>
                <c:pt idx="1838">
                  <c:v>4276839591.435185</c:v>
                </c:pt>
                <c:pt idx="1839">
                  <c:v>4276839594.9074073</c:v>
                </c:pt>
                <c:pt idx="1840">
                  <c:v>4276839597.2222219</c:v>
                </c:pt>
                <c:pt idx="1841">
                  <c:v>4276839600.6944442</c:v>
                </c:pt>
                <c:pt idx="1842">
                  <c:v>4276839604.1666665</c:v>
                </c:pt>
                <c:pt idx="1843">
                  <c:v>4276839607.6388888</c:v>
                </c:pt>
                <c:pt idx="1844">
                  <c:v>4276839609.9537034</c:v>
                </c:pt>
                <c:pt idx="1845">
                  <c:v>4276839613.4259257</c:v>
                </c:pt>
                <c:pt idx="1846">
                  <c:v>4276839616.8981481</c:v>
                </c:pt>
                <c:pt idx="1847">
                  <c:v>4276839620.3703704</c:v>
                </c:pt>
                <c:pt idx="1848">
                  <c:v>4276839623.8425927</c:v>
                </c:pt>
                <c:pt idx="1849">
                  <c:v>4276839626.1574073</c:v>
                </c:pt>
                <c:pt idx="1850">
                  <c:v>4276839629.6296296</c:v>
                </c:pt>
                <c:pt idx="1851">
                  <c:v>4276839633.1018519</c:v>
                </c:pt>
                <c:pt idx="1852">
                  <c:v>4276839636.5740743</c:v>
                </c:pt>
                <c:pt idx="1853">
                  <c:v>4276839638.8888888</c:v>
                </c:pt>
                <c:pt idx="1854">
                  <c:v>4276839642.3611112</c:v>
                </c:pt>
                <c:pt idx="1855">
                  <c:v>4276839645.8333335</c:v>
                </c:pt>
                <c:pt idx="1856">
                  <c:v>4276839649.3055553</c:v>
                </c:pt>
                <c:pt idx="1857">
                  <c:v>4276839651.6203704</c:v>
                </c:pt>
                <c:pt idx="1858">
                  <c:v>4276839655.0925927</c:v>
                </c:pt>
                <c:pt idx="1859">
                  <c:v>4276839658.5648146</c:v>
                </c:pt>
                <c:pt idx="1860">
                  <c:v>4276839662.0370369</c:v>
                </c:pt>
                <c:pt idx="1861">
                  <c:v>4276839665.5092592</c:v>
                </c:pt>
                <c:pt idx="1862">
                  <c:v>4276839667.8240743</c:v>
                </c:pt>
                <c:pt idx="1863">
                  <c:v>4276839671.2962961</c:v>
                </c:pt>
                <c:pt idx="1864">
                  <c:v>4276839674.7685184</c:v>
                </c:pt>
                <c:pt idx="1865">
                  <c:v>4276839678.2407408</c:v>
                </c:pt>
                <c:pt idx="1866">
                  <c:v>4276839680.5555553</c:v>
                </c:pt>
                <c:pt idx="1867">
                  <c:v>4276839684.0277777</c:v>
                </c:pt>
                <c:pt idx="1868">
                  <c:v>4276839687.5</c:v>
                </c:pt>
                <c:pt idx="1869">
                  <c:v>4276839690.9722223</c:v>
                </c:pt>
                <c:pt idx="1870">
                  <c:v>4276839693.2870369</c:v>
                </c:pt>
                <c:pt idx="1871">
                  <c:v>4276839696.7592592</c:v>
                </c:pt>
                <c:pt idx="1872">
                  <c:v>4276839700.2314816</c:v>
                </c:pt>
                <c:pt idx="1873">
                  <c:v>4276839703.7037039</c:v>
                </c:pt>
                <c:pt idx="1874">
                  <c:v>4276839707.1759262</c:v>
                </c:pt>
                <c:pt idx="1875">
                  <c:v>4276839709.4907408</c:v>
                </c:pt>
                <c:pt idx="1876">
                  <c:v>4276839712.9629631</c:v>
                </c:pt>
                <c:pt idx="1877">
                  <c:v>4276839716.4351854</c:v>
                </c:pt>
                <c:pt idx="1878">
                  <c:v>4276839719.9074078</c:v>
                </c:pt>
                <c:pt idx="1879">
                  <c:v>4276839722.2222223</c:v>
                </c:pt>
                <c:pt idx="1880">
                  <c:v>4276839725.6944447</c:v>
                </c:pt>
                <c:pt idx="1881">
                  <c:v>4276839729.166667</c:v>
                </c:pt>
                <c:pt idx="1882">
                  <c:v>4276839732.6388893</c:v>
                </c:pt>
                <c:pt idx="1883">
                  <c:v>4276839736.1111116</c:v>
                </c:pt>
                <c:pt idx="1884">
                  <c:v>4276839738.4259262</c:v>
                </c:pt>
                <c:pt idx="1885">
                  <c:v>4276839741.8981485</c:v>
                </c:pt>
                <c:pt idx="1886">
                  <c:v>4276839745.3703709</c:v>
                </c:pt>
                <c:pt idx="1887">
                  <c:v>4276839748.8425922</c:v>
                </c:pt>
                <c:pt idx="1888">
                  <c:v>4276839751.1574078</c:v>
                </c:pt>
                <c:pt idx="1889">
                  <c:v>4276839754.6296301</c:v>
                </c:pt>
                <c:pt idx="1890">
                  <c:v>4276839758.1018524</c:v>
                </c:pt>
                <c:pt idx="1891">
                  <c:v>4276839761.5740738</c:v>
                </c:pt>
                <c:pt idx="1892">
                  <c:v>4276839765.0462961</c:v>
                </c:pt>
                <c:pt idx="1893">
                  <c:v>4276839767.3611116</c:v>
                </c:pt>
                <c:pt idx="1894">
                  <c:v>4276839770.833333</c:v>
                </c:pt>
                <c:pt idx="1895">
                  <c:v>4276839774.3055553</c:v>
                </c:pt>
                <c:pt idx="1896">
                  <c:v>4276839777.7777777</c:v>
                </c:pt>
                <c:pt idx="1897">
                  <c:v>4276839780.0925922</c:v>
                </c:pt>
                <c:pt idx="1898">
                  <c:v>4276839783.5648146</c:v>
                </c:pt>
                <c:pt idx="1899">
                  <c:v>4276839787.0370369</c:v>
                </c:pt>
                <c:pt idx="1900">
                  <c:v>4276839790.5092592</c:v>
                </c:pt>
                <c:pt idx="1901">
                  <c:v>4276839792.8240738</c:v>
                </c:pt>
                <c:pt idx="1902">
                  <c:v>4276839796.2962961</c:v>
                </c:pt>
                <c:pt idx="1903">
                  <c:v>4276839799.7685184</c:v>
                </c:pt>
                <c:pt idx="1904">
                  <c:v>4276839803.2407408</c:v>
                </c:pt>
                <c:pt idx="1905">
                  <c:v>4276839806.7129631</c:v>
                </c:pt>
                <c:pt idx="1906">
                  <c:v>4276839809.0277777</c:v>
                </c:pt>
                <c:pt idx="1907">
                  <c:v>4276839812.5</c:v>
                </c:pt>
                <c:pt idx="1908">
                  <c:v>4276839815.9722223</c:v>
                </c:pt>
                <c:pt idx="1909">
                  <c:v>4276839819.4444447</c:v>
                </c:pt>
                <c:pt idx="1910">
                  <c:v>4276839821.7592592</c:v>
                </c:pt>
                <c:pt idx="1911">
                  <c:v>4276839825.2314816</c:v>
                </c:pt>
                <c:pt idx="1912">
                  <c:v>4276839828.7037039</c:v>
                </c:pt>
                <c:pt idx="1913">
                  <c:v>4276839832.1759262</c:v>
                </c:pt>
                <c:pt idx="1914">
                  <c:v>4276839835.6481485</c:v>
                </c:pt>
                <c:pt idx="1915">
                  <c:v>4276839837.9629631</c:v>
                </c:pt>
                <c:pt idx="1916">
                  <c:v>4276839841.4351854</c:v>
                </c:pt>
                <c:pt idx="1917">
                  <c:v>4276839844.9074078</c:v>
                </c:pt>
                <c:pt idx="1918">
                  <c:v>4276839848.3796301</c:v>
                </c:pt>
                <c:pt idx="1919">
                  <c:v>4276839850.6944447</c:v>
                </c:pt>
                <c:pt idx="1920">
                  <c:v>4276839854.166667</c:v>
                </c:pt>
                <c:pt idx="1921">
                  <c:v>4276839857.6388893</c:v>
                </c:pt>
                <c:pt idx="1922">
                  <c:v>4276839861.1111107</c:v>
                </c:pt>
                <c:pt idx="1923">
                  <c:v>4276839863.4259262</c:v>
                </c:pt>
                <c:pt idx="1924">
                  <c:v>4276839866.8981485</c:v>
                </c:pt>
                <c:pt idx="1925">
                  <c:v>4276839870.3703699</c:v>
                </c:pt>
                <c:pt idx="1926">
                  <c:v>4276839873.8425922</c:v>
                </c:pt>
                <c:pt idx="1927">
                  <c:v>4276839877.3148146</c:v>
                </c:pt>
                <c:pt idx="1928">
                  <c:v>4276839879.6296291</c:v>
                </c:pt>
                <c:pt idx="1929">
                  <c:v>4276839883.1018515</c:v>
                </c:pt>
                <c:pt idx="1930">
                  <c:v>4276839886.5740738</c:v>
                </c:pt>
                <c:pt idx="1931">
                  <c:v>4276839890.0462961</c:v>
                </c:pt>
                <c:pt idx="1932">
                  <c:v>4276839892.3611107</c:v>
                </c:pt>
                <c:pt idx="1933">
                  <c:v>4276839895.833333</c:v>
                </c:pt>
                <c:pt idx="1934">
                  <c:v>4276839899.3055553</c:v>
                </c:pt>
                <c:pt idx="1935">
                  <c:v>4276839902.7777777</c:v>
                </c:pt>
                <c:pt idx="1936">
                  <c:v>4276839905.0925922</c:v>
                </c:pt>
                <c:pt idx="1937">
                  <c:v>4276839908.5648146</c:v>
                </c:pt>
                <c:pt idx="1938">
                  <c:v>4276839912.0370369</c:v>
                </c:pt>
                <c:pt idx="1939">
                  <c:v>4276839915.5092592</c:v>
                </c:pt>
                <c:pt idx="1940">
                  <c:v>4276839918.9814816</c:v>
                </c:pt>
                <c:pt idx="1941">
                  <c:v>4276839921.2962961</c:v>
                </c:pt>
                <c:pt idx="1942">
                  <c:v>4276839924.7685184</c:v>
                </c:pt>
                <c:pt idx="1943">
                  <c:v>4276839928.2407408</c:v>
                </c:pt>
                <c:pt idx="1944">
                  <c:v>4276839931.7129631</c:v>
                </c:pt>
                <c:pt idx="1945">
                  <c:v>4276839934.0277777</c:v>
                </c:pt>
                <c:pt idx="1946">
                  <c:v>4276839937.5</c:v>
                </c:pt>
                <c:pt idx="1947">
                  <c:v>4276839940.9722223</c:v>
                </c:pt>
                <c:pt idx="1948">
                  <c:v>4276839944.4444447</c:v>
                </c:pt>
                <c:pt idx="1949">
                  <c:v>4276839947.916667</c:v>
                </c:pt>
                <c:pt idx="1950">
                  <c:v>4276839950.2314816</c:v>
                </c:pt>
                <c:pt idx="1951">
                  <c:v>4276839953.7037039</c:v>
                </c:pt>
                <c:pt idx="1952">
                  <c:v>4276839957.1759262</c:v>
                </c:pt>
                <c:pt idx="1953">
                  <c:v>4276839960.6481481</c:v>
                </c:pt>
                <c:pt idx="1954">
                  <c:v>4276839962.9629631</c:v>
                </c:pt>
                <c:pt idx="1955">
                  <c:v>4276839966.4351854</c:v>
                </c:pt>
                <c:pt idx="1956">
                  <c:v>4276839969.9074073</c:v>
                </c:pt>
                <c:pt idx="1957">
                  <c:v>4276839973.3796291</c:v>
                </c:pt>
                <c:pt idx="1958">
                  <c:v>4276839975.6944447</c:v>
                </c:pt>
                <c:pt idx="1959">
                  <c:v>4276839979.1666665</c:v>
                </c:pt>
                <c:pt idx="1960">
                  <c:v>4276839982.6388888</c:v>
                </c:pt>
                <c:pt idx="1961">
                  <c:v>4276839986.1111107</c:v>
                </c:pt>
                <c:pt idx="1962">
                  <c:v>4276839989.583333</c:v>
                </c:pt>
                <c:pt idx="1963">
                  <c:v>4276839991.8981481</c:v>
                </c:pt>
                <c:pt idx="1964">
                  <c:v>4276839995.3703704</c:v>
                </c:pt>
                <c:pt idx="1965">
                  <c:v>4276839998.8425922</c:v>
                </c:pt>
                <c:pt idx="1966">
                  <c:v>4276840002.3148146</c:v>
                </c:pt>
                <c:pt idx="1967">
                  <c:v>4276840004.6296296</c:v>
                </c:pt>
                <c:pt idx="1968">
                  <c:v>4276840008.1018519</c:v>
                </c:pt>
                <c:pt idx="1969">
                  <c:v>4276840011.5740738</c:v>
                </c:pt>
                <c:pt idx="1970">
                  <c:v>4276840015.0462961</c:v>
                </c:pt>
                <c:pt idx="1971">
                  <c:v>4276840017.3611112</c:v>
                </c:pt>
                <c:pt idx="1972">
                  <c:v>4276840020.8333335</c:v>
                </c:pt>
                <c:pt idx="1973">
                  <c:v>4276840024.3055553</c:v>
                </c:pt>
                <c:pt idx="1974">
                  <c:v>4276840027.7777777</c:v>
                </c:pt>
                <c:pt idx="1975">
                  <c:v>4276840031.25</c:v>
                </c:pt>
                <c:pt idx="1976">
                  <c:v>4276840033.5648146</c:v>
                </c:pt>
                <c:pt idx="1977">
                  <c:v>4276840037.0370369</c:v>
                </c:pt>
                <c:pt idx="1978">
                  <c:v>4276840040.5092592</c:v>
                </c:pt>
                <c:pt idx="1979">
                  <c:v>4276840043.9814816</c:v>
                </c:pt>
                <c:pt idx="1980">
                  <c:v>4276840046.2962961</c:v>
                </c:pt>
                <c:pt idx="1981">
                  <c:v>4276840049.7685184</c:v>
                </c:pt>
                <c:pt idx="1982">
                  <c:v>4276840053.2407408</c:v>
                </c:pt>
                <c:pt idx="1983">
                  <c:v>4276840056.7129631</c:v>
                </c:pt>
                <c:pt idx="1984">
                  <c:v>4276840060.185185</c:v>
                </c:pt>
                <c:pt idx="1985">
                  <c:v>4276840062.5</c:v>
                </c:pt>
                <c:pt idx="1986">
                  <c:v>4276840065.9722223</c:v>
                </c:pt>
                <c:pt idx="1987">
                  <c:v>4276840069.4444442</c:v>
                </c:pt>
                <c:pt idx="1988">
                  <c:v>4276840072.9166665</c:v>
                </c:pt>
                <c:pt idx="1989">
                  <c:v>4276840075.2314816</c:v>
                </c:pt>
                <c:pt idx="1990">
                  <c:v>4276840078.7037039</c:v>
                </c:pt>
                <c:pt idx="1991">
                  <c:v>4276840082.1759257</c:v>
                </c:pt>
                <c:pt idx="1992">
                  <c:v>4276840085.6481481</c:v>
                </c:pt>
                <c:pt idx="1993">
                  <c:v>4276840087.9629631</c:v>
                </c:pt>
                <c:pt idx="1994">
                  <c:v>4276840091.435185</c:v>
                </c:pt>
                <c:pt idx="1995">
                  <c:v>4276840094.9074073</c:v>
                </c:pt>
                <c:pt idx="1996">
                  <c:v>4276840098.3796296</c:v>
                </c:pt>
                <c:pt idx="1997">
                  <c:v>4276840101.8518519</c:v>
                </c:pt>
                <c:pt idx="1998">
                  <c:v>4276840104.1666665</c:v>
                </c:pt>
                <c:pt idx="1999">
                  <c:v>4276840107.6388888</c:v>
                </c:pt>
                <c:pt idx="2000">
                  <c:v>4276840111.1111112</c:v>
                </c:pt>
                <c:pt idx="2001">
                  <c:v>4276840114.5833335</c:v>
                </c:pt>
                <c:pt idx="2002">
                  <c:v>4276840116.8981481</c:v>
                </c:pt>
                <c:pt idx="2003">
                  <c:v>4276840120.3703704</c:v>
                </c:pt>
                <c:pt idx="2004">
                  <c:v>4276840123.8425927</c:v>
                </c:pt>
                <c:pt idx="2005">
                  <c:v>4276840127.314815</c:v>
                </c:pt>
                <c:pt idx="2006">
                  <c:v>4276840129.6296296</c:v>
                </c:pt>
                <c:pt idx="2007">
                  <c:v>4276840133.1018519</c:v>
                </c:pt>
                <c:pt idx="2008">
                  <c:v>4276840136.5740743</c:v>
                </c:pt>
                <c:pt idx="2009">
                  <c:v>4276840140.0462966</c:v>
                </c:pt>
                <c:pt idx="2010">
                  <c:v>4276840143.5185189</c:v>
                </c:pt>
                <c:pt idx="2011">
                  <c:v>4276840145.8333335</c:v>
                </c:pt>
                <c:pt idx="2012">
                  <c:v>4276840149.3055558</c:v>
                </c:pt>
                <c:pt idx="2013">
                  <c:v>4276840152.7777781</c:v>
                </c:pt>
                <c:pt idx="2014">
                  <c:v>4276840156.2500005</c:v>
                </c:pt>
                <c:pt idx="2015">
                  <c:v>4276840158.564815</c:v>
                </c:pt>
                <c:pt idx="2016">
                  <c:v>4276840162.0370374</c:v>
                </c:pt>
                <c:pt idx="2017">
                  <c:v>4276840165.5092597</c:v>
                </c:pt>
                <c:pt idx="2018">
                  <c:v>4276840168.981482</c:v>
                </c:pt>
                <c:pt idx="2019">
                  <c:v>4276840172.4537034</c:v>
                </c:pt>
                <c:pt idx="2020">
                  <c:v>4276840174.7685189</c:v>
                </c:pt>
                <c:pt idx="2021">
                  <c:v>4276840178.2407413</c:v>
                </c:pt>
                <c:pt idx="2022">
                  <c:v>4276840181.7129626</c:v>
                </c:pt>
                <c:pt idx="2023">
                  <c:v>4276840185.185185</c:v>
                </c:pt>
                <c:pt idx="2024">
                  <c:v>4276840187.5000005</c:v>
                </c:pt>
                <c:pt idx="2025">
                  <c:v>4276840190.9722219</c:v>
                </c:pt>
                <c:pt idx="2026">
                  <c:v>4276840194.4444442</c:v>
                </c:pt>
                <c:pt idx="2027">
                  <c:v>4276840197.9166665</c:v>
                </c:pt>
                <c:pt idx="2028">
                  <c:v>4276840200.2314811</c:v>
                </c:pt>
                <c:pt idx="2029">
                  <c:v>4276840203.7037034</c:v>
                </c:pt>
                <c:pt idx="2030">
                  <c:v>4276840207.1759257</c:v>
                </c:pt>
                <c:pt idx="2031">
                  <c:v>4276840210.6481481</c:v>
                </c:pt>
                <c:pt idx="2032">
                  <c:v>4276840214.1203704</c:v>
                </c:pt>
                <c:pt idx="2033">
                  <c:v>4276840216.435185</c:v>
                </c:pt>
                <c:pt idx="2034">
                  <c:v>4276840219.9074073</c:v>
                </c:pt>
                <c:pt idx="2035">
                  <c:v>4276840223.3796296</c:v>
                </c:pt>
                <c:pt idx="2036">
                  <c:v>4276840226.8518519</c:v>
                </c:pt>
                <c:pt idx="2037">
                  <c:v>4276840229.1666665</c:v>
                </c:pt>
                <c:pt idx="2038">
                  <c:v>4276840232.6388888</c:v>
                </c:pt>
                <c:pt idx="2039">
                  <c:v>4276840236.1111112</c:v>
                </c:pt>
                <c:pt idx="2040">
                  <c:v>4276840239.5833335</c:v>
                </c:pt>
                <c:pt idx="2041">
                  <c:v>4276840241.8981481</c:v>
                </c:pt>
                <c:pt idx="2042">
                  <c:v>4276840245.3703704</c:v>
                </c:pt>
                <c:pt idx="2043">
                  <c:v>4276840248.8425927</c:v>
                </c:pt>
                <c:pt idx="2044">
                  <c:v>4276840252.314815</c:v>
                </c:pt>
                <c:pt idx="2045">
                  <c:v>4276840255.7870374</c:v>
                </c:pt>
                <c:pt idx="2046">
                  <c:v>4276840258.1018519</c:v>
                </c:pt>
                <c:pt idx="2047">
                  <c:v>4276840261.5740743</c:v>
                </c:pt>
                <c:pt idx="2048">
                  <c:v>4276840265.0462966</c:v>
                </c:pt>
                <c:pt idx="2049">
                  <c:v>4276840268.5185189</c:v>
                </c:pt>
                <c:pt idx="2050">
                  <c:v>4276840270.8333335</c:v>
                </c:pt>
                <c:pt idx="2051">
                  <c:v>4276840274.3055558</c:v>
                </c:pt>
                <c:pt idx="2052">
                  <c:v>4276840277.7777781</c:v>
                </c:pt>
                <c:pt idx="2053">
                  <c:v>4276840281.2499995</c:v>
                </c:pt>
                <c:pt idx="2054">
                  <c:v>4276840284.7222219</c:v>
                </c:pt>
                <c:pt idx="2055">
                  <c:v>4276840287.0370374</c:v>
                </c:pt>
                <c:pt idx="2056">
                  <c:v>4276840290.5092587</c:v>
                </c:pt>
                <c:pt idx="2057">
                  <c:v>4276840293.9814811</c:v>
                </c:pt>
                <c:pt idx="2058">
                  <c:v>4276840297.4537034</c:v>
                </c:pt>
                <c:pt idx="2059">
                  <c:v>4276840299.768518</c:v>
                </c:pt>
                <c:pt idx="2060">
                  <c:v>4276840303.2407403</c:v>
                </c:pt>
                <c:pt idx="2061">
                  <c:v>4276840306.7129626</c:v>
                </c:pt>
                <c:pt idx="2062">
                  <c:v>4276840310.185185</c:v>
                </c:pt>
                <c:pt idx="2063">
                  <c:v>4276840312.4999995</c:v>
                </c:pt>
                <c:pt idx="2064">
                  <c:v>4276840315.9722219</c:v>
                </c:pt>
                <c:pt idx="2065">
                  <c:v>4276840319.4444442</c:v>
                </c:pt>
                <c:pt idx="2066">
                  <c:v>4276840322.9166665</c:v>
                </c:pt>
                <c:pt idx="2067">
                  <c:v>4276840326.3888888</c:v>
                </c:pt>
                <c:pt idx="2068">
                  <c:v>4276840328.7037034</c:v>
                </c:pt>
                <c:pt idx="2069">
                  <c:v>4276840332.1759257</c:v>
                </c:pt>
                <c:pt idx="2070">
                  <c:v>4276840335.6481481</c:v>
                </c:pt>
                <c:pt idx="2071">
                  <c:v>4276840339.1203704</c:v>
                </c:pt>
                <c:pt idx="2072">
                  <c:v>4276840341.435185</c:v>
                </c:pt>
                <c:pt idx="2073">
                  <c:v>4276840344.9074073</c:v>
                </c:pt>
                <c:pt idx="2074">
                  <c:v>4276840348.3796296</c:v>
                </c:pt>
                <c:pt idx="2075">
                  <c:v>4276840351.8518519</c:v>
                </c:pt>
                <c:pt idx="2076">
                  <c:v>4276840354.1666665</c:v>
                </c:pt>
                <c:pt idx="2077">
                  <c:v>4276840357.6388888</c:v>
                </c:pt>
                <c:pt idx="2078">
                  <c:v>4276840361.1111112</c:v>
                </c:pt>
                <c:pt idx="2079">
                  <c:v>4276840364.5833335</c:v>
                </c:pt>
                <c:pt idx="2080">
                  <c:v>4276840368.0555558</c:v>
                </c:pt>
                <c:pt idx="2081">
                  <c:v>4276840370.3703704</c:v>
                </c:pt>
                <c:pt idx="2082">
                  <c:v>4276840373.8425927</c:v>
                </c:pt>
                <c:pt idx="2083">
                  <c:v>4276840377.314815</c:v>
                </c:pt>
                <c:pt idx="2084">
                  <c:v>4276840380.7870369</c:v>
                </c:pt>
                <c:pt idx="2085">
                  <c:v>4276840383.1018519</c:v>
                </c:pt>
                <c:pt idx="2086">
                  <c:v>4276840386.5740743</c:v>
                </c:pt>
                <c:pt idx="2087">
                  <c:v>4276840390.0462961</c:v>
                </c:pt>
                <c:pt idx="2088">
                  <c:v>4276840393.5185184</c:v>
                </c:pt>
                <c:pt idx="2089">
                  <c:v>4276840395.8333335</c:v>
                </c:pt>
                <c:pt idx="2090">
                  <c:v>4276840399.3055558</c:v>
                </c:pt>
                <c:pt idx="2091">
                  <c:v>4276840402.7777777</c:v>
                </c:pt>
                <c:pt idx="2092">
                  <c:v>4276840406.25</c:v>
                </c:pt>
                <c:pt idx="2093">
                  <c:v>4276840409.7222223</c:v>
                </c:pt>
                <c:pt idx="2094">
                  <c:v>4276840412.0370369</c:v>
                </c:pt>
                <c:pt idx="2095">
                  <c:v>4276840415.5092592</c:v>
                </c:pt>
                <c:pt idx="2096">
                  <c:v>4276840418.9814816</c:v>
                </c:pt>
                <c:pt idx="2097">
                  <c:v>4276840422.4537039</c:v>
                </c:pt>
                <c:pt idx="2098">
                  <c:v>4276840424.7685184</c:v>
                </c:pt>
                <c:pt idx="2099">
                  <c:v>4276840428.2407408</c:v>
                </c:pt>
                <c:pt idx="2100">
                  <c:v>4276840431.7129631</c:v>
                </c:pt>
                <c:pt idx="2101">
                  <c:v>4276840435.1851854</c:v>
                </c:pt>
                <c:pt idx="2102">
                  <c:v>4276840438.6574073</c:v>
                </c:pt>
                <c:pt idx="2103">
                  <c:v>4276840440.9722223</c:v>
                </c:pt>
                <c:pt idx="2104">
                  <c:v>4276840444.4444447</c:v>
                </c:pt>
                <c:pt idx="2105">
                  <c:v>4276840447.9166665</c:v>
                </c:pt>
                <c:pt idx="2106">
                  <c:v>4276840451.3888888</c:v>
                </c:pt>
                <c:pt idx="2107">
                  <c:v>4276840453.7037039</c:v>
                </c:pt>
                <c:pt idx="2108">
                  <c:v>4276840457.1759262</c:v>
                </c:pt>
                <c:pt idx="2109">
                  <c:v>4276840460.6481481</c:v>
                </c:pt>
                <c:pt idx="2110">
                  <c:v>4276840464.1203704</c:v>
                </c:pt>
                <c:pt idx="2111">
                  <c:v>4276840466.4351854</c:v>
                </c:pt>
                <c:pt idx="2112">
                  <c:v>4276840469.9074078</c:v>
                </c:pt>
                <c:pt idx="2113">
                  <c:v>4276840473.3796296</c:v>
                </c:pt>
                <c:pt idx="2114">
                  <c:v>4276840476.8518519</c:v>
                </c:pt>
                <c:pt idx="2115">
                  <c:v>4276840480.3240738</c:v>
                </c:pt>
                <c:pt idx="2116">
                  <c:v>4276840482.6388893</c:v>
                </c:pt>
                <c:pt idx="2117">
                  <c:v>4276840486.1111112</c:v>
                </c:pt>
                <c:pt idx="2118">
                  <c:v>4276840489.5833335</c:v>
                </c:pt>
                <c:pt idx="2119">
                  <c:v>4276840493.0555553</c:v>
                </c:pt>
                <c:pt idx="2120">
                  <c:v>4276840495.3703709</c:v>
                </c:pt>
                <c:pt idx="2121">
                  <c:v>4276840498.8425927</c:v>
                </c:pt>
                <c:pt idx="2122">
                  <c:v>4276840502.3148146</c:v>
                </c:pt>
                <c:pt idx="2123">
                  <c:v>4276840505.7870369</c:v>
                </c:pt>
                <c:pt idx="2124">
                  <c:v>4276840508.1018519</c:v>
                </c:pt>
                <c:pt idx="2125">
                  <c:v>4276840511.5740738</c:v>
                </c:pt>
                <c:pt idx="2126">
                  <c:v>4276840515.0462961</c:v>
                </c:pt>
                <c:pt idx="2127">
                  <c:v>4276840518.5185184</c:v>
                </c:pt>
                <c:pt idx="2128">
                  <c:v>4276840521.9907408</c:v>
                </c:pt>
                <c:pt idx="2129">
                  <c:v>4276840524.3055553</c:v>
                </c:pt>
                <c:pt idx="2130">
                  <c:v>4276840527.7777777</c:v>
                </c:pt>
                <c:pt idx="2131">
                  <c:v>4276840531.25</c:v>
                </c:pt>
                <c:pt idx="2132">
                  <c:v>4276840534.7222223</c:v>
                </c:pt>
                <c:pt idx="2133">
                  <c:v>4276840537.0370369</c:v>
                </c:pt>
                <c:pt idx="2134">
                  <c:v>4276840540.5092592</c:v>
                </c:pt>
                <c:pt idx="2135">
                  <c:v>4276840543.9814816</c:v>
                </c:pt>
                <c:pt idx="2136">
                  <c:v>4276840547.4537039</c:v>
                </c:pt>
                <c:pt idx="2137">
                  <c:v>4276840550.9259262</c:v>
                </c:pt>
                <c:pt idx="2138">
                  <c:v>4276840553.2407408</c:v>
                </c:pt>
                <c:pt idx="2139">
                  <c:v>4276840556.7129631</c:v>
                </c:pt>
                <c:pt idx="2140">
                  <c:v>4276840560.1851854</c:v>
                </c:pt>
                <c:pt idx="2141">
                  <c:v>4276840563.6574078</c:v>
                </c:pt>
                <c:pt idx="2142">
                  <c:v>4276840565.9722223</c:v>
                </c:pt>
                <c:pt idx="2143">
                  <c:v>4276840569.4444447</c:v>
                </c:pt>
                <c:pt idx="2144">
                  <c:v>4276840572.916667</c:v>
                </c:pt>
                <c:pt idx="2145">
                  <c:v>4276840576.3888893</c:v>
                </c:pt>
                <c:pt idx="2146">
                  <c:v>4276840578.7037039</c:v>
                </c:pt>
                <c:pt idx="2147">
                  <c:v>4276840582.1759262</c:v>
                </c:pt>
                <c:pt idx="2148">
                  <c:v>4276840585.6481485</c:v>
                </c:pt>
                <c:pt idx="2149">
                  <c:v>4276840589.1203709</c:v>
                </c:pt>
                <c:pt idx="2150">
                  <c:v>4276840592.5925922</c:v>
                </c:pt>
                <c:pt idx="2151">
                  <c:v>4276840594.9074078</c:v>
                </c:pt>
                <c:pt idx="2152">
                  <c:v>4276840598.3796301</c:v>
                </c:pt>
                <c:pt idx="2153">
                  <c:v>4276840601.8518515</c:v>
                </c:pt>
                <c:pt idx="2154">
                  <c:v>4276840605.3240738</c:v>
                </c:pt>
                <c:pt idx="2155">
                  <c:v>4276840607.6388893</c:v>
                </c:pt>
                <c:pt idx="2156">
                  <c:v>4276840611.1111107</c:v>
                </c:pt>
                <c:pt idx="2157">
                  <c:v>4276840614.583333</c:v>
                </c:pt>
                <c:pt idx="2158">
                  <c:v>4276840618.0555553</c:v>
                </c:pt>
                <c:pt idx="2159">
                  <c:v>4276840621.5277777</c:v>
                </c:pt>
                <c:pt idx="2160">
                  <c:v>4276840623.8425922</c:v>
                </c:pt>
                <c:pt idx="2161">
                  <c:v>4276840627.3148146</c:v>
                </c:pt>
                <c:pt idx="2162">
                  <c:v>4276840630.7870369</c:v>
                </c:pt>
                <c:pt idx="2163">
                  <c:v>4276840634.2592592</c:v>
                </c:pt>
                <c:pt idx="2164">
                  <c:v>4276840636.5740738</c:v>
                </c:pt>
                <c:pt idx="2165">
                  <c:v>4276840640.0462961</c:v>
                </c:pt>
                <c:pt idx="2166">
                  <c:v>4276840643.5185184</c:v>
                </c:pt>
                <c:pt idx="2167">
                  <c:v>4276840646.9907408</c:v>
                </c:pt>
                <c:pt idx="2168">
                  <c:v>4276840649.3055553</c:v>
                </c:pt>
                <c:pt idx="2169">
                  <c:v>4276840652.7777777</c:v>
                </c:pt>
                <c:pt idx="2170">
                  <c:v>4276840656.25</c:v>
                </c:pt>
                <c:pt idx="2171">
                  <c:v>4276840659.7222223</c:v>
                </c:pt>
                <c:pt idx="2172">
                  <c:v>4276840663.1944447</c:v>
                </c:pt>
                <c:pt idx="2173">
                  <c:v>4276840665.5092592</c:v>
                </c:pt>
                <c:pt idx="2174">
                  <c:v>4276840668.9814816</c:v>
                </c:pt>
                <c:pt idx="2175">
                  <c:v>4276840672.4537039</c:v>
                </c:pt>
                <c:pt idx="2176">
                  <c:v>4276840675.9259262</c:v>
                </c:pt>
                <c:pt idx="2177">
                  <c:v>4276840678.2407408</c:v>
                </c:pt>
                <c:pt idx="2178">
                  <c:v>4276840681.7129631</c:v>
                </c:pt>
                <c:pt idx="2179">
                  <c:v>4276840685.1851854</c:v>
                </c:pt>
                <c:pt idx="2180">
                  <c:v>4276840688.6574078</c:v>
                </c:pt>
                <c:pt idx="2181">
                  <c:v>4276840690.9722223</c:v>
                </c:pt>
                <c:pt idx="2182">
                  <c:v>4276840694.4444447</c:v>
                </c:pt>
                <c:pt idx="2183">
                  <c:v>4276840697.916667</c:v>
                </c:pt>
                <c:pt idx="2184">
                  <c:v>4276840701.3888884</c:v>
                </c:pt>
                <c:pt idx="2185">
                  <c:v>4276840704.8611107</c:v>
                </c:pt>
                <c:pt idx="2186">
                  <c:v>4276840707.1759262</c:v>
                </c:pt>
                <c:pt idx="2187">
                  <c:v>4276840710.6481476</c:v>
                </c:pt>
                <c:pt idx="2188">
                  <c:v>4276840714.1203699</c:v>
                </c:pt>
                <c:pt idx="2189">
                  <c:v>4276840717.5925922</c:v>
                </c:pt>
                <c:pt idx="2190">
                  <c:v>4276840719.9074078</c:v>
                </c:pt>
                <c:pt idx="2191">
                  <c:v>4276840723.3796291</c:v>
                </c:pt>
                <c:pt idx="2192">
                  <c:v>4276840726.8518515</c:v>
                </c:pt>
                <c:pt idx="2193">
                  <c:v>4276840730.3240738</c:v>
                </c:pt>
                <c:pt idx="2194">
                  <c:v>4276840733.7962961</c:v>
                </c:pt>
                <c:pt idx="2195">
                  <c:v>4276840736.1111107</c:v>
                </c:pt>
                <c:pt idx="2196">
                  <c:v>4276840739.583333</c:v>
                </c:pt>
                <c:pt idx="2197">
                  <c:v>4276840743.0555553</c:v>
                </c:pt>
                <c:pt idx="2198">
                  <c:v>4276840746.5277777</c:v>
                </c:pt>
                <c:pt idx="2199">
                  <c:v>4276840748.8425922</c:v>
                </c:pt>
                <c:pt idx="2200">
                  <c:v>4276840752.3148146</c:v>
                </c:pt>
                <c:pt idx="2201">
                  <c:v>4276840755.7870369</c:v>
                </c:pt>
                <c:pt idx="2202">
                  <c:v>4276840759.2592592</c:v>
                </c:pt>
                <c:pt idx="2203">
                  <c:v>4276840761.5740738</c:v>
                </c:pt>
                <c:pt idx="2204">
                  <c:v>4276840765.0462961</c:v>
                </c:pt>
                <c:pt idx="2205">
                  <c:v>4276840768.5185184</c:v>
                </c:pt>
                <c:pt idx="2206">
                  <c:v>4276840771.9907408</c:v>
                </c:pt>
                <c:pt idx="2207">
                  <c:v>4276840775.4629631</c:v>
                </c:pt>
                <c:pt idx="2208">
                  <c:v>4276840777.7777777</c:v>
                </c:pt>
                <c:pt idx="2209">
                  <c:v>4276840781.25</c:v>
                </c:pt>
                <c:pt idx="2210">
                  <c:v>4276840784.7222223</c:v>
                </c:pt>
                <c:pt idx="2211">
                  <c:v>4276840788.1944447</c:v>
                </c:pt>
                <c:pt idx="2212">
                  <c:v>4276840790.5092592</c:v>
                </c:pt>
                <c:pt idx="2213">
                  <c:v>4276840793.9814816</c:v>
                </c:pt>
                <c:pt idx="2214">
                  <c:v>4276840797.4537039</c:v>
                </c:pt>
                <c:pt idx="2215">
                  <c:v>4276840802.0833335</c:v>
                </c:pt>
                <c:pt idx="2216">
                  <c:v>4276840804.3981481</c:v>
                </c:pt>
                <c:pt idx="2217">
                  <c:v>4276840807.8703704</c:v>
                </c:pt>
                <c:pt idx="2218">
                  <c:v>4276840811.3425927</c:v>
                </c:pt>
                <c:pt idx="2219">
                  <c:v>4276840814.8148146</c:v>
                </c:pt>
                <c:pt idx="2220">
                  <c:v>4276840817.1296296</c:v>
                </c:pt>
                <c:pt idx="2221">
                  <c:v>4276840820.6018519</c:v>
                </c:pt>
                <c:pt idx="2222">
                  <c:v>4276840824.0740743</c:v>
                </c:pt>
                <c:pt idx="2223">
                  <c:v>4276840827.5462961</c:v>
                </c:pt>
                <c:pt idx="2224">
                  <c:v>4276840829.8611112</c:v>
                </c:pt>
                <c:pt idx="2225">
                  <c:v>4276840833.3333335</c:v>
                </c:pt>
                <c:pt idx="2226">
                  <c:v>4276840836.8055558</c:v>
                </c:pt>
                <c:pt idx="2227">
                  <c:v>4276840840.2777777</c:v>
                </c:pt>
                <c:pt idx="2228">
                  <c:v>4276840843.75</c:v>
                </c:pt>
                <c:pt idx="2229">
                  <c:v>4276840846.064815</c:v>
                </c:pt>
                <c:pt idx="2230">
                  <c:v>4276840849.5370374</c:v>
                </c:pt>
                <c:pt idx="2231">
                  <c:v>4276840853.0092592</c:v>
                </c:pt>
                <c:pt idx="2232">
                  <c:v>4276840856.4814816</c:v>
                </c:pt>
                <c:pt idx="2233">
                  <c:v>4276840858.7962966</c:v>
                </c:pt>
                <c:pt idx="2234">
                  <c:v>4276840862.2685184</c:v>
                </c:pt>
                <c:pt idx="2235">
                  <c:v>4276840865.7407408</c:v>
                </c:pt>
                <c:pt idx="2236">
                  <c:v>4276840869.2129631</c:v>
                </c:pt>
                <c:pt idx="2237">
                  <c:v>4276840872.685185</c:v>
                </c:pt>
                <c:pt idx="2238">
                  <c:v>4276840875</c:v>
                </c:pt>
                <c:pt idx="2239">
                  <c:v>4276840878.4722223</c:v>
                </c:pt>
                <c:pt idx="2240">
                  <c:v>4276840881.9444442</c:v>
                </c:pt>
                <c:pt idx="2241">
                  <c:v>4276840885.4166665</c:v>
                </c:pt>
                <c:pt idx="2242">
                  <c:v>4276840887.7314816</c:v>
                </c:pt>
                <c:pt idx="2243">
                  <c:v>4276840891.2037034</c:v>
                </c:pt>
                <c:pt idx="2244">
                  <c:v>4276840894.6759257</c:v>
                </c:pt>
                <c:pt idx="2245">
                  <c:v>4276840898.1481481</c:v>
                </c:pt>
                <c:pt idx="2246">
                  <c:v>4276840900.4629626</c:v>
                </c:pt>
                <c:pt idx="2247">
                  <c:v>4276840903.935185</c:v>
                </c:pt>
                <c:pt idx="2248">
                  <c:v>4276840907.4074073</c:v>
                </c:pt>
                <c:pt idx="2249">
                  <c:v>4276840910.8796296</c:v>
                </c:pt>
                <c:pt idx="2250">
                  <c:v>4276840914.3518519</c:v>
                </c:pt>
                <c:pt idx="2251">
                  <c:v>4276840916.6666665</c:v>
                </c:pt>
                <c:pt idx="2252">
                  <c:v>4276840920.1388888</c:v>
                </c:pt>
                <c:pt idx="2253">
                  <c:v>4276840923.6111112</c:v>
                </c:pt>
                <c:pt idx="2254">
                  <c:v>4276840927.0833335</c:v>
                </c:pt>
                <c:pt idx="2255">
                  <c:v>4276840929.3981481</c:v>
                </c:pt>
                <c:pt idx="2256">
                  <c:v>4276840932.8703704</c:v>
                </c:pt>
                <c:pt idx="2257">
                  <c:v>4276840936.3425927</c:v>
                </c:pt>
                <c:pt idx="2258">
                  <c:v>4276840939.814815</c:v>
                </c:pt>
                <c:pt idx="2259">
                  <c:v>4276840942.1296296</c:v>
                </c:pt>
                <c:pt idx="2260">
                  <c:v>4276840945.6018519</c:v>
                </c:pt>
                <c:pt idx="2261">
                  <c:v>4276840949.0740743</c:v>
                </c:pt>
                <c:pt idx="2262">
                  <c:v>4276840952.5462966</c:v>
                </c:pt>
                <c:pt idx="2263">
                  <c:v>4276840956.0185189</c:v>
                </c:pt>
                <c:pt idx="2264">
                  <c:v>4276840958.3333335</c:v>
                </c:pt>
                <c:pt idx="2265">
                  <c:v>4276840961.8055558</c:v>
                </c:pt>
                <c:pt idx="2266">
                  <c:v>4276840965.2777781</c:v>
                </c:pt>
                <c:pt idx="2267">
                  <c:v>4276840968.7500005</c:v>
                </c:pt>
                <c:pt idx="2268">
                  <c:v>4276840971.064815</c:v>
                </c:pt>
                <c:pt idx="2269">
                  <c:v>4276840974.5370374</c:v>
                </c:pt>
                <c:pt idx="2270">
                  <c:v>4276840978.0092597</c:v>
                </c:pt>
                <c:pt idx="2271">
                  <c:v>4276840981.4814811</c:v>
                </c:pt>
                <c:pt idx="2272">
                  <c:v>4276840983.7962966</c:v>
                </c:pt>
                <c:pt idx="2273">
                  <c:v>4276840987.2685189</c:v>
                </c:pt>
                <c:pt idx="2274">
                  <c:v>4276840990.7407403</c:v>
                </c:pt>
                <c:pt idx="2275">
                  <c:v>4276840994.2129626</c:v>
                </c:pt>
                <c:pt idx="2276">
                  <c:v>4276840997.685185</c:v>
                </c:pt>
                <c:pt idx="2277">
                  <c:v>4276841000.0000005</c:v>
                </c:pt>
                <c:pt idx="2278">
                  <c:v>4276841003.4722219</c:v>
                </c:pt>
                <c:pt idx="2279">
                  <c:v>4276841006.9444442</c:v>
                </c:pt>
                <c:pt idx="2280">
                  <c:v>4276841010.4166665</c:v>
                </c:pt>
                <c:pt idx="2281">
                  <c:v>4276841012.7314811</c:v>
                </c:pt>
                <c:pt idx="2282">
                  <c:v>4276841016.2037034</c:v>
                </c:pt>
                <c:pt idx="2283">
                  <c:v>4276841019.6759257</c:v>
                </c:pt>
                <c:pt idx="2284">
                  <c:v>4276841023.1481481</c:v>
                </c:pt>
                <c:pt idx="2285">
                  <c:v>4276841026.6203704</c:v>
                </c:pt>
                <c:pt idx="2286">
                  <c:v>4276841028.935185</c:v>
                </c:pt>
                <c:pt idx="2287">
                  <c:v>4276841032.4074073</c:v>
                </c:pt>
                <c:pt idx="2288">
                  <c:v>4276841035.8796296</c:v>
                </c:pt>
                <c:pt idx="2289">
                  <c:v>4276841039.3518519</c:v>
                </c:pt>
                <c:pt idx="2290">
                  <c:v>4276841041.6666665</c:v>
                </c:pt>
                <c:pt idx="2291">
                  <c:v>4276841045.1388888</c:v>
                </c:pt>
                <c:pt idx="2292">
                  <c:v>4276841048.6111112</c:v>
                </c:pt>
                <c:pt idx="2293">
                  <c:v>4276841052.0833335</c:v>
                </c:pt>
                <c:pt idx="2294">
                  <c:v>4276841054.3981481</c:v>
                </c:pt>
                <c:pt idx="2295">
                  <c:v>4276841057.8703704</c:v>
                </c:pt>
                <c:pt idx="2296">
                  <c:v>4276841061.3425927</c:v>
                </c:pt>
                <c:pt idx="2297">
                  <c:v>4276841064.814815</c:v>
                </c:pt>
                <c:pt idx="2298">
                  <c:v>4276841068.2870374</c:v>
                </c:pt>
                <c:pt idx="2299">
                  <c:v>4276841070.6018519</c:v>
                </c:pt>
                <c:pt idx="2300">
                  <c:v>4276841074.0740743</c:v>
                </c:pt>
                <c:pt idx="2301">
                  <c:v>4276841077.5462966</c:v>
                </c:pt>
                <c:pt idx="2302">
                  <c:v>4276841081.018518</c:v>
                </c:pt>
                <c:pt idx="2303">
                  <c:v>4276841083.3333335</c:v>
                </c:pt>
                <c:pt idx="2304">
                  <c:v>4276841086.8055558</c:v>
                </c:pt>
                <c:pt idx="2305">
                  <c:v>4276841090.2777781</c:v>
                </c:pt>
                <c:pt idx="2306">
                  <c:v>4276841093.7499995</c:v>
                </c:pt>
                <c:pt idx="2307">
                  <c:v>4276841097.2222219</c:v>
                </c:pt>
                <c:pt idx="2308">
                  <c:v>4276841099.5370374</c:v>
                </c:pt>
                <c:pt idx="2309">
                  <c:v>4276841103.0092587</c:v>
                </c:pt>
                <c:pt idx="2310">
                  <c:v>4276841106.4814811</c:v>
                </c:pt>
                <c:pt idx="2311">
                  <c:v>4276841109.9537034</c:v>
                </c:pt>
                <c:pt idx="2312">
                  <c:v>4276841112.268518</c:v>
                </c:pt>
                <c:pt idx="2313">
                  <c:v>4276841115.7407403</c:v>
                </c:pt>
                <c:pt idx="2314">
                  <c:v>4276841119.2129626</c:v>
                </c:pt>
                <c:pt idx="2315">
                  <c:v>4276841122.685185</c:v>
                </c:pt>
                <c:pt idx="2316">
                  <c:v>4276841124.9999995</c:v>
                </c:pt>
                <c:pt idx="2317">
                  <c:v>4276841128.4722219</c:v>
                </c:pt>
                <c:pt idx="2318">
                  <c:v>4276841131.9444442</c:v>
                </c:pt>
                <c:pt idx="2319">
                  <c:v>4276841135.4166665</c:v>
                </c:pt>
                <c:pt idx="2320">
                  <c:v>4276841138.8888888</c:v>
                </c:pt>
                <c:pt idx="2321">
                  <c:v>4276841141.2037034</c:v>
                </c:pt>
                <c:pt idx="2322">
                  <c:v>4276841144.6759257</c:v>
                </c:pt>
                <c:pt idx="2323">
                  <c:v>4276841148.1481481</c:v>
                </c:pt>
                <c:pt idx="2324">
                  <c:v>4276841151.6203704</c:v>
                </c:pt>
                <c:pt idx="2325">
                  <c:v>4276841153.935185</c:v>
                </c:pt>
                <c:pt idx="2326">
                  <c:v>4276841157.4074073</c:v>
                </c:pt>
                <c:pt idx="2327">
                  <c:v>4276841160.8796296</c:v>
                </c:pt>
                <c:pt idx="2328">
                  <c:v>4276841164.3518519</c:v>
                </c:pt>
                <c:pt idx="2329">
                  <c:v>4276841167.8240743</c:v>
                </c:pt>
                <c:pt idx="2330">
                  <c:v>4276841170.1388888</c:v>
                </c:pt>
                <c:pt idx="2331">
                  <c:v>4276841173.6111112</c:v>
                </c:pt>
                <c:pt idx="2332">
                  <c:v>4276841177.0833335</c:v>
                </c:pt>
                <c:pt idx="2333">
                  <c:v>4276841180.5555558</c:v>
                </c:pt>
                <c:pt idx="2334">
                  <c:v>4276841182.8703704</c:v>
                </c:pt>
                <c:pt idx="2335">
                  <c:v>4276841186.3425927</c:v>
                </c:pt>
                <c:pt idx="2336">
                  <c:v>4276841189.814815</c:v>
                </c:pt>
                <c:pt idx="2337">
                  <c:v>4276841193.2870369</c:v>
                </c:pt>
                <c:pt idx="2338">
                  <c:v>4276841195.6018519</c:v>
                </c:pt>
                <c:pt idx="2339">
                  <c:v>4276841199.0740743</c:v>
                </c:pt>
                <c:pt idx="2340">
                  <c:v>4276841202.5462961</c:v>
                </c:pt>
                <c:pt idx="2341">
                  <c:v>4276841206.0185184</c:v>
                </c:pt>
                <c:pt idx="2342">
                  <c:v>4276841209.4907408</c:v>
                </c:pt>
                <c:pt idx="2343">
                  <c:v>4276841211.8055553</c:v>
                </c:pt>
                <c:pt idx="2344">
                  <c:v>4276841215.2777777</c:v>
                </c:pt>
                <c:pt idx="2345">
                  <c:v>4276841218.75</c:v>
                </c:pt>
                <c:pt idx="2346">
                  <c:v>4276841222.2222223</c:v>
                </c:pt>
                <c:pt idx="2347">
                  <c:v>4276841224.5370369</c:v>
                </c:pt>
                <c:pt idx="2348">
                  <c:v>4276841228.0092592</c:v>
                </c:pt>
                <c:pt idx="2349">
                  <c:v>4276841231.4814816</c:v>
                </c:pt>
                <c:pt idx="2350">
                  <c:v>4276841234.9537039</c:v>
                </c:pt>
                <c:pt idx="2351">
                  <c:v>4276841238.4259262</c:v>
                </c:pt>
                <c:pt idx="2352">
                  <c:v>4276841240.7407408</c:v>
                </c:pt>
                <c:pt idx="2353">
                  <c:v>4276841244.2129631</c:v>
                </c:pt>
                <c:pt idx="2354">
                  <c:v>4276841247.6851854</c:v>
                </c:pt>
                <c:pt idx="2355">
                  <c:v>4276841251.1574078</c:v>
                </c:pt>
                <c:pt idx="2356">
                  <c:v>4276841253.4722223</c:v>
                </c:pt>
                <c:pt idx="2357">
                  <c:v>4276841256.9444447</c:v>
                </c:pt>
                <c:pt idx="2358">
                  <c:v>4276841260.416667</c:v>
                </c:pt>
                <c:pt idx="2359">
                  <c:v>4276841263.8888893</c:v>
                </c:pt>
                <c:pt idx="2360">
                  <c:v>4276841266.2037039</c:v>
                </c:pt>
                <c:pt idx="2361">
                  <c:v>4276841269.6759262</c:v>
                </c:pt>
                <c:pt idx="2362">
                  <c:v>4276841273.1481485</c:v>
                </c:pt>
                <c:pt idx="2363">
                  <c:v>4276841276.6203709</c:v>
                </c:pt>
                <c:pt idx="2364">
                  <c:v>4276841280.0925927</c:v>
                </c:pt>
                <c:pt idx="2365">
                  <c:v>4276841282.4074078</c:v>
                </c:pt>
                <c:pt idx="2366">
                  <c:v>4276841285.8796301</c:v>
                </c:pt>
                <c:pt idx="2367">
                  <c:v>4276841289.3518519</c:v>
                </c:pt>
                <c:pt idx="2368">
                  <c:v>4276841292.8240738</c:v>
                </c:pt>
                <c:pt idx="2369">
                  <c:v>4276841295.1388893</c:v>
                </c:pt>
                <c:pt idx="2370">
                  <c:v>4276841298.6111116</c:v>
                </c:pt>
                <c:pt idx="2371">
                  <c:v>4276841302.083333</c:v>
                </c:pt>
                <c:pt idx="2372">
                  <c:v>4276841305.5555553</c:v>
                </c:pt>
                <c:pt idx="2373">
                  <c:v>4276841309.0277777</c:v>
                </c:pt>
                <c:pt idx="2374">
                  <c:v>4276841311.3425922</c:v>
                </c:pt>
                <c:pt idx="2375">
                  <c:v>4276841314.8148146</c:v>
                </c:pt>
                <c:pt idx="2376">
                  <c:v>4276841318.2870369</c:v>
                </c:pt>
                <c:pt idx="2377">
                  <c:v>4276841321.7592592</c:v>
                </c:pt>
                <c:pt idx="2378">
                  <c:v>4276841324.0740738</c:v>
                </c:pt>
                <c:pt idx="2379">
                  <c:v>4276841327.5462961</c:v>
                </c:pt>
                <c:pt idx="2380">
                  <c:v>4276841331.0185184</c:v>
                </c:pt>
                <c:pt idx="2381">
                  <c:v>4276841334.4907408</c:v>
                </c:pt>
                <c:pt idx="2382">
                  <c:v>4276841336.8055553</c:v>
                </c:pt>
                <c:pt idx="2383">
                  <c:v>4276841340.2777777</c:v>
                </c:pt>
                <c:pt idx="2384">
                  <c:v>4276841343.75</c:v>
                </c:pt>
                <c:pt idx="2385">
                  <c:v>4276841347.2222223</c:v>
                </c:pt>
                <c:pt idx="2386">
                  <c:v>4276841350.6944447</c:v>
                </c:pt>
                <c:pt idx="2387">
                  <c:v>4276841353.0092592</c:v>
                </c:pt>
                <c:pt idx="2388">
                  <c:v>4276841356.4814816</c:v>
                </c:pt>
                <c:pt idx="2389">
                  <c:v>4276841359.9537039</c:v>
                </c:pt>
                <c:pt idx="2390">
                  <c:v>4276841363.4259262</c:v>
                </c:pt>
                <c:pt idx="2391">
                  <c:v>4276841365.7407408</c:v>
                </c:pt>
                <c:pt idx="2392">
                  <c:v>4276841369.2129631</c:v>
                </c:pt>
                <c:pt idx="2393">
                  <c:v>4276841372.6851854</c:v>
                </c:pt>
                <c:pt idx="2394">
                  <c:v>4276841376.1574078</c:v>
                </c:pt>
                <c:pt idx="2395">
                  <c:v>4276841379.6296301</c:v>
                </c:pt>
                <c:pt idx="2396">
                  <c:v>4276841381.9444447</c:v>
                </c:pt>
                <c:pt idx="2397">
                  <c:v>4276841385.416667</c:v>
                </c:pt>
                <c:pt idx="2398">
                  <c:v>4276841388.8888893</c:v>
                </c:pt>
                <c:pt idx="2399">
                  <c:v>4276841392.3611107</c:v>
                </c:pt>
                <c:pt idx="2400">
                  <c:v>4276841394.6759262</c:v>
                </c:pt>
                <c:pt idx="2401">
                  <c:v>4276841398.1481485</c:v>
                </c:pt>
                <c:pt idx="2402">
                  <c:v>4276841401.6203699</c:v>
                </c:pt>
                <c:pt idx="2403">
                  <c:v>4276841405.0925922</c:v>
                </c:pt>
                <c:pt idx="2404">
                  <c:v>4276841407.4074078</c:v>
                </c:pt>
                <c:pt idx="2405">
                  <c:v>4276841410.8796301</c:v>
                </c:pt>
                <c:pt idx="2406">
                  <c:v>4276841414.3518515</c:v>
                </c:pt>
                <c:pt idx="2407">
                  <c:v>4276841417.8240738</c:v>
                </c:pt>
                <c:pt idx="2408">
                  <c:v>4276841421.2962961</c:v>
                </c:pt>
                <c:pt idx="2409">
                  <c:v>4276841423.6111107</c:v>
                </c:pt>
                <c:pt idx="2410">
                  <c:v>4276841427.083333</c:v>
                </c:pt>
                <c:pt idx="2411">
                  <c:v>4276841430.5555553</c:v>
                </c:pt>
                <c:pt idx="2412">
                  <c:v>4276841434.0277777</c:v>
                </c:pt>
                <c:pt idx="2413">
                  <c:v>4276841436.3425922</c:v>
                </c:pt>
                <c:pt idx="2414">
                  <c:v>4276841439.8148146</c:v>
                </c:pt>
                <c:pt idx="2415">
                  <c:v>4276841443.2870369</c:v>
                </c:pt>
                <c:pt idx="2416">
                  <c:v>4276841446.7592592</c:v>
                </c:pt>
                <c:pt idx="2417">
                  <c:v>4276841450.2314816</c:v>
                </c:pt>
                <c:pt idx="2418">
                  <c:v>4276841452.5462961</c:v>
                </c:pt>
                <c:pt idx="2419">
                  <c:v>4276841456.0185184</c:v>
                </c:pt>
                <c:pt idx="2420">
                  <c:v>4276841459.4907408</c:v>
                </c:pt>
                <c:pt idx="2421">
                  <c:v>4276841462.9629631</c:v>
                </c:pt>
                <c:pt idx="2422">
                  <c:v>4276841465.2777777</c:v>
                </c:pt>
                <c:pt idx="2423">
                  <c:v>4276841468.75</c:v>
                </c:pt>
                <c:pt idx="2424">
                  <c:v>4276841472.2222223</c:v>
                </c:pt>
                <c:pt idx="2425">
                  <c:v>4276841475.6944447</c:v>
                </c:pt>
                <c:pt idx="2426">
                  <c:v>4276841478.0092592</c:v>
                </c:pt>
                <c:pt idx="2427">
                  <c:v>4276841481.4814816</c:v>
                </c:pt>
                <c:pt idx="2428">
                  <c:v>4276841484.9537039</c:v>
                </c:pt>
                <c:pt idx="2429">
                  <c:v>4276841488.4259262</c:v>
                </c:pt>
                <c:pt idx="2430">
                  <c:v>4276841491.8981476</c:v>
                </c:pt>
                <c:pt idx="2431">
                  <c:v>4276841494.2129631</c:v>
                </c:pt>
                <c:pt idx="2432">
                  <c:v>4276841497.6851854</c:v>
                </c:pt>
                <c:pt idx="2433">
                  <c:v>4276841501.1574078</c:v>
                </c:pt>
                <c:pt idx="2434">
                  <c:v>4276841504.6296291</c:v>
                </c:pt>
                <c:pt idx="2435">
                  <c:v>4276841506.9444447</c:v>
                </c:pt>
                <c:pt idx="2436">
                  <c:v>4276841510.416667</c:v>
                </c:pt>
                <c:pt idx="2437">
                  <c:v>4276841513.8888884</c:v>
                </c:pt>
                <c:pt idx="2438">
                  <c:v>4276841517.3611107</c:v>
                </c:pt>
                <c:pt idx="2439">
                  <c:v>4276841520.833333</c:v>
                </c:pt>
                <c:pt idx="2440">
                  <c:v>4276841523.1481481</c:v>
                </c:pt>
                <c:pt idx="2441">
                  <c:v>4276841526.6203699</c:v>
                </c:pt>
                <c:pt idx="2442">
                  <c:v>4276841530.0925922</c:v>
                </c:pt>
                <c:pt idx="2443">
                  <c:v>4276841533.5648146</c:v>
                </c:pt>
                <c:pt idx="2444">
                  <c:v>4276841535.8796291</c:v>
                </c:pt>
                <c:pt idx="2445">
                  <c:v>4276841539.3518515</c:v>
                </c:pt>
                <c:pt idx="2446">
                  <c:v>4276841542.8240738</c:v>
                </c:pt>
                <c:pt idx="2447">
                  <c:v>4276841546.2962961</c:v>
                </c:pt>
                <c:pt idx="2448">
                  <c:v>4276841548.6111107</c:v>
                </c:pt>
                <c:pt idx="2449">
                  <c:v>4276841552.083333</c:v>
                </c:pt>
                <c:pt idx="2450">
                  <c:v>4276841555.5555553</c:v>
                </c:pt>
                <c:pt idx="2451">
                  <c:v>4276841559.0277777</c:v>
                </c:pt>
                <c:pt idx="2452">
                  <c:v>4276841562.5</c:v>
                </c:pt>
                <c:pt idx="2453">
                  <c:v>4276841564.8148146</c:v>
                </c:pt>
                <c:pt idx="2454">
                  <c:v>4276841568.2870369</c:v>
                </c:pt>
                <c:pt idx="2455">
                  <c:v>4276841571.7592592</c:v>
                </c:pt>
                <c:pt idx="2456">
                  <c:v>4276841575.2314816</c:v>
                </c:pt>
                <c:pt idx="2457">
                  <c:v>4276841577.5462961</c:v>
                </c:pt>
                <c:pt idx="2458">
                  <c:v>4276841581.0185184</c:v>
                </c:pt>
                <c:pt idx="2459">
                  <c:v>4276841584.4907408</c:v>
                </c:pt>
                <c:pt idx="2460">
                  <c:v>4276841587.9629631</c:v>
                </c:pt>
                <c:pt idx="2461">
                  <c:v>4276841591.4351854</c:v>
                </c:pt>
                <c:pt idx="2462">
                  <c:v>4276841593.75</c:v>
                </c:pt>
                <c:pt idx="2463">
                  <c:v>4276841597.2222223</c:v>
                </c:pt>
                <c:pt idx="2464">
                  <c:v>4276841600.6944447</c:v>
                </c:pt>
                <c:pt idx="2465">
                  <c:v>4276841604.1666665</c:v>
                </c:pt>
                <c:pt idx="2466">
                  <c:v>4276841606.4814816</c:v>
                </c:pt>
                <c:pt idx="2467">
                  <c:v>4276841609.9537039</c:v>
                </c:pt>
                <c:pt idx="2468">
                  <c:v>4276841613.4259257</c:v>
                </c:pt>
                <c:pt idx="2469">
                  <c:v>4276841616.8981481</c:v>
                </c:pt>
                <c:pt idx="2470">
                  <c:v>4276841619.2129631</c:v>
                </c:pt>
                <c:pt idx="2471">
                  <c:v>4276841622.685185</c:v>
                </c:pt>
                <c:pt idx="2472">
                  <c:v>4276841626.1574073</c:v>
                </c:pt>
                <c:pt idx="2473">
                  <c:v>4276841629.6296296</c:v>
                </c:pt>
                <c:pt idx="2474">
                  <c:v>4276841633.1018519</c:v>
                </c:pt>
                <c:pt idx="2475">
                  <c:v>4276841635.4166665</c:v>
                </c:pt>
                <c:pt idx="2476">
                  <c:v>4276841638.8888888</c:v>
                </c:pt>
                <c:pt idx="2477">
                  <c:v>4276841642.3611112</c:v>
                </c:pt>
                <c:pt idx="2478">
                  <c:v>4276841645.8333335</c:v>
                </c:pt>
                <c:pt idx="2479">
                  <c:v>4276841648.1481481</c:v>
                </c:pt>
                <c:pt idx="2480">
                  <c:v>4276841651.6203704</c:v>
                </c:pt>
                <c:pt idx="2481">
                  <c:v>4276841655.0925927</c:v>
                </c:pt>
                <c:pt idx="2482">
                  <c:v>4276841658.564815</c:v>
                </c:pt>
                <c:pt idx="2483">
                  <c:v>4276841660.8796296</c:v>
                </c:pt>
                <c:pt idx="2484">
                  <c:v>4276841664.3518519</c:v>
                </c:pt>
                <c:pt idx="2485">
                  <c:v>4276841667.8240743</c:v>
                </c:pt>
                <c:pt idx="2486">
                  <c:v>4276841671.2962966</c:v>
                </c:pt>
                <c:pt idx="2487">
                  <c:v>4276841674.7685189</c:v>
                </c:pt>
                <c:pt idx="2488">
                  <c:v>4276841677.0833335</c:v>
                </c:pt>
                <c:pt idx="2489">
                  <c:v>4276841680.5555558</c:v>
                </c:pt>
                <c:pt idx="2490">
                  <c:v>4276841684.0277781</c:v>
                </c:pt>
                <c:pt idx="2491">
                  <c:v>4276841687.5000005</c:v>
                </c:pt>
                <c:pt idx="2492">
                  <c:v>4276841689.814815</c:v>
                </c:pt>
                <c:pt idx="2493">
                  <c:v>4276841693.2870374</c:v>
                </c:pt>
                <c:pt idx="2494">
                  <c:v>4276841696.7592597</c:v>
                </c:pt>
                <c:pt idx="2495">
                  <c:v>4276841700.231482</c:v>
                </c:pt>
                <c:pt idx="2496">
                  <c:v>4276841703.7037034</c:v>
                </c:pt>
                <c:pt idx="2497">
                  <c:v>4276841706.0185189</c:v>
                </c:pt>
                <c:pt idx="2498">
                  <c:v>4276841709.4907413</c:v>
                </c:pt>
                <c:pt idx="2499">
                  <c:v>4276841712.9629626</c:v>
                </c:pt>
                <c:pt idx="2500">
                  <c:v>4276841716.435185</c:v>
                </c:pt>
                <c:pt idx="2501">
                  <c:v>4276841718.7500005</c:v>
                </c:pt>
                <c:pt idx="2502">
                  <c:v>4276841722.2222219</c:v>
                </c:pt>
                <c:pt idx="2503">
                  <c:v>4276841725.6944442</c:v>
                </c:pt>
                <c:pt idx="2504">
                  <c:v>4276841729.1666665</c:v>
                </c:pt>
                <c:pt idx="2505">
                  <c:v>4276841731.481482</c:v>
                </c:pt>
                <c:pt idx="2506">
                  <c:v>4276841734.9537034</c:v>
                </c:pt>
                <c:pt idx="2507">
                  <c:v>4276841738.4259257</c:v>
                </c:pt>
                <c:pt idx="2508">
                  <c:v>4276841741.8981481</c:v>
                </c:pt>
                <c:pt idx="2509">
                  <c:v>4276841745.3703704</c:v>
                </c:pt>
                <c:pt idx="2510">
                  <c:v>4276841747.685185</c:v>
                </c:pt>
                <c:pt idx="2511">
                  <c:v>4276841751.1574073</c:v>
                </c:pt>
                <c:pt idx="2512">
                  <c:v>4276841754.6296296</c:v>
                </c:pt>
                <c:pt idx="2513">
                  <c:v>4276841758.1018519</c:v>
                </c:pt>
                <c:pt idx="2514">
                  <c:v>4276841760.4166665</c:v>
                </c:pt>
                <c:pt idx="2515">
                  <c:v>4276841763.8888888</c:v>
                </c:pt>
                <c:pt idx="2516">
                  <c:v>4276841767.3611112</c:v>
                </c:pt>
                <c:pt idx="2517">
                  <c:v>4276841770.8333335</c:v>
                </c:pt>
                <c:pt idx="2518">
                  <c:v>4276841774.3055558</c:v>
                </c:pt>
                <c:pt idx="2519">
                  <c:v>4276841777.7777781</c:v>
                </c:pt>
                <c:pt idx="2520">
                  <c:v>4276841781.2500005</c:v>
                </c:pt>
                <c:pt idx="2521">
                  <c:v>4276841784.7222219</c:v>
                </c:pt>
                <c:pt idx="2522">
                  <c:v>4276841787.0370374</c:v>
                </c:pt>
                <c:pt idx="2523">
                  <c:v>4276841790.5092597</c:v>
                </c:pt>
                <c:pt idx="2524">
                  <c:v>4276841793.9814811</c:v>
                </c:pt>
                <c:pt idx="2525">
                  <c:v>4276841797.4537034</c:v>
                </c:pt>
                <c:pt idx="2526">
                  <c:v>4276841799.7685189</c:v>
                </c:pt>
                <c:pt idx="2527">
                  <c:v>4276841803.2407403</c:v>
                </c:pt>
                <c:pt idx="2528">
                  <c:v>4276841806.7129626</c:v>
                </c:pt>
                <c:pt idx="2529">
                  <c:v>4276841810.185185</c:v>
                </c:pt>
                <c:pt idx="2530">
                  <c:v>4276841813.6574073</c:v>
                </c:pt>
                <c:pt idx="2531">
                  <c:v>4276841815.9722219</c:v>
                </c:pt>
                <c:pt idx="2532">
                  <c:v>4276841819.4444442</c:v>
                </c:pt>
                <c:pt idx="2533">
                  <c:v>4276841822.9166665</c:v>
                </c:pt>
                <c:pt idx="2534">
                  <c:v>4276841826.3888888</c:v>
                </c:pt>
                <c:pt idx="2535">
                  <c:v>4276841828.7037034</c:v>
                </c:pt>
                <c:pt idx="2536">
                  <c:v>4276841832.1759257</c:v>
                </c:pt>
                <c:pt idx="2537">
                  <c:v>4276841835.6481481</c:v>
                </c:pt>
                <c:pt idx="2538">
                  <c:v>4276841839.1203704</c:v>
                </c:pt>
                <c:pt idx="2539">
                  <c:v>4276841841.435185</c:v>
                </c:pt>
                <c:pt idx="2540">
                  <c:v>4276841844.9074073</c:v>
                </c:pt>
                <c:pt idx="2541">
                  <c:v>4276841848.3796296</c:v>
                </c:pt>
                <c:pt idx="2542">
                  <c:v>4276841851.8518519</c:v>
                </c:pt>
                <c:pt idx="2543">
                  <c:v>4276841855.3240743</c:v>
                </c:pt>
                <c:pt idx="2544">
                  <c:v>4276841857.6388888</c:v>
                </c:pt>
                <c:pt idx="2545">
                  <c:v>4276841861.1111112</c:v>
                </c:pt>
                <c:pt idx="2546">
                  <c:v>4276841864.5833335</c:v>
                </c:pt>
                <c:pt idx="2547">
                  <c:v>4276841868.0555558</c:v>
                </c:pt>
                <c:pt idx="2548">
                  <c:v>4276841870.3703704</c:v>
                </c:pt>
                <c:pt idx="2549">
                  <c:v>4276841873.8425927</c:v>
                </c:pt>
                <c:pt idx="2550">
                  <c:v>4276841877.314815</c:v>
                </c:pt>
                <c:pt idx="2551">
                  <c:v>4276841880.7870374</c:v>
                </c:pt>
                <c:pt idx="2552">
                  <c:v>4276841883.1018519</c:v>
                </c:pt>
                <c:pt idx="2553">
                  <c:v>4276841886.5740743</c:v>
                </c:pt>
                <c:pt idx="2554">
                  <c:v>4276841890.0462966</c:v>
                </c:pt>
                <c:pt idx="2555">
                  <c:v>4276841893.518518</c:v>
                </c:pt>
                <c:pt idx="2556">
                  <c:v>4276841896.9907403</c:v>
                </c:pt>
                <c:pt idx="2557">
                  <c:v>4276841899.3055558</c:v>
                </c:pt>
                <c:pt idx="2558">
                  <c:v>4276841902.7777772</c:v>
                </c:pt>
                <c:pt idx="2559">
                  <c:v>4276841906.2499995</c:v>
                </c:pt>
                <c:pt idx="2560">
                  <c:v>4276841909.7222219</c:v>
                </c:pt>
                <c:pt idx="2561">
                  <c:v>4276841912.0370374</c:v>
                </c:pt>
                <c:pt idx="2562">
                  <c:v>4276841915.5092587</c:v>
                </c:pt>
                <c:pt idx="2563">
                  <c:v>4276841918.9814811</c:v>
                </c:pt>
                <c:pt idx="2564">
                  <c:v>4276841922.4537034</c:v>
                </c:pt>
                <c:pt idx="2565">
                  <c:v>4276841925.9259257</c:v>
                </c:pt>
                <c:pt idx="2566">
                  <c:v>4276841928.2407403</c:v>
                </c:pt>
                <c:pt idx="2567">
                  <c:v>4276841931.7129626</c:v>
                </c:pt>
                <c:pt idx="2568">
                  <c:v>4276841935.185185</c:v>
                </c:pt>
                <c:pt idx="2569">
                  <c:v>4276841938.6574073</c:v>
                </c:pt>
                <c:pt idx="2570">
                  <c:v>4276841940.9722219</c:v>
                </c:pt>
                <c:pt idx="2571">
                  <c:v>4276841944.4444442</c:v>
                </c:pt>
                <c:pt idx="2572">
                  <c:v>4276841947.9166665</c:v>
                </c:pt>
                <c:pt idx="2573">
                  <c:v>4276841951.3888888</c:v>
                </c:pt>
                <c:pt idx="2574">
                  <c:v>4276841953.7037034</c:v>
                </c:pt>
                <c:pt idx="2575">
                  <c:v>4276841957.1759257</c:v>
                </c:pt>
                <c:pt idx="2576">
                  <c:v>4276841960.6481481</c:v>
                </c:pt>
                <c:pt idx="2577">
                  <c:v>4276841964.1203704</c:v>
                </c:pt>
                <c:pt idx="2578">
                  <c:v>4276841967.5925927</c:v>
                </c:pt>
                <c:pt idx="2579">
                  <c:v>4276841969.9074073</c:v>
                </c:pt>
                <c:pt idx="2580">
                  <c:v>4276841973.3796296</c:v>
                </c:pt>
                <c:pt idx="2581">
                  <c:v>4276841976.8518519</c:v>
                </c:pt>
                <c:pt idx="2582">
                  <c:v>4276841980.3240743</c:v>
                </c:pt>
                <c:pt idx="2583">
                  <c:v>4276841982.6388888</c:v>
                </c:pt>
                <c:pt idx="2584">
                  <c:v>4276841986.1111112</c:v>
                </c:pt>
                <c:pt idx="2585">
                  <c:v>4276841989.5833335</c:v>
                </c:pt>
                <c:pt idx="2586">
                  <c:v>4276841993.0555553</c:v>
                </c:pt>
                <c:pt idx="2587">
                  <c:v>4276841995.3703704</c:v>
                </c:pt>
                <c:pt idx="2588">
                  <c:v>4276841998.8425927</c:v>
                </c:pt>
                <c:pt idx="2589">
                  <c:v>4276842002.3148146</c:v>
                </c:pt>
                <c:pt idx="2590">
                  <c:v>4276842005.7870369</c:v>
                </c:pt>
                <c:pt idx="2591">
                  <c:v>4276842009.2592592</c:v>
                </c:pt>
                <c:pt idx="2592">
                  <c:v>4276842011.5740743</c:v>
                </c:pt>
                <c:pt idx="2593">
                  <c:v>4276842015.0462961</c:v>
                </c:pt>
                <c:pt idx="2594">
                  <c:v>4276842018.5185184</c:v>
                </c:pt>
                <c:pt idx="2595">
                  <c:v>4276842021.9907408</c:v>
                </c:pt>
                <c:pt idx="2596">
                  <c:v>4276842024.3055553</c:v>
                </c:pt>
                <c:pt idx="2597">
                  <c:v>4276842027.7777777</c:v>
                </c:pt>
                <c:pt idx="2598">
                  <c:v>4276842031.25</c:v>
                </c:pt>
                <c:pt idx="2599">
                  <c:v>4276842034.7222223</c:v>
                </c:pt>
                <c:pt idx="2600">
                  <c:v>4276842038.1944447</c:v>
                </c:pt>
                <c:pt idx="2601">
                  <c:v>4276842040.5092592</c:v>
                </c:pt>
                <c:pt idx="2602">
                  <c:v>4276842043.9814816</c:v>
                </c:pt>
                <c:pt idx="2603">
                  <c:v>4276842047.4537039</c:v>
                </c:pt>
                <c:pt idx="2604">
                  <c:v>4276842050.9259262</c:v>
                </c:pt>
                <c:pt idx="2605">
                  <c:v>4276842053.2407408</c:v>
                </c:pt>
                <c:pt idx="2606">
                  <c:v>4276842056.7129631</c:v>
                </c:pt>
                <c:pt idx="2607">
                  <c:v>4276842060.1851854</c:v>
                </c:pt>
                <c:pt idx="2608">
                  <c:v>4276842063.6574078</c:v>
                </c:pt>
                <c:pt idx="2609">
                  <c:v>4276842065.9722223</c:v>
                </c:pt>
                <c:pt idx="2610">
                  <c:v>4276842069.4444447</c:v>
                </c:pt>
                <c:pt idx="2611">
                  <c:v>4276842072.916667</c:v>
                </c:pt>
                <c:pt idx="2612">
                  <c:v>4276842076.3888893</c:v>
                </c:pt>
                <c:pt idx="2613">
                  <c:v>4276842079.8611116</c:v>
                </c:pt>
                <c:pt idx="2614">
                  <c:v>4276842082.1759262</c:v>
                </c:pt>
                <c:pt idx="2615">
                  <c:v>4276842085.6481485</c:v>
                </c:pt>
                <c:pt idx="2616">
                  <c:v>4276842089.1203709</c:v>
                </c:pt>
                <c:pt idx="2617">
                  <c:v>4276842092.5925922</c:v>
                </c:pt>
                <c:pt idx="2618">
                  <c:v>4276842094.9074078</c:v>
                </c:pt>
                <c:pt idx="2619">
                  <c:v>4276842098.3796301</c:v>
                </c:pt>
                <c:pt idx="2620">
                  <c:v>4276842101.8518524</c:v>
                </c:pt>
                <c:pt idx="2621">
                  <c:v>4276842105.3240738</c:v>
                </c:pt>
                <c:pt idx="2622">
                  <c:v>4276842107.6388893</c:v>
                </c:pt>
                <c:pt idx="2623">
                  <c:v>4276842111.1111116</c:v>
                </c:pt>
                <c:pt idx="2624">
                  <c:v>4276842114.583333</c:v>
                </c:pt>
                <c:pt idx="2625">
                  <c:v>4276842118.0555553</c:v>
                </c:pt>
                <c:pt idx="2626">
                  <c:v>4276842121.5277777</c:v>
                </c:pt>
                <c:pt idx="2627">
                  <c:v>4276842123.8425922</c:v>
                </c:pt>
                <c:pt idx="2628">
                  <c:v>4276842127.3148146</c:v>
                </c:pt>
                <c:pt idx="2629">
                  <c:v>4276842130.7870369</c:v>
                </c:pt>
                <c:pt idx="2630">
                  <c:v>4276842134.2592592</c:v>
                </c:pt>
                <c:pt idx="2631">
                  <c:v>4276842136.5740738</c:v>
                </c:pt>
                <c:pt idx="2632">
                  <c:v>4276842140.0462961</c:v>
                </c:pt>
                <c:pt idx="2633">
                  <c:v>4276842143.5185184</c:v>
                </c:pt>
                <c:pt idx="2634">
                  <c:v>4276842146.9907408</c:v>
                </c:pt>
                <c:pt idx="2635">
                  <c:v>4276842150.4629631</c:v>
                </c:pt>
                <c:pt idx="2636">
                  <c:v>4276842152.7777777</c:v>
                </c:pt>
                <c:pt idx="2637">
                  <c:v>4276842156.25</c:v>
                </c:pt>
                <c:pt idx="2638">
                  <c:v>4276842159.7222223</c:v>
                </c:pt>
                <c:pt idx="2639">
                  <c:v>4276842163.1944447</c:v>
                </c:pt>
                <c:pt idx="2640">
                  <c:v>4276842165.5092592</c:v>
                </c:pt>
                <c:pt idx="2641">
                  <c:v>4276842168.9814816</c:v>
                </c:pt>
                <c:pt idx="2642">
                  <c:v>4276842172.4537039</c:v>
                </c:pt>
                <c:pt idx="2643">
                  <c:v>4276842175.9259262</c:v>
                </c:pt>
                <c:pt idx="2644">
                  <c:v>4276842178.2407408</c:v>
                </c:pt>
                <c:pt idx="2645">
                  <c:v>4276842181.7129631</c:v>
                </c:pt>
                <c:pt idx="2646">
                  <c:v>4276842185.1851854</c:v>
                </c:pt>
                <c:pt idx="2647">
                  <c:v>4276842188.6574078</c:v>
                </c:pt>
                <c:pt idx="2648">
                  <c:v>4276842192.1296301</c:v>
                </c:pt>
                <c:pt idx="2649">
                  <c:v>4276842194.4444447</c:v>
                </c:pt>
                <c:pt idx="2650">
                  <c:v>4276842197.916667</c:v>
                </c:pt>
                <c:pt idx="2651">
                  <c:v>4276842201.3888893</c:v>
                </c:pt>
                <c:pt idx="2652">
                  <c:v>4276842204.8611107</c:v>
                </c:pt>
                <c:pt idx="2653">
                  <c:v>4276842207.1759262</c:v>
                </c:pt>
                <c:pt idx="2654">
                  <c:v>4276842210.6481485</c:v>
                </c:pt>
                <c:pt idx="2655">
                  <c:v>4276842214.1203699</c:v>
                </c:pt>
                <c:pt idx="2656">
                  <c:v>4276842217.5925922</c:v>
                </c:pt>
                <c:pt idx="2657">
                  <c:v>4276842219.9074078</c:v>
                </c:pt>
                <c:pt idx="2658">
                  <c:v>4276842223.3796291</c:v>
                </c:pt>
                <c:pt idx="2659">
                  <c:v>4276842226.8518515</c:v>
                </c:pt>
                <c:pt idx="2660">
                  <c:v>4276842230.3240738</c:v>
                </c:pt>
                <c:pt idx="2661">
                  <c:v>4276842233.7962961</c:v>
                </c:pt>
                <c:pt idx="2662">
                  <c:v>4276842236.1111107</c:v>
                </c:pt>
                <c:pt idx="2663">
                  <c:v>4276842239.583333</c:v>
                </c:pt>
                <c:pt idx="2664">
                  <c:v>4276842243.0555553</c:v>
                </c:pt>
                <c:pt idx="2665">
                  <c:v>4276842246.5277777</c:v>
                </c:pt>
                <c:pt idx="2666">
                  <c:v>4276842248.8425922</c:v>
                </c:pt>
                <c:pt idx="2667">
                  <c:v>4276842252.3148146</c:v>
                </c:pt>
                <c:pt idx="2668">
                  <c:v>4276842255.7870369</c:v>
                </c:pt>
                <c:pt idx="2669">
                  <c:v>4276842259.2592592</c:v>
                </c:pt>
                <c:pt idx="2670">
                  <c:v>4276842261.5740738</c:v>
                </c:pt>
                <c:pt idx="2671">
                  <c:v>4276842265.0462961</c:v>
                </c:pt>
                <c:pt idx="2672">
                  <c:v>4276842268.5185184</c:v>
                </c:pt>
                <c:pt idx="2673">
                  <c:v>4276842271.9907408</c:v>
                </c:pt>
                <c:pt idx="2674">
                  <c:v>4276842275.4629631</c:v>
                </c:pt>
                <c:pt idx="2675">
                  <c:v>4276842277.7777777</c:v>
                </c:pt>
                <c:pt idx="2676">
                  <c:v>4276842281.25</c:v>
                </c:pt>
                <c:pt idx="2677">
                  <c:v>4276842284.7222223</c:v>
                </c:pt>
                <c:pt idx="2678">
                  <c:v>4276842288.1944447</c:v>
                </c:pt>
                <c:pt idx="2679">
                  <c:v>4276842290.5092592</c:v>
                </c:pt>
                <c:pt idx="2680">
                  <c:v>4276842293.9814816</c:v>
                </c:pt>
                <c:pt idx="2681">
                  <c:v>4276842297.4537039</c:v>
                </c:pt>
                <c:pt idx="2682">
                  <c:v>4276842300.9259262</c:v>
                </c:pt>
                <c:pt idx="2683">
                  <c:v>4276842304.3981481</c:v>
                </c:pt>
                <c:pt idx="2684">
                  <c:v>4276842306.7129631</c:v>
                </c:pt>
                <c:pt idx="2685">
                  <c:v>4276842310.1851854</c:v>
                </c:pt>
                <c:pt idx="2686">
                  <c:v>4276842313.6574073</c:v>
                </c:pt>
                <c:pt idx="2687">
                  <c:v>4276842317.1296291</c:v>
                </c:pt>
                <c:pt idx="2688">
                  <c:v>4276842319.4444447</c:v>
                </c:pt>
                <c:pt idx="2689">
                  <c:v>4276842322.9166665</c:v>
                </c:pt>
                <c:pt idx="2690">
                  <c:v>4276842326.3888888</c:v>
                </c:pt>
                <c:pt idx="2691">
                  <c:v>4276842329.8611107</c:v>
                </c:pt>
                <c:pt idx="2692">
                  <c:v>4276842332.1759262</c:v>
                </c:pt>
                <c:pt idx="2693">
                  <c:v>4276842335.6481481</c:v>
                </c:pt>
                <c:pt idx="2694">
                  <c:v>4276842339.1203704</c:v>
                </c:pt>
                <c:pt idx="2695">
                  <c:v>4276842342.5925922</c:v>
                </c:pt>
                <c:pt idx="2696">
                  <c:v>4276842346.0648146</c:v>
                </c:pt>
                <c:pt idx="2697">
                  <c:v>4276842348.3796296</c:v>
                </c:pt>
                <c:pt idx="2698">
                  <c:v>4276842351.8518519</c:v>
                </c:pt>
                <c:pt idx="2699">
                  <c:v>4276842355.3240738</c:v>
                </c:pt>
                <c:pt idx="2700">
                  <c:v>4276842358.7962961</c:v>
                </c:pt>
                <c:pt idx="2701">
                  <c:v>4276842361.1111112</c:v>
                </c:pt>
                <c:pt idx="2702">
                  <c:v>4276842364.5833335</c:v>
                </c:pt>
                <c:pt idx="2703">
                  <c:v>4276842368.0555553</c:v>
                </c:pt>
                <c:pt idx="2704">
                  <c:v>4276842371.5277777</c:v>
                </c:pt>
                <c:pt idx="2705">
                  <c:v>4276842373.8425927</c:v>
                </c:pt>
                <c:pt idx="2706">
                  <c:v>4276842377.3148146</c:v>
                </c:pt>
                <c:pt idx="2707">
                  <c:v>4276842380.7870369</c:v>
                </c:pt>
                <c:pt idx="2708">
                  <c:v>4276842384.2592592</c:v>
                </c:pt>
                <c:pt idx="2709">
                  <c:v>4276842387.7314816</c:v>
                </c:pt>
                <c:pt idx="2710">
                  <c:v>4276842390.0462961</c:v>
                </c:pt>
                <c:pt idx="2711">
                  <c:v>4276842393.5185184</c:v>
                </c:pt>
                <c:pt idx="2712">
                  <c:v>4276842396.9907408</c:v>
                </c:pt>
                <c:pt idx="2713">
                  <c:v>4276842400.4629631</c:v>
                </c:pt>
                <c:pt idx="2714">
                  <c:v>4276842402.7777777</c:v>
                </c:pt>
                <c:pt idx="2715">
                  <c:v>4276842406.25</c:v>
                </c:pt>
                <c:pt idx="2716">
                  <c:v>4276842409.7222223</c:v>
                </c:pt>
                <c:pt idx="2717">
                  <c:v>4276842413.1944442</c:v>
                </c:pt>
                <c:pt idx="2718">
                  <c:v>4276842415.5092592</c:v>
                </c:pt>
                <c:pt idx="2719">
                  <c:v>4276842418.9814816</c:v>
                </c:pt>
                <c:pt idx="2720">
                  <c:v>4276842422.4537039</c:v>
                </c:pt>
                <c:pt idx="2721">
                  <c:v>4276842425.9259257</c:v>
                </c:pt>
                <c:pt idx="2722">
                  <c:v>4276842429.3981481</c:v>
                </c:pt>
                <c:pt idx="2723">
                  <c:v>4276842431.7129631</c:v>
                </c:pt>
                <c:pt idx="2724">
                  <c:v>4276842435.185185</c:v>
                </c:pt>
                <c:pt idx="2725">
                  <c:v>4276842438.6574073</c:v>
                </c:pt>
                <c:pt idx="2726">
                  <c:v>4276842442.1296296</c:v>
                </c:pt>
                <c:pt idx="2727">
                  <c:v>4276842444.4444442</c:v>
                </c:pt>
                <c:pt idx="2728">
                  <c:v>4276842447.9166665</c:v>
                </c:pt>
                <c:pt idx="2729">
                  <c:v>4276842451.3888888</c:v>
                </c:pt>
                <c:pt idx="2730">
                  <c:v>4276842454.8611112</c:v>
                </c:pt>
                <c:pt idx="2731">
                  <c:v>4276842458.3333335</c:v>
                </c:pt>
                <c:pt idx="2732">
                  <c:v>4276842460.6481481</c:v>
                </c:pt>
                <c:pt idx="2733">
                  <c:v>4276842464.1203704</c:v>
                </c:pt>
                <c:pt idx="2734">
                  <c:v>4276842467.5925927</c:v>
                </c:pt>
                <c:pt idx="2735">
                  <c:v>4276842471.064815</c:v>
                </c:pt>
                <c:pt idx="2736">
                  <c:v>4276842473.3796296</c:v>
                </c:pt>
                <c:pt idx="2737">
                  <c:v>4276842476.8518519</c:v>
                </c:pt>
                <c:pt idx="2738">
                  <c:v>4276842480.3240743</c:v>
                </c:pt>
                <c:pt idx="2739">
                  <c:v>4276842483.7962966</c:v>
                </c:pt>
                <c:pt idx="2740">
                  <c:v>4276842486.1111112</c:v>
                </c:pt>
                <c:pt idx="2741">
                  <c:v>4276842489.5833335</c:v>
                </c:pt>
                <c:pt idx="2742">
                  <c:v>4276842493.0555558</c:v>
                </c:pt>
                <c:pt idx="2743">
                  <c:v>4276842496.5277781</c:v>
                </c:pt>
                <c:pt idx="2744">
                  <c:v>4276842500.0000005</c:v>
                </c:pt>
                <c:pt idx="2745">
                  <c:v>4276842502.314815</c:v>
                </c:pt>
                <c:pt idx="2746">
                  <c:v>4276842505.7870374</c:v>
                </c:pt>
                <c:pt idx="2747">
                  <c:v>4276842509.2592597</c:v>
                </c:pt>
                <c:pt idx="2748">
                  <c:v>4276842512.731482</c:v>
                </c:pt>
                <c:pt idx="2749">
                  <c:v>4276842515.0462966</c:v>
                </c:pt>
                <c:pt idx="2750">
                  <c:v>4276842518.5185189</c:v>
                </c:pt>
                <c:pt idx="2751">
                  <c:v>4276842521.9907413</c:v>
                </c:pt>
                <c:pt idx="2752">
                  <c:v>4276842525.4629626</c:v>
                </c:pt>
                <c:pt idx="2753">
                  <c:v>4276842528.935185</c:v>
                </c:pt>
                <c:pt idx="2754">
                  <c:v>4276842531.2500005</c:v>
                </c:pt>
                <c:pt idx="2755">
                  <c:v>4276842534.7222219</c:v>
                </c:pt>
                <c:pt idx="2756">
                  <c:v>4276842538.1944442</c:v>
                </c:pt>
                <c:pt idx="2757">
                  <c:v>4276842541.6666665</c:v>
                </c:pt>
                <c:pt idx="2758">
                  <c:v>4276842543.9814811</c:v>
                </c:pt>
                <c:pt idx="2759">
                  <c:v>4276842547.4537034</c:v>
                </c:pt>
                <c:pt idx="2760">
                  <c:v>4276842550.9259257</c:v>
                </c:pt>
                <c:pt idx="2761">
                  <c:v>4276842554.3981481</c:v>
                </c:pt>
                <c:pt idx="2762">
                  <c:v>4276842556.7129626</c:v>
                </c:pt>
                <c:pt idx="2763">
                  <c:v>4276842560.185185</c:v>
                </c:pt>
                <c:pt idx="2764">
                  <c:v>4276842563.6574073</c:v>
                </c:pt>
                <c:pt idx="2765">
                  <c:v>4276842567.1296296</c:v>
                </c:pt>
                <c:pt idx="2766">
                  <c:v>4276842570.6018519</c:v>
                </c:pt>
                <c:pt idx="2767">
                  <c:v>4276842572.9166665</c:v>
                </c:pt>
                <c:pt idx="2768">
                  <c:v>4276842576.3888888</c:v>
                </c:pt>
                <c:pt idx="2769">
                  <c:v>4276842579.8611112</c:v>
                </c:pt>
                <c:pt idx="2770">
                  <c:v>4276842583.3333335</c:v>
                </c:pt>
                <c:pt idx="2771">
                  <c:v>4276842585.6481481</c:v>
                </c:pt>
                <c:pt idx="2772">
                  <c:v>4276842589.1203704</c:v>
                </c:pt>
                <c:pt idx="2773">
                  <c:v>4276842592.5925927</c:v>
                </c:pt>
                <c:pt idx="2774">
                  <c:v>4276842596.064815</c:v>
                </c:pt>
                <c:pt idx="2775">
                  <c:v>4276842598.3796296</c:v>
                </c:pt>
                <c:pt idx="2776">
                  <c:v>4276842601.8518519</c:v>
                </c:pt>
                <c:pt idx="2777">
                  <c:v>4276842605.3240743</c:v>
                </c:pt>
                <c:pt idx="2778">
                  <c:v>4276842608.7962966</c:v>
                </c:pt>
                <c:pt idx="2779">
                  <c:v>4276842612.2685189</c:v>
                </c:pt>
                <c:pt idx="2780">
                  <c:v>4276842614.5833335</c:v>
                </c:pt>
                <c:pt idx="2781">
                  <c:v>4276842618.0555558</c:v>
                </c:pt>
                <c:pt idx="2782">
                  <c:v>4276842621.5277781</c:v>
                </c:pt>
                <c:pt idx="2783">
                  <c:v>4276842624.9999995</c:v>
                </c:pt>
                <c:pt idx="2784">
                  <c:v>4276842627.314815</c:v>
                </c:pt>
                <c:pt idx="2785">
                  <c:v>4276842630.7870374</c:v>
                </c:pt>
                <c:pt idx="2786">
                  <c:v>4276842634.2592587</c:v>
                </c:pt>
                <c:pt idx="2787">
                  <c:v>4276842637.7314811</c:v>
                </c:pt>
                <c:pt idx="2788">
                  <c:v>4276842641.2037034</c:v>
                </c:pt>
                <c:pt idx="2789">
                  <c:v>4276842643.518518</c:v>
                </c:pt>
                <c:pt idx="2790">
                  <c:v>4276842646.9907403</c:v>
                </c:pt>
                <c:pt idx="2791">
                  <c:v>4276842650.4629626</c:v>
                </c:pt>
                <c:pt idx="2792">
                  <c:v>4276842653.935185</c:v>
                </c:pt>
                <c:pt idx="2793">
                  <c:v>4276842656.2499995</c:v>
                </c:pt>
                <c:pt idx="2794">
                  <c:v>4276842659.7222219</c:v>
                </c:pt>
                <c:pt idx="2795">
                  <c:v>4276842663.1944442</c:v>
                </c:pt>
                <c:pt idx="2796">
                  <c:v>4276842666.6666665</c:v>
                </c:pt>
                <c:pt idx="2797">
                  <c:v>4276842668.9814811</c:v>
                </c:pt>
                <c:pt idx="2798">
                  <c:v>4276842672.4537034</c:v>
                </c:pt>
                <c:pt idx="2799">
                  <c:v>4276842675.9259257</c:v>
                </c:pt>
                <c:pt idx="2800">
                  <c:v>4276842679.3981481</c:v>
                </c:pt>
                <c:pt idx="2801">
                  <c:v>4276842682.8703704</c:v>
                </c:pt>
                <c:pt idx="2802">
                  <c:v>4276842685.185185</c:v>
                </c:pt>
                <c:pt idx="2803">
                  <c:v>4276842688.6574073</c:v>
                </c:pt>
                <c:pt idx="2804">
                  <c:v>4276842692.1296296</c:v>
                </c:pt>
                <c:pt idx="2805">
                  <c:v>4276842695.6018519</c:v>
                </c:pt>
                <c:pt idx="2806">
                  <c:v>4276842697.9166665</c:v>
                </c:pt>
                <c:pt idx="2807">
                  <c:v>4276842701.3888888</c:v>
                </c:pt>
                <c:pt idx="2808">
                  <c:v>4276842704.8611112</c:v>
                </c:pt>
                <c:pt idx="2809">
                  <c:v>4276842708.3333335</c:v>
                </c:pt>
                <c:pt idx="2810">
                  <c:v>4276842711.8055558</c:v>
                </c:pt>
                <c:pt idx="2811">
                  <c:v>4276842714.1203704</c:v>
                </c:pt>
                <c:pt idx="2812">
                  <c:v>4276842717.5925927</c:v>
                </c:pt>
                <c:pt idx="2813">
                  <c:v>4276842721.064815</c:v>
                </c:pt>
                <c:pt idx="2814">
                  <c:v>4276842724.5370369</c:v>
                </c:pt>
                <c:pt idx="2815">
                  <c:v>4276842726.8518519</c:v>
                </c:pt>
                <c:pt idx="2816">
                  <c:v>4276842730.3240743</c:v>
                </c:pt>
                <c:pt idx="2817">
                  <c:v>4276842733.7962961</c:v>
                </c:pt>
                <c:pt idx="2818">
                  <c:v>4276842737.2685184</c:v>
                </c:pt>
                <c:pt idx="2819">
                  <c:v>4276842739.5833335</c:v>
                </c:pt>
                <c:pt idx="2820">
                  <c:v>4276842743.0555558</c:v>
                </c:pt>
                <c:pt idx="2821">
                  <c:v>4276842746.5277777</c:v>
                </c:pt>
                <c:pt idx="2822">
                  <c:v>4276842750</c:v>
                </c:pt>
                <c:pt idx="2823">
                  <c:v>4276842753.4722223</c:v>
                </c:pt>
                <c:pt idx="2824">
                  <c:v>4276842755.7870369</c:v>
                </c:pt>
                <c:pt idx="2825">
                  <c:v>4276842759.2592592</c:v>
                </c:pt>
                <c:pt idx="2826">
                  <c:v>4276842762.7314816</c:v>
                </c:pt>
                <c:pt idx="2827">
                  <c:v>4276842766.2037039</c:v>
                </c:pt>
                <c:pt idx="2828">
                  <c:v>4276842768.5185184</c:v>
                </c:pt>
                <c:pt idx="2829">
                  <c:v>4276842771.9907408</c:v>
                </c:pt>
                <c:pt idx="2830">
                  <c:v>4276842775.4629631</c:v>
                </c:pt>
                <c:pt idx="2831">
                  <c:v>4276842778.9351854</c:v>
                </c:pt>
                <c:pt idx="2832">
                  <c:v>4276842781.25</c:v>
                </c:pt>
                <c:pt idx="2833">
                  <c:v>4276842784.7222223</c:v>
                </c:pt>
                <c:pt idx="2834">
                  <c:v>4276842788.1944447</c:v>
                </c:pt>
                <c:pt idx="2835">
                  <c:v>4276842791.6666665</c:v>
                </c:pt>
                <c:pt idx="2836">
                  <c:v>4276842795.1388888</c:v>
                </c:pt>
                <c:pt idx="2837">
                  <c:v>4276842797.4537039</c:v>
                </c:pt>
                <c:pt idx="2838">
                  <c:v>4276842800.9259262</c:v>
                </c:pt>
                <c:pt idx="2839">
                  <c:v>4276842804.3981481</c:v>
                </c:pt>
                <c:pt idx="2840">
                  <c:v>4276842807.8703704</c:v>
                </c:pt>
                <c:pt idx="2841">
                  <c:v>4276842810.1851854</c:v>
                </c:pt>
                <c:pt idx="2842">
                  <c:v>4276842813.6574078</c:v>
                </c:pt>
                <c:pt idx="2843">
                  <c:v>4276842817.1296296</c:v>
                </c:pt>
                <c:pt idx="2844">
                  <c:v>4276842820.6018519</c:v>
                </c:pt>
                <c:pt idx="2845">
                  <c:v>4276842822.916667</c:v>
                </c:pt>
                <c:pt idx="2846">
                  <c:v>4276842826.3888893</c:v>
                </c:pt>
                <c:pt idx="2847">
                  <c:v>4276842829.8611112</c:v>
                </c:pt>
                <c:pt idx="2848">
                  <c:v>4276842833.3333335</c:v>
                </c:pt>
                <c:pt idx="2849">
                  <c:v>4276842836.8055553</c:v>
                </c:pt>
                <c:pt idx="2850">
                  <c:v>4276842839.1203709</c:v>
                </c:pt>
                <c:pt idx="2851">
                  <c:v>4276842842.5925927</c:v>
                </c:pt>
                <c:pt idx="2852">
                  <c:v>4276842846.0648146</c:v>
                </c:pt>
                <c:pt idx="2853">
                  <c:v>4276842849.5370369</c:v>
                </c:pt>
                <c:pt idx="2854">
                  <c:v>4276842851.8518519</c:v>
                </c:pt>
                <c:pt idx="2855">
                  <c:v>4276842855.3240738</c:v>
                </c:pt>
                <c:pt idx="2856">
                  <c:v>4276842858.7962961</c:v>
                </c:pt>
                <c:pt idx="2857">
                  <c:v>4276842862.2685184</c:v>
                </c:pt>
                <c:pt idx="2858">
                  <c:v>4276842865.7407408</c:v>
                </c:pt>
                <c:pt idx="2859">
                  <c:v>4276842868.0555553</c:v>
                </c:pt>
                <c:pt idx="2860">
                  <c:v>4276842871.5277777</c:v>
                </c:pt>
                <c:pt idx="2861">
                  <c:v>4276842875</c:v>
                </c:pt>
                <c:pt idx="2862">
                  <c:v>4276842878.4722223</c:v>
                </c:pt>
                <c:pt idx="2863">
                  <c:v>4276842880.7870369</c:v>
                </c:pt>
                <c:pt idx="2864">
                  <c:v>4276842884.2592592</c:v>
                </c:pt>
                <c:pt idx="2865">
                  <c:v>4276842887.7314816</c:v>
                </c:pt>
                <c:pt idx="2866">
                  <c:v>4276842891.2037039</c:v>
                </c:pt>
                <c:pt idx="2867">
                  <c:v>4276842893.5185184</c:v>
                </c:pt>
                <c:pt idx="2868">
                  <c:v>4276842896.9907408</c:v>
                </c:pt>
                <c:pt idx="2869">
                  <c:v>4276842900.4629631</c:v>
                </c:pt>
                <c:pt idx="2870">
                  <c:v>4276842903.9351854</c:v>
                </c:pt>
                <c:pt idx="2871">
                  <c:v>4276842907.4074078</c:v>
                </c:pt>
                <c:pt idx="2872">
                  <c:v>4276842909.7222223</c:v>
                </c:pt>
                <c:pt idx="2873">
                  <c:v>4276842913.1944447</c:v>
                </c:pt>
                <c:pt idx="2874">
                  <c:v>4276842916.666667</c:v>
                </c:pt>
                <c:pt idx="2875">
                  <c:v>4276842920.1388893</c:v>
                </c:pt>
                <c:pt idx="2876">
                  <c:v>4276842922.4537039</c:v>
                </c:pt>
                <c:pt idx="2877">
                  <c:v>4276842925.9259262</c:v>
                </c:pt>
                <c:pt idx="2878">
                  <c:v>4276842929.3981485</c:v>
                </c:pt>
                <c:pt idx="2879">
                  <c:v>4276842932.8703709</c:v>
                </c:pt>
                <c:pt idx="2880">
                  <c:v>4276842936.3425922</c:v>
                </c:pt>
                <c:pt idx="2881">
                  <c:v>4276842938.6574078</c:v>
                </c:pt>
                <c:pt idx="2882">
                  <c:v>4276842942.1296301</c:v>
                </c:pt>
                <c:pt idx="2883">
                  <c:v>4276842945.6018515</c:v>
                </c:pt>
                <c:pt idx="2884">
                  <c:v>4276842949.0740738</c:v>
                </c:pt>
                <c:pt idx="2885">
                  <c:v>4276842951.3888893</c:v>
                </c:pt>
                <c:pt idx="2886">
                  <c:v>4276842954.8611107</c:v>
                </c:pt>
                <c:pt idx="2887">
                  <c:v>4276842958.333333</c:v>
                </c:pt>
                <c:pt idx="2888">
                  <c:v>4276842961.8055553</c:v>
                </c:pt>
                <c:pt idx="2889">
                  <c:v>4276842964.1203699</c:v>
                </c:pt>
                <c:pt idx="2890">
                  <c:v>4276842967.5925922</c:v>
                </c:pt>
                <c:pt idx="2891">
                  <c:v>4276842971.0648146</c:v>
                </c:pt>
                <c:pt idx="2892">
                  <c:v>4276842974.5370369</c:v>
                </c:pt>
                <c:pt idx="2893">
                  <c:v>4276842978.0092592</c:v>
                </c:pt>
                <c:pt idx="2894">
                  <c:v>4276842980.3240738</c:v>
                </c:pt>
                <c:pt idx="2895">
                  <c:v>4276842983.7962961</c:v>
                </c:pt>
                <c:pt idx="2896">
                  <c:v>4276842987.2685184</c:v>
                </c:pt>
                <c:pt idx="2897">
                  <c:v>4276842990.7407408</c:v>
                </c:pt>
                <c:pt idx="2898">
                  <c:v>4276842993.0555553</c:v>
                </c:pt>
                <c:pt idx="2899">
                  <c:v>4276842996.5277777</c:v>
                </c:pt>
                <c:pt idx="2900">
                  <c:v>4276843000</c:v>
                </c:pt>
                <c:pt idx="2901">
                  <c:v>4276843003.4722223</c:v>
                </c:pt>
                <c:pt idx="2902">
                  <c:v>4276843005.7870369</c:v>
                </c:pt>
                <c:pt idx="2903">
                  <c:v>4276843009.2592592</c:v>
                </c:pt>
                <c:pt idx="2904">
                  <c:v>4276843012.7314816</c:v>
                </c:pt>
                <c:pt idx="2905">
                  <c:v>4276843016.2037039</c:v>
                </c:pt>
                <c:pt idx="2906">
                  <c:v>4276843019.6759262</c:v>
                </c:pt>
                <c:pt idx="2907">
                  <c:v>4276843021.9907408</c:v>
                </c:pt>
                <c:pt idx="2908">
                  <c:v>4276843025.4629631</c:v>
                </c:pt>
                <c:pt idx="2909">
                  <c:v>4276843028.9351854</c:v>
                </c:pt>
                <c:pt idx="2910">
                  <c:v>4276843032.4074078</c:v>
                </c:pt>
                <c:pt idx="2911">
                  <c:v>4276843034.7222223</c:v>
                </c:pt>
                <c:pt idx="2912">
                  <c:v>4276843038.1944447</c:v>
                </c:pt>
                <c:pt idx="2913">
                  <c:v>4276843041.666667</c:v>
                </c:pt>
                <c:pt idx="2914">
                  <c:v>4276843045.1388884</c:v>
                </c:pt>
                <c:pt idx="2915">
                  <c:v>4276843047.4537039</c:v>
                </c:pt>
                <c:pt idx="2916">
                  <c:v>4276843050.9259262</c:v>
                </c:pt>
                <c:pt idx="2917">
                  <c:v>4276843054.3981476</c:v>
                </c:pt>
                <c:pt idx="2918">
                  <c:v>4276843057.8703699</c:v>
                </c:pt>
                <c:pt idx="2919">
                  <c:v>4276843061.3425922</c:v>
                </c:pt>
                <c:pt idx="2920">
                  <c:v>4276843063.6574078</c:v>
                </c:pt>
                <c:pt idx="2921">
                  <c:v>4276843067.1296291</c:v>
                </c:pt>
                <c:pt idx="2922">
                  <c:v>4276843070.6018515</c:v>
                </c:pt>
                <c:pt idx="2923">
                  <c:v>4276843074.0740738</c:v>
                </c:pt>
                <c:pt idx="2924">
                  <c:v>4276843076.3888884</c:v>
                </c:pt>
                <c:pt idx="2925">
                  <c:v>4276843079.8611107</c:v>
                </c:pt>
                <c:pt idx="2926">
                  <c:v>4276843083.333333</c:v>
                </c:pt>
                <c:pt idx="2927">
                  <c:v>4276843086.8055553</c:v>
                </c:pt>
                <c:pt idx="2928">
                  <c:v>4276843090.2777777</c:v>
                </c:pt>
                <c:pt idx="2929">
                  <c:v>4276843092.5925922</c:v>
                </c:pt>
                <c:pt idx="2930">
                  <c:v>4276843096.0648146</c:v>
                </c:pt>
                <c:pt idx="2931">
                  <c:v>4276843099.5370369</c:v>
                </c:pt>
                <c:pt idx="2932">
                  <c:v>4276843103.0092592</c:v>
                </c:pt>
                <c:pt idx="2933">
                  <c:v>4276843105.3240738</c:v>
                </c:pt>
                <c:pt idx="2934">
                  <c:v>4276843108.7962961</c:v>
                </c:pt>
                <c:pt idx="2935">
                  <c:v>4276843112.2685184</c:v>
                </c:pt>
                <c:pt idx="2936">
                  <c:v>4276843115.7407408</c:v>
                </c:pt>
                <c:pt idx="2937">
                  <c:v>4276843119.2129631</c:v>
                </c:pt>
                <c:pt idx="2938">
                  <c:v>4276843121.5277777</c:v>
                </c:pt>
                <c:pt idx="2939">
                  <c:v>4276843125</c:v>
                </c:pt>
                <c:pt idx="2940">
                  <c:v>4276843128.4722223</c:v>
                </c:pt>
                <c:pt idx="2941">
                  <c:v>4276843131.9444447</c:v>
                </c:pt>
                <c:pt idx="2942">
                  <c:v>4276843134.2592592</c:v>
                </c:pt>
                <c:pt idx="2943">
                  <c:v>4276843137.7314816</c:v>
                </c:pt>
                <c:pt idx="2944">
                  <c:v>4276843141.2037039</c:v>
                </c:pt>
                <c:pt idx="2945">
                  <c:v>4276843144.6759257</c:v>
                </c:pt>
                <c:pt idx="2946">
                  <c:v>4276843146.9907408</c:v>
                </c:pt>
                <c:pt idx="2947">
                  <c:v>4276843150.4629631</c:v>
                </c:pt>
                <c:pt idx="2948">
                  <c:v>4276843153.9351854</c:v>
                </c:pt>
                <c:pt idx="2949">
                  <c:v>4276843157.4074073</c:v>
                </c:pt>
                <c:pt idx="2950">
                  <c:v>4276843160.8796296</c:v>
                </c:pt>
                <c:pt idx="2951">
                  <c:v>4276843163.1944447</c:v>
                </c:pt>
                <c:pt idx="2952">
                  <c:v>4276843166.6666665</c:v>
                </c:pt>
                <c:pt idx="2953">
                  <c:v>4276843170.1388888</c:v>
                </c:pt>
                <c:pt idx="2954">
                  <c:v>4276843173.6111112</c:v>
                </c:pt>
                <c:pt idx="2955">
                  <c:v>4276843175.9259257</c:v>
                </c:pt>
                <c:pt idx="2956">
                  <c:v>4276843179.3981481</c:v>
                </c:pt>
                <c:pt idx="2957">
                  <c:v>4276843182.8703704</c:v>
                </c:pt>
                <c:pt idx="2958">
                  <c:v>4276843186.3425927</c:v>
                </c:pt>
                <c:pt idx="2959">
                  <c:v>4276843188.6574073</c:v>
                </c:pt>
                <c:pt idx="2960">
                  <c:v>4276843192.1296296</c:v>
                </c:pt>
                <c:pt idx="2961">
                  <c:v>4276843195.6018519</c:v>
                </c:pt>
                <c:pt idx="2962">
                  <c:v>4276843199.0740743</c:v>
                </c:pt>
                <c:pt idx="2963">
                  <c:v>4276843202.5462966</c:v>
                </c:pt>
                <c:pt idx="2964">
                  <c:v>4276843204.8611112</c:v>
                </c:pt>
                <c:pt idx="2965">
                  <c:v>4276843208.3333335</c:v>
                </c:pt>
                <c:pt idx="2966">
                  <c:v>4276843211.8055558</c:v>
                </c:pt>
                <c:pt idx="2967">
                  <c:v>4276843215.2777781</c:v>
                </c:pt>
                <c:pt idx="2968">
                  <c:v>4276843217.5925927</c:v>
                </c:pt>
                <c:pt idx="2969">
                  <c:v>4276843221.064815</c:v>
                </c:pt>
                <c:pt idx="2970">
                  <c:v>4276843224.5370374</c:v>
                </c:pt>
                <c:pt idx="2971">
                  <c:v>4276843228.0092597</c:v>
                </c:pt>
                <c:pt idx="2972">
                  <c:v>4276843231.4814816</c:v>
                </c:pt>
                <c:pt idx="2973">
                  <c:v>4276843233.7962966</c:v>
                </c:pt>
                <c:pt idx="2974">
                  <c:v>4276843237.2685189</c:v>
                </c:pt>
                <c:pt idx="2975">
                  <c:v>4276843240.7407413</c:v>
                </c:pt>
                <c:pt idx="2976">
                  <c:v>4276843244.2129626</c:v>
                </c:pt>
                <c:pt idx="2977">
                  <c:v>4276843246.5277781</c:v>
                </c:pt>
                <c:pt idx="2978">
                  <c:v>4276843250.0000005</c:v>
                </c:pt>
                <c:pt idx="2979">
                  <c:v>4276843253.4722228</c:v>
                </c:pt>
                <c:pt idx="2980">
                  <c:v>4276843256.9444442</c:v>
                </c:pt>
                <c:pt idx="2981">
                  <c:v>4276843259.2592597</c:v>
                </c:pt>
                <c:pt idx="2982">
                  <c:v>4276843262.731482</c:v>
                </c:pt>
                <c:pt idx="2983">
                  <c:v>4276843266.2037034</c:v>
                </c:pt>
                <c:pt idx="2984">
                  <c:v>4276843269.6759257</c:v>
                </c:pt>
                <c:pt idx="2985">
                  <c:v>4276843273.1481481</c:v>
                </c:pt>
                <c:pt idx="2986">
                  <c:v>4276843275.4629626</c:v>
                </c:pt>
                <c:pt idx="2987">
                  <c:v>4276843278.935185</c:v>
                </c:pt>
                <c:pt idx="2988">
                  <c:v>4276843282.4074073</c:v>
                </c:pt>
                <c:pt idx="2989">
                  <c:v>4276843285.8796296</c:v>
                </c:pt>
                <c:pt idx="2990">
                  <c:v>4276843288.1944442</c:v>
                </c:pt>
                <c:pt idx="2991">
                  <c:v>4276843291.6666665</c:v>
                </c:pt>
                <c:pt idx="2992">
                  <c:v>4276843295.1388888</c:v>
                </c:pt>
                <c:pt idx="2993">
                  <c:v>4276843298.6111112</c:v>
                </c:pt>
                <c:pt idx="2994">
                  <c:v>4276843302.0833335</c:v>
                </c:pt>
                <c:pt idx="2995">
                  <c:v>4276843304.3981481</c:v>
                </c:pt>
                <c:pt idx="2996">
                  <c:v>4276843309.0277781</c:v>
                </c:pt>
                <c:pt idx="2997">
                  <c:v>4276843312.5000005</c:v>
                </c:pt>
                <c:pt idx="2998">
                  <c:v>4276843314.814815</c:v>
                </c:pt>
                <c:pt idx="2999">
                  <c:v>4276843318.2870374</c:v>
                </c:pt>
                <c:pt idx="3000">
                  <c:v>4276843321.7592597</c:v>
                </c:pt>
                <c:pt idx="3001">
                  <c:v>4276843325.2314811</c:v>
                </c:pt>
                <c:pt idx="3002">
                  <c:v>4276843328.7037034</c:v>
                </c:pt>
                <c:pt idx="3003">
                  <c:v>4276843331.0185189</c:v>
                </c:pt>
                <c:pt idx="3004">
                  <c:v>4276843334.4907403</c:v>
                </c:pt>
                <c:pt idx="3005">
                  <c:v>4276843337.9629626</c:v>
                </c:pt>
                <c:pt idx="3006">
                  <c:v>4276843341.435185</c:v>
                </c:pt>
                <c:pt idx="3007">
                  <c:v>4276843343.7500005</c:v>
                </c:pt>
                <c:pt idx="3008">
                  <c:v>4276843347.2222219</c:v>
                </c:pt>
                <c:pt idx="3009">
                  <c:v>4276843350.6944442</c:v>
                </c:pt>
                <c:pt idx="3010">
                  <c:v>4276843354.1666665</c:v>
                </c:pt>
                <c:pt idx="3011">
                  <c:v>4276843356.4814811</c:v>
                </c:pt>
                <c:pt idx="3012">
                  <c:v>4276843359.9537034</c:v>
                </c:pt>
                <c:pt idx="3013">
                  <c:v>4276843363.4259257</c:v>
                </c:pt>
                <c:pt idx="3014">
                  <c:v>4276843366.8981481</c:v>
                </c:pt>
                <c:pt idx="3015">
                  <c:v>4276843370.3703704</c:v>
                </c:pt>
                <c:pt idx="3016">
                  <c:v>4276843372.685185</c:v>
                </c:pt>
                <c:pt idx="3017">
                  <c:v>4276843376.1574073</c:v>
                </c:pt>
                <c:pt idx="3018">
                  <c:v>4276843379.6296296</c:v>
                </c:pt>
                <c:pt idx="3019">
                  <c:v>4276843383.1018519</c:v>
                </c:pt>
                <c:pt idx="3020">
                  <c:v>4276843385.4166665</c:v>
                </c:pt>
                <c:pt idx="3021">
                  <c:v>4276843388.8888888</c:v>
                </c:pt>
                <c:pt idx="3022">
                  <c:v>4276843392.3611112</c:v>
                </c:pt>
                <c:pt idx="3023">
                  <c:v>4276843395.8333335</c:v>
                </c:pt>
                <c:pt idx="3024">
                  <c:v>4276843398.1481481</c:v>
                </c:pt>
                <c:pt idx="3025">
                  <c:v>4276843401.6203704</c:v>
                </c:pt>
                <c:pt idx="3026">
                  <c:v>4276843405.0925927</c:v>
                </c:pt>
                <c:pt idx="3027">
                  <c:v>4276843408.564815</c:v>
                </c:pt>
                <c:pt idx="3028">
                  <c:v>4276843412.0370374</c:v>
                </c:pt>
                <c:pt idx="3029">
                  <c:v>4276843414.3518519</c:v>
                </c:pt>
                <c:pt idx="3030">
                  <c:v>4276843417.8240743</c:v>
                </c:pt>
                <c:pt idx="3031">
                  <c:v>4276843421.2962966</c:v>
                </c:pt>
                <c:pt idx="3032">
                  <c:v>4276843424.768518</c:v>
                </c:pt>
                <c:pt idx="3033">
                  <c:v>4276843427.0833335</c:v>
                </c:pt>
                <c:pt idx="3034">
                  <c:v>4276843430.5555558</c:v>
                </c:pt>
                <c:pt idx="3035">
                  <c:v>4276843434.0277781</c:v>
                </c:pt>
                <c:pt idx="3036">
                  <c:v>4276843437.4999995</c:v>
                </c:pt>
                <c:pt idx="3037">
                  <c:v>4276843439.814815</c:v>
                </c:pt>
                <c:pt idx="3038">
                  <c:v>4276843443.2870374</c:v>
                </c:pt>
                <c:pt idx="3039">
                  <c:v>4276843446.7592587</c:v>
                </c:pt>
                <c:pt idx="3040">
                  <c:v>4276843450.2314811</c:v>
                </c:pt>
                <c:pt idx="3041">
                  <c:v>4276843453.7037034</c:v>
                </c:pt>
                <c:pt idx="3042">
                  <c:v>4276843456.018518</c:v>
                </c:pt>
                <c:pt idx="3043">
                  <c:v>4276843459.4907403</c:v>
                </c:pt>
                <c:pt idx="3044">
                  <c:v>4276843462.9629626</c:v>
                </c:pt>
                <c:pt idx="3045">
                  <c:v>4276843466.435185</c:v>
                </c:pt>
                <c:pt idx="3046">
                  <c:v>4276843468.7499995</c:v>
                </c:pt>
                <c:pt idx="3047">
                  <c:v>4276843472.2222219</c:v>
                </c:pt>
                <c:pt idx="3048">
                  <c:v>4276843475.6944442</c:v>
                </c:pt>
                <c:pt idx="3049">
                  <c:v>4276843479.1666665</c:v>
                </c:pt>
                <c:pt idx="3050">
                  <c:v>4276843482.6388888</c:v>
                </c:pt>
                <c:pt idx="3051">
                  <c:v>4276843484.9537034</c:v>
                </c:pt>
                <c:pt idx="3052">
                  <c:v>4276843488.4259257</c:v>
                </c:pt>
                <c:pt idx="3053">
                  <c:v>4276843491.8981481</c:v>
                </c:pt>
                <c:pt idx="3054">
                  <c:v>4276843495.3703704</c:v>
                </c:pt>
                <c:pt idx="3055">
                  <c:v>4276843497.685185</c:v>
                </c:pt>
                <c:pt idx="3056">
                  <c:v>4276843501.1574073</c:v>
                </c:pt>
                <c:pt idx="3057">
                  <c:v>4276843504.6296296</c:v>
                </c:pt>
                <c:pt idx="3058">
                  <c:v>4276843508.1018519</c:v>
                </c:pt>
                <c:pt idx="3059">
                  <c:v>4276843510.4166665</c:v>
                </c:pt>
                <c:pt idx="3060">
                  <c:v>4276843513.8888888</c:v>
                </c:pt>
                <c:pt idx="3061">
                  <c:v>4276843517.3611112</c:v>
                </c:pt>
                <c:pt idx="3062">
                  <c:v>4276843520.8333335</c:v>
                </c:pt>
                <c:pt idx="3063">
                  <c:v>4276843524.3055558</c:v>
                </c:pt>
                <c:pt idx="3064">
                  <c:v>4276843526.6203704</c:v>
                </c:pt>
                <c:pt idx="3065">
                  <c:v>4276843530.0925927</c:v>
                </c:pt>
                <c:pt idx="3066">
                  <c:v>4276843533.564815</c:v>
                </c:pt>
                <c:pt idx="3067">
                  <c:v>4276843537.0370369</c:v>
                </c:pt>
                <c:pt idx="3068">
                  <c:v>4276843539.3518519</c:v>
                </c:pt>
                <c:pt idx="3069">
                  <c:v>4276843542.8240743</c:v>
                </c:pt>
                <c:pt idx="3070">
                  <c:v>4276843546.2962961</c:v>
                </c:pt>
                <c:pt idx="3071">
                  <c:v>4276843549.7685184</c:v>
                </c:pt>
                <c:pt idx="3072">
                  <c:v>4276843552.0833335</c:v>
                </c:pt>
                <c:pt idx="3073">
                  <c:v>4276843555.5555553</c:v>
                </c:pt>
                <c:pt idx="3074">
                  <c:v>4276843559.0277777</c:v>
                </c:pt>
                <c:pt idx="3075">
                  <c:v>4276843562.5</c:v>
                </c:pt>
                <c:pt idx="3076">
                  <c:v>4276843565.9722223</c:v>
                </c:pt>
                <c:pt idx="3077">
                  <c:v>4276843568.2870369</c:v>
                </c:pt>
                <c:pt idx="3078">
                  <c:v>4276843571.7592592</c:v>
                </c:pt>
                <c:pt idx="3079">
                  <c:v>4276843575.2314816</c:v>
                </c:pt>
                <c:pt idx="3080">
                  <c:v>4276843578.7037039</c:v>
                </c:pt>
                <c:pt idx="3081">
                  <c:v>4276843581.0185184</c:v>
                </c:pt>
                <c:pt idx="3082">
                  <c:v>4276843584.4907408</c:v>
                </c:pt>
                <c:pt idx="3083">
                  <c:v>4276843587.9629631</c:v>
                </c:pt>
                <c:pt idx="3084">
                  <c:v>4276843591.4351854</c:v>
                </c:pt>
                <c:pt idx="3085">
                  <c:v>4276843594.9074078</c:v>
                </c:pt>
                <c:pt idx="3086">
                  <c:v>4276843597.2222223</c:v>
                </c:pt>
                <c:pt idx="3087">
                  <c:v>4276843600.6944447</c:v>
                </c:pt>
                <c:pt idx="3088">
                  <c:v>4276843604.166667</c:v>
                </c:pt>
                <c:pt idx="3089">
                  <c:v>4276843607.6388893</c:v>
                </c:pt>
                <c:pt idx="3090">
                  <c:v>4276843609.9537039</c:v>
                </c:pt>
                <c:pt idx="3091">
                  <c:v>4276843613.4259262</c:v>
                </c:pt>
                <c:pt idx="3092">
                  <c:v>4276843616.8981485</c:v>
                </c:pt>
                <c:pt idx="3093">
                  <c:v>4276843620.3703709</c:v>
                </c:pt>
                <c:pt idx="3094">
                  <c:v>4276843623.8425927</c:v>
                </c:pt>
                <c:pt idx="3095">
                  <c:v>4276843627.3148146</c:v>
                </c:pt>
                <c:pt idx="3096">
                  <c:v>4276843630.7870369</c:v>
                </c:pt>
                <c:pt idx="3097">
                  <c:v>4276843634.2592592</c:v>
                </c:pt>
                <c:pt idx="3098">
                  <c:v>4276843636.5740738</c:v>
                </c:pt>
                <c:pt idx="3099">
                  <c:v>4276843640.0462961</c:v>
                </c:pt>
                <c:pt idx="3100">
                  <c:v>4276843643.5185184</c:v>
                </c:pt>
                <c:pt idx="3101">
                  <c:v>4276843646.9907408</c:v>
                </c:pt>
                <c:pt idx="3102">
                  <c:v>4276843649.3055553</c:v>
                </c:pt>
                <c:pt idx="3103">
                  <c:v>4276843652.7777777</c:v>
                </c:pt>
                <c:pt idx="3104">
                  <c:v>4276843656.25</c:v>
                </c:pt>
                <c:pt idx="3105">
                  <c:v>4276843659.7222223</c:v>
                </c:pt>
                <c:pt idx="3106">
                  <c:v>4276843663.1944447</c:v>
                </c:pt>
                <c:pt idx="3107">
                  <c:v>4276843665.5092592</c:v>
                </c:pt>
                <c:pt idx="3108">
                  <c:v>4276843668.9814816</c:v>
                </c:pt>
                <c:pt idx="3109">
                  <c:v>4276843672.4537039</c:v>
                </c:pt>
                <c:pt idx="3110">
                  <c:v>4276843675.9259262</c:v>
                </c:pt>
                <c:pt idx="3111">
                  <c:v>4276843678.2407408</c:v>
                </c:pt>
                <c:pt idx="3112">
                  <c:v>4276843681.7129631</c:v>
                </c:pt>
                <c:pt idx="3113">
                  <c:v>4276843685.1851854</c:v>
                </c:pt>
                <c:pt idx="3114">
                  <c:v>4276843688.6574078</c:v>
                </c:pt>
                <c:pt idx="3115">
                  <c:v>4276843692.1296301</c:v>
                </c:pt>
                <c:pt idx="3116">
                  <c:v>4276843694.4444447</c:v>
                </c:pt>
                <c:pt idx="3117">
                  <c:v>4276843697.916667</c:v>
                </c:pt>
                <c:pt idx="3118">
                  <c:v>4276843701.3888893</c:v>
                </c:pt>
                <c:pt idx="3119">
                  <c:v>4276843704.8611116</c:v>
                </c:pt>
                <c:pt idx="3120">
                  <c:v>4276843707.1759262</c:v>
                </c:pt>
                <c:pt idx="3121">
                  <c:v>4276843710.6481485</c:v>
                </c:pt>
                <c:pt idx="3122">
                  <c:v>4276843714.1203709</c:v>
                </c:pt>
                <c:pt idx="3123">
                  <c:v>4276843717.5925922</c:v>
                </c:pt>
                <c:pt idx="3124">
                  <c:v>4276843719.9074078</c:v>
                </c:pt>
                <c:pt idx="3125">
                  <c:v>4276843723.3796301</c:v>
                </c:pt>
                <c:pt idx="3126">
                  <c:v>4276843726.8518515</c:v>
                </c:pt>
                <c:pt idx="3127">
                  <c:v>4276843730.3240738</c:v>
                </c:pt>
                <c:pt idx="3128">
                  <c:v>4276843733.7962961</c:v>
                </c:pt>
                <c:pt idx="3129">
                  <c:v>4276843736.1111107</c:v>
                </c:pt>
                <c:pt idx="3130">
                  <c:v>4276843739.583333</c:v>
                </c:pt>
                <c:pt idx="3131">
                  <c:v>4276843743.0555553</c:v>
                </c:pt>
                <c:pt idx="3132">
                  <c:v>4276843746.5277777</c:v>
                </c:pt>
                <c:pt idx="3133">
                  <c:v>4276843748.8425922</c:v>
                </c:pt>
                <c:pt idx="3134">
                  <c:v>4276843752.3148146</c:v>
                </c:pt>
                <c:pt idx="3135">
                  <c:v>4276843755.7870369</c:v>
                </c:pt>
                <c:pt idx="3136">
                  <c:v>4276843759.2592592</c:v>
                </c:pt>
                <c:pt idx="3137">
                  <c:v>4276843762.7314816</c:v>
                </c:pt>
                <c:pt idx="3138">
                  <c:v>4276843766.2037039</c:v>
                </c:pt>
                <c:pt idx="3139">
                  <c:v>4276843769.6759262</c:v>
                </c:pt>
                <c:pt idx="3140">
                  <c:v>4276843773.1481485</c:v>
                </c:pt>
                <c:pt idx="3141">
                  <c:v>4276843775.4629631</c:v>
                </c:pt>
                <c:pt idx="3142">
                  <c:v>4276843778.9351854</c:v>
                </c:pt>
                <c:pt idx="3143">
                  <c:v>4276843782.4074078</c:v>
                </c:pt>
                <c:pt idx="3144">
                  <c:v>4276843785.8796291</c:v>
                </c:pt>
                <c:pt idx="3145">
                  <c:v>4276843788.1944447</c:v>
                </c:pt>
                <c:pt idx="3146">
                  <c:v>4276843791.666667</c:v>
                </c:pt>
                <c:pt idx="3147">
                  <c:v>4276843795.1388884</c:v>
                </c:pt>
                <c:pt idx="3148">
                  <c:v>4276843798.6111107</c:v>
                </c:pt>
                <c:pt idx="3149">
                  <c:v>4276843802.083333</c:v>
                </c:pt>
                <c:pt idx="3150">
                  <c:v>4276843804.3981485</c:v>
                </c:pt>
                <c:pt idx="3151">
                  <c:v>4276843807.8703699</c:v>
                </c:pt>
                <c:pt idx="3152">
                  <c:v>4276843811.3425922</c:v>
                </c:pt>
                <c:pt idx="3153">
                  <c:v>4276843814.8148146</c:v>
                </c:pt>
                <c:pt idx="3154">
                  <c:v>4276843817.1296291</c:v>
                </c:pt>
                <c:pt idx="3155">
                  <c:v>4276843820.6018515</c:v>
                </c:pt>
                <c:pt idx="3156">
                  <c:v>4276843824.0740738</c:v>
                </c:pt>
                <c:pt idx="3157">
                  <c:v>4276843827.5462961</c:v>
                </c:pt>
                <c:pt idx="3158">
                  <c:v>4276843831.0185184</c:v>
                </c:pt>
                <c:pt idx="3159">
                  <c:v>4276843833.333333</c:v>
                </c:pt>
                <c:pt idx="3160">
                  <c:v>4276843836.8055553</c:v>
                </c:pt>
                <c:pt idx="3161">
                  <c:v>4276843840.2777777</c:v>
                </c:pt>
                <c:pt idx="3162">
                  <c:v>4276843843.75</c:v>
                </c:pt>
                <c:pt idx="3163">
                  <c:v>4276843846.0648146</c:v>
                </c:pt>
                <c:pt idx="3164">
                  <c:v>4276843849.5370369</c:v>
                </c:pt>
                <c:pt idx="3165">
                  <c:v>4276843853.0092592</c:v>
                </c:pt>
                <c:pt idx="3166">
                  <c:v>4276843856.4814816</c:v>
                </c:pt>
                <c:pt idx="3167">
                  <c:v>4276843858.7962961</c:v>
                </c:pt>
                <c:pt idx="3168">
                  <c:v>4276843862.2685184</c:v>
                </c:pt>
                <c:pt idx="3169">
                  <c:v>4276843865.7407408</c:v>
                </c:pt>
                <c:pt idx="3170">
                  <c:v>4276843869.2129631</c:v>
                </c:pt>
                <c:pt idx="3171">
                  <c:v>4276843872.6851854</c:v>
                </c:pt>
                <c:pt idx="3172">
                  <c:v>4276843875</c:v>
                </c:pt>
                <c:pt idx="3173">
                  <c:v>4276843878.4722223</c:v>
                </c:pt>
                <c:pt idx="3174">
                  <c:v>4276843881.9444447</c:v>
                </c:pt>
                <c:pt idx="3175">
                  <c:v>4276843885.4166665</c:v>
                </c:pt>
                <c:pt idx="3176">
                  <c:v>4276843887.7314816</c:v>
                </c:pt>
                <c:pt idx="3177">
                  <c:v>4276843891.2037039</c:v>
                </c:pt>
                <c:pt idx="3178">
                  <c:v>4276843894.6759262</c:v>
                </c:pt>
                <c:pt idx="3179">
                  <c:v>4276843898.1481481</c:v>
                </c:pt>
                <c:pt idx="3180">
                  <c:v>4276843900.4629631</c:v>
                </c:pt>
                <c:pt idx="3181">
                  <c:v>4276843903.9351854</c:v>
                </c:pt>
                <c:pt idx="3182">
                  <c:v>4276843907.4074073</c:v>
                </c:pt>
                <c:pt idx="3183">
                  <c:v>4276843910.8796296</c:v>
                </c:pt>
                <c:pt idx="3184">
                  <c:v>4276843914.3518519</c:v>
                </c:pt>
                <c:pt idx="3185">
                  <c:v>4276843916.6666665</c:v>
                </c:pt>
                <c:pt idx="3186">
                  <c:v>4276843920.1388888</c:v>
                </c:pt>
                <c:pt idx="3187">
                  <c:v>4276843923.6111112</c:v>
                </c:pt>
                <c:pt idx="3188">
                  <c:v>4276843927.0833335</c:v>
                </c:pt>
                <c:pt idx="3189">
                  <c:v>4276843929.3981481</c:v>
                </c:pt>
                <c:pt idx="3190">
                  <c:v>4276843932.8703704</c:v>
                </c:pt>
                <c:pt idx="3191">
                  <c:v>4276843936.3425927</c:v>
                </c:pt>
                <c:pt idx="3192">
                  <c:v>4276843939.8148146</c:v>
                </c:pt>
                <c:pt idx="3193">
                  <c:v>4276843942.1296296</c:v>
                </c:pt>
                <c:pt idx="3194">
                  <c:v>4276843945.6018519</c:v>
                </c:pt>
                <c:pt idx="3195">
                  <c:v>4276843949.0740743</c:v>
                </c:pt>
                <c:pt idx="3196">
                  <c:v>4276843952.5462961</c:v>
                </c:pt>
                <c:pt idx="3197">
                  <c:v>4276843956.0185184</c:v>
                </c:pt>
                <c:pt idx="3198">
                  <c:v>4276843958.3333335</c:v>
                </c:pt>
                <c:pt idx="3199">
                  <c:v>4276843961.8055558</c:v>
                </c:pt>
                <c:pt idx="3200">
                  <c:v>4276843965.2777777</c:v>
                </c:pt>
                <c:pt idx="3201">
                  <c:v>4276843968.75</c:v>
                </c:pt>
                <c:pt idx="3202">
                  <c:v>4276843971.064815</c:v>
                </c:pt>
                <c:pt idx="3203">
                  <c:v>4276843974.5370374</c:v>
                </c:pt>
                <c:pt idx="3204">
                  <c:v>4276843978.0092592</c:v>
                </c:pt>
                <c:pt idx="3205">
                  <c:v>4276843981.4814816</c:v>
                </c:pt>
                <c:pt idx="3206">
                  <c:v>4276843984.9537039</c:v>
                </c:pt>
                <c:pt idx="3207">
                  <c:v>4276843987.2685184</c:v>
                </c:pt>
                <c:pt idx="3208">
                  <c:v>4276843990.7407408</c:v>
                </c:pt>
                <c:pt idx="3209">
                  <c:v>4276843994.2129631</c:v>
                </c:pt>
                <c:pt idx="3210">
                  <c:v>4276843997.685185</c:v>
                </c:pt>
                <c:pt idx="3211">
                  <c:v>4276844000</c:v>
                </c:pt>
                <c:pt idx="3212">
                  <c:v>4276844003.4722223</c:v>
                </c:pt>
                <c:pt idx="3213">
                  <c:v>4276844006.9444442</c:v>
                </c:pt>
                <c:pt idx="3214">
                  <c:v>4276844010.4166665</c:v>
                </c:pt>
                <c:pt idx="3215">
                  <c:v>4276844012.7314816</c:v>
                </c:pt>
                <c:pt idx="3216">
                  <c:v>4276844016.2037034</c:v>
                </c:pt>
                <c:pt idx="3217">
                  <c:v>4276844019.6759257</c:v>
                </c:pt>
                <c:pt idx="3218">
                  <c:v>4276844023.1481481</c:v>
                </c:pt>
                <c:pt idx="3219">
                  <c:v>4276844026.6203704</c:v>
                </c:pt>
                <c:pt idx="3220">
                  <c:v>4276844028.935185</c:v>
                </c:pt>
                <c:pt idx="3221">
                  <c:v>4276844032.4074073</c:v>
                </c:pt>
                <c:pt idx="3222">
                  <c:v>4276844035.8796296</c:v>
                </c:pt>
                <c:pt idx="3223">
                  <c:v>4276844039.3518519</c:v>
                </c:pt>
                <c:pt idx="3224">
                  <c:v>4276844041.6666665</c:v>
                </c:pt>
                <c:pt idx="3225">
                  <c:v>4276844045.1388888</c:v>
                </c:pt>
                <c:pt idx="3226">
                  <c:v>4276844048.6111112</c:v>
                </c:pt>
                <c:pt idx="3227">
                  <c:v>4276844052.0833335</c:v>
                </c:pt>
                <c:pt idx="3228">
                  <c:v>4276844055.5555558</c:v>
                </c:pt>
                <c:pt idx="3229">
                  <c:v>4276844057.8703704</c:v>
                </c:pt>
                <c:pt idx="3230">
                  <c:v>4276844061.3425927</c:v>
                </c:pt>
                <c:pt idx="3231">
                  <c:v>4276844064.814815</c:v>
                </c:pt>
                <c:pt idx="3232">
                  <c:v>4276844068.2870374</c:v>
                </c:pt>
                <c:pt idx="3233">
                  <c:v>4276844070.6018519</c:v>
                </c:pt>
                <c:pt idx="3234">
                  <c:v>4276844074.0740743</c:v>
                </c:pt>
                <c:pt idx="3235">
                  <c:v>4276844077.5462966</c:v>
                </c:pt>
                <c:pt idx="3236">
                  <c:v>4276844081.0185189</c:v>
                </c:pt>
                <c:pt idx="3237">
                  <c:v>4276844083.3333335</c:v>
                </c:pt>
                <c:pt idx="3238">
                  <c:v>4276844086.8055558</c:v>
                </c:pt>
                <c:pt idx="3239">
                  <c:v>4276844090.2777781</c:v>
                </c:pt>
                <c:pt idx="3240">
                  <c:v>4276844093.7500005</c:v>
                </c:pt>
                <c:pt idx="3241">
                  <c:v>4276844097.2222219</c:v>
                </c:pt>
                <c:pt idx="3242">
                  <c:v>4276844099.5370374</c:v>
                </c:pt>
                <c:pt idx="3243">
                  <c:v>4276844103.0092597</c:v>
                </c:pt>
                <c:pt idx="3244">
                  <c:v>4276844106.4814811</c:v>
                </c:pt>
                <c:pt idx="3245">
                  <c:v>4276844109.9537034</c:v>
                </c:pt>
                <c:pt idx="3246">
                  <c:v>4276844112.2685189</c:v>
                </c:pt>
                <c:pt idx="3247">
                  <c:v>4276844115.7407403</c:v>
                </c:pt>
                <c:pt idx="3248">
                  <c:v>4276844119.2129626</c:v>
                </c:pt>
                <c:pt idx="3249">
                  <c:v>4276844122.685185</c:v>
                </c:pt>
                <c:pt idx="3250">
                  <c:v>4276844125.0000005</c:v>
                </c:pt>
                <c:pt idx="3251">
                  <c:v>4276844128.4722219</c:v>
                </c:pt>
                <c:pt idx="3252">
                  <c:v>4276844131.9444442</c:v>
                </c:pt>
                <c:pt idx="3253">
                  <c:v>4276844135.4166665</c:v>
                </c:pt>
                <c:pt idx="3254">
                  <c:v>4276844138.8888888</c:v>
                </c:pt>
                <c:pt idx="3255">
                  <c:v>4276844141.2037034</c:v>
                </c:pt>
                <c:pt idx="3256">
                  <c:v>4276844144.6759257</c:v>
                </c:pt>
                <c:pt idx="3257">
                  <c:v>4276844148.1481481</c:v>
                </c:pt>
                <c:pt idx="3258">
                  <c:v>4276844151.6203704</c:v>
                </c:pt>
                <c:pt idx="3259">
                  <c:v>4276844153.935185</c:v>
                </c:pt>
                <c:pt idx="3260">
                  <c:v>4276844157.4074073</c:v>
                </c:pt>
                <c:pt idx="3261">
                  <c:v>4276844160.8796296</c:v>
                </c:pt>
                <c:pt idx="3262">
                  <c:v>4276844164.3518519</c:v>
                </c:pt>
                <c:pt idx="3263">
                  <c:v>4276844166.6666665</c:v>
                </c:pt>
                <c:pt idx="3264">
                  <c:v>4276844170.1388888</c:v>
                </c:pt>
                <c:pt idx="3265">
                  <c:v>4276844173.6111112</c:v>
                </c:pt>
                <c:pt idx="3266">
                  <c:v>4276844177.0833335</c:v>
                </c:pt>
                <c:pt idx="3267">
                  <c:v>4276844180.5555558</c:v>
                </c:pt>
                <c:pt idx="3268">
                  <c:v>4276844182.8703704</c:v>
                </c:pt>
                <c:pt idx="3269">
                  <c:v>4276844186.3425927</c:v>
                </c:pt>
                <c:pt idx="3270">
                  <c:v>4276844189.814815</c:v>
                </c:pt>
                <c:pt idx="3271">
                  <c:v>4276844193.2870374</c:v>
                </c:pt>
                <c:pt idx="3272">
                  <c:v>4276844195.6018519</c:v>
                </c:pt>
                <c:pt idx="3273">
                  <c:v>4276844199.0740743</c:v>
                </c:pt>
                <c:pt idx="3274">
                  <c:v>4276844202.5462966</c:v>
                </c:pt>
                <c:pt idx="3275">
                  <c:v>4276844206.018518</c:v>
                </c:pt>
                <c:pt idx="3276">
                  <c:v>4276844209.4907403</c:v>
                </c:pt>
                <c:pt idx="3277">
                  <c:v>4276844211.8055558</c:v>
                </c:pt>
                <c:pt idx="3278">
                  <c:v>4276844215.2777781</c:v>
                </c:pt>
                <c:pt idx="3279">
                  <c:v>4276844218.7499995</c:v>
                </c:pt>
                <c:pt idx="3280">
                  <c:v>4276844222.2222219</c:v>
                </c:pt>
                <c:pt idx="3281">
                  <c:v>4276844224.5370374</c:v>
                </c:pt>
                <c:pt idx="3282">
                  <c:v>4276844228.0092587</c:v>
                </c:pt>
                <c:pt idx="3283">
                  <c:v>4276844231.4814811</c:v>
                </c:pt>
                <c:pt idx="3284">
                  <c:v>4276844234.9537034</c:v>
                </c:pt>
                <c:pt idx="3285">
                  <c:v>4276844238.4259257</c:v>
                </c:pt>
                <c:pt idx="3286">
                  <c:v>4276844240.7407403</c:v>
                </c:pt>
                <c:pt idx="3287">
                  <c:v>4276844244.2129626</c:v>
                </c:pt>
                <c:pt idx="3288">
                  <c:v>4276844247.685185</c:v>
                </c:pt>
                <c:pt idx="3289">
                  <c:v>4276844251.1574073</c:v>
                </c:pt>
                <c:pt idx="3290">
                  <c:v>4276844253.4722219</c:v>
                </c:pt>
                <c:pt idx="3291">
                  <c:v>4276844256.9444442</c:v>
                </c:pt>
                <c:pt idx="3292">
                  <c:v>4276844260.4166665</c:v>
                </c:pt>
                <c:pt idx="3293">
                  <c:v>4276844263.8888888</c:v>
                </c:pt>
                <c:pt idx="3294">
                  <c:v>4276844266.2037034</c:v>
                </c:pt>
                <c:pt idx="3295">
                  <c:v>4276844269.6759257</c:v>
                </c:pt>
                <c:pt idx="3296">
                  <c:v>4276844273.1481481</c:v>
                </c:pt>
                <c:pt idx="3297">
                  <c:v>4276844276.6203704</c:v>
                </c:pt>
                <c:pt idx="3298">
                  <c:v>4276844280.0925927</c:v>
                </c:pt>
                <c:pt idx="3299">
                  <c:v>4276844282.4074073</c:v>
                </c:pt>
                <c:pt idx="3300">
                  <c:v>4276844285.8796296</c:v>
                </c:pt>
                <c:pt idx="3301">
                  <c:v>4276844289.3518519</c:v>
                </c:pt>
                <c:pt idx="3302">
                  <c:v>4276844292.8240743</c:v>
                </c:pt>
                <c:pt idx="3303">
                  <c:v>4276844295.1388888</c:v>
                </c:pt>
                <c:pt idx="3304">
                  <c:v>4276844298.6111112</c:v>
                </c:pt>
                <c:pt idx="3305">
                  <c:v>4276844302.0833335</c:v>
                </c:pt>
                <c:pt idx="3306">
                  <c:v>4276844305.5555558</c:v>
                </c:pt>
                <c:pt idx="3307">
                  <c:v>4276844309.0277777</c:v>
                </c:pt>
                <c:pt idx="3308">
                  <c:v>4276844311.3425927</c:v>
                </c:pt>
                <c:pt idx="3309">
                  <c:v>4276844314.814815</c:v>
                </c:pt>
                <c:pt idx="3310">
                  <c:v>4276844318.2870369</c:v>
                </c:pt>
                <c:pt idx="3311">
                  <c:v>4276844321.7592592</c:v>
                </c:pt>
                <c:pt idx="3312">
                  <c:v>4276844324.0740743</c:v>
                </c:pt>
                <c:pt idx="3313">
                  <c:v>4276844327.5462961</c:v>
                </c:pt>
                <c:pt idx="3314">
                  <c:v>4276844331.0185184</c:v>
                </c:pt>
                <c:pt idx="3315">
                  <c:v>4276844334.4907408</c:v>
                </c:pt>
                <c:pt idx="3316">
                  <c:v>4276844336.8055553</c:v>
                </c:pt>
                <c:pt idx="3317">
                  <c:v>4276844340.2777777</c:v>
                </c:pt>
                <c:pt idx="3318">
                  <c:v>4276844343.75</c:v>
                </c:pt>
                <c:pt idx="3319">
                  <c:v>4276844347.2222223</c:v>
                </c:pt>
                <c:pt idx="3320">
                  <c:v>4276844350.6944447</c:v>
                </c:pt>
                <c:pt idx="3321">
                  <c:v>4276844353.0092592</c:v>
                </c:pt>
                <c:pt idx="3322">
                  <c:v>4276844356.4814816</c:v>
                </c:pt>
                <c:pt idx="3323">
                  <c:v>4276844359.9537039</c:v>
                </c:pt>
                <c:pt idx="3324">
                  <c:v>4276844363.4259262</c:v>
                </c:pt>
                <c:pt idx="3325">
                  <c:v>4276844365.7407408</c:v>
                </c:pt>
                <c:pt idx="3326">
                  <c:v>4276844369.2129631</c:v>
                </c:pt>
                <c:pt idx="3327">
                  <c:v>4276844372.6851854</c:v>
                </c:pt>
                <c:pt idx="3328">
                  <c:v>4276844376.1574078</c:v>
                </c:pt>
                <c:pt idx="3329">
                  <c:v>4276844378.4722223</c:v>
                </c:pt>
                <c:pt idx="3330">
                  <c:v>4276844381.9444447</c:v>
                </c:pt>
                <c:pt idx="3331">
                  <c:v>4276844385.416667</c:v>
                </c:pt>
                <c:pt idx="3332">
                  <c:v>4276844388.8888893</c:v>
                </c:pt>
                <c:pt idx="3333">
                  <c:v>4276844392.3611112</c:v>
                </c:pt>
                <c:pt idx="3334">
                  <c:v>4276844394.6759262</c:v>
                </c:pt>
                <c:pt idx="3335">
                  <c:v>4276844398.1481485</c:v>
                </c:pt>
                <c:pt idx="3336">
                  <c:v>4276844401.6203709</c:v>
                </c:pt>
                <c:pt idx="3337">
                  <c:v>4276844405.0925927</c:v>
                </c:pt>
                <c:pt idx="3338">
                  <c:v>4276844407.4074078</c:v>
                </c:pt>
                <c:pt idx="3339">
                  <c:v>4276844410.8796301</c:v>
                </c:pt>
                <c:pt idx="3340">
                  <c:v>4276844414.3518519</c:v>
                </c:pt>
                <c:pt idx="3341">
                  <c:v>4276844417.8240738</c:v>
                </c:pt>
                <c:pt idx="3342">
                  <c:v>4276844420.1388893</c:v>
                </c:pt>
                <c:pt idx="3343">
                  <c:v>4276844423.6111116</c:v>
                </c:pt>
                <c:pt idx="3344">
                  <c:v>4276844427.083333</c:v>
                </c:pt>
                <c:pt idx="3345">
                  <c:v>4276844430.5555553</c:v>
                </c:pt>
                <c:pt idx="3346">
                  <c:v>4276844434.0277777</c:v>
                </c:pt>
                <c:pt idx="3347">
                  <c:v>4276844436.3425922</c:v>
                </c:pt>
                <c:pt idx="3348">
                  <c:v>4276844439.8148146</c:v>
                </c:pt>
                <c:pt idx="3349">
                  <c:v>4276844443.2870369</c:v>
                </c:pt>
                <c:pt idx="3350">
                  <c:v>4276844446.7592592</c:v>
                </c:pt>
                <c:pt idx="3351">
                  <c:v>4276844449.0740738</c:v>
                </c:pt>
                <c:pt idx="3352">
                  <c:v>4276844452.5462961</c:v>
                </c:pt>
                <c:pt idx="3353">
                  <c:v>4276844456.0185184</c:v>
                </c:pt>
                <c:pt idx="3354">
                  <c:v>4276844459.4907408</c:v>
                </c:pt>
                <c:pt idx="3355">
                  <c:v>4276844462.9629631</c:v>
                </c:pt>
                <c:pt idx="3356">
                  <c:v>4276844465.2777777</c:v>
                </c:pt>
                <c:pt idx="3357">
                  <c:v>4276844468.75</c:v>
                </c:pt>
                <c:pt idx="3358">
                  <c:v>4276844472.2222223</c:v>
                </c:pt>
                <c:pt idx="3359">
                  <c:v>4276844475.6944447</c:v>
                </c:pt>
                <c:pt idx="3360">
                  <c:v>4276844478.0092592</c:v>
                </c:pt>
                <c:pt idx="3361">
                  <c:v>4276844481.4814816</c:v>
                </c:pt>
                <c:pt idx="3362">
                  <c:v>4276844484.9537039</c:v>
                </c:pt>
                <c:pt idx="3363">
                  <c:v>4276844488.4259262</c:v>
                </c:pt>
                <c:pt idx="3364">
                  <c:v>4276844490.7407408</c:v>
                </c:pt>
                <c:pt idx="3365">
                  <c:v>4276844494.2129631</c:v>
                </c:pt>
                <c:pt idx="3366">
                  <c:v>4276844497.6851854</c:v>
                </c:pt>
                <c:pt idx="3367">
                  <c:v>4276844501.1574078</c:v>
                </c:pt>
                <c:pt idx="3368">
                  <c:v>4276844504.6296301</c:v>
                </c:pt>
                <c:pt idx="3369">
                  <c:v>4276844506.9444447</c:v>
                </c:pt>
                <c:pt idx="3370">
                  <c:v>4276844510.416667</c:v>
                </c:pt>
                <c:pt idx="3371">
                  <c:v>4276844513.8888893</c:v>
                </c:pt>
                <c:pt idx="3372">
                  <c:v>4276844517.3611107</c:v>
                </c:pt>
                <c:pt idx="3373">
                  <c:v>4276844519.6759262</c:v>
                </c:pt>
                <c:pt idx="3374">
                  <c:v>4276844523.1481485</c:v>
                </c:pt>
                <c:pt idx="3375">
                  <c:v>4276844526.6203699</c:v>
                </c:pt>
                <c:pt idx="3376">
                  <c:v>4276844530.0925922</c:v>
                </c:pt>
                <c:pt idx="3377">
                  <c:v>4276844532.4074078</c:v>
                </c:pt>
                <c:pt idx="3378">
                  <c:v>4276844535.8796301</c:v>
                </c:pt>
                <c:pt idx="3379">
                  <c:v>4276844539.3518515</c:v>
                </c:pt>
                <c:pt idx="3380">
                  <c:v>4276844542.8240738</c:v>
                </c:pt>
                <c:pt idx="3381">
                  <c:v>4276844546.2962961</c:v>
                </c:pt>
                <c:pt idx="3382">
                  <c:v>4276844548.6111107</c:v>
                </c:pt>
                <c:pt idx="3383">
                  <c:v>4276844552.083333</c:v>
                </c:pt>
                <c:pt idx="3384">
                  <c:v>4276844555.5555553</c:v>
                </c:pt>
                <c:pt idx="3385">
                  <c:v>4276844559.0277777</c:v>
                </c:pt>
                <c:pt idx="3386">
                  <c:v>4276844561.3425922</c:v>
                </c:pt>
                <c:pt idx="3387">
                  <c:v>4276844564.8148146</c:v>
                </c:pt>
                <c:pt idx="3388">
                  <c:v>4276844568.2870369</c:v>
                </c:pt>
                <c:pt idx="3389">
                  <c:v>4276844571.7592592</c:v>
                </c:pt>
                <c:pt idx="3390">
                  <c:v>4276844575.2314816</c:v>
                </c:pt>
                <c:pt idx="3391">
                  <c:v>4276844577.5462961</c:v>
                </c:pt>
                <c:pt idx="3392">
                  <c:v>4276844581.0185184</c:v>
                </c:pt>
                <c:pt idx="3393">
                  <c:v>4276844584.4907408</c:v>
                </c:pt>
                <c:pt idx="3394">
                  <c:v>4276844587.9629631</c:v>
                </c:pt>
                <c:pt idx="3395">
                  <c:v>4276844590.2777777</c:v>
                </c:pt>
                <c:pt idx="3396">
                  <c:v>4276844593.75</c:v>
                </c:pt>
                <c:pt idx="3397">
                  <c:v>4276844597.2222223</c:v>
                </c:pt>
                <c:pt idx="3398">
                  <c:v>4276844600.6944447</c:v>
                </c:pt>
                <c:pt idx="3399">
                  <c:v>4276844603.0092592</c:v>
                </c:pt>
                <c:pt idx="3400">
                  <c:v>4276844606.4814816</c:v>
                </c:pt>
                <c:pt idx="3401">
                  <c:v>4276844609.9537039</c:v>
                </c:pt>
                <c:pt idx="3402">
                  <c:v>4276844613.4259262</c:v>
                </c:pt>
                <c:pt idx="3403">
                  <c:v>4276844616.8981476</c:v>
                </c:pt>
                <c:pt idx="3404">
                  <c:v>4276844619.2129631</c:v>
                </c:pt>
                <c:pt idx="3405">
                  <c:v>4276844622.6851854</c:v>
                </c:pt>
                <c:pt idx="3406">
                  <c:v>4276844626.1574078</c:v>
                </c:pt>
                <c:pt idx="3407">
                  <c:v>4276844629.6296291</c:v>
                </c:pt>
                <c:pt idx="3408">
                  <c:v>4276844631.9444447</c:v>
                </c:pt>
                <c:pt idx="3409">
                  <c:v>4276844635.416667</c:v>
                </c:pt>
                <c:pt idx="3410">
                  <c:v>4276844638.8888884</c:v>
                </c:pt>
                <c:pt idx="3411">
                  <c:v>4276844642.3611107</c:v>
                </c:pt>
                <c:pt idx="3412">
                  <c:v>4276844645.833333</c:v>
                </c:pt>
                <c:pt idx="3413">
                  <c:v>4276844648.1481481</c:v>
                </c:pt>
                <c:pt idx="3414">
                  <c:v>4276844651.6203699</c:v>
                </c:pt>
                <c:pt idx="3415">
                  <c:v>4276844655.0925922</c:v>
                </c:pt>
                <c:pt idx="3416">
                  <c:v>4276844658.5648146</c:v>
                </c:pt>
                <c:pt idx="3417">
                  <c:v>4276844660.8796291</c:v>
                </c:pt>
                <c:pt idx="3418">
                  <c:v>4276844664.3518515</c:v>
                </c:pt>
                <c:pt idx="3419">
                  <c:v>4276844667.8240738</c:v>
                </c:pt>
                <c:pt idx="3420">
                  <c:v>4276844671.2962961</c:v>
                </c:pt>
                <c:pt idx="3421">
                  <c:v>4276844673.6111107</c:v>
                </c:pt>
                <c:pt idx="3422">
                  <c:v>4276844677.083333</c:v>
                </c:pt>
                <c:pt idx="3423">
                  <c:v>4276844680.5555553</c:v>
                </c:pt>
                <c:pt idx="3424">
                  <c:v>4276844684.0277777</c:v>
                </c:pt>
                <c:pt idx="3425">
                  <c:v>4276844687.5</c:v>
                </c:pt>
                <c:pt idx="3426">
                  <c:v>4276844689.8148146</c:v>
                </c:pt>
                <c:pt idx="3427">
                  <c:v>4276844693.2870369</c:v>
                </c:pt>
                <c:pt idx="3428">
                  <c:v>4276844696.7592592</c:v>
                </c:pt>
                <c:pt idx="3429">
                  <c:v>4276844700.2314816</c:v>
                </c:pt>
                <c:pt idx="3430">
                  <c:v>4276844702.5462961</c:v>
                </c:pt>
                <c:pt idx="3431">
                  <c:v>4276844706.0185184</c:v>
                </c:pt>
                <c:pt idx="3432">
                  <c:v>4276844709.4907408</c:v>
                </c:pt>
                <c:pt idx="3433">
                  <c:v>4276844712.9629631</c:v>
                </c:pt>
                <c:pt idx="3434">
                  <c:v>4276844715.2777777</c:v>
                </c:pt>
                <c:pt idx="3435">
                  <c:v>4276844718.75</c:v>
                </c:pt>
                <c:pt idx="3436">
                  <c:v>4276844722.2222223</c:v>
                </c:pt>
                <c:pt idx="3437">
                  <c:v>4276844725.6944447</c:v>
                </c:pt>
                <c:pt idx="3438">
                  <c:v>4276844729.1666665</c:v>
                </c:pt>
                <c:pt idx="3439">
                  <c:v>4276844731.4814816</c:v>
                </c:pt>
                <c:pt idx="3440">
                  <c:v>4276844734.9537039</c:v>
                </c:pt>
                <c:pt idx="3441">
                  <c:v>4276844738.4259257</c:v>
                </c:pt>
                <c:pt idx="3442">
                  <c:v>4276844741.8981481</c:v>
                </c:pt>
                <c:pt idx="3443">
                  <c:v>4276844744.2129631</c:v>
                </c:pt>
                <c:pt idx="3444">
                  <c:v>4276844747.685185</c:v>
                </c:pt>
                <c:pt idx="3445">
                  <c:v>4276844751.1574073</c:v>
                </c:pt>
                <c:pt idx="3446">
                  <c:v>4276844754.6296296</c:v>
                </c:pt>
                <c:pt idx="3447">
                  <c:v>4276844756.9444442</c:v>
                </c:pt>
                <c:pt idx="3448">
                  <c:v>4276844760.4166665</c:v>
                </c:pt>
                <c:pt idx="3449">
                  <c:v>4276844763.8888888</c:v>
                </c:pt>
                <c:pt idx="3450">
                  <c:v>4276844767.3611112</c:v>
                </c:pt>
                <c:pt idx="3451">
                  <c:v>4276844770.8333335</c:v>
                </c:pt>
                <c:pt idx="3452">
                  <c:v>4276844773.1481481</c:v>
                </c:pt>
                <c:pt idx="3453">
                  <c:v>4276844776.6203704</c:v>
                </c:pt>
                <c:pt idx="3454">
                  <c:v>4276844780.0925927</c:v>
                </c:pt>
                <c:pt idx="3455">
                  <c:v>4276844783.564815</c:v>
                </c:pt>
                <c:pt idx="3456">
                  <c:v>4276844785.8796296</c:v>
                </c:pt>
                <c:pt idx="3457">
                  <c:v>4276844789.3518519</c:v>
                </c:pt>
                <c:pt idx="3458">
                  <c:v>4276844792.8240743</c:v>
                </c:pt>
                <c:pt idx="3459">
                  <c:v>4276844796.2962966</c:v>
                </c:pt>
                <c:pt idx="3460">
                  <c:v>4276844799.7685189</c:v>
                </c:pt>
                <c:pt idx="3461">
                  <c:v>4276844802.0833335</c:v>
                </c:pt>
                <c:pt idx="3462">
                  <c:v>4276844805.5555558</c:v>
                </c:pt>
                <c:pt idx="3463">
                  <c:v>4276844809.0277781</c:v>
                </c:pt>
                <c:pt idx="3464">
                  <c:v>4276844812.5000005</c:v>
                </c:pt>
                <c:pt idx="3465">
                  <c:v>4276844814.814815</c:v>
                </c:pt>
                <c:pt idx="3466">
                  <c:v>4276844818.2870374</c:v>
                </c:pt>
                <c:pt idx="3467">
                  <c:v>4276844821.7592597</c:v>
                </c:pt>
                <c:pt idx="3468">
                  <c:v>4276844825.231482</c:v>
                </c:pt>
                <c:pt idx="3469">
                  <c:v>4276844827.5462966</c:v>
                </c:pt>
                <c:pt idx="3470">
                  <c:v>4276844831.0185189</c:v>
                </c:pt>
                <c:pt idx="3471">
                  <c:v>4276844834.4907413</c:v>
                </c:pt>
                <c:pt idx="3472">
                  <c:v>4276844837.9629626</c:v>
                </c:pt>
                <c:pt idx="3473">
                  <c:v>4276844841.435185</c:v>
                </c:pt>
                <c:pt idx="3474">
                  <c:v>4276844843.7500005</c:v>
                </c:pt>
                <c:pt idx="3475">
                  <c:v>4276844847.2222219</c:v>
                </c:pt>
                <c:pt idx="3476">
                  <c:v>4276844850.6944442</c:v>
                </c:pt>
                <c:pt idx="3477">
                  <c:v>4276844854.1666665</c:v>
                </c:pt>
                <c:pt idx="3478">
                  <c:v>4276844856.481482</c:v>
                </c:pt>
                <c:pt idx="3479">
                  <c:v>4276844859.9537034</c:v>
                </c:pt>
                <c:pt idx="3480">
                  <c:v>4276844863.4259257</c:v>
                </c:pt>
                <c:pt idx="3481">
                  <c:v>4276844866.8981481</c:v>
                </c:pt>
                <c:pt idx="3482">
                  <c:v>4276844870.3703704</c:v>
                </c:pt>
                <c:pt idx="3483">
                  <c:v>4276844872.685185</c:v>
                </c:pt>
                <c:pt idx="3484">
                  <c:v>4276844876.1574073</c:v>
                </c:pt>
                <c:pt idx="3485">
                  <c:v>4276844879.6296296</c:v>
                </c:pt>
                <c:pt idx="3486">
                  <c:v>4276844883.1018519</c:v>
                </c:pt>
                <c:pt idx="3487">
                  <c:v>4276844885.4166665</c:v>
                </c:pt>
                <c:pt idx="3488">
                  <c:v>4276844888.8888888</c:v>
                </c:pt>
                <c:pt idx="3489">
                  <c:v>4276844892.3611112</c:v>
                </c:pt>
                <c:pt idx="3490">
                  <c:v>4276844895.8333335</c:v>
                </c:pt>
                <c:pt idx="3491">
                  <c:v>4276844898.1481481</c:v>
                </c:pt>
                <c:pt idx="3492">
                  <c:v>4276844901.6203704</c:v>
                </c:pt>
                <c:pt idx="3493">
                  <c:v>4276844905.0925927</c:v>
                </c:pt>
                <c:pt idx="3494">
                  <c:v>4276844908.564815</c:v>
                </c:pt>
                <c:pt idx="3495">
                  <c:v>4276844912.0370374</c:v>
                </c:pt>
                <c:pt idx="3496">
                  <c:v>4276844914.3518519</c:v>
                </c:pt>
                <c:pt idx="3497">
                  <c:v>4276844917.8240743</c:v>
                </c:pt>
                <c:pt idx="3498">
                  <c:v>4276844921.2962966</c:v>
                </c:pt>
                <c:pt idx="3499">
                  <c:v>4276844924.7685189</c:v>
                </c:pt>
                <c:pt idx="3500">
                  <c:v>4276844927.0833335</c:v>
                </c:pt>
                <c:pt idx="3501">
                  <c:v>4276844930.5555558</c:v>
                </c:pt>
                <c:pt idx="3502">
                  <c:v>4276844934.0277781</c:v>
                </c:pt>
                <c:pt idx="3503">
                  <c:v>4276844937.4999995</c:v>
                </c:pt>
                <c:pt idx="3504">
                  <c:v>4276844940.9722219</c:v>
                </c:pt>
                <c:pt idx="3505">
                  <c:v>4276844943.2870374</c:v>
                </c:pt>
                <c:pt idx="3506">
                  <c:v>4276844946.7592597</c:v>
                </c:pt>
                <c:pt idx="3507">
                  <c:v>4276844951.3888888</c:v>
                </c:pt>
                <c:pt idx="3508">
                  <c:v>4276844953.7037034</c:v>
                </c:pt>
                <c:pt idx="3509">
                  <c:v>4276844957.1759257</c:v>
                </c:pt>
                <c:pt idx="3510">
                  <c:v>4276844960.6481481</c:v>
                </c:pt>
                <c:pt idx="3511">
                  <c:v>4276844964.1203704</c:v>
                </c:pt>
                <c:pt idx="3512">
                  <c:v>4276844966.435185</c:v>
                </c:pt>
                <c:pt idx="3513">
                  <c:v>4276844969.9074073</c:v>
                </c:pt>
                <c:pt idx="3514">
                  <c:v>4276844973.3796296</c:v>
                </c:pt>
                <c:pt idx="3515">
                  <c:v>4276844976.8518519</c:v>
                </c:pt>
                <c:pt idx="3516">
                  <c:v>4276844980.3240743</c:v>
                </c:pt>
                <c:pt idx="3517">
                  <c:v>4276844982.6388888</c:v>
                </c:pt>
                <c:pt idx="3518">
                  <c:v>4276844986.1111112</c:v>
                </c:pt>
                <c:pt idx="3519">
                  <c:v>4276844989.5833335</c:v>
                </c:pt>
                <c:pt idx="3520">
                  <c:v>4276844993.0555558</c:v>
                </c:pt>
                <c:pt idx="3521">
                  <c:v>4276844995.3703704</c:v>
                </c:pt>
                <c:pt idx="3522">
                  <c:v>4276844998.8425927</c:v>
                </c:pt>
                <c:pt idx="3523">
                  <c:v>4276845002.314815</c:v>
                </c:pt>
                <c:pt idx="3524">
                  <c:v>4276845005.7870374</c:v>
                </c:pt>
                <c:pt idx="3525">
                  <c:v>4276845009.2592587</c:v>
                </c:pt>
                <c:pt idx="3526">
                  <c:v>4276845011.5740743</c:v>
                </c:pt>
                <c:pt idx="3527">
                  <c:v>4276845015.0462966</c:v>
                </c:pt>
                <c:pt idx="3528">
                  <c:v>4276845018.518518</c:v>
                </c:pt>
                <c:pt idx="3529">
                  <c:v>4276845021.9907403</c:v>
                </c:pt>
                <c:pt idx="3530">
                  <c:v>4276845024.3055558</c:v>
                </c:pt>
                <c:pt idx="3531">
                  <c:v>4276845027.7777772</c:v>
                </c:pt>
                <c:pt idx="3532">
                  <c:v>4276845031.2499995</c:v>
                </c:pt>
                <c:pt idx="3533">
                  <c:v>4276845034.7222219</c:v>
                </c:pt>
                <c:pt idx="3534">
                  <c:v>4276845037.0370374</c:v>
                </c:pt>
                <c:pt idx="3535">
                  <c:v>4276845040.5092587</c:v>
                </c:pt>
                <c:pt idx="3536">
                  <c:v>4276845043.9814811</c:v>
                </c:pt>
                <c:pt idx="3537">
                  <c:v>4276845047.4537034</c:v>
                </c:pt>
                <c:pt idx="3538">
                  <c:v>4276845050.9259257</c:v>
                </c:pt>
                <c:pt idx="3539">
                  <c:v>4276845053.2407403</c:v>
                </c:pt>
                <c:pt idx="3540">
                  <c:v>4276845056.7129626</c:v>
                </c:pt>
                <c:pt idx="3541">
                  <c:v>4276845060.185185</c:v>
                </c:pt>
                <c:pt idx="3542">
                  <c:v>4276845063.6574073</c:v>
                </c:pt>
                <c:pt idx="3543">
                  <c:v>4276845065.9722219</c:v>
                </c:pt>
                <c:pt idx="3544">
                  <c:v>4276845069.4444442</c:v>
                </c:pt>
                <c:pt idx="3545">
                  <c:v>4276845072.9166665</c:v>
                </c:pt>
                <c:pt idx="3546">
                  <c:v>4276845076.3888888</c:v>
                </c:pt>
                <c:pt idx="3547">
                  <c:v>4276845078.7037034</c:v>
                </c:pt>
                <c:pt idx="3548">
                  <c:v>4276845082.1759257</c:v>
                </c:pt>
                <c:pt idx="3549">
                  <c:v>4276845085.6481481</c:v>
                </c:pt>
                <c:pt idx="3550">
                  <c:v>4276845089.1203704</c:v>
                </c:pt>
                <c:pt idx="3551">
                  <c:v>4276845092.5925927</c:v>
                </c:pt>
                <c:pt idx="3552">
                  <c:v>4276845094.9074073</c:v>
                </c:pt>
                <c:pt idx="3553">
                  <c:v>4276845098.3796296</c:v>
                </c:pt>
                <c:pt idx="3554">
                  <c:v>4276845101.8518519</c:v>
                </c:pt>
                <c:pt idx="3555">
                  <c:v>4276845105.3240743</c:v>
                </c:pt>
                <c:pt idx="3556">
                  <c:v>4276845107.6388888</c:v>
                </c:pt>
                <c:pt idx="3557">
                  <c:v>4276845111.1111112</c:v>
                </c:pt>
                <c:pt idx="3558">
                  <c:v>4276845114.5833335</c:v>
                </c:pt>
                <c:pt idx="3559">
                  <c:v>4276845118.0555553</c:v>
                </c:pt>
                <c:pt idx="3560">
                  <c:v>4276845120.3703704</c:v>
                </c:pt>
                <c:pt idx="3561">
                  <c:v>4276845123.8425927</c:v>
                </c:pt>
                <c:pt idx="3562">
                  <c:v>4276845127.3148146</c:v>
                </c:pt>
                <c:pt idx="3563">
                  <c:v>4276845130.7870369</c:v>
                </c:pt>
                <c:pt idx="3564">
                  <c:v>4276845134.2592592</c:v>
                </c:pt>
                <c:pt idx="3565">
                  <c:v>4276845136.5740743</c:v>
                </c:pt>
                <c:pt idx="3566">
                  <c:v>4276845140.0462961</c:v>
                </c:pt>
                <c:pt idx="3567">
                  <c:v>4276845143.5185184</c:v>
                </c:pt>
                <c:pt idx="3568">
                  <c:v>4276845146.9907408</c:v>
                </c:pt>
                <c:pt idx="3569">
                  <c:v>4276845149.3055553</c:v>
                </c:pt>
                <c:pt idx="3570">
                  <c:v>4276845152.7777777</c:v>
                </c:pt>
                <c:pt idx="3571">
                  <c:v>4276845156.25</c:v>
                </c:pt>
                <c:pt idx="3572">
                  <c:v>4276845159.7222223</c:v>
                </c:pt>
                <c:pt idx="3573">
                  <c:v>4276845163.1944447</c:v>
                </c:pt>
                <c:pt idx="3574">
                  <c:v>4276845165.5092592</c:v>
                </c:pt>
                <c:pt idx="3575">
                  <c:v>4276845168.9814816</c:v>
                </c:pt>
                <c:pt idx="3576">
                  <c:v>4276845172.4537039</c:v>
                </c:pt>
                <c:pt idx="3577">
                  <c:v>4276845175.9259262</c:v>
                </c:pt>
                <c:pt idx="3578">
                  <c:v>4276845178.2407408</c:v>
                </c:pt>
                <c:pt idx="3579">
                  <c:v>4276845181.7129631</c:v>
                </c:pt>
                <c:pt idx="3580">
                  <c:v>4276845185.1851854</c:v>
                </c:pt>
                <c:pt idx="3581">
                  <c:v>4276845188.6574078</c:v>
                </c:pt>
                <c:pt idx="3582">
                  <c:v>4276845190.9722223</c:v>
                </c:pt>
                <c:pt idx="3583">
                  <c:v>4276845194.4444447</c:v>
                </c:pt>
                <c:pt idx="3584">
                  <c:v>4276845197.916667</c:v>
                </c:pt>
                <c:pt idx="3585">
                  <c:v>4276845201.3888893</c:v>
                </c:pt>
                <c:pt idx="3586">
                  <c:v>4276845204.8611116</c:v>
                </c:pt>
                <c:pt idx="3587">
                  <c:v>4276845207.1759262</c:v>
                </c:pt>
                <c:pt idx="3588">
                  <c:v>4276845210.6481485</c:v>
                </c:pt>
                <c:pt idx="3589">
                  <c:v>4276845214.1203709</c:v>
                </c:pt>
                <c:pt idx="3590">
                  <c:v>4276845217.5925922</c:v>
                </c:pt>
                <c:pt idx="3591">
                  <c:v>4276845219.9074078</c:v>
                </c:pt>
                <c:pt idx="3592">
                  <c:v>4276845223.3796301</c:v>
                </c:pt>
                <c:pt idx="3593">
                  <c:v>4276845226.8518524</c:v>
                </c:pt>
                <c:pt idx="3594">
                  <c:v>4276845230.3240738</c:v>
                </c:pt>
                <c:pt idx="3595">
                  <c:v>4276845232.6388893</c:v>
                </c:pt>
                <c:pt idx="3596">
                  <c:v>4276845236.1111116</c:v>
                </c:pt>
                <c:pt idx="3597">
                  <c:v>4276845239.583333</c:v>
                </c:pt>
                <c:pt idx="3598">
                  <c:v>4276845243.0555553</c:v>
                </c:pt>
                <c:pt idx="3599">
                  <c:v>4276845246.5277777</c:v>
                </c:pt>
                <c:pt idx="3600">
                  <c:v>4276845248.8425922</c:v>
                </c:pt>
                <c:pt idx="3601">
                  <c:v>4276845252.3148146</c:v>
                </c:pt>
                <c:pt idx="3602">
                  <c:v>4276845255.7870369</c:v>
                </c:pt>
                <c:pt idx="3603">
                  <c:v>4276845259.2592592</c:v>
                </c:pt>
                <c:pt idx="3604">
                  <c:v>4276845261.5740738</c:v>
                </c:pt>
                <c:pt idx="3605">
                  <c:v>4276845265.0462961</c:v>
                </c:pt>
                <c:pt idx="3606">
                  <c:v>4276845268.5185184</c:v>
                </c:pt>
                <c:pt idx="3607">
                  <c:v>4276845271.9907408</c:v>
                </c:pt>
                <c:pt idx="3608">
                  <c:v>4276845275.4629631</c:v>
                </c:pt>
                <c:pt idx="3609">
                  <c:v>4276845277.7777777</c:v>
                </c:pt>
                <c:pt idx="3610">
                  <c:v>4276845281.25</c:v>
                </c:pt>
                <c:pt idx="3611">
                  <c:v>4276845284.7222223</c:v>
                </c:pt>
                <c:pt idx="3612">
                  <c:v>4276845288.1944447</c:v>
                </c:pt>
                <c:pt idx="3613">
                  <c:v>4276845290.5092592</c:v>
                </c:pt>
                <c:pt idx="3614">
                  <c:v>4276845293.9814816</c:v>
                </c:pt>
                <c:pt idx="3615">
                  <c:v>4276845297.4537039</c:v>
                </c:pt>
                <c:pt idx="3616">
                  <c:v>4276845300.9259262</c:v>
                </c:pt>
                <c:pt idx="3617">
                  <c:v>4276845303.2407408</c:v>
                </c:pt>
                <c:pt idx="3618">
                  <c:v>4276845306.7129631</c:v>
                </c:pt>
                <c:pt idx="3619">
                  <c:v>4276845310.1851854</c:v>
                </c:pt>
                <c:pt idx="3620">
                  <c:v>4276845313.6574078</c:v>
                </c:pt>
                <c:pt idx="3621">
                  <c:v>4276845317.1296301</c:v>
                </c:pt>
                <c:pt idx="3622">
                  <c:v>4276845319.4444447</c:v>
                </c:pt>
                <c:pt idx="3623">
                  <c:v>4276845322.916667</c:v>
                </c:pt>
                <c:pt idx="3624">
                  <c:v>4276845326.3888893</c:v>
                </c:pt>
                <c:pt idx="3625">
                  <c:v>4276845329.8611107</c:v>
                </c:pt>
                <c:pt idx="3626">
                  <c:v>4276845332.1759262</c:v>
                </c:pt>
                <c:pt idx="3627">
                  <c:v>4276845335.6481485</c:v>
                </c:pt>
                <c:pt idx="3628">
                  <c:v>4276845339.1203699</c:v>
                </c:pt>
                <c:pt idx="3629">
                  <c:v>4276845342.5925922</c:v>
                </c:pt>
                <c:pt idx="3630">
                  <c:v>4276845346.0648146</c:v>
                </c:pt>
                <c:pt idx="3631">
                  <c:v>4276845348.3796291</c:v>
                </c:pt>
                <c:pt idx="3632">
                  <c:v>4276845351.8518515</c:v>
                </c:pt>
                <c:pt idx="3633">
                  <c:v>4276845355.3240738</c:v>
                </c:pt>
                <c:pt idx="3634">
                  <c:v>4276845358.7962961</c:v>
                </c:pt>
                <c:pt idx="3635">
                  <c:v>4276845361.1111107</c:v>
                </c:pt>
                <c:pt idx="3636">
                  <c:v>4276845364.583333</c:v>
                </c:pt>
                <c:pt idx="3637">
                  <c:v>4276845368.0555553</c:v>
                </c:pt>
                <c:pt idx="3638">
                  <c:v>4276845371.5277777</c:v>
                </c:pt>
                <c:pt idx="3639">
                  <c:v>4276845373.8425922</c:v>
                </c:pt>
                <c:pt idx="3640">
                  <c:v>4276845377.3148146</c:v>
                </c:pt>
                <c:pt idx="3641">
                  <c:v>4276845380.7870369</c:v>
                </c:pt>
                <c:pt idx="3642">
                  <c:v>4276845384.2592592</c:v>
                </c:pt>
                <c:pt idx="3643">
                  <c:v>4276845387.7314816</c:v>
                </c:pt>
                <c:pt idx="3644">
                  <c:v>4276845390.0462961</c:v>
                </c:pt>
                <c:pt idx="3645">
                  <c:v>4276845393.5185184</c:v>
                </c:pt>
                <c:pt idx="3646">
                  <c:v>4276845396.9907408</c:v>
                </c:pt>
                <c:pt idx="3647">
                  <c:v>4276845400.4629631</c:v>
                </c:pt>
                <c:pt idx="3648">
                  <c:v>4276845402.7777777</c:v>
                </c:pt>
                <c:pt idx="3649">
                  <c:v>4276845406.25</c:v>
                </c:pt>
                <c:pt idx="3650">
                  <c:v>4276845409.7222223</c:v>
                </c:pt>
                <c:pt idx="3651">
                  <c:v>4276845413.1944447</c:v>
                </c:pt>
                <c:pt idx="3652">
                  <c:v>4276845415.5092592</c:v>
                </c:pt>
                <c:pt idx="3653">
                  <c:v>4276845418.9814816</c:v>
                </c:pt>
                <c:pt idx="3654">
                  <c:v>4276845422.4537039</c:v>
                </c:pt>
                <c:pt idx="3655">
                  <c:v>4276845425.9259262</c:v>
                </c:pt>
                <c:pt idx="3656">
                  <c:v>4276845429.3981481</c:v>
                </c:pt>
                <c:pt idx="3657">
                  <c:v>4276845431.7129631</c:v>
                </c:pt>
                <c:pt idx="3658">
                  <c:v>4276845435.1851854</c:v>
                </c:pt>
                <c:pt idx="3659">
                  <c:v>4276845438.6574073</c:v>
                </c:pt>
                <c:pt idx="3660">
                  <c:v>4276845442.1296291</c:v>
                </c:pt>
                <c:pt idx="3661">
                  <c:v>4276845444.4444447</c:v>
                </c:pt>
                <c:pt idx="3662">
                  <c:v>4276845447.9166665</c:v>
                </c:pt>
                <c:pt idx="3663">
                  <c:v>4276845451.3888888</c:v>
                </c:pt>
                <c:pt idx="3664">
                  <c:v>4276845454.8611107</c:v>
                </c:pt>
                <c:pt idx="3665">
                  <c:v>4276845458.333333</c:v>
                </c:pt>
                <c:pt idx="3666">
                  <c:v>4276845460.6481481</c:v>
                </c:pt>
                <c:pt idx="3667">
                  <c:v>4276845464.1203704</c:v>
                </c:pt>
                <c:pt idx="3668">
                  <c:v>4276845467.5925922</c:v>
                </c:pt>
                <c:pt idx="3669">
                  <c:v>4276845471.0648146</c:v>
                </c:pt>
                <c:pt idx="3670">
                  <c:v>4276845473.3796296</c:v>
                </c:pt>
                <c:pt idx="3671">
                  <c:v>4276845476.8518519</c:v>
                </c:pt>
                <c:pt idx="3672">
                  <c:v>4276845480.3240738</c:v>
                </c:pt>
                <c:pt idx="3673">
                  <c:v>4276845483.7962961</c:v>
                </c:pt>
                <c:pt idx="3674">
                  <c:v>4276845486.1111112</c:v>
                </c:pt>
                <c:pt idx="3675">
                  <c:v>4276845489.5833335</c:v>
                </c:pt>
                <c:pt idx="3676">
                  <c:v>4276845493.0555553</c:v>
                </c:pt>
                <c:pt idx="3677">
                  <c:v>4276845496.5277777</c:v>
                </c:pt>
                <c:pt idx="3678">
                  <c:v>4276845500</c:v>
                </c:pt>
                <c:pt idx="3679">
                  <c:v>4276845502.3148146</c:v>
                </c:pt>
                <c:pt idx="3680">
                  <c:v>4276845505.7870369</c:v>
                </c:pt>
                <c:pt idx="3681">
                  <c:v>4276845509.2592592</c:v>
                </c:pt>
                <c:pt idx="3682">
                  <c:v>4276845512.7314816</c:v>
                </c:pt>
                <c:pt idx="3683">
                  <c:v>4276845515.0462961</c:v>
                </c:pt>
                <c:pt idx="3684">
                  <c:v>4276845518.5185184</c:v>
                </c:pt>
                <c:pt idx="3685">
                  <c:v>4276845521.9907408</c:v>
                </c:pt>
                <c:pt idx="3686">
                  <c:v>4276845525.4629631</c:v>
                </c:pt>
                <c:pt idx="3687">
                  <c:v>4276845527.7777777</c:v>
                </c:pt>
                <c:pt idx="3688">
                  <c:v>4276845531.25</c:v>
                </c:pt>
                <c:pt idx="3689">
                  <c:v>4276845534.7222223</c:v>
                </c:pt>
                <c:pt idx="3690">
                  <c:v>4276845538.1944442</c:v>
                </c:pt>
                <c:pt idx="3691">
                  <c:v>4276845541.6666665</c:v>
                </c:pt>
                <c:pt idx="3692">
                  <c:v>4276845543.9814816</c:v>
                </c:pt>
                <c:pt idx="3693">
                  <c:v>4276845547.4537039</c:v>
                </c:pt>
                <c:pt idx="3694">
                  <c:v>4276845550.9259257</c:v>
                </c:pt>
                <c:pt idx="3695">
                  <c:v>4276845554.3981481</c:v>
                </c:pt>
                <c:pt idx="3696">
                  <c:v>4276845556.7129631</c:v>
                </c:pt>
                <c:pt idx="3697">
                  <c:v>4276845560.185185</c:v>
                </c:pt>
                <c:pt idx="3698">
                  <c:v>4276845563.6574073</c:v>
                </c:pt>
                <c:pt idx="3699">
                  <c:v>4276845567.1296296</c:v>
                </c:pt>
                <c:pt idx="3700">
                  <c:v>4276845570.6018519</c:v>
                </c:pt>
                <c:pt idx="3701">
                  <c:v>4276845572.9166665</c:v>
                </c:pt>
                <c:pt idx="3702">
                  <c:v>4276845576.3888888</c:v>
                </c:pt>
                <c:pt idx="3703">
                  <c:v>4276845579.8611112</c:v>
                </c:pt>
                <c:pt idx="3704">
                  <c:v>4276845583.3333335</c:v>
                </c:pt>
                <c:pt idx="3705">
                  <c:v>4276845585.6481481</c:v>
                </c:pt>
                <c:pt idx="3706">
                  <c:v>4276845589.1203704</c:v>
                </c:pt>
                <c:pt idx="3707">
                  <c:v>4276845592.5925927</c:v>
                </c:pt>
                <c:pt idx="3708">
                  <c:v>4276845596.064815</c:v>
                </c:pt>
                <c:pt idx="3709">
                  <c:v>4276845598.3796296</c:v>
                </c:pt>
                <c:pt idx="3710">
                  <c:v>4276845601.8518519</c:v>
                </c:pt>
                <c:pt idx="3711">
                  <c:v>4276845605.3240743</c:v>
                </c:pt>
                <c:pt idx="3712">
                  <c:v>4276845608.7962966</c:v>
                </c:pt>
                <c:pt idx="3713">
                  <c:v>4276845612.2685189</c:v>
                </c:pt>
                <c:pt idx="3714">
                  <c:v>4276845614.5833335</c:v>
                </c:pt>
                <c:pt idx="3715">
                  <c:v>4276845618.0555558</c:v>
                </c:pt>
                <c:pt idx="3716">
                  <c:v>4276845621.5277781</c:v>
                </c:pt>
                <c:pt idx="3717">
                  <c:v>4276845625.0000005</c:v>
                </c:pt>
                <c:pt idx="3718">
                  <c:v>4276845627.314815</c:v>
                </c:pt>
                <c:pt idx="3719">
                  <c:v>4276845630.7870374</c:v>
                </c:pt>
                <c:pt idx="3720">
                  <c:v>4276845634.2592597</c:v>
                </c:pt>
                <c:pt idx="3721">
                  <c:v>4276845637.731482</c:v>
                </c:pt>
                <c:pt idx="3722">
                  <c:v>4276845640.0462966</c:v>
                </c:pt>
                <c:pt idx="3723">
                  <c:v>4276845643.5185189</c:v>
                </c:pt>
                <c:pt idx="3724">
                  <c:v>4276845646.9907413</c:v>
                </c:pt>
                <c:pt idx="3725">
                  <c:v>4276845650.4629626</c:v>
                </c:pt>
                <c:pt idx="3726">
                  <c:v>4276845653.935185</c:v>
                </c:pt>
                <c:pt idx="3727">
                  <c:v>4276845656.2500005</c:v>
                </c:pt>
                <c:pt idx="3728">
                  <c:v>4276845659.7222219</c:v>
                </c:pt>
                <c:pt idx="3729">
                  <c:v>4276845663.1944442</c:v>
                </c:pt>
                <c:pt idx="3730">
                  <c:v>4276845666.6666665</c:v>
                </c:pt>
                <c:pt idx="3731">
                  <c:v>4276845668.9814811</c:v>
                </c:pt>
                <c:pt idx="3732">
                  <c:v>4276845672.4537034</c:v>
                </c:pt>
                <c:pt idx="3733">
                  <c:v>4276845675.9259257</c:v>
                </c:pt>
                <c:pt idx="3734">
                  <c:v>4276845679.3981481</c:v>
                </c:pt>
                <c:pt idx="3735">
                  <c:v>4276845681.7129626</c:v>
                </c:pt>
                <c:pt idx="3736">
                  <c:v>4276845685.185185</c:v>
                </c:pt>
                <c:pt idx="3737">
                  <c:v>4276845688.6574073</c:v>
                </c:pt>
                <c:pt idx="3738">
                  <c:v>4276845692.1296296</c:v>
                </c:pt>
                <c:pt idx="3739">
                  <c:v>4276845695.6018519</c:v>
                </c:pt>
                <c:pt idx="3740">
                  <c:v>4276845697.9166665</c:v>
                </c:pt>
                <c:pt idx="3741">
                  <c:v>4276845701.3888888</c:v>
                </c:pt>
                <c:pt idx="3742">
                  <c:v>4276845704.8611112</c:v>
                </c:pt>
                <c:pt idx="3743">
                  <c:v>4276845708.3333335</c:v>
                </c:pt>
                <c:pt idx="3744">
                  <c:v>4276845711.8055558</c:v>
                </c:pt>
                <c:pt idx="3745">
                  <c:v>4276845714.1203704</c:v>
                </c:pt>
                <c:pt idx="3746">
                  <c:v>4276845717.5925927</c:v>
                </c:pt>
                <c:pt idx="3747">
                  <c:v>4276845721.064815</c:v>
                </c:pt>
                <c:pt idx="3748">
                  <c:v>4276845724.5370374</c:v>
                </c:pt>
                <c:pt idx="3749">
                  <c:v>4276845726.8518519</c:v>
                </c:pt>
                <c:pt idx="3750">
                  <c:v>4276845730.3240743</c:v>
                </c:pt>
                <c:pt idx="3751">
                  <c:v>4276845733.7962966</c:v>
                </c:pt>
                <c:pt idx="3752">
                  <c:v>4276845737.2685189</c:v>
                </c:pt>
                <c:pt idx="3753">
                  <c:v>4276845739.5833335</c:v>
                </c:pt>
                <c:pt idx="3754">
                  <c:v>4276845743.0555558</c:v>
                </c:pt>
                <c:pt idx="3755">
                  <c:v>4276845746.5277781</c:v>
                </c:pt>
                <c:pt idx="3756">
                  <c:v>4276845749.9999995</c:v>
                </c:pt>
                <c:pt idx="3757">
                  <c:v>4276845753.4722219</c:v>
                </c:pt>
                <c:pt idx="3758">
                  <c:v>4276845755.7870374</c:v>
                </c:pt>
                <c:pt idx="3759">
                  <c:v>4276845759.2592587</c:v>
                </c:pt>
                <c:pt idx="3760">
                  <c:v>4276845762.7314811</c:v>
                </c:pt>
                <c:pt idx="3761">
                  <c:v>4276845766.2037034</c:v>
                </c:pt>
                <c:pt idx="3762">
                  <c:v>4276845768.518518</c:v>
                </c:pt>
                <c:pt idx="3763">
                  <c:v>4276845771.9907403</c:v>
                </c:pt>
                <c:pt idx="3764">
                  <c:v>4276845775.4629626</c:v>
                </c:pt>
                <c:pt idx="3765">
                  <c:v>4276845778.935185</c:v>
                </c:pt>
                <c:pt idx="3766">
                  <c:v>4276845781.2499995</c:v>
                </c:pt>
                <c:pt idx="3767">
                  <c:v>4276845784.7222219</c:v>
                </c:pt>
                <c:pt idx="3768">
                  <c:v>4276845788.1944442</c:v>
                </c:pt>
                <c:pt idx="3769">
                  <c:v>4276845791.6666665</c:v>
                </c:pt>
                <c:pt idx="3770">
                  <c:v>4276845795.1388888</c:v>
                </c:pt>
                <c:pt idx="3771">
                  <c:v>4276845797.4537034</c:v>
                </c:pt>
                <c:pt idx="3772">
                  <c:v>4276845800.9259257</c:v>
                </c:pt>
                <c:pt idx="3773">
                  <c:v>4276845804.3981481</c:v>
                </c:pt>
                <c:pt idx="3774">
                  <c:v>4276845807.8703704</c:v>
                </c:pt>
                <c:pt idx="3775">
                  <c:v>4276845810.185185</c:v>
                </c:pt>
                <c:pt idx="3776">
                  <c:v>4276845813.6574073</c:v>
                </c:pt>
                <c:pt idx="3777">
                  <c:v>4276845817.1296296</c:v>
                </c:pt>
                <c:pt idx="3778">
                  <c:v>4276845820.6018519</c:v>
                </c:pt>
                <c:pt idx="3779">
                  <c:v>4276845824.0740743</c:v>
                </c:pt>
                <c:pt idx="3780">
                  <c:v>4276845826.3888888</c:v>
                </c:pt>
                <c:pt idx="3781">
                  <c:v>4276845829.8611112</c:v>
                </c:pt>
                <c:pt idx="3782">
                  <c:v>4276845833.3333335</c:v>
                </c:pt>
                <c:pt idx="3783">
                  <c:v>4276845836.8055558</c:v>
                </c:pt>
                <c:pt idx="3784">
                  <c:v>4276845839.1203704</c:v>
                </c:pt>
                <c:pt idx="3785">
                  <c:v>4276845842.5925927</c:v>
                </c:pt>
                <c:pt idx="3786">
                  <c:v>4276845846.064815</c:v>
                </c:pt>
                <c:pt idx="3787">
                  <c:v>4276845849.5370369</c:v>
                </c:pt>
                <c:pt idx="3788">
                  <c:v>4276845851.8518519</c:v>
                </c:pt>
                <c:pt idx="3789">
                  <c:v>4276845855.3240743</c:v>
                </c:pt>
                <c:pt idx="3790">
                  <c:v>4276845858.7962961</c:v>
                </c:pt>
                <c:pt idx="3791">
                  <c:v>4276845862.2685184</c:v>
                </c:pt>
                <c:pt idx="3792">
                  <c:v>4276845865.7407408</c:v>
                </c:pt>
                <c:pt idx="3793">
                  <c:v>4276845868.0555558</c:v>
                </c:pt>
                <c:pt idx="3794">
                  <c:v>4276845871.5277777</c:v>
                </c:pt>
                <c:pt idx="3795">
                  <c:v>4276845875</c:v>
                </c:pt>
                <c:pt idx="3796">
                  <c:v>4276845878.4722223</c:v>
                </c:pt>
                <c:pt idx="3797">
                  <c:v>4276845880.7870369</c:v>
                </c:pt>
                <c:pt idx="3798">
                  <c:v>4276845884.2592592</c:v>
                </c:pt>
                <c:pt idx="3799">
                  <c:v>4276845887.7314816</c:v>
                </c:pt>
                <c:pt idx="3800">
                  <c:v>4276845891.2037039</c:v>
                </c:pt>
                <c:pt idx="3801">
                  <c:v>4276845893.5185184</c:v>
                </c:pt>
                <c:pt idx="3802">
                  <c:v>4276845896.9907408</c:v>
                </c:pt>
                <c:pt idx="3803">
                  <c:v>4276845900.4629631</c:v>
                </c:pt>
                <c:pt idx="3804">
                  <c:v>4276845903.9351854</c:v>
                </c:pt>
                <c:pt idx="3805">
                  <c:v>4276845907.4074073</c:v>
                </c:pt>
                <c:pt idx="3806">
                  <c:v>4276845909.7222223</c:v>
                </c:pt>
                <c:pt idx="3807">
                  <c:v>4276845913.1944447</c:v>
                </c:pt>
                <c:pt idx="3808">
                  <c:v>4276845916.6666665</c:v>
                </c:pt>
                <c:pt idx="3809">
                  <c:v>4276845920.1388888</c:v>
                </c:pt>
                <c:pt idx="3810">
                  <c:v>4276845922.4537039</c:v>
                </c:pt>
                <c:pt idx="3811">
                  <c:v>4276845925.9259262</c:v>
                </c:pt>
                <c:pt idx="3812">
                  <c:v>4276845929.3981481</c:v>
                </c:pt>
                <c:pt idx="3813">
                  <c:v>4276845932.8703704</c:v>
                </c:pt>
                <c:pt idx="3814">
                  <c:v>4276845936.3425927</c:v>
                </c:pt>
                <c:pt idx="3815">
                  <c:v>4276845938.6574078</c:v>
                </c:pt>
                <c:pt idx="3816">
                  <c:v>4276845942.1296296</c:v>
                </c:pt>
                <c:pt idx="3817">
                  <c:v>4276845945.6018519</c:v>
                </c:pt>
                <c:pt idx="3818">
                  <c:v>4276845949.0740738</c:v>
                </c:pt>
                <c:pt idx="3819">
                  <c:v>4276845951.3888893</c:v>
                </c:pt>
                <c:pt idx="3820">
                  <c:v>4276845954.8611112</c:v>
                </c:pt>
                <c:pt idx="3821">
                  <c:v>4276845958.3333335</c:v>
                </c:pt>
                <c:pt idx="3822">
                  <c:v>4276845961.8055553</c:v>
                </c:pt>
                <c:pt idx="3823">
                  <c:v>4276845964.1203709</c:v>
                </c:pt>
                <c:pt idx="3824">
                  <c:v>4276845967.5925927</c:v>
                </c:pt>
                <c:pt idx="3825">
                  <c:v>4276845971.0648146</c:v>
                </c:pt>
                <c:pt idx="3826">
                  <c:v>4276845974.5370369</c:v>
                </c:pt>
                <c:pt idx="3827">
                  <c:v>4276845978.0092592</c:v>
                </c:pt>
                <c:pt idx="3828">
                  <c:v>4276845980.3240738</c:v>
                </c:pt>
                <c:pt idx="3829">
                  <c:v>4276845983.7962961</c:v>
                </c:pt>
                <c:pt idx="3830">
                  <c:v>4276845987.2685184</c:v>
                </c:pt>
                <c:pt idx="3831">
                  <c:v>4276845990.7407408</c:v>
                </c:pt>
                <c:pt idx="3832">
                  <c:v>4276845993.0555553</c:v>
                </c:pt>
                <c:pt idx="3833">
                  <c:v>4276845996.5277777</c:v>
                </c:pt>
                <c:pt idx="3834">
                  <c:v>4276846000</c:v>
                </c:pt>
                <c:pt idx="3835">
                  <c:v>4276846003.4722223</c:v>
                </c:pt>
                <c:pt idx="3836">
                  <c:v>4276846006.9444447</c:v>
                </c:pt>
                <c:pt idx="3837">
                  <c:v>4276846009.2592592</c:v>
                </c:pt>
                <c:pt idx="3838">
                  <c:v>4276846012.7314816</c:v>
                </c:pt>
                <c:pt idx="3839">
                  <c:v>4276846016.2037039</c:v>
                </c:pt>
                <c:pt idx="3840">
                  <c:v>4276846019.6759262</c:v>
                </c:pt>
                <c:pt idx="3841">
                  <c:v>4276846021.9907408</c:v>
                </c:pt>
                <c:pt idx="3842">
                  <c:v>4276846025.4629631</c:v>
                </c:pt>
                <c:pt idx="3843">
                  <c:v>4276846028.9351854</c:v>
                </c:pt>
                <c:pt idx="3844">
                  <c:v>4276846032.4074078</c:v>
                </c:pt>
                <c:pt idx="3845">
                  <c:v>4276846034.7222223</c:v>
                </c:pt>
                <c:pt idx="3846">
                  <c:v>4276846038.1944447</c:v>
                </c:pt>
                <c:pt idx="3847">
                  <c:v>4276846041.666667</c:v>
                </c:pt>
                <c:pt idx="3848">
                  <c:v>4276846045.1388893</c:v>
                </c:pt>
                <c:pt idx="3849">
                  <c:v>4276846048.6111116</c:v>
                </c:pt>
                <c:pt idx="3850">
                  <c:v>4276846050.9259262</c:v>
                </c:pt>
                <c:pt idx="3851">
                  <c:v>4276846054.3981485</c:v>
                </c:pt>
                <c:pt idx="3852">
                  <c:v>4276846057.8703709</c:v>
                </c:pt>
                <c:pt idx="3853">
                  <c:v>4276846061.3425922</c:v>
                </c:pt>
                <c:pt idx="3854">
                  <c:v>4276846063.6574078</c:v>
                </c:pt>
                <c:pt idx="3855">
                  <c:v>4276846067.1296301</c:v>
                </c:pt>
                <c:pt idx="3856">
                  <c:v>4276846070.6018515</c:v>
                </c:pt>
                <c:pt idx="3857">
                  <c:v>4276846074.0740738</c:v>
                </c:pt>
                <c:pt idx="3858">
                  <c:v>4276846076.3888893</c:v>
                </c:pt>
                <c:pt idx="3859">
                  <c:v>4276846079.8611107</c:v>
                </c:pt>
                <c:pt idx="3860">
                  <c:v>4276846083.333333</c:v>
                </c:pt>
                <c:pt idx="3861">
                  <c:v>4276846086.8055553</c:v>
                </c:pt>
                <c:pt idx="3862">
                  <c:v>4276846090.2777777</c:v>
                </c:pt>
                <c:pt idx="3863">
                  <c:v>4276846092.5925922</c:v>
                </c:pt>
                <c:pt idx="3864">
                  <c:v>4276846096.0648146</c:v>
                </c:pt>
                <c:pt idx="3865">
                  <c:v>4276846099.5370369</c:v>
                </c:pt>
                <c:pt idx="3866">
                  <c:v>4276846103.0092592</c:v>
                </c:pt>
                <c:pt idx="3867">
                  <c:v>4276846105.3240738</c:v>
                </c:pt>
                <c:pt idx="3868">
                  <c:v>4276846108.7962961</c:v>
                </c:pt>
                <c:pt idx="3869">
                  <c:v>4276846112.2685184</c:v>
                </c:pt>
                <c:pt idx="3870">
                  <c:v>4276846115.7407408</c:v>
                </c:pt>
                <c:pt idx="3871">
                  <c:v>4276846119.2129631</c:v>
                </c:pt>
                <c:pt idx="3872">
                  <c:v>4276846121.5277777</c:v>
                </c:pt>
                <c:pt idx="3873">
                  <c:v>4276846125</c:v>
                </c:pt>
                <c:pt idx="3874">
                  <c:v>4276846128.4722223</c:v>
                </c:pt>
                <c:pt idx="3875">
                  <c:v>4276846131.9444447</c:v>
                </c:pt>
                <c:pt idx="3876">
                  <c:v>4276846134.2592592</c:v>
                </c:pt>
                <c:pt idx="3877">
                  <c:v>4276846137.7314816</c:v>
                </c:pt>
                <c:pt idx="3878">
                  <c:v>4276846141.2037039</c:v>
                </c:pt>
                <c:pt idx="3879">
                  <c:v>4276846144.6759262</c:v>
                </c:pt>
                <c:pt idx="3880">
                  <c:v>4276846146.9907408</c:v>
                </c:pt>
                <c:pt idx="3881">
                  <c:v>4276846150.4629631</c:v>
                </c:pt>
                <c:pt idx="3882">
                  <c:v>4276846153.9351854</c:v>
                </c:pt>
                <c:pt idx="3883">
                  <c:v>4276846157.4074078</c:v>
                </c:pt>
                <c:pt idx="3884">
                  <c:v>4276846160.8796291</c:v>
                </c:pt>
                <c:pt idx="3885">
                  <c:v>4276846163.1944447</c:v>
                </c:pt>
                <c:pt idx="3886">
                  <c:v>4276846166.666667</c:v>
                </c:pt>
                <c:pt idx="3887">
                  <c:v>4276846170.1388884</c:v>
                </c:pt>
                <c:pt idx="3888">
                  <c:v>4276846173.6111107</c:v>
                </c:pt>
                <c:pt idx="3889">
                  <c:v>4276846175.9259262</c:v>
                </c:pt>
                <c:pt idx="3890">
                  <c:v>4276846179.3981476</c:v>
                </c:pt>
                <c:pt idx="3891">
                  <c:v>4276846182.8703699</c:v>
                </c:pt>
                <c:pt idx="3892">
                  <c:v>4276846186.3425922</c:v>
                </c:pt>
                <c:pt idx="3893">
                  <c:v>4276846188.6574078</c:v>
                </c:pt>
                <c:pt idx="3894">
                  <c:v>4276846192.1296291</c:v>
                </c:pt>
                <c:pt idx="3895">
                  <c:v>4276846195.6018515</c:v>
                </c:pt>
                <c:pt idx="3896">
                  <c:v>4276846199.0740738</c:v>
                </c:pt>
                <c:pt idx="3897">
                  <c:v>4276846202.5462961</c:v>
                </c:pt>
                <c:pt idx="3898">
                  <c:v>4276846204.8611107</c:v>
                </c:pt>
                <c:pt idx="3899">
                  <c:v>4276846208.333333</c:v>
                </c:pt>
                <c:pt idx="3900">
                  <c:v>4276846211.8055553</c:v>
                </c:pt>
                <c:pt idx="3901">
                  <c:v>4276846215.2777777</c:v>
                </c:pt>
                <c:pt idx="3902">
                  <c:v>4276846217.5925922</c:v>
                </c:pt>
                <c:pt idx="3903">
                  <c:v>4276846221.0648146</c:v>
                </c:pt>
                <c:pt idx="3904">
                  <c:v>4276846224.5370369</c:v>
                </c:pt>
                <c:pt idx="3905">
                  <c:v>4276846228.0092592</c:v>
                </c:pt>
                <c:pt idx="3906">
                  <c:v>4276846231.4814816</c:v>
                </c:pt>
                <c:pt idx="3907">
                  <c:v>4276846233.7962961</c:v>
                </c:pt>
                <c:pt idx="3908">
                  <c:v>4276846237.2685184</c:v>
                </c:pt>
                <c:pt idx="3909">
                  <c:v>4276846240.7407408</c:v>
                </c:pt>
                <c:pt idx="3910">
                  <c:v>4276846244.2129631</c:v>
                </c:pt>
                <c:pt idx="3911">
                  <c:v>4276846246.5277777</c:v>
                </c:pt>
                <c:pt idx="3912">
                  <c:v>4276846250</c:v>
                </c:pt>
                <c:pt idx="3913">
                  <c:v>4276846253.4722223</c:v>
                </c:pt>
                <c:pt idx="3914">
                  <c:v>4276846256.9444447</c:v>
                </c:pt>
                <c:pt idx="3915">
                  <c:v>4276846260.4166665</c:v>
                </c:pt>
                <c:pt idx="3916">
                  <c:v>4276846262.7314816</c:v>
                </c:pt>
                <c:pt idx="3917">
                  <c:v>4276846266.2037039</c:v>
                </c:pt>
                <c:pt idx="3918">
                  <c:v>4276846269.6759257</c:v>
                </c:pt>
                <c:pt idx="3919">
                  <c:v>4276846273.1481481</c:v>
                </c:pt>
                <c:pt idx="3920">
                  <c:v>4276846275.4629631</c:v>
                </c:pt>
                <c:pt idx="3921">
                  <c:v>4276846278.9351854</c:v>
                </c:pt>
                <c:pt idx="3922">
                  <c:v>4276846282.4074073</c:v>
                </c:pt>
                <c:pt idx="3923">
                  <c:v>4276846285.8796296</c:v>
                </c:pt>
                <c:pt idx="3924">
                  <c:v>4276846288.1944447</c:v>
                </c:pt>
                <c:pt idx="3925">
                  <c:v>4276846291.6666665</c:v>
                </c:pt>
                <c:pt idx="3926">
                  <c:v>4276846295.1388888</c:v>
                </c:pt>
                <c:pt idx="3927">
                  <c:v>4276846298.6111112</c:v>
                </c:pt>
                <c:pt idx="3928">
                  <c:v>4276846302.0833335</c:v>
                </c:pt>
                <c:pt idx="3929">
                  <c:v>4276846304.3981481</c:v>
                </c:pt>
                <c:pt idx="3930">
                  <c:v>4276846307.8703704</c:v>
                </c:pt>
                <c:pt idx="3931">
                  <c:v>4276846311.3425927</c:v>
                </c:pt>
                <c:pt idx="3932">
                  <c:v>4276846314.814815</c:v>
                </c:pt>
                <c:pt idx="3933">
                  <c:v>4276846317.1296296</c:v>
                </c:pt>
                <c:pt idx="3934">
                  <c:v>4276846320.6018519</c:v>
                </c:pt>
                <c:pt idx="3935">
                  <c:v>4276846324.0740743</c:v>
                </c:pt>
                <c:pt idx="3936">
                  <c:v>4276846327.5462966</c:v>
                </c:pt>
                <c:pt idx="3937">
                  <c:v>4276846329.8611112</c:v>
                </c:pt>
                <c:pt idx="3938">
                  <c:v>4276846333.3333335</c:v>
                </c:pt>
                <c:pt idx="3939">
                  <c:v>4276846336.8055558</c:v>
                </c:pt>
                <c:pt idx="3940">
                  <c:v>4276846340.2777781</c:v>
                </c:pt>
                <c:pt idx="3941">
                  <c:v>4276846343.75</c:v>
                </c:pt>
                <c:pt idx="3942">
                  <c:v>4276846346.064815</c:v>
                </c:pt>
                <c:pt idx="3943">
                  <c:v>4276846349.5370374</c:v>
                </c:pt>
                <c:pt idx="3944">
                  <c:v>4276846353.0092597</c:v>
                </c:pt>
                <c:pt idx="3945">
                  <c:v>4276846356.4814816</c:v>
                </c:pt>
                <c:pt idx="3946">
                  <c:v>4276846358.7962966</c:v>
                </c:pt>
                <c:pt idx="3947">
                  <c:v>4276846362.2685189</c:v>
                </c:pt>
                <c:pt idx="3948">
                  <c:v>4276846365.7407413</c:v>
                </c:pt>
                <c:pt idx="3949">
                  <c:v>4276846369.2129626</c:v>
                </c:pt>
                <c:pt idx="3950">
                  <c:v>4276846371.5277781</c:v>
                </c:pt>
                <c:pt idx="3951">
                  <c:v>4276846375.0000005</c:v>
                </c:pt>
                <c:pt idx="3952">
                  <c:v>4276846378.4722228</c:v>
                </c:pt>
                <c:pt idx="3953">
                  <c:v>4276846381.9444442</c:v>
                </c:pt>
                <c:pt idx="3954">
                  <c:v>4276846385.4166665</c:v>
                </c:pt>
                <c:pt idx="3955">
                  <c:v>4276846387.731482</c:v>
                </c:pt>
                <c:pt idx="3956">
                  <c:v>4276846391.2037034</c:v>
                </c:pt>
                <c:pt idx="3957">
                  <c:v>4276846394.6759257</c:v>
                </c:pt>
                <c:pt idx="3958">
                  <c:v>4276846398.1481481</c:v>
                </c:pt>
                <c:pt idx="3959">
                  <c:v>4276846400.4629626</c:v>
                </c:pt>
                <c:pt idx="3960">
                  <c:v>4276846403.935185</c:v>
                </c:pt>
                <c:pt idx="3961">
                  <c:v>4276846407.4074073</c:v>
                </c:pt>
                <c:pt idx="3962">
                  <c:v>4276846410.8796296</c:v>
                </c:pt>
                <c:pt idx="3963">
                  <c:v>4276846413.1944442</c:v>
                </c:pt>
                <c:pt idx="3964">
                  <c:v>4276846416.6666665</c:v>
                </c:pt>
                <c:pt idx="3965">
                  <c:v>4276846420.1388888</c:v>
                </c:pt>
                <c:pt idx="3966">
                  <c:v>4276846423.6111112</c:v>
                </c:pt>
                <c:pt idx="3967">
                  <c:v>4276846427.0833335</c:v>
                </c:pt>
                <c:pt idx="3968">
                  <c:v>4276846429.3981481</c:v>
                </c:pt>
                <c:pt idx="3969">
                  <c:v>4276846432.8703704</c:v>
                </c:pt>
                <c:pt idx="3970">
                  <c:v>4276846436.3425927</c:v>
                </c:pt>
                <c:pt idx="3971">
                  <c:v>4276846439.814815</c:v>
                </c:pt>
                <c:pt idx="3972">
                  <c:v>4276846442.1296296</c:v>
                </c:pt>
                <c:pt idx="3973">
                  <c:v>4276846445.6018519</c:v>
                </c:pt>
                <c:pt idx="3974">
                  <c:v>4276846449.0740743</c:v>
                </c:pt>
                <c:pt idx="3975">
                  <c:v>4276846452.5462966</c:v>
                </c:pt>
                <c:pt idx="3976">
                  <c:v>4276846456.0185189</c:v>
                </c:pt>
                <c:pt idx="3977">
                  <c:v>4276846458.3333335</c:v>
                </c:pt>
                <c:pt idx="3978">
                  <c:v>4276846461.8055558</c:v>
                </c:pt>
                <c:pt idx="3979">
                  <c:v>4276846465.2777781</c:v>
                </c:pt>
                <c:pt idx="3980">
                  <c:v>4276846468.7500005</c:v>
                </c:pt>
                <c:pt idx="3981">
                  <c:v>4276846471.064815</c:v>
                </c:pt>
                <c:pt idx="3982">
                  <c:v>4276846474.5370374</c:v>
                </c:pt>
                <c:pt idx="3983">
                  <c:v>4276846478.0092597</c:v>
                </c:pt>
                <c:pt idx="3984">
                  <c:v>4276846481.4814811</c:v>
                </c:pt>
                <c:pt idx="3985">
                  <c:v>4276846484.9537034</c:v>
                </c:pt>
                <c:pt idx="3986">
                  <c:v>4276846487.2685189</c:v>
                </c:pt>
                <c:pt idx="3987">
                  <c:v>4276846490.7407403</c:v>
                </c:pt>
                <c:pt idx="3988">
                  <c:v>4276846494.2129626</c:v>
                </c:pt>
                <c:pt idx="3989">
                  <c:v>4276846497.685185</c:v>
                </c:pt>
                <c:pt idx="3990">
                  <c:v>4276846499.9999995</c:v>
                </c:pt>
                <c:pt idx="3991">
                  <c:v>4276846503.4722219</c:v>
                </c:pt>
                <c:pt idx="3992">
                  <c:v>4276846506.9444442</c:v>
                </c:pt>
                <c:pt idx="3993">
                  <c:v>4276846510.4166665</c:v>
                </c:pt>
                <c:pt idx="3994">
                  <c:v>4276846512.7314811</c:v>
                </c:pt>
                <c:pt idx="3995">
                  <c:v>4276846516.2037034</c:v>
                </c:pt>
                <c:pt idx="3996">
                  <c:v>4276846519.6759257</c:v>
                </c:pt>
                <c:pt idx="3997">
                  <c:v>4276846523.1481481</c:v>
                </c:pt>
                <c:pt idx="3998">
                  <c:v>4276846526.6203704</c:v>
                </c:pt>
                <c:pt idx="3999">
                  <c:v>4276846528.935185</c:v>
                </c:pt>
                <c:pt idx="4000">
                  <c:v>4276846532.4074073</c:v>
                </c:pt>
                <c:pt idx="4001">
                  <c:v>4276846535.8796296</c:v>
                </c:pt>
                <c:pt idx="4002">
                  <c:v>4276846539.3518519</c:v>
                </c:pt>
                <c:pt idx="4003">
                  <c:v>4276846541.6666665</c:v>
                </c:pt>
                <c:pt idx="4004">
                  <c:v>4276846545.1388888</c:v>
                </c:pt>
                <c:pt idx="4005">
                  <c:v>4276846548.6111112</c:v>
                </c:pt>
                <c:pt idx="4006">
                  <c:v>4276846552.0833335</c:v>
                </c:pt>
                <c:pt idx="4007">
                  <c:v>4276846554.3981481</c:v>
                </c:pt>
                <c:pt idx="4008">
                  <c:v>4276846557.8703704</c:v>
                </c:pt>
                <c:pt idx="4009">
                  <c:v>4276846561.3425927</c:v>
                </c:pt>
                <c:pt idx="4010">
                  <c:v>4276846564.814815</c:v>
                </c:pt>
                <c:pt idx="4011">
                  <c:v>4276846568.2870374</c:v>
                </c:pt>
                <c:pt idx="4012">
                  <c:v>4276846570.6018519</c:v>
                </c:pt>
                <c:pt idx="4013">
                  <c:v>4276846574.0740743</c:v>
                </c:pt>
                <c:pt idx="4014">
                  <c:v>4276846577.5462966</c:v>
                </c:pt>
                <c:pt idx="4015">
                  <c:v>4276846581.018518</c:v>
                </c:pt>
                <c:pt idx="4016">
                  <c:v>4276846583.3333335</c:v>
                </c:pt>
                <c:pt idx="4017">
                  <c:v>4276846586.8055558</c:v>
                </c:pt>
                <c:pt idx="4018">
                  <c:v>4276846590.2777772</c:v>
                </c:pt>
                <c:pt idx="4019">
                  <c:v>4276846593.7499995</c:v>
                </c:pt>
                <c:pt idx="4020">
                  <c:v>4276846596.064815</c:v>
                </c:pt>
                <c:pt idx="4021">
                  <c:v>4276846599.5370374</c:v>
                </c:pt>
                <c:pt idx="4022">
                  <c:v>4276846603.0092587</c:v>
                </c:pt>
                <c:pt idx="4023">
                  <c:v>4276846606.4814811</c:v>
                </c:pt>
                <c:pt idx="4024">
                  <c:v>4276846609.9537034</c:v>
                </c:pt>
                <c:pt idx="4025">
                  <c:v>4276846612.2685184</c:v>
                </c:pt>
                <c:pt idx="4026">
                  <c:v>4276846615.7407403</c:v>
                </c:pt>
                <c:pt idx="4027">
                  <c:v>4276846619.2129626</c:v>
                </c:pt>
                <c:pt idx="4028">
                  <c:v>4276846622.685185</c:v>
                </c:pt>
                <c:pt idx="4029">
                  <c:v>4276846625</c:v>
                </c:pt>
                <c:pt idx="4030">
                  <c:v>4276846628.4722219</c:v>
                </c:pt>
                <c:pt idx="4031">
                  <c:v>4276846631.9444442</c:v>
                </c:pt>
                <c:pt idx="4032">
                  <c:v>4276846635.4166665</c:v>
                </c:pt>
                <c:pt idx="4033">
                  <c:v>4276846637.7314816</c:v>
                </c:pt>
                <c:pt idx="4034">
                  <c:v>4276846641.2037034</c:v>
                </c:pt>
                <c:pt idx="4035">
                  <c:v>4276846644.6759257</c:v>
                </c:pt>
                <c:pt idx="4036">
                  <c:v>4276846648.1481481</c:v>
                </c:pt>
                <c:pt idx="4037">
                  <c:v>4276846651.6203704</c:v>
                </c:pt>
                <c:pt idx="4038">
                  <c:v>4276846653.935185</c:v>
                </c:pt>
                <c:pt idx="4039">
                  <c:v>4276846657.4074073</c:v>
                </c:pt>
                <c:pt idx="4040">
                  <c:v>4276846660.8796296</c:v>
                </c:pt>
                <c:pt idx="4041">
                  <c:v>4276846664.3518519</c:v>
                </c:pt>
                <c:pt idx="4042">
                  <c:v>4276846666.6666665</c:v>
                </c:pt>
                <c:pt idx="4043">
                  <c:v>4276846670.1388888</c:v>
                </c:pt>
                <c:pt idx="4044">
                  <c:v>4276846673.6111112</c:v>
                </c:pt>
                <c:pt idx="4045">
                  <c:v>4276846677.0833335</c:v>
                </c:pt>
                <c:pt idx="4046">
                  <c:v>4276846680.5555553</c:v>
                </c:pt>
                <c:pt idx="4047">
                  <c:v>4276846682.8703704</c:v>
                </c:pt>
                <c:pt idx="4048">
                  <c:v>4276846686.3425927</c:v>
                </c:pt>
                <c:pt idx="4049">
                  <c:v>4276846689.8148146</c:v>
                </c:pt>
                <c:pt idx="4050">
                  <c:v>4276846693.2870369</c:v>
                </c:pt>
                <c:pt idx="4051">
                  <c:v>4276846695.6018519</c:v>
                </c:pt>
                <c:pt idx="4052">
                  <c:v>4276846699.0740743</c:v>
                </c:pt>
                <c:pt idx="4053">
                  <c:v>4276846702.5462961</c:v>
                </c:pt>
                <c:pt idx="4054">
                  <c:v>4276846706.0185184</c:v>
                </c:pt>
                <c:pt idx="4055">
                  <c:v>4276846708.3333335</c:v>
                </c:pt>
                <c:pt idx="4056">
                  <c:v>4276846711.8055553</c:v>
                </c:pt>
                <c:pt idx="4057">
                  <c:v>4276846715.2777777</c:v>
                </c:pt>
                <c:pt idx="4058">
                  <c:v>4276846718.75</c:v>
                </c:pt>
                <c:pt idx="4059">
                  <c:v>4276846722.2222223</c:v>
                </c:pt>
                <c:pt idx="4060">
                  <c:v>4276846724.5370369</c:v>
                </c:pt>
                <c:pt idx="4061">
                  <c:v>4276846728.0092592</c:v>
                </c:pt>
                <c:pt idx="4062">
                  <c:v>4276846731.4814816</c:v>
                </c:pt>
                <c:pt idx="4063">
                  <c:v>4276846734.9537039</c:v>
                </c:pt>
                <c:pt idx="4064">
                  <c:v>4276846737.2685184</c:v>
                </c:pt>
                <c:pt idx="4065">
                  <c:v>4276846740.7407408</c:v>
                </c:pt>
                <c:pt idx="4066">
                  <c:v>4276846744.2129631</c:v>
                </c:pt>
                <c:pt idx="4067">
                  <c:v>4276846747.6851854</c:v>
                </c:pt>
                <c:pt idx="4068">
                  <c:v>4276846750</c:v>
                </c:pt>
                <c:pt idx="4069">
                  <c:v>4276846753.4722223</c:v>
                </c:pt>
                <c:pt idx="4070">
                  <c:v>4276846756.9444447</c:v>
                </c:pt>
                <c:pt idx="4071">
                  <c:v>4276846760.416667</c:v>
                </c:pt>
                <c:pt idx="4072">
                  <c:v>4276846763.8888893</c:v>
                </c:pt>
                <c:pt idx="4073">
                  <c:v>4276846766.2037039</c:v>
                </c:pt>
                <c:pt idx="4074">
                  <c:v>4276846769.6759262</c:v>
                </c:pt>
                <c:pt idx="4075">
                  <c:v>4276846773.1481485</c:v>
                </c:pt>
                <c:pt idx="4076">
                  <c:v>4276846776.6203709</c:v>
                </c:pt>
                <c:pt idx="4077">
                  <c:v>4276846778.9351854</c:v>
                </c:pt>
                <c:pt idx="4078">
                  <c:v>4276846782.4074078</c:v>
                </c:pt>
                <c:pt idx="4079">
                  <c:v>4276846785.8796301</c:v>
                </c:pt>
                <c:pt idx="4080">
                  <c:v>4276846789.3518524</c:v>
                </c:pt>
                <c:pt idx="4081">
                  <c:v>4276846792.8240738</c:v>
                </c:pt>
                <c:pt idx="4082">
                  <c:v>4276846795.1388893</c:v>
                </c:pt>
                <c:pt idx="4083">
                  <c:v>4276846798.6111116</c:v>
                </c:pt>
                <c:pt idx="4084">
                  <c:v>4276846802.083333</c:v>
                </c:pt>
                <c:pt idx="4085">
                  <c:v>4276846805.5555553</c:v>
                </c:pt>
                <c:pt idx="4086">
                  <c:v>4276846807.8703709</c:v>
                </c:pt>
                <c:pt idx="4087">
                  <c:v>4276846811.3425922</c:v>
                </c:pt>
                <c:pt idx="4088">
                  <c:v>4276846814.8148146</c:v>
                </c:pt>
                <c:pt idx="4089">
                  <c:v>4276846818.2870369</c:v>
                </c:pt>
                <c:pt idx="4090">
                  <c:v>4276846820.6018515</c:v>
                </c:pt>
                <c:pt idx="4091">
                  <c:v>4276846824.0740738</c:v>
                </c:pt>
                <c:pt idx="4092">
                  <c:v>4276846827.5462961</c:v>
                </c:pt>
                <c:pt idx="4093">
                  <c:v>4276846831.0185184</c:v>
                </c:pt>
                <c:pt idx="4094">
                  <c:v>4276846834.4907408</c:v>
                </c:pt>
                <c:pt idx="4095">
                  <c:v>4276846836.8055553</c:v>
                </c:pt>
                <c:pt idx="4096">
                  <c:v>4276846840.2777777</c:v>
                </c:pt>
                <c:pt idx="4097">
                  <c:v>4276846843.75</c:v>
                </c:pt>
                <c:pt idx="4098">
                  <c:v>4276846847.2222223</c:v>
                </c:pt>
                <c:pt idx="4099">
                  <c:v>4276846849.5370369</c:v>
                </c:pt>
                <c:pt idx="4100">
                  <c:v>4276846853.0092592</c:v>
                </c:pt>
                <c:pt idx="4101">
                  <c:v>4276846856.4814816</c:v>
                </c:pt>
                <c:pt idx="4102">
                  <c:v>4276846859.9537039</c:v>
                </c:pt>
                <c:pt idx="4103">
                  <c:v>4276846863.4259262</c:v>
                </c:pt>
                <c:pt idx="4104">
                  <c:v>4276846865.7407408</c:v>
                </c:pt>
                <c:pt idx="4105">
                  <c:v>4276846869.2129631</c:v>
                </c:pt>
                <c:pt idx="4106">
                  <c:v>4276846872.6851854</c:v>
                </c:pt>
                <c:pt idx="4107">
                  <c:v>4276846876.1574078</c:v>
                </c:pt>
                <c:pt idx="4108">
                  <c:v>4276846878.4722223</c:v>
                </c:pt>
                <c:pt idx="4109">
                  <c:v>4276846881.9444447</c:v>
                </c:pt>
                <c:pt idx="4110">
                  <c:v>4276846885.416667</c:v>
                </c:pt>
                <c:pt idx="4111">
                  <c:v>4276846888.8888893</c:v>
                </c:pt>
                <c:pt idx="4112">
                  <c:v>4276846891.2037039</c:v>
                </c:pt>
                <c:pt idx="4113">
                  <c:v>4276846894.6759262</c:v>
                </c:pt>
                <c:pt idx="4114">
                  <c:v>4276846898.1481485</c:v>
                </c:pt>
                <c:pt idx="4115">
                  <c:v>4276846901.6203699</c:v>
                </c:pt>
                <c:pt idx="4116">
                  <c:v>4276846905.0925922</c:v>
                </c:pt>
                <c:pt idx="4117">
                  <c:v>4276846907.4074078</c:v>
                </c:pt>
                <c:pt idx="4118">
                  <c:v>4276846910.8796291</c:v>
                </c:pt>
                <c:pt idx="4119">
                  <c:v>4276846914.3518515</c:v>
                </c:pt>
                <c:pt idx="4120">
                  <c:v>4276846917.8240738</c:v>
                </c:pt>
                <c:pt idx="4121">
                  <c:v>4276846920.1388884</c:v>
                </c:pt>
                <c:pt idx="4122">
                  <c:v>4276846923.6111107</c:v>
                </c:pt>
                <c:pt idx="4123">
                  <c:v>4276846927.083333</c:v>
                </c:pt>
                <c:pt idx="4124">
                  <c:v>4276846930.5555553</c:v>
                </c:pt>
                <c:pt idx="4125">
                  <c:v>4276846932.8703699</c:v>
                </c:pt>
                <c:pt idx="4126">
                  <c:v>4276846936.3425922</c:v>
                </c:pt>
                <c:pt idx="4127">
                  <c:v>4276846939.8148146</c:v>
                </c:pt>
                <c:pt idx="4128">
                  <c:v>4276846943.2870369</c:v>
                </c:pt>
                <c:pt idx="4129">
                  <c:v>4276846946.7592592</c:v>
                </c:pt>
                <c:pt idx="4130">
                  <c:v>4276846949.0740738</c:v>
                </c:pt>
                <c:pt idx="4131">
                  <c:v>4276846952.5462961</c:v>
                </c:pt>
                <c:pt idx="4132">
                  <c:v>4276846956.0185184</c:v>
                </c:pt>
                <c:pt idx="4133">
                  <c:v>4276846959.4907408</c:v>
                </c:pt>
                <c:pt idx="4134">
                  <c:v>4276846961.8055553</c:v>
                </c:pt>
                <c:pt idx="4135">
                  <c:v>4276846965.2777777</c:v>
                </c:pt>
                <c:pt idx="4136">
                  <c:v>4276846968.75</c:v>
                </c:pt>
                <c:pt idx="4137">
                  <c:v>4276846972.2222223</c:v>
                </c:pt>
                <c:pt idx="4138">
                  <c:v>4276846975.6944447</c:v>
                </c:pt>
                <c:pt idx="4139">
                  <c:v>4276846978.0092592</c:v>
                </c:pt>
                <c:pt idx="4140">
                  <c:v>4276846981.4814816</c:v>
                </c:pt>
                <c:pt idx="4141">
                  <c:v>4276846984.9537039</c:v>
                </c:pt>
                <c:pt idx="4142">
                  <c:v>4276846988.4259262</c:v>
                </c:pt>
                <c:pt idx="4143">
                  <c:v>4276846990.7407408</c:v>
                </c:pt>
                <c:pt idx="4144">
                  <c:v>4276846994.2129631</c:v>
                </c:pt>
                <c:pt idx="4145">
                  <c:v>4276846997.6851854</c:v>
                </c:pt>
                <c:pt idx="4146">
                  <c:v>4276847001.1574073</c:v>
                </c:pt>
                <c:pt idx="4147">
                  <c:v>4276847003.4722223</c:v>
                </c:pt>
                <c:pt idx="4148">
                  <c:v>4276847006.9444447</c:v>
                </c:pt>
                <c:pt idx="4149">
                  <c:v>4276847010.4166665</c:v>
                </c:pt>
                <c:pt idx="4150">
                  <c:v>4276847013.8888888</c:v>
                </c:pt>
                <c:pt idx="4151">
                  <c:v>4276847017.3611107</c:v>
                </c:pt>
                <c:pt idx="4152">
                  <c:v>4276847019.6759262</c:v>
                </c:pt>
                <c:pt idx="4153">
                  <c:v>4276847023.1481481</c:v>
                </c:pt>
                <c:pt idx="4154">
                  <c:v>4276847026.6203704</c:v>
                </c:pt>
                <c:pt idx="4155">
                  <c:v>4276847030.0925922</c:v>
                </c:pt>
                <c:pt idx="4156">
                  <c:v>4276847032.4074073</c:v>
                </c:pt>
                <c:pt idx="4157">
                  <c:v>4276847035.8796296</c:v>
                </c:pt>
                <c:pt idx="4158">
                  <c:v>4276847039.3518519</c:v>
                </c:pt>
                <c:pt idx="4159">
                  <c:v>4276847042.8240738</c:v>
                </c:pt>
                <c:pt idx="4160">
                  <c:v>4276847046.2962961</c:v>
                </c:pt>
                <c:pt idx="4161">
                  <c:v>4276847048.6111112</c:v>
                </c:pt>
                <c:pt idx="4162">
                  <c:v>4276847052.0833335</c:v>
                </c:pt>
                <c:pt idx="4163">
                  <c:v>4276847055.5555553</c:v>
                </c:pt>
                <c:pt idx="4164">
                  <c:v>4276847059.0277777</c:v>
                </c:pt>
                <c:pt idx="4165">
                  <c:v>4276847061.3425927</c:v>
                </c:pt>
                <c:pt idx="4166">
                  <c:v>4276847064.8148146</c:v>
                </c:pt>
                <c:pt idx="4167">
                  <c:v>4276847068.2870369</c:v>
                </c:pt>
                <c:pt idx="4168">
                  <c:v>4276847071.7592592</c:v>
                </c:pt>
                <c:pt idx="4169">
                  <c:v>4276847074.0740743</c:v>
                </c:pt>
                <c:pt idx="4170">
                  <c:v>4276847077.5462961</c:v>
                </c:pt>
                <c:pt idx="4171">
                  <c:v>4276847081.0185184</c:v>
                </c:pt>
                <c:pt idx="4172">
                  <c:v>4276847084.4907408</c:v>
                </c:pt>
                <c:pt idx="4173">
                  <c:v>4276847087.9629631</c:v>
                </c:pt>
                <c:pt idx="4174">
                  <c:v>4276847090.2777777</c:v>
                </c:pt>
                <c:pt idx="4175">
                  <c:v>4276847093.75</c:v>
                </c:pt>
                <c:pt idx="4176">
                  <c:v>4276847097.2222223</c:v>
                </c:pt>
                <c:pt idx="4177">
                  <c:v>4276847100.6944442</c:v>
                </c:pt>
                <c:pt idx="4178">
                  <c:v>4276847103.0092592</c:v>
                </c:pt>
                <c:pt idx="4179">
                  <c:v>4276847106.4814816</c:v>
                </c:pt>
                <c:pt idx="4180">
                  <c:v>4276847109.9537039</c:v>
                </c:pt>
                <c:pt idx="4181">
                  <c:v>4276847113.4259257</c:v>
                </c:pt>
                <c:pt idx="4182">
                  <c:v>4276847115.7407408</c:v>
                </c:pt>
                <c:pt idx="4183">
                  <c:v>4276847119.2129631</c:v>
                </c:pt>
                <c:pt idx="4184">
                  <c:v>4276847122.685185</c:v>
                </c:pt>
                <c:pt idx="4185">
                  <c:v>4276847126.1574073</c:v>
                </c:pt>
                <c:pt idx="4186">
                  <c:v>4276847129.6296296</c:v>
                </c:pt>
                <c:pt idx="4187">
                  <c:v>4276847131.9444442</c:v>
                </c:pt>
                <c:pt idx="4188">
                  <c:v>4276847135.4166665</c:v>
                </c:pt>
                <c:pt idx="4189">
                  <c:v>4276847138.8888888</c:v>
                </c:pt>
                <c:pt idx="4190">
                  <c:v>4276847142.3611112</c:v>
                </c:pt>
                <c:pt idx="4191">
                  <c:v>4276847144.6759257</c:v>
                </c:pt>
                <c:pt idx="4192">
                  <c:v>4276847148.1481481</c:v>
                </c:pt>
                <c:pt idx="4193">
                  <c:v>4276847151.6203704</c:v>
                </c:pt>
                <c:pt idx="4194">
                  <c:v>4276847155.0925927</c:v>
                </c:pt>
                <c:pt idx="4195">
                  <c:v>4276847157.4074073</c:v>
                </c:pt>
                <c:pt idx="4196">
                  <c:v>4276847160.8796296</c:v>
                </c:pt>
                <c:pt idx="4197">
                  <c:v>4276847164.3518519</c:v>
                </c:pt>
                <c:pt idx="4198">
                  <c:v>4276847167.8240743</c:v>
                </c:pt>
                <c:pt idx="4199">
                  <c:v>4276847171.2962966</c:v>
                </c:pt>
                <c:pt idx="4200">
                  <c:v>4276847173.6111112</c:v>
                </c:pt>
                <c:pt idx="4201">
                  <c:v>4276847177.0833335</c:v>
                </c:pt>
                <c:pt idx="4202">
                  <c:v>4276847180.5555558</c:v>
                </c:pt>
                <c:pt idx="4203">
                  <c:v>4276847184.0277781</c:v>
                </c:pt>
                <c:pt idx="4204">
                  <c:v>4276847186.3425927</c:v>
                </c:pt>
                <c:pt idx="4205">
                  <c:v>4276847189.814815</c:v>
                </c:pt>
                <c:pt idx="4206">
                  <c:v>4276847193.2870374</c:v>
                </c:pt>
                <c:pt idx="4207">
                  <c:v>4276847196.7592597</c:v>
                </c:pt>
                <c:pt idx="4208">
                  <c:v>4276847200.231482</c:v>
                </c:pt>
                <c:pt idx="4209">
                  <c:v>4276847202.5462966</c:v>
                </c:pt>
                <c:pt idx="4210">
                  <c:v>4276847206.0185189</c:v>
                </c:pt>
                <c:pt idx="4211">
                  <c:v>4276847209.4907413</c:v>
                </c:pt>
                <c:pt idx="4212">
                  <c:v>4276847212.9629626</c:v>
                </c:pt>
                <c:pt idx="4213">
                  <c:v>4276847215.2777781</c:v>
                </c:pt>
                <c:pt idx="4214">
                  <c:v>4276847218.7500005</c:v>
                </c:pt>
                <c:pt idx="4215">
                  <c:v>4276847222.2222219</c:v>
                </c:pt>
                <c:pt idx="4216">
                  <c:v>4276847225.6944442</c:v>
                </c:pt>
                <c:pt idx="4217">
                  <c:v>4276847228.0092597</c:v>
                </c:pt>
                <c:pt idx="4218">
                  <c:v>4276847231.4814811</c:v>
                </c:pt>
                <c:pt idx="4219">
                  <c:v>4276847234.9537034</c:v>
                </c:pt>
                <c:pt idx="4220">
                  <c:v>4276847238.4259257</c:v>
                </c:pt>
                <c:pt idx="4221">
                  <c:v>4276847241.8981481</c:v>
                </c:pt>
                <c:pt idx="4222">
                  <c:v>4276847244.2129626</c:v>
                </c:pt>
                <c:pt idx="4223">
                  <c:v>4276847247.685185</c:v>
                </c:pt>
                <c:pt idx="4224">
                  <c:v>4276847251.1574073</c:v>
                </c:pt>
                <c:pt idx="4225">
                  <c:v>4276847254.6296296</c:v>
                </c:pt>
                <c:pt idx="4226">
                  <c:v>4276847256.9444442</c:v>
                </c:pt>
                <c:pt idx="4227">
                  <c:v>4276847260.4166665</c:v>
                </c:pt>
                <c:pt idx="4228">
                  <c:v>4276847263.8888888</c:v>
                </c:pt>
                <c:pt idx="4229">
                  <c:v>4276847267.3611112</c:v>
                </c:pt>
                <c:pt idx="4230">
                  <c:v>4276847269.6759257</c:v>
                </c:pt>
                <c:pt idx="4231">
                  <c:v>4276847273.1481481</c:v>
                </c:pt>
                <c:pt idx="4232">
                  <c:v>4276847276.6203704</c:v>
                </c:pt>
                <c:pt idx="4233">
                  <c:v>4276847280.0925927</c:v>
                </c:pt>
                <c:pt idx="4234">
                  <c:v>4276847283.564815</c:v>
                </c:pt>
                <c:pt idx="4235">
                  <c:v>4276847285.8796296</c:v>
                </c:pt>
                <c:pt idx="4236">
                  <c:v>4276847289.3518519</c:v>
                </c:pt>
                <c:pt idx="4237">
                  <c:v>4276847292.8240743</c:v>
                </c:pt>
                <c:pt idx="4238">
                  <c:v>4276847296.2962966</c:v>
                </c:pt>
                <c:pt idx="4239">
                  <c:v>4276847298.6111112</c:v>
                </c:pt>
                <c:pt idx="4240">
                  <c:v>4276847302.0833335</c:v>
                </c:pt>
                <c:pt idx="4241">
                  <c:v>4276847305.5555558</c:v>
                </c:pt>
                <c:pt idx="4242">
                  <c:v>4276847309.0277781</c:v>
                </c:pt>
                <c:pt idx="4243">
                  <c:v>4276847312.4999995</c:v>
                </c:pt>
                <c:pt idx="4244">
                  <c:v>4276847314.814815</c:v>
                </c:pt>
                <c:pt idx="4245">
                  <c:v>4276847318.2870374</c:v>
                </c:pt>
                <c:pt idx="4246">
                  <c:v>4276847321.7592587</c:v>
                </c:pt>
                <c:pt idx="4247">
                  <c:v>4276847325.2314811</c:v>
                </c:pt>
                <c:pt idx="4248">
                  <c:v>4276847327.5462966</c:v>
                </c:pt>
                <c:pt idx="4249">
                  <c:v>4276847331.018518</c:v>
                </c:pt>
                <c:pt idx="4250">
                  <c:v>4276847334.4907403</c:v>
                </c:pt>
                <c:pt idx="4251">
                  <c:v>4276847337.9629626</c:v>
                </c:pt>
                <c:pt idx="4252">
                  <c:v>4276847340.2777781</c:v>
                </c:pt>
                <c:pt idx="4253">
                  <c:v>4276847343.7499995</c:v>
                </c:pt>
                <c:pt idx="4254">
                  <c:v>4276847347.2222219</c:v>
                </c:pt>
                <c:pt idx="4255">
                  <c:v>4276847350.6944442</c:v>
                </c:pt>
                <c:pt idx="4256">
                  <c:v>4276847354.1666665</c:v>
                </c:pt>
                <c:pt idx="4257">
                  <c:v>4276847356.4814811</c:v>
                </c:pt>
                <c:pt idx="4258">
                  <c:v>4276847359.9537034</c:v>
                </c:pt>
                <c:pt idx="4259">
                  <c:v>4276847363.4259257</c:v>
                </c:pt>
                <c:pt idx="4260">
                  <c:v>4276847366.8981481</c:v>
                </c:pt>
                <c:pt idx="4261">
                  <c:v>4276847369.2129626</c:v>
                </c:pt>
                <c:pt idx="4262">
                  <c:v>4276847372.685185</c:v>
                </c:pt>
                <c:pt idx="4263">
                  <c:v>4276847376.1574073</c:v>
                </c:pt>
                <c:pt idx="4264">
                  <c:v>4276847379.6296296</c:v>
                </c:pt>
                <c:pt idx="4265">
                  <c:v>4276847381.9444442</c:v>
                </c:pt>
                <c:pt idx="4266">
                  <c:v>4276847385.4166665</c:v>
                </c:pt>
                <c:pt idx="4267">
                  <c:v>4276847388.8888888</c:v>
                </c:pt>
                <c:pt idx="4268">
                  <c:v>4276847392.3611112</c:v>
                </c:pt>
                <c:pt idx="4269">
                  <c:v>4276847395.8333335</c:v>
                </c:pt>
                <c:pt idx="4270">
                  <c:v>4276847398.1481481</c:v>
                </c:pt>
                <c:pt idx="4271">
                  <c:v>4276847401.6203704</c:v>
                </c:pt>
                <c:pt idx="4272">
                  <c:v>4276847405.0925927</c:v>
                </c:pt>
                <c:pt idx="4273">
                  <c:v>4276847408.564815</c:v>
                </c:pt>
                <c:pt idx="4274">
                  <c:v>4276847410.8796296</c:v>
                </c:pt>
                <c:pt idx="4275">
                  <c:v>4276847414.3518519</c:v>
                </c:pt>
                <c:pt idx="4276">
                  <c:v>4276847417.8240743</c:v>
                </c:pt>
                <c:pt idx="4277">
                  <c:v>4276847421.2962961</c:v>
                </c:pt>
                <c:pt idx="4278">
                  <c:v>4276847424.7685184</c:v>
                </c:pt>
                <c:pt idx="4279">
                  <c:v>4276847427.0833335</c:v>
                </c:pt>
                <c:pt idx="4280">
                  <c:v>4276847430.5555558</c:v>
                </c:pt>
                <c:pt idx="4281">
                  <c:v>4276847434.0277777</c:v>
                </c:pt>
                <c:pt idx="4282">
                  <c:v>4276847437.5</c:v>
                </c:pt>
                <c:pt idx="4283">
                  <c:v>4276847439.814815</c:v>
                </c:pt>
                <c:pt idx="4284">
                  <c:v>4276847443.2870369</c:v>
                </c:pt>
                <c:pt idx="4285">
                  <c:v>4276847446.7592592</c:v>
                </c:pt>
                <c:pt idx="4286">
                  <c:v>4276847450.2314816</c:v>
                </c:pt>
                <c:pt idx="4287">
                  <c:v>4276847452.5462961</c:v>
                </c:pt>
                <c:pt idx="4288">
                  <c:v>4276847456.0185184</c:v>
                </c:pt>
                <c:pt idx="4289">
                  <c:v>4276847459.4907408</c:v>
                </c:pt>
                <c:pt idx="4290">
                  <c:v>4276847462.9629631</c:v>
                </c:pt>
                <c:pt idx="4291">
                  <c:v>4276847466.4351854</c:v>
                </c:pt>
                <c:pt idx="4292">
                  <c:v>4276847468.75</c:v>
                </c:pt>
                <c:pt idx="4293">
                  <c:v>4276847472.2222223</c:v>
                </c:pt>
                <c:pt idx="4294">
                  <c:v>4276847475.6944447</c:v>
                </c:pt>
                <c:pt idx="4295">
                  <c:v>4276847479.1666665</c:v>
                </c:pt>
                <c:pt idx="4296">
                  <c:v>4276847481.4814816</c:v>
                </c:pt>
                <c:pt idx="4297">
                  <c:v>4276847486.1111112</c:v>
                </c:pt>
                <c:pt idx="4298">
                  <c:v>4276847489.5833335</c:v>
                </c:pt>
                <c:pt idx="4299">
                  <c:v>4276847493.0555553</c:v>
                </c:pt>
                <c:pt idx="4300">
                  <c:v>4276847495.3703704</c:v>
                </c:pt>
                <c:pt idx="4301">
                  <c:v>4276847498.8425927</c:v>
                </c:pt>
                <c:pt idx="4302">
                  <c:v>4276847502.3148146</c:v>
                </c:pt>
                <c:pt idx="4303">
                  <c:v>4276847505.7870369</c:v>
                </c:pt>
                <c:pt idx="4304">
                  <c:v>4276847509.2592592</c:v>
                </c:pt>
                <c:pt idx="4305">
                  <c:v>4276847512.7314816</c:v>
                </c:pt>
                <c:pt idx="4306">
                  <c:v>4276847516.2037039</c:v>
                </c:pt>
                <c:pt idx="4307">
                  <c:v>4276847519.6759262</c:v>
                </c:pt>
                <c:pt idx="4308">
                  <c:v>4276847521.9907408</c:v>
                </c:pt>
                <c:pt idx="4309">
                  <c:v>4276847525.4629631</c:v>
                </c:pt>
                <c:pt idx="4310">
                  <c:v>4276847528.9351854</c:v>
                </c:pt>
                <c:pt idx="4311">
                  <c:v>4276847532.4074078</c:v>
                </c:pt>
                <c:pt idx="4312">
                  <c:v>4276847534.7222223</c:v>
                </c:pt>
                <c:pt idx="4313">
                  <c:v>4276847538.1944447</c:v>
                </c:pt>
                <c:pt idx="4314">
                  <c:v>4276847541.666667</c:v>
                </c:pt>
                <c:pt idx="4315">
                  <c:v>4276847545.1388893</c:v>
                </c:pt>
                <c:pt idx="4316">
                  <c:v>4276847547.4537039</c:v>
                </c:pt>
                <c:pt idx="4317">
                  <c:v>4276847550.9259262</c:v>
                </c:pt>
                <c:pt idx="4318">
                  <c:v>4276847554.3981485</c:v>
                </c:pt>
                <c:pt idx="4319">
                  <c:v>4276847557.8703709</c:v>
                </c:pt>
                <c:pt idx="4320">
                  <c:v>4276847561.3425922</c:v>
                </c:pt>
                <c:pt idx="4321">
                  <c:v>4276847563.6574078</c:v>
                </c:pt>
                <c:pt idx="4322">
                  <c:v>4276847567.1296301</c:v>
                </c:pt>
                <c:pt idx="4323">
                  <c:v>4276847570.6018524</c:v>
                </c:pt>
                <c:pt idx="4324">
                  <c:v>4276847574.0740738</c:v>
                </c:pt>
                <c:pt idx="4325">
                  <c:v>4276847576.3888893</c:v>
                </c:pt>
                <c:pt idx="4326">
                  <c:v>4276847581.0185184</c:v>
                </c:pt>
                <c:pt idx="4327">
                  <c:v>4276847584.4907408</c:v>
                </c:pt>
                <c:pt idx="4328">
                  <c:v>4276847587.9629631</c:v>
                </c:pt>
                <c:pt idx="4329">
                  <c:v>4276847590.2777777</c:v>
                </c:pt>
                <c:pt idx="4330">
                  <c:v>4276847593.75</c:v>
                </c:pt>
                <c:pt idx="4331">
                  <c:v>4276847597.2222223</c:v>
                </c:pt>
                <c:pt idx="4332">
                  <c:v>4276847600.6944447</c:v>
                </c:pt>
                <c:pt idx="4333">
                  <c:v>4276847603.0092592</c:v>
                </c:pt>
                <c:pt idx="4334">
                  <c:v>4276847606.4814816</c:v>
                </c:pt>
                <c:pt idx="4335">
                  <c:v>4276847609.9537039</c:v>
                </c:pt>
                <c:pt idx="4336">
                  <c:v>4276847613.4259262</c:v>
                </c:pt>
                <c:pt idx="4337">
                  <c:v>4276847616.8981485</c:v>
                </c:pt>
                <c:pt idx="4338">
                  <c:v>4276847619.2129631</c:v>
                </c:pt>
                <c:pt idx="4339">
                  <c:v>4276847622.6851854</c:v>
                </c:pt>
                <c:pt idx="4340">
                  <c:v>4276847626.1574078</c:v>
                </c:pt>
                <c:pt idx="4341">
                  <c:v>4276847629.6296301</c:v>
                </c:pt>
                <c:pt idx="4342">
                  <c:v>4276847631.9444447</c:v>
                </c:pt>
                <c:pt idx="4343">
                  <c:v>4276847635.416667</c:v>
                </c:pt>
                <c:pt idx="4344">
                  <c:v>4276847638.8888893</c:v>
                </c:pt>
                <c:pt idx="4345">
                  <c:v>4276847642.3611107</c:v>
                </c:pt>
                <c:pt idx="4346">
                  <c:v>4276847644.6759262</c:v>
                </c:pt>
                <c:pt idx="4347">
                  <c:v>4276847648.1481485</c:v>
                </c:pt>
                <c:pt idx="4348">
                  <c:v>4276847651.6203699</c:v>
                </c:pt>
                <c:pt idx="4349">
                  <c:v>4276847655.0925922</c:v>
                </c:pt>
                <c:pt idx="4350">
                  <c:v>4276847658.5648146</c:v>
                </c:pt>
                <c:pt idx="4351">
                  <c:v>4276847660.8796301</c:v>
                </c:pt>
                <c:pt idx="4352">
                  <c:v>4276847664.3518515</c:v>
                </c:pt>
                <c:pt idx="4353">
                  <c:v>4276847667.8240738</c:v>
                </c:pt>
                <c:pt idx="4354">
                  <c:v>4276847671.2962961</c:v>
                </c:pt>
                <c:pt idx="4355">
                  <c:v>4276847673.6111107</c:v>
                </c:pt>
                <c:pt idx="4356">
                  <c:v>4276847677.083333</c:v>
                </c:pt>
                <c:pt idx="4357">
                  <c:v>4276847680.5555553</c:v>
                </c:pt>
                <c:pt idx="4358">
                  <c:v>4276847684.0277777</c:v>
                </c:pt>
                <c:pt idx="4359">
                  <c:v>4276847687.5</c:v>
                </c:pt>
                <c:pt idx="4360">
                  <c:v>4276847689.8148146</c:v>
                </c:pt>
                <c:pt idx="4361">
                  <c:v>4276847693.2870369</c:v>
                </c:pt>
                <c:pt idx="4362">
                  <c:v>4276847696.7592592</c:v>
                </c:pt>
                <c:pt idx="4363">
                  <c:v>4276847700.2314816</c:v>
                </c:pt>
                <c:pt idx="4364">
                  <c:v>4276847702.5462961</c:v>
                </c:pt>
                <c:pt idx="4365">
                  <c:v>4276847706.0185184</c:v>
                </c:pt>
                <c:pt idx="4366">
                  <c:v>4276847709.4907408</c:v>
                </c:pt>
                <c:pt idx="4367">
                  <c:v>4276847712.9629631</c:v>
                </c:pt>
                <c:pt idx="4368">
                  <c:v>4276847715.2777777</c:v>
                </c:pt>
                <c:pt idx="4369">
                  <c:v>4276847718.75</c:v>
                </c:pt>
                <c:pt idx="4370">
                  <c:v>4276847722.2222223</c:v>
                </c:pt>
                <c:pt idx="4371">
                  <c:v>4276847725.6944447</c:v>
                </c:pt>
                <c:pt idx="4372">
                  <c:v>4276847729.166667</c:v>
                </c:pt>
                <c:pt idx="4373">
                  <c:v>4276847731.4814816</c:v>
                </c:pt>
                <c:pt idx="4374">
                  <c:v>4276847734.9537039</c:v>
                </c:pt>
                <c:pt idx="4375">
                  <c:v>4276847738.4259262</c:v>
                </c:pt>
                <c:pt idx="4376">
                  <c:v>4276847741.8981476</c:v>
                </c:pt>
                <c:pt idx="4377">
                  <c:v>4276847744.2129631</c:v>
                </c:pt>
                <c:pt idx="4378">
                  <c:v>4276847747.6851854</c:v>
                </c:pt>
                <c:pt idx="4379">
                  <c:v>4276847751.1574078</c:v>
                </c:pt>
                <c:pt idx="4380">
                  <c:v>4276847754.6296291</c:v>
                </c:pt>
                <c:pt idx="4381">
                  <c:v>4276847756.9444447</c:v>
                </c:pt>
                <c:pt idx="4382">
                  <c:v>4276847760.416667</c:v>
                </c:pt>
                <c:pt idx="4383">
                  <c:v>4276847763.8888884</c:v>
                </c:pt>
                <c:pt idx="4384">
                  <c:v>4276847767.3611107</c:v>
                </c:pt>
                <c:pt idx="4385">
                  <c:v>4276847770.833333</c:v>
                </c:pt>
                <c:pt idx="4386">
                  <c:v>4276847773.1481481</c:v>
                </c:pt>
                <c:pt idx="4387">
                  <c:v>4276847776.6203699</c:v>
                </c:pt>
                <c:pt idx="4388">
                  <c:v>4276847780.0925922</c:v>
                </c:pt>
                <c:pt idx="4389">
                  <c:v>4276847783.5648146</c:v>
                </c:pt>
                <c:pt idx="4390">
                  <c:v>4276847785.8796291</c:v>
                </c:pt>
                <c:pt idx="4391">
                  <c:v>4276847789.3518515</c:v>
                </c:pt>
                <c:pt idx="4392">
                  <c:v>4276847792.8240738</c:v>
                </c:pt>
                <c:pt idx="4393">
                  <c:v>4276847796.2962961</c:v>
                </c:pt>
                <c:pt idx="4394">
                  <c:v>4276847798.6111107</c:v>
                </c:pt>
                <c:pt idx="4395">
                  <c:v>4276847802.083333</c:v>
                </c:pt>
                <c:pt idx="4396">
                  <c:v>4276847806.7129631</c:v>
                </c:pt>
                <c:pt idx="4397">
                  <c:v>4276847810.1851854</c:v>
                </c:pt>
                <c:pt idx="4398">
                  <c:v>4276847812.5</c:v>
                </c:pt>
                <c:pt idx="4399">
                  <c:v>4276847815.9722223</c:v>
                </c:pt>
                <c:pt idx="4400">
                  <c:v>4276847819.4444447</c:v>
                </c:pt>
                <c:pt idx="4401">
                  <c:v>4276847822.9166665</c:v>
                </c:pt>
                <c:pt idx="4402">
                  <c:v>4276847825.2314816</c:v>
                </c:pt>
                <c:pt idx="4403">
                  <c:v>4276847828.7037039</c:v>
                </c:pt>
                <c:pt idx="4404">
                  <c:v>4276847832.1759257</c:v>
                </c:pt>
                <c:pt idx="4405">
                  <c:v>4276847835.6481481</c:v>
                </c:pt>
                <c:pt idx="4406">
                  <c:v>4276847839.1203704</c:v>
                </c:pt>
                <c:pt idx="4407">
                  <c:v>4276847841.4351854</c:v>
                </c:pt>
                <c:pt idx="4408">
                  <c:v>4276847844.9074073</c:v>
                </c:pt>
                <c:pt idx="4409">
                  <c:v>4276847848.3796296</c:v>
                </c:pt>
                <c:pt idx="4410">
                  <c:v>4276847851.8518519</c:v>
                </c:pt>
                <c:pt idx="4411">
                  <c:v>4276847854.1666665</c:v>
                </c:pt>
                <c:pt idx="4412">
                  <c:v>4276847857.6388888</c:v>
                </c:pt>
                <c:pt idx="4413">
                  <c:v>4276847861.1111112</c:v>
                </c:pt>
                <c:pt idx="4414">
                  <c:v>4276847864.5833335</c:v>
                </c:pt>
                <c:pt idx="4415">
                  <c:v>4276847868.0555558</c:v>
                </c:pt>
                <c:pt idx="4416">
                  <c:v>4276847870.3703704</c:v>
                </c:pt>
                <c:pt idx="4417">
                  <c:v>4276847873.8425927</c:v>
                </c:pt>
                <c:pt idx="4418">
                  <c:v>4276847877.314815</c:v>
                </c:pt>
                <c:pt idx="4419">
                  <c:v>4276847880.7870374</c:v>
                </c:pt>
                <c:pt idx="4420">
                  <c:v>4276847883.1018519</c:v>
                </c:pt>
                <c:pt idx="4421">
                  <c:v>4276847886.5740743</c:v>
                </c:pt>
                <c:pt idx="4422">
                  <c:v>4276847890.0462966</c:v>
                </c:pt>
                <c:pt idx="4423">
                  <c:v>4276847893.5185184</c:v>
                </c:pt>
                <c:pt idx="4424">
                  <c:v>4276847895.8333335</c:v>
                </c:pt>
                <c:pt idx="4425">
                  <c:v>4276847899.3055558</c:v>
                </c:pt>
                <c:pt idx="4426">
                  <c:v>4276847902.7777781</c:v>
                </c:pt>
                <c:pt idx="4427">
                  <c:v>4276847906.25</c:v>
                </c:pt>
                <c:pt idx="4428">
                  <c:v>4276847909.7222223</c:v>
                </c:pt>
                <c:pt idx="4429">
                  <c:v>4276847912.0370374</c:v>
                </c:pt>
                <c:pt idx="4430">
                  <c:v>4276847915.5092597</c:v>
                </c:pt>
                <c:pt idx="4431">
                  <c:v>4276847918.9814816</c:v>
                </c:pt>
                <c:pt idx="4432">
                  <c:v>4276847922.4537034</c:v>
                </c:pt>
                <c:pt idx="4433">
                  <c:v>4276847924.7685189</c:v>
                </c:pt>
                <c:pt idx="4434">
                  <c:v>4276847928.2407413</c:v>
                </c:pt>
                <c:pt idx="4435">
                  <c:v>4276847931.7129626</c:v>
                </c:pt>
                <c:pt idx="4436">
                  <c:v>4276847935.185185</c:v>
                </c:pt>
                <c:pt idx="4437">
                  <c:v>4276847937.5000005</c:v>
                </c:pt>
                <c:pt idx="4438">
                  <c:v>4276847940.9722228</c:v>
                </c:pt>
                <c:pt idx="4439">
                  <c:v>4276847944.4444442</c:v>
                </c:pt>
                <c:pt idx="4440">
                  <c:v>4276847947.9166665</c:v>
                </c:pt>
                <c:pt idx="4441">
                  <c:v>4276847951.3888888</c:v>
                </c:pt>
                <c:pt idx="4442">
                  <c:v>4276847953.7037034</c:v>
                </c:pt>
                <c:pt idx="4443">
                  <c:v>4276847957.1759257</c:v>
                </c:pt>
                <c:pt idx="4444">
                  <c:v>4276847960.6481481</c:v>
                </c:pt>
                <c:pt idx="4445">
                  <c:v>4276847964.1203704</c:v>
                </c:pt>
                <c:pt idx="4446">
                  <c:v>4276847966.435185</c:v>
                </c:pt>
                <c:pt idx="4447">
                  <c:v>4276847969.9074073</c:v>
                </c:pt>
                <c:pt idx="4448">
                  <c:v>4276847973.3796296</c:v>
                </c:pt>
                <c:pt idx="4449">
                  <c:v>4276847976.8518519</c:v>
                </c:pt>
                <c:pt idx="4450">
                  <c:v>4276847980.3240743</c:v>
                </c:pt>
                <c:pt idx="4451">
                  <c:v>4276847982.6388888</c:v>
                </c:pt>
                <c:pt idx="4452">
                  <c:v>4276847986.1111112</c:v>
                </c:pt>
                <c:pt idx="4453">
                  <c:v>4276847989.5833335</c:v>
                </c:pt>
                <c:pt idx="4454">
                  <c:v>4276847993.0555558</c:v>
                </c:pt>
                <c:pt idx="4455">
                  <c:v>4276847995.3703704</c:v>
                </c:pt>
                <c:pt idx="4456">
                  <c:v>4276847998.8425927</c:v>
                </c:pt>
                <c:pt idx="4457">
                  <c:v>4276848002.314815</c:v>
                </c:pt>
                <c:pt idx="4458">
                  <c:v>4276848005.7870374</c:v>
                </c:pt>
                <c:pt idx="4459">
                  <c:v>4276848008.1018519</c:v>
                </c:pt>
                <c:pt idx="4460">
                  <c:v>4276848011.5740743</c:v>
                </c:pt>
                <c:pt idx="4461">
                  <c:v>4276848015.0462966</c:v>
                </c:pt>
                <c:pt idx="4462">
                  <c:v>4276848018.5185189</c:v>
                </c:pt>
                <c:pt idx="4463">
                  <c:v>4276848021.9907403</c:v>
                </c:pt>
                <c:pt idx="4464">
                  <c:v>4276848024.3055558</c:v>
                </c:pt>
                <c:pt idx="4465">
                  <c:v>4276848027.7777781</c:v>
                </c:pt>
                <c:pt idx="4466">
                  <c:v>4276848031.2500005</c:v>
                </c:pt>
                <c:pt idx="4467">
                  <c:v>4276848034.7222219</c:v>
                </c:pt>
                <c:pt idx="4468">
                  <c:v>4276848037.0370374</c:v>
                </c:pt>
                <c:pt idx="4469">
                  <c:v>4276848040.5092597</c:v>
                </c:pt>
                <c:pt idx="4470">
                  <c:v>4276848043.9814811</c:v>
                </c:pt>
                <c:pt idx="4471">
                  <c:v>4276848047.4537034</c:v>
                </c:pt>
                <c:pt idx="4472">
                  <c:v>4276848050.9259257</c:v>
                </c:pt>
                <c:pt idx="4473">
                  <c:v>4276848053.2407403</c:v>
                </c:pt>
                <c:pt idx="4474">
                  <c:v>4276848056.7129626</c:v>
                </c:pt>
                <c:pt idx="4475">
                  <c:v>4276848060.185185</c:v>
                </c:pt>
                <c:pt idx="4476">
                  <c:v>4276848063.6574073</c:v>
                </c:pt>
                <c:pt idx="4477">
                  <c:v>4276848065.9722219</c:v>
                </c:pt>
                <c:pt idx="4478">
                  <c:v>4276848069.4444442</c:v>
                </c:pt>
                <c:pt idx="4479">
                  <c:v>4276848072.9166665</c:v>
                </c:pt>
                <c:pt idx="4480">
                  <c:v>4276848076.3888888</c:v>
                </c:pt>
                <c:pt idx="4481">
                  <c:v>4276848078.7037034</c:v>
                </c:pt>
                <c:pt idx="4482">
                  <c:v>4276848082.1759257</c:v>
                </c:pt>
                <c:pt idx="4483">
                  <c:v>4276848085.6481481</c:v>
                </c:pt>
                <c:pt idx="4484">
                  <c:v>4276848089.1203704</c:v>
                </c:pt>
                <c:pt idx="4485">
                  <c:v>4276848092.5925927</c:v>
                </c:pt>
                <c:pt idx="4486">
                  <c:v>4276848094.9074073</c:v>
                </c:pt>
                <c:pt idx="4487">
                  <c:v>4276848098.3796296</c:v>
                </c:pt>
                <c:pt idx="4488">
                  <c:v>4276848101.8518519</c:v>
                </c:pt>
                <c:pt idx="4489">
                  <c:v>4276848105.3240743</c:v>
                </c:pt>
                <c:pt idx="4490">
                  <c:v>4276848107.6388888</c:v>
                </c:pt>
                <c:pt idx="4491">
                  <c:v>4276848111.1111112</c:v>
                </c:pt>
                <c:pt idx="4492">
                  <c:v>4276848122.685185</c:v>
                </c:pt>
                <c:pt idx="4493">
                  <c:v>4276848134.2592587</c:v>
                </c:pt>
                <c:pt idx="4494">
                  <c:v>4276848145.8333335</c:v>
                </c:pt>
                <c:pt idx="4495">
                  <c:v>4276848158.564815</c:v>
                </c:pt>
                <c:pt idx="4496">
                  <c:v>4276848170.1388888</c:v>
                </c:pt>
                <c:pt idx="4497">
                  <c:v>4276848181.7129626</c:v>
                </c:pt>
                <c:pt idx="4498">
                  <c:v>4276848193.2870369</c:v>
                </c:pt>
                <c:pt idx="4499">
                  <c:v>4276848204.8611112</c:v>
                </c:pt>
                <c:pt idx="4500">
                  <c:v>4276848216.435185</c:v>
                </c:pt>
                <c:pt idx="4501">
                  <c:v>4276848228.0092592</c:v>
                </c:pt>
                <c:pt idx="4502">
                  <c:v>4276848239.5833335</c:v>
                </c:pt>
                <c:pt idx="4503">
                  <c:v>4276848251.1574073</c:v>
                </c:pt>
                <c:pt idx="4504">
                  <c:v>4276848262.7314816</c:v>
                </c:pt>
                <c:pt idx="4505">
                  <c:v>4276848275.4629631</c:v>
                </c:pt>
                <c:pt idx="4506">
                  <c:v>4276848287.0370369</c:v>
                </c:pt>
                <c:pt idx="4507">
                  <c:v>4276848298.6111112</c:v>
                </c:pt>
                <c:pt idx="4508">
                  <c:v>4276848310.1851854</c:v>
                </c:pt>
                <c:pt idx="4509">
                  <c:v>4276848321.7592592</c:v>
                </c:pt>
                <c:pt idx="4510">
                  <c:v>4276848333.333333</c:v>
                </c:pt>
                <c:pt idx="4511">
                  <c:v>4276848344.9074078</c:v>
                </c:pt>
                <c:pt idx="4512">
                  <c:v>4276848356.4814816</c:v>
                </c:pt>
                <c:pt idx="4513">
                  <c:v>4276848368.0555553</c:v>
                </c:pt>
                <c:pt idx="4514">
                  <c:v>4276848380.7870369</c:v>
                </c:pt>
                <c:pt idx="4515">
                  <c:v>4276848392.3611116</c:v>
                </c:pt>
                <c:pt idx="4516">
                  <c:v>4276848403.9351854</c:v>
                </c:pt>
                <c:pt idx="4517">
                  <c:v>4276848415.5092592</c:v>
                </c:pt>
                <c:pt idx="4518">
                  <c:v>4276848427.083333</c:v>
                </c:pt>
                <c:pt idx="4519">
                  <c:v>4276848438.6574078</c:v>
                </c:pt>
                <c:pt idx="4520">
                  <c:v>4276848450.2314816</c:v>
                </c:pt>
                <c:pt idx="4521">
                  <c:v>4276848453.7037039</c:v>
                </c:pt>
                <c:pt idx="4522">
                  <c:v>4276848457.1759262</c:v>
                </c:pt>
                <c:pt idx="4523">
                  <c:v>4276848459.4907408</c:v>
                </c:pt>
                <c:pt idx="4524">
                  <c:v>4276848462.9629631</c:v>
                </c:pt>
                <c:pt idx="4525">
                  <c:v>4276848466.4351854</c:v>
                </c:pt>
                <c:pt idx="4526">
                  <c:v>4276848469.9074078</c:v>
                </c:pt>
                <c:pt idx="4527">
                  <c:v>4276848473.3796291</c:v>
                </c:pt>
                <c:pt idx="4528">
                  <c:v>4276848475.6944447</c:v>
                </c:pt>
                <c:pt idx="4529">
                  <c:v>4276848479.166667</c:v>
                </c:pt>
                <c:pt idx="4530">
                  <c:v>4276848482.6388884</c:v>
                </c:pt>
                <c:pt idx="4531">
                  <c:v>4276848486.1111107</c:v>
                </c:pt>
                <c:pt idx="4532">
                  <c:v>4276848488.4259262</c:v>
                </c:pt>
                <c:pt idx="4533">
                  <c:v>4276848491.8981485</c:v>
                </c:pt>
                <c:pt idx="4534">
                  <c:v>4276848495.3703699</c:v>
                </c:pt>
                <c:pt idx="4535">
                  <c:v>4276848498.8425922</c:v>
                </c:pt>
                <c:pt idx="4536">
                  <c:v>4276848501.1574078</c:v>
                </c:pt>
                <c:pt idx="4537">
                  <c:v>4276848504.6296291</c:v>
                </c:pt>
                <c:pt idx="4538">
                  <c:v>4276848508.1018515</c:v>
                </c:pt>
                <c:pt idx="4539">
                  <c:v>4276848511.5740738</c:v>
                </c:pt>
                <c:pt idx="4540">
                  <c:v>4276848515.0462961</c:v>
                </c:pt>
                <c:pt idx="4541">
                  <c:v>4276848517.3611107</c:v>
                </c:pt>
                <c:pt idx="4542">
                  <c:v>4276848520.833333</c:v>
                </c:pt>
                <c:pt idx="4543">
                  <c:v>4276848524.3055553</c:v>
                </c:pt>
                <c:pt idx="4544">
                  <c:v>4276848527.7777777</c:v>
                </c:pt>
                <c:pt idx="4545">
                  <c:v>4276848530.0925922</c:v>
                </c:pt>
                <c:pt idx="4546">
                  <c:v>4276848533.5648146</c:v>
                </c:pt>
                <c:pt idx="4547">
                  <c:v>4276848537.0370369</c:v>
                </c:pt>
                <c:pt idx="4548">
                  <c:v>4276848540.5092592</c:v>
                </c:pt>
                <c:pt idx="4549">
                  <c:v>4276848542.8240738</c:v>
                </c:pt>
                <c:pt idx="4550">
                  <c:v>4276848546.2962961</c:v>
                </c:pt>
                <c:pt idx="4551">
                  <c:v>4276848549.7685184</c:v>
                </c:pt>
                <c:pt idx="4552">
                  <c:v>4276848553.2407408</c:v>
                </c:pt>
                <c:pt idx="4553">
                  <c:v>4276848556.7129631</c:v>
                </c:pt>
                <c:pt idx="4554">
                  <c:v>4276848559.0277777</c:v>
                </c:pt>
                <c:pt idx="4555">
                  <c:v>4276848562.5</c:v>
                </c:pt>
                <c:pt idx="4556">
                  <c:v>4276848565.9722223</c:v>
                </c:pt>
                <c:pt idx="4557">
                  <c:v>4276848569.4444447</c:v>
                </c:pt>
                <c:pt idx="4558">
                  <c:v>4276848571.7592592</c:v>
                </c:pt>
                <c:pt idx="4559">
                  <c:v>4276848575.2314816</c:v>
                </c:pt>
                <c:pt idx="4560">
                  <c:v>4276848578.7037039</c:v>
                </c:pt>
                <c:pt idx="4561">
                  <c:v>4276848582.1759262</c:v>
                </c:pt>
                <c:pt idx="4562">
                  <c:v>4276848585.6481481</c:v>
                </c:pt>
                <c:pt idx="4563">
                  <c:v>4276848587.9629631</c:v>
                </c:pt>
                <c:pt idx="4564">
                  <c:v>4276848591.4351854</c:v>
                </c:pt>
                <c:pt idx="4565">
                  <c:v>4276848594.9074073</c:v>
                </c:pt>
                <c:pt idx="4566">
                  <c:v>4276848598.3796296</c:v>
                </c:pt>
                <c:pt idx="4567">
                  <c:v>4276848600.6944447</c:v>
                </c:pt>
                <c:pt idx="4568">
                  <c:v>4276848604.1666665</c:v>
                </c:pt>
                <c:pt idx="4569">
                  <c:v>4276848607.6388888</c:v>
                </c:pt>
                <c:pt idx="4570">
                  <c:v>4276848611.1111112</c:v>
                </c:pt>
                <c:pt idx="4571">
                  <c:v>4276848613.4259257</c:v>
                </c:pt>
                <c:pt idx="4572">
                  <c:v>4276848616.8981481</c:v>
                </c:pt>
                <c:pt idx="4573">
                  <c:v>4276848620.3703704</c:v>
                </c:pt>
                <c:pt idx="4574">
                  <c:v>4276848623.8425927</c:v>
                </c:pt>
                <c:pt idx="4575">
                  <c:v>4276848627.3148146</c:v>
                </c:pt>
                <c:pt idx="4576">
                  <c:v>4276848629.6296296</c:v>
                </c:pt>
                <c:pt idx="4577">
                  <c:v>4276848633.1018519</c:v>
                </c:pt>
                <c:pt idx="4578">
                  <c:v>4276848636.5740743</c:v>
                </c:pt>
                <c:pt idx="4579">
                  <c:v>4276848640.0462961</c:v>
                </c:pt>
                <c:pt idx="4580">
                  <c:v>4276848642.3611112</c:v>
                </c:pt>
                <c:pt idx="4581">
                  <c:v>4276848645.8333335</c:v>
                </c:pt>
                <c:pt idx="4582">
                  <c:v>4276848649.3055558</c:v>
                </c:pt>
                <c:pt idx="4583">
                  <c:v>4276848652.7777777</c:v>
                </c:pt>
                <c:pt idx="4584">
                  <c:v>4276848655.0925927</c:v>
                </c:pt>
                <c:pt idx="4585">
                  <c:v>4276848658.564815</c:v>
                </c:pt>
                <c:pt idx="4586">
                  <c:v>4276848662.0370374</c:v>
                </c:pt>
                <c:pt idx="4587">
                  <c:v>4276848665.5092592</c:v>
                </c:pt>
                <c:pt idx="4588">
                  <c:v>4276848668.9814816</c:v>
                </c:pt>
                <c:pt idx="4589">
                  <c:v>4276848671.2962966</c:v>
                </c:pt>
                <c:pt idx="4590">
                  <c:v>4276848674.7685184</c:v>
                </c:pt>
                <c:pt idx="4591">
                  <c:v>4276848678.2407408</c:v>
                </c:pt>
                <c:pt idx="4592">
                  <c:v>4276848681.7129631</c:v>
                </c:pt>
                <c:pt idx="4593">
                  <c:v>4276848684.0277781</c:v>
                </c:pt>
                <c:pt idx="4594">
                  <c:v>4276848687.5</c:v>
                </c:pt>
                <c:pt idx="4595">
                  <c:v>4276848690.9722223</c:v>
                </c:pt>
                <c:pt idx="4596">
                  <c:v>4276848694.4444442</c:v>
                </c:pt>
                <c:pt idx="4597">
                  <c:v>4276848697.9166665</c:v>
                </c:pt>
                <c:pt idx="4598">
                  <c:v>4276848700.2314816</c:v>
                </c:pt>
                <c:pt idx="4599">
                  <c:v>4276848703.7037034</c:v>
                </c:pt>
                <c:pt idx="4600">
                  <c:v>4276848707.1759257</c:v>
                </c:pt>
                <c:pt idx="4601">
                  <c:v>4276848710.6481481</c:v>
                </c:pt>
                <c:pt idx="4602">
                  <c:v>4276848712.9629626</c:v>
                </c:pt>
                <c:pt idx="4603">
                  <c:v>4276848716.435185</c:v>
                </c:pt>
                <c:pt idx="4604">
                  <c:v>4276848719.9074073</c:v>
                </c:pt>
                <c:pt idx="4605">
                  <c:v>4276848723.3796296</c:v>
                </c:pt>
                <c:pt idx="4606">
                  <c:v>4276848725.6944442</c:v>
                </c:pt>
                <c:pt idx="4607">
                  <c:v>4276848729.1666665</c:v>
                </c:pt>
                <c:pt idx="4608">
                  <c:v>4276848732.6388888</c:v>
                </c:pt>
                <c:pt idx="4609">
                  <c:v>4276848736.1111112</c:v>
                </c:pt>
                <c:pt idx="4610">
                  <c:v>4276848739.5833335</c:v>
                </c:pt>
                <c:pt idx="4611">
                  <c:v>4276848741.8981481</c:v>
                </c:pt>
                <c:pt idx="4612">
                  <c:v>4276848745.3703704</c:v>
                </c:pt>
                <c:pt idx="4613">
                  <c:v>4276848748.8425927</c:v>
                </c:pt>
                <c:pt idx="4614">
                  <c:v>4276848752.314815</c:v>
                </c:pt>
                <c:pt idx="4615">
                  <c:v>4276848754.6296296</c:v>
                </c:pt>
                <c:pt idx="4616">
                  <c:v>4276848758.1018519</c:v>
                </c:pt>
                <c:pt idx="4617">
                  <c:v>4276848761.5740743</c:v>
                </c:pt>
                <c:pt idx="4618">
                  <c:v>4276848765.0462966</c:v>
                </c:pt>
                <c:pt idx="4619">
                  <c:v>4276848767.3611112</c:v>
                </c:pt>
                <c:pt idx="4620">
                  <c:v>4276848770.8333335</c:v>
                </c:pt>
                <c:pt idx="4621">
                  <c:v>4276848774.3055558</c:v>
                </c:pt>
                <c:pt idx="4622">
                  <c:v>4276848777.7777781</c:v>
                </c:pt>
                <c:pt idx="4623">
                  <c:v>4276848781.2500005</c:v>
                </c:pt>
                <c:pt idx="4624">
                  <c:v>4276848783.564815</c:v>
                </c:pt>
                <c:pt idx="4625">
                  <c:v>4276848787.0370374</c:v>
                </c:pt>
                <c:pt idx="4626">
                  <c:v>4276848790.5092597</c:v>
                </c:pt>
                <c:pt idx="4627">
                  <c:v>4276848793.9814811</c:v>
                </c:pt>
                <c:pt idx="4628">
                  <c:v>4276848796.2962966</c:v>
                </c:pt>
                <c:pt idx="4629">
                  <c:v>4276848799.7685189</c:v>
                </c:pt>
                <c:pt idx="4630">
                  <c:v>4276848803.2407403</c:v>
                </c:pt>
                <c:pt idx="4631">
                  <c:v>4276848806.7129626</c:v>
                </c:pt>
                <c:pt idx="4632">
                  <c:v>4276848810.185185</c:v>
                </c:pt>
                <c:pt idx="4633">
                  <c:v>4276848812.5000005</c:v>
                </c:pt>
                <c:pt idx="4634">
                  <c:v>4276848815.9722219</c:v>
                </c:pt>
                <c:pt idx="4635">
                  <c:v>4276848819.4444442</c:v>
                </c:pt>
                <c:pt idx="4636">
                  <c:v>4276848822.9166665</c:v>
                </c:pt>
                <c:pt idx="4637">
                  <c:v>4276848825.2314811</c:v>
                </c:pt>
                <c:pt idx="4638">
                  <c:v>4276848828.7037034</c:v>
                </c:pt>
                <c:pt idx="4639">
                  <c:v>4276848832.1759257</c:v>
                </c:pt>
                <c:pt idx="4640">
                  <c:v>4276848835.6481481</c:v>
                </c:pt>
                <c:pt idx="4641">
                  <c:v>4276848837.9629626</c:v>
                </c:pt>
                <c:pt idx="4642">
                  <c:v>4276848841.435185</c:v>
                </c:pt>
                <c:pt idx="4643">
                  <c:v>4276848844.9074073</c:v>
                </c:pt>
                <c:pt idx="4644">
                  <c:v>4276848848.3796296</c:v>
                </c:pt>
                <c:pt idx="4645">
                  <c:v>4276848851.8518519</c:v>
                </c:pt>
                <c:pt idx="4646">
                  <c:v>4276848854.1666665</c:v>
                </c:pt>
                <c:pt idx="4647">
                  <c:v>4276848857.6388888</c:v>
                </c:pt>
                <c:pt idx="4648">
                  <c:v>4276848861.1111112</c:v>
                </c:pt>
                <c:pt idx="4649">
                  <c:v>4276848864.5833335</c:v>
                </c:pt>
                <c:pt idx="4650">
                  <c:v>4276848866.8981481</c:v>
                </c:pt>
                <c:pt idx="4651">
                  <c:v>4276848870.3703704</c:v>
                </c:pt>
                <c:pt idx="4652">
                  <c:v>4276848873.8425927</c:v>
                </c:pt>
                <c:pt idx="4653">
                  <c:v>4276848877.314815</c:v>
                </c:pt>
                <c:pt idx="4654">
                  <c:v>4276848879.6296296</c:v>
                </c:pt>
                <c:pt idx="4655">
                  <c:v>4276848883.1018519</c:v>
                </c:pt>
                <c:pt idx="4656">
                  <c:v>4276848886.5740743</c:v>
                </c:pt>
                <c:pt idx="4657">
                  <c:v>4276848890.0462966</c:v>
                </c:pt>
                <c:pt idx="4658">
                  <c:v>4276848893.518518</c:v>
                </c:pt>
                <c:pt idx="4659">
                  <c:v>4276848895.8333335</c:v>
                </c:pt>
                <c:pt idx="4660">
                  <c:v>4276848899.3055558</c:v>
                </c:pt>
                <c:pt idx="4661">
                  <c:v>4276848902.7777781</c:v>
                </c:pt>
                <c:pt idx="4662">
                  <c:v>4276848906.2499995</c:v>
                </c:pt>
                <c:pt idx="4663">
                  <c:v>4276848908.564815</c:v>
                </c:pt>
                <c:pt idx="4664">
                  <c:v>4276848912.0370374</c:v>
                </c:pt>
                <c:pt idx="4665">
                  <c:v>4276848915.5092587</c:v>
                </c:pt>
                <c:pt idx="4666">
                  <c:v>4276848918.9814811</c:v>
                </c:pt>
                <c:pt idx="4667">
                  <c:v>4276848922.4537034</c:v>
                </c:pt>
                <c:pt idx="4668">
                  <c:v>4276848924.768518</c:v>
                </c:pt>
                <c:pt idx="4669">
                  <c:v>4276848928.2407403</c:v>
                </c:pt>
                <c:pt idx="4670">
                  <c:v>4276848931.7129626</c:v>
                </c:pt>
                <c:pt idx="4671">
                  <c:v>4276848935.185185</c:v>
                </c:pt>
                <c:pt idx="4672">
                  <c:v>4276848937.4999995</c:v>
                </c:pt>
                <c:pt idx="4673">
                  <c:v>4276848940.9722219</c:v>
                </c:pt>
                <c:pt idx="4674">
                  <c:v>4276848944.4444442</c:v>
                </c:pt>
                <c:pt idx="4675">
                  <c:v>4276848947.9166665</c:v>
                </c:pt>
                <c:pt idx="4676">
                  <c:v>4276848950.2314811</c:v>
                </c:pt>
                <c:pt idx="4677">
                  <c:v>4276848953.7037034</c:v>
                </c:pt>
                <c:pt idx="4678">
                  <c:v>4276848957.1759257</c:v>
                </c:pt>
                <c:pt idx="4679">
                  <c:v>4276848960.6481481</c:v>
                </c:pt>
                <c:pt idx="4680">
                  <c:v>4276848964.1203704</c:v>
                </c:pt>
                <c:pt idx="4681">
                  <c:v>4276848966.435185</c:v>
                </c:pt>
                <c:pt idx="4682">
                  <c:v>4276848969.9074073</c:v>
                </c:pt>
                <c:pt idx="4683">
                  <c:v>4276848973.3796296</c:v>
                </c:pt>
                <c:pt idx="4684">
                  <c:v>4276848976.8518519</c:v>
                </c:pt>
                <c:pt idx="4685">
                  <c:v>4276848979.1666665</c:v>
                </c:pt>
                <c:pt idx="4686">
                  <c:v>4276848982.6388888</c:v>
                </c:pt>
                <c:pt idx="4687">
                  <c:v>4276848986.1111112</c:v>
                </c:pt>
                <c:pt idx="4688">
                  <c:v>4276848989.5833335</c:v>
                </c:pt>
                <c:pt idx="4689">
                  <c:v>4276848991.8981481</c:v>
                </c:pt>
                <c:pt idx="4690">
                  <c:v>4276848995.3703704</c:v>
                </c:pt>
                <c:pt idx="4691">
                  <c:v>4276848998.8425927</c:v>
                </c:pt>
                <c:pt idx="4692">
                  <c:v>4276849002.314815</c:v>
                </c:pt>
                <c:pt idx="4693">
                  <c:v>4276849005.7870369</c:v>
                </c:pt>
                <c:pt idx="4694">
                  <c:v>4276849008.1018519</c:v>
                </c:pt>
                <c:pt idx="4695">
                  <c:v>4276849011.5740743</c:v>
                </c:pt>
                <c:pt idx="4696">
                  <c:v>4276849015.0462961</c:v>
                </c:pt>
                <c:pt idx="4697">
                  <c:v>4276849018.5185184</c:v>
                </c:pt>
                <c:pt idx="4698">
                  <c:v>4276849020.8333335</c:v>
                </c:pt>
                <c:pt idx="4699">
                  <c:v>4276849024.3055553</c:v>
                </c:pt>
                <c:pt idx="4700">
                  <c:v>4276849027.7777777</c:v>
                </c:pt>
                <c:pt idx="4701">
                  <c:v>4276849031.25</c:v>
                </c:pt>
                <c:pt idx="4702">
                  <c:v>4276849034.7222223</c:v>
                </c:pt>
                <c:pt idx="4703">
                  <c:v>4276849037.0370369</c:v>
                </c:pt>
                <c:pt idx="4704">
                  <c:v>4276849040.5092592</c:v>
                </c:pt>
                <c:pt idx="4705">
                  <c:v>4276849043.9814816</c:v>
                </c:pt>
                <c:pt idx="4706">
                  <c:v>4276849047.4537039</c:v>
                </c:pt>
                <c:pt idx="4707">
                  <c:v>4276849049.7685184</c:v>
                </c:pt>
                <c:pt idx="4708">
                  <c:v>4276849053.2407408</c:v>
                </c:pt>
                <c:pt idx="4709">
                  <c:v>4276849056.7129631</c:v>
                </c:pt>
                <c:pt idx="4710">
                  <c:v>4276849060.1851854</c:v>
                </c:pt>
                <c:pt idx="4711">
                  <c:v>4276849062.5</c:v>
                </c:pt>
                <c:pt idx="4712">
                  <c:v>4276849065.9722223</c:v>
                </c:pt>
                <c:pt idx="4713">
                  <c:v>4276849069.4444447</c:v>
                </c:pt>
                <c:pt idx="4714">
                  <c:v>4276849072.916667</c:v>
                </c:pt>
                <c:pt idx="4715">
                  <c:v>4276849076.3888893</c:v>
                </c:pt>
                <c:pt idx="4716">
                  <c:v>4276849078.7037039</c:v>
                </c:pt>
                <c:pt idx="4717">
                  <c:v>4276849082.1759262</c:v>
                </c:pt>
                <c:pt idx="4718">
                  <c:v>4276849085.6481485</c:v>
                </c:pt>
                <c:pt idx="4719">
                  <c:v>4276849089.1203709</c:v>
                </c:pt>
                <c:pt idx="4720">
                  <c:v>4276849091.4351854</c:v>
                </c:pt>
                <c:pt idx="4721">
                  <c:v>4276849094.9074078</c:v>
                </c:pt>
                <c:pt idx="4722">
                  <c:v>4276849098.3796301</c:v>
                </c:pt>
                <c:pt idx="4723">
                  <c:v>4276849101.8518519</c:v>
                </c:pt>
                <c:pt idx="4724">
                  <c:v>4276849104.166667</c:v>
                </c:pt>
                <c:pt idx="4725">
                  <c:v>4276849107.6388893</c:v>
                </c:pt>
                <c:pt idx="4726">
                  <c:v>4276849111.1111116</c:v>
                </c:pt>
                <c:pt idx="4727">
                  <c:v>4276849114.583333</c:v>
                </c:pt>
                <c:pt idx="4728">
                  <c:v>4276849118.0555553</c:v>
                </c:pt>
                <c:pt idx="4729">
                  <c:v>4276849120.3703709</c:v>
                </c:pt>
                <c:pt idx="4730">
                  <c:v>4276849123.8425922</c:v>
                </c:pt>
                <c:pt idx="4731">
                  <c:v>4276849127.3148146</c:v>
                </c:pt>
                <c:pt idx="4732">
                  <c:v>4276849130.7870369</c:v>
                </c:pt>
                <c:pt idx="4733">
                  <c:v>4276849133.1018524</c:v>
                </c:pt>
                <c:pt idx="4734">
                  <c:v>4276849136.5740738</c:v>
                </c:pt>
                <c:pt idx="4735">
                  <c:v>4276849140.0462961</c:v>
                </c:pt>
                <c:pt idx="4736">
                  <c:v>4276849143.5185184</c:v>
                </c:pt>
                <c:pt idx="4737">
                  <c:v>4276849146.9907408</c:v>
                </c:pt>
                <c:pt idx="4738">
                  <c:v>4276849149.3055553</c:v>
                </c:pt>
                <c:pt idx="4739">
                  <c:v>4276849152.7777777</c:v>
                </c:pt>
                <c:pt idx="4740">
                  <c:v>4276849156.25</c:v>
                </c:pt>
                <c:pt idx="4741">
                  <c:v>4276849159.7222223</c:v>
                </c:pt>
                <c:pt idx="4742">
                  <c:v>4276849162.0370369</c:v>
                </c:pt>
                <c:pt idx="4743">
                  <c:v>4276849165.5092592</c:v>
                </c:pt>
                <c:pt idx="4744">
                  <c:v>4276849168.9814816</c:v>
                </c:pt>
                <c:pt idx="4745">
                  <c:v>4276849172.4537039</c:v>
                </c:pt>
                <c:pt idx="4746">
                  <c:v>4276849174.7685184</c:v>
                </c:pt>
                <c:pt idx="4747">
                  <c:v>4276849178.2407408</c:v>
                </c:pt>
                <c:pt idx="4748">
                  <c:v>4276849181.7129631</c:v>
                </c:pt>
                <c:pt idx="4749">
                  <c:v>4276849185.1851854</c:v>
                </c:pt>
                <c:pt idx="4750">
                  <c:v>4276849188.6574078</c:v>
                </c:pt>
                <c:pt idx="4751">
                  <c:v>4276849190.9722223</c:v>
                </c:pt>
                <c:pt idx="4752">
                  <c:v>4276849194.4444447</c:v>
                </c:pt>
                <c:pt idx="4753">
                  <c:v>4276849197.916667</c:v>
                </c:pt>
                <c:pt idx="4754">
                  <c:v>4276849201.3888893</c:v>
                </c:pt>
                <c:pt idx="4755">
                  <c:v>4276849203.7037039</c:v>
                </c:pt>
                <c:pt idx="4756">
                  <c:v>4276849207.1759262</c:v>
                </c:pt>
                <c:pt idx="4757">
                  <c:v>4276849210.6481485</c:v>
                </c:pt>
                <c:pt idx="4758">
                  <c:v>4276849214.1203699</c:v>
                </c:pt>
                <c:pt idx="4759">
                  <c:v>4276849216.4351854</c:v>
                </c:pt>
                <c:pt idx="4760">
                  <c:v>4276849219.9074078</c:v>
                </c:pt>
                <c:pt idx="4761">
                  <c:v>4276849223.3796301</c:v>
                </c:pt>
                <c:pt idx="4762">
                  <c:v>4276849226.8518515</c:v>
                </c:pt>
                <c:pt idx="4763">
                  <c:v>4276849230.3240738</c:v>
                </c:pt>
                <c:pt idx="4764">
                  <c:v>4276849232.6388893</c:v>
                </c:pt>
                <c:pt idx="4765">
                  <c:v>4276849236.1111107</c:v>
                </c:pt>
                <c:pt idx="4766">
                  <c:v>4276849239.583333</c:v>
                </c:pt>
                <c:pt idx="4767">
                  <c:v>4276849243.0555553</c:v>
                </c:pt>
                <c:pt idx="4768">
                  <c:v>4276849245.3703699</c:v>
                </c:pt>
                <c:pt idx="4769">
                  <c:v>4276849248.8425922</c:v>
                </c:pt>
                <c:pt idx="4770">
                  <c:v>4276849252.3148146</c:v>
                </c:pt>
                <c:pt idx="4771">
                  <c:v>4276849255.7870369</c:v>
                </c:pt>
                <c:pt idx="4772">
                  <c:v>4276849259.2592592</c:v>
                </c:pt>
                <c:pt idx="4773">
                  <c:v>4276849261.5740738</c:v>
                </c:pt>
                <c:pt idx="4774">
                  <c:v>4276849265.0462961</c:v>
                </c:pt>
                <c:pt idx="4775">
                  <c:v>4276849268.5185184</c:v>
                </c:pt>
                <c:pt idx="4776">
                  <c:v>4276849271.9907408</c:v>
                </c:pt>
                <c:pt idx="4777">
                  <c:v>4276849274.3055553</c:v>
                </c:pt>
                <c:pt idx="4778">
                  <c:v>4276849277.7777777</c:v>
                </c:pt>
                <c:pt idx="4779">
                  <c:v>4276849281.25</c:v>
                </c:pt>
                <c:pt idx="4780">
                  <c:v>4276849284.7222223</c:v>
                </c:pt>
                <c:pt idx="4781">
                  <c:v>4276849287.0370369</c:v>
                </c:pt>
                <c:pt idx="4782">
                  <c:v>4276849290.5092592</c:v>
                </c:pt>
                <c:pt idx="4783">
                  <c:v>4276849293.9814816</c:v>
                </c:pt>
                <c:pt idx="4784">
                  <c:v>4276849297.4537039</c:v>
                </c:pt>
                <c:pt idx="4785">
                  <c:v>4276849300.9259262</c:v>
                </c:pt>
                <c:pt idx="4786">
                  <c:v>4276849303.2407408</c:v>
                </c:pt>
                <c:pt idx="4787">
                  <c:v>4276849306.7129631</c:v>
                </c:pt>
                <c:pt idx="4788">
                  <c:v>4276849310.1851854</c:v>
                </c:pt>
                <c:pt idx="4789">
                  <c:v>4276849313.6574078</c:v>
                </c:pt>
                <c:pt idx="4790">
                  <c:v>4276849315.9722223</c:v>
                </c:pt>
                <c:pt idx="4791">
                  <c:v>4276849319.4444447</c:v>
                </c:pt>
                <c:pt idx="4792">
                  <c:v>4276849322.916667</c:v>
                </c:pt>
                <c:pt idx="4793">
                  <c:v>4276849326.3888884</c:v>
                </c:pt>
                <c:pt idx="4794">
                  <c:v>4276849328.7037039</c:v>
                </c:pt>
                <c:pt idx="4795">
                  <c:v>4276849332.1759262</c:v>
                </c:pt>
                <c:pt idx="4796">
                  <c:v>4276849335.6481481</c:v>
                </c:pt>
                <c:pt idx="4797">
                  <c:v>4276849339.1203699</c:v>
                </c:pt>
                <c:pt idx="4798">
                  <c:v>4276849342.5925922</c:v>
                </c:pt>
                <c:pt idx="4799">
                  <c:v>4276849344.9074073</c:v>
                </c:pt>
                <c:pt idx="4800">
                  <c:v>4276849348.3796291</c:v>
                </c:pt>
                <c:pt idx="4801">
                  <c:v>4276849351.8518515</c:v>
                </c:pt>
                <c:pt idx="4802">
                  <c:v>4276849355.3240738</c:v>
                </c:pt>
                <c:pt idx="4803">
                  <c:v>4276849357.6388888</c:v>
                </c:pt>
                <c:pt idx="4804">
                  <c:v>4276849361.1111107</c:v>
                </c:pt>
                <c:pt idx="4805">
                  <c:v>4276849364.583333</c:v>
                </c:pt>
                <c:pt idx="4806">
                  <c:v>4276849368.0555553</c:v>
                </c:pt>
                <c:pt idx="4807">
                  <c:v>4276849371.5277777</c:v>
                </c:pt>
                <c:pt idx="4808">
                  <c:v>4276849373.8425922</c:v>
                </c:pt>
                <c:pt idx="4809">
                  <c:v>4276849377.3148146</c:v>
                </c:pt>
                <c:pt idx="4810">
                  <c:v>4276849380.7870369</c:v>
                </c:pt>
                <c:pt idx="4811">
                  <c:v>4276849384.2592592</c:v>
                </c:pt>
                <c:pt idx="4812">
                  <c:v>4276849386.5740738</c:v>
                </c:pt>
                <c:pt idx="4813">
                  <c:v>4276849390.0462961</c:v>
                </c:pt>
                <c:pt idx="4814">
                  <c:v>4276849393.5185184</c:v>
                </c:pt>
                <c:pt idx="4815">
                  <c:v>4276849396.9907408</c:v>
                </c:pt>
                <c:pt idx="4816">
                  <c:v>4276849399.3055553</c:v>
                </c:pt>
                <c:pt idx="4817">
                  <c:v>4276849402.7777777</c:v>
                </c:pt>
                <c:pt idx="4818">
                  <c:v>4276849406.25</c:v>
                </c:pt>
                <c:pt idx="4819">
                  <c:v>4276849409.7222223</c:v>
                </c:pt>
                <c:pt idx="4820">
                  <c:v>4276849413.1944447</c:v>
                </c:pt>
                <c:pt idx="4821">
                  <c:v>4276849415.5092592</c:v>
                </c:pt>
                <c:pt idx="4822">
                  <c:v>4276849418.9814816</c:v>
                </c:pt>
                <c:pt idx="4823">
                  <c:v>4276849422.4537039</c:v>
                </c:pt>
                <c:pt idx="4824">
                  <c:v>4276849425.9259257</c:v>
                </c:pt>
                <c:pt idx="4825">
                  <c:v>4276849428.2407408</c:v>
                </c:pt>
                <c:pt idx="4826">
                  <c:v>4276849431.7129631</c:v>
                </c:pt>
                <c:pt idx="4827">
                  <c:v>4276849435.185185</c:v>
                </c:pt>
                <c:pt idx="4828">
                  <c:v>4276849438.6574073</c:v>
                </c:pt>
                <c:pt idx="4829">
                  <c:v>4276849440.9722223</c:v>
                </c:pt>
                <c:pt idx="4830">
                  <c:v>4276849444.4444442</c:v>
                </c:pt>
                <c:pt idx="4831">
                  <c:v>4276849447.9166665</c:v>
                </c:pt>
                <c:pt idx="4832">
                  <c:v>4276849451.3888888</c:v>
                </c:pt>
                <c:pt idx="4833">
                  <c:v>4276849454.8611112</c:v>
                </c:pt>
                <c:pt idx="4834">
                  <c:v>4276849457.1759257</c:v>
                </c:pt>
                <c:pt idx="4835">
                  <c:v>4276849460.6481481</c:v>
                </c:pt>
                <c:pt idx="4836">
                  <c:v>4276849464.1203704</c:v>
                </c:pt>
                <c:pt idx="4837">
                  <c:v>4276849467.5925927</c:v>
                </c:pt>
                <c:pt idx="4838">
                  <c:v>4276849469.9074073</c:v>
                </c:pt>
                <c:pt idx="4839">
                  <c:v>4276849473.3796296</c:v>
                </c:pt>
                <c:pt idx="4840">
                  <c:v>4276849476.8518519</c:v>
                </c:pt>
                <c:pt idx="4841">
                  <c:v>4276849480.3240743</c:v>
                </c:pt>
                <c:pt idx="4842">
                  <c:v>4276849483.7962966</c:v>
                </c:pt>
                <c:pt idx="4843">
                  <c:v>4276849486.1111112</c:v>
                </c:pt>
                <c:pt idx="4844">
                  <c:v>4276849489.5833335</c:v>
                </c:pt>
                <c:pt idx="4845">
                  <c:v>4276849493.0555558</c:v>
                </c:pt>
                <c:pt idx="4846">
                  <c:v>4276849496.5277781</c:v>
                </c:pt>
                <c:pt idx="4847">
                  <c:v>4276849498.8425927</c:v>
                </c:pt>
                <c:pt idx="4848">
                  <c:v>4276849502.314815</c:v>
                </c:pt>
                <c:pt idx="4849">
                  <c:v>4276849505.7870374</c:v>
                </c:pt>
                <c:pt idx="4850">
                  <c:v>4276849509.2592597</c:v>
                </c:pt>
                <c:pt idx="4851">
                  <c:v>4276849511.5740743</c:v>
                </c:pt>
                <c:pt idx="4852">
                  <c:v>4276849515.0462966</c:v>
                </c:pt>
                <c:pt idx="4853">
                  <c:v>4276849518.5185189</c:v>
                </c:pt>
                <c:pt idx="4854">
                  <c:v>4276849521.9907413</c:v>
                </c:pt>
                <c:pt idx="4855">
                  <c:v>4276849525.4629626</c:v>
                </c:pt>
                <c:pt idx="4856">
                  <c:v>4276849527.7777781</c:v>
                </c:pt>
                <c:pt idx="4857">
                  <c:v>4276849531.2500005</c:v>
                </c:pt>
                <c:pt idx="4858">
                  <c:v>4276849534.7222219</c:v>
                </c:pt>
                <c:pt idx="4859">
                  <c:v>4276849538.1944442</c:v>
                </c:pt>
                <c:pt idx="4860">
                  <c:v>4276849540.5092597</c:v>
                </c:pt>
                <c:pt idx="4861">
                  <c:v>4276849543.981482</c:v>
                </c:pt>
                <c:pt idx="4862">
                  <c:v>4276849547.4537034</c:v>
                </c:pt>
                <c:pt idx="4863">
                  <c:v>4276849550.9259257</c:v>
                </c:pt>
                <c:pt idx="4864">
                  <c:v>4276849554.3981481</c:v>
                </c:pt>
                <c:pt idx="4865">
                  <c:v>4276849556.7129626</c:v>
                </c:pt>
                <c:pt idx="4866">
                  <c:v>4276849560.185185</c:v>
                </c:pt>
                <c:pt idx="4867">
                  <c:v>4276849563.6574073</c:v>
                </c:pt>
                <c:pt idx="4868">
                  <c:v>4276849567.1296296</c:v>
                </c:pt>
                <c:pt idx="4869">
                  <c:v>4276849569.4444442</c:v>
                </c:pt>
                <c:pt idx="4870">
                  <c:v>4276849572.9166665</c:v>
                </c:pt>
                <c:pt idx="4871">
                  <c:v>4276849576.3888888</c:v>
                </c:pt>
                <c:pt idx="4872">
                  <c:v>4276849579.8611112</c:v>
                </c:pt>
                <c:pt idx="4873">
                  <c:v>4276849582.1759257</c:v>
                </c:pt>
                <c:pt idx="4874">
                  <c:v>4276849585.6481481</c:v>
                </c:pt>
                <c:pt idx="4875">
                  <c:v>4276849589.1203704</c:v>
                </c:pt>
                <c:pt idx="4876">
                  <c:v>4276849592.5925927</c:v>
                </c:pt>
                <c:pt idx="4877">
                  <c:v>4276849596.064815</c:v>
                </c:pt>
                <c:pt idx="4878">
                  <c:v>4276849598.3796296</c:v>
                </c:pt>
                <c:pt idx="4879">
                  <c:v>4276849601.8518519</c:v>
                </c:pt>
                <c:pt idx="4880">
                  <c:v>4276849605.3240743</c:v>
                </c:pt>
                <c:pt idx="4881">
                  <c:v>4276849608.7962966</c:v>
                </c:pt>
                <c:pt idx="4882">
                  <c:v>4276849611.1111112</c:v>
                </c:pt>
                <c:pt idx="4883">
                  <c:v>4276849614.5833335</c:v>
                </c:pt>
                <c:pt idx="4884">
                  <c:v>4276849618.0555558</c:v>
                </c:pt>
                <c:pt idx="4885">
                  <c:v>4276849621.5277781</c:v>
                </c:pt>
                <c:pt idx="4886">
                  <c:v>4276849623.8425927</c:v>
                </c:pt>
                <c:pt idx="4887">
                  <c:v>4276849627.314815</c:v>
                </c:pt>
                <c:pt idx="4888">
                  <c:v>4276849630.7870374</c:v>
                </c:pt>
                <c:pt idx="4889">
                  <c:v>4276849634.2592597</c:v>
                </c:pt>
                <c:pt idx="4890">
                  <c:v>4276849637.7314811</c:v>
                </c:pt>
                <c:pt idx="4891">
                  <c:v>4276849640.0462966</c:v>
                </c:pt>
                <c:pt idx="4892">
                  <c:v>4276849643.5185189</c:v>
                </c:pt>
                <c:pt idx="4893">
                  <c:v>4276849646.9907403</c:v>
                </c:pt>
                <c:pt idx="4894">
                  <c:v>4276849650.4629626</c:v>
                </c:pt>
                <c:pt idx="4895">
                  <c:v>4276849652.7777781</c:v>
                </c:pt>
                <c:pt idx="4896">
                  <c:v>4276849656.2499995</c:v>
                </c:pt>
                <c:pt idx="4897">
                  <c:v>4276849659.7222219</c:v>
                </c:pt>
                <c:pt idx="4898">
                  <c:v>4276849663.1944442</c:v>
                </c:pt>
                <c:pt idx="4899">
                  <c:v>4276849666.6666665</c:v>
                </c:pt>
                <c:pt idx="4900">
                  <c:v>4276849668.9814811</c:v>
                </c:pt>
                <c:pt idx="4901">
                  <c:v>4276849672.4537034</c:v>
                </c:pt>
                <c:pt idx="4902">
                  <c:v>4276849675.9259257</c:v>
                </c:pt>
                <c:pt idx="4903">
                  <c:v>4276849679.3981481</c:v>
                </c:pt>
                <c:pt idx="4904">
                  <c:v>4276849681.7129626</c:v>
                </c:pt>
                <c:pt idx="4905">
                  <c:v>4276849685.185185</c:v>
                </c:pt>
                <c:pt idx="4906">
                  <c:v>4276849688.6574073</c:v>
                </c:pt>
                <c:pt idx="4907">
                  <c:v>4276849692.1296296</c:v>
                </c:pt>
                <c:pt idx="4908">
                  <c:v>4276849694.4444442</c:v>
                </c:pt>
                <c:pt idx="4909">
                  <c:v>4276849697.9166665</c:v>
                </c:pt>
                <c:pt idx="4910">
                  <c:v>4276849701.3888888</c:v>
                </c:pt>
                <c:pt idx="4911">
                  <c:v>4276849704.8611112</c:v>
                </c:pt>
                <c:pt idx="4912">
                  <c:v>4276849708.3333335</c:v>
                </c:pt>
                <c:pt idx="4913">
                  <c:v>4276849710.6481481</c:v>
                </c:pt>
                <c:pt idx="4914">
                  <c:v>4276849714.1203704</c:v>
                </c:pt>
                <c:pt idx="4915">
                  <c:v>4276849717.5925927</c:v>
                </c:pt>
                <c:pt idx="4916">
                  <c:v>4276849721.064815</c:v>
                </c:pt>
                <c:pt idx="4917">
                  <c:v>4276849723.3796296</c:v>
                </c:pt>
                <c:pt idx="4918">
                  <c:v>4276849726.8518519</c:v>
                </c:pt>
                <c:pt idx="4919">
                  <c:v>4276849730.3240743</c:v>
                </c:pt>
                <c:pt idx="4920">
                  <c:v>4276849733.7962966</c:v>
                </c:pt>
                <c:pt idx="4921">
                  <c:v>4276849737.2685184</c:v>
                </c:pt>
                <c:pt idx="4922">
                  <c:v>4276849739.5833335</c:v>
                </c:pt>
                <c:pt idx="4923">
                  <c:v>4276849743.0555558</c:v>
                </c:pt>
                <c:pt idx="4924">
                  <c:v>4276849746.5277777</c:v>
                </c:pt>
                <c:pt idx="4925">
                  <c:v>4276849750</c:v>
                </c:pt>
                <c:pt idx="4926">
                  <c:v>4276849752.314815</c:v>
                </c:pt>
                <c:pt idx="4927">
                  <c:v>4276849755.7870369</c:v>
                </c:pt>
                <c:pt idx="4928">
                  <c:v>4276849759.2592592</c:v>
                </c:pt>
                <c:pt idx="4929">
                  <c:v>4276849762.7314816</c:v>
                </c:pt>
                <c:pt idx="4930">
                  <c:v>4276849765.0462961</c:v>
                </c:pt>
                <c:pt idx="4931">
                  <c:v>4276849768.5185184</c:v>
                </c:pt>
                <c:pt idx="4932">
                  <c:v>4276849771.9907408</c:v>
                </c:pt>
                <c:pt idx="4933">
                  <c:v>4276849775.4629626</c:v>
                </c:pt>
                <c:pt idx="4934">
                  <c:v>4276849778.935185</c:v>
                </c:pt>
                <c:pt idx="4935">
                  <c:v>4276849781.25</c:v>
                </c:pt>
                <c:pt idx="4936">
                  <c:v>4276849784.7222223</c:v>
                </c:pt>
                <c:pt idx="4937">
                  <c:v>4276849788.1944442</c:v>
                </c:pt>
                <c:pt idx="4938">
                  <c:v>4276849791.6666665</c:v>
                </c:pt>
                <c:pt idx="4939">
                  <c:v>4276849793.9814816</c:v>
                </c:pt>
                <c:pt idx="4940">
                  <c:v>4276849797.4537039</c:v>
                </c:pt>
                <c:pt idx="4941">
                  <c:v>4276849800.9259257</c:v>
                </c:pt>
                <c:pt idx="4942">
                  <c:v>4276849804.3981481</c:v>
                </c:pt>
                <c:pt idx="4943">
                  <c:v>4276849806.7129631</c:v>
                </c:pt>
                <c:pt idx="4944">
                  <c:v>4276849810.1851854</c:v>
                </c:pt>
                <c:pt idx="4945">
                  <c:v>4276849813.6574073</c:v>
                </c:pt>
                <c:pt idx="4946">
                  <c:v>4276849817.1296296</c:v>
                </c:pt>
                <c:pt idx="4947">
                  <c:v>4276849820.6018519</c:v>
                </c:pt>
                <c:pt idx="4948">
                  <c:v>4276849822.9166665</c:v>
                </c:pt>
                <c:pt idx="4949">
                  <c:v>4276849826.3888888</c:v>
                </c:pt>
                <c:pt idx="4950">
                  <c:v>4276849829.8611112</c:v>
                </c:pt>
                <c:pt idx="4951">
                  <c:v>4276849833.3333335</c:v>
                </c:pt>
                <c:pt idx="4952">
                  <c:v>4276849835.6481481</c:v>
                </c:pt>
                <c:pt idx="4953">
                  <c:v>4276849839.1203704</c:v>
                </c:pt>
                <c:pt idx="4954">
                  <c:v>4276849842.5925927</c:v>
                </c:pt>
                <c:pt idx="4955">
                  <c:v>4276849846.0648146</c:v>
                </c:pt>
                <c:pt idx="4956">
                  <c:v>4276849849.5370369</c:v>
                </c:pt>
                <c:pt idx="4957">
                  <c:v>4276849851.8518519</c:v>
                </c:pt>
                <c:pt idx="4958">
                  <c:v>4276849855.3240738</c:v>
                </c:pt>
                <c:pt idx="4959">
                  <c:v>4276849858.7962961</c:v>
                </c:pt>
                <c:pt idx="4960">
                  <c:v>4276849862.2685184</c:v>
                </c:pt>
                <c:pt idx="4961">
                  <c:v>4276849864.5833335</c:v>
                </c:pt>
                <c:pt idx="4962">
                  <c:v>4276849868.0555553</c:v>
                </c:pt>
                <c:pt idx="4963">
                  <c:v>4276849871.5277777</c:v>
                </c:pt>
                <c:pt idx="4964">
                  <c:v>4276849875</c:v>
                </c:pt>
                <c:pt idx="4965">
                  <c:v>4276849878.4722223</c:v>
                </c:pt>
                <c:pt idx="4966">
                  <c:v>4276849880.7870369</c:v>
                </c:pt>
                <c:pt idx="4967">
                  <c:v>4276849884.2592592</c:v>
                </c:pt>
                <c:pt idx="4968">
                  <c:v>4276849887.7314816</c:v>
                </c:pt>
                <c:pt idx="4969">
                  <c:v>4276849891.2037039</c:v>
                </c:pt>
                <c:pt idx="4970">
                  <c:v>4276849893.5185184</c:v>
                </c:pt>
                <c:pt idx="4971">
                  <c:v>4276849896.9907408</c:v>
                </c:pt>
                <c:pt idx="4972">
                  <c:v>4276849900.4629631</c:v>
                </c:pt>
                <c:pt idx="4973">
                  <c:v>4276849903.9351854</c:v>
                </c:pt>
                <c:pt idx="4974">
                  <c:v>4276849906.25</c:v>
                </c:pt>
                <c:pt idx="4975">
                  <c:v>4276849909.7222223</c:v>
                </c:pt>
                <c:pt idx="4976">
                  <c:v>4276849913.1944447</c:v>
                </c:pt>
                <c:pt idx="4977">
                  <c:v>4276849916.666667</c:v>
                </c:pt>
                <c:pt idx="4978">
                  <c:v>4276849920.1388893</c:v>
                </c:pt>
                <c:pt idx="4979">
                  <c:v>4276849922.4537039</c:v>
                </c:pt>
                <c:pt idx="4980">
                  <c:v>4276849925.9259262</c:v>
                </c:pt>
                <c:pt idx="4981">
                  <c:v>4276849929.3981485</c:v>
                </c:pt>
                <c:pt idx="4982">
                  <c:v>4276849932.8703709</c:v>
                </c:pt>
                <c:pt idx="4983">
                  <c:v>4276849935.1851854</c:v>
                </c:pt>
                <c:pt idx="4984">
                  <c:v>4276849938.6574078</c:v>
                </c:pt>
                <c:pt idx="4985">
                  <c:v>4276849942.1296301</c:v>
                </c:pt>
                <c:pt idx="4986">
                  <c:v>4276849945.6018515</c:v>
                </c:pt>
                <c:pt idx="4987">
                  <c:v>4276849949.0740738</c:v>
                </c:pt>
                <c:pt idx="4988">
                  <c:v>4276849951.3888893</c:v>
                </c:pt>
                <c:pt idx="4989">
                  <c:v>4276849954.8611116</c:v>
                </c:pt>
                <c:pt idx="4990">
                  <c:v>4276849958.333333</c:v>
                </c:pt>
                <c:pt idx="4991">
                  <c:v>4276849961.8055553</c:v>
                </c:pt>
                <c:pt idx="4992">
                  <c:v>4276849964.1203709</c:v>
                </c:pt>
                <c:pt idx="4993">
                  <c:v>4276849967.5925922</c:v>
                </c:pt>
                <c:pt idx="4994">
                  <c:v>4276849971.0648146</c:v>
                </c:pt>
                <c:pt idx="4995">
                  <c:v>4276849974.5370369</c:v>
                </c:pt>
                <c:pt idx="4996">
                  <c:v>4276849976.8518515</c:v>
                </c:pt>
                <c:pt idx="4997">
                  <c:v>4276849980.3240738</c:v>
                </c:pt>
                <c:pt idx="4998">
                  <c:v>4276849983.7962961</c:v>
                </c:pt>
                <c:pt idx="4999">
                  <c:v>4276849987.2685184</c:v>
                </c:pt>
                <c:pt idx="5000">
                  <c:v>4276849990.7407408</c:v>
                </c:pt>
                <c:pt idx="5001">
                  <c:v>4276849993.0555553</c:v>
                </c:pt>
                <c:pt idx="5002">
                  <c:v>4276849996.5277777</c:v>
                </c:pt>
                <c:pt idx="5003">
                  <c:v>4276850000</c:v>
                </c:pt>
                <c:pt idx="5004">
                  <c:v>4276850003.4722223</c:v>
                </c:pt>
                <c:pt idx="5005">
                  <c:v>4276850005.7870369</c:v>
                </c:pt>
                <c:pt idx="5006">
                  <c:v>4276850009.2592592</c:v>
                </c:pt>
                <c:pt idx="5007">
                  <c:v>4276850012.7314816</c:v>
                </c:pt>
                <c:pt idx="5008">
                  <c:v>4276850016.2037039</c:v>
                </c:pt>
                <c:pt idx="5009">
                  <c:v>4276850019.6759262</c:v>
                </c:pt>
                <c:pt idx="5010">
                  <c:v>4276850021.9907408</c:v>
                </c:pt>
                <c:pt idx="5011">
                  <c:v>4276850025.4629631</c:v>
                </c:pt>
                <c:pt idx="5012">
                  <c:v>4276850028.9351854</c:v>
                </c:pt>
                <c:pt idx="5013">
                  <c:v>4276850032.4074078</c:v>
                </c:pt>
                <c:pt idx="5014">
                  <c:v>4276850034.7222223</c:v>
                </c:pt>
                <c:pt idx="5015">
                  <c:v>4276850038.1944447</c:v>
                </c:pt>
                <c:pt idx="5016">
                  <c:v>4276850041.666667</c:v>
                </c:pt>
                <c:pt idx="5017">
                  <c:v>4276850045.1388884</c:v>
                </c:pt>
                <c:pt idx="5018">
                  <c:v>4276850047.4537039</c:v>
                </c:pt>
                <c:pt idx="5019">
                  <c:v>4276850050.9259262</c:v>
                </c:pt>
                <c:pt idx="5020">
                  <c:v>4276850054.3981485</c:v>
                </c:pt>
                <c:pt idx="5021">
                  <c:v>4276850057.8703699</c:v>
                </c:pt>
                <c:pt idx="5022">
                  <c:v>4276850061.3425922</c:v>
                </c:pt>
                <c:pt idx="5023">
                  <c:v>4276850063.6574078</c:v>
                </c:pt>
                <c:pt idx="5024">
                  <c:v>4276850067.1296291</c:v>
                </c:pt>
                <c:pt idx="5025">
                  <c:v>4276850070.6018515</c:v>
                </c:pt>
                <c:pt idx="5026">
                  <c:v>4276850074.0740738</c:v>
                </c:pt>
                <c:pt idx="5027">
                  <c:v>4276850076.3888884</c:v>
                </c:pt>
                <c:pt idx="5028">
                  <c:v>4276850079.8611107</c:v>
                </c:pt>
                <c:pt idx="5029">
                  <c:v>4276850083.333333</c:v>
                </c:pt>
                <c:pt idx="5030">
                  <c:v>4276850086.8055553</c:v>
                </c:pt>
                <c:pt idx="5031">
                  <c:v>4276850089.1203699</c:v>
                </c:pt>
                <c:pt idx="5032">
                  <c:v>4276850092.5925922</c:v>
                </c:pt>
                <c:pt idx="5033">
                  <c:v>4276850096.0648146</c:v>
                </c:pt>
                <c:pt idx="5034">
                  <c:v>4276850099.5370369</c:v>
                </c:pt>
                <c:pt idx="5035">
                  <c:v>4276850103.0092592</c:v>
                </c:pt>
                <c:pt idx="5036">
                  <c:v>4276850105.3240738</c:v>
                </c:pt>
                <c:pt idx="5037">
                  <c:v>4276850108.7962961</c:v>
                </c:pt>
                <c:pt idx="5038">
                  <c:v>4276850112.2685184</c:v>
                </c:pt>
                <c:pt idx="5039">
                  <c:v>4276850115.7407408</c:v>
                </c:pt>
                <c:pt idx="5040">
                  <c:v>4276850118.0555553</c:v>
                </c:pt>
                <c:pt idx="5041">
                  <c:v>4276850121.5277777</c:v>
                </c:pt>
                <c:pt idx="5042">
                  <c:v>4276850125</c:v>
                </c:pt>
                <c:pt idx="5043">
                  <c:v>4276850128.4722223</c:v>
                </c:pt>
                <c:pt idx="5044">
                  <c:v>4276850130.7870369</c:v>
                </c:pt>
                <c:pt idx="5045">
                  <c:v>4276850134.2592592</c:v>
                </c:pt>
                <c:pt idx="5046">
                  <c:v>4276850137.7314816</c:v>
                </c:pt>
                <c:pt idx="5047">
                  <c:v>4276850141.2037039</c:v>
                </c:pt>
                <c:pt idx="5048">
                  <c:v>4276850144.6759262</c:v>
                </c:pt>
                <c:pt idx="5049">
                  <c:v>4276850146.9907408</c:v>
                </c:pt>
                <c:pt idx="5050">
                  <c:v>4276850150.4629631</c:v>
                </c:pt>
                <c:pt idx="5051">
                  <c:v>4276850153.9351854</c:v>
                </c:pt>
                <c:pt idx="5052">
                  <c:v>4276850157.4074073</c:v>
                </c:pt>
                <c:pt idx="5053">
                  <c:v>4276850160.8796296</c:v>
                </c:pt>
                <c:pt idx="5054">
                  <c:v>4276850164.3518519</c:v>
                </c:pt>
                <c:pt idx="5055">
                  <c:v>4276850167.8240738</c:v>
                </c:pt>
                <c:pt idx="5056">
                  <c:v>4276850171.2962961</c:v>
                </c:pt>
                <c:pt idx="5057">
                  <c:v>4276850173.6111112</c:v>
                </c:pt>
                <c:pt idx="5058">
                  <c:v>4276850177.0833335</c:v>
                </c:pt>
                <c:pt idx="5059">
                  <c:v>4276850180.5555553</c:v>
                </c:pt>
                <c:pt idx="5060">
                  <c:v>4276850184.0277777</c:v>
                </c:pt>
                <c:pt idx="5061">
                  <c:v>4276850186.3425927</c:v>
                </c:pt>
                <c:pt idx="5062">
                  <c:v>4276850189.8148146</c:v>
                </c:pt>
                <c:pt idx="5063">
                  <c:v>4276850193.2870369</c:v>
                </c:pt>
                <c:pt idx="5064">
                  <c:v>4276850196.7592592</c:v>
                </c:pt>
                <c:pt idx="5065">
                  <c:v>4276850199.0740743</c:v>
                </c:pt>
                <c:pt idx="5066">
                  <c:v>4276850202.5462961</c:v>
                </c:pt>
                <c:pt idx="5067">
                  <c:v>4276850206.0185184</c:v>
                </c:pt>
                <c:pt idx="5068">
                  <c:v>4276850209.4907408</c:v>
                </c:pt>
                <c:pt idx="5069">
                  <c:v>4276850212.9629631</c:v>
                </c:pt>
                <c:pt idx="5070">
                  <c:v>4276850215.2777777</c:v>
                </c:pt>
                <c:pt idx="5071">
                  <c:v>4276850218.75</c:v>
                </c:pt>
                <c:pt idx="5072">
                  <c:v>4276850222.2222223</c:v>
                </c:pt>
                <c:pt idx="5073">
                  <c:v>4276850225.6944442</c:v>
                </c:pt>
                <c:pt idx="5074">
                  <c:v>4276850228.0092592</c:v>
                </c:pt>
                <c:pt idx="5075">
                  <c:v>4276850231.4814816</c:v>
                </c:pt>
                <c:pt idx="5076">
                  <c:v>4276850234.9537039</c:v>
                </c:pt>
                <c:pt idx="5077">
                  <c:v>4276850238.4259257</c:v>
                </c:pt>
                <c:pt idx="5078">
                  <c:v>4276850241.8981481</c:v>
                </c:pt>
                <c:pt idx="5079">
                  <c:v>4276850244.2129631</c:v>
                </c:pt>
                <c:pt idx="5080">
                  <c:v>4276850247.685185</c:v>
                </c:pt>
                <c:pt idx="5081">
                  <c:v>4276850251.1574073</c:v>
                </c:pt>
                <c:pt idx="5082">
                  <c:v>4276850254.6296296</c:v>
                </c:pt>
                <c:pt idx="5083">
                  <c:v>4276850256.9444442</c:v>
                </c:pt>
                <c:pt idx="5084">
                  <c:v>4276850260.4166665</c:v>
                </c:pt>
                <c:pt idx="5085">
                  <c:v>4276850263.8888888</c:v>
                </c:pt>
                <c:pt idx="5086">
                  <c:v>4276850267.3611112</c:v>
                </c:pt>
                <c:pt idx="5087">
                  <c:v>4276850269.6759257</c:v>
                </c:pt>
                <c:pt idx="5088">
                  <c:v>4276850273.1481481</c:v>
                </c:pt>
                <c:pt idx="5089">
                  <c:v>4276850276.6203704</c:v>
                </c:pt>
                <c:pt idx="5090">
                  <c:v>4276850280.0925927</c:v>
                </c:pt>
                <c:pt idx="5091">
                  <c:v>4276850283.564815</c:v>
                </c:pt>
                <c:pt idx="5092">
                  <c:v>4276850285.8796296</c:v>
                </c:pt>
                <c:pt idx="5093">
                  <c:v>4276850289.3518519</c:v>
                </c:pt>
                <c:pt idx="5094">
                  <c:v>4276850292.8240743</c:v>
                </c:pt>
                <c:pt idx="5095">
                  <c:v>4276850296.2962966</c:v>
                </c:pt>
                <c:pt idx="5096">
                  <c:v>4276850298.6111112</c:v>
                </c:pt>
                <c:pt idx="5097">
                  <c:v>4276850302.0833335</c:v>
                </c:pt>
                <c:pt idx="5098">
                  <c:v>4276850305.5555558</c:v>
                </c:pt>
                <c:pt idx="5099">
                  <c:v>4276850309.0277781</c:v>
                </c:pt>
                <c:pt idx="5100">
                  <c:v>4276850311.3425927</c:v>
                </c:pt>
                <c:pt idx="5101">
                  <c:v>4276850314.814815</c:v>
                </c:pt>
                <c:pt idx="5102">
                  <c:v>4276850318.2870374</c:v>
                </c:pt>
                <c:pt idx="5103">
                  <c:v>4276850321.7592597</c:v>
                </c:pt>
                <c:pt idx="5104">
                  <c:v>4276850325.231482</c:v>
                </c:pt>
                <c:pt idx="5105">
                  <c:v>4276850327.5462966</c:v>
                </c:pt>
                <c:pt idx="5106">
                  <c:v>4276850331.0185189</c:v>
                </c:pt>
                <c:pt idx="5107">
                  <c:v>4276850334.4907413</c:v>
                </c:pt>
                <c:pt idx="5108">
                  <c:v>4276850337.9629626</c:v>
                </c:pt>
                <c:pt idx="5109">
                  <c:v>4276850340.2777781</c:v>
                </c:pt>
                <c:pt idx="5110">
                  <c:v>4276850343.7500005</c:v>
                </c:pt>
                <c:pt idx="5111">
                  <c:v>4276850347.2222219</c:v>
                </c:pt>
                <c:pt idx="5112">
                  <c:v>4276850350.6944442</c:v>
                </c:pt>
                <c:pt idx="5113">
                  <c:v>4276850354.1666665</c:v>
                </c:pt>
                <c:pt idx="5114">
                  <c:v>4276850356.4814811</c:v>
                </c:pt>
                <c:pt idx="5115">
                  <c:v>4276850359.9537034</c:v>
                </c:pt>
                <c:pt idx="5116">
                  <c:v>4276850363.4259257</c:v>
                </c:pt>
                <c:pt idx="5117">
                  <c:v>4276850366.8981481</c:v>
                </c:pt>
                <c:pt idx="5118">
                  <c:v>4276850369.2129626</c:v>
                </c:pt>
                <c:pt idx="5119">
                  <c:v>4276850372.685185</c:v>
                </c:pt>
                <c:pt idx="5120">
                  <c:v>4276850376.1574073</c:v>
                </c:pt>
                <c:pt idx="5121">
                  <c:v>4276850379.6296296</c:v>
                </c:pt>
                <c:pt idx="5122">
                  <c:v>4276850381.9444442</c:v>
                </c:pt>
                <c:pt idx="5123">
                  <c:v>4276850385.4166665</c:v>
                </c:pt>
                <c:pt idx="5124">
                  <c:v>4276850388.8888888</c:v>
                </c:pt>
                <c:pt idx="5125">
                  <c:v>4276850392.3611112</c:v>
                </c:pt>
                <c:pt idx="5126">
                  <c:v>4276850395.8333335</c:v>
                </c:pt>
                <c:pt idx="5127">
                  <c:v>4276850398.1481481</c:v>
                </c:pt>
                <c:pt idx="5128">
                  <c:v>4276850401.6203704</c:v>
                </c:pt>
                <c:pt idx="5129">
                  <c:v>4276850405.0925927</c:v>
                </c:pt>
                <c:pt idx="5130">
                  <c:v>4276850408.564815</c:v>
                </c:pt>
                <c:pt idx="5131">
                  <c:v>4276850410.8796296</c:v>
                </c:pt>
                <c:pt idx="5132">
                  <c:v>4276850414.3518519</c:v>
                </c:pt>
                <c:pt idx="5133">
                  <c:v>4276850417.8240743</c:v>
                </c:pt>
                <c:pt idx="5134">
                  <c:v>4276850421.2962966</c:v>
                </c:pt>
                <c:pt idx="5135">
                  <c:v>4276850423.6111112</c:v>
                </c:pt>
                <c:pt idx="5136">
                  <c:v>4276850427.0833335</c:v>
                </c:pt>
                <c:pt idx="5137">
                  <c:v>4276850430.5555558</c:v>
                </c:pt>
                <c:pt idx="5138">
                  <c:v>4276850434.0277781</c:v>
                </c:pt>
                <c:pt idx="5139">
                  <c:v>4276850437.4999995</c:v>
                </c:pt>
                <c:pt idx="5140">
                  <c:v>4276850439.814815</c:v>
                </c:pt>
                <c:pt idx="5141">
                  <c:v>4276850443.2870374</c:v>
                </c:pt>
                <c:pt idx="5142">
                  <c:v>4276850446.7592587</c:v>
                </c:pt>
                <c:pt idx="5143">
                  <c:v>4276850450.2314811</c:v>
                </c:pt>
                <c:pt idx="5144">
                  <c:v>4276850452.5462966</c:v>
                </c:pt>
                <c:pt idx="5145">
                  <c:v>4276850456.018518</c:v>
                </c:pt>
                <c:pt idx="5146">
                  <c:v>4276850459.4907403</c:v>
                </c:pt>
                <c:pt idx="5147">
                  <c:v>4276850462.9629626</c:v>
                </c:pt>
                <c:pt idx="5148">
                  <c:v>4276850466.435185</c:v>
                </c:pt>
                <c:pt idx="5149">
                  <c:v>4276850468.7499995</c:v>
                </c:pt>
                <c:pt idx="5150">
                  <c:v>4276850472.2222219</c:v>
                </c:pt>
                <c:pt idx="5151">
                  <c:v>4276850475.6944442</c:v>
                </c:pt>
                <c:pt idx="5152">
                  <c:v>4276850479.1666665</c:v>
                </c:pt>
                <c:pt idx="5153">
                  <c:v>4276850481.4814811</c:v>
                </c:pt>
                <c:pt idx="5154">
                  <c:v>4276850484.9537034</c:v>
                </c:pt>
                <c:pt idx="5155">
                  <c:v>4276850488.4259257</c:v>
                </c:pt>
                <c:pt idx="5156">
                  <c:v>4276850491.8981481</c:v>
                </c:pt>
                <c:pt idx="5157">
                  <c:v>4276850494.2129626</c:v>
                </c:pt>
                <c:pt idx="5158">
                  <c:v>4276850497.685185</c:v>
                </c:pt>
                <c:pt idx="5159">
                  <c:v>4276850501.1574073</c:v>
                </c:pt>
                <c:pt idx="5160">
                  <c:v>4276850504.6296296</c:v>
                </c:pt>
                <c:pt idx="5161">
                  <c:v>4276850508.1018519</c:v>
                </c:pt>
                <c:pt idx="5162">
                  <c:v>4276850510.4166665</c:v>
                </c:pt>
                <c:pt idx="5163">
                  <c:v>4276850513.8888888</c:v>
                </c:pt>
                <c:pt idx="5164">
                  <c:v>4276850517.3611112</c:v>
                </c:pt>
                <c:pt idx="5165">
                  <c:v>4276850520.8333335</c:v>
                </c:pt>
                <c:pt idx="5166">
                  <c:v>4276850523.1481481</c:v>
                </c:pt>
                <c:pt idx="5167">
                  <c:v>4276850526.6203704</c:v>
                </c:pt>
                <c:pt idx="5168">
                  <c:v>4276850530.0925927</c:v>
                </c:pt>
                <c:pt idx="5169">
                  <c:v>4276850533.564815</c:v>
                </c:pt>
                <c:pt idx="5170">
                  <c:v>4276850535.8796296</c:v>
                </c:pt>
                <c:pt idx="5171">
                  <c:v>4276850539.3518519</c:v>
                </c:pt>
                <c:pt idx="5172">
                  <c:v>4276850542.8240743</c:v>
                </c:pt>
                <c:pt idx="5173">
                  <c:v>4276850546.2962961</c:v>
                </c:pt>
                <c:pt idx="5174">
                  <c:v>4276850549.7685184</c:v>
                </c:pt>
                <c:pt idx="5175">
                  <c:v>4276850552.0833335</c:v>
                </c:pt>
                <c:pt idx="5176">
                  <c:v>4276850555.5555558</c:v>
                </c:pt>
                <c:pt idx="5177">
                  <c:v>4276850559.0277777</c:v>
                </c:pt>
                <c:pt idx="5178">
                  <c:v>4276850562.5</c:v>
                </c:pt>
                <c:pt idx="5179">
                  <c:v>4276850564.814815</c:v>
                </c:pt>
                <c:pt idx="5180">
                  <c:v>4276850568.2870369</c:v>
                </c:pt>
                <c:pt idx="5181">
                  <c:v>4276850571.7592592</c:v>
                </c:pt>
                <c:pt idx="5182">
                  <c:v>4276850575.2314816</c:v>
                </c:pt>
                <c:pt idx="5183">
                  <c:v>4276850578.7037039</c:v>
                </c:pt>
                <c:pt idx="5184">
                  <c:v>4276850581.0185184</c:v>
                </c:pt>
                <c:pt idx="5185">
                  <c:v>4276850584.4907408</c:v>
                </c:pt>
                <c:pt idx="5186">
                  <c:v>4276850587.9629631</c:v>
                </c:pt>
                <c:pt idx="5187">
                  <c:v>4276850591.4351854</c:v>
                </c:pt>
                <c:pt idx="5188">
                  <c:v>4276850593.75</c:v>
                </c:pt>
                <c:pt idx="5189">
                  <c:v>4276850597.2222223</c:v>
                </c:pt>
                <c:pt idx="5190">
                  <c:v>4276850600.6944447</c:v>
                </c:pt>
                <c:pt idx="5191">
                  <c:v>4276850604.1666665</c:v>
                </c:pt>
                <c:pt idx="5192">
                  <c:v>4276850606.4814816</c:v>
                </c:pt>
                <c:pt idx="5193">
                  <c:v>4276850609.9537039</c:v>
                </c:pt>
                <c:pt idx="5194">
                  <c:v>4276850613.4259262</c:v>
                </c:pt>
                <c:pt idx="5195">
                  <c:v>4276850616.8981481</c:v>
                </c:pt>
                <c:pt idx="5196">
                  <c:v>4276850620.3703704</c:v>
                </c:pt>
                <c:pt idx="5197">
                  <c:v>4276850622.6851854</c:v>
                </c:pt>
                <c:pt idx="5198">
                  <c:v>4276850626.1574078</c:v>
                </c:pt>
                <c:pt idx="5199">
                  <c:v>4276850629.6296296</c:v>
                </c:pt>
                <c:pt idx="5200">
                  <c:v>4276850633.1018519</c:v>
                </c:pt>
                <c:pt idx="5201">
                  <c:v>4276850635.416667</c:v>
                </c:pt>
                <c:pt idx="5202">
                  <c:v>4276850638.8888893</c:v>
                </c:pt>
                <c:pt idx="5203">
                  <c:v>4276850642.3611112</c:v>
                </c:pt>
                <c:pt idx="5204">
                  <c:v>4276850645.8333335</c:v>
                </c:pt>
                <c:pt idx="5205">
                  <c:v>4276850648.1481485</c:v>
                </c:pt>
                <c:pt idx="5206">
                  <c:v>4276850651.6203709</c:v>
                </c:pt>
                <c:pt idx="5207">
                  <c:v>4276850655.0925927</c:v>
                </c:pt>
                <c:pt idx="5208">
                  <c:v>4276850658.5648146</c:v>
                </c:pt>
                <c:pt idx="5209">
                  <c:v>4276850662.0370369</c:v>
                </c:pt>
                <c:pt idx="5210">
                  <c:v>4276850664.3518519</c:v>
                </c:pt>
                <c:pt idx="5211">
                  <c:v>4276850667.8240738</c:v>
                </c:pt>
                <c:pt idx="5212">
                  <c:v>4276850671.2962961</c:v>
                </c:pt>
                <c:pt idx="5213">
                  <c:v>4276850674.7685184</c:v>
                </c:pt>
                <c:pt idx="5214">
                  <c:v>4276850677.083333</c:v>
                </c:pt>
                <c:pt idx="5215">
                  <c:v>4276850680.5555553</c:v>
                </c:pt>
                <c:pt idx="5216">
                  <c:v>4276850684.0277777</c:v>
                </c:pt>
                <c:pt idx="5217">
                  <c:v>4276850687.5</c:v>
                </c:pt>
                <c:pt idx="5218">
                  <c:v>4276850690.9722223</c:v>
                </c:pt>
                <c:pt idx="5219">
                  <c:v>4276850693.2870369</c:v>
                </c:pt>
                <c:pt idx="5220">
                  <c:v>4276850696.7592592</c:v>
                </c:pt>
                <c:pt idx="5221">
                  <c:v>4276850700.2314816</c:v>
                </c:pt>
                <c:pt idx="5222">
                  <c:v>4276850703.7037039</c:v>
                </c:pt>
                <c:pt idx="5223">
                  <c:v>4276850706.0185184</c:v>
                </c:pt>
                <c:pt idx="5224">
                  <c:v>4276850709.4907408</c:v>
                </c:pt>
                <c:pt idx="5225">
                  <c:v>4276850712.9629631</c:v>
                </c:pt>
                <c:pt idx="5226">
                  <c:v>4276850716.4351854</c:v>
                </c:pt>
                <c:pt idx="5227">
                  <c:v>4276850718.75</c:v>
                </c:pt>
                <c:pt idx="5228">
                  <c:v>4276850722.2222223</c:v>
                </c:pt>
                <c:pt idx="5229">
                  <c:v>4276850725.6944447</c:v>
                </c:pt>
                <c:pt idx="5230">
                  <c:v>4276850729.166667</c:v>
                </c:pt>
                <c:pt idx="5231">
                  <c:v>4276850732.6388893</c:v>
                </c:pt>
                <c:pt idx="5232">
                  <c:v>4276850734.9537039</c:v>
                </c:pt>
                <c:pt idx="5233">
                  <c:v>4276850738.4259262</c:v>
                </c:pt>
                <c:pt idx="5234">
                  <c:v>4276850741.8981485</c:v>
                </c:pt>
                <c:pt idx="5235">
                  <c:v>4276850745.3703709</c:v>
                </c:pt>
                <c:pt idx="5236">
                  <c:v>4276850747.6851854</c:v>
                </c:pt>
                <c:pt idx="5237">
                  <c:v>4276850751.1574078</c:v>
                </c:pt>
                <c:pt idx="5238">
                  <c:v>4276850754.6296301</c:v>
                </c:pt>
                <c:pt idx="5239">
                  <c:v>4276850758.1018515</c:v>
                </c:pt>
                <c:pt idx="5240">
                  <c:v>4276850761.5740738</c:v>
                </c:pt>
                <c:pt idx="5241">
                  <c:v>4276850763.8888893</c:v>
                </c:pt>
                <c:pt idx="5242">
                  <c:v>4276850767.3611107</c:v>
                </c:pt>
                <c:pt idx="5243">
                  <c:v>4276850770.833333</c:v>
                </c:pt>
                <c:pt idx="5244">
                  <c:v>4276850774.3055553</c:v>
                </c:pt>
                <c:pt idx="5245">
                  <c:v>4276850776.6203699</c:v>
                </c:pt>
                <c:pt idx="5246">
                  <c:v>4276850780.0925922</c:v>
                </c:pt>
                <c:pt idx="5247">
                  <c:v>4276850783.5648146</c:v>
                </c:pt>
                <c:pt idx="5248">
                  <c:v>4276850787.0370369</c:v>
                </c:pt>
                <c:pt idx="5249">
                  <c:v>4276850789.3518515</c:v>
                </c:pt>
                <c:pt idx="5250">
                  <c:v>4276850792.8240738</c:v>
                </c:pt>
                <c:pt idx="5251">
                  <c:v>4276850796.2962961</c:v>
                </c:pt>
                <c:pt idx="5252">
                  <c:v>4276850799.7685184</c:v>
                </c:pt>
                <c:pt idx="5253">
                  <c:v>4276850803.2407408</c:v>
                </c:pt>
                <c:pt idx="5254">
                  <c:v>4276850805.5555553</c:v>
                </c:pt>
                <c:pt idx="5255">
                  <c:v>4276850809.0277777</c:v>
                </c:pt>
                <c:pt idx="5256">
                  <c:v>4276850812.5</c:v>
                </c:pt>
                <c:pt idx="5257">
                  <c:v>4276850815.9722223</c:v>
                </c:pt>
                <c:pt idx="5258">
                  <c:v>4276850818.2870369</c:v>
                </c:pt>
                <c:pt idx="5259">
                  <c:v>4276850821.7592592</c:v>
                </c:pt>
                <c:pt idx="5260">
                  <c:v>4276850825.2314816</c:v>
                </c:pt>
                <c:pt idx="5261">
                  <c:v>4276850828.7037039</c:v>
                </c:pt>
                <c:pt idx="5262">
                  <c:v>4276850832.1759262</c:v>
                </c:pt>
                <c:pt idx="5263">
                  <c:v>4276850834.4907408</c:v>
                </c:pt>
                <c:pt idx="5264">
                  <c:v>4276850837.9629631</c:v>
                </c:pt>
                <c:pt idx="5265">
                  <c:v>4276850841.4351854</c:v>
                </c:pt>
                <c:pt idx="5266">
                  <c:v>4276850844.9074078</c:v>
                </c:pt>
                <c:pt idx="5267">
                  <c:v>4276850847.2222223</c:v>
                </c:pt>
                <c:pt idx="5268">
                  <c:v>4276850850.6944447</c:v>
                </c:pt>
                <c:pt idx="5269">
                  <c:v>4276850854.166667</c:v>
                </c:pt>
                <c:pt idx="5270">
                  <c:v>4276850857.6388884</c:v>
                </c:pt>
                <c:pt idx="5271">
                  <c:v>4276850859.9537039</c:v>
                </c:pt>
                <c:pt idx="5272">
                  <c:v>4276850863.4259262</c:v>
                </c:pt>
                <c:pt idx="5273">
                  <c:v>4276850866.8981476</c:v>
                </c:pt>
                <c:pt idx="5274">
                  <c:v>4276850870.3703699</c:v>
                </c:pt>
                <c:pt idx="5275">
                  <c:v>4276850873.8425922</c:v>
                </c:pt>
                <c:pt idx="5276">
                  <c:v>4276850876.1574078</c:v>
                </c:pt>
                <c:pt idx="5277">
                  <c:v>4276850879.6296291</c:v>
                </c:pt>
                <c:pt idx="5278">
                  <c:v>4276850883.1018515</c:v>
                </c:pt>
                <c:pt idx="5279">
                  <c:v>4276850886.5740738</c:v>
                </c:pt>
                <c:pt idx="5280">
                  <c:v>4276850888.8888884</c:v>
                </c:pt>
                <c:pt idx="5281">
                  <c:v>4276850892.3611107</c:v>
                </c:pt>
                <c:pt idx="5282">
                  <c:v>4276850895.833333</c:v>
                </c:pt>
                <c:pt idx="5283">
                  <c:v>4276850899.3055553</c:v>
                </c:pt>
                <c:pt idx="5284">
                  <c:v>4276850901.6203699</c:v>
                </c:pt>
                <c:pt idx="5285">
                  <c:v>4276850905.0925922</c:v>
                </c:pt>
                <c:pt idx="5286">
                  <c:v>4276850908.5648146</c:v>
                </c:pt>
                <c:pt idx="5287">
                  <c:v>4276850912.0370369</c:v>
                </c:pt>
                <c:pt idx="5288">
                  <c:v>4276850915.5092592</c:v>
                </c:pt>
                <c:pt idx="5289">
                  <c:v>4276850917.8240738</c:v>
                </c:pt>
                <c:pt idx="5290">
                  <c:v>4276850921.2962961</c:v>
                </c:pt>
                <c:pt idx="5291">
                  <c:v>4276850924.7685184</c:v>
                </c:pt>
                <c:pt idx="5292">
                  <c:v>4276850928.2407408</c:v>
                </c:pt>
                <c:pt idx="5293">
                  <c:v>4276850930.5555553</c:v>
                </c:pt>
                <c:pt idx="5294">
                  <c:v>4276850934.0277777</c:v>
                </c:pt>
                <c:pt idx="5295">
                  <c:v>4276850937.5</c:v>
                </c:pt>
                <c:pt idx="5296">
                  <c:v>4276850940.9722223</c:v>
                </c:pt>
                <c:pt idx="5297">
                  <c:v>4276850944.4444447</c:v>
                </c:pt>
                <c:pt idx="5298">
                  <c:v>4276850946.7592592</c:v>
                </c:pt>
                <c:pt idx="5299">
                  <c:v>4276850950.2314816</c:v>
                </c:pt>
                <c:pt idx="5300">
                  <c:v>4276850953.7037039</c:v>
                </c:pt>
                <c:pt idx="5301">
                  <c:v>4276850957.1759257</c:v>
                </c:pt>
                <c:pt idx="5302">
                  <c:v>4276850959.4907408</c:v>
                </c:pt>
                <c:pt idx="5303">
                  <c:v>4276850962.9629631</c:v>
                </c:pt>
                <c:pt idx="5304">
                  <c:v>4276850966.4351854</c:v>
                </c:pt>
                <c:pt idx="5305">
                  <c:v>4276850969.9074073</c:v>
                </c:pt>
                <c:pt idx="5306">
                  <c:v>4276850972.2222223</c:v>
                </c:pt>
                <c:pt idx="5307">
                  <c:v>4276850975.6944447</c:v>
                </c:pt>
                <c:pt idx="5308">
                  <c:v>4276850979.1666665</c:v>
                </c:pt>
                <c:pt idx="5309">
                  <c:v>4276850982.6388888</c:v>
                </c:pt>
                <c:pt idx="5310">
                  <c:v>4276850986.1111112</c:v>
                </c:pt>
                <c:pt idx="5311">
                  <c:v>4276850988.4259257</c:v>
                </c:pt>
                <c:pt idx="5312">
                  <c:v>4276850991.8981481</c:v>
                </c:pt>
                <c:pt idx="5313">
                  <c:v>4276850995.3703704</c:v>
                </c:pt>
                <c:pt idx="5314">
                  <c:v>4276850998.8425927</c:v>
                </c:pt>
                <c:pt idx="5315">
                  <c:v>4276851001.1574073</c:v>
                </c:pt>
                <c:pt idx="5316">
                  <c:v>4276851004.6296296</c:v>
                </c:pt>
                <c:pt idx="5317">
                  <c:v>4276851008.1018519</c:v>
                </c:pt>
                <c:pt idx="5318">
                  <c:v>4276851011.5740743</c:v>
                </c:pt>
                <c:pt idx="5319">
                  <c:v>4276851013.8888888</c:v>
                </c:pt>
                <c:pt idx="5320">
                  <c:v>4276851017.3611112</c:v>
                </c:pt>
                <c:pt idx="5321">
                  <c:v>4276851020.8333335</c:v>
                </c:pt>
                <c:pt idx="5322">
                  <c:v>4276851024.3055558</c:v>
                </c:pt>
                <c:pt idx="5323">
                  <c:v>4276851027.7777781</c:v>
                </c:pt>
                <c:pt idx="5324">
                  <c:v>4276851030.0925927</c:v>
                </c:pt>
                <c:pt idx="5325">
                  <c:v>4276851033.564815</c:v>
                </c:pt>
                <c:pt idx="5326">
                  <c:v>4276851037.0370374</c:v>
                </c:pt>
                <c:pt idx="5327">
                  <c:v>4276851040.5092597</c:v>
                </c:pt>
                <c:pt idx="5328">
                  <c:v>4276851042.8240743</c:v>
                </c:pt>
                <c:pt idx="5329">
                  <c:v>4276851046.2962966</c:v>
                </c:pt>
                <c:pt idx="5330">
                  <c:v>4276851049.7685189</c:v>
                </c:pt>
                <c:pt idx="5331">
                  <c:v>4276851053.2407413</c:v>
                </c:pt>
                <c:pt idx="5332">
                  <c:v>4276851056.7129626</c:v>
                </c:pt>
                <c:pt idx="5333">
                  <c:v>4276851059.0277781</c:v>
                </c:pt>
                <c:pt idx="5334">
                  <c:v>4276851062.5000005</c:v>
                </c:pt>
                <c:pt idx="5335">
                  <c:v>4276851065.9722228</c:v>
                </c:pt>
                <c:pt idx="5336">
                  <c:v>4276851069.4444442</c:v>
                </c:pt>
                <c:pt idx="5337">
                  <c:v>4276851071.7592597</c:v>
                </c:pt>
                <c:pt idx="5338">
                  <c:v>4276851075.231482</c:v>
                </c:pt>
                <c:pt idx="5339">
                  <c:v>4276851078.7037034</c:v>
                </c:pt>
                <c:pt idx="5340">
                  <c:v>4276851082.1759257</c:v>
                </c:pt>
                <c:pt idx="5341">
                  <c:v>4276851084.4907413</c:v>
                </c:pt>
                <c:pt idx="5342">
                  <c:v>4276851087.9629626</c:v>
                </c:pt>
                <c:pt idx="5343">
                  <c:v>4276851091.435185</c:v>
                </c:pt>
                <c:pt idx="5344">
                  <c:v>4276851094.9074073</c:v>
                </c:pt>
                <c:pt idx="5345">
                  <c:v>4276851098.3796296</c:v>
                </c:pt>
                <c:pt idx="5346">
                  <c:v>4276851100.6944442</c:v>
                </c:pt>
                <c:pt idx="5347">
                  <c:v>4276851104.1666665</c:v>
                </c:pt>
                <c:pt idx="5348">
                  <c:v>4276851107.6388888</c:v>
                </c:pt>
                <c:pt idx="5349">
                  <c:v>4276851111.1111112</c:v>
                </c:pt>
                <c:pt idx="5350">
                  <c:v>4276851113.4259257</c:v>
                </c:pt>
                <c:pt idx="5351">
                  <c:v>4276851116.8981481</c:v>
                </c:pt>
                <c:pt idx="5352">
                  <c:v>4276851120.3703704</c:v>
                </c:pt>
                <c:pt idx="5353">
                  <c:v>4276851123.8425927</c:v>
                </c:pt>
                <c:pt idx="5354">
                  <c:v>4276851126.1574073</c:v>
                </c:pt>
                <c:pt idx="5355">
                  <c:v>4276851129.6296296</c:v>
                </c:pt>
                <c:pt idx="5356">
                  <c:v>4276851133.1018519</c:v>
                </c:pt>
                <c:pt idx="5357">
                  <c:v>4276851136.5740743</c:v>
                </c:pt>
                <c:pt idx="5358">
                  <c:v>4276851140.0462966</c:v>
                </c:pt>
                <c:pt idx="5359">
                  <c:v>4276851142.3611112</c:v>
                </c:pt>
                <c:pt idx="5360">
                  <c:v>4276851145.8333335</c:v>
                </c:pt>
                <c:pt idx="5361">
                  <c:v>4276851149.3055558</c:v>
                </c:pt>
                <c:pt idx="5362">
                  <c:v>4276851152.7777781</c:v>
                </c:pt>
                <c:pt idx="5363">
                  <c:v>4276851155.0925927</c:v>
                </c:pt>
                <c:pt idx="5364">
                  <c:v>4276851158.564815</c:v>
                </c:pt>
                <c:pt idx="5365">
                  <c:v>4276851162.0370374</c:v>
                </c:pt>
                <c:pt idx="5366">
                  <c:v>4276851165.5092597</c:v>
                </c:pt>
                <c:pt idx="5367">
                  <c:v>4276851168.9814811</c:v>
                </c:pt>
                <c:pt idx="5368">
                  <c:v>4276851171.2962966</c:v>
                </c:pt>
                <c:pt idx="5369">
                  <c:v>4276851174.7685189</c:v>
                </c:pt>
                <c:pt idx="5370">
                  <c:v>4276851178.2407403</c:v>
                </c:pt>
                <c:pt idx="5371">
                  <c:v>4276851182.8703704</c:v>
                </c:pt>
                <c:pt idx="5372">
                  <c:v>4276851185.185185</c:v>
                </c:pt>
                <c:pt idx="5373">
                  <c:v>4276851188.6574073</c:v>
                </c:pt>
                <c:pt idx="5374">
                  <c:v>4276851192.1296296</c:v>
                </c:pt>
                <c:pt idx="5375">
                  <c:v>4276851195.6018519</c:v>
                </c:pt>
                <c:pt idx="5376">
                  <c:v>4276851197.9166665</c:v>
                </c:pt>
                <c:pt idx="5377">
                  <c:v>4276851201.3888888</c:v>
                </c:pt>
                <c:pt idx="5378">
                  <c:v>4276851204.8611112</c:v>
                </c:pt>
                <c:pt idx="5379">
                  <c:v>4276851208.3333335</c:v>
                </c:pt>
                <c:pt idx="5380">
                  <c:v>4276851210.6481481</c:v>
                </c:pt>
                <c:pt idx="5381">
                  <c:v>4276851214.1203704</c:v>
                </c:pt>
                <c:pt idx="5382">
                  <c:v>4276851217.5925927</c:v>
                </c:pt>
                <c:pt idx="5383">
                  <c:v>4276851221.064815</c:v>
                </c:pt>
                <c:pt idx="5384">
                  <c:v>4276851224.5370374</c:v>
                </c:pt>
                <c:pt idx="5385">
                  <c:v>4276851226.8518519</c:v>
                </c:pt>
                <c:pt idx="5386">
                  <c:v>4276851230.3240743</c:v>
                </c:pt>
                <c:pt idx="5387">
                  <c:v>4276851233.7962966</c:v>
                </c:pt>
                <c:pt idx="5388">
                  <c:v>4276851237.268518</c:v>
                </c:pt>
                <c:pt idx="5389">
                  <c:v>4276851239.5833335</c:v>
                </c:pt>
                <c:pt idx="5390">
                  <c:v>4276851243.0555558</c:v>
                </c:pt>
                <c:pt idx="5391">
                  <c:v>4276851246.5277781</c:v>
                </c:pt>
                <c:pt idx="5392">
                  <c:v>4276851249.9999995</c:v>
                </c:pt>
                <c:pt idx="5393">
                  <c:v>4276851252.314815</c:v>
                </c:pt>
                <c:pt idx="5394">
                  <c:v>4276851255.7870374</c:v>
                </c:pt>
                <c:pt idx="5395">
                  <c:v>4276851259.2592587</c:v>
                </c:pt>
                <c:pt idx="5396">
                  <c:v>4276851262.7314811</c:v>
                </c:pt>
                <c:pt idx="5397">
                  <c:v>4276851266.2037034</c:v>
                </c:pt>
                <c:pt idx="5398">
                  <c:v>4276851268.518518</c:v>
                </c:pt>
                <c:pt idx="5399">
                  <c:v>4276851271.9907403</c:v>
                </c:pt>
                <c:pt idx="5400">
                  <c:v>4276851275.4629626</c:v>
                </c:pt>
                <c:pt idx="5401">
                  <c:v>4276851278.935185</c:v>
                </c:pt>
                <c:pt idx="5402">
                  <c:v>4276851281.2499995</c:v>
                </c:pt>
                <c:pt idx="5403">
                  <c:v>4276851284.7222219</c:v>
                </c:pt>
                <c:pt idx="5404">
                  <c:v>4276851288.1944442</c:v>
                </c:pt>
                <c:pt idx="5405">
                  <c:v>4276851291.6666665</c:v>
                </c:pt>
                <c:pt idx="5406">
                  <c:v>4276851295.1388888</c:v>
                </c:pt>
                <c:pt idx="5407">
                  <c:v>4276851297.4537034</c:v>
                </c:pt>
                <c:pt idx="5408">
                  <c:v>4276851300.9259257</c:v>
                </c:pt>
                <c:pt idx="5409">
                  <c:v>4276851304.3981481</c:v>
                </c:pt>
                <c:pt idx="5410">
                  <c:v>4276851307.8703704</c:v>
                </c:pt>
                <c:pt idx="5411">
                  <c:v>4276851310.185185</c:v>
                </c:pt>
                <c:pt idx="5412">
                  <c:v>4276851313.6574073</c:v>
                </c:pt>
                <c:pt idx="5413">
                  <c:v>4276851317.1296296</c:v>
                </c:pt>
                <c:pt idx="5414">
                  <c:v>4276851320.6018519</c:v>
                </c:pt>
                <c:pt idx="5415">
                  <c:v>4276851322.9166665</c:v>
                </c:pt>
                <c:pt idx="5416">
                  <c:v>4276851326.3888888</c:v>
                </c:pt>
                <c:pt idx="5417">
                  <c:v>4276851329.8611112</c:v>
                </c:pt>
                <c:pt idx="5418">
                  <c:v>4276851333.3333335</c:v>
                </c:pt>
                <c:pt idx="5419">
                  <c:v>4276851336.8055558</c:v>
                </c:pt>
                <c:pt idx="5420">
                  <c:v>4276851339.1203704</c:v>
                </c:pt>
                <c:pt idx="5421">
                  <c:v>4276851342.5925927</c:v>
                </c:pt>
                <c:pt idx="5422">
                  <c:v>4276851346.064815</c:v>
                </c:pt>
                <c:pt idx="5423">
                  <c:v>4276851349.5370369</c:v>
                </c:pt>
                <c:pt idx="5424">
                  <c:v>4276851351.8518519</c:v>
                </c:pt>
                <c:pt idx="5425">
                  <c:v>4276851355.3240743</c:v>
                </c:pt>
                <c:pt idx="5426">
                  <c:v>4276851358.7962961</c:v>
                </c:pt>
                <c:pt idx="5427">
                  <c:v>4276851362.2685184</c:v>
                </c:pt>
                <c:pt idx="5428">
                  <c:v>4276851364.5833335</c:v>
                </c:pt>
                <c:pt idx="5429">
                  <c:v>4276851368.0555553</c:v>
                </c:pt>
                <c:pt idx="5430">
                  <c:v>4276851371.5277777</c:v>
                </c:pt>
                <c:pt idx="5431">
                  <c:v>4276851375</c:v>
                </c:pt>
                <c:pt idx="5432">
                  <c:v>4276851378.4722223</c:v>
                </c:pt>
                <c:pt idx="5433">
                  <c:v>4276851380.7870369</c:v>
                </c:pt>
                <c:pt idx="5434">
                  <c:v>4276851384.2592592</c:v>
                </c:pt>
                <c:pt idx="5435">
                  <c:v>4276851387.7314816</c:v>
                </c:pt>
                <c:pt idx="5436">
                  <c:v>4276851391.2037039</c:v>
                </c:pt>
                <c:pt idx="5437">
                  <c:v>4276851393.5185184</c:v>
                </c:pt>
                <c:pt idx="5438">
                  <c:v>4276851396.9907408</c:v>
                </c:pt>
                <c:pt idx="5439">
                  <c:v>4276851400.4629631</c:v>
                </c:pt>
                <c:pt idx="5440">
                  <c:v>4276851403.9351854</c:v>
                </c:pt>
                <c:pt idx="5441">
                  <c:v>4276851407.4074078</c:v>
                </c:pt>
                <c:pt idx="5442">
                  <c:v>4276851409.7222223</c:v>
                </c:pt>
                <c:pt idx="5443">
                  <c:v>4276851413.1944447</c:v>
                </c:pt>
                <c:pt idx="5444">
                  <c:v>4276851416.666667</c:v>
                </c:pt>
                <c:pt idx="5445">
                  <c:v>4276851420.1388893</c:v>
                </c:pt>
                <c:pt idx="5446">
                  <c:v>4276851422.4537039</c:v>
                </c:pt>
                <c:pt idx="5447">
                  <c:v>4276851425.9259262</c:v>
                </c:pt>
                <c:pt idx="5448">
                  <c:v>4276851429.3981485</c:v>
                </c:pt>
                <c:pt idx="5449">
                  <c:v>4276851432.8703709</c:v>
                </c:pt>
                <c:pt idx="5450">
                  <c:v>4276851435.1851854</c:v>
                </c:pt>
                <c:pt idx="5451">
                  <c:v>4276851438.6574078</c:v>
                </c:pt>
                <c:pt idx="5452">
                  <c:v>4276851442.1296301</c:v>
                </c:pt>
                <c:pt idx="5453">
                  <c:v>4276851445.6018519</c:v>
                </c:pt>
                <c:pt idx="5454">
                  <c:v>4276851449.0740738</c:v>
                </c:pt>
                <c:pt idx="5455">
                  <c:v>4276851451.3888893</c:v>
                </c:pt>
                <c:pt idx="5456">
                  <c:v>4276851454.8611116</c:v>
                </c:pt>
                <c:pt idx="5457">
                  <c:v>4276851458.333333</c:v>
                </c:pt>
                <c:pt idx="5458">
                  <c:v>4276851461.8055553</c:v>
                </c:pt>
                <c:pt idx="5459">
                  <c:v>4276851464.1203709</c:v>
                </c:pt>
                <c:pt idx="5460">
                  <c:v>4276851467.5925922</c:v>
                </c:pt>
                <c:pt idx="5461">
                  <c:v>4276851471.0648146</c:v>
                </c:pt>
                <c:pt idx="5462">
                  <c:v>4276851474.5370369</c:v>
                </c:pt>
                <c:pt idx="5463">
                  <c:v>4276851476.8518524</c:v>
                </c:pt>
                <c:pt idx="5464">
                  <c:v>4276851480.3240738</c:v>
                </c:pt>
                <c:pt idx="5465">
                  <c:v>4276851483.7962961</c:v>
                </c:pt>
                <c:pt idx="5466">
                  <c:v>4276851487.2685184</c:v>
                </c:pt>
                <c:pt idx="5467">
                  <c:v>4276851490.7407408</c:v>
                </c:pt>
                <c:pt idx="5468">
                  <c:v>4276851493.0555553</c:v>
                </c:pt>
                <c:pt idx="5469">
                  <c:v>4276851496.5277777</c:v>
                </c:pt>
                <c:pt idx="5470">
                  <c:v>4276851500</c:v>
                </c:pt>
                <c:pt idx="5471">
                  <c:v>4276851503.4722223</c:v>
                </c:pt>
                <c:pt idx="5472">
                  <c:v>4276851505.7870369</c:v>
                </c:pt>
                <c:pt idx="5473">
                  <c:v>4276851509.2592592</c:v>
                </c:pt>
                <c:pt idx="5474">
                  <c:v>4276851512.7314816</c:v>
                </c:pt>
                <c:pt idx="5475">
                  <c:v>4276851516.2037039</c:v>
                </c:pt>
                <c:pt idx="5476">
                  <c:v>4276851519.6759262</c:v>
                </c:pt>
                <c:pt idx="5477">
                  <c:v>4276851521.9907408</c:v>
                </c:pt>
                <c:pt idx="5478">
                  <c:v>4276851525.4629631</c:v>
                </c:pt>
                <c:pt idx="5479">
                  <c:v>4276851528.9351854</c:v>
                </c:pt>
                <c:pt idx="5480">
                  <c:v>4276851532.4074078</c:v>
                </c:pt>
                <c:pt idx="5481">
                  <c:v>4276851534.7222223</c:v>
                </c:pt>
                <c:pt idx="5482">
                  <c:v>4276851538.1944447</c:v>
                </c:pt>
                <c:pt idx="5483">
                  <c:v>4276851541.666667</c:v>
                </c:pt>
                <c:pt idx="5484">
                  <c:v>4276851545.1388893</c:v>
                </c:pt>
                <c:pt idx="5485">
                  <c:v>4276851547.4537039</c:v>
                </c:pt>
                <c:pt idx="5486">
                  <c:v>4276851550.9259262</c:v>
                </c:pt>
                <c:pt idx="5487">
                  <c:v>4276851554.3981485</c:v>
                </c:pt>
                <c:pt idx="5488">
                  <c:v>4276851557.8703699</c:v>
                </c:pt>
                <c:pt idx="5489">
                  <c:v>4276851561.3425922</c:v>
                </c:pt>
                <c:pt idx="5490">
                  <c:v>4276851563.6574078</c:v>
                </c:pt>
                <c:pt idx="5491">
                  <c:v>4276851567.1296301</c:v>
                </c:pt>
                <c:pt idx="5492">
                  <c:v>4276851570.6018515</c:v>
                </c:pt>
                <c:pt idx="5493">
                  <c:v>4276851574.0740738</c:v>
                </c:pt>
                <c:pt idx="5494">
                  <c:v>4276851576.3888893</c:v>
                </c:pt>
                <c:pt idx="5495">
                  <c:v>4276851579.8611107</c:v>
                </c:pt>
                <c:pt idx="5496">
                  <c:v>4276851583.333333</c:v>
                </c:pt>
                <c:pt idx="5497">
                  <c:v>4276851586.8055553</c:v>
                </c:pt>
                <c:pt idx="5498">
                  <c:v>4276851589.1203699</c:v>
                </c:pt>
                <c:pt idx="5499">
                  <c:v>4276851592.5925922</c:v>
                </c:pt>
                <c:pt idx="5500">
                  <c:v>4276851596.0648146</c:v>
                </c:pt>
                <c:pt idx="5501">
                  <c:v>4276851599.5370369</c:v>
                </c:pt>
                <c:pt idx="5502">
                  <c:v>4276851603.0092592</c:v>
                </c:pt>
                <c:pt idx="5503">
                  <c:v>4276851605.3240738</c:v>
                </c:pt>
                <c:pt idx="5504">
                  <c:v>4276851608.7962961</c:v>
                </c:pt>
                <c:pt idx="5505">
                  <c:v>4276851612.2685184</c:v>
                </c:pt>
                <c:pt idx="5506">
                  <c:v>4276851615.7407408</c:v>
                </c:pt>
                <c:pt idx="5507">
                  <c:v>4276851618.0555553</c:v>
                </c:pt>
                <c:pt idx="5508">
                  <c:v>4276851621.5277777</c:v>
                </c:pt>
                <c:pt idx="5509">
                  <c:v>4276851625</c:v>
                </c:pt>
                <c:pt idx="5510">
                  <c:v>4276851628.4722223</c:v>
                </c:pt>
                <c:pt idx="5511">
                  <c:v>4276851630.7870369</c:v>
                </c:pt>
                <c:pt idx="5512">
                  <c:v>4276851634.2592592</c:v>
                </c:pt>
                <c:pt idx="5513">
                  <c:v>4276851637.7314816</c:v>
                </c:pt>
                <c:pt idx="5514">
                  <c:v>4276851641.2037039</c:v>
                </c:pt>
                <c:pt idx="5515">
                  <c:v>4276851644.6759262</c:v>
                </c:pt>
                <c:pt idx="5516">
                  <c:v>4276851646.9907408</c:v>
                </c:pt>
                <c:pt idx="5517">
                  <c:v>4276851650.4629631</c:v>
                </c:pt>
                <c:pt idx="5518">
                  <c:v>4276851653.9351854</c:v>
                </c:pt>
                <c:pt idx="5519">
                  <c:v>4276851657.4074078</c:v>
                </c:pt>
                <c:pt idx="5520">
                  <c:v>4276851659.7222223</c:v>
                </c:pt>
                <c:pt idx="5521">
                  <c:v>4276851663.1944447</c:v>
                </c:pt>
                <c:pt idx="5522">
                  <c:v>4276851666.666667</c:v>
                </c:pt>
                <c:pt idx="5523">
                  <c:v>4276851670.1388884</c:v>
                </c:pt>
                <c:pt idx="5524">
                  <c:v>4276851673.6111107</c:v>
                </c:pt>
                <c:pt idx="5525">
                  <c:v>4276851675.9259262</c:v>
                </c:pt>
                <c:pt idx="5526">
                  <c:v>4276851679.3981481</c:v>
                </c:pt>
                <c:pt idx="5527">
                  <c:v>4276851682.8703699</c:v>
                </c:pt>
                <c:pt idx="5528">
                  <c:v>4276851686.3425922</c:v>
                </c:pt>
                <c:pt idx="5529">
                  <c:v>4276851688.6574073</c:v>
                </c:pt>
                <c:pt idx="5530">
                  <c:v>4276851692.1296291</c:v>
                </c:pt>
                <c:pt idx="5531">
                  <c:v>4276851695.6018515</c:v>
                </c:pt>
                <c:pt idx="5532">
                  <c:v>4276851699.0740738</c:v>
                </c:pt>
                <c:pt idx="5533">
                  <c:v>4276851701.3888888</c:v>
                </c:pt>
                <c:pt idx="5534">
                  <c:v>4276851704.8611107</c:v>
                </c:pt>
                <c:pt idx="5535">
                  <c:v>4276851708.333333</c:v>
                </c:pt>
                <c:pt idx="5536">
                  <c:v>4276851711.8055553</c:v>
                </c:pt>
                <c:pt idx="5537">
                  <c:v>4276851715.2777777</c:v>
                </c:pt>
                <c:pt idx="5538">
                  <c:v>4276851717.5925922</c:v>
                </c:pt>
                <c:pt idx="5539">
                  <c:v>4276851721.0648146</c:v>
                </c:pt>
                <c:pt idx="5540">
                  <c:v>4276851724.5370369</c:v>
                </c:pt>
                <c:pt idx="5541">
                  <c:v>4276851728.0092592</c:v>
                </c:pt>
                <c:pt idx="5542">
                  <c:v>4276851730.3240738</c:v>
                </c:pt>
                <c:pt idx="5543">
                  <c:v>4276851733.7962961</c:v>
                </c:pt>
                <c:pt idx="5544">
                  <c:v>4276851737.2685184</c:v>
                </c:pt>
                <c:pt idx="5545">
                  <c:v>4276851740.7407408</c:v>
                </c:pt>
                <c:pt idx="5546">
                  <c:v>4276851743.0555553</c:v>
                </c:pt>
                <c:pt idx="5547">
                  <c:v>4276851746.5277777</c:v>
                </c:pt>
                <c:pt idx="5548">
                  <c:v>4276851750</c:v>
                </c:pt>
                <c:pt idx="5549">
                  <c:v>4276851753.4722223</c:v>
                </c:pt>
                <c:pt idx="5550">
                  <c:v>4276851756.9444447</c:v>
                </c:pt>
                <c:pt idx="5551">
                  <c:v>4276851759.2592592</c:v>
                </c:pt>
                <c:pt idx="5552">
                  <c:v>4276851762.7314816</c:v>
                </c:pt>
                <c:pt idx="5553">
                  <c:v>4276851766.2037039</c:v>
                </c:pt>
                <c:pt idx="5554">
                  <c:v>4276851769.6759257</c:v>
                </c:pt>
                <c:pt idx="5555">
                  <c:v>4276851771.9907408</c:v>
                </c:pt>
                <c:pt idx="5556">
                  <c:v>4276851775.4629631</c:v>
                </c:pt>
                <c:pt idx="5557">
                  <c:v>4276851778.935185</c:v>
                </c:pt>
                <c:pt idx="5558">
                  <c:v>4276851782.4074073</c:v>
                </c:pt>
                <c:pt idx="5559">
                  <c:v>4276851784.7222223</c:v>
                </c:pt>
                <c:pt idx="5560">
                  <c:v>4276851788.1944442</c:v>
                </c:pt>
                <c:pt idx="5561">
                  <c:v>4276851791.6666665</c:v>
                </c:pt>
                <c:pt idx="5562">
                  <c:v>4276851795.1388888</c:v>
                </c:pt>
                <c:pt idx="5563">
                  <c:v>4276851798.6111112</c:v>
                </c:pt>
                <c:pt idx="5564">
                  <c:v>4276851800.9259257</c:v>
                </c:pt>
                <c:pt idx="5565">
                  <c:v>4276851804.3981481</c:v>
                </c:pt>
                <c:pt idx="5566">
                  <c:v>4276851807.8703704</c:v>
                </c:pt>
                <c:pt idx="5567">
                  <c:v>4276851811.3425927</c:v>
                </c:pt>
                <c:pt idx="5568">
                  <c:v>4276851813.6574073</c:v>
                </c:pt>
                <c:pt idx="5569">
                  <c:v>4276851817.1296296</c:v>
                </c:pt>
                <c:pt idx="5570">
                  <c:v>4276851820.6018519</c:v>
                </c:pt>
                <c:pt idx="5571">
                  <c:v>4276851824.0740743</c:v>
                </c:pt>
                <c:pt idx="5572">
                  <c:v>4276851827.5462966</c:v>
                </c:pt>
                <c:pt idx="5573">
                  <c:v>4276851829.8611112</c:v>
                </c:pt>
                <c:pt idx="5574">
                  <c:v>4276851833.3333335</c:v>
                </c:pt>
                <c:pt idx="5575">
                  <c:v>4276851836.8055558</c:v>
                </c:pt>
                <c:pt idx="5576">
                  <c:v>4276851840.2777781</c:v>
                </c:pt>
                <c:pt idx="5577">
                  <c:v>4276851842.5925927</c:v>
                </c:pt>
                <c:pt idx="5578">
                  <c:v>4276851846.064815</c:v>
                </c:pt>
                <c:pt idx="5579">
                  <c:v>4276851849.5370374</c:v>
                </c:pt>
                <c:pt idx="5580">
                  <c:v>4276851853.0092597</c:v>
                </c:pt>
                <c:pt idx="5581">
                  <c:v>4276851855.3240743</c:v>
                </c:pt>
                <c:pt idx="5582">
                  <c:v>4276851858.7962966</c:v>
                </c:pt>
                <c:pt idx="5583">
                  <c:v>4276851862.2685189</c:v>
                </c:pt>
                <c:pt idx="5584">
                  <c:v>4276851865.7407413</c:v>
                </c:pt>
                <c:pt idx="5585">
                  <c:v>4276851869.2129626</c:v>
                </c:pt>
                <c:pt idx="5586">
                  <c:v>4276851871.5277781</c:v>
                </c:pt>
                <c:pt idx="5587">
                  <c:v>4276851875.0000005</c:v>
                </c:pt>
                <c:pt idx="5588">
                  <c:v>4276851878.4722219</c:v>
                </c:pt>
                <c:pt idx="5589">
                  <c:v>4276851881.9444442</c:v>
                </c:pt>
                <c:pt idx="5590">
                  <c:v>4276851884.2592597</c:v>
                </c:pt>
                <c:pt idx="5591">
                  <c:v>4276851887.731482</c:v>
                </c:pt>
                <c:pt idx="5592">
                  <c:v>4276851891.2037034</c:v>
                </c:pt>
                <c:pt idx="5593">
                  <c:v>4276851894.6759257</c:v>
                </c:pt>
                <c:pt idx="5594">
                  <c:v>4276851898.1481481</c:v>
                </c:pt>
                <c:pt idx="5595">
                  <c:v>4276851900.4629626</c:v>
                </c:pt>
                <c:pt idx="5596">
                  <c:v>4276851903.935185</c:v>
                </c:pt>
                <c:pt idx="5597">
                  <c:v>4276851907.4074073</c:v>
                </c:pt>
                <c:pt idx="5598">
                  <c:v>4276851910.8796296</c:v>
                </c:pt>
                <c:pt idx="5599">
                  <c:v>4276851913.1944442</c:v>
                </c:pt>
                <c:pt idx="5600">
                  <c:v>4276851916.6666665</c:v>
                </c:pt>
                <c:pt idx="5601">
                  <c:v>4276851920.1388888</c:v>
                </c:pt>
                <c:pt idx="5602">
                  <c:v>4276851923.6111112</c:v>
                </c:pt>
                <c:pt idx="5603">
                  <c:v>4276851925.9259257</c:v>
                </c:pt>
                <c:pt idx="5604">
                  <c:v>4276851929.3981481</c:v>
                </c:pt>
                <c:pt idx="5605">
                  <c:v>4276851932.8703704</c:v>
                </c:pt>
                <c:pt idx="5606">
                  <c:v>4276851936.3425927</c:v>
                </c:pt>
                <c:pt idx="5607">
                  <c:v>4276851939.814815</c:v>
                </c:pt>
                <c:pt idx="5608">
                  <c:v>4276851942.1296296</c:v>
                </c:pt>
                <c:pt idx="5609">
                  <c:v>4276851945.6018519</c:v>
                </c:pt>
                <c:pt idx="5610">
                  <c:v>4276851949.0740743</c:v>
                </c:pt>
                <c:pt idx="5611">
                  <c:v>4276851952.5462966</c:v>
                </c:pt>
                <c:pt idx="5612">
                  <c:v>4276851954.8611112</c:v>
                </c:pt>
                <c:pt idx="5613">
                  <c:v>4276851958.3333335</c:v>
                </c:pt>
                <c:pt idx="5614">
                  <c:v>4276851961.8055558</c:v>
                </c:pt>
                <c:pt idx="5615">
                  <c:v>4276851965.2777781</c:v>
                </c:pt>
                <c:pt idx="5616">
                  <c:v>4276851967.5925927</c:v>
                </c:pt>
                <c:pt idx="5617">
                  <c:v>4276851971.064815</c:v>
                </c:pt>
                <c:pt idx="5618">
                  <c:v>4276851974.5370374</c:v>
                </c:pt>
                <c:pt idx="5619">
                  <c:v>4276851978.0092597</c:v>
                </c:pt>
                <c:pt idx="5620">
                  <c:v>4276851981.4814811</c:v>
                </c:pt>
                <c:pt idx="5621">
                  <c:v>4276851983.7962966</c:v>
                </c:pt>
                <c:pt idx="5622">
                  <c:v>4276851987.2685189</c:v>
                </c:pt>
                <c:pt idx="5623">
                  <c:v>4276851990.7407403</c:v>
                </c:pt>
                <c:pt idx="5624">
                  <c:v>4276851994.2129626</c:v>
                </c:pt>
                <c:pt idx="5625">
                  <c:v>4276851996.5277781</c:v>
                </c:pt>
                <c:pt idx="5626">
                  <c:v>4276851999.9999995</c:v>
                </c:pt>
                <c:pt idx="5627">
                  <c:v>4276852003.4722219</c:v>
                </c:pt>
                <c:pt idx="5628">
                  <c:v>4276852006.9444442</c:v>
                </c:pt>
                <c:pt idx="5629">
                  <c:v>4276852009.2592587</c:v>
                </c:pt>
                <c:pt idx="5630">
                  <c:v>4276852012.7314811</c:v>
                </c:pt>
                <c:pt idx="5631">
                  <c:v>4276852016.2037034</c:v>
                </c:pt>
                <c:pt idx="5632">
                  <c:v>4276852019.6759257</c:v>
                </c:pt>
                <c:pt idx="5633">
                  <c:v>4276852023.1481481</c:v>
                </c:pt>
                <c:pt idx="5634">
                  <c:v>4276852025.4629626</c:v>
                </c:pt>
                <c:pt idx="5635">
                  <c:v>4276852028.935185</c:v>
                </c:pt>
                <c:pt idx="5636">
                  <c:v>4276852032.4074073</c:v>
                </c:pt>
                <c:pt idx="5637">
                  <c:v>4276852035.8796296</c:v>
                </c:pt>
                <c:pt idx="5638">
                  <c:v>4276852038.1944442</c:v>
                </c:pt>
                <c:pt idx="5639">
                  <c:v>4276852041.6666665</c:v>
                </c:pt>
                <c:pt idx="5640">
                  <c:v>4276852045.1388888</c:v>
                </c:pt>
                <c:pt idx="5641">
                  <c:v>4276852048.6111112</c:v>
                </c:pt>
                <c:pt idx="5642">
                  <c:v>4276852052.0833335</c:v>
                </c:pt>
                <c:pt idx="5643">
                  <c:v>4276852054.3981481</c:v>
                </c:pt>
                <c:pt idx="5644">
                  <c:v>4276852057.8703704</c:v>
                </c:pt>
                <c:pt idx="5645">
                  <c:v>4276852061.3425927</c:v>
                </c:pt>
                <c:pt idx="5646">
                  <c:v>4276852064.814815</c:v>
                </c:pt>
                <c:pt idx="5647">
                  <c:v>4276852067.1296296</c:v>
                </c:pt>
                <c:pt idx="5648">
                  <c:v>4276852070.6018519</c:v>
                </c:pt>
                <c:pt idx="5649">
                  <c:v>4276852074.0740743</c:v>
                </c:pt>
                <c:pt idx="5650">
                  <c:v>4276852077.5462966</c:v>
                </c:pt>
                <c:pt idx="5651">
                  <c:v>4276852079.8611112</c:v>
                </c:pt>
                <c:pt idx="5652">
                  <c:v>4276852083.3333335</c:v>
                </c:pt>
                <c:pt idx="5653">
                  <c:v>4276852086.8055558</c:v>
                </c:pt>
                <c:pt idx="5654">
                  <c:v>4276852090.2777777</c:v>
                </c:pt>
                <c:pt idx="5655">
                  <c:v>4276852093.75</c:v>
                </c:pt>
                <c:pt idx="5656">
                  <c:v>4276852096.064815</c:v>
                </c:pt>
                <c:pt idx="5657">
                  <c:v>4276852099.5370369</c:v>
                </c:pt>
                <c:pt idx="5658">
                  <c:v>4276852103.0092592</c:v>
                </c:pt>
                <c:pt idx="5659">
                  <c:v>4276852106.4814816</c:v>
                </c:pt>
                <c:pt idx="5660">
                  <c:v>4276852108.7962961</c:v>
                </c:pt>
                <c:pt idx="5661">
                  <c:v>4276852112.2685184</c:v>
                </c:pt>
                <c:pt idx="5662">
                  <c:v>4276852115.7407408</c:v>
                </c:pt>
                <c:pt idx="5663">
                  <c:v>4276852119.2129626</c:v>
                </c:pt>
                <c:pt idx="5664">
                  <c:v>4276852122.685185</c:v>
                </c:pt>
                <c:pt idx="5665">
                  <c:v>4276852125</c:v>
                </c:pt>
                <c:pt idx="5666">
                  <c:v>4276852128.4722223</c:v>
                </c:pt>
                <c:pt idx="5667">
                  <c:v>4276852131.9444442</c:v>
                </c:pt>
                <c:pt idx="5668">
                  <c:v>4276852135.4166665</c:v>
                </c:pt>
                <c:pt idx="5669">
                  <c:v>4276852137.7314816</c:v>
                </c:pt>
                <c:pt idx="5670">
                  <c:v>4276852141.2037039</c:v>
                </c:pt>
                <c:pt idx="5671">
                  <c:v>4276852144.6759257</c:v>
                </c:pt>
                <c:pt idx="5672">
                  <c:v>4276852148.1481481</c:v>
                </c:pt>
                <c:pt idx="5673">
                  <c:v>4276852150.4629631</c:v>
                </c:pt>
                <c:pt idx="5674">
                  <c:v>4276852153.9351854</c:v>
                </c:pt>
                <c:pt idx="5675">
                  <c:v>4276852157.4074073</c:v>
                </c:pt>
                <c:pt idx="5676">
                  <c:v>4276852160.8796296</c:v>
                </c:pt>
                <c:pt idx="5677">
                  <c:v>4276852164.3518519</c:v>
                </c:pt>
                <c:pt idx="5678">
                  <c:v>4276852166.6666665</c:v>
                </c:pt>
                <c:pt idx="5679">
                  <c:v>4276852170.1388888</c:v>
                </c:pt>
                <c:pt idx="5680">
                  <c:v>4276852173.6111112</c:v>
                </c:pt>
                <c:pt idx="5681">
                  <c:v>4276852177.0833335</c:v>
                </c:pt>
                <c:pt idx="5682">
                  <c:v>4276852179.3981481</c:v>
                </c:pt>
                <c:pt idx="5683">
                  <c:v>4276852182.8703704</c:v>
                </c:pt>
                <c:pt idx="5684">
                  <c:v>4276852186.3425927</c:v>
                </c:pt>
                <c:pt idx="5685">
                  <c:v>4276852189.8148146</c:v>
                </c:pt>
                <c:pt idx="5686">
                  <c:v>4276852192.1296296</c:v>
                </c:pt>
                <c:pt idx="5687">
                  <c:v>4276852195.6018519</c:v>
                </c:pt>
                <c:pt idx="5688">
                  <c:v>4276852199.0740738</c:v>
                </c:pt>
                <c:pt idx="5689">
                  <c:v>4276852202.5462961</c:v>
                </c:pt>
                <c:pt idx="5690">
                  <c:v>4276852206.0185184</c:v>
                </c:pt>
                <c:pt idx="5691">
                  <c:v>4276852208.3333335</c:v>
                </c:pt>
                <c:pt idx="5692">
                  <c:v>4276852211.8055553</c:v>
                </c:pt>
                <c:pt idx="5693">
                  <c:v>4276852215.2777777</c:v>
                </c:pt>
                <c:pt idx="5694">
                  <c:v>4276852218.75</c:v>
                </c:pt>
                <c:pt idx="5695">
                  <c:v>4276852221.0648146</c:v>
                </c:pt>
                <c:pt idx="5696">
                  <c:v>4276852224.5370369</c:v>
                </c:pt>
                <c:pt idx="5697">
                  <c:v>4276852228.0092592</c:v>
                </c:pt>
                <c:pt idx="5698">
                  <c:v>4276852231.4814816</c:v>
                </c:pt>
                <c:pt idx="5699">
                  <c:v>4276852234.9537039</c:v>
                </c:pt>
                <c:pt idx="5700">
                  <c:v>4276852237.2685184</c:v>
                </c:pt>
                <c:pt idx="5701">
                  <c:v>4276852240.7407408</c:v>
                </c:pt>
                <c:pt idx="5702">
                  <c:v>4276852244.2129631</c:v>
                </c:pt>
                <c:pt idx="5703">
                  <c:v>4276852247.6851854</c:v>
                </c:pt>
                <c:pt idx="5704">
                  <c:v>4276852250</c:v>
                </c:pt>
                <c:pt idx="5705">
                  <c:v>4276852253.4722223</c:v>
                </c:pt>
                <c:pt idx="5706">
                  <c:v>4276852256.9444447</c:v>
                </c:pt>
                <c:pt idx="5707">
                  <c:v>4276852260.416667</c:v>
                </c:pt>
                <c:pt idx="5708">
                  <c:v>4276852262.7314816</c:v>
                </c:pt>
                <c:pt idx="5709">
                  <c:v>4276852266.2037039</c:v>
                </c:pt>
                <c:pt idx="5710">
                  <c:v>4276852269.6759262</c:v>
                </c:pt>
                <c:pt idx="5711">
                  <c:v>4276852273.1481485</c:v>
                </c:pt>
                <c:pt idx="5712">
                  <c:v>4276852276.6203709</c:v>
                </c:pt>
                <c:pt idx="5713">
                  <c:v>4276852278.9351854</c:v>
                </c:pt>
                <c:pt idx="5714">
                  <c:v>4276852282.4074078</c:v>
                </c:pt>
                <c:pt idx="5715">
                  <c:v>4276852285.8796301</c:v>
                </c:pt>
                <c:pt idx="5716">
                  <c:v>4276852289.3518515</c:v>
                </c:pt>
                <c:pt idx="5717">
                  <c:v>4276852291.666667</c:v>
                </c:pt>
                <c:pt idx="5718">
                  <c:v>4276852295.1388893</c:v>
                </c:pt>
                <c:pt idx="5719">
                  <c:v>4276852298.6111116</c:v>
                </c:pt>
                <c:pt idx="5720">
                  <c:v>4276852302.083333</c:v>
                </c:pt>
                <c:pt idx="5721">
                  <c:v>4276852304.3981485</c:v>
                </c:pt>
                <c:pt idx="5722">
                  <c:v>4276852307.8703709</c:v>
                </c:pt>
                <c:pt idx="5723">
                  <c:v>4276852311.3425922</c:v>
                </c:pt>
                <c:pt idx="5724">
                  <c:v>4276852314.8148146</c:v>
                </c:pt>
                <c:pt idx="5725">
                  <c:v>4276852318.2870369</c:v>
                </c:pt>
                <c:pt idx="5726">
                  <c:v>4276852320.6018515</c:v>
                </c:pt>
                <c:pt idx="5727">
                  <c:v>4276852324.0740738</c:v>
                </c:pt>
                <c:pt idx="5728">
                  <c:v>4276852327.5462961</c:v>
                </c:pt>
                <c:pt idx="5729">
                  <c:v>4276852331.0185184</c:v>
                </c:pt>
                <c:pt idx="5730">
                  <c:v>4276852333.333333</c:v>
                </c:pt>
                <c:pt idx="5731">
                  <c:v>4276852336.8055553</c:v>
                </c:pt>
                <c:pt idx="5732">
                  <c:v>4276852340.2777777</c:v>
                </c:pt>
                <c:pt idx="5733">
                  <c:v>4276852343.75</c:v>
                </c:pt>
                <c:pt idx="5734">
                  <c:v>4276852346.0648146</c:v>
                </c:pt>
                <c:pt idx="5735">
                  <c:v>4276852349.5370369</c:v>
                </c:pt>
                <c:pt idx="5736">
                  <c:v>4276852353.0092592</c:v>
                </c:pt>
                <c:pt idx="5737">
                  <c:v>4276852356.4814816</c:v>
                </c:pt>
                <c:pt idx="5738">
                  <c:v>4276852359.9537039</c:v>
                </c:pt>
                <c:pt idx="5739">
                  <c:v>4276852362.2685184</c:v>
                </c:pt>
                <c:pt idx="5740">
                  <c:v>4276852365.7407408</c:v>
                </c:pt>
                <c:pt idx="5741">
                  <c:v>4276852369.2129631</c:v>
                </c:pt>
                <c:pt idx="5742">
                  <c:v>4276852372.6851854</c:v>
                </c:pt>
                <c:pt idx="5743">
                  <c:v>4276852375</c:v>
                </c:pt>
                <c:pt idx="5744">
                  <c:v>4276852378.4722223</c:v>
                </c:pt>
                <c:pt idx="5745">
                  <c:v>4276852381.9444447</c:v>
                </c:pt>
                <c:pt idx="5746">
                  <c:v>4276852385.416667</c:v>
                </c:pt>
                <c:pt idx="5747">
                  <c:v>4276852388.8888884</c:v>
                </c:pt>
                <c:pt idx="5748">
                  <c:v>4276852391.2037039</c:v>
                </c:pt>
                <c:pt idx="5749">
                  <c:v>4276852394.6759262</c:v>
                </c:pt>
                <c:pt idx="5750">
                  <c:v>4276852398.1481485</c:v>
                </c:pt>
                <c:pt idx="5751">
                  <c:v>4276852401.6203699</c:v>
                </c:pt>
                <c:pt idx="5752">
                  <c:v>4276852403.9351854</c:v>
                </c:pt>
                <c:pt idx="5753">
                  <c:v>4276852407.4074078</c:v>
                </c:pt>
                <c:pt idx="5754">
                  <c:v>4276852410.8796291</c:v>
                </c:pt>
                <c:pt idx="5755">
                  <c:v>4276852414.3518515</c:v>
                </c:pt>
                <c:pt idx="5756">
                  <c:v>4276852416.666667</c:v>
                </c:pt>
                <c:pt idx="5757">
                  <c:v>4276852420.1388884</c:v>
                </c:pt>
                <c:pt idx="5758">
                  <c:v>4276852423.6111107</c:v>
                </c:pt>
                <c:pt idx="5759">
                  <c:v>4276852427.083333</c:v>
                </c:pt>
                <c:pt idx="5760">
                  <c:v>4276852430.5555553</c:v>
                </c:pt>
                <c:pt idx="5761">
                  <c:v>4276852432.8703699</c:v>
                </c:pt>
                <c:pt idx="5762">
                  <c:v>4276852436.3425922</c:v>
                </c:pt>
                <c:pt idx="5763">
                  <c:v>4276852439.8148146</c:v>
                </c:pt>
                <c:pt idx="5764">
                  <c:v>4276852443.2870369</c:v>
                </c:pt>
                <c:pt idx="5765">
                  <c:v>4276852445.6018515</c:v>
                </c:pt>
                <c:pt idx="5766">
                  <c:v>4276852449.0740738</c:v>
                </c:pt>
                <c:pt idx="5767">
                  <c:v>4276852452.5462961</c:v>
                </c:pt>
                <c:pt idx="5768">
                  <c:v>4276852456.0185184</c:v>
                </c:pt>
                <c:pt idx="5769">
                  <c:v>4276852459.4907408</c:v>
                </c:pt>
                <c:pt idx="5770">
                  <c:v>4276852461.8055553</c:v>
                </c:pt>
                <c:pt idx="5771">
                  <c:v>4276852465.2777777</c:v>
                </c:pt>
                <c:pt idx="5772">
                  <c:v>4276852468.75</c:v>
                </c:pt>
                <c:pt idx="5773">
                  <c:v>4276852472.2222223</c:v>
                </c:pt>
                <c:pt idx="5774">
                  <c:v>4276852474.5370369</c:v>
                </c:pt>
                <c:pt idx="5775">
                  <c:v>4276852478.0092592</c:v>
                </c:pt>
                <c:pt idx="5776">
                  <c:v>4276852481.4814816</c:v>
                </c:pt>
                <c:pt idx="5777">
                  <c:v>4276852484.9537039</c:v>
                </c:pt>
                <c:pt idx="5778">
                  <c:v>4276852487.2685184</c:v>
                </c:pt>
                <c:pt idx="5779">
                  <c:v>4276852490.7407408</c:v>
                </c:pt>
                <c:pt idx="5780">
                  <c:v>4276852494.2129631</c:v>
                </c:pt>
                <c:pt idx="5781">
                  <c:v>4276852497.6851854</c:v>
                </c:pt>
                <c:pt idx="5782">
                  <c:v>4276852501.1574073</c:v>
                </c:pt>
                <c:pt idx="5783">
                  <c:v>4276852503.4722223</c:v>
                </c:pt>
                <c:pt idx="5784">
                  <c:v>4276852506.9444447</c:v>
                </c:pt>
                <c:pt idx="5785">
                  <c:v>4276852510.4166665</c:v>
                </c:pt>
                <c:pt idx="5786">
                  <c:v>4276852513.8888888</c:v>
                </c:pt>
                <c:pt idx="5787">
                  <c:v>4276852516.2037039</c:v>
                </c:pt>
                <c:pt idx="5788">
                  <c:v>4276852519.6759257</c:v>
                </c:pt>
                <c:pt idx="5789">
                  <c:v>4276852523.1481481</c:v>
                </c:pt>
                <c:pt idx="5790">
                  <c:v>4276852526.6203704</c:v>
                </c:pt>
                <c:pt idx="5791">
                  <c:v>4276852528.9351854</c:v>
                </c:pt>
                <c:pt idx="5792">
                  <c:v>4276852532.4074073</c:v>
                </c:pt>
                <c:pt idx="5793">
                  <c:v>4276852535.8796296</c:v>
                </c:pt>
                <c:pt idx="5794">
                  <c:v>4276852539.3518519</c:v>
                </c:pt>
                <c:pt idx="5795">
                  <c:v>4276852542.8240743</c:v>
                </c:pt>
                <c:pt idx="5796">
                  <c:v>4276852545.1388888</c:v>
                </c:pt>
                <c:pt idx="5797">
                  <c:v>4276852548.6111112</c:v>
                </c:pt>
                <c:pt idx="5798">
                  <c:v>4276852552.0833335</c:v>
                </c:pt>
                <c:pt idx="5799">
                  <c:v>4276852555.5555558</c:v>
                </c:pt>
                <c:pt idx="5800">
                  <c:v>4276852557.8703704</c:v>
                </c:pt>
                <c:pt idx="5801">
                  <c:v>4276852561.3425927</c:v>
                </c:pt>
                <c:pt idx="5802">
                  <c:v>4276852564.814815</c:v>
                </c:pt>
                <c:pt idx="5803">
                  <c:v>4276852568.2870374</c:v>
                </c:pt>
                <c:pt idx="5804">
                  <c:v>4276852571.7592592</c:v>
                </c:pt>
                <c:pt idx="5805">
                  <c:v>4276852574.0740743</c:v>
                </c:pt>
                <c:pt idx="5806">
                  <c:v>4276852577.5462966</c:v>
                </c:pt>
                <c:pt idx="5807">
                  <c:v>4276852581.0185184</c:v>
                </c:pt>
                <c:pt idx="5808">
                  <c:v>4276852584.4907408</c:v>
                </c:pt>
                <c:pt idx="5809">
                  <c:v>4276852586.8055558</c:v>
                </c:pt>
                <c:pt idx="5810">
                  <c:v>4276852590.2777781</c:v>
                </c:pt>
                <c:pt idx="5811">
                  <c:v>4276852593.75</c:v>
                </c:pt>
                <c:pt idx="5812">
                  <c:v>4276852597.2222223</c:v>
                </c:pt>
                <c:pt idx="5813">
                  <c:v>4276852600.6944442</c:v>
                </c:pt>
                <c:pt idx="5814">
                  <c:v>4276852603.0092597</c:v>
                </c:pt>
                <c:pt idx="5815">
                  <c:v>4276852606.4814816</c:v>
                </c:pt>
                <c:pt idx="5816">
                  <c:v>4276852609.9537034</c:v>
                </c:pt>
                <c:pt idx="5817">
                  <c:v>4276852613.4259257</c:v>
                </c:pt>
                <c:pt idx="5818">
                  <c:v>4276852615.7407413</c:v>
                </c:pt>
                <c:pt idx="5819">
                  <c:v>4276852619.2129626</c:v>
                </c:pt>
                <c:pt idx="5820">
                  <c:v>4276852622.685185</c:v>
                </c:pt>
                <c:pt idx="5821">
                  <c:v>4276852626.1574073</c:v>
                </c:pt>
                <c:pt idx="5822">
                  <c:v>4276852628.4722228</c:v>
                </c:pt>
                <c:pt idx="5823">
                  <c:v>4276852631.9444442</c:v>
                </c:pt>
                <c:pt idx="5824">
                  <c:v>4276852635.4166665</c:v>
                </c:pt>
                <c:pt idx="5825">
                  <c:v>4276852638.8888888</c:v>
                </c:pt>
                <c:pt idx="5826">
                  <c:v>4276852642.3611112</c:v>
                </c:pt>
                <c:pt idx="5827">
                  <c:v>4276852644.6759257</c:v>
                </c:pt>
                <c:pt idx="5828">
                  <c:v>4276852648.1481481</c:v>
                </c:pt>
                <c:pt idx="5829">
                  <c:v>4276852651.6203704</c:v>
                </c:pt>
                <c:pt idx="5830">
                  <c:v>4276852655.0925927</c:v>
                </c:pt>
                <c:pt idx="5831">
                  <c:v>4276852657.4074073</c:v>
                </c:pt>
                <c:pt idx="5832">
                  <c:v>4276852660.8796296</c:v>
                </c:pt>
                <c:pt idx="5833">
                  <c:v>4276852664.3518519</c:v>
                </c:pt>
                <c:pt idx="5834">
                  <c:v>4276852667.8240743</c:v>
                </c:pt>
                <c:pt idx="5835">
                  <c:v>4276852670.1388888</c:v>
                </c:pt>
                <c:pt idx="5836">
                  <c:v>4276852673.6111112</c:v>
                </c:pt>
                <c:pt idx="5837">
                  <c:v>4276852677.0833335</c:v>
                </c:pt>
                <c:pt idx="5838">
                  <c:v>4276852680.5555558</c:v>
                </c:pt>
                <c:pt idx="5839">
                  <c:v>4276852684.0277781</c:v>
                </c:pt>
                <c:pt idx="5840">
                  <c:v>4276852686.3425927</c:v>
                </c:pt>
                <c:pt idx="5841">
                  <c:v>4276852689.814815</c:v>
                </c:pt>
                <c:pt idx="5842">
                  <c:v>4276852693.2870374</c:v>
                </c:pt>
                <c:pt idx="5843">
                  <c:v>4276852696.7592597</c:v>
                </c:pt>
                <c:pt idx="5844">
                  <c:v>4276852699.0740743</c:v>
                </c:pt>
                <c:pt idx="5845">
                  <c:v>4276852702.5462966</c:v>
                </c:pt>
                <c:pt idx="5846">
                  <c:v>4276852706.0185189</c:v>
                </c:pt>
                <c:pt idx="5847">
                  <c:v>4276852709.4907403</c:v>
                </c:pt>
                <c:pt idx="5848">
                  <c:v>4276852711.8055558</c:v>
                </c:pt>
                <c:pt idx="5849">
                  <c:v>4276852715.2777781</c:v>
                </c:pt>
                <c:pt idx="5850">
                  <c:v>4276852718.7500005</c:v>
                </c:pt>
                <c:pt idx="5851">
                  <c:v>4276852722.2222219</c:v>
                </c:pt>
                <c:pt idx="5852">
                  <c:v>4276852725.6944442</c:v>
                </c:pt>
                <c:pt idx="5853">
                  <c:v>4276852728.0092597</c:v>
                </c:pt>
                <c:pt idx="5854">
                  <c:v>4276852731.4814811</c:v>
                </c:pt>
                <c:pt idx="5855">
                  <c:v>4276852734.9537034</c:v>
                </c:pt>
                <c:pt idx="5856">
                  <c:v>4276852738.4259257</c:v>
                </c:pt>
                <c:pt idx="5857">
                  <c:v>4276852740.7407403</c:v>
                </c:pt>
                <c:pt idx="5858">
                  <c:v>4276852744.2129626</c:v>
                </c:pt>
                <c:pt idx="5859">
                  <c:v>4276852747.685185</c:v>
                </c:pt>
                <c:pt idx="5860">
                  <c:v>4276852751.1574073</c:v>
                </c:pt>
                <c:pt idx="5861">
                  <c:v>4276852754.6296296</c:v>
                </c:pt>
                <c:pt idx="5862">
                  <c:v>4276852756.9444442</c:v>
                </c:pt>
                <c:pt idx="5863">
                  <c:v>4276852760.4166665</c:v>
                </c:pt>
                <c:pt idx="5864">
                  <c:v>4276852763.8888888</c:v>
                </c:pt>
                <c:pt idx="5865">
                  <c:v>4276852767.3611112</c:v>
                </c:pt>
                <c:pt idx="5866">
                  <c:v>4276852769.6759257</c:v>
                </c:pt>
                <c:pt idx="5867">
                  <c:v>4276852773.1481481</c:v>
                </c:pt>
                <c:pt idx="5868">
                  <c:v>4276852776.6203704</c:v>
                </c:pt>
                <c:pt idx="5869">
                  <c:v>4276852780.0925927</c:v>
                </c:pt>
                <c:pt idx="5870">
                  <c:v>4276852783.564815</c:v>
                </c:pt>
                <c:pt idx="5871">
                  <c:v>4276852787.0370374</c:v>
                </c:pt>
                <c:pt idx="5872">
                  <c:v>4276852790.5092587</c:v>
                </c:pt>
                <c:pt idx="5873">
                  <c:v>4276852793.9814811</c:v>
                </c:pt>
                <c:pt idx="5874">
                  <c:v>4276852796.2962966</c:v>
                </c:pt>
                <c:pt idx="5875">
                  <c:v>4276852799.768518</c:v>
                </c:pt>
                <c:pt idx="5876">
                  <c:v>4276852803.2407403</c:v>
                </c:pt>
                <c:pt idx="5877">
                  <c:v>4276852806.7129626</c:v>
                </c:pt>
                <c:pt idx="5878">
                  <c:v>4276852809.0277781</c:v>
                </c:pt>
                <c:pt idx="5879">
                  <c:v>4276852812.4999995</c:v>
                </c:pt>
                <c:pt idx="5880">
                  <c:v>4276852815.9722219</c:v>
                </c:pt>
                <c:pt idx="5881">
                  <c:v>4276852819.4444442</c:v>
                </c:pt>
                <c:pt idx="5882">
                  <c:v>4276852822.9166665</c:v>
                </c:pt>
                <c:pt idx="5883">
                  <c:v>4276852825.2314811</c:v>
                </c:pt>
                <c:pt idx="5884">
                  <c:v>4276852828.7037034</c:v>
                </c:pt>
                <c:pt idx="5885">
                  <c:v>4276852832.1759257</c:v>
                </c:pt>
                <c:pt idx="5886">
                  <c:v>4276852835.6481481</c:v>
                </c:pt>
                <c:pt idx="5887">
                  <c:v>4276852837.9629626</c:v>
                </c:pt>
                <c:pt idx="5888">
                  <c:v>4276852841.435185</c:v>
                </c:pt>
                <c:pt idx="5889">
                  <c:v>4276852844.9074073</c:v>
                </c:pt>
                <c:pt idx="5890">
                  <c:v>4276852848.3796296</c:v>
                </c:pt>
                <c:pt idx="5891">
                  <c:v>4276852850.6944442</c:v>
                </c:pt>
                <c:pt idx="5892">
                  <c:v>4276852854.1666665</c:v>
                </c:pt>
                <c:pt idx="5893">
                  <c:v>4276852857.6388888</c:v>
                </c:pt>
                <c:pt idx="5894">
                  <c:v>4276852861.1111112</c:v>
                </c:pt>
                <c:pt idx="5895">
                  <c:v>4276852864.5833335</c:v>
                </c:pt>
                <c:pt idx="5896">
                  <c:v>4276852866.8981481</c:v>
                </c:pt>
                <c:pt idx="5897">
                  <c:v>4276852870.3703704</c:v>
                </c:pt>
                <c:pt idx="5898">
                  <c:v>4276852873.8425927</c:v>
                </c:pt>
                <c:pt idx="5899">
                  <c:v>4276852877.314815</c:v>
                </c:pt>
                <c:pt idx="5900">
                  <c:v>4276852879.6296296</c:v>
                </c:pt>
                <c:pt idx="5901">
                  <c:v>4276852883.1018519</c:v>
                </c:pt>
                <c:pt idx="5902">
                  <c:v>4276852886.5740743</c:v>
                </c:pt>
                <c:pt idx="5903">
                  <c:v>4276852890.0462961</c:v>
                </c:pt>
                <c:pt idx="5904">
                  <c:v>4276852892.3611112</c:v>
                </c:pt>
                <c:pt idx="5905">
                  <c:v>4276852895.8333335</c:v>
                </c:pt>
                <c:pt idx="5906">
                  <c:v>4276852899.3055558</c:v>
                </c:pt>
                <c:pt idx="5907">
                  <c:v>4276852902.7777777</c:v>
                </c:pt>
                <c:pt idx="5908">
                  <c:v>4276852906.25</c:v>
                </c:pt>
                <c:pt idx="5909">
                  <c:v>4276852908.564815</c:v>
                </c:pt>
                <c:pt idx="5910">
                  <c:v>4276852912.0370369</c:v>
                </c:pt>
                <c:pt idx="5911">
                  <c:v>4276852915.5092592</c:v>
                </c:pt>
                <c:pt idx="5912">
                  <c:v>4276852918.9814816</c:v>
                </c:pt>
                <c:pt idx="5913">
                  <c:v>4276852921.2962961</c:v>
                </c:pt>
                <c:pt idx="5914">
                  <c:v>4276852924.7685184</c:v>
                </c:pt>
                <c:pt idx="5915">
                  <c:v>4276852928.2407408</c:v>
                </c:pt>
                <c:pt idx="5916">
                  <c:v>4276852931.7129631</c:v>
                </c:pt>
                <c:pt idx="5917">
                  <c:v>4276852935.1851854</c:v>
                </c:pt>
                <c:pt idx="5918">
                  <c:v>4276852937.5</c:v>
                </c:pt>
                <c:pt idx="5919">
                  <c:v>4276852940.9722223</c:v>
                </c:pt>
                <c:pt idx="5920">
                  <c:v>4276852944.4444447</c:v>
                </c:pt>
                <c:pt idx="5921">
                  <c:v>4276852947.9166665</c:v>
                </c:pt>
                <c:pt idx="5922">
                  <c:v>4276852950.2314816</c:v>
                </c:pt>
                <c:pt idx="5923">
                  <c:v>4276852953.7037039</c:v>
                </c:pt>
                <c:pt idx="5924">
                  <c:v>4276852957.1759262</c:v>
                </c:pt>
                <c:pt idx="5925">
                  <c:v>4276852960.6481481</c:v>
                </c:pt>
                <c:pt idx="5926">
                  <c:v>4276852962.9629631</c:v>
                </c:pt>
                <c:pt idx="5927">
                  <c:v>4276852966.4351854</c:v>
                </c:pt>
                <c:pt idx="5928">
                  <c:v>4276852969.9074078</c:v>
                </c:pt>
                <c:pt idx="5929">
                  <c:v>4276852973.3796296</c:v>
                </c:pt>
                <c:pt idx="5930">
                  <c:v>4276852976.8518519</c:v>
                </c:pt>
                <c:pt idx="5931">
                  <c:v>4276852979.166667</c:v>
                </c:pt>
                <c:pt idx="5932">
                  <c:v>4276852982.6388893</c:v>
                </c:pt>
                <c:pt idx="5933">
                  <c:v>4276852986.1111112</c:v>
                </c:pt>
                <c:pt idx="5934">
                  <c:v>4276852989.5833335</c:v>
                </c:pt>
                <c:pt idx="5935">
                  <c:v>4276852991.8981485</c:v>
                </c:pt>
                <c:pt idx="5936">
                  <c:v>4276852995.3703709</c:v>
                </c:pt>
                <c:pt idx="5937">
                  <c:v>4276852998.8425927</c:v>
                </c:pt>
                <c:pt idx="5938">
                  <c:v>4276853002.3148146</c:v>
                </c:pt>
                <c:pt idx="5939">
                  <c:v>4276853005.7870369</c:v>
                </c:pt>
                <c:pt idx="5940">
                  <c:v>4276853008.1018519</c:v>
                </c:pt>
                <c:pt idx="5941">
                  <c:v>4276853011.5740738</c:v>
                </c:pt>
                <c:pt idx="5942">
                  <c:v>4276853015.0462961</c:v>
                </c:pt>
                <c:pt idx="5943">
                  <c:v>4276853018.5185184</c:v>
                </c:pt>
                <c:pt idx="5944">
                  <c:v>4276853020.833333</c:v>
                </c:pt>
                <c:pt idx="5945">
                  <c:v>4276853024.3055553</c:v>
                </c:pt>
                <c:pt idx="5946">
                  <c:v>4276853027.7777777</c:v>
                </c:pt>
                <c:pt idx="5947">
                  <c:v>4276853031.25</c:v>
                </c:pt>
                <c:pt idx="5948">
                  <c:v>4276853033.5648146</c:v>
                </c:pt>
                <c:pt idx="5949">
                  <c:v>4276853037.0370369</c:v>
                </c:pt>
                <c:pt idx="5950">
                  <c:v>4276853040.5092592</c:v>
                </c:pt>
                <c:pt idx="5951">
                  <c:v>4276853043.9814816</c:v>
                </c:pt>
                <c:pt idx="5952">
                  <c:v>4276853047.4537039</c:v>
                </c:pt>
                <c:pt idx="5953">
                  <c:v>4276853049.7685184</c:v>
                </c:pt>
                <c:pt idx="5954">
                  <c:v>4276853053.2407408</c:v>
                </c:pt>
                <c:pt idx="5955">
                  <c:v>4276853056.7129631</c:v>
                </c:pt>
                <c:pt idx="5956">
                  <c:v>4276853060.1851854</c:v>
                </c:pt>
                <c:pt idx="5957">
                  <c:v>4276853062.5</c:v>
                </c:pt>
                <c:pt idx="5958">
                  <c:v>4276853065.9722223</c:v>
                </c:pt>
                <c:pt idx="5959">
                  <c:v>4276853069.4444447</c:v>
                </c:pt>
                <c:pt idx="5960">
                  <c:v>4276853072.916667</c:v>
                </c:pt>
                <c:pt idx="5961">
                  <c:v>4276853075.2314816</c:v>
                </c:pt>
                <c:pt idx="5962">
                  <c:v>4276853078.7037039</c:v>
                </c:pt>
                <c:pt idx="5963">
                  <c:v>4276853082.1759262</c:v>
                </c:pt>
                <c:pt idx="5964">
                  <c:v>4276853085.6481485</c:v>
                </c:pt>
                <c:pt idx="5965">
                  <c:v>4276853089.1203709</c:v>
                </c:pt>
                <c:pt idx="5966">
                  <c:v>4276853091.4351854</c:v>
                </c:pt>
                <c:pt idx="5967">
                  <c:v>4276853094.9074078</c:v>
                </c:pt>
                <c:pt idx="5968">
                  <c:v>4276853098.3796301</c:v>
                </c:pt>
                <c:pt idx="5969">
                  <c:v>4276853101.8518515</c:v>
                </c:pt>
                <c:pt idx="5970">
                  <c:v>4276853104.166667</c:v>
                </c:pt>
                <c:pt idx="5971">
                  <c:v>4276853107.6388893</c:v>
                </c:pt>
                <c:pt idx="5972">
                  <c:v>4276853111.1111107</c:v>
                </c:pt>
                <c:pt idx="5973">
                  <c:v>4276853114.583333</c:v>
                </c:pt>
                <c:pt idx="5974">
                  <c:v>4276853116.8981485</c:v>
                </c:pt>
                <c:pt idx="5975">
                  <c:v>4276853120.3703699</c:v>
                </c:pt>
                <c:pt idx="5976">
                  <c:v>4276853123.8425922</c:v>
                </c:pt>
                <c:pt idx="5977">
                  <c:v>4276853127.3148146</c:v>
                </c:pt>
                <c:pt idx="5978">
                  <c:v>4276853130.7870369</c:v>
                </c:pt>
                <c:pt idx="5979">
                  <c:v>4276853133.1018515</c:v>
                </c:pt>
                <c:pt idx="5980">
                  <c:v>4276853136.5740738</c:v>
                </c:pt>
                <c:pt idx="5981">
                  <c:v>4276853140.0462961</c:v>
                </c:pt>
                <c:pt idx="5982">
                  <c:v>4276853143.5185184</c:v>
                </c:pt>
                <c:pt idx="5983">
                  <c:v>4276853145.833333</c:v>
                </c:pt>
                <c:pt idx="5984">
                  <c:v>4276853149.3055553</c:v>
                </c:pt>
                <c:pt idx="5985">
                  <c:v>4276853152.7777777</c:v>
                </c:pt>
                <c:pt idx="5986">
                  <c:v>4276853156.25</c:v>
                </c:pt>
                <c:pt idx="5987">
                  <c:v>4276853159.7222223</c:v>
                </c:pt>
                <c:pt idx="5988">
                  <c:v>4276853162.0370369</c:v>
                </c:pt>
                <c:pt idx="5989">
                  <c:v>4276853165.5092592</c:v>
                </c:pt>
                <c:pt idx="5990">
                  <c:v>4276853168.9814816</c:v>
                </c:pt>
                <c:pt idx="5991">
                  <c:v>4276853172.4537039</c:v>
                </c:pt>
                <c:pt idx="5992">
                  <c:v>4276853174.7685184</c:v>
                </c:pt>
                <c:pt idx="5993">
                  <c:v>4276853178.2407408</c:v>
                </c:pt>
                <c:pt idx="5994">
                  <c:v>4276853181.7129631</c:v>
                </c:pt>
                <c:pt idx="5995">
                  <c:v>4276853185.1851854</c:v>
                </c:pt>
                <c:pt idx="5996">
                  <c:v>4276853187.5</c:v>
                </c:pt>
                <c:pt idx="5997">
                  <c:v>4276853190.9722223</c:v>
                </c:pt>
                <c:pt idx="5998">
                  <c:v>4276853194.4444447</c:v>
                </c:pt>
                <c:pt idx="5999">
                  <c:v>4276853197.916667</c:v>
                </c:pt>
                <c:pt idx="6000">
                  <c:v>4276853201.3888884</c:v>
                </c:pt>
                <c:pt idx="6001">
                  <c:v>4276853203.7037039</c:v>
                </c:pt>
                <c:pt idx="6002">
                  <c:v>4276853207.1759262</c:v>
                </c:pt>
                <c:pt idx="6003">
                  <c:v>4276853210.6481476</c:v>
                </c:pt>
                <c:pt idx="6004">
                  <c:v>4276853214.1203699</c:v>
                </c:pt>
                <c:pt idx="6005">
                  <c:v>4276853216.4351854</c:v>
                </c:pt>
                <c:pt idx="6006">
                  <c:v>4276853219.9074078</c:v>
                </c:pt>
                <c:pt idx="6007">
                  <c:v>4276853223.3796291</c:v>
                </c:pt>
                <c:pt idx="6008">
                  <c:v>4276853226.8518515</c:v>
                </c:pt>
                <c:pt idx="6009">
                  <c:v>4276853230.3240738</c:v>
                </c:pt>
                <c:pt idx="6010">
                  <c:v>4276853232.6388884</c:v>
                </c:pt>
                <c:pt idx="6011">
                  <c:v>4276853236.1111107</c:v>
                </c:pt>
                <c:pt idx="6012">
                  <c:v>4276853239.583333</c:v>
                </c:pt>
                <c:pt idx="6013">
                  <c:v>4276853243.0555553</c:v>
                </c:pt>
                <c:pt idx="6014">
                  <c:v>4276853245.3703699</c:v>
                </c:pt>
                <c:pt idx="6015">
                  <c:v>4276853248.8425922</c:v>
                </c:pt>
                <c:pt idx="6016">
                  <c:v>4276853252.3148146</c:v>
                </c:pt>
                <c:pt idx="6017">
                  <c:v>4276853255.7870369</c:v>
                </c:pt>
                <c:pt idx="6018">
                  <c:v>4276853258.1018515</c:v>
                </c:pt>
                <c:pt idx="6019">
                  <c:v>4276853261.5740738</c:v>
                </c:pt>
                <c:pt idx="6020">
                  <c:v>4276853265.0462961</c:v>
                </c:pt>
                <c:pt idx="6021">
                  <c:v>4276853268.5185184</c:v>
                </c:pt>
                <c:pt idx="6022">
                  <c:v>4276853271.9907408</c:v>
                </c:pt>
                <c:pt idx="6023">
                  <c:v>4276853274.3055553</c:v>
                </c:pt>
                <c:pt idx="6024">
                  <c:v>4276853277.7777777</c:v>
                </c:pt>
                <c:pt idx="6025">
                  <c:v>4276853281.25</c:v>
                </c:pt>
                <c:pt idx="6026">
                  <c:v>4276853284.7222223</c:v>
                </c:pt>
                <c:pt idx="6027">
                  <c:v>4276853287.0370369</c:v>
                </c:pt>
                <c:pt idx="6028">
                  <c:v>4276853290.5092592</c:v>
                </c:pt>
                <c:pt idx="6029">
                  <c:v>4276853293.9814816</c:v>
                </c:pt>
                <c:pt idx="6030">
                  <c:v>4276853297.4537039</c:v>
                </c:pt>
                <c:pt idx="6031">
                  <c:v>4276853299.7685184</c:v>
                </c:pt>
                <c:pt idx="6032">
                  <c:v>4276853303.2407408</c:v>
                </c:pt>
                <c:pt idx="6033">
                  <c:v>4276853306.7129631</c:v>
                </c:pt>
                <c:pt idx="6034">
                  <c:v>4276853310.1851854</c:v>
                </c:pt>
                <c:pt idx="6035">
                  <c:v>4276853313.6574073</c:v>
                </c:pt>
                <c:pt idx="6036">
                  <c:v>4276853315.9722223</c:v>
                </c:pt>
                <c:pt idx="6037">
                  <c:v>4276853319.4444447</c:v>
                </c:pt>
                <c:pt idx="6038">
                  <c:v>4276853322.9166665</c:v>
                </c:pt>
                <c:pt idx="6039">
                  <c:v>4276853326.3888888</c:v>
                </c:pt>
                <c:pt idx="6040">
                  <c:v>4276853328.7037039</c:v>
                </c:pt>
                <c:pt idx="6041">
                  <c:v>4276853332.1759257</c:v>
                </c:pt>
                <c:pt idx="6042">
                  <c:v>4276853335.6481481</c:v>
                </c:pt>
                <c:pt idx="6043">
                  <c:v>4276853339.1203704</c:v>
                </c:pt>
                <c:pt idx="6044">
                  <c:v>4276853342.5925927</c:v>
                </c:pt>
                <c:pt idx="6045">
                  <c:v>4276853344.9074073</c:v>
                </c:pt>
                <c:pt idx="6046">
                  <c:v>4276853348.3796296</c:v>
                </c:pt>
                <c:pt idx="6047">
                  <c:v>4276853351.8518519</c:v>
                </c:pt>
                <c:pt idx="6048">
                  <c:v>4276853355.3240743</c:v>
                </c:pt>
                <c:pt idx="6049">
                  <c:v>4276853357.6388888</c:v>
                </c:pt>
                <c:pt idx="6050">
                  <c:v>4276853361.1111112</c:v>
                </c:pt>
                <c:pt idx="6051">
                  <c:v>4276853364.5833335</c:v>
                </c:pt>
                <c:pt idx="6052">
                  <c:v>4276853368.0555558</c:v>
                </c:pt>
                <c:pt idx="6053">
                  <c:v>4276853370.3703704</c:v>
                </c:pt>
                <c:pt idx="6054">
                  <c:v>4276853373.8425927</c:v>
                </c:pt>
                <c:pt idx="6055">
                  <c:v>4276853377.314815</c:v>
                </c:pt>
                <c:pt idx="6056">
                  <c:v>4276853380.7870374</c:v>
                </c:pt>
                <c:pt idx="6057">
                  <c:v>4276853384.2592597</c:v>
                </c:pt>
                <c:pt idx="6058">
                  <c:v>4276853386.5740743</c:v>
                </c:pt>
                <c:pt idx="6059">
                  <c:v>4276853390.0462966</c:v>
                </c:pt>
                <c:pt idx="6060">
                  <c:v>4276853393.5185189</c:v>
                </c:pt>
                <c:pt idx="6061">
                  <c:v>4276853396.9907413</c:v>
                </c:pt>
                <c:pt idx="6062">
                  <c:v>4276853399.3055558</c:v>
                </c:pt>
                <c:pt idx="6063">
                  <c:v>4276853402.7777781</c:v>
                </c:pt>
                <c:pt idx="6064">
                  <c:v>4276853406.2500005</c:v>
                </c:pt>
                <c:pt idx="6065">
                  <c:v>4276853409.7222228</c:v>
                </c:pt>
                <c:pt idx="6066">
                  <c:v>4276853412.0370374</c:v>
                </c:pt>
                <c:pt idx="6067">
                  <c:v>4276853415.5092597</c:v>
                </c:pt>
                <c:pt idx="6068">
                  <c:v>4276853418.981482</c:v>
                </c:pt>
                <c:pt idx="6069">
                  <c:v>4276853422.4537034</c:v>
                </c:pt>
                <c:pt idx="6070">
                  <c:v>4276853425.9259257</c:v>
                </c:pt>
                <c:pt idx="6071">
                  <c:v>4276853428.2407413</c:v>
                </c:pt>
                <c:pt idx="6072">
                  <c:v>4276853431.7129626</c:v>
                </c:pt>
                <c:pt idx="6073">
                  <c:v>4276853435.185185</c:v>
                </c:pt>
                <c:pt idx="6074">
                  <c:v>4276853438.6574073</c:v>
                </c:pt>
                <c:pt idx="6075">
                  <c:v>4276853440.9722219</c:v>
                </c:pt>
                <c:pt idx="6076">
                  <c:v>4276853444.4444442</c:v>
                </c:pt>
                <c:pt idx="6077">
                  <c:v>4276853447.9166665</c:v>
                </c:pt>
                <c:pt idx="6078">
                  <c:v>4276853451.3888888</c:v>
                </c:pt>
                <c:pt idx="6079">
                  <c:v>4276853454.8611112</c:v>
                </c:pt>
                <c:pt idx="6080">
                  <c:v>4276853457.1759257</c:v>
                </c:pt>
                <c:pt idx="6081">
                  <c:v>4276853460.6481481</c:v>
                </c:pt>
                <c:pt idx="6082">
                  <c:v>4276853464.1203704</c:v>
                </c:pt>
                <c:pt idx="6083">
                  <c:v>4276853467.5925927</c:v>
                </c:pt>
                <c:pt idx="6084">
                  <c:v>4276853469.9074073</c:v>
                </c:pt>
                <c:pt idx="6085">
                  <c:v>4276853473.3796296</c:v>
                </c:pt>
                <c:pt idx="6086">
                  <c:v>4276853476.8518519</c:v>
                </c:pt>
                <c:pt idx="6087">
                  <c:v>4276853480.3240743</c:v>
                </c:pt>
                <c:pt idx="6088">
                  <c:v>4276853482.6388888</c:v>
                </c:pt>
                <c:pt idx="6089">
                  <c:v>4276853486.1111112</c:v>
                </c:pt>
                <c:pt idx="6090">
                  <c:v>4276853489.5833335</c:v>
                </c:pt>
                <c:pt idx="6091">
                  <c:v>4276853493.0555558</c:v>
                </c:pt>
                <c:pt idx="6092">
                  <c:v>4276853496.5277781</c:v>
                </c:pt>
                <c:pt idx="6093">
                  <c:v>4276853498.8425927</c:v>
                </c:pt>
                <c:pt idx="6094">
                  <c:v>4276853502.314815</c:v>
                </c:pt>
                <c:pt idx="6095">
                  <c:v>4276853505.7870374</c:v>
                </c:pt>
                <c:pt idx="6096">
                  <c:v>4276853509.2592597</c:v>
                </c:pt>
                <c:pt idx="6097">
                  <c:v>4276853511.5740743</c:v>
                </c:pt>
                <c:pt idx="6098">
                  <c:v>4276853515.0462966</c:v>
                </c:pt>
                <c:pt idx="6099">
                  <c:v>4276853518.5185189</c:v>
                </c:pt>
                <c:pt idx="6100">
                  <c:v>4276853521.9907403</c:v>
                </c:pt>
                <c:pt idx="6101">
                  <c:v>4276853525.4629626</c:v>
                </c:pt>
                <c:pt idx="6102">
                  <c:v>4276853527.7777781</c:v>
                </c:pt>
                <c:pt idx="6103">
                  <c:v>4276853531.2499995</c:v>
                </c:pt>
                <c:pt idx="6104">
                  <c:v>4276853534.7222219</c:v>
                </c:pt>
                <c:pt idx="6105">
                  <c:v>4276853538.1944442</c:v>
                </c:pt>
                <c:pt idx="6106">
                  <c:v>4276853540.5092597</c:v>
                </c:pt>
                <c:pt idx="6107">
                  <c:v>4276853543.9814811</c:v>
                </c:pt>
                <c:pt idx="6108">
                  <c:v>4276853547.4537034</c:v>
                </c:pt>
                <c:pt idx="6109">
                  <c:v>4276853550.9259257</c:v>
                </c:pt>
                <c:pt idx="6110">
                  <c:v>4276853553.2407403</c:v>
                </c:pt>
                <c:pt idx="6111">
                  <c:v>4276853556.7129626</c:v>
                </c:pt>
                <c:pt idx="6112">
                  <c:v>4276853560.185185</c:v>
                </c:pt>
                <c:pt idx="6113">
                  <c:v>4276853563.6574073</c:v>
                </c:pt>
                <c:pt idx="6114">
                  <c:v>4276853567.1296296</c:v>
                </c:pt>
                <c:pt idx="6115">
                  <c:v>4276853569.4444442</c:v>
                </c:pt>
                <c:pt idx="6116">
                  <c:v>4276853572.9166665</c:v>
                </c:pt>
                <c:pt idx="6117">
                  <c:v>4276853576.3888888</c:v>
                </c:pt>
                <c:pt idx="6118">
                  <c:v>4276853579.8611112</c:v>
                </c:pt>
                <c:pt idx="6119">
                  <c:v>4276853582.1759257</c:v>
                </c:pt>
                <c:pt idx="6120">
                  <c:v>4276853585.6481481</c:v>
                </c:pt>
                <c:pt idx="6121">
                  <c:v>4276853589.1203704</c:v>
                </c:pt>
                <c:pt idx="6122">
                  <c:v>4276853592.5925927</c:v>
                </c:pt>
                <c:pt idx="6123">
                  <c:v>4276853594.9074073</c:v>
                </c:pt>
                <c:pt idx="6124">
                  <c:v>4276853598.3796296</c:v>
                </c:pt>
                <c:pt idx="6125">
                  <c:v>4276853601.8518519</c:v>
                </c:pt>
                <c:pt idx="6126">
                  <c:v>4276853605.3240743</c:v>
                </c:pt>
                <c:pt idx="6127">
                  <c:v>4276853608.7962966</c:v>
                </c:pt>
                <c:pt idx="6128">
                  <c:v>4276853611.1111112</c:v>
                </c:pt>
                <c:pt idx="6129">
                  <c:v>4276853614.5833335</c:v>
                </c:pt>
                <c:pt idx="6130">
                  <c:v>4276853618.0555558</c:v>
                </c:pt>
                <c:pt idx="6131">
                  <c:v>4276853621.5277772</c:v>
                </c:pt>
                <c:pt idx="6132">
                  <c:v>4276853623.8425927</c:v>
                </c:pt>
                <c:pt idx="6133">
                  <c:v>4276853627.314815</c:v>
                </c:pt>
                <c:pt idx="6134">
                  <c:v>4276853630.7870374</c:v>
                </c:pt>
                <c:pt idx="6135">
                  <c:v>4276853634.2592587</c:v>
                </c:pt>
                <c:pt idx="6136">
                  <c:v>4276853637.7314811</c:v>
                </c:pt>
                <c:pt idx="6137">
                  <c:v>4276853640.0462966</c:v>
                </c:pt>
                <c:pt idx="6138">
                  <c:v>4276853643.5185184</c:v>
                </c:pt>
                <c:pt idx="6139">
                  <c:v>4276853646.9907403</c:v>
                </c:pt>
                <c:pt idx="6140">
                  <c:v>4276853650.4629626</c:v>
                </c:pt>
                <c:pt idx="6141">
                  <c:v>4276853652.7777777</c:v>
                </c:pt>
                <c:pt idx="6142">
                  <c:v>4276853656.25</c:v>
                </c:pt>
                <c:pt idx="6143">
                  <c:v>4276853659.7222219</c:v>
                </c:pt>
                <c:pt idx="6144">
                  <c:v>4276853663.1944442</c:v>
                </c:pt>
                <c:pt idx="6145">
                  <c:v>4276853665.5092592</c:v>
                </c:pt>
                <c:pt idx="6146">
                  <c:v>4276853668.9814816</c:v>
                </c:pt>
                <c:pt idx="6147">
                  <c:v>4276853672.4537034</c:v>
                </c:pt>
                <c:pt idx="6148">
                  <c:v>4276853675.9259257</c:v>
                </c:pt>
                <c:pt idx="6149">
                  <c:v>4276853679.3981481</c:v>
                </c:pt>
                <c:pt idx="6150">
                  <c:v>4276853681.7129626</c:v>
                </c:pt>
                <c:pt idx="6151">
                  <c:v>4276853685.185185</c:v>
                </c:pt>
                <c:pt idx="6152">
                  <c:v>4276853688.6574073</c:v>
                </c:pt>
                <c:pt idx="6153">
                  <c:v>4276853692.1296296</c:v>
                </c:pt>
                <c:pt idx="6154">
                  <c:v>4276853694.4444442</c:v>
                </c:pt>
                <c:pt idx="6155">
                  <c:v>4276853697.9166665</c:v>
                </c:pt>
                <c:pt idx="6156">
                  <c:v>4276853701.3888888</c:v>
                </c:pt>
                <c:pt idx="6157">
                  <c:v>4276853704.8611112</c:v>
                </c:pt>
                <c:pt idx="6158">
                  <c:v>4276853707.1759257</c:v>
                </c:pt>
                <c:pt idx="6159">
                  <c:v>4276853710.6481481</c:v>
                </c:pt>
                <c:pt idx="6160">
                  <c:v>4276853714.1203704</c:v>
                </c:pt>
                <c:pt idx="6161">
                  <c:v>4276853717.5925927</c:v>
                </c:pt>
                <c:pt idx="6162">
                  <c:v>4276853721.0648146</c:v>
                </c:pt>
                <c:pt idx="6163">
                  <c:v>4276853723.3796296</c:v>
                </c:pt>
                <c:pt idx="6164">
                  <c:v>4276853726.8518519</c:v>
                </c:pt>
                <c:pt idx="6165">
                  <c:v>4276853730.3240743</c:v>
                </c:pt>
                <c:pt idx="6166">
                  <c:v>4276853733.7962961</c:v>
                </c:pt>
                <c:pt idx="6167">
                  <c:v>4276853736.1111112</c:v>
                </c:pt>
                <c:pt idx="6168">
                  <c:v>4276853739.5833335</c:v>
                </c:pt>
                <c:pt idx="6169">
                  <c:v>4276853743.0555553</c:v>
                </c:pt>
                <c:pt idx="6170">
                  <c:v>4276853746.5277777</c:v>
                </c:pt>
                <c:pt idx="6171">
                  <c:v>4276853750</c:v>
                </c:pt>
                <c:pt idx="6172">
                  <c:v>4276853752.3148146</c:v>
                </c:pt>
                <c:pt idx="6173">
                  <c:v>4276853755.7870369</c:v>
                </c:pt>
                <c:pt idx="6174">
                  <c:v>4276853759.2592592</c:v>
                </c:pt>
                <c:pt idx="6175">
                  <c:v>4276853762.7314816</c:v>
                </c:pt>
                <c:pt idx="6176">
                  <c:v>4276853765.0462961</c:v>
                </c:pt>
                <c:pt idx="6177">
                  <c:v>4276853768.5185184</c:v>
                </c:pt>
                <c:pt idx="6178">
                  <c:v>4276853771.9907408</c:v>
                </c:pt>
                <c:pt idx="6179">
                  <c:v>4276853775.4629631</c:v>
                </c:pt>
                <c:pt idx="6180">
                  <c:v>4276853777.7777777</c:v>
                </c:pt>
                <c:pt idx="6181">
                  <c:v>4276853781.25</c:v>
                </c:pt>
                <c:pt idx="6182">
                  <c:v>4276853784.7222223</c:v>
                </c:pt>
                <c:pt idx="6183">
                  <c:v>4276853788.1944447</c:v>
                </c:pt>
                <c:pt idx="6184">
                  <c:v>4276853791.666667</c:v>
                </c:pt>
                <c:pt idx="6185">
                  <c:v>4276853793.9814816</c:v>
                </c:pt>
                <c:pt idx="6186">
                  <c:v>4276853797.4537039</c:v>
                </c:pt>
                <c:pt idx="6187">
                  <c:v>4276853800.9259262</c:v>
                </c:pt>
                <c:pt idx="6188">
                  <c:v>4276853804.3981485</c:v>
                </c:pt>
                <c:pt idx="6189">
                  <c:v>4276853806.7129631</c:v>
                </c:pt>
                <c:pt idx="6190">
                  <c:v>4276853810.1851854</c:v>
                </c:pt>
                <c:pt idx="6191">
                  <c:v>4276853813.6574078</c:v>
                </c:pt>
                <c:pt idx="6192">
                  <c:v>4276853817.1296301</c:v>
                </c:pt>
                <c:pt idx="6193">
                  <c:v>4276853820.6018524</c:v>
                </c:pt>
                <c:pt idx="6194">
                  <c:v>4276853822.916667</c:v>
                </c:pt>
                <c:pt idx="6195">
                  <c:v>4276853826.3888893</c:v>
                </c:pt>
                <c:pt idx="6196">
                  <c:v>4276853829.8611116</c:v>
                </c:pt>
                <c:pt idx="6197">
                  <c:v>4276853833.333333</c:v>
                </c:pt>
                <c:pt idx="6198">
                  <c:v>4276853835.6481485</c:v>
                </c:pt>
                <c:pt idx="6199">
                  <c:v>4276853839.1203709</c:v>
                </c:pt>
                <c:pt idx="6200">
                  <c:v>4276853842.5925922</c:v>
                </c:pt>
                <c:pt idx="6201">
                  <c:v>4276853846.0648146</c:v>
                </c:pt>
                <c:pt idx="6202">
                  <c:v>4276853849.5370369</c:v>
                </c:pt>
                <c:pt idx="6203">
                  <c:v>4276853851.8518515</c:v>
                </c:pt>
                <c:pt idx="6204">
                  <c:v>4276853855.3240738</c:v>
                </c:pt>
                <c:pt idx="6205">
                  <c:v>4276853858.7962961</c:v>
                </c:pt>
                <c:pt idx="6206">
                  <c:v>4276853862.2685184</c:v>
                </c:pt>
                <c:pt idx="6207">
                  <c:v>4276853864.583333</c:v>
                </c:pt>
                <c:pt idx="6208">
                  <c:v>4276853868.0555553</c:v>
                </c:pt>
                <c:pt idx="6209">
                  <c:v>4276853871.5277777</c:v>
                </c:pt>
                <c:pt idx="6210">
                  <c:v>4276853875</c:v>
                </c:pt>
                <c:pt idx="6211">
                  <c:v>4276853877.3148146</c:v>
                </c:pt>
                <c:pt idx="6212">
                  <c:v>4276853880.7870369</c:v>
                </c:pt>
                <c:pt idx="6213">
                  <c:v>4276853884.2592592</c:v>
                </c:pt>
                <c:pt idx="6214">
                  <c:v>4276853887.7314816</c:v>
                </c:pt>
                <c:pt idx="6215">
                  <c:v>4276853891.2037039</c:v>
                </c:pt>
                <c:pt idx="6216">
                  <c:v>4276853893.5185184</c:v>
                </c:pt>
                <c:pt idx="6217">
                  <c:v>4276853896.9907408</c:v>
                </c:pt>
                <c:pt idx="6218">
                  <c:v>4276853900.4629631</c:v>
                </c:pt>
                <c:pt idx="6219">
                  <c:v>4276853903.9351854</c:v>
                </c:pt>
                <c:pt idx="6220">
                  <c:v>4276853906.25</c:v>
                </c:pt>
                <c:pt idx="6221">
                  <c:v>4276853909.7222223</c:v>
                </c:pt>
                <c:pt idx="6222">
                  <c:v>4276853913.1944447</c:v>
                </c:pt>
                <c:pt idx="6223">
                  <c:v>4276853916.666667</c:v>
                </c:pt>
                <c:pt idx="6224">
                  <c:v>4276853918.9814816</c:v>
                </c:pt>
                <c:pt idx="6225">
                  <c:v>4276853922.4537039</c:v>
                </c:pt>
                <c:pt idx="6226">
                  <c:v>4276853925.9259262</c:v>
                </c:pt>
                <c:pt idx="6227">
                  <c:v>4276853929.3981485</c:v>
                </c:pt>
                <c:pt idx="6228">
                  <c:v>4276853932.8703699</c:v>
                </c:pt>
                <c:pt idx="6229">
                  <c:v>4276853935.1851854</c:v>
                </c:pt>
                <c:pt idx="6230">
                  <c:v>4276853938.6574078</c:v>
                </c:pt>
                <c:pt idx="6231">
                  <c:v>4276853942.1296291</c:v>
                </c:pt>
                <c:pt idx="6232">
                  <c:v>4276853945.6018515</c:v>
                </c:pt>
                <c:pt idx="6233">
                  <c:v>4276853947.916667</c:v>
                </c:pt>
                <c:pt idx="6234">
                  <c:v>4276853951.3888884</c:v>
                </c:pt>
                <c:pt idx="6235">
                  <c:v>4276853954.8611107</c:v>
                </c:pt>
                <c:pt idx="6236">
                  <c:v>4276853958.333333</c:v>
                </c:pt>
                <c:pt idx="6237">
                  <c:v>4276853960.6481485</c:v>
                </c:pt>
                <c:pt idx="6238">
                  <c:v>4276853964.1203699</c:v>
                </c:pt>
                <c:pt idx="6239">
                  <c:v>4276853967.5925922</c:v>
                </c:pt>
                <c:pt idx="6240">
                  <c:v>4276853971.0648146</c:v>
                </c:pt>
                <c:pt idx="6241">
                  <c:v>4276853974.5370369</c:v>
                </c:pt>
                <c:pt idx="6242">
                  <c:v>4276853976.8518515</c:v>
                </c:pt>
                <c:pt idx="6243">
                  <c:v>4276853980.3240738</c:v>
                </c:pt>
                <c:pt idx="6244">
                  <c:v>4276853983.7962961</c:v>
                </c:pt>
                <c:pt idx="6245">
                  <c:v>4276853987.2685184</c:v>
                </c:pt>
                <c:pt idx="6246">
                  <c:v>4276853989.583333</c:v>
                </c:pt>
                <c:pt idx="6247">
                  <c:v>4276853993.0555553</c:v>
                </c:pt>
                <c:pt idx="6248">
                  <c:v>4276853996.5277777</c:v>
                </c:pt>
                <c:pt idx="6249">
                  <c:v>4276854000</c:v>
                </c:pt>
                <c:pt idx="6250">
                  <c:v>4276854003.4722223</c:v>
                </c:pt>
                <c:pt idx="6251">
                  <c:v>4276854005.7870369</c:v>
                </c:pt>
                <c:pt idx="6252">
                  <c:v>4276854009.2592592</c:v>
                </c:pt>
                <c:pt idx="6253">
                  <c:v>4276854012.7314816</c:v>
                </c:pt>
                <c:pt idx="6254">
                  <c:v>4276854016.2037039</c:v>
                </c:pt>
                <c:pt idx="6255">
                  <c:v>4276854018.5185184</c:v>
                </c:pt>
                <c:pt idx="6256">
                  <c:v>4276854021.9907408</c:v>
                </c:pt>
                <c:pt idx="6257">
                  <c:v>4276854025.4629631</c:v>
                </c:pt>
                <c:pt idx="6258">
                  <c:v>4276854028.9351854</c:v>
                </c:pt>
                <c:pt idx="6259">
                  <c:v>4276854031.25</c:v>
                </c:pt>
                <c:pt idx="6260">
                  <c:v>4276854034.7222223</c:v>
                </c:pt>
                <c:pt idx="6261">
                  <c:v>4276854038.1944447</c:v>
                </c:pt>
                <c:pt idx="6262">
                  <c:v>4276854041.6666665</c:v>
                </c:pt>
                <c:pt idx="6263">
                  <c:v>4276854045.1388888</c:v>
                </c:pt>
                <c:pt idx="6264">
                  <c:v>4276854047.4537039</c:v>
                </c:pt>
                <c:pt idx="6265">
                  <c:v>4276854050.9259262</c:v>
                </c:pt>
                <c:pt idx="6266">
                  <c:v>4276854054.3981481</c:v>
                </c:pt>
                <c:pt idx="6267">
                  <c:v>4276854057.8703704</c:v>
                </c:pt>
                <c:pt idx="6268">
                  <c:v>4276854060.1851854</c:v>
                </c:pt>
                <c:pt idx="6269">
                  <c:v>4276854063.6574073</c:v>
                </c:pt>
                <c:pt idx="6270">
                  <c:v>4276854067.1296296</c:v>
                </c:pt>
                <c:pt idx="6271">
                  <c:v>4276854070.6018519</c:v>
                </c:pt>
                <c:pt idx="6272">
                  <c:v>4276854072.9166665</c:v>
                </c:pt>
                <c:pt idx="6273">
                  <c:v>4276854076.3888888</c:v>
                </c:pt>
                <c:pt idx="6274">
                  <c:v>4276854079.8611112</c:v>
                </c:pt>
                <c:pt idx="6275">
                  <c:v>4276854083.3333335</c:v>
                </c:pt>
                <c:pt idx="6276">
                  <c:v>4276854086.8055553</c:v>
                </c:pt>
                <c:pt idx="6277">
                  <c:v>4276854089.1203704</c:v>
                </c:pt>
                <c:pt idx="6278">
                  <c:v>4276854092.5925927</c:v>
                </c:pt>
                <c:pt idx="6279">
                  <c:v>4276854096.0648146</c:v>
                </c:pt>
                <c:pt idx="6280">
                  <c:v>4276854099.5370369</c:v>
                </c:pt>
                <c:pt idx="6281">
                  <c:v>4276854101.8518519</c:v>
                </c:pt>
                <c:pt idx="6282">
                  <c:v>4276854105.3240743</c:v>
                </c:pt>
                <c:pt idx="6283">
                  <c:v>4276854108.7962961</c:v>
                </c:pt>
                <c:pt idx="6284">
                  <c:v>4276854112.2685184</c:v>
                </c:pt>
                <c:pt idx="6285">
                  <c:v>4276854115.7407408</c:v>
                </c:pt>
                <c:pt idx="6286">
                  <c:v>4276854118.0555558</c:v>
                </c:pt>
                <c:pt idx="6287">
                  <c:v>4276854121.5277777</c:v>
                </c:pt>
                <c:pt idx="6288">
                  <c:v>4276854125</c:v>
                </c:pt>
                <c:pt idx="6289">
                  <c:v>4276854128.4722223</c:v>
                </c:pt>
                <c:pt idx="6290">
                  <c:v>4276854130.7870374</c:v>
                </c:pt>
                <c:pt idx="6291">
                  <c:v>4276854134.2592592</c:v>
                </c:pt>
                <c:pt idx="6292">
                  <c:v>4276854137.7314816</c:v>
                </c:pt>
                <c:pt idx="6293">
                  <c:v>4276854141.2037039</c:v>
                </c:pt>
                <c:pt idx="6294">
                  <c:v>4276854143.5185184</c:v>
                </c:pt>
                <c:pt idx="6295">
                  <c:v>4276854146.9907408</c:v>
                </c:pt>
                <c:pt idx="6296">
                  <c:v>4276854150.4629631</c:v>
                </c:pt>
                <c:pt idx="6297">
                  <c:v>4276854153.935185</c:v>
                </c:pt>
                <c:pt idx="6298">
                  <c:v>4276854157.4074073</c:v>
                </c:pt>
                <c:pt idx="6299">
                  <c:v>4276854159.7222223</c:v>
                </c:pt>
                <c:pt idx="6300">
                  <c:v>4276854163.1944442</c:v>
                </c:pt>
                <c:pt idx="6301">
                  <c:v>4276854166.6666665</c:v>
                </c:pt>
                <c:pt idx="6302">
                  <c:v>4276854170.1388888</c:v>
                </c:pt>
                <c:pt idx="6303">
                  <c:v>4276854172.4537034</c:v>
                </c:pt>
                <c:pt idx="6304">
                  <c:v>4276854175.9259257</c:v>
                </c:pt>
                <c:pt idx="6305">
                  <c:v>4276854179.3981481</c:v>
                </c:pt>
                <c:pt idx="6306">
                  <c:v>4276854182.8703704</c:v>
                </c:pt>
                <c:pt idx="6307">
                  <c:v>4276854186.3425927</c:v>
                </c:pt>
                <c:pt idx="6308">
                  <c:v>4276854188.6574073</c:v>
                </c:pt>
                <c:pt idx="6309">
                  <c:v>4276854192.1296296</c:v>
                </c:pt>
                <c:pt idx="6310">
                  <c:v>4276854195.6018519</c:v>
                </c:pt>
                <c:pt idx="6311">
                  <c:v>4276854199.0740743</c:v>
                </c:pt>
                <c:pt idx="6312">
                  <c:v>4276854201.3888888</c:v>
                </c:pt>
                <c:pt idx="6313">
                  <c:v>4276854204.8611112</c:v>
                </c:pt>
                <c:pt idx="6314">
                  <c:v>4276854208.3333335</c:v>
                </c:pt>
                <c:pt idx="6315">
                  <c:v>4276854211.8055558</c:v>
                </c:pt>
                <c:pt idx="6316">
                  <c:v>4276854214.1203704</c:v>
                </c:pt>
                <c:pt idx="6317">
                  <c:v>4276854217.5925927</c:v>
                </c:pt>
                <c:pt idx="6318">
                  <c:v>4276854221.064815</c:v>
                </c:pt>
                <c:pt idx="6319">
                  <c:v>4276854224.5370374</c:v>
                </c:pt>
                <c:pt idx="6320">
                  <c:v>4276854228.0092597</c:v>
                </c:pt>
                <c:pt idx="6321">
                  <c:v>4276854230.3240743</c:v>
                </c:pt>
                <c:pt idx="6322">
                  <c:v>4276854233.7962966</c:v>
                </c:pt>
                <c:pt idx="6323">
                  <c:v>4276854237.2685189</c:v>
                </c:pt>
                <c:pt idx="6324">
                  <c:v>4276854240.7407413</c:v>
                </c:pt>
                <c:pt idx="6325">
                  <c:v>4276854243.0555558</c:v>
                </c:pt>
                <c:pt idx="6326">
                  <c:v>4276854246.5277781</c:v>
                </c:pt>
                <c:pt idx="6327">
                  <c:v>4276854250.0000005</c:v>
                </c:pt>
                <c:pt idx="6328">
                  <c:v>4276854253.4722219</c:v>
                </c:pt>
                <c:pt idx="6329">
                  <c:v>4276854256.9444442</c:v>
                </c:pt>
                <c:pt idx="6330">
                  <c:v>4276854259.2592597</c:v>
                </c:pt>
                <c:pt idx="6331">
                  <c:v>4276854262.7314811</c:v>
                </c:pt>
                <c:pt idx="6332">
                  <c:v>4276854266.2037034</c:v>
                </c:pt>
                <c:pt idx="6333">
                  <c:v>4276854269.6759257</c:v>
                </c:pt>
                <c:pt idx="6334">
                  <c:v>4276854271.9907403</c:v>
                </c:pt>
                <c:pt idx="6335">
                  <c:v>4276854275.4629626</c:v>
                </c:pt>
                <c:pt idx="6336">
                  <c:v>4276854278.935185</c:v>
                </c:pt>
                <c:pt idx="6337">
                  <c:v>4276854282.4074073</c:v>
                </c:pt>
                <c:pt idx="6338">
                  <c:v>4276854284.7222219</c:v>
                </c:pt>
                <c:pt idx="6339">
                  <c:v>4276854288.1944442</c:v>
                </c:pt>
                <c:pt idx="6340">
                  <c:v>4276854291.6666665</c:v>
                </c:pt>
                <c:pt idx="6341">
                  <c:v>4276854295.1388888</c:v>
                </c:pt>
                <c:pt idx="6342">
                  <c:v>4276854298.6111112</c:v>
                </c:pt>
                <c:pt idx="6343">
                  <c:v>4276854300.9259257</c:v>
                </c:pt>
                <c:pt idx="6344">
                  <c:v>4276854304.3981481</c:v>
                </c:pt>
                <c:pt idx="6345">
                  <c:v>4276854307.8703704</c:v>
                </c:pt>
                <c:pt idx="6346">
                  <c:v>4276854311.3425927</c:v>
                </c:pt>
                <c:pt idx="6347">
                  <c:v>4276854313.6574073</c:v>
                </c:pt>
                <c:pt idx="6348">
                  <c:v>4276854317.1296296</c:v>
                </c:pt>
                <c:pt idx="6349">
                  <c:v>4276854320.6018519</c:v>
                </c:pt>
                <c:pt idx="6350">
                  <c:v>4276854324.0740743</c:v>
                </c:pt>
                <c:pt idx="6351">
                  <c:v>4276854326.3888888</c:v>
                </c:pt>
                <c:pt idx="6352">
                  <c:v>4276854329.8611112</c:v>
                </c:pt>
                <c:pt idx="6353">
                  <c:v>4276854333.3333335</c:v>
                </c:pt>
                <c:pt idx="6354">
                  <c:v>4276854336.8055558</c:v>
                </c:pt>
                <c:pt idx="6355">
                  <c:v>4276854340.2777781</c:v>
                </c:pt>
                <c:pt idx="6356">
                  <c:v>4276854342.5925927</c:v>
                </c:pt>
                <c:pt idx="6357">
                  <c:v>4276854346.064815</c:v>
                </c:pt>
                <c:pt idx="6358">
                  <c:v>4276854349.5370374</c:v>
                </c:pt>
                <c:pt idx="6359">
                  <c:v>4276854353.0092587</c:v>
                </c:pt>
                <c:pt idx="6360">
                  <c:v>4276854355.3240743</c:v>
                </c:pt>
                <c:pt idx="6361">
                  <c:v>4276854358.7962966</c:v>
                </c:pt>
                <c:pt idx="6362">
                  <c:v>4276854362.268518</c:v>
                </c:pt>
                <c:pt idx="6363">
                  <c:v>4276854365.7407403</c:v>
                </c:pt>
                <c:pt idx="6364">
                  <c:v>4276854369.2129626</c:v>
                </c:pt>
                <c:pt idx="6365">
                  <c:v>4276854371.5277781</c:v>
                </c:pt>
                <c:pt idx="6366">
                  <c:v>4276854374.9999995</c:v>
                </c:pt>
                <c:pt idx="6367">
                  <c:v>4276854378.4722219</c:v>
                </c:pt>
                <c:pt idx="6368">
                  <c:v>4276854381.9444442</c:v>
                </c:pt>
                <c:pt idx="6369">
                  <c:v>4276854384.2592587</c:v>
                </c:pt>
                <c:pt idx="6370">
                  <c:v>4276854387.7314811</c:v>
                </c:pt>
                <c:pt idx="6371">
                  <c:v>4276854391.2037034</c:v>
                </c:pt>
                <c:pt idx="6372">
                  <c:v>4276854394.6759257</c:v>
                </c:pt>
                <c:pt idx="6373">
                  <c:v>4276854396.9907403</c:v>
                </c:pt>
                <c:pt idx="6374">
                  <c:v>4276854400.4629626</c:v>
                </c:pt>
                <c:pt idx="6375">
                  <c:v>4276854403.935185</c:v>
                </c:pt>
                <c:pt idx="6376">
                  <c:v>4276854407.4074073</c:v>
                </c:pt>
                <c:pt idx="6377">
                  <c:v>4276854410.8796296</c:v>
                </c:pt>
                <c:pt idx="6378">
                  <c:v>4276854413.1944442</c:v>
                </c:pt>
                <c:pt idx="6379">
                  <c:v>4276854416.6666665</c:v>
                </c:pt>
                <c:pt idx="6380">
                  <c:v>4276854420.1388888</c:v>
                </c:pt>
                <c:pt idx="6381">
                  <c:v>4276854423.6111112</c:v>
                </c:pt>
                <c:pt idx="6382">
                  <c:v>4276854425.9259257</c:v>
                </c:pt>
                <c:pt idx="6383">
                  <c:v>4276854429.3981481</c:v>
                </c:pt>
                <c:pt idx="6384">
                  <c:v>4276854432.8703704</c:v>
                </c:pt>
                <c:pt idx="6385">
                  <c:v>4276854436.3425927</c:v>
                </c:pt>
                <c:pt idx="6386">
                  <c:v>4276854438.6574073</c:v>
                </c:pt>
                <c:pt idx="6387">
                  <c:v>4276854442.1296296</c:v>
                </c:pt>
                <c:pt idx="6388">
                  <c:v>4276854445.6018519</c:v>
                </c:pt>
                <c:pt idx="6389">
                  <c:v>4276854449.0740743</c:v>
                </c:pt>
                <c:pt idx="6390">
                  <c:v>4276854452.5462961</c:v>
                </c:pt>
                <c:pt idx="6391">
                  <c:v>4276854454.8611112</c:v>
                </c:pt>
                <c:pt idx="6392">
                  <c:v>4276854458.3333335</c:v>
                </c:pt>
                <c:pt idx="6393">
                  <c:v>4276854461.8055558</c:v>
                </c:pt>
                <c:pt idx="6394">
                  <c:v>4276854465.2777777</c:v>
                </c:pt>
                <c:pt idx="6395">
                  <c:v>4276854467.5925927</c:v>
                </c:pt>
                <c:pt idx="6396">
                  <c:v>4276854471.064815</c:v>
                </c:pt>
                <c:pt idx="6397">
                  <c:v>4276854474.5370369</c:v>
                </c:pt>
                <c:pt idx="6398">
                  <c:v>4276854478.0092592</c:v>
                </c:pt>
                <c:pt idx="6399">
                  <c:v>4276854481.4814816</c:v>
                </c:pt>
                <c:pt idx="6400">
                  <c:v>4276854483.7962961</c:v>
                </c:pt>
                <c:pt idx="6401">
                  <c:v>4276854487.2685184</c:v>
                </c:pt>
                <c:pt idx="6402">
                  <c:v>4276854490.7407408</c:v>
                </c:pt>
                <c:pt idx="6403">
                  <c:v>4276854494.2129631</c:v>
                </c:pt>
                <c:pt idx="6404">
                  <c:v>4276854496.5277777</c:v>
                </c:pt>
                <c:pt idx="6405">
                  <c:v>4276854500</c:v>
                </c:pt>
                <c:pt idx="6406">
                  <c:v>4276854503.4722223</c:v>
                </c:pt>
                <c:pt idx="6407">
                  <c:v>4276854506.9444447</c:v>
                </c:pt>
                <c:pt idx="6408">
                  <c:v>4276854509.2592592</c:v>
                </c:pt>
                <c:pt idx="6409">
                  <c:v>4276854512.7314816</c:v>
                </c:pt>
                <c:pt idx="6410">
                  <c:v>4276854516.2037039</c:v>
                </c:pt>
                <c:pt idx="6411">
                  <c:v>4276854519.6759262</c:v>
                </c:pt>
                <c:pt idx="6412">
                  <c:v>4276854523.1481481</c:v>
                </c:pt>
                <c:pt idx="6413">
                  <c:v>4276854525.4629631</c:v>
                </c:pt>
                <c:pt idx="6414">
                  <c:v>4276854528.9351854</c:v>
                </c:pt>
                <c:pt idx="6415">
                  <c:v>4276854532.4074078</c:v>
                </c:pt>
                <c:pt idx="6416">
                  <c:v>4276854535.8796296</c:v>
                </c:pt>
                <c:pt idx="6417">
                  <c:v>4276854538.1944447</c:v>
                </c:pt>
                <c:pt idx="6418">
                  <c:v>4276854541.666667</c:v>
                </c:pt>
                <c:pt idx="6419">
                  <c:v>4276854545.1388893</c:v>
                </c:pt>
                <c:pt idx="6420">
                  <c:v>4276854548.6111112</c:v>
                </c:pt>
                <c:pt idx="6421">
                  <c:v>4276854552.0833335</c:v>
                </c:pt>
                <c:pt idx="6422">
                  <c:v>4276854554.3981485</c:v>
                </c:pt>
                <c:pt idx="6423">
                  <c:v>4276854557.8703709</c:v>
                </c:pt>
                <c:pt idx="6424">
                  <c:v>4276854561.3425927</c:v>
                </c:pt>
                <c:pt idx="6425">
                  <c:v>4276854564.8148146</c:v>
                </c:pt>
                <c:pt idx="6426">
                  <c:v>4276854567.1296301</c:v>
                </c:pt>
                <c:pt idx="6427">
                  <c:v>4276854570.6018519</c:v>
                </c:pt>
                <c:pt idx="6428">
                  <c:v>4276854574.0740738</c:v>
                </c:pt>
                <c:pt idx="6429">
                  <c:v>4276854577.5462961</c:v>
                </c:pt>
                <c:pt idx="6430">
                  <c:v>4276854579.8611116</c:v>
                </c:pt>
                <c:pt idx="6431">
                  <c:v>4276854583.333333</c:v>
                </c:pt>
                <c:pt idx="6432">
                  <c:v>4276854586.8055553</c:v>
                </c:pt>
                <c:pt idx="6433">
                  <c:v>4276854590.2777777</c:v>
                </c:pt>
                <c:pt idx="6434">
                  <c:v>4276854593.75</c:v>
                </c:pt>
                <c:pt idx="6435">
                  <c:v>4276854596.0648146</c:v>
                </c:pt>
                <c:pt idx="6436">
                  <c:v>4276854599.5370369</c:v>
                </c:pt>
                <c:pt idx="6437">
                  <c:v>4276854603.0092592</c:v>
                </c:pt>
                <c:pt idx="6438">
                  <c:v>4276854606.4814816</c:v>
                </c:pt>
                <c:pt idx="6439">
                  <c:v>4276854608.7962961</c:v>
                </c:pt>
                <c:pt idx="6440">
                  <c:v>4276854612.2685184</c:v>
                </c:pt>
                <c:pt idx="6441">
                  <c:v>4276854615.7407408</c:v>
                </c:pt>
                <c:pt idx="6442">
                  <c:v>4276854619.2129631</c:v>
                </c:pt>
                <c:pt idx="6443">
                  <c:v>4276854621.5277777</c:v>
                </c:pt>
                <c:pt idx="6444">
                  <c:v>4276854625</c:v>
                </c:pt>
                <c:pt idx="6445">
                  <c:v>4276854628.4722223</c:v>
                </c:pt>
                <c:pt idx="6446">
                  <c:v>4276854631.9444447</c:v>
                </c:pt>
                <c:pt idx="6447">
                  <c:v>4276854635.416667</c:v>
                </c:pt>
                <c:pt idx="6448">
                  <c:v>4276854637.7314816</c:v>
                </c:pt>
                <c:pt idx="6449">
                  <c:v>4276854641.2037039</c:v>
                </c:pt>
                <c:pt idx="6450">
                  <c:v>4276854644.6759262</c:v>
                </c:pt>
                <c:pt idx="6451">
                  <c:v>4276854648.1481485</c:v>
                </c:pt>
                <c:pt idx="6452">
                  <c:v>4276854650.4629631</c:v>
                </c:pt>
                <c:pt idx="6453">
                  <c:v>4276854653.9351854</c:v>
                </c:pt>
                <c:pt idx="6454">
                  <c:v>4276854657.4074078</c:v>
                </c:pt>
                <c:pt idx="6455">
                  <c:v>4276854660.8796301</c:v>
                </c:pt>
                <c:pt idx="6456">
                  <c:v>4276854664.3518515</c:v>
                </c:pt>
                <c:pt idx="6457">
                  <c:v>4276854666.666667</c:v>
                </c:pt>
                <c:pt idx="6458">
                  <c:v>4276854670.1388893</c:v>
                </c:pt>
                <c:pt idx="6459">
                  <c:v>4276854673.6111107</c:v>
                </c:pt>
                <c:pt idx="6460">
                  <c:v>4276854677.083333</c:v>
                </c:pt>
                <c:pt idx="6461">
                  <c:v>4276854679.3981485</c:v>
                </c:pt>
                <c:pt idx="6462">
                  <c:v>4276854682.8703699</c:v>
                </c:pt>
                <c:pt idx="6463">
                  <c:v>4276854686.3425922</c:v>
                </c:pt>
                <c:pt idx="6464">
                  <c:v>4276854689.8148146</c:v>
                </c:pt>
                <c:pt idx="6465">
                  <c:v>4276854692.1296301</c:v>
                </c:pt>
                <c:pt idx="6466">
                  <c:v>4276854695.6018515</c:v>
                </c:pt>
                <c:pt idx="6467">
                  <c:v>4276854699.0740738</c:v>
                </c:pt>
                <c:pt idx="6468">
                  <c:v>4276854702.5462961</c:v>
                </c:pt>
                <c:pt idx="6469">
                  <c:v>4276854706.0185184</c:v>
                </c:pt>
                <c:pt idx="6470">
                  <c:v>4276854708.333333</c:v>
                </c:pt>
                <c:pt idx="6471">
                  <c:v>4276854711.8055553</c:v>
                </c:pt>
                <c:pt idx="6472">
                  <c:v>4276854715.2777777</c:v>
                </c:pt>
                <c:pt idx="6473">
                  <c:v>4276854718.75</c:v>
                </c:pt>
                <c:pt idx="6474">
                  <c:v>4276854721.0648146</c:v>
                </c:pt>
                <c:pt idx="6475">
                  <c:v>4276854724.5370369</c:v>
                </c:pt>
                <c:pt idx="6476">
                  <c:v>4276854728.0092592</c:v>
                </c:pt>
                <c:pt idx="6477">
                  <c:v>4276854731.4814816</c:v>
                </c:pt>
                <c:pt idx="6478">
                  <c:v>4276854733.7962961</c:v>
                </c:pt>
                <c:pt idx="6479">
                  <c:v>4276854737.2685184</c:v>
                </c:pt>
                <c:pt idx="6480">
                  <c:v>4276854740.7407408</c:v>
                </c:pt>
                <c:pt idx="6481">
                  <c:v>4276854744.2129631</c:v>
                </c:pt>
                <c:pt idx="6482">
                  <c:v>4276854747.6851854</c:v>
                </c:pt>
                <c:pt idx="6483">
                  <c:v>4276854750</c:v>
                </c:pt>
                <c:pt idx="6484">
                  <c:v>4276854753.4722223</c:v>
                </c:pt>
                <c:pt idx="6485">
                  <c:v>4276854756.9444447</c:v>
                </c:pt>
                <c:pt idx="6486">
                  <c:v>4276854760.416667</c:v>
                </c:pt>
                <c:pt idx="6487">
                  <c:v>4276854762.7314816</c:v>
                </c:pt>
                <c:pt idx="6488">
                  <c:v>4276854766.2037039</c:v>
                </c:pt>
                <c:pt idx="6489">
                  <c:v>4276854769.6759262</c:v>
                </c:pt>
                <c:pt idx="6490">
                  <c:v>4276854773.1481476</c:v>
                </c:pt>
                <c:pt idx="6491">
                  <c:v>4276854776.6203699</c:v>
                </c:pt>
                <c:pt idx="6492">
                  <c:v>4276854778.9351854</c:v>
                </c:pt>
                <c:pt idx="6493">
                  <c:v>4276854782.4074078</c:v>
                </c:pt>
                <c:pt idx="6494">
                  <c:v>4276854785.8796291</c:v>
                </c:pt>
                <c:pt idx="6495">
                  <c:v>4276854789.3518515</c:v>
                </c:pt>
                <c:pt idx="6496">
                  <c:v>4276854791.666667</c:v>
                </c:pt>
                <c:pt idx="6497">
                  <c:v>4276854795.1388884</c:v>
                </c:pt>
                <c:pt idx="6498">
                  <c:v>4276854798.6111107</c:v>
                </c:pt>
                <c:pt idx="6499">
                  <c:v>4276854802.083333</c:v>
                </c:pt>
                <c:pt idx="6500">
                  <c:v>4276854804.3981481</c:v>
                </c:pt>
                <c:pt idx="6501">
                  <c:v>4276854807.8703699</c:v>
                </c:pt>
                <c:pt idx="6502">
                  <c:v>4276854811.3425922</c:v>
                </c:pt>
                <c:pt idx="6503">
                  <c:v>4276854814.8148146</c:v>
                </c:pt>
                <c:pt idx="6504">
                  <c:v>4276854818.2870369</c:v>
                </c:pt>
                <c:pt idx="6505">
                  <c:v>4276854820.6018515</c:v>
                </c:pt>
                <c:pt idx="6506">
                  <c:v>4276854824.0740738</c:v>
                </c:pt>
                <c:pt idx="6507">
                  <c:v>4276854827.5462961</c:v>
                </c:pt>
                <c:pt idx="6508">
                  <c:v>4276854831.0185184</c:v>
                </c:pt>
                <c:pt idx="6509">
                  <c:v>4276854833.333333</c:v>
                </c:pt>
                <c:pt idx="6510">
                  <c:v>4276854836.8055553</c:v>
                </c:pt>
                <c:pt idx="6511">
                  <c:v>4276854840.2777777</c:v>
                </c:pt>
                <c:pt idx="6512">
                  <c:v>4276854843.75</c:v>
                </c:pt>
                <c:pt idx="6513">
                  <c:v>4276854846.0648146</c:v>
                </c:pt>
                <c:pt idx="6514">
                  <c:v>4276854849.5370369</c:v>
                </c:pt>
                <c:pt idx="6515">
                  <c:v>4276854861.1111112</c:v>
                </c:pt>
                <c:pt idx="6516">
                  <c:v>4276854872.6851854</c:v>
                </c:pt>
                <c:pt idx="6517">
                  <c:v>4276854885.4166665</c:v>
                </c:pt>
                <c:pt idx="6518">
                  <c:v>4276854896.9907408</c:v>
                </c:pt>
                <c:pt idx="6519">
                  <c:v>4276854908.564815</c:v>
                </c:pt>
                <c:pt idx="6520">
                  <c:v>4276854920.1388888</c:v>
                </c:pt>
                <c:pt idx="6521">
                  <c:v>4276854931.7129631</c:v>
                </c:pt>
                <c:pt idx="6522">
                  <c:v>4276854943.2870374</c:v>
                </c:pt>
                <c:pt idx="6523">
                  <c:v>4276854954.8611112</c:v>
                </c:pt>
                <c:pt idx="6524">
                  <c:v>4276854966.435185</c:v>
                </c:pt>
                <c:pt idx="6525">
                  <c:v>4276854978.0092597</c:v>
                </c:pt>
                <c:pt idx="6526">
                  <c:v>4276854989.5833335</c:v>
                </c:pt>
                <c:pt idx="6527">
                  <c:v>4276855001.1574073</c:v>
                </c:pt>
                <c:pt idx="6528">
                  <c:v>4276855013.8888888</c:v>
                </c:pt>
                <c:pt idx="6529">
                  <c:v>4276855025.4629626</c:v>
                </c:pt>
                <c:pt idx="6530">
                  <c:v>4276855037.0370374</c:v>
                </c:pt>
                <c:pt idx="6531">
                  <c:v>4276855048.6111112</c:v>
                </c:pt>
                <c:pt idx="6532">
                  <c:v>4276855060.185185</c:v>
                </c:pt>
                <c:pt idx="6533">
                  <c:v>4276855071.7592597</c:v>
                </c:pt>
                <c:pt idx="6534">
                  <c:v>4276855083.3333335</c:v>
                </c:pt>
                <c:pt idx="6535">
                  <c:v>4276855094.9074073</c:v>
                </c:pt>
                <c:pt idx="6536">
                  <c:v>4276855106.4814811</c:v>
                </c:pt>
                <c:pt idx="6537">
                  <c:v>4276855118.0555558</c:v>
                </c:pt>
                <c:pt idx="6538">
                  <c:v>4276855129.6296296</c:v>
                </c:pt>
                <c:pt idx="6539">
                  <c:v>4276855141.2037034</c:v>
                </c:pt>
                <c:pt idx="6540">
                  <c:v>4276855152.7777781</c:v>
                </c:pt>
                <c:pt idx="6541">
                  <c:v>4276855165.5092587</c:v>
                </c:pt>
                <c:pt idx="6542">
                  <c:v>4276855175.9259257</c:v>
                </c:pt>
                <c:pt idx="6543">
                  <c:v>4276855188.6574073</c:v>
                </c:pt>
                <c:pt idx="6544">
                  <c:v>4276855200.2314811</c:v>
                </c:pt>
                <c:pt idx="6545">
                  <c:v>4276855234.9537034</c:v>
                </c:pt>
                <c:pt idx="6546">
                  <c:v>4276855269.6759257</c:v>
                </c:pt>
                <c:pt idx="6547">
                  <c:v>4276855304.3981481</c:v>
                </c:pt>
                <c:pt idx="6548">
                  <c:v>4276855339.1203709</c:v>
                </c:pt>
                <c:pt idx="6549">
                  <c:v>4276855373.8425922</c:v>
                </c:pt>
                <c:pt idx="6550">
                  <c:v>4276855408.5648146</c:v>
                </c:pt>
                <c:pt idx="6551">
                  <c:v>4276855443.2870369</c:v>
                </c:pt>
                <c:pt idx="6552">
                  <c:v>4276855478.0092592</c:v>
                </c:pt>
                <c:pt idx="6553">
                  <c:v>4276855512.7314816</c:v>
                </c:pt>
                <c:pt idx="6554">
                  <c:v>4276855547.4537039</c:v>
                </c:pt>
                <c:pt idx="6555">
                  <c:v>4276855582.1759262</c:v>
                </c:pt>
                <c:pt idx="6556">
                  <c:v>4276855616.8981481</c:v>
                </c:pt>
                <c:pt idx="6557">
                  <c:v>4276855651.6203704</c:v>
                </c:pt>
                <c:pt idx="6558">
                  <c:v>4276855686.3425927</c:v>
                </c:pt>
                <c:pt idx="6559">
                  <c:v>4276855721.064815</c:v>
                </c:pt>
                <c:pt idx="6560">
                  <c:v>4276855755.7870374</c:v>
                </c:pt>
                <c:pt idx="6561">
                  <c:v>4276855790.5092597</c:v>
                </c:pt>
                <c:pt idx="6562">
                  <c:v>4276855825.2314811</c:v>
                </c:pt>
                <c:pt idx="6563">
                  <c:v>4276855859.9537034</c:v>
                </c:pt>
                <c:pt idx="6564">
                  <c:v>4276855869.2129626</c:v>
                </c:pt>
                <c:pt idx="6565">
                  <c:v>4276855872.685185</c:v>
                </c:pt>
                <c:pt idx="6566">
                  <c:v>4276855876.1574073</c:v>
                </c:pt>
                <c:pt idx="6567">
                  <c:v>4276855878.4722219</c:v>
                </c:pt>
                <c:pt idx="6568">
                  <c:v>4276855881.9444442</c:v>
                </c:pt>
                <c:pt idx="6569">
                  <c:v>4276855885.4166665</c:v>
                </c:pt>
                <c:pt idx="6570">
                  <c:v>4276855888.8888888</c:v>
                </c:pt>
                <c:pt idx="6571">
                  <c:v>4276855891.2037034</c:v>
                </c:pt>
                <c:pt idx="6572">
                  <c:v>4276855894.6759257</c:v>
                </c:pt>
                <c:pt idx="6573">
                  <c:v>4276855898.1481481</c:v>
                </c:pt>
                <c:pt idx="6574">
                  <c:v>4276855901.6203704</c:v>
                </c:pt>
                <c:pt idx="6575">
                  <c:v>4276855903.935185</c:v>
                </c:pt>
                <c:pt idx="6576">
                  <c:v>4276855907.4074073</c:v>
                </c:pt>
                <c:pt idx="6577">
                  <c:v>4276855910.8796296</c:v>
                </c:pt>
                <c:pt idx="6578">
                  <c:v>4276855914.3518519</c:v>
                </c:pt>
                <c:pt idx="6579">
                  <c:v>4276855917.8240743</c:v>
                </c:pt>
                <c:pt idx="6580">
                  <c:v>4276855920.1388888</c:v>
                </c:pt>
                <c:pt idx="6581">
                  <c:v>4276855923.6111112</c:v>
                </c:pt>
                <c:pt idx="6582">
                  <c:v>4276855927.0833335</c:v>
                </c:pt>
                <c:pt idx="6583">
                  <c:v>4276855930.5555558</c:v>
                </c:pt>
                <c:pt idx="6584">
                  <c:v>4276855932.8703704</c:v>
                </c:pt>
                <c:pt idx="6585">
                  <c:v>4276855936.3425927</c:v>
                </c:pt>
                <c:pt idx="6586">
                  <c:v>4276855939.814815</c:v>
                </c:pt>
                <c:pt idx="6587">
                  <c:v>4276855943.2870374</c:v>
                </c:pt>
                <c:pt idx="6588">
                  <c:v>4276855946.7592587</c:v>
                </c:pt>
                <c:pt idx="6589">
                  <c:v>4276855949.0740743</c:v>
                </c:pt>
                <c:pt idx="6590">
                  <c:v>4276855952.5462966</c:v>
                </c:pt>
                <c:pt idx="6591">
                  <c:v>4276855956.018518</c:v>
                </c:pt>
                <c:pt idx="6592">
                  <c:v>4276855959.4907403</c:v>
                </c:pt>
                <c:pt idx="6593">
                  <c:v>4276855961.8055558</c:v>
                </c:pt>
                <c:pt idx="6594">
                  <c:v>4276855965.2777772</c:v>
                </c:pt>
                <c:pt idx="6595">
                  <c:v>4276855968.7499995</c:v>
                </c:pt>
                <c:pt idx="6596">
                  <c:v>4276855972.2222219</c:v>
                </c:pt>
                <c:pt idx="6597">
                  <c:v>4276855975.6944442</c:v>
                </c:pt>
                <c:pt idx="6598">
                  <c:v>4276855978.0092587</c:v>
                </c:pt>
                <c:pt idx="6599">
                  <c:v>4276855981.4814811</c:v>
                </c:pt>
                <c:pt idx="6600">
                  <c:v>4276855984.9537034</c:v>
                </c:pt>
                <c:pt idx="6601">
                  <c:v>4276855988.4259257</c:v>
                </c:pt>
                <c:pt idx="6602">
                  <c:v>4276855990.7407403</c:v>
                </c:pt>
                <c:pt idx="6603">
                  <c:v>4276855994.2129626</c:v>
                </c:pt>
                <c:pt idx="6604">
                  <c:v>4276855997.685185</c:v>
                </c:pt>
                <c:pt idx="6605">
                  <c:v>4276856001.1574073</c:v>
                </c:pt>
                <c:pt idx="6606">
                  <c:v>4276856003.4722219</c:v>
                </c:pt>
                <c:pt idx="6607">
                  <c:v>4276856006.9444442</c:v>
                </c:pt>
                <c:pt idx="6608">
                  <c:v>4276856010.4166665</c:v>
                </c:pt>
                <c:pt idx="6609">
                  <c:v>4276856013.8888888</c:v>
                </c:pt>
                <c:pt idx="6610">
                  <c:v>4276856017.3611112</c:v>
                </c:pt>
                <c:pt idx="6611">
                  <c:v>4276856019.6759257</c:v>
                </c:pt>
                <c:pt idx="6612">
                  <c:v>4276856023.1481481</c:v>
                </c:pt>
                <c:pt idx="6613">
                  <c:v>4276856026.6203704</c:v>
                </c:pt>
                <c:pt idx="6614">
                  <c:v>4276856030.0925927</c:v>
                </c:pt>
                <c:pt idx="6615">
                  <c:v>4276856032.4074073</c:v>
                </c:pt>
                <c:pt idx="6616">
                  <c:v>4276856035.8796296</c:v>
                </c:pt>
                <c:pt idx="6617">
                  <c:v>4276856039.3518519</c:v>
                </c:pt>
                <c:pt idx="6618">
                  <c:v>4276856042.8240743</c:v>
                </c:pt>
                <c:pt idx="6619">
                  <c:v>4276856045.1388888</c:v>
                </c:pt>
                <c:pt idx="6620">
                  <c:v>4276856048.6111112</c:v>
                </c:pt>
                <c:pt idx="6621">
                  <c:v>4276856052.0833335</c:v>
                </c:pt>
                <c:pt idx="6622">
                  <c:v>4276856055.5555553</c:v>
                </c:pt>
                <c:pt idx="6623">
                  <c:v>4276856059.0277777</c:v>
                </c:pt>
                <c:pt idx="6624">
                  <c:v>4276856061.3425927</c:v>
                </c:pt>
                <c:pt idx="6625">
                  <c:v>4276856064.8148146</c:v>
                </c:pt>
                <c:pt idx="6626">
                  <c:v>4276856068.2870369</c:v>
                </c:pt>
                <c:pt idx="6627">
                  <c:v>4276856071.7592592</c:v>
                </c:pt>
                <c:pt idx="6628">
                  <c:v>4276856074.0740743</c:v>
                </c:pt>
                <c:pt idx="6629">
                  <c:v>4276856077.5462961</c:v>
                </c:pt>
                <c:pt idx="6630">
                  <c:v>4276856081.0185184</c:v>
                </c:pt>
                <c:pt idx="6631">
                  <c:v>4276856084.4907408</c:v>
                </c:pt>
                <c:pt idx="6632">
                  <c:v>4276856086.8055553</c:v>
                </c:pt>
                <c:pt idx="6633">
                  <c:v>4276856090.2777777</c:v>
                </c:pt>
                <c:pt idx="6634">
                  <c:v>4276856093.75</c:v>
                </c:pt>
                <c:pt idx="6635">
                  <c:v>4276856097.2222223</c:v>
                </c:pt>
                <c:pt idx="6636">
                  <c:v>4276856100.6944447</c:v>
                </c:pt>
                <c:pt idx="6637">
                  <c:v>4276856103.0092592</c:v>
                </c:pt>
                <c:pt idx="6638">
                  <c:v>4276856106.4814816</c:v>
                </c:pt>
                <c:pt idx="6639">
                  <c:v>4276856109.9537039</c:v>
                </c:pt>
                <c:pt idx="6640">
                  <c:v>4276856113.4259262</c:v>
                </c:pt>
                <c:pt idx="6641">
                  <c:v>4276856115.7407408</c:v>
                </c:pt>
                <c:pt idx="6642">
                  <c:v>4276856119.2129631</c:v>
                </c:pt>
                <c:pt idx="6643">
                  <c:v>4276856122.6851854</c:v>
                </c:pt>
                <c:pt idx="6644">
                  <c:v>4276856126.1574078</c:v>
                </c:pt>
                <c:pt idx="6645">
                  <c:v>4276856128.4722223</c:v>
                </c:pt>
                <c:pt idx="6646">
                  <c:v>4276856131.9444447</c:v>
                </c:pt>
                <c:pt idx="6647">
                  <c:v>4276856135.416667</c:v>
                </c:pt>
                <c:pt idx="6648">
                  <c:v>4276856138.8888893</c:v>
                </c:pt>
                <c:pt idx="6649">
                  <c:v>4276856142.3611116</c:v>
                </c:pt>
                <c:pt idx="6650">
                  <c:v>4276856144.6759262</c:v>
                </c:pt>
                <c:pt idx="6651">
                  <c:v>4276856148.1481485</c:v>
                </c:pt>
                <c:pt idx="6652">
                  <c:v>4276856151.6203709</c:v>
                </c:pt>
                <c:pt idx="6653">
                  <c:v>4276856155.0925922</c:v>
                </c:pt>
                <c:pt idx="6654">
                  <c:v>4276856157.4074078</c:v>
                </c:pt>
                <c:pt idx="6655">
                  <c:v>4276856160.8796301</c:v>
                </c:pt>
                <c:pt idx="6656">
                  <c:v>4276856164.3518524</c:v>
                </c:pt>
                <c:pt idx="6657">
                  <c:v>4276856167.8240738</c:v>
                </c:pt>
                <c:pt idx="6658">
                  <c:v>4276856171.2962961</c:v>
                </c:pt>
                <c:pt idx="6659">
                  <c:v>4276856173.6111116</c:v>
                </c:pt>
                <c:pt idx="6660">
                  <c:v>4276856177.083333</c:v>
                </c:pt>
                <c:pt idx="6661">
                  <c:v>4276856180.5555553</c:v>
                </c:pt>
                <c:pt idx="6662">
                  <c:v>4276856184.0277777</c:v>
                </c:pt>
                <c:pt idx="6663">
                  <c:v>4276856186.3425922</c:v>
                </c:pt>
                <c:pt idx="6664">
                  <c:v>4276856189.8148146</c:v>
                </c:pt>
                <c:pt idx="6665">
                  <c:v>4276856193.2870369</c:v>
                </c:pt>
                <c:pt idx="6666">
                  <c:v>4276856196.7592592</c:v>
                </c:pt>
                <c:pt idx="6667">
                  <c:v>4276856199.0740738</c:v>
                </c:pt>
                <c:pt idx="6668">
                  <c:v>4276856202.5462961</c:v>
                </c:pt>
                <c:pt idx="6669">
                  <c:v>4276856206.0185184</c:v>
                </c:pt>
                <c:pt idx="6670">
                  <c:v>4276856209.4907408</c:v>
                </c:pt>
                <c:pt idx="6671">
                  <c:v>4276856212.9629631</c:v>
                </c:pt>
                <c:pt idx="6672">
                  <c:v>4276856215.2777777</c:v>
                </c:pt>
                <c:pt idx="6673">
                  <c:v>4276856218.75</c:v>
                </c:pt>
                <c:pt idx="6674">
                  <c:v>4276856222.2222223</c:v>
                </c:pt>
                <c:pt idx="6675">
                  <c:v>4276856225.6944447</c:v>
                </c:pt>
                <c:pt idx="6676">
                  <c:v>4276856228.0092592</c:v>
                </c:pt>
                <c:pt idx="6677">
                  <c:v>4276856231.4814816</c:v>
                </c:pt>
                <c:pt idx="6678">
                  <c:v>4276856234.9537039</c:v>
                </c:pt>
                <c:pt idx="6679">
                  <c:v>4276856238.4259262</c:v>
                </c:pt>
                <c:pt idx="6680">
                  <c:v>4276856240.7407408</c:v>
                </c:pt>
                <c:pt idx="6681">
                  <c:v>4276856244.2129631</c:v>
                </c:pt>
                <c:pt idx="6682">
                  <c:v>4276856247.6851854</c:v>
                </c:pt>
                <c:pt idx="6683">
                  <c:v>4276856251.1574078</c:v>
                </c:pt>
                <c:pt idx="6684">
                  <c:v>4276856254.6296301</c:v>
                </c:pt>
                <c:pt idx="6685">
                  <c:v>4276856256.9444447</c:v>
                </c:pt>
                <c:pt idx="6686">
                  <c:v>4276856260.416667</c:v>
                </c:pt>
                <c:pt idx="6687">
                  <c:v>4276856263.8888893</c:v>
                </c:pt>
                <c:pt idx="6688">
                  <c:v>4276856267.3611107</c:v>
                </c:pt>
                <c:pt idx="6689">
                  <c:v>4276856269.6759262</c:v>
                </c:pt>
                <c:pt idx="6690">
                  <c:v>4276856273.1481485</c:v>
                </c:pt>
                <c:pt idx="6691">
                  <c:v>4276856276.6203699</c:v>
                </c:pt>
                <c:pt idx="6692">
                  <c:v>4276856280.0925922</c:v>
                </c:pt>
                <c:pt idx="6693">
                  <c:v>4276856283.5648146</c:v>
                </c:pt>
                <c:pt idx="6694">
                  <c:v>4276856285.8796291</c:v>
                </c:pt>
                <c:pt idx="6695">
                  <c:v>4276856289.3518515</c:v>
                </c:pt>
                <c:pt idx="6696">
                  <c:v>4276856292.8240738</c:v>
                </c:pt>
                <c:pt idx="6697">
                  <c:v>4276856296.2962961</c:v>
                </c:pt>
                <c:pt idx="6698">
                  <c:v>4276856298.6111107</c:v>
                </c:pt>
                <c:pt idx="6699">
                  <c:v>4276856302.083333</c:v>
                </c:pt>
                <c:pt idx="6700">
                  <c:v>4276856305.5555553</c:v>
                </c:pt>
                <c:pt idx="6701">
                  <c:v>4276856309.0277777</c:v>
                </c:pt>
                <c:pt idx="6702">
                  <c:v>4276856311.3425922</c:v>
                </c:pt>
                <c:pt idx="6703">
                  <c:v>4276856314.8148146</c:v>
                </c:pt>
                <c:pt idx="6704">
                  <c:v>4276856318.2870369</c:v>
                </c:pt>
                <c:pt idx="6705">
                  <c:v>4276856321.7592592</c:v>
                </c:pt>
                <c:pt idx="6706">
                  <c:v>4276856325.2314816</c:v>
                </c:pt>
                <c:pt idx="6707">
                  <c:v>4276856327.5462961</c:v>
                </c:pt>
                <c:pt idx="6708">
                  <c:v>4276856331.0185184</c:v>
                </c:pt>
                <c:pt idx="6709">
                  <c:v>4276856334.4907408</c:v>
                </c:pt>
                <c:pt idx="6710">
                  <c:v>4276856337.9629631</c:v>
                </c:pt>
                <c:pt idx="6711">
                  <c:v>4276856340.2777777</c:v>
                </c:pt>
                <c:pt idx="6712">
                  <c:v>4276856343.75</c:v>
                </c:pt>
                <c:pt idx="6713">
                  <c:v>4276856347.2222223</c:v>
                </c:pt>
                <c:pt idx="6714">
                  <c:v>4276856350.6944447</c:v>
                </c:pt>
                <c:pt idx="6715">
                  <c:v>4276856354.166667</c:v>
                </c:pt>
                <c:pt idx="6716">
                  <c:v>4276856356.4814816</c:v>
                </c:pt>
                <c:pt idx="6717">
                  <c:v>4276856359.9537039</c:v>
                </c:pt>
                <c:pt idx="6718">
                  <c:v>4276856363.4259262</c:v>
                </c:pt>
                <c:pt idx="6719">
                  <c:v>4276856366.8981481</c:v>
                </c:pt>
                <c:pt idx="6720">
                  <c:v>4276856369.2129631</c:v>
                </c:pt>
                <c:pt idx="6721">
                  <c:v>4276856372.6851854</c:v>
                </c:pt>
                <c:pt idx="6722">
                  <c:v>4276856376.1574073</c:v>
                </c:pt>
                <c:pt idx="6723">
                  <c:v>4276856379.6296291</c:v>
                </c:pt>
                <c:pt idx="6724">
                  <c:v>4276856381.9444447</c:v>
                </c:pt>
                <c:pt idx="6725">
                  <c:v>4276856385.4166665</c:v>
                </c:pt>
                <c:pt idx="6726">
                  <c:v>4276856388.8888888</c:v>
                </c:pt>
                <c:pt idx="6727">
                  <c:v>4276856392.3611107</c:v>
                </c:pt>
                <c:pt idx="6728">
                  <c:v>4276856395.833333</c:v>
                </c:pt>
                <c:pt idx="6729">
                  <c:v>4276856398.1481481</c:v>
                </c:pt>
                <c:pt idx="6730">
                  <c:v>4276856401.6203704</c:v>
                </c:pt>
                <c:pt idx="6731">
                  <c:v>4276856405.0925922</c:v>
                </c:pt>
                <c:pt idx="6732">
                  <c:v>4276856408.5648146</c:v>
                </c:pt>
                <c:pt idx="6733">
                  <c:v>4276856410.8796296</c:v>
                </c:pt>
                <c:pt idx="6734">
                  <c:v>4276856414.3518519</c:v>
                </c:pt>
                <c:pt idx="6735">
                  <c:v>4276856417.8240738</c:v>
                </c:pt>
                <c:pt idx="6736">
                  <c:v>4276856421.2962961</c:v>
                </c:pt>
                <c:pt idx="6737">
                  <c:v>4276856424.7685184</c:v>
                </c:pt>
                <c:pt idx="6738">
                  <c:v>4276856427.0833335</c:v>
                </c:pt>
                <c:pt idx="6739">
                  <c:v>4276856430.5555553</c:v>
                </c:pt>
                <c:pt idx="6740">
                  <c:v>4276856434.0277777</c:v>
                </c:pt>
                <c:pt idx="6741">
                  <c:v>4276856437.5</c:v>
                </c:pt>
                <c:pt idx="6742">
                  <c:v>4276856439.8148146</c:v>
                </c:pt>
                <c:pt idx="6743">
                  <c:v>4276856443.2870369</c:v>
                </c:pt>
                <c:pt idx="6744">
                  <c:v>4276856446.7592592</c:v>
                </c:pt>
                <c:pt idx="6745">
                  <c:v>4276856450.2314816</c:v>
                </c:pt>
                <c:pt idx="6746">
                  <c:v>4276856452.5462961</c:v>
                </c:pt>
                <c:pt idx="6747">
                  <c:v>4276856456.0185184</c:v>
                </c:pt>
                <c:pt idx="6748">
                  <c:v>4276856459.4907408</c:v>
                </c:pt>
                <c:pt idx="6749">
                  <c:v>4276856462.9629631</c:v>
                </c:pt>
                <c:pt idx="6750">
                  <c:v>4276856466.435185</c:v>
                </c:pt>
                <c:pt idx="6751">
                  <c:v>4276856468.75</c:v>
                </c:pt>
                <c:pt idx="6752">
                  <c:v>4276856472.2222223</c:v>
                </c:pt>
                <c:pt idx="6753">
                  <c:v>4276856475.6944442</c:v>
                </c:pt>
                <c:pt idx="6754">
                  <c:v>4276856479.1666665</c:v>
                </c:pt>
                <c:pt idx="6755">
                  <c:v>4276856481.4814816</c:v>
                </c:pt>
                <c:pt idx="6756">
                  <c:v>4276856484.9537039</c:v>
                </c:pt>
                <c:pt idx="6757">
                  <c:v>4276856488.4259257</c:v>
                </c:pt>
                <c:pt idx="6758">
                  <c:v>4276856491.8981481</c:v>
                </c:pt>
                <c:pt idx="6759">
                  <c:v>4276856494.2129631</c:v>
                </c:pt>
                <c:pt idx="6760">
                  <c:v>4276856497.685185</c:v>
                </c:pt>
                <c:pt idx="6761">
                  <c:v>4276856501.1574073</c:v>
                </c:pt>
                <c:pt idx="6762">
                  <c:v>4276856504.6296296</c:v>
                </c:pt>
                <c:pt idx="6763">
                  <c:v>4276856508.1018519</c:v>
                </c:pt>
                <c:pt idx="6764">
                  <c:v>4276856510.4166665</c:v>
                </c:pt>
                <c:pt idx="6765">
                  <c:v>4276856513.8888888</c:v>
                </c:pt>
                <c:pt idx="6766">
                  <c:v>4276856517.3611112</c:v>
                </c:pt>
                <c:pt idx="6767">
                  <c:v>4276856520.8333335</c:v>
                </c:pt>
                <c:pt idx="6768">
                  <c:v>4276856523.1481481</c:v>
                </c:pt>
                <c:pt idx="6769">
                  <c:v>4276856526.6203704</c:v>
                </c:pt>
                <c:pt idx="6770">
                  <c:v>4276856530.0925927</c:v>
                </c:pt>
                <c:pt idx="6771">
                  <c:v>4276856533.564815</c:v>
                </c:pt>
                <c:pt idx="6772">
                  <c:v>4276856537.0370374</c:v>
                </c:pt>
                <c:pt idx="6773">
                  <c:v>4276856539.3518519</c:v>
                </c:pt>
                <c:pt idx="6774">
                  <c:v>4276856542.8240743</c:v>
                </c:pt>
                <c:pt idx="6775">
                  <c:v>4276856546.2962966</c:v>
                </c:pt>
                <c:pt idx="6776">
                  <c:v>4276856549.7685189</c:v>
                </c:pt>
                <c:pt idx="6777">
                  <c:v>4276856552.0833335</c:v>
                </c:pt>
                <c:pt idx="6778">
                  <c:v>4276856555.5555558</c:v>
                </c:pt>
                <c:pt idx="6779">
                  <c:v>4276856559.0277781</c:v>
                </c:pt>
                <c:pt idx="6780">
                  <c:v>4276856562.5000005</c:v>
                </c:pt>
                <c:pt idx="6781">
                  <c:v>4276856564.814815</c:v>
                </c:pt>
                <c:pt idx="6782">
                  <c:v>4276856568.2870374</c:v>
                </c:pt>
                <c:pt idx="6783">
                  <c:v>4276856571.7592597</c:v>
                </c:pt>
                <c:pt idx="6784">
                  <c:v>4276856575.231482</c:v>
                </c:pt>
                <c:pt idx="6785">
                  <c:v>4276856578.7037034</c:v>
                </c:pt>
                <c:pt idx="6786">
                  <c:v>4276856581.0185189</c:v>
                </c:pt>
                <c:pt idx="6787">
                  <c:v>4276856584.4907413</c:v>
                </c:pt>
                <c:pt idx="6788">
                  <c:v>4276856587.9629626</c:v>
                </c:pt>
                <c:pt idx="6789">
                  <c:v>4276856591.435185</c:v>
                </c:pt>
                <c:pt idx="6790">
                  <c:v>4276856593.7500005</c:v>
                </c:pt>
                <c:pt idx="6791">
                  <c:v>4276856597.2222219</c:v>
                </c:pt>
                <c:pt idx="6792">
                  <c:v>4276856600.6944442</c:v>
                </c:pt>
                <c:pt idx="6793">
                  <c:v>4276856604.1666665</c:v>
                </c:pt>
                <c:pt idx="6794">
                  <c:v>4276856607.6388888</c:v>
                </c:pt>
                <c:pt idx="6795">
                  <c:v>4276856609.9537034</c:v>
                </c:pt>
                <c:pt idx="6796">
                  <c:v>4276856613.4259257</c:v>
                </c:pt>
                <c:pt idx="6797">
                  <c:v>4276856616.8981481</c:v>
                </c:pt>
                <c:pt idx="6798">
                  <c:v>4276856620.3703704</c:v>
                </c:pt>
                <c:pt idx="6799">
                  <c:v>4276856622.685185</c:v>
                </c:pt>
                <c:pt idx="6800">
                  <c:v>4276856626.1574073</c:v>
                </c:pt>
                <c:pt idx="6801">
                  <c:v>4276856629.6296296</c:v>
                </c:pt>
                <c:pt idx="6802">
                  <c:v>4276856633.1018519</c:v>
                </c:pt>
                <c:pt idx="6803">
                  <c:v>4276856635.4166665</c:v>
                </c:pt>
                <c:pt idx="6804">
                  <c:v>4276856638.8888888</c:v>
                </c:pt>
                <c:pt idx="6805">
                  <c:v>4276856642.3611112</c:v>
                </c:pt>
                <c:pt idx="6806">
                  <c:v>4276856645.8333335</c:v>
                </c:pt>
                <c:pt idx="6807">
                  <c:v>4276856649.3055558</c:v>
                </c:pt>
                <c:pt idx="6808">
                  <c:v>4276856651.6203704</c:v>
                </c:pt>
                <c:pt idx="6809">
                  <c:v>4276856655.0925927</c:v>
                </c:pt>
                <c:pt idx="6810">
                  <c:v>4276856658.564815</c:v>
                </c:pt>
                <c:pt idx="6811">
                  <c:v>4276856662.0370374</c:v>
                </c:pt>
                <c:pt idx="6812">
                  <c:v>4276856664.3518519</c:v>
                </c:pt>
                <c:pt idx="6813">
                  <c:v>4276856667.8240743</c:v>
                </c:pt>
                <c:pt idx="6814">
                  <c:v>4276856671.2962966</c:v>
                </c:pt>
                <c:pt idx="6815">
                  <c:v>4276856674.7685189</c:v>
                </c:pt>
                <c:pt idx="6816">
                  <c:v>4276856677.0833335</c:v>
                </c:pt>
                <c:pt idx="6817">
                  <c:v>4276856680.5555558</c:v>
                </c:pt>
                <c:pt idx="6818">
                  <c:v>4276856684.0277781</c:v>
                </c:pt>
                <c:pt idx="6819">
                  <c:v>4276856687.4999995</c:v>
                </c:pt>
                <c:pt idx="6820">
                  <c:v>4276856690.9722219</c:v>
                </c:pt>
                <c:pt idx="6821">
                  <c:v>4276856693.2870374</c:v>
                </c:pt>
                <c:pt idx="6822">
                  <c:v>4276856696.7592587</c:v>
                </c:pt>
                <c:pt idx="6823">
                  <c:v>4276856700.2314811</c:v>
                </c:pt>
                <c:pt idx="6824">
                  <c:v>4276856703.7037034</c:v>
                </c:pt>
                <c:pt idx="6825">
                  <c:v>4276856706.018518</c:v>
                </c:pt>
                <c:pt idx="6826">
                  <c:v>4276856709.4907403</c:v>
                </c:pt>
                <c:pt idx="6827">
                  <c:v>4276856712.9629626</c:v>
                </c:pt>
                <c:pt idx="6828">
                  <c:v>4276856716.435185</c:v>
                </c:pt>
                <c:pt idx="6829">
                  <c:v>4276856718.7499995</c:v>
                </c:pt>
                <c:pt idx="6830">
                  <c:v>4276856722.2222219</c:v>
                </c:pt>
                <c:pt idx="6831">
                  <c:v>4276856725.6944442</c:v>
                </c:pt>
                <c:pt idx="6832">
                  <c:v>4276856729.1666665</c:v>
                </c:pt>
                <c:pt idx="6833">
                  <c:v>4276856732.6388888</c:v>
                </c:pt>
                <c:pt idx="6834">
                  <c:v>4276856734.9537034</c:v>
                </c:pt>
                <c:pt idx="6835">
                  <c:v>4276856738.4259257</c:v>
                </c:pt>
                <c:pt idx="6836">
                  <c:v>4276856741.8981481</c:v>
                </c:pt>
                <c:pt idx="6837">
                  <c:v>4276856745.3703704</c:v>
                </c:pt>
                <c:pt idx="6838">
                  <c:v>4276856747.685185</c:v>
                </c:pt>
                <c:pt idx="6839">
                  <c:v>4276856751.1574073</c:v>
                </c:pt>
                <c:pt idx="6840">
                  <c:v>4276856754.6296296</c:v>
                </c:pt>
                <c:pt idx="6841">
                  <c:v>4276856758.1018519</c:v>
                </c:pt>
                <c:pt idx="6842">
                  <c:v>4276856761.5740743</c:v>
                </c:pt>
                <c:pt idx="6843">
                  <c:v>4276856763.8888888</c:v>
                </c:pt>
                <c:pt idx="6844">
                  <c:v>4276856767.3611112</c:v>
                </c:pt>
                <c:pt idx="6845">
                  <c:v>4276856770.8333335</c:v>
                </c:pt>
                <c:pt idx="6846">
                  <c:v>4276856774.3055558</c:v>
                </c:pt>
                <c:pt idx="6847">
                  <c:v>4276856776.6203704</c:v>
                </c:pt>
                <c:pt idx="6848">
                  <c:v>4276856780.0925927</c:v>
                </c:pt>
                <c:pt idx="6849">
                  <c:v>4276856783.564815</c:v>
                </c:pt>
                <c:pt idx="6850">
                  <c:v>4276856787.0370369</c:v>
                </c:pt>
                <c:pt idx="6851">
                  <c:v>4276856789.3518519</c:v>
                </c:pt>
                <c:pt idx="6852">
                  <c:v>4276856792.8240743</c:v>
                </c:pt>
                <c:pt idx="6853">
                  <c:v>4276856796.2962961</c:v>
                </c:pt>
                <c:pt idx="6854">
                  <c:v>4276856799.7685184</c:v>
                </c:pt>
                <c:pt idx="6855">
                  <c:v>4276856803.2407408</c:v>
                </c:pt>
                <c:pt idx="6856">
                  <c:v>4276856805.5555558</c:v>
                </c:pt>
                <c:pt idx="6857">
                  <c:v>4276856809.0277777</c:v>
                </c:pt>
                <c:pt idx="6858">
                  <c:v>4276856812.5</c:v>
                </c:pt>
                <c:pt idx="6859">
                  <c:v>4276856815.9722223</c:v>
                </c:pt>
                <c:pt idx="6860">
                  <c:v>4276856818.2870369</c:v>
                </c:pt>
                <c:pt idx="6861">
                  <c:v>4276856821.7592592</c:v>
                </c:pt>
                <c:pt idx="6862">
                  <c:v>4276856825.2314816</c:v>
                </c:pt>
                <c:pt idx="6863">
                  <c:v>4276856828.7037039</c:v>
                </c:pt>
                <c:pt idx="6864">
                  <c:v>4276856832.1759257</c:v>
                </c:pt>
                <c:pt idx="6865">
                  <c:v>4276856834.4907408</c:v>
                </c:pt>
                <c:pt idx="6866">
                  <c:v>4276856837.9629631</c:v>
                </c:pt>
                <c:pt idx="6867">
                  <c:v>4276856841.4351854</c:v>
                </c:pt>
                <c:pt idx="6868">
                  <c:v>4276856844.9074073</c:v>
                </c:pt>
                <c:pt idx="6869">
                  <c:v>4276856847.2222223</c:v>
                </c:pt>
                <c:pt idx="6870">
                  <c:v>4276856850.6944447</c:v>
                </c:pt>
                <c:pt idx="6871">
                  <c:v>4276856854.1666665</c:v>
                </c:pt>
                <c:pt idx="6872">
                  <c:v>4276856857.6388888</c:v>
                </c:pt>
                <c:pt idx="6873">
                  <c:v>4276856859.9537039</c:v>
                </c:pt>
                <c:pt idx="6874">
                  <c:v>4276856863.4259262</c:v>
                </c:pt>
                <c:pt idx="6875">
                  <c:v>4276856866.8981481</c:v>
                </c:pt>
                <c:pt idx="6876">
                  <c:v>4276856870.3703704</c:v>
                </c:pt>
                <c:pt idx="6877">
                  <c:v>4276856873.8425927</c:v>
                </c:pt>
                <c:pt idx="6878">
                  <c:v>4276856876.1574078</c:v>
                </c:pt>
                <c:pt idx="6879">
                  <c:v>4276856879.6296296</c:v>
                </c:pt>
                <c:pt idx="6880">
                  <c:v>4276856883.1018519</c:v>
                </c:pt>
                <c:pt idx="6881">
                  <c:v>4276856886.5740738</c:v>
                </c:pt>
                <c:pt idx="6882">
                  <c:v>4276856888.8888893</c:v>
                </c:pt>
                <c:pt idx="6883">
                  <c:v>4276856892.3611112</c:v>
                </c:pt>
                <c:pt idx="6884">
                  <c:v>4276856895.8333335</c:v>
                </c:pt>
                <c:pt idx="6885">
                  <c:v>4276856899.3055553</c:v>
                </c:pt>
                <c:pt idx="6886">
                  <c:v>4276856901.6203709</c:v>
                </c:pt>
                <c:pt idx="6887">
                  <c:v>4276856905.0925927</c:v>
                </c:pt>
                <c:pt idx="6888">
                  <c:v>4276856908.5648146</c:v>
                </c:pt>
                <c:pt idx="6889">
                  <c:v>4276856912.0370369</c:v>
                </c:pt>
                <c:pt idx="6890">
                  <c:v>4276856915.5092592</c:v>
                </c:pt>
                <c:pt idx="6891">
                  <c:v>4276856917.8240738</c:v>
                </c:pt>
                <c:pt idx="6892">
                  <c:v>4276856921.2962961</c:v>
                </c:pt>
                <c:pt idx="6893">
                  <c:v>4276856924.7685184</c:v>
                </c:pt>
                <c:pt idx="6894">
                  <c:v>4276856928.2407408</c:v>
                </c:pt>
                <c:pt idx="6895">
                  <c:v>4276856930.5555553</c:v>
                </c:pt>
                <c:pt idx="6896">
                  <c:v>4276856934.0277777</c:v>
                </c:pt>
                <c:pt idx="6897">
                  <c:v>4276856937.5</c:v>
                </c:pt>
                <c:pt idx="6898">
                  <c:v>4276856940.9722223</c:v>
                </c:pt>
                <c:pt idx="6899">
                  <c:v>4276856943.2870369</c:v>
                </c:pt>
                <c:pt idx="6900">
                  <c:v>4276856946.7592592</c:v>
                </c:pt>
                <c:pt idx="6901">
                  <c:v>4276856950.2314816</c:v>
                </c:pt>
                <c:pt idx="6902">
                  <c:v>4276856953.7037039</c:v>
                </c:pt>
                <c:pt idx="6903">
                  <c:v>4276856957.1759262</c:v>
                </c:pt>
                <c:pt idx="6904">
                  <c:v>4276856959.4907408</c:v>
                </c:pt>
                <c:pt idx="6905">
                  <c:v>4276856962.9629631</c:v>
                </c:pt>
                <c:pt idx="6906">
                  <c:v>4276856966.4351854</c:v>
                </c:pt>
                <c:pt idx="6907">
                  <c:v>4276856969.9074078</c:v>
                </c:pt>
                <c:pt idx="6908">
                  <c:v>4276856972.2222223</c:v>
                </c:pt>
                <c:pt idx="6909">
                  <c:v>4276856975.6944447</c:v>
                </c:pt>
                <c:pt idx="6910">
                  <c:v>4276856979.166667</c:v>
                </c:pt>
                <c:pt idx="6911">
                  <c:v>4276856982.6388893</c:v>
                </c:pt>
                <c:pt idx="6912">
                  <c:v>4276856986.1111116</c:v>
                </c:pt>
                <c:pt idx="6913">
                  <c:v>4276856988.4259262</c:v>
                </c:pt>
                <c:pt idx="6914">
                  <c:v>4276856991.8981485</c:v>
                </c:pt>
                <c:pt idx="6915">
                  <c:v>4276856995.3703709</c:v>
                </c:pt>
                <c:pt idx="6916">
                  <c:v>4276856998.8425922</c:v>
                </c:pt>
                <c:pt idx="6917">
                  <c:v>4276857001.1574078</c:v>
                </c:pt>
                <c:pt idx="6918">
                  <c:v>4276857004.6296301</c:v>
                </c:pt>
                <c:pt idx="6919">
                  <c:v>4276857008.1018515</c:v>
                </c:pt>
                <c:pt idx="6920">
                  <c:v>4276857011.5740738</c:v>
                </c:pt>
                <c:pt idx="6921">
                  <c:v>4276857015.0462961</c:v>
                </c:pt>
                <c:pt idx="6922">
                  <c:v>4276857017.3611107</c:v>
                </c:pt>
                <c:pt idx="6923">
                  <c:v>4276857020.833333</c:v>
                </c:pt>
                <c:pt idx="6924">
                  <c:v>4276857024.3055553</c:v>
                </c:pt>
                <c:pt idx="6925">
                  <c:v>4276857027.7777777</c:v>
                </c:pt>
                <c:pt idx="6926">
                  <c:v>4276857030.0925922</c:v>
                </c:pt>
                <c:pt idx="6927">
                  <c:v>4276857033.5648146</c:v>
                </c:pt>
                <c:pt idx="6928">
                  <c:v>4276857037.0370369</c:v>
                </c:pt>
                <c:pt idx="6929">
                  <c:v>4276857040.5092592</c:v>
                </c:pt>
                <c:pt idx="6930">
                  <c:v>4276857042.8240738</c:v>
                </c:pt>
                <c:pt idx="6931">
                  <c:v>4276857046.2962961</c:v>
                </c:pt>
                <c:pt idx="6932">
                  <c:v>4276857049.7685184</c:v>
                </c:pt>
                <c:pt idx="6933">
                  <c:v>4276857053.2407408</c:v>
                </c:pt>
                <c:pt idx="6934">
                  <c:v>4276857056.7129631</c:v>
                </c:pt>
                <c:pt idx="6935">
                  <c:v>4276857059.0277777</c:v>
                </c:pt>
                <c:pt idx="6936">
                  <c:v>4276857062.5</c:v>
                </c:pt>
                <c:pt idx="6937">
                  <c:v>4276857065.9722223</c:v>
                </c:pt>
                <c:pt idx="6938">
                  <c:v>4276857069.4444447</c:v>
                </c:pt>
                <c:pt idx="6939">
                  <c:v>4276857071.7592592</c:v>
                </c:pt>
                <c:pt idx="6940">
                  <c:v>4276857075.2314816</c:v>
                </c:pt>
                <c:pt idx="6941">
                  <c:v>4276857078.7037039</c:v>
                </c:pt>
                <c:pt idx="6942">
                  <c:v>4276857082.1759262</c:v>
                </c:pt>
                <c:pt idx="6943">
                  <c:v>4276857084.4907408</c:v>
                </c:pt>
                <c:pt idx="6944">
                  <c:v>4276857087.9629631</c:v>
                </c:pt>
                <c:pt idx="6945">
                  <c:v>4276857091.4351854</c:v>
                </c:pt>
                <c:pt idx="6946">
                  <c:v>4276857094.9074078</c:v>
                </c:pt>
                <c:pt idx="6947">
                  <c:v>4276857098.3796291</c:v>
                </c:pt>
                <c:pt idx="6948">
                  <c:v>4276857100.6944447</c:v>
                </c:pt>
                <c:pt idx="6949">
                  <c:v>4276857104.166667</c:v>
                </c:pt>
                <c:pt idx="6950">
                  <c:v>4276857107.6388884</c:v>
                </c:pt>
                <c:pt idx="6951">
                  <c:v>4276857111.1111107</c:v>
                </c:pt>
                <c:pt idx="6952">
                  <c:v>4276857113.4259262</c:v>
                </c:pt>
                <c:pt idx="6953">
                  <c:v>4276857116.8981476</c:v>
                </c:pt>
                <c:pt idx="6954">
                  <c:v>4276857120.3703699</c:v>
                </c:pt>
                <c:pt idx="6955">
                  <c:v>4276857123.8425922</c:v>
                </c:pt>
                <c:pt idx="6956">
                  <c:v>4276857126.1574078</c:v>
                </c:pt>
                <c:pt idx="6957">
                  <c:v>4276857129.6296291</c:v>
                </c:pt>
                <c:pt idx="6958">
                  <c:v>4276857133.1018515</c:v>
                </c:pt>
                <c:pt idx="6959">
                  <c:v>4276857136.5740738</c:v>
                </c:pt>
                <c:pt idx="6960">
                  <c:v>4276857140.0462961</c:v>
                </c:pt>
                <c:pt idx="6961">
                  <c:v>4276857142.3611107</c:v>
                </c:pt>
                <c:pt idx="6962">
                  <c:v>4276857146.9907408</c:v>
                </c:pt>
                <c:pt idx="6963">
                  <c:v>4276857150.4629631</c:v>
                </c:pt>
                <c:pt idx="6964">
                  <c:v>4276857152.7777777</c:v>
                </c:pt>
                <c:pt idx="6965">
                  <c:v>4276857156.25</c:v>
                </c:pt>
                <c:pt idx="6966">
                  <c:v>4276857159.7222223</c:v>
                </c:pt>
                <c:pt idx="6967">
                  <c:v>4276857163.1944447</c:v>
                </c:pt>
                <c:pt idx="6968">
                  <c:v>4276857166.6666665</c:v>
                </c:pt>
                <c:pt idx="6969">
                  <c:v>4276857168.9814816</c:v>
                </c:pt>
                <c:pt idx="6970">
                  <c:v>4276857172.4537039</c:v>
                </c:pt>
                <c:pt idx="6971">
                  <c:v>4276857175.9259262</c:v>
                </c:pt>
                <c:pt idx="6972">
                  <c:v>4276857179.3981481</c:v>
                </c:pt>
                <c:pt idx="6973">
                  <c:v>4276857181.7129631</c:v>
                </c:pt>
                <c:pt idx="6974">
                  <c:v>4276857185.1851854</c:v>
                </c:pt>
                <c:pt idx="6975">
                  <c:v>4276857188.6574073</c:v>
                </c:pt>
                <c:pt idx="6976">
                  <c:v>4276857192.1296296</c:v>
                </c:pt>
                <c:pt idx="6977">
                  <c:v>4276857195.6018519</c:v>
                </c:pt>
                <c:pt idx="6978">
                  <c:v>4276857197.9166665</c:v>
                </c:pt>
                <c:pt idx="6979">
                  <c:v>4276857201.3888888</c:v>
                </c:pt>
                <c:pt idx="6980">
                  <c:v>4276857204.8611112</c:v>
                </c:pt>
                <c:pt idx="6981">
                  <c:v>4276857208.3333335</c:v>
                </c:pt>
                <c:pt idx="6982">
                  <c:v>4276857210.6481481</c:v>
                </c:pt>
                <c:pt idx="6983">
                  <c:v>4276857214.1203704</c:v>
                </c:pt>
                <c:pt idx="6984">
                  <c:v>4276857217.5925927</c:v>
                </c:pt>
                <c:pt idx="6985">
                  <c:v>4276857221.0648146</c:v>
                </c:pt>
                <c:pt idx="6986">
                  <c:v>4276857223.3796296</c:v>
                </c:pt>
                <c:pt idx="6987">
                  <c:v>4276857226.8518519</c:v>
                </c:pt>
                <c:pt idx="6988">
                  <c:v>4276857230.3240743</c:v>
                </c:pt>
                <c:pt idx="6989">
                  <c:v>4276857233.7962961</c:v>
                </c:pt>
                <c:pt idx="6990">
                  <c:v>4276857237.2685184</c:v>
                </c:pt>
                <c:pt idx="6991">
                  <c:v>4276857239.5833335</c:v>
                </c:pt>
                <c:pt idx="6992">
                  <c:v>4276857243.0555558</c:v>
                </c:pt>
                <c:pt idx="6993">
                  <c:v>4276857246.5277777</c:v>
                </c:pt>
                <c:pt idx="6994">
                  <c:v>4276857250</c:v>
                </c:pt>
                <c:pt idx="6995">
                  <c:v>4276857252.314815</c:v>
                </c:pt>
                <c:pt idx="6996">
                  <c:v>4276857255.7870374</c:v>
                </c:pt>
                <c:pt idx="6997">
                  <c:v>4276857259.2592592</c:v>
                </c:pt>
                <c:pt idx="6998">
                  <c:v>4276857262.7314816</c:v>
                </c:pt>
                <c:pt idx="6999">
                  <c:v>4276857266.2037039</c:v>
                </c:pt>
                <c:pt idx="7000">
                  <c:v>4276857268.5185184</c:v>
                </c:pt>
                <c:pt idx="7001">
                  <c:v>4276857271.9907408</c:v>
                </c:pt>
                <c:pt idx="7002">
                  <c:v>4276857275.4629631</c:v>
                </c:pt>
                <c:pt idx="7003">
                  <c:v>4276857278.935185</c:v>
                </c:pt>
                <c:pt idx="7004">
                  <c:v>4276857281.25</c:v>
                </c:pt>
                <c:pt idx="7005">
                  <c:v>4276857284.7222223</c:v>
                </c:pt>
                <c:pt idx="7006">
                  <c:v>4276857288.1944442</c:v>
                </c:pt>
                <c:pt idx="7007">
                  <c:v>4276857291.6666665</c:v>
                </c:pt>
                <c:pt idx="7008">
                  <c:v>4276857293.9814816</c:v>
                </c:pt>
                <c:pt idx="7009">
                  <c:v>4276857297.4537034</c:v>
                </c:pt>
                <c:pt idx="7010">
                  <c:v>4276857300.9259257</c:v>
                </c:pt>
                <c:pt idx="7011">
                  <c:v>4276857304.3981481</c:v>
                </c:pt>
                <c:pt idx="7012">
                  <c:v>4276857307.8703704</c:v>
                </c:pt>
                <c:pt idx="7013">
                  <c:v>4276857310.185185</c:v>
                </c:pt>
                <c:pt idx="7014">
                  <c:v>4276857313.6574073</c:v>
                </c:pt>
                <c:pt idx="7015">
                  <c:v>4276857317.1296296</c:v>
                </c:pt>
                <c:pt idx="7016">
                  <c:v>4276857320.6018519</c:v>
                </c:pt>
                <c:pt idx="7017">
                  <c:v>4276857322.9166665</c:v>
                </c:pt>
                <c:pt idx="7018">
                  <c:v>4276857326.3888888</c:v>
                </c:pt>
                <c:pt idx="7019">
                  <c:v>4276857329.8611112</c:v>
                </c:pt>
                <c:pt idx="7020">
                  <c:v>4276857333.3333335</c:v>
                </c:pt>
                <c:pt idx="7021">
                  <c:v>4276857335.6481481</c:v>
                </c:pt>
                <c:pt idx="7022">
                  <c:v>4276857339.1203704</c:v>
                </c:pt>
                <c:pt idx="7023">
                  <c:v>4276857342.5925927</c:v>
                </c:pt>
                <c:pt idx="7024">
                  <c:v>4276857346.064815</c:v>
                </c:pt>
                <c:pt idx="7025">
                  <c:v>4276857349.5370374</c:v>
                </c:pt>
                <c:pt idx="7026">
                  <c:v>4276857351.8518519</c:v>
                </c:pt>
                <c:pt idx="7027">
                  <c:v>4276857355.3240743</c:v>
                </c:pt>
                <c:pt idx="7028">
                  <c:v>4276857358.7962966</c:v>
                </c:pt>
                <c:pt idx="7029">
                  <c:v>4276857362.2685189</c:v>
                </c:pt>
                <c:pt idx="7030">
                  <c:v>4276857364.5833335</c:v>
                </c:pt>
                <c:pt idx="7031">
                  <c:v>4276857368.0555558</c:v>
                </c:pt>
                <c:pt idx="7032">
                  <c:v>4276857371.5277781</c:v>
                </c:pt>
                <c:pt idx="7033">
                  <c:v>4276857375.0000005</c:v>
                </c:pt>
                <c:pt idx="7034">
                  <c:v>4276857377.314815</c:v>
                </c:pt>
                <c:pt idx="7035">
                  <c:v>4276857380.7870374</c:v>
                </c:pt>
                <c:pt idx="7036">
                  <c:v>4276857384.2592597</c:v>
                </c:pt>
                <c:pt idx="7037">
                  <c:v>4276857387.7314811</c:v>
                </c:pt>
                <c:pt idx="7038">
                  <c:v>4276857391.2037034</c:v>
                </c:pt>
                <c:pt idx="7039">
                  <c:v>4276857393.5185189</c:v>
                </c:pt>
                <c:pt idx="7040">
                  <c:v>4276857396.9907403</c:v>
                </c:pt>
                <c:pt idx="7041">
                  <c:v>4276857400.4629626</c:v>
                </c:pt>
                <c:pt idx="7042">
                  <c:v>4276857403.935185</c:v>
                </c:pt>
                <c:pt idx="7043">
                  <c:v>4276857406.2500005</c:v>
                </c:pt>
                <c:pt idx="7044">
                  <c:v>4276857409.7222219</c:v>
                </c:pt>
                <c:pt idx="7045">
                  <c:v>4276857413.1944442</c:v>
                </c:pt>
                <c:pt idx="7046">
                  <c:v>4276857416.6666665</c:v>
                </c:pt>
                <c:pt idx="7047">
                  <c:v>4276857420.1388888</c:v>
                </c:pt>
                <c:pt idx="7048">
                  <c:v>4276857422.4537034</c:v>
                </c:pt>
                <c:pt idx="7049">
                  <c:v>4276857425.9259257</c:v>
                </c:pt>
                <c:pt idx="7050">
                  <c:v>4276857429.3981481</c:v>
                </c:pt>
                <c:pt idx="7051">
                  <c:v>4276857432.8703704</c:v>
                </c:pt>
                <c:pt idx="7052">
                  <c:v>4276857435.185185</c:v>
                </c:pt>
                <c:pt idx="7053">
                  <c:v>4276857438.6574073</c:v>
                </c:pt>
                <c:pt idx="7054">
                  <c:v>4276857442.1296296</c:v>
                </c:pt>
                <c:pt idx="7055">
                  <c:v>4276857445.6018519</c:v>
                </c:pt>
                <c:pt idx="7056">
                  <c:v>4276857447.9166665</c:v>
                </c:pt>
                <c:pt idx="7057">
                  <c:v>4276857451.3888888</c:v>
                </c:pt>
                <c:pt idx="7058">
                  <c:v>4276857454.8611112</c:v>
                </c:pt>
                <c:pt idx="7059">
                  <c:v>4276857458.3333335</c:v>
                </c:pt>
                <c:pt idx="7060">
                  <c:v>4276857461.8055558</c:v>
                </c:pt>
                <c:pt idx="7061">
                  <c:v>4276857464.1203704</c:v>
                </c:pt>
                <c:pt idx="7062">
                  <c:v>4276857467.5925927</c:v>
                </c:pt>
                <c:pt idx="7063">
                  <c:v>4276857471.064815</c:v>
                </c:pt>
                <c:pt idx="7064">
                  <c:v>4276857474.5370374</c:v>
                </c:pt>
                <c:pt idx="7065">
                  <c:v>4276857476.8518519</c:v>
                </c:pt>
                <c:pt idx="7066">
                  <c:v>4276857480.3240743</c:v>
                </c:pt>
                <c:pt idx="7067">
                  <c:v>4276857483.7962966</c:v>
                </c:pt>
                <c:pt idx="7068">
                  <c:v>4276857487.268518</c:v>
                </c:pt>
                <c:pt idx="7069">
                  <c:v>4276857490.7407403</c:v>
                </c:pt>
                <c:pt idx="7070">
                  <c:v>4276857493.0555558</c:v>
                </c:pt>
                <c:pt idx="7071">
                  <c:v>4276857496.5277781</c:v>
                </c:pt>
                <c:pt idx="7072">
                  <c:v>4276857499.9999995</c:v>
                </c:pt>
                <c:pt idx="7073">
                  <c:v>4276857503.4722219</c:v>
                </c:pt>
                <c:pt idx="7074">
                  <c:v>4276857505.7870374</c:v>
                </c:pt>
                <c:pt idx="7075">
                  <c:v>4276857509.2592587</c:v>
                </c:pt>
                <c:pt idx="7076">
                  <c:v>4276857512.7314811</c:v>
                </c:pt>
                <c:pt idx="7077">
                  <c:v>4276857516.2037034</c:v>
                </c:pt>
                <c:pt idx="7078">
                  <c:v>4276857518.518518</c:v>
                </c:pt>
                <c:pt idx="7079">
                  <c:v>4276857521.9907403</c:v>
                </c:pt>
                <c:pt idx="7080">
                  <c:v>4276857525.4629626</c:v>
                </c:pt>
                <c:pt idx="7081">
                  <c:v>4276857528.935185</c:v>
                </c:pt>
                <c:pt idx="7082">
                  <c:v>4276857532.4074073</c:v>
                </c:pt>
                <c:pt idx="7083">
                  <c:v>4276857534.7222219</c:v>
                </c:pt>
                <c:pt idx="7084">
                  <c:v>4276857538.1944442</c:v>
                </c:pt>
                <c:pt idx="7085">
                  <c:v>4276857541.6666665</c:v>
                </c:pt>
                <c:pt idx="7086">
                  <c:v>4276857545.1388888</c:v>
                </c:pt>
                <c:pt idx="7087">
                  <c:v>4276857547.4537034</c:v>
                </c:pt>
                <c:pt idx="7088">
                  <c:v>4276857550.9259257</c:v>
                </c:pt>
                <c:pt idx="7089">
                  <c:v>4276857554.3981481</c:v>
                </c:pt>
                <c:pt idx="7090">
                  <c:v>4276857557.8703704</c:v>
                </c:pt>
                <c:pt idx="7091">
                  <c:v>4276857560.185185</c:v>
                </c:pt>
                <c:pt idx="7092">
                  <c:v>4276857563.6574073</c:v>
                </c:pt>
                <c:pt idx="7093">
                  <c:v>4276857567.1296296</c:v>
                </c:pt>
                <c:pt idx="7094">
                  <c:v>4276857570.6018519</c:v>
                </c:pt>
                <c:pt idx="7095">
                  <c:v>4276857574.0740743</c:v>
                </c:pt>
                <c:pt idx="7096">
                  <c:v>4276857576.3888888</c:v>
                </c:pt>
                <c:pt idx="7097">
                  <c:v>4276857579.8611112</c:v>
                </c:pt>
                <c:pt idx="7098">
                  <c:v>4276857583.3333335</c:v>
                </c:pt>
                <c:pt idx="7099">
                  <c:v>4276857586.8055558</c:v>
                </c:pt>
                <c:pt idx="7100">
                  <c:v>4276857589.1203704</c:v>
                </c:pt>
                <c:pt idx="7101">
                  <c:v>4276857592.5925927</c:v>
                </c:pt>
                <c:pt idx="7102">
                  <c:v>4276857596.064815</c:v>
                </c:pt>
                <c:pt idx="7103">
                  <c:v>4276857599.5370369</c:v>
                </c:pt>
                <c:pt idx="7104">
                  <c:v>4276857603.0092592</c:v>
                </c:pt>
                <c:pt idx="7105">
                  <c:v>4276857605.3240743</c:v>
                </c:pt>
                <c:pt idx="7106">
                  <c:v>4276857608.7962961</c:v>
                </c:pt>
                <c:pt idx="7107">
                  <c:v>4276857612.2685184</c:v>
                </c:pt>
                <c:pt idx="7108">
                  <c:v>4276857615.7407408</c:v>
                </c:pt>
                <c:pt idx="7109">
                  <c:v>4276857618.0555553</c:v>
                </c:pt>
                <c:pt idx="7110">
                  <c:v>4276857621.5277777</c:v>
                </c:pt>
                <c:pt idx="7111">
                  <c:v>4276857625</c:v>
                </c:pt>
                <c:pt idx="7112">
                  <c:v>4276857628.4722223</c:v>
                </c:pt>
                <c:pt idx="7113">
                  <c:v>4276857630.7870369</c:v>
                </c:pt>
                <c:pt idx="7114">
                  <c:v>4276857634.2592592</c:v>
                </c:pt>
                <c:pt idx="7115">
                  <c:v>4276857637.7314816</c:v>
                </c:pt>
                <c:pt idx="7116">
                  <c:v>4276857641.2037039</c:v>
                </c:pt>
                <c:pt idx="7117">
                  <c:v>4276857644.6759262</c:v>
                </c:pt>
                <c:pt idx="7118">
                  <c:v>4276857646.9907408</c:v>
                </c:pt>
                <c:pt idx="7119">
                  <c:v>4276857650.4629631</c:v>
                </c:pt>
                <c:pt idx="7120">
                  <c:v>4276857653.9351854</c:v>
                </c:pt>
                <c:pt idx="7121">
                  <c:v>4276857657.4074078</c:v>
                </c:pt>
                <c:pt idx="7122">
                  <c:v>4276857659.7222223</c:v>
                </c:pt>
                <c:pt idx="7123">
                  <c:v>4276857663.1944447</c:v>
                </c:pt>
                <c:pt idx="7124">
                  <c:v>4276857666.666667</c:v>
                </c:pt>
                <c:pt idx="7125">
                  <c:v>4276857670.1388893</c:v>
                </c:pt>
                <c:pt idx="7126">
                  <c:v>4276857673.6111112</c:v>
                </c:pt>
                <c:pt idx="7127">
                  <c:v>4276857675.9259262</c:v>
                </c:pt>
                <c:pt idx="7128">
                  <c:v>4276857679.3981485</c:v>
                </c:pt>
                <c:pt idx="7129">
                  <c:v>4276857682.8703709</c:v>
                </c:pt>
                <c:pt idx="7130">
                  <c:v>4276857686.3425927</c:v>
                </c:pt>
                <c:pt idx="7131">
                  <c:v>4276857688.6574078</c:v>
                </c:pt>
                <c:pt idx="7132">
                  <c:v>4276857692.1296301</c:v>
                </c:pt>
                <c:pt idx="7133">
                  <c:v>4276857695.6018519</c:v>
                </c:pt>
                <c:pt idx="7134">
                  <c:v>4276857699.0740738</c:v>
                </c:pt>
                <c:pt idx="7135">
                  <c:v>4276857701.3888893</c:v>
                </c:pt>
                <c:pt idx="7136">
                  <c:v>4276857704.8611116</c:v>
                </c:pt>
                <c:pt idx="7137">
                  <c:v>4276857708.333333</c:v>
                </c:pt>
                <c:pt idx="7138">
                  <c:v>4276857711.8055553</c:v>
                </c:pt>
                <c:pt idx="7139">
                  <c:v>4276857715.2777777</c:v>
                </c:pt>
                <c:pt idx="7140">
                  <c:v>4276857717.5925922</c:v>
                </c:pt>
                <c:pt idx="7141">
                  <c:v>4276857721.0648146</c:v>
                </c:pt>
                <c:pt idx="7142">
                  <c:v>4276857724.5370369</c:v>
                </c:pt>
                <c:pt idx="7143">
                  <c:v>4276857728.0092592</c:v>
                </c:pt>
                <c:pt idx="7144">
                  <c:v>4276857730.3240738</c:v>
                </c:pt>
                <c:pt idx="7145">
                  <c:v>4276857733.7962961</c:v>
                </c:pt>
                <c:pt idx="7146">
                  <c:v>4276857737.2685184</c:v>
                </c:pt>
                <c:pt idx="7147">
                  <c:v>4276857740.7407408</c:v>
                </c:pt>
                <c:pt idx="7148">
                  <c:v>4276857744.2129631</c:v>
                </c:pt>
                <c:pt idx="7149">
                  <c:v>4276857746.5277777</c:v>
                </c:pt>
                <c:pt idx="7150">
                  <c:v>4276857750</c:v>
                </c:pt>
                <c:pt idx="7151">
                  <c:v>4276857753.4722223</c:v>
                </c:pt>
                <c:pt idx="7152">
                  <c:v>4276857756.9444447</c:v>
                </c:pt>
                <c:pt idx="7153">
                  <c:v>4276857759.2592592</c:v>
                </c:pt>
                <c:pt idx="7154">
                  <c:v>4276857762.7314816</c:v>
                </c:pt>
                <c:pt idx="7155">
                  <c:v>4276857766.2037039</c:v>
                </c:pt>
                <c:pt idx="7156">
                  <c:v>4276857769.6759262</c:v>
                </c:pt>
                <c:pt idx="7157">
                  <c:v>4276857773.1481485</c:v>
                </c:pt>
                <c:pt idx="7158">
                  <c:v>4276857775.4629631</c:v>
                </c:pt>
                <c:pt idx="7159">
                  <c:v>4276857778.9351854</c:v>
                </c:pt>
                <c:pt idx="7160">
                  <c:v>4276857782.4074078</c:v>
                </c:pt>
                <c:pt idx="7161">
                  <c:v>4276857785.8796301</c:v>
                </c:pt>
                <c:pt idx="7162">
                  <c:v>4276857788.1944447</c:v>
                </c:pt>
                <c:pt idx="7163">
                  <c:v>4276857791.666667</c:v>
                </c:pt>
                <c:pt idx="7164">
                  <c:v>4276857795.1388893</c:v>
                </c:pt>
                <c:pt idx="7165">
                  <c:v>4276857798.6111107</c:v>
                </c:pt>
                <c:pt idx="7166">
                  <c:v>4276857800.9259262</c:v>
                </c:pt>
                <c:pt idx="7167">
                  <c:v>4276857804.3981485</c:v>
                </c:pt>
                <c:pt idx="7168">
                  <c:v>4276857807.8703699</c:v>
                </c:pt>
                <c:pt idx="7169">
                  <c:v>4276857811.3425922</c:v>
                </c:pt>
                <c:pt idx="7170">
                  <c:v>4276857814.8148146</c:v>
                </c:pt>
                <c:pt idx="7171">
                  <c:v>4276857817.1296301</c:v>
                </c:pt>
                <c:pt idx="7172">
                  <c:v>4276857820.6018515</c:v>
                </c:pt>
                <c:pt idx="7173">
                  <c:v>4276857824.0740738</c:v>
                </c:pt>
                <c:pt idx="7174">
                  <c:v>4276857827.5462961</c:v>
                </c:pt>
                <c:pt idx="7175">
                  <c:v>4276857829.8611107</c:v>
                </c:pt>
                <c:pt idx="7176">
                  <c:v>4276857833.333333</c:v>
                </c:pt>
                <c:pt idx="7177">
                  <c:v>4276857836.8055553</c:v>
                </c:pt>
                <c:pt idx="7178">
                  <c:v>4276857841.4351854</c:v>
                </c:pt>
                <c:pt idx="7179">
                  <c:v>4276857843.75</c:v>
                </c:pt>
                <c:pt idx="7180">
                  <c:v>4276857847.2222223</c:v>
                </c:pt>
                <c:pt idx="7181">
                  <c:v>4276857850.6944447</c:v>
                </c:pt>
                <c:pt idx="7182">
                  <c:v>4276857854.166667</c:v>
                </c:pt>
                <c:pt idx="7183">
                  <c:v>4276857856.4814816</c:v>
                </c:pt>
                <c:pt idx="7184">
                  <c:v>4276857859.9537039</c:v>
                </c:pt>
                <c:pt idx="7185">
                  <c:v>4276857863.4259262</c:v>
                </c:pt>
                <c:pt idx="7186">
                  <c:v>4276857866.8981485</c:v>
                </c:pt>
                <c:pt idx="7187">
                  <c:v>4276857869.2129631</c:v>
                </c:pt>
                <c:pt idx="7188">
                  <c:v>4276857872.6851854</c:v>
                </c:pt>
                <c:pt idx="7189">
                  <c:v>4276857876.1574078</c:v>
                </c:pt>
                <c:pt idx="7190">
                  <c:v>4276857879.6296291</c:v>
                </c:pt>
                <c:pt idx="7191">
                  <c:v>4276857883.1018515</c:v>
                </c:pt>
                <c:pt idx="7192">
                  <c:v>4276857885.416667</c:v>
                </c:pt>
                <c:pt idx="7193">
                  <c:v>4276857888.8888884</c:v>
                </c:pt>
                <c:pt idx="7194">
                  <c:v>4276857892.3611107</c:v>
                </c:pt>
                <c:pt idx="7195">
                  <c:v>4276857895.833333</c:v>
                </c:pt>
                <c:pt idx="7196">
                  <c:v>4276857898.1481476</c:v>
                </c:pt>
                <c:pt idx="7197">
                  <c:v>4276857901.6203699</c:v>
                </c:pt>
                <c:pt idx="7198">
                  <c:v>4276857905.0925922</c:v>
                </c:pt>
                <c:pt idx="7199">
                  <c:v>4276857908.5648146</c:v>
                </c:pt>
                <c:pt idx="7200">
                  <c:v>4276857912.0370369</c:v>
                </c:pt>
                <c:pt idx="7201">
                  <c:v>4276857914.3518515</c:v>
                </c:pt>
                <c:pt idx="7202">
                  <c:v>4276857917.8240738</c:v>
                </c:pt>
                <c:pt idx="7203">
                  <c:v>4276857921.2962961</c:v>
                </c:pt>
                <c:pt idx="7204">
                  <c:v>4276857924.7685184</c:v>
                </c:pt>
                <c:pt idx="7205">
                  <c:v>4276857927.083333</c:v>
                </c:pt>
                <c:pt idx="7206">
                  <c:v>4276857930.5555553</c:v>
                </c:pt>
                <c:pt idx="7207">
                  <c:v>4276857934.0277777</c:v>
                </c:pt>
                <c:pt idx="7208">
                  <c:v>4276857937.5</c:v>
                </c:pt>
                <c:pt idx="7209">
                  <c:v>4276857939.8148146</c:v>
                </c:pt>
                <c:pt idx="7210">
                  <c:v>4276857943.2870369</c:v>
                </c:pt>
                <c:pt idx="7211">
                  <c:v>4276857946.7592592</c:v>
                </c:pt>
                <c:pt idx="7212">
                  <c:v>4276857950.2314816</c:v>
                </c:pt>
                <c:pt idx="7213">
                  <c:v>4276857953.7037039</c:v>
                </c:pt>
                <c:pt idx="7214">
                  <c:v>4276857956.0185184</c:v>
                </c:pt>
                <c:pt idx="7215">
                  <c:v>4276857959.4907408</c:v>
                </c:pt>
                <c:pt idx="7216">
                  <c:v>4276857962.9629631</c:v>
                </c:pt>
                <c:pt idx="7217">
                  <c:v>4276857966.4351854</c:v>
                </c:pt>
                <c:pt idx="7218">
                  <c:v>4276857968.75</c:v>
                </c:pt>
                <c:pt idx="7219">
                  <c:v>4276857972.2222223</c:v>
                </c:pt>
                <c:pt idx="7220">
                  <c:v>4276857975.6944447</c:v>
                </c:pt>
                <c:pt idx="7221">
                  <c:v>4276857979.1666665</c:v>
                </c:pt>
                <c:pt idx="7222">
                  <c:v>4276857982.6388888</c:v>
                </c:pt>
                <c:pt idx="7223">
                  <c:v>4276857984.9537039</c:v>
                </c:pt>
                <c:pt idx="7224">
                  <c:v>4276857988.4259257</c:v>
                </c:pt>
                <c:pt idx="7225">
                  <c:v>4276857991.8981481</c:v>
                </c:pt>
                <c:pt idx="7226">
                  <c:v>4276857995.3703704</c:v>
                </c:pt>
                <c:pt idx="7227">
                  <c:v>4276857997.6851854</c:v>
                </c:pt>
                <c:pt idx="7228">
                  <c:v>4276858001.1574073</c:v>
                </c:pt>
                <c:pt idx="7229">
                  <c:v>4276858004.6296296</c:v>
                </c:pt>
                <c:pt idx="7230">
                  <c:v>4276858008.1018519</c:v>
                </c:pt>
                <c:pt idx="7231">
                  <c:v>4276858010.4166665</c:v>
                </c:pt>
                <c:pt idx="7232">
                  <c:v>4276858013.8888888</c:v>
                </c:pt>
                <c:pt idx="7233">
                  <c:v>4276858017.3611112</c:v>
                </c:pt>
                <c:pt idx="7234">
                  <c:v>4276858020.8333335</c:v>
                </c:pt>
                <c:pt idx="7235">
                  <c:v>4276858024.3055558</c:v>
                </c:pt>
                <c:pt idx="7236">
                  <c:v>4276858026.6203704</c:v>
                </c:pt>
                <c:pt idx="7237">
                  <c:v>4276858030.0925927</c:v>
                </c:pt>
                <c:pt idx="7238">
                  <c:v>4276858033.564815</c:v>
                </c:pt>
                <c:pt idx="7239">
                  <c:v>4276858037.0370374</c:v>
                </c:pt>
                <c:pt idx="7240">
                  <c:v>4276858039.3518519</c:v>
                </c:pt>
                <c:pt idx="7241">
                  <c:v>4276858042.8240743</c:v>
                </c:pt>
                <c:pt idx="7242">
                  <c:v>4276858046.2962966</c:v>
                </c:pt>
                <c:pt idx="7243">
                  <c:v>4276858049.7685184</c:v>
                </c:pt>
                <c:pt idx="7244">
                  <c:v>4276858052.0833335</c:v>
                </c:pt>
                <c:pt idx="7245">
                  <c:v>4276858055.5555558</c:v>
                </c:pt>
                <c:pt idx="7246">
                  <c:v>4276858059.0277781</c:v>
                </c:pt>
                <c:pt idx="7247">
                  <c:v>4276858062.5</c:v>
                </c:pt>
                <c:pt idx="7248">
                  <c:v>4276858065.9722223</c:v>
                </c:pt>
                <c:pt idx="7249">
                  <c:v>4276858068.2870374</c:v>
                </c:pt>
                <c:pt idx="7250">
                  <c:v>4276858071.7592597</c:v>
                </c:pt>
                <c:pt idx="7251">
                  <c:v>4276858075.2314816</c:v>
                </c:pt>
                <c:pt idx="7252">
                  <c:v>4276858078.7037034</c:v>
                </c:pt>
                <c:pt idx="7253">
                  <c:v>4276858081.0185189</c:v>
                </c:pt>
                <c:pt idx="7254">
                  <c:v>4276858084.4907413</c:v>
                </c:pt>
                <c:pt idx="7255">
                  <c:v>4276858087.9629626</c:v>
                </c:pt>
                <c:pt idx="7256">
                  <c:v>4276858091.435185</c:v>
                </c:pt>
                <c:pt idx="7257">
                  <c:v>4276858094.9074073</c:v>
                </c:pt>
                <c:pt idx="7258">
                  <c:v>4276858097.2222228</c:v>
                </c:pt>
                <c:pt idx="7259">
                  <c:v>4276858100.6944442</c:v>
                </c:pt>
                <c:pt idx="7260">
                  <c:v>4276858104.1666665</c:v>
                </c:pt>
                <c:pt idx="7261">
                  <c:v>4276858107.6388888</c:v>
                </c:pt>
                <c:pt idx="7262">
                  <c:v>4276858109.9537034</c:v>
                </c:pt>
                <c:pt idx="7263">
                  <c:v>4276858113.4259257</c:v>
                </c:pt>
                <c:pt idx="7264">
                  <c:v>4276858116.8981481</c:v>
                </c:pt>
                <c:pt idx="7265">
                  <c:v>4276858120.3703704</c:v>
                </c:pt>
                <c:pt idx="7266">
                  <c:v>4276858122.685185</c:v>
                </c:pt>
                <c:pt idx="7267">
                  <c:v>4276858126.1574073</c:v>
                </c:pt>
                <c:pt idx="7268">
                  <c:v>4276858129.6296296</c:v>
                </c:pt>
                <c:pt idx="7269">
                  <c:v>4276858133.1018519</c:v>
                </c:pt>
                <c:pt idx="7270">
                  <c:v>4276858136.5740743</c:v>
                </c:pt>
                <c:pt idx="7271">
                  <c:v>4276858138.8888888</c:v>
                </c:pt>
                <c:pt idx="7272">
                  <c:v>4276858142.3611112</c:v>
                </c:pt>
                <c:pt idx="7273">
                  <c:v>4276858145.8333335</c:v>
                </c:pt>
                <c:pt idx="7274">
                  <c:v>4276858157.4074073</c:v>
                </c:pt>
                <c:pt idx="7275">
                  <c:v>4276858168.9814811</c:v>
                </c:pt>
                <c:pt idx="7276">
                  <c:v>4276858180.5555558</c:v>
                </c:pt>
                <c:pt idx="7277">
                  <c:v>4276858192.1296296</c:v>
                </c:pt>
                <c:pt idx="7278">
                  <c:v>4276858203.7037034</c:v>
                </c:pt>
                <c:pt idx="7279">
                  <c:v>4276858216.435185</c:v>
                </c:pt>
                <c:pt idx="7280">
                  <c:v>4276858228.0092597</c:v>
                </c:pt>
                <c:pt idx="7281">
                  <c:v>4276858239.5833335</c:v>
                </c:pt>
                <c:pt idx="7282">
                  <c:v>4276858251.1574073</c:v>
                </c:pt>
                <c:pt idx="7283">
                  <c:v>4276858262.7314811</c:v>
                </c:pt>
                <c:pt idx="7284">
                  <c:v>4276858274.3055558</c:v>
                </c:pt>
                <c:pt idx="7285">
                  <c:v>4276858285.8796296</c:v>
                </c:pt>
                <c:pt idx="7286">
                  <c:v>4276858297.4537034</c:v>
                </c:pt>
                <c:pt idx="7287">
                  <c:v>4276858309.0277772</c:v>
                </c:pt>
                <c:pt idx="7288">
                  <c:v>4276858320.6018519</c:v>
                </c:pt>
                <c:pt idx="7289">
                  <c:v>4276858332.1759257</c:v>
                </c:pt>
                <c:pt idx="7290">
                  <c:v>4276858343.75</c:v>
                </c:pt>
                <c:pt idx="7291">
                  <c:v>4276858355.3240743</c:v>
                </c:pt>
                <c:pt idx="7292">
                  <c:v>4276858368.0555558</c:v>
                </c:pt>
                <c:pt idx="7293">
                  <c:v>4276858379.6296296</c:v>
                </c:pt>
                <c:pt idx="7294">
                  <c:v>4276858391.2037039</c:v>
                </c:pt>
                <c:pt idx="7295">
                  <c:v>4276858402.7777777</c:v>
                </c:pt>
                <c:pt idx="7296">
                  <c:v>4276858414.3518519</c:v>
                </c:pt>
                <c:pt idx="7297">
                  <c:v>4276858425.9259262</c:v>
                </c:pt>
                <c:pt idx="7298">
                  <c:v>4276858437.5</c:v>
                </c:pt>
                <c:pt idx="7299">
                  <c:v>4276858449.0740738</c:v>
                </c:pt>
                <c:pt idx="7300">
                  <c:v>4276858460.6481485</c:v>
                </c:pt>
                <c:pt idx="7301">
                  <c:v>4276858472.2222223</c:v>
                </c:pt>
                <c:pt idx="7302">
                  <c:v>4276858483.7962961</c:v>
                </c:pt>
                <c:pt idx="7303">
                  <c:v>4276858495.3703709</c:v>
                </c:pt>
                <c:pt idx="7304">
                  <c:v>4276858530.0925922</c:v>
                </c:pt>
                <c:pt idx="7305">
                  <c:v>4276858564.8148146</c:v>
                </c:pt>
                <c:pt idx="7306">
                  <c:v>4276858599.5370369</c:v>
                </c:pt>
                <c:pt idx="7307">
                  <c:v>4276858634.2592592</c:v>
                </c:pt>
                <c:pt idx="7308">
                  <c:v>4276858668.9814816</c:v>
                </c:pt>
                <c:pt idx="7309">
                  <c:v>4276858685.1851854</c:v>
                </c:pt>
                <c:pt idx="7310">
                  <c:v>4276858688.6574078</c:v>
                </c:pt>
                <c:pt idx="7311">
                  <c:v>4276858692.1296291</c:v>
                </c:pt>
                <c:pt idx="7312">
                  <c:v>4276858695.6018515</c:v>
                </c:pt>
                <c:pt idx="7313">
                  <c:v>4276858699.0740738</c:v>
                </c:pt>
                <c:pt idx="7314">
                  <c:v>4276858701.3888884</c:v>
                </c:pt>
                <c:pt idx="7315">
                  <c:v>4276858704.8611107</c:v>
                </c:pt>
                <c:pt idx="7316">
                  <c:v>4276858708.333333</c:v>
                </c:pt>
                <c:pt idx="7317">
                  <c:v>4276858711.8055553</c:v>
                </c:pt>
                <c:pt idx="7318">
                  <c:v>4276858714.1203699</c:v>
                </c:pt>
                <c:pt idx="7319">
                  <c:v>4276858717.5925922</c:v>
                </c:pt>
                <c:pt idx="7320">
                  <c:v>4276858721.0648146</c:v>
                </c:pt>
                <c:pt idx="7321">
                  <c:v>4276858724.5370369</c:v>
                </c:pt>
                <c:pt idx="7322">
                  <c:v>4276858726.8518515</c:v>
                </c:pt>
                <c:pt idx="7323">
                  <c:v>4276858730.3240738</c:v>
                </c:pt>
                <c:pt idx="7324">
                  <c:v>4276858733.7962961</c:v>
                </c:pt>
                <c:pt idx="7325">
                  <c:v>4276858737.2685184</c:v>
                </c:pt>
                <c:pt idx="7326">
                  <c:v>4276858740.7407408</c:v>
                </c:pt>
                <c:pt idx="7327">
                  <c:v>4276858743.0555553</c:v>
                </c:pt>
                <c:pt idx="7328">
                  <c:v>4276858746.5277777</c:v>
                </c:pt>
                <c:pt idx="7329">
                  <c:v>4276858750</c:v>
                </c:pt>
                <c:pt idx="7330">
                  <c:v>4276858753.4722223</c:v>
                </c:pt>
                <c:pt idx="7331">
                  <c:v>4276858755.7870369</c:v>
                </c:pt>
                <c:pt idx="7332">
                  <c:v>4276858759.2592592</c:v>
                </c:pt>
                <c:pt idx="7333">
                  <c:v>4276858762.7314816</c:v>
                </c:pt>
                <c:pt idx="7334">
                  <c:v>4276858766.2037039</c:v>
                </c:pt>
                <c:pt idx="7335">
                  <c:v>4276858769.6759257</c:v>
                </c:pt>
                <c:pt idx="7336">
                  <c:v>4276858771.9907408</c:v>
                </c:pt>
                <c:pt idx="7337">
                  <c:v>4276858775.4629631</c:v>
                </c:pt>
                <c:pt idx="7338">
                  <c:v>4276858778.9351854</c:v>
                </c:pt>
                <c:pt idx="7339">
                  <c:v>4276858782.4074073</c:v>
                </c:pt>
                <c:pt idx="7340">
                  <c:v>4276858784.7222223</c:v>
                </c:pt>
                <c:pt idx="7341">
                  <c:v>4276858788.1944447</c:v>
                </c:pt>
                <c:pt idx="7342">
                  <c:v>4276858791.6666665</c:v>
                </c:pt>
                <c:pt idx="7343">
                  <c:v>4276858795.1388888</c:v>
                </c:pt>
                <c:pt idx="7344">
                  <c:v>4276858797.4537039</c:v>
                </c:pt>
                <c:pt idx="7345">
                  <c:v>4276858800.9259257</c:v>
                </c:pt>
                <c:pt idx="7346">
                  <c:v>4276858804.3981481</c:v>
                </c:pt>
                <c:pt idx="7347">
                  <c:v>4276858807.8703704</c:v>
                </c:pt>
                <c:pt idx="7348">
                  <c:v>4276858811.3425927</c:v>
                </c:pt>
                <c:pt idx="7349">
                  <c:v>4276858813.6574073</c:v>
                </c:pt>
                <c:pt idx="7350">
                  <c:v>4276858817.1296296</c:v>
                </c:pt>
                <c:pt idx="7351">
                  <c:v>4276858820.6018519</c:v>
                </c:pt>
                <c:pt idx="7352">
                  <c:v>4276858824.0740743</c:v>
                </c:pt>
                <c:pt idx="7353">
                  <c:v>4276858826.3888888</c:v>
                </c:pt>
                <c:pt idx="7354">
                  <c:v>4276858829.8611112</c:v>
                </c:pt>
                <c:pt idx="7355">
                  <c:v>4276858833.3333335</c:v>
                </c:pt>
                <c:pt idx="7356">
                  <c:v>4276858836.8055558</c:v>
                </c:pt>
                <c:pt idx="7357">
                  <c:v>4276858840.2777781</c:v>
                </c:pt>
                <c:pt idx="7358">
                  <c:v>4276858842.5925927</c:v>
                </c:pt>
                <c:pt idx="7359">
                  <c:v>4276858846.064815</c:v>
                </c:pt>
                <c:pt idx="7360">
                  <c:v>4276858849.5370374</c:v>
                </c:pt>
                <c:pt idx="7361">
                  <c:v>4276858853.0092597</c:v>
                </c:pt>
                <c:pt idx="7362">
                  <c:v>4276858855.3240743</c:v>
                </c:pt>
                <c:pt idx="7363">
                  <c:v>4276858858.7962966</c:v>
                </c:pt>
                <c:pt idx="7364">
                  <c:v>4276858862.2685189</c:v>
                </c:pt>
                <c:pt idx="7365">
                  <c:v>4276858865.7407413</c:v>
                </c:pt>
                <c:pt idx="7366">
                  <c:v>4276858869.2129626</c:v>
                </c:pt>
                <c:pt idx="7367">
                  <c:v>4276858871.5277781</c:v>
                </c:pt>
                <c:pt idx="7368">
                  <c:v>4276858875.0000005</c:v>
                </c:pt>
                <c:pt idx="7369">
                  <c:v>4276858878.4722228</c:v>
                </c:pt>
                <c:pt idx="7370">
                  <c:v>4276858881.9444442</c:v>
                </c:pt>
                <c:pt idx="7371">
                  <c:v>4276858884.2592597</c:v>
                </c:pt>
                <c:pt idx="7372">
                  <c:v>4276858887.731482</c:v>
                </c:pt>
                <c:pt idx="7373">
                  <c:v>4276858891.2037034</c:v>
                </c:pt>
                <c:pt idx="7374">
                  <c:v>4276858894.6759257</c:v>
                </c:pt>
                <c:pt idx="7375">
                  <c:v>4276858896.9907413</c:v>
                </c:pt>
                <c:pt idx="7376">
                  <c:v>4276858900.4629626</c:v>
                </c:pt>
                <c:pt idx="7377">
                  <c:v>4276858903.935185</c:v>
                </c:pt>
                <c:pt idx="7378">
                  <c:v>4276858907.4074073</c:v>
                </c:pt>
                <c:pt idx="7379">
                  <c:v>4276858910.8796296</c:v>
                </c:pt>
                <c:pt idx="7380">
                  <c:v>4276858913.1944442</c:v>
                </c:pt>
                <c:pt idx="7381">
                  <c:v>4276858916.6666665</c:v>
                </c:pt>
                <c:pt idx="7382">
                  <c:v>4276858920.1388888</c:v>
                </c:pt>
                <c:pt idx="7383">
                  <c:v>4276858923.6111112</c:v>
                </c:pt>
                <c:pt idx="7384">
                  <c:v>4276858925.9259257</c:v>
                </c:pt>
                <c:pt idx="7385">
                  <c:v>4276858929.3981481</c:v>
                </c:pt>
                <c:pt idx="7386">
                  <c:v>4276858932.8703704</c:v>
                </c:pt>
                <c:pt idx="7387">
                  <c:v>4276858936.3425927</c:v>
                </c:pt>
                <c:pt idx="7388">
                  <c:v>4276858938.6574073</c:v>
                </c:pt>
                <c:pt idx="7389">
                  <c:v>4276858942.1296296</c:v>
                </c:pt>
                <c:pt idx="7390">
                  <c:v>4276858945.6018519</c:v>
                </c:pt>
                <c:pt idx="7391">
                  <c:v>4276858949.0740743</c:v>
                </c:pt>
                <c:pt idx="7392">
                  <c:v>4276858952.5462966</c:v>
                </c:pt>
                <c:pt idx="7393">
                  <c:v>4276858954.8611112</c:v>
                </c:pt>
                <c:pt idx="7394">
                  <c:v>4276858958.3333335</c:v>
                </c:pt>
                <c:pt idx="7395">
                  <c:v>4276858961.8055558</c:v>
                </c:pt>
                <c:pt idx="7396">
                  <c:v>4276858965.2777781</c:v>
                </c:pt>
                <c:pt idx="7397">
                  <c:v>4276858967.5925927</c:v>
                </c:pt>
                <c:pt idx="7398">
                  <c:v>4276858971.064815</c:v>
                </c:pt>
                <c:pt idx="7399">
                  <c:v>4276858974.5370374</c:v>
                </c:pt>
                <c:pt idx="7400">
                  <c:v>4276858978.0092597</c:v>
                </c:pt>
                <c:pt idx="7401">
                  <c:v>4276858981.4814811</c:v>
                </c:pt>
                <c:pt idx="7402">
                  <c:v>4276858983.7962966</c:v>
                </c:pt>
                <c:pt idx="7403">
                  <c:v>4276858987.2685189</c:v>
                </c:pt>
                <c:pt idx="7404">
                  <c:v>4276858990.7407403</c:v>
                </c:pt>
                <c:pt idx="7405">
                  <c:v>4276858994.2129626</c:v>
                </c:pt>
                <c:pt idx="7406">
                  <c:v>4276858996.5277781</c:v>
                </c:pt>
                <c:pt idx="7407">
                  <c:v>4276858999.9999995</c:v>
                </c:pt>
                <c:pt idx="7408">
                  <c:v>4276859003.4722219</c:v>
                </c:pt>
                <c:pt idx="7409">
                  <c:v>4276859006.9444442</c:v>
                </c:pt>
                <c:pt idx="7410">
                  <c:v>4276859009.2592597</c:v>
                </c:pt>
                <c:pt idx="7411">
                  <c:v>4276859012.7314811</c:v>
                </c:pt>
                <c:pt idx="7412">
                  <c:v>4276859016.2037034</c:v>
                </c:pt>
                <c:pt idx="7413">
                  <c:v>4276859019.6759257</c:v>
                </c:pt>
                <c:pt idx="7414">
                  <c:v>4276859023.1481481</c:v>
                </c:pt>
                <c:pt idx="7415">
                  <c:v>4276859025.4629626</c:v>
                </c:pt>
                <c:pt idx="7416">
                  <c:v>4276859028.935185</c:v>
                </c:pt>
                <c:pt idx="7417">
                  <c:v>4276859032.4074073</c:v>
                </c:pt>
                <c:pt idx="7418">
                  <c:v>4276859035.8796296</c:v>
                </c:pt>
                <c:pt idx="7419">
                  <c:v>4276859038.1944442</c:v>
                </c:pt>
                <c:pt idx="7420">
                  <c:v>4276859041.6666665</c:v>
                </c:pt>
                <c:pt idx="7421">
                  <c:v>4276859045.1388888</c:v>
                </c:pt>
                <c:pt idx="7422">
                  <c:v>4276859048.6111112</c:v>
                </c:pt>
                <c:pt idx="7423">
                  <c:v>4276859052.0833335</c:v>
                </c:pt>
                <c:pt idx="7424">
                  <c:v>4276859054.3981481</c:v>
                </c:pt>
                <c:pt idx="7425">
                  <c:v>4276859057.8703704</c:v>
                </c:pt>
                <c:pt idx="7426">
                  <c:v>4276859061.3425927</c:v>
                </c:pt>
                <c:pt idx="7427">
                  <c:v>4276859064.814815</c:v>
                </c:pt>
                <c:pt idx="7428">
                  <c:v>4276859067.1296296</c:v>
                </c:pt>
                <c:pt idx="7429">
                  <c:v>4276859070.6018519</c:v>
                </c:pt>
                <c:pt idx="7430">
                  <c:v>4276859074.0740743</c:v>
                </c:pt>
                <c:pt idx="7431">
                  <c:v>4276859077.5462966</c:v>
                </c:pt>
                <c:pt idx="7432">
                  <c:v>4276859079.8611112</c:v>
                </c:pt>
                <c:pt idx="7433">
                  <c:v>4276859083.3333335</c:v>
                </c:pt>
                <c:pt idx="7434">
                  <c:v>4276859086.8055558</c:v>
                </c:pt>
                <c:pt idx="7435">
                  <c:v>4276859090.2777772</c:v>
                </c:pt>
                <c:pt idx="7436">
                  <c:v>4276859093.7499995</c:v>
                </c:pt>
                <c:pt idx="7437">
                  <c:v>4276859096.064815</c:v>
                </c:pt>
                <c:pt idx="7438">
                  <c:v>4276859099.5370374</c:v>
                </c:pt>
                <c:pt idx="7439">
                  <c:v>4276859103.0092587</c:v>
                </c:pt>
                <c:pt idx="7440">
                  <c:v>4276859106.4814811</c:v>
                </c:pt>
                <c:pt idx="7441">
                  <c:v>4276859108.7962966</c:v>
                </c:pt>
                <c:pt idx="7442">
                  <c:v>4276859112.2685184</c:v>
                </c:pt>
                <c:pt idx="7443">
                  <c:v>4276859115.7407403</c:v>
                </c:pt>
                <c:pt idx="7444">
                  <c:v>4276859119.2129626</c:v>
                </c:pt>
                <c:pt idx="7445">
                  <c:v>4276859121.5277777</c:v>
                </c:pt>
                <c:pt idx="7446">
                  <c:v>4276859125</c:v>
                </c:pt>
                <c:pt idx="7447">
                  <c:v>4276859128.4722219</c:v>
                </c:pt>
                <c:pt idx="7448">
                  <c:v>4276859131.9444442</c:v>
                </c:pt>
                <c:pt idx="7449">
                  <c:v>4276859135.4166665</c:v>
                </c:pt>
                <c:pt idx="7450">
                  <c:v>4276859137.7314816</c:v>
                </c:pt>
                <c:pt idx="7451">
                  <c:v>4276859141.2037034</c:v>
                </c:pt>
                <c:pt idx="7452">
                  <c:v>4276859144.6759257</c:v>
                </c:pt>
                <c:pt idx="7453">
                  <c:v>4276859148.1481481</c:v>
                </c:pt>
                <c:pt idx="7454">
                  <c:v>4276859150.4629626</c:v>
                </c:pt>
                <c:pt idx="7455">
                  <c:v>4276859153.935185</c:v>
                </c:pt>
                <c:pt idx="7456">
                  <c:v>4276859157.4074073</c:v>
                </c:pt>
                <c:pt idx="7457">
                  <c:v>4276859160.8796296</c:v>
                </c:pt>
                <c:pt idx="7458">
                  <c:v>4276859164.3518519</c:v>
                </c:pt>
                <c:pt idx="7459">
                  <c:v>4276859166.6666665</c:v>
                </c:pt>
                <c:pt idx="7460">
                  <c:v>4276859170.1388888</c:v>
                </c:pt>
                <c:pt idx="7461">
                  <c:v>4276859173.6111112</c:v>
                </c:pt>
                <c:pt idx="7462">
                  <c:v>4276859177.0833335</c:v>
                </c:pt>
                <c:pt idx="7463">
                  <c:v>4276859179.3981481</c:v>
                </c:pt>
                <c:pt idx="7464">
                  <c:v>4276859182.8703704</c:v>
                </c:pt>
                <c:pt idx="7465">
                  <c:v>4276859186.3425927</c:v>
                </c:pt>
                <c:pt idx="7466">
                  <c:v>4276859189.8148146</c:v>
                </c:pt>
                <c:pt idx="7467">
                  <c:v>4276859192.1296296</c:v>
                </c:pt>
                <c:pt idx="7468">
                  <c:v>4276859195.6018519</c:v>
                </c:pt>
                <c:pt idx="7469">
                  <c:v>4276859199.0740743</c:v>
                </c:pt>
                <c:pt idx="7470">
                  <c:v>4276859202.5462961</c:v>
                </c:pt>
                <c:pt idx="7471">
                  <c:v>4276859206.0185184</c:v>
                </c:pt>
                <c:pt idx="7472">
                  <c:v>4276859208.3333335</c:v>
                </c:pt>
                <c:pt idx="7473">
                  <c:v>4276859211.8055553</c:v>
                </c:pt>
                <c:pt idx="7474">
                  <c:v>4276859215.2777777</c:v>
                </c:pt>
                <c:pt idx="7475">
                  <c:v>4276859218.75</c:v>
                </c:pt>
                <c:pt idx="7476">
                  <c:v>4276859221.0648146</c:v>
                </c:pt>
                <c:pt idx="7477">
                  <c:v>4276859224.5370369</c:v>
                </c:pt>
                <c:pt idx="7478">
                  <c:v>4276859228.0092592</c:v>
                </c:pt>
                <c:pt idx="7479">
                  <c:v>4276859231.4814816</c:v>
                </c:pt>
                <c:pt idx="7480">
                  <c:v>4276859234.9537039</c:v>
                </c:pt>
                <c:pt idx="7481">
                  <c:v>4276859237.2685184</c:v>
                </c:pt>
                <c:pt idx="7482">
                  <c:v>4276859240.7407408</c:v>
                </c:pt>
                <c:pt idx="7483">
                  <c:v>4276859244.2129631</c:v>
                </c:pt>
                <c:pt idx="7484">
                  <c:v>4276859247.6851854</c:v>
                </c:pt>
                <c:pt idx="7485">
                  <c:v>4276859250</c:v>
                </c:pt>
                <c:pt idx="7486">
                  <c:v>4276859253.4722223</c:v>
                </c:pt>
                <c:pt idx="7487">
                  <c:v>4276859256.9444447</c:v>
                </c:pt>
                <c:pt idx="7488">
                  <c:v>4276859260.416667</c:v>
                </c:pt>
                <c:pt idx="7489">
                  <c:v>4276859262.7314816</c:v>
                </c:pt>
                <c:pt idx="7490">
                  <c:v>4276859266.2037039</c:v>
                </c:pt>
                <c:pt idx="7491">
                  <c:v>4276859269.6759262</c:v>
                </c:pt>
                <c:pt idx="7492">
                  <c:v>4276859273.1481485</c:v>
                </c:pt>
                <c:pt idx="7493">
                  <c:v>4276859276.6203709</c:v>
                </c:pt>
                <c:pt idx="7494">
                  <c:v>4276859278.9351854</c:v>
                </c:pt>
                <c:pt idx="7495">
                  <c:v>4276859282.4074078</c:v>
                </c:pt>
                <c:pt idx="7496">
                  <c:v>4276859285.8796301</c:v>
                </c:pt>
                <c:pt idx="7497">
                  <c:v>4276859289.3518524</c:v>
                </c:pt>
                <c:pt idx="7498">
                  <c:v>4276859291.666667</c:v>
                </c:pt>
                <c:pt idx="7499">
                  <c:v>4276859295.1388893</c:v>
                </c:pt>
                <c:pt idx="7500">
                  <c:v>4276859298.6111116</c:v>
                </c:pt>
                <c:pt idx="7501">
                  <c:v>4276859302.083333</c:v>
                </c:pt>
                <c:pt idx="7502">
                  <c:v>4276859304.3981485</c:v>
                </c:pt>
                <c:pt idx="7503">
                  <c:v>4276859307.8703709</c:v>
                </c:pt>
                <c:pt idx="7504">
                  <c:v>4276859311.3425922</c:v>
                </c:pt>
                <c:pt idx="7505">
                  <c:v>4276859314.8148146</c:v>
                </c:pt>
                <c:pt idx="7506">
                  <c:v>4276859318.2870369</c:v>
                </c:pt>
                <c:pt idx="7507">
                  <c:v>4276859320.6018515</c:v>
                </c:pt>
                <c:pt idx="7508">
                  <c:v>4276859324.0740738</c:v>
                </c:pt>
                <c:pt idx="7509">
                  <c:v>4276859327.5462961</c:v>
                </c:pt>
                <c:pt idx="7510">
                  <c:v>4276859331.0185184</c:v>
                </c:pt>
                <c:pt idx="7511">
                  <c:v>4276859333.333333</c:v>
                </c:pt>
                <c:pt idx="7512">
                  <c:v>4276859336.8055553</c:v>
                </c:pt>
                <c:pt idx="7513">
                  <c:v>4276859340.2777777</c:v>
                </c:pt>
                <c:pt idx="7514">
                  <c:v>4276859343.75</c:v>
                </c:pt>
                <c:pt idx="7515">
                  <c:v>4276859347.2222223</c:v>
                </c:pt>
                <c:pt idx="7516">
                  <c:v>4276859349.5370369</c:v>
                </c:pt>
                <c:pt idx="7517">
                  <c:v>4276859353.0092592</c:v>
                </c:pt>
                <c:pt idx="7518">
                  <c:v>4276859364.583333</c:v>
                </c:pt>
                <c:pt idx="7519">
                  <c:v>4276859376.1574078</c:v>
                </c:pt>
                <c:pt idx="7520">
                  <c:v>4276859387.7314816</c:v>
                </c:pt>
                <c:pt idx="7521">
                  <c:v>4276859399.3055553</c:v>
                </c:pt>
                <c:pt idx="7522">
                  <c:v>4276859412.0370369</c:v>
                </c:pt>
                <c:pt idx="7523">
                  <c:v>4276859423.6111107</c:v>
                </c:pt>
                <c:pt idx="7524">
                  <c:v>4276859435.1851854</c:v>
                </c:pt>
                <c:pt idx="7525">
                  <c:v>4276859446.7592592</c:v>
                </c:pt>
                <c:pt idx="7526">
                  <c:v>4276859458.333333</c:v>
                </c:pt>
                <c:pt idx="7527">
                  <c:v>4276859469.9074078</c:v>
                </c:pt>
                <c:pt idx="7528">
                  <c:v>4276859481.4814816</c:v>
                </c:pt>
                <c:pt idx="7529">
                  <c:v>4276859493.0555553</c:v>
                </c:pt>
                <c:pt idx="7530">
                  <c:v>4276859504.6296291</c:v>
                </c:pt>
                <c:pt idx="7531">
                  <c:v>4276859516.2037039</c:v>
                </c:pt>
                <c:pt idx="7532">
                  <c:v>4276859528.9351854</c:v>
                </c:pt>
                <c:pt idx="7533">
                  <c:v>4276859540.5092592</c:v>
                </c:pt>
                <c:pt idx="7534">
                  <c:v>4276859552.0833335</c:v>
                </c:pt>
                <c:pt idx="7535">
                  <c:v>4276859563.6574073</c:v>
                </c:pt>
                <c:pt idx="7536">
                  <c:v>4276859575.2314816</c:v>
                </c:pt>
                <c:pt idx="7537">
                  <c:v>4276859586.8055558</c:v>
                </c:pt>
                <c:pt idx="7538">
                  <c:v>4276859598.3796296</c:v>
                </c:pt>
                <c:pt idx="7539">
                  <c:v>4276859609.9537039</c:v>
                </c:pt>
                <c:pt idx="7540">
                  <c:v>4276859621.5277781</c:v>
                </c:pt>
                <c:pt idx="7541">
                  <c:v>4276859633.1018519</c:v>
                </c:pt>
                <c:pt idx="7542">
                  <c:v>4276859645.8333335</c:v>
                </c:pt>
                <c:pt idx="7543">
                  <c:v>4276859657.4074073</c:v>
                </c:pt>
                <c:pt idx="7544">
                  <c:v>4276859668.981482</c:v>
                </c:pt>
                <c:pt idx="7545">
                  <c:v>4276859680.5555558</c:v>
                </c:pt>
                <c:pt idx="7546">
                  <c:v>4276859692.1296296</c:v>
                </c:pt>
                <c:pt idx="7547">
                  <c:v>4276859703.7037034</c:v>
                </c:pt>
                <c:pt idx="7548">
                  <c:v>4276859738.4259257</c:v>
                </c:pt>
                <c:pt idx="7549">
                  <c:v>4276859773.1481481</c:v>
                </c:pt>
                <c:pt idx="7550">
                  <c:v>4276859807.8703704</c:v>
                </c:pt>
                <c:pt idx="7551">
                  <c:v>4276859842.5925927</c:v>
                </c:pt>
                <c:pt idx="7552">
                  <c:v>4276859877.314815</c:v>
                </c:pt>
                <c:pt idx="7553">
                  <c:v>4276859912.0370369</c:v>
                </c:pt>
                <c:pt idx="7554">
                  <c:v>4276859946.7592592</c:v>
                </c:pt>
                <c:pt idx="7555">
                  <c:v>4276859981.4814816</c:v>
                </c:pt>
                <c:pt idx="7556">
                  <c:v>4276860016.2037039</c:v>
                </c:pt>
                <c:pt idx="7557">
                  <c:v>4276860050.9259262</c:v>
                </c:pt>
                <c:pt idx="7558">
                  <c:v>4276860057.8703709</c:v>
                </c:pt>
                <c:pt idx="7559">
                  <c:v>4276860060.1851854</c:v>
                </c:pt>
                <c:pt idx="7560">
                  <c:v>4276860063.6574078</c:v>
                </c:pt>
                <c:pt idx="7561">
                  <c:v>4276860067.1296301</c:v>
                </c:pt>
                <c:pt idx="7562">
                  <c:v>4276860070.6018524</c:v>
                </c:pt>
                <c:pt idx="7563">
                  <c:v>4276860072.916667</c:v>
                </c:pt>
                <c:pt idx="7564">
                  <c:v>4276860076.3888893</c:v>
                </c:pt>
                <c:pt idx="7565">
                  <c:v>4276860079.8611116</c:v>
                </c:pt>
                <c:pt idx="7566">
                  <c:v>4276860083.333333</c:v>
                </c:pt>
                <c:pt idx="7567">
                  <c:v>4276860086.8055553</c:v>
                </c:pt>
                <c:pt idx="7568">
                  <c:v>4276860089.1203709</c:v>
                </c:pt>
                <c:pt idx="7569">
                  <c:v>4276860092.5925922</c:v>
                </c:pt>
                <c:pt idx="7570">
                  <c:v>4276860096.0648146</c:v>
                </c:pt>
                <c:pt idx="7571">
                  <c:v>4276860099.5370369</c:v>
                </c:pt>
                <c:pt idx="7572">
                  <c:v>4276860101.8518515</c:v>
                </c:pt>
                <c:pt idx="7573">
                  <c:v>4276860105.3240738</c:v>
                </c:pt>
                <c:pt idx="7574">
                  <c:v>4276860108.7962961</c:v>
                </c:pt>
                <c:pt idx="7575">
                  <c:v>4276860112.2685184</c:v>
                </c:pt>
                <c:pt idx="7576">
                  <c:v>4276860115.7407408</c:v>
                </c:pt>
                <c:pt idx="7577">
                  <c:v>4276860118.0555553</c:v>
                </c:pt>
                <c:pt idx="7578">
                  <c:v>4276860121.5277777</c:v>
                </c:pt>
                <c:pt idx="7579">
                  <c:v>4276860125</c:v>
                </c:pt>
                <c:pt idx="7580">
                  <c:v>4276860128.4722223</c:v>
                </c:pt>
                <c:pt idx="7581">
                  <c:v>4276860130.7870369</c:v>
                </c:pt>
                <c:pt idx="7582">
                  <c:v>4276860135.416667</c:v>
                </c:pt>
                <c:pt idx="7583">
                  <c:v>4276860138.8888893</c:v>
                </c:pt>
                <c:pt idx="7584">
                  <c:v>4276860141.2037039</c:v>
                </c:pt>
                <c:pt idx="7585">
                  <c:v>4276860144.6759262</c:v>
                </c:pt>
                <c:pt idx="7586">
                  <c:v>4276860148.1481485</c:v>
                </c:pt>
                <c:pt idx="7587">
                  <c:v>4276860151.6203699</c:v>
                </c:pt>
                <c:pt idx="7588">
                  <c:v>4276860155.0925922</c:v>
                </c:pt>
                <c:pt idx="7589">
                  <c:v>4276860157.4074078</c:v>
                </c:pt>
                <c:pt idx="7590">
                  <c:v>4276860160.8796301</c:v>
                </c:pt>
                <c:pt idx="7591">
                  <c:v>4276860164.3518515</c:v>
                </c:pt>
                <c:pt idx="7592">
                  <c:v>4276860167.8240738</c:v>
                </c:pt>
                <c:pt idx="7593">
                  <c:v>4276860170.1388893</c:v>
                </c:pt>
                <c:pt idx="7594">
                  <c:v>4276860173.6111107</c:v>
                </c:pt>
                <c:pt idx="7595">
                  <c:v>4276860177.083333</c:v>
                </c:pt>
                <c:pt idx="7596">
                  <c:v>4276860180.5555553</c:v>
                </c:pt>
                <c:pt idx="7597">
                  <c:v>4276860184.0277777</c:v>
                </c:pt>
                <c:pt idx="7598">
                  <c:v>4276860186.3425922</c:v>
                </c:pt>
                <c:pt idx="7599">
                  <c:v>4276860189.8148146</c:v>
                </c:pt>
                <c:pt idx="7600">
                  <c:v>4276860193.2870369</c:v>
                </c:pt>
                <c:pt idx="7601">
                  <c:v>4276860196.7592592</c:v>
                </c:pt>
                <c:pt idx="7602">
                  <c:v>4276860199.0740738</c:v>
                </c:pt>
                <c:pt idx="7603">
                  <c:v>4276860202.5462961</c:v>
                </c:pt>
                <c:pt idx="7604">
                  <c:v>4276860206.0185184</c:v>
                </c:pt>
                <c:pt idx="7605">
                  <c:v>4276860209.4907408</c:v>
                </c:pt>
                <c:pt idx="7606">
                  <c:v>4276860212.9629631</c:v>
                </c:pt>
                <c:pt idx="7607">
                  <c:v>4276860215.2777777</c:v>
                </c:pt>
                <c:pt idx="7608">
                  <c:v>4276860218.75</c:v>
                </c:pt>
                <c:pt idx="7609">
                  <c:v>4276860222.2222223</c:v>
                </c:pt>
                <c:pt idx="7610">
                  <c:v>4276860225.6944447</c:v>
                </c:pt>
                <c:pt idx="7611">
                  <c:v>4276860228.0092592</c:v>
                </c:pt>
                <c:pt idx="7612">
                  <c:v>4276860231.4814816</c:v>
                </c:pt>
                <c:pt idx="7613">
                  <c:v>4276860234.9537039</c:v>
                </c:pt>
                <c:pt idx="7614">
                  <c:v>4276860238.4259262</c:v>
                </c:pt>
                <c:pt idx="7615">
                  <c:v>4276860240.7407408</c:v>
                </c:pt>
                <c:pt idx="7616">
                  <c:v>4276860244.2129631</c:v>
                </c:pt>
                <c:pt idx="7617">
                  <c:v>4276860247.6851854</c:v>
                </c:pt>
                <c:pt idx="7618">
                  <c:v>4276860251.1574078</c:v>
                </c:pt>
                <c:pt idx="7619">
                  <c:v>4276860254.6296291</c:v>
                </c:pt>
                <c:pt idx="7620">
                  <c:v>4276860256.9444447</c:v>
                </c:pt>
                <c:pt idx="7621">
                  <c:v>4276860260.416667</c:v>
                </c:pt>
                <c:pt idx="7622">
                  <c:v>4276860263.8888884</c:v>
                </c:pt>
                <c:pt idx="7623">
                  <c:v>4276860267.3611107</c:v>
                </c:pt>
                <c:pt idx="7624">
                  <c:v>4276860269.6759262</c:v>
                </c:pt>
                <c:pt idx="7625">
                  <c:v>4276860273.1481481</c:v>
                </c:pt>
                <c:pt idx="7626">
                  <c:v>4276860276.6203699</c:v>
                </c:pt>
                <c:pt idx="7627">
                  <c:v>4276860280.0925922</c:v>
                </c:pt>
                <c:pt idx="7628">
                  <c:v>4276860282.4074073</c:v>
                </c:pt>
                <c:pt idx="7629">
                  <c:v>4276860285.8796291</c:v>
                </c:pt>
                <c:pt idx="7630">
                  <c:v>4276860289.3518515</c:v>
                </c:pt>
                <c:pt idx="7631">
                  <c:v>4276860292.8240738</c:v>
                </c:pt>
                <c:pt idx="7632">
                  <c:v>4276860296.2962961</c:v>
                </c:pt>
                <c:pt idx="7633">
                  <c:v>4276860298.6111107</c:v>
                </c:pt>
                <c:pt idx="7634">
                  <c:v>4276860302.083333</c:v>
                </c:pt>
                <c:pt idx="7635">
                  <c:v>4276860305.5555553</c:v>
                </c:pt>
                <c:pt idx="7636">
                  <c:v>4276860309.0277777</c:v>
                </c:pt>
                <c:pt idx="7637">
                  <c:v>4276860311.3425922</c:v>
                </c:pt>
                <c:pt idx="7638">
                  <c:v>4276860314.8148146</c:v>
                </c:pt>
                <c:pt idx="7639">
                  <c:v>4276860318.2870369</c:v>
                </c:pt>
                <c:pt idx="7640">
                  <c:v>4276860321.7592592</c:v>
                </c:pt>
                <c:pt idx="7641">
                  <c:v>4276860325.2314816</c:v>
                </c:pt>
                <c:pt idx="7642">
                  <c:v>4276860327.5462961</c:v>
                </c:pt>
                <c:pt idx="7643">
                  <c:v>4276860331.0185184</c:v>
                </c:pt>
                <c:pt idx="7644">
                  <c:v>4276860334.4907408</c:v>
                </c:pt>
                <c:pt idx="7645">
                  <c:v>4276860337.9629631</c:v>
                </c:pt>
                <c:pt idx="7646">
                  <c:v>4276860340.2777777</c:v>
                </c:pt>
                <c:pt idx="7647">
                  <c:v>4276860343.75</c:v>
                </c:pt>
                <c:pt idx="7648">
                  <c:v>4276860347.2222223</c:v>
                </c:pt>
                <c:pt idx="7649">
                  <c:v>4276860350.6944447</c:v>
                </c:pt>
                <c:pt idx="7650">
                  <c:v>4276860353.0092592</c:v>
                </c:pt>
                <c:pt idx="7651">
                  <c:v>4276860356.4814816</c:v>
                </c:pt>
                <c:pt idx="7652">
                  <c:v>4276860359.9537039</c:v>
                </c:pt>
                <c:pt idx="7653">
                  <c:v>4276860363.4259257</c:v>
                </c:pt>
                <c:pt idx="7654">
                  <c:v>4276860366.8981481</c:v>
                </c:pt>
                <c:pt idx="7655">
                  <c:v>4276860369.2129631</c:v>
                </c:pt>
                <c:pt idx="7656">
                  <c:v>4276860372.685185</c:v>
                </c:pt>
                <c:pt idx="7657">
                  <c:v>4276860376.1574073</c:v>
                </c:pt>
                <c:pt idx="7658">
                  <c:v>4276860379.6296296</c:v>
                </c:pt>
                <c:pt idx="7659">
                  <c:v>4276860383.1018519</c:v>
                </c:pt>
                <c:pt idx="7660">
                  <c:v>4276860385.4166665</c:v>
                </c:pt>
                <c:pt idx="7661">
                  <c:v>4276860388.8888888</c:v>
                </c:pt>
                <c:pt idx="7662">
                  <c:v>4276860392.3611112</c:v>
                </c:pt>
                <c:pt idx="7663">
                  <c:v>4276860395.8333335</c:v>
                </c:pt>
                <c:pt idx="7664">
                  <c:v>4276860398.1481481</c:v>
                </c:pt>
                <c:pt idx="7665">
                  <c:v>4276860401.6203704</c:v>
                </c:pt>
                <c:pt idx="7666">
                  <c:v>4276860405.0925927</c:v>
                </c:pt>
                <c:pt idx="7667">
                  <c:v>4276860408.564815</c:v>
                </c:pt>
                <c:pt idx="7668">
                  <c:v>4276860410.8796296</c:v>
                </c:pt>
                <c:pt idx="7669">
                  <c:v>4276860414.3518519</c:v>
                </c:pt>
                <c:pt idx="7670">
                  <c:v>4276860417.8240743</c:v>
                </c:pt>
                <c:pt idx="7671">
                  <c:v>4276860421.2962966</c:v>
                </c:pt>
                <c:pt idx="7672">
                  <c:v>4276860424.7685189</c:v>
                </c:pt>
                <c:pt idx="7673">
                  <c:v>4276860427.0833335</c:v>
                </c:pt>
                <c:pt idx="7674">
                  <c:v>4276860430.5555558</c:v>
                </c:pt>
                <c:pt idx="7675">
                  <c:v>4276860434.0277781</c:v>
                </c:pt>
                <c:pt idx="7676">
                  <c:v>4276860437.5000005</c:v>
                </c:pt>
                <c:pt idx="7677">
                  <c:v>4276860439.814815</c:v>
                </c:pt>
                <c:pt idx="7678">
                  <c:v>4276860443.2870374</c:v>
                </c:pt>
                <c:pt idx="7679">
                  <c:v>4276860446.7592597</c:v>
                </c:pt>
                <c:pt idx="7680">
                  <c:v>4276860450.231482</c:v>
                </c:pt>
                <c:pt idx="7681">
                  <c:v>4276860452.5462966</c:v>
                </c:pt>
                <c:pt idx="7682">
                  <c:v>4276860456.0185189</c:v>
                </c:pt>
                <c:pt idx="7683">
                  <c:v>4276860459.4907413</c:v>
                </c:pt>
                <c:pt idx="7684">
                  <c:v>4276860462.9629626</c:v>
                </c:pt>
                <c:pt idx="7685">
                  <c:v>4276860466.435185</c:v>
                </c:pt>
                <c:pt idx="7686">
                  <c:v>4276860468.7500005</c:v>
                </c:pt>
                <c:pt idx="7687">
                  <c:v>4276860472.2222219</c:v>
                </c:pt>
                <c:pt idx="7688">
                  <c:v>4276860475.6944442</c:v>
                </c:pt>
                <c:pt idx="7689">
                  <c:v>4276860479.1666665</c:v>
                </c:pt>
                <c:pt idx="7690">
                  <c:v>4276860481.481482</c:v>
                </c:pt>
                <c:pt idx="7691">
                  <c:v>4276860484.9537034</c:v>
                </c:pt>
                <c:pt idx="7692">
                  <c:v>4276860488.4259257</c:v>
                </c:pt>
                <c:pt idx="7693">
                  <c:v>4276860491.8981481</c:v>
                </c:pt>
                <c:pt idx="7694">
                  <c:v>4276860495.3703704</c:v>
                </c:pt>
                <c:pt idx="7695">
                  <c:v>4276860497.685185</c:v>
                </c:pt>
                <c:pt idx="7696">
                  <c:v>4276860501.1574073</c:v>
                </c:pt>
                <c:pt idx="7697">
                  <c:v>4276860504.6296296</c:v>
                </c:pt>
                <c:pt idx="7698">
                  <c:v>4276860508.1018519</c:v>
                </c:pt>
                <c:pt idx="7699">
                  <c:v>4276860510.4166665</c:v>
                </c:pt>
                <c:pt idx="7700">
                  <c:v>4276860513.8888888</c:v>
                </c:pt>
                <c:pt idx="7701">
                  <c:v>4276860517.3611112</c:v>
                </c:pt>
                <c:pt idx="7702">
                  <c:v>4276860520.8333335</c:v>
                </c:pt>
                <c:pt idx="7703">
                  <c:v>4276860523.1481481</c:v>
                </c:pt>
                <c:pt idx="7704">
                  <c:v>4276860526.6203704</c:v>
                </c:pt>
                <c:pt idx="7705">
                  <c:v>4276860530.0925927</c:v>
                </c:pt>
                <c:pt idx="7706">
                  <c:v>4276860533.564815</c:v>
                </c:pt>
                <c:pt idx="7707">
                  <c:v>4276860537.0370374</c:v>
                </c:pt>
                <c:pt idx="7708">
                  <c:v>4276860539.3518519</c:v>
                </c:pt>
                <c:pt idx="7709">
                  <c:v>4276860542.8240743</c:v>
                </c:pt>
                <c:pt idx="7710">
                  <c:v>4276860546.2962966</c:v>
                </c:pt>
                <c:pt idx="7711">
                  <c:v>4276860549.7685189</c:v>
                </c:pt>
                <c:pt idx="7712">
                  <c:v>4276860552.0833335</c:v>
                </c:pt>
                <c:pt idx="7713">
                  <c:v>4276860555.5555558</c:v>
                </c:pt>
                <c:pt idx="7714">
                  <c:v>4276860559.0277781</c:v>
                </c:pt>
                <c:pt idx="7715">
                  <c:v>4276860562.4999995</c:v>
                </c:pt>
                <c:pt idx="7716">
                  <c:v>4276860565.9722219</c:v>
                </c:pt>
                <c:pt idx="7717">
                  <c:v>4276860568.2870374</c:v>
                </c:pt>
                <c:pt idx="7718">
                  <c:v>4276860571.7592597</c:v>
                </c:pt>
                <c:pt idx="7719">
                  <c:v>4276860575.2314811</c:v>
                </c:pt>
                <c:pt idx="7720">
                  <c:v>4276860578.7037034</c:v>
                </c:pt>
                <c:pt idx="7721">
                  <c:v>4276860581.0185189</c:v>
                </c:pt>
                <c:pt idx="7722">
                  <c:v>4276860584.4907403</c:v>
                </c:pt>
                <c:pt idx="7723">
                  <c:v>4276860587.9629626</c:v>
                </c:pt>
                <c:pt idx="7724">
                  <c:v>4276860591.435185</c:v>
                </c:pt>
                <c:pt idx="7725">
                  <c:v>4276860593.7499995</c:v>
                </c:pt>
                <c:pt idx="7726">
                  <c:v>4276860597.2222219</c:v>
                </c:pt>
                <c:pt idx="7727">
                  <c:v>4276860600.6944442</c:v>
                </c:pt>
                <c:pt idx="7728">
                  <c:v>4276860604.1666665</c:v>
                </c:pt>
                <c:pt idx="7729">
                  <c:v>4276860607.6388888</c:v>
                </c:pt>
                <c:pt idx="7730">
                  <c:v>4276860609.9537034</c:v>
                </c:pt>
                <c:pt idx="7731">
                  <c:v>4276860613.4259257</c:v>
                </c:pt>
                <c:pt idx="7732">
                  <c:v>4276860616.8981481</c:v>
                </c:pt>
                <c:pt idx="7733">
                  <c:v>4276860620.3703704</c:v>
                </c:pt>
                <c:pt idx="7734">
                  <c:v>4276860622.685185</c:v>
                </c:pt>
                <c:pt idx="7735">
                  <c:v>4276860626.1574073</c:v>
                </c:pt>
                <c:pt idx="7736">
                  <c:v>4276860629.6296296</c:v>
                </c:pt>
                <c:pt idx="7737">
                  <c:v>4276860633.1018519</c:v>
                </c:pt>
                <c:pt idx="7738">
                  <c:v>4276860635.4166665</c:v>
                </c:pt>
                <c:pt idx="7739">
                  <c:v>4276860640.0462966</c:v>
                </c:pt>
                <c:pt idx="7740">
                  <c:v>4276860643.518518</c:v>
                </c:pt>
                <c:pt idx="7741">
                  <c:v>4276860655.0925927</c:v>
                </c:pt>
                <c:pt idx="7742">
                  <c:v>4276860666.6666665</c:v>
                </c:pt>
                <c:pt idx="7743">
                  <c:v>4276860678.2407403</c:v>
                </c:pt>
                <c:pt idx="7744">
                  <c:v>4276860689.814815</c:v>
                </c:pt>
                <c:pt idx="7745">
                  <c:v>4276860701.3888888</c:v>
                </c:pt>
                <c:pt idx="7746">
                  <c:v>4276860712.9629626</c:v>
                </c:pt>
                <c:pt idx="7747">
                  <c:v>4276860725.6944442</c:v>
                </c:pt>
                <c:pt idx="7748">
                  <c:v>4276860737.2685184</c:v>
                </c:pt>
                <c:pt idx="7749">
                  <c:v>4276860748.8425927</c:v>
                </c:pt>
                <c:pt idx="7750">
                  <c:v>4276860760.4166665</c:v>
                </c:pt>
                <c:pt idx="7751">
                  <c:v>4276860771.9907408</c:v>
                </c:pt>
                <c:pt idx="7752">
                  <c:v>4276860783.5648146</c:v>
                </c:pt>
                <c:pt idx="7753">
                  <c:v>4276860795.1388893</c:v>
                </c:pt>
                <c:pt idx="7754">
                  <c:v>4276860806.7129631</c:v>
                </c:pt>
                <c:pt idx="7755">
                  <c:v>4276860818.2870369</c:v>
                </c:pt>
                <c:pt idx="7756">
                  <c:v>4276860829.8611116</c:v>
                </c:pt>
                <c:pt idx="7757">
                  <c:v>4276860842.5925922</c:v>
                </c:pt>
                <c:pt idx="7758">
                  <c:v>4276860854.166667</c:v>
                </c:pt>
                <c:pt idx="7759">
                  <c:v>4276860865.7407408</c:v>
                </c:pt>
                <c:pt idx="7760">
                  <c:v>4276860877.3148146</c:v>
                </c:pt>
                <c:pt idx="7761">
                  <c:v>4276860888.8888893</c:v>
                </c:pt>
                <c:pt idx="7762">
                  <c:v>4276860900.4629631</c:v>
                </c:pt>
                <c:pt idx="7763">
                  <c:v>4276860912.0370369</c:v>
                </c:pt>
                <c:pt idx="7764">
                  <c:v>4276860923.6111107</c:v>
                </c:pt>
                <c:pt idx="7765">
                  <c:v>4276860935.1851854</c:v>
                </c:pt>
                <c:pt idx="7766">
                  <c:v>4276860946.7592592</c:v>
                </c:pt>
                <c:pt idx="7767">
                  <c:v>4276860959.4907408</c:v>
                </c:pt>
                <c:pt idx="7768">
                  <c:v>4276860971.0648146</c:v>
                </c:pt>
                <c:pt idx="7769">
                  <c:v>4276860982.6388884</c:v>
                </c:pt>
                <c:pt idx="7770">
                  <c:v>4276860994.2129631</c:v>
                </c:pt>
                <c:pt idx="7771">
                  <c:v>4276861028.9351854</c:v>
                </c:pt>
                <c:pt idx="7772">
                  <c:v>4276861063.6574073</c:v>
                </c:pt>
                <c:pt idx="7773">
                  <c:v>4276861098.3796296</c:v>
                </c:pt>
                <c:pt idx="7774">
                  <c:v>4276861133.1018519</c:v>
                </c:pt>
                <c:pt idx="7775">
                  <c:v>4276861167.8240743</c:v>
                </c:pt>
                <c:pt idx="7776">
                  <c:v>4276861202.5462966</c:v>
                </c:pt>
                <c:pt idx="7777">
                  <c:v>4276861237.2685189</c:v>
                </c:pt>
                <c:pt idx="7778">
                  <c:v>4276861271.9907413</c:v>
                </c:pt>
                <c:pt idx="7779">
                  <c:v>4276861306.7129626</c:v>
                </c:pt>
                <c:pt idx="7780">
                  <c:v>4276861341.435185</c:v>
                </c:pt>
                <c:pt idx="7781">
                  <c:v>4276861376.1574073</c:v>
                </c:pt>
                <c:pt idx="7782">
                  <c:v>4276861410.8796296</c:v>
                </c:pt>
                <c:pt idx="7783">
                  <c:v>4276861445.6018519</c:v>
                </c:pt>
                <c:pt idx="7784">
                  <c:v>4276861480.3240743</c:v>
                </c:pt>
                <c:pt idx="7785">
                  <c:v>4276861515.0462961</c:v>
                </c:pt>
                <c:pt idx="7786">
                  <c:v>4276861524.3055553</c:v>
                </c:pt>
                <c:pt idx="7787">
                  <c:v>4276861527.7777777</c:v>
                </c:pt>
                <c:pt idx="7788">
                  <c:v>4276861530.0925927</c:v>
                </c:pt>
                <c:pt idx="7789">
                  <c:v>4276861533.5648146</c:v>
                </c:pt>
                <c:pt idx="7790">
                  <c:v>4276861537.0370369</c:v>
                </c:pt>
                <c:pt idx="7791">
                  <c:v>4276861540.5092592</c:v>
                </c:pt>
                <c:pt idx="7792">
                  <c:v>4276861543.9814816</c:v>
                </c:pt>
                <c:pt idx="7793">
                  <c:v>4276861546.2962961</c:v>
                </c:pt>
                <c:pt idx="7794">
                  <c:v>4276861549.7685184</c:v>
                </c:pt>
                <c:pt idx="7795">
                  <c:v>4276861553.2407408</c:v>
                </c:pt>
                <c:pt idx="7796">
                  <c:v>4276861556.7129631</c:v>
                </c:pt>
                <c:pt idx="7797">
                  <c:v>4276861559.0277777</c:v>
                </c:pt>
                <c:pt idx="7798">
                  <c:v>4276861562.5</c:v>
                </c:pt>
                <c:pt idx="7799">
                  <c:v>4276861565.9722223</c:v>
                </c:pt>
                <c:pt idx="7800">
                  <c:v>4276861569.4444447</c:v>
                </c:pt>
                <c:pt idx="7801">
                  <c:v>4276861572.916667</c:v>
                </c:pt>
                <c:pt idx="7802">
                  <c:v>4276861575.2314816</c:v>
                </c:pt>
                <c:pt idx="7803">
                  <c:v>4276861578.7037039</c:v>
                </c:pt>
                <c:pt idx="7804">
                  <c:v>4276861582.1759262</c:v>
                </c:pt>
                <c:pt idx="7805">
                  <c:v>4276861585.6481485</c:v>
                </c:pt>
                <c:pt idx="7806">
                  <c:v>4276861587.9629631</c:v>
                </c:pt>
                <c:pt idx="7807">
                  <c:v>4276861591.4351854</c:v>
                </c:pt>
                <c:pt idx="7808">
                  <c:v>4276861594.9074078</c:v>
                </c:pt>
                <c:pt idx="7809">
                  <c:v>4276861598.3796301</c:v>
                </c:pt>
                <c:pt idx="7810">
                  <c:v>4276861600.6944447</c:v>
                </c:pt>
                <c:pt idx="7811">
                  <c:v>4276861604.166667</c:v>
                </c:pt>
                <c:pt idx="7812">
                  <c:v>4276861607.6388893</c:v>
                </c:pt>
                <c:pt idx="7813">
                  <c:v>4276861611.1111116</c:v>
                </c:pt>
                <c:pt idx="7814">
                  <c:v>4276861614.583333</c:v>
                </c:pt>
                <c:pt idx="7815">
                  <c:v>4276861616.8981485</c:v>
                </c:pt>
                <c:pt idx="7816">
                  <c:v>4276861620.3703709</c:v>
                </c:pt>
                <c:pt idx="7817">
                  <c:v>4276861623.8425922</c:v>
                </c:pt>
                <c:pt idx="7818">
                  <c:v>4276861627.3148146</c:v>
                </c:pt>
                <c:pt idx="7819">
                  <c:v>4276861629.6296301</c:v>
                </c:pt>
                <c:pt idx="7820">
                  <c:v>4276861633.1018524</c:v>
                </c:pt>
                <c:pt idx="7821">
                  <c:v>4276861636.5740738</c:v>
                </c:pt>
                <c:pt idx="7822">
                  <c:v>4276861640.0462961</c:v>
                </c:pt>
                <c:pt idx="7823">
                  <c:v>4276861642.3611116</c:v>
                </c:pt>
                <c:pt idx="7824">
                  <c:v>4276861645.833333</c:v>
                </c:pt>
                <c:pt idx="7825">
                  <c:v>4276861649.3055553</c:v>
                </c:pt>
                <c:pt idx="7826">
                  <c:v>4276861652.7777777</c:v>
                </c:pt>
                <c:pt idx="7827">
                  <c:v>4276861656.25</c:v>
                </c:pt>
                <c:pt idx="7828">
                  <c:v>4276861658.5648146</c:v>
                </c:pt>
                <c:pt idx="7829">
                  <c:v>4276861662.0370369</c:v>
                </c:pt>
                <c:pt idx="7830">
                  <c:v>4276861665.5092592</c:v>
                </c:pt>
                <c:pt idx="7831">
                  <c:v>4276861668.9814816</c:v>
                </c:pt>
                <c:pt idx="7832">
                  <c:v>4276861671.2962961</c:v>
                </c:pt>
                <c:pt idx="7833">
                  <c:v>4276861674.7685184</c:v>
                </c:pt>
                <c:pt idx="7834">
                  <c:v>4276861678.2407408</c:v>
                </c:pt>
                <c:pt idx="7835">
                  <c:v>4276861681.7129631</c:v>
                </c:pt>
                <c:pt idx="7836">
                  <c:v>4276861685.1851854</c:v>
                </c:pt>
                <c:pt idx="7837">
                  <c:v>4276861687.5</c:v>
                </c:pt>
                <c:pt idx="7838">
                  <c:v>4276861690.9722223</c:v>
                </c:pt>
                <c:pt idx="7839">
                  <c:v>4276861694.4444447</c:v>
                </c:pt>
                <c:pt idx="7840">
                  <c:v>4276861697.916667</c:v>
                </c:pt>
                <c:pt idx="7841">
                  <c:v>4276861700.2314816</c:v>
                </c:pt>
                <c:pt idx="7842">
                  <c:v>4276861703.7037039</c:v>
                </c:pt>
                <c:pt idx="7843">
                  <c:v>4276861707.1759262</c:v>
                </c:pt>
                <c:pt idx="7844">
                  <c:v>4276861710.6481485</c:v>
                </c:pt>
                <c:pt idx="7845">
                  <c:v>4276861714.1203699</c:v>
                </c:pt>
                <c:pt idx="7846">
                  <c:v>4276861716.4351854</c:v>
                </c:pt>
                <c:pt idx="7847">
                  <c:v>4276861719.9074078</c:v>
                </c:pt>
                <c:pt idx="7848">
                  <c:v>4276861723.3796301</c:v>
                </c:pt>
                <c:pt idx="7849">
                  <c:v>4276861726.8518515</c:v>
                </c:pt>
                <c:pt idx="7850">
                  <c:v>4276861729.166667</c:v>
                </c:pt>
                <c:pt idx="7851">
                  <c:v>4276861732.6388893</c:v>
                </c:pt>
                <c:pt idx="7852">
                  <c:v>4276861736.1111107</c:v>
                </c:pt>
                <c:pt idx="7853">
                  <c:v>4276861739.583333</c:v>
                </c:pt>
                <c:pt idx="7854">
                  <c:v>4276861741.8981485</c:v>
                </c:pt>
                <c:pt idx="7855">
                  <c:v>4276861745.3703699</c:v>
                </c:pt>
                <c:pt idx="7856">
                  <c:v>4276861748.8425922</c:v>
                </c:pt>
                <c:pt idx="7857">
                  <c:v>4276861752.3148146</c:v>
                </c:pt>
                <c:pt idx="7858">
                  <c:v>4276861755.7870369</c:v>
                </c:pt>
                <c:pt idx="7859">
                  <c:v>4276861758.1018515</c:v>
                </c:pt>
                <c:pt idx="7860">
                  <c:v>4276861761.5740738</c:v>
                </c:pt>
                <c:pt idx="7861">
                  <c:v>4276861765.0462961</c:v>
                </c:pt>
                <c:pt idx="7862">
                  <c:v>4276861768.5185184</c:v>
                </c:pt>
                <c:pt idx="7863">
                  <c:v>4276861770.833333</c:v>
                </c:pt>
                <c:pt idx="7864">
                  <c:v>4276861774.3055553</c:v>
                </c:pt>
                <c:pt idx="7865">
                  <c:v>4276861777.7777777</c:v>
                </c:pt>
                <c:pt idx="7866">
                  <c:v>4276861781.25</c:v>
                </c:pt>
                <c:pt idx="7867">
                  <c:v>4276861783.5648146</c:v>
                </c:pt>
                <c:pt idx="7868">
                  <c:v>4276861787.0370369</c:v>
                </c:pt>
                <c:pt idx="7869">
                  <c:v>4276861790.5092592</c:v>
                </c:pt>
                <c:pt idx="7870">
                  <c:v>4276861793.9814816</c:v>
                </c:pt>
                <c:pt idx="7871">
                  <c:v>4276861797.4537039</c:v>
                </c:pt>
                <c:pt idx="7872">
                  <c:v>4276861799.7685184</c:v>
                </c:pt>
                <c:pt idx="7873">
                  <c:v>4276861803.2407408</c:v>
                </c:pt>
                <c:pt idx="7874">
                  <c:v>4276861806.7129631</c:v>
                </c:pt>
                <c:pt idx="7875">
                  <c:v>4276861810.1851854</c:v>
                </c:pt>
                <c:pt idx="7876">
                  <c:v>4276861812.5</c:v>
                </c:pt>
                <c:pt idx="7877">
                  <c:v>4276861815.9722223</c:v>
                </c:pt>
                <c:pt idx="7878">
                  <c:v>4276861819.4444447</c:v>
                </c:pt>
                <c:pt idx="7879">
                  <c:v>4276861822.916667</c:v>
                </c:pt>
                <c:pt idx="7880">
                  <c:v>4276861826.3888884</c:v>
                </c:pt>
                <c:pt idx="7881">
                  <c:v>4276861828.7037039</c:v>
                </c:pt>
                <c:pt idx="7882">
                  <c:v>4276861832.1759262</c:v>
                </c:pt>
                <c:pt idx="7883">
                  <c:v>4276861835.6481481</c:v>
                </c:pt>
                <c:pt idx="7884">
                  <c:v>4276861839.1203699</c:v>
                </c:pt>
                <c:pt idx="7885">
                  <c:v>4276861841.4351854</c:v>
                </c:pt>
                <c:pt idx="7886">
                  <c:v>4276861844.9074073</c:v>
                </c:pt>
                <c:pt idx="7887">
                  <c:v>4276861848.3796291</c:v>
                </c:pt>
                <c:pt idx="7888">
                  <c:v>4276861851.8518515</c:v>
                </c:pt>
                <c:pt idx="7889">
                  <c:v>4276861854.1666665</c:v>
                </c:pt>
                <c:pt idx="7890">
                  <c:v>4276861857.6388888</c:v>
                </c:pt>
                <c:pt idx="7891">
                  <c:v>4276861861.1111107</c:v>
                </c:pt>
                <c:pt idx="7892">
                  <c:v>4276861864.583333</c:v>
                </c:pt>
                <c:pt idx="7893">
                  <c:v>4276861868.0555553</c:v>
                </c:pt>
                <c:pt idx="7894">
                  <c:v>4276861870.3703704</c:v>
                </c:pt>
                <c:pt idx="7895">
                  <c:v>4276861873.8425922</c:v>
                </c:pt>
                <c:pt idx="7896">
                  <c:v>4276861877.3148146</c:v>
                </c:pt>
                <c:pt idx="7897">
                  <c:v>4276861880.7870369</c:v>
                </c:pt>
                <c:pt idx="7898">
                  <c:v>4276861883.1018519</c:v>
                </c:pt>
                <c:pt idx="7899">
                  <c:v>4276861886.5740738</c:v>
                </c:pt>
                <c:pt idx="7900">
                  <c:v>4276861890.0462961</c:v>
                </c:pt>
                <c:pt idx="7901">
                  <c:v>4276861893.5185184</c:v>
                </c:pt>
                <c:pt idx="7902">
                  <c:v>4276861896.9907408</c:v>
                </c:pt>
                <c:pt idx="7903">
                  <c:v>4276861899.3055553</c:v>
                </c:pt>
                <c:pt idx="7904">
                  <c:v>4276861902.7777777</c:v>
                </c:pt>
                <c:pt idx="7905">
                  <c:v>4276861906.25</c:v>
                </c:pt>
                <c:pt idx="7906">
                  <c:v>4276861909.7222223</c:v>
                </c:pt>
                <c:pt idx="7907">
                  <c:v>4276861912.0370369</c:v>
                </c:pt>
                <c:pt idx="7908">
                  <c:v>4276861915.5092592</c:v>
                </c:pt>
                <c:pt idx="7909">
                  <c:v>4276861918.9814816</c:v>
                </c:pt>
                <c:pt idx="7910">
                  <c:v>4276861922.4537039</c:v>
                </c:pt>
                <c:pt idx="7911">
                  <c:v>4276861924.7685184</c:v>
                </c:pt>
                <c:pt idx="7912">
                  <c:v>4276861928.2407408</c:v>
                </c:pt>
                <c:pt idx="7913">
                  <c:v>4276861931.7129631</c:v>
                </c:pt>
                <c:pt idx="7914">
                  <c:v>4276861935.185185</c:v>
                </c:pt>
                <c:pt idx="7915">
                  <c:v>4276861938.6574073</c:v>
                </c:pt>
                <c:pt idx="7916">
                  <c:v>4276861940.9722223</c:v>
                </c:pt>
                <c:pt idx="7917">
                  <c:v>4276861944.4444442</c:v>
                </c:pt>
                <c:pt idx="7918">
                  <c:v>4276861947.9166665</c:v>
                </c:pt>
                <c:pt idx="7919">
                  <c:v>4276861951.3888888</c:v>
                </c:pt>
                <c:pt idx="7920">
                  <c:v>4276861953.7037039</c:v>
                </c:pt>
                <c:pt idx="7921">
                  <c:v>4276861957.1759257</c:v>
                </c:pt>
                <c:pt idx="7922">
                  <c:v>4276861960.6481481</c:v>
                </c:pt>
                <c:pt idx="7923">
                  <c:v>4276861964.1203704</c:v>
                </c:pt>
                <c:pt idx="7924">
                  <c:v>4276861966.435185</c:v>
                </c:pt>
                <c:pt idx="7925">
                  <c:v>4276861969.9074073</c:v>
                </c:pt>
                <c:pt idx="7926">
                  <c:v>4276861973.3796296</c:v>
                </c:pt>
                <c:pt idx="7927">
                  <c:v>4276861976.8518519</c:v>
                </c:pt>
                <c:pt idx="7928">
                  <c:v>4276861980.3240743</c:v>
                </c:pt>
                <c:pt idx="7929">
                  <c:v>4276861982.6388888</c:v>
                </c:pt>
                <c:pt idx="7930">
                  <c:v>4276861986.1111112</c:v>
                </c:pt>
                <c:pt idx="7931">
                  <c:v>4276861989.5833335</c:v>
                </c:pt>
                <c:pt idx="7932">
                  <c:v>4276861993.0555558</c:v>
                </c:pt>
                <c:pt idx="7933">
                  <c:v>4276861995.3703704</c:v>
                </c:pt>
                <c:pt idx="7934">
                  <c:v>4276861998.8425927</c:v>
                </c:pt>
                <c:pt idx="7935">
                  <c:v>4276862002.314815</c:v>
                </c:pt>
                <c:pt idx="7936">
                  <c:v>4276862005.7870374</c:v>
                </c:pt>
                <c:pt idx="7937">
                  <c:v>4276862009.2592597</c:v>
                </c:pt>
                <c:pt idx="7938">
                  <c:v>4276862011.5740743</c:v>
                </c:pt>
                <c:pt idx="7939">
                  <c:v>4276862015.0462966</c:v>
                </c:pt>
                <c:pt idx="7940">
                  <c:v>4276862018.5185189</c:v>
                </c:pt>
                <c:pt idx="7941">
                  <c:v>4276862021.9907413</c:v>
                </c:pt>
                <c:pt idx="7942">
                  <c:v>4276862033.564815</c:v>
                </c:pt>
                <c:pt idx="7943">
                  <c:v>4276862045.1388888</c:v>
                </c:pt>
                <c:pt idx="7944">
                  <c:v>4276862056.7129626</c:v>
                </c:pt>
                <c:pt idx="7945">
                  <c:v>4276862068.2870374</c:v>
                </c:pt>
                <c:pt idx="7946">
                  <c:v>4276862079.8611112</c:v>
                </c:pt>
                <c:pt idx="7947">
                  <c:v>4276862091.435185</c:v>
                </c:pt>
                <c:pt idx="7948">
                  <c:v>4276862103.0092597</c:v>
                </c:pt>
                <c:pt idx="7949">
                  <c:v>4276862114.5833335</c:v>
                </c:pt>
                <c:pt idx="7950">
                  <c:v>4276862127.314815</c:v>
                </c:pt>
                <c:pt idx="7951">
                  <c:v>4276862138.8888888</c:v>
                </c:pt>
                <c:pt idx="7952">
                  <c:v>4276862150.4629626</c:v>
                </c:pt>
                <c:pt idx="7953">
                  <c:v>4276862162.0370374</c:v>
                </c:pt>
                <c:pt idx="7954">
                  <c:v>4276862173.6111112</c:v>
                </c:pt>
                <c:pt idx="7955">
                  <c:v>4276862185.185185</c:v>
                </c:pt>
                <c:pt idx="7956">
                  <c:v>4276862196.7592587</c:v>
                </c:pt>
                <c:pt idx="7957">
                  <c:v>4276862208.3333335</c:v>
                </c:pt>
                <c:pt idx="7958">
                  <c:v>4276862219.9074073</c:v>
                </c:pt>
                <c:pt idx="7959">
                  <c:v>4276862231.4814811</c:v>
                </c:pt>
                <c:pt idx="7960">
                  <c:v>4276862243.0555558</c:v>
                </c:pt>
                <c:pt idx="7961">
                  <c:v>4276862255.7870369</c:v>
                </c:pt>
                <c:pt idx="7962">
                  <c:v>4276862267.3611112</c:v>
                </c:pt>
                <c:pt idx="7963">
                  <c:v>4276862278.935185</c:v>
                </c:pt>
                <c:pt idx="7964">
                  <c:v>4276862290.5092592</c:v>
                </c:pt>
                <c:pt idx="7965">
                  <c:v>4276862302.0833335</c:v>
                </c:pt>
                <c:pt idx="7966">
                  <c:v>4276862313.6574073</c:v>
                </c:pt>
                <c:pt idx="7967">
                  <c:v>4276862325.2314816</c:v>
                </c:pt>
                <c:pt idx="7968">
                  <c:v>4276862336.8055553</c:v>
                </c:pt>
                <c:pt idx="7969">
                  <c:v>4276862348.3796296</c:v>
                </c:pt>
                <c:pt idx="7970">
                  <c:v>4276862359.9537039</c:v>
                </c:pt>
                <c:pt idx="7971">
                  <c:v>4276862372.6851854</c:v>
                </c:pt>
                <c:pt idx="7972">
                  <c:v>4276862407.4074078</c:v>
                </c:pt>
                <c:pt idx="7973">
                  <c:v>4276862442.1296301</c:v>
                </c:pt>
                <c:pt idx="7974">
                  <c:v>4276862476.8518515</c:v>
                </c:pt>
                <c:pt idx="7975">
                  <c:v>4276862511.5740738</c:v>
                </c:pt>
                <c:pt idx="7976">
                  <c:v>4276862546.2962961</c:v>
                </c:pt>
                <c:pt idx="7977">
                  <c:v>4276862581.0185184</c:v>
                </c:pt>
                <c:pt idx="7978">
                  <c:v>4276862615.7407408</c:v>
                </c:pt>
                <c:pt idx="7979">
                  <c:v>4276862650.4629631</c:v>
                </c:pt>
                <c:pt idx="7980">
                  <c:v>4276862685.1851854</c:v>
                </c:pt>
                <c:pt idx="7981">
                  <c:v>4276862719.9074073</c:v>
                </c:pt>
                <c:pt idx="7982">
                  <c:v>4276862754.6296296</c:v>
                </c:pt>
                <c:pt idx="7983">
                  <c:v>4276862789.3518519</c:v>
                </c:pt>
                <c:pt idx="7984">
                  <c:v>4276862824.0740743</c:v>
                </c:pt>
                <c:pt idx="7985">
                  <c:v>4276862858.7962966</c:v>
                </c:pt>
                <c:pt idx="7986">
                  <c:v>4276862893.5185189</c:v>
                </c:pt>
                <c:pt idx="7987">
                  <c:v>4276862928.2407403</c:v>
                </c:pt>
                <c:pt idx="7988">
                  <c:v>4276862962.9629626</c:v>
                </c:pt>
                <c:pt idx="7989">
                  <c:v>4276862997.685185</c:v>
                </c:pt>
                <c:pt idx="7990">
                  <c:v>4276863032.4074073</c:v>
                </c:pt>
                <c:pt idx="7991">
                  <c:v>4276863067.1296296</c:v>
                </c:pt>
                <c:pt idx="7992">
                  <c:v>4276863136.5740738</c:v>
                </c:pt>
                <c:pt idx="7993">
                  <c:v>4276863206.0185184</c:v>
                </c:pt>
                <c:pt idx="7994">
                  <c:v>4276863275.4629631</c:v>
                </c:pt>
                <c:pt idx="7995">
                  <c:v>4276863304.3981485</c:v>
                </c:pt>
                <c:pt idx="7996">
                  <c:v>4276863307.8703699</c:v>
                </c:pt>
                <c:pt idx="7997">
                  <c:v>4276863310.1851854</c:v>
                </c:pt>
                <c:pt idx="7998">
                  <c:v>4276863313.6574078</c:v>
                </c:pt>
                <c:pt idx="7999">
                  <c:v>4276863317.1296291</c:v>
                </c:pt>
                <c:pt idx="8000">
                  <c:v>4276863320.6018515</c:v>
                </c:pt>
                <c:pt idx="8001">
                  <c:v>4276863324.0740738</c:v>
                </c:pt>
                <c:pt idx="8002">
                  <c:v>4276863326.3888884</c:v>
                </c:pt>
                <c:pt idx="8003">
                  <c:v>4276863329.8611107</c:v>
                </c:pt>
                <c:pt idx="8004">
                  <c:v>4276863333.333333</c:v>
                </c:pt>
                <c:pt idx="8005">
                  <c:v>4276863336.8055553</c:v>
                </c:pt>
                <c:pt idx="8006">
                  <c:v>4276863339.1203699</c:v>
                </c:pt>
                <c:pt idx="8007">
                  <c:v>4276863342.5925922</c:v>
                </c:pt>
                <c:pt idx="8008">
                  <c:v>4276863346.0648146</c:v>
                </c:pt>
                <c:pt idx="8009">
                  <c:v>4276863349.5370369</c:v>
                </c:pt>
                <c:pt idx="8010">
                  <c:v>4276863351.8518515</c:v>
                </c:pt>
                <c:pt idx="8011">
                  <c:v>4276863355.3240738</c:v>
                </c:pt>
                <c:pt idx="8012">
                  <c:v>4276863358.7962961</c:v>
                </c:pt>
                <c:pt idx="8013">
                  <c:v>4276863362.2685184</c:v>
                </c:pt>
                <c:pt idx="8014">
                  <c:v>4276863365.7407408</c:v>
                </c:pt>
                <c:pt idx="8015">
                  <c:v>4276863368.0555553</c:v>
                </c:pt>
                <c:pt idx="8016">
                  <c:v>4276863371.5277777</c:v>
                </c:pt>
                <c:pt idx="8017">
                  <c:v>4276863375</c:v>
                </c:pt>
                <c:pt idx="8018">
                  <c:v>4276863378.4722223</c:v>
                </c:pt>
                <c:pt idx="8019">
                  <c:v>4276863380.7870369</c:v>
                </c:pt>
                <c:pt idx="8020">
                  <c:v>4276863384.2592592</c:v>
                </c:pt>
                <c:pt idx="8021">
                  <c:v>4276863387.7314816</c:v>
                </c:pt>
                <c:pt idx="8022">
                  <c:v>4276863391.2037039</c:v>
                </c:pt>
                <c:pt idx="8023">
                  <c:v>4276863393.5185184</c:v>
                </c:pt>
                <c:pt idx="8024">
                  <c:v>4276863396.9907408</c:v>
                </c:pt>
                <c:pt idx="8025">
                  <c:v>4276863400.4629631</c:v>
                </c:pt>
                <c:pt idx="8026">
                  <c:v>4276863403.9351854</c:v>
                </c:pt>
                <c:pt idx="8027">
                  <c:v>4276863407.4074073</c:v>
                </c:pt>
                <c:pt idx="8028">
                  <c:v>4276863409.7222223</c:v>
                </c:pt>
                <c:pt idx="8029">
                  <c:v>4276863413.1944447</c:v>
                </c:pt>
                <c:pt idx="8030">
                  <c:v>4276863416.6666665</c:v>
                </c:pt>
                <c:pt idx="8031">
                  <c:v>4276863420.1388888</c:v>
                </c:pt>
                <c:pt idx="8032">
                  <c:v>4276863422.4537039</c:v>
                </c:pt>
                <c:pt idx="8033">
                  <c:v>4276863425.9259262</c:v>
                </c:pt>
                <c:pt idx="8034">
                  <c:v>4276863429.3981481</c:v>
                </c:pt>
                <c:pt idx="8035">
                  <c:v>4276863432.8703704</c:v>
                </c:pt>
                <c:pt idx="8036">
                  <c:v>4276863436.3425922</c:v>
                </c:pt>
                <c:pt idx="8037">
                  <c:v>4276863438.6574073</c:v>
                </c:pt>
                <c:pt idx="8038">
                  <c:v>4276863442.1296296</c:v>
                </c:pt>
                <c:pt idx="8039">
                  <c:v>4276863445.6018519</c:v>
                </c:pt>
                <c:pt idx="8040">
                  <c:v>4276863449.0740738</c:v>
                </c:pt>
                <c:pt idx="8041">
                  <c:v>4276863451.3888888</c:v>
                </c:pt>
                <c:pt idx="8042">
                  <c:v>4276863454.8611112</c:v>
                </c:pt>
                <c:pt idx="8043">
                  <c:v>4276863458.3333335</c:v>
                </c:pt>
                <c:pt idx="8044">
                  <c:v>4276863461.8055553</c:v>
                </c:pt>
                <c:pt idx="8045">
                  <c:v>4276863464.1203704</c:v>
                </c:pt>
                <c:pt idx="8046">
                  <c:v>4276863467.5925927</c:v>
                </c:pt>
                <c:pt idx="8047">
                  <c:v>4276863471.0648146</c:v>
                </c:pt>
                <c:pt idx="8048">
                  <c:v>4276863474.5370369</c:v>
                </c:pt>
                <c:pt idx="8049">
                  <c:v>4276863478.0092592</c:v>
                </c:pt>
                <c:pt idx="8050">
                  <c:v>4276863480.3240743</c:v>
                </c:pt>
                <c:pt idx="8051">
                  <c:v>4276863483.7962961</c:v>
                </c:pt>
                <c:pt idx="8052">
                  <c:v>4276863487.2685184</c:v>
                </c:pt>
                <c:pt idx="8053">
                  <c:v>4276863490.7407408</c:v>
                </c:pt>
                <c:pt idx="8054">
                  <c:v>4276863493.0555558</c:v>
                </c:pt>
                <c:pt idx="8055">
                  <c:v>4276863496.5277777</c:v>
                </c:pt>
                <c:pt idx="8056">
                  <c:v>4276863500</c:v>
                </c:pt>
                <c:pt idx="8057">
                  <c:v>4276863503.4722223</c:v>
                </c:pt>
                <c:pt idx="8058">
                  <c:v>4276863505.7870374</c:v>
                </c:pt>
                <c:pt idx="8059">
                  <c:v>4276863509.2592592</c:v>
                </c:pt>
                <c:pt idx="8060">
                  <c:v>4276863512.7314816</c:v>
                </c:pt>
                <c:pt idx="8061">
                  <c:v>4276863516.2037039</c:v>
                </c:pt>
                <c:pt idx="8062">
                  <c:v>4276863519.6759257</c:v>
                </c:pt>
                <c:pt idx="8063">
                  <c:v>4276863521.9907408</c:v>
                </c:pt>
                <c:pt idx="8064">
                  <c:v>4276863525.4629631</c:v>
                </c:pt>
                <c:pt idx="8065">
                  <c:v>4276863528.935185</c:v>
                </c:pt>
                <c:pt idx="8066">
                  <c:v>4276863532.4074073</c:v>
                </c:pt>
                <c:pt idx="8067">
                  <c:v>4276863534.7222223</c:v>
                </c:pt>
                <c:pt idx="8068">
                  <c:v>4276863538.1944442</c:v>
                </c:pt>
                <c:pt idx="8069">
                  <c:v>4276863541.6666665</c:v>
                </c:pt>
                <c:pt idx="8070">
                  <c:v>4276863545.1388888</c:v>
                </c:pt>
                <c:pt idx="8071">
                  <c:v>4276863547.4537034</c:v>
                </c:pt>
                <c:pt idx="8072">
                  <c:v>4276863550.9259257</c:v>
                </c:pt>
                <c:pt idx="8073">
                  <c:v>4276863554.3981481</c:v>
                </c:pt>
                <c:pt idx="8074">
                  <c:v>4276863557.8703704</c:v>
                </c:pt>
                <c:pt idx="8075">
                  <c:v>4276863561.3425927</c:v>
                </c:pt>
                <c:pt idx="8076">
                  <c:v>4276863563.6574073</c:v>
                </c:pt>
                <c:pt idx="8077">
                  <c:v>4276863567.1296296</c:v>
                </c:pt>
                <c:pt idx="8078">
                  <c:v>4276863570.6018519</c:v>
                </c:pt>
                <c:pt idx="8079">
                  <c:v>4276863574.0740743</c:v>
                </c:pt>
                <c:pt idx="8080">
                  <c:v>4276863576.3888888</c:v>
                </c:pt>
                <c:pt idx="8081">
                  <c:v>4276863579.8611112</c:v>
                </c:pt>
                <c:pt idx="8082">
                  <c:v>4276863583.3333335</c:v>
                </c:pt>
                <c:pt idx="8083">
                  <c:v>4276863586.8055558</c:v>
                </c:pt>
                <c:pt idx="8084">
                  <c:v>4276863589.1203704</c:v>
                </c:pt>
                <c:pt idx="8085">
                  <c:v>4276863592.5925927</c:v>
                </c:pt>
                <c:pt idx="8086">
                  <c:v>4276863596.064815</c:v>
                </c:pt>
                <c:pt idx="8087">
                  <c:v>4276863599.5370374</c:v>
                </c:pt>
                <c:pt idx="8088">
                  <c:v>4276863603.0092597</c:v>
                </c:pt>
                <c:pt idx="8089">
                  <c:v>4276863605.3240743</c:v>
                </c:pt>
                <c:pt idx="8090">
                  <c:v>4276863608.7962966</c:v>
                </c:pt>
                <c:pt idx="8091">
                  <c:v>4276863612.2685189</c:v>
                </c:pt>
                <c:pt idx="8092">
                  <c:v>4276863615.7407413</c:v>
                </c:pt>
                <c:pt idx="8093">
                  <c:v>4276863618.0555558</c:v>
                </c:pt>
                <c:pt idx="8094">
                  <c:v>4276863621.5277781</c:v>
                </c:pt>
                <c:pt idx="8095">
                  <c:v>4276863625.0000005</c:v>
                </c:pt>
                <c:pt idx="8096">
                  <c:v>4276863628.4722219</c:v>
                </c:pt>
                <c:pt idx="8097">
                  <c:v>4276863631.9444442</c:v>
                </c:pt>
                <c:pt idx="8098">
                  <c:v>4276863634.2592597</c:v>
                </c:pt>
                <c:pt idx="8099">
                  <c:v>4276863637.7314811</c:v>
                </c:pt>
                <c:pt idx="8100">
                  <c:v>4276863641.2037034</c:v>
                </c:pt>
                <c:pt idx="8101">
                  <c:v>4276863644.6759257</c:v>
                </c:pt>
                <c:pt idx="8102">
                  <c:v>4276863646.9907403</c:v>
                </c:pt>
                <c:pt idx="8103">
                  <c:v>4276863650.4629626</c:v>
                </c:pt>
                <c:pt idx="8104">
                  <c:v>4276863653.935185</c:v>
                </c:pt>
                <c:pt idx="8105">
                  <c:v>4276863657.4074073</c:v>
                </c:pt>
                <c:pt idx="8106">
                  <c:v>4276863660.8796296</c:v>
                </c:pt>
                <c:pt idx="8107">
                  <c:v>4276863663.1944442</c:v>
                </c:pt>
                <c:pt idx="8108">
                  <c:v>4276863666.6666665</c:v>
                </c:pt>
                <c:pt idx="8109">
                  <c:v>4276863670.1388888</c:v>
                </c:pt>
                <c:pt idx="8110">
                  <c:v>4276863673.6111112</c:v>
                </c:pt>
                <c:pt idx="8111">
                  <c:v>4276863675.9259257</c:v>
                </c:pt>
                <c:pt idx="8112">
                  <c:v>4276863679.3981481</c:v>
                </c:pt>
                <c:pt idx="8113">
                  <c:v>4276863682.8703704</c:v>
                </c:pt>
                <c:pt idx="8114">
                  <c:v>4276863686.3425927</c:v>
                </c:pt>
                <c:pt idx="8115">
                  <c:v>4276863688.6574073</c:v>
                </c:pt>
                <c:pt idx="8116">
                  <c:v>4276863692.1296296</c:v>
                </c:pt>
                <c:pt idx="8117">
                  <c:v>4276863695.6018519</c:v>
                </c:pt>
                <c:pt idx="8118">
                  <c:v>4276863699.0740743</c:v>
                </c:pt>
                <c:pt idx="8119">
                  <c:v>4276863702.5462966</c:v>
                </c:pt>
                <c:pt idx="8120">
                  <c:v>4276863714.1203704</c:v>
                </c:pt>
                <c:pt idx="8121">
                  <c:v>4276863725.6944442</c:v>
                </c:pt>
                <c:pt idx="8122">
                  <c:v>4276863737.268518</c:v>
                </c:pt>
                <c:pt idx="8123">
                  <c:v>4276863748.8425927</c:v>
                </c:pt>
                <c:pt idx="8124">
                  <c:v>4276863760.4166665</c:v>
                </c:pt>
                <c:pt idx="8125">
                  <c:v>4276863771.9907403</c:v>
                </c:pt>
                <c:pt idx="8126">
                  <c:v>4276863783.564815</c:v>
                </c:pt>
                <c:pt idx="8127">
                  <c:v>4276863795.1388888</c:v>
                </c:pt>
                <c:pt idx="8128">
                  <c:v>4276863806.7129626</c:v>
                </c:pt>
                <c:pt idx="8129">
                  <c:v>4276863818.2870369</c:v>
                </c:pt>
                <c:pt idx="8130">
                  <c:v>4276863829.8611112</c:v>
                </c:pt>
                <c:pt idx="8131">
                  <c:v>4276863841.435185</c:v>
                </c:pt>
                <c:pt idx="8132">
                  <c:v>4276863853.0092592</c:v>
                </c:pt>
                <c:pt idx="8133">
                  <c:v>4276863865.7407408</c:v>
                </c:pt>
                <c:pt idx="8134">
                  <c:v>4276863877.3148146</c:v>
                </c:pt>
                <c:pt idx="8135">
                  <c:v>4276863888.8888888</c:v>
                </c:pt>
                <c:pt idx="8136">
                  <c:v>4276863900.4629631</c:v>
                </c:pt>
                <c:pt idx="8137">
                  <c:v>4276863912.0370369</c:v>
                </c:pt>
                <c:pt idx="8138">
                  <c:v>4276863923.6111112</c:v>
                </c:pt>
                <c:pt idx="8139">
                  <c:v>4276863935.1851854</c:v>
                </c:pt>
                <c:pt idx="8140">
                  <c:v>4276863946.7592592</c:v>
                </c:pt>
                <c:pt idx="8141">
                  <c:v>4276863958.333333</c:v>
                </c:pt>
                <c:pt idx="8142">
                  <c:v>4276863969.9074078</c:v>
                </c:pt>
                <c:pt idx="8143">
                  <c:v>4276863981.4814816</c:v>
                </c:pt>
                <c:pt idx="8144">
                  <c:v>4276863993.0555553</c:v>
                </c:pt>
                <c:pt idx="8145">
                  <c:v>4276864004.6296301</c:v>
                </c:pt>
                <c:pt idx="8146">
                  <c:v>4276864017.3611116</c:v>
                </c:pt>
                <c:pt idx="8147">
                  <c:v>4276864028.9351854</c:v>
                </c:pt>
                <c:pt idx="8148">
                  <c:v>4276864040.5092592</c:v>
                </c:pt>
                <c:pt idx="8149">
                  <c:v>4276864052.083333</c:v>
                </c:pt>
                <c:pt idx="8150">
                  <c:v>4276864086.8055553</c:v>
                </c:pt>
                <c:pt idx="8151">
                  <c:v>4276864121.5277777</c:v>
                </c:pt>
                <c:pt idx="8152">
                  <c:v>4276864156.25</c:v>
                </c:pt>
                <c:pt idx="8153">
                  <c:v>4276864190.9722223</c:v>
                </c:pt>
                <c:pt idx="8154">
                  <c:v>4276864225.6944447</c:v>
                </c:pt>
                <c:pt idx="8155">
                  <c:v>4276864260.4166665</c:v>
                </c:pt>
                <c:pt idx="8156">
                  <c:v>4276864295.1388888</c:v>
                </c:pt>
                <c:pt idx="8157">
                  <c:v>4276864329.8611112</c:v>
                </c:pt>
                <c:pt idx="8158">
                  <c:v>4276864364.5833335</c:v>
                </c:pt>
                <c:pt idx="8159">
                  <c:v>4276864399.3055558</c:v>
                </c:pt>
                <c:pt idx="8160">
                  <c:v>4276864434.0277781</c:v>
                </c:pt>
                <c:pt idx="8161">
                  <c:v>4276864468.7499995</c:v>
                </c:pt>
                <c:pt idx="8162">
                  <c:v>4276864503.4722219</c:v>
                </c:pt>
                <c:pt idx="8163">
                  <c:v>4276864538.1944442</c:v>
                </c:pt>
                <c:pt idx="8164">
                  <c:v>4276864572.9166665</c:v>
                </c:pt>
                <c:pt idx="8165">
                  <c:v>4276864607.6388888</c:v>
                </c:pt>
                <c:pt idx="8166">
                  <c:v>4276864642.3611112</c:v>
                </c:pt>
                <c:pt idx="8167">
                  <c:v>4276864677.0833335</c:v>
                </c:pt>
                <c:pt idx="8168">
                  <c:v>4276864711.8055553</c:v>
                </c:pt>
                <c:pt idx="8169">
                  <c:v>4276864746.5277777</c:v>
                </c:pt>
                <c:pt idx="8170">
                  <c:v>4276864815.9722223</c:v>
                </c:pt>
                <c:pt idx="8171">
                  <c:v>4276864885.416667</c:v>
                </c:pt>
                <c:pt idx="8172">
                  <c:v>4276864954.8611107</c:v>
                </c:pt>
                <c:pt idx="8173">
                  <c:v>4276865025.4629631</c:v>
                </c:pt>
                <c:pt idx="8174">
                  <c:v>4276865094.9074073</c:v>
                </c:pt>
                <c:pt idx="8175">
                  <c:v>4276865164.3518519</c:v>
                </c:pt>
                <c:pt idx="8176">
                  <c:v>4276865233.7962966</c:v>
                </c:pt>
                <c:pt idx="8177">
                  <c:v>4276865303.2407403</c:v>
                </c:pt>
                <c:pt idx="8178">
                  <c:v>4276865372.685185</c:v>
                </c:pt>
                <c:pt idx="8179">
                  <c:v>4276865442.1296296</c:v>
                </c:pt>
                <c:pt idx="8180">
                  <c:v>4276865511.5740738</c:v>
                </c:pt>
                <c:pt idx="8181">
                  <c:v>4276865581.0185184</c:v>
                </c:pt>
                <c:pt idx="8182">
                  <c:v>4276865650.4629631</c:v>
                </c:pt>
                <c:pt idx="8183">
                  <c:v>4276865719.9074078</c:v>
                </c:pt>
                <c:pt idx="8184">
                  <c:v>4276865789.3518519</c:v>
                </c:pt>
                <c:pt idx="8185">
                  <c:v>4276865858.7962966</c:v>
                </c:pt>
                <c:pt idx="8186">
                  <c:v>4276865928.2407413</c:v>
                </c:pt>
                <c:pt idx="8187">
                  <c:v>4276865997.685185</c:v>
                </c:pt>
                <c:pt idx="8188">
                  <c:v>4276866067.1296296</c:v>
                </c:pt>
                <c:pt idx="8189">
                  <c:v>4276866136.5740743</c:v>
                </c:pt>
                <c:pt idx="8190">
                  <c:v>4276866206.0185184</c:v>
                </c:pt>
                <c:pt idx="8191">
                  <c:v>4276866275.4629631</c:v>
                </c:pt>
                <c:pt idx="8192">
                  <c:v>4276866344.9074078</c:v>
                </c:pt>
                <c:pt idx="8193">
                  <c:v>4276866414.3518515</c:v>
                </c:pt>
                <c:pt idx="8194">
                  <c:v>4276866483.7962961</c:v>
                </c:pt>
                <c:pt idx="8195">
                  <c:v>4276866553.2407408</c:v>
                </c:pt>
                <c:pt idx="8196">
                  <c:v>4276866622.685185</c:v>
                </c:pt>
                <c:pt idx="8197">
                  <c:v>4276866692.1296296</c:v>
                </c:pt>
                <c:pt idx="8198">
                  <c:v>4276866761.5740743</c:v>
                </c:pt>
                <c:pt idx="8199">
                  <c:v>4276866831.0185189</c:v>
                </c:pt>
                <c:pt idx="8200">
                  <c:v>4276866900.4629626</c:v>
                </c:pt>
                <c:pt idx="8201">
                  <c:v>4276866969.9074073</c:v>
                </c:pt>
                <c:pt idx="8202">
                  <c:v>4276867039.3518519</c:v>
                </c:pt>
                <c:pt idx="8203">
                  <c:v>4276867108.7962961</c:v>
                </c:pt>
                <c:pt idx="8204">
                  <c:v>4276867178.2407408</c:v>
                </c:pt>
                <c:pt idx="8205">
                  <c:v>4276867247.6851854</c:v>
                </c:pt>
                <c:pt idx="8206">
                  <c:v>4276867317.1296291</c:v>
                </c:pt>
                <c:pt idx="8207">
                  <c:v>4276867386.5740743</c:v>
                </c:pt>
                <c:pt idx="8208">
                  <c:v>4276867456.0185189</c:v>
                </c:pt>
                <c:pt idx="8209">
                  <c:v>4276867525.4629626</c:v>
                </c:pt>
                <c:pt idx="8210">
                  <c:v>4276867594.9074073</c:v>
                </c:pt>
                <c:pt idx="8211">
                  <c:v>4276867664.3518519</c:v>
                </c:pt>
                <c:pt idx="8212">
                  <c:v>4276867733.7962961</c:v>
                </c:pt>
                <c:pt idx="8213">
                  <c:v>4276867803.2407408</c:v>
                </c:pt>
                <c:pt idx="8214">
                  <c:v>4276867872.6851854</c:v>
                </c:pt>
                <c:pt idx="8215">
                  <c:v>4276867943.2870369</c:v>
                </c:pt>
                <c:pt idx="8216">
                  <c:v>4276868012.7314816</c:v>
                </c:pt>
                <c:pt idx="8217">
                  <c:v>4276868082.1759262</c:v>
                </c:pt>
                <c:pt idx="8218">
                  <c:v>4276868151.6203704</c:v>
                </c:pt>
                <c:pt idx="8219">
                  <c:v>4276868221.064815</c:v>
                </c:pt>
                <c:pt idx="8220">
                  <c:v>4276868290.5092597</c:v>
                </c:pt>
                <c:pt idx="8221">
                  <c:v>4276868359.9537034</c:v>
                </c:pt>
                <c:pt idx="8222">
                  <c:v>4276868429.3981481</c:v>
                </c:pt>
                <c:pt idx="8223">
                  <c:v>4276868498.8425927</c:v>
                </c:pt>
                <c:pt idx="8224">
                  <c:v>4276868568.2870369</c:v>
                </c:pt>
                <c:pt idx="8225">
                  <c:v>4276868637.7314816</c:v>
                </c:pt>
                <c:pt idx="8226">
                  <c:v>4276868707.1759262</c:v>
                </c:pt>
                <c:pt idx="8227">
                  <c:v>4276868776.6203699</c:v>
                </c:pt>
                <c:pt idx="8228">
                  <c:v>4276868846.0648146</c:v>
                </c:pt>
                <c:pt idx="8229">
                  <c:v>4276868915.5092592</c:v>
                </c:pt>
                <c:pt idx="8230">
                  <c:v>4276868984.9537039</c:v>
                </c:pt>
                <c:pt idx="8231">
                  <c:v>4276869054.3981481</c:v>
                </c:pt>
                <c:pt idx="8232">
                  <c:v>4276869123.8425927</c:v>
                </c:pt>
                <c:pt idx="8233">
                  <c:v>4276869193.2870374</c:v>
                </c:pt>
                <c:pt idx="8234">
                  <c:v>4276869262.7314811</c:v>
                </c:pt>
                <c:pt idx="8235">
                  <c:v>4276869332.1759257</c:v>
                </c:pt>
                <c:pt idx="8236">
                  <c:v>4276869401.6203709</c:v>
                </c:pt>
                <c:pt idx="8237">
                  <c:v>4276869471.0648146</c:v>
                </c:pt>
                <c:pt idx="8238">
                  <c:v>4276869540.5092592</c:v>
                </c:pt>
                <c:pt idx="8239">
                  <c:v>4276869609.9537039</c:v>
                </c:pt>
                <c:pt idx="8240">
                  <c:v>4276869679.3981481</c:v>
                </c:pt>
                <c:pt idx="8241">
                  <c:v>4276869748.8425927</c:v>
                </c:pt>
                <c:pt idx="8242">
                  <c:v>4276869818.2870374</c:v>
                </c:pt>
                <c:pt idx="8243">
                  <c:v>4276869887.7314811</c:v>
                </c:pt>
                <c:pt idx="8244">
                  <c:v>4276869957.1759257</c:v>
                </c:pt>
                <c:pt idx="8245">
                  <c:v>4276870026.6203704</c:v>
                </c:pt>
                <c:pt idx="8246">
                  <c:v>4276870096.064815</c:v>
                </c:pt>
                <c:pt idx="8247">
                  <c:v>4276870165.5092592</c:v>
                </c:pt>
                <c:pt idx="8248">
                  <c:v>4276870234.9537039</c:v>
                </c:pt>
                <c:pt idx="8249">
                  <c:v>4276870305.5555553</c:v>
                </c:pt>
                <c:pt idx="8250">
                  <c:v>4276870375</c:v>
                </c:pt>
                <c:pt idx="8251">
                  <c:v>4276870444.4444447</c:v>
                </c:pt>
                <c:pt idx="8252">
                  <c:v>4276870513.8888888</c:v>
                </c:pt>
                <c:pt idx="8253">
                  <c:v>4276870583.3333335</c:v>
                </c:pt>
                <c:pt idx="8254">
                  <c:v>4276870652.7777781</c:v>
                </c:pt>
                <c:pt idx="8255">
                  <c:v>4276870722.2222219</c:v>
                </c:pt>
                <c:pt idx="8256">
                  <c:v>4276870791.6666665</c:v>
                </c:pt>
                <c:pt idx="8257">
                  <c:v>4276870861.1111112</c:v>
                </c:pt>
                <c:pt idx="8258">
                  <c:v>4276870930.5555553</c:v>
                </c:pt>
                <c:pt idx="8259">
                  <c:v>4276871000</c:v>
                </c:pt>
                <c:pt idx="8260">
                  <c:v>4276871069.4444447</c:v>
                </c:pt>
                <c:pt idx="8261">
                  <c:v>4276871138.8888884</c:v>
                </c:pt>
                <c:pt idx="8262">
                  <c:v>4276871208.333333</c:v>
                </c:pt>
                <c:pt idx="8263">
                  <c:v>4276871277.7777777</c:v>
                </c:pt>
                <c:pt idx="8264">
                  <c:v>4276871347.2222223</c:v>
                </c:pt>
                <c:pt idx="8265">
                  <c:v>4276871416.6666665</c:v>
                </c:pt>
                <c:pt idx="8266">
                  <c:v>4276871486.1111112</c:v>
                </c:pt>
                <c:pt idx="8267">
                  <c:v>4276871555.5555558</c:v>
                </c:pt>
                <c:pt idx="8268">
                  <c:v>4276871625</c:v>
                </c:pt>
                <c:pt idx="8269">
                  <c:v>4276871694.4444447</c:v>
                </c:pt>
                <c:pt idx="8270">
                  <c:v>4276871763.8888893</c:v>
                </c:pt>
                <c:pt idx="8271">
                  <c:v>4276871833.333333</c:v>
                </c:pt>
                <c:pt idx="8272">
                  <c:v>4276871902.7777777</c:v>
                </c:pt>
                <c:pt idx="8273">
                  <c:v>4276871972.2222223</c:v>
                </c:pt>
                <c:pt idx="8274">
                  <c:v>4276872041.6666665</c:v>
                </c:pt>
                <c:pt idx="8275">
                  <c:v>4276872111.1111112</c:v>
                </c:pt>
                <c:pt idx="8276">
                  <c:v>4276872180.5555558</c:v>
                </c:pt>
                <c:pt idx="8277">
                  <c:v>4276872250.0000005</c:v>
                </c:pt>
                <c:pt idx="8278">
                  <c:v>4276872319.4444442</c:v>
                </c:pt>
                <c:pt idx="8279">
                  <c:v>4276872388.8888888</c:v>
                </c:pt>
                <c:pt idx="8280">
                  <c:v>4276872458.3333335</c:v>
                </c:pt>
                <c:pt idx="8281">
                  <c:v>4276872527.7777777</c:v>
                </c:pt>
                <c:pt idx="8282">
                  <c:v>4276872597.2222223</c:v>
                </c:pt>
                <c:pt idx="8283">
                  <c:v>4276872666.666667</c:v>
                </c:pt>
                <c:pt idx="8284">
                  <c:v>4276872736.1111107</c:v>
                </c:pt>
                <c:pt idx="8285">
                  <c:v>4276872806.7129631</c:v>
                </c:pt>
                <c:pt idx="8286">
                  <c:v>4276872876.1574073</c:v>
                </c:pt>
                <c:pt idx="8287">
                  <c:v>4276872945.6018519</c:v>
                </c:pt>
                <c:pt idx="8288">
                  <c:v>4276873015.0462966</c:v>
                </c:pt>
                <c:pt idx="8289">
                  <c:v>4276873084.4907403</c:v>
                </c:pt>
                <c:pt idx="8290">
                  <c:v>4276873153.935185</c:v>
                </c:pt>
                <c:pt idx="8291">
                  <c:v>4276873223.3796296</c:v>
                </c:pt>
                <c:pt idx="8292">
                  <c:v>4276873292.8240738</c:v>
                </c:pt>
                <c:pt idx="8293">
                  <c:v>4276873362.2685184</c:v>
                </c:pt>
                <c:pt idx="8294">
                  <c:v>4276873431.7129631</c:v>
                </c:pt>
                <c:pt idx="8295">
                  <c:v>4276873501.1574078</c:v>
                </c:pt>
                <c:pt idx="8296">
                  <c:v>4276873570.6018515</c:v>
                </c:pt>
                <c:pt idx="8297">
                  <c:v>4276873640.0462961</c:v>
                </c:pt>
                <c:pt idx="8298">
                  <c:v>4276873709.4907413</c:v>
                </c:pt>
                <c:pt idx="8299">
                  <c:v>4276873778.935185</c:v>
                </c:pt>
                <c:pt idx="8300">
                  <c:v>4276873848.3796296</c:v>
                </c:pt>
                <c:pt idx="8301">
                  <c:v>4276873917.8240743</c:v>
                </c:pt>
                <c:pt idx="8302">
                  <c:v>4276873987.2685184</c:v>
                </c:pt>
                <c:pt idx="8303">
                  <c:v>4276874056.7129631</c:v>
                </c:pt>
                <c:pt idx="8304">
                  <c:v>4276874126.1574078</c:v>
                </c:pt>
                <c:pt idx="8305">
                  <c:v>4276874195.6018515</c:v>
                </c:pt>
                <c:pt idx="8306">
                  <c:v>4276874265.0462961</c:v>
                </c:pt>
                <c:pt idx="8307">
                  <c:v>4276874334.4907408</c:v>
                </c:pt>
                <c:pt idx="8308">
                  <c:v>4276874403.9351854</c:v>
                </c:pt>
                <c:pt idx="8309">
                  <c:v>4276874473.3796296</c:v>
                </c:pt>
                <c:pt idx="8310">
                  <c:v>4276874542.8240743</c:v>
                </c:pt>
                <c:pt idx="8311">
                  <c:v>4276874612.2685189</c:v>
                </c:pt>
                <c:pt idx="8312">
                  <c:v>4276874681.7129626</c:v>
                </c:pt>
                <c:pt idx="8313">
                  <c:v>4276874751.1574073</c:v>
                </c:pt>
                <c:pt idx="8314">
                  <c:v>4276874820.6018519</c:v>
                </c:pt>
                <c:pt idx="8315">
                  <c:v>4276874890.0462961</c:v>
                </c:pt>
                <c:pt idx="8316">
                  <c:v>4276874959.4907408</c:v>
                </c:pt>
                <c:pt idx="8317">
                  <c:v>4276875028.9351854</c:v>
                </c:pt>
                <c:pt idx="8318">
                  <c:v>4276875098.3796291</c:v>
                </c:pt>
                <c:pt idx="8319">
                  <c:v>4276875167.8240738</c:v>
                </c:pt>
                <c:pt idx="8320">
                  <c:v>4276875237.2685184</c:v>
                </c:pt>
                <c:pt idx="8321">
                  <c:v>4276875306.7129626</c:v>
                </c:pt>
                <c:pt idx="8322">
                  <c:v>4276875376.1574073</c:v>
                </c:pt>
                <c:pt idx="8323">
                  <c:v>4276875445.6018519</c:v>
                </c:pt>
                <c:pt idx="8324">
                  <c:v>4276875516.2037034</c:v>
                </c:pt>
                <c:pt idx="8325">
                  <c:v>4276875585.6481481</c:v>
                </c:pt>
                <c:pt idx="8326">
                  <c:v>4276875655.0925927</c:v>
                </c:pt>
                <c:pt idx="8327">
                  <c:v>4276875724.5370369</c:v>
                </c:pt>
                <c:pt idx="8328">
                  <c:v>4276875793.9814816</c:v>
                </c:pt>
                <c:pt idx="8329">
                  <c:v>4276875863.4259262</c:v>
                </c:pt>
                <c:pt idx="8330">
                  <c:v>4276875932.8703704</c:v>
                </c:pt>
                <c:pt idx="8331">
                  <c:v>4276876002.314815</c:v>
                </c:pt>
                <c:pt idx="8332">
                  <c:v>4276876071.7592597</c:v>
                </c:pt>
                <c:pt idx="8333">
                  <c:v>4276876141.2037034</c:v>
                </c:pt>
                <c:pt idx="8334">
                  <c:v>4276876210.6481481</c:v>
                </c:pt>
                <c:pt idx="8335">
                  <c:v>4276876280.0925927</c:v>
                </c:pt>
                <c:pt idx="8336">
                  <c:v>4276876349.5370369</c:v>
                </c:pt>
                <c:pt idx="8337">
                  <c:v>4276876418.9814816</c:v>
                </c:pt>
                <c:pt idx="8338">
                  <c:v>4276876488.4259262</c:v>
                </c:pt>
                <c:pt idx="8339">
                  <c:v>4276876557.8703699</c:v>
                </c:pt>
                <c:pt idx="8340">
                  <c:v>4276876627.3148146</c:v>
                </c:pt>
                <c:pt idx="8341">
                  <c:v>4276876696.7592592</c:v>
                </c:pt>
                <c:pt idx="8342">
                  <c:v>4276876766.2037039</c:v>
                </c:pt>
                <c:pt idx="8343">
                  <c:v>4276876835.6481481</c:v>
                </c:pt>
                <c:pt idx="8344">
                  <c:v>4276876905.0925927</c:v>
                </c:pt>
                <c:pt idx="8345">
                  <c:v>4276876974.5370374</c:v>
                </c:pt>
                <c:pt idx="8346">
                  <c:v>4276877043.9814811</c:v>
                </c:pt>
                <c:pt idx="8347">
                  <c:v>4276877113.4259257</c:v>
                </c:pt>
                <c:pt idx="8348">
                  <c:v>4276877182.8703704</c:v>
                </c:pt>
                <c:pt idx="8349">
                  <c:v>4276877252.3148146</c:v>
                </c:pt>
                <c:pt idx="8350">
                  <c:v>4276877321.7592592</c:v>
                </c:pt>
                <c:pt idx="8351">
                  <c:v>4276877391.2037039</c:v>
                </c:pt>
                <c:pt idx="8352">
                  <c:v>4276877460.6481481</c:v>
                </c:pt>
                <c:pt idx="8353">
                  <c:v>4276877530.0925927</c:v>
                </c:pt>
                <c:pt idx="8354">
                  <c:v>4276877599.5370374</c:v>
                </c:pt>
                <c:pt idx="8355">
                  <c:v>4276877668.981482</c:v>
                </c:pt>
                <c:pt idx="8356">
                  <c:v>4276877738.4259257</c:v>
                </c:pt>
                <c:pt idx="8357">
                  <c:v>4276877807.8703704</c:v>
                </c:pt>
                <c:pt idx="8358">
                  <c:v>4276877877.314815</c:v>
                </c:pt>
                <c:pt idx="8359">
                  <c:v>4276877946.7592592</c:v>
                </c:pt>
                <c:pt idx="8360">
                  <c:v>4276878016.2037039</c:v>
                </c:pt>
                <c:pt idx="8361">
                  <c:v>4276878085.6481485</c:v>
                </c:pt>
                <c:pt idx="8362">
                  <c:v>4276878155.0925922</c:v>
                </c:pt>
                <c:pt idx="8363">
                  <c:v>4276878224.5370369</c:v>
                </c:pt>
                <c:pt idx="8364">
                  <c:v>4276878293.9814816</c:v>
                </c:pt>
                <c:pt idx="8365">
                  <c:v>4276878364.5833335</c:v>
                </c:pt>
                <c:pt idx="8366">
                  <c:v>4276878434.0277781</c:v>
                </c:pt>
                <c:pt idx="8367">
                  <c:v>4276878503.4722219</c:v>
                </c:pt>
                <c:pt idx="8368">
                  <c:v>4276878572.9166665</c:v>
                </c:pt>
                <c:pt idx="8369">
                  <c:v>4276878642.3611112</c:v>
                </c:pt>
                <c:pt idx="8370">
                  <c:v>4276878711.8055553</c:v>
                </c:pt>
                <c:pt idx="8371">
                  <c:v>4276878781.25</c:v>
                </c:pt>
                <c:pt idx="8372">
                  <c:v>4276878850.6944447</c:v>
                </c:pt>
                <c:pt idx="8373">
                  <c:v>4276878920.1388893</c:v>
                </c:pt>
                <c:pt idx="8374">
                  <c:v>4276878989.583333</c:v>
                </c:pt>
                <c:pt idx="8375">
                  <c:v>4276879059.0277777</c:v>
                </c:pt>
                <c:pt idx="8376">
                  <c:v>4276879128.4722223</c:v>
                </c:pt>
                <c:pt idx="8377">
                  <c:v>4276879197.9166665</c:v>
                </c:pt>
                <c:pt idx="8378">
                  <c:v>4276879267.3611112</c:v>
                </c:pt>
                <c:pt idx="8379">
                  <c:v>4276879336.8055558</c:v>
                </c:pt>
                <c:pt idx="8380">
                  <c:v>4276879406.2499995</c:v>
                </c:pt>
                <c:pt idx="8381">
                  <c:v>4276879475.6944442</c:v>
                </c:pt>
                <c:pt idx="8382">
                  <c:v>4276879545.1388893</c:v>
                </c:pt>
                <c:pt idx="8383">
                  <c:v>4276879614.583333</c:v>
                </c:pt>
                <c:pt idx="8384">
                  <c:v>4276879684.0277777</c:v>
                </c:pt>
                <c:pt idx="8385">
                  <c:v>4276879753.4722223</c:v>
                </c:pt>
                <c:pt idx="8386">
                  <c:v>4276879822.9166665</c:v>
                </c:pt>
                <c:pt idx="8387">
                  <c:v>4276879892.3611112</c:v>
                </c:pt>
                <c:pt idx="8388">
                  <c:v>4276879961.8055558</c:v>
                </c:pt>
                <c:pt idx="8389">
                  <c:v>4276880031.2500005</c:v>
                </c:pt>
                <c:pt idx="8390">
                  <c:v>4276880100.6944442</c:v>
                </c:pt>
                <c:pt idx="8391">
                  <c:v>4276880170.1388888</c:v>
                </c:pt>
                <c:pt idx="8392">
                  <c:v>4276880239.5833335</c:v>
                </c:pt>
                <c:pt idx="8393">
                  <c:v>4276880309.0277777</c:v>
                </c:pt>
                <c:pt idx="8394">
                  <c:v>4276880378.4722223</c:v>
                </c:pt>
                <c:pt idx="8395">
                  <c:v>4276880447.916667</c:v>
                </c:pt>
                <c:pt idx="8396">
                  <c:v>4276880517.3611107</c:v>
                </c:pt>
                <c:pt idx="8397">
                  <c:v>4276880586.8055553</c:v>
                </c:pt>
                <c:pt idx="8398">
                  <c:v>4276880656.25</c:v>
                </c:pt>
                <c:pt idx="8399">
                  <c:v>4276880725.6944442</c:v>
                </c:pt>
                <c:pt idx="8400">
                  <c:v>4276880795.1388888</c:v>
                </c:pt>
                <c:pt idx="8401">
                  <c:v>4276880864.5833335</c:v>
                </c:pt>
                <c:pt idx="8402">
                  <c:v>4276880934.0277781</c:v>
                </c:pt>
                <c:pt idx="8403">
                  <c:v>4276881003.4722219</c:v>
                </c:pt>
                <c:pt idx="8404">
                  <c:v>4276881072.9166665</c:v>
                </c:pt>
                <c:pt idx="8405">
                  <c:v>4276881142.3611116</c:v>
                </c:pt>
                <c:pt idx="8406">
                  <c:v>4276881212.9629631</c:v>
                </c:pt>
                <c:pt idx="8407">
                  <c:v>4276881282.4074078</c:v>
                </c:pt>
                <c:pt idx="8408">
                  <c:v>4276881351.8518515</c:v>
                </c:pt>
                <c:pt idx="8409">
                  <c:v>4276881421.2962961</c:v>
                </c:pt>
                <c:pt idx="8410">
                  <c:v>4276881490.7407408</c:v>
                </c:pt>
                <c:pt idx="8411">
                  <c:v>4276881560.185185</c:v>
                </c:pt>
                <c:pt idx="8412">
                  <c:v>4276881629.6296296</c:v>
                </c:pt>
                <c:pt idx="8413">
                  <c:v>4276881699.0740743</c:v>
                </c:pt>
                <c:pt idx="8414">
                  <c:v>4276881768.5185184</c:v>
                </c:pt>
                <c:pt idx="8415">
                  <c:v>4276881837.9629631</c:v>
                </c:pt>
                <c:pt idx="8416">
                  <c:v>4276881907.4074078</c:v>
                </c:pt>
                <c:pt idx="8417">
                  <c:v>4276881976.8518515</c:v>
                </c:pt>
                <c:pt idx="8418">
                  <c:v>4276882046.2962961</c:v>
                </c:pt>
                <c:pt idx="8419">
                  <c:v>4276882115.7407408</c:v>
                </c:pt>
                <c:pt idx="8420">
                  <c:v>4276882185.1851854</c:v>
                </c:pt>
                <c:pt idx="8421">
                  <c:v>4276882254.6296296</c:v>
                </c:pt>
                <c:pt idx="8422">
                  <c:v>4276882324.0740743</c:v>
                </c:pt>
                <c:pt idx="8423">
                  <c:v>4276882393.5185189</c:v>
                </c:pt>
                <c:pt idx="8424">
                  <c:v>4276882462.9629626</c:v>
                </c:pt>
                <c:pt idx="8425">
                  <c:v>4276882532.4074073</c:v>
                </c:pt>
                <c:pt idx="8426">
                  <c:v>4276882601.8518519</c:v>
                </c:pt>
                <c:pt idx="8427">
                  <c:v>4276882671.2962961</c:v>
                </c:pt>
                <c:pt idx="8428">
                  <c:v>4276882740.7407408</c:v>
                </c:pt>
                <c:pt idx="8429">
                  <c:v>4276882810.1851854</c:v>
                </c:pt>
                <c:pt idx="8430">
                  <c:v>4276882879.6296291</c:v>
                </c:pt>
                <c:pt idx="8431">
                  <c:v>4276882949.0740738</c:v>
                </c:pt>
                <c:pt idx="8432">
                  <c:v>4276883018.5185184</c:v>
                </c:pt>
                <c:pt idx="8433">
                  <c:v>4276883087.9629626</c:v>
                </c:pt>
                <c:pt idx="8434">
                  <c:v>4276883157.4074073</c:v>
                </c:pt>
                <c:pt idx="8435">
                  <c:v>4276883226.8518519</c:v>
                </c:pt>
                <c:pt idx="8436">
                  <c:v>4276883296.2962966</c:v>
                </c:pt>
                <c:pt idx="8437">
                  <c:v>4276883365.7407408</c:v>
                </c:pt>
                <c:pt idx="8438">
                  <c:v>4276883435.1851854</c:v>
                </c:pt>
                <c:pt idx="8439">
                  <c:v>4276883504.6296301</c:v>
                </c:pt>
                <c:pt idx="8440">
                  <c:v>4276883574.0740738</c:v>
                </c:pt>
                <c:pt idx="8441">
                  <c:v>4276883643.5185184</c:v>
                </c:pt>
                <c:pt idx="8442">
                  <c:v>4276883712.9629631</c:v>
                </c:pt>
                <c:pt idx="8443">
                  <c:v>4276883782.4074073</c:v>
                </c:pt>
                <c:pt idx="8444">
                  <c:v>4276883853.0092597</c:v>
                </c:pt>
                <c:pt idx="8445">
                  <c:v>4276883922.4537034</c:v>
                </c:pt>
                <c:pt idx="8446">
                  <c:v>4276883991.8981481</c:v>
                </c:pt>
                <c:pt idx="8447">
                  <c:v>4276884061.3425927</c:v>
                </c:pt>
                <c:pt idx="8448">
                  <c:v>4276884130.7870369</c:v>
                </c:pt>
                <c:pt idx="8449">
                  <c:v>4276884200.2314816</c:v>
                </c:pt>
                <c:pt idx="8450">
                  <c:v>4276884269.6759262</c:v>
                </c:pt>
                <c:pt idx="8451">
                  <c:v>4276884339.1203709</c:v>
                </c:pt>
                <c:pt idx="8452">
                  <c:v>4276884408.5648146</c:v>
                </c:pt>
                <c:pt idx="8453">
                  <c:v>4276884478.0092592</c:v>
                </c:pt>
                <c:pt idx="8454">
                  <c:v>4276884547.4537039</c:v>
                </c:pt>
                <c:pt idx="8455">
                  <c:v>4276884616.8981481</c:v>
                </c:pt>
                <c:pt idx="8456">
                  <c:v>4276884686.3425927</c:v>
                </c:pt>
                <c:pt idx="8457">
                  <c:v>4276884755.7870374</c:v>
                </c:pt>
                <c:pt idx="8458">
                  <c:v>4276884825.2314811</c:v>
                </c:pt>
                <c:pt idx="8459">
                  <c:v>4276884894.6759257</c:v>
                </c:pt>
                <c:pt idx="8460">
                  <c:v>4276884964.1203704</c:v>
                </c:pt>
                <c:pt idx="8461">
                  <c:v>4276885033.5648146</c:v>
                </c:pt>
                <c:pt idx="8462">
                  <c:v>4276885103.0092592</c:v>
                </c:pt>
                <c:pt idx="8463">
                  <c:v>4276885172.4537039</c:v>
                </c:pt>
                <c:pt idx="8464">
                  <c:v>4276885241.8981476</c:v>
                </c:pt>
                <c:pt idx="8465">
                  <c:v>4276885311.3425922</c:v>
                </c:pt>
                <c:pt idx="8466">
                  <c:v>4276885380.7870374</c:v>
                </c:pt>
                <c:pt idx="8467">
                  <c:v>4276885450.231482</c:v>
                </c:pt>
                <c:pt idx="8468">
                  <c:v>4276885519.6759257</c:v>
                </c:pt>
                <c:pt idx="8469">
                  <c:v>4276885589.1203704</c:v>
                </c:pt>
                <c:pt idx="8470">
                  <c:v>4276885658.564815</c:v>
                </c:pt>
                <c:pt idx="8471">
                  <c:v>4276885728.0092592</c:v>
                </c:pt>
                <c:pt idx="8472">
                  <c:v>4276885797.4537039</c:v>
                </c:pt>
                <c:pt idx="8473">
                  <c:v>4276885866.8981485</c:v>
                </c:pt>
                <c:pt idx="8474">
                  <c:v>4276885936.3425922</c:v>
                </c:pt>
                <c:pt idx="8475">
                  <c:v>4276886005.7870369</c:v>
                </c:pt>
                <c:pt idx="8476">
                  <c:v>4276886075.2314816</c:v>
                </c:pt>
                <c:pt idx="8477">
                  <c:v>4276886144.6759257</c:v>
                </c:pt>
                <c:pt idx="8478">
                  <c:v>4276886215.2777781</c:v>
                </c:pt>
                <c:pt idx="8479">
                  <c:v>4276886284.7222219</c:v>
                </c:pt>
                <c:pt idx="8480">
                  <c:v>4276886354.1666665</c:v>
                </c:pt>
                <c:pt idx="8481">
                  <c:v>4276886423.6111112</c:v>
                </c:pt>
                <c:pt idx="8482">
                  <c:v>4276886493.0555558</c:v>
                </c:pt>
                <c:pt idx="8483">
                  <c:v>4276886562.5</c:v>
                </c:pt>
                <c:pt idx="8484">
                  <c:v>4276886631.9444447</c:v>
                </c:pt>
                <c:pt idx="8485">
                  <c:v>4276886701.3888893</c:v>
                </c:pt>
                <c:pt idx="8486">
                  <c:v>4276886770.833333</c:v>
                </c:pt>
                <c:pt idx="8487">
                  <c:v>4276886840.2777777</c:v>
                </c:pt>
                <c:pt idx="8488">
                  <c:v>4276886909.7222223</c:v>
                </c:pt>
                <c:pt idx="8489">
                  <c:v>4276886979.1666665</c:v>
                </c:pt>
                <c:pt idx="8490">
                  <c:v>4276887048.6111112</c:v>
                </c:pt>
                <c:pt idx="8491">
                  <c:v>4276887118.0555558</c:v>
                </c:pt>
                <c:pt idx="8492">
                  <c:v>4276887187.4999995</c:v>
                </c:pt>
                <c:pt idx="8493">
                  <c:v>4276887256.9444442</c:v>
                </c:pt>
                <c:pt idx="8494">
                  <c:v>4276887326.3888888</c:v>
                </c:pt>
                <c:pt idx="8495">
                  <c:v>4276887395.833333</c:v>
                </c:pt>
                <c:pt idx="8496">
                  <c:v>4276887465.2777777</c:v>
                </c:pt>
                <c:pt idx="8497">
                  <c:v>4276887534.7222223</c:v>
                </c:pt>
                <c:pt idx="8498">
                  <c:v>4276887604.166667</c:v>
                </c:pt>
                <c:pt idx="8499">
                  <c:v>4276887673.6111112</c:v>
                </c:pt>
                <c:pt idx="8500">
                  <c:v>4276887743.0555558</c:v>
                </c:pt>
                <c:pt idx="8501">
                  <c:v>4276887812.5000005</c:v>
                </c:pt>
                <c:pt idx="8502">
                  <c:v>4276887881.9444442</c:v>
                </c:pt>
                <c:pt idx="8503">
                  <c:v>4276887951.3888888</c:v>
                </c:pt>
                <c:pt idx="8504">
                  <c:v>4276888020.8333335</c:v>
                </c:pt>
                <c:pt idx="8505">
                  <c:v>4276888090.2777777</c:v>
                </c:pt>
                <c:pt idx="8506">
                  <c:v>4276888159.7222223</c:v>
                </c:pt>
                <c:pt idx="8507">
                  <c:v>4276888229.166667</c:v>
                </c:pt>
                <c:pt idx="8508">
                  <c:v>4276888298.6111107</c:v>
                </c:pt>
                <c:pt idx="8509">
                  <c:v>4276888368.0555553</c:v>
                </c:pt>
                <c:pt idx="8510">
                  <c:v>4276888437.5</c:v>
                </c:pt>
                <c:pt idx="8511">
                  <c:v>4276888506.9444442</c:v>
                </c:pt>
                <c:pt idx="8512">
                  <c:v>4276888576.3888888</c:v>
                </c:pt>
                <c:pt idx="8513">
                  <c:v>4276888645.8333335</c:v>
                </c:pt>
                <c:pt idx="8514">
                  <c:v>4276888715.2777781</c:v>
                </c:pt>
                <c:pt idx="8515">
                  <c:v>4276888784.7222219</c:v>
                </c:pt>
                <c:pt idx="8516">
                  <c:v>4276888854.1666665</c:v>
                </c:pt>
                <c:pt idx="8517">
                  <c:v>4276888923.6111112</c:v>
                </c:pt>
                <c:pt idx="8518">
                  <c:v>4276888994.2129631</c:v>
                </c:pt>
                <c:pt idx="8519">
                  <c:v>4276889063.6574078</c:v>
                </c:pt>
                <c:pt idx="8520">
                  <c:v>4276889133.1018515</c:v>
                </c:pt>
                <c:pt idx="8521">
                  <c:v>4276889202.5462961</c:v>
                </c:pt>
                <c:pt idx="8522">
                  <c:v>4276889271.9907408</c:v>
                </c:pt>
                <c:pt idx="8523">
                  <c:v>4276889341.435185</c:v>
                </c:pt>
                <c:pt idx="8524">
                  <c:v>4276889410.8796296</c:v>
                </c:pt>
                <c:pt idx="8525">
                  <c:v>4276889480.3240743</c:v>
                </c:pt>
                <c:pt idx="8526">
                  <c:v>4276889549.768518</c:v>
                </c:pt>
                <c:pt idx="8527">
                  <c:v>4276889619.2129626</c:v>
                </c:pt>
                <c:pt idx="8528">
                  <c:v>4276889688.6574078</c:v>
                </c:pt>
                <c:pt idx="8529">
                  <c:v>4276889758.1018524</c:v>
                </c:pt>
                <c:pt idx="8530">
                  <c:v>4276889827.5462961</c:v>
                </c:pt>
                <c:pt idx="8531">
                  <c:v>4276889896.9907408</c:v>
                </c:pt>
                <c:pt idx="8532">
                  <c:v>4276889966.4351854</c:v>
                </c:pt>
                <c:pt idx="8533">
                  <c:v>4276890035.8796296</c:v>
                </c:pt>
                <c:pt idx="8534">
                  <c:v>4276890105.3240743</c:v>
                </c:pt>
                <c:pt idx="8535">
                  <c:v>4276890174.7685189</c:v>
                </c:pt>
                <c:pt idx="8536">
                  <c:v>4276890244.2129626</c:v>
                </c:pt>
                <c:pt idx="8537">
                  <c:v>4276890313.6574073</c:v>
                </c:pt>
                <c:pt idx="8538">
                  <c:v>4276890383.1018519</c:v>
                </c:pt>
                <c:pt idx="8539">
                  <c:v>4276890452.5462961</c:v>
                </c:pt>
                <c:pt idx="8540">
                  <c:v>4276890521.9907408</c:v>
                </c:pt>
                <c:pt idx="8541">
                  <c:v>4276890591.4351854</c:v>
                </c:pt>
                <c:pt idx="8542">
                  <c:v>4276890660.8796291</c:v>
                </c:pt>
                <c:pt idx="8543">
                  <c:v>4276890730.3240738</c:v>
                </c:pt>
                <c:pt idx="8544">
                  <c:v>4276890799.7685184</c:v>
                </c:pt>
                <c:pt idx="8545">
                  <c:v>4276890869.2129631</c:v>
                </c:pt>
                <c:pt idx="8546">
                  <c:v>4276890938.6574073</c:v>
                </c:pt>
                <c:pt idx="8547">
                  <c:v>4276891008.1018519</c:v>
                </c:pt>
                <c:pt idx="8548">
                  <c:v>4276891077.5462966</c:v>
                </c:pt>
                <c:pt idx="8549">
                  <c:v>4276891146.9907403</c:v>
                </c:pt>
                <c:pt idx="8550">
                  <c:v>4276891216.4351854</c:v>
                </c:pt>
                <c:pt idx="8551">
                  <c:v>4276891287.0370369</c:v>
                </c:pt>
                <c:pt idx="8552">
                  <c:v>4276891356.4814816</c:v>
                </c:pt>
                <c:pt idx="8553">
                  <c:v>4276891425.9259262</c:v>
                </c:pt>
                <c:pt idx="8554">
                  <c:v>4276891495.3703699</c:v>
                </c:pt>
                <c:pt idx="8555">
                  <c:v>4276891564.8148146</c:v>
                </c:pt>
                <c:pt idx="8556">
                  <c:v>4276891634.2592592</c:v>
                </c:pt>
                <c:pt idx="8557">
                  <c:v>4276891703.7037034</c:v>
                </c:pt>
                <c:pt idx="8558">
                  <c:v>4276891773.1481481</c:v>
                </c:pt>
                <c:pt idx="8559">
                  <c:v>4276891842.5925927</c:v>
                </c:pt>
                <c:pt idx="8560">
                  <c:v>4276891912.0370374</c:v>
                </c:pt>
                <c:pt idx="8561">
                  <c:v>4276891981.4814816</c:v>
                </c:pt>
                <c:pt idx="8562">
                  <c:v>4276892050.9259262</c:v>
                </c:pt>
                <c:pt idx="8563">
                  <c:v>4276892120.3703709</c:v>
                </c:pt>
                <c:pt idx="8564">
                  <c:v>4276892189.8148146</c:v>
                </c:pt>
                <c:pt idx="8565">
                  <c:v>4276892259.2592592</c:v>
                </c:pt>
                <c:pt idx="8566">
                  <c:v>4276892328.7037039</c:v>
                </c:pt>
                <c:pt idx="8567">
                  <c:v>4276892398.1481481</c:v>
                </c:pt>
                <c:pt idx="8568">
                  <c:v>4276892467.5925927</c:v>
                </c:pt>
                <c:pt idx="8569">
                  <c:v>4276892537.0370374</c:v>
                </c:pt>
                <c:pt idx="8570">
                  <c:v>4276892606.4814811</c:v>
                </c:pt>
                <c:pt idx="8571">
                  <c:v>4276892675.9259257</c:v>
                </c:pt>
                <c:pt idx="8572">
                  <c:v>4276892745.3703704</c:v>
                </c:pt>
                <c:pt idx="8573">
                  <c:v>4276892814.8148146</c:v>
                </c:pt>
                <c:pt idx="8574">
                  <c:v>4276892884.2592592</c:v>
                </c:pt>
                <c:pt idx="8575">
                  <c:v>4276892953.7037039</c:v>
                </c:pt>
                <c:pt idx="8576">
                  <c:v>4276893023.1481485</c:v>
                </c:pt>
                <c:pt idx="8577">
                  <c:v>4276893092.5925922</c:v>
                </c:pt>
                <c:pt idx="8578">
                  <c:v>4276893162.0370369</c:v>
                </c:pt>
                <c:pt idx="8579">
                  <c:v>4276893231.4814816</c:v>
                </c:pt>
                <c:pt idx="8580">
                  <c:v>4276893300.9259257</c:v>
                </c:pt>
                <c:pt idx="8581">
                  <c:v>4276893370.3703704</c:v>
                </c:pt>
                <c:pt idx="8582">
                  <c:v>4276893439.814815</c:v>
                </c:pt>
                <c:pt idx="8583">
                  <c:v>4276893509.2592592</c:v>
                </c:pt>
                <c:pt idx="8584">
                  <c:v>4276893578.7037039</c:v>
                </c:pt>
                <c:pt idx="8585">
                  <c:v>4276893648.1481485</c:v>
                </c:pt>
                <c:pt idx="8586">
                  <c:v>4276893717.5925922</c:v>
                </c:pt>
                <c:pt idx="8587">
                  <c:v>4276893787.0370369</c:v>
                </c:pt>
                <c:pt idx="8588">
                  <c:v>4276893856.4814816</c:v>
                </c:pt>
                <c:pt idx="8589">
                  <c:v>4276893927.0833335</c:v>
                </c:pt>
                <c:pt idx="8590">
                  <c:v>4276893996.5277781</c:v>
                </c:pt>
                <c:pt idx="8591">
                  <c:v>4276894065.9722219</c:v>
                </c:pt>
                <c:pt idx="8592">
                  <c:v>4276894135.4166665</c:v>
                </c:pt>
                <c:pt idx="8593">
                  <c:v>4276894204.8611112</c:v>
                </c:pt>
                <c:pt idx="8594">
                  <c:v>4276894274.3055558</c:v>
                </c:pt>
                <c:pt idx="8595">
                  <c:v>4276894343.75</c:v>
                </c:pt>
                <c:pt idx="8596">
                  <c:v>4276894413.1944447</c:v>
                </c:pt>
                <c:pt idx="8597">
                  <c:v>4276894482.6388893</c:v>
                </c:pt>
                <c:pt idx="8598">
                  <c:v>4276894552.083333</c:v>
                </c:pt>
                <c:pt idx="8599">
                  <c:v>4276894621.5277777</c:v>
                </c:pt>
                <c:pt idx="8600">
                  <c:v>4276894690.9722223</c:v>
                </c:pt>
                <c:pt idx="8601">
                  <c:v>4276894760.4166665</c:v>
                </c:pt>
                <c:pt idx="8602">
                  <c:v>4276894829.8611112</c:v>
                </c:pt>
                <c:pt idx="8603">
                  <c:v>4276894899.3055558</c:v>
                </c:pt>
                <c:pt idx="8604">
                  <c:v>4276894968.7499995</c:v>
                </c:pt>
                <c:pt idx="8605">
                  <c:v>4276895038.1944442</c:v>
                </c:pt>
                <c:pt idx="8606">
                  <c:v>4276895107.6388888</c:v>
                </c:pt>
                <c:pt idx="8607">
                  <c:v>4276895177.0833335</c:v>
                </c:pt>
                <c:pt idx="8608">
                  <c:v>4276895246.5277777</c:v>
                </c:pt>
                <c:pt idx="8609">
                  <c:v>4276895315.9722223</c:v>
                </c:pt>
                <c:pt idx="8610">
                  <c:v>4276895385.416667</c:v>
                </c:pt>
                <c:pt idx="8611">
                  <c:v>4276895454.8611107</c:v>
                </c:pt>
                <c:pt idx="8612">
                  <c:v>4276895524.3055558</c:v>
                </c:pt>
                <c:pt idx="8613">
                  <c:v>4276895593.7500005</c:v>
                </c:pt>
                <c:pt idx="8614">
                  <c:v>4276895663.1944442</c:v>
                </c:pt>
                <c:pt idx="8615">
                  <c:v>4276895732.6388888</c:v>
                </c:pt>
                <c:pt idx="8616">
                  <c:v>4276895802.0833335</c:v>
                </c:pt>
                <c:pt idx="8617">
                  <c:v>4276895871.5277777</c:v>
                </c:pt>
                <c:pt idx="8618">
                  <c:v>4276895940.9722223</c:v>
                </c:pt>
                <c:pt idx="8619">
                  <c:v>4276896010.416667</c:v>
                </c:pt>
                <c:pt idx="8620">
                  <c:v>4276896079.8611107</c:v>
                </c:pt>
                <c:pt idx="8621">
                  <c:v>4276896149.3055553</c:v>
                </c:pt>
                <c:pt idx="8622">
                  <c:v>4276896218.75</c:v>
                </c:pt>
                <c:pt idx="8623">
                  <c:v>4276896288.1944447</c:v>
                </c:pt>
                <c:pt idx="8624">
                  <c:v>4276896357.6388888</c:v>
                </c:pt>
                <c:pt idx="8625">
                  <c:v>4276896427.0833335</c:v>
                </c:pt>
                <c:pt idx="8626">
                  <c:v>4276896496.5277781</c:v>
                </c:pt>
                <c:pt idx="8627">
                  <c:v>4276896565.9722219</c:v>
                </c:pt>
                <c:pt idx="8628">
                  <c:v>4276896635.4166665</c:v>
                </c:pt>
                <c:pt idx="8629">
                  <c:v>4276896704.8611112</c:v>
                </c:pt>
                <c:pt idx="8630">
                  <c:v>4276896775.4629631</c:v>
                </c:pt>
                <c:pt idx="8631">
                  <c:v>4276896844.9074078</c:v>
                </c:pt>
                <c:pt idx="8632">
                  <c:v>4276896914.3518515</c:v>
                </c:pt>
                <c:pt idx="8633">
                  <c:v>4276896983.7962961</c:v>
                </c:pt>
                <c:pt idx="8634">
                  <c:v>4276897053.2407408</c:v>
                </c:pt>
                <c:pt idx="8635">
                  <c:v>4276897122.685185</c:v>
                </c:pt>
                <c:pt idx="8636">
                  <c:v>4276897192.1296296</c:v>
                </c:pt>
                <c:pt idx="8637">
                  <c:v>4276897261.5740743</c:v>
                </c:pt>
                <c:pt idx="8638">
                  <c:v>4276897331.018518</c:v>
                </c:pt>
                <c:pt idx="8639">
                  <c:v>4276897400.4629626</c:v>
                </c:pt>
                <c:pt idx="8640">
                  <c:v>4276897469.9074073</c:v>
                </c:pt>
                <c:pt idx="8641">
                  <c:v>4276897539.3518519</c:v>
                </c:pt>
                <c:pt idx="8642">
                  <c:v>4276897608.7962961</c:v>
                </c:pt>
                <c:pt idx="8643">
                  <c:v>4276897678.2407408</c:v>
                </c:pt>
                <c:pt idx="8644">
                  <c:v>4276897747.6851854</c:v>
                </c:pt>
                <c:pt idx="8645">
                  <c:v>4276897817.1296296</c:v>
                </c:pt>
                <c:pt idx="8646">
                  <c:v>4276897886.5740743</c:v>
                </c:pt>
                <c:pt idx="8647">
                  <c:v>4276897956.0185189</c:v>
                </c:pt>
                <c:pt idx="8648">
                  <c:v>4276898025.4629626</c:v>
                </c:pt>
                <c:pt idx="8649">
                  <c:v>4276898094.9074073</c:v>
                </c:pt>
                <c:pt idx="8650">
                  <c:v>4276898164.3518519</c:v>
                </c:pt>
                <c:pt idx="8651">
                  <c:v>4276898233.7962961</c:v>
                </c:pt>
                <c:pt idx="8652">
                  <c:v>4276898303.2407408</c:v>
                </c:pt>
                <c:pt idx="8653">
                  <c:v>4276898372.6851854</c:v>
                </c:pt>
                <c:pt idx="8654">
                  <c:v>4276898442.1296301</c:v>
                </c:pt>
                <c:pt idx="8655">
                  <c:v>4276898511.5740738</c:v>
                </c:pt>
                <c:pt idx="8656">
                  <c:v>4276898581.0185184</c:v>
                </c:pt>
                <c:pt idx="8657">
                  <c:v>4276898650.4629631</c:v>
                </c:pt>
                <c:pt idx="8658">
                  <c:v>4276898719.9074073</c:v>
                </c:pt>
                <c:pt idx="8659">
                  <c:v>4276898789.3518519</c:v>
                </c:pt>
                <c:pt idx="8660">
                  <c:v>4276898858.7962966</c:v>
                </c:pt>
                <c:pt idx="8661">
                  <c:v>4276898928.2407403</c:v>
                </c:pt>
                <c:pt idx="8662">
                  <c:v>4276898997.685185</c:v>
                </c:pt>
                <c:pt idx="8663">
                  <c:v>4276899067.1296296</c:v>
                </c:pt>
                <c:pt idx="8664">
                  <c:v>4276899136.5740738</c:v>
                </c:pt>
                <c:pt idx="8665">
                  <c:v>4276899206.0185184</c:v>
                </c:pt>
                <c:pt idx="8666">
                  <c:v>4276899275.4629631</c:v>
                </c:pt>
                <c:pt idx="8667">
                  <c:v>4276899344.9074073</c:v>
                </c:pt>
                <c:pt idx="8668">
                  <c:v>4276899415.5092592</c:v>
                </c:pt>
                <c:pt idx="8669">
                  <c:v>4276899484.9537034</c:v>
                </c:pt>
                <c:pt idx="8670">
                  <c:v>4276899554.3981481</c:v>
                </c:pt>
                <c:pt idx="8671">
                  <c:v>4276899623.8425927</c:v>
                </c:pt>
                <c:pt idx="8672">
                  <c:v>4276899693.2870374</c:v>
                </c:pt>
                <c:pt idx="8673">
                  <c:v>4276899762.7314816</c:v>
                </c:pt>
                <c:pt idx="8674">
                  <c:v>4276899832.1759262</c:v>
                </c:pt>
                <c:pt idx="8675">
                  <c:v>4276899901.6203709</c:v>
                </c:pt>
                <c:pt idx="8676">
                  <c:v>4276899971.0648146</c:v>
                </c:pt>
                <c:pt idx="8677">
                  <c:v>4276900040.5092592</c:v>
                </c:pt>
                <c:pt idx="8678">
                  <c:v>4276900109.9537039</c:v>
                </c:pt>
                <c:pt idx="8679">
                  <c:v>4276900179.3981481</c:v>
                </c:pt>
                <c:pt idx="8680">
                  <c:v>4276900248.8425927</c:v>
                </c:pt>
                <c:pt idx="8681">
                  <c:v>4276900318.2870374</c:v>
                </c:pt>
                <c:pt idx="8682">
                  <c:v>4276900387.7314811</c:v>
                </c:pt>
                <c:pt idx="8683">
                  <c:v>4276900457.1759257</c:v>
                </c:pt>
                <c:pt idx="8684">
                  <c:v>4276900526.6203704</c:v>
                </c:pt>
                <c:pt idx="8685">
                  <c:v>4276900596.0648146</c:v>
                </c:pt>
                <c:pt idx="8686">
                  <c:v>4276900665.5092592</c:v>
                </c:pt>
                <c:pt idx="8687">
                  <c:v>4276900734.9537039</c:v>
                </c:pt>
                <c:pt idx="8688">
                  <c:v>4276900804.3981485</c:v>
                </c:pt>
                <c:pt idx="8689">
                  <c:v>4276900873.8425922</c:v>
                </c:pt>
                <c:pt idx="8690">
                  <c:v>4276900943.2870369</c:v>
                </c:pt>
                <c:pt idx="8691">
                  <c:v>4276901012.7314816</c:v>
                </c:pt>
                <c:pt idx="8692">
                  <c:v>4276901082.1759257</c:v>
                </c:pt>
                <c:pt idx="8693">
                  <c:v>4276901151.6203704</c:v>
                </c:pt>
                <c:pt idx="8694">
                  <c:v>4276901221.064815</c:v>
                </c:pt>
                <c:pt idx="8695">
                  <c:v>4276901290.5092587</c:v>
                </c:pt>
                <c:pt idx="8696">
                  <c:v>4276901359.9537039</c:v>
                </c:pt>
                <c:pt idx="8697">
                  <c:v>4276901429.3981485</c:v>
                </c:pt>
                <c:pt idx="8698">
                  <c:v>4276901498.8425922</c:v>
                </c:pt>
                <c:pt idx="8699">
                  <c:v>4276901568.2870369</c:v>
                </c:pt>
                <c:pt idx="8700">
                  <c:v>4276901637.7314816</c:v>
                </c:pt>
                <c:pt idx="8701">
                  <c:v>4276901707.1759262</c:v>
                </c:pt>
                <c:pt idx="8702">
                  <c:v>4276901776.6203704</c:v>
                </c:pt>
                <c:pt idx="8703">
                  <c:v>4276901846.064815</c:v>
                </c:pt>
                <c:pt idx="8704">
                  <c:v>4276901915.5092597</c:v>
                </c:pt>
                <c:pt idx="8705">
                  <c:v>4276901984.9537034</c:v>
                </c:pt>
                <c:pt idx="8706">
                  <c:v>4276902054.3981481</c:v>
                </c:pt>
                <c:pt idx="8707">
                  <c:v>4276902123.8425927</c:v>
                </c:pt>
                <c:pt idx="8708">
                  <c:v>4276902194.4444447</c:v>
                </c:pt>
                <c:pt idx="8709">
                  <c:v>4276902263.8888893</c:v>
                </c:pt>
                <c:pt idx="8710">
                  <c:v>4276902333.333333</c:v>
                </c:pt>
                <c:pt idx="8711">
                  <c:v>4276902402.7777777</c:v>
                </c:pt>
                <c:pt idx="8712">
                  <c:v>4276902472.2222223</c:v>
                </c:pt>
                <c:pt idx="8713">
                  <c:v>4276902541.6666665</c:v>
                </c:pt>
                <c:pt idx="8714">
                  <c:v>4276902611.1111112</c:v>
                </c:pt>
                <c:pt idx="8715">
                  <c:v>4276902680.5555558</c:v>
                </c:pt>
                <c:pt idx="8716">
                  <c:v>4276902749.9999995</c:v>
                </c:pt>
                <c:pt idx="8717">
                  <c:v>4276902819.4444442</c:v>
                </c:pt>
                <c:pt idx="8718">
                  <c:v>4276902888.8888888</c:v>
                </c:pt>
                <c:pt idx="8719">
                  <c:v>4276902958.3333335</c:v>
                </c:pt>
                <c:pt idx="8720">
                  <c:v>4276903027.7777777</c:v>
                </c:pt>
                <c:pt idx="8721">
                  <c:v>4276903097.2222223</c:v>
                </c:pt>
                <c:pt idx="8722">
                  <c:v>4276903166.666667</c:v>
                </c:pt>
                <c:pt idx="8723">
                  <c:v>4276903236.1111107</c:v>
                </c:pt>
                <c:pt idx="8724">
                  <c:v>4276903305.5555553</c:v>
                </c:pt>
                <c:pt idx="8725">
                  <c:v>4276903375</c:v>
                </c:pt>
                <c:pt idx="8726">
                  <c:v>4276903444.4444442</c:v>
                </c:pt>
                <c:pt idx="8727">
                  <c:v>4276903513.8888888</c:v>
                </c:pt>
                <c:pt idx="8728">
                  <c:v>4276903583.3333335</c:v>
                </c:pt>
                <c:pt idx="8729">
                  <c:v>4276903652.7777777</c:v>
                </c:pt>
                <c:pt idx="8730">
                  <c:v>4276903722.2222223</c:v>
                </c:pt>
                <c:pt idx="8731">
                  <c:v>4276903791.666667</c:v>
                </c:pt>
                <c:pt idx="8732">
                  <c:v>4276903861.1111116</c:v>
                </c:pt>
                <c:pt idx="8733">
                  <c:v>4276903930.5555553</c:v>
                </c:pt>
                <c:pt idx="8734">
                  <c:v>4276904000</c:v>
                </c:pt>
                <c:pt idx="8735">
                  <c:v>4276904069.4444447</c:v>
                </c:pt>
                <c:pt idx="8736">
                  <c:v>4276904138.8888888</c:v>
                </c:pt>
                <c:pt idx="8737">
                  <c:v>4276904208.3333335</c:v>
                </c:pt>
                <c:pt idx="8738">
                  <c:v>4276904277.7777781</c:v>
                </c:pt>
                <c:pt idx="8739">
                  <c:v>4276904347.2222219</c:v>
                </c:pt>
                <c:pt idx="8740">
                  <c:v>4276904416.6666665</c:v>
                </c:pt>
                <c:pt idx="8741">
                  <c:v>4276904487.2685184</c:v>
                </c:pt>
                <c:pt idx="8742">
                  <c:v>4276904556.7129631</c:v>
                </c:pt>
                <c:pt idx="8743">
                  <c:v>4276904626.1574078</c:v>
                </c:pt>
                <c:pt idx="8744">
                  <c:v>4276904695.6018515</c:v>
                </c:pt>
                <c:pt idx="8745">
                  <c:v>4276904765.0462961</c:v>
                </c:pt>
                <c:pt idx="8746">
                  <c:v>4276904834.4907408</c:v>
                </c:pt>
                <c:pt idx="8747">
                  <c:v>4276904903.935185</c:v>
                </c:pt>
                <c:pt idx="8748">
                  <c:v>4276904973.3796296</c:v>
                </c:pt>
                <c:pt idx="8749">
                  <c:v>4276905042.8240743</c:v>
                </c:pt>
                <c:pt idx="8750">
                  <c:v>4276905112.2685189</c:v>
                </c:pt>
                <c:pt idx="8751">
                  <c:v>4276905181.7129626</c:v>
                </c:pt>
                <c:pt idx="8752">
                  <c:v>4276905251.1574073</c:v>
                </c:pt>
                <c:pt idx="8753">
                  <c:v>4276905320.6018519</c:v>
                </c:pt>
                <c:pt idx="8754">
                  <c:v>4276905390.0462961</c:v>
                </c:pt>
                <c:pt idx="8755">
                  <c:v>4276905459.4907408</c:v>
                </c:pt>
                <c:pt idx="8756">
                  <c:v>4276905528.9351854</c:v>
                </c:pt>
                <c:pt idx="8757">
                  <c:v>4276905598.3796291</c:v>
                </c:pt>
                <c:pt idx="8758">
                  <c:v>4276905667.8240743</c:v>
                </c:pt>
                <c:pt idx="8759">
                  <c:v>4276905737.2685189</c:v>
                </c:pt>
                <c:pt idx="8760">
                  <c:v>4276905806.7129626</c:v>
                </c:pt>
                <c:pt idx="8761">
                  <c:v>4276905876.1574073</c:v>
                </c:pt>
                <c:pt idx="8762">
                  <c:v>4276905945.6018519</c:v>
                </c:pt>
                <c:pt idx="8763">
                  <c:v>4276906015.0462961</c:v>
                </c:pt>
                <c:pt idx="8764">
                  <c:v>4276906084.4907408</c:v>
                </c:pt>
                <c:pt idx="8765">
                  <c:v>4276906153.9351854</c:v>
                </c:pt>
                <c:pt idx="8766">
                  <c:v>4276906223.3796301</c:v>
                </c:pt>
                <c:pt idx="8767">
                  <c:v>4276906292.8240738</c:v>
                </c:pt>
                <c:pt idx="8768">
                  <c:v>4276906362.2685184</c:v>
                </c:pt>
                <c:pt idx="8769">
                  <c:v>4276906431.7129631</c:v>
                </c:pt>
                <c:pt idx="8770">
                  <c:v>4276906501.1574073</c:v>
                </c:pt>
                <c:pt idx="8771">
                  <c:v>4276906570.6018519</c:v>
                </c:pt>
                <c:pt idx="8772">
                  <c:v>4276906640.0462966</c:v>
                </c:pt>
                <c:pt idx="8773">
                  <c:v>4276906709.4907403</c:v>
                </c:pt>
                <c:pt idx="8774">
                  <c:v>4276906778.935185</c:v>
                </c:pt>
                <c:pt idx="8775">
                  <c:v>4276906848.3796296</c:v>
                </c:pt>
                <c:pt idx="8776">
                  <c:v>4276906917.8240738</c:v>
                </c:pt>
                <c:pt idx="8777">
                  <c:v>4276906987.2685184</c:v>
                </c:pt>
                <c:pt idx="8778">
                  <c:v>4276907057.8703699</c:v>
                </c:pt>
                <c:pt idx="8779">
                  <c:v>4276907127.3148146</c:v>
                </c:pt>
                <c:pt idx="8780">
                  <c:v>4276907196.7592592</c:v>
                </c:pt>
                <c:pt idx="8781">
                  <c:v>4276907266.2037039</c:v>
                </c:pt>
                <c:pt idx="8782">
                  <c:v>4276907335.6481481</c:v>
                </c:pt>
                <c:pt idx="8783">
                  <c:v>4276907405.0925927</c:v>
                </c:pt>
                <c:pt idx="8784">
                  <c:v>4276907474.5370374</c:v>
                </c:pt>
                <c:pt idx="8785">
                  <c:v>4276907543.9814811</c:v>
                </c:pt>
                <c:pt idx="8786">
                  <c:v>4276907613.4259257</c:v>
                </c:pt>
                <c:pt idx="8787">
                  <c:v>4276907682.8703709</c:v>
                </c:pt>
                <c:pt idx="8788">
                  <c:v>4276907752.3148146</c:v>
                </c:pt>
                <c:pt idx="8789">
                  <c:v>4276907821.7592592</c:v>
                </c:pt>
                <c:pt idx="8790">
                  <c:v>4276907891.2037039</c:v>
                </c:pt>
                <c:pt idx="8791">
                  <c:v>4276907960.6481481</c:v>
                </c:pt>
                <c:pt idx="8792">
                  <c:v>4276908030.0925927</c:v>
                </c:pt>
                <c:pt idx="8793">
                  <c:v>4276908099.5370374</c:v>
                </c:pt>
                <c:pt idx="8794">
                  <c:v>4276908168.9814811</c:v>
                </c:pt>
                <c:pt idx="8795">
                  <c:v>4276908238.4259257</c:v>
                </c:pt>
                <c:pt idx="8796">
                  <c:v>4276908307.8703704</c:v>
                </c:pt>
                <c:pt idx="8797">
                  <c:v>4276908377.314815</c:v>
                </c:pt>
                <c:pt idx="8798">
                  <c:v>4276908446.7592592</c:v>
                </c:pt>
                <c:pt idx="8799">
                  <c:v>4276908516.2037039</c:v>
                </c:pt>
                <c:pt idx="8800">
                  <c:v>4276908585.6481485</c:v>
                </c:pt>
                <c:pt idx="8801">
                  <c:v>4276908655.0925922</c:v>
                </c:pt>
                <c:pt idx="8802">
                  <c:v>4276908724.5370369</c:v>
                </c:pt>
                <c:pt idx="8803">
                  <c:v>4276908793.9814816</c:v>
                </c:pt>
                <c:pt idx="8804">
                  <c:v>4276908863.4259257</c:v>
                </c:pt>
                <c:pt idx="8805">
                  <c:v>4276908932.8703704</c:v>
                </c:pt>
                <c:pt idx="8806">
                  <c:v>4276909002.314815</c:v>
                </c:pt>
                <c:pt idx="8807">
                  <c:v>4276909071.7592587</c:v>
                </c:pt>
                <c:pt idx="8808">
                  <c:v>4276909141.2037034</c:v>
                </c:pt>
                <c:pt idx="8809">
                  <c:v>4276909210.6481481</c:v>
                </c:pt>
                <c:pt idx="8810">
                  <c:v>4276909280.0925922</c:v>
                </c:pt>
                <c:pt idx="8811">
                  <c:v>4276909349.5370369</c:v>
                </c:pt>
                <c:pt idx="8812">
                  <c:v>4276909418.9814816</c:v>
                </c:pt>
                <c:pt idx="8813">
                  <c:v>4276909488.4259262</c:v>
                </c:pt>
                <c:pt idx="8814">
                  <c:v>4276909557.8703704</c:v>
                </c:pt>
                <c:pt idx="8815">
                  <c:v>4276909627.314815</c:v>
                </c:pt>
                <c:pt idx="8816">
                  <c:v>4276909696.7592597</c:v>
                </c:pt>
                <c:pt idx="8817">
                  <c:v>4276909767.3611112</c:v>
                </c:pt>
                <c:pt idx="8818">
                  <c:v>4276909836.8055558</c:v>
                </c:pt>
                <c:pt idx="8819">
                  <c:v>4276909906.25</c:v>
                </c:pt>
                <c:pt idx="8820">
                  <c:v>4276909975.6944447</c:v>
                </c:pt>
                <c:pt idx="8821">
                  <c:v>4276910045.1388893</c:v>
                </c:pt>
                <c:pt idx="8822">
                  <c:v>4276910114.583333</c:v>
                </c:pt>
                <c:pt idx="8823">
                  <c:v>4276910184.0277777</c:v>
                </c:pt>
                <c:pt idx="8824">
                  <c:v>4276910253.4722223</c:v>
                </c:pt>
                <c:pt idx="8825">
                  <c:v>4276910322.9166665</c:v>
                </c:pt>
                <c:pt idx="8826">
                  <c:v>4276910392.3611112</c:v>
                </c:pt>
                <c:pt idx="8827">
                  <c:v>4276910461.8055558</c:v>
                </c:pt>
                <c:pt idx="8828">
                  <c:v>4276910531.2500005</c:v>
                </c:pt>
                <c:pt idx="8829">
                  <c:v>4276910600.6944442</c:v>
                </c:pt>
                <c:pt idx="8830">
                  <c:v>4276910670.1388888</c:v>
                </c:pt>
                <c:pt idx="8831">
                  <c:v>4276910739.5833335</c:v>
                </c:pt>
                <c:pt idx="8832">
                  <c:v>4276910809.0277777</c:v>
                </c:pt>
                <c:pt idx="8833">
                  <c:v>4276910878.4722223</c:v>
                </c:pt>
                <c:pt idx="8834">
                  <c:v>4276910947.916667</c:v>
                </c:pt>
                <c:pt idx="8835">
                  <c:v>4276911017.3611107</c:v>
                </c:pt>
                <c:pt idx="8836">
                  <c:v>4276911086.8055553</c:v>
                </c:pt>
                <c:pt idx="8837">
                  <c:v>4276911156.25</c:v>
                </c:pt>
                <c:pt idx="8838">
                  <c:v>4276911225.6944442</c:v>
                </c:pt>
                <c:pt idx="8839">
                  <c:v>4276911295.1388888</c:v>
                </c:pt>
                <c:pt idx="8840">
                  <c:v>4276911364.5833335</c:v>
                </c:pt>
                <c:pt idx="8841">
                  <c:v>4276911434.0277772</c:v>
                </c:pt>
                <c:pt idx="8842">
                  <c:v>4276911503.4722223</c:v>
                </c:pt>
                <c:pt idx="8843">
                  <c:v>4276911572.916667</c:v>
                </c:pt>
                <c:pt idx="8844">
                  <c:v>4276911642.3611116</c:v>
                </c:pt>
                <c:pt idx="8845">
                  <c:v>4276911711.8055553</c:v>
                </c:pt>
                <c:pt idx="8846">
                  <c:v>4276911781.25</c:v>
                </c:pt>
                <c:pt idx="8847">
                  <c:v>4276911850.6944447</c:v>
                </c:pt>
                <c:pt idx="8848">
                  <c:v>4276911920.1388888</c:v>
                </c:pt>
                <c:pt idx="8849">
                  <c:v>4276911989.5833335</c:v>
                </c:pt>
                <c:pt idx="8850">
                  <c:v>4276912059.0277781</c:v>
                </c:pt>
                <c:pt idx="8851">
                  <c:v>4276912128.4722219</c:v>
                </c:pt>
                <c:pt idx="8852">
                  <c:v>4276912197.9166665</c:v>
                </c:pt>
                <c:pt idx="8853">
                  <c:v>4276912267.3611112</c:v>
                </c:pt>
                <c:pt idx="8854">
                  <c:v>4276912336.8055553</c:v>
                </c:pt>
                <c:pt idx="8855">
                  <c:v>4276912406.25</c:v>
                </c:pt>
                <c:pt idx="8856">
                  <c:v>4276912475.6944447</c:v>
                </c:pt>
                <c:pt idx="8857">
                  <c:v>4276912545.1388884</c:v>
                </c:pt>
                <c:pt idx="8858">
                  <c:v>4276912615.7407408</c:v>
                </c:pt>
                <c:pt idx="8859">
                  <c:v>4276912685.1851854</c:v>
                </c:pt>
                <c:pt idx="8860">
                  <c:v>4276912754.6296296</c:v>
                </c:pt>
                <c:pt idx="8861">
                  <c:v>4276912824.0740743</c:v>
                </c:pt>
                <c:pt idx="8862">
                  <c:v>4276912893.5185189</c:v>
                </c:pt>
                <c:pt idx="8863">
                  <c:v>4276912962.9629626</c:v>
                </c:pt>
                <c:pt idx="8864">
                  <c:v>4276913032.4074073</c:v>
                </c:pt>
                <c:pt idx="8865">
                  <c:v>4276913101.8518519</c:v>
                </c:pt>
                <c:pt idx="8866">
                  <c:v>4276913171.2962961</c:v>
                </c:pt>
                <c:pt idx="8867">
                  <c:v>4276913240.7407408</c:v>
                </c:pt>
                <c:pt idx="8868">
                  <c:v>4276913310.1851854</c:v>
                </c:pt>
                <c:pt idx="8869">
                  <c:v>4276913379.6296291</c:v>
                </c:pt>
                <c:pt idx="8870">
                  <c:v>4276913449.0740738</c:v>
                </c:pt>
                <c:pt idx="8871">
                  <c:v>4276913518.5185184</c:v>
                </c:pt>
                <c:pt idx="8872">
                  <c:v>4276913587.9629626</c:v>
                </c:pt>
                <c:pt idx="8873">
                  <c:v>4276913657.4074073</c:v>
                </c:pt>
                <c:pt idx="8874">
                  <c:v>4276913726.8518519</c:v>
                </c:pt>
                <c:pt idx="8875">
                  <c:v>4276913796.2962966</c:v>
                </c:pt>
                <c:pt idx="8876">
                  <c:v>4276913865.7407408</c:v>
                </c:pt>
                <c:pt idx="8877">
                  <c:v>4276913935.1851854</c:v>
                </c:pt>
                <c:pt idx="8878">
                  <c:v>4276914004.6296301</c:v>
                </c:pt>
                <c:pt idx="8879">
                  <c:v>4276914074.0740738</c:v>
                </c:pt>
                <c:pt idx="8880">
                  <c:v>4276914143.5185184</c:v>
                </c:pt>
                <c:pt idx="8881">
                  <c:v>4276914212.9629631</c:v>
                </c:pt>
                <c:pt idx="8882">
                  <c:v>4276914282.4074073</c:v>
                </c:pt>
                <c:pt idx="8883">
                  <c:v>4276914351.8518519</c:v>
                </c:pt>
                <c:pt idx="8884">
                  <c:v>4276914421.2962966</c:v>
                </c:pt>
                <c:pt idx="8885">
                  <c:v>4276914490.7407403</c:v>
                </c:pt>
                <c:pt idx="8886">
                  <c:v>4276914560.185185</c:v>
                </c:pt>
                <c:pt idx="8887">
                  <c:v>4276914629.6296296</c:v>
                </c:pt>
                <c:pt idx="8888">
                  <c:v>4276914699.0740738</c:v>
                </c:pt>
                <c:pt idx="8889">
                  <c:v>4276914768.5185184</c:v>
                </c:pt>
                <c:pt idx="8890">
                  <c:v>4276914837.9629631</c:v>
                </c:pt>
                <c:pt idx="8891">
                  <c:v>4276914907.4074078</c:v>
                </c:pt>
                <c:pt idx="8892">
                  <c:v>4276914976.8518515</c:v>
                </c:pt>
                <c:pt idx="8893">
                  <c:v>4276915046.2962961</c:v>
                </c:pt>
                <c:pt idx="8894">
                  <c:v>4276915115.7407413</c:v>
                </c:pt>
                <c:pt idx="8895">
                  <c:v>4276915185.185185</c:v>
                </c:pt>
                <c:pt idx="8896">
                  <c:v>4276915254.6296296</c:v>
                </c:pt>
                <c:pt idx="8897">
                  <c:v>4276915325.2314811</c:v>
                </c:pt>
                <c:pt idx="8898">
                  <c:v>4276915394.6759257</c:v>
                </c:pt>
                <c:pt idx="8899">
                  <c:v>4276915464.1203704</c:v>
                </c:pt>
                <c:pt idx="8900">
                  <c:v>4276915533.5648146</c:v>
                </c:pt>
                <c:pt idx="8901">
                  <c:v>4276915603.0092592</c:v>
                </c:pt>
                <c:pt idx="8902">
                  <c:v>4276915672.4537039</c:v>
                </c:pt>
                <c:pt idx="8903">
                  <c:v>4276915741.8981481</c:v>
                </c:pt>
                <c:pt idx="8904">
                  <c:v>4276915811.3425927</c:v>
                </c:pt>
                <c:pt idx="8905">
                  <c:v>4276915880.7870374</c:v>
                </c:pt>
                <c:pt idx="8906">
                  <c:v>4276915950.231482</c:v>
                </c:pt>
                <c:pt idx="8907">
                  <c:v>4276916019.6759257</c:v>
                </c:pt>
                <c:pt idx="8908">
                  <c:v>4276916089.1203704</c:v>
                </c:pt>
                <c:pt idx="8909">
                  <c:v>4276916158.564815</c:v>
                </c:pt>
                <c:pt idx="8910">
                  <c:v>4276916228.0092592</c:v>
                </c:pt>
                <c:pt idx="8911">
                  <c:v>4276916297.4537039</c:v>
                </c:pt>
                <c:pt idx="8912">
                  <c:v>4276916366.8981485</c:v>
                </c:pt>
                <c:pt idx="8913">
                  <c:v>4276916436.3425922</c:v>
                </c:pt>
                <c:pt idx="8914">
                  <c:v>4276916505.7870369</c:v>
                </c:pt>
                <c:pt idx="8915">
                  <c:v>4276916575.2314816</c:v>
                </c:pt>
                <c:pt idx="8916">
                  <c:v>4276916644.6759257</c:v>
                </c:pt>
                <c:pt idx="8917">
                  <c:v>4276916714.1203704</c:v>
                </c:pt>
                <c:pt idx="8918">
                  <c:v>4276916783.564815</c:v>
                </c:pt>
                <c:pt idx="8919">
                  <c:v>4276916853.0092587</c:v>
                </c:pt>
                <c:pt idx="8920">
                  <c:v>4276916922.4537034</c:v>
                </c:pt>
                <c:pt idx="8921">
                  <c:v>4276916991.8981481</c:v>
                </c:pt>
                <c:pt idx="8922">
                  <c:v>4276917061.3425927</c:v>
                </c:pt>
                <c:pt idx="8923">
                  <c:v>4276917130.7870369</c:v>
                </c:pt>
                <c:pt idx="8924">
                  <c:v>4276917200.2314816</c:v>
                </c:pt>
                <c:pt idx="8925">
                  <c:v>4276917269.6759262</c:v>
                </c:pt>
                <c:pt idx="8926">
                  <c:v>4276917339.1203704</c:v>
                </c:pt>
                <c:pt idx="8927">
                  <c:v>4276917408.564815</c:v>
                </c:pt>
                <c:pt idx="8928">
                  <c:v>4276917478.0092597</c:v>
                </c:pt>
                <c:pt idx="8929">
                  <c:v>4276917547.4537034</c:v>
                </c:pt>
                <c:pt idx="8930">
                  <c:v>4276917616.8981481</c:v>
                </c:pt>
                <c:pt idx="8931">
                  <c:v>4276917686.3425927</c:v>
                </c:pt>
                <c:pt idx="8932">
                  <c:v>4276917755.7870369</c:v>
                </c:pt>
                <c:pt idx="8933">
                  <c:v>4276917825.2314816</c:v>
                </c:pt>
                <c:pt idx="8934">
                  <c:v>4276917894.6759262</c:v>
                </c:pt>
                <c:pt idx="8935">
                  <c:v>4276917964.1203699</c:v>
                </c:pt>
                <c:pt idx="8936">
                  <c:v>4276918033.5648146</c:v>
                </c:pt>
                <c:pt idx="8937">
                  <c:v>4276918104.1666665</c:v>
                </c:pt>
                <c:pt idx="8938">
                  <c:v>4276918173.6111112</c:v>
                </c:pt>
                <c:pt idx="8939">
                  <c:v>4276918243.0555558</c:v>
                </c:pt>
                <c:pt idx="8940">
                  <c:v>4276918312.5000005</c:v>
                </c:pt>
                <c:pt idx="8941">
                  <c:v>4276918381.9444442</c:v>
                </c:pt>
                <c:pt idx="8942">
                  <c:v>4276918451.3888888</c:v>
                </c:pt>
                <c:pt idx="8943">
                  <c:v>4276918520.8333335</c:v>
                </c:pt>
                <c:pt idx="8944">
                  <c:v>4276918590.2777777</c:v>
                </c:pt>
                <c:pt idx="8945">
                  <c:v>4276918659.7222223</c:v>
                </c:pt>
                <c:pt idx="8946">
                  <c:v>4276918729.166667</c:v>
                </c:pt>
                <c:pt idx="8947">
                  <c:v>4276918798.6111107</c:v>
                </c:pt>
                <c:pt idx="8948">
                  <c:v>4276918868.0555553</c:v>
                </c:pt>
                <c:pt idx="8949">
                  <c:v>4276918937.5</c:v>
                </c:pt>
                <c:pt idx="8950">
                  <c:v>4276919006.9444442</c:v>
                </c:pt>
                <c:pt idx="8951">
                  <c:v>4276919076.3888888</c:v>
                </c:pt>
                <c:pt idx="8952">
                  <c:v>4276919145.8333335</c:v>
                </c:pt>
                <c:pt idx="8953">
                  <c:v>4276919215.2777781</c:v>
                </c:pt>
                <c:pt idx="8954">
                  <c:v>4276919284.7222219</c:v>
                </c:pt>
                <c:pt idx="8955">
                  <c:v>4276919354.1666665</c:v>
                </c:pt>
                <c:pt idx="8956">
                  <c:v>4276919423.6111116</c:v>
                </c:pt>
                <c:pt idx="8957">
                  <c:v>4276919493.0555553</c:v>
                </c:pt>
                <c:pt idx="8958">
                  <c:v>4276919562.5</c:v>
                </c:pt>
                <c:pt idx="8959">
                  <c:v>4276919631.9444447</c:v>
                </c:pt>
                <c:pt idx="8960">
                  <c:v>4276919701.3888888</c:v>
                </c:pt>
                <c:pt idx="8961">
                  <c:v>4276919770.8333335</c:v>
                </c:pt>
                <c:pt idx="8962">
                  <c:v>4276919840.2777781</c:v>
                </c:pt>
                <c:pt idx="8963">
                  <c:v>4276919909.7222219</c:v>
                </c:pt>
                <c:pt idx="8964">
                  <c:v>4276919979.1666665</c:v>
                </c:pt>
                <c:pt idx="8965">
                  <c:v>4276920048.6111112</c:v>
                </c:pt>
                <c:pt idx="8966">
                  <c:v>4276920118.0555553</c:v>
                </c:pt>
                <c:pt idx="8967">
                  <c:v>4276920187.5</c:v>
                </c:pt>
                <c:pt idx="8968">
                  <c:v>4276920256.9444447</c:v>
                </c:pt>
                <c:pt idx="8969">
                  <c:v>4276920326.3888893</c:v>
                </c:pt>
                <c:pt idx="8970">
                  <c:v>4276920395.833333</c:v>
                </c:pt>
                <c:pt idx="8971">
                  <c:v>4276920465.2777777</c:v>
                </c:pt>
                <c:pt idx="8972">
                  <c:v>4276920534.7222223</c:v>
                </c:pt>
                <c:pt idx="8973">
                  <c:v>4276920604.1666665</c:v>
                </c:pt>
                <c:pt idx="8974">
                  <c:v>4276920673.6111112</c:v>
                </c:pt>
                <c:pt idx="8975">
                  <c:v>4276920743.0555558</c:v>
                </c:pt>
                <c:pt idx="8976">
                  <c:v>4276920813.6574073</c:v>
                </c:pt>
                <c:pt idx="8977">
                  <c:v>4276920883.1018519</c:v>
                </c:pt>
                <c:pt idx="8978">
                  <c:v>4276920952.5462961</c:v>
                </c:pt>
                <c:pt idx="8979">
                  <c:v>4276921021.9907408</c:v>
                </c:pt>
                <c:pt idx="8980">
                  <c:v>4276921091.4351854</c:v>
                </c:pt>
                <c:pt idx="8981">
                  <c:v>4276921160.8796291</c:v>
                </c:pt>
                <c:pt idx="8982">
                  <c:v>4276921230.3240738</c:v>
                </c:pt>
                <c:pt idx="8983">
                  <c:v>4276921299.7685184</c:v>
                </c:pt>
                <c:pt idx="8984">
                  <c:v>4276921369.2129626</c:v>
                </c:pt>
                <c:pt idx="8985">
                  <c:v>4276921438.6574073</c:v>
                </c:pt>
                <c:pt idx="8986">
                  <c:v>4276921508.1018519</c:v>
                </c:pt>
                <c:pt idx="8987">
                  <c:v>4276921577.5462966</c:v>
                </c:pt>
                <c:pt idx="8988">
                  <c:v>4276921646.9907408</c:v>
                </c:pt>
                <c:pt idx="8989">
                  <c:v>4276921716.4351854</c:v>
                </c:pt>
                <c:pt idx="8990">
                  <c:v>4276921785.8796301</c:v>
                </c:pt>
                <c:pt idx="8991">
                  <c:v>4276921855.3240738</c:v>
                </c:pt>
                <c:pt idx="8992">
                  <c:v>4276921924.7685184</c:v>
                </c:pt>
                <c:pt idx="8993">
                  <c:v>4276921994.2129631</c:v>
                </c:pt>
                <c:pt idx="8994">
                  <c:v>4276922063.6574073</c:v>
                </c:pt>
                <c:pt idx="8995">
                  <c:v>4276922133.1018519</c:v>
                </c:pt>
                <c:pt idx="8996">
                  <c:v>4276922202.5462966</c:v>
                </c:pt>
                <c:pt idx="8997">
                  <c:v>4276922271.9907403</c:v>
                </c:pt>
                <c:pt idx="8998">
                  <c:v>4276922341.435185</c:v>
                </c:pt>
                <c:pt idx="8999">
                  <c:v>4276922410.8796296</c:v>
                </c:pt>
                <c:pt idx="9000">
                  <c:v>4276922480.3240743</c:v>
                </c:pt>
                <c:pt idx="9001">
                  <c:v>4276922549.7685184</c:v>
                </c:pt>
                <c:pt idx="9002">
                  <c:v>4276922619.2129631</c:v>
                </c:pt>
                <c:pt idx="9003">
                  <c:v>4276922688.6574078</c:v>
                </c:pt>
                <c:pt idx="9004">
                  <c:v>4276922758.1018515</c:v>
                </c:pt>
                <c:pt idx="9005">
                  <c:v>4276922827.5462961</c:v>
                </c:pt>
                <c:pt idx="9006">
                  <c:v>4276922896.9907408</c:v>
                </c:pt>
                <c:pt idx="9007">
                  <c:v>4276922966.435185</c:v>
                </c:pt>
                <c:pt idx="9008">
                  <c:v>4276923035.8796296</c:v>
                </c:pt>
                <c:pt idx="9009">
                  <c:v>4276923105.3240743</c:v>
                </c:pt>
                <c:pt idx="9010">
                  <c:v>4276923174.7685184</c:v>
                </c:pt>
                <c:pt idx="9011">
                  <c:v>4276923244.2129631</c:v>
                </c:pt>
                <c:pt idx="9012">
                  <c:v>4276923313.6574078</c:v>
                </c:pt>
                <c:pt idx="9013">
                  <c:v>4276923383.1018515</c:v>
                </c:pt>
                <c:pt idx="9014">
                  <c:v>4276923452.5462961</c:v>
                </c:pt>
                <c:pt idx="9015">
                  <c:v>4276923521.9907408</c:v>
                </c:pt>
                <c:pt idx="9016">
                  <c:v>4276923591.4351854</c:v>
                </c:pt>
                <c:pt idx="9017">
                  <c:v>4276923660.8796296</c:v>
                </c:pt>
                <c:pt idx="9018">
                  <c:v>4276923730.3240743</c:v>
                </c:pt>
                <c:pt idx="9019">
                  <c:v>4276923799.7685189</c:v>
                </c:pt>
                <c:pt idx="9020">
                  <c:v>4276923869.2129626</c:v>
                </c:pt>
                <c:pt idx="9021">
                  <c:v>4276923939.814815</c:v>
                </c:pt>
                <c:pt idx="9022">
                  <c:v>4276924009.2592592</c:v>
                </c:pt>
                <c:pt idx="9023">
                  <c:v>4276924078.7037039</c:v>
                </c:pt>
                <c:pt idx="9024">
                  <c:v>4276924148.1481485</c:v>
                </c:pt>
                <c:pt idx="9025">
                  <c:v>4276924217.5925922</c:v>
                </c:pt>
                <c:pt idx="9026">
                  <c:v>4276924287.0370369</c:v>
                </c:pt>
                <c:pt idx="9027">
                  <c:v>4276924356.4814816</c:v>
                </c:pt>
                <c:pt idx="9028">
                  <c:v>4276924425.9259257</c:v>
                </c:pt>
                <c:pt idx="9029">
                  <c:v>4276924495.3703704</c:v>
                </c:pt>
                <c:pt idx="9030">
                  <c:v>4276924564.814815</c:v>
                </c:pt>
                <c:pt idx="9031">
                  <c:v>4276924634.2592597</c:v>
                </c:pt>
                <c:pt idx="9032">
                  <c:v>4276924703.7037034</c:v>
                </c:pt>
                <c:pt idx="9033">
                  <c:v>4276924773.1481481</c:v>
                </c:pt>
                <c:pt idx="9034">
                  <c:v>4276924842.5925927</c:v>
                </c:pt>
                <c:pt idx="9035">
                  <c:v>4276924912.0370369</c:v>
                </c:pt>
                <c:pt idx="9036">
                  <c:v>4276924981.4814816</c:v>
                </c:pt>
                <c:pt idx="9037">
                  <c:v>4276925050.9259262</c:v>
                </c:pt>
                <c:pt idx="9038">
                  <c:v>4276925120.3703699</c:v>
                </c:pt>
                <c:pt idx="9039">
                  <c:v>4276925189.8148146</c:v>
                </c:pt>
                <c:pt idx="9040">
                  <c:v>4276925259.2592597</c:v>
                </c:pt>
                <c:pt idx="9041">
                  <c:v>4276925328.7037034</c:v>
                </c:pt>
                <c:pt idx="9042">
                  <c:v>4276925398.1481481</c:v>
                </c:pt>
                <c:pt idx="9043">
                  <c:v>4276925467.5925927</c:v>
                </c:pt>
                <c:pt idx="9044">
                  <c:v>4276925537.0370369</c:v>
                </c:pt>
                <c:pt idx="9045">
                  <c:v>4276925606.4814816</c:v>
                </c:pt>
                <c:pt idx="9046">
                  <c:v>4276925675.9259262</c:v>
                </c:pt>
                <c:pt idx="9047">
                  <c:v>4276925745.3703709</c:v>
                </c:pt>
                <c:pt idx="9048">
                  <c:v>4276925814.8148146</c:v>
                </c:pt>
                <c:pt idx="9049">
                  <c:v>4276925884.2592592</c:v>
                </c:pt>
                <c:pt idx="9050">
                  <c:v>4276925953.7037039</c:v>
                </c:pt>
                <c:pt idx="9051">
                  <c:v>4276926023.1481481</c:v>
                </c:pt>
                <c:pt idx="9052">
                  <c:v>4276926092.5925927</c:v>
                </c:pt>
                <c:pt idx="9053">
                  <c:v>4276926162.0370374</c:v>
                </c:pt>
                <c:pt idx="9054">
                  <c:v>4276926231.4814811</c:v>
                </c:pt>
                <c:pt idx="9055">
                  <c:v>4276926300.9259257</c:v>
                </c:pt>
                <c:pt idx="9056">
                  <c:v>4276926370.3703704</c:v>
                </c:pt>
                <c:pt idx="9057">
                  <c:v>4276926439.8148146</c:v>
                </c:pt>
                <c:pt idx="9058">
                  <c:v>4276926509.2592592</c:v>
                </c:pt>
                <c:pt idx="9059">
                  <c:v>4276926578.7037039</c:v>
                </c:pt>
                <c:pt idx="9060">
                  <c:v>4276926648.1481476</c:v>
                </c:pt>
                <c:pt idx="9061">
                  <c:v>4276926717.5925922</c:v>
                </c:pt>
                <c:pt idx="9062">
                  <c:v>4276926788.1944442</c:v>
                </c:pt>
                <c:pt idx="9063">
                  <c:v>4276926857.6388888</c:v>
                </c:pt>
                <c:pt idx="9064">
                  <c:v>4276926927.0833335</c:v>
                </c:pt>
                <c:pt idx="9065">
                  <c:v>4276926996.5277781</c:v>
                </c:pt>
                <c:pt idx="9066">
                  <c:v>4276927065.9722219</c:v>
                </c:pt>
                <c:pt idx="9067">
                  <c:v>4276927135.4166665</c:v>
                </c:pt>
                <c:pt idx="9068">
                  <c:v>4276927204.8611112</c:v>
                </c:pt>
                <c:pt idx="9069">
                  <c:v>4276927274.3055553</c:v>
                </c:pt>
                <c:pt idx="9070">
                  <c:v>4276927343.75</c:v>
                </c:pt>
                <c:pt idx="9071">
                  <c:v>4276927413.1944447</c:v>
                </c:pt>
                <c:pt idx="9072">
                  <c:v>4276927482.6388888</c:v>
                </c:pt>
                <c:pt idx="9073">
                  <c:v>4276927552.0833335</c:v>
                </c:pt>
                <c:pt idx="9074">
                  <c:v>4276927621.5277781</c:v>
                </c:pt>
                <c:pt idx="9075">
                  <c:v>4276927690.9722219</c:v>
                </c:pt>
                <c:pt idx="9076">
                  <c:v>4276927760.4166665</c:v>
                </c:pt>
                <c:pt idx="9077">
                  <c:v>4276927829.8611112</c:v>
                </c:pt>
                <c:pt idx="9078">
                  <c:v>4276927899.3055558</c:v>
                </c:pt>
                <c:pt idx="9079">
                  <c:v>4276927968.75</c:v>
                </c:pt>
                <c:pt idx="9080">
                  <c:v>4276928038.1944447</c:v>
                </c:pt>
                <c:pt idx="9081">
                  <c:v>4276928107.6388893</c:v>
                </c:pt>
                <c:pt idx="9082">
                  <c:v>4276928177.083333</c:v>
                </c:pt>
                <c:pt idx="9083">
                  <c:v>4276928246.5277777</c:v>
                </c:pt>
                <c:pt idx="9084">
                  <c:v>4276928315.9722223</c:v>
                </c:pt>
                <c:pt idx="9085">
                  <c:v>4276928385.4166665</c:v>
                </c:pt>
                <c:pt idx="9086">
                  <c:v>4276928454.8611112</c:v>
                </c:pt>
                <c:pt idx="9087">
                  <c:v>4276928524.3055558</c:v>
                </c:pt>
                <c:pt idx="9088">
                  <c:v>4276928593.7499995</c:v>
                </c:pt>
                <c:pt idx="9089">
                  <c:v>4276928663.1944442</c:v>
                </c:pt>
                <c:pt idx="9090">
                  <c:v>4276928732.6388888</c:v>
                </c:pt>
                <c:pt idx="9091">
                  <c:v>4276928802.083333</c:v>
                </c:pt>
                <c:pt idx="9092">
                  <c:v>4276928871.5277777</c:v>
                </c:pt>
                <c:pt idx="9093">
                  <c:v>4276928940.9722223</c:v>
                </c:pt>
                <c:pt idx="9094">
                  <c:v>4276929010.416667</c:v>
                </c:pt>
                <c:pt idx="9095">
                  <c:v>4276929079.8611112</c:v>
                </c:pt>
                <c:pt idx="9096">
                  <c:v>4276929149.3055558</c:v>
                </c:pt>
                <c:pt idx="9097">
                  <c:v>4276929218.7500005</c:v>
                </c:pt>
                <c:pt idx="9098">
                  <c:v>4276929288.1944442</c:v>
                </c:pt>
                <c:pt idx="9099">
                  <c:v>4276929357.6388888</c:v>
                </c:pt>
                <c:pt idx="9100">
                  <c:v>4276929427.0833335</c:v>
                </c:pt>
                <c:pt idx="9101">
                  <c:v>4276929496.5277777</c:v>
                </c:pt>
                <c:pt idx="9102">
                  <c:v>4276929565.9722223</c:v>
                </c:pt>
                <c:pt idx="9103">
                  <c:v>4276929635.416667</c:v>
                </c:pt>
                <c:pt idx="9104">
                  <c:v>4276929704.8611107</c:v>
                </c:pt>
                <c:pt idx="9105">
                  <c:v>4276929774.3055553</c:v>
                </c:pt>
                <c:pt idx="9106">
                  <c:v>4276929843.75</c:v>
                </c:pt>
                <c:pt idx="9107">
                  <c:v>4276929913.1944442</c:v>
                </c:pt>
                <c:pt idx="9108">
                  <c:v>4276929983.7962966</c:v>
                </c:pt>
                <c:pt idx="9109">
                  <c:v>4276930053.2407403</c:v>
                </c:pt>
                <c:pt idx="9110">
                  <c:v>4276930122.685185</c:v>
                </c:pt>
                <c:pt idx="9111">
                  <c:v>4276930192.1296296</c:v>
                </c:pt>
                <c:pt idx="9112">
                  <c:v>4276930261.5740743</c:v>
                </c:pt>
                <c:pt idx="9113">
                  <c:v>4276930331.0185184</c:v>
                </c:pt>
                <c:pt idx="9114">
                  <c:v>4276930400.4629631</c:v>
                </c:pt>
                <c:pt idx="9115">
                  <c:v>4276930469.9074078</c:v>
                </c:pt>
                <c:pt idx="9116">
                  <c:v>4276930539.3518515</c:v>
                </c:pt>
                <c:pt idx="9117">
                  <c:v>4276930608.7962961</c:v>
                </c:pt>
                <c:pt idx="9118">
                  <c:v>4276930678.2407408</c:v>
                </c:pt>
                <c:pt idx="9119">
                  <c:v>4276930747.685185</c:v>
                </c:pt>
                <c:pt idx="9120">
                  <c:v>4276930817.1296296</c:v>
                </c:pt>
                <c:pt idx="9121">
                  <c:v>4276930886.5740743</c:v>
                </c:pt>
                <c:pt idx="9122">
                  <c:v>4276930956.018518</c:v>
                </c:pt>
                <c:pt idx="9123">
                  <c:v>4276931025.4629626</c:v>
                </c:pt>
                <c:pt idx="9124">
                  <c:v>4276931094.9074078</c:v>
                </c:pt>
                <c:pt idx="9125">
                  <c:v>4276931164.3518524</c:v>
                </c:pt>
                <c:pt idx="9126">
                  <c:v>4276931233.7962961</c:v>
                </c:pt>
                <c:pt idx="9127">
                  <c:v>4276931303.2407408</c:v>
                </c:pt>
                <c:pt idx="9128">
                  <c:v>4276931372.6851854</c:v>
                </c:pt>
                <c:pt idx="9129">
                  <c:v>4276931442.1296296</c:v>
                </c:pt>
                <c:pt idx="9130">
                  <c:v>4276931511.5740743</c:v>
                </c:pt>
                <c:pt idx="9131">
                  <c:v>4276931581.0185189</c:v>
                </c:pt>
                <c:pt idx="9132">
                  <c:v>4276931650.4629626</c:v>
                </c:pt>
                <c:pt idx="9133">
                  <c:v>4276931719.9074073</c:v>
                </c:pt>
                <c:pt idx="9134">
                  <c:v>4276931789.3518519</c:v>
                </c:pt>
                <c:pt idx="9135">
                  <c:v>4276931858.7962961</c:v>
                </c:pt>
                <c:pt idx="9136">
                  <c:v>4276931928.2407408</c:v>
                </c:pt>
                <c:pt idx="9137">
                  <c:v>4276931997.6851854</c:v>
                </c:pt>
                <c:pt idx="9138">
                  <c:v>4276932067.1296291</c:v>
                </c:pt>
                <c:pt idx="9139">
                  <c:v>4276932136.5740738</c:v>
                </c:pt>
                <c:pt idx="9140">
                  <c:v>4276932206.0185184</c:v>
                </c:pt>
                <c:pt idx="9141">
                  <c:v>4276932275.4629631</c:v>
                </c:pt>
                <c:pt idx="9142">
                  <c:v>4276932344.9074073</c:v>
                </c:pt>
                <c:pt idx="9143">
                  <c:v>4276932414.3518519</c:v>
                </c:pt>
                <c:pt idx="9144">
                  <c:v>4276932483.7962966</c:v>
                </c:pt>
                <c:pt idx="9145">
                  <c:v>4276932553.2407403</c:v>
                </c:pt>
                <c:pt idx="9146">
                  <c:v>4276932622.6851854</c:v>
                </c:pt>
                <c:pt idx="9147">
                  <c:v>4276932692.1296301</c:v>
                </c:pt>
                <c:pt idx="9148">
                  <c:v>4276932761.5740738</c:v>
                </c:pt>
                <c:pt idx="9149">
                  <c:v>4276932832.1759262</c:v>
                </c:pt>
                <c:pt idx="9150">
                  <c:v>4276932901.6203699</c:v>
                </c:pt>
                <c:pt idx="9151">
                  <c:v>4276932971.0648146</c:v>
                </c:pt>
                <c:pt idx="9152">
                  <c:v>4276933040.5092592</c:v>
                </c:pt>
                <c:pt idx="9153">
                  <c:v>4276933109.9537034</c:v>
                </c:pt>
                <c:pt idx="9154">
                  <c:v>4276933179.3981481</c:v>
                </c:pt>
                <c:pt idx="9155">
                  <c:v>4276933248.8425927</c:v>
                </c:pt>
                <c:pt idx="9156">
                  <c:v>4276933318.2870374</c:v>
                </c:pt>
                <c:pt idx="9157">
                  <c:v>4276933387.7314816</c:v>
                </c:pt>
                <c:pt idx="9158">
                  <c:v>4276933457.1759262</c:v>
                </c:pt>
                <c:pt idx="9159">
                  <c:v>4276933526.6203709</c:v>
                </c:pt>
                <c:pt idx="9160">
                  <c:v>4276933596.0648146</c:v>
                </c:pt>
                <c:pt idx="9161">
                  <c:v>4276933665.5092592</c:v>
                </c:pt>
                <c:pt idx="9162">
                  <c:v>4276933734.9537039</c:v>
                </c:pt>
                <c:pt idx="9163">
                  <c:v>4276933804.3981481</c:v>
                </c:pt>
                <c:pt idx="9164">
                  <c:v>4276933873.8425927</c:v>
                </c:pt>
                <c:pt idx="9165">
                  <c:v>4276933943.2870374</c:v>
                </c:pt>
                <c:pt idx="9166">
                  <c:v>4276934012.7314811</c:v>
                </c:pt>
                <c:pt idx="9167">
                  <c:v>4276934082.1759257</c:v>
                </c:pt>
                <c:pt idx="9168">
                  <c:v>4276934151.6203704</c:v>
                </c:pt>
                <c:pt idx="9169">
                  <c:v>4276934221.0648146</c:v>
                </c:pt>
                <c:pt idx="9170">
                  <c:v>4276934290.5092592</c:v>
                </c:pt>
                <c:pt idx="9171">
                  <c:v>4276934359.9537039</c:v>
                </c:pt>
                <c:pt idx="9172">
                  <c:v>4276934429.3981485</c:v>
                </c:pt>
                <c:pt idx="9173">
                  <c:v>4276934498.8425922</c:v>
                </c:pt>
                <c:pt idx="9174">
                  <c:v>4276934568.2870369</c:v>
                </c:pt>
                <c:pt idx="9175">
                  <c:v>4276934637.7314816</c:v>
                </c:pt>
                <c:pt idx="9176">
                  <c:v>4276934707.1759257</c:v>
                </c:pt>
                <c:pt idx="9177">
                  <c:v>4276934776.6203704</c:v>
                </c:pt>
                <c:pt idx="9178">
                  <c:v>4276934846.064815</c:v>
                </c:pt>
                <c:pt idx="9179">
                  <c:v>4276934915.5092592</c:v>
                </c:pt>
                <c:pt idx="9180">
                  <c:v>4276934984.9537039</c:v>
                </c:pt>
                <c:pt idx="9181">
                  <c:v>4276935054.3981485</c:v>
                </c:pt>
                <c:pt idx="9182">
                  <c:v>4276935123.8425922</c:v>
                </c:pt>
                <c:pt idx="9183">
                  <c:v>4276935193.2870369</c:v>
                </c:pt>
                <c:pt idx="9184">
                  <c:v>4276935262.7314816</c:v>
                </c:pt>
                <c:pt idx="9185">
                  <c:v>4276935332.1759257</c:v>
                </c:pt>
                <c:pt idx="9186">
                  <c:v>4276935401.6203704</c:v>
                </c:pt>
                <c:pt idx="9187">
                  <c:v>4276935471.064815</c:v>
                </c:pt>
                <c:pt idx="9188">
                  <c:v>4276935540.5092597</c:v>
                </c:pt>
                <c:pt idx="9189">
                  <c:v>4276935609.9537034</c:v>
                </c:pt>
                <c:pt idx="9190">
                  <c:v>4276935680.5555558</c:v>
                </c:pt>
                <c:pt idx="9191">
                  <c:v>4276935750</c:v>
                </c:pt>
                <c:pt idx="9192">
                  <c:v>4276935819.4444447</c:v>
                </c:pt>
                <c:pt idx="9193">
                  <c:v>4276935888.8888893</c:v>
                </c:pt>
                <c:pt idx="9194">
                  <c:v>4276935958.333333</c:v>
                </c:pt>
                <c:pt idx="9195">
                  <c:v>4276936027.7777777</c:v>
                </c:pt>
                <c:pt idx="9196">
                  <c:v>4276936097.2222223</c:v>
                </c:pt>
                <c:pt idx="9197">
                  <c:v>4276936166.6666665</c:v>
                </c:pt>
                <c:pt idx="9198">
                  <c:v>4276936236.1111112</c:v>
                </c:pt>
                <c:pt idx="9199">
                  <c:v>4276936305.5555558</c:v>
                </c:pt>
                <c:pt idx="9200">
                  <c:v>4276936374.9999995</c:v>
                </c:pt>
                <c:pt idx="9201">
                  <c:v>4276936444.4444442</c:v>
                </c:pt>
                <c:pt idx="9202">
                  <c:v>4276936513.8888888</c:v>
                </c:pt>
                <c:pt idx="9203">
                  <c:v>4276936583.3333335</c:v>
                </c:pt>
                <c:pt idx="9204">
                  <c:v>4276936652.7777777</c:v>
                </c:pt>
                <c:pt idx="9205">
                  <c:v>4276936722.2222223</c:v>
                </c:pt>
                <c:pt idx="9206">
                  <c:v>4276936791.666667</c:v>
                </c:pt>
                <c:pt idx="9207">
                  <c:v>4276936861.1111107</c:v>
                </c:pt>
                <c:pt idx="9208">
                  <c:v>4276936930.5555558</c:v>
                </c:pt>
                <c:pt idx="9209">
                  <c:v>4276937000.0000005</c:v>
                </c:pt>
                <c:pt idx="9210">
                  <c:v>4276937069.4444442</c:v>
                </c:pt>
                <c:pt idx="9211">
                  <c:v>4276937138.8888888</c:v>
                </c:pt>
                <c:pt idx="9212">
                  <c:v>4276937208.3333335</c:v>
                </c:pt>
                <c:pt idx="9213">
                  <c:v>4276937277.7777777</c:v>
                </c:pt>
                <c:pt idx="9214">
                  <c:v>4276937347.2222223</c:v>
                </c:pt>
                <c:pt idx="9215">
                  <c:v>4276937416.666667</c:v>
                </c:pt>
                <c:pt idx="9216">
                  <c:v>4276937486.1111107</c:v>
                </c:pt>
                <c:pt idx="9217">
                  <c:v>4276937555.5555553</c:v>
                </c:pt>
                <c:pt idx="9218">
                  <c:v>4276937625</c:v>
                </c:pt>
                <c:pt idx="9219">
                  <c:v>4276937694.4444447</c:v>
                </c:pt>
                <c:pt idx="9220">
                  <c:v>4276937763.8888888</c:v>
                </c:pt>
                <c:pt idx="9221">
                  <c:v>4276937833.3333335</c:v>
                </c:pt>
                <c:pt idx="9222">
                  <c:v>4276937902.7777781</c:v>
                </c:pt>
                <c:pt idx="9223">
                  <c:v>4276937972.2222219</c:v>
                </c:pt>
                <c:pt idx="9224">
                  <c:v>4276938041.6666665</c:v>
                </c:pt>
                <c:pt idx="9225">
                  <c:v>4276938111.1111112</c:v>
                </c:pt>
                <c:pt idx="9226">
                  <c:v>4276938180.5555553</c:v>
                </c:pt>
                <c:pt idx="9227">
                  <c:v>4276938222.2222223</c:v>
                </c:pt>
                <c:pt idx="9228">
                  <c:v>4276938225.6944447</c:v>
                </c:pt>
                <c:pt idx="9229">
                  <c:v>4276938229.166667</c:v>
                </c:pt>
                <c:pt idx="9230">
                  <c:v>4276938232.6388893</c:v>
                </c:pt>
                <c:pt idx="9231">
                  <c:v>4276938234.9537039</c:v>
                </c:pt>
                <c:pt idx="9232">
                  <c:v>4276938238.4259262</c:v>
                </c:pt>
                <c:pt idx="9233">
                  <c:v>4276938241.8981485</c:v>
                </c:pt>
                <c:pt idx="9234">
                  <c:v>4276938245.3703709</c:v>
                </c:pt>
                <c:pt idx="9235">
                  <c:v>4276938247.6851854</c:v>
                </c:pt>
                <c:pt idx="9236">
                  <c:v>4276938251.1574078</c:v>
                </c:pt>
                <c:pt idx="9237">
                  <c:v>4276938254.6296301</c:v>
                </c:pt>
                <c:pt idx="9238">
                  <c:v>4276938258.1018515</c:v>
                </c:pt>
                <c:pt idx="9239">
                  <c:v>4276938261.5740738</c:v>
                </c:pt>
                <c:pt idx="9240">
                  <c:v>4276938263.8888893</c:v>
                </c:pt>
                <c:pt idx="9241">
                  <c:v>4276938267.3611107</c:v>
                </c:pt>
                <c:pt idx="9242">
                  <c:v>4276938270.833333</c:v>
                </c:pt>
                <c:pt idx="9243">
                  <c:v>4276938274.3055553</c:v>
                </c:pt>
                <c:pt idx="9244">
                  <c:v>4276938276.6203699</c:v>
                </c:pt>
                <c:pt idx="9245">
                  <c:v>4276938280.0925922</c:v>
                </c:pt>
                <c:pt idx="9246">
                  <c:v>4276938283.5648146</c:v>
                </c:pt>
                <c:pt idx="9247">
                  <c:v>4276938287.0370369</c:v>
                </c:pt>
                <c:pt idx="9248">
                  <c:v>4276938290.5092592</c:v>
                </c:pt>
                <c:pt idx="9249">
                  <c:v>4276938293.9814816</c:v>
                </c:pt>
                <c:pt idx="9250">
                  <c:v>4276938297.4537039</c:v>
                </c:pt>
                <c:pt idx="9251">
                  <c:v>4276938300.9259262</c:v>
                </c:pt>
                <c:pt idx="9252">
                  <c:v>4276938303.2407408</c:v>
                </c:pt>
                <c:pt idx="9253">
                  <c:v>4276938306.7129631</c:v>
                </c:pt>
                <c:pt idx="9254">
                  <c:v>4276938310.1851854</c:v>
                </c:pt>
                <c:pt idx="9255">
                  <c:v>4276938313.6574078</c:v>
                </c:pt>
                <c:pt idx="9256">
                  <c:v>4276938315.9722223</c:v>
                </c:pt>
                <c:pt idx="9257">
                  <c:v>4276938319.4444447</c:v>
                </c:pt>
                <c:pt idx="9258">
                  <c:v>4276938322.916667</c:v>
                </c:pt>
                <c:pt idx="9259">
                  <c:v>4276938326.3888884</c:v>
                </c:pt>
                <c:pt idx="9260">
                  <c:v>4276938329.8611107</c:v>
                </c:pt>
                <c:pt idx="9261">
                  <c:v>4276938332.1759262</c:v>
                </c:pt>
                <c:pt idx="9262">
                  <c:v>4276938335.6481485</c:v>
                </c:pt>
                <c:pt idx="9263">
                  <c:v>4276938339.1203699</c:v>
                </c:pt>
                <c:pt idx="9264">
                  <c:v>4276938342.5925922</c:v>
                </c:pt>
                <c:pt idx="9265">
                  <c:v>4276938344.9074078</c:v>
                </c:pt>
                <c:pt idx="9266">
                  <c:v>4276938348.3796291</c:v>
                </c:pt>
                <c:pt idx="9267">
                  <c:v>4276938351.8518515</c:v>
                </c:pt>
                <c:pt idx="9268">
                  <c:v>4276938355.3240738</c:v>
                </c:pt>
                <c:pt idx="9269">
                  <c:v>4276938358.7962961</c:v>
                </c:pt>
                <c:pt idx="9270">
                  <c:v>4276938361.1111107</c:v>
                </c:pt>
                <c:pt idx="9271">
                  <c:v>4276938364.583333</c:v>
                </c:pt>
                <c:pt idx="9272">
                  <c:v>4276938368.0555553</c:v>
                </c:pt>
                <c:pt idx="9273">
                  <c:v>4276938371.5277777</c:v>
                </c:pt>
                <c:pt idx="9274">
                  <c:v>4276938373.8425922</c:v>
                </c:pt>
                <c:pt idx="9275">
                  <c:v>4276938377.3148146</c:v>
                </c:pt>
                <c:pt idx="9276">
                  <c:v>4276938380.7870369</c:v>
                </c:pt>
                <c:pt idx="9277">
                  <c:v>4276938384.2592592</c:v>
                </c:pt>
                <c:pt idx="9278">
                  <c:v>4276938387.7314816</c:v>
                </c:pt>
                <c:pt idx="9279">
                  <c:v>4276938390.0462961</c:v>
                </c:pt>
                <c:pt idx="9280">
                  <c:v>4276938393.5185184</c:v>
                </c:pt>
                <c:pt idx="9281">
                  <c:v>4276938396.9907408</c:v>
                </c:pt>
                <c:pt idx="9282">
                  <c:v>4276938400.4629631</c:v>
                </c:pt>
                <c:pt idx="9283">
                  <c:v>4276938402.7777777</c:v>
                </c:pt>
                <c:pt idx="9284">
                  <c:v>4276938406.25</c:v>
                </c:pt>
                <c:pt idx="9285">
                  <c:v>4276938409.7222223</c:v>
                </c:pt>
                <c:pt idx="9286">
                  <c:v>4276938413.1944447</c:v>
                </c:pt>
                <c:pt idx="9287">
                  <c:v>4276938416.6666665</c:v>
                </c:pt>
                <c:pt idx="9288">
                  <c:v>4276938418.9814816</c:v>
                </c:pt>
                <c:pt idx="9289">
                  <c:v>4276938422.4537039</c:v>
                </c:pt>
                <c:pt idx="9290">
                  <c:v>4276938425.9259262</c:v>
                </c:pt>
                <c:pt idx="9291">
                  <c:v>4276938429.3981481</c:v>
                </c:pt>
                <c:pt idx="9292">
                  <c:v>4276938431.7129631</c:v>
                </c:pt>
                <c:pt idx="9293">
                  <c:v>4276938435.1851854</c:v>
                </c:pt>
                <c:pt idx="9294">
                  <c:v>4276938438.6574073</c:v>
                </c:pt>
                <c:pt idx="9295">
                  <c:v>4276938442.1296296</c:v>
                </c:pt>
                <c:pt idx="9296">
                  <c:v>4276938444.4444447</c:v>
                </c:pt>
                <c:pt idx="9297">
                  <c:v>4276938447.9166665</c:v>
                </c:pt>
                <c:pt idx="9298">
                  <c:v>4276938451.3888888</c:v>
                </c:pt>
                <c:pt idx="9299">
                  <c:v>4276938454.8611112</c:v>
                </c:pt>
                <c:pt idx="9300">
                  <c:v>4276938458.3333335</c:v>
                </c:pt>
                <c:pt idx="9301">
                  <c:v>4276938460.6481481</c:v>
                </c:pt>
                <c:pt idx="9302">
                  <c:v>4276938464.1203704</c:v>
                </c:pt>
                <c:pt idx="9303">
                  <c:v>4276938467.5925927</c:v>
                </c:pt>
                <c:pt idx="9304">
                  <c:v>4276938471.0648146</c:v>
                </c:pt>
                <c:pt idx="9305">
                  <c:v>4276938473.3796296</c:v>
                </c:pt>
                <c:pt idx="9306">
                  <c:v>4276938476.8518519</c:v>
                </c:pt>
                <c:pt idx="9307">
                  <c:v>4276938480.3240743</c:v>
                </c:pt>
                <c:pt idx="9308">
                  <c:v>4276938483.7962961</c:v>
                </c:pt>
                <c:pt idx="9309">
                  <c:v>4276938486.1111112</c:v>
                </c:pt>
                <c:pt idx="9310">
                  <c:v>4276938489.5833335</c:v>
                </c:pt>
                <c:pt idx="9311">
                  <c:v>4276938493.0555558</c:v>
                </c:pt>
                <c:pt idx="9312">
                  <c:v>4276938496.5277777</c:v>
                </c:pt>
                <c:pt idx="9313">
                  <c:v>4276938500</c:v>
                </c:pt>
                <c:pt idx="9314">
                  <c:v>4276938502.314815</c:v>
                </c:pt>
                <c:pt idx="9315">
                  <c:v>4276938505.7870374</c:v>
                </c:pt>
                <c:pt idx="9316">
                  <c:v>4276938509.2592592</c:v>
                </c:pt>
                <c:pt idx="9317">
                  <c:v>4276938512.7314816</c:v>
                </c:pt>
                <c:pt idx="9318">
                  <c:v>4276938515.0462966</c:v>
                </c:pt>
                <c:pt idx="9319">
                  <c:v>4276938518.5185184</c:v>
                </c:pt>
                <c:pt idx="9320">
                  <c:v>4276938521.9907408</c:v>
                </c:pt>
                <c:pt idx="9321">
                  <c:v>4276938525.4629631</c:v>
                </c:pt>
                <c:pt idx="9322">
                  <c:v>4276938527.7777781</c:v>
                </c:pt>
                <c:pt idx="9323">
                  <c:v>4276938531.25</c:v>
                </c:pt>
                <c:pt idx="9324">
                  <c:v>4276938534.7222223</c:v>
                </c:pt>
                <c:pt idx="9325">
                  <c:v>4276938538.1944442</c:v>
                </c:pt>
                <c:pt idx="9326">
                  <c:v>4276938541.6666665</c:v>
                </c:pt>
                <c:pt idx="9327">
                  <c:v>4276938543.9814816</c:v>
                </c:pt>
                <c:pt idx="9328">
                  <c:v>4276938547.4537034</c:v>
                </c:pt>
                <c:pt idx="9329">
                  <c:v>4276938550.9259257</c:v>
                </c:pt>
                <c:pt idx="9330">
                  <c:v>4276938554.3981481</c:v>
                </c:pt>
                <c:pt idx="9331">
                  <c:v>4276938556.7129626</c:v>
                </c:pt>
                <c:pt idx="9332">
                  <c:v>4276938560.185185</c:v>
                </c:pt>
                <c:pt idx="9333">
                  <c:v>4276938563.6574073</c:v>
                </c:pt>
                <c:pt idx="9334">
                  <c:v>4276938567.1296296</c:v>
                </c:pt>
                <c:pt idx="9335">
                  <c:v>4276938570.6018519</c:v>
                </c:pt>
                <c:pt idx="9336">
                  <c:v>4276938572.9166665</c:v>
                </c:pt>
                <c:pt idx="9337">
                  <c:v>4276938576.3888888</c:v>
                </c:pt>
                <c:pt idx="9338">
                  <c:v>4276938579.8611112</c:v>
                </c:pt>
                <c:pt idx="9339">
                  <c:v>4276938583.3333335</c:v>
                </c:pt>
                <c:pt idx="9340">
                  <c:v>4276938585.6481481</c:v>
                </c:pt>
                <c:pt idx="9341">
                  <c:v>4276938589.1203704</c:v>
                </c:pt>
                <c:pt idx="9342">
                  <c:v>4276938592.5925927</c:v>
                </c:pt>
                <c:pt idx="9343">
                  <c:v>4276938596.064815</c:v>
                </c:pt>
                <c:pt idx="9344">
                  <c:v>4276938598.3796296</c:v>
                </c:pt>
                <c:pt idx="9345">
                  <c:v>4276938601.8518519</c:v>
                </c:pt>
                <c:pt idx="9346">
                  <c:v>4276938605.3240743</c:v>
                </c:pt>
                <c:pt idx="9347">
                  <c:v>4276938608.7962966</c:v>
                </c:pt>
                <c:pt idx="9348">
                  <c:v>4276938612.2685189</c:v>
                </c:pt>
                <c:pt idx="9349">
                  <c:v>4276938614.5833335</c:v>
                </c:pt>
                <c:pt idx="9350">
                  <c:v>4276938618.0555558</c:v>
                </c:pt>
                <c:pt idx="9351">
                  <c:v>4276938621.5277781</c:v>
                </c:pt>
                <c:pt idx="9352">
                  <c:v>4276938625.0000005</c:v>
                </c:pt>
                <c:pt idx="9353">
                  <c:v>4276938627.314815</c:v>
                </c:pt>
                <c:pt idx="9354">
                  <c:v>4276938630.7870374</c:v>
                </c:pt>
                <c:pt idx="9355">
                  <c:v>4276938634.2592597</c:v>
                </c:pt>
                <c:pt idx="9356">
                  <c:v>4276938637.7314811</c:v>
                </c:pt>
                <c:pt idx="9357">
                  <c:v>4276938641.2037034</c:v>
                </c:pt>
                <c:pt idx="9358">
                  <c:v>4276938643.5185189</c:v>
                </c:pt>
                <c:pt idx="9359">
                  <c:v>4276938646.9907403</c:v>
                </c:pt>
                <c:pt idx="9360">
                  <c:v>4276938650.4629626</c:v>
                </c:pt>
                <c:pt idx="9361">
                  <c:v>4276938653.935185</c:v>
                </c:pt>
                <c:pt idx="9362">
                  <c:v>4276938656.2500005</c:v>
                </c:pt>
                <c:pt idx="9363">
                  <c:v>4276938659.7222219</c:v>
                </c:pt>
                <c:pt idx="9364">
                  <c:v>4276938663.1944442</c:v>
                </c:pt>
                <c:pt idx="9365">
                  <c:v>4276938666.6666665</c:v>
                </c:pt>
                <c:pt idx="9366">
                  <c:v>4276938668.9814811</c:v>
                </c:pt>
                <c:pt idx="9367">
                  <c:v>4276938672.4537034</c:v>
                </c:pt>
                <c:pt idx="9368">
                  <c:v>4276938675.9259257</c:v>
                </c:pt>
                <c:pt idx="9369">
                  <c:v>4276938679.3981481</c:v>
                </c:pt>
                <c:pt idx="9370">
                  <c:v>4276938682.8703704</c:v>
                </c:pt>
                <c:pt idx="9371">
                  <c:v>4276938685.185185</c:v>
                </c:pt>
                <c:pt idx="9372">
                  <c:v>4276938688.6574073</c:v>
                </c:pt>
                <c:pt idx="9373">
                  <c:v>4276938692.1296296</c:v>
                </c:pt>
                <c:pt idx="9374">
                  <c:v>4276938695.6018519</c:v>
                </c:pt>
                <c:pt idx="9375">
                  <c:v>4276938697.9166665</c:v>
                </c:pt>
                <c:pt idx="9376">
                  <c:v>4276938701.3888888</c:v>
                </c:pt>
                <c:pt idx="9377">
                  <c:v>4276938704.8611112</c:v>
                </c:pt>
                <c:pt idx="9378">
                  <c:v>4276938708.3333335</c:v>
                </c:pt>
                <c:pt idx="9379">
                  <c:v>4276938711.8055558</c:v>
                </c:pt>
                <c:pt idx="9380">
                  <c:v>4276938714.1203704</c:v>
                </c:pt>
                <c:pt idx="9381">
                  <c:v>4276938717.5925927</c:v>
                </c:pt>
                <c:pt idx="9382">
                  <c:v>4276938721.064815</c:v>
                </c:pt>
                <c:pt idx="9383">
                  <c:v>4276938724.5370374</c:v>
                </c:pt>
                <c:pt idx="9384">
                  <c:v>4276938726.8518519</c:v>
                </c:pt>
                <c:pt idx="9385">
                  <c:v>4276938730.3240743</c:v>
                </c:pt>
                <c:pt idx="9386">
                  <c:v>4276938733.7962966</c:v>
                </c:pt>
                <c:pt idx="9387">
                  <c:v>4276938737.268518</c:v>
                </c:pt>
                <c:pt idx="9388">
                  <c:v>4276938739.5833335</c:v>
                </c:pt>
                <c:pt idx="9389">
                  <c:v>4276938743.0555558</c:v>
                </c:pt>
                <c:pt idx="9390">
                  <c:v>4276938746.5277781</c:v>
                </c:pt>
                <c:pt idx="9391">
                  <c:v>4276938749.9999995</c:v>
                </c:pt>
                <c:pt idx="9392">
                  <c:v>4276938753.4722219</c:v>
                </c:pt>
                <c:pt idx="9393">
                  <c:v>4276938755.7870374</c:v>
                </c:pt>
                <c:pt idx="9394">
                  <c:v>4276938759.2592587</c:v>
                </c:pt>
                <c:pt idx="9395">
                  <c:v>4276938762.7314811</c:v>
                </c:pt>
                <c:pt idx="9396">
                  <c:v>4276938766.2037034</c:v>
                </c:pt>
                <c:pt idx="9397">
                  <c:v>4276938768.518518</c:v>
                </c:pt>
                <c:pt idx="9398">
                  <c:v>4276938771.9907403</c:v>
                </c:pt>
                <c:pt idx="9399">
                  <c:v>4276938775.4629626</c:v>
                </c:pt>
                <c:pt idx="9400">
                  <c:v>4276938778.935185</c:v>
                </c:pt>
                <c:pt idx="9401">
                  <c:v>4276938781.2499995</c:v>
                </c:pt>
                <c:pt idx="9402">
                  <c:v>4276938784.7222219</c:v>
                </c:pt>
                <c:pt idx="9403">
                  <c:v>4276938788.1944442</c:v>
                </c:pt>
                <c:pt idx="9404">
                  <c:v>4276938791.6666665</c:v>
                </c:pt>
                <c:pt idx="9405">
                  <c:v>4276938795.1388888</c:v>
                </c:pt>
                <c:pt idx="9406">
                  <c:v>4276938797.4537034</c:v>
                </c:pt>
                <c:pt idx="9407">
                  <c:v>4276938800.9259257</c:v>
                </c:pt>
                <c:pt idx="9408">
                  <c:v>4276938804.3981481</c:v>
                </c:pt>
                <c:pt idx="9409">
                  <c:v>4276938807.8703704</c:v>
                </c:pt>
                <c:pt idx="9410">
                  <c:v>4276938810.185185</c:v>
                </c:pt>
                <c:pt idx="9411">
                  <c:v>4276938813.6574073</c:v>
                </c:pt>
                <c:pt idx="9412">
                  <c:v>4276938817.1296296</c:v>
                </c:pt>
                <c:pt idx="9413">
                  <c:v>4276938820.6018519</c:v>
                </c:pt>
                <c:pt idx="9414">
                  <c:v>4276938824.0740743</c:v>
                </c:pt>
                <c:pt idx="9415">
                  <c:v>4276938826.3888888</c:v>
                </c:pt>
                <c:pt idx="9416">
                  <c:v>4276938829.8611112</c:v>
                </c:pt>
                <c:pt idx="9417">
                  <c:v>4276938833.3333335</c:v>
                </c:pt>
                <c:pt idx="9418">
                  <c:v>4276938836.8055558</c:v>
                </c:pt>
                <c:pt idx="9419">
                  <c:v>4276938839.1203704</c:v>
                </c:pt>
                <c:pt idx="9420">
                  <c:v>4276938850.6944442</c:v>
                </c:pt>
                <c:pt idx="9421">
                  <c:v>4276938863.4259257</c:v>
                </c:pt>
                <c:pt idx="9422">
                  <c:v>4276938875</c:v>
                </c:pt>
                <c:pt idx="9423">
                  <c:v>4276938886.5740743</c:v>
                </c:pt>
                <c:pt idx="9424">
                  <c:v>4276938898.1481481</c:v>
                </c:pt>
                <c:pt idx="9425">
                  <c:v>4276938909.7222223</c:v>
                </c:pt>
                <c:pt idx="9426">
                  <c:v>4276938921.2962961</c:v>
                </c:pt>
                <c:pt idx="9427">
                  <c:v>4276938932.8703709</c:v>
                </c:pt>
                <c:pt idx="9428">
                  <c:v>4276938944.4444447</c:v>
                </c:pt>
                <c:pt idx="9429">
                  <c:v>4276938956.0185184</c:v>
                </c:pt>
                <c:pt idx="9430">
                  <c:v>4276938967.5925922</c:v>
                </c:pt>
                <c:pt idx="9431">
                  <c:v>4276938980.3240738</c:v>
                </c:pt>
                <c:pt idx="9432">
                  <c:v>4276938991.8981485</c:v>
                </c:pt>
                <c:pt idx="9433">
                  <c:v>4276939003.4722223</c:v>
                </c:pt>
                <c:pt idx="9434">
                  <c:v>4276939015.0462961</c:v>
                </c:pt>
                <c:pt idx="9435">
                  <c:v>4276939026.6203709</c:v>
                </c:pt>
                <c:pt idx="9436">
                  <c:v>4276939038.1944447</c:v>
                </c:pt>
                <c:pt idx="9437">
                  <c:v>4276939049.7685184</c:v>
                </c:pt>
                <c:pt idx="9438">
                  <c:v>4276939061.3425922</c:v>
                </c:pt>
                <c:pt idx="9439">
                  <c:v>4276939072.916667</c:v>
                </c:pt>
                <c:pt idx="9440">
                  <c:v>4276939084.4907408</c:v>
                </c:pt>
                <c:pt idx="9441">
                  <c:v>4276939097.2222223</c:v>
                </c:pt>
                <c:pt idx="9442">
                  <c:v>4276939108.7962961</c:v>
                </c:pt>
                <c:pt idx="9443">
                  <c:v>4276939120.3703699</c:v>
                </c:pt>
                <c:pt idx="9444">
                  <c:v>4276939131.9444447</c:v>
                </c:pt>
                <c:pt idx="9445">
                  <c:v>4276939143.5185184</c:v>
                </c:pt>
                <c:pt idx="9446">
                  <c:v>4276939155.0925922</c:v>
                </c:pt>
                <c:pt idx="9447">
                  <c:v>4276939166.666667</c:v>
                </c:pt>
                <c:pt idx="9448">
                  <c:v>4276939178.2407408</c:v>
                </c:pt>
                <c:pt idx="9449">
                  <c:v>4276939189.8148146</c:v>
                </c:pt>
                <c:pt idx="9450">
                  <c:v>4276939224.5370369</c:v>
                </c:pt>
                <c:pt idx="9451">
                  <c:v>4276939259.2592592</c:v>
                </c:pt>
                <c:pt idx="9452">
                  <c:v>4276939293.9814816</c:v>
                </c:pt>
                <c:pt idx="9453">
                  <c:v>4276939328.7037034</c:v>
                </c:pt>
                <c:pt idx="9454">
                  <c:v>4276939353.0092597</c:v>
                </c:pt>
                <c:pt idx="9455">
                  <c:v>4276939356.481482</c:v>
                </c:pt>
                <c:pt idx="9456">
                  <c:v>4276939359.9537034</c:v>
                </c:pt>
                <c:pt idx="9457">
                  <c:v>4276939362.2685189</c:v>
                </c:pt>
                <c:pt idx="9458">
                  <c:v>4276939365.7407413</c:v>
                </c:pt>
                <c:pt idx="9459">
                  <c:v>4276939369.2129626</c:v>
                </c:pt>
                <c:pt idx="9460">
                  <c:v>4276939372.685185</c:v>
                </c:pt>
                <c:pt idx="9461">
                  <c:v>4276939376.1574073</c:v>
                </c:pt>
                <c:pt idx="9462">
                  <c:v>4276939378.4722219</c:v>
                </c:pt>
                <c:pt idx="9463">
                  <c:v>4276939381.9444442</c:v>
                </c:pt>
                <c:pt idx="9464">
                  <c:v>4276939385.4166665</c:v>
                </c:pt>
                <c:pt idx="9465">
                  <c:v>4276939388.8888888</c:v>
                </c:pt>
                <c:pt idx="9466">
                  <c:v>4276939391.2037034</c:v>
                </c:pt>
                <c:pt idx="9467">
                  <c:v>4276939394.6759257</c:v>
                </c:pt>
                <c:pt idx="9468">
                  <c:v>4276939398.1481481</c:v>
                </c:pt>
                <c:pt idx="9469">
                  <c:v>4276939401.6203704</c:v>
                </c:pt>
                <c:pt idx="9470">
                  <c:v>4276939403.935185</c:v>
                </c:pt>
                <c:pt idx="9471">
                  <c:v>4276939407.4074073</c:v>
                </c:pt>
                <c:pt idx="9472">
                  <c:v>4276939410.8796296</c:v>
                </c:pt>
                <c:pt idx="9473">
                  <c:v>4276939414.3518519</c:v>
                </c:pt>
                <c:pt idx="9474">
                  <c:v>4276939417.8240743</c:v>
                </c:pt>
                <c:pt idx="9475">
                  <c:v>4276939420.1388888</c:v>
                </c:pt>
                <c:pt idx="9476">
                  <c:v>4276939423.6111112</c:v>
                </c:pt>
                <c:pt idx="9477">
                  <c:v>4276939427.0833335</c:v>
                </c:pt>
                <c:pt idx="9478">
                  <c:v>4276939430.5555558</c:v>
                </c:pt>
                <c:pt idx="9479">
                  <c:v>4276939432.8703704</c:v>
                </c:pt>
                <c:pt idx="9480">
                  <c:v>4276939436.3425927</c:v>
                </c:pt>
                <c:pt idx="9481">
                  <c:v>4276939439.814815</c:v>
                </c:pt>
                <c:pt idx="9482">
                  <c:v>4276939443.2870374</c:v>
                </c:pt>
                <c:pt idx="9483">
                  <c:v>4276939445.6018519</c:v>
                </c:pt>
                <c:pt idx="9484">
                  <c:v>4276939449.0740743</c:v>
                </c:pt>
                <c:pt idx="9485">
                  <c:v>4276939452.5462966</c:v>
                </c:pt>
                <c:pt idx="9486">
                  <c:v>4276939456.0185189</c:v>
                </c:pt>
                <c:pt idx="9487">
                  <c:v>4276939459.4907403</c:v>
                </c:pt>
                <c:pt idx="9488">
                  <c:v>4276939461.8055558</c:v>
                </c:pt>
                <c:pt idx="9489">
                  <c:v>4276939465.2777781</c:v>
                </c:pt>
                <c:pt idx="9490">
                  <c:v>4276939468.7499995</c:v>
                </c:pt>
                <c:pt idx="9491">
                  <c:v>4276939472.2222219</c:v>
                </c:pt>
                <c:pt idx="9492">
                  <c:v>4276939474.5370374</c:v>
                </c:pt>
                <c:pt idx="9493">
                  <c:v>4276939478.0092597</c:v>
                </c:pt>
                <c:pt idx="9494">
                  <c:v>4276939481.4814811</c:v>
                </c:pt>
                <c:pt idx="9495">
                  <c:v>4276939484.9537034</c:v>
                </c:pt>
                <c:pt idx="9496">
                  <c:v>4276939487.2685189</c:v>
                </c:pt>
                <c:pt idx="9497">
                  <c:v>4276939490.7407403</c:v>
                </c:pt>
                <c:pt idx="9498">
                  <c:v>4276939494.2129626</c:v>
                </c:pt>
                <c:pt idx="9499">
                  <c:v>4276939497.685185</c:v>
                </c:pt>
                <c:pt idx="9500">
                  <c:v>4276939501.1574073</c:v>
                </c:pt>
                <c:pt idx="9501">
                  <c:v>4276939503.4722219</c:v>
                </c:pt>
                <c:pt idx="9502">
                  <c:v>4276939506.9444442</c:v>
                </c:pt>
                <c:pt idx="9503">
                  <c:v>4276939510.4166665</c:v>
                </c:pt>
                <c:pt idx="9504">
                  <c:v>4276939513.8888888</c:v>
                </c:pt>
                <c:pt idx="9505">
                  <c:v>4276939516.2037034</c:v>
                </c:pt>
                <c:pt idx="9506">
                  <c:v>4276939519.6759257</c:v>
                </c:pt>
                <c:pt idx="9507">
                  <c:v>4276939523.1481481</c:v>
                </c:pt>
                <c:pt idx="9508">
                  <c:v>4276939526.6203704</c:v>
                </c:pt>
                <c:pt idx="9509">
                  <c:v>4276939530.0925927</c:v>
                </c:pt>
                <c:pt idx="9510">
                  <c:v>4276939532.4074073</c:v>
                </c:pt>
                <c:pt idx="9511">
                  <c:v>4276939535.8796296</c:v>
                </c:pt>
                <c:pt idx="9512">
                  <c:v>4276939539.3518519</c:v>
                </c:pt>
                <c:pt idx="9513">
                  <c:v>4276939542.8240743</c:v>
                </c:pt>
                <c:pt idx="9514">
                  <c:v>4276939545.1388888</c:v>
                </c:pt>
                <c:pt idx="9515">
                  <c:v>4276939548.6111112</c:v>
                </c:pt>
                <c:pt idx="9516">
                  <c:v>4276939552.0833335</c:v>
                </c:pt>
                <c:pt idx="9517">
                  <c:v>4276939555.5555558</c:v>
                </c:pt>
                <c:pt idx="9518">
                  <c:v>4276939557.8703704</c:v>
                </c:pt>
                <c:pt idx="9519">
                  <c:v>4276939561.3425927</c:v>
                </c:pt>
                <c:pt idx="9520">
                  <c:v>4276939564.814815</c:v>
                </c:pt>
                <c:pt idx="9521">
                  <c:v>4276939568.2870374</c:v>
                </c:pt>
                <c:pt idx="9522">
                  <c:v>4276939571.7592587</c:v>
                </c:pt>
                <c:pt idx="9523">
                  <c:v>4276939574.0740743</c:v>
                </c:pt>
                <c:pt idx="9524">
                  <c:v>4276939577.5462966</c:v>
                </c:pt>
                <c:pt idx="9525">
                  <c:v>4276939581.0185184</c:v>
                </c:pt>
                <c:pt idx="9526">
                  <c:v>4276939584.4907403</c:v>
                </c:pt>
                <c:pt idx="9527">
                  <c:v>4276939586.8055558</c:v>
                </c:pt>
                <c:pt idx="9528">
                  <c:v>4276939590.2777777</c:v>
                </c:pt>
                <c:pt idx="9529">
                  <c:v>4276939593.75</c:v>
                </c:pt>
                <c:pt idx="9530">
                  <c:v>4276939597.2222219</c:v>
                </c:pt>
                <c:pt idx="9531">
                  <c:v>4276939599.5370369</c:v>
                </c:pt>
                <c:pt idx="9532">
                  <c:v>4276939603.0092592</c:v>
                </c:pt>
                <c:pt idx="9533">
                  <c:v>4276939606.4814816</c:v>
                </c:pt>
                <c:pt idx="9534">
                  <c:v>4276939609.9537034</c:v>
                </c:pt>
                <c:pt idx="9535">
                  <c:v>4276939613.4259257</c:v>
                </c:pt>
                <c:pt idx="9536">
                  <c:v>4276939615.7407408</c:v>
                </c:pt>
                <c:pt idx="9537">
                  <c:v>4276939619.2129626</c:v>
                </c:pt>
                <c:pt idx="9538">
                  <c:v>4276939622.685185</c:v>
                </c:pt>
                <c:pt idx="9539">
                  <c:v>4276939626.1574073</c:v>
                </c:pt>
                <c:pt idx="9540">
                  <c:v>4276939628.4722223</c:v>
                </c:pt>
                <c:pt idx="9541">
                  <c:v>4276939631.9444442</c:v>
                </c:pt>
                <c:pt idx="9542">
                  <c:v>4276939635.4166665</c:v>
                </c:pt>
                <c:pt idx="9543">
                  <c:v>4276939638.8888888</c:v>
                </c:pt>
                <c:pt idx="9544">
                  <c:v>4276939641.2037039</c:v>
                </c:pt>
                <c:pt idx="9545">
                  <c:v>4276939644.6759257</c:v>
                </c:pt>
                <c:pt idx="9546">
                  <c:v>4276939648.1481481</c:v>
                </c:pt>
                <c:pt idx="9547">
                  <c:v>4276939651.6203704</c:v>
                </c:pt>
                <c:pt idx="9548">
                  <c:v>4276939655.0925927</c:v>
                </c:pt>
                <c:pt idx="9549">
                  <c:v>4276939657.4074073</c:v>
                </c:pt>
                <c:pt idx="9550">
                  <c:v>4276939660.8796296</c:v>
                </c:pt>
                <c:pt idx="9551">
                  <c:v>4276939664.3518519</c:v>
                </c:pt>
                <c:pt idx="9552">
                  <c:v>4276939667.8240743</c:v>
                </c:pt>
                <c:pt idx="9553">
                  <c:v>4276939670.1388888</c:v>
                </c:pt>
                <c:pt idx="9554">
                  <c:v>4276939673.6111112</c:v>
                </c:pt>
                <c:pt idx="9555">
                  <c:v>4276939677.0833335</c:v>
                </c:pt>
                <c:pt idx="9556">
                  <c:v>4276939680.5555553</c:v>
                </c:pt>
                <c:pt idx="9557">
                  <c:v>4276939684.0277777</c:v>
                </c:pt>
                <c:pt idx="9558">
                  <c:v>4276939686.3425927</c:v>
                </c:pt>
                <c:pt idx="9559">
                  <c:v>4276939689.8148146</c:v>
                </c:pt>
                <c:pt idx="9560">
                  <c:v>4276939693.2870369</c:v>
                </c:pt>
                <c:pt idx="9561">
                  <c:v>4276939696.7592592</c:v>
                </c:pt>
                <c:pt idx="9562">
                  <c:v>4276939699.0740738</c:v>
                </c:pt>
                <c:pt idx="9563">
                  <c:v>4276939702.5462961</c:v>
                </c:pt>
                <c:pt idx="9564">
                  <c:v>4276939706.0185184</c:v>
                </c:pt>
                <c:pt idx="9565">
                  <c:v>4276939709.4907408</c:v>
                </c:pt>
                <c:pt idx="9566">
                  <c:v>4276939711.8055553</c:v>
                </c:pt>
                <c:pt idx="9567">
                  <c:v>4276939715.2777777</c:v>
                </c:pt>
                <c:pt idx="9568">
                  <c:v>4276939718.75</c:v>
                </c:pt>
                <c:pt idx="9569">
                  <c:v>4276939722.2222223</c:v>
                </c:pt>
                <c:pt idx="9570">
                  <c:v>4276939725.6944447</c:v>
                </c:pt>
                <c:pt idx="9571">
                  <c:v>4276939728.0092592</c:v>
                </c:pt>
                <c:pt idx="9572">
                  <c:v>4276939731.4814816</c:v>
                </c:pt>
                <c:pt idx="9573">
                  <c:v>4276939734.9537039</c:v>
                </c:pt>
                <c:pt idx="9574">
                  <c:v>4276939738.4259262</c:v>
                </c:pt>
                <c:pt idx="9575">
                  <c:v>4276939740.7407408</c:v>
                </c:pt>
                <c:pt idx="9576">
                  <c:v>4276939744.2129631</c:v>
                </c:pt>
                <c:pt idx="9577">
                  <c:v>4276939747.6851854</c:v>
                </c:pt>
                <c:pt idx="9578">
                  <c:v>4276939751.1574078</c:v>
                </c:pt>
                <c:pt idx="9579">
                  <c:v>4276939754.6296301</c:v>
                </c:pt>
                <c:pt idx="9580">
                  <c:v>4276939756.9444447</c:v>
                </c:pt>
                <c:pt idx="9581">
                  <c:v>4276939760.416667</c:v>
                </c:pt>
                <c:pt idx="9582">
                  <c:v>4276939763.8888893</c:v>
                </c:pt>
                <c:pt idx="9583">
                  <c:v>4276939767.3611116</c:v>
                </c:pt>
                <c:pt idx="9584">
                  <c:v>4276939769.6759262</c:v>
                </c:pt>
                <c:pt idx="9585">
                  <c:v>4276939773.1481485</c:v>
                </c:pt>
                <c:pt idx="9586">
                  <c:v>4276939776.6203709</c:v>
                </c:pt>
                <c:pt idx="9587">
                  <c:v>4276939780.0925922</c:v>
                </c:pt>
                <c:pt idx="9588">
                  <c:v>4276939782.4074078</c:v>
                </c:pt>
                <c:pt idx="9589">
                  <c:v>4276939785.8796301</c:v>
                </c:pt>
                <c:pt idx="9590">
                  <c:v>4276939789.3518515</c:v>
                </c:pt>
                <c:pt idx="9591">
                  <c:v>4276939792.8240738</c:v>
                </c:pt>
                <c:pt idx="9592">
                  <c:v>4276939796.2962961</c:v>
                </c:pt>
                <c:pt idx="9593">
                  <c:v>4276939798.6111116</c:v>
                </c:pt>
                <c:pt idx="9594">
                  <c:v>4276939802.083333</c:v>
                </c:pt>
                <c:pt idx="9595">
                  <c:v>4276939805.5555553</c:v>
                </c:pt>
                <c:pt idx="9596">
                  <c:v>4276939809.0277777</c:v>
                </c:pt>
                <c:pt idx="9597">
                  <c:v>4276939811.3425922</c:v>
                </c:pt>
                <c:pt idx="9598">
                  <c:v>4276939814.8148146</c:v>
                </c:pt>
                <c:pt idx="9599">
                  <c:v>4276939818.2870369</c:v>
                </c:pt>
                <c:pt idx="9600">
                  <c:v>4276939821.7592592</c:v>
                </c:pt>
                <c:pt idx="9601">
                  <c:v>4276939824.0740738</c:v>
                </c:pt>
                <c:pt idx="9602">
                  <c:v>4276939827.5462961</c:v>
                </c:pt>
                <c:pt idx="9603">
                  <c:v>4276939831.0185184</c:v>
                </c:pt>
                <c:pt idx="9604">
                  <c:v>4276939834.4907408</c:v>
                </c:pt>
                <c:pt idx="9605">
                  <c:v>4276939837.9629631</c:v>
                </c:pt>
                <c:pt idx="9606">
                  <c:v>4276939840.2777777</c:v>
                </c:pt>
                <c:pt idx="9607">
                  <c:v>4276939843.75</c:v>
                </c:pt>
                <c:pt idx="9608">
                  <c:v>4276939847.2222223</c:v>
                </c:pt>
                <c:pt idx="9609">
                  <c:v>4276939850.6944447</c:v>
                </c:pt>
                <c:pt idx="9610">
                  <c:v>4276939853.0092592</c:v>
                </c:pt>
                <c:pt idx="9611">
                  <c:v>4276939856.4814816</c:v>
                </c:pt>
                <c:pt idx="9612">
                  <c:v>4276939859.9537039</c:v>
                </c:pt>
                <c:pt idx="9613">
                  <c:v>4276939863.4259262</c:v>
                </c:pt>
                <c:pt idx="9614">
                  <c:v>4276939866.8981485</c:v>
                </c:pt>
                <c:pt idx="9615">
                  <c:v>4276939869.2129631</c:v>
                </c:pt>
                <c:pt idx="9616">
                  <c:v>4276939872.6851854</c:v>
                </c:pt>
                <c:pt idx="9617">
                  <c:v>4276939876.1574078</c:v>
                </c:pt>
                <c:pt idx="9618">
                  <c:v>4276939879.6296291</c:v>
                </c:pt>
                <c:pt idx="9619">
                  <c:v>4276939881.9444447</c:v>
                </c:pt>
                <c:pt idx="9620">
                  <c:v>4276939885.416667</c:v>
                </c:pt>
                <c:pt idx="9621">
                  <c:v>4276939888.8888884</c:v>
                </c:pt>
                <c:pt idx="9622">
                  <c:v>4276939892.3611107</c:v>
                </c:pt>
                <c:pt idx="9623">
                  <c:v>4276939894.6759262</c:v>
                </c:pt>
                <c:pt idx="9624">
                  <c:v>4276939898.1481485</c:v>
                </c:pt>
                <c:pt idx="9625">
                  <c:v>4276939901.6203699</c:v>
                </c:pt>
                <c:pt idx="9626">
                  <c:v>4276939905.0925922</c:v>
                </c:pt>
                <c:pt idx="9627">
                  <c:v>4276939908.5648146</c:v>
                </c:pt>
                <c:pt idx="9628">
                  <c:v>4276939910.8796291</c:v>
                </c:pt>
                <c:pt idx="9629">
                  <c:v>4276939914.3518515</c:v>
                </c:pt>
                <c:pt idx="9630">
                  <c:v>4276939917.8240738</c:v>
                </c:pt>
                <c:pt idx="9631">
                  <c:v>4276939921.2962961</c:v>
                </c:pt>
                <c:pt idx="9632">
                  <c:v>4276939923.6111107</c:v>
                </c:pt>
                <c:pt idx="9633">
                  <c:v>4276939927.083333</c:v>
                </c:pt>
                <c:pt idx="9634">
                  <c:v>4276939930.5555553</c:v>
                </c:pt>
                <c:pt idx="9635">
                  <c:v>4276939934.0277777</c:v>
                </c:pt>
                <c:pt idx="9636">
                  <c:v>4276939937.5</c:v>
                </c:pt>
                <c:pt idx="9637">
                  <c:v>4276939939.8148146</c:v>
                </c:pt>
                <c:pt idx="9638">
                  <c:v>4276939943.2870369</c:v>
                </c:pt>
                <c:pt idx="9639">
                  <c:v>4276939946.7592592</c:v>
                </c:pt>
                <c:pt idx="9640">
                  <c:v>4276939950.2314816</c:v>
                </c:pt>
                <c:pt idx="9641">
                  <c:v>4276939952.5462961</c:v>
                </c:pt>
                <c:pt idx="9642">
                  <c:v>4276939956.0185184</c:v>
                </c:pt>
                <c:pt idx="9643">
                  <c:v>4276939959.4907408</c:v>
                </c:pt>
                <c:pt idx="9644">
                  <c:v>4276939962.9629631</c:v>
                </c:pt>
                <c:pt idx="9645">
                  <c:v>4276939965.2777777</c:v>
                </c:pt>
                <c:pt idx="9646">
                  <c:v>4276939968.75</c:v>
                </c:pt>
                <c:pt idx="9647">
                  <c:v>4276939972.2222223</c:v>
                </c:pt>
                <c:pt idx="9648">
                  <c:v>4276939975.6944447</c:v>
                </c:pt>
                <c:pt idx="9649">
                  <c:v>4276939979.1666665</c:v>
                </c:pt>
                <c:pt idx="9650">
                  <c:v>4276939981.4814816</c:v>
                </c:pt>
                <c:pt idx="9651">
                  <c:v>4276939984.9537039</c:v>
                </c:pt>
                <c:pt idx="9652">
                  <c:v>4276939988.4259262</c:v>
                </c:pt>
                <c:pt idx="9653">
                  <c:v>4276939991.8981481</c:v>
                </c:pt>
                <c:pt idx="9654">
                  <c:v>4276939994.2129631</c:v>
                </c:pt>
                <c:pt idx="9655">
                  <c:v>4276939997.6851854</c:v>
                </c:pt>
                <c:pt idx="9656">
                  <c:v>4276940001.1574073</c:v>
                </c:pt>
                <c:pt idx="9657">
                  <c:v>4276940004.6296296</c:v>
                </c:pt>
                <c:pt idx="9658">
                  <c:v>4276940006.9444447</c:v>
                </c:pt>
                <c:pt idx="9659">
                  <c:v>4276940010.4166665</c:v>
                </c:pt>
                <c:pt idx="9660">
                  <c:v>4276940013.8888888</c:v>
                </c:pt>
                <c:pt idx="9661">
                  <c:v>4276940017.3611112</c:v>
                </c:pt>
                <c:pt idx="9662">
                  <c:v>4276940020.8333335</c:v>
                </c:pt>
                <c:pt idx="9663">
                  <c:v>4276940023.1481481</c:v>
                </c:pt>
                <c:pt idx="9664">
                  <c:v>4276940026.6203704</c:v>
                </c:pt>
                <c:pt idx="9665">
                  <c:v>4276940030.0925927</c:v>
                </c:pt>
                <c:pt idx="9666">
                  <c:v>4276940033.5648146</c:v>
                </c:pt>
                <c:pt idx="9667">
                  <c:v>4276940035.8796296</c:v>
                </c:pt>
                <c:pt idx="9668">
                  <c:v>4276940039.3518519</c:v>
                </c:pt>
                <c:pt idx="9669">
                  <c:v>4276940042.8240743</c:v>
                </c:pt>
                <c:pt idx="9670">
                  <c:v>4276940046.2962961</c:v>
                </c:pt>
                <c:pt idx="9671">
                  <c:v>4276940049.7685184</c:v>
                </c:pt>
                <c:pt idx="9672">
                  <c:v>4276940052.0833335</c:v>
                </c:pt>
                <c:pt idx="9673">
                  <c:v>4276940055.5555558</c:v>
                </c:pt>
                <c:pt idx="9674">
                  <c:v>4276940059.0277777</c:v>
                </c:pt>
                <c:pt idx="9675">
                  <c:v>4276940062.5</c:v>
                </c:pt>
                <c:pt idx="9676">
                  <c:v>4276940064.814815</c:v>
                </c:pt>
                <c:pt idx="9677">
                  <c:v>4276940068.2870374</c:v>
                </c:pt>
                <c:pt idx="9678">
                  <c:v>4276940071.7592592</c:v>
                </c:pt>
                <c:pt idx="9679">
                  <c:v>4276940075.2314816</c:v>
                </c:pt>
                <c:pt idx="9680">
                  <c:v>4276940078.7037039</c:v>
                </c:pt>
                <c:pt idx="9681">
                  <c:v>4276940081.0185184</c:v>
                </c:pt>
                <c:pt idx="9682">
                  <c:v>4276940084.4907408</c:v>
                </c:pt>
                <c:pt idx="9683">
                  <c:v>4276940087.9629631</c:v>
                </c:pt>
                <c:pt idx="9684">
                  <c:v>4276940091.435185</c:v>
                </c:pt>
                <c:pt idx="9685">
                  <c:v>4276940093.75</c:v>
                </c:pt>
                <c:pt idx="9686">
                  <c:v>4276940097.2222223</c:v>
                </c:pt>
                <c:pt idx="9687">
                  <c:v>4276940100.6944442</c:v>
                </c:pt>
                <c:pt idx="9688">
                  <c:v>4276940104.1666665</c:v>
                </c:pt>
                <c:pt idx="9689">
                  <c:v>4276940106.4814816</c:v>
                </c:pt>
                <c:pt idx="9690">
                  <c:v>4276940109.9537034</c:v>
                </c:pt>
                <c:pt idx="9691">
                  <c:v>4276940113.4259257</c:v>
                </c:pt>
                <c:pt idx="9692">
                  <c:v>4276940116.8981481</c:v>
                </c:pt>
                <c:pt idx="9693">
                  <c:v>4276940120.3703704</c:v>
                </c:pt>
                <c:pt idx="9694">
                  <c:v>4276940122.685185</c:v>
                </c:pt>
                <c:pt idx="9695">
                  <c:v>4276940126.1574073</c:v>
                </c:pt>
                <c:pt idx="9696">
                  <c:v>4276940129.6296296</c:v>
                </c:pt>
                <c:pt idx="9697">
                  <c:v>4276940133.1018519</c:v>
                </c:pt>
                <c:pt idx="9698">
                  <c:v>4276940135.4166665</c:v>
                </c:pt>
                <c:pt idx="9699">
                  <c:v>4276940138.8888888</c:v>
                </c:pt>
                <c:pt idx="9700">
                  <c:v>4276940142.3611112</c:v>
                </c:pt>
                <c:pt idx="9701">
                  <c:v>4276940145.8333335</c:v>
                </c:pt>
                <c:pt idx="9702">
                  <c:v>4276940148.1481481</c:v>
                </c:pt>
                <c:pt idx="9703">
                  <c:v>4276940151.6203704</c:v>
                </c:pt>
                <c:pt idx="9704">
                  <c:v>4276940155.0925927</c:v>
                </c:pt>
                <c:pt idx="9705">
                  <c:v>4276940158.564815</c:v>
                </c:pt>
                <c:pt idx="9706">
                  <c:v>4276940162.0370374</c:v>
                </c:pt>
                <c:pt idx="9707">
                  <c:v>4276940164.3518519</c:v>
                </c:pt>
                <c:pt idx="9708">
                  <c:v>4276940167.8240743</c:v>
                </c:pt>
                <c:pt idx="9709">
                  <c:v>4276940171.2962966</c:v>
                </c:pt>
                <c:pt idx="9710">
                  <c:v>4276940174.7685189</c:v>
                </c:pt>
                <c:pt idx="9711">
                  <c:v>4276940177.0833335</c:v>
                </c:pt>
                <c:pt idx="9712">
                  <c:v>4276940180.5555558</c:v>
                </c:pt>
                <c:pt idx="9713">
                  <c:v>4276940184.0277781</c:v>
                </c:pt>
                <c:pt idx="9714">
                  <c:v>4276940187.5000005</c:v>
                </c:pt>
                <c:pt idx="9715">
                  <c:v>4276940189.814815</c:v>
                </c:pt>
                <c:pt idx="9716">
                  <c:v>4276940193.2870374</c:v>
                </c:pt>
                <c:pt idx="9717">
                  <c:v>4276940196.7592597</c:v>
                </c:pt>
                <c:pt idx="9718">
                  <c:v>4276940200.2314811</c:v>
                </c:pt>
                <c:pt idx="9719">
                  <c:v>4276940203.7037034</c:v>
                </c:pt>
                <c:pt idx="9720">
                  <c:v>4276940206.0185189</c:v>
                </c:pt>
                <c:pt idx="9721">
                  <c:v>4276940209.4907403</c:v>
                </c:pt>
                <c:pt idx="9722">
                  <c:v>4276940212.9629626</c:v>
                </c:pt>
                <c:pt idx="9723">
                  <c:v>4276940216.435185</c:v>
                </c:pt>
                <c:pt idx="9724">
                  <c:v>4276940218.7500005</c:v>
                </c:pt>
                <c:pt idx="9725">
                  <c:v>4276940222.2222219</c:v>
                </c:pt>
                <c:pt idx="9726">
                  <c:v>4276940225.6944442</c:v>
                </c:pt>
                <c:pt idx="9727">
                  <c:v>4276940229.1666665</c:v>
                </c:pt>
                <c:pt idx="9728">
                  <c:v>4276940232.6388888</c:v>
                </c:pt>
                <c:pt idx="9729">
                  <c:v>4276940234.9537034</c:v>
                </c:pt>
                <c:pt idx="9730">
                  <c:v>4276940238.4259257</c:v>
                </c:pt>
                <c:pt idx="9731">
                  <c:v>4276940241.8981481</c:v>
                </c:pt>
                <c:pt idx="9732">
                  <c:v>4276940245.3703704</c:v>
                </c:pt>
                <c:pt idx="9733">
                  <c:v>4276940247.685185</c:v>
                </c:pt>
                <c:pt idx="9734">
                  <c:v>4276940251.1574073</c:v>
                </c:pt>
                <c:pt idx="9735">
                  <c:v>4276940254.6296296</c:v>
                </c:pt>
                <c:pt idx="9736">
                  <c:v>4276940258.1018519</c:v>
                </c:pt>
                <c:pt idx="9737">
                  <c:v>4276940260.4166665</c:v>
                </c:pt>
                <c:pt idx="9738">
                  <c:v>4276940263.8888888</c:v>
                </c:pt>
                <c:pt idx="9739">
                  <c:v>4276940267.3611112</c:v>
                </c:pt>
                <c:pt idx="9740">
                  <c:v>4276940270.8333335</c:v>
                </c:pt>
                <c:pt idx="9741">
                  <c:v>4276940274.3055558</c:v>
                </c:pt>
                <c:pt idx="9742">
                  <c:v>4276940276.6203704</c:v>
                </c:pt>
                <c:pt idx="9743">
                  <c:v>4276940280.0925927</c:v>
                </c:pt>
                <c:pt idx="9744">
                  <c:v>4276940283.564815</c:v>
                </c:pt>
                <c:pt idx="9745">
                  <c:v>4276940287.0370374</c:v>
                </c:pt>
                <c:pt idx="9746">
                  <c:v>4276940289.3518519</c:v>
                </c:pt>
                <c:pt idx="9747">
                  <c:v>4276940292.8240743</c:v>
                </c:pt>
                <c:pt idx="9748">
                  <c:v>4276940296.2962966</c:v>
                </c:pt>
                <c:pt idx="9749">
                  <c:v>4276940299.768518</c:v>
                </c:pt>
                <c:pt idx="9750">
                  <c:v>4276940303.2407403</c:v>
                </c:pt>
                <c:pt idx="9751">
                  <c:v>4276940305.5555558</c:v>
                </c:pt>
                <c:pt idx="9752">
                  <c:v>4276940309.0277781</c:v>
                </c:pt>
                <c:pt idx="9753">
                  <c:v>4276940312.4999995</c:v>
                </c:pt>
                <c:pt idx="9754">
                  <c:v>4276940315.9722219</c:v>
                </c:pt>
                <c:pt idx="9755">
                  <c:v>4276940318.2870374</c:v>
                </c:pt>
                <c:pt idx="9756">
                  <c:v>4276940321.7592587</c:v>
                </c:pt>
                <c:pt idx="9757">
                  <c:v>4276940325.2314811</c:v>
                </c:pt>
                <c:pt idx="9758">
                  <c:v>4276940328.7037034</c:v>
                </c:pt>
                <c:pt idx="9759">
                  <c:v>4276940331.018518</c:v>
                </c:pt>
                <c:pt idx="9760">
                  <c:v>4276940334.4907403</c:v>
                </c:pt>
                <c:pt idx="9761">
                  <c:v>4276940337.9629626</c:v>
                </c:pt>
                <c:pt idx="9762">
                  <c:v>4276940342.5925927</c:v>
                </c:pt>
                <c:pt idx="9763">
                  <c:v>4276940344.9074073</c:v>
                </c:pt>
                <c:pt idx="9764">
                  <c:v>4276940348.3796296</c:v>
                </c:pt>
                <c:pt idx="9765">
                  <c:v>4276940351.8518519</c:v>
                </c:pt>
                <c:pt idx="9766">
                  <c:v>4276940355.3240743</c:v>
                </c:pt>
                <c:pt idx="9767">
                  <c:v>4276940357.6388888</c:v>
                </c:pt>
                <c:pt idx="9768">
                  <c:v>4276940361.1111112</c:v>
                </c:pt>
                <c:pt idx="9769">
                  <c:v>4276940364.5833335</c:v>
                </c:pt>
                <c:pt idx="9770">
                  <c:v>4276940368.0555558</c:v>
                </c:pt>
                <c:pt idx="9771">
                  <c:v>4276940371.5277777</c:v>
                </c:pt>
                <c:pt idx="9772">
                  <c:v>4276940373.8425927</c:v>
                </c:pt>
                <c:pt idx="9773">
                  <c:v>4276940377.314815</c:v>
                </c:pt>
                <c:pt idx="9774">
                  <c:v>4276940380.7870369</c:v>
                </c:pt>
                <c:pt idx="9775">
                  <c:v>4276940384.2592592</c:v>
                </c:pt>
                <c:pt idx="9776">
                  <c:v>4276940386.5740743</c:v>
                </c:pt>
                <c:pt idx="9777">
                  <c:v>4276940390.0462961</c:v>
                </c:pt>
                <c:pt idx="9778">
                  <c:v>4276940393.5185184</c:v>
                </c:pt>
                <c:pt idx="9779">
                  <c:v>4276940396.9907408</c:v>
                </c:pt>
                <c:pt idx="9780">
                  <c:v>4276940399.3055558</c:v>
                </c:pt>
                <c:pt idx="9781">
                  <c:v>4276940402.7777777</c:v>
                </c:pt>
                <c:pt idx="9782">
                  <c:v>4276940406.25</c:v>
                </c:pt>
                <c:pt idx="9783">
                  <c:v>4276940409.7222223</c:v>
                </c:pt>
                <c:pt idx="9784">
                  <c:v>4276940413.1944442</c:v>
                </c:pt>
                <c:pt idx="9785">
                  <c:v>4276940415.5092592</c:v>
                </c:pt>
                <c:pt idx="9786">
                  <c:v>4276940418.9814816</c:v>
                </c:pt>
                <c:pt idx="9787">
                  <c:v>4276940422.4537039</c:v>
                </c:pt>
                <c:pt idx="9788">
                  <c:v>4276940425.9259257</c:v>
                </c:pt>
                <c:pt idx="9789">
                  <c:v>4276940428.2407408</c:v>
                </c:pt>
                <c:pt idx="9790">
                  <c:v>4276940431.7129631</c:v>
                </c:pt>
                <c:pt idx="9791">
                  <c:v>4276940435.1851854</c:v>
                </c:pt>
                <c:pt idx="9792">
                  <c:v>4276940438.6574073</c:v>
                </c:pt>
                <c:pt idx="9793">
                  <c:v>4276940442.1296296</c:v>
                </c:pt>
                <c:pt idx="9794">
                  <c:v>4276940444.4444447</c:v>
                </c:pt>
                <c:pt idx="9795">
                  <c:v>4276940447.9166665</c:v>
                </c:pt>
                <c:pt idx="9796">
                  <c:v>4276940451.3888888</c:v>
                </c:pt>
                <c:pt idx="9797">
                  <c:v>4276940454.8611112</c:v>
                </c:pt>
                <c:pt idx="9798">
                  <c:v>4276940457.1759262</c:v>
                </c:pt>
                <c:pt idx="9799">
                  <c:v>4276940460.6481481</c:v>
                </c:pt>
                <c:pt idx="9800">
                  <c:v>4276940464.1203704</c:v>
                </c:pt>
                <c:pt idx="9801">
                  <c:v>4276940467.5925927</c:v>
                </c:pt>
                <c:pt idx="9802">
                  <c:v>4276940469.9074078</c:v>
                </c:pt>
                <c:pt idx="9803">
                  <c:v>4276940473.3796296</c:v>
                </c:pt>
                <c:pt idx="9804">
                  <c:v>4276940476.8518519</c:v>
                </c:pt>
                <c:pt idx="9805">
                  <c:v>4276940480.3240738</c:v>
                </c:pt>
                <c:pt idx="9806">
                  <c:v>4276940483.7962961</c:v>
                </c:pt>
                <c:pt idx="9807">
                  <c:v>4276940486.1111112</c:v>
                </c:pt>
                <c:pt idx="9808">
                  <c:v>4276940489.5833335</c:v>
                </c:pt>
                <c:pt idx="9809">
                  <c:v>4276940493.0555553</c:v>
                </c:pt>
                <c:pt idx="9810">
                  <c:v>4276940496.5277777</c:v>
                </c:pt>
                <c:pt idx="9811">
                  <c:v>4276940498.8425927</c:v>
                </c:pt>
                <c:pt idx="9812">
                  <c:v>4276940502.3148146</c:v>
                </c:pt>
                <c:pt idx="9813">
                  <c:v>4276940505.7870369</c:v>
                </c:pt>
                <c:pt idx="9814">
                  <c:v>4276940509.2592592</c:v>
                </c:pt>
                <c:pt idx="9815">
                  <c:v>4276940512.7314816</c:v>
                </c:pt>
                <c:pt idx="9816">
                  <c:v>4276940515.0462961</c:v>
                </c:pt>
                <c:pt idx="9817">
                  <c:v>4276940518.5185184</c:v>
                </c:pt>
                <c:pt idx="9818">
                  <c:v>4276940521.9907408</c:v>
                </c:pt>
                <c:pt idx="9819">
                  <c:v>4276940525.4629631</c:v>
                </c:pt>
                <c:pt idx="9820">
                  <c:v>4276940527.7777777</c:v>
                </c:pt>
                <c:pt idx="9821">
                  <c:v>4276940531.25</c:v>
                </c:pt>
                <c:pt idx="9822">
                  <c:v>4276940534.7222223</c:v>
                </c:pt>
                <c:pt idx="9823">
                  <c:v>4276940538.1944447</c:v>
                </c:pt>
                <c:pt idx="9824">
                  <c:v>4276940540.5092592</c:v>
                </c:pt>
                <c:pt idx="9825">
                  <c:v>4276940543.9814816</c:v>
                </c:pt>
                <c:pt idx="9826">
                  <c:v>4276940547.4537039</c:v>
                </c:pt>
                <c:pt idx="9827">
                  <c:v>4276940550.9259262</c:v>
                </c:pt>
                <c:pt idx="9828">
                  <c:v>4276940554.3981485</c:v>
                </c:pt>
                <c:pt idx="9829">
                  <c:v>4276940556.7129631</c:v>
                </c:pt>
                <c:pt idx="9830">
                  <c:v>4276940560.1851854</c:v>
                </c:pt>
                <c:pt idx="9831">
                  <c:v>4276940563.6574078</c:v>
                </c:pt>
                <c:pt idx="9832">
                  <c:v>4276940567.1296301</c:v>
                </c:pt>
                <c:pt idx="9833">
                  <c:v>4276940569.4444447</c:v>
                </c:pt>
                <c:pt idx="9834">
                  <c:v>4276940572.916667</c:v>
                </c:pt>
                <c:pt idx="9835">
                  <c:v>4276940576.3888893</c:v>
                </c:pt>
                <c:pt idx="9836">
                  <c:v>4276940579.8611116</c:v>
                </c:pt>
                <c:pt idx="9837">
                  <c:v>4276940582.1759262</c:v>
                </c:pt>
                <c:pt idx="9838">
                  <c:v>4276940585.6481485</c:v>
                </c:pt>
                <c:pt idx="9839">
                  <c:v>4276940589.1203709</c:v>
                </c:pt>
                <c:pt idx="9840">
                  <c:v>4276940592.5925922</c:v>
                </c:pt>
                <c:pt idx="9841">
                  <c:v>4276940596.0648146</c:v>
                </c:pt>
                <c:pt idx="9842">
                  <c:v>4276940598.3796301</c:v>
                </c:pt>
                <c:pt idx="9843">
                  <c:v>4276940601.8518515</c:v>
                </c:pt>
                <c:pt idx="9844">
                  <c:v>4276940605.3240738</c:v>
                </c:pt>
                <c:pt idx="9845">
                  <c:v>4276940608.7962961</c:v>
                </c:pt>
                <c:pt idx="9846">
                  <c:v>4276940611.1111107</c:v>
                </c:pt>
                <c:pt idx="9847">
                  <c:v>4276940614.583333</c:v>
                </c:pt>
                <c:pt idx="9848">
                  <c:v>4276940618.0555553</c:v>
                </c:pt>
                <c:pt idx="9849">
                  <c:v>4276940621.5277777</c:v>
                </c:pt>
                <c:pt idx="9850">
                  <c:v>4276940623.8425922</c:v>
                </c:pt>
                <c:pt idx="9851">
                  <c:v>4276940627.3148146</c:v>
                </c:pt>
                <c:pt idx="9852">
                  <c:v>4276940630.7870369</c:v>
                </c:pt>
                <c:pt idx="9853">
                  <c:v>4276940634.2592592</c:v>
                </c:pt>
                <c:pt idx="9854">
                  <c:v>4276940637.7314816</c:v>
                </c:pt>
                <c:pt idx="9855">
                  <c:v>4276940640.0462961</c:v>
                </c:pt>
                <c:pt idx="9856">
                  <c:v>4276940643.5185184</c:v>
                </c:pt>
                <c:pt idx="9857">
                  <c:v>4276940646.9907408</c:v>
                </c:pt>
                <c:pt idx="9858">
                  <c:v>4276940650.4629631</c:v>
                </c:pt>
                <c:pt idx="9859">
                  <c:v>4276940652.7777777</c:v>
                </c:pt>
                <c:pt idx="9860">
                  <c:v>4276940656.25</c:v>
                </c:pt>
                <c:pt idx="9861">
                  <c:v>4276940659.7222223</c:v>
                </c:pt>
                <c:pt idx="9862">
                  <c:v>4276940663.1944447</c:v>
                </c:pt>
                <c:pt idx="9863">
                  <c:v>4276940665.5092592</c:v>
                </c:pt>
                <c:pt idx="9864">
                  <c:v>4276940668.9814816</c:v>
                </c:pt>
                <c:pt idx="9865">
                  <c:v>4276940672.4537039</c:v>
                </c:pt>
                <c:pt idx="9866">
                  <c:v>4276940675.9259262</c:v>
                </c:pt>
                <c:pt idx="9867">
                  <c:v>4276940679.3981485</c:v>
                </c:pt>
                <c:pt idx="9868">
                  <c:v>4276940681.7129631</c:v>
                </c:pt>
                <c:pt idx="9869">
                  <c:v>4276940685.1851854</c:v>
                </c:pt>
                <c:pt idx="9870">
                  <c:v>4276940688.6574078</c:v>
                </c:pt>
                <c:pt idx="9871">
                  <c:v>4276940692.1296291</c:v>
                </c:pt>
                <c:pt idx="9872">
                  <c:v>4276940694.4444447</c:v>
                </c:pt>
                <c:pt idx="9873">
                  <c:v>4276940697.916667</c:v>
                </c:pt>
                <c:pt idx="9874">
                  <c:v>4276940701.3888884</c:v>
                </c:pt>
                <c:pt idx="9875">
                  <c:v>4276940704.8611107</c:v>
                </c:pt>
                <c:pt idx="9876">
                  <c:v>4276940708.333333</c:v>
                </c:pt>
                <c:pt idx="9877">
                  <c:v>4276940710.6481476</c:v>
                </c:pt>
                <c:pt idx="9878">
                  <c:v>4276940714.1203699</c:v>
                </c:pt>
                <c:pt idx="9879">
                  <c:v>4276940717.5925922</c:v>
                </c:pt>
                <c:pt idx="9880">
                  <c:v>4276940721.0648146</c:v>
                </c:pt>
                <c:pt idx="9881">
                  <c:v>4276940723.3796291</c:v>
                </c:pt>
                <c:pt idx="9882">
                  <c:v>4276940726.8518515</c:v>
                </c:pt>
                <c:pt idx="9883">
                  <c:v>4276940730.3240738</c:v>
                </c:pt>
                <c:pt idx="9884">
                  <c:v>4276940733.7962961</c:v>
                </c:pt>
                <c:pt idx="9885">
                  <c:v>4276940736.1111107</c:v>
                </c:pt>
                <c:pt idx="9886">
                  <c:v>4276940739.583333</c:v>
                </c:pt>
                <c:pt idx="9887">
                  <c:v>4276940743.0555553</c:v>
                </c:pt>
                <c:pt idx="9888">
                  <c:v>4276940746.5277777</c:v>
                </c:pt>
                <c:pt idx="9889">
                  <c:v>4276940750</c:v>
                </c:pt>
                <c:pt idx="9890">
                  <c:v>4276940752.3148146</c:v>
                </c:pt>
                <c:pt idx="9891">
                  <c:v>4276940755.7870369</c:v>
                </c:pt>
                <c:pt idx="9892">
                  <c:v>4276940759.2592592</c:v>
                </c:pt>
                <c:pt idx="9893">
                  <c:v>4276940762.7314816</c:v>
                </c:pt>
                <c:pt idx="9894">
                  <c:v>4276940765.0462961</c:v>
                </c:pt>
                <c:pt idx="9895">
                  <c:v>4276940768.5185184</c:v>
                </c:pt>
                <c:pt idx="9896">
                  <c:v>4276940771.9907408</c:v>
                </c:pt>
                <c:pt idx="9897">
                  <c:v>4276940775.4629631</c:v>
                </c:pt>
                <c:pt idx="9898">
                  <c:v>4276940777.7777777</c:v>
                </c:pt>
                <c:pt idx="9899">
                  <c:v>4276940781.25</c:v>
                </c:pt>
                <c:pt idx="9900">
                  <c:v>4276940784.7222223</c:v>
                </c:pt>
                <c:pt idx="9901">
                  <c:v>4276940788.1944447</c:v>
                </c:pt>
                <c:pt idx="9902">
                  <c:v>4276940791.6666665</c:v>
                </c:pt>
                <c:pt idx="9903">
                  <c:v>4276940793.9814816</c:v>
                </c:pt>
                <c:pt idx="9904">
                  <c:v>4276940797.4537039</c:v>
                </c:pt>
                <c:pt idx="9905">
                  <c:v>4276940800.9259257</c:v>
                </c:pt>
                <c:pt idx="9906">
                  <c:v>4276940804.3981481</c:v>
                </c:pt>
                <c:pt idx="9907">
                  <c:v>4276940806.7129631</c:v>
                </c:pt>
                <c:pt idx="9908">
                  <c:v>4276940810.1851854</c:v>
                </c:pt>
                <c:pt idx="9909">
                  <c:v>4276940813.6574073</c:v>
                </c:pt>
                <c:pt idx="9910">
                  <c:v>4276940817.1296296</c:v>
                </c:pt>
                <c:pt idx="9911">
                  <c:v>4276940820.6018519</c:v>
                </c:pt>
                <c:pt idx="9912">
                  <c:v>4276940822.9166665</c:v>
                </c:pt>
                <c:pt idx="9913">
                  <c:v>4276940826.3888888</c:v>
                </c:pt>
                <c:pt idx="9914">
                  <c:v>4276940829.8611112</c:v>
                </c:pt>
                <c:pt idx="9915">
                  <c:v>4276940833.3333335</c:v>
                </c:pt>
                <c:pt idx="9916">
                  <c:v>4276940835.6481481</c:v>
                </c:pt>
                <c:pt idx="9917">
                  <c:v>4276940839.1203704</c:v>
                </c:pt>
                <c:pt idx="9918">
                  <c:v>4276940842.5925927</c:v>
                </c:pt>
                <c:pt idx="9919">
                  <c:v>4276940846.064815</c:v>
                </c:pt>
                <c:pt idx="9920">
                  <c:v>4276940848.3796296</c:v>
                </c:pt>
                <c:pt idx="9921">
                  <c:v>4276940851.8518519</c:v>
                </c:pt>
                <c:pt idx="9922">
                  <c:v>4276940855.3240743</c:v>
                </c:pt>
                <c:pt idx="9923">
                  <c:v>4276940858.7962966</c:v>
                </c:pt>
                <c:pt idx="9924">
                  <c:v>4276940862.2685184</c:v>
                </c:pt>
                <c:pt idx="9925">
                  <c:v>4276940864.5833335</c:v>
                </c:pt>
                <c:pt idx="9926">
                  <c:v>4276940868.0555558</c:v>
                </c:pt>
                <c:pt idx="9927">
                  <c:v>4276940871.5277781</c:v>
                </c:pt>
                <c:pt idx="9928">
                  <c:v>4276940875</c:v>
                </c:pt>
                <c:pt idx="9929">
                  <c:v>4276940877.314815</c:v>
                </c:pt>
                <c:pt idx="9930">
                  <c:v>4276940880.7870374</c:v>
                </c:pt>
                <c:pt idx="9931">
                  <c:v>4276940884.2592597</c:v>
                </c:pt>
                <c:pt idx="9932">
                  <c:v>4276940887.7314816</c:v>
                </c:pt>
                <c:pt idx="9933">
                  <c:v>4276940890.0462966</c:v>
                </c:pt>
                <c:pt idx="9934">
                  <c:v>4276940893.5185189</c:v>
                </c:pt>
                <c:pt idx="9935">
                  <c:v>4276940896.9907413</c:v>
                </c:pt>
                <c:pt idx="9936">
                  <c:v>4276940900.4629626</c:v>
                </c:pt>
                <c:pt idx="9937">
                  <c:v>4276940903.935185</c:v>
                </c:pt>
                <c:pt idx="9938">
                  <c:v>4276940906.2500005</c:v>
                </c:pt>
                <c:pt idx="9939">
                  <c:v>4276940909.7222228</c:v>
                </c:pt>
                <c:pt idx="9940">
                  <c:v>4276940913.1944442</c:v>
                </c:pt>
                <c:pt idx="9941">
                  <c:v>4276940916.6666665</c:v>
                </c:pt>
                <c:pt idx="9942">
                  <c:v>4276940918.981482</c:v>
                </c:pt>
                <c:pt idx="9943">
                  <c:v>4276940922.4537034</c:v>
                </c:pt>
                <c:pt idx="9944">
                  <c:v>4276940925.9259257</c:v>
                </c:pt>
                <c:pt idx="9945">
                  <c:v>4276940929.3981481</c:v>
                </c:pt>
                <c:pt idx="9946">
                  <c:v>4276940932.8703704</c:v>
                </c:pt>
                <c:pt idx="9947">
                  <c:v>4276940935.185185</c:v>
                </c:pt>
                <c:pt idx="9948">
                  <c:v>4276940938.6574073</c:v>
                </c:pt>
                <c:pt idx="9949">
                  <c:v>4276940942.1296296</c:v>
                </c:pt>
                <c:pt idx="9950">
                  <c:v>4276940945.6018519</c:v>
                </c:pt>
                <c:pt idx="9951">
                  <c:v>4276940947.9166665</c:v>
                </c:pt>
                <c:pt idx="9952">
                  <c:v>4276940951.3888888</c:v>
                </c:pt>
                <c:pt idx="9953">
                  <c:v>4276940954.8611112</c:v>
                </c:pt>
                <c:pt idx="9954">
                  <c:v>4276940958.3333335</c:v>
                </c:pt>
                <c:pt idx="9955">
                  <c:v>4276940960.6481481</c:v>
                </c:pt>
                <c:pt idx="9956">
                  <c:v>4276940964.1203704</c:v>
                </c:pt>
                <c:pt idx="9957">
                  <c:v>4276940967.5925927</c:v>
                </c:pt>
                <c:pt idx="9958">
                  <c:v>4276940971.064815</c:v>
                </c:pt>
                <c:pt idx="9959">
                  <c:v>4276940974.5370374</c:v>
                </c:pt>
                <c:pt idx="9960">
                  <c:v>4276940976.8518519</c:v>
                </c:pt>
                <c:pt idx="9961">
                  <c:v>4276940980.3240743</c:v>
                </c:pt>
                <c:pt idx="9962">
                  <c:v>4276940983.7962966</c:v>
                </c:pt>
                <c:pt idx="9963">
                  <c:v>4276940987.2685189</c:v>
                </c:pt>
                <c:pt idx="9964">
                  <c:v>4276940989.5833335</c:v>
                </c:pt>
                <c:pt idx="9965">
                  <c:v>4276940993.0555558</c:v>
                </c:pt>
                <c:pt idx="9966">
                  <c:v>4276940996.5277781</c:v>
                </c:pt>
                <c:pt idx="9967">
                  <c:v>4276941000.0000005</c:v>
                </c:pt>
                <c:pt idx="9968">
                  <c:v>4276941002.314815</c:v>
                </c:pt>
                <c:pt idx="9969">
                  <c:v>4276941005.7870374</c:v>
                </c:pt>
                <c:pt idx="9970">
                  <c:v>4276941009.2592597</c:v>
                </c:pt>
                <c:pt idx="9971">
                  <c:v>4276941012.7314811</c:v>
                </c:pt>
                <c:pt idx="9972">
                  <c:v>4276941016.2037034</c:v>
                </c:pt>
                <c:pt idx="9973">
                  <c:v>4276941018.5185189</c:v>
                </c:pt>
                <c:pt idx="9974">
                  <c:v>4276941021.9907403</c:v>
                </c:pt>
                <c:pt idx="9975">
                  <c:v>4276941025.4629626</c:v>
                </c:pt>
                <c:pt idx="9976">
                  <c:v>4276941028.935185</c:v>
                </c:pt>
                <c:pt idx="9977">
                  <c:v>4276941031.2499995</c:v>
                </c:pt>
                <c:pt idx="9978">
                  <c:v>4276941034.7222219</c:v>
                </c:pt>
                <c:pt idx="9979">
                  <c:v>4276941038.1944442</c:v>
                </c:pt>
                <c:pt idx="9980">
                  <c:v>4276941041.6666665</c:v>
                </c:pt>
                <c:pt idx="9981">
                  <c:v>4276941045.1388888</c:v>
                </c:pt>
                <c:pt idx="9982">
                  <c:v>4276941047.4537034</c:v>
                </c:pt>
                <c:pt idx="9983">
                  <c:v>4276941050.9259257</c:v>
                </c:pt>
                <c:pt idx="9984">
                  <c:v>4276941054.3981481</c:v>
                </c:pt>
                <c:pt idx="9985">
                  <c:v>4276941057.8703704</c:v>
                </c:pt>
                <c:pt idx="9986">
                  <c:v>4276941060.185185</c:v>
                </c:pt>
                <c:pt idx="9987">
                  <c:v>4276941063.6574073</c:v>
                </c:pt>
                <c:pt idx="9988">
                  <c:v>4276941067.1296296</c:v>
                </c:pt>
                <c:pt idx="9989">
                  <c:v>4276941070.6018519</c:v>
                </c:pt>
                <c:pt idx="9990">
                  <c:v>4276941072.9166665</c:v>
                </c:pt>
                <c:pt idx="9991">
                  <c:v>4276941076.3888888</c:v>
                </c:pt>
                <c:pt idx="9992">
                  <c:v>4276941079.8611112</c:v>
                </c:pt>
                <c:pt idx="9993">
                  <c:v>4276941083.3333335</c:v>
                </c:pt>
                <c:pt idx="9994">
                  <c:v>4276941086.8055558</c:v>
                </c:pt>
                <c:pt idx="9995">
                  <c:v>4276941089.1203704</c:v>
                </c:pt>
                <c:pt idx="9996">
                  <c:v>4276941092.5925927</c:v>
                </c:pt>
                <c:pt idx="9997">
                  <c:v>4276941096.064815</c:v>
                </c:pt>
                <c:pt idx="9998">
                  <c:v>4276941099.5370374</c:v>
                </c:pt>
                <c:pt idx="9999">
                  <c:v>4276941101.8518519</c:v>
                </c:pt>
                <c:pt idx="10000">
                  <c:v>4276941105.3240743</c:v>
                </c:pt>
                <c:pt idx="10001">
                  <c:v>4276941108.7962966</c:v>
                </c:pt>
                <c:pt idx="10002">
                  <c:v>4276941112.268518</c:v>
                </c:pt>
                <c:pt idx="10003">
                  <c:v>4276941114.5833335</c:v>
                </c:pt>
                <c:pt idx="10004">
                  <c:v>4276941118.0555558</c:v>
                </c:pt>
                <c:pt idx="10005">
                  <c:v>4276941121.5277772</c:v>
                </c:pt>
                <c:pt idx="10006">
                  <c:v>4276941124.9999995</c:v>
                </c:pt>
                <c:pt idx="10007">
                  <c:v>4276941128.4722219</c:v>
                </c:pt>
                <c:pt idx="10008">
                  <c:v>4276941130.7870374</c:v>
                </c:pt>
                <c:pt idx="10009">
                  <c:v>4276941134.2592587</c:v>
                </c:pt>
                <c:pt idx="10010">
                  <c:v>4276941137.7314811</c:v>
                </c:pt>
                <c:pt idx="10011">
                  <c:v>4276941141.2037034</c:v>
                </c:pt>
                <c:pt idx="10012">
                  <c:v>4276941143.5185184</c:v>
                </c:pt>
                <c:pt idx="10013">
                  <c:v>4276941146.9907403</c:v>
                </c:pt>
                <c:pt idx="10014">
                  <c:v>4276941150.4629626</c:v>
                </c:pt>
                <c:pt idx="10015">
                  <c:v>4276941153.935185</c:v>
                </c:pt>
                <c:pt idx="10016">
                  <c:v>4276941157.4074073</c:v>
                </c:pt>
                <c:pt idx="10017">
                  <c:v>4276941159.7222219</c:v>
                </c:pt>
                <c:pt idx="10018">
                  <c:v>4276941163.1944442</c:v>
                </c:pt>
                <c:pt idx="10019">
                  <c:v>4276941166.6666665</c:v>
                </c:pt>
                <c:pt idx="10020">
                  <c:v>4276941170.1388888</c:v>
                </c:pt>
                <c:pt idx="10021">
                  <c:v>4276941172.4537034</c:v>
                </c:pt>
                <c:pt idx="10022">
                  <c:v>4276941175.9259257</c:v>
                </c:pt>
                <c:pt idx="10023">
                  <c:v>4276941179.3981481</c:v>
                </c:pt>
                <c:pt idx="10024">
                  <c:v>4276941182.8703704</c:v>
                </c:pt>
                <c:pt idx="10025">
                  <c:v>4276941185.185185</c:v>
                </c:pt>
                <c:pt idx="10026">
                  <c:v>4276941188.6574073</c:v>
                </c:pt>
                <c:pt idx="10027">
                  <c:v>4276941192.1296296</c:v>
                </c:pt>
                <c:pt idx="10028">
                  <c:v>4276941195.6018519</c:v>
                </c:pt>
                <c:pt idx="10029">
                  <c:v>4276941199.0740743</c:v>
                </c:pt>
                <c:pt idx="10030">
                  <c:v>4276941201.3888888</c:v>
                </c:pt>
                <c:pt idx="10031">
                  <c:v>4276941204.8611112</c:v>
                </c:pt>
                <c:pt idx="10032">
                  <c:v>4276941208.3333335</c:v>
                </c:pt>
                <c:pt idx="10033">
                  <c:v>4276941211.8055553</c:v>
                </c:pt>
                <c:pt idx="10034">
                  <c:v>4276941214.1203704</c:v>
                </c:pt>
                <c:pt idx="10035">
                  <c:v>4276941217.5925927</c:v>
                </c:pt>
                <c:pt idx="10036">
                  <c:v>4276941221.0648146</c:v>
                </c:pt>
                <c:pt idx="10037">
                  <c:v>4276941224.5370369</c:v>
                </c:pt>
                <c:pt idx="10038">
                  <c:v>4276941228.0092592</c:v>
                </c:pt>
                <c:pt idx="10039">
                  <c:v>4276941230.3240743</c:v>
                </c:pt>
                <c:pt idx="10040">
                  <c:v>4276941233.7962961</c:v>
                </c:pt>
                <c:pt idx="10041">
                  <c:v>4276941237.2685184</c:v>
                </c:pt>
                <c:pt idx="10042">
                  <c:v>4276941240.7407408</c:v>
                </c:pt>
                <c:pt idx="10043">
                  <c:v>4276941243.0555553</c:v>
                </c:pt>
                <c:pt idx="10044">
                  <c:v>4276941246.5277777</c:v>
                </c:pt>
                <c:pt idx="10045">
                  <c:v>4276941250</c:v>
                </c:pt>
                <c:pt idx="10046">
                  <c:v>4276941253.4722223</c:v>
                </c:pt>
                <c:pt idx="10047">
                  <c:v>4276941255.7870369</c:v>
                </c:pt>
                <c:pt idx="10048">
                  <c:v>4276941259.2592592</c:v>
                </c:pt>
                <c:pt idx="10049">
                  <c:v>4276941262.7314816</c:v>
                </c:pt>
                <c:pt idx="10050">
                  <c:v>4276941266.2037039</c:v>
                </c:pt>
                <c:pt idx="10051">
                  <c:v>4276941269.6759262</c:v>
                </c:pt>
                <c:pt idx="10052">
                  <c:v>4276941271.9907408</c:v>
                </c:pt>
                <c:pt idx="10053">
                  <c:v>4276941275.4629631</c:v>
                </c:pt>
                <c:pt idx="10054">
                  <c:v>4276941278.9351854</c:v>
                </c:pt>
                <c:pt idx="10055">
                  <c:v>4276941282.4074078</c:v>
                </c:pt>
                <c:pt idx="10056">
                  <c:v>4276941284.7222223</c:v>
                </c:pt>
                <c:pt idx="10057">
                  <c:v>4276941288.1944447</c:v>
                </c:pt>
                <c:pt idx="10058">
                  <c:v>4276941291.666667</c:v>
                </c:pt>
                <c:pt idx="10059">
                  <c:v>4276941295.1388893</c:v>
                </c:pt>
                <c:pt idx="10060">
                  <c:v>4276941297.4537039</c:v>
                </c:pt>
                <c:pt idx="10061">
                  <c:v>4276941300.9259262</c:v>
                </c:pt>
                <c:pt idx="10062">
                  <c:v>4276941304.3981485</c:v>
                </c:pt>
                <c:pt idx="10063">
                  <c:v>4276941307.8703709</c:v>
                </c:pt>
                <c:pt idx="10064">
                  <c:v>4276941311.3425922</c:v>
                </c:pt>
                <c:pt idx="10065">
                  <c:v>4276941313.6574078</c:v>
                </c:pt>
                <c:pt idx="10066">
                  <c:v>4276941317.1296301</c:v>
                </c:pt>
                <c:pt idx="10067">
                  <c:v>4276941320.6018524</c:v>
                </c:pt>
                <c:pt idx="10068">
                  <c:v>4276941324.0740738</c:v>
                </c:pt>
                <c:pt idx="10069">
                  <c:v>4276941326.3888893</c:v>
                </c:pt>
                <c:pt idx="10070">
                  <c:v>4276941329.8611116</c:v>
                </c:pt>
                <c:pt idx="10071">
                  <c:v>4276941333.333333</c:v>
                </c:pt>
                <c:pt idx="10072">
                  <c:v>4276941336.8055553</c:v>
                </c:pt>
                <c:pt idx="10073">
                  <c:v>4276941340.2777777</c:v>
                </c:pt>
                <c:pt idx="10074">
                  <c:v>4276941342.5925922</c:v>
                </c:pt>
                <c:pt idx="10075">
                  <c:v>4276941346.0648146</c:v>
                </c:pt>
                <c:pt idx="10076">
                  <c:v>4276941349.5370369</c:v>
                </c:pt>
                <c:pt idx="10077">
                  <c:v>4276941353.0092592</c:v>
                </c:pt>
                <c:pt idx="10078">
                  <c:v>4276941355.3240738</c:v>
                </c:pt>
                <c:pt idx="10079">
                  <c:v>4276941358.7962961</c:v>
                </c:pt>
                <c:pt idx="10080">
                  <c:v>4276941362.2685184</c:v>
                </c:pt>
                <c:pt idx="10081">
                  <c:v>4276941365.7407408</c:v>
                </c:pt>
                <c:pt idx="10082">
                  <c:v>4276941368.0555553</c:v>
                </c:pt>
                <c:pt idx="10083">
                  <c:v>4276941371.5277777</c:v>
                </c:pt>
                <c:pt idx="10084">
                  <c:v>4276941375</c:v>
                </c:pt>
                <c:pt idx="10085">
                  <c:v>4276941378.4722223</c:v>
                </c:pt>
                <c:pt idx="10086">
                  <c:v>4276941381.9444447</c:v>
                </c:pt>
                <c:pt idx="10087">
                  <c:v>4276941384.2592592</c:v>
                </c:pt>
                <c:pt idx="10088">
                  <c:v>4276941387.7314816</c:v>
                </c:pt>
                <c:pt idx="10089">
                  <c:v>4276941391.2037039</c:v>
                </c:pt>
                <c:pt idx="10090">
                  <c:v>4276941394.6759262</c:v>
                </c:pt>
                <c:pt idx="10091">
                  <c:v>4276941396.9907408</c:v>
                </c:pt>
                <c:pt idx="10092">
                  <c:v>4276941400.4629631</c:v>
                </c:pt>
                <c:pt idx="10093">
                  <c:v>4276941403.9351854</c:v>
                </c:pt>
                <c:pt idx="10094">
                  <c:v>4276941407.4074078</c:v>
                </c:pt>
                <c:pt idx="10095">
                  <c:v>4276941410.8796301</c:v>
                </c:pt>
                <c:pt idx="10096">
                  <c:v>4276941413.1944447</c:v>
                </c:pt>
                <c:pt idx="10097">
                  <c:v>4276941416.666667</c:v>
                </c:pt>
                <c:pt idx="10098">
                  <c:v>4276941420.1388893</c:v>
                </c:pt>
                <c:pt idx="10099">
                  <c:v>4276941423.6111107</c:v>
                </c:pt>
                <c:pt idx="10100">
                  <c:v>4276941425.9259262</c:v>
                </c:pt>
                <c:pt idx="10101">
                  <c:v>4276941429.3981485</c:v>
                </c:pt>
                <c:pt idx="10102">
                  <c:v>4276941432.8703699</c:v>
                </c:pt>
                <c:pt idx="10103">
                  <c:v>4276941436.3425922</c:v>
                </c:pt>
                <c:pt idx="10104">
                  <c:v>4276941438.6574078</c:v>
                </c:pt>
                <c:pt idx="10105">
                  <c:v>4276941442.1296291</c:v>
                </c:pt>
                <c:pt idx="10106">
                  <c:v>4276941445.6018515</c:v>
                </c:pt>
                <c:pt idx="10107">
                  <c:v>4276941449.0740738</c:v>
                </c:pt>
                <c:pt idx="10108">
                  <c:v>4276941452.5462961</c:v>
                </c:pt>
                <c:pt idx="10109">
                  <c:v>4276941454.8611107</c:v>
                </c:pt>
                <c:pt idx="10110">
                  <c:v>4276941458.333333</c:v>
                </c:pt>
                <c:pt idx="10111">
                  <c:v>4276941461.8055553</c:v>
                </c:pt>
                <c:pt idx="10112">
                  <c:v>4276941465.2777777</c:v>
                </c:pt>
                <c:pt idx="10113">
                  <c:v>4276941467.5925922</c:v>
                </c:pt>
                <c:pt idx="10114">
                  <c:v>4276941471.0648146</c:v>
                </c:pt>
                <c:pt idx="10115">
                  <c:v>4276941474.5370369</c:v>
                </c:pt>
                <c:pt idx="10116">
                  <c:v>4276941478.0092592</c:v>
                </c:pt>
                <c:pt idx="10117">
                  <c:v>4276941481.4814816</c:v>
                </c:pt>
                <c:pt idx="10118">
                  <c:v>4276941484.9537039</c:v>
                </c:pt>
                <c:pt idx="10119">
                  <c:v>4276941488.4259262</c:v>
                </c:pt>
                <c:pt idx="10120">
                  <c:v>4276941491.8981476</c:v>
                </c:pt>
                <c:pt idx="10121">
                  <c:v>4276941494.2129631</c:v>
                </c:pt>
                <c:pt idx="10122">
                  <c:v>4276941497.6851854</c:v>
                </c:pt>
                <c:pt idx="10123">
                  <c:v>4276941501.1574078</c:v>
                </c:pt>
                <c:pt idx="10124">
                  <c:v>4276941504.6296291</c:v>
                </c:pt>
                <c:pt idx="10125">
                  <c:v>4276941506.9444447</c:v>
                </c:pt>
                <c:pt idx="10126">
                  <c:v>4276941510.416667</c:v>
                </c:pt>
                <c:pt idx="10127">
                  <c:v>4276941513.8888884</c:v>
                </c:pt>
                <c:pt idx="10128">
                  <c:v>4276941517.3611107</c:v>
                </c:pt>
                <c:pt idx="10129">
                  <c:v>4276941520.833333</c:v>
                </c:pt>
                <c:pt idx="10130">
                  <c:v>4276941523.1481481</c:v>
                </c:pt>
                <c:pt idx="10131">
                  <c:v>4276941526.6203699</c:v>
                </c:pt>
                <c:pt idx="10132">
                  <c:v>4276941530.0925922</c:v>
                </c:pt>
                <c:pt idx="10133">
                  <c:v>4276941533.5648146</c:v>
                </c:pt>
                <c:pt idx="10134">
                  <c:v>4276941535.8796291</c:v>
                </c:pt>
                <c:pt idx="10135">
                  <c:v>4276941539.3518515</c:v>
                </c:pt>
                <c:pt idx="10136">
                  <c:v>4276941542.8240738</c:v>
                </c:pt>
                <c:pt idx="10137">
                  <c:v>4276941546.2962961</c:v>
                </c:pt>
                <c:pt idx="10138">
                  <c:v>4276941548.6111107</c:v>
                </c:pt>
                <c:pt idx="10139">
                  <c:v>4276941552.083333</c:v>
                </c:pt>
                <c:pt idx="10140">
                  <c:v>4276941555.5555553</c:v>
                </c:pt>
                <c:pt idx="10141">
                  <c:v>4276941559.0277777</c:v>
                </c:pt>
                <c:pt idx="10142">
                  <c:v>4276941562.5</c:v>
                </c:pt>
                <c:pt idx="10143">
                  <c:v>4276941564.8148146</c:v>
                </c:pt>
                <c:pt idx="10144">
                  <c:v>4276941568.2870369</c:v>
                </c:pt>
                <c:pt idx="10145">
                  <c:v>4276941571.7592592</c:v>
                </c:pt>
                <c:pt idx="10146">
                  <c:v>4276941575.2314816</c:v>
                </c:pt>
                <c:pt idx="10147">
                  <c:v>4276941577.5462961</c:v>
                </c:pt>
                <c:pt idx="10148">
                  <c:v>4276941581.0185184</c:v>
                </c:pt>
                <c:pt idx="10149">
                  <c:v>4276941584.4907408</c:v>
                </c:pt>
                <c:pt idx="10150">
                  <c:v>4276941587.9629631</c:v>
                </c:pt>
                <c:pt idx="10151">
                  <c:v>4276941591.4351854</c:v>
                </c:pt>
                <c:pt idx="10152">
                  <c:v>4276941593.75</c:v>
                </c:pt>
                <c:pt idx="10153">
                  <c:v>4276941597.2222223</c:v>
                </c:pt>
                <c:pt idx="10154">
                  <c:v>4276941600.6944447</c:v>
                </c:pt>
                <c:pt idx="10155">
                  <c:v>4276941604.1666665</c:v>
                </c:pt>
                <c:pt idx="10156">
                  <c:v>4276941606.4814816</c:v>
                </c:pt>
                <c:pt idx="10157">
                  <c:v>4276941609.9537039</c:v>
                </c:pt>
                <c:pt idx="10158">
                  <c:v>4276941613.4259257</c:v>
                </c:pt>
                <c:pt idx="10159">
                  <c:v>4276941616.8981481</c:v>
                </c:pt>
                <c:pt idx="10160">
                  <c:v>4276941619.2129631</c:v>
                </c:pt>
                <c:pt idx="10161">
                  <c:v>4276941622.685185</c:v>
                </c:pt>
                <c:pt idx="10162">
                  <c:v>4276941626.1574073</c:v>
                </c:pt>
                <c:pt idx="10163">
                  <c:v>4276941629.6296296</c:v>
                </c:pt>
                <c:pt idx="10164">
                  <c:v>4276941633.1018519</c:v>
                </c:pt>
                <c:pt idx="10165">
                  <c:v>4276941635.4166665</c:v>
                </c:pt>
                <c:pt idx="10166">
                  <c:v>4276941638.8888888</c:v>
                </c:pt>
                <c:pt idx="10167">
                  <c:v>4276941642.3611112</c:v>
                </c:pt>
                <c:pt idx="10168">
                  <c:v>4276941645.8333335</c:v>
                </c:pt>
                <c:pt idx="10169">
                  <c:v>4276941648.1481481</c:v>
                </c:pt>
                <c:pt idx="10170">
                  <c:v>4276941651.6203704</c:v>
                </c:pt>
                <c:pt idx="10171">
                  <c:v>4276941655.0925927</c:v>
                </c:pt>
                <c:pt idx="10172">
                  <c:v>4276941658.564815</c:v>
                </c:pt>
                <c:pt idx="10173">
                  <c:v>4276941662.0370374</c:v>
                </c:pt>
                <c:pt idx="10174">
                  <c:v>4276941664.3518519</c:v>
                </c:pt>
                <c:pt idx="10175">
                  <c:v>4276941667.8240743</c:v>
                </c:pt>
                <c:pt idx="10176">
                  <c:v>4276941671.2962966</c:v>
                </c:pt>
                <c:pt idx="10177">
                  <c:v>4276941674.7685189</c:v>
                </c:pt>
                <c:pt idx="10178">
                  <c:v>4276941677.0833335</c:v>
                </c:pt>
                <c:pt idx="10179">
                  <c:v>4276941680.5555558</c:v>
                </c:pt>
                <c:pt idx="10180">
                  <c:v>4276941684.0277781</c:v>
                </c:pt>
                <c:pt idx="10181">
                  <c:v>4276941687.5000005</c:v>
                </c:pt>
                <c:pt idx="10182">
                  <c:v>4276941689.814815</c:v>
                </c:pt>
                <c:pt idx="10183">
                  <c:v>4276941693.2870374</c:v>
                </c:pt>
                <c:pt idx="10184">
                  <c:v>4276941696.7592597</c:v>
                </c:pt>
                <c:pt idx="10185">
                  <c:v>4276941700.231482</c:v>
                </c:pt>
                <c:pt idx="10186">
                  <c:v>4276941703.7037034</c:v>
                </c:pt>
                <c:pt idx="10187">
                  <c:v>4276941706.0185189</c:v>
                </c:pt>
                <c:pt idx="10188">
                  <c:v>4276941709.4907413</c:v>
                </c:pt>
                <c:pt idx="10189">
                  <c:v>4276941712.9629626</c:v>
                </c:pt>
                <c:pt idx="10190">
                  <c:v>4276941716.435185</c:v>
                </c:pt>
                <c:pt idx="10191">
                  <c:v>4276941718.7500005</c:v>
                </c:pt>
                <c:pt idx="10192">
                  <c:v>4276941722.2222219</c:v>
                </c:pt>
                <c:pt idx="10193">
                  <c:v>4276941725.6944442</c:v>
                </c:pt>
                <c:pt idx="10194">
                  <c:v>4276941729.1666665</c:v>
                </c:pt>
                <c:pt idx="10195">
                  <c:v>4276941731.481482</c:v>
                </c:pt>
                <c:pt idx="10196">
                  <c:v>4276941734.9537034</c:v>
                </c:pt>
                <c:pt idx="10197">
                  <c:v>4276941738.4259257</c:v>
                </c:pt>
                <c:pt idx="10198">
                  <c:v>4276941741.8981481</c:v>
                </c:pt>
                <c:pt idx="10199">
                  <c:v>4276941745.3703704</c:v>
                </c:pt>
                <c:pt idx="10200">
                  <c:v>4276941747.685185</c:v>
                </c:pt>
                <c:pt idx="10201">
                  <c:v>4276941751.1574073</c:v>
                </c:pt>
                <c:pt idx="10202">
                  <c:v>4276941754.6296296</c:v>
                </c:pt>
                <c:pt idx="10203">
                  <c:v>4276941758.1018519</c:v>
                </c:pt>
                <c:pt idx="10204">
                  <c:v>4276941760.4166665</c:v>
                </c:pt>
                <c:pt idx="10205">
                  <c:v>4276941763.8888888</c:v>
                </c:pt>
                <c:pt idx="10206">
                  <c:v>4276941767.3611112</c:v>
                </c:pt>
                <c:pt idx="10207">
                  <c:v>4276941770.8333335</c:v>
                </c:pt>
                <c:pt idx="10208">
                  <c:v>4276941773.1481481</c:v>
                </c:pt>
                <c:pt idx="10209">
                  <c:v>4276941776.6203704</c:v>
                </c:pt>
                <c:pt idx="10210">
                  <c:v>4276941780.0925927</c:v>
                </c:pt>
                <c:pt idx="10211">
                  <c:v>4276941783.564815</c:v>
                </c:pt>
                <c:pt idx="10212">
                  <c:v>4276941787.0370374</c:v>
                </c:pt>
                <c:pt idx="10213">
                  <c:v>4276941789.3518519</c:v>
                </c:pt>
                <c:pt idx="10214">
                  <c:v>4276941792.8240743</c:v>
                </c:pt>
                <c:pt idx="10215">
                  <c:v>4276941796.2962966</c:v>
                </c:pt>
                <c:pt idx="10216">
                  <c:v>4276941799.7685189</c:v>
                </c:pt>
                <c:pt idx="10217">
                  <c:v>4276941802.0833335</c:v>
                </c:pt>
                <c:pt idx="10218">
                  <c:v>4276941805.5555558</c:v>
                </c:pt>
                <c:pt idx="10219">
                  <c:v>4276941809.0277781</c:v>
                </c:pt>
                <c:pt idx="10220">
                  <c:v>4276941812.4999995</c:v>
                </c:pt>
                <c:pt idx="10221">
                  <c:v>4276941815.9722219</c:v>
                </c:pt>
                <c:pt idx="10222">
                  <c:v>4276941818.2870374</c:v>
                </c:pt>
                <c:pt idx="10223">
                  <c:v>4276941821.7592597</c:v>
                </c:pt>
                <c:pt idx="10224">
                  <c:v>4276941825.2314811</c:v>
                </c:pt>
                <c:pt idx="10225">
                  <c:v>4276941828.7037034</c:v>
                </c:pt>
                <c:pt idx="10226">
                  <c:v>4276941831.0185189</c:v>
                </c:pt>
                <c:pt idx="10227">
                  <c:v>4276941834.4907403</c:v>
                </c:pt>
                <c:pt idx="10228">
                  <c:v>4276941837.9629626</c:v>
                </c:pt>
                <c:pt idx="10229">
                  <c:v>4276941841.435185</c:v>
                </c:pt>
                <c:pt idx="10230">
                  <c:v>4276941843.7499995</c:v>
                </c:pt>
                <c:pt idx="10231">
                  <c:v>4276941847.2222219</c:v>
                </c:pt>
                <c:pt idx="10232">
                  <c:v>4276941850.6944442</c:v>
                </c:pt>
                <c:pt idx="10233">
                  <c:v>4276941854.1666665</c:v>
                </c:pt>
                <c:pt idx="10234">
                  <c:v>4276941857.6388888</c:v>
                </c:pt>
                <c:pt idx="10235">
                  <c:v>4276941859.9537034</c:v>
                </c:pt>
                <c:pt idx="10236">
                  <c:v>4276941863.4259257</c:v>
                </c:pt>
                <c:pt idx="10237">
                  <c:v>4276941866.8981481</c:v>
                </c:pt>
                <c:pt idx="10238">
                  <c:v>4276941870.3703704</c:v>
                </c:pt>
                <c:pt idx="10239">
                  <c:v>4276941872.685185</c:v>
                </c:pt>
                <c:pt idx="10240">
                  <c:v>4276941876.1574073</c:v>
                </c:pt>
                <c:pt idx="10241">
                  <c:v>4276941879.6296296</c:v>
                </c:pt>
                <c:pt idx="10242">
                  <c:v>4276941883.1018519</c:v>
                </c:pt>
                <c:pt idx="10243">
                  <c:v>4276941886.5740743</c:v>
                </c:pt>
                <c:pt idx="10244">
                  <c:v>4276941888.8888888</c:v>
                </c:pt>
                <c:pt idx="10245">
                  <c:v>4276941892.3611112</c:v>
                </c:pt>
                <c:pt idx="10246">
                  <c:v>4276941895.8333335</c:v>
                </c:pt>
                <c:pt idx="10247">
                  <c:v>4276941899.3055558</c:v>
                </c:pt>
                <c:pt idx="10248">
                  <c:v>4276941901.6203704</c:v>
                </c:pt>
                <c:pt idx="10249">
                  <c:v>4276941905.0925927</c:v>
                </c:pt>
                <c:pt idx="10250">
                  <c:v>4276941908.564815</c:v>
                </c:pt>
                <c:pt idx="10251">
                  <c:v>4276941912.0370374</c:v>
                </c:pt>
                <c:pt idx="10252">
                  <c:v>4276941914.3518519</c:v>
                </c:pt>
                <c:pt idx="10253">
                  <c:v>4276941917.8240743</c:v>
                </c:pt>
                <c:pt idx="10254">
                  <c:v>4276941921.2962966</c:v>
                </c:pt>
                <c:pt idx="10255">
                  <c:v>4276941924.7685184</c:v>
                </c:pt>
                <c:pt idx="10256">
                  <c:v>4276941928.2407403</c:v>
                </c:pt>
                <c:pt idx="10257">
                  <c:v>4276941930.5555558</c:v>
                </c:pt>
                <c:pt idx="10258">
                  <c:v>4276941934.0277777</c:v>
                </c:pt>
                <c:pt idx="10259">
                  <c:v>4276941937.5</c:v>
                </c:pt>
                <c:pt idx="10260">
                  <c:v>4276941940.9722219</c:v>
                </c:pt>
                <c:pt idx="10261">
                  <c:v>4276941943.2870369</c:v>
                </c:pt>
                <c:pt idx="10262">
                  <c:v>4276941946.7592592</c:v>
                </c:pt>
                <c:pt idx="10263">
                  <c:v>4276941950.2314816</c:v>
                </c:pt>
                <c:pt idx="10264">
                  <c:v>4276941953.7037034</c:v>
                </c:pt>
                <c:pt idx="10265">
                  <c:v>4276941957.1759257</c:v>
                </c:pt>
                <c:pt idx="10266">
                  <c:v>4276941959.4907408</c:v>
                </c:pt>
                <c:pt idx="10267">
                  <c:v>4276941962.9629626</c:v>
                </c:pt>
                <c:pt idx="10268">
                  <c:v>4276941966.435185</c:v>
                </c:pt>
                <c:pt idx="10269">
                  <c:v>4276941969.9074073</c:v>
                </c:pt>
                <c:pt idx="10270">
                  <c:v>4276941972.2222223</c:v>
                </c:pt>
                <c:pt idx="10271">
                  <c:v>4276941975.6944442</c:v>
                </c:pt>
                <c:pt idx="10272">
                  <c:v>4276941979.1666665</c:v>
                </c:pt>
                <c:pt idx="10273">
                  <c:v>4276941982.6388888</c:v>
                </c:pt>
                <c:pt idx="10274">
                  <c:v>4276941984.9537039</c:v>
                </c:pt>
                <c:pt idx="10275">
                  <c:v>4276941988.4259257</c:v>
                </c:pt>
                <c:pt idx="10276">
                  <c:v>4276941991.8981481</c:v>
                </c:pt>
                <c:pt idx="10277">
                  <c:v>4276941995.3703704</c:v>
                </c:pt>
                <c:pt idx="10278">
                  <c:v>4276941998.8425927</c:v>
                </c:pt>
                <c:pt idx="10279">
                  <c:v>4276942001.1574073</c:v>
                </c:pt>
                <c:pt idx="10280">
                  <c:v>4276942004.6296296</c:v>
                </c:pt>
                <c:pt idx="10281">
                  <c:v>4276942008.1018519</c:v>
                </c:pt>
                <c:pt idx="10282">
                  <c:v>4276942011.5740743</c:v>
                </c:pt>
                <c:pt idx="10283">
                  <c:v>4276942013.8888888</c:v>
                </c:pt>
                <c:pt idx="10284">
                  <c:v>4276942017.3611112</c:v>
                </c:pt>
                <c:pt idx="10285">
                  <c:v>4276942020.8333335</c:v>
                </c:pt>
                <c:pt idx="10286">
                  <c:v>4276942024.3055553</c:v>
                </c:pt>
                <c:pt idx="10287">
                  <c:v>4276942027.7777777</c:v>
                </c:pt>
                <c:pt idx="10288">
                  <c:v>4276942030.0925927</c:v>
                </c:pt>
                <c:pt idx="10289">
                  <c:v>4276942033.5648146</c:v>
                </c:pt>
                <c:pt idx="10290">
                  <c:v>4276942037.0370369</c:v>
                </c:pt>
                <c:pt idx="10291">
                  <c:v>4276942040.5092592</c:v>
                </c:pt>
                <c:pt idx="10292">
                  <c:v>4276942042.8240738</c:v>
                </c:pt>
                <c:pt idx="10293">
                  <c:v>4276942046.2962961</c:v>
                </c:pt>
                <c:pt idx="10294">
                  <c:v>4276942049.7685184</c:v>
                </c:pt>
                <c:pt idx="10295">
                  <c:v>4276942053.2407408</c:v>
                </c:pt>
                <c:pt idx="10296">
                  <c:v>4276942055.5555553</c:v>
                </c:pt>
                <c:pt idx="10297">
                  <c:v>4276942059.0277777</c:v>
                </c:pt>
                <c:pt idx="10298">
                  <c:v>4276942062.5</c:v>
                </c:pt>
                <c:pt idx="10299">
                  <c:v>4276942065.9722223</c:v>
                </c:pt>
                <c:pt idx="10300">
                  <c:v>4276942069.4444447</c:v>
                </c:pt>
                <c:pt idx="10301">
                  <c:v>4276942071.7592592</c:v>
                </c:pt>
                <c:pt idx="10302">
                  <c:v>4276942075.2314816</c:v>
                </c:pt>
                <c:pt idx="10303">
                  <c:v>4276942078.7037039</c:v>
                </c:pt>
                <c:pt idx="10304">
                  <c:v>4276942082.1759262</c:v>
                </c:pt>
                <c:pt idx="10305">
                  <c:v>4276942084.4907408</c:v>
                </c:pt>
                <c:pt idx="10306">
                  <c:v>4276942087.9629631</c:v>
                </c:pt>
                <c:pt idx="10307">
                  <c:v>4276942091.4351854</c:v>
                </c:pt>
                <c:pt idx="10308">
                  <c:v>4276942094.9074078</c:v>
                </c:pt>
                <c:pt idx="10309">
                  <c:v>4276942097.2222223</c:v>
                </c:pt>
                <c:pt idx="10310">
                  <c:v>4276942100.6944447</c:v>
                </c:pt>
                <c:pt idx="10311">
                  <c:v>4276942104.166667</c:v>
                </c:pt>
                <c:pt idx="10312">
                  <c:v>4276942107.6388893</c:v>
                </c:pt>
                <c:pt idx="10313">
                  <c:v>4276942111.1111116</c:v>
                </c:pt>
                <c:pt idx="10314">
                  <c:v>4276942113.4259262</c:v>
                </c:pt>
                <c:pt idx="10315">
                  <c:v>4276942116.8981485</c:v>
                </c:pt>
                <c:pt idx="10316">
                  <c:v>4276942120.3703709</c:v>
                </c:pt>
                <c:pt idx="10317">
                  <c:v>4276942123.8425922</c:v>
                </c:pt>
                <c:pt idx="10318">
                  <c:v>4276942126.1574078</c:v>
                </c:pt>
                <c:pt idx="10319">
                  <c:v>4276942129.6296301</c:v>
                </c:pt>
                <c:pt idx="10320">
                  <c:v>4276942133.1018515</c:v>
                </c:pt>
                <c:pt idx="10321">
                  <c:v>4276942136.5740738</c:v>
                </c:pt>
                <c:pt idx="10322">
                  <c:v>4276942138.8888893</c:v>
                </c:pt>
                <c:pt idx="10323">
                  <c:v>4276942142.3611116</c:v>
                </c:pt>
                <c:pt idx="10324">
                  <c:v>4276942145.833333</c:v>
                </c:pt>
                <c:pt idx="10325">
                  <c:v>4276942149.3055553</c:v>
                </c:pt>
                <c:pt idx="10326">
                  <c:v>4276942152.7777777</c:v>
                </c:pt>
                <c:pt idx="10327">
                  <c:v>4276942155.0925922</c:v>
                </c:pt>
                <c:pt idx="10328">
                  <c:v>4276942158.5648146</c:v>
                </c:pt>
                <c:pt idx="10329">
                  <c:v>4276942162.0370369</c:v>
                </c:pt>
                <c:pt idx="10330">
                  <c:v>4276942165.5092592</c:v>
                </c:pt>
                <c:pt idx="10331">
                  <c:v>4276942167.8240738</c:v>
                </c:pt>
                <c:pt idx="10332">
                  <c:v>4276942171.2962961</c:v>
                </c:pt>
                <c:pt idx="10333">
                  <c:v>4276942174.7685184</c:v>
                </c:pt>
                <c:pt idx="10334">
                  <c:v>4276942178.2407408</c:v>
                </c:pt>
                <c:pt idx="10335">
                  <c:v>4276942180.5555553</c:v>
                </c:pt>
                <c:pt idx="10336">
                  <c:v>4276942184.0277777</c:v>
                </c:pt>
                <c:pt idx="10337">
                  <c:v>4276942187.5</c:v>
                </c:pt>
                <c:pt idx="10338">
                  <c:v>4276942190.9722223</c:v>
                </c:pt>
                <c:pt idx="10339">
                  <c:v>4276942194.4444447</c:v>
                </c:pt>
                <c:pt idx="10340">
                  <c:v>4276942196.7592592</c:v>
                </c:pt>
                <c:pt idx="10341">
                  <c:v>4276942200.2314816</c:v>
                </c:pt>
                <c:pt idx="10342">
                  <c:v>4276942203.7037039</c:v>
                </c:pt>
                <c:pt idx="10343">
                  <c:v>4276942207.1759262</c:v>
                </c:pt>
                <c:pt idx="10344">
                  <c:v>4276942209.4907408</c:v>
                </c:pt>
                <c:pt idx="10345">
                  <c:v>4276942212.9629631</c:v>
                </c:pt>
                <c:pt idx="10346">
                  <c:v>4276942216.4351854</c:v>
                </c:pt>
                <c:pt idx="10347">
                  <c:v>4276942219.9074078</c:v>
                </c:pt>
                <c:pt idx="10348">
                  <c:v>4276942223.3796291</c:v>
                </c:pt>
                <c:pt idx="10349">
                  <c:v>4276942225.6944447</c:v>
                </c:pt>
                <c:pt idx="10350">
                  <c:v>4276942229.166667</c:v>
                </c:pt>
                <c:pt idx="10351">
                  <c:v>4276942232.6388884</c:v>
                </c:pt>
                <c:pt idx="10352">
                  <c:v>4276942236.1111107</c:v>
                </c:pt>
                <c:pt idx="10353">
                  <c:v>4276942238.4259262</c:v>
                </c:pt>
                <c:pt idx="10354">
                  <c:v>4276942241.8981485</c:v>
                </c:pt>
                <c:pt idx="10355">
                  <c:v>4276942245.3703699</c:v>
                </c:pt>
                <c:pt idx="10356">
                  <c:v>4276942248.8425922</c:v>
                </c:pt>
                <c:pt idx="10357">
                  <c:v>4276942251.1574078</c:v>
                </c:pt>
                <c:pt idx="10358">
                  <c:v>4276942254.6296291</c:v>
                </c:pt>
                <c:pt idx="10359">
                  <c:v>4276942258.1018515</c:v>
                </c:pt>
                <c:pt idx="10360">
                  <c:v>4276942261.5740738</c:v>
                </c:pt>
                <c:pt idx="10361">
                  <c:v>4276942265.0462961</c:v>
                </c:pt>
                <c:pt idx="10362">
                  <c:v>4276942267.3611107</c:v>
                </c:pt>
                <c:pt idx="10363">
                  <c:v>4276942270.833333</c:v>
                </c:pt>
                <c:pt idx="10364">
                  <c:v>4276942274.3055553</c:v>
                </c:pt>
                <c:pt idx="10365">
                  <c:v>4276942277.7777777</c:v>
                </c:pt>
                <c:pt idx="10366">
                  <c:v>4276942280.0925922</c:v>
                </c:pt>
                <c:pt idx="10367">
                  <c:v>4276942283.5648146</c:v>
                </c:pt>
                <c:pt idx="10368">
                  <c:v>4276942287.0370369</c:v>
                </c:pt>
                <c:pt idx="10369">
                  <c:v>4276942290.5092592</c:v>
                </c:pt>
                <c:pt idx="10370">
                  <c:v>4276942292.8240738</c:v>
                </c:pt>
                <c:pt idx="10371">
                  <c:v>4276942296.2962961</c:v>
                </c:pt>
                <c:pt idx="10372">
                  <c:v>4276942299.7685184</c:v>
                </c:pt>
                <c:pt idx="10373">
                  <c:v>4276942303.2407408</c:v>
                </c:pt>
                <c:pt idx="10374">
                  <c:v>4276942306.7129631</c:v>
                </c:pt>
                <c:pt idx="10375">
                  <c:v>4276942309.0277777</c:v>
                </c:pt>
                <c:pt idx="10376">
                  <c:v>4276942312.5</c:v>
                </c:pt>
                <c:pt idx="10377">
                  <c:v>4276942315.9722223</c:v>
                </c:pt>
                <c:pt idx="10378">
                  <c:v>4276942319.4444447</c:v>
                </c:pt>
                <c:pt idx="10379">
                  <c:v>4276942321.7592592</c:v>
                </c:pt>
                <c:pt idx="10380">
                  <c:v>4276942325.2314816</c:v>
                </c:pt>
                <c:pt idx="10381">
                  <c:v>4276942328.7037039</c:v>
                </c:pt>
                <c:pt idx="10382">
                  <c:v>4276942332.1759262</c:v>
                </c:pt>
                <c:pt idx="10383">
                  <c:v>4276942335.6481481</c:v>
                </c:pt>
                <c:pt idx="10384">
                  <c:v>4276942337.9629631</c:v>
                </c:pt>
                <c:pt idx="10385">
                  <c:v>4276942341.4351854</c:v>
                </c:pt>
                <c:pt idx="10386">
                  <c:v>4276942344.9074073</c:v>
                </c:pt>
                <c:pt idx="10387">
                  <c:v>4276942348.3796296</c:v>
                </c:pt>
                <c:pt idx="10388">
                  <c:v>4276942350.6944447</c:v>
                </c:pt>
                <c:pt idx="10389">
                  <c:v>4276942354.1666665</c:v>
                </c:pt>
                <c:pt idx="10390">
                  <c:v>4276942357.6388888</c:v>
                </c:pt>
                <c:pt idx="10391">
                  <c:v>4276942361.1111112</c:v>
                </c:pt>
                <c:pt idx="10392">
                  <c:v>4276942363.4259257</c:v>
                </c:pt>
                <c:pt idx="10393">
                  <c:v>4276942366.8981481</c:v>
                </c:pt>
                <c:pt idx="10394">
                  <c:v>4276942370.3703704</c:v>
                </c:pt>
                <c:pt idx="10395">
                  <c:v>4276942373.8425927</c:v>
                </c:pt>
                <c:pt idx="10396">
                  <c:v>4276942377.3148146</c:v>
                </c:pt>
                <c:pt idx="10397">
                  <c:v>4276942379.6296296</c:v>
                </c:pt>
                <c:pt idx="10398">
                  <c:v>4276942383.1018519</c:v>
                </c:pt>
                <c:pt idx="10399">
                  <c:v>4276942386.5740743</c:v>
                </c:pt>
                <c:pt idx="10400">
                  <c:v>4276942390.0462961</c:v>
                </c:pt>
                <c:pt idx="10401">
                  <c:v>4276942392.3611112</c:v>
                </c:pt>
                <c:pt idx="10402">
                  <c:v>4276942395.8333335</c:v>
                </c:pt>
                <c:pt idx="10403">
                  <c:v>4276942399.3055558</c:v>
                </c:pt>
                <c:pt idx="10404">
                  <c:v>4276942402.7777777</c:v>
                </c:pt>
                <c:pt idx="10405">
                  <c:v>4276942405.0925927</c:v>
                </c:pt>
                <c:pt idx="10406">
                  <c:v>4276942408.564815</c:v>
                </c:pt>
                <c:pt idx="10407">
                  <c:v>4276942412.0370374</c:v>
                </c:pt>
                <c:pt idx="10408">
                  <c:v>4276942415.5092592</c:v>
                </c:pt>
                <c:pt idx="10409">
                  <c:v>4276942418.9814816</c:v>
                </c:pt>
                <c:pt idx="10410">
                  <c:v>4276942421.2962966</c:v>
                </c:pt>
                <c:pt idx="10411">
                  <c:v>4276942424.7685184</c:v>
                </c:pt>
                <c:pt idx="10412">
                  <c:v>4276942428.2407408</c:v>
                </c:pt>
                <c:pt idx="10413">
                  <c:v>4276942431.7129631</c:v>
                </c:pt>
                <c:pt idx="10414">
                  <c:v>4276942434.0277781</c:v>
                </c:pt>
                <c:pt idx="10415">
                  <c:v>4276942437.5</c:v>
                </c:pt>
                <c:pt idx="10416">
                  <c:v>4276942440.9722223</c:v>
                </c:pt>
                <c:pt idx="10417">
                  <c:v>4276942444.4444442</c:v>
                </c:pt>
                <c:pt idx="10418">
                  <c:v>4276942447.9166665</c:v>
                </c:pt>
                <c:pt idx="10419">
                  <c:v>4276942450.2314816</c:v>
                </c:pt>
                <c:pt idx="10420">
                  <c:v>4276942453.7037034</c:v>
                </c:pt>
                <c:pt idx="10421">
                  <c:v>4276942457.1759257</c:v>
                </c:pt>
                <c:pt idx="10422">
                  <c:v>4276942460.6481481</c:v>
                </c:pt>
                <c:pt idx="10423">
                  <c:v>4276942462.9629626</c:v>
                </c:pt>
                <c:pt idx="10424">
                  <c:v>4276942466.435185</c:v>
                </c:pt>
                <c:pt idx="10425">
                  <c:v>4276942469.9074073</c:v>
                </c:pt>
                <c:pt idx="10426">
                  <c:v>4276942473.3796296</c:v>
                </c:pt>
                <c:pt idx="10427">
                  <c:v>4276942475.6944442</c:v>
                </c:pt>
                <c:pt idx="10428">
                  <c:v>4276942479.1666665</c:v>
                </c:pt>
                <c:pt idx="10429">
                  <c:v>4276942482.6388888</c:v>
                </c:pt>
                <c:pt idx="10430">
                  <c:v>4276942486.1111112</c:v>
                </c:pt>
                <c:pt idx="10431">
                  <c:v>4276942489.5833335</c:v>
                </c:pt>
                <c:pt idx="10432">
                  <c:v>4276942491.8981481</c:v>
                </c:pt>
                <c:pt idx="10433">
                  <c:v>4276942495.3703704</c:v>
                </c:pt>
                <c:pt idx="10434">
                  <c:v>4276942498.8425927</c:v>
                </c:pt>
                <c:pt idx="10435">
                  <c:v>4276942502.314815</c:v>
                </c:pt>
                <c:pt idx="10436">
                  <c:v>4276942504.6296296</c:v>
                </c:pt>
                <c:pt idx="10437">
                  <c:v>4276942508.1018519</c:v>
                </c:pt>
                <c:pt idx="10438">
                  <c:v>4276942511.5740743</c:v>
                </c:pt>
                <c:pt idx="10439">
                  <c:v>4276942515.0462966</c:v>
                </c:pt>
                <c:pt idx="10440">
                  <c:v>4276942518.5185189</c:v>
                </c:pt>
                <c:pt idx="10441">
                  <c:v>4276942520.8333335</c:v>
                </c:pt>
                <c:pt idx="10442">
                  <c:v>4276942524.3055558</c:v>
                </c:pt>
                <c:pt idx="10443">
                  <c:v>4276942527.7777781</c:v>
                </c:pt>
                <c:pt idx="10444">
                  <c:v>4276942531.2500005</c:v>
                </c:pt>
                <c:pt idx="10445">
                  <c:v>4276942533.564815</c:v>
                </c:pt>
                <c:pt idx="10446">
                  <c:v>4276942537.0370374</c:v>
                </c:pt>
                <c:pt idx="10447">
                  <c:v>4276942540.5092597</c:v>
                </c:pt>
                <c:pt idx="10448">
                  <c:v>4276942543.9814811</c:v>
                </c:pt>
                <c:pt idx="10449">
                  <c:v>4276942546.2962966</c:v>
                </c:pt>
                <c:pt idx="10450">
                  <c:v>4276942549.7685189</c:v>
                </c:pt>
                <c:pt idx="10451">
                  <c:v>4276942553.2407403</c:v>
                </c:pt>
                <c:pt idx="10452">
                  <c:v>4276942556.7129626</c:v>
                </c:pt>
                <c:pt idx="10453">
                  <c:v>4276942560.185185</c:v>
                </c:pt>
                <c:pt idx="10454">
                  <c:v>4276942562.5000005</c:v>
                </c:pt>
                <c:pt idx="10455">
                  <c:v>4276942565.9722219</c:v>
                </c:pt>
                <c:pt idx="10456">
                  <c:v>4276942569.4444442</c:v>
                </c:pt>
                <c:pt idx="10457">
                  <c:v>4276942572.9166665</c:v>
                </c:pt>
                <c:pt idx="10458">
                  <c:v>4276942575.2314811</c:v>
                </c:pt>
                <c:pt idx="10459">
                  <c:v>4276942578.7037034</c:v>
                </c:pt>
                <c:pt idx="10460">
                  <c:v>4276942582.1759257</c:v>
                </c:pt>
                <c:pt idx="10461">
                  <c:v>4276942585.6481481</c:v>
                </c:pt>
                <c:pt idx="10462">
                  <c:v>4276942587.9629626</c:v>
                </c:pt>
                <c:pt idx="10463">
                  <c:v>4276942591.435185</c:v>
                </c:pt>
                <c:pt idx="10464">
                  <c:v>4276942594.9074073</c:v>
                </c:pt>
                <c:pt idx="10465">
                  <c:v>4276942598.3796296</c:v>
                </c:pt>
                <c:pt idx="10466">
                  <c:v>4276942601.8518519</c:v>
                </c:pt>
                <c:pt idx="10467">
                  <c:v>4276942604.1666665</c:v>
                </c:pt>
                <c:pt idx="10468">
                  <c:v>4276942607.6388888</c:v>
                </c:pt>
                <c:pt idx="10469">
                  <c:v>4276942611.1111112</c:v>
                </c:pt>
                <c:pt idx="10470">
                  <c:v>4276942614.5833335</c:v>
                </c:pt>
                <c:pt idx="10471">
                  <c:v>4276942616.8981481</c:v>
                </c:pt>
                <c:pt idx="10472">
                  <c:v>4276942620.3703704</c:v>
                </c:pt>
                <c:pt idx="10473">
                  <c:v>4276942623.8425927</c:v>
                </c:pt>
                <c:pt idx="10474">
                  <c:v>4276942627.314815</c:v>
                </c:pt>
                <c:pt idx="10475">
                  <c:v>4276942629.6296296</c:v>
                </c:pt>
                <c:pt idx="10476">
                  <c:v>4276942633.1018519</c:v>
                </c:pt>
                <c:pt idx="10477">
                  <c:v>4276942636.5740743</c:v>
                </c:pt>
                <c:pt idx="10478">
                  <c:v>4276942640.0462966</c:v>
                </c:pt>
                <c:pt idx="10479">
                  <c:v>4276942643.518518</c:v>
                </c:pt>
                <c:pt idx="10480">
                  <c:v>4276942645.8333335</c:v>
                </c:pt>
                <c:pt idx="10481">
                  <c:v>4276942649.3055558</c:v>
                </c:pt>
                <c:pt idx="10482">
                  <c:v>4276942652.7777781</c:v>
                </c:pt>
                <c:pt idx="10483">
                  <c:v>4276942656.2499995</c:v>
                </c:pt>
                <c:pt idx="10484">
                  <c:v>4276942658.564815</c:v>
                </c:pt>
                <c:pt idx="10485">
                  <c:v>4276942662.0370374</c:v>
                </c:pt>
                <c:pt idx="10486">
                  <c:v>4276942665.5092587</c:v>
                </c:pt>
                <c:pt idx="10487">
                  <c:v>4276942668.9814811</c:v>
                </c:pt>
                <c:pt idx="10488">
                  <c:v>4276942672.4537034</c:v>
                </c:pt>
                <c:pt idx="10489">
                  <c:v>4276942674.768518</c:v>
                </c:pt>
                <c:pt idx="10490">
                  <c:v>4276942678.2407403</c:v>
                </c:pt>
                <c:pt idx="10491">
                  <c:v>4276942681.7129626</c:v>
                </c:pt>
                <c:pt idx="10492">
                  <c:v>4276942685.185185</c:v>
                </c:pt>
                <c:pt idx="10493">
                  <c:v>4276942687.4999995</c:v>
                </c:pt>
                <c:pt idx="10494">
                  <c:v>4276942690.9722219</c:v>
                </c:pt>
                <c:pt idx="10495">
                  <c:v>4276942694.4444442</c:v>
                </c:pt>
                <c:pt idx="10496">
                  <c:v>4276942697.9166665</c:v>
                </c:pt>
                <c:pt idx="10497">
                  <c:v>4276942700.2314811</c:v>
                </c:pt>
                <c:pt idx="10498">
                  <c:v>4276942703.7037034</c:v>
                </c:pt>
                <c:pt idx="10499">
                  <c:v>4276942707.1759257</c:v>
                </c:pt>
                <c:pt idx="10500">
                  <c:v>4276942710.6481481</c:v>
                </c:pt>
                <c:pt idx="10501">
                  <c:v>4276942714.1203704</c:v>
                </c:pt>
                <c:pt idx="10502">
                  <c:v>4276942716.435185</c:v>
                </c:pt>
                <c:pt idx="10503">
                  <c:v>4276942719.9074073</c:v>
                </c:pt>
                <c:pt idx="10504">
                  <c:v>4276942723.3796296</c:v>
                </c:pt>
                <c:pt idx="10505">
                  <c:v>4276942726.8518519</c:v>
                </c:pt>
                <c:pt idx="10506">
                  <c:v>4276942729.1666665</c:v>
                </c:pt>
                <c:pt idx="10507">
                  <c:v>4276942732.6388888</c:v>
                </c:pt>
                <c:pt idx="10508">
                  <c:v>4276942736.1111112</c:v>
                </c:pt>
                <c:pt idx="10509">
                  <c:v>4276942739.5833335</c:v>
                </c:pt>
                <c:pt idx="10510">
                  <c:v>4276942743.0555558</c:v>
                </c:pt>
                <c:pt idx="10511">
                  <c:v>4276942745.3703704</c:v>
                </c:pt>
                <c:pt idx="10512">
                  <c:v>4276942748.8425927</c:v>
                </c:pt>
                <c:pt idx="10513">
                  <c:v>4276942752.314815</c:v>
                </c:pt>
                <c:pt idx="10514">
                  <c:v>4276942755.7870369</c:v>
                </c:pt>
                <c:pt idx="10515">
                  <c:v>4276942758.1018519</c:v>
                </c:pt>
                <c:pt idx="10516">
                  <c:v>4276942761.5740743</c:v>
                </c:pt>
                <c:pt idx="10517">
                  <c:v>4276942765.0462961</c:v>
                </c:pt>
                <c:pt idx="10518">
                  <c:v>4276942769.6759257</c:v>
                </c:pt>
                <c:pt idx="10519">
                  <c:v>4276942771.9907408</c:v>
                </c:pt>
                <c:pt idx="10520">
                  <c:v>4276942775.4629631</c:v>
                </c:pt>
                <c:pt idx="10521">
                  <c:v>4276942778.9351854</c:v>
                </c:pt>
                <c:pt idx="10522">
                  <c:v>4276942782.4074073</c:v>
                </c:pt>
                <c:pt idx="10523">
                  <c:v>4276942784.7222223</c:v>
                </c:pt>
                <c:pt idx="10524">
                  <c:v>4276942788.1944447</c:v>
                </c:pt>
                <c:pt idx="10525">
                  <c:v>4276942791.6666665</c:v>
                </c:pt>
                <c:pt idx="10526">
                  <c:v>4276942795.1388888</c:v>
                </c:pt>
                <c:pt idx="10527">
                  <c:v>4276942797.4537039</c:v>
                </c:pt>
                <c:pt idx="10528">
                  <c:v>4276942800.9259262</c:v>
                </c:pt>
                <c:pt idx="10529">
                  <c:v>4276942804.3981481</c:v>
                </c:pt>
                <c:pt idx="10530">
                  <c:v>4276942807.8703704</c:v>
                </c:pt>
                <c:pt idx="10531">
                  <c:v>4276942811.3425927</c:v>
                </c:pt>
                <c:pt idx="10532">
                  <c:v>4276942813.6574078</c:v>
                </c:pt>
                <c:pt idx="10533">
                  <c:v>4276942817.1296296</c:v>
                </c:pt>
                <c:pt idx="10534">
                  <c:v>4276942820.6018519</c:v>
                </c:pt>
                <c:pt idx="10535">
                  <c:v>4276942824.0740738</c:v>
                </c:pt>
                <c:pt idx="10536">
                  <c:v>4276942826.3888893</c:v>
                </c:pt>
                <c:pt idx="10537">
                  <c:v>4276942829.8611112</c:v>
                </c:pt>
                <c:pt idx="10538">
                  <c:v>4276942833.3333335</c:v>
                </c:pt>
                <c:pt idx="10539">
                  <c:v>4276942836.8055553</c:v>
                </c:pt>
                <c:pt idx="10540">
                  <c:v>4276942839.1203709</c:v>
                </c:pt>
                <c:pt idx="10541">
                  <c:v>4276942843.75</c:v>
                </c:pt>
                <c:pt idx="10542">
                  <c:v>4276942847.2222223</c:v>
                </c:pt>
                <c:pt idx="10543">
                  <c:v>4276942850.6944447</c:v>
                </c:pt>
                <c:pt idx="10544">
                  <c:v>4276942853.0092592</c:v>
                </c:pt>
                <c:pt idx="10545">
                  <c:v>4276942856.4814816</c:v>
                </c:pt>
                <c:pt idx="10546">
                  <c:v>4276942859.9537039</c:v>
                </c:pt>
                <c:pt idx="10547">
                  <c:v>4276942863.4259262</c:v>
                </c:pt>
                <c:pt idx="10548">
                  <c:v>4276942865.7407408</c:v>
                </c:pt>
                <c:pt idx="10549">
                  <c:v>4276942869.2129631</c:v>
                </c:pt>
                <c:pt idx="10550">
                  <c:v>4276942872.6851854</c:v>
                </c:pt>
                <c:pt idx="10551">
                  <c:v>4276942876.1574078</c:v>
                </c:pt>
                <c:pt idx="10552">
                  <c:v>4276942879.6296301</c:v>
                </c:pt>
                <c:pt idx="10553">
                  <c:v>4276942881.9444447</c:v>
                </c:pt>
                <c:pt idx="10554">
                  <c:v>4276942885.416667</c:v>
                </c:pt>
                <c:pt idx="10555">
                  <c:v>4276942888.8888893</c:v>
                </c:pt>
                <c:pt idx="10556">
                  <c:v>4276942892.3611116</c:v>
                </c:pt>
                <c:pt idx="10557">
                  <c:v>4276942894.6759262</c:v>
                </c:pt>
                <c:pt idx="10558">
                  <c:v>4276942898.1481485</c:v>
                </c:pt>
                <c:pt idx="10559">
                  <c:v>4276942901.6203709</c:v>
                </c:pt>
                <c:pt idx="10560">
                  <c:v>4276942905.0925922</c:v>
                </c:pt>
                <c:pt idx="10561">
                  <c:v>4276942908.5648146</c:v>
                </c:pt>
                <c:pt idx="10562">
                  <c:v>4276942910.8796301</c:v>
                </c:pt>
                <c:pt idx="10563">
                  <c:v>4276942914.3518515</c:v>
                </c:pt>
                <c:pt idx="10564">
                  <c:v>4276942917.8240738</c:v>
                </c:pt>
                <c:pt idx="10565">
                  <c:v>4276942921.2962961</c:v>
                </c:pt>
                <c:pt idx="10566">
                  <c:v>4276942923.6111116</c:v>
                </c:pt>
                <c:pt idx="10567">
                  <c:v>4276942927.083333</c:v>
                </c:pt>
                <c:pt idx="10568">
                  <c:v>4276942930.5555553</c:v>
                </c:pt>
                <c:pt idx="10569">
                  <c:v>4276942934.0277777</c:v>
                </c:pt>
                <c:pt idx="10570">
                  <c:v>4276942936.3425922</c:v>
                </c:pt>
                <c:pt idx="10571">
                  <c:v>4276942939.8148146</c:v>
                </c:pt>
                <c:pt idx="10572">
                  <c:v>4276942943.2870369</c:v>
                </c:pt>
                <c:pt idx="10573">
                  <c:v>4276942946.7592592</c:v>
                </c:pt>
                <c:pt idx="10574">
                  <c:v>4276942950.2314816</c:v>
                </c:pt>
                <c:pt idx="10575">
                  <c:v>4276942952.5462961</c:v>
                </c:pt>
                <c:pt idx="10576">
                  <c:v>4276942956.0185184</c:v>
                </c:pt>
                <c:pt idx="10577">
                  <c:v>4276942959.4907408</c:v>
                </c:pt>
                <c:pt idx="10578">
                  <c:v>4276942962.9629631</c:v>
                </c:pt>
                <c:pt idx="10579">
                  <c:v>4276942965.2777777</c:v>
                </c:pt>
                <c:pt idx="10580">
                  <c:v>4276942968.75</c:v>
                </c:pt>
                <c:pt idx="10581">
                  <c:v>4276942972.2222223</c:v>
                </c:pt>
                <c:pt idx="10582">
                  <c:v>4276942975.6944447</c:v>
                </c:pt>
                <c:pt idx="10583">
                  <c:v>4276942979.166667</c:v>
                </c:pt>
                <c:pt idx="10584">
                  <c:v>4276942981.4814816</c:v>
                </c:pt>
                <c:pt idx="10585">
                  <c:v>4276942984.9537039</c:v>
                </c:pt>
                <c:pt idx="10586">
                  <c:v>4276942988.4259262</c:v>
                </c:pt>
                <c:pt idx="10587">
                  <c:v>4276942991.8981485</c:v>
                </c:pt>
                <c:pt idx="10588">
                  <c:v>4276942994.2129631</c:v>
                </c:pt>
                <c:pt idx="10589">
                  <c:v>4276942997.6851854</c:v>
                </c:pt>
                <c:pt idx="10590">
                  <c:v>4276943001.1574078</c:v>
                </c:pt>
                <c:pt idx="10591">
                  <c:v>4276943004.6296291</c:v>
                </c:pt>
                <c:pt idx="10592">
                  <c:v>4276943006.9444447</c:v>
                </c:pt>
                <c:pt idx="10593">
                  <c:v>4276943010.416667</c:v>
                </c:pt>
                <c:pt idx="10594">
                  <c:v>4276943013.8888884</c:v>
                </c:pt>
                <c:pt idx="10595">
                  <c:v>4276943017.3611107</c:v>
                </c:pt>
                <c:pt idx="10596">
                  <c:v>4276943020.833333</c:v>
                </c:pt>
                <c:pt idx="10597">
                  <c:v>4276943023.1481485</c:v>
                </c:pt>
                <c:pt idx="10598">
                  <c:v>4276943026.6203699</c:v>
                </c:pt>
                <c:pt idx="10599">
                  <c:v>4276943030.0925922</c:v>
                </c:pt>
                <c:pt idx="10600">
                  <c:v>4276943033.5648146</c:v>
                </c:pt>
                <c:pt idx="10601">
                  <c:v>4276943035.8796291</c:v>
                </c:pt>
                <c:pt idx="10602">
                  <c:v>4276943039.3518515</c:v>
                </c:pt>
                <c:pt idx="10603">
                  <c:v>4276943042.8240738</c:v>
                </c:pt>
                <c:pt idx="10604">
                  <c:v>4276943046.2962961</c:v>
                </c:pt>
                <c:pt idx="10605">
                  <c:v>4276943048.6111107</c:v>
                </c:pt>
                <c:pt idx="10606">
                  <c:v>4276943052.083333</c:v>
                </c:pt>
                <c:pt idx="10607">
                  <c:v>4276943055.5555553</c:v>
                </c:pt>
                <c:pt idx="10608">
                  <c:v>4276943059.0277777</c:v>
                </c:pt>
                <c:pt idx="10609">
                  <c:v>4276943062.5</c:v>
                </c:pt>
                <c:pt idx="10610">
                  <c:v>4276943064.8148146</c:v>
                </c:pt>
                <c:pt idx="10611">
                  <c:v>4276943068.2870369</c:v>
                </c:pt>
                <c:pt idx="10612">
                  <c:v>4276943071.7592592</c:v>
                </c:pt>
                <c:pt idx="10613">
                  <c:v>4276943075.2314816</c:v>
                </c:pt>
                <c:pt idx="10614">
                  <c:v>4276943077.5462961</c:v>
                </c:pt>
                <c:pt idx="10615">
                  <c:v>4276943081.0185184</c:v>
                </c:pt>
                <c:pt idx="10616">
                  <c:v>4276943084.4907408</c:v>
                </c:pt>
                <c:pt idx="10617">
                  <c:v>4276943087.9629631</c:v>
                </c:pt>
                <c:pt idx="10618">
                  <c:v>4276943091.4351854</c:v>
                </c:pt>
                <c:pt idx="10619">
                  <c:v>4276943093.75</c:v>
                </c:pt>
                <c:pt idx="10620">
                  <c:v>4276943097.2222223</c:v>
                </c:pt>
                <c:pt idx="10621">
                  <c:v>4276943100.6944447</c:v>
                </c:pt>
                <c:pt idx="10622">
                  <c:v>4276943104.1666665</c:v>
                </c:pt>
                <c:pt idx="10623">
                  <c:v>4276943106.4814816</c:v>
                </c:pt>
                <c:pt idx="10624">
                  <c:v>4276943109.9537039</c:v>
                </c:pt>
                <c:pt idx="10625">
                  <c:v>4276943113.4259262</c:v>
                </c:pt>
                <c:pt idx="10626">
                  <c:v>4276943116.8981481</c:v>
                </c:pt>
                <c:pt idx="10627">
                  <c:v>4276943119.2129631</c:v>
                </c:pt>
                <c:pt idx="10628">
                  <c:v>4276943122.6851854</c:v>
                </c:pt>
                <c:pt idx="10629">
                  <c:v>4276943126.1574073</c:v>
                </c:pt>
                <c:pt idx="10630">
                  <c:v>4276943129.6296296</c:v>
                </c:pt>
                <c:pt idx="10631">
                  <c:v>4276943133.1018519</c:v>
                </c:pt>
                <c:pt idx="10632">
                  <c:v>4276943135.4166665</c:v>
                </c:pt>
                <c:pt idx="10633">
                  <c:v>4276943138.8888888</c:v>
                </c:pt>
                <c:pt idx="10634">
                  <c:v>4276943142.3611112</c:v>
                </c:pt>
                <c:pt idx="10635">
                  <c:v>4276943145.8333335</c:v>
                </c:pt>
                <c:pt idx="10636">
                  <c:v>4276943148.1481481</c:v>
                </c:pt>
                <c:pt idx="10637">
                  <c:v>4276943151.6203704</c:v>
                </c:pt>
                <c:pt idx="10638">
                  <c:v>4276943155.0925927</c:v>
                </c:pt>
                <c:pt idx="10639">
                  <c:v>4276943158.5648146</c:v>
                </c:pt>
                <c:pt idx="10640">
                  <c:v>4276943160.8796296</c:v>
                </c:pt>
                <c:pt idx="10641">
                  <c:v>4276943164.3518519</c:v>
                </c:pt>
                <c:pt idx="10642">
                  <c:v>4276943167.8240743</c:v>
                </c:pt>
                <c:pt idx="10643">
                  <c:v>4276943171.2962961</c:v>
                </c:pt>
                <c:pt idx="10644">
                  <c:v>4276943174.7685184</c:v>
                </c:pt>
                <c:pt idx="10645">
                  <c:v>4276943177.0833335</c:v>
                </c:pt>
                <c:pt idx="10646">
                  <c:v>4276943180.5555558</c:v>
                </c:pt>
                <c:pt idx="10647">
                  <c:v>4276943184.0277777</c:v>
                </c:pt>
                <c:pt idx="10648">
                  <c:v>4276943187.5</c:v>
                </c:pt>
                <c:pt idx="10649">
                  <c:v>4276943189.814815</c:v>
                </c:pt>
                <c:pt idx="10650">
                  <c:v>4276943193.2870374</c:v>
                </c:pt>
                <c:pt idx="10651">
                  <c:v>4276943196.7592592</c:v>
                </c:pt>
                <c:pt idx="10652">
                  <c:v>4276943200.2314816</c:v>
                </c:pt>
                <c:pt idx="10653">
                  <c:v>4276943203.7037039</c:v>
                </c:pt>
                <c:pt idx="10654">
                  <c:v>4276943206.0185184</c:v>
                </c:pt>
                <c:pt idx="10655">
                  <c:v>4276943209.4907408</c:v>
                </c:pt>
                <c:pt idx="10656">
                  <c:v>4276943212.9629631</c:v>
                </c:pt>
                <c:pt idx="10657">
                  <c:v>4276943216.435185</c:v>
                </c:pt>
                <c:pt idx="10658">
                  <c:v>4276943218.75</c:v>
                </c:pt>
                <c:pt idx="10659">
                  <c:v>4276943222.2222223</c:v>
                </c:pt>
                <c:pt idx="10660">
                  <c:v>4276943225.6944442</c:v>
                </c:pt>
                <c:pt idx="10661">
                  <c:v>4276943229.1666665</c:v>
                </c:pt>
                <c:pt idx="10662">
                  <c:v>4276943231.4814816</c:v>
                </c:pt>
                <c:pt idx="10663">
                  <c:v>4276943234.9537034</c:v>
                </c:pt>
                <c:pt idx="10664">
                  <c:v>4276943238.4259257</c:v>
                </c:pt>
                <c:pt idx="10665">
                  <c:v>4276943241.8981481</c:v>
                </c:pt>
                <c:pt idx="10666">
                  <c:v>4276943245.3703704</c:v>
                </c:pt>
                <c:pt idx="10667">
                  <c:v>4276943247.685185</c:v>
                </c:pt>
                <c:pt idx="10668">
                  <c:v>4276943251.1574073</c:v>
                </c:pt>
                <c:pt idx="10669">
                  <c:v>4276943254.6296296</c:v>
                </c:pt>
                <c:pt idx="10670">
                  <c:v>4276943258.1018519</c:v>
                </c:pt>
                <c:pt idx="10671">
                  <c:v>4276943260.4166665</c:v>
                </c:pt>
                <c:pt idx="10672">
                  <c:v>4276943263.8888888</c:v>
                </c:pt>
                <c:pt idx="10673">
                  <c:v>4276943267.3611112</c:v>
                </c:pt>
                <c:pt idx="10674">
                  <c:v>4276943270.8333335</c:v>
                </c:pt>
                <c:pt idx="10675">
                  <c:v>4276943274.3055558</c:v>
                </c:pt>
                <c:pt idx="10676">
                  <c:v>4276943276.6203704</c:v>
                </c:pt>
                <c:pt idx="10677">
                  <c:v>4276943280.0925927</c:v>
                </c:pt>
                <c:pt idx="10678">
                  <c:v>4276943283.564815</c:v>
                </c:pt>
                <c:pt idx="10679">
                  <c:v>4276943287.0370374</c:v>
                </c:pt>
                <c:pt idx="10680">
                  <c:v>4276943289.3518519</c:v>
                </c:pt>
                <c:pt idx="10681">
                  <c:v>4276943292.8240743</c:v>
                </c:pt>
                <c:pt idx="10682">
                  <c:v>4276943296.2962966</c:v>
                </c:pt>
                <c:pt idx="10683">
                  <c:v>4276943299.7685189</c:v>
                </c:pt>
                <c:pt idx="10684">
                  <c:v>4276943302.0833335</c:v>
                </c:pt>
                <c:pt idx="10685">
                  <c:v>4276943305.5555558</c:v>
                </c:pt>
                <c:pt idx="10686">
                  <c:v>4276943309.0277781</c:v>
                </c:pt>
                <c:pt idx="10687">
                  <c:v>4276943312.5000005</c:v>
                </c:pt>
                <c:pt idx="10688">
                  <c:v>4276943315.9722219</c:v>
                </c:pt>
                <c:pt idx="10689">
                  <c:v>4276943318.2870374</c:v>
                </c:pt>
                <c:pt idx="10690">
                  <c:v>4276943321.7592597</c:v>
                </c:pt>
                <c:pt idx="10691">
                  <c:v>4276943325.2314811</c:v>
                </c:pt>
                <c:pt idx="10692">
                  <c:v>4276943328.7037034</c:v>
                </c:pt>
                <c:pt idx="10693">
                  <c:v>4276943331.0185189</c:v>
                </c:pt>
                <c:pt idx="10694">
                  <c:v>4276943334.4907403</c:v>
                </c:pt>
                <c:pt idx="10695">
                  <c:v>4276943337.9629626</c:v>
                </c:pt>
                <c:pt idx="10696">
                  <c:v>4276943341.435185</c:v>
                </c:pt>
                <c:pt idx="10697">
                  <c:v>4276943344.9074073</c:v>
                </c:pt>
                <c:pt idx="10698">
                  <c:v>4276943347.2222219</c:v>
                </c:pt>
                <c:pt idx="10699">
                  <c:v>4276943350.6944442</c:v>
                </c:pt>
                <c:pt idx="10700">
                  <c:v>4276943354.1666665</c:v>
                </c:pt>
                <c:pt idx="10701">
                  <c:v>4276943357.6388888</c:v>
                </c:pt>
                <c:pt idx="10702">
                  <c:v>4276943359.9537034</c:v>
                </c:pt>
                <c:pt idx="10703">
                  <c:v>4276943363.4259257</c:v>
                </c:pt>
                <c:pt idx="10704">
                  <c:v>4276943366.8981481</c:v>
                </c:pt>
                <c:pt idx="10705">
                  <c:v>4276943370.3703704</c:v>
                </c:pt>
                <c:pt idx="10706">
                  <c:v>4276943372.685185</c:v>
                </c:pt>
                <c:pt idx="10707">
                  <c:v>4276943376.1574073</c:v>
                </c:pt>
                <c:pt idx="10708">
                  <c:v>4276943379.6296296</c:v>
                </c:pt>
                <c:pt idx="10709">
                  <c:v>4276943383.1018519</c:v>
                </c:pt>
                <c:pt idx="10710">
                  <c:v>4276943386.5740743</c:v>
                </c:pt>
                <c:pt idx="10711">
                  <c:v>4276943388.8888888</c:v>
                </c:pt>
                <c:pt idx="10712">
                  <c:v>4276943392.3611112</c:v>
                </c:pt>
                <c:pt idx="10713">
                  <c:v>4276943395.8333335</c:v>
                </c:pt>
                <c:pt idx="10714">
                  <c:v>4276943399.3055558</c:v>
                </c:pt>
                <c:pt idx="10715">
                  <c:v>4276943401.6203704</c:v>
                </c:pt>
                <c:pt idx="10716">
                  <c:v>4276943405.0925927</c:v>
                </c:pt>
                <c:pt idx="10717">
                  <c:v>4276943408.564815</c:v>
                </c:pt>
                <c:pt idx="10718">
                  <c:v>4276943412.0370374</c:v>
                </c:pt>
                <c:pt idx="10719">
                  <c:v>4276943414.3518519</c:v>
                </c:pt>
                <c:pt idx="10720">
                  <c:v>4276943417.8240743</c:v>
                </c:pt>
                <c:pt idx="10721">
                  <c:v>4276943421.2962966</c:v>
                </c:pt>
                <c:pt idx="10722">
                  <c:v>4276943424.768518</c:v>
                </c:pt>
                <c:pt idx="10723">
                  <c:v>4276943428.2407403</c:v>
                </c:pt>
                <c:pt idx="10724">
                  <c:v>4276943430.5555558</c:v>
                </c:pt>
                <c:pt idx="10725">
                  <c:v>4276943434.0277781</c:v>
                </c:pt>
                <c:pt idx="10726">
                  <c:v>4276943437.4999995</c:v>
                </c:pt>
                <c:pt idx="10727">
                  <c:v>4276943440.9722219</c:v>
                </c:pt>
                <c:pt idx="10728">
                  <c:v>4276943443.2870374</c:v>
                </c:pt>
                <c:pt idx="10729">
                  <c:v>4276943446.7592587</c:v>
                </c:pt>
                <c:pt idx="10730">
                  <c:v>4276943450.2314811</c:v>
                </c:pt>
                <c:pt idx="10731">
                  <c:v>4276943453.7037034</c:v>
                </c:pt>
                <c:pt idx="10732">
                  <c:v>4276943456.018518</c:v>
                </c:pt>
                <c:pt idx="10733">
                  <c:v>4276943459.4907403</c:v>
                </c:pt>
                <c:pt idx="10734">
                  <c:v>4276943462.9629626</c:v>
                </c:pt>
                <c:pt idx="10735">
                  <c:v>4276943467.5925927</c:v>
                </c:pt>
                <c:pt idx="10736">
                  <c:v>4276943469.9074073</c:v>
                </c:pt>
                <c:pt idx="10737">
                  <c:v>4276943473.3796296</c:v>
                </c:pt>
                <c:pt idx="10738">
                  <c:v>4276943476.8518519</c:v>
                </c:pt>
                <c:pt idx="10739">
                  <c:v>4276943480.3240743</c:v>
                </c:pt>
                <c:pt idx="10740">
                  <c:v>4276943482.6388888</c:v>
                </c:pt>
                <c:pt idx="10741">
                  <c:v>4276943486.1111112</c:v>
                </c:pt>
                <c:pt idx="10742">
                  <c:v>4276943489.5833335</c:v>
                </c:pt>
                <c:pt idx="10743">
                  <c:v>4276943493.0555558</c:v>
                </c:pt>
                <c:pt idx="10744">
                  <c:v>4276943496.5277777</c:v>
                </c:pt>
                <c:pt idx="10745">
                  <c:v>4276943498.8425927</c:v>
                </c:pt>
                <c:pt idx="10746">
                  <c:v>4276943502.314815</c:v>
                </c:pt>
                <c:pt idx="10747">
                  <c:v>4276943505.7870369</c:v>
                </c:pt>
                <c:pt idx="10748">
                  <c:v>4276943509.2592592</c:v>
                </c:pt>
                <c:pt idx="10749">
                  <c:v>4276943511.5740743</c:v>
                </c:pt>
                <c:pt idx="10750">
                  <c:v>4276943515.0462961</c:v>
                </c:pt>
                <c:pt idx="10751">
                  <c:v>4276943518.5185184</c:v>
                </c:pt>
                <c:pt idx="10752">
                  <c:v>4276943521.9907408</c:v>
                </c:pt>
                <c:pt idx="10753">
                  <c:v>4276943525.4629626</c:v>
                </c:pt>
                <c:pt idx="10754">
                  <c:v>4276943527.7777777</c:v>
                </c:pt>
                <c:pt idx="10755">
                  <c:v>4276943531.25</c:v>
                </c:pt>
                <c:pt idx="10756">
                  <c:v>4276943534.7222223</c:v>
                </c:pt>
                <c:pt idx="10757">
                  <c:v>4276943538.1944442</c:v>
                </c:pt>
                <c:pt idx="10758">
                  <c:v>4276943540.5092592</c:v>
                </c:pt>
                <c:pt idx="10759">
                  <c:v>4276943543.9814816</c:v>
                </c:pt>
                <c:pt idx="10760">
                  <c:v>4276943547.4537039</c:v>
                </c:pt>
                <c:pt idx="10761">
                  <c:v>4276943550.9259257</c:v>
                </c:pt>
                <c:pt idx="10762">
                  <c:v>4276943554.3981481</c:v>
                </c:pt>
                <c:pt idx="10763">
                  <c:v>4276943556.7129631</c:v>
                </c:pt>
                <c:pt idx="10764">
                  <c:v>4276943560.1851854</c:v>
                </c:pt>
                <c:pt idx="10765">
                  <c:v>4276943563.6574073</c:v>
                </c:pt>
                <c:pt idx="10766">
                  <c:v>4276943567.1296296</c:v>
                </c:pt>
                <c:pt idx="10767">
                  <c:v>4276943569.4444447</c:v>
                </c:pt>
                <c:pt idx="10768">
                  <c:v>4276943572.9166665</c:v>
                </c:pt>
                <c:pt idx="10769">
                  <c:v>4276943576.3888888</c:v>
                </c:pt>
                <c:pt idx="10770">
                  <c:v>4276943579.8611112</c:v>
                </c:pt>
                <c:pt idx="10771">
                  <c:v>4276943582.1759262</c:v>
                </c:pt>
                <c:pt idx="10772">
                  <c:v>4276943585.6481481</c:v>
                </c:pt>
                <c:pt idx="10773">
                  <c:v>4276943589.1203704</c:v>
                </c:pt>
                <c:pt idx="10774">
                  <c:v>4276943592.5925927</c:v>
                </c:pt>
                <c:pt idx="10775">
                  <c:v>4276943596.0648146</c:v>
                </c:pt>
                <c:pt idx="10776">
                  <c:v>4276943598.3796296</c:v>
                </c:pt>
                <c:pt idx="10777">
                  <c:v>4276943601.8518519</c:v>
                </c:pt>
                <c:pt idx="10778">
                  <c:v>4276943605.3240738</c:v>
                </c:pt>
                <c:pt idx="10779">
                  <c:v>4276943608.7962961</c:v>
                </c:pt>
                <c:pt idx="10780">
                  <c:v>4276943611.1111112</c:v>
                </c:pt>
                <c:pt idx="10781">
                  <c:v>4276943614.5833335</c:v>
                </c:pt>
                <c:pt idx="10782">
                  <c:v>4276943618.0555553</c:v>
                </c:pt>
                <c:pt idx="10783">
                  <c:v>4276943621.5277777</c:v>
                </c:pt>
                <c:pt idx="10784">
                  <c:v>4276943625</c:v>
                </c:pt>
                <c:pt idx="10785">
                  <c:v>4276943627.3148146</c:v>
                </c:pt>
                <c:pt idx="10786">
                  <c:v>4276943630.7870369</c:v>
                </c:pt>
                <c:pt idx="10787">
                  <c:v>4276943634.2592592</c:v>
                </c:pt>
                <c:pt idx="10788">
                  <c:v>4276943637.7314816</c:v>
                </c:pt>
                <c:pt idx="10789">
                  <c:v>4276943640.0462961</c:v>
                </c:pt>
                <c:pt idx="10790">
                  <c:v>4276943643.5185184</c:v>
                </c:pt>
                <c:pt idx="10791">
                  <c:v>4276943646.9907408</c:v>
                </c:pt>
                <c:pt idx="10792">
                  <c:v>4276943650.4629631</c:v>
                </c:pt>
                <c:pt idx="10793">
                  <c:v>4276943653.9351854</c:v>
                </c:pt>
                <c:pt idx="10794">
                  <c:v>4276943657.4074078</c:v>
                </c:pt>
                <c:pt idx="10795">
                  <c:v>4276943660.8796301</c:v>
                </c:pt>
                <c:pt idx="10796">
                  <c:v>4276943664.3518524</c:v>
                </c:pt>
                <c:pt idx="10797">
                  <c:v>4276943666.666667</c:v>
                </c:pt>
                <c:pt idx="10798">
                  <c:v>4276943670.1388893</c:v>
                </c:pt>
                <c:pt idx="10799">
                  <c:v>4276943673.6111116</c:v>
                </c:pt>
                <c:pt idx="10800">
                  <c:v>4276943677.083333</c:v>
                </c:pt>
                <c:pt idx="10801">
                  <c:v>4276943679.3981485</c:v>
                </c:pt>
                <c:pt idx="10802">
                  <c:v>4276943682.8703709</c:v>
                </c:pt>
                <c:pt idx="10803">
                  <c:v>4276943686.3425922</c:v>
                </c:pt>
                <c:pt idx="10804">
                  <c:v>4276943689.8148146</c:v>
                </c:pt>
                <c:pt idx="10805">
                  <c:v>4276943693.2870369</c:v>
                </c:pt>
                <c:pt idx="10806">
                  <c:v>4276943695.6018515</c:v>
                </c:pt>
                <c:pt idx="10807">
                  <c:v>4276943699.0740738</c:v>
                </c:pt>
                <c:pt idx="10808">
                  <c:v>4276943702.5462961</c:v>
                </c:pt>
                <c:pt idx="10809">
                  <c:v>4276943706.0185184</c:v>
                </c:pt>
                <c:pt idx="10810">
                  <c:v>4276943708.333333</c:v>
                </c:pt>
                <c:pt idx="10811">
                  <c:v>4276943711.8055553</c:v>
                </c:pt>
                <c:pt idx="10812">
                  <c:v>4276943715.2777777</c:v>
                </c:pt>
                <c:pt idx="10813">
                  <c:v>4276943718.75</c:v>
                </c:pt>
                <c:pt idx="10814">
                  <c:v>4276943721.0648146</c:v>
                </c:pt>
                <c:pt idx="10815">
                  <c:v>4276943724.5370369</c:v>
                </c:pt>
                <c:pt idx="10816">
                  <c:v>4276943728.0092592</c:v>
                </c:pt>
                <c:pt idx="10817">
                  <c:v>4276943731.4814816</c:v>
                </c:pt>
                <c:pt idx="10818">
                  <c:v>4276943734.9537039</c:v>
                </c:pt>
                <c:pt idx="10819">
                  <c:v>4276943737.2685184</c:v>
                </c:pt>
                <c:pt idx="10820">
                  <c:v>4276943740.7407408</c:v>
                </c:pt>
                <c:pt idx="10821">
                  <c:v>4276943744.2129631</c:v>
                </c:pt>
                <c:pt idx="10822">
                  <c:v>4276943747.6851854</c:v>
                </c:pt>
                <c:pt idx="10823">
                  <c:v>4276943750</c:v>
                </c:pt>
                <c:pt idx="10824">
                  <c:v>4276943753.4722223</c:v>
                </c:pt>
                <c:pt idx="10825">
                  <c:v>4276943756.9444447</c:v>
                </c:pt>
                <c:pt idx="10826">
                  <c:v>4276943760.416667</c:v>
                </c:pt>
                <c:pt idx="10827">
                  <c:v>4276943763.8888893</c:v>
                </c:pt>
                <c:pt idx="10828">
                  <c:v>4276943766.2037039</c:v>
                </c:pt>
                <c:pt idx="10829">
                  <c:v>4276943769.6759262</c:v>
                </c:pt>
                <c:pt idx="10830">
                  <c:v>4276943773.1481485</c:v>
                </c:pt>
                <c:pt idx="10831">
                  <c:v>4276943776.6203699</c:v>
                </c:pt>
                <c:pt idx="10832">
                  <c:v>4276943778.9351854</c:v>
                </c:pt>
                <c:pt idx="10833">
                  <c:v>4276943782.4074078</c:v>
                </c:pt>
                <c:pt idx="10834">
                  <c:v>4276943785.8796291</c:v>
                </c:pt>
                <c:pt idx="10835">
                  <c:v>4276943789.3518515</c:v>
                </c:pt>
                <c:pt idx="10836">
                  <c:v>4276943791.666667</c:v>
                </c:pt>
                <c:pt idx="10837">
                  <c:v>4276943795.1388884</c:v>
                </c:pt>
                <c:pt idx="10838">
                  <c:v>4276943798.6111107</c:v>
                </c:pt>
                <c:pt idx="10839">
                  <c:v>4276943802.083333</c:v>
                </c:pt>
                <c:pt idx="10840">
                  <c:v>4276943805.5555553</c:v>
                </c:pt>
                <c:pt idx="10841">
                  <c:v>4276943807.8703699</c:v>
                </c:pt>
                <c:pt idx="10842">
                  <c:v>4276943811.3425922</c:v>
                </c:pt>
                <c:pt idx="10843">
                  <c:v>4276943814.8148146</c:v>
                </c:pt>
                <c:pt idx="10844">
                  <c:v>4276943818.2870369</c:v>
                </c:pt>
                <c:pt idx="10845">
                  <c:v>4276943820.6018515</c:v>
                </c:pt>
                <c:pt idx="10846">
                  <c:v>4276943824.0740738</c:v>
                </c:pt>
                <c:pt idx="10847">
                  <c:v>4276943827.5462961</c:v>
                </c:pt>
                <c:pt idx="10848">
                  <c:v>4276943831.0185184</c:v>
                </c:pt>
                <c:pt idx="10849">
                  <c:v>4276943834.4907408</c:v>
                </c:pt>
                <c:pt idx="10850">
                  <c:v>4276943836.8055553</c:v>
                </c:pt>
                <c:pt idx="10851">
                  <c:v>4276943840.2777777</c:v>
                </c:pt>
                <c:pt idx="10852">
                  <c:v>4276943843.75</c:v>
                </c:pt>
                <c:pt idx="10853">
                  <c:v>4276943847.2222223</c:v>
                </c:pt>
                <c:pt idx="10854">
                  <c:v>4276943849.5370369</c:v>
                </c:pt>
                <c:pt idx="10855">
                  <c:v>4276943853.0092592</c:v>
                </c:pt>
                <c:pt idx="10856">
                  <c:v>4276943856.4814816</c:v>
                </c:pt>
                <c:pt idx="10857">
                  <c:v>4276943859.9537039</c:v>
                </c:pt>
                <c:pt idx="10858">
                  <c:v>4276943862.2685184</c:v>
                </c:pt>
                <c:pt idx="10859">
                  <c:v>4276943865.7407408</c:v>
                </c:pt>
                <c:pt idx="10860">
                  <c:v>4276943869.2129631</c:v>
                </c:pt>
                <c:pt idx="10861">
                  <c:v>4276943872.6851854</c:v>
                </c:pt>
                <c:pt idx="10862">
                  <c:v>4276943876.1574073</c:v>
                </c:pt>
                <c:pt idx="10863">
                  <c:v>4276943878.4722223</c:v>
                </c:pt>
                <c:pt idx="10864">
                  <c:v>4276943881.9444447</c:v>
                </c:pt>
                <c:pt idx="10865">
                  <c:v>4276943885.4166665</c:v>
                </c:pt>
                <c:pt idx="10866">
                  <c:v>4276943888.8888888</c:v>
                </c:pt>
                <c:pt idx="10867">
                  <c:v>4276943891.2037039</c:v>
                </c:pt>
                <c:pt idx="10868">
                  <c:v>4276943894.6759262</c:v>
                </c:pt>
                <c:pt idx="10869">
                  <c:v>4276943898.1481481</c:v>
                </c:pt>
                <c:pt idx="10870">
                  <c:v>4276943901.6203704</c:v>
                </c:pt>
                <c:pt idx="10871">
                  <c:v>4276943905.0925922</c:v>
                </c:pt>
                <c:pt idx="10872">
                  <c:v>4276943907.4074073</c:v>
                </c:pt>
                <c:pt idx="10873">
                  <c:v>4276943910.8796296</c:v>
                </c:pt>
                <c:pt idx="10874">
                  <c:v>4276943914.3518519</c:v>
                </c:pt>
                <c:pt idx="10875">
                  <c:v>4276943917.8240738</c:v>
                </c:pt>
                <c:pt idx="10876">
                  <c:v>4276943920.1388888</c:v>
                </c:pt>
                <c:pt idx="10877">
                  <c:v>4276943923.6111112</c:v>
                </c:pt>
                <c:pt idx="10878">
                  <c:v>4276943927.0833335</c:v>
                </c:pt>
                <c:pt idx="10879">
                  <c:v>4276943930.5555553</c:v>
                </c:pt>
                <c:pt idx="10880">
                  <c:v>4276943932.8703704</c:v>
                </c:pt>
                <c:pt idx="10881">
                  <c:v>4276943936.3425927</c:v>
                </c:pt>
                <c:pt idx="10882">
                  <c:v>4276943939.8148146</c:v>
                </c:pt>
                <c:pt idx="10883">
                  <c:v>4276943943.2870369</c:v>
                </c:pt>
                <c:pt idx="10884">
                  <c:v>4276943946.7592592</c:v>
                </c:pt>
                <c:pt idx="10885">
                  <c:v>4276943949.0740743</c:v>
                </c:pt>
                <c:pt idx="10886">
                  <c:v>4276943952.5462961</c:v>
                </c:pt>
                <c:pt idx="10887">
                  <c:v>4276943956.0185184</c:v>
                </c:pt>
                <c:pt idx="10888">
                  <c:v>4276943959.4907408</c:v>
                </c:pt>
                <c:pt idx="10889">
                  <c:v>4276943961.8055558</c:v>
                </c:pt>
                <c:pt idx="10890">
                  <c:v>4276943965.2777777</c:v>
                </c:pt>
                <c:pt idx="10891">
                  <c:v>4276943968.75</c:v>
                </c:pt>
                <c:pt idx="10892">
                  <c:v>4276943972.2222223</c:v>
                </c:pt>
                <c:pt idx="10893">
                  <c:v>4276943975.6944442</c:v>
                </c:pt>
                <c:pt idx="10894">
                  <c:v>4276943978.0092592</c:v>
                </c:pt>
                <c:pt idx="10895">
                  <c:v>4276943981.4814816</c:v>
                </c:pt>
                <c:pt idx="10896">
                  <c:v>4276943984.9537039</c:v>
                </c:pt>
                <c:pt idx="10897">
                  <c:v>4276943988.4259257</c:v>
                </c:pt>
                <c:pt idx="10898">
                  <c:v>4276943990.7407408</c:v>
                </c:pt>
                <c:pt idx="10899">
                  <c:v>4276943994.2129631</c:v>
                </c:pt>
                <c:pt idx="10900">
                  <c:v>4276943997.685185</c:v>
                </c:pt>
                <c:pt idx="10901">
                  <c:v>4276944001.1574073</c:v>
                </c:pt>
                <c:pt idx="10902">
                  <c:v>4276944003.4722223</c:v>
                </c:pt>
                <c:pt idx="10903">
                  <c:v>4276944006.9444442</c:v>
                </c:pt>
                <c:pt idx="10904">
                  <c:v>4276944010.4166665</c:v>
                </c:pt>
                <c:pt idx="10905">
                  <c:v>4276944013.8888888</c:v>
                </c:pt>
                <c:pt idx="10906">
                  <c:v>4276944017.3611112</c:v>
                </c:pt>
                <c:pt idx="10907">
                  <c:v>4276944019.6759257</c:v>
                </c:pt>
                <c:pt idx="10908">
                  <c:v>4276944023.1481481</c:v>
                </c:pt>
                <c:pt idx="10909">
                  <c:v>4276944026.6203704</c:v>
                </c:pt>
                <c:pt idx="10910">
                  <c:v>4276944030.0925927</c:v>
                </c:pt>
                <c:pt idx="10911">
                  <c:v>4276944032.4074073</c:v>
                </c:pt>
                <c:pt idx="10912">
                  <c:v>4276944035.8796296</c:v>
                </c:pt>
                <c:pt idx="10913">
                  <c:v>4276944039.3518519</c:v>
                </c:pt>
                <c:pt idx="10914">
                  <c:v>4276944042.8240743</c:v>
                </c:pt>
                <c:pt idx="10915">
                  <c:v>4276944045.1388888</c:v>
                </c:pt>
                <c:pt idx="10916">
                  <c:v>4276944048.6111112</c:v>
                </c:pt>
                <c:pt idx="10917">
                  <c:v>4276944052.0833335</c:v>
                </c:pt>
                <c:pt idx="10918">
                  <c:v>4276944055.5555558</c:v>
                </c:pt>
                <c:pt idx="10919">
                  <c:v>4276944059.0277781</c:v>
                </c:pt>
                <c:pt idx="10920">
                  <c:v>4276944061.3425927</c:v>
                </c:pt>
                <c:pt idx="10921">
                  <c:v>4276944064.814815</c:v>
                </c:pt>
                <c:pt idx="10922">
                  <c:v>4276944068.2870374</c:v>
                </c:pt>
                <c:pt idx="10923">
                  <c:v>4276944071.7592597</c:v>
                </c:pt>
                <c:pt idx="10924">
                  <c:v>4276944074.0740743</c:v>
                </c:pt>
                <c:pt idx="10925">
                  <c:v>4276944077.5462966</c:v>
                </c:pt>
                <c:pt idx="10926">
                  <c:v>4276944081.0185189</c:v>
                </c:pt>
                <c:pt idx="10927">
                  <c:v>4276944084.4907413</c:v>
                </c:pt>
                <c:pt idx="10928">
                  <c:v>4276944087.9629626</c:v>
                </c:pt>
                <c:pt idx="10929">
                  <c:v>4276944090.2777781</c:v>
                </c:pt>
                <c:pt idx="10930">
                  <c:v>4276944093.7500005</c:v>
                </c:pt>
                <c:pt idx="10931">
                  <c:v>4276944097.2222219</c:v>
                </c:pt>
                <c:pt idx="10932">
                  <c:v>4276944100.6944442</c:v>
                </c:pt>
                <c:pt idx="10933">
                  <c:v>4276944103.0092597</c:v>
                </c:pt>
                <c:pt idx="10934">
                  <c:v>4276944106.4814811</c:v>
                </c:pt>
                <c:pt idx="10935">
                  <c:v>4276944109.9537034</c:v>
                </c:pt>
                <c:pt idx="10936">
                  <c:v>4276944113.4259257</c:v>
                </c:pt>
                <c:pt idx="10937">
                  <c:v>4276944115.7407403</c:v>
                </c:pt>
                <c:pt idx="10938">
                  <c:v>4276944119.2129626</c:v>
                </c:pt>
                <c:pt idx="10939">
                  <c:v>4276944122.685185</c:v>
                </c:pt>
                <c:pt idx="10940">
                  <c:v>4276944126.1574073</c:v>
                </c:pt>
                <c:pt idx="10941">
                  <c:v>4276944129.6296296</c:v>
                </c:pt>
                <c:pt idx="10942">
                  <c:v>4276944131.9444442</c:v>
                </c:pt>
                <c:pt idx="10943">
                  <c:v>4276944135.4166665</c:v>
                </c:pt>
                <c:pt idx="10944">
                  <c:v>4276944138.8888888</c:v>
                </c:pt>
                <c:pt idx="10945">
                  <c:v>4276944142.3611112</c:v>
                </c:pt>
                <c:pt idx="10946">
                  <c:v>4276944144.6759257</c:v>
                </c:pt>
                <c:pt idx="10947">
                  <c:v>4276944148.1481481</c:v>
                </c:pt>
                <c:pt idx="10948">
                  <c:v>4276944151.6203704</c:v>
                </c:pt>
                <c:pt idx="10949">
                  <c:v>4276944155.0925927</c:v>
                </c:pt>
                <c:pt idx="10950">
                  <c:v>4276944157.4074073</c:v>
                </c:pt>
                <c:pt idx="10951">
                  <c:v>4276944160.8796296</c:v>
                </c:pt>
                <c:pt idx="10952">
                  <c:v>4276944164.3518519</c:v>
                </c:pt>
                <c:pt idx="10953">
                  <c:v>4276944167.8240743</c:v>
                </c:pt>
                <c:pt idx="10954">
                  <c:v>4276944171.2962966</c:v>
                </c:pt>
                <c:pt idx="10955">
                  <c:v>4276944173.6111112</c:v>
                </c:pt>
                <c:pt idx="10956">
                  <c:v>4276944177.0833335</c:v>
                </c:pt>
                <c:pt idx="10957">
                  <c:v>4276944180.5555558</c:v>
                </c:pt>
                <c:pt idx="10958">
                  <c:v>4276944184.0277781</c:v>
                </c:pt>
                <c:pt idx="10959">
                  <c:v>4276944186.3425927</c:v>
                </c:pt>
                <c:pt idx="10960">
                  <c:v>4276944189.814815</c:v>
                </c:pt>
                <c:pt idx="10961">
                  <c:v>4276944193.2870374</c:v>
                </c:pt>
                <c:pt idx="10962">
                  <c:v>4276944196.7592587</c:v>
                </c:pt>
                <c:pt idx="10963">
                  <c:v>4276944200.2314811</c:v>
                </c:pt>
                <c:pt idx="10964">
                  <c:v>4276944202.5462966</c:v>
                </c:pt>
                <c:pt idx="10965">
                  <c:v>4276944206.018518</c:v>
                </c:pt>
                <c:pt idx="10966">
                  <c:v>4276944209.4907403</c:v>
                </c:pt>
                <c:pt idx="10967">
                  <c:v>4276944212.9629626</c:v>
                </c:pt>
                <c:pt idx="10968">
                  <c:v>4276944215.2777781</c:v>
                </c:pt>
                <c:pt idx="10969">
                  <c:v>4276944218.7499995</c:v>
                </c:pt>
                <c:pt idx="10970">
                  <c:v>4276944222.2222219</c:v>
                </c:pt>
                <c:pt idx="10971">
                  <c:v>4276944225.6944442</c:v>
                </c:pt>
                <c:pt idx="10972">
                  <c:v>4276944228.0092587</c:v>
                </c:pt>
                <c:pt idx="10973">
                  <c:v>4276944231.4814811</c:v>
                </c:pt>
                <c:pt idx="10974">
                  <c:v>4276944234.9537034</c:v>
                </c:pt>
                <c:pt idx="10975">
                  <c:v>4276944238.4259257</c:v>
                </c:pt>
                <c:pt idx="10976">
                  <c:v>4276944241.8981481</c:v>
                </c:pt>
                <c:pt idx="10977">
                  <c:v>4276944244.2129626</c:v>
                </c:pt>
                <c:pt idx="10978">
                  <c:v>4276944247.685185</c:v>
                </c:pt>
                <c:pt idx="10979">
                  <c:v>4276944251.1574073</c:v>
                </c:pt>
                <c:pt idx="10980">
                  <c:v>4276944254.6296296</c:v>
                </c:pt>
                <c:pt idx="10981">
                  <c:v>4276944256.9444442</c:v>
                </c:pt>
                <c:pt idx="10982">
                  <c:v>4276944260.4166665</c:v>
                </c:pt>
                <c:pt idx="10983">
                  <c:v>4276944263.8888888</c:v>
                </c:pt>
                <c:pt idx="10984">
                  <c:v>4276944267.3611112</c:v>
                </c:pt>
                <c:pt idx="10985">
                  <c:v>4276944270.8333335</c:v>
                </c:pt>
                <c:pt idx="10986">
                  <c:v>4276944273.1481481</c:v>
                </c:pt>
                <c:pt idx="10987">
                  <c:v>4276944276.6203704</c:v>
                </c:pt>
                <c:pt idx="10988">
                  <c:v>4276944280.0925927</c:v>
                </c:pt>
                <c:pt idx="10989">
                  <c:v>4276944283.564815</c:v>
                </c:pt>
                <c:pt idx="10990">
                  <c:v>4276944285.8796296</c:v>
                </c:pt>
                <c:pt idx="10991">
                  <c:v>4276944289.3518519</c:v>
                </c:pt>
                <c:pt idx="10992">
                  <c:v>4276944292.8240743</c:v>
                </c:pt>
                <c:pt idx="10993">
                  <c:v>4276944296.2962961</c:v>
                </c:pt>
                <c:pt idx="10994">
                  <c:v>4276944298.6111112</c:v>
                </c:pt>
                <c:pt idx="10995">
                  <c:v>4276944302.0833335</c:v>
                </c:pt>
                <c:pt idx="10996">
                  <c:v>4276944305.5555558</c:v>
                </c:pt>
                <c:pt idx="10997">
                  <c:v>4276944309.0277777</c:v>
                </c:pt>
                <c:pt idx="10998">
                  <c:v>4276944312.5</c:v>
                </c:pt>
                <c:pt idx="10999">
                  <c:v>4276944314.814815</c:v>
                </c:pt>
                <c:pt idx="11000">
                  <c:v>4276944318.2870369</c:v>
                </c:pt>
                <c:pt idx="11001">
                  <c:v>4276944321.7592592</c:v>
                </c:pt>
                <c:pt idx="11002">
                  <c:v>4276944325.2314816</c:v>
                </c:pt>
                <c:pt idx="11003">
                  <c:v>4276944327.5462961</c:v>
                </c:pt>
                <c:pt idx="11004">
                  <c:v>4276944331.0185184</c:v>
                </c:pt>
                <c:pt idx="11005">
                  <c:v>4276944334.4907408</c:v>
                </c:pt>
                <c:pt idx="11006">
                  <c:v>4276944337.9629631</c:v>
                </c:pt>
                <c:pt idx="11007">
                  <c:v>4276944340.2777777</c:v>
                </c:pt>
                <c:pt idx="11008">
                  <c:v>4276944343.75</c:v>
                </c:pt>
                <c:pt idx="11009">
                  <c:v>4276944347.2222223</c:v>
                </c:pt>
                <c:pt idx="11010">
                  <c:v>4276944350.6944447</c:v>
                </c:pt>
                <c:pt idx="11011">
                  <c:v>4276944354.1666665</c:v>
                </c:pt>
                <c:pt idx="11012">
                  <c:v>4276944356.4814816</c:v>
                </c:pt>
                <c:pt idx="11013">
                  <c:v>4276944359.9537039</c:v>
                </c:pt>
                <c:pt idx="11014">
                  <c:v>4276944363.4259262</c:v>
                </c:pt>
                <c:pt idx="11015">
                  <c:v>4276944366.8981481</c:v>
                </c:pt>
                <c:pt idx="11016">
                  <c:v>4276944369.2129631</c:v>
                </c:pt>
                <c:pt idx="11017">
                  <c:v>4276944372.6851854</c:v>
                </c:pt>
                <c:pt idx="11018">
                  <c:v>4276944376.1574078</c:v>
                </c:pt>
                <c:pt idx="11019">
                  <c:v>4276944379.6296296</c:v>
                </c:pt>
                <c:pt idx="11020">
                  <c:v>4276944383.1018519</c:v>
                </c:pt>
                <c:pt idx="11021">
                  <c:v>4276944385.416667</c:v>
                </c:pt>
                <c:pt idx="11022">
                  <c:v>4276944388.8888893</c:v>
                </c:pt>
                <c:pt idx="11023">
                  <c:v>4276944392.3611112</c:v>
                </c:pt>
                <c:pt idx="11024">
                  <c:v>4276944395.8333335</c:v>
                </c:pt>
                <c:pt idx="11025">
                  <c:v>4276944398.1481485</c:v>
                </c:pt>
                <c:pt idx="11026">
                  <c:v>4276944401.6203709</c:v>
                </c:pt>
                <c:pt idx="11027">
                  <c:v>4276944405.0925927</c:v>
                </c:pt>
                <c:pt idx="11028">
                  <c:v>4276944408.5648146</c:v>
                </c:pt>
                <c:pt idx="11029">
                  <c:v>4276944410.8796301</c:v>
                </c:pt>
                <c:pt idx="11030">
                  <c:v>4276944414.3518519</c:v>
                </c:pt>
                <c:pt idx="11031">
                  <c:v>4276944417.8240738</c:v>
                </c:pt>
                <c:pt idx="11032">
                  <c:v>4276944421.2962961</c:v>
                </c:pt>
                <c:pt idx="11033">
                  <c:v>4276944424.7685184</c:v>
                </c:pt>
                <c:pt idx="11034">
                  <c:v>4276944427.083333</c:v>
                </c:pt>
                <c:pt idx="11035">
                  <c:v>4276944430.5555553</c:v>
                </c:pt>
                <c:pt idx="11036">
                  <c:v>4276944434.0277777</c:v>
                </c:pt>
                <c:pt idx="11037">
                  <c:v>4276944437.5</c:v>
                </c:pt>
                <c:pt idx="11038">
                  <c:v>4276944439.8148146</c:v>
                </c:pt>
                <c:pt idx="11039">
                  <c:v>4276944443.2870369</c:v>
                </c:pt>
                <c:pt idx="11040">
                  <c:v>4276944446.7592592</c:v>
                </c:pt>
                <c:pt idx="11041">
                  <c:v>4276944450.2314816</c:v>
                </c:pt>
                <c:pt idx="11042">
                  <c:v>4276944453.7037039</c:v>
                </c:pt>
                <c:pt idx="11043">
                  <c:v>4276944456.0185184</c:v>
                </c:pt>
                <c:pt idx="11044">
                  <c:v>4276944459.4907408</c:v>
                </c:pt>
                <c:pt idx="11045">
                  <c:v>4276944462.9629631</c:v>
                </c:pt>
                <c:pt idx="11046">
                  <c:v>4276944466.4351854</c:v>
                </c:pt>
                <c:pt idx="11047">
                  <c:v>4276944468.75</c:v>
                </c:pt>
                <c:pt idx="11048">
                  <c:v>4276944472.2222223</c:v>
                </c:pt>
                <c:pt idx="11049">
                  <c:v>4276944475.6944447</c:v>
                </c:pt>
                <c:pt idx="11050">
                  <c:v>4276944479.166667</c:v>
                </c:pt>
                <c:pt idx="11051">
                  <c:v>4276944481.4814816</c:v>
                </c:pt>
                <c:pt idx="11052">
                  <c:v>4276944484.9537039</c:v>
                </c:pt>
                <c:pt idx="11053">
                  <c:v>4276944488.4259262</c:v>
                </c:pt>
                <c:pt idx="11054">
                  <c:v>4276944491.8981485</c:v>
                </c:pt>
                <c:pt idx="11055">
                  <c:v>4276944495.3703709</c:v>
                </c:pt>
                <c:pt idx="11056">
                  <c:v>4276944497.6851854</c:v>
                </c:pt>
                <c:pt idx="11057">
                  <c:v>4276944501.1574078</c:v>
                </c:pt>
                <c:pt idx="11058">
                  <c:v>4276944504.6296301</c:v>
                </c:pt>
                <c:pt idx="11059">
                  <c:v>4276944508.1018515</c:v>
                </c:pt>
                <c:pt idx="11060">
                  <c:v>4276944510.416667</c:v>
                </c:pt>
                <c:pt idx="11061">
                  <c:v>4276944513.8888893</c:v>
                </c:pt>
                <c:pt idx="11062">
                  <c:v>4276944517.3611107</c:v>
                </c:pt>
                <c:pt idx="11063">
                  <c:v>4276944520.833333</c:v>
                </c:pt>
                <c:pt idx="11064">
                  <c:v>4276944523.1481485</c:v>
                </c:pt>
                <c:pt idx="11065">
                  <c:v>4276944526.6203699</c:v>
                </c:pt>
                <c:pt idx="11066">
                  <c:v>4276944530.0925922</c:v>
                </c:pt>
                <c:pt idx="11067">
                  <c:v>4276944533.5648146</c:v>
                </c:pt>
                <c:pt idx="11068">
                  <c:v>4276944537.0370369</c:v>
                </c:pt>
                <c:pt idx="11069">
                  <c:v>4276944539.3518515</c:v>
                </c:pt>
                <c:pt idx="11070">
                  <c:v>4276944542.8240738</c:v>
                </c:pt>
                <c:pt idx="11071">
                  <c:v>4276944546.2962961</c:v>
                </c:pt>
                <c:pt idx="11072">
                  <c:v>4276944549.7685184</c:v>
                </c:pt>
                <c:pt idx="11073">
                  <c:v>4276944552.083333</c:v>
                </c:pt>
                <c:pt idx="11074">
                  <c:v>4276944555.5555553</c:v>
                </c:pt>
                <c:pt idx="11075">
                  <c:v>4276944559.0277777</c:v>
                </c:pt>
                <c:pt idx="11076">
                  <c:v>4276944562.5</c:v>
                </c:pt>
                <c:pt idx="11077">
                  <c:v>4276944564.8148146</c:v>
                </c:pt>
                <c:pt idx="11078">
                  <c:v>4276944568.2870369</c:v>
                </c:pt>
                <c:pt idx="11079">
                  <c:v>4276944571.7592592</c:v>
                </c:pt>
                <c:pt idx="11080">
                  <c:v>4276944575.2314816</c:v>
                </c:pt>
                <c:pt idx="11081">
                  <c:v>4276944578.7037039</c:v>
                </c:pt>
                <c:pt idx="11082">
                  <c:v>4276944581.0185184</c:v>
                </c:pt>
                <c:pt idx="11083">
                  <c:v>4276944584.4907408</c:v>
                </c:pt>
                <c:pt idx="11084">
                  <c:v>4276944587.9629631</c:v>
                </c:pt>
                <c:pt idx="11085">
                  <c:v>4276944591.4351854</c:v>
                </c:pt>
                <c:pt idx="11086">
                  <c:v>4276944593.75</c:v>
                </c:pt>
                <c:pt idx="11087">
                  <c:v>4276944597.2222223</c:v>
                </c:pt>
                <c:pt idx="11088">
                  <c:v>4276944600.6944447</c:v>
                </c:pt>
                <c:pt idx="11089">
                  <c:v>4276944604.166667</c:v>
                </c:pt>
                <c:pt idx="11090">
                  <c:v>4276944607.6388884</c:v>
                </c:pt>
                <c:pt idx="11091">
                  <c:v>4276944609.9537039</c:v>
                </c:pt>
                <c:pt idx="11092">
                  <c:v>4276944613.4259262</c:v>
                </c:pt>
                <c:pt idx="11093">
                  <c:v>4276944616.8981476</c:v>
                </c:pt>
                <c:pt idx="11094">
                  <c:v>4276944620.3703699</c:v>
                </c:pt>
                <c:pt idx="11095">
                  <c:v>4276944622.6851854</c:v>
                </c:pt>
                <c:pt idx="11096">
                  <c:v>4276944626.1574078</c:v>
                </c:pt>
                <c:pt idx="11097">
                  <c:v>4276944629.6296291</c:v>
                </c:pt>
                <c:pt idx="11098">
                  <c:v>4276944633.1018515</c:v>
                </c:pt>
                <c:pt idx="11099">
                  <c:v>4276944635.416667</c:v>
                </c:pt>
                <c:pt idx="11100">
                  <c:v>4276944638.8888884</c:v>
                </c:pt>
                <c:pt idx="11101">
                  <c:v>4276944642.3611107</c:v>
                </c:pt>
                <c:pt idx="11102">
                  <c:v>4276944645.833333</c:v>
                </c:pt>
                <c:pt idx="11103">
                  <c:v>4276944649.3055553</c:v>
                </c:pt>
                <c:pt idx="11104">
                  <c:v>4276944651.6203699</c:v>
                </c:pt>
                <c:pt idx="11105">
                  <c:v>4276944655.0925922</c:v>
                </c:pt>
                <c:pt idx="11106">
                  <c:v>4276944658.5648146</c:v>
                </c:pt>
                <c:pt idx="11107">
                  <c:v>4276944662.0370369</c:v>
                </c:pt>
                <c:pt idx="11108">
                  <c:v>4276944664.3518515</c:v>
                </c:pt>
                <c:pt idx="11109">
                  <c:v>4276944667.8240738</c:v>
                </c:pt>
                <c:pt idx="11110">
                  <c:v>4276944671.2962961</c:v>
                </c:pt>
                <c:pt idx="11111">
                  <c:v>4276944674.7685184</c:v>
                </c:pt>
                <c:pt idx="11112">
                  <c:v>4276944678.2407408</c:v>
                </c:pt>
                <c:pt idx="11113">
                  <c:v>4276944680.5555553</c:v>
                </c:pt>
                <c:pt idx="11114">
                  <c:v>4276944684.0277777</c:v>
                </c:pt>
                <c:pt idx="11115">
                  <c:v>4276944687.5</c:v>
                </c:pt>
                <c:pt idx="11116">
                  <c:v>4276944690.9722223</c:v>
                </c:pt>
                <c:pt idx="11117">
                  <c:v>4276944693.2870369</c:v>
                </c:pt>
                <c:pt idx="11118">
                  <c:v>4276944696.7592592</c:v>
                </c:pt>
                <c:pt idx="11119">
                  <c:v>4276944700.2314816</c:v>
                </c:pt>
                <c:pt idx="11120">
                  <c:v>4276944703.7037039</c:v>
                </c:pt>
                <c:pt idx="11121">
                  <c:v>4276944706.0185184</c:v>
                </c:pt>
                <c:pt idx="11122">
                  <c:v>4276944709.4907408</c:v>
                </c:pt>
                <c:pt idx="11123">
                  <c:v>4276944712.9629631</c:v>
                </c:pt>
                <c:pt idx="11124">
                  <c:v>4276944716.4351854</c:v>
                </c:pt>
                <c:pt idx="11125">
                  <c:v>4276944719.9074073</c:v>
                </c:pt>
                <c:pt idx="11126">
                  <c:v>4276944722.2222223</c:v>
                </c:pt>
                <c:pt idx="11127">
                  <c:v>4276944725.6944447</c:v>
                </c:pt>
                <c:pt idx="11128">
                  <c:v>4276944729.1666665</c:v>
                </c:pt>
                <c:pt idx="11129">
                  <c:v>4276944732.6388888</c:v>
                </c:pt>
                <c:pt idx="11130">
                  <c:v>4276944734.9537039</c:v>
                </c:pt>
                <c:pt idx="11131">
                  <c:v>4276944738.4259257</c:v>
                </c:pt>
                <c:pt idx="11132">
                  <c:v>4276944741.8981481</c:v>
                </c:pt>
                <c:pt idx="11133">
                  <c:v>4276944745.3703704</c:v>
                </c:pt>
                <c:pt idx="11134">
                  <c:v>4276944747.685185</c:v>
                </c:pt>
                <c:pt idx="11135">
                  <c:v>4276944751.1574073</c:v>
                </c:pt>
                <c:pt idx="11136">
                  <c:v>4276944754.6296296</c:v>
                </c:pt>
                <c:pt idx="11137">
                  <c:v>4276944758.1018519</c:v>
                </c:pt>
                <c:pt idx="11138">
                  <c:v>4276944761.5740743</c:v>
                </c:pt>
                <c:pt idx="11139">
                  <c:v>4276944763.8888888</c:v>
                </c:pt>
                <c:pt idx="11140">
                  <c:v>4276944767.3611112</c:v>
                </c:pt>
                <c:pt idx="11141">
                  <c:v>4276944771.9907408</c:v>
                </c:pt>
                <c:pt idx="11142">
                  <c:v>4276944774.3055558</c:v>
                </c:pt>
                <c:pt idx="11143">
                  <c:v>4276944777.7777781</c:v>
                </c:pt>
                <c:pt idx="11144">
                  <c:v>4276944781.25</c:v>
                </c:pt>
                <c:pt idx="11145">
                  <c:v>4276944784.7222223</c:v>
                </c:pt>
                <c:pt idx="11146">
                  <c:v>4276944788.1944442</c:v>
                </c:pt>
                <c:pt idx="11147">
                  <c:v>4276944790.5092597</c:v>
                </c:pt>
                <c:pt idx="11148">
                  <c:v>4276944793.9814816</c:v>
                </c:pt>
                <c:pt idx="11149">
                  <c:v>4276944797.4537034</c:v>
                </c:pt>
                <c:pt idx="11150">
                  <c:v>4276944800.9259257</c:v>
                </c:pt>
                <c:pt idx="11151">
                  <c:v>4276944803.2407413</c:v>
                </c:pt>
                <c:pt idx="11152">
                  <c:v>4276944806.7129626</c:v>
                </c:pt>
                <c:pt idx="11153">
                  <c:v>4276944810.185185</c:v>
                </c:pt>
                <c:pt idx="11154">
                  <c:v>4276944813.6574073</c:v>
                </c:pt>
                <c:pt idx="11155">
                  <c:v>4276944817.1296296</c:v>
                </c:pt>
                <c:pt idx="11156">
                  <c:v>4276944819.4444442</c:v>
                </c:pt>
                <c:pt idx="11157">
                  <c:v>4276944822.9166665</c:v>
                </c:pt>
                <c:pt idx="11158">
                  <c:v>4276944826.3888888</c:v>
                </c:pt>
                <c:pt idx="11159">
                  <c:v>4276944829.8611112</c:v>
                </c:pt>
                <c:pt idx="11160">
                  <c:v>4276944832.1759257</c:v>
                </c:pt>
                <c:pt idx="11161">
                  <c:v>4276944835.6481481</c:v>
                </c:pt>
                <c:pt idx="11162">
                  <c:v>4276944839.1203704</c:v>
                </c:pt>
                <c:pt idx="11163">
                  <c:v>4276944842.5925927</c:v>
                </c:pt>
                <c:pt idx="11164">
                  <c:v>4276944844.9074073</c:v>
                </c:pt>
                <c:pt idx="11165">
                  <c:v>4276944848.3796296</c:v>
                </c:pt>
                <c:pt idx="11166">
                  <c:v>4276944851.8518519</c:v>
                </c:pt>
                <c:pt idx="11167">
                  <c:v>4276944855.3240743</c:v>
                </c:pt>
                <c:pt idx="11168">
                  <c:v>4276944858.7962966</c:v>
                </c:pt>
                <c:pt idx="11169">
                  <c:v>4276944861.1111112</c:v>
                </c:pt>
                <c:pt idx="11170">
                  <c:v>4276944864.5833335</c:v>
                </c:pt>
                <c:pt idx="11171">
                  <c:v>4276944868.0555558</c:v>
                </c:pt>
                <c:pt idx="11172">
                  <c:v>4276944871.5277781</c:v>
                </c:pt>
                <c:pt idx="11173">
                  <c:v>4276944873.8425927</c:v>
                </c:pt>
                <c:pt idx="11174">
                  <c:v>4276944877.314815</c:v>
                </c:pt>
                <c:pt idx="11175">
                  <c:v>4276944880.7870374</c:v>
                </c:pt>
                <c:pt idx="11176">
                  <c:v>4276944884.2592597</c:v>
                </c:pt>
                <c:pt idx="11177">
                  <c:v>4276944886.5740743</c:v>
                </c:pt>
                <c:pt idx="11178">
                  <c:v>4276944890.0462966</c:v>
                </c:pt>
                <c:pt idx="11179">
                  <c:v>4276944893.5185189</c:v>
                </c:pt>
                <c:pt idx="11180">
                  <c:v>4276944896.9907403</c:v>
                </c:pt>
                <c:pt idx="11181">
                  <c:v>4276944900.4629626</c:v>
                </c:pt>
                <c:pt idx="11182">
                  <c:v>4276944902.7777781</c:v>
                </c:pt>
                <c:pt idx="11183">
                  <c:v>4276944906.2500005</c:v>
                </c:pt>
                <c:pt idx="11184">
                  <c:v>4276944909.7222219</c:v>
                </c:pt>
                <c:pt idx="11185">
                  <c:v>4276944913.1944442</c:v>
                </c:pt>
                <c:pt idx="11186">
                  <c:v>4276944915.5092597</c:v>
                </c:pt>
                <c:pt idx="11187">
                  <c:v>4276944918.9814811</c:v>
                </c:pt>
                <c:pt idx="11188">
                  <c:v>4276944922.4537034</c:v>
                </c:pt>
                <c:pt idx="11189">
                  <c:v>4276944925.9259257</c:v>
                </c:pt>
                <c:pt idx="11190">
                  <c:v>4276944929.3981481</c:v>
                </c:pt>
                <c:pt idx="11191">
                  <c:v>4276944931.7129626</c:v>
                </c:pt>
                <c:pt idx="11192">
                  <c:v>4276944935.185185</c:v>
                </c:pt>
                <c:pt idx="11193">
                  <c:v>4276944938.6574073</c:v>
                </c:pt>
                <c:pt idx="11194">
                  <c:v>4276944942.1296296</c:v>
                </c:pt>
                <c:pt idx="11195">
                  <c:v>4276944944.4444442</c:v>
                </c:pt>
                <c:pt idx="11196">
                  <c:v>4276944947.9166665</c:v>
                </c:pt>
                <c:pt idx="11197">
                  <c:v>4276944951.3888888</c:v>
                </c:pt>
                <c:pt idx="11198">
                  <c:v>4276944954.8611112</c:v>
                </c:pt>
                <c:pt idx="11199">
                  <c:v>4276944957.1759257</c:v>
                </c:pt>
                <c:pt idx="11200">
                  <c:v>4276944960.6481481</c:v>
                </c:pt>
                <c:pt idx="11201">
                  <c:v>4276944964.1203704</c:v>
                </c:pt>
                <c:pt idx="11202">
                  <c:v>4276944967.5925927</c:v>
                </c:pt>
                <c:pt idx="11203">
                  <c:v>4276944971.064815</c:v>
                </c:pt>
                <c:pt idx="11204">
                  <c:v>4276944973.3796296</c:v>
                </c:pt>
                <c:pt idx="11205">
                  <c:v>4276944976.8518519</c:v>
                </c:pt>
                <c:pt idx="11206">
                  <c:v>4276944980.3240743</c:v>
                </c:pt>
                <c:pt idx="11207">
                  <c:v>4276944983.7962966</c:v>
                </c:pt>
                <c:pt idx="11208">
                  <c:v>4276944986.1111112</c:v>
                </c:pt>
                <c:pt idx="11209">
                  <c:v>4276944989.5833335</c:v>
                </c:pt>
                <c:pt idx="11210">
                  <c:v>4276944993.0555558</c:v>
                </c:pt>
                <c:pt idx="11211">
                  <c:v>4276944996.5277781</c:v>
                </c:pt>
                <c:pt idx="11212">
                  <c:v>4276944998.8425927</c:v>
                </c:pt>
                <c:pt idx="11213">
                  <c:v>4276945002.314815</c:v>
                </c:pt>
                <c:pt idx="11214">
                  <c:v>4276945005.7870374</c:v>
                </c:pt>
                <c:pt idx="11215">
                  <c:v>4276945009.2592587</c:v>
                </c:pt>
                <c:pt idx="11216">
                  <c:v>4276945012.7314811</c:v>
                </c:pt>
                <c:pt idx="11217">
                  <c:v>4276945015.0462966</c:v>
                </c:pt>
                <c:pt idx="11218">
                  <c:v>4276945018.518518</c:v>
                </c:pt>
                <c:pt idx="11219">
                  <c:v>4276945021.9907403</c:v>
                </c:pt>
                <c:pt idx="11220">
                  <c:v>4276945025.4629626</c:v>
                </c:pt>
                <c:pt idx="11221">
                  <c:v>4276945027.7777772</c:v>
                </c:pt>
                <c:pt idx="11222">
                  <c:v>4276945031.2499995</c:v>
                </c:pt>
                <c:pt idx="11223">
                  <c:v>4276945034.7222219</c:v>
                </c:pt>
                <c:pt idx="11224">
                  <c:v>4276945038.1944442</c:v>
                </c:pt>
                <c:pt idx="11225">
                  <c:v>4276945040.5092587</c:v>
                </c:pt>
                <c:pt idx="11226">
                  <c:v>4276945043.9814811</c:v>
                </c:pt>
                <c:pt idx="11227">
                  <c:v>4276945047.4537034</c:v>
                </c:pt>
                <c:pt idx="11228">
                  <c:v>4276945050.9259257</c:v>
                </c:pt>
                <c:pt idx="11229">
                  <c:v>4276945054.3981481</c:v>
                </c:pt>
                <c:pt idx="11230">
                  <c:v>4276945056.7129626</c:v>
                </c:pt>
                <c:pt idx="11231">
                  <c:v>4276945060.185185</c:v>
                </c:pt>
                <c:pt idx="11232">
                  <c:v>4276945063.6574073</c:v>
                </c:pt>
                <c:pt idx="11233">
                  <c:v>4276945067.1296296</c:v>
                </c:pt>
                <c:pt idx="11234">
                  <c:v>4276945069.4444442</c:v>
                </c:pt>
                <c:pt idx="11235">
                  <c:v>4276945072.9166665</c:v>
                </c:pt>
                <c:pt idx="11236">
                  <c:v>4276945076.3888888</c:v>
                </c:pt>
                <c:pt idx="11237">
                  <c:v>4276945079.8611112</c:v>
                </c:pt>
                <c:pt idx="11238">
                  <c:v>4276945083.3333335</c:v>
                </c:pt>
                <c:pt idx="11239">
                  <c:v>4276945085.6481481</c:v>
                </c:pt>
                <c:pt idx="11240">
                  <c:v>4276945089.1203704</c:v>
                </c:pt>
                <c:pt idx="11241">
                  <c:v>4276945092.5925927</c:v>
                </c:pt>
                <c:pt idx="11242">
                  <c:v>4276945096.064815</c:v>
                </c:pt>
                <c:pt idx="11243">
                  <c:v>4276945098.3796296</c:v>
                </c:pt>
                <c:pt idx="11244">
                  <c:v>4276945101.8518519</c:v>
                </c:pt>
                <c:pt idx="11245">
                  <c:v>4276945105.3240743</c:v>
                </c:pt>
                <c:pt idx="11246">
                  <c:v>4276945108.7962961</c:v>
                </c:pt>
                <c:pt idx="11247">
                  <c:v>4276945111.1111112</c:v>
                </c:pt>
                <c:pt idx="11248">
                  <c:v>4276945114.5833335</c:v>
                </c:pt>
                <c:pt idx="11249">
                  <c:v>4276945118.0555553</c:v>
                </c:pt>
                <c:pt idx="11250">
                  <c:v>4276945121.5277777</c:v>
                </c:pt>
                <c:pt idx="11251">
                  <c:v>4276945125</c:v>
                </c:pt>
                <c:pt idx="11252">
                  <c:v>4276945127.3148146</c:v>
                </c:pt>
                <c:pt idx="11253">
                  <c:v>4276945130.7870369</c:v>
                </c:pt>
                <c:pt idx="11254">
                  <c:v>4276945134.2592592</c:v>
                </c:pt>
                <c:pt idx="11255">
                  <c:v>4276945137.7314816</c:v>
                </c:pt>
                <c:pt idx="11256">
                  <c:v>4276945140.0462961</c:v>
                </c:pt>
                <c:pt idx="11257">
                  <c:v>4276945143.5185184</c:v>
                </c:pt>
                <c:pt idx="11258">
                  <c:v>4276945146.9907408</c:v>
                </c:pt>
                <c:pt idx="11259">
                  <c:v>4276945150.4629631</c:v>
                </c:pt>
                <c:pt idx="11260">
                  <c:v>4276945152.7777777</c:v>
                </c:pt>
                <c:pt idx="11261">
                  <c:v>4276945156.25</c:v>
                </c:pt>
                <c:pt idx="11262">
                  <c:v>4276945159.7222223</c:v>
                </c:pt>
                <c:pt idx="11263">
                  <c:v>4276945163.1944447</c:v>
                </c:pt>
                <c:pt idx="11264">
                  <c:v>4276945166.666667</c:v>
                </c:pt>
                <c:pt idx="11265">
                  <c:v>4276945168.9814816</c:v>
                </c:pt>
                <c:pt idx="11266">
                  <c:v>4276945172.4537039</c:v>
                </c:pt>
                <c:pt idx="11267">
                  <c:v>4276945175.9259262</c:v>
                </c:pt>
                <c:pt idx="11268">
                  <c:v>4276945179.3981485</c:v>
                </c:pt>
                <c:pt idx="11269">
                  <c:v>4276945181.7129631</c:v>
                </c:pt>
                <c:pt idx="11270">
                  <c:v>4276945185.1851854</c:v>
                </c:pt>
                <c:pt idx="11271">
                  <c:v>4276945188.6574078</c:v>
                </c:pt>
                <c:pt idx="11272">
                  <c:v>4276945192.1296301</c:v>
                </c:pt>
                <c:pt idx="11273">
                  <c:v>4276945194.4444447</c:v>
                </c:pt>
                <c:pt idx="11274">
                  <c:v>4276945197.916667</c:v>
                </c:pt>
                <c:pt idx="11275">
                  <c:v>4276945201.3888893</c:v>
                </c:pt>
                <c:pt idx="11276">
                  <c:v>4276945204.8611116</c:v>
                </c:pt>
                <c:pt idx="11277">
                  <c:v>4276945208.333333</c:v>
                </c:pt>
                <c:pt idx="11278">
                  <c:v>4276945210.6481485</c:v>
                </c:pt>
                <c:pt idx="11279">
                  <c:v>4276945214.1203709</c:v>
                </c:pt>
                <c:pt idx="11280">
                  <c:v>4276945217.5925922</c:v>
                </c:pt>
                <c:pt idx="11281">
                  <c:v>4276945221.0648146</c:v>
                </c:pt>
                <c:pt idx="11282">
                  <c:v>4276945223.3796301</c:v>
                </c:pt>
                <c:pt idx="11283">
                  <c:v>4276945226.8518524</c:v>
                </c:pt>
                <c:pt idx="11284">
                  <c:v>4276945230.3240738</c:v>
                </c:pt>
                <c:pt idx="11285">
                  <c:v>4276945233.7962961</c:v>
                </c:pt>
                <c:pt idx="11286">
                  <c:v>4276945237.2685184</c:v>
                </c:pt>
                <c:pt idx="11287">
                  <c:v>4276945239.583333</c:v>
                </c:pt>
                <c:pt idx="11288">
                  <c:v>4276945243.0555553</c:v>
                </c:pt>
                <c:pt idx="11289">
                  <c:v>4276945246.5277777</c:v>
                </c:pt>
                <c:pt idx="11290">
                  <c:v>4276945250</c:v>
                </c:pt>
                <c:pt idx="11291">
                  <c:v>4276945252.3148146</c:v>
                </c:pt>
                <c:pt idx="11292">
                  <c:v>4276945255.7870369</c:v>
                </c:pt>
                <c:pt idx="11293">
                  <c:v>4276945259.2592592</c:v>
                </c:pt>
                <c:pt idx="11294">
                  <c:v>4276945262.7314816</c:v>
                </c:pt>
                <c:pt idx="11295">
                  <c:v>4276945266.2037039</c:v>
                </c:pt>
                <c:pt idx="11296">
                  <c:v>4276945268.5185184</c:v>
                </c:pt>
                <c:pt idx="11297">
                  <c:v>4276945271.9907408</c:v>
                </c:pt>
                <c:pt idx="11298">
                  <c:v>4276945275.4629631</c:v>
                </c:pt>
                <c:pt idx="11299">
                  <c:v>4276945278.9351854</c:v>
                </c:pt>
                <c:pt idx="11300">
                  <c:v>4276945281.25</c:v>
                </c:pt>
                <c:pt idx="11301">
                  <c:v>4276945284.7222223</c:v>
                </c:pt>
                <c:pt idx="11302">
                  <c:v>4276945288.1944447</c:v>
                </c:pt>
                <c:pt idx="11303">
                  <c:v>4276945291.666667</c:v>
                </c:pt>
                <c:pt idx="11304">
                  <c:v>4276945293.9814816</c:v>
                </c:pt>
                <c:pt idx="11305">
                  <c:v>4276945297.4537039</c:v>
                </c:pt>
                <c:pt idx="11306">
                  <c:v>4276945300.9259262</c:v>
                </c:pt>
                <c:pt idx="11307">
                  <c:v>4276945304.3981485</c:v>
                </c:pt>
                <c:pt idx="11308">
                  <c:v>4276945307.8703699</c:v>
                </c:pt>
                <c:pt idx="11309">
                  <c:v>4276945310.1851854</c:v>
                </c:pt>
                <c:pt idx="11310">
                  <c:v>4276945313.6574078</c:v>
                </c:pt>
                <c:pt idx="11311">
                  <c:v>4276945317.1296301</c:v>
                </c:pt>
                <c:pt idx="11312">
                  <c:v>4276945320.6018515</c:v>
                </c:pt>
                <c:pt idx="11313">
                  <c:v>4276945322.916667</c:v>
                </c:pt>
                <c:pt idx="11314">
                  <c:v>4276945326.3888893</c:v>
                </c:pt>
                <c:pt idx="11315">
                  <c:v>4276945329.8611107</c:v>
                </c:pt>
                <c:pt idx="11316">
                  <c:v>4276945333.333333</c:v>
                </c:pt>
                <c:pt idx="11317">
                  <c:v>4276945336.8055553</c:v>
                </c:pt>
                <c:pt idx="11318">
                  <c:v>4276945339.1203699</c:v>
                </c:pt>
                <c:pt idx="11319">
                  <c:v>4276945342.5925922</c:v>
                </c:pt>
                <c:pt idx="11320">
                  <c:v>4276945346.0648146</c:v>
                </c:pt>
                <c:pt idx="11321">
                  <c:v>4276945349.5370369</c:v>
                </c:pt>
                <c:pt idx="11322">
                  <c:v>4276945351.8518515</c:v>
                </c:pt>
                <c:pt idx="11323">
                  <c:v>4276945355.3240738</c:v>
                </c:pt>
                <c:pt idx="11324">
                  <c:v>4276945358.7962961</c:v>
                </c:pt>
                <c:pt idx="11325">
                  <c:v>4276945362.2685184</c:v>
                </c:pt>
                <c:pt idx="11326">
                  <c:v>4276945364.583333</c:v>
                </c:pt>
                <c:pt idx="11327">
                  <c:v>4276945368.0555553</c:v>
                </c:pt>
                <c:pt idx="11328">
                  <c:v>4276945371.5277777</c:v>
                </c:pt>
                <c:pt idx="11329">
                  <c:v>4276945375</c:v>
                </c:pt>
                <c:pt idx="11330">
                  <c:v>4276945378.4722223</c:v>
                </c:pt>
                <c:pt idx="11331">
                  <c:v>4276945380.7870369</c:v>
                </c:pt>
                <c:pt idx="11332">
                  <c:v>4276945384.2592592</c:v>
                </c:pt>
                <c:pt idx="11333">
                  <c:v>4276945387.7314816</c:v>
                </c:pt>
                <c:pt idx="11334">
                  <c:v>4276945391.2037039</c:v>
                </c:pt>
                <c:pt idx="11335">
                  <c:v>4276945393.5185184</c:v>
                </c:pt>
                <c:pt idx="11336">
                  <c:v>4276945396.9907408</c:v>
                </c:pt>
                <c:pt idx="11337">
                  <c:v>4276945400.4629631</c:v>
                </c:pt>
                <c:pt idx="11338">
                  <c:v>4276945403.9351854</c:v>
                </c:pt>
                <c:pt idx="11339">
                  <c:v>4276945406.25</c:v>
                </c:pt>
                <c:pt idx="11340">
                  <c:v>4276945409.7222223</c:v>
                </c:pt>
                <c:pt idx="11341">
                  <c:v>4276945413.1944447</c:v>
                </c:pt>
                <c:pt idx="11342">
                  <c:v>4276945416.666667</c:v>
                </c:pt>
                <c:pt idx="11343">
                  <c:v>4276945420.1388884</c:v>
                </c:pt>
                <c:pt idx="11344">
                  <c:v>4276945422.4537039</c:v>
                </c:pt>
                <c:pt idx="11345">
                  <c:v>4276945425.9259262</c:v>
                </c:pt>
                <c:pt idx="11346">
                  <c:v>4276945429.3981481</c:v>
                </c:pt>
                <c:pt idx="11347">
                  <c:v>4276945432.8703699</c:v>
                </c:pt>
                <c:pt idx="11348">
                  <c:v>4276945435.1851854</c:v>
                </c:pt>
                <c:pt idx="11349">
                  <c:v>4276945438.6574073</c:v>
                </c:pt>
                <c:pt idx="11350">
                  <c:v>4276945442.1296291</c:v>
                </c:pt>
                <c:pt idx="11351">
                  <c:v>4276945445.6018515</c:v>
                </c:pt>
                <c:pt idx="11352">
                  <c:v>4276945447.9166665</c:v>
                </c:pt>
                <c:pt idx="11353">
                  <c:v>4276945451.3888888</c:v>
                </c:pt>
                <c:pt idx="11354">
                  <c:v>4276945454.8611107</c:v>
                </c:pt>
                <c:pt idx="11355">
                  <c:v>4276945458.333333</c:v>
                </c:pt>
                <c:pt idx="11356">
                  <c:v>4276945461.8055553</c:v>
                </c:pt>
                <c:pt idx="11357">
                  <c:v>4276945464.1203704</c:v>
                </c:pt>
                <c:pt idx="11358">
                  <c:v>4276945467.5925922</c:v>
                </c:pt>
                <c:pt idx="11359">
                  <c:v>4276945471.0648146</c:v>
                </c:pt>
                <c:pt idx="11360">
                  <c:v>4276945474.5370369</c:v>
                </c:pt>
                <c:pt idx="11361">
                  <c:v>4276945476.8518519</c:v>
                </c:pt>
                <c:pt idx="11362">
                  <c:v>4276945480.3240738</c:v>
                </c:pt>
                <c:pt idx="11363">
                  <c:v>4276945483.7962961</c:v>
                </c:pt>
                <c:pt idx="11364">
                  <c:v>4276945487.2685184</c:v>
                </c:pt>
                <c:pt idx="11365">
                  <c:v>4276945490.7407408</c:v>
                </c:pt>
                <c:pt idx="11366">
                  <c:v>4276945493.0555553</c:v>
                </c:pt>
                <c:pt idx="11367">
                  <c:v>4276945496.5277777</c:v>
                </c:pt>
                <c:pt idx="11368">
                  <c:v>4276945500</c:v>
                </c:pt>
                <c:pt idx="11369">
                  <c:v>4276945503.4722223</c:v>
                </c:pt>
                <c:pt idx="11370">
                  <c:v>4276945505.7870369</c:v>
                </c:pt>
                <c:pt idx="11371">
                  <c:v>4276945509.2592592</c:v>
                </c:pt>
                <c:pt idx="11372">
                  <c:v>4276945512.7314816</c:v>
                </c:pt>
                <c:pt idx="11373">
                  <c:v>4276945516.2037039</c:v>
                </c:pt>
                <c:pt idx="11374">
                  <c:v>4276945518.5185184</c:v>
                </c:pt>
                <c:pt idx="11375">
                  <c:v>4276945521.9907408</c:v>
                </c:pt>
                <c:pt idx="11376">
                  <c:v>4276945525.4629631</c:v>
                </c:pt>
                <c:pt idx="11377">
                  <c:v>4276945528.935185</c:v>
                </c:pt>
                <c:pt idx="11378">
                  <c:v>4276945532.4074073</c:v>
                </c:pt>
                <c:pt idx="11379">
                  <c:v>4276945534.7222223</c:v>
                </c:pt>
                <c:pt idx="11380">
                  <c:v>4276945538.1944442</c:v>
                </c:pt>
                <c:pt idx="11381">
                  <c:v>4276945541.6666665</c:v>
                </c:pt>
                <c:pt idx="11382">
                  <c:v>4276945545.1388888</c:v>
                </c:pt>
                <c:pt idx="11383">
                  <c:v>4276945547.4537039</c:v>
                </c:pt>
                <c:pt idx="11384">
                  <c:v>4276945550.9259257</c:v>
                </c:pt>
                <c:pt idx="11385">
                  <c:v>4276945554.3981481</c:v>
                </c:pt>
                <c:pt idx="11386">
                  <c:v>4276945557.8703704</c:v>
                </c:pt>
                <c:pt idx="11387">
                  <c:v>4276945560.185185</c:v>
                </c:pt>
                <c:pt idx="11388">
                  <c:v>4276945563.6574073</c:v>
                </c:pt>
                <c:pt idx="11389">
                  <c:v>4276945567.1296296</c:v>
                </c:pt>
                <c:pt idx="11390">
                  <c:v>4276945570.6018519</c:v>
                </c:pt>
                <c:pt idx="11391">
                  <c:v>4276945574.0740743</c:v>
                </c:pt>
                <c:pt idx="11392">
                  <c:v>4276945576.3888888</c:v>
                </c:pt>
                <c:pt idx="11393">
                  <c:v>4276945579.8611112</c:v>
                </c:pt>
                <c:pt idx="11394">
                  <c:v>4276945583.3333335</c:v>
                </c:pt>
                <c:pt idx="11395">
                  <c:v>4276945586.8055558</c:v>
                </c:pt>
                <c:pt idx="11396">
                  <c:v>4276945589.1203704</c:v>
                </c:pt>
                <c:pt idx="11397">
                  <c:v>4276945592.5925927</c:v>
                </c:pt>
                <c:pt idx="11398">
                  <c:v>4276945596.064815</c:v>
                </c:pt>
                <c:pt idx="11399">
                  <c:v>4276945599.5370374</c:v>
                </c:pt>
                <c:pt idx="11400">
                  <c:v>4276945603.0092597</c:v>
                </c:pt>
                <c:pt idx="11401">
                  <c:v>4276945605.3240743</c:v>
                </c:pt>
                <c:pt idx="11402">
                  <c:v>4276945608.7962966</c:v>
                </c:pt>
                <c:pt idx="11403">
                  <c:v>4276945612.2685189</c:v>
                </c:pt>
                <c:pt idx="11404">
                  <c:v>4276945615.7407413</c:v>
                </c:pt>
                <c:pt idx="11405">
                  <c:v>4276945618.0555558</c:v>
                </c:pt>
                <c:pt idx="11406">
                  <c:v>4276945621.5277781</c:v>
                </c:pt>
                <c:pt idx="11407">
                  <c:v>4276945625.0000005</c:v>
                </c:pt>
                <c:pt idx="11408">
                  <c:v>4276945628.4722219</c:v>
                </c:pt>
                <c:pt idx="11409">
                  <c:v>4276945631.9444442</c:v>
                </c:pt>
                <c:pt idx="11410">
                  <c:v>4276945635.4166665</c:v>
                </c:pt>
                <c:pt idx="11411">
                  <c:v>4276945638.8888888</c:v>
                </c:pt>
                <c:pt idx="11412">
                  <c:v>4276945642.3611112</c:v>
                </c:pt>
                <c:pt idx="11413">
                  <c:v>4276945644.6759257</c:v>
                </c:pt>
                <c:pt idx="11414">
                  <c:v>4276945648.1481481</c:v>
                </c:pt>
                <c:pt idx="11415">
                  <c:v>4276945651.6203704</c:v>
                </c:pt>
                <c:pt idx="11416">
                  <c:v>4276945655.0925927</c:v>
                </c:pt>
                <c:pt idx="11417">
                  <c:v>4276945657.4074073</c:v>
                </c:pt>
                <c:pt idx="11418">
                  <c:v>4276945660.8796296</c:v>
                </c:pt>
                <c:pt idx="11419">
                  <c:v>4276945664.3518519</c:v>
                </c:pt>
                <c:pt idx="11420">
                  <c:v>4276945667.8240743</c:v>
                </c:pt>
                <c:pt idx="11421">
                  <c:v>4276945671.2962966</c:v>
                </c:pt>
                <c:pt idx="11422">
                  <c:v>4276945673.6111112</c:v>
                </c:pt>
                <c:pt idx="11423">
                  <c:v>4276945677.0833335</c:v>
                </c:pt>
                <c:pt idx="11424">
                  <c:v>4276945680.5555558</c:v>
                </c:pt>
                <c:pt idx="11425">
                  <c:v>4276945684.0277781</c:v>
                </c:pt>
                <c:pt idx="11426">
                  <c:v>4276945686.3425927</c:v>
                </c:pt>
                <c:pt idx="11427">
                  <c:v>4276945689.814815</c:v>
                </c:pt>
                <c:pt idx="11428">
                  <c:v>4276945693.2870374</c:v>
                </c:pt>
                <c:pt idx="11429">
                  <c:v>4276945696.7592597</c:v>
                </c:pt>
                <c:pt idx="11430">
                  <c:v>4276945700.2314811</c:v>
                </c:pt>
                <c:pt idx="11431">
                  <c:v>4276945702.5462966</c:v>
                </c:pt>
                <c:pt idx="11432">
                  <c:v>4276945706.0185189</c:v>
                </c:pt>
                <c:pt idx="11433">
                  <c:v>4276945709.4907403</c:v>
                </c:pt>
                <c:pt idx="11434">
                  <c:v>4276945712.9629626</c:v>
                </c:pt>
                <c:pt idx="11435">
                  <c:v>4276945715.2777781</c:v>
                </c:pt>
                <c:pt idx="11436">
                  <c:v>4276945718.7499995</c:v>
                </c:pt>
                <c:pt idx="11437">
                  <c:v>4276945722.2222219</c:v>
                </c:pt>
                <c:pt idx="11438">
                  <c:v>4276945725.6944442</c:v>
                </c:pt>
                <c:pt idx="11439">
                  <c:v>4276945728.0092597</c:v>
                </c:pt>
                <c:pt idx="11440">
                  <c:v>4276945731.4814811</c:v>
                </c:pt>
                <c:pt idx="11441">
                  <c:v>4276945734.9537034</c:v>
                </c:pt>
                <c:pt idx="11442">
                  <c:v>4276945738.4259257</c:v>
                </c:pt>
                <c:pt idx="11443">
                  <c:v>4276945741.8981481</c:v>
                </c:pt>
                <c:pt idx="11444">
                  <c:v>4276945744.2129626</c:v>
                </c:pt>
                <c:pt idx="11445">
                  <c:v>4276945747.685185</c:v>
                </c:pt>
                <c:pt idx="11446">
                  <c:v>4276945751.1574073</c:v>
                </c:pt>
                <c:pt idx="11447">
                  <c:v>4276945754.6296296</c:v>
                </c:pt>
                <c:pt idx="11448">
                  <c:v>4276945756.9444442</c:v>
                </c:pt>
                <c:pt idx="11449">
                  <c:v>4276945760.4166665</c:v>
                </c:pt>
                <c:pt idx="11450">
                  <c:v>4276945763.8888888</c:v>
                </c:pt>
                <c:pt idx="11451">
                  <c:v>4276945767.3611112</c:v>
                </c:pt>
                <c:pt idx="11452">
                  <c:v>4276945770.8333335</c:v>
                </c:pt>
                <c:pt idx="11453">
                  <c:v>4276945773.1481481</c:v>
                </c:pt>
                <c:pt idx="11454">
                  <c:v>4276945776.6203704</c:v>
                </c:pt>
                <c:pt idx="11455">
                  <c:v>4276945780.0925927</c:v>
                </c:pt>
                <c:pt idx="11456">
                  <c:v>4276945783.564815</c:v>
                </c:pt>
                <c:pt idx="11457">
                  <c:v>4276945785.8796296</c:v>
                </c:pt>
                <c:pt idx="11458">
                  <c:v>4276945789.3518519</c:v>
                </c:pt>
                <c:pt idx="11459">
                  <c:v>4276945792.8240743</c:v>
                </c:pt>
                <c:pt idx="11460">
                  <c:v>4276945796.2962966</c:v>
                </c:pt>
                <c:pt idx="11461">
                  <c:v>4276945798.6111112</c:v>
                </c:pt>
                <c:pt idx="11462">
                  <c:v>4276945802.0833335</c:v>
                </c:pt>
                <c:pt idx="11463">
                  <c:v>4276945805.5555558</c:v>
                </c:pt>
                <c:pt idx="11464">
                  <c:v>4276945809.0277772</c:v>
                </c:pt>
                <c:pt idx="11465">
                  <c:v>4276945812.4999995</c:v>
                </c:pt>
                <c:pt idx="11466">
                  <c:v>4276945814.814815</c:v>
                </c:pt>
                <c:pt idx="11467">
                  <c:v>4276945818.2870374</c:v>
                </c:pt>
                <c:pt idx="11468">
                  <c:v>4276945821.7592587</c:v>
                </c:pt>
                <c:pt idx="11469">
                  <c:v>4276945825.2314811</c:v>
                </c:pt>
                <c:pt idx="11470">
                  <c:v>4276945827.5462966</c:v>
                </c:pt>
                <c:pt idx="11471">
                  <c:v>4276945831.0185184</c:v>
                </c:pt>
                <c:pt idx="11472">
                  <c:v>4276945834.4907403</c:v>
                </c:pt>
                <c:pt idx="11473">
                  <c:v>4276945837.9629626</c:v>
                </c:pt>
                <c:pt idx="11474">
                  <c:v>4276945840.2777777</c:v>
                </c:pt>
                <c:pt idx="11475">
                  <c:v>4276945843.75</c:v>
                </c:pt>
                <c:pt idx="11476">
                  <c:v>4276945847.2222219</c:v>
                </c:pt>
                <c:pt idx="11477">
                  <c:v>4276945850.6944442</c:v>
                </c:pt>
                <c:pt idx="11478">
                  <c:v>4276945854.1666665</c:v>
                </c:pt>
                <c:pt idx="11479">
                  <c:v>4276945856.4814816</c:v>
                </c:pt>
                <c:pt idx="11480">
                  <c:v>4276945859.9537034</c:v>
                </c:pt>
                <c:pt idx="11481">
                  <c:v>4276945863.4259257</c:v>
                </c:pt>
                <c:pt idx="11482">
                  <c:v>4276945866.8981481</c:v>
                </c:pt>
                <c:pt idx="11483">
                  <c:v>4276945869.2129626</c:v>
                </c:pt>
                <c:pt idx="11484">
                  <c:v>4276945872.685185</c:v>
                </c:pt>
                <c:pt idx="11485">
                  <c:v>4276945876.1574073</c:v>
                </c:pt>
                <c:pt idx="11486">
                  <c:v>4276945879.6296296</c:v>
                </c:pt>
                <c:pt idx="11487">
                  <c:v>4276945881.9444442</c:v>
                </c:pt>
                <c:pt idx="11488">
                  <c:v>4276945885.4166665</c:v>
                </c:pt>
                <c:pt idx="11489">
                  <c:v>4276945888.8888888</c:v>
                </c:pt>
                <c:pt idx="11490">
                  <c:v>4276945892.3611112</c:v>
                </c:pt>
                <c:pt idx="11491">
                  <c:v>4276945895.8333335</c:v>
                </c:pt>
                <c:pt idx="11492">
                  <c:v>4276945898.1481481</c:v>
                </c:pt>
                <c:pt idx="11493">
                  <c:v>4276945901.6203704</c:v>
                </c:pt>
                <c:pt idx="11494">
                  <c:v>4276945905.0925927</c:v>
                </c:pt>
                <c:pt idx="11495">
                  <c:v>4276945908.5648146</c:v>
                </c:pt>
                <c:pt idx="11496">
                  <c:v>4276945910.8796296</c:v>
                </c:pt>
                <c:pt idx="11497">
                  <c:v>4276945914.3518519</c:v>
                </c:pt>
                <c:pt idx="11498">
                  <c:v>4276945917.8240743</c:v>
                </c:pt>
                <c:pt idx="11499">
                  <c:v>4276945921.2962961</c:v>
                </c:pt>
                <c:pt idx="11500">
                  <c:v>4276945924.7685184</c:v>
                </c:pt>
                <c:pt idx="11501">
                  <c:v>4276945927.0833335</c:v>
                </c:pt>
                <c:pt idx="11502">
                  <c:v>4276945930.5555553</c:v>
                </c:pt>
                <c:pt idx="11503">
                  <c:v>4276945934.0277777</c:v>
                </c:pt>
                <c:pt idx="11504">
                  <c:v>4276945937.5</c:v>
                </c:pt>
                <c:pt idx="11505">
                  <c:v>4276945939.8148146</c:v>
                </c:pt>
                <c:pt idx="11506">
                  <c:v>4276945943.2870369</c:v>
                </c:pt>
                <c:pt idx="11507">
                  <c:v>4276945946.7592592</c:v>
                </c:pt>
                <c:pt idx="11508">
                  <c:v>4276945950.2314816</c:v>
                </c:pt>
                <c:pt idx="11509">
                  <c:v>4276945952.5462961</c:v>
                </c:pt>
                <c:pt idx="11510">
                  <c:v>4276945956.0185184</c:v>
                </c:pt>
                <c:pt idx="11511">
                  <c:v>4276945959.4907408</c:v>
                </c:pt>
                <c:pt idx="11512">
                  <c:v>4276945962.9629631</c:v>
                </c:pt>
                <c:pt idx="11513">
                  <c:v>4276945966.4351854</c:v>
                </c:pt>
                <c:pt idx="11514">
                  <c:v>4276945968.75</c:v>
                </c:pt>
                <c:pt idx="11515">
                  <c:v>4276945972.2222223</c:v>
                </c:pt>
                <c:pt idx="11516">
                  <c:v>4276945975.6944447</c:v>
                </c:pt>
                <c:pt idx="11517">
                  <c:v>4276945979.166667</c:v>
                </c:pt>
                <c:pt idx="11518">
                  <c:v>4276945981.4814816</c:v>
                </c:pt>
                <c:pt idx="11519">
                  <c:v>4276945984.9537039</c:v>
                </c:pt>
                <c:pt idx="11520">
                  <c:v>4276945988.4259262</c:v>
                </c:pt>
                <c:pt idx="11521">
                  <c:v>4276945991.8981485</c:v>
                </c:pt>
                <c:pt idx="11522">
                  <c:v>4276945995.3703709</c:v>
                </c:pt>
                <c:pt idx="11523">
                  <c:v>4276945997.6851854</c:v>
                </c:pt>
                <c:pt idx="11524">
                  <c:v>4276946001.1574078</c:v>
                </c:pt>
                <c:pt idx="11525">
                  <c:v>4276946004.6296301</c:v>
                </c:pt>
                <c:pt idx="11526">
                  <c:v>4276946008.1018524</c:v>
                </c:pt>
                <c:pt idx="11527">
                  <c:v>4276946010.416667</c:v>
                </c:pt>
                <c:pt idx="11528">
                  <c:v>4276946013.8888893</c:v>
                </c:pt>
                <c:pt idx="11529">
                  <c:v>4276946017.3611116</c:v>
                </c:pt>
                <c:pt idx="11530">
                  <c:v>4276946020.833333</c:v>
                </c:pt>
                <c:pt idx="11531">
                  <c:v>4276946023.1481485</c:v>
                </c:pt>
                <c:pt idx="11532">
                  <c:v>4276946026.6203709</c:v>
                </c:pt>
                <c:pt idx="11533">
                  <c:v>4276946030.0925922</c:v>
                </c:pt>
                <c:pt idx="11534">
                  <c:v>4276946033.5648146</c:v>
                </c:pt>
                <c:pt idx="11535">
                  <c:v>4276946037.0370369</c:v>
                </c:pt>
                <c:pt idx="11536">
                  <c:v>4276946039.3518515</c:v>
                </c:pt>
                <c:pt idx="11537">
                  <c:v>4276946042.8240738</c:v>
                </c:pt>
                <c:pt idx="11538">
                  <c:v>4276946046.2962961</c:v>
                </c:pt>
                <c:pt idx="11539">
                  <c:v>4276946049.7685184</c:v>
                </c:pt>
                <c:pt idx="11540">
                  <c:v>4276946052.083333</c:v>
                </c:pt>
                <c:pt idx="11541">
                  <c:v>4276946055.5555553</c:v>
                </c:pt>
                <c:pt idx="11542">
                  <c:v>4276946059.0277777</c:v>
                </c:pt>
                <c:pt idx="11543">
                  <c:v>4276946062.5</c:v>
                </c:pt>
                <c:pt idx="11544">
                  <c:v>4276946064.8148146</c:v>
                </c:pt>
                <c:pt idx="11545">
                  <c:v>4276946068.2870369</c:v>
                </c:pt>
                <c:pt idx="11546">
                  <c:v>4276946071.7592592</c:v>
                </c:pt>
                <c:pt idx="11547">
                  <c:v>4276946075.2314816</c:v>
                </c:pt>
                <c:pt idx="11548">
                  <c:v>4276946078.7037039</c:v>
                </c:pt>
                <c:pt idx="11549">
                  <c:v>4276946081.0185184</c:v>
                </c:pt>
                <c:pt idx="11550">
                  <c:v>4276946084.4907408</c:v>
                </c:pt>
                <c:pt idx="11551">
                  <c:v>4276946087.9629631</c:v>
                </c:pt>
                <c:pt idx="11552">
                  <c:v>4276946091.4351854</c:v>
                </c:pt>
                <c:pt idx="11553">
                  <c:v>4276946093.75</c:v>
                </c:pt>
                <c:pt idx="11554">
                  <c:v>4276946097.2222223</c:v>
                </c:pt>
                <c:pt idx="11555">
                  <c:v>4276946100.6944447</c:v>
                </c:pt>
                <c:pt idx="11556">
                  <c:v>4276946104.166667</c:v>
                </c:pt>
                <c:pt idx="11557">
                  <c:v>4276946107.6388893</c:v>
                </c:pt>
                <c:pt idx="11558">
                  <c:v>4276946109.9537039</c:v>
                </c:pt>
                <c:pt idx="11559">
                  <c:v>4276946113.4259262</c:v>
                </c:pt>
                <c:pt idx="11560">
                  <c:v>4276946116.8981485</c:v>
                </c:pt>
                <c:pt idx="11561">
                  <c:v>4276946120.3703699</c:v>
                </c:pt>
                <c:pt idx="11562">
                  <c:v>4276946122.6851854</c:v>
                </c:pt>
                <c:pt idx="11563">
                  <c:v>4276946126.1574078</c:v>
                </c:pt>
                <c:pt idx="11564">
                  <c:v>4276946129.6296291</c:v>
                </c:pt>
                <c:pt idx="11565">
                  <c:v>4276946133.1018515</c:v>
                </c:pt>
                <c:pt idx="11566">
                  <c:v>4276946135.416667</c:v>
                </c:pt>
                <c:pt idx="11567">
                  <c:v>4276946138.8888884</c:v>
                </c:pt>
                <c:pt idx="11568">
                  <c:v>4276946142.3611107</c:v>
                </c:pt>
                <c:pt idx="11569">
                  <c:v>4276946145.833333</c:v>
                </c:pt>
                <c:pt idx="11570">
                  <c:v>4276946149.3055553</c:v>
                </c:pt>
                <c:pt idx="11571">
                  <c:v>4276946151.6203699</c:v>
                </c:pt>
                <c:pt idx="11572">
                  <c:v>4276946155.0925922</c:v>
                </c:pt>
                <c:pt idx="11573">
                  <c:v>4276946158.5648146</c:v>
                </c:pt>
                <c:pt idx="11574">
                  <c:v>4276946162.0370369</c:v>
                </c:pt>
                <c:pt idx="11575">
                  <c:v>4276946164.3518515</c:v>
                </c:pt>
                <c:pt idx="11576">
                  <c:v>4276946167.8240738</c:v>
                </c:pt>
                <c:pt idx="11577">
                  <c:v>4276946171.2962961</c:v>
                </c:pt>
                <c:pt idx="11578">
                  <c:v>4276946174.7685184</c:v>
                </c:pt>
                <c:pt idx="11579">
                  <c:v>4276946177.083333</c:v>
                </c:pt>
                <c:pt idx="11580">
                  <c:v>4276946180.5555553</c:v>
                </c:pt>
                <c:pt idx="11581">
                  <c:v>4276946184.0277777</c:v>
                </c:pt>
                <c:pt idx="11582">
                  <c:v>4276946187.5</c:v>
                </c:pt>
                <c:pt idx="11583">
                  <c:v>4276946190.9722223</c:v>
                </c:pt>
                <c:pt idx="11584">
                  <c:v>4276946193.2870369</c:v>
                </c:pt>
                <c:pt idx="11585">
                  <c:v>4276946196.7592592</c:v>
                </c:pt>
                <c:pt idx="11586">
                  <c:v>4276946200.2314816</c:v>
                </c:pt>
                <c:pt idx="11587">
                  <c:v>4276946203.7037039</c:v>
                </c:pt>
                <c:pt idx="11588">
                  <c:v>4276946206.0185184</c:v>
                </c:pt>
                <c:pt idx="11589">
                  <c:v>4276946209.4907408</c:v>
                </c:pt>
                <c:pt idx="11590">
                  <c:v>4276946212.9629631</c:v>
                </c:pt>
                <c:pt idx="11591">
                  <c:v>4276946216.4351854</c:v>
                </c:pt>
                <c:pt idx="11592">
                  <c:v>4276946218.75</c:v>
                </c:pt>
                <c:pt idx="11593">
                  <c:v>4276946222.2222223</c:v>
                </c:pt>
                <c:pt idx="11594">
                  <c:v>4276946225.6944447</c:v>
                </c:pt>
                <c:pt idx="11595">
                  <c:v>4276946229.1666665</c:v>
                </c:pt>
                <c:pt idx="11596">
                  <c:v>4276946232.6388888</c:v>
                </c:pt>
                <c:pt idx="11597">
                  <c:v>4276946234.9537039</c:v>
                </c:pt>
                <c:pt idx="11598">
                  <c:v>4276946238.4259262</c:v>
                </c:pt>
                <c:pt idx="11599">
                  <c:v>4276946241.8981481</c:v>
                </c:pt>
                <c:pt idx="11600">
                  <c:v>4276946245.3703704</c:v>
                </c:pt>
                <c:pt idx="11601">
                  <c:v>4276946247.6851854</c:v>
                </c:pt>
                <c:pt idx="11602">
                  <c:v>4276946251.1574073</c:v>
                </c:pt>
                <c:pt idx="11603">
                  <c:v>4276946254.6296296</c:v>
                </c:pt>
                <c:pt idx="11604">
                  <c:v>4276946258.1018519</c:v>
                </c:pt>
                <c:pt idx="11605">
                  <c:v>4276946261.5740738</c:v>
                </c:pt>
                <c:pt idx="11606">
                  <c:v>4276946263.8888888</c:v>
                </c:pt>
                <c:pt idx="11607">
                  <c:v>4276946267.3611112</c:v>
                </c:pt>
                <c:pt idx="11608">
                  <c:v>4276946270.8333335</c:v>
                </c:pt>
                <c:pt idx="11609">
                  <c:v>4276946274.3055553</c:v>
                </c:pt>
                <c:pt idx="11610">
                  <c:v>4276946276.6203704</c:v>
                </c:pt>
                <c:pt idx="11611">
                  <c:v>4276946281.25</c:v>
                </c:pt>
                <c:pt idx="11612">
                  <c:v>4276946284.7222223</c:v>
                </c:pt>
                <c:pt idx="11613">
                  <c:v>4276946288.1944447</c:v>
                </c:pt>
                <c:pt idx="11614">
                  <c:v>4276946290.5092592</c:v>
                </c:pt>
                <c:pt idx="11615">
                  <c:v>4276946293.9814816</c:v>
                </c:pt>
                <c:pt idx="11616">
                  <c:v>4276946297.4537039</c:v>
                </c:pt>
                <c:pt idx="11617">
                  <c:v>4276946300.9259257</c:v>
                </c:pt>
                <c:pt idx="11618">
                  <c:v>4276946303.2407408</c:v>
                </c:pt>
                <c:pt idx="11619">
                  <c:v>4276946306.7129631</c:v>
                </c:pt>
                <c:pt idx="11620">
                  <c:v>4276946310.185185</c:v>
                </c:pt>
                <c:pt idx="11621">
                  <c:v>4276946313.6574073</c:v>
                </c:pt>
                <c:pt idx="11622">
                  <c:v>4276946315.9722223</c:v>
                </c:pt>
                <c:pt idx="11623">
                  <c:v>4276946319.4444442</c:v>
                </c:pt>
                <c:pt idx="11624">
                  <c:v>4276946322.9166665</c:v>
                </c:pt>
                <c:pt idx="11625">
                  <c:v>4276946326.3888888</c:v>
                </c:pt>
                <c:pt idx="11626">
                  <c:v>4276946329.8611112</c:v>
                </c:pt>
                <c:pt idx="11627">
                  <c:v>4276946332.1759257</c:v>
                </c:pt>
                <c:pt idx="11628">
                  <c:v>4276946335.6481481</c:v>
                </c:pt>
                <c:pt idx="11629">
                  <c:v>4276946339.1203704</c:v>
                </c:pt>
                <c:pt idx="11630">
                  <c:v>4276946342.5925927</c:v>
                </c:pt>
                <c:pt idx="11631">
                  <c:v>4276946344.9074073</c:v>
                </c:pt>
                <c:pt idx="11632">
                  <c:v>4276946348.3796296</c:v>
                </c:pt>
                <c:pt idx="11633">
                  <c:v>4276946351.8518519</c:v>
                </c:pt>
                <c:pt idx="11634">
                  <c:v>4276946355.3240743</c:v>
                </c:pt>
                <c:pt idx="11635">
                  <c:v>4276946358.7962966</c:v>
                </c:pt>
                <c:pt idx="11636">
                  <c:v>4276946361.1111112</c:v>
                </c:pt>
                <c:pt idx="11637">
                  <c:v>4276946364.5833335</c:v>
                </c:pt>
                <c:pt idx="11638">
                  <c:v>4276946368.0555558</c:v>
                </c:pt>
                <c:pt idx="11639">
                  <c:v>4276946371.5277781</c:v>
                </c:pt>
                <c:pt idx="11640">
                  <c:v>4276946373.8425927</c:v>
                </c:pt>
                <c:pt idx="11641">
                  <c:v>4276946377.314815</c:v>
                </c:pt>
                <c:pt idx="11642">
                  <c:v>4276946380.7870374</c:v>
                </c:pt>
                <c:pt idx="11643">
                  <c:v>4276946384.2592597</c:v>
                </c:pt>
                <c:pt idx="11644">
                  <c:v>4276946386.5740743</c:v>
                </c:pt>
                <c:pt idx="11645">
                  <c:v>4276946390.0462966</c:v>
                </c:pt>
                <c:pt idx="11646">
                  <c:v>4276946393.5185189</c:v>
                </c:pt>
                <c:pt idx="11647">
                  <c:v>4276946396.9907413</c:v>
                </c:pt>
                <c:pt idx="11648">
                  <c:v>4276946400.4629626</c:v>
                </c:pt>
                <c:pt idx="11649">
                  <c:v>4276946402.7777781</c:v>
                </c:pt>
                <c:pt idx="11650">
                  <c:v>4276946406.2500005</c:v>
                </c:pt>
                <c:pt idx="11651">
                  <c:v>4276946409.7222219</c:v>
                </c:pt>
                <c:pt idx="11652">
                  <c:v>4276946413.1944442</c:v>
                </c:pt>
                <c:pt idx="11653">
                  <c:v>4276946415.5092597</c:v>
                </c:pt>
                <c:pt idx="11654">
                  <c:v>4276946418.981482</c:v>
                </c:pt>
                <c:pt idx="11655">
                  <c:v>4276946422.4537034</c:v>
                </c:pt>
                <c:pt idx="11656">
                  <c:v>4276946425.9259257</c:v>
                </c:pt>
                <c:pt idx="11657">
                  <c:v>4276946429.3981481</c:v>
                </c:pt>
                <c:pt idx="11658">
                  <c:v>4276946431.7129626</c:v>
                </c:pt>
                <c:pt idx="11659">
                  <c:v>4276946435.185185</c:v>
                </c:pt>
                <c:pt idx="11660">
                  <c:v>4276946438.6574073</c:v>
                </c:pt>
                <c:pt idx="11661">
                  <c:v>4276946442.1296296</c:v>
                </c:pt>
                <c:pt idx="11662">
                  <c:v>4276946444.4444442</c:v>
                </c:pt>
                <c:pt idx="11663">
                  <c:v>4276946447.9166665</c:v>
                </c:pt>
                <c:pt idx="11664">
                  <c:v>4276946451.3888888</c:v>
                </c:pt>
                <c:pt idx="11665">
                  <c:v>4276946454.8611112</c:v>
                </c:pt>
                <c:pt idx="11666">
                  <c:v>4276946457.1759257</c:v>
                </c:pt>
                <c:pt idx="11667">
                  <c:v>4276946460.6481481</c:v>
                </c:pt>
                <c:pt idx="11668">
                  <c:v>4276946464.1203704</c:v>
                </c:pt>
                <c:pt idx="11669">
                  <c:v>4276946467.5925927</c:v>
                </c:pt>
                <c:pt idx="11670">
                  <c:v>4276946471.064815</c:v>
                </c:pt>
                <c:pt idx="11671">
                  <c:v>4276946473.3796296</c:v>
                </c:pt>
                <c:pt idx="11672">
                  <c:v>4276946476.8518519</c:v>
                </c:pt>
                <c:pt idx="11673">
                  <c:v>4276946480.3240743</c:v>
                </c:pt>
                <c:pt idx="11674">
                  <c:v>4276946483.7962966</c:v>
                </c:pt>
                <c:pt idx="11675">
                  <c:v>4276946486.1111112</c:v>
                </c:pt>
                <c:pt idx="11676">
                  <c:v>4276946489.5833335</c:v>
                </c:pt>
                <c:pt idx="11677">
                  <c:v>4276946493.0555558</c:v>
                </c:pt>
                <c:pt idx="11678">
                  <c:v>4276946496.5277781</c:v>
                </c:pt>
                <c:pt idx="11679">
                  <c:v>4276946498.8425927</c:v>
                </c:pt>
                <c:pt idx="11680">
                  <c:v>4276946502.314815</c:v>
                </c:pt>
                <c:pt idx="11681">
                  <c:v>4276946505.7870374</c:v>
                </c:pt>
                <c:pt idx="11682">
                  <c:v>4276946509.2592597</c:v>
                </c:pt>
                <c:pt idx="11683">
                  <c:v>4276946512.7314811</c:v>
                </c:pt>
                <c:pt idx="11684">
                  <c:v>4276946515.0462966</c:v>
                </c:pt>
                <c:pt idx="11685">
                  <c:v>4276946518.5185189</c:v>
                </c:pt>
                <c:pt idx="11686">
                  <c:v>4276946521.9907403</c:v>
                </c:pt>
                <c:pt idx="11687">
                  <c:v>4276946525.4629626</c:v>
                </c:pt>
                <c:pt idx="11688">
                  <c:v>4276946527.7777781</c:v>
                </c:pt>
                <c:pt idx="11689">
                  <c:v>4276946531.2499995</c:v>
                </c:pt>
                <c:pt idx="11690">
                  <c:v>4276946534.7222219</c:v>
                </c:pt>
                <c:pt idx="11691">
                  <c:v>4276946538.1944442</c:v>
                </c:pt>
                <c:pt idx="11692">
                  <c:v>4276946541.6666665</c:v>
                </c:pt>
                <c:pt idx="11693">
                  <c:v>4276946543.9814811</c:v>
                </c:pt>
                <c:pt idx="11694">
                  <c:v>4276946547.4537034</c:v>
                </c:pt>
                <c:pt idx="11695">
                  <c:v>4276946550.9259257</c:v>
                </c:pt>
                <c:pt idx="11696">
                  <c:v>4276946554.3981481</c:v>
                </c:pt>
                <c:pt idx="11697">
                  <c:v>4276946556.7129626</c:v>
                </c:pt>
                <c:pt idx="11698">
                  <c:v>4276946560.185185</c:v>
                </c:pt>
                <c:pt idx="11699">
                  <c:v>4276946563.6574073</c:v>
                </c:pt>
                <c:pt idx="11700">
                  <c:v>4276946567.1296296</c:v>
                </c:pt>
                <c:pt idx="11701">
                  <c:v>4276946569.4444442</c:v>
                </c:pt>
                <c:pt idx="11702">
                  <c:v>4276946572.9166665</c:v>
                </c:pt>
                <c:pt idx="11703">
                  <c:v>4276946576.3888888</c:v>
                </c:pt>
                <c:pt idx="11704">
                  <c:v>4276946579.8611112</c:v>
                </c:pt>
                <c:pt idx="11705">
                  <c:v>4276946583.3333335</c:v>
                </c:pt>
                <c:pt idx="11706">
                  <c:v>4276946585.6481481</c:v>
                </c:pt>
                <c:pt idx="11707">
                  <c:v>4276946589.1203704</c:v>
                </c:pt>
                <c:pt idx="11708">
                  <c:v>4276946592.5925927</c:v>
                </c:pt>
                <c:pt idx="11709">
                  <c:v>4276946596.064815</c:v>
                </c:pt>
                <c:pt idx="11710">
                  <c:v>4276946598.3796296</c:v>
                </c:pt>
                <c:pt idx="11711">
                  <c:v>4276946601.8518519</c:v>
                </c:pt>
                <c:pt idx="11712">
                  <c:v>4276946605.3240743</c:v>
                </c:pt>
                <c:pt idx="11713">
                  <c:v>4276946608.7962966</c:v>
                </c:pt>
                <c:pt idx="11714">
                  <c:v>4276946611.1111112</c:v>
                </c:pt>
                <c:pt idx="11715">
                  <c:v>4276946614.5833335</c:v>
                </c:pt>
                <c:pt idx="11716">
                  <c:v>4276946618.0555558</c:v>
                </c:pt>
                <c:pt idx="11717">
                  <c:v>4276946621.5277777</c:v>
                </c:pt>
                <c:pt idx="11718">
                  <c:v>4276946625</c:v>
                </c:pt>
                <c:pt idx="11719">
                  <c:v>4276946627.314815</c:v>
                </c:pt>
                <c:pt idx="11720">
                  <c:v>4276946630.7870369</c:v>
                </c:pt>
                <c:pt idx="11721">
                  <c:v>4276946634.2592592</c:v>
                </c:pt>
                <c:pt idx="11722">
                  <c:v>4276946637.7314816</c:v>
                </c:pt>
                <c:pt idx="11723">
                  <c:v>4276946640.0462961</c:v>
                </c:pt>
                <c:pt idx="11724">
                  <c:v>4276946643.5185184</c:v>
                </c:pt>
                <c:pt idx="11725">
                  <c:v>4276946646.9907408</c:v>
                </c:pt>
                <c:pt idx="11726">
                  <c:v>4276946650.4629626</c:v>
                </c:pt>
                <c:pt idx="11727">
                  <c:v>4276946653.935185</c:v>
                </c:pt>
                <c:pt idx="11728">
                  <c:v>4276946656.25</c:v>
                </c:pt>
                <c:pt idx="11729">
                  <c:v>4276946659.7222223</c:v>
                </c:pt>
                <c:pt idx="11730">
                  <c:v>4276946663.1944442</c:v>
                </c:pt>
                <c:pt idx="11731">
                  <c:v>4276946666.6666665</c:v>
                </c:pt>
                <c:pt idx="11732">
                  <c:v>4276946668.9814816</c:v>
                </c:pt>
                <c:pt idx="11733">
                  <c:v>4276946672.4537039</c:v>
                </c:pt>
                <c:pt idx="11734">
                  <c:v>4276946675.9259257</c:v>
                </c:pt>
                <c:pt idx="11735">
                  <c:v>4276946679.3981481</c:v>
                </c:pt>
                <c:pt idx="11736">
                  <c:v>4276946681.7129631</c:v>
                </c:pt>
                <c:pt idx="11737">
                  <c:v>4276946685.1851854</c:v>
                </c:pt>
                <c:pt idx="11738">
                  <c:v>4276946688.6574073</c:v>
                </c:pt>
                <c:pt idx="11739">
                  <c:v>4276946692.1296296</c:v>
                </c:pt>
                <c:pt idx="11740">
                  <c:v>4276946695.6018519</c:v>
                </c:pt>
                <c:pt idx="11741">
                  <c:v>4276946697.9166665</c:v>
                </c:pt>
                <c:pt idx="11742">
                  <c:v>4276946701.3888888</c:v>
                </c:pt>
                <c:pt idx="11743">
                  <c:v>4276946704.8611112</c:v>
                </c:pt>
                <c:pt idx="11744">
                  <c:v>4276946708.3333335</c:v>
                </c:pt>
                <c:pt idx="11745">
                  <c:v>4276946710.6481481</c:v>
                </c:pt>
                <c:pt idx="11746">
                  <c:v>4276946714.1203704</c:v>
                </c:pt>
                <c:pt idx="11747">
                  <c:v>4276946717.5925927</c:v>
                </c:pt>
                <c:pt idx="11748">
                  <c:v>4276946721.0648146</c:v>
                </c:pt>
                <c:pt idx="11749">
                  <c:v>4276946724.5370369</c:v>
                </c:pt>
                <c:pt idx="11750">
                  <c:v>4276946726.8518519</c:v>
                </c:pt>
                <c:pt idx="11751">
                  <c:v>4276946730.3240738</c:v>
                </c:pt>
                <c:pt idx="11752">
                  <c:v>4276946733.7962961</c:v>
                </c:pt>
                <c:pt idx="11753">
                  <c:v>4276946737.2685184</c:v>
                </c:pt>
                <c:pt idx="11754">
                  <c:v>4276946739.5833335</c:v>
                </c:pt>
                <c:pt idx="11755">
                  <c:v>4276946743.0555553</c:v>
                </c:pt>
                <c:pt idx="11756">
                  <c:v>4276946746.5277777</c:v>
                </c:pt>
                <c:pt idx="11757">
                  <c:v>4276946750</c:v>
                </c:pt>
                <c:pt idx="11758">
                  <c:v>4276946752.3148146</c:v>
                </c:pt>
                <c:pt idx="11759">
                  <c:v>4276946755.7870369</c:v>
                </c:pt>
                <c:pt idx="11760">
                  <c:v>4276946759.2592592</c:v>
                </c:pt>
                <c:pt idx="11761">
                  <c:v>4276946762.7314816</c:v>
                </c:pt>
                <c:pt idx="11762">
                  <c:v>4276946766.2037039</c:v>
                </c:pt>
                <c:pt idx="11763">
                  <c:v>4276946768.5185184</c:v>
                </c:pt>
                <c:pt idx="11764">
                  <c:v>4276946771.9907408</c:v>
                </c:pt>
                <c:pt idx="11765">
                  <c:v>4276946775.4629631</c:v>
                </c:pt>
                <c:pt idx="11766">
                  <c:v>4276946778.9351854</c:v>
                </c:pt>
                <c:pt idx="11767">
                  <c:v>4276946781.25</c:v>
                </c:pt>
                <c:pt idx="11768">
                  <c:v>4276946784.7222223</c:v>
                </c:pt>
                <c:pt idx="11769">
                  <c:v>4276946788.1944447</c:v>
                </c:pt>
                <c:pt idx="11770">
                  <c:v>4276946791.666667</c:v>
                </c:pt>
                <c:pt idx="11771">
                  <c:v>4276946793.9814816</c:v>
                </c:pt>
                <c:pt idx="11772">
                  <c:v>4276946797.4537039</c:v>
                </c:pt>
                <c:pt idx="11773">
                  <c:v>4276946800.9259262</c:v>
                </c:pt>
                <c:pt idx="11774">
                  <c:v>4276946804.3981485</c:v>
                </c:pt>
                <c:pt idx="11775">
                  <c:v>4276946807.8703709</c:v>
                </c:pt>
                <c:pt idx="11776">
                  <c:v>4276946810.1851854</c:v>
                </c:pt>
                <c:pt idx="11777">
                  <c:v>4276946813.6574078</c:v>
                </c:pt>
                <c:pt idx="11778">
                  <c:v>4276946817.1296301</c:v>
                </c:pt>
                <c:pt idx="11779">
                  <c:v>4276946820.6018515</c:v>
                </c:pt>
                <c:pt idx="11780">
                  <c:v>4276946822.916667</c:v>
                </c:pt>
                <c:pt idx="11781">
                  <c:v>4276946826.3888893</c:v>
                </c:pt>
                <c:pt idx="11782">
                  <c:v>4276946829.8611116</c:v>
                </c:pt>
                <c:pt idx="11783">
                  <c:v>4276946833.333333</c:v>
                </c:pt>
                <c:pt idx="11784">
                  <c:v>4276946836.8055553</c:v>
                </c:pt>
                <c:pt idx="11785">
                  <c:v>4276946839.1203709</c:v>
                </c:pt>
                <c:pt idx="11786">
                  <c:v>4276946842.5925922</c:v>
                </c:pt>
                <c:pt idx="11787">
                  <c:v>4276946846.0648146</c:v>
                </c:pt>
                <c:pt idx="11788">
                  <c:v>4276946849.5370369</c:v>
                </c:pt>
                <c:pt idx="11789">
                  <c:v>4276946851.8518515</c:v>
                </c:pt>
                <c:pt idx="11790">
                  <c:v>4276946855.3240738</c:v>
                </c:pt>
                <c:pt idx="11791">
                  <c:v>4276946858.7962961</c:v>
                </c:pt>
                <c:pt idx="11792">
                  <c:v>4276946862.2685184</c:v>
                </c:pt>
                <c:pt idx="11793">
                  <c:v>4276946864.583333</c:v>
                </c:pt>
                <c:pt idx="11794">
                  <c:v>4276946868.0555553</c:v>
                </c:pt>
                <c:pt idx="11795">
                  <c:v>4276946871.5277777</c:v>
                </c:pt>
                <c:pt idx="11796">
                  <c:v>4276946875</c:v>
                </c:pt>
                <c:pt idx="11797">
                  <c:v>4276946878.4722223</c:v>
                </c:pt>
                <c:pt idx="11798">
                  <c:v>4276946880.7870369</c:v>
                </c:pt>
                <c:pt idx="11799">
                  <c:v>4276946884.2592592</c:v>
                </c:pt>
                <c:pt idx="11800">
                  <c:v>4276946887.7314816</c:v>
                </c:pt>
                <c:pt idx="11801">
                  <c:v>4276946891.2037039</c:v>
                </c:pt>
                <c:pt idx="11802">
                  <c:v>4276946893.5185184</c:v>
                </c:pt>
                <c:pt idx="11803">
                  <c:v>4276946896.9907408</c:v>
                </c:pt>
                <c:pt idx="11804">
                  <c:v>4276946900.4629631</c:v>
                </c:pt>
                <c:pt idx="11805">
                  <c:v>4276946903.9351854</c:v>
                </c:pt>
                <c:pt idx="11806">
                  <c:v>4276946906.25</c:v>
                </c:pt>
                <c:pt idx="11807">
                  <c:v>4276946909.7222223</c:v>
                </c:pt>
                <c:pt idx="11808">
                  <c:v>4276946913.1944447</c:v>
                </c:pt>
                <c:pt idx="11809">
                  <c:v>4276946916.666667</c:v>
                </c:pt>
                <c:pt idx="11810">
                  <c:v>4276946920.1388884</c:v>
                </c:pt>
                <c:pt idx="11811">
                  <c:v>4276946922.4537039</c:v>
                </c:pt>
                <c:pt idx="11812">
                  <c:v>4276946925.9259262</c:v>
                </c:pt>
                <c:pt idx="11813">
                  <c:v>4276946929.3981485</c:v>
                </c:pt>
                <c:pt idx="11814">
                  <c:v>4276946932.8703699</c:v>
                </c:pt>
                <c:pt idx="11815">
                  <c:v>4276946935.1851854</c:v>
                </c:pt>
                <c:pt idx="11816">
                  <c:v>4276946938.6574078</c:v>
                </c:pt>
                <c:pt idx="11817">
                  <c:v>4276946942.1296291</c:v>
                </c:pt>
                <c:pt idx="11818">
                  <c:v>4276946945.6018515</c:v>
                </c:pt>
                <c:pt idx="11819">
                  <c:v>4276946949.0740738</c:v>
                </c:pt>
                <c:pt idx="11820">
                  <c:v>4276946951.3888884</c:v>
                </c:pt>
                <c:pt idx="11821">
                  <c:v>4276946954.8611107</c:v>
                </c:pt>
                <c:pt idx="11822">
                  <c:v>4276946958.333333</c:v>
                </c:pt>
                <c:pt idx="11823">
                  <c:v>4276946961.8055553</c:v>
                </c:pt>
                <c:pt idx="11824">
                  <c:v>4276946964.1203699</c:v>
                </c:pt>
                <c:pt idx="11825">
                  <c:v>4276946967.5925922</c:v>
                </c:pt>
                <c:pt idx="11826">
                  <c:v>4276946971.0648146</c:v>
                </c:pt>
                <c:pt idx="11827">
                  <c:v>4276946974.5370369</c:v>
                </c:pt>
                <c:pt idx="11828">
                  <c:v>4276946976.8518515</c:v>
                </c:pt>
                <c:pt idx="11829">
                  <c:v>4276946980.3240738</c:v>
                </c:pt>
                <c:pt idx="11830">
                  <c:v>4276946983.7962961</c:v>
                </c:pt>
                <c:pt idx="11831">
                  <c:v>4276946987.2685184</c:v>
                </c:pt>
                <c:pt idx="11832">
                  <c:v>4276946990.7407408</c:v>
                </c:pt>
                <c:pt idx="11833">
                  <c:v>4276946993.0555553</c:v>
                </c:pt>
                <c:pt idx="11834">
                  <c:v>4276946996.5277777</c:v>
                </c:pt>
                <c:pt idx="11835">
                  <c:v>4276947000</c:v>
                </c:pt>
                <c:pt idx="11836">
                  <c:v>4276947003.4722223</c:v>
                </c:pt>
                <c:pt idx="11837">
                  <c:v>4276947005.7870369</c:v>
                </c:pt>
                <c:pt idx="11838">
                  <c:v>4276947009.2592592</c:v>
                </c:pt>
                <c:pt idx="11839">
                  <c:v>4276947012.7314816</c:v>
                </c:pt>
                <c:pt idx="11840">
                  <c:v>4276947016.2037039</c:v>
                </c:pt>
                <c:pt idx="11841">
                  <c:v>4276947018.5185184</c:v>
                </c:pt>
                <c:pt idx="11842">
                  <c:v>4276947021.9907408</c:v>
                </c:pt>
                <c:pt idx="11843">
                  <c:v>4276947025.4629631</c:v>
                </c:pt>
                <c:pt idx="11844">
                  <c:v>4276947028.9351854</c:v>
                </c:pt>
                <c:pt idx="11845">
                  <c:v>4276947032.4074073</c:v>
                </c:pt>
                <c:pt idx="11846">
                  <c:v>4276947034.7222223</c:v>
                </c:pt>
                <c:pt idx="11847">
                  <c:v>4276947038.1944447</c:v>
                </c:pt>
                <c:pt idx="11848">
                  <c:v>4276947041.6666665</c:v>
                </c:pt>
                <c:pt idx="11849">
                  <c:v>4276947045.1388888</c:v>
                </c:pt>
                <c:pt idx="11850">
                  <c:v>4276947047.4537039</c:v>
                </c:pt>
                <c:pt idx="11851">
                  <c:v>4276947050.9259257</c:v>
                </c:pt>
                <c:pt idx="11852">
                  <c:v>4276947054.3981481</c:v>
                </c:pt>
                <c:pt idx="11853">
                  <c:v>4276947057.8703704</c:v>
                </c:pt>
                <c:pt idx="11854">
                  <c:v>4276947061.3425927</c:v>
                </c:pt>
                <c:pt idx="11855">
                  <c:v>4276947063.6574073</c:v>
                </c:pt>
                <c:pt idx="11856">
                  <c:v>4276947067.1296296</c:v>
                </c:pt>
                <c:pt idx="11857">
                  <c:v>4276947070.6018519</c:v>
                </c:pt>
                <c:pt idx="11858">
                  <c:v>4276947074.0740743</c:v>
                </c:pt>
                <c:pt idx="11859">
                  <c:v>4276947076.3888888</c:v>
                </c:pt>
                <c:pt idx="11860">
                  <c:v>4276947079.8611112</c:v>
                </c:pt>
                <c:pt idx="11861">
                  <c:v>4276947083.3333335</c:v>
                </c:pt>
                <c:pt idx="11862">
                  <c:v>4276947086.8055558</c:v>
                </c:pt>
                <c:pt idx="11863">
                  <c:v>4276947089.1203704</c:v>
                </c:pt>
                <c:pt idx="11864">
                  <c:v>4276947092.5925927</c:v>
                </c:pt>
                <c:pt idx="11865">
                  <c:v>4276947096.064815</c:v>
                </c:pt>
                <c:pt idx="11866">
                  <c:v>4276947099.5370374</c:v>
                </c:pt>
                <c:pt idx="11867">
                  <c:v>4276947103.0092592</c:v>
                </c:pt>
                <c:pt idx="11868">
                  <c:v>4276947105.3240743</c:v>
                </c:pt>
                <c:pt idx="11869">
                  <c:v>4276947108.7962966</c:v>
                </c:pt>
                <c:pt idx="11870">
                  <c:v>4276947112.2685184</c:v>
                </c:pt>
                <c:pt idx="11871">
                  <c:v>4276947115.7407408</c:v>
                </c:pt>
                <c:pt idx="11872">
                  <c:v>4276947118.0555558</c:v>
                </c:pt>
                <c:pt idx="11873">
                  <c:v>4276947121.5277781</c:v>
                </c:pt>
                <c:pt idx="11874">
                  <c:v>4276947125</c:v>
                </c:pt>
                <c:pt idx="11875">
                  <c:v>4276947128.4722223</c:v>
                </c:pt>
                <c:pt idx="11876">
                  <c:v>4276947130.7870374</c:v>
                </c:pt>
                <c:pt idx="11877">
                  <c:v>4276947134.2592597</c:v>
                </c:pt>
                <c:pt idx="11878">
                  <c:v>4276947137.7314816</c:v>
                </c:pt>
                <c:pt idx="11879">
                  <c:v>4276947141.2037034</c:v>
                </c:pt>
                <c:pt idx="11880">
                  <c:v>4276947144.6759257</c:v>
                </c:pt>
                <c:pt idx="11881">
                  <c:v>4276947146.9907413</c:v>
                </c:pt>
                <c:pt idx="11882">
                  <c:v>4276947150.4629626</c:v>
                </c:pt>
                <c:pt idx="11883">
                  <c:v>4276947153.935185</c:v>
                </c:pt>
                <c:pt idx="11884">
                  <c:v>4276947157.4074073</c:v>
                </c:pt>
                <c:pt idx="11885">
                  <c:v>4276947159.7222228</c:v>
                </c:pt>
                <c:pt idx="11886">
                  <c:v>4276947163.1944442</c:v>
                </c:pt>
                <c:pt idx="11887">
                  <c:v>4276947166.6666665</c:v>
                </c:pt>
                <c:pt idx="11888">
                  <c:v>4276947170.1388888</c:v>
                </c:pt>
                <c:pt idx="11889">
                  <c:v>4276947173.6111112</c:v>
                </c:pt>
                <c:pt idx="11890">
                  <c:v>4276947175.9259257</c:v>
                </c:pt>
                <c:pt idx="11891">
                  <c:v>4276947179.3981481</c:v>
                </c:pt>
                <c:pt idx="11892">
                  <c:v>4276947182.8703704</c:v>
                </c:pt>
                <c:pt idx="11893">
                  <c:v>4276947186.3425927</c:v>
                </c:pt>
                <c:pt idx="11894">
                  <c:v>4276947188.6574073</c:v>
                </c:pt>
                <c:pt idx="11895">
                  <c:v>4276947192.1296296</c:v>
                </c:pt>
                <c:pt idx="11896">
                  <c:v>4276947195.6018519</c:v>
                </c:pt>
                <c:pt idx="11897">
                  <c:v>4276947199.0740743</c:v>
                </c:pt>
                <c:pt idx="11898">
                  <c:v>4276947201.3888888</c:v>
                </c:pt>
                <c:pt idx="11899">
                  <c:v>4276947204.8611112</c:v>
                </c:pt>
                <c:pt idx="11900">
                  <c:v>4276947208.3333335</c:v>
                </c:pt>
                <c:pt idx="11901">
                  <c:v>4276947211.8055558</c:v>
                </c:pt>
                <c:pt idx="11902">
                  <c:v>4276947215.2777781</c:v>
                </c:pt>
                <c:pt idx="11903">
                  <c:v>4276947217.5925927</c:v>
                </c:pt>
                <c:pt idx="11904">
                  <c:v>4276947221.064815</c:v>
                </c:pt>
                <c:pt idx="11905">
                  <c:v>4276947224.5370374</c:v>
                </c:pt>
                <c:pt idx="11906">
                  <c:v>4276947228.0092597</c:v>
                </c:pt>
                <c:pt idx="11907">
                  <c:v>4276947230.3240743</c:v>
                </c:pt>
                <c:pt idx="11908">
                  <c:v>4276947233.7962966</c:v>
                </c:pt>
                <c:pt idx="11909">
                  <c:v>4276947237.2685189</c:v>
                </c:pt>
                <c:pt idx="11910">
                  <c:v>4276947240.7407403</c:v>
                </c:pt>
                <c:pt idx="11911">
                  <c:v>4276947244.2129626</c:v>
                </c:pt>
                <c:pt idx="11912">
                  <c:v>4276947246.5277781</c:v>
                </c:pt>
                <c:pt idx="11913">
                  <c:v>4276947250.0000005</c:v>
                </c:pt>
                <c:pt idx="11914">
                  <c:v>4276947253.4722219</c:v>
                </c:pt>
                <c:pt idx="11915">
                  <c:v>4276947256.9444442</c:v>
                </c:pt>
                <c:pt idx="11916">
                  <c:v>4276947259.2592597</c:v>
                </c:pt>
                <c:pt idx="11917">
                  <c:v>4276947262.7314811</c:v>
                </c:pt>
                <c:pt idx="11918">
                  <c:v>4276947266.2037034</c:v>
                </c:pt>
                <c:pt idx="11919">
                  <c:v>4276947269.6759257</c:v>
                </c:pt>
                <c:pt idx="11920">
                  <c:v>4276947271.9907403</c:v>
                </c:pt>
                <c:pt idx="11921">
                  <c:v>4276947275.4629626</c:v>
                </c:pt>
                <c:pt idx="11922">
                  <c:v>4276947278.935185</c:v>
                </c:pt>
                <c:pt idx="11923">
                  <c:v>4276947282.4074073</c:v>
                </c:pt>
                <c:pt idx="11924">
                  <c:v>4276947285.8796296</c:v>
                </c:pt>
                <c:pt idx="11925">
                  <c:v>4276947288.1944442</c:v>
                </c:pt>
                <c:pt idx="11926">
                  <c:v>4276947291.6666665</c:v>
                </c:pt>
                <c:pt idx="11927">
                  <c:v>4276947295.1388888</c:v>
                </c:pt>
                <c:pt idx="11928">
                  <c:v>4276947298.6111112</c:v>
                </c:pt>
                <c:pt idx="11929">
                  <c:v>4276947300.9259257</c:v>
                </c:pt>
                <c:pt idx="11930">
                  <c:v>4276947304.3981481</c:v>
                </c:pt>
                <c:pt idx="11931">
                  <c:v>4276947307.8703704</c:v>
                </c:pt>
                <c:pt idx="11932">
                  <c:v>4276947311.3425927</c:v>
                </c:pt>
                <c:pt idx="11933">
                  <c:v>4276947313.6574073</c:v>
                </c:pt>
                <c:pt idx="11934">
                  <c:v>4276947317.1296296</c:v>
                </c:pt>
                <c:pt idx="11935">
                  <c:v>4276947320.6018519</c:v>
                </c:pt>
                <c:pt idx="11936">
                  <c:v>4276947324.0740743</c:v>
                </c:pt>
                <c:pt idx="11937">
                  <c:v>4276947327.5462966</c:v>
                </c:pt>
                <c:pt idx="11938">
                  <c:v>4276947329.8611112</c:v>
                </c:pt>
                <c:pt idx="11939">
                  <c:v>4276947333.3333335</c:v>
                </c:pt>
                <c:pt idx="11940">
                  <c:v>4276947336.8055558</c:v>
                </c:pt>
                <c:pt idx="11941">
                  <c:v>4276947340.2777781</c:v>
                </c:pt>
                <c:pt idx="11942">
                  <c:v>4276947342.5925927</c:v>
                </c:pt>
                <c:pt idx="11943">
                  <c:v>4276947346.064815</c:v>
                </c:pt>
                <c:pt idx="11944">
                  <c:v>4276947349.5370374</c:v>
                </c:pt>
                <c:pt idx="11945">
                  <c:v>4276947353.0092587</c:v>
                </c:pt>
                <c:pt idx="11946">
                  <c:v>4276947356.4814811</c:v>
                </c:pt>
                <c:pt idx="11947">
                  <c:v>4276947358.7962966</c:v>
                </c:pt>
                <c:pt idx="11948">
                  <c:v>4276947362.268518</c:v>
                </c:pt>
                <c:pt idx="11949">
                  <c:v>4276947365.7407403</c:v>
                </c:pt>
                <c:pt idx="11950">
                  <c:v>4276947369.2129626</c:v>
                </c:pt>
                <c:pt idx="11951">
                  <c:v>4276947371.5277772</c:v>
                </c:pt>
                <c:pt idx="11952">
                  <c:v>4276947374.9999995</c:v>
                </c:pt>
                <c:pt idx="11953">
                  <c:v>4276947378.4722219</c:v>
                </c:pt>
                <c:pt idx="11954">
                  <c:v>4276947381.9444442</c:v>
                </c:pt>
                <c:pt idx="11955">
                  <c:v>4276947384.2592587</c:v>
                </c:pt>
                <c:pt idx="11956">
                  <c:v>4276947387.7314811</c:v>
                </c:pt>
                <c:pt idx="11957">
                  <c:v>4276947391.2037034</c:v>
                </c:pt>
                <c:pt idx="11958">
                  <c:v>4276947394.6759257</c:v>
                </c:pt>
                <c:pt idx="11959">
                  <c:v>4276947398.1481481</c:v>
                </c:pt>
                <c:pt idx="11960">
                  <c:v>4276947400.4629626</c:v>
                </c:pt>
                <c:pt idx="11961">
                  <c:v>4276947403.935185</c:v>
                </c:pt>
                <c:pt idx="11962">
                  <c:v>4276947407.4074073</c:v>
                </c:pt>
                <c:pt idx="11963">
                  <c:v>4276947410.8796296</c:v>
                </c:pt>
                <c:pt idx="11964">
                  <c:v>4276947413.1944442</c:v>
                </c:pt>
                <c:pt idx="11965">
                  <c:v>4276947416.6666665</c:v>
                </c:pt>
                <c:pt idx="11966">
                  <c:v>4276947420.1388888</c:v>
                </c:pt>
                <c:pt idx="11967">
                  <c:v>4276947423.6111112</c:v>
                </c:pt>
                <c:pt idx="11968">
                  <c:v>4276947427.0833335</c:v>
                </c:pt>
                <c:pt idx="11969">
                  <c:v>4276947429.3981481</c:v>
                </c:pt>
                <c:pt idx="11970">
                  <c:v>4276947432.8703704</c:v>
                </c:pt>
                <c:pt idx="11971">
                  <c:v>4276947436.3425927</c:v>
                </c:pt>
                <c:pt idx="11972">
                  <c:v>4276947439.814815</c:v>
                </c:pt>
                <c:pt idx="11973">
                  <c:v>4276947442.1296296</c:v>
                </c:pt>
                <c:pt idx="11974">
                  <c:v>4276947445.6018519</c:v>
                </c:pt>
                <c:pt idx="11975">
                  <c:v>4276947449.0740743</c:v>
                </c:pt>
                <c:pt idx="11976">
                  <c:v>4276947452.5462961</c:v>
                </c:pt>
                <c:pt idx="11977">
                  <c:v>4276947454.8611112</c:v>
                </c:pt>
                <c:pt idx="11978">
                  <c:v>4276947458.3333335</c:v>
                </c:pt>
                <c:pt idx="11979">
                  <c:v>4276947461.8055553</c:v>
                </c:pt>
                <c:pt idx="11980">
                  <c:v>4276947465.2777777</c:v>
                </c:pt>
                <c:pt idx="11981">
                  <c:v>4276947468.75</c:v>
                </c:pt>
                <c:pt idx="11982">
                  <c:v>4276947471.0648146</c:v>
                </c:pt>
                <c:pt idx="11983">
                  <c:v>4276947474.5370369</c:v>
                </c:pt>
                <c:pt idx="11984">
                  <c:v>4276947478.0092592</c:v>
                </c:pt>
                <c:pt idx="11985">
                  <c:v>4276947481.4814816</c:v>
                </c:pt>
                <c:pt idx="11986">
                  <c:v>4276947483.7962961</c:v>
                </c:pt>
                <c:pt idx="11987">
                  <c:v>4276947487.2685184</c:v>
                </c:pt>
                <c:pt idx="11988">
                  <c:v>4276947490.7407408</c:v>
                </c:pt>
                <c:pt idx="11989">
                  <c:v>4276947494.2129631</c:v>
                </c:pt>
                <c:pt idx="11990">
                  <c:v>4276947496.5277777</c:v>
                </c:pt>
                <c:pt idx="11991">
                  <c:v>4276947500</c:v>
                </c:pt>
                <c:pt idx="11992">
                  <c:v>4276947503.4722223</c:v>
                </c:pt>
                <c:pt idx="11993">
                  <c:v>4276947506.9444447</c:v>
                </c:pt>
                <c:pt idx="11994">
                  <c:v>4276947510.416667</c:v>
                </c:pt>
                <c:pt idx="11995">
                  <c:v>4276947512.7314816</c:v>
                </c:pt>
                <c:pt idx="11996">
                  <c:v>4276947516.2037039</c:v>
                </c:pt>
                <c:pt idx="11997">
                  <c:v>4276947519.6759262</c:v>
                </c:pt>
                <c:pt idx="11998">
                  <c:v>4276947523.1481485</c:v>
                </c:pt>
                <c:pt idx="11999">
                  <c:v>4276947525.4629631</c:v>
                </c:pt>
                <c:pt idx="12000">
                  <c:v>4276947528.9351854</c:v>
                </c:pt>
                <c:pt idx="12001">
                  <c:v>4276947532.4074078</c:v>
                </c:pt>
                <c:pt idx="12002">
                  <c:v>4276947535.8796301</c:v>
                </c:pt>
                <c:pt idx="12003">
                  <c:v>4276947539.3518519</c:v>
                </c:pt>
                <c:pt idx="12004">
                  <c:v>4276947541.666667</c:v>
                </c:pt>
                <c:pt idx="12005">
                  <c:v>4276947545.1388893</c:v>
                </c:pt>
                <c:pt idx="12006">
                  <c:v>4276947548.6111116</c:v>
                </c:pt>
                <c:pt idx="12007">
                  <c:v>4276947552.083333</c:v>
                </c:pt>
                <c:pt idx="12008">
                  <c:v>4276947554.3981485</c:v>
                </c:pt>
                <c:pt idx="12009">
                  <c:v>4276947557.8703709</c:v>
                </c:pt>
                <c:pt idx="12010">
                  <c:v>4276947561.3425922</c:v>
                </c:pt>
                <c:pt idx="12011">
                  <c:v>4276947564.8148146</c:v>
                </c:pt>
                <c:pt idx="12012">
                  <c:v>4276947567.1296301</c:v>
                </c:pt>
                <c:pt idx="12013">
                  <c:v>4276947570.6018524</c:v>
                </c:pt>
                <c:pt idx="12014">
                  <c:v>4276947574.0740738</c:v>
                </c:pt>
                <c:pt idx="12015">
                  <c:v>4276947577.5462961</c:v>
                </c:pt>
                <c:pt idx="12016">
                  <c:v>4276947581.0185184</c:v>
                </c:pt>
                <c:pt idx="12017">
                  <c:v>4276947583.333333</c:v>
                </c:pt>
                <c:pt idx="12018">
                  <c:v>4276947586.8055553</c:v>
                </c:pt>
                <c:pt idx="12019">
                  <c:v>4276947590.2777777</c:v>
                </c:pt>
                <c:pt idx="12020">
                  <c:v>4276947593.75</c:v>
                </c:pt>
                <c:pt idx="12021">
                  <c:v>4276947596.0648146</c:v>
                </c:pt>
                <c:pt idx="12022">
                  <c:v>4276947599.5370369</c:v>
                </c:pt>
                <c:pt idx="12023">
                  <c:v>4276947603.0092592</c:v>
                </c:pt>
                <c:pt idx="12024">
                  <c:v>4276947606.4814816</c:v>
                </c:pt>
                <c:pt idx="12025">
                  <c:v>4276947608.7962961</c:v>
                </c:pt>
                <c:pt idx="12026">
                  <c:v>4276947612.2685184</c:v>
                </c:pt>
                <c:pt idx="12027">
                  <c:v>4276947615.7407408</c:v>
                </c:pt>
                <c:pt idx="12028">
                  <c:v>4276947619.2129631</c:v>
                </c:pt>
                <c:pt idx="12029">
                  <c:v>4276947622.6851854</c:v>
                </c:pt>
                <c:pt idx="12030">
                  <c:v>4276947625</c:v>
                </c:pt>
                <c:pt idx="12031">
                  <c:v>4276947628.4722223</c:v>
                </c:pt>
                <c:pt idx="12032">
                  <c:v>4276947631.9444447</c:v>
                </c:pt>
                <c:pt idx="12033">
                  <c:v>4276947635.416667</c:v>
                </c:pt>
                <c:pt idx="12034">
                  <c:v>4276947637.7314816</c:v>
                </c:pt>
                <c:pt idx="12035">
                  <c:v>4276947641.2037039</c:v>
                </c:pt>
                <c:pt idx="12036">
                  <c:v>4276947644.6759262</c:v>
                </c:pt>
                <c:pt idx="12037">
                  <c:v>4276947648.1481485</c:v>
                </c:pt>
                <c:pt idx="12038">
                  <c:v>4276947651.6203699</c:v>
                </c:pt>
                <c:pt idx="12039">
                  <c:v>4276947653.9351854</c:v>
                </c:pt>
                <c:pt idx="12040">
                  <c:v>4276947657.4074078</c:v>
                </c:pt>
                <c:pt idx="12041">
                  <c:v>4276947660.8796301</c:v>
                </c:pt>
                <c:pt idx="12042">
                  <c:v>4276947664.3518515</c:v>
                </c:pt>
                <c:pt idx="12043">
                  <c:v>4276947666.666667</c:v>
                </c:pt>
                <c:pt idx="12044">
                  <c:v>4276947670.1388893</c:v>
                </c:pt>
                <c:pt idx="12045">
                  <c:v>4276947673.6111107</c:v>
                </c:pt>
                <c:pt idx="12046">
                  <c:v>4276947677.083333</c:v>
                </c:pt>
                <c:pt idx="12047">
                  <c:v>4276947679.3981485</c:v>
                </c:pt>
                <c:pt idx="12048">
                  <c:v>4276947682.8703699</c:v>
                </c:pt>
                <c:pt idx="12049">
                  <c:v>4276947686.3425922</c:v>
                </c:pt>
                <c:pt idx="12050">
                  <c:v>4276947689.8148146</c:v>
                </c:pt>
                <c:pt idx="12051">
                  <c:v>4276947693.2870369</c:v>
                </c:pt>
                <c:pt idx="12052">
                  <c:v>4276947695.6018515</c:v>
                </c:pt>
                <c:pt idx="12053">
                  <c:v>4276947699.0740738</c:v>
                </c:pt>
                <c:pt idx="12054">
                  <c:v>4276947702.5462961</c:v>
                </c:pt>
                <c:pt idx="12055">
                  <c:v>4276947706.0185184</c:v>
                </c:pt>
                <c:pt idx="12056">
                  <c:v>4276947708.333333</c:v>
                </c:pt>
                <c:pt idx="12057">
                  <c:v>4276947711.8055553</c:v>
                </c:pt>
                <c:pt idx="12058">
                  <c:v>4276947715.2777777</c:v>
                </c:pt>
                <c:pt idx="12059">
                  <c:v>4276947718.75</c:v>
                </c:pt>
                <c:pt idx="12060">
                  <c:v>4276947722.2222223</c:v>
                </c:pt>
                <c:pt idx="12061">
                  <c:v>4276947724.5370369</c:v>
                </c:pt>
                <c:pt idx="12062">
                  <c:v>4276947728.0092592</c:v>
                </c:pt>
                <c:pt idx="12063">
                  <c:v>4276947731.4814816</c:v>
                </c:pt>
                <c:pt idx="12064">
                  <c:v>4276947734.9537039</c:v>
                </c:pt>
                <c:pt idx="12065">
                  <c:v>4276947737.2685184</c:v>
                </c:pt>
                <c:pt idx="12066">
                  <c:v>4276947740.7407408</c:v>
                </c:pt>
                <c:pt idx="12067">
                  <c:v>4276947744.2129631</c:v>
                </c:pt>
                <c:pt idx="12068">
                  <c:v>4276947747.6851854</c:v>
                </c:pt>
                <c:pt idx="12069">
                  <c:v>4276947750</c:v>
                </c:pt>
                <c:pt idx="12070">
                  <c:v>4276947753.4722223</c:v>
                </c:pt>
                <c:pt idx="12071">
                  <c:v>4276947756.9444447</c:v>
                </c:pt>
                <c:pt idx="12072">
                  <c:v>4276947760.416667</c:v>
                </c:pt>
                <c:pt idx="12073">
                  <c:v>4276947763.8888884</c:v>
                </c:pt>
                <c:pt idx="12074">
                  <c:v>4276947766.2037039</c:v>
                </c:pt>
                <c:pt idx="12075">
                  <c:v>4276947769.6759262</c:v>
                </c:pt>
                <c:pt idx="12076">
                  <c:v>4276947773.1481481</c:v>
                </c:pt>
                <c:pt idx="12077">
                  <c:v>4276947776.6203699</c:v>
                </c:pt>
                <c:pt idx="12078">
                  <c:v>4276947778.9351854</c:v>
                </c:pt>
                <c:pt idx="12079">
                  <c:v>4276947782.4074073</c:v>
                </c:pt>
                <c:pt idx="12080">
                  <c:v>4276947785.8796291</c:v>
                </c:pt>
                <c:pt idx="12081">
                  <c:v>4276947789.3518515</c:v>
                </c:pt>
                <c:pt idx="12082">
                  <c:v>4276947791.6666665</c:v>
                </c:pt>
                <c:pt idx="12083">
                  <c:v>4276947795.1388888</c:v>
                </c:pt>
                <c:pt idx="12084">
                  <c:v>4276947798.6111107</c:v>
                </c:pt>
                <c:pt idx="12085">
                  <c:v>4276947802.083333</c:v>
                </c:pt>
                <c:pt idx="12086">
                  <c:v>4276947805.5555553</c:v>
                </c:pt>
                <c:pt idx="12087">
                  <c:v>4276947807.8703704</c:v>
                </c:pt>
                <c:pt idx="12088">
                  <c:v>4276947811.3425922</c:v>
                </c:pt>
                <c:pt idx="12089">
                  <c:v>4276947814.8148146</c:v>
                </c:pt>
                <c:pt idx="12090">
                  <c:v>4276947818.2870369</c:v>
                </c:pt>
                <c:pt idx="12091">
                  <c:v>4276947820.6018519</c:v>
                </c:pt>
                <c:pt idx="12092">
                  <c:v>4276947824.0740738</c:v>
                </c:pt>
                <c:pt idx="12093">
                  <c:v>4276947827.5462961</c:v>
                </c:pt>
                <c:pt idx="12094">
                  <c:v>4276947831.0185184</c:v>
                </c:pt>
                <c:pt idx="12095">
                  <c:v>4276947833.3333335</c:v>
                </c:pt>
                <c:pt idx="12096">
                  <c:v>4276947836.8055553</c:v>
                </c:pt>
                <c:pt idx="12097">
                  <c:v>4276947840.2777777</c:v>
                </c:pt>
                <c:pt idx="12098">
                  <c:v>4276947843.75</c:v>
                </c:pt>
                <c:pt idx="12099">
                  <c:v>4276947847.2222223</c:v>
                </c:pt>
                <c:pt idx="12100">
                  <c:v>4276947849.5370369</c:v>
                </c:pt>
                <c:pt idx="12101">
                  <c:v>4276947853.0092592</c:v>
                </c:pt>
                <c:pt idx="12102">
                  <c:v>4276947856.4814816</c:v>
                </c:pt>
                <c:pt idx="12103">
                  <c:v>4276947859.9537039</c:v>
                </c:pt>
                <c:pt idx="12104">
                  <c:v>4276947862.2685184</c:v>
                </c:pt>
                <c:pt idx="12105">
                  <c:v>4276947865.7407408</c:v>
                </c:pt>
                <c:pt idx="12106">
                  <c:v>4276947869.2129631</c:v>
                </c:pt>
                <c:pt idx="12107">
                  <c:v>4276947872.685185</c:v>
                </c:pt>
                <c:pt idx="12108">
                  <c:v>4276947876.1574073</c:v>
                </c:pt>
                <c:pt idx="12109">
                  <c:v>4276947878.4722223</c:v>
                </c:pt>
                <c:pt idx="12110">
                  <c:v>4276947881.9444442</c:v>
                </c:pt>
                <c:pt idx="12111">
                  <c:v>4276947885.4166665</c:v>
                </c:pt>
                <c:pt idx="12112">
                  <c:v>4276947888.8888888</c:v>
                </c:pt>
                <c:pt idx="12113">
                  <c:v>4276947891.2037039</c:v>
                </c:pt>
                <c:pt idx="12114">
                  <c:v>4276947894.6759257</c:v>
                </c:pt>
                <c:pt idx="12115">
                  <c:v>4276947898.1481481</c:v>
                </c:pt>
                <c:pt idx="12116">
                  <c:v>4276947901.6203704</c:v>
                </c:pt>
                <c:pt idx="12117">
                  <c:v>4276947905.0925927</c:v>
                </c:pt>
                <c:pt idx="12118">
                  <c:v>4276947907.4074073</c:v>
                </c:pt>
                <c:pt idx="12119">
                  <c:v>4276947910.8796296</c:v>
                </c:pt>
                <c:pt idx="12120">
                  <c:v>4276947914.3518519</c:v>
                </c:pt>
                <c:pt idx="12121">
                  <c:v>4276947917.8240743</c:v>
                </c:pt>
                <c:pt idx="12122">
                  <c:v>4276947929.3981481</c:v>
                </c:pt>
                <c:pt idx="12123">
                  <c:v>4276947940.9722228</c:v>
                </c:pt>
                <c:pt idx="12124">
                  <c:v>4276947952.5462966</c:v>
                </c:pt>
                <c:pt idx="12125">
                  <c:v>4276947964.1203704</c:v>
                </c:pt>
                <c:pt idx="12126">
                  <c:v>4276947975.6944442</c:v>
                </c:pt>
                <c:pt idx="12127">
                  <c:v>4276947987.2685189</c:v>
                </c:pt>
                <c:pt idx="12128">
                  <c:v>4276947998.8425927</c:v>
                </c:pt>
                <c:pt idx="12129">
                  <c:v>4276948010.4166665</c:v>
                </c:pt>
                <c:pt idx="12130">
                  <c:v>4276948021.9907403</c:v>
                </c:pt>
                <c:pt idx="12131">
                  <c:v>4276948034.7222219</c:v>
                </c:pt>
                <c:pt idx="12132">
                  <c:v>4276948046.2962966</c:v>
                </c:pt>
                <c:pt idx="12133">
                  <c:v>4276948057.8703704</c:v>
                </c:pt>
                <c:pt idx="12134">
                  <c:v>4276948069.4444442</c:v>
                </c:pt>
                <c:pt idx="12135">
                  <c:v>4276948081.0185189</c:v>
                </c:pt>
                <c:pt idx="12136">
                  <c:v>4276948092.5925927</c:v>
                </c:pt>
                <c:pt idx="12137">
                  <c:v>4276948104.1666665</c:v>
                </c:pt>
                <c:pt idx="12138">
                  <c:v>4276948115.7407403</c:v>
                </c:pt>
                <c:pt idx="12139">
                  <c:v>4276948127.314815</c:v>
                </c:pt>
                <c:pt idx="12140">
                  <c:v>4276948138.8888888</c:v>
                </c:pt>
                <c:pt idx="12141">
                  <c:v>4276948151.6203704</c:v>
                </c:pt>
                <c:pt idx="12142">
                  <c:v>4276948163.1944442</c:v>
                </c:pt>
                <c:pt idx="12143">
                  <c:v>4276948174.7685184</c:v>
                </c:pt>
                <c:pt idx="12144">
                  <c:v>4276948186.3425927</c:v>
                </c:pt>
                <c:pt idx="12145">
                  <c:v>4276948197.9166665</c:v>
                </c:pt>
                <c:pt idx="12146">
                  <c:v>4276948209.4907408</c:v>
                </c:pt>
                <c:pt idx="12147">
                  <c:v>4276948221.064815</c:v>
                </c:pt>
                <c:pt idx="12148">
                  <c:v>4276948232.6388888</c:v>
                </c:pt>
                <c:pt idx="12149">
                  <c:v>4276948244.2129631</c:v>
                </c:pt>
                <c:pt idx="12150">
                  <c:v>4276948256.9444447</c:v>
                </c:pt>
                <c:pt idx="12151">
                  <c:v>4276948268.5185184</c:v>
                </c:pt>
                <c:pt idx="12152">
                  <c:v>4276948303.2407408</c:v>
                </c:pt>
                <c:pt idx="12153">
                  <c:v>4276948337.9629631</c:v>
                </c:pt>
                <c:pt idx="12154">
                  <c:v>4276948372.6851854</c:v>
                </c:pt>
                <c:pt idx="12155">
                  <c:v>4276948407.4074078</c:v>
                </c:pt>
                <c:pt idx="12156">
                  <c:v>4276948424.7685184</c:v>
                </c:pt>
                <c:pt idx="12157">
                  <c:v>4276948428.2407408</c:v>
                </c:pt>
                <c:pt idx="12158">
                  <c:v>4276948430.5555553</c:v>
                </c:pt>
                <c:pt idx="12159">
                  <c:v>4276948434.0277777</c:v>
                </c:pt>
                <c:pt idx="12160">
                  <c:v>4276948437.5</c:v>
                </c:pt>
                <c:pt idx="12161">
                  <c:v>4276948440.9722223</c:v>
                </c:pt>
                <c:pt idx="12162">
                  <c:v>4276948443.2870369</c:v>
                </c:pt>
                <c:pt idx="12163">
                  <c:v>4276948446.7592592</c:v>
                </c:pt>
                <c:pt idx="12164">
                  <c:v>4276948450.2314816</c:v>
                </c:pt>
                <c:pt idx="12165">
                  <c:v>4276948453.7037039</c:v>
                </c:pt>
                <c:pt idx="12166">
                  <c:v>4276948457.1759262</c:v>
                </c:pt>
                <c:pt idx="12167">
                  <c:v>4276948459.4907408</c:v>
                </c:pt>
                <c:pt idx="12168">
                  <c:v>4276948462.9629631</c:v>
                </c:pt>
                <c:pt idx="12169">
                  <c:v>4276948466.4351854</c:v>
                </c:pt>
                <c:pt idx="12170">
                  <c:v>4276948469.9074078</c:v>
                </c:pt>
                <c:pt idx="12171">
                  <c:v>4276948472.2222223</c:v>
                </c:pt>
                <c:pt idx="12172">
                  <c:v>4276948475.6944447</c:v>
                </c:pt>
                <c:pt idx="12173">
                  <c:v>4276948479.166667</c:v>
                </c:pt>
                <c:pt idx="12174">
                  <c:v>4276948482.6388884</c:v>
                </c:pt>
                <c:pt idx="12175">
                  <c:v>4276948486.1111107</c:v>
                </c:pt>
                <c:pt idx="12176">
                  <c:v>4276948488.4259262</c:v>
                </c:pt>
                <c:pt idx="12177">
                  <c:v>4276948491.8981485</c:v>
                </c:pt>
                <c:pt idx="12178">
                  <c:v>4276948495.3703699</c:v>
                </c:pt>
                <c:pt idx="12179">
                  <c:v>4276948498.8425922</c:v>
                </c:pt>
                <c:pt idx="12180">
                  <c:v>4276948501.1574078</c:v>
                </c:pt>
                <c:pt idx="12181">
                  <c:v>4276948504.6296291</c:v>
                </c:pt>
                <c:pt idx="12182">
                  <c:v>4276948508.1018515</c:v>
                </c:pt>
                <c:pt idx="12183">
                  <c:v>4276948511.5740738</c:v>
                </c:pt>
                <c:pt idx="12184">
                  <c:v>4276948515.0462961</c:v>
                </c:pt>
                <c:pt idx="12185">
                  <c:v>4276948517.3611107</c:v>
                </c:pt>
                <c:pt idx="12186">
                  <c:v>4276948520.833333</c:v>
                </c:pt>
                <c:pt idx="12187">
                  <c:v>4276948524.3055553</c:v>
                </c:pt>
                <c:pt idx="12188">
                  <c:v>4276948527.7777777</c:v>
                </c:pt>
                <c:pt idx="12189">
                  <c:v>4276948530.0925922</c:v>
                </c:pt>
                <c:pt idx="12190">
                  <c:v>4276948533.5648146</c:v>
                </c:pt>
                <c:pt idx="12191">
                  <c:v>4276948537.0370369</c:v>
                </c:pt>
                <c:pt idx="12192">
                  <c:v>4276948540.5092592</c:v>
                </c:pt>
                <c:pt idx="12193">
                  <c:v>4276948542.8240738</c:v>
                </c:pt>
                <c:pt idx="12194">
                  <c:v>4276948546.2962961</c:v>
                </c:pt>
                <c:pt idx="12195">
                  <c:v>4276948549.7685184</c:v>
                </c:pt>
                <c:pt idx="12196">
                  <c:v>4276948553.2407408</c:v>
                </c:pt>
                <c:pt idx="12197">
                  <c:v>4276948556.7129631</c:v>
                </c:pt>
                <c:pt idx="12198">
                  <c:v>4276948559.0277777</c:v>
                </c:pt>
                <c:pt idx="12199">
                  <c:v>4276948562.5</c:v>
                </c:pt>
                <c:pt idx="12200">
                  <c:v>4276948565.9722223</c:v>
                </c:pt>
                <c:pt idx="12201">
                  <c:v>4276948569.4444447</c:v>
                </c:pt>
                <c:pt idx="12202">
                  <c:v>4276948571.7592592</c:v>
                </c:pt>
                <c:pt idx="12203">
                  <c:v>4276948575.2314816</c:v>
                </c:pt>
                <c:pt idx="12204">
                  <c:v>4276948578.7037039</c:v>
                </c:pt>
                <c:pt idx="12205">
                  <c:v>4276948582.1759262</c:v>
                </c:pt>
                <c:pt idx="12206">
                  <c:v>4276948585.6481481</c:v>
                </c:pt>
                <c:pt idx="12207">
                  <c:v>4276948587.9629631</c:v>
                </c:pt>
                <c:pt idx="12208">
                  <c:v>4276948591.4351854</c:v>
                </c:pt>
                <c:pt idx="12209">
                  <c:v>4276948594.9074073</c:v>
                </c:pt>
                <c:pt idx="12210">
                  <c:v>4276948598.3796296</c:v>
                </c:pt>
                <c:pt idx="12211">
                  <c:v>4276948600.6944447</c:v>
                </c:pt>
                <c:pt idx="12212">
                  <c:v>4276948604.1666665</c:v>
                </c:pt>
                <c:pt idx="12213">
                  <c:v>4276948607.6388888</c:v>
                </c:pt>
                <c:pt idx="12214">
                  <c:v>4276948611.1111112</c:v>
                </c:pt>
                <c:pt idx="12215">
                  <c:v>4276948613.4259257</c:v>
                </c:pt>
                <c:pt idx="12216">
                  <c:v>4276948616.8981481</c:v>
                </c:pt>
                <c:pt idx="12217">
                  <c:v>4276948620.3703704</c:v>
                </c:pt>
                <c:pt idx="12218">
                  <c:v>4276948623.8425927</c:v>
                </c:pt>
                <c:pt idx="12219">
                  <c:v>4276948627.3148146</c:v>
                </c:pt>
                <c:pt idx="12220">
                  <c:v>4276948629.6296296</c:v>
                </c:pt>
                <c:pt idx="12221">
                  <c:v>4276948633.1018519</c:v>
                </c:pt>
                <c:pt idx="12222">
                  <c:v>4276948636.5740743</c:v>
                </c:pt>
                <c:pt idx="12223">
                  <c:v>4276948640.0462961</c:v>
                </c:pt>
                <c:pt idx="12224">
                  <c:v>4276948642.3611112</c:v>
                </c:pt>
                <c:pt idx="12225">
                  <c:v>4276948645.8333335</c:v>
                </c:pt>
                <c:pt idx="12226">
                  <c:v>4276948649.3055558</c:v>
                </c:pt>
                <c:pt idx="12227">
                  <c:v>4276948652.7777777</c:v>
                </c:pt>
                <c:pt idx="12228">
                  <c:v>4276948656.25</c:v>
                </c:pt>
                <c:pt idx="12229">
                  <c:v>4276948658.564815</c:v>
                </c:pt>
                <c:pt idx="12230">
                  <c:v>4276948662.0370374</c:v>
                </c:pt>
                <c:pt idx="12231">
                  <c:v>4276948665.5092592</c:v>
                </c:pt>
                <c:pt idx="12232">
                  <c:v>4276948668.9814816</c:v>
                </c:pt>
                <c:pt idx="12233">
                  <c:v>4276948671.2962966</c:v>
                </c:pt>
                <c:pt idx="12234">
                  <c:v>4276948674.7685184</c:v>
                </c:pt>
                <c:pt idx="12235">
                  <c:v>4276948678.2407408</c:v>
                </c:pt>
                <c:pt idx="12236">
                  <c:v>4276948681.7129631</c:v>
                </c:pt>
                <c:pt idx="12237">
                  <c:v>4276948684.0277781</c:v>
                </c:pt>
                <c:pt idx="12238">
                  <c:v>4276948687.5</c:v>
                </c:pt>
                <c:pt idx="12239">
                  <c:v>4276948690.9722223</c:v>
                </c:pt>
                <c:pt idx="12240">
                  <c:v>4276948694.4444442</c:v>
                </c:pt>
                <c:pt idx="12241">
                  <c:v>4276948697.9166665</c:v>
                </c:pt>
                <c:pt idx="12242">
                  <c:v>4276948700.2314816</c:v>
                </c:pt>
                <c:pt idx="12243">
                  <c:v>4276948703.7037034</c:v>
                </c:pt>
                <c:pt idx="12244">
                  <c:v>4276948707.1759257</c:v>
                </c:pt>
                <c:pt idx="12245">
                  <c:v>4276948710.6481481</c:v>
                </c:pt>
                <c:pt idx="12246">
                  <c:v>4276948712.9629626</c:v>
                </c:pt>
                <c:pt idx="12247">
                  <c:v>4276948716.435185</c:v>
                </c:pt>
                <c:pt idx="12248">
                  <c:v>4276948719.9074073</c:v>
                </c:pt>
                <c:pt idx="12249">
                  <c:v>4276948723.3796296</c:v>
                </c:pt>
                <c:pt idx="12250">
                  <c:v>4276948725.6944442</c:v>
                </c:pt>
                <c:pt idx="12251">
                  <c:v>4276948729.1666665</c:v>
                </c:pt>
                <c:pt idx="12252">
                  <c:v>4276948732.6388888</c:v>
                </c:pt>
                <c:pt idx="12253">
                  <c:v>4276948736.1111112</c:v>
                </c:pt>
                <c:pt idx="12254">
                  <c:v>4276948739.5833335</c:v>
                </c:pt>
                <c:pt idx="12255">
                  <c:v>4276948741.8981481</c:v>
                </c:pt>
                <c:pt idx="12256">
                  <c:v>4276948745.3703704</c:v>
                </c:pt>
                <c:pt idx="12257">
                  <c:v>4276948748.8425927</c:v>
                </c:pt>
                <c:pt idx="12258">
                  <c:v>4276948752.314815</c:v>
                </c:pt>
                <c:pt idx="12259">
                  <c:v>4276948754.6296296</c:v>
                </c:pt>
                <c:pt idx="12260">
                  <c:v>4276948758.1018519</c:v>
                </c:pt>
                <c:pt idx="12261">
                  <c:v>4276948761.5740743</c:v>
                </c:pt>
                <c:pt idx="12262">
                  <c:v>4276948765.0462966</c:v>
                </c:pt>
                <c:pt idx="12263">
                  <c:v>4276948768.5185189</c:v>
                </c:pt>
                <c:pt idx="12264">
                  <c:v>4276948770.8333335</c:v>
                </c:pt>
                <c:pt idx="12265">
                  <c:v>4276948774.3055558</c:v>
                </c:pt>
                <c:pt idx="12266">
                  <c:v>4276948777.7777781</c:v>
                </c:pt>
                <c:pt idx="12267">
                  <c:v>4276948781.2500005</c:v>
                </c:pt>
                <c:pt idx="12268">
                  <c:v>4276948783.564815</c:v>
                </c:pt>
                <c:pt idx="12269">
                  <c:v>4276948787.0370374</c:v>
                </c:pt>
                <c:pt idx="12270">
                  <c:v>4276948790.5092597</c:v>
                </c:pt>
                <c:pt idx="12271">
                  <c:v>4276948793.9814811</c:v>
                </c:pt>
                <c:pt idx="12272">
                  <c:v>4276948796.2962966</c:v>
                </c:pt>
                <c:pt idx="12273">
                  <c:v>4276948799.7685189</c:v>
                </c:pt>
                <c:pt idx="12274">
                  <c:v>4276948803.2407403</c:v>
                </c:pt>
                <c:pt idx="12275">
                  <c:v>4276948806.7129626</c:v>
                </c:pt>
                <c:pt idx="12276">
                  <c:v>4276948810.185185</c:v>
                </c:pt>
                <c:pt idx="12277">
                  <c:v>4276948812.5000005</c:v>
                </c:pt>
                <c:pt idx="12278">
                  <c:v>4276948815.9722219</c:v>
                </c:pt>
                <c:pt idx="12279">
                  <c:v>4276948819.4444442</c:v>
                </c:pt>
                <c:pt idx="12280">
                  <c:v>4276948822.9166665</c:v>
                </c:pt>
                <c:pt idx="12281">
                  <c:v>4276948825.2314811</c:v>
                </c:pt>
                <c:pt idx="12282">
                  <c:v>4276948828.7037034</c:v>
                </c:pt>
                <c:pt idx="12283">
                  <c:v>4276948832.1759257</c:v>
                </c:pt>
                <c:pt idx="12284">
                  <c:v>4276948835.6481481</c:v>
                </c:pt>
                <c:pt idx="12285">
                  <c:v>4276948837.9629626</c:v>
                </c:pt>
                <c:pt idx="12286">
                  <c:v>4276948841.435185</c:v>
                </c:pt>
                <c:pt idx="12287">
                  <c:v>4276948844.9074073</c:v>
                </c:pt>
                <c:pt idx="12288">
                  <c:v>4276948848.3796296</c:v>
                </c:pt>
                <c:pt idx="12289">
                  <c:v>4276948851.8518519</c:v>
                </c:pt>
                <c:pt idx="12290">
                  <c:v>4276948854.1666665</c:v>
                </c:pt>
                <c:pt idx="12291">
                  <c:v>4276948857.6388888</c:v>
                </c:pt>
                <c:pt idx="12292">
                  <c:v>4276948861.1111112</c:v>
                </c:pt>
                <c:pt idx="12293">
                  <c:v>4276948864.5833335</c:v>
                </c:pt>
                <c:pt idx="12294">
                  <c:v>4276948866.8981481</c:v>
                </c:pt>
                <c:pt idx="12295">
                  <c:v>4276948870.3703704</c:v>
                </c:pt>
                <c:pt idx="12296">
                  <c:v>4276948873.8425927</c:v>
                </c:pt>
                <c:pt idx="12297">
                  <c:v>4276948877.314815</c:v>
                </c:pt>
                <c:pt idx="12298">
                  <c:v>4276948879.6296296</c:v>
                </c:pt>
                <c:pt idx="12299">
                  <c:v>4276948883.1018519</c:v>
                </c:pt>
                <c:pt idx="12300">
                  <c:v>4276948886.5740743</c:v>
                </c:pt>
                <c:pt idx="12301">
                  <c:v>4276948890.0462966</c:v>
                </c:pt>
                <c:pt idx="12302">
                  <c:v>4276948893.518518</c:v>
                </c:pt>
                <c:pt idx="12303">
                  <c:v>4276948895.8333335</c:v>
                </c:pt>
                <c:pt idx="12304">
                  <c:v>4276948899.3055558</c:v>
                </c:pt>
                <c:pt idx="12305">
                  <c:v>4276948902.7777781</c:v>
                </c:pt>
                <c:pt idx="12306">
                  <c:v>4276948906.2499995</c:v>
                </c:pt>
                <c:pt idx="12307">
                  <c:v>4276948908.564815</c:v>
                </c:pt>
                <c:pt idx="12308">
                  <c:v>4276948912.0370374</c:v>
                </c:pt>
                <c:pt idx="12309">
                  <c:v>4276948915.5092587</c:v>
                </c:pt>
                <c:pt idx="12310">
                  <c:v>4276948918.9814811</c:v>
                </c:pt>
                <c:pt idx="12311">
                  <c:v>4276948922.4537034</c:v>
                </c:pt>
                <c:pt idx="12312">
                  <c:v>4276948924.768518</c:v>
                </c:pt>
                <c:pt idx="12313">
                  <c:v>4276948928.2407403</c:v>
                </c:pt>
                <c:pt idx="12314">
                  <c:v>4276948931.7129626</c:v>
                </c:pt>
                <c:pt idx="12315">
                  <c:v>4276948935.185185</c:v>
                </c:pt>
                <c:pt idx="12316">
                  <c:v>4276948937.4999995</c:v>
                </c:pt>
                <c:pt idx="12317">
                  <c:v>4276948940.9722219</c:v>
                </c:pt>
                <c:pt idx="12318">
                  <c:v>4276948944.4444442</c:v>
                </c:pt>
                <c:pt idx="12319">
                  <c:v>4276948947.9166665</c:v>
                </c:pt>
                <c:pt idx="12320">
                  <c:v>4276948950.2314811</c:v>
                </c:pt>
                <c:pt idx="12321">
                  <c:v>4276948953.7037034</c:v>
                </c:pt>
                <c:pt idx="12322">
                  <c:v>4276948957.1759257</c:v>
                </c:pt>
                <c:pt idx="12323">
                  <c:v>4276948960.6481481</c:v>
                </c:pt>
                <c:pt idx="12324">
                  <c:v>4276948964.1203704</c:v>
                </c:pt>
                <c:pt idx="12325">
                  <c:v>4276948966.435185</c:v>
                </c:pt>
                <c:pt idx="12326">
                  <c:v>4276948969.9074073</c:v>
                </c:pt>
                <c:pt idx="12327">
                  <c:v>4276948973.3796296</c:v>
                </c:pt>
                <c:pt idx="12328">
                  <c:v>4276948976.8518519</c:v>
                </c:pt>
                <c:pt idx="12329">
                  <c:v>4276948979.1666665</c:v>
                </c:pt>
                <c:pt idx="12330">
                  <c:v>4276948982.6388888</c:v>
                </c:pt>
                <c:pt idx="12331">
                  <c:v>4276948986.1111112</c:v>
                </c:pt>
                <c:pt idx="12332">
                  <c:v>4276948989.5833335</c:v>
                </c:pt>
                <c:pt idx="12333">
                  <c:v>4276948993.0555558</c:v>
                </c:pt>
                <c:pt idx="12334">
                  <c:v>4276948995.3703704</c:v>
                </c:pt>
                <c:pt idx="12335">
                  <c:v>4276948998.8425927</c:v>
                </c:pt>
                <c:pt idx="12336">
                  <c:v>4276949002.314815</c:v>
                </c:pt>
                <c:pt idx="12337">
                  <c:v>4276949005.7870369</c:v>
                </c:pt>
                <c:pt idx="12338">
                  <c:v>4276949008.1018519</c:v>
                </c:pt>
                <c:pt idx="12339">
                  <c:v>4276949011.5740743</c:v>
                </c:pt>
                <c:pt idx="12340">
                  <c:v>4276949015.0462961</c:v>
                </c:pt>
                <c:pt idx="12341">
                  <c:v>4276949018.5185184</c:v>
                </c:pt>
                <c:pt idx="12342">
                  <c:v>4276949020.8333335</c:v>
                </c:pt>
                <c:pt idx="12343">
                  <c:v>4276949024.3055553</c:v>
                </c:pt>
                <c:pt idx="12344">
                  <c:v>4276949027.7777777</c:v>
                </c:pt>
                <c:pt idx="12345">
                  <c:v>4276949031.25</c:v>
                </c:pt>
                <c:pt idx="12346">
                  <c:v>4276949034.7222223</c:v>
                </c:pt>
                <c:pt idx="12347">
                  <c:v>4276949037.0370369</c:v>
                </c:pt>
                <c:pt idx="12348">
                  <c:v>4276949040.5092592</c:v>
                </c:pt>
                <c:pt idx="12349">
                  <c:v>4276949043.9814816</c:v>
                </c:pt>
                <c:pt idx="12350">
                  <c:v>4276949047.4537039</c:v>
                </c:pt>
                <c:pt idx="12351">
                  <c:v>4276949049.7685184</c:v>
                </c:pt>
                <c:pt idx="12352">
                  <c:v>4276949053.2407408</c:v>
                </c:pt>
                <c:pt idx="12353">
                  <c:v>4276949056.7129631</c:v>
                </c:pt>
                <c:pt idx="12354">
                  <c:v>4276949060.1851854</c:v>
                </c:pt>
                <c:pt idx="12355">
                  <c:v>4276949062.5</c:v>
                </c:pt>
                <c:pt idx="12356">
                  <c:v>4276949065.9722223</c:v>
                </c:pt>
                <c:pt idx="12357">
                  <c:v>4276949069.4444447</c:v>
                </c:pt>
                <c:pt idx="12358">
                  <c:v>4276949072.916667</c:v>
                </c:pt>
                <c:pt idx="12359">
                  <c:v>4276949076.3888893</c:v>
                </c:pt>
                <c:pt idx="12360">
                  <c:v>4276949078.7037039</c:v>
                </c:pt>
                <c:pt idx="12361">
                  <c:v>4276949082.1759262</c:v>
                </c:pt>
                <c:pt idx="12362">
                  <c:v>4276949085.6481485</c:v>
                </c:pt>
                <c:pt idx="12363">
                  <c:v>4276949089.1203709</c:v>
                </c:pt>
                <c:pt idx="12364">
                  <c:v>4276949092.5925927</c:v>
                </c:pt>
                <c:pt idx="12365">
                  <c:v>4276949096.0648146</c:v>
                </c:pt>
                <c:pt idx="12366">
                  <c:v>4276949099.5370369</c:v>
                </c:pt>
                <c:pt idx="12367">
                  <c:v>4276949103.0092592</c:v>
                </c:pt>
                <c:pt idx="12368">
                  <c:v>4276949105.3240738</c:v>
                </c:pt>
                <c:pt idx="12369">
                  <c:v>4276949108.7962961</c:v>
                </c:pt>
                <c:pt idx="12370">
                  <c:v>4276949112.2685184</c:v>
                </c:pt>
                <c:pt idx="12371">
                  <c:v>4276949115.7407408</c:v>
                </c:pt>
                <c:pt idx="12372">
                  <c:v>4276949118.0555553</c:v>
                </c:pt>
                <c:pt idx="12373">
                  <c:v>4276949121.5277777</c:v>
                </c:pt>
                <c:pt idx="12374">
                  <c:v>4276949125</c:v>
                </c:pt>
                <c:pt idx="12375">
                  <c:v>4276949128.4722223</c:v>
                </c:pt>
                <c:pt idx="12376">
                  <c:v>4276949131.9444447</c:v>
                </c:pt>
                <c:pt idx="12377">
                  <c:v>4276949134.2592592</c:v>
                </c:pt>
                <c:pt idx="12378">
                  <c:v>4276949137.7314816</c:v>
                </c:pt>
                <c:pt idx="12379">
                  <c:v>4276949141.2037039</c:v>
                </c:pt>
                <c:pt idx="12380">
                  <c:v>4276949144.6759262</c:v>
                </c:pt>
                <c:pt idx="12381">
                  <c:v>4276949146.9907408</c:v>
                </c:pt>
                <c:pt idx="12382">
                  <c:v>4276949150.4629631</c:v>
                </c:pt>
                <c:pt idx="12383">
                  <c:v>4276949153.9351854</c:v>
                </c:pt>
                <c:pt idx="12384">
                  <c:v>4276949157.4074078</c:v>
                </c:pt>
                <c:pt idx="12385">
                  <c:v>4276949159.7222223</c:v>
                </c:pt>
                <c:pt idx="12386">
                  <c:v>4276949163.1944447</c:v>
                </c:pt>
                <c:pt idx="12387">
                  <c:v>4276949166.666667</c:v>
                </c:pt>
                <c:pt idx="12388">
                  <c:v>4276949170.1388893</c:v>
                </c:pt>
                <c:pt idx="12389">
                  <c:v>4276949173.6111116</c:v>
                </c:pt>
                <c:pt idx="12390">
                  <c:v>4276949175.9259262</c:v>
                </c:pt>
                <c:pt idx="12391">
                  <c:v>4276949179.3981485</c:v>
                </c:pt>
                <c:pt idx="12392">
                  <c:v>4276949182.8703709</c:v>
                </c:pt>
                <c:pt idx="12393">
                  <c:v>4276949186.3425922</c:v>
                </c:pt>
                <c:pt idx="12394">
                  <c:v>4276949188.6574078</c:v>
                </c:pt>
                <c:pt idx="12395">
                  <c:v>4276949192.1296301</c:v>
                </c:pt>
                <c:pt idx="12396">
                  <c:v>4276949195.6018515</c:v>
                </c:pt>
                <c:pt idx="12397">
                  <c:v>4276949199.0740738</c:v>
                </c:pt>
                <c:pt idx="12398">
                  <c:v>4276949201.3888893</c:v>
                </c:pt>
                <c:pt idx="12399">
                  <c:v>4276949204.8611107</c:v>
                </c:pt>
                <c:pt idx="12400">
                  <c:v>4276949208.333333</c:v>
                </c:pt>
                <c:pt idx="12401">
                  <c:v>4276949211.8055553</c:v>
                </c:pt>
                <c:pt idx="12402">
                  <c:v>4276949215.2777777</c:v>
                </c:pt>
                <c:pt idx="12403">
                  <c:v>4276949217.5925922</c:v>
                </c:pt>
                <c:pt idx="12404">
                  <c:v>4276949221.0648146</c:v>
                </c:pt>
                <c:pt idx="12405">
                  <c:v>4276949224.5370369</c:v>
                </c:pt>
                <c:pt idx="12406">
                  <c:v>4276949228.0092592</c:v>
                </c:pt>
                <c:pt idx="12407">
                  <c:v>4276949231.4814816</c:v>
                </c:pt>
                <c:pt idx="12408">
                  <c:v>4276949234.9537039</c:v>
                </c:pt>
                <c:pt idx="12409">
                  <c:v>4276949238.4259262</c:v>
                </c:pt>
                <c:pt idx="12410">
                  <c:v>4276949241.8981485</c:v>
                </c:pt>
                <c:pt idx="12411">
                  <c:v>4276949244.2129631</c:v>
                </c:pt>
                <c:pt idx="12412">
                  <c:v>4276949247.6851854</c:v>
                </c:pt>
                <c:pt idx="12413">
                  <c:v>4276949251.1574078</c:v>
                </c:pt>
                <c:pt idx="12414">
                  <c:v>4276949254.6296291</c:v>
                </c:pt>
                <c:pt idx="12415">
                  <c:v>4276949256.9444447</c:v>
                </c:pt>
                <c:pt idx="12416">
                  <c:v>4276949260.416667</c:v>
                </c:pt>
                <c:pt idx="12417">
                  <c:v>4276949263.8888884</c:v>
                </c:pt>
                <c:pt idx="12418">
                  <c:v>4276949267.3611107</c:v>
                </c:pt>
                <c:pt idx="12419">
                  <c:v>4276949270.833333</c:v>
                </c:pt>
                <c:pt idx="12420">
                  <c:v>4276949274.3055553</c:v>
                </c:pt>
                <c:pt idx="12421">
                  <c:v>4276949277.7777777</c:v>
                </c:pt>
                <c:pt idx="12422">
                  <c:v>4276949281.25</c:v>
                </c:pt>
                <c:pt idx="12423">
                  <c:v>4276949283.5648146</c:v>
                </c:pt>
                <c:pt idx="12424">
                  <c:v>4276949287.0370369</c:v>
                </c:pt>
                <c:pt idx="12425">
                  <c:v>4276949290.5092592</c:v>
                </c:pt>
                <c:pt idx="12426">
                  <c:v>4276949293.9814816</c:v>
                </c:pt>
                <c:pt idx="12427">
                  <c:v>4276949297.4537039</c:v>
                </c:pt>
                <c:pt idx="12428">
                  <c:v>4276949299.7685184</c:v>
                </c:pt>
                <c:pt idx="12429">
                  <c:v>4276949303.2407408</c:v>
                </c:pt>
                <c:pt idx="12430">
                  <c:v>4276949306.7129631</c:v>
                </c:pt>
                <c:pt idx="12431">
                  <c:v>4276949310.1851854</c:v>
                </c:pt>
                <c:pt idx="12432">
                  <c:v>4276949312.5</c:v>
                </c:pt>
                <c:pt idx="12433">
                  <c:v>4276949315.9722223</c:v>
                </c:pt>
                <c:pt idx="12434">
                  <c:v>4276949319.4444447</c:v>
                </c:pt>
                <c:pt idx="12435">
                  <c:v>4276949322.916667</c:v>
                </c:pt>
                <c:pt idx="12436">
                  <c:v>4276949325.2314816</c:v>
                </c:pt>
                <c:pt idx="12437">
                  <c:v>4276949328.7037039</c:v>
                </c:pt>
                <c:pt idx="12438">
                  <c:v>4276949332.1759262</c:v>
                </c:pt>
                <c:pt idx="12439">
                  <c:v>4276949335.6481481</c:v>
                </c:pt>
                <c:pt idx="12440">
                  <c:v>4276949339.1203699</c:v>
                </c:pt>
                <c:pt idx="12441">
                  <c:v>4276949341.4351854</c:v>
                </c:pt>
                <c:pt idx="12442">
                  <c:v>4276949344.9074073</c:v>
                </c:pt>
                <c:pt idx="12443">
                  <c:v>4276949348.3796291</c:v>
                </c:pt>
                <c:pt idx="12444">
                  <c:v>4276949351.8518515</c:v>
                </c:pt>
                <c:pt idx="12445">
                  <c:v>4276949354.1666665</c:v>
                </c:pt>
                <c:pt idx="12446">
                  <c:v>4276949357.6388888</c:v>
                </c:pt>
                <c:pt idx="12447">
                  <c:v>4276949361.1111107</c:v>
                </c:pt>
                <c:pt idx="12448">
                  <c:v>4276949364.583333</c:v>
                </c:pt>
                <c:pt idx="12449">
                  <c:v>4276949368.0555553</c:v>
                </c:pt>
                <c:pt idx="12450">
                  <c:v>4276949370.3703704</c:v>
                </c:pt>
                <c:pt idx="12451">
                  <c:v>4276949373.8425922</c:v>
                </c:pt>
                <c:pt idx="12452">
                  <c:v>4276949377.3148146</c:v>
                </c:pt>
                <c:pt idx="12453">
                  <c:v>4276949380.7870369</c:v>
                </c:pt>
                <c:pt idx="12454">
                  <c:v>4276949383.1018519</c:v>
                </c:pt>
                <c:pt idx="12455">
                  <c:v>4276949386.5740738</c:v>
                </c:pt>
                <c:pt idx="12456">
                  <c:v>4276949390.0462961</c:v>
                </c:pt>
                <c:pt idx="12457">
                  <c:v>4276949393.5185184</c:v>
                </c:pt>
                <c:pt idx="12458">
                  <c:v>4276949395.8333335</c:v>
                </c:pt>
                <c:pt idx="12459">
                  <c:v>4276949399.3055553</c:v>
                </c:pt>
                <c:pt idx="12460">
                  <c:v>4276949402.7777777</c:v>
                </c:pt>
                <c:pt idx="12461">
                  <c:v>4276949406.25</c:v>
                </c:pt>
                <c:pt idx="12462">
                  <c:v>4276949409.7222223</c:v>
                </c:pt>
                <c:pt idx="12463">
                  <c:v>4276949412.0370369</c:v>
                </c:pt>
                <c:pt idx="12464">
                  <c:v>4276949415.5092592</c:v>
                </c:pt>
                <c:pt idx="12465">
                  <c:v>4276949418.9814816</c:v>
                </c:pt>
                <c:pt idx="12466">
                  <c:v>4276949422.4537039</c:v>
                </c:pt>
                <c:pt idx="12467">
                  <c:v>4276949424.7685184</c:v>
                </c:pt>
                <c:pt idx="12468">
                  <c:v>4276949428.2407408</c:v>
                </c:pt>
                <c:pt idx="12469">
                  <c:v>4276949431.7129631</c:v>
                </c:pt>
                <c:pt idx="12470">
                  <c:v>4276949435.185185</c:v>
                </c:pt>
                <c:pt idx="12471">
                  <c:v>4276949437.5</c:v>
                </c:pt>
                <c:pt idx="12472">
                  <c:v>4276949440.9722223</c:v>
                </c:pt>
                <c:pt idx="12473">
                  <c:v>4276949444.4444442</c:v>
                </c:pt>
                <c:pt idx="12474">
                  <c:v>4276949447.9166665</c:v>
                </c:pt>
                <c:pt idx="12475">
                  <c:v>4276949451.3888888</c:v>
                </c:pt>
                <c:pt idx="12476">
                  <c:v>4276949453.7037039</c:v>
                </c:pt>
                <c:pt idx="12477">
                  <c:v>4276949457.1759257</c:v>
                </c:pt>
                <c:pt idx="12478">
                  <c:v>4276949460.6481481</c:v>
                </c:pt>
                <c:pt idx="12479">
                  <c:v>4276949464.1203704</c:v>
                </c:pt>
                <c:pt idx="12480">
                  <c:v>4276949466.435185</c:v>
                </c:pt>
                <c:pt idx="12481">
                  <c:v>4276949469.9074073</c:v>
                </c:pt>
                <c:pt idx="12482">
                  <c:v>4276949473.3796296</c:v>
                </c:pt>
                <c:pt idx="12483">
                  <c:v>4276949476.8518519</c:v>
                </c:pt>
                <c:pt idx="12484">
                  <c:v>4276949480.3240743</c:v>
                </c:pt>
                <c:pt idx="12485">
                  <c:v>4276949482.6388888</c:v>
                </c:pt>
                <c:pt idx="12486">
                  <c:v>4276949486.1111112</c:v>
                </c:pt>
                <c:pt idx="12487">
                  <c:v>4276949489.5833335</c:v>
                </c:pt>
                <c:pt idx="12488">
                  <c:v>4276949493.0555558</c:v>
                </c:pt>
                <c:pt idx="12489">
                  <c:v>4276949495.3703704</c:v>
                </c:pt>
                <c:pt idx="12490">
                  <c:v>4276949498.8425927</c:v>
                </c:pt>
                <c:pt idx="12491">
                  <c:v>4276949502.314815</c:v>
                </c:pt>
                <c:pt idx="12492">
                  <c:v>4276949505.7870374</c:v>
                </c:pt>
                <c:pt idx="12493">
                  <c:v>4276949509.2592597</c:v>
                </c:pt>
                <c:pt idx="12494">
                  <c:v>4276949512.731482</c:v>
                </c:pt>
                <c:pt idx="12495">
                  <c:v>4276949516.2037034</c:v>
                </c:pt>
                <c:pt idx="12496">
                  <c:v>4276949519.6759257</c:v>
                </c:pt>
                <c:pt idx="12497">
                  <c:v>4276949521.9907413</c:v>
                </c:pt>
                <c:pt idx="12498">
                  <c:v>4276949525.4629626</c:v>
                </c:pt>
                <c:pt idx="12499">
                  <c:v>4276949528.935185</c:v>
                </c:pt>
                <c:pt idx="12500">
                  <c:v>4276949532.4074073</c:v>
                </c:pt>
                <c:pt idx="12501">
                  <c:v>4276949534.7222219</c:v>
                </c:pt>
                <c:pt idx="12502">
                  <c:v>4276949538.1944442</c:v>
                </c:pt>
                <c:pt idx="12503">
                  <c:v>4276949541.6666665</c:v>
                </c:pt>
                <c:pt idx="12504">
                  <c:v>4276949545.1388888</c:v>
                </c:pt>
                <c:pt idx="12505">
                  <c:v>4276949548.6111112</c:v>
                </c:pt>
                <c:pt idx="12506">
                  <c:v>4276949550.9259257</c:v>
                </c:pt>
                <c:pt idx="12507">
                  <c:v>4276949554.3981481</c:v>
                </c:pt>
                <c:pt idx="12508">
                  <c:v>4276949557.8703704</c:v>
                </c:pt>
                <c:pt idx="12509">
                  <c:v>4276949561.3425927</c:v>
                </c:pt>
                <c:pt idx="12510">
                  <c:v>4276949563.6574073</c:v>
                </c:pt>
                <c:pt idx="12511">
                  <c:v>4276949567.1296296</c:v>
                </c:pt>
                <c:pt idx="12512">
                  <c:v>4276949570.6018519</c:v>
                </c:pt>
                <c:pt idx="12513">
                  <c:v>4276949574.0740743</c:v>
                </c:pt>
                <c:pt idx="12514">
                  <c:v>4276949577.5462966</c:v>
                </c:pt>
                <c:pt idx="12515">
                  <c:v>4276949579.8611112</c:v>
                </c:pt>
                <c:pt idx="12516">
                  <c:v>4276949583.3333335</c:v>
                </c:pt>
                <c:pt idx="12517">
                  <c:v>4276949586.8055558</c:v>
                </c:pt>
                <c:pt idx="12518">
                  <c:v>4276949590.2777781</c:v>
                </c:pt>
                <c:pt idx="12519">
                  <c:v>4276949592.5925927</c:v>
                </c:pt>
                <c:pt idx="12520">
                  <c:v>4276949596.064815</c:v>
                </c:pt>
                <c:pt idx="12521">
                  <c:v>4276949599.5370374</c:v>
                </c:pt>
                <c:pt idx="12522">
                  <c:v>4276949603.0092597</c:v>
                </c:pt>
                <c:pt idx="12523">
                  <c:v>4276949605.3240743</c:v>
                </c:pt>
                <c:pt idx="12524">
                  <c:v>4276949608.7962966</c:v>
                </c:pt>
                <c:pt idx="12525">
                  <c:v>4276949612.2685189</c:v>
                </c:pt>
                <c:pt idx="12526">
                  <c:v>4276949615.7407403</c:v>
                </c:pt>
                <c:pt idx="12527">
                  <c:v>4276949619.2129626</c:v>
                </c:pt>
                <c:pt idx="12528">
                  <c:v>4276949621.5277781</c:v>
                </c:pt>
                <c:pt idx="12529">
                  <c:v>4276949624.9999995</c:v>
                </c:pt>
                <c:pt idx="12530">
                  <c:v>4276949628.4722219</c:v>
                </c:pt>
                <c:pt idx="12531">
                  <c:v>4276949631.9444442</c:v>
                </c:pt>
                <c:pt idx="12532">
                  <c:v>4276949634.2592597</c:v>
                </c:pt>
                <c:pt idx="12533">
                  <c:v>4276949637.7314811</c:v>
                </c:pt>
                <c:pt idx="12534">
                  <c:v>4276949641.2037034</c:v>
                </c:pt>
                <c:pt idx="12535">
                  <c:v>4276949644.6759257</c:v>
                </c:pt>
                <c:pt idx="12536">
                  <c:v>4276949646.9907403</c:v>
                </c:pt>
                <c:pt idx="12537">
                  <c:v>4276949650.4629626</c:v>
                </c:pt>
                <c:pt idx="12538">
                  <c:v>4276949653.935185</c:v>
                </c:pt>
                <c:pt idx="12539">
                  <c:v>4276949657.4074073</c:v>
                </c:pt>
                <c:pt idx="12540">
                  <c:v>4276949660.8796296</c:v>
                </c:pt>
                <c:pt idx="12541">
                  <c:v>4276949663.1944442</c:v>
                </c:pt>
                <c:pt idx="12542">
                  <c:v>4276949666.6666665</c:v>
                </c:pt>
                <c:pt idx="12543">
                  <c:v>4276949670.1388888</c:v>
                </c:pt>
                <c:pt idx="12544">
                  <c:v>4276949673.6111112</c:v>
                </c:pt>
                <c:pt idx="12545">
                  <c:v>4276949675.9259257</c:v>
                </c:pt>
                <c:pt idx="12546">
                  <c:v>4276949679.3981481</c:v>
                </c:pt>
                <c:pt idx="12547">
                  <c:v>4276949682.8703704</c:v>
                </c:pt>
                <c:pt idx="12548">
                  <c:v>4276949686.3425927</c:v>
                </c:pt>
                <c:pt idx="12549">
                  <c:v>4276949689.814815</c:v>
                </c:pt>
                <c:pt idx="12550">
                  <c:v>4276949692.1296296</c:v>
                </c:pt>
                <c:pt idx="12551">
                  <c:v>4276949695.6018519</c:v>
                </c:pt>
                <c:pt idx="12552">
                  <c:v>4276949699.0740743</c:v>
                </c:pt>
                <c:pt idx="12553">
                  <c:v>4276949702.5462966</c:v>
                </c:pt>
                <c:pt idx="12554">
                  <c:v>4276949704.8611112</c:v>
                </c:pt>
                <c:pt idx="12555">
                  <c:v>4276949708.3333335</c:v>
                </c:pt>
                <c:pt idx="12556">
                  <c:v>4276949711.8055558</c:v>
                </c:pt>
                <c:pt idx="12557">
                  <c:v>4276949715.2777772</c:v>
                </c:pt>
                <c:pt idx="12558">
                  <c:v>4276949717.5925927</c:v>
                </c:pt>
                <c:pt idx="12559">
                  <c:v>4276949721.064815</c:v>
                </c:pt>
                <c:pt idx="12560">
                  <c:v>4276949724.5370374</c:v>
                </c:pt>
                <c:pt idx="12561">
                  <c:v>4276949728.0092587</c:v>
                </c:pt>
                <c:pt idx="12562">
                  <c:v>4276949731.4814811</c:v>
                </c:pt>
                <c:pt idx="12563">
                  <c:v>4276949733.7962966</c:v>
                </c:pt>
                <c:pt idx="12564">
                  <c:v>4276949737.2685184</c:v>
                </c:pt>
                <c:pt idx="12565">
                  <c:v>4276949740.7407403</c:v>
                </c:pt>
                <c:pt idx="12566">
                  <c:v>4276949744.2129626</c:v>
                </c:pt>
                <c:pt idx="12567">
                  <c:v>4276949746.5277777</c:v>
                </c:pt>
                <c:pt idx="12568">
                  <c:v>4276949750</c:v>
                </c:pt>
                <c:pt idx="12569">
                  <c:v>4276949753.4722219</c:v>
                </c:pt>
                <c:pt idx="12570">
                  <c:v>4276949756.9444442</c:v>
                </c:pt>
                <c:pt idx="12571">
                  <c:v>4276949759.2592592</c:v>
                </c:pt>
                <c:pt idx="12572">
                  <c:v>4276949762.7314816</c:v>
                </c:pt>
                <c:pt idx="12573">
                  <c:v>4276949766.2037034</c:v>
                </c:pt>
                <c:pt idx="12574">
                  <c:v>4276949769.6759257</c:v>
                </c:pt>
                <c:pt idx="12575">
                  <c:v>4276949773.1481481</c:v>
                </c:pt>
                <c:pt idx="12576">
                  <c:v>4276949775.4629626</c:v>
                </c:pt>
                <c:pt idx="12577">
                  <c:v>4276949778.935185</c:v>
                </c:pt>
                <c:pt idx="12578">
                  <c:v>4276949782.4074073</c:v>
                </c:pt>
                <c:pt idx="12579">
                  <c:v>4276949785.8796296</c:v>
                </c:pt>
                <c:pt idx="12580">
                  <c:v>4276949788.1944442</c:v>
                </c:pt>
                <c:pt idx="12581">
                  <c:v>4276949791.6666665</c:v>
                </c:pt>
                <c:pt idx="12582">
                  <c:v>4276949795.1388888</c:v>
                </c:pt>
                <c:pt idx="12583">
                  <c:v>4276949798.6111112</c:v>
                </c:pt>
                <c:pt idx="12584">
                  <c:v>4276949802.0833335</c:v>
                </c:pt>
                <c:pt idx="12585">
                  <c:v>4276949804.3981481</c:v>
                </c:pt>
                <c:pt idx="12586">
                  <c:v>4276949807.8703704</c:v>
                </c:pt>
                <c:pt idx="12587">
                  <c:v>4276949811.3425927</c:v>
                </c:pt>
                <c:pt idx="12588">
                  <c:v>4276949814.8148146</c:v>
                </c:pt>
                <c:pt idx="12589">
                  <c:v>4276949817.1296296</c:v>
                </c:pt>
                <c:pt idx="12590">
                  <c:v>4276949820.6018519</c:v>
                </c:pt>
                <c:pt idx="12591">
                  <c:v>4276949824.0740743</c:v>
                </c:pt>
                <c:pt idx="12592">
                  <c:v>4276949827.5462961</c:v>
                </c:pt>
                <c:pt idx="12593">
                  <c:v>4276949829.8611112</c:v>
                </c:pt>
                <c:pt idx="12594">
                  <c:v>4276949833.3333335</c:v>
                </c:pt>
                <c:pt idx="12595">
                  <c:v>4276949836.8055553</c:v>
                </c:pt>
                <c:pt idx="12596">
                  <c:v>4276949840.2777777</c:v>
                </c:pt>
                <c:pt idx="12597">
                  <c:v>4276949843.75</c:v>
                </c:pt>
                <c:pt idx="12598">
                  <c:v>4276949846.0648146</c:v>
                </c:pt>
                <c:pt idx="12599">
                  <c:v>4276949849.5370369</c:v>
                </c:pt>
                <c:pt idx="12600">
                  <c:v>4276949853.0092592</c:v>
                </c:pt>
                <c:pt idx="12601">
                  <c:v>4276949856.4814816</c:v>
                </c:pt>
                <c:pt idx="12602">
                  <c:v>4276949858.7962961</c:v>
                </c:pt>
                <c:pt idx="12603">
                  <c:v>4276949862.2685184</c:v>
                </c:pt>
                <c:pt idx="12604">
                  <c:v>4276949865.7407408</c:v>
                </c:pt>
                <c:pt idx="12605">
                  <c:v>4276949869.2129631</c:v>
                </c:pt>
                <c:pt idx="12606">
                  <c:v>4276949871.5277777</c:v>
                </c:pt>
                <c:pt idx="12607">
                  <c:v>4276949875</c:v>
                </c:pt>
                <c:pt idx="12608">
                  <c:v>4276949878.4722223</c:v>
                </c:pt>
                <c:pt idx="12609">
                  <c:v>4276949881.9444447</c:v>
                </c:pt>
                <c:pt idx="12610">
                  <c:v>4276949885.416667</c:v>
                </c:pt>
                <c:pt idx="12611">
                  <c:v>4276949887.7314816</c:v>
                </c:pt>
                <c:pt idx="12612">
                  <c:v>4276949891.2037039</c:v>
                </c:pt>
                <c:pt idx="12613">
                  <c:v>4276949894.6759262</c:v>
                </c:pt>
                <c:pt idx="12614">
                  <c:v>4276949898.1481485</c:v>
                </c:pt>
                <c:pt idx="12615">
                  <c:v>4276949900.4629631</c:v>
                </c:pt>
                <c:pt idx="12616">
                  <c:v>4276949903.9351854</c:v>
                </c:pt>
                <c:pt idx="12617">
                  <c:v>4276949907.4074078</c:v>
                </c:pt>
                <c:pt idx="12618">
                  <c:v>4276949910.8796301</c:v>
                </c:pt>
                <c:pt idx="12619">
                  <c:v>4276949914.3518524</c:v>
                </c:pt>
                <c:pt idx="12620">
                  <c:v>4276949916.666667</c:v>
                </c:pt>
                <c:pt idx="12621">
                  <c:v>4276949920.1388893</c:v>
                </c:pt>
                <c:pt idx="12622">
                  <c:v>4276949923.6111116</c:v>
                </c:pt>
                <c:pt idx="12623">
                  <c:v>4276949927.083333</c:v>
                </c:pt>
                <c:pt idx="12624">
                  <c:v>4276949929.3981485</c:v>
                </c:pt>
                <c:pt idx="12625">
                  <c:v>4276949932.8703709</c:v>
                </c:pt>
                <c:pt idx="12626">
                  <c:v>4276949936.3425922</c:v>
                </c:pt>
                <c:pt idx="12627">
                  <c:v>4276949939.8148146</c:v>
                </c:pt>
                <c:pt idx="12628">
                  <c:v>4276949942.1296301</c:v>
                </c:pt>
                <c:pt idx="12629">
                  <c:v>4276949945.6018515</c:v>
                </c:pt>
                <c:pt idx="12630">
                  <c:v>4276949949.0740738</c:v>
                </c:pt>
                <c:pt idx="12631">
                  <c:v>4276949952.5462961</c:v>
                </c:pt>
                <c:pt idx="12632">
                  <c:v>4276949956.0185184</c:v>
                </c:pt>
                <c:pt idx="12633">
                  <c:v>4276949958.333333</c:v>
                </c:pt>
                <c:pt idx="12634">
                  <c:v>4276949961.8055553</c:v>
                </c:pt>
                <c:pt idx="12635">
                  <c:v>4276949965.2777777</c:v>
                </c:pt>
                <c:pt idx="12636">
                  <c:v>4276949968.75</c:v>
                </c:pt>
                <c:pt idx="12637">
                  <c:v>4276949971.0648146</c:v>
                </c:pt>
                <c:pt idx="12638">
                  <c:v>4276949974.5370369</c:v>
                </c:pt>
                <c:pt idx="12639">
                  <c:v>4276949978.0092592</c:v>
                </c:pt>
                <c:pt idx="12640">
                  <c:v>4276949981.4814816</c:v>
                </c:pt>
                <c:pt idx="12641">
                  <c:v>4276949984.9537039</c:v>
                </c:pt>
                <c:pt idx="12642">
                  <c:v>4276949987.2685184</c:v>
                </c:pt>
                <c:pt idx="12643">
                  <c:v>4276949990.7407408</c:v>
                </c:pt>
                <c:pt idx="12644">
                  <c:v>4276949994.2129631</c:v>
                </c:pt>
                <c:pt idx="12645">
                  <c:v>4276949997.6851854</c:v>
                </c:pt>
                <c:pt idx="12646">
                  <c:v>4276950000</c:v>
                </c:pt>
                <c:pt idx="12647">
                  <c:v>4276950003.4722223</c:v>
                </c:pt>
                <c:pt idx="12648">
                  <c:v>4276950006.9444447</c:v>
                </c:pt>
                <c:pt idx="12649">
                  <c:v>4276950010.416667</c:v>
                </c:pt>
                <c:pt idx="12650">
                  <c:v>4276950012.7314816</c:v>
                </c:pt>
                <c:pt idx="12651">
                  <c:v>4276950016.2037039</c:v>
                </c:pt>
                <c:pt idx="12652">
                  <c:v>4276950019.6759262</c:v>
                </c:pt>
                <c:pt idx="12653">
                  <c:v>4276950023.1481485</c:v>
                </c:pt>
                <c:pt idx="12654">
                  <c:v>4276950026.6203699</c:v>
                </c:pt>
                <c:pt idx="12655">
                  <c:v>4276950028.9351854</c:v>
                </c:pt>
                <c:pt idx="12656">
                  <c:v>4276950032.4074078</c:v>
                </c:pt>
                <c:pt idx="12657">
                  <c:v>4276950035.8796291</c:v>
                </c:pt>
                <c:pt idx="12658">
                  <c:v>4276950039.3518515</c:v>
                </c:pt>
                <c:pt idx="12659">
                  <c:v>4276950041.666667</c:v>
                </c:pt>
                <c:pt idx="12660">
                  <c:v>4276950045.1388884</c:v>
                </c:pt>
                <c:pt idx="12661">
                  <c:v>4276950048.6111107</c:v>
                </c:pt>
                <c:pt idx="12662">
                  <c:v>4276950052.083333</c:v>
                </c:pt>
                <c:pt idx="12663">
                  <c:v>4276950054.3981485</c:v>
                </c:pt>
                <c:pt idx="12664">
                  <c:v>4276950057.8703699</c:v>
                </c:pt>
                <c:pt idx="12665">
                  <c:v>4276950061.3425922</c:v>
                </c:pt>
                <c:pt idx="12666">
                  <c:v>4276950064.8148146</c:v>
                </c:pt>
                <c:pt idx="12667">
                  <c:v>4276950068.2870369</c:v>
                </c:pt>
                <c:pt idx="12668">
                  <c:v>4276950070.6018515</c:v>
                </c:pt>
                <c:pt idx="12669">
                  <c:v>4276950074.0740738</c:v>
                </c:pt>
                <c:pt idx="12670">
                  <c:v>4276950077.5462961</c:v>
                </c:pt>
                <c:pt idx="12671">
                  <c:v>4276950081.0185184</c:v>
                </c:pt>
                <c:pt idx="12672">
                  <c:v>4276950083.333333</c:v>
                </c:pt>
                <c:pt idx="12673">
                  <c:v>4276950086.8055553</c:v>
                </c:pt>
                <c:pt idx="12674">
                  <c:v>4276950090.2777777</c:v>
                </c:pt>
                <c:pt idx="12675">
                  <c:v>4276950093.75</c:v>
                </c:pt>
                <c:pt idx="12676">
                  <c:v>4276950097.2222223</c:v>
                </c:pt>
                <c:pt idx="12677">
                  <c:v>4276950099.5370369</c:v>
                </c:pt>
                <c:pt idx="12678">
                  <c:v>4276950103.0092592</c:v>
                </c:pt>
                <c:pt idx="12679">
                  <c:v>4276950106.4814816</c:v>
                </c:pt>
                <c:pt idx="12680">
                  <c:v>4276950109.9537039</c:v>
                </c:pt>
                <c:pt idx="12681">
                  <c:v>4276950112.2685184</c:v>
                </c:pt>
                <c:pt idx="12682">
                  <c:v>4276950115.7407408</c:v>
                </c:pt>
                <c:pt idx="12683">
                  <c:v>4276950119.2129631</c:v>
                </c:pt>
                <c:pt idx="12684">
                  <c:v>4276950122.6851854</c:v>
                </c:pt>
                <c:pt idx="12685">
                  <c:v>4276950125</c:v>
                </c:pt>
                <c:pt idx="12686">
                  <c:v>4276950128.4722223</c:v>
                </c:pt>
                <c:pt idx="12687">
                  <c:v>4276950131.9444447</c:v>
                </c:pt>
                <c:pt idx="12688">
                  <c:v>4276950135.4166665</c:v>
                </c:pt>
                <c:pt idx="12689">
                  <c:v>4276950138.8888888</c:v>
                </c:pt>
                <c:pt idx="12690">
                  <c:v>4276950141.2037039</c:v>
                </c:pt>
                <c:pt idx="12691">
                  <c:v>4276950144.6759262</c:v>
                </c:pt>
                <c:pt idx="12692">
                  <c:v>4276950148.1481481</c:v>
                </c:pt>
                <c:pt idx="12693">
                  <c:v>4276950151.6203704</c:v>
                </c:pt>
                <c:pt idx="12694">
                  <c:v>4276950153.9351854</c:v>
                </c:pt>
                <c:pt idx="12695">
                  <c:v>4276950157.4074073</c:v>
                </c:pt>
                <c:pt idx="12696">
                  <c:v>4276950160.8796296</c:v>
                </c:pt>
                <c:pt idx="12697">
                  <c:v>4276950164.3518519</c:v>
                </c:pt>
                <c:pt idx="12698">
                  <c:v>4276950166.6666665</c:v>
                </c:pt>
                <c:pt idx="12699">
                  <c:v>4276950170.1388888</c:v>
                </c:pt>
                <c:pt idx="12700">
                  <c:v>4276950173.6111112</c:v>
                </c:pt>
                <c:pt idx="12701">
                  <c:v>4276950177.0833335</c:v>
                </c:pt>
                <c:pt idx="12702">
                  <c:v>4276950180.5555553</c:v>
                </c:pt>
                <c:pt idx="12703">
                  <c:v>4276950182.8703704</c:v>
                </c:pt>
                <c:pt idx="12704">
                  <c:v>4276950186.3425927</c:v>
                </c:pt>
                <c:pt idx="12705">
                  <c:v>4276950189.8148146</c:v>
                </c:pt>
                <c:pt idx="12706">
                  <c:v>4276950193.2870369</c:v>
                </c:pt>
                <c:pt idx="12707">
                  <c:v>4276950195.6018519</c:v>
                </c:pt>
                <c:pt idx="12708">
                  <c:v>4276950199.0740743</c:v>
                </c:pt>
                <c:pt idx="12709">
                  <c:v>4276950202.5462961</c:v>
                </c:pt>
                <c:pt idx="12710">
                  <c:v>4276950206.0185184</c:v>
                </c:pt>
                <c:pt idx="12711">
                  <c:v>4276950209.4907408</c:v>
                </c:pt>
                <c:pt idx="12712">
                  <c:v>4276950211.8055558</c:v>
                </c:pt>
                <c:pt idx="12713">
                  <c:v>4276950215.2777777</c:v>
                </c:pt>
                <c:pt idx="12714">
                  <c:v>4276950218.75</c:v>
                </c:pt>
                <c:pt idx="12715">
                  <c:v>4276950222.2222223</c:v>
                </c:pt>
                <c:pt idx="12716">
                  <c:v>4276950224.5370374</c:v>
                </c:pt>
                <c:pt idx="12717">
                  <c:v>4276950228.0092592</c:v>
                </c:pt>
                <c:pt idx="12718">
                  <c:v>4276950231.4814816</c:v>
                </c:pt>
                <c:pt idx="12719">
                  <c:v>4276950234.9537039</c:v>
                </c:pt>
                <c:pt idx="12720">
                  <c:v>4276950238.4259257</c:v>
                </c:pt>
                <c:pt idx="12721">
                  <c:v>4276950240.7407408</c:v>
                </c:pt>
                <c:pt idx="12722">
                  <c:v>4276950244.2129631</c:v>
                </c:pt>
                <c:pt idx="12723">
                  <c:v>4276950247.685185</c:v>
                </c:pt>
                <c:pt idx="12724">
                  <c:v>4276950251.1574073</c:v>
                </c:pt>
                <c:pt idx="12725">
                  <c:v>4276950253.4722223</c:v>
                </c:pt>
                <c:pt idx="12726">
                  <c:v>4276950256.9444442</c:v>
                </c:pt>
                <c:pt idx="12727">
                  <c:v>4276950260.4166665</c:v>
                </c:pt>
                <c:pt idx="12728">
                  <c:v>4276950263.8888888</c:v>
                </c:pt>
                <c:pt idx="12729">
                  <c:v>4276950266.2037034</c:v>
                </c:pt>
                <c:pt idx="12730">
                  <c:v>4276950269.6759257</c:v>
                </c:pt>
                <c:pt idx="12731">
                  <c:v>4276950273.1481481</c:v>
                </c:pt>
                <c:pt idx="12732">
                  <c:v>4276950276.6203704</c:v>
                </c:pt>
                <c:pt idx="12733">
                  <c:v>4276950280.0925927</c:v>
                </c:pt>
                <c:pt idx="12734">
                  <c:v>4276950282.4074073</c:v>
                </c:pt>
                <c:pt idx="12735">
                  <c:v>4276950285.8796296</c:v>
                </c:pt>
                <c:pt idx="12736">
                  <c:v>4276950289.3518519</c:v>
                </c:pt>
                <c:pt idx="12737">
                  <c:v>4276950292.8240743</c:v>
                </c:pt>
                <c:pt idx="12738">
                  <c:v>4276950295.1388888</c:v>
                </c:pt>
                <c:pt idx="12739">
                  <c:v>4276950298.6111112</c:v>
                </c:pt>
                <c:pt idx="12740">
                  <c:v>4276950302.0833335</c:v>
                </c:pt>
                <c:pt idx="12741">
                  <c:v>4276950305.5555558</c:v>
                </c:pt>
                <c:pt idx="12742">
                  <c:v>4276950307.8703704</c:v>
                </c:pt>
                <c:pt idx="12743">
                  <c:v>4276950311.3425927</c:v>
                </c:pt>
                <c:pt idx="12744">
                  <c:v>4276950314.814815</c:v>
                </c:pt>
                <c:pt idx="12745">
                  <c:v>4276950318.2870374</c:v>
                </c:pt>
                <c:pt idx="12746">
                  <c:v>4276950321.7592597</c:v>
                </c:pt>
                <c:pt idx="12747">
                  <c:v>4276950324.0740743</c:v>
                </c:pt>
                <c:pt idx="12748">
                  <c:v>4276950327.5462966</c:v>
                </c:pt>
                <c:pt idx="12749">
                  <c:v>4276950331.0185189</c:v>
                </c:pt>
                <c:pt idx="12750">
                  <c:v>4276950334.4907413</c:v>
                </c:pt>
                <c:pt idx="12751">
                  <c:v>4276950336.8055558</c:v>
                </c:pt>
                <c:pt idx="12752">
                  <c:v>4276950340.2777781</c:v>
                </c:pt>
                <c:pt idx="12753">
                  <c:v>4276950343.7500005</c:v>
                </c:pt>
                <c:pt idx="12754">
                  <c:v>4276950347.2222219</c:v>
                </c:pt>
                <c:pt idx="12755">
                  <c:v>4276950350.6944442</c:v>
                </c:pt>
                <c:pt idx="12756">
                  <c:v>4276950353.0092597</c:v>
                </c:pt>
                <c:pt idx="12757">
                  <c:v>4276950356.4814811</c:v>
                </c:pt>
                <c:pt idx="12758">
                  <c:v>4276950359.9537034</c:v>
                </c:pt>
                <c:pt idx="12759">
                  <c:v>4276950363.4259257</c:v>
                </c:pt>
                <c:pt idx="12760">
                  <c:v>4276950365.7407403</c:v>
                </c:pt>
                <c:pt idx="12761">
                  <c:v>4276950369.2129626</c:v>
                </c:pt>
                <c:pt idx="12762">
                  <c:v>4276950372.685185</c:v>
                </c:pt>
                <c:pt idx="12763">
                  <c:v>4276950376.1574073</c:v>
                </c:pt>
                <c:pt idx="12764">
                  <c:v>4276950378.4722219</c:v>
                </c:pt>
                <c:pt idx="12765">
                  <c:v>4276950381.9444442</c:v>
                </c:pt>
                <c:pt idx="12766">
                  <c:v>4276950385.4166665</c:v>
                </c:pt>
                <c:pt idx="12767">
                  <c:v>4276950388.8888888</c:v>
                </c:pt>
                <c:pt idx="12768">
                  <c:v>4276950392.3611112</c:v>
                </c:pt>
                <c:pt idx="12769">
                  <c:v>4276950394.6759257</c:v>
                </c:pt>
                <c:pt idx="12770">
                  <c:v>4276950398.1481481</c:v>
                </c:pt>
                <c:pt idx="12771">
                  <c:v>4276950401.6203704</c:v>
                </c:pt>
                <c:pt idx="12772">
                  <c:v>4276950405.0925927</c:v>
                </c:pt>
                <c:pt idx="12773">
                  <c:v>4276950407.4074073</c:v>
                </c:pt>
                <c:pt idx="12774">
                  <c:v>4276950410.8796296</c:v>
                </c:pt>
                <c:pt idx="12775">
                  <c:v>4276950414.3518519</c:v>
                </c:pt>
                <c:pt idx="12776">
                  <c:v>4276950417.8240743</c:v>
                </c:pt>
                <c:pt idx="12777">
                  <c:v>4276950420.1388888</c:v>
                </c:pt>
                <c:pt idx="12778">
                  <c:v>4276950423.6111112</c:v>
                </c:pt>
                <c:pt idx="12779">
                  <c:v>4276950427.0833335</c:v>
                </c:pt>
                <c:pt idx="12780">
                  <c:v>4276950430.5555558</c:v>
                </c:pt>
                <c:pt idx="12781">
                  <c:v>4276950434.0277781</c:v>
                </c:pt>
                <c:pt idx="12782">
                  <c:v>4276950436.3425927</c:v>
                </c:pt>
                <c:pt idx="12783">
                  <c:v>4276950439.814815</c:v>
                </c:pt>
                <c:pt idx="12784">
                  <c:v>4276950443.2870374</c:v>
                </c:pt>
                <c:pt idx="12785">
                  <c:v>4276950446.7592587</c:v>
                </c:pt>
                <c:pt idx="12786">
                  <c:v>4276950449.0740743</c:v>
                </c:pt>
                <c:pt idx="12787">
                  <c:v>4276950452.5462966</c:v>
                </c:pt>
                <c:pt idx="12788">
                  <c:v>4276950456.018518</c:v>
                </c:pt>
                <c:pt idx="12789">
                  <c:v>4276950459.4907403</c:v>
                </c:pt>
                <c:pt idx="12790">
                  <c:v>4276950461.8055558</c:v>
                </c:pt>
                <c:pt idx="12791">
                  <c:v>4276950465.2777781</c:v>
                </c:pt>
                <c:pt idx="12792">
                  <c:v>4276950468.7499995</c:v>
                </c:pt>
                <c:pt idx="12793">
                  <c:v>4276950472.2222219</c:v>
                </c:pt>
                <c:pt idx="12794">
                  <c:v>4276950475.6944442</c:v>
                </c:pt>
                <c:pt idx="12795">
                  <c:v>4276950478.0092587</c:v>
                </c:pt>
                <c:pt idx="12796">
                  <c:v>4276950481.4814811</c:v>
                </c:pt>
                <c:pt idx="12797">
                  <c:v>4276950484.9537034</c:v>
                </c:pt>
                <c:pt idx="12798">
                  <c:v>4276950488.4259257</c:v>
                </c:pt>
                <c:pt idx="12799">
                  <c:v>4276950490.7407403</c:v>
                </c:pt>
                <c:pt idx="12800">
                  <c:v>4276950494.2129626</c:v>
                </c:pt>
                <c:pt idx="12801">
                  <c:v>4276950497.685185</c:v>
                </c:pt>
                <c:pt idx="12802">
                  <c:v>4276950501.1574073</c:v>
                </c:pt>
                <c:pt idx="12803">
                  <c:v>4276950504.6296296</c:v>
                </c:pt>
                <c:pt idx="12804">
                  <c:v>4276950506.9444442</c:v>
                </c:pt>
                <c:pt idx="12805">
                  <c:v>4276950510.4166665</c:v>
                </c:pt>
                <c:pt idx="12806">
                  <c:v>4276950513.8888888</c:v>
                </c:pt>
                <c:pt idx="12807">
                  <c:v>4276950517.3611112</c:v>
                </c:pt>
                <c:pt idx="12808">
                  <c:v>4276950519.6759257</c:v>
                </c:pt>
                <c:pt idx="12809">
                  <c:v>4276950523.1481481</c:v>
                </c:pt>
                <c:pt idx="12810">
                  <c:v>4276950526.6203704</c:v>
                </c:pt>
                <c:pt idx="12811">
                  <c:v>4276950530.0925927</c:v>
                </c:pt>
                <c:pt idx="12812">
                  <c:v>4276950532.4074073</c:v>
                </c:pt>
                <c:pt idx="12813">
                  <c:v>4276950535.8796296</c:v>
                </c:pt>
                <c:pt idx="12814">
                  <c:v>4276950539.3518519</c:v>
                </c:pt>
                <c:pt idx="12815">
                  <c:v>4276950542.8240743</c:v>
                </c:pt>
                <c:pt idx="12816">
                  <c:v>4276950546.2962961</c:v>
                </c:pt>
                <c:pt idx="12817">
                  <c:v>4276950548.6111112</c:v>
                </c:pt>
                <c:pt idx="12818">
                  <c:v>4276950552.0833335</c:v>
                </c:pt>
                <c:pt idx="12819">
                  <c:v>4276950555.5555558</c:v>
                </c:pt>
                <c:pt idx="12820">
                  <c:v>4276950559.0277777</c:v>
                </c:pt>
                <c:pt idx="12821">
                  <c:v>4276950561.3425927</c:v>
                </c:pt>
                <c:pt idx="12822">
                  <c:v>4276950564.814815</c:v>
                </c:pt>
                <c:pt idx="12823">
                  <c:v>4276950568.2870369</c:v>
                </c:pt>
                <c:pt idx="12824">
                  <c:v>4276950571.7592592</c:v>
                </c:pt>
                <c:pt idx="12825">
                  <c:v>4276950575.2314816</c:v>
                </c:pt>
                <c:pt idx="12826">
                  <c:v>4276950577.5462961</c:v>
                </c:pt>
                <c:pt idx="12827">
                  <c:v>4276950581.0185184</c:v>
                </c:pt>
                <c:pt idx="12828">
                  <c:v>4276950584.4907408</c:v>
                </c:pt>
                <c:pt idx="12829">
                  <c:v>4276950587.9629631</c:v>
                </c:pt>
                <c:pt idx="12830">
                  <c:v>4276950590.2777777</c:v>
                </c:pt>
                <c:pt idx="12831">
                  <c:v>4276950593.75</c:v>
                </c:pt>
                <c:pt idx="12832">
                  <c:v>4276950597.2222223</c:v>
                </c:pt>
                <c:pt idx="12833">
                  <c:v>4276950600.6944447</c:v>
                </c:pt>
                <c:pt idx="12834">
                  <c:v>4276950603.0092592</c:v>
                </c:pt>
                <c:pt idx="12835">
                  <c:v>4276950606.4814816</c:v>
                </c:pt>
                <c:pt idx="12836">
                  <c:v>4276950609.9537039</c:v>
                </c:pt>
                <c:pt idx="12837">
                  <c:v>4276950613.4259262</c:v>
                </c:pt>
                <c:pt idx="12838">
                  <c:v>4276950616.8981481</c:v>
                </c:pt>
                <c:pt idx="12839">
                  <c:v>4276950619.2129631</c:v>
                </c:pt>
                <c:pt idx="12840">
                  <c:v>4276950622.6851854</c:v>
                </c:pt>
                <c:pt idx="12841">
                  <c:v>4276950626.1574078</c:v>
                </c:pt>
                <c:pt idx="12842">
                  <c:v>4276950629.6296296</c:v>
                </c:pt>
                <c:pt idx="12843">
                  <c:v>4276950631.9444447</c:v>
                </c:pt>
                <c:pt idx="12844">
                  <c:v>4276950635.416667</c:v>
                </c:pt>
                <c:pt idx="12845">
                  <c:v>4276950638.8888893</c:v>
                </c:pt>
                <c:pt idx="12846">
                  <c:v>4276950642.3611112</c:v>
                </c:pt>
                <c:pt idx="12847">
                  <c:v>4276950645.8333335</c:v>
                </c:pt>
                <c:pt idx="12848">
                  <c:v>4276950648.1481485</c:v>
                </c:pt>
                <c:pt idx="12849">
                  <c:v>4276950651.6203709</c:v>
                </c:pt>
                <c:pt idx="12850">
                  <c:v>4276950655.0925927</c:v>
                </c:pt>
                <c:pt idx="12851">
                  <c:v>4276950658.5648146</c:v>
                </c:pt>
                <c:pt idx="12852">
                  <c:v>4276950660.8796301</c:v>
                </c:pt>
                <c:pt idx="12853">
                  <c:v>4276950664.3518519</c:v>
                </c:pt>
                <c:pt idx="12854">
                  <c:v>4276950667.8240738</c:v>
                </c:pt>
                <c:pt idx="12855">
                  <c:v>4276950671.2962961</c:v>
                </c:pt>
                <c:pt idx="12856">
                  <c:v>4276950673.6111116</c:v>
                </c:pt>
                <c:pt idx="12857">
                  <c:v>4276950677.083333</c:v>
                </c:pt>
                <c:pt idx="12858">
                  <c:v>4276950680.5555553</c:v>
                </c:pt>
                <c:pt idx="12859">
                  <c:v>4276950684.0277777</c:v>
                </c:pt>
                <c:pt idx="12860">
                  <c:v>4276950687.5</c:v>
                </c:pt>
                <c:pt idx="12861">
                  <c:v>4276950689.8148146</c:v>
                </c:pt>
                <c:pt idx="12862">
                  <c:v>4276950693.2870369</c:v>
                </c:pt>
                <c:pt idx="12863">
                  <c:v>4276950696.7592592</c:v>
                </c:pt>
                <c:pt idx="12864">
                  <c:v>4276950700.2314816</c:v>
                </c:pt>
                <c:pt idx="12865">
                  <c:v>4276950702.5462961</c:v>
                </c:pt>
                <c:pt idx="12866">
                  <c:v>4276950706.0185184</c:v>
                </c:pt>
                <c:pt idx="12867">
                  <c:v>4276950709.4907408</c:v>
                </c:pt>
                <c:pt idx="12868">
                  <c:v>4276950712.9629631</c:v>
                </c:pt>
                <c:pt idx="12869">
                  <c:v>4276950715.2777777</c:v>
                </c:pt>
                <c:pt idx="12870">
                  <c:v>4276950718.75</c:v>
                </c:pt>
                <c:pt idx="12871">
                  <c:v>4276950722.2222223</c:v>
                </c:pt>
                <c:pt idx="12872">
                  <c:v>4276950725.6944447</c:v>
                </c:pt>
                <c:pt idx="12873">
                  <c:v>4276950729.166667</c:v>
                </c:pt>
                <c:pt idx="12874">
                  <c:v>4276950731.4814816</c:v>
                </c:pt>
                <c:pt idx="12875">
                  <c:v>4276950734.9537039</c:v>
                </c:pt>
                <c:pt idx="12876">
                  <c:v>4276950738.4259262</c:v>
                </c:pt>
                <c:pt idx="12877">
                  <c:v>4276950741.8981485</c:v>
                </c:pt>
                <c:pt idx="12878">
                  <c:v>4276950744.2129631</c:v>
                </c:pt>
                <c:pt idx="12879">
                  <c:v>4276950747.6851854</c:v>
                </c:pt>
                <c:pt idx="12880">
                  <c:v>4276950751.1574078</c:v>
                </c:pt>
                <c:pt idx="12881">
                  <c:v>4276950754.6296301</c:v>
                </c:pt>
                <c:pt idx="12882">
                  <c:v>4276950756.9444447</c:v>
                </c:pt>
                <c:pt idx="12883">
                  <c:v>4276950760.416667</c:v>
                </c:pt>
                <c:pt idx="12884">
                  <c:v>4276950763.8888893</c:v>
                </c:pt>
                <c:pt idx="12885">
                  <c:v>4276950767.3611107</c:v>
                </c:pt>
                <c:pt idx="12886">
                  <c:v>4276950770.833333</c:v>
                </c:pt>
                <c:pt idx="12887">
                  <c:v>4276950773.1481485</c:v>
                </c:pt>
                <c:pt idx="12888">
                  <c:v>4276950776.6203699</c:v>
                </c:pt>
                <c:pt idx="12889">
                  <c:v>4276950780.0925922</c:v>
                </c:pt>
                <c:pt idx="12890">
                  <c:v>4276950783.5648146</c:v>
                </c:pt>
                <c:pt idx="12891">
                  <c:v>4276950785.8796301</c:v>
                </c:pt>
                <c:pt idx="12892">
                  <c:v>4276950789.3518515</c:v>
                </c:pt>
                <c:pt idx="12893">
                  <c:v>4276950792.8240738</c:v>
                </c:pt>
                <c:pt idx="12894">
                  <c:v>4276950796.2962961</c:v>
                </c:pt>
                <c:pt idx="12895">
                  <c:v>4276950799.7685184</c:v>
                </c:pt>
                <c:pt idx="12896">
                  <c:v>4276950802.083333</c:v>
                </c:pt>
                <c:pt idx="12897">
                  <c:v>4276950805.5555553</c:v>
                </c:pt>
                <c:pt idx="12898">
                  <c:v>4276950809.0277777</c:v>
                </c:pt>
                <c:pt idx="12899">
                  <c:v>4276950812.5</c:v>
                </c:pt>
                <c:pt idx="12900">
                  <c:v>4276950814.8148146</c:v>
                </c:pt>
                <c:pt idx="12901">
                  <c:v>4276950818.2870369</c:v>
                </c:pt>
                <c:pt idx="12902">
                  <c:v>4276950821.7592592</c:v>
                </c:pt>
                <c:pt idx="12903">
                  <c:v>4276950825.2314816</c:v>
                </c:pt>
                <c:pt idx="12904">
                  <c:v>4276950827.5462961</c:v>
                </c:pt>
                <c:pt idx="12905">
                  <c:v>4276950831.0185184</c:v>
                </c:pt>
                <c:pt idx="12906">
                  <c:v>4276950834.4907408</c:v>
                </c:pt>
                <c:pt idx="12907">
                  <c:v>4276950839.1203699</c:v>
                </c:pt>
                <c:pt idx="12908">
                  <c:v>4276950841.4351854</c:v>
                </c:pt>
                <c:pt idx="12909">
                  <c:v>4276950844.9074078</c:v>
                </c:pt>
                <c:pt idx="12910">
                  <c:v>4276950848.3796291</c:v>
                </c:pt>
                <c:pt idx="12911">
                  <c:v>4276950851.8518515</c:v>
                </c:pt>
                <c:pt idx="12912">
                  <c:v>4276950854.166667</c:v>
                </c:pt>
                <c:pt idx="12913">
                  <c:v>4276950857.6388884</c:v>
                </c:pt>
                <c:pt idx="12914">
                  <c:v>4276950861.1111107</c:v>
                </c:pt>
                <c:pt idx="12915">
                  <c:v>4276950864.583333</c:v>
                </c:pt>
                <c:pt idx="12916">
                  <c:v>4276950868.0555553</c:v>
                </c:pt>
                <c:pt idx="12917">
                  <c:v>4276950870.3703699</c:v>
                </c:pt>
                <c:pt idx="12918">
                  <c:v>4276950873.8425922</c:v>
                </c:pt>
                <c:pt idx="12919">
                  <c:v>4276950877.3148146</c:v>
                </c:pt>
                <c:pt idx="12920">
                  <c:v>4276950880.7870369</c:v>
                </c:pt>
                <c:pt idx="12921">
                  <c:v>4276950883.1018515</c:v>
                </c:pt>
                <c:pt idx="12922">
                  <c:v>4276950886.5740738</c:v>
                </c:pt>
                <c:pt idx="12923">
                  <c:v>4276950890.0462961</c:v>
                </c:pt>
                <c:pt idx="12924">
                  <c:v>4276950893.5185184</c:v>
                </c:pt>
                <c:pt idx="12925">
                  <c:v>4276950895.833333</c:v>
                </c:pt>
                <c:pt idx="12926">
                  <c:v>4276950899.3055553</c:v>
                </c:pt>
                <c:pt idx="12927">
                  <c:v>4276950902.7777777</c:v>
                </c:pt>
                <c:pt idx="12928">
                  <c:v>4276950906.25</c:v>
                </c:pt>
                <c:pt idx="12929">
                  <c:v>4276950909.7222223</c:v>
                </c:pt>
                <c:pt idx="12930">
                  <c:v>4276950912.0370369</c:v>
                </c:pt>
                <c:pt idx="12931">
                  <c:v>4276950915.5092592</c:v>
                </c:pt>
                <c:pt idx="12932">
                  <c:v>4276950918.9814816</c:v>
                </c:pt>
                <c:pt idx="12933">
                  <c:v>4276950922.4537039</c:v>
                </c:pt>
                <c:pt idx="12934">
                  <c:v>4276950924.7685184</c:v>
                </c:pt>
                <c:pt idx="12935">
                  <c:v>4276950928.2407408</c:v>
                </c:pt>
                <c:pt idx="12936">
                  <c:v>4276950931.7129631</c:v>
                </c:pt>
                <c:pt idx="12937">
                  <c:v>4276950935.1851854</c:v>
                </c:pt>
                <c:pt idx="12938">
                  <c:v>4276950938.6574073</c:v>
                </c:pt>
                <c:pt idx="12939">
                  <c:v>4276950940.9722223</c:v>
                </c:pt>
                <c:pt idx="12940">
                  <c:v>4276950944.4444447</c:v>
                </c:pt>
                <c:pt idx="12941">
                  <c:v>4276950947.9166665</c:v>
                </c:pt>
                <c:pt idx="12942">
                  <c:v>4276950951.3888888</c:v>
                </c:pt>
                <c:pt idx="12943">
                  <c:v>4276950953.7037039</c:v>
                </c:pt>
                <c:pt idx="12944">
                  <c:v>4276950957.1759257</c:v>
                </c:pt>
                <c:pt idx="12945">
                  <c:v>4276950960.6481481</c:v>
                </c:pt>
                <c:pt idx="12946">
                  <c:v>4276950964.1203704</c:v>
                </c:pt>
                <c:pt idx="12947">
                  <c:v>4276950966.4351854</c:v>
                </c:pt>
                <c:pt idx="12948">
                  <c:v>4276950969.9074073</c:v>
                </c:pt>
                <c:pt idx="12949">
                  <c:v>4276950973.3796296</c:v>
                </c:pt>
                <c:pt idx="12950">
                  <c:v>4276950976.8518519</c:v>
                </c:pt>
                <c:pt idx="12951">
                  <c:v>4276950980.3240743</c:v>
                </c:pt>
                <c:pt idx="12952">
                  <c:v>4276950982.6388888</c:v>
                </c:pt>
                <c:pt idx="12953">
                  <c:v>4276950986.1111112</c:v>
                </c:pt>
                <c:pt idx="12954">
                  <c:v>4276950989.5833335</c:v>
                </c:pt>
                <c:pt idx="12955">
                  <c:v>4276950993.0555558</c:v>
                </c:pt>
                <c:pt idx="12956">
                  <c:v>4276950995.3703704</c:v>
                </c:pt>
                <c:pt idx="12957">
                  <c:v>4276950998.8425927</c:v>
                </c:pt>
                <c:pt idx="12958">
                  <c:v>4276951003.4722223</c:v>
                </c:pt>
                <c:pt idx="12959">
                  <c:v>4276951006.9444442</c:v>
                </c:pt>
                <c:pt idx="12960">
                  <c:v>4276951009.2592592</c:v>
                </c:pt>
                <c:pt idx="12961">
                  <c:v>4276951012.7314816</c:v>
                </c:pt>
                <c:pt idx="12962">
                  <c:v>4276951016.2037039</c:v>
                </c:pt>
                <c:pt idx="12963">
                  <c:v>4276951019.6759257</c:v>
                </c:pt>
                <c:pt idx="12964">
                  <c:v>4276951021.9907408</c:v>
                </c:pt>
                <c:pt idx="12965">
                  <c:v>4276951025.4629631</c:v>
                </c:pt>
                <c:pt idx="12966">
                  <c:v>4276951028.935185</c:v>
                </c:pt>
                <c:pt idx="12967">
                  <c:v>4276951032.4074073</c:v>
                </c:pt>
                <c:pt idx="12968">
                  <c:v>4276951035.8796296</c:v>
                </c:pt>
                <c:pt idx="12969">
                  <c:v>4276951038.1944442</c:v>
                </c:pt>
                <c:pt idx="12970">
                  <c:v>4276951041.6666665</c:v>
                </c:pt>
                <c:pt idx="12971">
                  <c:v>4276951045.1388888</c:v>
                </c:pt>
                <c:pt idx="12972">
                  <c:v>4276951048.6111112</c:v>
                </c:pt>
                <c:pt idx="12973">
                  <c:v>4276951050.9259257</c:v>
                </c:pt>
                <c:pt idx="12974">
                  <c:v>4276951054.3981481</c:v>
                </c:pt>
                <c:pt idx="12975">
                  <c:v>4276951057.8703704</c:v>
                </c:pt>
                <c:pt idx="12976">
                  <c:v>4276951061.3425927</c:v>
                </c:pt>
                <c:pt idx="12977">
                  <c:v>4276951063.6574073</c:v>
                </c:pt>
                <c:pt idx="12978">
                  <c:v>4276951067.1296296</c:v>
                </c:pt>
                <c:pt idx="12979">
                  <c:v>4276951070.6018519</c:v>
                </c:pt>
                <c:pt idx="12980">
                  <c:v>4276951074.0740743</c:v>
                </c:pt>
                <c:pt idx="12981">
                  <c:v>4276951077.5462966</c:v>
                </c:pt>
                <c:pt idx="12982">
                  <c:v>4276951079.8611112</c:v>
                </c:pt>
                <c:pt idx="12983">
                  <c:v>4276951083.3333335</c:v>
                </c:pt>
                <c:pt idx="12984">
                  <c:v>4276951086.8055558</c:v>
                </c:pt>
                <c:pt idx="12985">
                  <c:v>4276951090.2777781</c:v>
                </c:pt>
                <c:pt idx="12986">
                  <c:v>4276951092.5925927</c:v>
                </c:pt>
                <c:pt idx="12987">
                  <c:v>4276951096.064815</c:v>
                </c:pt>
                <c:pt idx="12988">
                  <c:v>4276951099.5370374</c:v>
                </c:pt>
                <c:pt idx="12989">
                  <c:v>4276951103.0092597</c:v>
                </c:pt>
                <c:pt idx="12990">
                  <c:v>4276951105.3240743</c:v>
                </c:pt>
                <c:pt idx="12991">
                  <c:v>4276951108.7962966</c:v>
                </c:pt>
                <c:pt idx="12992">
                  <c:v>4276951112.2685189</c:v>
                </c:pt>
                <c:pt idx="12993">
                  <c:v>4276951115.7407413</c:v>
                </c:pt>
                <c:pt idx="12994">
                  <c:v>4276951119.2129626</c:v>
                </c:pt>
                <c:pt idx="12995">
                  <c:v>4276951121.5277781</c:v>
                </c:pt>
                <c:pt idx="12996">
                  <c:v>4276951125.0000005</c:v>
                </c:pt>
                <c:pt idx="12997">
                  <c:v>4276951128.4722219</c:v>
                </c:pt>
                <c:pt idx="12998">
                  <c:v>4276951131.9444442</c:v>
                </c:pt>
                <c:pt idx="12999">
                  <c:v>4276951134.2592597</c:v>
                </c:pt>
                <c:pt idx="13000">
                  <c:v>4276951137.7314811</c:v>
                </c:pt>
                <c:pt idx="13001">
                  <c:v>4276951141.2037034</c:v>
                </c:pt>
                <c:pt idx="13002">
                  <c:v>4276951144.6759257</c:v>
                </c:pt>
                <c:pt idx="13003">
                  <c:v>4276951148.1481481</c:v>
                </c:pt>
                <c:pt idx="13004">
                  <c:v>4276951150.4629626</c:v>
                </c:pt>
                <c:pt idx="13005">
                  <c:v>4276951153.935185</c:v>
                </c:pt>
                <c:pt idx="13006">
                  <c:v>4276951157.4074073</c:v>
                </c:pt>
                <c:pt idx="13007">
                  <c:v>4276951160.8796296</c:v>
                </c:pt>
                <c:pt idx="13008">
                  <c:v>4276951163.1944442</c:v>
                </c:pt>
                <c:pt idx="13009">
                  <c:v>4276951166.6666665</c:v>
                </c:pt>
                <c:pt idx="13010">
                  <c:v>4276951170.1388888</c:v>
                </c:pt>
                <c:pt idx="13011">
                  <c:v>4276951173.6111112</c:v>
                </c:pt>
                <c:pt idx="13012">
                  <c:v>4276951175.9259257</c:v>
                </c:pt>
                <c:pt idx="13013">
                  <c:v>4276951179.3981481</c:v>
                </c:pt>
                <c:pt idx="13014">
                  <c:v>4276951182.8703704</c:v>
                </c:pt>
                <c:pt idx="13015">
                  <c:v>4276951186.3425927</c:v>
                </c:pt>
                <c:pt idx="13016">
                  <c:v>4276951189.814815</c:v>
                </c:pt>
                <c:pt idx="13017">
                  <c:v>4276951192.1296296</c:v>
                </c:pt>
                <c:pt idx="13018">
                  <c:v>4276951195.6018519</c:v>
                </c:pt>
                <c:pt idx="13019">
                  <c:v>4276951199.0740743</c:v>
                </c:pt>
                <c:pt idx="13020">
                  <c:v>4276951202.5462966</c:v>
                </c:pt>
                <c:pt idx="13021">
                  <c:v>4276951204.8611112</c:v>
                </c:pt>
                <c:pt idx="13022">
                  <c:v>4276951208.3333335</c:v>
                </c:pt>
                <c:pt idx="13023">
                  <c:v>4276951211.8055558</c:v>
                </c:pt>
                <c:pt idx="13024">
                  <c:v>4276951215.2777781</c:v>
                </c:pt>
                <c:pt idx="13025">
                  <c:v>4276951217.5925927</c:v>
                </c:pt>
                <c:pt idx="13026">
                  <c:v>4276951221.064815</c:v>
                </c:pt>
                <c:pt idx="13027">
                  <c:v>4276951224.5370374</c:v>
                </c:pt>
                <c:pt idx="13028">
                  <c:v>4276951228.0092587</c:v>
                </c:pt>
                <c:pt idx="13029">
                  <c:v>4276951231.4814811</c:v>
                </c:pt>
                <c:pt idx="13030">
                  <c:v>4276951233.7962966</c:v>
                </c:pt>
                <c:pt idx="13031">
                  <c:v>4276951237.268518</c:v>
                </c:pt>
                <c:pt idx="13032">
                  <c:v>4276951240.7407403</c:v>
                </c:pt>
                <c:pt idx="13033">
                  <c:v>4276951244.2129626</c:v>
                </c:pt>
                <c:pt idx="13034">
                  <c:v>4276951246.5277781</c:v>
                </c:pt>
                <c:pt idx="13035">
                  <c:v>4276951249.9999995</c:v>
                </c:pt>
                <c:pt idx="13036">
                  <c:v>4276951253.4722219</c:v>
                </c:pt>
                <c:pt idx="13037">
                  <c:v>4276951256.9444442</c:v>
                </c:pt>
                <c:pt idx="13038">
                  <c:v>4276951260.4166665</c:v>
                </c:pt>
                <c:pt idx="13039">
                  <c:v>4276951262.7314811</c:v>
                </c:pt>
                <c:pt idx="13040">
                  <c:v>4276951266.2037034</c:v>
                </c:pt>
                <c:pt idx="13041">
                  <c:v>4276951269.6759257</c:v>
                </c:pt>
                <c:pt idx="13042">
                  <c:v>4276951273.1481481</c:v>
                </c:pt>
                <c:pt idx="13043">
                  <c:v>4276951275.4629626</c:v>
                </c:pt>
                <c:pt idx="13044">
                  <c:v>4276951278.935185</c:v>
                </c:pt>
                <c:pt idx="13045">
                  <c:v>4276951282.4074073</c:v>
                </c:pt>
                <c:pt idx="13046">
                  <c:v>4276951285.8796296</c:v>
                </c:pt>
                <c:pt idx="13047">
                  <c:v>4276951288.1944442</c:v>
                </c:pt>
                <c:pt idx="13048">
                  <c:v>4276951291.6666665</c:v>
                </c:pt>
                <c:pt idx="13049">
                  <c:v>4276951295.1388888</c:v>
                </c:pt>
                <c:pt idx="13050">
                  <c:v>4276951298.6111112</c:v>
                </c:pt>
                <c:pt idx="13051">
                  <c:v>4276951302.0833335</c:v>
                </c:pt>
                <c:pt idx="13052">
                  <c:v>4276951304.3981481</c:v>
                </c:pt>
                <c:pt idx="13053">
                  <c:v>4276951307.8703704</c:v>
                </c:pt>
                <c:pt idx="13054">
                  <c:v>4276951311.3425927</c:v>
                </c:pt>
                <c:pt idx="13055">
                  <c:v>4276951314.814815</c:v>
                </c:pt>
                <c:pt idx="13056">
                  <c:v>4276951317.1296296</c:v>
                </c:pt>
                <c:pt idx="13057">
                  <c:v>4276951320.6018519</c:v>
                </c:pt>
                <c:pt idx="13058">
                  <c:v>4276951324.0740743</c:v>
                </c:pt>
                <c:pt idx="13059">
                  <c:v>4276951327.5462961</c:v>
                </c:pt>
                <c:pt idx="13060">
                  <c:v>4276951331.0185184</c:v>
                </c:pt>
                <c:pt idx="13061">
                  <c:v>4276951333.3333335</c:v>
                </c:pt>
                <c:pt idx="13062">
                  <c:v>4276951336.8055558</c:v>
                </c:pt>
                <c:pt idx="13063">
                  <c:v>4276951340.2777777</c:v>
                </c:pt>
                <c:pt idx="13064">
                  <c:v>4276951343.75</c:v>
                </c:pt>
                <c:pt idx="13065">
                  <c:v>4276951346.064815</c:v>
                </c:pt>
                <c:pt idx="13066">
                  <c:v>4276951349.5370369</c:v>
                </c:pt>
                <c:pt idx="13067">
                  <c:v>4276951353.0092592</c:v>
                </c:pt>
                <c:pt idx="13068">
                  <c:v>4276951356.4814816</c:v>
                </c:pt>
                <c:pt idx="13069">
                  <c:v>4276951358.7962961</c:v>
                </c:pt>
                <c:pt idx="13070">
                  <c:v>4276951362.2685184</c:v>
                </c:pt>
                <c:pt idx="13071">
                  <c:v>4276951365.7407408</c:v>
                </c:pt>
                <c:pt idx="13072">
                  <c:v>4276951369.2129631</c:v>
                </c:pt>
                <c:pt idx="13073">
                  <c:v>4276951372.6851854</c:v>
                </c:pt>
                <c:pt idx="13074">
                  <c:v>4276951375</c:v>
                </c:pt>
                <c:pt idx="13075">
                  <c:v>4276951378.4722223</c:v>
                </c:pt>
                <c:pt idx="13076">
                  <c:v>4276951381.9444447</c:v>
                </c:pt>
                <c:pt idx="13077">
                  <c:v>4276951385.4166665</c:v>
                </c:pt>
                <c:pt idx="13078">
                  <c:v>4276951387.7314816</c:v>
                </c:pt>
                <c:pt idx="13079">
                  <c:v>4276951391.2037039</c:v>
                </c:pt>
                <c:pt idx="13080">
                  <c:v>4276951394.6759262</c:v>
                </c:pt>
                <c:pt idx="13081">
                  <c:v>4276951398.1481481</c:v>
                </c:pt>
                <c:pt idx="13082">
                  <c:v>4276951400.4629631</c:v>
                </c:pt>
                <c:pt idx="13083">
                  <c:v>4276951403.9351854</c:v>
                </c:pt>
                <c:pt idx="13084">
                  <c:v>4276951407.4074078</c:v>
                </c:pt>
                <c:pt idx="13085">
                  <c:v>4276951410.8796296</c:v>
                </c:pt>
                <c:pt idx="13086">
                  <c:v>4276951414.3518519</c:v>
                </c:pt>
                <c:pt idx="13087">
                  <c:v>4276951416.666667</c:v>
                </c:pt>
                <c:pt idx="13088">
                  <c:v>4276951420.1388893</c:v>
                </c:pt>
                <c:pt idx="13089">
                  <c:v>4276951423.6111112</c:v>
                </c:pt>
                <c:pt idx="13090">
                  <c:v>4276951427.0833335</c:v>
                </c:pt>
                <c:pt idx="13091">
                  <c:v>4276951429.3981485</c:v>
                </c:pt>
                <c:pt idx="13092">
                  <c:v>4276951432.8703709</c:v>
                </c:pt>
                <c:pt idx="13093">
                  <c:v>4276951436.3425927</c:v>
                </c:pt>
                <c:pt idx="13094">
                  <c:v>4276951439.8148146</c:v>
                </c:pt>
                <c:pt idx="13095">
                  <c:v>4276951443.2870369</c:v>
                </c:pt>
                <c:pt idx="13096">
                  <c:v>4276951445.6018519</c:v>
                </c:pt>
                <c:pt idx="13097">
                  <c:v>4276951449.0740738</c:v>
                </c:pt>
                <c:pt idx="13098">
                  <c:v>4276951452.5462961</c:v>
                </c:pt>
                <c:pt idx="13099">
                  <c:v>4276951456.0185184</c:v>
                </c:pt>
                <c:pt idx="13100">
                  <c:v>4276951458.333333</c:v>
                </c:pt>
                <c:pt idx="13101">
                  <c:v>4276951461.8055553</c:v>
                </c:pt>
                <c:pt idx="13102">
                  <c:v>4276951465.2777777</c:v>
                </c:pt>
                <c:pt idx="13103">
                  <c:v>4276951468.75</c:v>
                </c:pt>
                <c:pt idx="13104">
                  <c:v>4276951471.0648146</c:v>
                </c:pt>
                <c:pt idx="13105">
                  <c:v>4276951474.5370369</c:v>
                </c:pt>
                <c:pt idx="13106">
                  <c:v>4276951478.0092592</c:v>
                </c:pt>
                <c:pt idx="13107">
                  <c:v>4276951481.4814816</c:v>
                </c:pt>
                <c:pt idx="13108">
                  <c:v>4276951484.9537039</c:v>
                </c:pt>
                <c:pt idx="13109">
                  <c:v>4276951487.2685184</c:v>
                </c:pt>
                <c:pt idx="13110">
                  <c:v>4276951490.7407408</c:v>
                </c:pt>
                <c:pt idx="13111">
                  <c:v>4276951494.2129631</c:v>
                </c:pt>
                <c:pt idx="13112">
                  <c:v>4276951497.6851854</c:v>
                </c:pt>
                <c:pt idx="13113">
                  <c:v>4276951500</c:v>
                </c:pt>
                <c:pt idx="13114">
                  <c:v>4276951503.4722223</c:v>
                </c:pt>
                <c:pt idx="13115">
                  <c:v>4276951506.9444447</c:v>
                </c:pt>
                <c:pt idx="13116">
                  <c:v>4276951510.416667</c:v>
                </c:pt>
                <c:pt idx="13117">
                  <c:v>4276951513.8888893</c:v>
                </c:pt>
                <c:pt idx="13118">
                  <c:v>4276951516.2037039</c:v>
                </c:pt>
                <c:pt idx="13119">
                  <c:v>4276951519.6759262</c:v>
                </c:pt>
                <c:pt idx="13120">
                  <c:v>4276951523.1481485</c:v>
                </c:pt>
                <c:pt idx="13121">
                  <c:v>4276951526.6203709</c:v>
                </c:pt>
                <c:pt idx="13122">
                  <c:v>4276951528.9351854</c:v>
                </c:pt>
                <c:pt idx="13123">
                  <c:v>4276951532.4074078</c:v>
                </c:pt>
                <c:pt idx="13124">
                  <c:v>4276951535.8796301</c:v>
                </c:pt>
                <c:pt idx="13125">
                  <c:v>4276951539.3518515</c:v>
                </c:pt>
                <c:pt idx="13126">
                  <c:v>4276951541.666667</c:v>
                </c:pt>
                <c:pt idx="13127">
                  <c:v>4276951545.1388893</c:v>
                </c:pt>
                <c:pt idx="13128">
                  <c:v>4276951548.6111107</c:v>
                </c:pt>
                <c:pt idx="13129">
                  <c:v>4276951552.083333</c:v>
                </c:pt>
                <c:pt idx="13130">
                  <c:v>4276951555.5555553</c:v>
                </c:pt>
                <c:pt idx="13131">
                  <c:v>4276951557.8703699</c:v>
                </c:pt>
                <c:pt idx="13132">
                  <c:v>4276951561.3425922</c:v>
                </c:pt>
                <c:pt idx="13133">
                  <c:v>4276951564.8148146</c:v>
                </c:pt>
                <c:pt idx="13134">
                  <c:v>4276951568.2870369</c:v>
                </c:pt>
                <c:pt idx="13135">
                  <c:v>4276951570.6018515</c:v>
                </c:pt>
                <c:pt idx="13136">
                  <c:v>4276951574.0740738</c:v>
                </c:pt>
                <c:pt idx="13137">
                  <c:v>4276951577.5462961</c:v>
                </c:pt>
                <c:pt idx="13138">
                  <c:v>4276951581.0185184</c:v>
                </c:pt>
                <c:pt idx="13139">
                  <c:v>4276951583.333333</c:v>
                </c:pt>
                <c:pt idx="13140">
                  <c:v>4276951586.8055553</c:v>
                </c:pt>
                <c:pt idx="13141">
                  <c:v>4276951590.2777777</c:v>
                </c:pt>
                <c:pt idx="13142">
                  <c:v>4276951593.75</c:v>
                </c:pt>
                <c:pt idx="13143">
                  <c:v>4276951597.2222223</c:v>
                </c:pt>
                <c:pt idx="13144">
                  <c:v>4276951599.5370369</c:v>
                </c:pt>
                <c:pt idx="13145">
                  <c:v>4276951603.0092592</c:v>
                </c:pt>
                <c:pt idx="13146">
                  <c:v>4276951606.4814816</c:v>
                </c:pt>
                <c:pt idx="13147">
                  <c:v>4276951609.9537039</c:v>
                </c:pt>
                <c:pt idx="13148">
                  <c:v>4276951612.2685184</c:v>
                </c:pt>
                <c:pt idx="13149">
                  <c:v>4276951615.7407408</c:v>
                </c:pt>
                <c:pt idx="13150">
                  <c:v>4276951619.2129631</c:v>
                </c:pt>
                <c:pt idx="13151">
                  <c:v>4276951622.6851854</c:v>
                </c:pt>
                <c:pt idx="13152">
                  <c:v>4276951626.1574078</c:v>
                </c:pt>
                <c:pt idx="13153">
                  <c:v>4276951628.4722223</c:v>
                </c:pt>
                <c:pt idx="13154">
                  <c:v>4276951631.9444447</c:v>
                </c:pt>
                <c:pt idx="13155">
                  <c:v>4276951635.416667</c:v>
                </c:pt>
                <c:pt idx="13156">
                  <c:v>4276951638.8888884</c:v>
                </c:pt>
                <c:pt idx="13157">
                  <c:v>4276951641.2037039</c:v>
                </c:pt>
                <c:pt idx="13158">
                  <c:v>4276951644.6759262</c:v>
                </c:pt>
                <c:pt idx="13159">
                  <c:v>4276951648.1481476</c:v>
                </c:pt>
                <c:pt idx="13160">
                  <c:v>4276951651.6203699</c:v>
                </c:pt>
                <c:pt idx="13161">
                  <c:v>4276951653.9351854</c:v>
                </c:pt>
                <c:pt idx="13162">
                  <c:v>4276951657.4074078</c:v>
                </c:pt>
                <c:pt idx="13163">
                  <c:v>4276951660.8796291</c:v>
                </c:pt>
                <c:pt idx="13164">
                  <c:v>4276951664.3518515</c:v>
                </c:pt>
                <c:pt idx="13165">
                  <c:v>4276951667.8240738</c:v>
                </c:pt>
                <c:pt idx="13166">
                  <c:v>4276951670.1388884</c:v>
                </c:pt>
                <c:pt idx="13167">
                  <c:v>4276951673.6111107</c:v>
                </c:pt>
                <c:pt idx="13168">
                  <c:v>4276951677.083333</c:v>
                </c:pt>
                <c:pt idx="13169">
                  <c:v>4276951680.5555553</c:v>
                </c:pt>
                <c:pt idx="13170">
                  <c:v>4276951682.8703699</c:v>
                </c:pt>
                <c:pt idx="13171">
                  <c:v>4276951686.3425922</c:v>
                </c:pt>
                <c:pt idx="13172">
                  <c:v>4276951689.8148146</c:v>
                </c:pt>
                <c:pt idx="13173">
                  <c:v>4276951693.2870369</c:v>
                </c:pt>
                <c:pt idx="13174">
                  <c:v>4276951695.6018515</c:v>
                </c:pt>
                <c:pt idx="13175">
                  <c:v>4276951699.0740738</c:v>
                </c:pt>
                <c:pt idx="13176">
                  <c:v>4276951702.5462961</c:v>
                </c:pt>
                <c:pt idx="13177">
                  <c:v>4276951706.0185184</c:v>
                </c:pt>
                <c:pt idx="13178">
                  <c:v>4276951709.4907408</c:v>
                </c:pt>
                <c:pt idx="13179">
                  <c:v>4276951711.8055553</c:v>
                </c:pt>
                <c:pt idx="13180">
                  <c:v>4276951715.2777777</c:v>
                </c:pt>
                <c:pt idx="13181">
                  <c:v>4276951718.75</c:v>
                </c:pt>
                <c:pt idx="13182">
                  <c:v>4276951722.2222223</c:v>
                </c:pt>
                <c:pt idx="13183">
                  <c:v>4276951724.5370369</c:v>
                </c:pt>
                <c:pt idx="13184">
                  <c:v>4276951728.0092592</c:v>
                </c:pt>
                <c:pt idx="13185">
                  <c:v>4276951731.4814816</c:v>
                </c:pt>
                <c:pt idx="13186">
                  <c:v>4276951734.9537039</c:v>
                </c:pt>
                <c:pt idx="13187">
                  <c:v>4276951737.2685184</c:v>
                </c:pt>
                <c:pt idx="13188">
                  <c:v>4276951740.7407408</c:v>
                </c:pt>
                <c:pt idx="13189">
                  <c:v>4276951744.2129631</c:v>
                </c:pt>
                <c:pt idx="13190">
                  <c:v>4276951747.6851854</c:v>
                </c:pt>
                <c:pt idx="13191">
                  <c:v>4276951751.1574073</c:v>
                </c:pt>
                <c:pt idx="13192">
                  <c:v>4276951753.4722223</c:v>
                </c:pt>
                <c:pt idx="13193">
                  <c:v>4276951756.9444447</c:v>
                </c:pt>
                <c:pt idx="13194">
                  <c:v>4276951760.4166665</c:v>
                </c:pt>
                <c:pt idx="13195">
                  <c:v>4276951763.8888888</c:v>
                </c:pt>
                <c:pt idx="13196">
                  <c:v>4276951766.2037039</c:v>
                </c:pt>
                <c:pt idx="13197">
                  <c:v>4276951769.6759257</c:v>
                </c:pt>
                <c:pt idx="13198">
                  <c:v>4276951773.1481481</c:v>
                </c:pt>
                <c:pt idx="13199">
                  <c:v>4276951776.6203704</c:v>
                </c:pt>
                <c:pt idx="13200">
                  <c:v>4276951780.0925927</c:v>
                </c:pt>
                <c:pt idx="13201">
                  <c:v>4276951782.4074073</c:v>
                </c:pt>
                <c:pt idx="13202">
                  <c:v>4276951785.8796296</c:v>
                </c:pt>
                <c:pt idx="13203">
                  <c:v>4276951789.3518519</c:v>
                </c:pt>
                <c:pt idx="13204">
                  <c:v>4276951792.8240743</c:v>
                </c:pt>
                <c:pt idx="13205">
                  <c:v>4276951795.1388888</c:v>
                </c:pt>
                <c:pt idx="13206">
                  <c:v>4276951798.6111112</c:v>
                </c:pt>
                <c:pt idx="13207">
                  <c:v>4276951802.0833335</c:v>
                </c:pt>
                <c:pt idx="13208">
                  <c:v>4276951805.5555558</c:v>
                </c:pt>
                <c:pt idx="13209">
                  <c:v>4276951807.8703704</c:v>
                </c:pt>
                <c:pt idx="13210">
                  <c:v>4276951811.3425927</c:v>
                </c:pt>
                <c:pt idx="13211">
                  <c:v>4276951814.814815</c:v>
                </c:pt>
                <c:pt idx="13212">
                  <c:v>4276951818.2870374</c:v>
                </c:pt>
                <c:pt idx="13213">
                  <c:v>4276951821.7592597</c:v>
                </c:pt>
                <c:pt idx="13214">
                  <c:v>4276951824.0740743</c:v>
                </c:pt>
                <c:pt idx="13215">
                  <c:v>4276951827.5462966</c:v>
                </c:pt>
                <c:pt idx="13216">
                  <c:v>4276951831.0185189</c:v>
                </c:pt>
                <c:pt idx="13217">
                  <c:v>4276951834.4907413</c:v>
                </c:pt>
                <c:pt idx="13218">
                  <c:v>4276951836.8055558</c:v>
                </c:pt>
                <c:pt idx="13219">
                  <c:v>4276951840.2777781</c:v>
                </c:pt>
                <c:pt idx="13220">
                  <c:v>4276951843.7500005</c:v>
                </c:pt>
                <c:pt idx="13221">
                  <c:v>4276951847.2222228</c:v>
                </c:pt>
                <c:pt idx="13222">
                  <c:v>4276951850.6944442</c:v>
                </c:pt>
                <c:pt idx="13223">
                  <c:v>4276951853.0092597</c:v>
                </c:pt>
                <c:pt idx="13224">
                  <c:v>4276951856.481482</c:v>
                </c:pt>
                <c:pt idx="13225">
                  <c:v>4276951859.9537034</c:v>
                </c:pt>
                <c:pt idx="13226">
                  <c:v>4276951863.4259257</c:v>
                </c:pt>
                <c:pt idx="13227">
                  <c:v>4276951865.7407413</c:v>
                </c:pt>
                <c:pt idx="13228">
                  <c:v>4276951869.2129626</c:v>
                </c:pt>
                <c:pt idx="13229">
                  <c:v>4276951872.685185</c:v>
                </c:pt>
                <c:pt idx="13230">
                  <c:v>4276951876.1574073</c:v>
                </c:pt>
                <c:pt idx="13231">
                  <c:v>4276951878.4722219</c:v>
                </c:pt>
                <c:pt idx="13232">
                  <c:v>4276951881.9444442</c:v>
                </c:pt>
                <c:pt idx="13233">
                  <c:v>4276951885.4166665</c:v>
                </c:pt>
                <c:pt idx="13234">
                  <c:v>4276951888.8888888</c:v>
                </c:pt>
                <c:pt idx="13235">
                  <c:v>4276951892.3611112</c:v>
                </c:pt>
                <c:pt idx="13236">
                  <c:v>4276951894.6759257</c:v>
                </c:pt>
                <c:pt idx="13237">
                  <c:v>4276951898.1481481</c:v>
                </c:pt>
                <c:pt idx="13238">
                  <c:v>4276951901.6203704</c:v>
                </c:pt>
                <c:pt idx="13239">
                  <c:v>4276951905.0925927</c:v>
                </c:pt>
                <c:pt idx="13240">
                  <c:v>4276951907.4074073</c:v>
                </c:pt>
                <c:pt idx="13241">
                  <c:v>4276951910.8796296</c:v>
                </c:pt>
                <c:pt idx="13242">
                  <c:v>4276951914.3518519</c:v>
                </c:pt>
                <c:pt idx="13243">
                  <c:v>4276951917.8240743</c:v>
                </c:pt>
                <c:pt idx="13244">
                  <c:v>4276951920.1388888</c:v>
                </c:pt>
                <c:pt idx="13245">
                  <c:v>4276951923.6111112</c:v>
                </c:pt>
                <c:pt idx="13246">
                  <c:v>4276951927.0833335</c:v>
                </c:pt>
                <c:pt idx="13247">
                  <c:v>4276951930.5555558</c:v>
                </c:pt>
                <c:pt idx="13248">
                  <c:v>4276951934.0277781</c:v>
                </c:pt>
                <c:pt idx="13249">
                  <c:v>4276951936.3425927</c:v>
                </c:pt>
                <c:pt idx="13250">
                  <c:v>4276951939.814815</c:v>
                </c:pt>
                <c:pt idx="13251">
                  <c:v>4276951943.2870374</c:v>
                </c:pt>
                <c:pt idx="13252">
                  <c:v>4276951946.7592597</c:v>
                </c:pt>
                <c:pt idx="13253">
                  <c:v>4276951949.0740743</c:v>
                </c:pt>
                <c:pt idx="13254">
                  <c:v>4276951952.5462966</c:v>
                </c:pt>
                <c:pt idx="13255">
                  <c:v>4276951956.0185189</c:v>
                </c:pt>
                <c:pt idx="13256">
                  <c:v>4276951959.4907403</c:v>
                </c:pt>
                <c:pt idx="13257">
                  <c:v>4276951962.9629626</c:v>
                </c:pt>
                <c:pt idx="13258">
                  <c:v>4276951965.2777781</c:v>
                </c:pt>
                <c:pt idx="13259">
                  <c:v>4276951968.7499995</c:v>
                </c:pt>
                <c:pt idx="13260">
                  <c:v>4276951972.2222219</c:v>
                </c:pt>
                <c:pt idx="13261">
                  <c:v>4276951975.6944442</c:v>
                </c:pt>
                <c:pt idx="13262">
                  <c:v>4276951978.0092597</c:v>
                </c:pt>
                <c:pt idx="13263">
                  <c:v>4276951981.4814811</c:v>
                </c:pt>
                <c:pt idx="13264">
                  <c:v>4276951984.9537034</c:v>
                </c:pt>
                <c:pt idx="13265">
                  <c:v>4276951988.4259257</c:v>
                </c:pt>
                <c:pt idx="13266">
                  <c:v>4276951990.7407403</c:v>
                </c:pt>
                <c:pt idx="13267">
                  <c:v>4276951994.2129626</c:v>
                </c:pt>
                <c:pt idx="13268">
                  <c:v>4276951997.685185</c:v>
                </c:pt>
                <c:pt idx="13269">
                  <c:v>4276952001.1574073</c:v>
                </c:pt>
                <c:pt idx="13270">
                  <c:v>4276952004.6296296</c:v>
                </c:pt>
                <c:pt idx="13271">
                  <c:v>4276952006.9444442</c:v>
                </c:pt>
                <c:pt idx="13272">
                  <c:v>4276952010.4166665</c:v>
                </c:pt>
                <c:pt idx="13273">
                  <c:v>4276952013.8888888</c:v>
                </c:pt>
                <c:pt idx="13274">
                  <c:v>4276952017.3611112</c:v>
                </c:pt>
                <c:pt idx="13275">
                  <c:v>4276952019.6759257</c:v>
                </c:pt>
                <c:pt idx="13276">
                  <c:v>4276952023.1481481</c:v>
                </c:pt>
                <c:pt idx="13277">
                  <c:v>4276952026.6203704</c:v>
                </c:pt>
                <c:pt idx="13278">
                  <c:v>4276952030.0925927</c:v>
                </c:pt>
                <c:pt idx="13279">
                  <c:v>4276952033.564815</c:v>
                </c:pt>
                <c:pt idx="13280">
                  <c:v>4276952035.8796296</c:v>
                </c:pt>
                <c:pt idx="13281">
                  <c:v>4276952039.3518519</c:v>
                </c:pt>
                <c:pt idx="13282">
                  <c:v>4276952042.8240743</c:v>
                </c:pt>
                <c:pt idx="13283">
                  <c:v>4276952046.2962966</c:v>
                </c:pt>
                <c:pt idx="13284">
                  <c:v>4276952048.6111112</c:v>
                </c:pt>
                <c:pt idx="13285">
                  <c:v>4276952052.0833335</c:v>
                </c:pt>
                <c:pt idx="13286">
                  <c:v>4276952055.5555558</c:v>
                </c:pt>
                <c:pt idx="13287">
                  <c:v>4276952059.0277772</c:v>
                </c:pt>
                <c:pt idx="13288">
                  <c:v>4276952061.3425927</c:v>
                </c:pt>
                <c:pt idx="13289">
                  <c:v>4276952064.814815</c:v>
                </c:pt>
                <c:pt idx="13290">
                  <c:v>4276952068.2870374</c:v>
                </c:pt>
                <c:pt idx="13291">
                  <c:v>4276952071.7592587</c:v>
                </c:pt>
                <c:pt idx="13292">
                  <c:v>4276952075.2314811</c:v>
                </c:pt>
                <c:pt idx="13293">
                  <c:v>4276952077.5462966</c:v>
                </c:pt>
                <c:pt idx="13294">
                  <c:v>4276952081.0185184</c:v>
                </c:pt>
                <c:pt idx="13295">
                  <c:v>4276952084.4907403</c:v>
                </c:pt>
                <c:pt idx="13296">
                  <c:v>4276952087.9629626</c:v>
                </c:pt>
                <c:pt idx="13297">
                  <c:v>4276952090.2777777</c:v>
                </c:pt>
                <c:pt idx="13298">
                  <c:v>4276952093.75</c:v>
                </c:pt>
                <c:pt idx="13299">
                  <c:v>4276952097.2222219</c:v>
                </c:pt>
                <c:pt idx="13300">
                  <c:v>4276952100.6944442</c:v>
                </c:pt>
                <c:pt idx="13301">
                  <c:v>4276952103.0092592</c:v>
                </c:pt>
                <c:pt idx="13302">
                  <c:v>4276952106.4814816</c:v>
                </c:pt>
                <c:pt idx="13303">
                  <c:v>4276952109.9537034</c:v>
                </c:pt>
                <c:pt idx="13304">
                  <c:v>4276952113.4259257</c:v>
                </c:pt>
                <c:pt idx="13305">
                  <c:v>4276952116.8981481</c:v>
                </c:pt>
                <c:pt idx="13306">
                  <c:v>4276952119.2129626</c:v>
                </c:pt>
                <c:pt idx="13307">
                  <c:v>4276952122.685185</c:v>
                </c:pt>
                <c:pt idx="13308">
                  <c:v>4276952126.1574073</c:v>
                </c:pt>
                <c:pt idx="13309">
                  <c:v>4276952129.6296296</c:v>
                </c:pt>
                <c:pt idx="13310">
                  <c:v>4276952131.9444442</c:v>
                </c:pt>
                <c:pt idx="13311">
                  <c:v>4276952135.4166665</c:v>
                </c:pt>
                <c:pt idx="13312">
                  <c:v>4276952138.8888888</c:v>
                </c:pt>
                <c:pt idx="13313">
                  <c:v>4276952142.3611112</c:v>
                </c:pt>
                <c:pt idx="13314">
                  <c:v>4276952145.8333335</c:v>
                </c:pt>
                <c:pt idx="13315">
                  <c:v>4276952148.1481481</c:v>
                </c:pt>
                <c:pt idx="13316">
                  <c:v>4276952151.6203704</c:v>
                </c:pt>
                <c:pt idx="13317">
                  <c:v>4276952155.0925927</c:v>
                </c:pt>
                <c:pt idx="13318">
                  <c:v>4276952158.5648146</c:v>
                </c:pt>
                <c:pt idx="13319">
                  <c:v>4276952160.8796296</c:v>
                </c:pt>
                <c:pt idx="13320">
                  <c:v>4276952164.3518519</c:v>
                </c:pt>
                <c:pt idx="13321">
                  <c:v>4276952167.8240743</c:v>
                </c:pt>
                <c:pt idx="13322">
                  <c:v>4276952171.2962961</c:v>
                </c:pt>
                <c:pt idx="13323">
                  <c:v>4276952173.6111112</c:v>
                </c:pt>
                <c:pt idx="13324">
                  <c:v>4276952177.0833335</c:v>
                </c:pt>
                <c:pt idx="13325">
                  <c:v>4276952180.5555553</c:v>
                </c:pt>
                <c:pt idx="13326">
                  <c:v>4276952184.0277777</c:v>
                </c:pt>
                <c:pt idx="13327">
                  <c:v>4276952187.5</c:v>
                </c:pt>
                <c:pt idx="13328">
                  <c:v>4276952189.8148146</c:v>
                </c:pt>
                <c:pt idx="13329">
                  <c:v>4276952193.2870369</c:v>
                </c:pt>
                <c:pt idx="13330">
                  <c:v>4276952196.7592592</c:v>
                </c:pt>
                <c:pt idx="13331">
                  <c:v>4276952200.2314816</c:v>
                </c:pt>
                <c:pt idx="13332">
                  <c:v>4276952202.5462961</c:v>
                </c:pt>
                <c:pt idx="13333">
                  <c:v>4276952206.0185184</c:v>
                </c:pt>
                <c:pt idx="13334">
                  <c:v>4276952209.4907408</c:v>
                </c:pt>
                <c:pt idx="13335">
                  <c:v>4276952212.9629631</c:v>
                </c:pt>
                <c:pt idx="13336">
                  <c:v>4276952216.4351854</c:v>
                </c:pt>
                <c:pt idx="13337">
                  <c:v>4276952218.75</c:v>
                </c:pt>
                <c:pt idx="13338">
                  <c:v>4276952222.2222223</c:v>
                </c:pt>
                <c:pt idx="13339">
                  <c:v>4276952225.6944447</c:v>
                </c:pt>
                <c:pt idx="13340">
                  <c:v>4276952229.166667</c:v>
                </c:pt>
                <c:pt idx="13341">
                  <c:v>4276952231.4814816</c:v>
                </c:pt>
                <c:pt idx="13342">
                  <c:v>4276952234.9537039</c:v>
                </c:pt>
                <c:pt idx="13343">
                  <c:v>4276952238.4259262</c:v>
                </c:pt>
                <c:pt idx="13344">
                  <c:v>4276952241.8981485</c:v>
                </c:pt>
                <c:pt idx="13345">
                  <c:v>4276952244.2129631</c:v>
                </c:pt>
                <c:pt idx="13346">
                  <c:v>4276952247.6851854</c:v>
                </c:pt>
                <c:pt idx="13347">
                  <c:v>4276952251.1574078</c:v>
                </c:pt>
                <c:pt idx="13348">
                  <c:v>4276952254.6296301</c:v>
                </c:pt>
                <c:pt idx="13349">
                  <c:v>4276952258.1018524</c:v>
                </c:pt>
                <c:pt idx="13350">
                  <c:v>4276952260.416667</c:v>
                </c:pt>
                <c:pt idx="13351">
                  <c:v>4276952263.8888893</c:v>
                </c:pt>
                <c:pt idx="13352">
                  <c:v>4276952267.3611116</c:v>
                </c:pt>
                <c:pt idx="13353">
                  <c:v>4276952270.833333</c:v>
                </c:pt>
                <c:pt idx="13354">
                  <c:v>4276952273.1481485</c:v>
                </c:pt>
                <c:pt idx="13355">
                  <c:v>4276952276.6203709</c:v>
                </c:pt>
                <c:pt idx="13356">
                  <c:v>4276952280.0925922</c:v>
                </c:pt>
                <c:pt idx="13357">
                  <c:v>4276952283.5648146</c:v>
                </c:pt>
                <c:pt idx="13358">
                  <c:v>4276952285.8796301</c:v>
                </c:pt>
                <c:pt idx="13359">
                  <c:v>4276952289.3518515</c:v>
                </c:pt>
                <c:pt idx="13360">
                  <c:v>4276952292.8240738</c:v>
                </c:pt>
                <c:pt idx="13361">
                  <c:v>4276952296.2962961</c:v>
                </c:pt>
                <c:pt idx="13362">
                  <c:v>4276952299.7685184</c:v>
                </c:pt>
                <c:pt idx="13363">
                  <c:v>4276952302.083333</c:v>
                </c:pt>
                <c:pt idx="13364">
                  <c:v>4276952305.5555553</c:v>
                </c:pt>
                <c:pt idx="13365">
                  <c:v>4276952309.0277777</c:v>
                </c:pt>
                <c:pt idx="13366">
                  <c:v>4276952312.5</c:v>
                </c:pt>
                <c:pt idx="13367">
                  <c:v>4276952314.8148146</c:v>
                </c:pt>
                <c:pt idx="13368">
                  <c:v>4276952318.2870369</c:v>
                </c:pt>
                <c:pt idx="13369">
                  <c:v>4276952321.7592592</c:v>
                </c:pt>
                <c:pt idx="13370">
                  <c:v>4276952325.2314816</c:v>
                </c:pt>
                <c:pt idx="13371">
                  <c:v>4276952327.5462961</c:v>
                </c:pt>
                <c:pt idx="13372">
                  <c:v>4276952331.0185184</c:v>
                </c:pt>
                <c:pt idx="13373">
                  <c:v>4276952334.4907408</c:v>
                </c:pt>
                <c:pt idx="13374">
                  <c:v>4276952337.9629631</c:v>
                </c:pt>
                <c:pt idx="13375">
                  <c:v>4276952341.4351854</c:v>
                </c:pt>
                <c:pt idx="13376">
                  <c:v>4276952343.75</c:v>
                </c:pt>
                <c:pt idx="13377">
                  <c:v>4276952347.2222223</c:v>
                </c:pt>
                <c:pt idx="13378">
                  <c:v>4276952350.6944447</c:v>
                </c:pt>
                <c:pt idx="13379">
                  <c:v>4276952354.166667</c:v>
                </c:pt>
                <c:pt idx="13380">
                  <c:v>4276952356.4814816</c:v>
                </c:pt>
                <c:pt idx="13381">
                  <c:v>4276952359.9537039</c:v>
                </c:pt>
                <c:pt idx="13382">
                  <c:v>4276952363.4259262</c:v>
                </c:pt>
                <c:pt idx="13383">
                  <c:v>4276952366.8981485</c:v>
                </c:pt>
                <c:pt idx="13384">
                  <c:v>4276952370.3703699</c:v>
                </c:pt>
                <c:pt idx="13385">
                  <c:v>4276952372.6851854</c:v>
                </c:pt>
                <c:pt idx="13386">
                  <c:v>4276952376.1574078</c:v>
                </c:pt>
                <c:pt idx="13387">
                  <c:v>4276952379.6296291</c:v>
                </c:pt>
                <c:pt idx="13388">
                  <c:v>4276952383.1018515</c:v>
                </c:pt>
                <c:pt idx="13389">
                  <c:v>4276952385.416667</c:v>
                </c:pt>
                <c:pt idx="13390">
                  <c:v>4276952388.8888884</c:v>
                </c:pt>
                <c:pt idx="13391">
                  <c:v>4276952392.3611107</c:v>
                </c:pt>
                <c:pt idx="13392">
                  <c:v>4276952395.833333</c:v>
                </c:pt>
                <c:pt idx="13393">
                  <c:v>4276952398.1481485</c:v>
                </c:pt>
                <c:pt idx="13394">
                  <c:v>4276952401.6203699</c:v>
                </c:pt>
                <c:pt idx="13395">
                  <c:v>4276952405.0925922</c:v>
                </c:pt>
                <c:pt idx="13396">
                  <c:v>4276952408.5648146</c:v>
                </c:pt>
                <c:pt idx="13397">
                  <c:v>4276952412.0370369</c:v>
                </c:pt>
                <c:pt idx="13398">
                  <c:v>4276952414.3518515</c:v>
                </c:pt>
                <c:pt idx="13399">
                  <c:v>4276952417.8240738</c:v>
                </c:pt>
                <c:pt idx="13400">
                  <c:v>4276952421.2962961</c:v>
                </c:pt>
                <c:pt idx="13401">
                  <c:v>4276952424.7685184</c:v>
                </c:pt>
                <c:pt idx="13402">
                  <c:v>4276952427.083333</c:v>
                </c:pt>
                <c:pt idx="13403">
                  <c:v>4276952430.5555553</c:v>
                </c:pt>
                <c:pt idx="13404">
                  <c:v>4276952434.0277777</c:v>
                </c:pt>
                <c:pt idx="13405">
                  <c:v>4276952437.5</c:v>
                </c:pt>
                <c:pt idx="13406">
                  <c:v>4276952440.9722223</c:v>
                </c:pt>
                <c:pt idx="13407">
                  <c:v>4276952443.2870369</c:v>
                </c:pt>
                <c:pt idx="13408">
                  <c:v>4276952446.7592592</c:v>
                </c:pt>
                <c:pt idx="13409">
                  <c:v>4276952450.2314816</c:v>
                </c:pt>
                <c:pt idx="13410">
                  <c:v>4276952453.7037039</c:v>
                </c:pt>
                <c:pt idx="13411">
                  <c:v>4276952456.0185184</c:v>
                </c:pt>
                <c:pt idx="13412">
                  <c:v>4276952459.4907408</c:v>
                </c:pt>
                <c:pt idx="13413">
                  <c:v>4276952462.9629631</c:v>
                </c:pt>
                <c:pt idx="13414">
                  <c:v>4276952466.4351854</c:v>
                </c:pt>
                <c:pt idx="13415">
                  <c:v>4276952468.75</c:v>
                </c:pt>
                <c:pt idx="13416">
                  <c:v>4276952472.2222223</c:v>
                </c:pt>
                <c:pt idx="13417">
                  <c:v>4276952475.6944447</c:v>
                </c:pt>
                <c:pt idx="13418">
                  <c:v>4276952479.1666665</c:v>
                </c:pt>
                <c:pt idx="13419">
                  <c:v>4276952482.6388888</c:v>
                </c:pt>
                <c:pt idx="13420">
                  <c:v>4276952484.9537039</c:v>
                </c:pt>
                <c:pt idx="13421">
                  <c:v>4276952488.4259262</c:v>
                </c:pt>
                <c:pt idx="13422">
                  <c:v>4276952491.8981481</c:v>
                </c:pt>
                <c:pt idx="13423">
                  <c:v>4276952495.3703704</c:v>
                </c:pt>
                <c:pt idx="13424">
                  <c:v>4276952497.6851854</c:v>
                </c:pt>
                <c:pt idx="13425">
                  <c:v>4276952501.1574073</c:v>
                </c:pt>
                <c:pt idx="13426">
                  <c:v>4276952504.6296296</c:v>
                </c:pt>
                <c:pt idx="13427">
                  <c:v>4276952508.1018519</c:v>
                </c:pt>
                <c:pt idx="13428">
                  <c:v>4276952511.5740738</c:v>
                </c:pt>
                <c:pt idx="13429">
                  <c:v>4276952515.0462961</c:v>
                </c:pt>
                <c:pt idx="13430">
                  <c:v>4276952518.5185184</c:v>
                </c:pt>
                <c:pt idx="13431">
                  <c:v>4276952521.9907408</c:v>
                </c:pt>
                <c:pt idx="13432">
                  <c:v>4276952524.3055553</c:v>
                </c:pt>
                <c:pt idx="13433">
                  <c:v>4276952527.7777777</c:v>
                </c:pt>
                <c:pt idx="13434">
                  <c:v>4276952531.25</c:v>
                </c:pt>
                <c:pt idx="13435">
                  <c:v>4276952534.7222223</c:v>
                </c:pt>
                <c:pt idx="13436">
                  <c:v>4276952537.0370369</c:v>
                </c:pt>
                <c:pt idx="13437">
                  <c:v>4276952540.5092592</c:v>
                </c:pt>
                <c:pt idx="13438">
                  <c:v>4276952543.9814816</c:v>
                </c:pt>
                <c:pt idx="13439">
                  <c:v>4276952547.4537039</c:v>
                </c:pt>
                <c:pt idx="13440">
                  <c:v>4276952550.9259257</c:v>
                </c:pt>
                <c:pt idx="13441">
                  <c:v>4276952553.2407408</c:v>
                </c:pt>
                <c:pt idx="13442">
                  <c:v>4276952556.7129631</c:v>
                </c:pt>
                <c:pt idx="13443">
                  <c:v>4276952560.185185</c:v>
                </c:pt>
                <c:pt idx="13444">
                  <c:v>4276952563.6574073</c:v>
                </c:pt>
                <c:pt idx="13445">
                  <c:v>4276952565.9722223</c:v>
                </c:pt>
                <c:pt idx="13446">
                  <c:v>4276952569.4444442</c:v>
                </c:pt>
                <c:pt idx="13447">
                  <c:v>4276952572.9166665</c:v>
                </c:pt>
                <c:pt idx="13448">
                  <c:v>4276952576.3888888</c:v>
                </c:pt>
                <c:pt idx="13449">
                  <c:v>4276952578.7037039</c:v>
                </c:pt>
                <c:pt idx="13450">
                  <c:v>4276952582.1759257</c:v>
                </c:pt>
                <c:pt idx="13451">
                  <c:v>4276952585.6481481</c:v>
                </c:pt>
                <c:pt idx="13452">
                  <c:v>4276952589.1203704</c:v>
                </c:pt>
                <c:pt idx="13453">
                  <c:v>4276952592.5925927</c:v>
                </c:pt>
                <c:pt idx="13454">
                  <c:v>4276952594.9074073</c:v>
                </c:pt>
                <c:pt idx="13455">
                  <c:v>4276952598.3796296</c:v>
                </c:pt>
                <c:pt idx="13456">
                  <c:v>4276952601.8518519</c:v>
                </c:pt>
                <c:pt idx="13457">
                  <c:v>4276952605.3240743</c:v>
                </c:pt>
                <c:pt idx="13458">
                  <c:v>4276952607.6388888</c:v>
                </c:pt>
                <c:pt idx="13459">
                  <c:v>4276952611.1111112</c:v>
                </c:pt>
                <c:pt idx="13460">
                  <c:v>4276952614.5833335</c:v>
                </c:pt>
                <c:pt idx="13461">
                  <c:v>4276952618.0555558</c:v>
                </c:pt>
                <c:pt idx="13462">
                  <c:v>4276952621.5277781</c:v>
                </c:pt>
                <c:pt idx="13463">
                  <c:v>4276952623.8425927</c:v>
                </c:pt>
                <c:pt idx="13464">
                  <c:v>4276952627.314815</c:v>
                </c:pt>
                <c:pt idx="13465">
                  <c:v>4276952630.7870374</c:v>
                </c:pt>
                <c:pt idx="13466">
                  <c:v>4276952634.2592597</c:v>
                </c:pt>
                <c:pt idx="13467">
                  <c:v>4276952636.5740743</c:v>
                </c:pt>
                <c:pt idx="13468">
                  <c:v>4276952640.0462966</c:v>
                </c:pt>
                <c:pt idx="13469">
                  <c:v>4276952643.5185189</c:v>
                </c:pt>
                <c:pt idx="13470">
                  <c:v>4276952646.9907413</c:v>
                </c:pt>
                <c:pt idx="13471">
                  <c:v>4276952649.3055558</c:v>
                </c:pt>
                <c:pt idx="13472">
                  <c:v>4276952652.7777781</c:v>
                </c:pt>
                <c:pt idx="13473">
                  <c:v>4276952656.2500005</c:v>
                </c:pt>
                <c:pt idx="13474">
                  <c:v>4276952659.7222219</c:v>
                </c:pt>
                <c:pt idx="13475">
                  <c:v>4276952663.1944442</c:v>
                </c:pt>
                <c:pt idx="13476">
                  <c:v>4276952665.5092597</c:v>
                </c:pt>
                <c:pt idx="13477">
                  <c:v>4276952668.981482</c:v>
                </c:pt>
                <c:pt idx="13478">
                  <c:v>4276952672.4537034</c:v>
                </c:pt>
                <c:pt idx="13479">
                  <c:v>4276952675.9259257</c:v>
                </c:pt>
                <c:pt idx="13480">
                  <c:v>4276952678.2407413</c:v>
                </c:pt>
                <c:pt idx="13481">
                  <c:v>4276952681.7129626</c:v>
                </c:pt>
                <c:pt idx="13482">
                  <c:v>4276952685.185185</c:v>
                </c:pt>
                <c:pt idx="13483">
                  <c:v>4276952688.6574073</c:v>
                </c:pt>
                <c:pt idx="13484">
                  <c:v>4276952690.9722219</c:v>
                </c:pt>
                <c:pt idx="13485">
                  <c:v>4276952694.4444442</c:v>
                </c:pt>
                <c:pt idx="13486">
                  <c:v>4276952697.9166665</c:v>
                </c:pt>
                <c:pt idx="13487">
                  <c:v>4276952701.3888888</c:v>
                </c:pt>
                <c:pt idx="13488">
                  <c:v>4276952704.8611112</c:v>
                </c:pt>
                <c:pt idx="13489">
                  <c:v>4276952707.1759257</c:v>
                </c:pt>
                <c:pt idx="13490">
                  <c:v>4276952710.6481481</c:v>
                </c:pt>
                <c:pt idx="13491">
                  <c:v>4276952714.1203704</c:v>
                </c:pt>
                <c:pt idx="13492">
                  <c:v>4276952717.5925927</c:v>
                </c:pt>
                <c:pt idx="13493">
                  <c:v>4276952719.9074073</c:v>
                </c:pt>
                <c:pt idx="13494">
                  <c:v>4276952723.3796296</c:v>
                </c:pt>
                <c:pt idx="13495">
                  <c:v>4276952726.8518519</c:v>
                </c:pt>
                <c:pt idx="13496">
                  <c:v>4276952730.3240743</c:v>
                </c:pt>
                <c:pt idx="13497">
                  <c:v>4276952733.7962966</c:v>
                </c:pt>
                <c:pt idx="13498">
                  <c:v>4276952736.1111112</c:v>
                </c:pt>
                <c:pt idx="13499">
                  <c:v>4276952739.5833335</c:v>
                </c:pt>
                <c:pt idx="13500">
                  <c:v>4276952743.0555558</c:v>
                </c:pt>
                <c:pt idx="13501">
                  <c:v>4276952746.5277781</c:v>
                </c:pt>
                <c:pt idx="13502">
                  <c:v>4276952748.8425927</c:v>
                </c:pt>
                <c:pt idx="13503">
                  <c:v>4276952752.314815</c:v>
                </c:pt>
                <c:pt idx="13504">
                  <c:v>4276952755.7870374</c:v>
                </c:pt>
                <c:pt idx="13505">
                  <c:v>4276952759.2592597</c:v>
                </c:pt>
                <c:pt idx="13506">
                  <c:v>4276952761.5740743</c:v>
                </c:pt>
                <c:pt idx="13507">
                  <c:v>4276952765.0462966</c:v>
                </c:pt>
                <c:pt idx="13508">
                  <c:v>4276952768.5185189</c:v>
                </c:pt>
                <c:pt idx="13509">
                  <c:v>4276952771.9907403</c:v>
                </c:pt>
                <c:pt idx="13510">
                  <c:v>4276952775.4629626</c:v>
                </c:pt>
                <c:pt idx="13511">
                  <c:v>4276952777.7777781</c:v>
                </c:pt>
                <c:pt idx="13512">
                  <c:v>4276952781.2499995</c:v>
                </c:pt>
                <c:pt idx="13513">
                  <c:v>4276952784.7222219</c:v>
                </c:pt>
                <c:pt idx="13514">
                  <c:v>4276952788.1944442</c:v>
                </c:pt>
                <c:pt idx="13515">
                  <c:v>4276952790.5092587</c:v>
                </c:pt>
                <c:pt idx="13516">
                  <c:v>4276952793.9814811</c:v>
                </c:pt>
                <c:pt idx="13517">
                  <c:v>4276952797.4537034</c:v>
                </c:pt>
                <c:pt idx="13518">
                  <c:v>4276952800.9259257</c:v>
                </c:pt>
                <c:pt idx="13519">
                  <c:v>4276952803.2407403</c:v>
                </c:pt>
                <c:pt idx="13520">
                  <c:v>4276952806.7129626</c:v>
                </c:pt>
                <c:pt idx="13521">
                  <c:v>4276952810.185185</c:v>
                </c:pt>
                <c:pt idx="13522">
                  <c:v>4276952813.6574073</c:v>
                </c:pt>
                <c:pt idx="13523">
                  <c:v>4276952817.1296296</c:v>
                </c:pt>
                <c:pt idx="13524">
                  <c:v>4276952819.4444442</c:v>
                </c:pt>
                <c:pt idx="13525">
                  <c:v>4276952822.9166665</c:v>
                </c:pt>
                <c:pt idx="13526">
                  <c:v>4276952826.3888888</c:v>
                </c:pt>
                <c:pt idx="13527">
                  <c:v>4276952829.8611112</c:v>
                </c:pt>
                <c:pt idx="13528">
                  <c:v>4276952832.1759257</c:v>
                </c:pt>
                <c:pt idx="13529">
                  <c:v>4276952835.6481481</c:v>
                </c:pt>
                <c:pt idx="13530">
                  <c:v>4276952839.1203704</c:v>
                </c:pt>
                <c:pt idx="13531">
                  <c:v>4276952842.5925927</c:v>
                </c:pt>
                <c:pt idx="13532">
                  <c:v>4276952846.064815</c:v>
                </c:pt>
                <c:pt idx="13533">
                  <c:v>4276952848.3796296</c:v>
                </c:pt>
                <c:pt idx="13534">
                  <c:v>4276952851.8518519</c:v>
                </c:pt>
                <c:pt idx="13535">
                  <c:v>4276952855.3240743</c:v>
                </c:pt>
                <c:pt idx="13536">
                  <c:v>4276952858.7962966</c:v>
                </c:pt>
                <c:pt idx="13537">
                  <c:v>4276952861.1111112</c:v>
                </c:pt>
                <c:pt idx="13538">
                  <c:v>4276952864.5833335</c:v>
                </c:pt>
                <c:pt idx="13539">
                  <c:v>4276952868.0555558</c:v>
                </c:pt>
                <c:pt idx="13540">
                  <c:v>4276952871.5277777</c:v>
                </c:pt>
                <c:pt idx="13541">
                  <c:v>4276952873.8425927</c:v>
                </c:pt>
                <c:pt idx="13542">
                  <c:v>4276952877.314815</c:v>
                </c:pt>
                <c:pt idx="13543">
                  <c:v>4276952880.7870369</c:v>
                </c:pt>
                <c:pt idx="13544">
                  <c:v>4276952884.2592592</c:v>
                </c:pt>
                <c:pt idx="13545">
                  <c:v>4276952887.7314816</c:v>
                </c:pt>
                <c:pt idx="13546">
                  <c:v>4276952890.0462961</c:v>
                </c:pt>
                <c:pt idx="13547">
                  <c:v>4276952893.5185184</c:v>
                </c:pt>
                <c:pt idx="13548">
                  <c:v>4276952896.9907408</c:v>
                </c:pt>
                <c:pt idx="13549">
                  <c:v>4276952900.4629626</c:v>
                </c:pt>
                <c:pt idx="13550">
                  <c:v>4276952902.7777777</c:v>
                </c:pt>
                <c:pt idx="13551">
                  <c:v>4276952906.25</c:v>
                </c:pt>
                <c:pt idx="13552">
                  <c:v>4276952909.7222223</c:v>
                </c:pt>
                <c:pt idx="13553">
                  <c:v>4276952913.1944442</c:v>
                </c:pt>
                <c:pt idx="13554">
                  <c:v>4276952915.5092592</c:v>
                </c:pt>
                <c:pt idx="13555">
                  <c:v>4276952918.9814816</c:v>
                </c:pt>
                <c:pt idx="13556">
                  <c:v>4276952922.4537039</c:v>
                </c:pt>
                <c:pt idx="13557">
                  <c:v>4276952925.9259257</c:v>
                </c:pt>
                <c:pt idx="13558">
                  <c:v>4276952929.3981481</c:v>
                </c:pt>
                <c:pt idx="13559">
                  <c:v>4276952931.7129631</c:v>
                </c:pt>
                <c:pt idx="13560">
                  <c:v>4276952935.1851854</c:v>
                </c:pt>
                <c:pt idx="13561">
                  <c:v>4276952938.6574073</c:v>
                </c:pt>
                <c:pt idx="13562">
                  <c:v>4276952942.1296296</c:v>
                </c:pt>
                <c:pt idx="13563">
                  <c:v>4276952944.4444447</c:v>
                </c:pt>
                <c:pt idx="13564">
                  <c:v>4276952947.9166665</c:v>
                </c:pt>
                <c:pt idx="13565">
                  <c:v>4276952951.3888888</c:v>
                </c:pt>
                <c:pt idx="13566">
                  <c:v>4276952954.8611112</c:v>
                </c:pt>
                <c:pt idx="13567">
                  <c:v>4276952957.1759262</c:v>
                </c:pt>
                <c:pt idx="13568">
                  <c:v>4276952960.6481481</c:v>
                </c:pt>
                <c:pt idx="13569">
                  <c:v>4276952964.1203704</c:v>
                </c:pt>
                <c:pt idx="13570">
                  <c:v>4276952967.5925927</c:v>
                </c:pt>
                <c:pt idx="13571">
                  <c:v>4276952971.0648146</c:v>
                </c:pt>
                <c:pt idx="13572">
                  <c:v>4276952973.3796296</c:v>
                </c:pt>
                <c:pt idx="13573">
                  <c:v>4276952976.8518519</c:v>
                </c:pt>
                <c:pt idx="13574">
                  <c:v>4276952980.3240738</c:v>
                </c:pt>
                <c:pt idx="13575">
                  <c:v>4276952983.7962961</c:v>
                </c:pt>
                <c:pt idx="13576">
                  <c:v>4276952986.1111112</c:v>
                </c:pt>
                <c:pt idx="13577">
                  <c:v>4276952989.5833335</c:v>
                </c:pt>
                <c:pt idx="13578">
                  <c:v>4276952993.0555553</c:v>
                </c:pt>
                <c:pt idx="13579">
                  <c:v>4276952996.5277777</c:v>
                </c:pt>
                <c:pt idx="13580">
                  <c:v>4276953000</c:v>
                </c:pt>
                <c:pt idx="13581">
                  <c:v>4276953002.3148146</c:v>
                </c:pt>
                <c:pt idx="13582">
                  <c:v>4276953005.7870369</c:v>
                </c:pt>
                <c:pt idx="13583">
                  <c:v>4276953009.2592592</c:v>
                </c:pt>
                <c:pt idx="13584">
                  <c:v>4276953012.7314816</c:v>
                </c:pt>
                <c:pt idx="13585">
                  <c:v>4276953015.0462961</c:v>
                </c:pt>
                <c:pt idx="13586">
                  <c:v>4276953018.5185184</c:v>
                </c:pt>
                <c:pt idx="13587">
                  <c:v>4276953021.9907408</c:v>
                </c:pt>
                <c:pt idx="13588">
                  <c:v>4276953025.4629631</c:v>
                </c:pt>
                <c:pt idx="13589">
                  <c:v>4276953027.7777777</c:v>
                </c:pt>
                <c:pt idx="13590">
                  <c:v>4276953031.25</c:v>
                </c:pt>
                <c:pt idx="13591">
                  <c:v>4276953034.7222223</c:v>
                </c:pt>
                <c:pt idx="13592">
                  <c:v>4276953038.1944447</c:v>
                </c:pt>
                <c:pt idx="13593">
                  <c:v>4276953041.666667</c:v>
                </c:pt>
                <c:pt idx="13594">
                  <c:v>4276953043.9814816</c:v>
                </c:pt>
                <c:pt idx="13595">
                  <c:v>4276953047.4537039</c:v>
                </c:pt>
                <c:pt idx="13596">
                  <c:v>4276953050.9259262</c:v>
                </c:pt>
                <c:pt idx="13597">
                  <c:v>4276953054.3981485</c:v>
                </c:pt>
                <c:pt idx="13598">
                  <c:v>4276953056.7129631</c:v>
                </c:pt>
                <c:pt idx="13599">
                  <c:v>4276953060.1851854</c:v>
                </c:pt>
                <c:pt idx="13600">
                  <c:v>4276953063.6574078</c:v>
                </c:pt>
                <c:pt idx="13601">
                  <c:v>4276953067.1296301</c:v>
                </c:pt>
                <c:pt idx="13602">
                  <c:v>4276953070.6018515</c:v>
                </c:pt>
                <c:pt idx="13603">
                  <c:v>4276953072.916667</c:v>
                </c:pt>
                <c:pt idx="13604">
                  <c:v>4276953076.3888893</c:v>
                </c:pt>
                <c:pt idx="13605">
                  <c:v>4276953079.8611116</c:v>
                </c:pt>
                <c:pt idx="13606">
                  <c:v>4276953083.333333</c:v>
                </c:pt>
                <c:pt idx="13607">
                  <c:v>4276953085.6481485</c:v>
                </c:pt>
                <c:pt idx="13608">
                  <c:v>4276953089.1203709</c:v>
                </c:pt>
                <c:pt idx="13609">
                  <c:v>4276953092.5925922</c:v>
                </c:pt>
                <c:pt idx="13610">
                  <c:v>4276953096.0648146</c:v>
                </c:pt>
                <c:pt idx="13611">
                  <c:v>4276953098.3796301</c:v>
                </c:pt>
                <c:pt idx="13612">
                  <c:v>4276953101.8518515</c:v>
                </c:pt>
                <c:pt idx="13613">
                  <c:v>4276953105.3240738</c:v>
                </c:pt>
                <c:pt idx="13614">
                  <c:v>4276953108.7962961</c:v>
                </c:pt>
                <c:pt idx="13615">
                  <c:v>4276953112.2685184</c:v>
                </c:pt>
                <c:pt idx="13616">
                  <c:v>4276953114.583333</c:v>
                </c:pt>
                <c:pt idx="13617">
                  <c:v>4276953118.0555553</c:v>
                </c:pt>
                <c:pt idx="13618">
                  <c:v>4276953121.5277777</c:v>
                </c:pt>
                <c:pt idx="13619">
                  <c:v>4276953125</c:v>
                </c:pt>
                <c:pt idx="13620">
                  <c:v>4276953127.3148146</c:v>
                </c:pt>
                <c:pt idx="13621">
                  <c:v>4276953130.7870369</c:v>
                </c:pt>
                <c:pt idx="13622">
                  <c:v>4276953134.2592592</c:v>
                </c:pt>
                <c:pt idx="13623">
                  <c:v>4276953137.7314816</c:v>
                </c:pt>
                <c:pt idx="13624">
                  <c:v>4276953141.2037039</c:v>
                </c:pt>
                <c:pt idx="13625">
                  <c:v>4276953143.5185184</c:v>
                </c:pt>
                <c:pt idx="13626">
                  <c:v>4276953146.9907408</c:v>
                </c:pt>
                <c:pt idx="13627">
                  <c:v>4276953150.4629631</c:v>
                </c:pt>
                <c:pt idx="13628">
                  <c:v>4276953153.9351854</c:v>
                </c:pt>
                <c:pt idx="13629">
                  <c:v>4276953156.25</c:v>
                </c:pt>
                <c:pt idx="13630">
                  <c:v>4276953159.7222223</c:v>
                </c:pt>
                <c:pt idx="13631">
                  <c:v>4276953163.1944447</c:v>
                </c:pt>
                <c:pt idx="13632">
                  <c:v>4276953166.666667</c:v>
                </c:pt>
                <c:pt idx="13633">
                  <c:v>4276953168.9814816</c:v>
                </c:pt>
                <c:pt idx="13634">
                  <c:v>4276953172.4537039</c:v>
                </c:pt>
                <c:pt idx="13635">
                  <c:v>4276953175.9259262</c:v>
                </c:pt>
                <c:pt idx="13636">
                  <c:v>4276953179.3981485</c:v>
                </c:pt>
                <c:pt idx="13637">
                  <c:v>4276953182.8703699</c:v>
                </c:pt>
                <c:pt idx="13638">
                  <c:v>4276953185.1851854</c:v>
                </c:pt>
                <c:pt idx="13639">
                  <c:v>4276953188.6574078</c:v>
                </c:pt>
                <c:pt idx="13640">
                  <c:v>4276953192.1296291</c:v>
                </c:pt>
                <c:pt idx="13641">
                  <c:v>4276953195.6018515</c:v>
                </c:pt>
                <c:pt idx="13642">
                  <c:v>4276953197.916667</c:v>
                </c:pt>
                <c:pt idx="13643">
                  <c:v>4276953201.3888884</c:v>
                </c:pt>
                <c:pt idx="13644">
                  <c:v>4276953204.8611107</c:v>
                </c:pt>
                <c:pt idx="13645">
                  <c:v>4276953208.333333</c:v>
                </c:pt>
                <c:pt idx="13646">
                  <c:v>4276953210.6481476</c:v>
                </c:pt>
                <c:pt idx="13647">
                  <c:v>4276953214.1203699</c:v>
                </c:pt>
                <c:pt idx="13648">
                  <c:v>4276953217.5925922</c:v>
                </c:pt>
                <c:pt idx="13649">
                  <c:v>4276953221.0648146</c:v>
                </c:pt>
                <c:pt idx="13650">
                  <c:v>4276953224.5370369</c:v>
                </c:pt>
                <c:pt idx="13651">
                  <c:v>4276953226.8518515</c:v>
                </c:pt>
                <c:pt idx="13652">
                  <c:v>4276953230.3240738</c:v>
                </c:pt>
                <c:pt idx="13653">
                  <c:v>4276953233.7962961</c:v>
                </c:pt>
                <c:pt idx="13654">
                  <c:v>4276953237.2685184</c:v>
                </c:pt>
                <c:pt idx="13655">
                  <c:v>4276953239.583333</c:v>
                </c:pt>
                <c:pt idx="13656">
                  <c:v>4276953243.0555553</c:v>
                </c:pt>
                <c:pt idx="13657">
                  <c:v>4276953246.5277777</c:v>
                </c:pt>
                <c:pt idx="13658">
                  <c:v>4276953250</c:v>
                </c:pt>
                <c:pt idx="13659">
                  <c:v>4276953253.4722223</c:v>
                </c:pt>
                <c:pt idx="13660">
                  <c:v>4276953255.7870369</c:v>
                </c:pt>
                <c:pt idx="13661">
                  <c:v>4276953259.2592592</c:v>
                </c:pt>
                <c:pt idx="13662">
                  <c:v>4276953262.7314816</c:v>
                </c:pt>
                <c:pt idx="13663">
                  <c:v>4276953266.2037039</c:v>
                </c:pt>
                <c:pt idx="13664">
                  <c:v>4276953268.5185184</c:v>
                </c:pt>
                <c:pt idx="13665">
                  <c:v>4276953271.9907408</c:v>
                </c:pt>
                <c:pt idx="13666">
                  <c:v>4276953275.4629631</c:v>
                </c:pt>
                <c:pt idx="13667">
                  <c:v>4276953278.9351854</c:v>
                </c:pt>
                <c:pt idx="13668">
                  <c:v>4276953281.25</c:v>
                </c:pt>
                <c:pt idx="13669">
                  <c:v>4276953284.7222223</c:v>
                </c:pt>
                <c:pt idx="13670">
                  <c:v>4276953288.1944447</c:v>
                </c:pt>
                <c:pt idx="13671">
                  <c:v>4276953291.6666665</c:v>
                </c:pt>
                <c:pt idx="13672">
                  <c:v>4276953295.1388888</c:v>
                </c:pt>
                <c:pt idx="13673">
                  <c:v>4276953297.4537039</c:v>
                </c:pt>
                <c:pt idx="13674">
                  <c:v>4276953300.9259257</c:v>
                </c:pt>
                <c:pt idx="13675">
                  <c:v>4276953304.3981481</c:v>
                </c:pt>
                <c:pt idx="13676">
                  <c:v>4276953307.8703704</c:v>
                </c:pt>
                <c:pt idx="13677">
                  <c:v>4276953310.1851854</c:v>
                </c:pt>
                <c:pt idx="13678">
                  <c:v>4276953313.6574073</c:v>
                </c:pt>
                <c:pt idx="13679">
                  <c:v>4276953317.1296296</c:v>
                </c:pt>
                <c:pt idx="13680">
                  <c:v>4276953320.6018519</c:v>
                </c:pt>
                <c:pt idx="13681">
                  <c:v>4276953322.9166665</c:v>
                </c:pt>
                <c:pt idx="13682">
                  <c:v>4276953326.3888888</c:v>
                </c:pt>
                <c:pt idx="13683">
                  <c:v>4276953329.8611112</c:v>
                </c:pt>
                <c:pt idx="13684">
                  <c:v>4276953333.3333335</c:v>
                </c:pt>
                <c:pt idx="13685">
                  <c:v>4276953336.8055558</c:v>
                </c:pt>
                <c:pt idx="13686">
                  <c:v>4276953339.1203704</c:v>
                </c:pt>
                <c:pt idx="13687">
                  <c:v>4276953342.5925927</c:v>
                </c:pt>
                <c:pt idx="13688">
                  <c:v>4276953346.064815</c:v>
                </c:pt>
                <c:pt idx="13689">
                  <c:v>4276953349.5370374</c:v>
                </c:pt>
                <c:pt idx="13690">
                  <c:v>4276953351.8518519</c:v>
                </c:pt>
                <c:pt idx="13691">
                  <c:v>4276953355.3240743</c:v>
                </c:pt>
                <c:pt idx="13692">
                  <c:v>4276953358.7962966</c:v>
                </c:pt>
                <c:pt idx="13693">
                  <c:v>4276953362.2685184</c:v>
                </c:pt>
                <c:pt idx="13694">
                  <c:v>4276953365.7407408</c:v>
                </c:pt>
                <c:pt idx="13695">
                  <c:v>4276953368.0555558</c:v>
                </c:pt>
                <c:pt idx="13696">
                  <c:v>4276953371.5277781</c:v>
                </c:pt>
                <c:pt idx="13697">
                  <c:v>4276953375</c:v>
                </c:pt>
                <c:pt idx="13698">
                  <c:v>4276953378.4722223</c:v>
                </c:pt>
                <c:pt idx="13699">
                  <c:v>4276953380.7870374</c:v>
                </c:pt>
                <c:pt idx="13700">
                  <c:v>4276953384.2592597</c:v>
                </c:pt>
                <c:pt idx="13701">
                  <c:v>4276953387.7314816</c:v>
                </c:pt>
                <c:pt idx="13702">
                  <c:v>4276953391.2037034</c:v>
                </c:pt>
                <c:pt idx="13703">
                  <c:v>4276953393.5185189</c:v>
                </c:pt>
                <c:pt idx="13704">
                  <c:v>4276953396.9907413</c:v>
                </c:pt>
                <c:pt idx="13705">
                  <c:v>4276953400.4629626</c:v>
                </c:pt>
                <c:pt idx="13706">
                  <c:v>4276953403.935185</c:v>
                </c:pt>
                <c:pt idx="13707">
                  <c:v>4276953407.4074073</c:v>
                </c:pt>
                <c:pt idx="13708">
                  <c:v>4276953409.7222228</c:v>
                </c:pt>
                <c:pt idx="13709">
                  <c:v>4276953413.1944442</c:v>
                </c:pt>
                <c:pt idx="13710">
                  <c:v>4276953416.6666665</c:v>
                </c:pt>
                <c:pt idx="13711">
                  <c:v>4276953420.1388888</c:v>
                </c:pt>
                <c:pt idx="13712">
                  <c:v>4276953422.4537034</c:v>
                </c:pt>
                <c:pt idx="13713">
                  <c:v>4276953425.9259257</c:v>
                </c:pt>
                <c:pt idx="13714">
                  <c:v>4276953429.3981481</c:v>
                </c:pt>
                <c:pt idx="13715">
                  <c:v>4276953432.8703704</c:v>
                </c:pt>
                <c:pt idx="13716">
                  <c:v>4276953436.3425927</c:v>
                </c:pt>
                <c:pt idx="13717">
                  <c:v>4276953438.6574073</c:v>
                </c:pt>
                <c:pt idx="13718">
                  <c:v>4276953442.1296296</c:v>
                </c:pt>
                <c:pt idx="13719">
                  <c:v>4276953445.6018519</c:v>
                </c:pt>
                <c:pt idx="13720">
                  <c:v>4276953449.0740743</c:v>
                </c:pt>
                <c:pt idx="13721">
                  <c:v>4276953451.3888888</c:v>
                </c:pt>
                <c:pt idx="13722">
                  <c:v>4276953454.8611112</c:v>
                </c:pt>
                <c:pt idx="13723">
                  <c:v>4276953458.3333335</c:v>
                </c:pt>
                <c:pt idx="13724">
                  <c:v>4276953461.8055558</c:v>
                </c:pt>
                <c:pt idx="13725">
                  <c:v>4276953464.1203704</c:v>
                </c:pt>
                <c:pt idx="13726">
                  <c:v>4276953467.5925927</c:v>
                </c:pt>
                <c:pt idx="13727">
                  <c:v>4276953471.064815</c:v>
                </c:pt>
                <c:pt idx="13728">
                  <c:v>4276953474.5370374</c:v>
                </c:pt>
                <c:pt idx="13729">
                  <c:v>4276953478.0092597</c:v>
                </c:pt>
                <c:pt idx="13730">
                  <c:v>4276953480.3240743</c:v>
                </c:pt>
                <c:pt idx="13731">
                  <c:v>4276953483.7962966</c:v>
                </c:pt>
                <c:pt idx="13732">
                  <c:v>4276953487.2685189</c:v>
                </c:pt>
                <c:pt idx="13733">
                  <c:v>4276953490.7407403</c:v>
                </c:pt>
                <c:pt idx="13734">
                  <c:v>4276953493.0555558</c:v>
                </c:pt>
                <c:pt idx="13735">
                  <c:v>4276953496.5277781</c:v>
                </c:pt>
                <c:pt idx="13736">
                  <c:v>4276953500.0000005</c:v>
                </c:pt>
                <c:pt idx="13737">
                  <c:v>4276953503.4722219</c:v>
                </c:pt>
                <c:pt idx="13738">
                  <c:v>4276953505.7870374</c:v>
                </c:pt>
                <c:pt idx="13739">
                  <c:v>4276953509.2592597</c:v>
                </c:pt>
                <c:pt idx="13740">
                  <c:v>4276953512.7314811</c:v>
                </c:pt>
                <c:pt idx="13741">
                  <c:v>4276953516.2037034</c:v>
                </c:pt>
                <c:pt idx="13742">
                  <c:v>4276953519.6759257</c:v>
                </c:pt>
                <c:pt idx="13743">
                  <c:v>4276953521.9907403</c:v>
                </c:pt>
                <c:pt idx="13744">
                  <c:v>4276953525.4629626</c:v>
                </c:pt>
                <c:pt idx="13745">
                  <c:v>4276953528.935185</c:v>
                </c:pt>
                <c:pt idx="13746">
                  <c:v>4276953532.4074073</c:v>
                </c:pt>
                <c:pt idx="13747">
                  <c:v>4276953534.7222219</c:v>
                </c:pt>
                <c:pt idx="13748">
                  <c:v>4276953538.1944442</c:v>
                </c:pt>
                <c:pt idx="13749">
                  <c:v>4276953541.6666665</c:v>
                </c:pt>
                <c:pt idx="13750">
                  <c:v>4276953545.1388888</c:v>
                </c:pt>
                <c:pt idx="13751">
                  <c:v>4276953547.4537034</c:v>
                </c:pt>
                <c:pt idx="13752">
                  <c:v>4276953550.9259257</c:v>
                </c:pt>
                <c:pt idx="13753">
                  <c:v>4276953554.3981481</c:v>
                </c:pt>
                <c:pt idx="13754">
                  <c:v>4276953557.8703704</c:v>
                </c:pt>
                <c:pt idx="13755">
                  <c:v>4276953561.3425927</c:v>
                </c:pt>
                <c:pt idx="13756">
                  <c:v>4276953563.6574073</c:v>
                </c:pt>
                <c:pt idx="13757">
                  <c:v>4276953567.1296296</c:v>
                </c:pt>
                <c:pt idx="13758">
                  <c:v>4276953570.6018519</c:v>
                </c:pt>
                <c:pt idx="13759">
                  <c:v>4276953574.0740743</c:v>
                </c:pt>
                <c:pt idx="13760">
                  <c:v>4276953576.3888888</c:v>
                </c:pt>
                <c:pt idx="13761">
                  <c:v>4276953579.8611112</c:v>
                </c:pt>
                <c:pt idx="13762">
                  <c:v>4276953583.3333335</c:v>
                </c:pt>
                <c:pt idx="13763">
                  <c:v>4276953586.8055558</c:v>
                </c:pt>
                <c:pt idx="13764">
                  <c:v>4276953590.2777781</c:v>
                </c:pt>
                <c:pt idx="13765">
                  <c:v>4276953592.5925927</c:v>
                </c:pt>
                <c:pt idx="13766">
                  <c:v>4276953596.064815</c:v>
                </c:pt>
                <c:pt idx="13767">
                  <c:v>4276953599.5370374</c:v>
                </c:pt>
                <c:pt idx="13768">
                  <c:v>4276953603.0092587</c:v>
                </c:pt>
                <c:pt idx="13769">
                  <c:v>4276953605.3240743</c:v>
                </c:pt>
                <c:pt idx="13770">
                  <c:v>4276953608.7962966</c:v>
                </c:pt>
                <c:pt idx="13771">
                  <c:v>4276953612.268518</c:v>
                </c:pt>
                <c:pt idx="13772">
                  <c:v>4276953615.7407403</c:v>
                </c:pt>
                <c:pt idx="13773">
                  <c:v>4276953618.0555558</c:v>
                </c:pt>
                <c:pt idx="13774">
                  <c:v>4276953621.5277772</c:v>
                </c:pt>
                <c:pt idx="13775">
                  <c:v>4276953624.9999995</c:v>
                </c:pt>
                <c:pt idx="13776">
                  <c:v>4276953628.4722219</c:v>
                </c:pt>
                <c:pt idx="13777">
                  <c:v>4276953631.9444442</c:v>
                </c:pt>
                <c:pt idx="13778">
                  <c:v>4276953634.2592587</c:v>
                </c:pt>
                <c:pt idx="13779">
                  <c:v>4276953637.7314811</c:v>
                </c:pt>
                <c:pt idx="13780">
                  <c:v>4276953641.2037034</c:v>
                </c:pt>
                <c:pt idx="13781">
                  <c:v>4276953644.6759257</c:v>
                </c:pt>
                <c:pt idx="13782">
                  <c:v>4276953646.9907403</c:v>
                </c:pt>
                <c:pt idx="13783">
                  <c:v>4276953650.4629626</c:v>
                </c:pt>
                <c:pt idx="13784">
                  <c:v>4276953653.935185</c:v>
                </c:pt>
                <c:pt idx="13785">
                  <c:v>4276953657.4074073</c:v>
                </c:pt>
                <c:pt idx="13786">
                  <c:v>4276953660.8796296</c:v>
                </c:pt>
                <c:pt idx="13787">
                  <c:v>4276953663.1944442</c:v>
                </c:pt>
                <c:pt idx="13788">
                  <c:v>4276953666.6666665</c:v>
                </c:pt>
                <c:pt idx="13789">
                  <c:v>4276953670.1388888</c:v>
                </c:pt>
                <c:pt idx="13790">
                  <c:v>4276953673.6111112</c:v>
                </c:pt>
                <c:pt idx="13791">
                  <c:v>4276953675.9259257</c:v>
                </c:pt>
                <c:pt idx="13792">
                  <c:v>4276953679.3981481</c:v>
                </c:pt>
                <c:pt idx="13793">
                  <c:v>4276953682.8703704</c:v>
                </c:pt>
                <c:pt idx="13794">
                  <c:v>4276953686.3425927</c:v>
                </c:pt>
                <c:pt idx="13795">
                  <c:v>4276953688.6574073</c:v>
                </c:pt>
                <c:pt idx="13796">
                  <c:v>4276953692.1296296</c:v>
                </c:pt>
                <c:pt idx="13797">
                  <c:v>4276953695.6018519</c:v>
                </c:pt>
                <c:pt idx="13798">
                  <c:v>4276953699.0740743</c:v>
                </c:pt>
                <c:pt idx="13799">
                  <c:v>4276953702.5462961</c:v>
                </c:pt>
                <c:pt idx="13800">
                  <c:v>4276953704.8611112</c:v>
                </c:pt>
                <c:pt idx="13801">
                  <c:v>4276953708.3333335</c:v>
                </c:pt>
                <c:pt idx="13802">
                  <c:v>4276953711.8055553</c:v>
                </c:pt>
                <c:pt idx="13803">
                  <c:v>4276953715.2777777</c:v>
                </c:pt>
                <c:pt idx="13804">
                  <c:v>4276953717.5925927</c:v>
                </c:pt>
                <c:pt idx="13805">
                  <c:v>4276953721.0648146</c:v>
                </c:pt>
                <c:pt idx="13806">
                  <c:v>4276953724.5370369</c:v>
                </c:pt>
                <c:pt idx="13807">
                  <c:v>4276953728.0092592</c:v>
                </c:pt>
                <c:pt idx="13808">
                  <c:v>4276953730.3240743</c:v>
                </c:pt>
                <c:pt idx="13809">
                  <c:v>4276953733.7962961</c:v>
                </c:pt>
                <c:pt idx="13810">
                  <c:v>4276953737.2685184</c:v>
                </c:pt>
                <c:pt idx="13811">
                  <c:v>4276953740.7407408</c:v>
                </c:pt>
                <c:pt idx="13812">
                  <c:v>4276953744.2129631</c:v>
                </c:pt>
                <c:pt idx="13813">
                  <c:v>4276953746.5277777</c:v>
                </c:pt>
                <c:pt idx="13814">
                  <c:v>4276953750</c:v>
                </c:pt>
                <c:pt idx="13815">
                  <c:v>4276953753.4722223</c:v>
                </c:pt>
                <c:pt idx="13816">
                  <c:v>4276953756.9444447</c:v>
                </c:pt>
                <c:pt idx="13817">
                  <c:v>4276953760.416667</c:v>
                </c:pt>
                <c:pt idx="13818">
                  <c:v>4276953762.7314816</c:v>
                </c:pt>
                <c:pt idx="13819">
                  <c:v>4276953766.2037039</c:v>
                </c:pt>
                <c:pt idx="13820">
                  <c:v>4276953769.6759262</c:v>
                </c:pt>
                <c:pt idx="13821">
                  <c:v>4276953773.1481485</c:v>
                </c:pt>
                <c:pt idx="13822">
                  <c:v>4276953775.4629631</c:v>
                </c:pt>
                <c:pt idx="13823">
                  <c:v>4276953778.9351854</c:v>
                </c:pt>
                <c:pt idx="13824">
                  <c:v>4276953782.4074078</c:v>
                </c:pt>
                <c:pt idx="13825">
                  <c:v>4276953785.8796301</c:v>
                </c:pt>
                <c:pt idx="13826">
                  <c:v>4276953788.1944447</c:v>
                </c:pt>
                <c:pt idx="13827">
                  <c:v>4276953791.666667</c:v>
                </c:pt>
                <c:pt idx="13828">
                  <c:v>4276953795.1388893</c:v>
                </c:pt>
                <c:pt idx="13829">
                  <c:v>4276953798.6111116</c:v>
                </c:pt>
                <c:pt idx="13830">
                  <c:v>4276953802.083333</c:v>
                </c:pt>
                <c:pt idx="13831">
                  <c:v>4276953804.3981485</c:v>
                </c:pt>
                <c:pt idx="13832">
                  <c:v>4276953807.8703709</c:v>
                </c:pt>
                <c:pt idx="13833">
                  <c:v>4276953811.3425922</c:v>
                </c:pt>
                <c:pt idx="13834">
                  <c:v>4276953814.8148146</c:v>
                </c:pt>
                <c:pt idx="13835">
                  <c:v>4276953817.1296301</c:v>
                </c:pt>
                <c:pt idx="13836">
                  <c:v>4276953820.6018524</c:v>
                </c:pt>
                <c:pt idx="13837">
                  <c:v>4276953824.0740738</c:v>
                </c:pt>
                <c:pt idx="13838">
                  <c:v>4276953827.5462961</c:v>
                </c:pt>
                <c:pt idx="13839">
                  <c:v>4276953829.8611116</c:v>
                </c:pt>
                <c:pt idx="13840">
                  <c:v>4276953833.333333</c:v>
                </c:pt>
                <c:pt idx="13841">
                  <c:v>4276953836.8055553</c:v>
                </c:pt>
                <c:pt idx="13842">
                  <c:v>4276953840.2777777</c:v>
                </c:pt>
                <c:pt idx="13843">
                  <c:v>4276953843.75</c:v>
                </c:pt>
                <c:pt idx="13844">
                  <c:v>4276953846.0648146</c:v>
                </c:pt>
                <c:pt idx="13845">
                  <c:v>4276953849.5370369</c:v>
                </c:pt>
                <c:pt idx="13846">
                  <c:v>4276953853.0092592</c:v>
                </c:pt>
                <c:pt idx="13847">
                  <c:v>4276953856.4814816</c:v>
                </c:pt>
                <c:pt idx="13848">
                  <c:v>4276953858.7962961</c:v>
                </c:pt>
                <c:pt idx="13849">
                  <c:v>4276953862.2685184</c:v>
                </c:pt>
                <c:pt idx="13850">
                  <c:v>4276953865.7407408</c:v>
                </c:pt>
                <c:pt idx="13851">
                  <c:v>4276953869.2129631</c:v>
                </c:pt>
                <c:pt idx="13852">
                  <c:v>4276953872.6851854</c:v>
                </c:pt>
                <c:pt idx="13853">
                  <c:v>4276953875</c:v>
                </c:pt>
                <c:pt idx="13854">
                  <c:v>4276953878.4722223</c:v>
                </c:pt>
                <c:pt idx="13855">
                  <c:v>4276953881.9444447</c:v>
                </c:pt>
                <c:pt idx="13856">
                  <c:v>4276953885.416667</c:v>
                </c:pt>
                <c:pt idx="13857">
                  <c:v>4276953887.7314816</c:v>
                </c:pt>
                <c:pt idx="13858">
                  <c:v>4276953891.2037039</c:v>
                </c:pt>
                <c:pt idx="13859">
                  <c:v>4276953894.6759262</c:v>
                </c:pt>
                <c:pt idx="13860">
                  <c:v>4276953898.1481485</c:v>
                </c:pt>
                <c:pt idx="13861">
                  <c:v>4276953900.4629631</c:v>
                </c:pt>
                <c:pt idx="13862">
                  <c:v>4276953903.9351854</c:v>
                </c:pt>
                <c:pt idx="13863">
                  <c:v>4276953907.4074078</c:v>
                </c:pt>
                <c:pt idx="13864">
                  <c:v>4276953910.8796301</c:v>
                </c:pt>
                <c:pt idx="13865">
                  <c:v>4276953914.3518515</c:v>
                </c:pt>
                <c:pt idx="13866">
                  <c:v>4276953916.666667</c:v>
                </c:pt>
                <c:pt idx="13867">
                  <c:v>4276953920.1388893</c:v>
                </c:pt>
                <c:pt idx="13868">
                  <c:v>4276953923.6111107</c:v>
                </c:pt>
                <c:pt idx="13869">
                  <c:v>4276953927.083333</c:v>
                </c:pt>
                <c:pt idx="13870">
                  <c:v>4276953929.3981485</c:v>
                </c:pt>
                <c:pt idx="13871">
                  <c:v>4276953932.8703699</c:v>
                </c:pt>
                <c:pt idx="13872">
                  <c:v>4276953936.3425922</c:v>
                </c:pt>
                <c:pt idx="13873">
                  <c:v>4276953939.8148146</c:v>
                </c:pt>
                <c:pt idx="13874">
                  <c:v>4276953942.1296291</c:v>
                </c:pt>
                <c:pt idx="13875">
                  <c:v>4276953945.6018515</c:v>
                </c:pt>
                <c:pt idx="13876">
                  <c:v>4276953949.0740738</c:v>
                </c:pt>
                <c:pt idx="13877">
                  <c:v>4276953952.5462961</c:v>
                </c:pt>
                <c:pt idx="13878">
                  <c:v>4276953956.0185184</c:v>
                </c:pt>
                <c:pt idx="13879">
                  <c:v>4276953958.333333</c:v>
                </c:pt>
                <c:pt idx="13880">
                  <c:v>4276953961.8055553</c:v>
                </c:pt>
                <c:pt idx="13881">
                  <c:v>4276953965.2777777</c:v>
                </c:pt>
                <c:pt idx="13882">
                  <c:v>4276953968.75</c:v>
                </c:pt>
                <c:pt idx="13883">
                  <c:v>4276953971.0648146</c:v>
                </c:pt>
                <c:pt idx="13884">
                  <c:v>4276953974.5370369</c:v>
                </c:pt>
                <c:pt idx="13885">
                  <c:v>4276953978.0092592</c:v>
                </c:pt>
                <c:pt idx="13886">
                  <c:v>4276953981.4814816</c:v>
                </c:pt>
                <c:pt idx="13887">
                  <c:v>4276953984.9537039</c:v>
                </c:pt>
                <c:pt idx="13888">
                  <c:v>4276953987.2685184</c:v>
                </c:pt>
                <c:pt idx="13889">
                  <c:v>4276953990.7407408</c:v>
                </c:pt>
                <c:pt idx="13890">
                  <c:v>4276953994.2129631</c:v>
                </c:pt>
                <c:pt idx="13891">
                  <c:v>4276953997.6851854</c:v>
                </c:pt>
                <c:pt idx="13892">
                  <c:v>4276954000</c:v>
                </c:pt>
                <c:pt idx="13893">
                  <c:v>4276954003.4722223</c:v>
                </c:pt>
                <c:pt idx="13894">
                  <c:v>4276954006.9444447</c:v>
                </c:pt>
                <c:pt idx="13895">
                  <c:v>4276954010.416667</c:v>
                </c:pt>
                <c:pt idx="13896">
                  <c:v>4276954012.7314816</c:v>
                </c:pt>
                <c:pt idx="13897">
                  <c:v>4276954016.2037039</c:v>
                </c:pt>
                <c:pt idx="13898">
                  <c:v>4276954019.6759262</c:v>
                </c:pt>
                <c:pt idx="13899">
                  <c:v>4276954023.1481481</c:v>
                </c:pt>
                <c:pt idx="13900">
                  <c:v>4276954026.6203699</c:v>
                </c:pt>
                <c:pt idx="13901">
                  <c:v>4276954028.9351854</c:v>
                </c:pt>
                <c:pt idx="13902">
                  <c:v>4276954032.4074073</c:v>
                </c:pt>
                <c:pt idx="13903">
                  <c:v>4276954035.8796291</c:v>
                </c:pt>
                <c:pt idx="13904">
                  <c:v>4276954039.3518515</c:v>
                </c:pt>
                <c:pt idx="13905">
                  <c:v>4276954041.6666665</c:v>
                </c:pt>
                <c:pt idx="13906">
                  <c:v>4276954045.1388888</c:v>
                </c:pt>
                <c:pt idx="13907">
                  <c:v>4276954048.6111107</c:v>
                </c:pt>
                <c:pt idx="13908">
                  <c:v>4276954052.083333</c:v>
                </c:pt>
                <c:pt idx="13909">
                  <c:v>4276954054.3981481</c:v>
                </c:pt>
                <c:pt idx="13910">
                  <c:v>4276954057.8703704</c:v>
                </c:pt>
                <c:pt idx="13911">
                  <c:v>4276954061.3425922</c:v>
                </c:pt>
                <c:pt idx="13912">
                  <c:v>4276954064.8148146</c:v>
                </c:pt>
                <c:pt idx="13913">
                  <c:v>4276954068.2870369</c:v>
                </c:pt>
                <c:pt idx="13914">
                  <c:v>4276954070.6018519</c:v>
                </c:pt>
                <c:pt idx="13915">
                  <c:v>4276954074.0740738</c:v>
                </c:pt>
                <c:pt idx="13916">
                  <c:v>4276954077.5462961</c:v>
                </c:pt>
                <c:pt idx="13917">
                  <c:v>4276954081.0185184</c:v>
                </c:pt>
                <c:pt idx="13918">
                  <c:v>4276954083.3333335</c:v>
                </c:pt>
                <c:pt idx="13919">
                  <c:v>4276954086.8055553</c:v>
                </c:pt>
                <c:pt idx="13920">
                  <c:v>4276954090.2777777</c:v>
                </c:pt>
                <c:pt idx="13921">
                  <c:v>4276954093.75</c:v>
                </c:pt>
                <c:pt idx="13922">
                  <c:v>4276954097.2222223</c:v>
                </c:pt>
                <c:pt idx="13923">
                  <c:v>4276954099.5370369</c:v>
                </c:pt>
                <c:pt idx="13924">
                  <c:v>4276954103.0092592</c:v>
                </c:pt>
                <c:pt idx="13925">
                  <c:v>4276954106.4814816</c:v>
                </c:pt>
                <c:pt idx="13926">
                  <c:v>4276954109.9537039</c:v>
                </c:pt>
                <c:pt idx="13927">
                  <c:v>4276954112.2685184</c:v>
                </c:pt>
                <c:pt idx="13928">
                  <c:v>4276954115.7407408</c:v>
                </c:pt>
                <c:pt idx="13929">
                  <c:v>4276954119.2129631</c:v>
                </c:pt>
                <c:pt idx="13930">
                  <c:v>4276954122.685185</c:v>
                </c:pt>
                <c:pt idx="13931">
                  <c:v>4276954125</c:v>
                </c:pt>
                <c:pt idx="13932">
                  <c:v>4276954128.4722223</c:v>
                </c:pt>
                <c:pt idx="13933">
                  <c:v>4276954131.9444442</c:v>
                </c:pt>
                <c:pt idx="13934">
                  <c:v>4276954135.4166665</c:v>
                </c:pt>
                <c:pt idx="13935">
                  <c:v>4276954138.8888888</c:v>
                </c:pt>
                <c:pt idx="13936">
                  <c:v>4276954141.2037039</c:v>
                </c:pt>
                <c:pt idx="13937">
                  <c:v>4276954144.6759257</c:v>
                </c:pt>
                <c:pt idx="13938">
                  <c:v>4276954148.1481481</c:v>
                </c:pt>
                <c:pt idx="13939">
                  <c:v>4276954151.6203704</c:v>
                </c:pt>
                <c:pt idx="13940">
                  <c:v>4276954153.935185</c:v>
                </c:pt>
                <c:pt idx="13941">
                  <c:v>4276954157.4074073</c:v>
                </c:pt>
                <c:pt idx="13942">
                  <c:v>4276954160.8796296</c:v>
                </c:pt>
                <c:pt idx="13943">
                  <c:v>4276954164.3518519</c:v>
                </c:pt>
                <c:pt idx="13944">
                  <c:v>4276954166.6666665</c:v>
                </c:pt>
                <c:pt idx="13945">
                  <c:v>4276954170.1388888</c:v>
                </c:pt>
                <c:pt idx="13946">
                  <c:v>4276954173.6111112</c:v>
                </c:pt>
                <c:pt idx="13947">
                  <c:v>4276954177.0833335</c:v>
                </c:pt>
                <c:pt idx="13948">
                  <c:v>4276954180.5555558</c:v>
                </c:pt>
                <c:pt idx="13949">
                  <c:v>4276954182.8703704</c:v>
                </c:pt>
                <c:pt idx="13950">
                  <c:v>4276954186.3425927</c:v>
                </c:pt>
                <c:pt idx="13951">
                  <c:v>4276954189.814815</c:v>
                </c:pt>
                <c:pt idx="13952">
                  <c:v>4276954193.2870374</c:v>
                </c:pt>
                <c:pt idx="13953">
                  <c:v>4276954195.6018519</c:v>
                </c:pt>
                <c:pt idx="13954">
                  <c:v>4276954199.0740743</c:v>
                </c:pt>
                <c:pt idx="13955">
                  <c:v>4276954202.5462966</c:v>
                </c:pt>
                <c:pt idx="13956">
                  <c:v>4276954206.0185189</c:v>
                </c:pt>
                <c:pt idx="13957">
                  <c:v>4276954209.4907413</c:v>
                </c:pt>
                <c:pt idx="13958">
                  <c:v>4276954211.8055558</c:v>
                </c:pt>
                <c:pt idx="13959">
                  <c:v>4276954215.2777781</c:v>
                </c:pt>
                <c:pt idx="13960">
                  <c:v>4276954218.7500005</c:v>
                </c:pt>
                <c:pt idx="13961">
                  <c:v>4276954222.2222219</c:v>
                </c:pt>
                <c:pt idx="13962">
                  <c:v>4276954224.5370374</c:v>
                </c:pt>
                <c:pt idx="13963">
                  <c:v>4276954228.0092597</c:v>
                </c:pt>
                <c:pt idx="13964">
                  <c:v>4276954231.481482</c:v>
                </c:pt>
                <c:pt idx="13965">
                  <c:v>4276954234.9537034</c:v>
                </c:pt>
                <c:pt idx="13966">
                  <c:v>4276954237.2685189</c:v>
                </c:pt>
                <c:pt idx="13967">
                  <c:v>4276954240.7407413</c:v>
                </c:pt>
                <c:pt idx="13968">
                  <c:v>4276954244.2129626</c:v>
                </c:pt>
                <c:pt idx="13969">
                  <c:v>4276954247.685185</c:v>
                </c:pt>
                <c:pt idx="13970">
                  <c:v>4276954251.1574073</c:v>
                </c:pt>
                <c:pt idx="13971">
                  <c:v>4276954253.4722219</c:v>
                </c:pt>
                <c:pt idx="13972">
                  <c:v>4276954256.9444442</c:v>
                </c:pt>
                <c:pt idx="13973">
                  <c:v>4276954260.4166665</c:v>
                </c:pt>
                <c:pt idx="13974">
                  <c:v>4276954263.8888888</c:v>
                </c:pt>
                <c:pt idx="13975">
                  <c:v>4276954266.2037034</c:v>
                </c:pt>
                <c:pt idx="13976">
                  <c:v>4276954269.6759257</c:v>
                </c:pt>
                <c:pt idx="13977">
                  <c:v>4276954273.1481481</c:v>
                </c:pt>
                <c:pt idx="13978">
                  <c:v>4276954276.6203704</c:v>
                </c:pt>
                <c:pt idx="13979">
                  <c:v>4276954280.0925927</c:v>
                </c:pt>
                <c:pt idx="13980">
                  <c:v>4276954282.4074073</c:v>
                </c:pt>
                <c:pt idx="13981">
                  <c:v>4276954285.8796296</c:v>
                </c:pt>
                <c:pt idx="13982">
                  <c:v>4276954289.3518519</c:v>
                </c:pt>
                <c:pt idx="13983">
                  <c:v>4276954292.8240743</c:v>
                </c:pt>
                <c:pt idx="13984">
                  <c:v>4276954295.1388888</c:v>
                </c:pt>
                <c:pt idx="13985">
                  <c:v>4276954298.6111112</c:v>
                </c:pt>
                <c:pt idx="13986">
                  <c:v>4276954302.0833335</c:v>
                </c:pt>
                <c:pt idx="13987">
                  <c:v>4276954305.5555558</c:v>
                </c:pt>
                <c:pt idx="13988">
                  <c:v>4276954307.8703704</c:v>
                </c:pt>
                <c:pt idx="13989">
                  <c:v>4276954311.3425927</c:v>
                </c:pt>
                <c:pt idx="13990">
                  <c:v>4276954314.814815</c:v>
                </c:pt>
                <c:pt idx="13991">
                  <c:v>4276954318.2870374</c:v>
                </c:pt>
                <c:pt idx="13992">
                  <c:v>4276954321.7592597</c:v>
                </c:pt>
                <c:pt idx="13993">
                  <c:v>4276954324.0740743</c:v>
                </c:pt>
                <c:pt idx="13994">
                  <c:v>4276954327.5462966</c:v>
                </c:pt>
                <c:pt idx="13995">
                  <c:v>4276954331.0185189</c:v>
                </c:pt>
                <c:pt idx="13996">
                  <c:v>4276954334.4907403</c:v>
                </c:pt>
                <c:pt idx="13997">
                  <c:v>4276954336.8055558</c:v>
                </c:pt>
                <c:pt idx="13998">
                  <c:v>4276954340.2777781</c:v>
                </c:pt>
                <c:pt idx="13999">
                  <c:v>4276954343.7499995</c:v>
                </c:pt>
                <c:pt idx="14000">
                  <c:v>4276954347.2222219</c:v>
                </c:pt>
                <c:pt idx="14001">
                  <c:v>4276954349.5370374</c:v>
                </c:pt>
                <c:pt idx="14002">
                  <c:v>4276954353.0092587</c:v>
                </c:pt>
                <c:pt idx="14003">
                  <c:v>4276954356.4814811</c:v>
                </c:pt>
                <c:pt idx="14004">
                  <c:v>4276954359.9537034</c:v>
                </c:pt>
                <c:pt idx="14005">
                  <c:v>4276954363.4259257</c:v>
                </c:pt>
                <c:pt idx="14006">
                  <c:v>4276954365.7407403</c:v>
                </c:pt>
                <c:pt idx="14007">
                  <c:v>4276954369.2129626</c:v>
                </c:pt>
                <c:pt idx="14008">
                  <c:v>4276954372.685185</c:v>
                </c:pt>
                <c:pt idx="14009">
                  <c:v>4276954376.1574073</c:v>
                </c:pt>
                <c:pt idx="14010">
                  <c:v>4276954378.4722219</c:v>
                </c:pt>
                <c:pt idx="14011">
                  <c:v>4276954381.9444442</c:v>
                </c:pt>
                <c:pt idx="14012">
                  <c:v>4276954385.4166665</c:v>
                </c:pt>
                <c:pt idx="14013">
                  <c:v>4276954388.8888888</c:v>
                </c:pt>
                <c:pt idx="14014">
                  <c:v>4276954391.2037034</c:v>
                </c:pt>
                <c:pt idx="14015">
                  <c:v>4276954394.6759257</c:v>
                </c:pt>
                <c:pt idx="14016">
                  <c:v>4276954398.1481481</c:v>
                </c:pt>
                <c:pt idx="14017">
                  <c:v>4276954401.6203704</c:v>
                </c:pt>
                <c:pt idx="14018">
                  <c:v>4276954405.0925927</c:v>
                </c:pt>
                <c:pt idx="14019">
                  <c:v>4276954407.4074073</c:v>
                </c:pt>
                <c:pt idx="14020">
                  <c:v>4276954410.8796296</c:v>
                </c:pt>
                <c:pt idx="14021">
                  <c:v>4276954414.3518519</c:v>
                </c:pt>
                <c:pt idx="14022">
                  <c:v>4276954417.8240743</c:v>
                </c:pt>
                <c:pt idx="14023">
                  <c:v>4276954420.1388888</c:v>
                </c:pt>
                <c:pt idx="14024">
                  <c:v>4276954423.6111112</c:v>
                </c:pt>
                <c:pt idx="14025">
                  <c:v>4276954427.0833335</c:v>
                </c:pt>
                <c:pt idx="14026">
                  <c:v>4276954430.5555558</c:v>
                </c:pt>
                <c:pt idx="14027">
                  <c:v>4276954434.0277777</c:v>
                </c:pt>
                <c:pt idx="14028">
                  <c:v>4276954436.3425927</c:v>
                </c:pt>
                <c:pt idx="14029">
                  <c:v>4276954439.814815</c:v>
                </c:pt>
                <c:pt idx="14030">
                  <c:v>4276954443.2870369</c:v>
                </c:pt>
                <c:pt idx="14031">
                  <c:v>4276954446.7592592</c:v>
                </c:pt>
                <c:pt idx="14032">
                  <c:v>4276954449.0740743</c:v>
                </c:pt>
                <c:pt idx="14033">
                  <c:v>4276954452.5462961</c:v>
                </c:pt>
                <c:pt idx="14034">
                  <c:v>4276954456.0185184</c:v>
                </c:pt>
                <c:pt idx="14035">
                  <c:v>4276954459.4907408</c:v>
                </c:pt>
                <c:pt idx="14036">
                  <c:v>4276954461.8055558</c:v>
                </c:pt>
                <c:pt idx="14037">
                  <c:v>4276954465.2777777</c:v>
                </c:pt>
                <c:pt idx="14038">
                  <c:v>4276954468.75</c:v>
                </c:pt>
                <c:pt idx="14039">
                  <c:v>4276954472.2222223</c:v>
                </c:pt>
                <c:pt idx="14040">
                  <c:v>4276954475.6944442</c:v>
                </c:pt>
                <c:pt idx="14041">
                  <c:v>4276954478.0092592</c:v>
                </c:pt>
                <c:pt idx="14042">
                  <c:v>4276954481.4814816</c:v>
                </c:pt>
                <c:pt idx="14043">
                  <c:v>4276954484.9537039</c:v>
                </c:pt>
                <c:pt idx="14044">
                  <c:v>4276954488.4259257</c:v>
                </c:pt>
                <c:pt idx="14045">
                  <c:v>4276954490.7407408</c:v>
                </c:pt>
                <c:pt idx="14046">
                  <c:v>4276954494.2129631</c:v>
                </c:pt>
                <c:pt idx="14047">
                  <c:v>4276954497.6851854</c:v>
                </c:pt>
                <c:pt idx="14048">
                  <c:v>4276954501.1574073</c:v>
                </c:pt>
                <c:pt idx="14049">
                  <c:v>4276954504.6296296</c:v>
                </c:pt>
                <c:pt idx="14050">
                  <c:v>4276954506.9444447</c:v>
                </c:pt>
                <c:pt idx="14051">
                  <c:v>4276954510.4166665</c:v>
                </c:pt>
                <c:pt idx="14052">
                  <c:v>4276954513.8888888</c:v>
                </c:pt>
                <c:pt idx="14053">
                  <c:v>4276954517.3611112</c:v>
                </c:pt>
                <c:pt idx="14054">
                  <c:v>4276954519.6759262</c:v>
                </c:pt>
                <c:pt idx="14055">
                  <c:v>4276954523.1481481</c:v>
                </c:pt>
                <c:pt idx="14056">
                  <c:v>4276954526.6203704</c:v>
                </c:pt>
                <c:pt idx="14057">
                  <c:v>4276954530.0925927</c:v>
                </c:pt>
                <c:pt idx="14058">
                  <c:v>4276954532.4074078</c:v>
                </c:pt>
                <c:pt idx="14059">
                  <c:v>4276954535.8796296</c:v>
                </c:pt>
                <c:pt idx="14060">
                  <c:v>4276954539.3518519</c:v>
                </c:pt>
                <c:pt idx="14061">
                  <c:v>4276954542.8240738</c:v>
                </c:pt>
                <c:pt idx="14062">
                  <c:v>4276954546.2962961</c:v>
                </c:pt>
                <c:pt idx="14063">
                  <c:v>4276954548.6111112</c:v>
                </c:pt>
                <c:pt idx="14064">
                  <c:v>4276954552.0833335</c:v>
                </c:pt>
                <c:pt idx="14065">
                  <c:v>4276954555.5555553</c:v>
                </c:pt>
                <c:pt idx="14066">
                  <c:v>4276954559.0277777</c:v>
                </c:pt>
                <c:pt idx="14067">
                  <c:v>4276954561.3425927</c:v>
                </c:pt>
                <c:pt idx="14068">
                  <c:v>4276954564.8148146</c:v>
                </c:pt>
                <c:pt idx="14069">
                  <c:v>4276954568.2870369</c:v>
                </c:pt>
                <c:pt idx="14070">
                  <c:v>4276954571.7592592</c:v>
                </c:pt>
                <c:pt idx="14071">
                  <c:v>4276954574.0740738</c:v>
                </c:pt>
                <c:pt idx="14072">
                  <c:v>4276954577.5462961</c:v>
                </c:pt>
                <c:pt idx="14073">
                  <c:v>4276954581.0185184</c:v>
                </c:pt>
                <c:pt idx="14074">
                  <c:v>4276954584.4907408</c:v>
                </c:pt>
                <c:pt idx="14075">
                  <c:v>4276954587.9629631</c:v>
                </c:pt>
                <c:pt idx="14076">
                  <c:v>4276954590.2777777</c:v>
                </c:pt>
                <c:pt idx="14077">
                  <c:v>4276954593.75</c:v>
                </c:pt>
                <c:pt idx="14078">
                  <c:v>4276954597.2222223</c:v>
                </c:pt>
                <c:pt idx="14079">
                  <c:v>4276954600.6944447</c:v>
                </c:pt>
                <c:pt idx="14080">
                  <c:v>4276954603.0092592</c:v>
                </c:pt>
                <c:pt idx="14081">
                  <c:v>4276954606.4814816</c:v>
                </c:pt>
                <c:pt idx="14082">
                  <c:v>4276954609.9537039</c:v>
                </c:pt>
                <c:pt idx="14083">
                  <c:v>4276954613.4259262</c:v>
                </c:pt>
                <c:pt idx="14084">
                  <c:v>4276954615.7407408</c:v>
                </c:pt>
                <c:pt idx="14085">
                  <c:v>4276954619.2129631</c:v>
                </c:pt>
                <c:pt idx="14086">
                  <c:v>4276954622.6851854</c:v>
                </c:pt>
                <c:pt idx="14087">
                  <c:v>4276954626.1574078</c:v>
                </c:pt>
                <c:pt idx="14088">
                  <c:v>4276954629.6296301</c:v>
                </c:pt>
                <c:pt idx="14089">
                  <c:v>4276954631.9444447</c:v>
                </c:pt>
                <c:pt idx="14090">
                  <c:v>4276954643.5185184</c:v>
                </c:pt>
                <c:pt idx="14091">
                  <c:v>4276954656.25</c:v>
                </c:pt>
                <c:pt idx="14092">
                  <c:v>4276954667.8240738</c:v>
                </c:pt>
                <c:pt idx="14093">
                  <c:v>4276954679.3981485</c:v>
                </c:pt>
                <c:pt idx="14094">
                  <c:v>4276954690.9722223</c:v>
                </c:pt>
                <c:pt idx="14095">
                  <c:v>4276954702.5462961</c:v>
                </c:pt>
                <c:pt idx="14096">
                  <c:v>4276954714.1203699</c:v>
                </c:pt>
                <c:pt idx="14097">
                  <c:v>4276954725.6944447</c:v>
                </c:pt>
                <c:pt idx="14098">
                  <c:v>4276954737.2685184</c:v>
                </c:pt>
                <c:pt idx="14099">
                  <c:v>4276954748.8425922</c:v>
                </c:pt>
                <c:pt idx="14100">
                  <c:v>4276954760.416667</c:v>
                </c:pt>
                <c:pt idx="14101">
                  <c:v>4276954773.1481476</c:v>
                </c:pt>
                <c:pt idx="14102">
                  <c:v>4276954784.7222223</c:v>
                </c:pt>
                <c:pt idx="14103">
                  <c:v>4276954796.2962961</c:v>
                </c:pt>
                <c:pt idx="14104">
                  <c:v>4276954807.8703699</c:v>
                </c:pt>
                <c:pt idx="14105">
                  <c:v>4276954819.4444447</c:v>
                </c:pt>
                <c:pt idx="14106">
                  <c:v>4276954831.0185184</c:v>
                </c:pt>
                <c:pt idx="14107">
                  <c:v>4276954842.5925922</c:v>
                </c:pt>
                <c:pt idx="14108">
                  <c:v>4276954854.1666665</c:v>
                </c:pt>
                <c:pt idx="14109">
                  <c:v>4276954865.7407408</c:v>
                </c:pt>
                <c:pt idx="14110">
                  <c:v>4276954877.3148146</c:v>
                </c:pt>
                <c:pt idx="14111">
                  <c:v>4276954890.0462961</c:v>
                </c:pt>
                <c:pt idx="14112">
                  <c:v>4276954901.6203704</c:v>
                </c:pt>
                <c:pt idx="14113">
                  <c:v>4276954913.1944442</c:v>
                </c:pt>
                <c:pt idx="14114">
                  <c:v>4276954924.7685184</c:v>
                </c:pt>
                <c:pt idx="14115">
                  <c:v>4276954936.3425927</c:v>
                </c:pt>
                <c:pt idx="14116">
                  <c:v>4276954947.9166665</c:v>
                </c:pt>
                <c:pt idx="14117">
                  <c:v>4276954959.4907413</c:v>
                </c:pt>
                <c:pt idx="14118">
                  <c:v>4276954971.064815</c:v>
                </c:pt>
                <c:pt idx="14119">
                  <c:v>4276954982.6388888</c:v>
                </c:pt>
                <c:pt idx="14120">
                  <c:v>4276955017.3611112</c:v>
                </c:pt>
                <c:pt idx="14121">
                  <c:v>4276955052.0833335</c:v>
                </c:pt>
                <c:pt idx="14122">
                  <c:v>4276955069.4444442</c:v>
                </c:pt>
                <c:pt idx="14123">
                  <c:v>4276955071.7592597</c:v>
                </c:pt>
                <c:pt idx="14124">
                  <c:v>4276955075.2314811</c:v>
                </c:pt>
                <c:pt idx="14125">
                  <c:v>4276955078.7037034</c:v>
                </c:pt>
                <c:pt idx="14126">
                  <c:v>4276955082.1759257</c:v>
                </c:pt>
                <c:pt idx="14127">
                  <c:v>4276955084.4907403</c:v>
                </c:pt>
                <c:pt idx="14128">
                  <c:v>4276955087.9629626</c:v>
                </c:pt>
                <c:pt idx="14129">
                  <c:v>4276955091.435185</c:v>
                </c:pt>
                <c:pt idx="14130">
                  <c:v>4276955094.9074073</c:v>
                </c:pt>
                <c:pt idx="14131">
                  <c:v>4276955097.2222219</c:v>
                </c:pt>
                <c:pt idx="14132">
                  <c:v>4276955100.6944442</c:v>
                </c:pt>
                <c:pt idx="14133">
                  <c:v>4276955104.1666665</c:v>
                </c:pt>
                <c:pt idx="14134">
                  <c:v>4276955107.6388888</c:v>
                </c:pt>
                <c:pt idx="14135">
                  <c:v>4276955111.1111112</c:v>
                </c:pt>
                <c:pt idx="14136">
                  <c:v>4276955113.4259257</c:v>
                </c:pt>
                <c:pt idx="14137">
                  <c:v>4276955116.8981481</c:v>
                </c:pt>
                <c:pt idx="14138">
                  <c:v>4276955120.3703704</c:v>
                </c:pt>
                <c:pt idx="14139">
                  <c:v>4276955123.8425927</c:v>
                </c:pt>
                <c:pt idx="14140">
                  <c:v>4276955126.1574073</c:v>
                </c:pt>
                <c:pt idx="14141">
                  <c:v>4276955129.6296296</c:v>
                </c:pt>
                <c:pt idx="14142">
                  <c:v>4276955133.1018519</c:v>
                </c:pt>
                <c:pt idx="14143">
                  <c:v>4276955136.5740743</c:v>
                </c:pt>
                <c:pt idx="14144">
                  <c:v>4276955138.8888888</c:v>
                </c:pt>
                <c:pt idx="14145">
                  <c:v>4276955142.3611112</c:v>
                </c:pt>
                <c:pt idx="14146">
                  <c:v>4276955145.8333335</c:v>
                </c:pt>
                <c:pt idx="14147">
                  <c:v>4276955149.3055558</c:v>
                </c:pt>
                <c:pt idx="14148">
                  <c:v>4276955152.7777781</c:v>
                </c:pt>
                <c:pt idx="14149">
                  <c:v>4276955155.0925927</c:v>
                </c:pt>
                <c:pt idx="14150">
                  <c:v>4276955158.564815</c:v>
                </c:pt>
                <c:pt idx="14151">
                  <c:v>4276955162.0370374</c:v>
                </c:pt>
                <c:pt idx="14152">
                  <c:v>4276955165.5092587</c:v>
                </c:pt>
                <c:pt idx="14153">
                  <c:v>4276955167.8240743</c:v>
                </c:pt>
                <c:pt idx="14154">
                  <c:v>4276955171.2962966</c:v>
                </c:pt>
                <c:pt idx="14155">
                  <c:v>4276955174.768518</c:v>
                </c:pt>
                <c:pt idx="14156">
                  <c:v>4276955178.2407403</c:v>
                </c:pt>
                <c:pt idx="14157">
                  <c:v>4276955180.5555558</c:v>
                </c:pt>
                <c:pt idx="14158">
                  <c:v>4276955184.0277772</c:v>
                </c:pt>
                <c:pt idx="14159">
                  <c:v>4276955187.4999995</c:v>
                </c:pt>
                <c:pt idx="14160">
                  <c:v>4276955190.9722219</c:v>
                </c:pt>
                <c:pt idx="14161">
                  <c:v>4276955194.4444442</c:v>
                </c:pt>
                <c:pt idx="14162">
                  <c:v>4276955196.7592587</c:v>
                </c:pt>
                <c:pt idx="14163">
                  <c:v>4276955200.2314811</c:v>
                </c:pt>
                <c:pt idx="14164">
                  <c:v>4276955203.7037034</c:v>
                </c:pt>
                <c:pt idx="14165">
                  <c:v>4276955207.1759257</c:v>
                </c:pt>
                <c:pt idx="14166">
                  <c:v>4276955209.4907403</c:v>
                </c:pt>
                <c:pt idx="14167">
                  <c:v>4276955212.9629626</c:v>
                </c:pt>
                <c:pt idx="14168">
                  <c:v>4276955216.435185</c:v>
                </c:pt>
                <c:pt idx="14169">
                  <c:v>4276955219.9074073</c:v>
                </c:pt>
                <c:pt idx="14170">
                  <c:v>4276955223.3796296</c:v>
                </c:pt>
                <c:pt idx="14171">
                  <c:v>4276955225.6944442</c:v>
                </c:pt>
                <c:pt idx="14172">
                  <c:v>4276955229.1666665</c:v>
                </c:pt>
                <c:pt idx="14173">
                  <c:v>4276955232.6388888</c:v>
                </c:pt>
                <c:pt idx="14174">
                  <c:v>4276955236.1111112</c:v>
                </c:pt>
                <c:pt idx="14175">
                  <c:v>4276955238.4259257</c:v>
                </c:pt>
                <c:pt idx="14176">
                  <c:v>4276955241.8981481</c:v>
                </c:pt>
                <c:pt idx="14177">
                  <c:v>4276955245.3703704</c:v>
                </c:pt>
                <c:pt idx="14178">
                  <c:v>4276955248.8425927</c:v>
                </c:pt>
                <c:pt idx="14179">
                  <c:v>4276955252.314815</c:v>
                </c:pt>
                <c:pt idx="14180">
                  <c:v>4276955254.6296296</c:v>
                </c:pt>
                <c:pt idx="14181">
                  <c:v>4276955258.1018519</c:v>
                </c:pt>
                <c:pt idx="14182">
                  <c:v>4276955261.5740743</c:v>
                </c:pt>
                <c:pt idx="14183">
                  <c:v>4276955265.0462961</c:v>
                </c:pt>
                <c:pt idx="14184">
                  <c:v>4276955267.3611112</c:v>
                </c:pt>
                <c:pt idx="14185">
                  <c:v>4276955270.8333335</c:v>
                </c:pt>
                <c:pt idx="14186">
                  <c:v>4276955274.3055553</c:v>
                </c:pt>
                <c:pt idx="14187">
                  <c:v>4276955277.7777777</c:v>
                </c:pt>
                <c:pt idx="14188">
                  <c:v>4276955280.0925927</c:v>
                </c:pt>
                <c:pt idx="14189">
                  <c:v>4276955283.5648146</c:v>
                </c:pt>
                <c:pt idx="14190">
                  <c:v>4276955287.0370369</c:v>
                </c:pt>
                <c:pt idx="14191">
                  <c:v>4276955290.5092592</c:v>
                </c:pt>
                <c:pt idx="14192">
                  <c:v>4276955293.9814816</c:v>
                </c:pt>
                <c:pt idx="14193">
                  <c:v>4276955296.2962961</c:v>
                </c:pt>
                <c:pt idx="14194">
                  <c:v>4276955299.7685184</c:v>
                </c:pt>
                <c:pt idx="14195">
                  <c:v>4276955303.2407408</c:v>
                </c:pt>
                <c:pt idx="14196">
                  <c:v>4276955306.7129631</c:v>
                </c:pt>
                <c:pt idx="14197">
                  <c:v>4276955309.0277777</c:v>
                </c:pt>
                <c:pt idx="14198">
                  <c:v>4276955312.5</c:v>
                </c:pt>
                <c:pt idx="14199">
                  <c:v>4276955315.9722223</c:v>
                </c:pt>
                <c:pt idx="14200">
                  <c:v>4276955319.4444447</c:v>
                </c:pt>
                <c:pt idx="14201">
                  <c:v>4276955321.7592592</c:v>
                </c:pt>
                <c:pt idx="14202">
                  <c:v>4276955325.2314816</c:v>
                </c:pt>
                <c:pt idx="14203">
                  <c:v>4276955328.7037039</c:v>
                </c:pt>
                <c:pt idx="14204">
                  <c:v>4276955332.1759262</c:v>
                </c:pt>
                <c:pt idx="14205">
                  <c:v>4276955335.6481485</c:v>
                </c:pt>
                <c:pt idx="14206">
                  <c:v>4276955337.9629631</c:v>
                </c:pt>
                <c:pt idx="14207">
                  <c:v>4276955341.4351854</c:v>
                </c:pt>
                <c:pt idx="14208">
                  <c:v>4276955344.9074078</c:v>
                </c:pt>
                <c:pt idx="14209">
                  <c:v>4276955348.3796301</c:v>
                </c:pt>
                <c:pt idx="14210">
                  <c:v>4276955350.6944447</c:v>
                </c:pt>
                <c:pt idx="14211">
                  <c:v>4276955354.166667</c:v>
                </c:pt>
                <c:pt idx="14212">
                  <c:v>4276955357.6388893</c:v>
                </c:pt>
                <c:pt idx="14213">
                  <c:v>4276955361.1111116</c:v>
                </c:pt>
                <c:pt idx="14214">
                  <c:v>4276955364.583333</c:v>
                </c:pt>
                <c:pt idx="14215">
                  <c:v>4276955366.8981485</c:v>
                </c:pt>
                <c:pt idx="14216">
                  <c:v>4276955370.3703709</c:v>
                </c:pt>
                <c:pt idx="14217">
                  <c:v>4276955373.8425922</c:v>
                </c:pt>
                <c:pt idx="14218">
                  <c:v>4276955377.3148146</c:v>
                </c:pt>
                <c:pt idx="14219">
                  <c:v>4276955379.6296301</c:v>
                </c:pt>
                <c:pt idx="14220">
                  <c:v>4276955383.1018524</c:v>
                </c:pt>
                <c:pt idx="14221">
                  <c:v>4276955386.5740738</c:v>
                </c:pt>
                <c:pt idx="14222">
                  <c:v>4276955390.0462961</c:v>
                </c:pt>
                <c:pt idx="14223">
                  <c:v>4276955392.3611116</c:v>
                </c:pt>
                <c:pt idx="14224">
                  <c:v>4276955395.833333</c:v>
                </c:pt>
                <c:pt idx="14225">
                  <c:v>4276955399.3055553</c:v>
                </c:pt>
                <c:pt idx="14226">
                  <c:v>4276955402.7777777</c:v>
                </c:pt>
                <c:pt idx="14227">
                  <c:v>4276955406.25</c:v>
                </c:pt>
                <c:pt idx="14228">
                  <c:v>4276955408.5648146</c:v>
                </c:pt>
                <c:pt idx="14229">
                  <c:v>4276955412.0370369</c:v>
                </c:pt>
                <c:pt idx="14230">
                  <c:v>4276955415.5092592</c:v>
                </c:pt>
                <c:pt idx="14231">
                  <c:v>4276955418.9814816</c:v>
                </c:pt>
                <c:pt idx="14232">
                  <c:v>4276955421.2962961</c:v>
                </c:pt>
                <c:pt idx="14233">
                  <c:v>4276955424.7685184</c:v>
                </c:pt>
                <c:pt idx="14234">
                  <c:v>4276955428.2407408</c:v>
                </c:pt>
                <c:pt idx="14235">
                  <c:v>4276955431.7129631</c:v>
                </c:pt>
                <c:pt idx="14236">
                  <c:v>4276955435.1851854</c:v>
                </c:pt>
                <c:pt idx="14237">
                  <c:v>4276955437.5</c:v>
                </c:pt>
                <c:pt idx="14238">
                  <c:v>4276955440.9722223</c:v>
                </c:pt>
                <c:pt idx="14239">
                  <c:v>4276955444.4444447</c:v>
                </c:pt>
                <c:pt idx="14240">
                  <c:v>4276955447.916667</c:v>
                </c:pt>
                <c:pt idx="14241">
                  <c:v>4276955450.2314816</c:v>
                </c:pt>
                <c:pt idx="14242">
                  <c:v>4276955453.7037039</c:v>
                </c:pt>
                <c:pt idx="14243">
                  <c:v>4276955457.1759262</c:v>
                </c:pt>
                <c:pt idx="14244">
                  <c:v>4276955460.6481485</c:v>
                </c:pt>
                <c:pt idx="14245">
                  <c:v>4276955462.9629631</c:v>
                </c:pt>
                <c:pt idx="14246">
                  <c:v>4276955466.4351854</c:v>
                </c:pt>
                <c:pt idx="14247">
                  <c:v>4276955469.9074078</c:v>
                </c:pt>
                <c:pt idx="14248">
                  <c:v>4276955473.3796301</c:v>
                </c:pt>
                <c:pt idx="14249">
                  <c:v>4276955476.8518515</c:v>
                </c:pt>
                <c:pt idx="14250">
                  <c:v>4276955479.166667</c:v>
                </c:pt>
                <c:pt idx="14251">
                  <c:v>4276955482.6388893</c:v>
                </c:pt>
                <c:pt idx="14252">
                  <c:v>4276955486.1111107</c:v>
                </c:pt>
                <c:pt idx="14253">
                  <c:v>4276955489.583333</c:v>
                </c:pt>
                <c:pt idx="14254">
                  <c:v>4276955491.8981485</c:v>
                </c:pt>
                <c:pt idx="14255">
                  <c:v>4276955495.3703699</c:v>
                </c:pt>
                <c:pt idx="14256">
                  <c:v>4276955498.8425922</c:v>
                </c:pt>
                <c:pt idx="14257">
                  <c:v>4276955502.3148146</c:v>
                </c:pt>
                <c:pt idx="14258">
                  <c:v>4276955504.6296291</c:v>
                </c:pt>
                <c:pt idx="14259">
                  <c:v>4276955508.1018515</c:v>
                </c:pt>
                <c:pt idx="14260">
                  <c:v>4276955511.5740738</c:v>
                </c:pt>
                <c:pt idx="14261">
                  <c:v>4276955515.0462961</c:v>
                </c:pt>
                <c:pt idx="14262">
                  <c:v>4276955518.5185184</c:v>
                </c:pt>
                <c:pt idx="14263">
                  <c:v>4276955520.833333</c:v>
                </c:pt>
                <c:pt idx="14264">
                  <c:v>4276955524.3055553</c:v>
                </c:pt>
                <c:pt idx="14265">
                  <c:v>4276955527.7777777</c:v>
                </c:pt>
                <c:pt idx="14266">
                  <c:v>4276955531.25</c:v>
                </c:pt>
                <c:pt idx="14267">
                  <c:v>4276955533.5648146</c:v>
                </c:pt>
                <c:pt idx="14268">
                  <c:v>4276955537.0370369</c:v>
                </c:pt>
                <c:pt idx="14269">
                  <c:v>4276955540.5092592</c:v>
                </c:pt>
                <c:pt idx="14270">
                  <c:v>4276955543.9814816</c:v>
                </c:pt>
                <c:pt idx="14271">
                  <c:v>4276955547.4537039</c:v>
                </c:pt>
                <c:pt idx="14272">
                  <c:v>4276955549.7685184</c:v>
                </c:pt>
                <c:pt idx="14273">
                  <c:v>4276955553.2407408</c:v>
                </c:pt>
                <c:pt idx="14274">
                  <c:v>4276955556.7129631</c:v>
                </c:pt>
                <c:pt idx="14275">
                  <c:v>4276955560.1851854</c:v>
                </c:pt>
                <c:pt idx="14276">
                  <c:v>4276955562.5</c:v>
                </c:pt>
                <c:pt idx="14277">
                  <c:v>4276955565.9722223</c:v>
                </c:pt>
                <c:pt idx="14278">
                  <c:v>4276955569.4444447</c:v>
                </c:pt>
                <c:pt idx="14279">
                  <c:v>4276955572.916667</c:v>
                </c:pt>
                <c:pt idx="14280">
                  <c:v>4276955575.2314816</c:v>
                </c:pt>
                <c:pt idx="14281">
                  <c:v>4276955578.7037039</c:v>
                </c:pt>
                <c:pt idx="14282">
                  <c:v>4276955582.1759262</c:v>
                </c:pt>
                <c:pt idx="14283">
                  <c:v>4276955585.6481481</c:v>
                </c:pt>
                <c:pt idx="14284">
                  <c:v>4276955589.1203699</c:v>
                </c:pt>
                <c:pt idx="14285">
                  <c:v>4276955591.4351854</c:v>
                </c:pt>
                <c:pt idx="14286">
                  <c:v>4276955594.9074073</c:v>
                </c:pt>
                <c:pt idx="14287">
                  <c:v>4276955598.3796291</c:v>
                </c:pt>
                <c:pt idx="14288">
                  <c:v>4276955601.8518515</c:v>
                </c:pt>
                <c:pt idx="14289">
                  <c:v>4276955604.1666665</c:v>
                </c:pt>
                <c:pt idx="14290">
                  <c:v>4276955607.6388888</c:v>
                </c:pt>
                <c:pt idx="14291">
                  <c:v>4276955611.1111107</c:v>
                </c:pt>
                <c:pt idx="14292">
                  <c:v>4276955614.583333</c:v>
                </c:pt>
                <c:pt idx="14293">
                  <c:v>4276955618.0555553</c:v>
                </c:pt>
                <c:pt idx="14294">
                  <c:v>4276955620.3703704</c:v>
                </c:pt>
                <c:pt idx="14295">
                  <c:v>4276955623.8425922</c:v>
                </c:pt>
                <c:pt idx="14296">
                  <c:v>4276955627.3148146</c:v>
                </c:pt>
                <c:pt idx="14297">
                  <c:v>4276955630.7870369</c:v>
                </c:pt>
                <c:pt idx="14298">
                  <c:v>4276955633.1018519</c:v>
                </c:pt>
                <c:pt idx="14299">
                  <c:v>4276955636.5740738</c:v>
                </c:pt>
                <c:pt idx="14300">
                  <c:v>4276955640.0462961</c:v>
                </c:pt>
                <c:pt idx="14301">
                  <c:v>4276955643.5185184</c:v>
                </c:pt>
                <c:pt idx="14302">
                  <c:v>4276955645.8333335</c:v>
                </c:pt>
                <c:pt idx="14303">
                  <c:v>4276955649.3055553</c:v>
                </c:pt>
                <c:pt idx="14304">
                  <c:v>4276955652.7777777</c:v>
                </c:pt>
                <c:pt idx="14305">
                  <c:v>4276955656.25</c:v>
                </c:pt>
                <c:pt idx="14306">
                  <c:v>4276955659.7222223</c:v>
                </c:pt>
                <c:pt idx="14307">
                  <c:v>4276955662.0370369</c:v>
                </c:pt>
                <c:pt idx="14308">
                  <c:v>4276955665.5092592</c:v>
                </c:pt>
                <c:pt idx="14309">
                  <c:v>4276955668.9814816</c:v>
                </c:pt>
                <c:pt idx="14310">
                  <c:v>4276955672.4537039</c:v>
                </c:pt>
                <c:pt idx="14311">
                  <c:v>4276955674.7685184</c:v>
                </c:pt>
                <c:pt idx="14312">
                  <c:v>4276955678.2407408</c:v>
                </c:pt>
                <c:pt idx="14313">
                  <c:v>4276955681.7129631</c:v>
                </c:pt>
                <c:pt idx="14314">
                  <c:v>4276955685.185185</c:v>
                </c:pt>
                <c:pt idx="14315">
                  <c:v>4276955688.6574073</c:v>
                </c:pt>
                <c:pt idx="14316">
                  <c:v>4276955690.9722223</c:v>
                </c:pt>
                <c:pt idx="14317">
                  <c:v>4276955694.4444442</c:v>
                </c:pt>
                <c:pt idx="14318">
                  <c:v>4276955697.9166665</c:v>
                </c:pt>
                <c:pt idx="14319">
                  <c:v>4276955701.3888888</c:v>
                </c:pt>
                <c:pt idx="14320">
                  <c:v>4276955703.7037039</c:v>
                </c:pt>
                <c:pt idx="14321">
                  <c:v>4276955707.1759257</c:v>
                </c:pt>
                <c:pt idx="14322">
                  <c:v>4276955710.6481481</c:v>
                </c:pt>
                <c:pt idx="14323">
                  <c:v>4276955714.1203704</c:v>
                </c:pt>
                <c:pt idx="14324">
                  <c:v>4276955716.435185</c:v>
                </c:pt>
                <c:pt idx="14325">
                  <c:v>4276955719.9074073</c:v>
                </c:pt>
                <c:pt idx="14326">
                  <c:v>4276955723.3796296</c:v>
                </c:pt>
                <c:pt idx="14327">
                  <c:v>4276955726.8518519</c:v>
                </c:pt>
                <c:pt idx="14328">
                  <c:v>4276955730.3240743</c:v>
                </c:pt>
                <c:pt idx="14329">
                  <c:v>4276955732.6388888</c:v>
                </c:pt>
                <c:pt idx="14330">
                  <c:v>4276955736.1111112</c:v>
                </c:pt>
                <c:pt idx="14331">
                  <c:v>4276955739.5833335</c:v>
                </c:pt>
                <c:pt idx="14332">
                  <c:v>4276955743.0555558</c:v>
                </c:pt>
                <c:pt idx="14333">
                  <c:v>4276955745.3703704</c:v>
                </c:pt>
                <c:pt idx="14334">
                  <c:v>4276955748.8425927</c:v>
                </c:pt>
                <c:pt idx="14335">
                  <c:v>4276955752.314815</c:v>
                </c:pt>
                <c:pt idx="14336">
                  <c:v>4276955755.7870374</c:v>
                </c:pt>
                <c:pt idx="14337">
                  <c:v>4276955758.1018519</c:v>
                </c:pt>
                <c:pt idx="14338">
                  <c:v>4276955761.5740743</c:v>
                </c:pt>
                <c:pt idx="14339">
                  <c:v>4276955765.0462966</c:v>
                </c:pt>
                <c:pt idx="14340">
                  <c:v>4276955768.5185189</c:v>
                </c:pt>
                <c:pt idx="14341">
                  <c:v>4276955771.9907413</c:v>
                </c:pt>
                <c:pt idx="14342">
                  <c:v>4276955774.3055558</c:v>
                </c:pt>
                <c:pt idx="14343">
                  <c:v>4276955777.7777781</c:v>
                </c:pt>
                <c:pt idx="14344">
                  <c:v>4276955781.2500005</c:v>
                </c:pt>
                <c:pt idx="14345">
                  <c:v>4276955784.7222219</c:v>
                </c:pt>
                <c:pt idx="14346">
                  <c:v>4276955787.0370374</c:v>
                </c:pt>
                <c:pt idx="14347">
                  <c:v>4276955790.5092597</c:v>
                </c:pt>
                <c:pt idx="14348">
                  <c:v>4276955793.981482</c:v>
                </c:pt>
                <c:pt idx="14349">
                  <c:v>4276955797.4537034</c:v>
                </c:pt>
                <c:pt idx="14350">
                  <c:v>4276955799.7685189</c:v>
                </c:pt>
                <c:pt idx="14351">
                  <c:v>4276955803.2407413</c:v>
                </c:pt>
                <c:pt idx="14352">
                  <c:v>4276955806.7129626</c:v>
                </c:pt>
                <c:pt idx="14353">
                  <c:v>4276955810.185185</c:v>
                </c:pt>
                <c:pt idx="14354">
                  <c:v>4276955813.6574073</c:v>
                </c:pt>
                <c:pt idx="14355">
                  <c:v>4276955815.9722219</c:v>
                </c:pt>
                <c:pt idx="14356">
                  <c:v>4276955819.4444442</c:v>
                </c:pt>
                <c:pt idx="14357">
                  <c:v>4276955822.9166665</c:v>
                </c:pt>
                <c:pt idx="14358">
                  <c:v>4276955826.3888888</c:v>
                </c:pt>
                <c:pt idx="14359">
                  <c:v>4276955828.7037034</c:v>
                </c:pt>
                <c:pt idx="14360">
                  <c:v>4276955832.1759257</c:v>
                </c:pt>
                <c:pt idx="14361">
                  <c:v>4276955835.6481481</c:v>
                </c:pt>
                <c:pt idx="14362">
                  <c:v>4276955839.1203704</c:v>
                </c:pt>
                <c:pt idx="14363">
                  <c:v>4276955842.5925927</c:v>
                </c:pt>
                <c:pt idx="14364">
                  <c:v>4276955844.9074073</c:v>
                </c:pt>
                <c:pt idx="14365">
                  <c:v>4276955848.3796296</c:v>
                </c:pt>
                <c:pt idx="14366">
                  <c:v>4276955851.8518519</c:v>
                </c:pt>
                <c:pt idx="14367">
                  <c:v>4276955855.3240743</c:v>
                </c:pt>
                <c:pt idx="14368">
                  <c:v>4276955857.6388888</c:v>
                </c:pt>
                <c:pt idx="14369">
                  <c:v>4276955861.1111112</c:v>
                </c:pt>
                <c:pt idx="14370">
                  <c:v>4276955864.5833335</c:v>
                </c:pt>
                <c:pt idx="14371">
                  <c:v>4276955868.0555558</c:v>
                </c:pt>
                <c:pt idx="14372">
                  <c:v>4276955870.3703704</c:v>
                </c:pt>
                <c:pt idx="14373">
                  <c:v>4276955873.8425927</c:v>
                </c:pt>
                <c:pt idx="14374">
                  <c:v>4276955877.314815</c:v>
                </c:pt>
                <c:pt idx="14375">
                  <c:v>4276955880.7870374</c:v>
                </c:pt>
                <c:pt idx="14376">
                  <c:v>4276955884.2592597</c:v>
                </c:pt>
                <c:pt idx="14377">
                  <c:v>4276955886.5740743</c:v>
                </c:pt>
                <c:pt idx="14378">
                  <c:v>4276955890.0462966</c:v>
                </c:pt>
                <c:pt idx="14379">
                  <c:v>4276955893.5185189</c:v>
                </c:pt>
                <c:pt idx="14380">
                  <c:v>4276955896.9907403</c:v>
                </c:pt>
                <c:pt idx="14381">
                  <c:v>4276955899.3055558</c:v>
                </c:pt>
                <c:pt idx="14382">
                  <c:v>4276955902.7777781</c:v>
                </c:pt>
                <c:pt idx="14383">
                  <c:v>4276955906.2499995</c:v>
                </c:pt>
                <c:pt idx="14384">
                  <c:v>4276955909.7222219</c:v>
                </c:pt>
                <c:pt idx="14385">
                  <c:v>4276955913.1944442</c:v>
                </c:pt>
                <c:pt idx="14386">
                  <c:v>4276955915.5092587</c:v>
                </c:pt>
                <c:pt idx="14387">
                  <c:v>4276955918.9814811</c:v>
                </c:pt>
                <c:pt idx="14388">
                  <c:v>4276955922.4537034</c:v>
                </c:pt>
                <c:pt idx="14389">
                  <c:v>4276955925.9259257</c:v>
                </c:pt>
                <c:pt idx="14390">
                  <c:v>4276955928.2407403</c:v>
                </c:pt>
                <c:pt idx="14391">
                  <c:v>4276955931.7129626</c:v>
                </c:pt>
                <c:pt idx="14392">
                  <c:v>4276955935.185185</c:v>
                </c:pt>
                <c:pt idx="14393">
                  <c:v>4276955938.6574073</c:v>
                </c:pt>
                <c:pt idx="14394">
                  <c:v>4276955940.9722219</c:v>
                </c:pt>
                <c:pt idx="14395">
                  <c:v>4276955944.4444442</c:v>
                </c:pt>
                <c:pt idx="14396">
                  <c:v>4276955947.9166665</c:v>
                </c:pt>
                <c:pt idx="14397">
                  <c:v>4276955951.3888888</c:v>
                </c:pt>
                <c:pt idx="14398">
                  <c:v>4276955954.8611112</c:v>
                </c:pt>
                <c:pt idx="14399">
                  <c:v>4276955957.1759257</c:v>
                </c:pt>
                <c:pt idx="14400">
                  <c:v>4276955960.6481481</c:v>
                </c:pt>
                <c:pt idx="14401">
                  <c:v>4276955964.1203704</c:v>
                </c:pt>
                <c:pt idx="14402">
                  <c:v>4276955967.5925927</c:v>
                </c:pt>
                <c:pt idx="14403">
                  <c:v>4276955969.9074073</c:v>
                </c:pt>
                <c:pt idx="14404">
                  <c:v>4276955973.3796296</c:v>
                </c:pt>
                <c:pt idx="14405">
                  <c:v>4276955976.8518519</c:v>
                </c:pt>
                <c:pt idx="14406">
                  <c:v>4276955980.3240743</c:v>
                </c:pt>
                <c:pt idx="14407">
                  <c:v>4276955982.6388888</c:v>
                </c:pt>
                <c:pt idx="14408">
                  <c:v>4276955995.3703704</c:v>
                </c:pt>
                <c:pt idx="14409">
                  <c:v>4276956006.9444442</c:v>
                </c:pt>
                <c:pt idx="14410">
                  <c:v>4276956018.5185184</c:v>
                </c:pt>
                <c:pt idx="14411">
                  <c:v>4276956030.0925927</c:v>
                </c:pt>
                <c:pt idx="14412">
                  <c:v>4276956041.6666665</c:v>
                </c:pt>
                <c:pt idx="14413">
                  <c:v>4276956053.2407408</c:v>
                </c:pt>
                <c:pt idx="14414">
                  <c:v>4276956064.8148146</c:v>
                </c:pt>
                <c:pt idx="14415">
                  <c:v>4276956076.3888888</c:v>
                </c:pt>
                <c:pt idx="14416">
                  <c:v>4276956087.9629631</c:v>
                </c:pt>
                <c:pt idx="14417">
                  <c:v>4276956099.5370369</c:v>
                </c:pt>
                <c:pt idx="14418">
                  <c:v>4276956112.2685184</c:v>
                </c:pt>
                <c:pt idx="14419">
                  <c:v>4276956123.8425927</c:v>
                </c:pt>
                <c:pt idx="14420">
                  <c:v>4276956135.416667</c:v>
                </c:pt>
                <c:pt idx="14421">
                  <c:v>4276956146.9907408</c:v>
                </c:pt>
                <c:pt idx="14422">
                  <c:v>4276956158.5648146</c:v>
                </c:pt>
                <c:pt idx="14423">
                  <c:v>4276956170.1388893</c:v>
                </c:pt>
                <c:pt idx="14424">
                  <c:v>4276956181.7129631</c:v>
                </c:pt>
                <c:pt idx="14425">
                  <c:v>4276956193.2870369</c:v>
                </c:pt>
                <c:pt idx="14426">
                  <c:v>4276956204.8611116</c:v>
                </c:pt>
                <c:pt idx="14427">
                  <c:v>4276956216.4351854</c:v>
                </c:pt>
                <c:pt idx="14428">
                  <c:v>4276956229.166667</c:v>
                </c:pt>
                <c:pt idx="14429">
                  <c:v>4276956240.7407408</c:v>
                </c:pt>
                <c:pt idx="14430">
                  <c:v>4276956252.3148146</c:v>
                </c:pt>
                <c:pt idx="14431">
                  <c:v>4276956263.8888893</c:v>
                </c:pt>
                <c:pt idx="14432">
                  <c:v>4276956275.4629631</c:v>
                </c:pt>
                <c:pt idx="14433">
                  <c:v>4276956287.0370369</c:v>
                </c:pt>
                <c:pt idx="14434">
                  <c:v>4276956298.6111107</c:v>
                </c:pt>
                <c:pt idx="14435">
                  <c:v>4276956310.1851854</c:v>
                </c:pt>
                <c:pt idx="14436">
                  <c:v>4276956321.7592592</c:v>
                </c:pt>
                <c:pt idx="14437">
                  <c:v>4276956333.333333</c:v>
                </c:pt>
                <c:pt idx="14438">
                  <c:v>4276956369.2129631</c:v>
                </c:pt>
                <c:pt idx="14439">
                  <c:v>4276956403.9351854</c:v>
                </c:pt>
                <c:pt idx="14440">
                  <c:v>4276956438.6574073</c:v>
                </c:pt>
                <c:pt idx="14441">
                  <c:v>4276956473.3796296</c:v>
                </c:pt>
                <c:pt idx="14442">
                  <c:v>4276956502.314815</c:v>
                </c:pt>
                <c:pt idx="14443">
                  <c:v>4276956505.7870374</c:v>
                </c:pt>
                <c:pt idx="14444">
                  <c:v>4276956509.2592597</c:v>
                </c:pt>
                <c:pt idx="14445">
                  <c:v>4276956512.7314816</c:v>
                </c:pt>
                <c:pt idx="14446">
                  <c:v>4276956515.0462966</c:v>
                </c:pt>
                <c:pt idx="14447">
                  <c:v>4276956518.5185189</c:v>
                </c:pt>
                <c:pt idx="14448">
                  <c:v>4276956521.9907413</c:v>
                </c:pt>
                <c:pt idx="14449">
                  <c:v>4276956525.4629626</c:v>
                </c:pt>
                <c:pt idx="14450">
                  <c:v>4276956527.7777781</c:v>
                </c:pt>
                <c:pt idx="14451">
                  <c:v>4276956531.2500005</c:v>
                </c:pt>
                <c:pt idx="14452">
                  <c:v>4276956534.7222228</c:v>
                </c:pt>
                <c:pt idx="14453">
                  <c:v>4276956538.1944442</c:v>
                </c:pt>
                <c:pt idx="14454">
                  <c:v>4276956541.6666665</c:v>
                </c:pt>
                <c:pt idx="14455">
                  <c:v>4276956543.981482</c:v>
                </c:pt>
                <c:pt idx="14456">
                  <c:v>4276956547.4537034</c:v>
                </c:pt>
                <c:pt idx="14457">
                  <c:v>4276956550.9259257</c:v>
                </c:pt>
                <c:pt idx="14458">
                  <c:v>4276956554.3981481</c:v>
                </c:pt>
                <c:pt idx="14459">
                  <c:v>4276956556.7129626</c:v>
                </c:pt>
                <c:pt idx="14460">
                  <c:v>4276956560.185185</c:v>
                </c:pt>
                <c:pt idx="14461">
                  <c:v>4276956563.6574073</c:v>
                </c:pt>
                <c:pt idx="14462">
                  <c:v>4276956567.1296296</c:v>
                </c:pt>
                <c:pt idx="14463">
                  <c:v>4276956569.4444442</c:v>
                </c:pt>
                <c:pt idx="14464">
                  <c:v>4276956572.9166665</c:v>
                </c:pt>
                <c:pt idx="14465">
                  <c:v>4276956576.3888888</c:v>
                </c:pt>
                <c:pt idx="14466">
                  <c:v>4276956579.8611112</c:v>
                </c:pt>
                <c:pt idx="14467">
                  <c:v>4276956583.3333335</c:v>
                </c:pt>
                <c:pt idx="14468">
                  <c:v>4276956585.6481481</c:v>
                </c:pt>
                <c:pt idx="14469">
                  <c:v>4276956589.1203704</c:v>
                </c:pt>
                <c:pt idx="14470">
                  <c:v>4276956592.5925927</c:v>
                </c:pt>
                <c:pt idx="14471">
                  <c:v>4276956596.064815</c:v>
                </c:pt>
                <c:pt idx="14472">
                  <c:v>4276956598.3796296</c:v>
                </c:pt>
                <c:pt idx="14473">
                  <c:v>4276956601.8518519</c:v>
                </c:pt>
                <c:pt idx="14474">
                  <c:v>4276956605.3240743</c:v>
                </c:pt>
                <c:pt idx="14475">
                  <c:v>4276956608.7962966</c:v>
                </c:pt>
                <c:pt idx="14476">
                  <c:v>4276956611.1111112</c:v>
                </c:pt>
                <c:pt idx="14477">
                  <c:v>4276956614.5833335</c:v>
                </c:pt>
                <c:pt idx="14478">
                  <c:v>4276956618.0555558</c:v>
                </c:pt>
                <c:pt idx="14479">
                  <c:v>4276956621.5277781</c:v>
                </c:pt>
                <c:pt idx="14480">
                  <c:v>4276956625.0000005</c:v>
                </c:pt>
                <c:pt idx="14481">
                  <c:v>4276956627.314815</c:v>
                </c:pt>
                <c:pt idx="14482">
                  <c:v>4276956630.7870374</c:v>
                </c:pt>
                <c:pt idx="14483">
                  <c:v>4276956634.2592597</c:v>
                </c:pt>
                <c:pt idx="14484">
                  <c:v>4276956637.7314811</c:v>
                </c:pt>
                <c:pt idx="14485">
                  <c:v>4276956640.0462966</c:v>
                </c:pt>
                <c:pt idx="14486">
                  <c:v>4276956643.5185189</c:v>
                </c:pt>
                <c:pt idx="14487">
                  <c:v>4276956646.9907403</c:v>
                </c:pt>
                <c:pt idx="14488">
                  <c:v>4276956650.4629626</c:v>
                </c:pt>
                <c:pt idx="14489">
                  <c:v>4276956653.935185</c:v>
                </c:pt>
                <c:pt idx="14490">
                  <c:v>4276956656.2499995</c:v>
                </c:pt>
                <c:pt idx="14491">
                  <c:v>4276956659.7222219</c:v>
                </c:pt>
                <c:pt idx="14492">
                  <c:v>4276956663.1944442</c:v>
                </c:pt>
                <c:pt idx="14493">
                  <c:v>4276956666.6666665</c:v>
                </c:pt>
                <c:pt idx="14494">
                  <c:v>4276956668.9814811</c:v>
                </c:pt>
                <c:pt idx="14495">
                  <c:v>4276956672.4537034</c:v>
                </c:pt>
                <c:pt idx="14496">
                  <c:v>4276956675.9259257</c:v>
                </c:pt>
                <c:pt idx="14497">
                  <c:v>4276956679.3981481</c:v>
                </c:pt>
                <c:pt idx="14498">
                  <c:v>4276956681.7129626</c:v>
                </c:pt>
                <c:pt idx="14499">
                  <c:v>4276956685.185185</c:v>
                </c:pt>
                <c:pt idx="14500">
                  <c:v>4276956688.6574073</c:v>
                </c:pt>
                <c:pt idx="14501">
                  <c:v>4276956692.1296296</c:v>
                </c:pt>
                <c:pt idx="14502">
                  <c:v>4276956695.6018519</c:v>
                </c:pt>
                <c:pt idx="14503">
                  <c:v>4276956697.9166665</c:v>
                </c:pt>
                <c:pt idx="14504">
                  <c:v>4276956701.3888888</c:v>
                </c:pt>
                <c:pt idx="14505">
                  <c:v>4276956704.8611112</c:v>
                </c:pt>
                <c:pt idx="14506">
                  <c:v>4276956708.3333335</c:v>
                </c:pt>
                <c:pt idx="14507">
                  <c:v>4276956710.6481481</c:v>
                </c:pt>
                <c:pt idx="14508">
                  <c:v>4276956714.1203704</c:v>
                </c:pt>
                <c:pt idx="14509">
                  <c:v>4276956717.5925927</c:v>
                </c:pt>
                <c:pt idx="14510">
                  <c:v>4276956721.064815</c:v>
                </c:pt>
                <c:pt idx="14511">
                  <c:v>4276956723.3796296</c:v>
                </c:pt>
                <c:pt idx="14512">
                  <c:v>4276956726.8518519</c:v>
                </c:pt>
                <c:pt idx="14513">
                  <c:v>4276956730.3240743</c:v>
                </c:pt>
                <c:pt idx="14514">
                  <c:v>4276956733.7962966</c:v>
                </c:pt>
                <c:pt idx="14515">
                  <c:v>4276956737.268518</c:v>
                </c:pt>
                <c:pt idx="14516">
                  <c:v>4276956739.5833335</c:v>
                </c:pt>
                <c:pt idx="14517">
                  <c:v>4276956743.0555558</c:v>
                </c:pt>
                <c:pt idx="14518">
                  <c:v>4276956746.5277772</c:v>
                </c:pt>
                <c:pt idx="14519">
                  <c:v>4276956749.9999995</c:v>
                </c:pt>
                <c:pt idx="14520">
                  <c:v>4276956752.314815</c:v>
                </c:pt>
                <c:pt idx="14521">
                  <c:v>4276956755.7870374</c:v>
                </c:pt>
                <c:pt idx="14522">
                  <c:v>4276956759.2592587</c:v>
                </c:pt>
                <c:pt idx="14523">
                  <c:v>4276956762.7314811</c:v>
                </c:pt>
                <c:pt idx="14524">
                  <c:v>4276956766.2037034</c:v>
                </c:pt>
                <c:pt idx="14525">
                  <c:v>4276956768.5185184</c:v>
                </c:pt>
                <c:pt idx="14526">
                  <c:v>4276956771.9907403</c:v>
                </c:pt>
                <c:pt idx="14527">
                  <c:v>4276956775.4629626</c:v>
                </c:pt>
                <c:pt idx="14528">
                  <c:v>4276956778.935185</c:v>
                </c:pt>
                <c:pt idx="14529">
                  <c:v>4276956781.25</c:v>
                </c:pt>
                <c:pt idx="14530">
                  <c:v>4276956784.7222219</c:v>
                </c:pt>
                <c:pt idx="14531">
                  <c:v>4276956788.1944442</c:v>
                </c:pt>
                <c:pt idx="14532">
                  <c:v>4276956791.6666665</c:v>
                </c:pt>
                <c:pt idx="14533">
                  <c:v>4276956793.9814816</c:v>
                </c:pt>
                <c:pt idx="14534">
                  <c:v>4276956797.4537034</c:v>
                </c:pt>
                <c:pt idx="14535">
                  <c:v>4276956800.9259257</c:v>
                </c:pt>
                <c:pt idx="14536">
                  <c:v>4276956804.3981481</c:v>
                </c:pt>
                <c:pt idx="14537">
                  <c:v>4276956807.8703704</c:v>
                </c:pt>
                <c:pt idx="14538">
                  <c:v>4276956810.185185</c:v>
                </c:pt>
                <c:pt idx="14539">
                  <c:v>4276956813.6574073</c:v>
                </c:pt>
                <c:pt idx="14540">
                  <c:v>4276956817.1296296</c:v>
                </c:pt>
                <c:pt idx="14541">
                  <c:v>4276956820.6018519</c:v>
                </c:pt>
                <c:pt idx="14542">
                  <c:v>4276956822.9166665</c:v>
                </c:pt>
                <c:pt idx="14543">
                  <c:v>4276956826.3888888</c:v>
                </c:pt>
                <c:pt idx="14544">
                  <c:v>4276956829.8611112</c:v>
                </c:pt>
                <c:pt idx="14545">
                  <c:v>4276956833.3333335</c:v>
                </c:pt>
                <c:pt idx="14546">
                  <c:v>4276956836.8055553</c:v>
                </c:pt>
                <c:pt idx="14547">
                  <c:v>4276956839.1203704</c:v>
                </c:pt>
                <c:pt idx="14548">
                  <c:v>4276956842.5925927</c:v>
                </c:pt>
                <c:pt idx="14549">
                  <c:v>4276956846.0648146</c:v>
                </c:pt>
                <c:pt idx="14550">
                  <c:v>4276956849.5370369</c:v>
                </c:pt>
                <c:pt idx="14551">
                  <c:v>4276956851.8518519</c:v>
                </c:pt>
                <c:pt idx="14552">
                  <c:v>4276956855.3240743</c:v>
                </c:pt>
                <c:pt idx="14553">
                  <c:v>4276956858.7962961</c:v>
                </c:pt>
                <c:pt idx="14554">
                  <c:v>4276956862.2685184</c:v>
                </c:pt>
                <c:pt idx="14555">
                  <c:v>4276956864.5833335</c:v>
                </c:pt>
                <c:pt idx="14556">
                  <c:v>4276956868.0555553</c:v>
                </c:pt>
                <c:pt idx="14557">
                  <c:v>4276956871.5277777</c:v>
                </c:pt>
                <c:pt idx="14558">
                  <c:v>4276956875</c:v>
                </c:pt>
                <c:pt idx="14559">
                  <c:v>4276956878.4722223</c:v>
                </c:pt>
                <c:pt idx="14560">
                  <c:v>4276956880.7870369</c:v>
                </c:pt>
                <c:pt idx="14561">
                  <c:v>4276956884.2592592</c:v>
                </c:pt>
                <c:pt idx="14562">
                  <c:v>4276956887.7314816</c:v>
                </c:pt>
                <c:pt idx="14563">
                  <c:v>4276956891.2037039</c:v>
                </c:pt>
                <c:pt idx="14564">
                  <c:v>4276956893.5185184</c:v>
                </c:pt>
                <c:pt idx="14565">
                  <c:v>4276956896.9907408</c:v>
                </c:pt>
                <c:pt idx="14566">
                  <c:v>4276956900.4629631</c:v>
                </c:pt>
                <c:pt idx="14567">
                  <c:v>4276956903.9351854</c:v>
                </c:pt>
                <c:pt idx="14568">
                  <c:v>4276956907.4074078</c:v>
                </c:pt>
                <c:pt idx="14569">
                  <c:v>4276956909.7222223</c:v>
                </c:pt>
                <c:pt idx="14570">
                  <c:v>4276956913.1944447</c:v>
                </c:pt>
                <c:pt idx="14571">
                  <c:v>4276956916.666667</c:v>
                </c:pt>
                <c:pt idx="14572">
                  <c:v>4276956920.1388893</c:v>
                </c:pt>
                <c:pt idx="14573">
                  <c:v>4276956922.4537039</c:v>
                </c:pt>
                <c:pt idx="14574">
                  <c:v>4276956925.9259262</c:v>
                </c:pt>
                <c:pt idx="14575">
                  <c:v>4276956929.3981485</c:v>
                </c:pt>
                <c:pt idx="14576">
                  <c:v>4276956932.8703709</c:v>
                </c:pt>
                <c:pt idx="14577">
                  <c:v>4276956935.1851854</c:v>
                </c:pt>
                <c:pt idx="14578">
                  <c:v>4276956938.6574078</c:v>
                </c:pt>
                <c:pt idx="14579">
                  <c:v>4276956942.1296301</c:v>
                </c:pt>
                <c:pt idx="14580">
                  <c:v>4276956945.6018524</c:v>
                </c:pt>
                <c:pt idx="14581">
                  <c:v>4276956949.0740738</c:v>
                </c:pt>
                <c:pt idx="14582">
                  <c:v>4276956951.3888893</c:v>
                </c:pt>
                <c:pt idx="14583">
                  <c:v>4276956954.8611116</c:v>
                </c:pt>
                <c:pt idx="14584">
                  <c:v>4276956958.333333</c:v>
                </c:pt>
                <c:pt idx="14585">
                  <c:v>4276956961.8055553</c:v>
                </c:pt>
                <c:pt idx="14586">
                  <c:v>4276956964.1203709</c:v>
                </c:pt>
                <c:pt idx="14587">
                  <c:v>4276956967.5925922</c:v>
                </c:pt>
                <c:pt idx="14588">
                  <c:v>4276956971.0648146</c:v>
                </c:pt>
                <c:pt idx="14589">
                  <c:v>4276956974.5370369</c:v>
                </c:pt>
                <c:pt idx="14590">
                  <c:v>4276956978.0092592</c:v>
                </c:pt>
                <c:pt idx="14591">
                  <c:v>4276956980.3240738</c:v>
                </c:pt>
                <c:pt idx="14592">
                  <c:v>4276956983.7962961</c:v>
                </c:pt>
                <c:pt idx="14593">
                  <c:v>4276956987.2685184</c:v>
                </c:pt>
                <c:pt idx="14594">
                  <c:v>4276956990.7407408</c:v>
                </c:pt>
                <c:pt idx="14595">
                  <c:v>4276956993.0555553</c:v>
                </c:pt>
                <c:pt idx="14596">
                  <c:v>4276956996.5277777</c:v>
                </c:pt>
                <c:pt idx="14597">
                  <c:v>4276957000</c:v>
                </c:pt>
                <c:pt idx="14598">
                  <c:v>4276957003.4722223</c:v>
                </c:pt>
                <c:pt idx="14599">
                  <c:v>4276957005.7870369</c:v>
                </c:pt>
                <c:pt idx="14600">
                  <c:v>4276957009.2592592</c:v>
                </c:pt>
                <c:pt idx="14601">
                  <c:v>4276957012.7314816</c:v>
                </c:pt>
                <c:pt idx="14602">
                  <c:v>4276957016.2037039</c:v>
                </c:pt>
                <c:pt idx="14603">
                  <c:v>4276957019.6759262</c:v>
                </c:pt>
                <c:pt idx="14604">
                  <c:v>4276957021.9907408</c:v>
                </c:pt>
                <c:pt idx="14605">
                  <c:v>4276957025.4629631</c:v>
                </c:pt>
                <c:pt idx="14606">
                  <c:v>4276957028.9351854</c:v>
                </c:pt>
                <c:pt idx="14607">
                  <c:v>4276957032.4074078</c:v>
                </c:pt>
                <c:pt idx="14608">
                  <c:v>4276957034.7222223</c:v>
                </c:pt>
                <c:pt idx="14609">
                  <c:v>4276957038.1944447</c:v>
                </c:pt>
                <c:pt idx="14610">
                  <c:v>4276957041.666667</c:v>
                </c:pt>
                <c:pt idx="14611">
                  <c:v>4276957045.1388893</c:v>
                </c:pt>
                <c:pt idx="14612">
                  <c:v>4276957047.4537039</c:v>
                </c:pt>
                <c:pt idx="14613">
                  <c:v>4276957050.9259262</c:v>
                </c:pt>
                <c:pt idx="14614">
                  <c:v>4276957054.3981485</c:v>
                </c:pt>
                <c:pt idx="14615">
                  <c:v>4276957057.8703699</c:v>
                </c:pt>
                <c:pt idx="14616">
                  <c:v>4276957061.3425922</c:v>
                </c:pt>
                <c:pt idx="14617">
                  <c:v>4276957063.6574078</c:v>
                </c:pt>
                <c:pt idx="14618">
                  <c:v>4276957067.1296291</c:v>
                </c:pt>
                <c:pt idx="14619">
                  <c:v>4276957070.6018515</c:v>
                </c:pt>
                <c:pt idx="14620">
                  <c:v>4276957074.0740738</c:v>
                </c:pt>
                <c:pt idx="14621">
                  <c:v>4276957076.3888884</c:v>
                </c:pt>
                <c:pt idx="14622">
                  <c:v>4276957079.8611107</c:v>
                </c:pt>
                <c:pt idx="14623">
                  <c:v>4276957083.333333</c:v>
                </c:pt>
                <c:pt idx="14624">
                  <c:v>4276957086.8055553</c:v>
                </c:pt>
                <c:pt idx="14625">
                  <c:v>4276957090.2777777</c:v>
                </c:pt>
                <c:pt idx="14626">
                  <c:v>4276957092.5925922</c:v>
                </c:pt>
                <c:pt idx="14627">
                  <c:v>4276957096.0648146</c:v>
                </c:pt>
                <c:pt idx="14628">
                  <c:v>4276957099.5370369</c:v>
                </c:pt>
                <c:pt idx="14629">
                  <c:v>4276957103.0092592</c:v>
                </c:pt>
                <c:pt idx="14630">
                  <c:v>4276957105.3240738</c:v>
                </c:pt>
                <c:pt idx="14631">
                  <c:v>4276957108.7962961</c:v>
                </c:pt>
                <c:pt idx="14632">
                  <c:v>4276957112.2685184</c:v>
                </c:pt>
                <c:pt idx="14633">
                  <c:v>4276957115.7407408</c:v>
                </c:pt>
                <c:pt idx="14634">
                  <c:v>4276957118.0555553</c:v>
                </c:pt>
                <c:pt idx="14635">
                  <c:v>4276957121.5277777</c:v>
                </c:pt>
                <c:pt idx="14636">
                  <c:v>4276957125</c:v>
                </c:pt>
                <c:pt idx="14637">
                  <c:v>4276957128.4722223</c:v>
                </c:pt>
                <c:pt idx="14638">
                  <c:v>4276957131.9444447</c:v>
                </c:pt>
                <c:pt idx="14639">
                  <c:v>4276957134.2592592</c:v>
                </c:pt>
                <c:pt idx="14640">
                  <c:v>4276957137.7314816</c:v>
                </c:pt>
                <c:pt idx="14641">
                  <c:v>4276957141.2037039</c:v>
                </c:pt>
                <c:pt idx="14642">
                  <c:v>4276957144.6759262</c:v>
                </c:pt>
                <c:pt idx="14643">
                  <c:v>4276957146.9907408</c:v>
                </c:pt>
                <c:pt idx="14644">
                  <c:v>4276957150.4629631</c:v>
                </c:pt>
                <c:pt idx="14645">
                  <c:v>4276957153.9351854</c:v>
                </c:pt>
                <c:pt idx="14646">
                  <c:v>4276957157.4074073</c:v>
                </c:pt>
                <c:pt idx="14647">
                  <c:v>4276957160.8796291</c:v>
                </c:pt>
                <c:pt idx="14648">
                  <c:v>4276957163.1944447</c:v>
                </c:pt>
                <c:pt idx="14649">
                  <c:v>4276957166.6666665</c:v>
                </c:pt>
                <c:pt idx="14650">
                  <c:v>4276957170.1388888</c:v>
                </c:pt>
                <c:pt idx="14651">
                  <c:v>4276957173.6111107</c:v>
                </c:pt>
                <c:pt idx="14652">
                  <c:v>4276957175.9259262</c:v>
                </c:pt>
                <c:pt idx="14653">
                  <c:v>4276957179.3981481</c:v>
                </c:pt>
                <c:pt idx="14654">
                  <c:v>4276957182.8703704</c:v>
                </c:pt>
                <c:pt idx="14655">
                  <c:v>4276957186.3425922</c:v>
                </c:pt>
                <c:pt idx="14656">
                  <c:v>4276957188.6574073</c:v>
                </c:pt>
                <c:pt idx="14657">
                  <c:v>4276957192.1296296</c:v>
                </c:pt>
                <c:pt idx="14658">
                  <c:v>4276957195.6018519</c:v>
                </c:pt>
                <c:pt idx="14659">
                  <c:v>4276957199.0740738</c:v>
                </c:pt>
                <c:pt idx="14660">
                  <c:v>4276957202.5462961</c:v>
                </c:pt>
                <c:pt idx="14661">
                  <c:v>4276957204.8611112</c:v>
                </c:pt>
                <c:pt idx="14662">
                  <c:v>4276957208.3333335</c:v>
                </c:pt>
                <c:pt idx="14663">
                  <c:v>4276957211.8055553</c:v>
                </c:pt>
                <c:pt idx="14664">
                  <c:v>4276957215.2777777</c:v>
                </c:pt>
                <c:pt idx="14665">
                  <c:v>4276957217.5925927</c:v>
                </c:pt>
                <c:pt idx="14666">
                  <c:v>4276957221.0648146</c:v>
                </c:pt>
                <c:pt idx="14667">
                  <c:v>4276957224.5370369</c:v>
                </c:pt>
                <c:pt idx="14668">
                  <c:v>4276957228.0092592</c:v>
                </c:pt>
                <c:pt idx="14669">
                  <c:v>4276957230.3240743</c:v>
                </c:pt>
                <c:pt idx="14670">
                  <c:v>4276957233.7962961</c:v>
                </c:pt>
                <c:pt idx="14671">
                  <c:v>4276957237.2685184</c:v>
                </c:pt>
                <c:pt idx="14672">
                  <c:v>4276957240.7407408</c:v>
                </c:pt>
                <c:pt idx="14673">
                  <c:v>4276957244.2129631</c:v>
                </c:pt>
                <c:pt idx="14674">
                  <c:v>4276957246.5277777</c:v>
                </c:pt>
                <c:pt idx="14675">
                  <c:v>4276957250</c:v>
                </c:pt>
                <c:pt idx="14676">
                  <c:v>4276957261.5740743</c:v>
                </c:pt>
                <c:pt idx="14677">
                  <c:v>4276957273.1481481</c:v>
                </c:pt>
                <c:pt idx="14678">
                  <c:v>4276957284.7222223</c:v>
                </c:pt>
                <c:pt idx="14679">
                  <c:v>4276957297.4537034</c:v>
                </c:pt>
                <c:pt idx="14680">
                  <c:v>4276957309.0277781</c:v>
                </c:pt>
                <c:pt idx="14681">
                  <c:v>4276957320.6018519</c:v>
                </c:pt>
                <c:pt idx="14682">
                  <c:v>4276957332.1759257</c:v>
                </c:pt>
                <c:pt idx="14683">
                  <c:v>4276957343.7500005</c:v>
                </c:pt>
                <c:pt idx="14684">
                  <c:v>4276957355.3240743</c:v>
                </c:pt>
                <c:pt idx="14685">
                  <c:v>4276957366.8981481</c:v>
                </c:pt>
                <c:pt idx="14686">
                  <c:v>4276957378.4722219</c:v>
                </c:pt>
                <c:pt idx="14687">
                  <c:v>4276957390.0462966</c:v>
                </c:pt>
                <c:pt idx="14688">
                  <c:v>4276957401.6203704</c:v>
                </c:pt>
                <c:pt idx="14689">
                  <c:v>4276957414.3518519</c:v>
                </c:pt>
                <c:pt idx="14690">
                  <c:v>4276957425.9259257</c:v>
                </c:pt>
                <c:pt idx="14691">
                  <c:v>4276957437.4999995</c:v>
                </c:pt>
                <c:pt idx="14692">
                  <c:v>4276957449.0740743</c:v>
                </c:pt>
                <c:pt idx="14693">
                  <c:v>4276957460.6481481</c:v>
                </c:pt>
                <c:pt idx="14694">
                  <c:v>4276957472.2222219</c:v>
                </c:pt>
                <c:pt idx="14695">
                  <c:v>4276957483.7962966</c:v>
                </c:pt>
                <c:pt idx="14696">
                  <c:v>4276957495.3703704</c:v>
                </c:pt>
                <c:pt idx="14697">
                  <c:v>4276957506.9444442</c:v>
                </c:pt>
                <c:pt idx="14698">
                  <c:v>4276957518.518518</c:v>
                </c:pt>
                <c:pt idx="14699">
                  <c:v>4276957531.2499995</c:v>
                </c:pt>
                <c:pt idx="14700">
                  <c:v>4276957542.8240743</c:v>
                </c:pt>
                <c:pt idx="14701">
                  <c:v>4276957554.3981481</c:v>
                </c:pt>
                <c:pt idx="14702">
                  <c:v>4276957565.9722219</c:v>
                </c:pt>
                <c:pt idx="14703">
                  <c:v>4276957577.5462961</c:v>
                </c:pt>
                <c:pt idx="14704">
                  <c:v>4276957589.1203704</c:v>
                </c:pt>
                <c:pt idx="14705">
                  <c:v>4276957600.6944442</c:v>
                </c:pt>
                <c:pt idx="14706">
                  <c:v>4276957635.4166665</c:v>
                </c:pt>
                <c:pt idx="14707">
                  <c:v>4276957670.1388893</c:v>
                </c:pt>
                <c:pt idx="14708">
                  <c:v>4276957704.8611116</c:v>
                </c:pt>
                <c:pt idx="14709">
                  <c:v>4276957739.583333</c:v>
                </c:pt>
                <c:pt idx="14710">
                  <c:v>4276957774.3055553</c:v>
                </c:pt>
                <c:pt idx="14711">
                  <c:v>4276957809.0277777</c:v>
                </c:pt>
                <c:pt idx="14712">
                  <c:v>4276957843.75</c:v>
                </c:pt>
                <c:pt idx="14713">
                  <c:v>4276957864.583333</c:v>
                </c:pt>
                <c:pt idx="14714">
                  <c:v>4276957868.0555553</c:v>
                </c:pt>
                <c:pt idx="14715">
                  <c:v>4276957871.5277777</c:v>
                </c:pt>
                <c:pt idx="14716">
                  <c:v>4276957875</c:v>
                </c:pt>
                <c:pt idx="14717">
                  <c:v>4276957877.3148146</c:v>
                </c:pt>
                <c:pt idx="14718">
                  <c:v>4276957880.7870369</c:v>
                </c:pt>
                <c:pt idx="14719">
                  <c:v>4276957884.2592592</c:v>
                </c:pt>
                <c:pt idx="14720">
                  <c:v>4276957887.7314816</c:v>
                </c:pt>
                <c:pt idx="14721">
                  <c:v>4276957891.2037039</c:v>
                </c:pt>
                <c:pt idx="14722">
                  <c:v>4276957893.5185184</c:v>
                </c:pt>
                <c:pt idx="14723">
                  <c:v>4276957896.9907408</c:v>
                </c:pt>
                <c:pt idx="14724">
                  <c:v>4276957900.4629631</c:v>
                </c:pt>
                <c:pt idx="14725">
                  <c:v>4276957903.9351854</c:v>
                </c:pt>
                <c:pt idx="14726">
                  <c:v>4276957906.25</c:v>
                </c:pt>
                <c:pt idx="14727">
                  <c:v>4276957909.7222223</c:v>
                </c:pt>
                <c:pt idx="14728">
                  <c:v>4276957913.1944447</c:v>
                </c:pt>
                <c:pt idx="14729">
                  <c:v>4276957916.666667</c:v>
                </c:pt>
                <c:pt idx="14730">
                  <c:v>4276957920.1388884</c:v>
                </c:pt>
                <c:pt idx="14731">
                  <c:v>4276957922.4537039</c:v>
                </c:pt>
                <c:pt idx="14732">
                  <c:v>4276957925.9259262</c:v>
                </c:pt>
                <c:pt idx="14733">
                  <c:v>4276957929.3981481</c:v>
                </c:pt>
                <c:pt idx="14734">
                  <c:v>4276957932.8703699</c:v>
                </c:pt>
                <c:pt idx="14735">
                  <c:v>4276957935.1851854</c:v>
                </c:pt>
                <c:pt idx="14736">
                  <c:v>4276957938.6574073</c:v>
                </c:pt>
                <c:pt idx="14737">
                  <c:v>4276957942.1296291</c:v>
                </c:pt>
                <c:pt idx="14738">
                  <c:v>4276957945.6018515</c:v>
                </c:pt>
                <c:pt idx="14739">
                  <c:v>4276957947.9166665</c:v>
                </c:pt>
                <c:pt idx="14740">
                  <c:v>4276957951.3888888</c:v>
                </c:pt>
                <c:pt idx="14741">
                  <c:v>4276957954.8611107</c:v>
                </c:pt>
                <c:pt idx="14742">
                  <c:v>4276957958.333333</c:v>
                </c:pt>
                <c:pt idx="14743">
                  <c:v>4276957961.8055553</c:v>
                </c:pt>
                <c:pt idx="14744">
                  <c:v>4276957964.1203704</c:v>
                </c:pt>
                <c:pt idx="14745">
                  <c:v>4276957967.5925922</c:v>
                </c:pt>
                <c:pt idx="14746">
                  <c:v>4276957971.0648146</c:v>
                </c:pt>
                <c:pt idx="14747">
                  <c:v>4276957974.5370369</c:v>
                </c:pt>
                <c:pt idx="14748">
                  <c:v>4276957976.8518519</c:v>
                </c:pt>
                <c:pt idx="14749">
                  <c:v>4276957980.3240738</c:v>
                </c:pt>
                <c:pt idx="14750">
                  <c:v>4276957983.7962961</c:v>
                </c:pt>
                <c:pt idx="14751">
                  <c:v>4276957987.2685184</c:v>
                </c:pt>
                <c:pt idx="14752">
                  <c:v>4276957989.5833335</c:v>
                </c:pt>
                <c:pt idx="14753">
                  <c:v>4276957993.0555553</c:v>
                </c:pt>
                <c:pt idx="14754">
                  <c:v>4276957996.5277777</c:v>
                </c:pt>
                <c:pt idx="14755">
                  <c:v>4276958000</c:v>
                </c:pt>
                <c:pt idx="14756">
                  <c:v>4276958003.4722223</c:v>
                </c:pt>
                <c:pt idx="14757">
                  <c:v>4276958005.7870369</c:v>
                </c:pt>
                <c:pt idx="14758">
                  <c:v>4276958009.2592592</c:v>
                </c:pt>
                <c:pt idx="14759">
                  <c:v>4276958012.7314816</c:v>
                </c:pt>
                <c:pt idx="14760">
                  <c:v>4276958016.2037039</c:v>
                </c:pt>
                <c:pt idx="14761">
                  <c:v>4276958018.5185184</c:v>
                </c:pt>
                <c:pt idx="14762">
                  <c:v>4276958021.9907408</c:v>
                </c:pt>
                <c:pt idx="14763">
                  <c:v>4276958025.4629631</c:v>
                </c:pt>
                <c:pt idx="14764">
                  <c:v>4276958028.935185</c:v>
                </c:pt>
                <c:pt idx="14765">
                  <c:v>4276958032.4074073</c:v>
                </c:pt>
                <c:pt idx="14766">
                  <c:v>4276958034.7222223</c:v>
                </c:pt>
                <c:pt idx="14767">
                  <c:v>4276958038.1944442</c:v>
                </c:pt>
                <c:pt idx="14768">
                  <c:v>4276958041.6666665</c:v>
                </c:pt>
                <c:pt idx="14769">
                  <c:v>4276958045.1388888</c:v>
                </c:pt>
                <c:pt idx="14770">
                  <c:v>4276958047.4537039</c:v>
                </c:pt>
                <c:pt idx="14771">
                  <c:v>4276958050.9259257</c:v>
                </c:pt>
                <c:pt idx="14772">
                  <c:v>4276958054.3981481</c:v>
                </c:pt>
                <c:pt idx="14773">
                  <c:v>4276958057.8703704</c:v>
                </c:pt>
                <c:pt idx="14774">
                  <c:v>4276958060.185185</c:v>
                </c:pt>
                <c:pt idx="14775">
                  <c:v>4276958063.6574073</c:v>
                </c:pt>
                <c:pt idx="14776">
                  <c:v>4276958067.1296296</c:v>
                </c:pt>
                <c:pt idx="14777">
                  <c:v>4276958070.6018519</c:v>
                </c:pt>
                <c:pt idx="14778">
                  <c:v>4276958074.0740743</c:v>
                </c:pt>
                <c:pt idx="14779">
                  <c:v>4276958076.3888888</c:v>
                </c:pt>
                <c:pt idx="14780">
                  <c:v>4276958079.8611112</c:v>
                </c:pt>
                <c:pt idx="14781">
                  <c:v>4276958083.3333335</c:v>
                </c:pt>
                <c:pt idx="14782">
                  <c:v>4276958086.8055558</c:v>
                </c:pt>
                <c:pt idx="14783">
                  <c:v>4276958089.1203704</c:v>
                </c:pt>
                <c:pt idx="14784">
                  <c:v>4276958092.5925927</c:v>
                </c:pt>
                <c:pt idx="14785">
                  <c:v>4276958096.064815</c:v>
                </c:pt>
                <c:pt idx="14786">
                  <c:v>4276958099.5370374</c:v>
                </c:pt>
                <c:pt idx="14787">
                  <c:v>4276958101.8518519</c:v>
                </c:pt>
                <c:pt idx="14788">
                  <c:v>4276958105.3240743</c:v>
                </c:pt>
                <c:pt idx="14789">
                  <c:v>4276958108.7962966</c:v>
                </c:pt>
                <c:pt idx="14790">
                  <c:v>4276958112.2685189</c:v>
                </c:pt>
                <c:pt idx="14791">
                  <c:v>4276958115.7407413</c:v>
                </c:pt>
                <c:pt idx="14792">
                  <c:v>4276958118.0555558</c:v>
                </c:pt>
                <c:pt idx="14793">
                  <c:v>4276958121.5277781</c:v>
                </c:pt>
                <c:pt idx="14794">
                  <c:v>4276958125.0000005</c:v>
                </c:pt>
                <c:pt idx="14795">
                  <c:v>4276958128.4722219</c:v>
                </c:pt>
                <c:pt idx="14796">
                  <c:v>4276958130.7870374</c:v>
                </c:pt>
                <c:pt idx="14797">
                  <c:v>4276958134.2592597</c:v>
                </c:pt>
                <c:pt idx="14798">
                  <c:v>4276958137.731482</c:v>
                </c:pt>
                <c:pt idx="14799">
                  <c:v>4276958141.2037034</c:v>
                </c:pt>
                <c:pt idx="14800">
                  <c:v>4276958144.6759257</c:v>
                </c:pt>
                <c:pt idx="14801">
                  <c:v>4276958146.9907413</c:v>
                </c:pt>
                <c:pt idx="14802">
                  <c:v>4276958150.4629626</c:v>
                </c:pt>
                <c:pt idx="14803">
                  <c:v>4276958153.935185</c:v>
                </c:pt>
                <c:pt idx="14804">
                  <c:v>4276958157.4074073</c:v>
                </c:pt>
                <c:pt idx="14805">
                  <c:v>4276958159.7222219</c:v>
                </c:pt>
                <c:pt idx="14806">
                  <c:v>4276958163.1944442</c:v>
                </c:pt>
                <c:pt idx="14807">
                  <c:v>4276958166.6666665</c:v>
                </c:pt>
                <c:pt idx="14808">
                  <c:v>4276958170.1388888</c:v>
                </c:pt>
                <c:pt idx="14809">
                  <c:v>4276958172.4537034</c:v>
                </c:pt>
                <c:pt idx="14810">
                  <c:v>4276958175.9259257</c:v>
                </c:pt>
                <c:pt idx="14811">
                  <c:v>4276958179.3981481</c:v>
                </c:pt>
                <c:pt idx="14812">
                  <c:v>4276958182.8703704</c:v>
                </c:pt>
                <c:pt idx="14813">
                  <c:v>4276958186.3425927</c:v>
                </c:pt>
                <c:pt idx="14814">
                  <c:v>4276958188.6574073</c:v>
                </c:pt>
                <c:pt idx="14815">
                  <c:v>4276958192.1296296</c:v>
                </c:pt>
                <c:pt idx="14816">
                  <c:v>4276958195.6018519</c:v>
                </c:pt>
                <c:pt idx="14817">
                  <c:v>4276958199.0740743</c:v>
                </c:pt>
                <c:pt idx="14818">
                  <c:v>4276958201.3888888</c:v>
                </c:pt>
                <c:pt idx="14819">
                  <c:v>4276958204.8611112</c:v>
                </c:pt>
                <c:pt idx="14820">
                  <c:v>4276958208.3333335</c:v>
                </c:pt>
                <c:pt idx="14821">
                  <c:v>4276958211.8055558</c:v>
                </c:pt>
                <c:pt idx="14822">
                  <c:v>4276958214.1203704</c:v>
                </c:pt>
                <c:pt idx="14823">
                  <c:v>4276958217.5925927</c:v>
                </c:pt>
                <c:pt idx="14824">
                  <c:v>4276958221.064815</c:v>
                </c:pt>
                <c:pt idx="14825">
                  <c:v>4276958224.5370374</c:v>
                </c:pt>
                <c:pt idx="14826">
                  <c:v>4276958228.0092597</c:v>
                </c:pt>
                <c:pt idx="14827">
                  <c:v>4276958230.3240743</c:v>
                </c:pt>
                <c:pt idx="14828">
                  <c:v>4276958233.7962966</c:v>
                </c:pt>
                <c:pt idx="14829">
                  <c:v>4276958237.2685189</c:v>
                </c:pt>
                <c:pt idx="14830">
                  <c:v>4276958240.7407403</c:v>
                </c:pt>
                <c:pt idx="14831">
                  <c:v>4276958243.0555558</c:v>
                </c:pt>
                <c:pt idx="14832">
                  <c:v>4276958246.5277781</c:v>
                </c:pt>
                <c:pt idx="14833">
                  <c:v>4276958249.9999995</c:v>
                </c:pt>
                <c:pt idx="14834">
                  <c:v>4276958253.4722219</c:v>
                </c:pt>
                <c:pt idx="14835">
                  <c:v>4276958256.9444442</c:v>
                </c:pt>
                <c:pt idx="14836">
                  <c:v>4276958259.2592587</c:v>
                </c:pt>
                <c:pt idx="14837">
                  <c:v>4276958262.7314811</c:v>
                </c:pt>
                <c:pt idx="14838">
                  <c:v>4276958266.2037034</c:v>
                </c:pt>
                <c:pt idx="14839">
                  <c:v>4276958269.6759257</c:v>
                </c:pt>
                <c:pt idx="14840">
                  <c:v>4276958271.9907403</c:v>
                </c:pt>
                <c:pt idx="14841">
                  <c:v>4276958275.4629626</c:v>
                </c:pt>
                <c:pt idx="14842">
                  <c:v>4276958278.935185</c:v>
                </c:pt>
                <c:pt idx="14843">
                  <c:v>4276958282.4074073</c:v>
                </c:pt>
                <c:pt idx="14844">
                  <c:v>4276958284.7222219</c:v>
                </c:pt>
                <c:pt idx="14845">
                  <c:v>4276958288.1944442</c:v>
                </c:pt>
                <c:pt idx="14846">
                  <c:v>4276958291.6666665</c:v>
                </c:pt>
                <c:pt idx="14847">
                  <c:v>4276958295.1388888</c:v>
                </c:pt>
                <c:pt idx="14848">
                  <c:v>4276958298.6111112</c:v>
                </c:pt>
                <c:pt idx="14849">
                  <c:v>4276958300.9259257</c:v>
                </c:pt>
                <c:pt idx="14850">
                  <c:v>4276958304.3981481</c:v>
                </c:pt>
                <c:pt idx="14851">
                  <c:v>4276958307.8703704</c:v>
                </c:pt>
                <c:pt idx="14852">
                  <c:v>4276958311.3425927</c:v>
                </c:pt>
                <c:pt idx="14853">
                  <c:v>4276958313.6574073</c:v>
                </c:pt>
                <c:pt idx="14854">
                  <c:v>4276958317.1296296</c:v>
                </c:pt>
                <c:pt idx="14855">
                  <c:v>4276958320.6018519</c:v>
                </c:pt>
                <c:pt idx="14856">
                  <c:v>4276958324.0740743</c:v>
                </c:pt>
                <c:pt idx="14857">
                  <c:v>4276958327.5462966</c:v>
                </c:pt>
                <c:pt idx="14858">
                  <c:v>4276958329.8611112</c:v>
                </c:pt>
                <c:pt idx="14859">
                  <c:v>4276958333.3333335</c:v>
                </c:pt>
                <c:pt idx="14860">
                  <c:v>4276958336.8055558</c:v>
                </c:pt>
                <c:pt idx="14861">
                  <c:v>4276958340.2777777</c:v>
                </c:pt>
                <c:pt idx="14862">
                  <c:v>4276958342.5925927</c:v>
                </c:pt>
                <c:pt idx="14863">
                  <c:v>4276958346.064815</c:v>
                </c:pt>
                <c:pt idx="14864">
                  <c:v>4276958349.5370369</c:v>
                </c:pt>
                <c:pt idx="14865">
                  <c:v>4276958353.0092592</c:v>
                </c:pt>
                <c:pt idx="14866">
                  <c:v>4276958355.3240743</c:v>
                </c:pt>
                <c:pt idx="14867">
                  <c:v>4276958358.7962961</c:v>
                </c:pt>
                <c:pt idx="14868">
                  <c:v>4276958362.2685184</c:v>
                </c:pt>
                <c:pt idx="14869">
                  <c:v>4276958365.7407408</c:v>
                </c:pt>
                <c:pt idx="14870">
                  <c:v>4276958369.2129626</c:v>
                </c:pt>
                <c:pt idx="14871">
                  <c:v>4276958371.5277777</c:v>
                </c:pt>
                <c:pt idx="14872">
                  <c:v>4276958375</c:v>
                </c:pt>
                <c:pt idx="14873">
                  <c:v>4276958378.4722223</c:v>
                </c:pt>
                <c:pt idx="14874">
                  <c:v>4276958381.9444442</c:v>
                </c:pt>
                <c:pt idx="14875">
                  <c:v>4276958384.2592592</c:v>
                </c:pt>
                <c:pt idx="14876">
                  <c:v>4276958387.7314816</c:v>
                </c:pt>
                <c:pt idx="14877">
                  <c:v>4276958391.2037039</c:v>
                </c:pt>
                <c:pt idx="14878">
                  <c:v>4276958394.6759257</c:v>
                </c:pt>
                <c:pt idx="14879">
                  <c:v>4276958398.1481481</c:v>
                </c:pt>
                <c:pt idx="14880">
                  <c:v>4276958400.4629631</c:v>
                </c:pt>
                <c:pt idx="14881">
                  <c:v>4276958403.9351854</c:v>
                </c:pt>
                <c:pt idx="14882">
                  <c:v>4276958407.4074073</c:v>
                </c:pt>
                <c:pt idx="14883">
                  <c:v>4276958410.8796296</c:v>
                </c:pt>
                <c:pt idx="14884">
                  <c:v>4276958413.1944447</c:v>
                </c:pt>
                <c:pt idx="14885">
                  <c:v>4276958416.6666665</c:v>
                </c:pt>
                <c:pt idx="14886">
                  <c:v>4276958420.1388888</c:v>
                </c:pt>
                <c:pt idx="14887">
                  <c:v>4276958423.6111112</c:v>
                </c:pt>
                <c:pt idx="14888">
                  <c:v>4276958425.9259262</c:v>
                </c:pt>
                <c:pt idx="14889">
                  <c:v>4276958429.3981481</c:v>
                </c:pt>
                <c:pt idx="14890">
                  <c:v>4276958432.8703704</c:v>
                </c:pt>
                <c:pt idx="14891">
                  <c:v>4276958436.3425927</c:v>
                </c:pt>
                <c:pt idx="14892">
                  <c:v>4276958439.8148146</c:v>
                </c:pt>
                <c:pt idx="14893">
                  <c:v>4276958442.1296296</c:v>
                </c:pt>
                <c:pt idx="14894">
                  <c:v>4276958445.6018519</c:v>
                </c:pt>
                <c:pt idx="14895">
                  <c:v>4276958449.0740738</c:v>
                </c:pt>
                <c:pt idx="14896">
                  <c:v>4276958452.5462961</c:v>
                </c:pt>
                <c:pt idx="14897">
                  <c:v>4276958454.8611112</c:v>
                </c:pt>
                <c:pt idx="14898">
                  <c:v>4276958458.3333335</c:v>
                </c:pt>
                <c:pt idx="14899">
                  <c:v>4276958461.8055553</c:v>
                </c:pt>
                <c:pt idx="14900">
                  <c:v>4276958465.2777777</c:v>
                </c:pt>
                <c:pt idx="14901">
                  <c:v>4276958467.5925927</c:v>
                </c:pt>
                <c:pt idx="14902">
                  <c:v>4276958471.0648146</c:v>
                </c:pt>
                <c:pt idx="14903">
                  <c:v>4276958474.5370369</c:v>
                </c:pt>
                <c:pt idx="14904">
                  <c:v>4276958478.0092592</c:v>
                </c:pt>
                <c:pt idx="14905">
                  <c:v>4276958481.4814816</c:v>
                </c:pt>
                <c:pt idx="14906">
                  <c:v>4276958483.7962961</c:v>
                </c:pt>
                <c:pt idx="14907">
                  <c:v>4276958487.2685184</c:v>
                </c:pt>
                <c:pt idx="14908">
                  <c:v>4276958498.8425922</c:v>
                </c:pt>
                <c:pt idx="14909">
                  <c:v>4276958510.416667</c:v>
                </c:pt>
                <c:pt idx="14910">
                  <c:v>4276958521.9907408</c:v>
                </c:pt>
                <c:pt idx="14911">
                  <c:v>4276958534.7222223</c:v>
                </c:pt>
                <c:pt idx="14912">
                  <c:v>4276958546.2962961</c:v>
                </c:pt>
                <c:pt idx="14913">
                  <c:v>4276958557.8703709</c:v>
                </c:pt>
                <c:pt idx="14914">
                  <c:v>4276958569.4444447</c:v>
                </c:pt>
                <c:pt idx="14915">
                  <c:v>4276958581.0185184</c:v>
                </c:pt>
                <c:pt idx="14916">
                  <c:v>4276958592.5925922</c:v>
                </c:pt>
                <c:pt idx="14917">
                  <c:v>4276958604.166667</c:v>
                </c:pt>
                <c:pt idx="14918">
                  <c:v>4276958615.7407408</c:v>
                </c:pt>
                <c:pt idx="14919">
                  <c:v>4276958627.3148146</c:v>
                </c:pt>
                <c:pt idx="14920">
                  <c:v>4276958638.8888884</c:v>
                </c:pt>
                <c:pt idx="14921">
                  <c:v>4276958651.6203699</c:v>
                </c:pt>
                <c:pt idx="14922">
                  <c:v>4276958663.1944447</c:v>
                </c:pt>
                <c:pt idx="14923">
                  <c:v>4276958674.7685184</c:v>
                </c:pt>
                <c:pt idx="14924">
                  <c:v>4276958686.3425922</c:v>
                </c:pt>
                <c:pt idx="14925">
                  <c:v>4276958697.916667</c:v>
                </c:pt>
                <c:pt idx="14926">
                  <c:v>4276958709.4907408</c:v>
                </c:pt>
                <c:pt idx="14927">
                  <c:v>4276958721.0648146</c:v>
                </c:pt>
                <c:pt idx="14928">
                  <c:v>4276958732.6388888</c:v>
                </c:pt>
                <c:pt idx="14929">
                  <c:v>4276958744.2129631</c:v>
                </c:pt>
                <c:pt idx="14930">
                  <c:v>4276958755.7870369</c:v>
                </c:pt>
                <c:pt idx="14931">
                  <c:v>4276958768.5185184</c:v>
                </c:pt>
                <c:pt idx="14932">
                  <c:v>4276958780.0925927</c:v>
                </c:pt>
                <c:pt idx="14933">
                  <c:v>4276958791.6666665</c:v>
                </c:pt>
                <c:pt idx="14934">
                  <c:v>4276958803.2407408</c:v>
                </c:pt>
                <c:pt idx="14935">
                  <c:v>4276958814.814815</c:v>
                </c:pt>
                <c:pt idx="14936">
                  <c:v>4276958826.3888888</c:v>
                </c:pt>
                <c:pt idx="14937">
                  <c:v>4276958837.9629631</c:v>
                </c:pt>
                <c:pt idx="14938">
                  <c:v>4276958872.685185</c:v>
                </c:pt>
                <c:pt idx="14939">
                  <c:v>4276958907.4074073</c:v>
                </c:pt>
                <c:pt idx="14940">
                  <c:v>4276958942.1296296</c:v>
                </c:pt>
                <c:pt idx="14941">
                  <c:v>4276958976.8518519</c:v>
                </c:pt>
                <c:pt idx="14942">
                  <c:v>4276959011.5740743</c:v>
                </c:pt>
                <c:pt idx="14943">
                  <c:v>4276959046.2962966</c:v>
                </c:pt>
                <c:pt idx="14944">
                  <c:v>4276959081.018518</c:v>
                </c:pt>
                <c:pt idx="14945">
                  <c:v>4276959115.7407403</c:v>
                </c:pt>
                <c:pt idx="14946">
                  <c:v>4276959150.4629626</c:v>
                </c:pt>
                <c:pt idx="14947">
                  <c:v>4276959185.1851854</c:v>
                </c:pt>
                <c:pt idx="14948">
                  <c:v>4276959219.9074078</c:v>
                </c:pt>
                <c:pt idx="14949">
                  <c:v>4276959250</c:v>
                </c:pt>
                <c:pt idx="14950">
                  <c:v>4276959253.4722223</c:v>
                </c:pt>
                <c:pt idx="14951">
                  <c:v>4276959256.9444447</c:v>
                </c:pt>
                <c:pt idx="14952">
                  <c:v>4276959259.2592592</c:v>
                </c:pt>
                <c:pt idx="14953">
                  <c:v>4276959262.7314816</c:v>
                </c:pt>
                <c:pt idx="14954">
                  <c:v>4276959266.2037039</c:v>
                </c:pt>
                <c:pt idx="14955">
                  <c:v>4276959269.6759262</c:v>
                </c:pt>
                <c:pt idx="14956">
                  <c:v>4276959273.1481485</c:v>
                </c:pt>
                <c:pt idx="14957">
                  <c:v>4276959275.4629631</c:v>
                </c:pt>
                <c:pt idx="14958">
                  <c:v>4276959278.9351854</c:v>
                </c:pt>
                <c:pt idx="14959">
                  <c:v>4276959282.4074078</c:v>
                </c:pt>
                <c:pt idx="14960">
                  <c:v>4276959285.8796301</c:v>
                </c:pt>
                <c:pt idx="14961">
                  <c:v>4276959288.1944447</c:v>
                </c:pt>
                <c:pt idx="14962">
                  <c:v>4276959291.666667</c:v>
                </c:pt>
                <c:pt idx="14963">
                  <c:v>4276959295.1388893</c:v>
                </c:pt>
                <c:pt idx="14964">
                  <c:v>4276959298.6111116</c:v>
                </c:pt>
                <c:pt idx="14965">
                  <c:v>4276959300.9259262</c:v>
                </c:pt>
                <c:pt idx="14966">
                  <c:v>4276959304.3981485</c:v>
                </c:pt>
                <c:pt idx="14967">
                  <c:v>4276959307.8703709</c:v>
                </c:pt>
                <c:pt idx="14968">
                  <c:v>4276959311.3425922</c:v>
                </c:pt>
                <c:pt idx="14969">
                  <c:v>4276959314.8148146</c:v>
                </c:pt>
                <c:pt idx="14970">
                  <c:v>4276959317.1296301</c:v>
                </c:pt>
                <c:pt idx="14971">
                  <c:v>4276959320.6018515</c:v>
                </c:pt>
                <c:pt idx="14972">
                  <c:v>4276959324.0740738</c:v>
                </c:pt>
                <c:pt idx="14973">
                  <c:v>4276959327.5462961</c:v>
                </c:pt>
                <c:pt idx="14974">
                  <c:v>4276959329.8611116</c:v>
                </c:pt>
                <c:pt idx="14975">
                  <c:v>4276959333.333333</c:v>
                </c:pt>
                <c:pt idx="14976">
                  <c:v>4276959336.8055553</c:v>
                </c:pt>
                <c:pt idx="14977">
                  <c:v>4276959340.2777777</c:v>
                </c:pt>
                <c:pt idx="14978">
                  <c:v>4276959343.75</c:v>
                </c:pt>
                <c:pt idx="14979">
                  <c:v>4276959346.0648146</c:v>
                </c:pt>
                <c:pt idx="14980">
                  <c:v>4276959349.5370369</c:v>
                </c:pt>
                <c:pt idx="14981">
                  <c:v>4276959353.0092592</c:v>
                </c:pt>
                <c:pt idx="14982">
                  <c:v>4276959356.4814816</c:v>
                </c:pt>
                <c:pt idx="14983">
                  <c:v>4276959358.7962961</c:v>
                </c:pt>
                <c:pt idx="14984">
                  <c:v>4276959362.2685184</c:v>
                </c:pt>
                <c:pt idx="14985">
                  <c:v>4276959365.7407408</c:v>
                </c:pt>
                <c:pt idx="14986">
                  <c:v>4276959369.2129631</c:v>
                </c:pt>
                <c:pt idx="14987">
                  <c:v>4276959371.5277777</c:v>
                </c:pt>
                <c:pt idx="14988">
                  <c:v>4276959375</c:v>
                </c:pt>
                <c:pt idx="14989">
                  <c:v>4276959378.4722223</c:v>
                </c:pt>
                <c:pt idx="14990">
                  <c:v>4276959381.9444447</c:v>
                </c:pt>
                <c:pt idx="14991">
                  <c:v>4276959385.416667</c:v>
                </c:pt>
                <c:pt idx="14992">
                  <c:v>4276959387.7314816</c:v>
                </c:pt>
                <c:pt idx="14993">
                  <c:v>4276959391.2037039</c:v>
                </c:pt>
                <c:pt idx="14994">
                  <c:v>4276959394.6759262</c:v>
                </c:pt>
                <c:pt idx="14995">
                  <c:v>4276959398.1481485</c:v>
                </c:pt>
                <c:pt idx="14996">
                  <c:v>4276959400.4629631</c:v>
                </c:pt>
                <c:pt idx="14997">
                  <c:v>4276959403.9351854</c:v>
                </c:pt>
                <c:pt idx="14998">
                  <c:v>4276959407.4074078</c:v>
                </c:pt>
                <c:pt idx="14999">
                  <c:v>4276959410.8796291</c:v>
                </c:pt>
                <c:pt idx="15000">
                  <c:v>4276959414.3518515</c:v>
                </c:pt>
                <c:pt idx="15001">
                  <c:v>4276959416.666667</c:v>
                </c:pt>
                <c:pt idx="15002">
                  <c:v>4276959420.1388884</c:v>
                </c:pt>
                <c:pt idx="15003">
                  <c:v>4276959423.6111107</c:v>
                </c:pt>
                <c:pt idx="15004">
                  <c:v>4276959427.083333</c:v>
                </c:pt>
                <c:pt idx="15005">
                  <c:v>4276959429.3981485</c:v>
                </c:pt>
                <c:pt idx="15006">
                  <c:v>4276959432.8703699</c:v>
                </c:pt>
                <c:pt idx="15007">
                  <c:v>4276959436.3425922</c:v>
                </c:pt>
                <c:pt idx="15008">
                  <c:v>4276959439.8148146</c:v>
                </c:pt>
                <c:pt idx="15009">
                  <c:v>4276959442.1296291</c:v>
                </c:pt>
                <c:pt idx="15010">
                  <c:v>4276959445.6018515</c:v>
                </c:pt>
                <c:pt idx="15011">
                  <c:v>4276959449.0740738</c:v>
                </c:pt>
                <c:pt idx="15012">
                  <c:v>4276959452.5462961</c:v>
                </c:pt>
                <c:pt idx="15013">
                  <c:v>4276959456.0185184</c:v>
                </c:pt>
                <c:pt idx="15014">
                  <c:v>4276959458.333333</c:v>
                </c:pt>
                <c:pt idx="15015">
                  <c:v>4276959461.8055553</c:v>
                </c:pt>
                <c:pt idx="15016">
                  <c:v>4276959465.2777777</c:v>
                </c:pt>
                <c:pt idx="15017">
                  <c:v>4276959468.75</c:v>
                </c:pt>
                <c:pt idx="15018">
                  <c:v>4276959471.0648146</c:v>
                </c:pt>
                <c:pt idx="15019">
                  <c:v>4276959474.5370369</c:v>
                </c:pt>
                <c:pt idx="15020">
                  <c:v>4276959478.0092592</c:v>
                </c:pt>
                <c:pt idx="15021">
                  <c:v>4276959481.4814816</c:v>
                </c:pt>
                <c:pt idx="15022">
                  <c:v>4276959484.9537039</c:v>
                </c:pt>
                <c:pt idx="15023">
                  <c:v>4276959487.2685184</c:v>
                </c:pt>
                <c:pt idx="15024">
                  <c:v>4276959490.7407408</c:v>
                </c:pt>
                <c:pt idx="15025">
                  <c:v>4276959494.2129631</c:v>
                </c:pt>
                <c:pt idx="15026">
                  <c:v>4276959497.6851854</c:v>
                </c:pt>
                <c:pt idx="15027">
                  <c:v>4276959500</c:v>
                </c:pt>
                <c:pt idx="15028">
                  <c:v>4276959503.4722223</c:v>
                </c:pt>
                <c:pt idx="15029">
                  <c:v>4276959506.9444447</c:v>
                </c:pt>
                <c:pt idx="15030">
                  <c:v>4276959510.4166665</c:v>
                </c:pt>
                <c:pt idx="15031">
                  <c:v>4276959512.7314816</c:v>
                </c:pt>
                <c:pt idx="15032">
                  <c:v>4276959516.2037039</c:v>
                </c:pt>
                <c:pt idx="15033">
                  <c:v>4276959519.6759262</c:v>
                </c:pt>
                <c:pt idx="15034">
                  <c:v>4276959523.1481481</c:v>
                </c:pt>
                <c:pt idx="15035">
                  <c:v>4276959526.6203704</c:v>
                </c:pt>
                <c:pt idx="15036">
                  <c:v>4276959528.9351854</c:v>
                </c:pt>
                <c:pt idx="15037">
                  <c:v>4276959532.4074073</c:v>
                </c:pt>
                <c:pt idx="15038">
                  <c:v>4276959535.8796296</c:v>
                </c:pt>
                <c:pt idx="15039">
                  <c:v>4276959539.3518519</c:v>
                </c:pt>
                <c:pt idx="15040">
                  <c:v>4276959541.6666665</c:v>
                </c:pt>
                <c:pt idx="15041">
                  <c:v>4276959545.1388888</c:v>
                </c:pt>
                <c:pt idx="15042">
                  <c:v>4276959548.6111112</c:v>
                </c:pt>
                <c:pt idx="15043">
                  <c:v>4276959552.0833335</c:v>
                </c:pt>
                <c:pt idx="15044">
                  <c:v>4276959554.3981481</c:v>
                </c:pt>
                <c:pt idx="15045">
                  <c:v>4276959557.8703704</c:v>
                </c:pt>
                <c:pt idx="15046">
                  <c:v>4276959561.3425927</c:v>
                </c:pt>
                <c:pt idx="15047">
                  <c:v>4276959564.8148146</c:v>
                </c:pt>
                <c:pt idx="15048">
                  <c:v>4276959568.2870369</c:v>
                </c:pt>
                <c:pt idx="15049">
                  <c:v>4276959570.6018519</c:v>
                </c:pt>
                <c:pt idx="15050">
                  <c:v>4276959574.0740743</c:v>
                </c:pt>
                <c:pt idx="15051">
                  <c:v>4276959577.5462961</c:v>
                </c:pt>
                <c:pt idx="15052">
                  <c:v>4276959581.0185184</c:v>
                </c:pt>
                <c:pt idx="15053">
                  <c:v>4276959583.3333335</c:v>
                </c:pt>
                <c:pt idx="15054">
                  <c:v>4276959586.8055558</c:v>
                </c:pt>
                <c:pt idx="15055">
                  <c:v>4276959590.2777777</c:v>
                </c:pt>
                <c:pt idx="15056">
                  <c:v>4276959593.75</c:v>
                </c:pt>
                <c:pt idx="15057">
                  <c:v>4276959596.064815</c:v>
                </c:pt>
                <c:pt idx="15058">
                  <c:v>4276959599.5370374</c:v>
                </c:pt>
                <c:pt idx="15059">
                  <c:v>4276959603.0092592</c:v>
                </c:pt>
                <c:pt idx="15060">
                  <c:v>4276959606.4814816</c:v>
                </c:pt>
                <c:pt idx="15061">
                  <c:v>4276959609.9537039</c:v>
                </c:pt>
                <c:pt idx="15062">
                  <c:v>4276959612.2685184</c:v>
                </c:pt>
                <c:pt idx="15063">
                  <c:v>4276959615.7407408</c:v>
                </c:pt>
                <c:pt idx="15064">
                  <c:v>4276959619.2129631</c:v>
                </c:pt>
                <c:pt idx="15065">
                  <c:v>4276959622.685185</c:v>
                </c:pt>
                <c:pt idx="15066">
                  <c:v>4276959625</c:v>
                </c:pt>
                <c:pt idx="15067">
                  <c:v>4276959628.4722223</c:v>
                </c:pt>
                <c:pt idx="15068">
                  <c:v>4276959631.9444442</c:v>
                </c:pt>
                <c:pt idx="15069">
                  <c:v>4276959635.4166665</c:v>
                </c:pt>
                <c:pt idx="15070">
                  <c:v>4276959638.8888888</c:v>
                </c:pt>
                <c:pt idx="15071">
                  <c:v>4276959641.2037034</c:v>
                </c:pt>
                <c:pt idx="15072">
                  <c:v>4276959644.6759257</c:v>
                </c:pt>
                <c:pt idx="15073">
                  <c:v>4276959648.1481481</c:v>
                </c:pt>
                <c:pt idx="15074">
                  <c:v>4276959651.6203704</c:v>
                </c:pt>
                <c:pt idx="15075">
                  <c:v>4276959653.935185</c:v>
                </c:pt>
                <c:pt idx="15076">
                  <c:v>4276959657.4074073</c:v>
                </c:pt>
                <c:pt idx="15077">
                  <c:v>4276959660.8796296</c:v>
                </c:pt>
                <c:pt idx="15078">
                  <c:v>4276959664.3518519</c:v>
                </c:pt>
                <c:pt idx="15079">
                  <c:v>4276959666.6666665</c:v>
                </c:pt>
                <c:pt idx="15080">
                  <c:v>4276959670.1388888</c:v>
                </c:pt>
                <c:pt idx="15081">
                  <c:v>4276959673.6111112</c:v>
                </c:pt>
                <c:pt idx="15082">
                  <c:v>4276959677.0833335</c:v>
                </c:pt>
                <c:pt idx="15083">
                  <c:v>4276959680.5555558</c:v>
                </c:pt>
                <c:pt idx="15084">
                  <c:v>4276959682.8703704</c:v>
                </c:pt>
                <c:pt idx="15085">
                  <c:v>4276959686.3425927</c:v>
                </c:pt>
                <c:pt idx="15086">
                  <c:v>4276959689.814815</c:v>
                </c:pt>
                <c:pt idx="15087">
                  <c:v>4276959693.2870374</c:v>
                </c:pt>
                <c:pt idx="15088">
                  <c:v>4276959695.6018519</c:v>
                </c:pt>
                <c:pt idx="15089">
                  <c:v>4276959699.0740743</c:v>
                </c:pt>
                <c:pt idx="15090">
                  <c:v>4276959702.5462966</c:v>
                </c:pt>
                <c:pt idx="15091">
                  <c:v>4276959706.0185189</c:v>
                </c:pt>
                <c:pt idx="15092">
                  <c:v>4276959708.3333335</c:v>
                </c:pt>
                <c:pt idx="15093">
                  <c:v>4276959711.8055558</c:v>
                </c:pt>
                <c:pt idx="15094">
                  <c:v>4276959715.2777781</c:v>
                </c:pt>
                <c:pt idx="15095">
                  <c:v>4276959718.7500005</c:v>
                </c:pt>
                <c:pt idx="15096">
                  <c:v>4276959722.2222219</c:v>
                </c:pt>
                <c:pt idx="15097">
                  <c:v>4276959724.5370374</c:v>
                </c:pt>
                <c:pt idx="15098">
                  <c:v>4276959728.0092597</c:v>
                </c:pt>
                <c:pt idx="15099">
                  <c:v>4276959731.4814811</c:v>
                </c:pt>
                <c:pt idx="15100">
                  <c:v>4276959734.9537034</c:v>
                </c:pt>
                <c:pt idx="15101">
                  <c:v>4276959746.5277781</c:v>
                </c:pt>
                <c:pt idx="15102">
                  <c:v>4276959758.1018519</c:v>
                </c:pt>
                <c:pt idx="15103">
                  <c:v>4276959769.6759257</c:v>
                </c:pt>
                <c:pt idx="15104">
                  <c:v>4276959781.2499995</c:v>
                </c:pt>
                <c:pt idx="15105">
                  <c:v>4276959792.8240743</c:v>
                </c:pt>
                <c:pt idx="15106">
                  <c:v>4276959804.3981481</c:v>
                </c:pt>
                <c:pt idx="15107">
                  <c:v>4276959815.9722219</c:v>
                </c:pt>
                <c:pt idx="15108">
                  <c:v>4276959827.5462966</c:v>
                </c:pt>
                <c:pt idx="15109">
                  <c:v>4276959840.2777781</c:v>
                </c:pt>
                <c:pt idx="15110">
                  <c:v>4276959851.8518519</c:v>
                </c:pt>
                <c:pt idx="15111">
                  <c:v>4276959863.4259257</c:v>
                </c:pt>
                <c:pt idx="15112">
                  <c:v>4276959874.9999995</c:v>
                </c:pt>
                <c:pt idx="15113">
                  <c:v>4276959886.5740743</c:v>
                </c:pt>
                <c:pt idx="15114">
                  <c:v>4276959898.1481481</c:v>
                </c:pt>
                <c:pt idx="15115">
                  <c:v>4276959909.7222219</c:v>
                </c:pt>
                <c:pt idx="15116">
                  <c:v>4276959921.2962961</c:v>
                </c:pt>
                <c:pt idx="15117">
                  <c:v>4276959932.8703704</c:v>
                </c:pt>
                <c:pt idx="15118">
                  <c:v>4276959944.4444442</c:v>
                </c:pt>
                <c:pt idx="15119">
                  <c:v>4276959957.1759257</c:v>
                </c:pt>
                <c:pt idx="15120">
                  <c:v>4276959968.75</c:v>
                </c:pt>
                <c:pt idx="15121">
                  <c:v>4276959980.3240743</c:v>
                </c:pt>
                <c:pt idx="15122">
                  <c:v>4276959991.8981481</c:v>
                </c:pt>
                <c:pt idx="15123">
                  <c:v>4276960003.4722223</c:v>
                </c:pt>
                <c:pt idx="15124">
                  <c:v>4276960015.0462961</c:v>
                </c:pt>
                <c:pt idx="15125">
                  <c:v>4276960026.6203709</c:v>
                </c:pt>
                <c:pt idx="15126">
                  <c:v>4276960038.1944447</c:v>
                </c:pt>
                <c:pt idx="15127">
                  <c:v>4276960049.7685184</c:v>
                </c:pt>
                <c:pt idx="15128">
                  <c:v>4276960061.3425922</c:v>
                </c:pt>
                <c:pt idx="15129">
                  <c:v>4276960074.0740738</c:v>
                </c:pt>
                <c:pt idx="15130">
                  <c:v>4276960085.6481485</c:v>
                </c:pt>
                <c:pt idx="15131">
                  <c:v>4276960120.3703709</c:v>
                </c:pt>
                <c:pt idx="15132">
                  <c:v>4276960155.0925922</c:v>
                </c:pt>
                <c:pt idx="15133">
                  <c:v>4276960189.8148146</c:v>
                </c:pt>
                <c:pt idx="15134">
                  <c:v>4276960224.5370369</c:v>
                </c:pt>
                <c:pt idx="15135">
                  <c:v>4276960259.2592592</c:v>
                </c:pt>
                <c:pt idx="15136">
                  <c:v>4276960293.9814816</c:v>
                </c:pt>
                <c:pt idx="15137">
                  <c:v>4276960328.7037039</c:v>
                </c:pt>
                <c:pt idx="15138">
                  <c:v>4276960363.4259257</c:v>
                </c:pt>
                <c:pt idx="15139">
                  <c:v>4276960398.1481481</c:v>
                </c:pt>
                <c:pt idx="15140">
                  <c:v>4276960432.8703704</c:v>
                </c:pt>
                <c:pt idx="15141">
                  <c:v>4276960467.5925927</c:v>
                </c:pt>
                <c:pt idx="15142">
                  <c:v>4276960502.314815</c:v>
                </c:pt>
                <c:pt idx="15143">
                  <c:v>4276960537.0370374</c:v>
                </c:pt>
                <c:pt idx="15144">
                  <c:v>4276960571.7592597</c:v>
                </c:pt>
                <c:pt idx="15145">
                  <c:v>4276960606.4814811</c:v>
                </c:pt>
                <c:pt idx="15146">
                  <c:v>4276960641.2037034</c:v>
                </c:pt>
                <c:pt idx="15147">
                  <c:v>4276960675.9259257</c:v>
                </c:pt>
                <c:pt idx="15148">
                  <c:v>4276960710.6481481</c:v>
                </c:pt>
                <c:pt idx="15149">
                  <c:v>4276960745.3703704</c:v>
                </c:pt>
                <c:pt idx="15150">
                  <c:v>4276960780.0925927</c:v>
                </c:pt>
                <c:pt idx="15151">
                  <c:v>4276960849.5370369</c:v>
                </c:pt>
                <c:pt idx="15152">
                  <c:v>4276960918.9814816</c:v>
                </c:pt>
                <c:pt idx="15153">
                  <c:v>4276960982.6388884</c:v>
                </c:pt>
                <c:pt idx="15154">
                  <c:v>4276960986.1111107</c:v>
                </c:pt>
                <c:pt idx="15155">
                  <c:v>4276960988.4259262</c:v>
                </c:pt>
                <c:pt idx="15156">
                  <c:v>4276960991.8981485</c:v>
                </c:pt>
                <c:pt idx="15157">
                  <c:v>4276960995.3703699</c:v>
                </c:pt>
                <c:pt idx="15158">
                  <c:v>4276960998.8425922</c:v>
                </c:pt>
                <c:pt idx="15159">
                  <c:v>4276961002.3148146</c:v>
                </c:pt>
                <c:pt idx="15160">
                  <c:v>4276961004.6296291</c:v>
                </c:pt>
                <c:pt idx="15161">
                  <c:v>4276961008.1018515</c:v>
                </c:pt>
                <c:pt idx="15162">
                  <c:v>4276961011.5740738</c:v>
                </c:pt>
                <c:pt idx="15163">
                  <c:v>4276961015.0462961</c:v>
                </c:pt>
                <c:pt idx="15164">
                  <c:v>4276961017.3611107</c:v>
                </c:pt>
                <c:pt idx="15165">
                  <c:v>4276961020.833333</c:v>
                </c:pt>
                <c:pt idx="15166">
                  <c:v>4276961024.3055553</c:v>
                </c:pt>
                <c:pt idx="15167">
                  <c:v>4276961027.7777777</c:v>
                </c:pt>
                <c:pt idx="15168">
                  <c:v>4276961031.25</c:v>
                </c:pt>
                <c:pt idx="15169">
                  <c:v>4276961033.5648146</c:v>
                </c:pt>
                <c:pt idx="15170">
                  <c:v>4276961037.0370369</c:v>
                </c:pt>
                <c:pt idx="15171">
                  <c:v>4276961040.5092592</c:v>
                </c:pt>
                <c:pt idx="15172">
                  <c:v>4276961043.9814816</c:v>
                </c:pt>
                <c:pt idx="15173">
                  <c:v>4276961046.2962961</c:v>
                </c:pt>
                <c:pt idx="15174">
                  <c:v>4276961049.7685184</c:v>
                </c:pt>
                <c:pt idx="15175">
                  <c:v>4276961053.2407408</c:v>
                </c:pt>
                <c:pt idx="15176">
                  <c:v>4276961056.7129631</c:v>
                </c:pt>
                <c:pt idx="15177">
                  <c:v>4276961059.0277777</c:v>
                </c:pt>
                <c:pt idx="15178">
                  <c:v>4276961062.5</c:v>
                </c:pt>
                <c:pt idx="15179">
                  <c:v>4276961065.9722223</c:v>
                </c:pt>
                <c:pt idx="15180">
                  <c:v>4276961069.4444447</c:v>
                </c:pt>
                <c:pt idx="15181">
                  <c:v>4276961072.9166665</c:v>
                </c:pt>
                <c:pt idx="15182">
                  <c:v>4276961075.2314816</c:v>
                </c:pt>
                <c:pt idx="15183">
                  <c:v>4276961078.7037039</c:v>
                </c:pt>
                <c:pt idx="15184">
                  <c:v>4276961082.1759262</c:v>
                </c:pt>
                <c:pt idx="15185">
                  <c:v>4276961085.6481481</c:v>
                </c:pt>
                <c:pt idx="15186">
                  <c:v>4276961087.9629631</c:v>
                </c:pt>
                <c:pt idx="15187">
                  <c:v>4276961091.4351854</c:v>
                </c:pt>
                <c:pt idx="15188">
                  <c:v>4276961094.9074073</c:v>
                </c:pt>
                <c:pt idx="15189">
                  <c:v>4276961098.3796296</c:v>
                </c:pt>
                <c:pt idx="15190">
                  <c:v>4276961100.6944447</c:v>
                </c:pt>
                <c:pt idx="15191">
                  <c:v>4276961104.1666665</c:v>
                </c:pt>
                <c:pt idx="15192">
                  <c:v>4276961107.6388888</c:v>
                </c:pt>
                <c:pt idx="15193">
                  <c:v>4276961111.1111112</c:v>
                </c:pt>
                <c:pt idx="15194">
                  <c:v>4276961114.5833335</c:v>
                </c:pt>
                <c:pt idx="15195">
                  <c:v>4276961116.8981481</c:v>
                </c:pt>
                <c:pt idx="15196">
                  <c:v>4276961120.3703704</c:v>
                </c:pt>
                <c:pt idx="15197">
                  <c:v>4276961123.8425927</c:v>
                </c:pt>
                <c:pt idx="15198">
                  <c:v>4276961127.3148146</c:v>
                </c:pt>
                <c:pt idx="15199">
                  <c:v>4276961129.6296296</c:v>
                </c:pt>
                <c:pt idx="15200">
                  <c:v>4276961133.1018519</c:v>
                </c:pt>
                <c:pt idx="15201">
                  <c:v>4276961136.5740743</c:v>
                </c:pt>
                <c:pt idx="15202">
                  <c:v>4276961140.0462961</c:v>
                </c:pt>
                <c:pt idx="15203">
                  <c:v>4276961143.5185184</c:v>
                </c:pt>
                <c:pt idx="15204">
                  <c:v>4276961145.8333335</c:v>
                </c:pt>
                <c:pt idx="15205">
                  <c:v>4276961149.3055558</c:v>
                </c:pt>
                <c:pt idx="15206">
                  <c:v>4276961152.7777777</c:v>
                </c:pt>
                <c:pt idx="15207">
                  <c:v>4276961156.25</c:v>
                </c:pt>
                <c:pt idx="15208">
                  <c:v>4276961158.564815</c:v>
                </c:pt>
                <c:pt idx="15209">
                  <c:v>4276961162.0370374</c:v>
                </c:pt>
                <c:pt idx="15210">
                  <c:v>4276961165.5092592</c:v>
                </c:pt>
                <c:pt idx="15211">
                  <c:v>4276961168.9814816</c:v>
                </c:pt>
                <c:pt idx="15212">
                  <c:v>4276961171.2962966</c:v>
                </c:pt>
                <c:pt idx="15213">
                  <c:v>4276961174.7685184</c:v>
                </c:pt>
                <c:pt idx="15214">
                  <c:v>4276961178.2407408</c:v>
                </c:pt>
                <c:pt idx="15215">
                  <c:v>4276961181.7129631</c:v>
                </c:pt>
                <c:pt idx="15216">
                  <c:v>4276961185.185185</c:v>
                </c:pt>
                <c:pt idx="15217">
                  <c:v>4276961187.5</c:v>
                </c:pt>
                <c:pt idx="15218">
                  <c:v>4276961190.9722223</c:v>
                </c:pt>
                <c:pt idx="15219">
                  <c:v>4276961194.4444442</c:v>
                </c:pt>
                <c:pt idx="15220">
                  <c:v>4276961197.9166665</c:v>
                </c:pt>
                <c:pt idx="15221">
                  <c:v>4276961200.2314816</c:v>
                </c:pt>
                <c:pt idx="15222">
                  <c:v>4276961203.7037034</c:v>
                </c:pt>
                <c:pt idx="15223">
                  <c:v>4276961207.1759257</c:v>
                </c:pt>
                <c:pt idx="15224">
                  <c:v>4276961210.6481481</c:v>
                </c:pt>
                <c:pt idx="15225">
                  <c:v>4276961212.9629626</c:v>
                </c:pt>
                <c:pt idx="15226">
                  <c:v>4276961216.435185</c:v>
                </c:pt>
                <c:pt idx="15227">
                  <c:v>4276961219.9074073</c:v>
                </c:pt>
                <c:pt idx="15228">
                  <c:v>4276961223.3796296</c:v>
                </c:pt>
                <c:pt idx="15229">
                  <c:v>4276961226.8518519</c:v>
                </c:pt>
                <c:pt idx="15230">
                  <c:v>4276961229.1666665</c:v>
                </c:pt>
                <c:pt idx="15231">
                  <c:v>4276961232.6388888</c:v>
                </c:pt>
                <c:pt idx="15232">
                  <c:v>4276961236.1111112</c:v>
                </c:pt>
                <c:pt idx="15233">
                  <c:v>4276961239.5833335</c:v>
                </c:pt>
                <c:pt idx="15234">
                  <c:v>4276961241.8981481</c:v>
                </c:pt>
                <c:pt idx="15235">
                  <c:v>4276961245.3703704</c:v>
                </c:pt>
                <c:pt idx="15236">
                  <c:v>4276961248.8425927</c:v>
                </c:pt>
                <c:pt idx="15237">
                  <c:v>4276961252.314815</c:v>
                </c:pt>
                <c:pt idx="15238">
                  <c:v>4276961255.7870374</c:v>
                </c:pt>
                <c:pt idx="15239">
                  <c:v>4276961258.1018519</c:v>
                </c:pt>
                <c:pt idx="15240">
                  <c:v>4276961261.5740743</c:v>
                </c:pt>
                <c:pt idx="15241">
                  <c:v>4276961265.0462966</c:v>
                </c:pt>
                <c:pt idx="15242">
                  <c:v>4276961268.5185189</c:v>
                </c:pt>
                <c:pt idx="15243">
                  <c:v>4276961270.8333335</c:v>
                </c:pt>
                <c:pt idx="15244">
                  <c:v>4276961274.3055558</c:v>
                </c:pt>
                <c:pt idx="15245">
                  <c:v>4276961277.7777781</c:v>
                </c:pt>
                <c:pt idx="15246">
                  <c:v>4276961281.2500005</c:v>
                </c:pt>
                <c:pt idx="15247">
                  <c:v>4276961283.564815</c:v>
                </c:pt>
                <c:pt idx="15248">
                  <c:v>4276961288.1944442</c:v>
                </c:pt>
                <c:pt idx="15249">
                  <c:v>4276961291.6666665</c:v>
                </c:pt>
                <c:pt idx="15250">
                  <c:v>4276961295.1388888</c:v>
                </c:pt>
                <c:pt idx="15251">
                  <c:v>4276961297.4537034</c:v>
                </c:pt>
                <c:pt idx="15252">
                  <c:v>4276961300.9259257</c:v>
                </c:pt>
                <c:pt idx="15253">
                  <c:v>4276961304.3981481</c:v>
                </c:pt>
                <c:pt idx="15254">
                  <c:v>4276961307.8703704</c:v>
                </c:pt>
                <c:pt idx="15255">
                  <c:v>4276961310.185185</c:v>
                </c:pt>
                <c:pt idx="15256">
                  <c:v>4276961313.6574073</c:v>
                </c:pt>
                <c:pt idx="15257">
                  <c:v>4276961317.1296296</c:v>
                </c:pt>
                <c:pt idx="15258">
                  <c:v>4276961320.6018519</c:v>
                </c:pt>
                <c:pt idx="15259">
                  <c:v>4276961324.0740743</c:v>
                </c:pt>
                <c:pt idx="15260">
                  <c:v>4276961326.3888888</c:v>
                </c:pt>
                <c:pt idx="15261">
                  <c:v>4276961329.8611112</c:v>
                </c:pt>
                <c:pt idx="15262">
                  <c:v>4276961333.3333335</c:v>
                </c:pt>
                <c:pt idx="15263">
                  <c:v>4276961336.8055558</c:v>
                </c:pt>
                <c:pt idx="15264">
                  <c:v>4276961339.1203704</c:v>
                </c:pt>
                <c:pt idx="15265">
                  <c:v>4276961342.5925927</c:v>
                </c:pt>
                <c:pt idx="15266">
                  <c:v>4276961346.064815</c:v>
                </c:pt>
                <c:pt idx="15267">
                  <c:v>4276961349.5370374</c:v>
                </c:pt>
                <c:pt idx="15268">
                  <c:v>4276961361.1111112</c:v>
                </c:pt>
                <c:pt idx="15269">
                  <c:v>4276961372.685185</c:v>
                </c:pt>
                <c:pt idx="15270">
                  <c:v>4276961384.2592587</c:v>
                </c:pt>
                <c:pt idx="15271">
                  <c:v>4276961395.8333335</c:v>
                </c:pt>
                <c:pt idx="15272">
                  <c:v>4276961407.4074073</c:v>
                </c:pt>
                <c:pt idx="15273">
                  <c:v>4276961418.9814811</c:v>
                </c:pt>
                <c:pt idx="15274">
                  <c:v>4276961430.5555558</c:v>
                </c:pt>
                <c:pt idx="15275">
                  <c:v>4276961443.2870374</c:v>
                </c:pt>
                <c:pt idx="15276">
                  <c:v>4276961454.8611112</c:v>
                </c:pt>
                <c:pt idx="15277">
                  <c:v>4276961466.435185</c:v>
                </c:pt>
                <c:pt idx="15278">
                  <c:v>4276961478.0092592</c:v>
                </c:pt>
                <c:pt idx="15279">
                  <c:v>4276961489.5833335</c:v>
                </c:pt>
                <c:pt idx="15280">
                  <c:v>4276961501.1574073</c:v>
                </c:pt>
                <c:pt idx="15281">
                  <c:v>4276961512.7314816</c:v>
                </c:pt>
                <c:pt idx="15282">
                  <c:v>4276961524.3055553</c:v>
                </c:pt>
                <c:pt idx="15283">
                  <c:v>4276961535.8796296</c:v>
                </c:pt>
                <c:pt idx="15284">
                  <c:v>4276961547.4537039</c:v>
                </c:pt>
                <c:pt idx="15285">
                  <c:v>4276961560.1851854</c:v>
                </c:pt>
                <c:pt idx="15286">
                  <c:v>4276961571.7592592</c:v>
                </c:pt>
                <c:pt idx="15287">
                  <c:v>4276961583.3333335</c:v>
                </c:pt>
                <c:pt idx="15288">
                  <c:v>4276961594.9074078</c:v>
                </c:pt>
                <c:pt idx="15289">
                  <c:v>4276961606.4814816</c:v>
                </c:pt>
                <c:pt idx="15290">
                  <c:v>4276961618.0555553</c:v>
                </c:pt>
                <c:pt idx="15291">
                  <c:v>4276961629.6296301</c:v>
                </c:pt>
                <c:pt idx="15292">
                  <c:v>4276961641.2037039</c:v>
                </c:pt>
                <c:pt idx="15293">
                  <c:v>4276961652.7777777</c:v>
                </c:pt>
                <c:pt idx="15294">
                  <c:v>4276961664.3518515</c:v>
                </c:pt>
                <c:pt idx="15295">
                  <c:v>4276961677.083333</c:v>
                </c:pt>
                <c:pt idx="15296">
                  <c:v>4276961688.6574078</c:v>
                </c:pt>
                <c:pt idx="15297">
                  <c:v>4276961700.2314816</c:v>
                </c:pt>
                <c:pt idx="15298">
                  <c:v>4276961734.9537039</c:v>
                </c:pt>
                <c:pt idx="15299">
                  <c:v>4276961769.6759262</c:v>
                </c:pt>
                <c:pt idx="15300">
                  <c:v>4276961804.3981476</c:v>
                </c:pt>
                <c:pt idx="15301">
                  <c:v>4276961839.1203699</c:v>
                </c:pt>
                <c:pt idx="15302">
                  <c:v>4276961873.8425922</c:v>
                </c:pt>
                <c:pt idx="15303">
                  <c:v>4276961908.5648146</c:v>
                </c:pt>
                <c:pt idx="15304">
                  <c:v>4276961943.2870374</c:v>
                </c:pt>
                <c:pt idx="15305">
                  <c:v>4276961978.0092597</c:v>
                </c:pt>
                <c:pt idx="15306">
                  <c:v>4276962012.731482</c:v>
                </c:pt>
                <c:pt idx="15307">
                  <c:v>4276962047.4537034</c:v>
                </c:pt>
                <c:pt idx="15308">
                  <c:v>4276962082.1759257</c:v>
                </c:pt>
                <c:pt idx="15309">
                  <c:v>4276962116.8981481</c:v>
                </c:pt>
                <c:pt idx="15310">
                  <c:v>4276962151.6203704</c:v>
                </c:pt>
                <c:pt idx="15311">
                  <c:v>4276962186.3425927</c:v>
                </c:pt>
                <c:pt idx="15312">
                  <c:v>4276962221.064815</c:v>
                </c:pt>
                <c:pt idx="15313">
                  <c:v>4276962255.7870369</c:v>
                </c:pt>
                <c:pt idx="15314">
                  <c:v>4276962290.5092592</c:v>
                </c:pt>
                <c:pt idx="15315">
                  <c:v>4276962325.2314816</c:v>
                </c:pt>
                <c:pt idx="15316">
                  <c:v>4276962359.9537039</c:v>
                </c:pt>
                <c:pt idx="15317">
                  <c:v>4276962394.6759262</c:v>
                </c:pt>
                <c:pt idx="15318">
                  <c:v>4276962464.1203709</c:v>
                </c:pt>
                <c:pt idx="15319">
                  <c:v>4276962533.5648146</c:v>
                </c:pt>
                <c:pt idx="15320">
                  <c:v>4276962603.0092592</c:v>
                </c:pt>
                <c:pt idx="15321">
                  <c:v>4276962672.4537039</c:v>
                </c:pt>
                <c:pt idx="15322">
                  <c:v>4276962741.8981481</c:v>
                </c:pt>
                <c:pt idx="15323">
                  <c:v>4276962811.3425927</c:v>
                </c:pt>
                <c:pt idx="15324">
                  <c:v>4276962880.7870374</c:v>
                </c:pt>
                <c:pt idx="15325">
                  <c:v>4276962950.2314811</c:v>
                </c:pt>
                <c:pt idx="15326">
                  <c:v>4276963019.6759257</c:v>
                </c:pt>
                <c:pt idx="15327">
                  <c:v>4276963089.1203704</c:v>
                </c:pt>
                <c:pt idx="15328">
                  <c:v>4276963159.7222223</c:v>
                </c:pt>
                <c:pt idx="15329">
                  <c:v>4276963229.166667</c:v>
                </c:pt>
                <c:pt idx="15330">
                  <c:v>4276963298.6111107</c:v>
                </c:pt>
                <c:pt idx="15331">
                  <c:v>4276963368.0555553</c:v>
                </c:pt>
                <c:pt idx="15332">
                  <c:v>4276963437.5</c:v>
                </c:pt>
                <c:pt idx="15333">
                  <c:v>4276963506.9444442</c:v>
                </c:pt>
                <c:pt idx="15334">
                  <c:v>4276963576.3888888</c:v>
                </c:pt>
                <c:pt idx="15335">
                  <c:v>4276963645.8333335</c:v>
                </c:pt>
                <c:pt idx="15336">
                  <c:v>4276963715.2777781</c:v>
                </c:pt>
                <c:pt idx="15337">
                  <c:v>4276963784.7222219</c:v>
                </c:pt>
                <c:pt idx="15338">
                  <c:v>4276963854.1666665</c:v>
                </c:pt>
                <c:pt idx="15339">
                  <c:v>4276963923.6111112</c:v>
                </c:pt>
                <c:pt idx="15340">
                  <c:v>4276963993.0555553</c:v>
                </c:pt>
                <c:pt idx="15341">
                  <c:v>4276964062.5</c:v>
                </c:pt>
                <c:pt idx="15342">
                  <c:v>4276964131.9444447</c:v>
                </c:pt>
                <c:pt idx="15343">
                  <c:v>4276964201.3888888</c:v>
                </c:pt>
                <c:pt idx="15344">
                  <c:v>4276964270.8333335</c:v>
                </c:pt>
                <c:pt idx="15345">
                  <c:v>4276964340.2777781</c:v>
                </c:pt>
                <c:pt idx="15346">
                  <c:v>4276964409.7222219</c:v>
                </c:pt>
                <c:pt idx="15347">
                  <c:v>4276964479.1666665</c:v>
                </c:pt>
                <c:pt idx="15348">
                  <c:v>4276964548.6111112</c:v>
                </c:pt>
                <c:pt idx="15349">
                  <c:v>4276964618.0555558</c:v>
                </c:pt>
                <c:pt idx="15350">
                  <c:v>4276964687.5</c:v>
                </c:pt>
                <c:pt idx="15351">
                  <c:v>4276964756.9444447</c:v>
                </c:pt>
                <c:pt idx="15352">
                  <c:v>4276964826.3888893</c:v>
                </c:pt>
                <c:pt idx="15353">
                  <c:v>4276964895.833333</c:v>
                </c:pt>
                <c:pt idx="15354">
                  <c:v>4276964965.2777777</c:v>
                </c:pt>
                <c:pt idx="15355">
                  <c:v>4276965034.7222223</c:v>
                </c:pt>
                <c:pt idx="15356">
                  <c:v>4276965104.1666665</c:v>
                </c:pt>
                <c:pt idx="15357">
                  <c:v>4276965173.6111112</c:v>
                </c:pt>
                <c:pt idx="15358">
                  <c:v>4276965243.0555558</c:v>
                </c:pt>
                <c:pt idx="15359">
                  <c:v>4276965312.4999995</c:v>
                </c:pt>
                <c:pt idx="15360">
                  <c:v>4276965381.9444442</c:v>
                </c:pt>
                <c:pt idx="15361">
                  <c:v>4276965451.3888888</c:v>
                </c:pt>
                <c:pt idx="15362">
                  <c:v>4276965520.833333</c:v>
                </c:pt>
                <c:pt idx="15363">
                  <c:v>4276965590.2777777</c:v>
                </c:pt>
                <c:pt idx="15364">
                  <c:v>4276965659.7222223</c:v>
                </c:pt>
                <c:pt idx="15365">
                  <c:v>4276965729.166667</c:v>
                </c:pt>
                <c:pt idx="15366">
                  <c:v>4276965798.6111112</c:v>
                </c:pt>
                <c:pt idx="15367">
                  <c:v>4276965868.0555558</c:v>
                </c:pt>
                <c:pt idx="15368">
                  <c:v>4276965937.5000005</c:v>
                </c:pt>
                <c:pt idx="15369">
                  <c:v>4276966006.9444442</c:v>
                </c:pt>
                <c:pt idx="15370">
                  <c:v>4276966076.3888888</c:v>
                </c:pt>
                <c:pt idx="15371">
                  <c:v>4276966145.8333335</c:v>
                </c:pt>
                <c:pt idx="15372">
                  <c:v>4276966216.4351854</c:v>
                </c:pt>
                <c:pt idx="15373">
                  <c:v>4276966285.8796301</c:v>
                </c:pt>
                <c:pt idx="15374">
                  <c:v>4276966355.3240738</c:v>
                </c:pt>
                <c:pt idx="15375">
                  <c:v>4276966424.7685184</c:v>
                </c:pt>
                <c:pt idx="15376">
                  <c:v>4276966494.2129631</c:v>
                </c:pt>
                <c:pt idx="15377">
                  <c:v>4276966563.6574073</c:v>
                </c:pt>
                <c:pt idx="15378">
                  <c:v>4276966633.1018519</c:v>
                </c:pt>
                <c:pt idx="15379">
                  <c:v>4276966702.5462966</c:v>
                </c:pt>
                <c:pt idx="15380">
                  <c:v>4276966771.9907403</c:v>
                </c:pt>
                <c:pt idx="15381">
                  <c:v>4276966841.435185</c:v>
                </c:pt>
                <c:pt idx="15382">
                  <c:v>4276966910.8796296</c:v>
                </c:pt>
                <c:pt idx="15383">
                  <c:v>4276966980.3240743</c:v>
                </c:pt>
                <c:pt idx="15384">
                  <c:v>4276967049.7685184</c:v>
                </c:pt>
                <c:pt idx="15385">
                  <c:v>4276967119.2129631</c:v>
                </c:pt>
                <c:pt idx="15386">
                  <c:v>4276967188.6574078</c:v>
                </c:pt>
                <c:pt idx="15387">
                  <c:v>4276967259.2592592</c:v>
                </c:pt>
                <c:pt idx="15388">
                  <c:v>4276967327.5462961</c:v>
                </c:pt>
                <c:pt idx="15389">
                  <c:v>4276967396.9907408</c:v>
                </c:pt>
                <c:pt idx="15390">
                  <c:v>4276967466.435185</c:v>
                </c:pt>
                <c:pt idx="15391">
                  <c:v>4276967535.8796296</c:v>
                </c:pt>
                <c:pt idx="15392">
                  <c:v>4276967605.3240743</c:v>
                </c:pt>
                <c:pt idx="15393">
                  <c:v>4276967674.768518</c:v>
                </c:pt>
                <c:pt idx="15394">
                  <c:v>4276967744.2129626</c:v>
                </c:pt>
                <c:pt idx="15395">
                  <c:v>4276967813.6574078</c:v>
                </c:pt>
                <c:pt idx="15396">
                  <c:v>4276967883.1018524</c:v>
                </c:pt>
                <c:pt idx="15397">
                  <c:v>4276967952.5462961</c:v>
                </c:pt>
                <c:pt idx="15398">
                  <c:v>4276968021.9907408</c:v>
                </c:pt>
                <c:pt idx="15399">
                  <c:v>4276968091.4351854</c:v>
                </c:pt>
                <c:pt idx="15400">
                  <c:v>4276968160.8796296</c:v>
                </c:pt>
                <c:pt idx="15401">
                  <c:v>4276968230.3240743</c:v>
                </c:pt>
                <c:pt idx="15402">
                  <c:v>4276968299.7685189</c:v>
                </c:pt>
                <c:pt idx="15403">
                  <c:v>4276968369.2129626</c:v>
                </c:pt>
                <c:pt idx="15404">
                  <c:v>4276968438.6574073</c:v>
                </c:pt>
                <c:pt idx="15405">
                  <c:v>4276968508.1018519</c:v>
                </c:pt>
                <c:pt idx="15406">
                  <c:v>4276968577.5462961</c:v>
                </c:pt>
                <c:pt idx="15407">
                  <c:v>4276968646.9907408</c:v>
                </c:pt>
                <c:pt idx="15408">
                  <c:v>4276968716.4351854</c:v>
                </c:pt>
                <c:pt idx="15409">
                  <c:v>4276968785.8796291</c:v>
                </c:pt>
                <c:pt idx="15410">
                  <c:v>4276968855.3240738</c:v>
                </c:pt>
                <c:pt idx="15411">
                  <c:v>4276968924.7685184</c:v>
                </c:pt>
                <c:pt idx="15412">
                  <c:v>4276968995.3703704</c:v>
                </c:pt>
                <c:pt idx="15413">
                  <c:v>4276969064.814815</c:v>
                </c:pt>
                <c:pt idx="15414">
                  <c:v>4276969134.2592597</c:v>
                </c:pt>
                <c:pt idx="15415">
                  <c:v>4276969203.7037034</c:v>
                </c:pt>
                <c:pt idx="15416">
                  <c:v>4276969273.1481481</c:v>
                </c:pt>
                <c:pt idx="15417">
                  <c:v>4276969342.5925927</c:v>
                </c:pt>
                <c:pt idx="15418">
                  <c:v>4276969412.0370369</c:v>
                </c:pt>
                <c:pt idx="15419">
                  <c:v>4276969481.4814816</c:v>
                </c:pt>
                <c:pt idx="15420">
                  <c:v>4276969550.9259262</c:v>
                </c:pt>
                <c:pt idx="15421">
                  <c:v>4276969620.3703699</c:v>
                </c:pt>
                <c:pt idx="15422">
                  <c:v>4276969689.8148146</c:v>
                </c:pt>
                <c:pt idx="15423">
                  <c:v>4276969759.2592592</c:v>
                </c:pt>
                <c:pt idx="15424">
                  <c:v>4276969828.7037034</c:v>
                </c:pt>
                <c:pt idx="15425">
                  <c:v>4276969898.1481481</c:v>
                </c:pt>
                <c:pt idx="15426">
                  <c:v>4276969967.5925927</c:v>
                </c:pt>
                <c:pt idx="15427">
                  <c:v>4276970037.0370374</c:v>
                </c:pt>
                <c:pt idx="15428">
                  <c:v>4276970106.4814816</c:v>
                </c:pt>
                <c:pt idx="15429">
                  <c:v>4276970175.9259262</c:v>
                </c:pt>
                <c:pt idx="15430">
                  <c:v>4276970245.3703709</c:v>
                </c:pt>
                <c:pt idx="15431">
                  <c:v>4276970314.8148146</c:v>
                </c:pt>
                <c:pt idx="15432">
                  <c:v>4276970384.2592592</c:v>
                </c:pt>
                <c:pt idx="15433">
                  <c:v>4276970453.7037039</c:v>
                </c:pt>
                <c:pt idx="15434">
                  <c:v>4276970523.1481481</c:v>
                </c:pt>
                <c:pt idx="15435">
                  <c:v>4276970592.5925927</c:v>
                </c:pt>
                <c:pt idx="15436">
                  <c:v>4276970662.0370374</c:v>
                </c:pt>
                <c:pt idx="15437">
                  <c:v>4276970731.4814811</c:v>
                </c:pt>
                <c:pt idx="15438">
                  <c:v>4276970800.9259257</c:v>
                </c:pt>
                <c:pt idx="15439">
                  <c:v>4276970870.3703704</c:v>
                </c:pt>
                <c:pt idx="15440">
                  <c:v>4276970939.8148146</c:v>
                </c:pt>
                <c:pt idx="15441">
                  <c:v>4276971009.2592592</c:v>
                </c:pt>
                <c:pt idx="15442">
                  <c:v>4276971078.7037039</c:v>
                </c:pt>
                <c:pt idx="15443">
                  <c:v>4276971148.1481485</c:v>
                </c:pt>
                <c:pt idx="15444">
                  <c:v>4276971217.5925922</c:v>
                </c:pt>
                <c:pt idx="15445">
                  <c:v>4276971287.0370369</c:v>
                </c:pt>
                <c:pt idx="15446">
                  <c:v>4276971356.4814816</c:v>
                </c:pt>
                <c:pt idx="15447">
                  <c:v>4276971425.9259257</c:v>
                </c:pt>
                <c:pt idx="15448">
                  <c:v>4276971495.3703704</c:v>
                </c:pt>
                <c:pt idx="15449">
                  <c:v>4276971564.814815</c:v>
                </c:pt>
                <c:pt idx="15450">
                  <c:v>4276971634.2592592</c:v>
                </c:pt>
                <c:pt idx="15451">
                  <c:v>4276971703.7037039</c:v>
                </c:pt>
                <c:pt idx="15452">
                  <c:v>4276971773.1481485</c:v>
                </c:pt>
                <c:pt idx="15453">
                  <c:v>4276971842.5925922</c:v>
                </c:pt>
                <c:pt idx="15454">
                  <c:v>4276971912.0370369</c:v>
                </c:pt>
                <c:pt idx="15455">
                  <c:v>4276971982.6388884</c:v>
                </c:pt>
                <c:pt idx="15456">
                  <c:v>4276972052.0833335</c:v>
                </c:pt>
                <c:pt idx="15457">
                  <c:v>4276972121.5277781</c:v>
                </c:pt>
                <c:pt idx="15458">
                  <c:v>4276972190.9722219</c:v>
                </c:pt>
                <c:pt idx="15459">
                  <c:v>4276972260.4166665</c:v>
                </c:pt>
                <c:pt idx="15460">
                  <c:v>4276972329.8611112</c:v>
                </c:pt>
                <c:pt idx="15461">
                  <c:v>4276972399.3055558</c:v>
                </c:pt>
                <c:pt idx="15462">
                  <c:v>4276972468.75</c:v>
                </c:pt>
                <c:pt idx="15463">
                  <c:v>4276972538.1944447</c:v>
                </c:pt>
                <c:pt idx="15464">
                  <c:v>4276972607.6388893</c:v>
                </c:pt>
                <c:pt idx="15465">
                  <c:v>4276972677.083333</c:v>
                </c:pt>
                <c:pt idx="15466">
                  <c:v>4276972746.5277777</c:v>
                </c:pt>
                <c:pt idx="15467">
                  <c:v>4276972815.9722223</c:v>
                </c:pt>
                <c:pt idx="15468">
                  <c:v>4276972885.4166665</c:v>
                </c:pt>
                <c:pt idx="15469">
                  <c:v>4276972954.8611112</c:v>
                </c:pt>
                <c:pt idx="15470">
                  <c:v>4276973024.3055558</c:v>
                </c:pt>
                <c:pt idx="15471">
                  <c:v>4276973093.7499995</c:v>
                </c:pt>
                <c:pt idx="15472">
                  <c:v>4276973163.1944442</c:v>
                </c:pt>
                <c:pt idx="15473">
                  <c:v>4276973232.6388888</c:v>
                </c:pt>
                <c:pt idx="15474">
                  <c:v>4276973302.0833335</c:v>
                </c:pt>
                <c:pt idx="15475">
                  <c:v>4276973371.5277777</c:v>
                </c:pt>
                <c:pt idx="15476">
                  <c:v>4276973440.9722223</c:v>
                </c:pt>
                <c:pt idx="15477">
                  <c:v>4276973510.416667</c:v>
                </c:pt>
                <c:pt idx="15478">
                  <c:v>4276973579.8611107</c:v>
                </c:pt>
                <c:pt idx="15479">
                  <c:v>4276973649.3055558</c:v>
                </c:pt>
                <c:pt idx="15480">
                  <c:v>4276973718.7500005</c:v>
                </c:pt>
                <c:pt idx="15481">
                  <c:v>4276973788.1944442</c:v>
                </c:pt>
                <c:pt idx="15482">
                  <c:v>4276973857.6388888</c:v>
                </c:pt>
                <c:pt idx="15483">
                  <c:v>4276973927.0833335</c:v>
                </c:pt>
                <c:pt idx="15484">
                  <c:v>4276973996.5277777</c:v>
                </c:pt>
                <c:pt idx="15485">
                  <c:v>4276974065.9722223</c:v>
                </c:pt>
                <c:pt idx="15486">
                  <c:v>4276974135.416667</c:v>
                </c:pt>
                <c:pt idx="15487">
                  <c:v>4276974204.8611107</c:v>
                </c:pt>
                <c:pt idx="15488">
                  <c:v>4276974274.3055553</c:v>
                </c:pt>
                <c:pt idx="15489">
                  <c:v>4276974343.75</c:v>
                </c:pt>
                <c:pt idx="15490">
                  <c:v>4276974413.1944447</c:v>
                </c:pt>
                <c:pt idx="15491">
                  <c:v>4276974482.6388888</c:v>
                </c:pt>
                <c:pt idx="15492">
                  <c:v>4276974552.0833335</c:v>
                </c:pt>
                <c:pt idx="15493">
                  <c:v>4276974621.5277781</c:v>
                </c:pt>
                <c:pt idx="15494">
                  <c:v>4276974690.9722219</c:v>
                </c:pt>
                <c:pt idx="15495">
                  <c:v>4276974760.4166665</c:v>
                </c:pt>
                <c:pt idx="15496">
                  <c:v>4276974829.8611112</c:v>
                </c:pt>
                <c:pt idx="15497">
                  <c:v>4276974899.3055553</c:v>
                </c:pt>
                <c:pt idx="15498">
                  <c:v>4276974968.75</c:v>
                </c:pt>
                <c:pt idx="15499">
                  <c:v>4276975038.1944447</c:v>
                </c:pt>
                <c:pt idx="15500">
                  <c:v>4276975107.6388884</c:v>
                </c:pt>
                <c:pt idx="15501">
                  <c:v>4276975177.0833335</c:v>
                </c:pt>
                <c:pt idx="15502">
                  <c:v>4276975247.685185</c:v>
                </c:pt>
                <c:pt idx="15503">
                  <c:v>4276975317.1296296</c:v>
                </c:pt>
                <c:pt idx="15504">
                  <c:v>4276975386.5740743</c:v>
                </c:pt>
                <c:pt idx="15505">
                  <c:v>4276975456.018518</c:v>
                </c:pt>
                <c:pt idx="15506">
                  <c:v>4276975525.4629626</c:v>
                </c:pt>
                <c:pt idx="15507">
                  <c:v>4276975594.9074073</c:v>
                </c:pt>
                <c:pt idx="15508">
                  <c:v>4276975664.3518519</c:v>
                </c:pt>
                <c:pt idx="15509">
                  <c:v>4276975733.7962961</c:v>
                </c:pt>
                <c:pt idx="15510">
                  <c:v>4276975803.2407408</c:v>
                </c:pt>
                <c:pt idx="15511">
                  <c:v>4276975872.6851854</c:v>
                </c:pt>
                <c:pt idx="15512">
                  <c:v>4276975942.1296296</c:v>
                </c:pt>
                <c:pt idx="15513">
                  <c:v>4276976011.5740743</c:v>
                </c:pt>
                <c:pt idx="15514">
                  <c:v>4276976081.0185189</c:v>
                </c:pt>
                <c:pt idx="15515">
                  <c:v>4276976150.4629626</c:v>
                </c:pt>
                <c:pt idx="15516">
                  <c:v>4276976219.9074073</c:v>
                </c:pt>
                <c:pt idx="15517">
                  <c:v>4276976289.3518519</c:v>
                </c:pt>
                <c:pt idx="15518">
                  <c:v>4276976358.7962961</c:v>
                </c:pt>
                <c:pt idx="15519">
                  <c:v>4276976428.2407408</c:v>
                </c:pt>
                <c:pt idx="15520">
                  <c:v>4276976497.6851854</c:v>
                </c:pt>
                <c:pt idx="15521">
                  <c:v>4276976567.1296301</c:v>
                </c:pt>
                <c:pt idx="15522">
                  <c:v>4276976636.5740738</c:v>
                </c:pt>
                <c:pt idx="15523">
                  <c:v>4276976706.0185184</c:v>
                </c:pt>
                <c:pt idx="15524">
                  <c:v>4276976775.4629631</c:v>
                </c:pt>
                <c:pt idx="15525">
                  <c:v>4276976844.9074073</c:v>
                </c:pt>
                <c:pt idx="15526">
                  <c:v>4276976914.3518519</c:v>
                </c:pt>
                <c:pt idx="15527">
                  <c:v>4276976983.7962966</c:v>
                </c:pt>
                <c:pt idx="15528">
                  <c:v>4276977053.2407403</c:v>
                </c:pt>
                <c:pt idx="15529">
                  <c:v>4276977122.685185</c:v>
                </c:pt>
                <c:pt idx="15530">
                  <c:v>4276977192.1296296</c:v>
                </c:pt>
                <c:pt idx="15531">
                  <c:v>4276977261.5740738</c:v>
                </c:pt>
                <c:pt idx="15532">
                  <c:v>4276977331.0185184</c:v>
                </c:pt>
                <c:pt idx="15533">
                  <c:v>4276977400.4629631</c:v>
                </c:pt>
                <c:pt idx="15534">
                  <c:v>4276977469.9074073</c:v>
                </c:pt>
                <c:pt idx="15535">
                  <c:v>4276977539.3518519</c:v>
                </c:pt>
                <c:pt idx="15536">
                  <c:v>4276977608.7962966</c:v>
                </c:pt>
                <c:pt idx="15537">
                  <c:v>4276977678.2407413</c:v>
                </c:pt>
                <c:pt idx="15538">
                  <c:v>4276977747.685185</c:v>
                </c:pt>
                <c:pt idx="15539">
                  <c:v>4276977817.1296296</c:v>
                </c:pt>
                <c:pt idx="15540">
                  <c:v>4276977886.5740743</c:v>
                </c:pt>
                <c:pt idx="15541">
                  <c:v>4276977956.0185184</c:v>
                </c:pt>
                <c:pt idx="15542">
                  <c:v>4276978025.4629631</c:v>
                </c:pt>
                <c:pt idx="15543">
                  <c:v>4276978094.9074078</c:v>
                </c:pt>
                <c:pt idx="15544">
                  <c:v>4276978164.3518515</c:v>
                </c:pt>
                <c:pt idx="15545">
                  <c:v>4276978233.7962961</c:v>
                </c:pt>
                <c:pt idx="15546">
                  <c:v>4276978303.2407408</c:v>
                </c:pt>
                <c:pt idx="15547">
                  <c:v>4276978372.685185</c:v>
                </c:pt>
                <c:pt idx="15548">
                  <c:v>4276978443.2870374</c:v>
                </c:pt>
                <c:pt idx="15549">
                  <c:v>4276978512.7314811</c:v>
                </c:pt>
                <c:pt idx="15550">
                  <c:v>4276978582.1759257</c:v>
                </c:pt>
                <c:pt idx="15551">
                  <c:v>4276978651.6203704</c:v>
                </c:pt>
                <c:pt idx="15552">
                  <c:v>4276978721.0648146</c:v>
                </c:pt>
                <c:pt idx="15553">
                  <c:v>4276978790.5092592</c:v>
                </c:pt>
                <c:pt idx="15554">
                  <c:v>4276978859.9537039</c:v>
                </c:pt>
                <c:pt idx="15555">
                  <c:v>4276978929.3981485</c:v>
                </c:pt>
                <c:pt idx="15556">
                  <c:v>4276978998.8425922</c:v>
                </c:pt>
                <c:pt idx="15557">
                  <c:v>4276979068.2870369</c:v>
                </c:pt>
                <c:pt idx="15558">
                  <c:v>4276979137.7314816</c:v>
                </c:pt>
                <c:pt idx="15559">
                  <c:v>4276979207.1759257</c:v>
                </c:pt>
                <c:pt idx="15560">
                  <c:v>4276979276.6203704</c:v>
                </c:pt>
                <c:pt idx="15561">
                  <c:v>4276979346.064815</c:v>
                </c:pt>
                <c:pt idx="15562">
                  <c:v>4276979415.5092587</c:v>
                </c:pt>
                <c:pt idx="15563">
                  <c:v>4276979484.9537039</c:v>
                </c:pt>
                <c:pt idx="15564">
                  <c:v>4276979554.3981485</c:v>
                </c:pt>
                <c:pt idx="15565">
                  <c:v>4276979623.8425922</c:v>
                </c:pt>
                <c:pt idx="15566">
                  <c:v>4276979693.2870369</c:v>
                </c:pt>
                <c:pt idx="15567">
                  <c:v>4276979762.7314816</c:v>
                </c:pt>
                <c:pt idx="15568">
                  <c:v>4276979832.1759262</c:v>
                </c:pt>
                <c:pt idx="15569">
                  <c:v>4276979901.6203704</c:v>
                </c:pt>
                <c:pt idx="15570">
                  <c:v>4276979971.064815</c:v>
                </c:pt>
                <c:pt idx="15571">
                  <c:v>4276980040.5092597</c:v>
                </c:pt>
                <c:pt idx="15572">
                  <c:v>4276980109.9537034</c:v>
                </c:pt>
                <c:pt idx="15573">
                  <c:v>4276980179.3981481</c:v>
                </c:pt>
                <c:pt idx="15574">
                  <c:v>4276980248.8425927</c:v>
                </c:pt>
                <c:pt idx="15575">
                  <c:v>4276980318.2870369</c:v>
                </c:pt>
                <c:pt idx="15576">
                  <c:v>4276980387.7314816</c:v>
                </c:pt>
                <c:pt idx="15577">
                  <c:v>4276980457.1759262</c:v>
                </c:pt>
                <c:pt idx="15578">
                  <c:v>4276980526.6203699</c:v>
                </c:pt>
                <c:pt idx="15579">
                  <c:v>4276980596.0648146</c:v>
                </c:pt>
                <c:pt idx="15580">
                  <c:v>4276980665.5092592</c:v>
                </c:pt>
                <c:pt idx="15581">
                  <c:v>4276980734.9537034</c:v>
                </c:pt>
                <c:pt idx="15582">
                  <c:v>4276980804.3981481</c:v>
                </c:pt>
                <c:pt idx="15583">
                  <c:v>4276980873.8425927</c:v>
                </c:pt>
                <c:pt idx="15584">
                  <c:v>4276980943.2870374</c:v>
                </c:pt>
                <c:pt idx="15585">
                  <c:v>4276981012.7314816</c:v>
                </c:pt>
                <c:pt idx="15586">
                  <c:v>4276981082.1759262</c:v>
                </c:pt>
                <c:pt idx="15587">
                  <c:v>4276981152.7777777</c:v>
                </c:pt>
                <c:pt idx="15588">
                  <c:v>4276981222.2222223</c:v>
                </c:pt>
                <c:pt idx="15589">
                  <c:v>4276981291.666667</c:v>
                </c:pt>
                <c:pt idx="15590">
                  <c:v>4276981361.1111107</c:v>
                </c:pt>
                <c:pt idx="15591">
                  <c:v>4276981430.5555553</c:v>
                </c:pt>
                <c:pt idx="15592">
                  <c:v>4276981500</c:v>
                </c:pt>
                <c:pt idx="15593">
                  <c:v>4276981569.4444442</c:v>
                </c:pt>
                <c:pt idx="15594">
                  <c:v>4276981638.8888888</c:v>
                </c:pt>
                <c:pt idx="15595">
                  <c:v>4276981708.3333335</c:v>
                </c:pt>
                <c:pt idx="15596">
                  <c:v>4276981777.7777777</c:v>
                </c:pt>
                <c:pt idx="15597">
                  <c:v>4276981847.2222223</c:v>
                </c:pt>
                <c:pt idx="15598">
                  <c:v>4276981916.666667</c:v>
                </c:pt>
                <c:pt idx="15599">
                  <c:v>4276981986.1111116</c:v>
                </c:pt>
                <c:pt idx="15600">
                  <c:v>4276982055.5555553</c:v>
                </c:pt>
                <c:pt idx="15601">
                  <c:v>4276982125</c:v>
                </c:pt>
                <c:pt idx="15602">
                  <c:v>4276982194.4444447</c:v>
                </c:pt>
                <c:pt idx="15603">
                  <c:v>4276982263.8888888</c:v>
                </c:pt>
                <c:pt idx="15604">
                  <c:v>4276982333.3333335</c:v>
                </c:pt>
                <c:pt idx="15605">
                  <c:v>4276982402.7777781</c:v>
                </c:pt>
                <c:pt idx="15606">
                  <c:v>4276982472.2222219</c:v>
                </c:pt>
                <c:pt idx="15607">
                  <c:v>4276982541.6666665</c:v>
                </c:pt>
                <c:pt idx="15608">
                  <c:v>4276982611.1111112</c:v>
                </c:pt>
                <c:pt idx="15609">
                  <c:v>4276982680.5555553</c:v>
                </c:pt>
                <c:pt idx="15610">
                  <c:v>4276982750</c:v>
                </c:pt>
                <c:pt idx="15611">
                  <c:v>4276982819.4444447</c:v>
                </c:pt>
                <c:pt idx="15612">
                  <c:v>4276982888.8888884</c:v>
                </c:pt>
                <c:pt idx="15613">
                  <c:v>4276982958.333333</c:v>
                </c:pt>
                <c:pt idx="15614">
                  <c:v>4276983027.7777777</c:v>
                </c:pt>
                <c:pt idx="15615">
                  <c:v>4276983097.2222228</c:v>
                </c:pt>
                <c:pt idx="15616">
                  <c:v>4276983166.6666665</c:v>
                </c:pt>
                <c:pt idx="15617">
                  <c:v>4276983236.1111112</c:v>
                </c:pt>
                <c:pt idx="15618">
                  <c:v>4276983305.5555558</c:v>
                </c:pt>
                <c:pt idx="15619">
                  <c:v>4276983375</c:v>
                </c:pt>
                <c:pt idx="15620">
                  <c:v>4276983444.4444447</c:v>
                </c:pt>
                <c:pt idx="15621">
                  <c:v>4276983513.8888893</c:v>
                </c:pt>
                <c:pt idx="15622">
                  <c:v>4276983583.333333</c:v>
                </c:pt>
                <c:pt idx="15623">
                  <c:v>4276983652.7777777</c:v>
                </c:pt>
                <c:pt idx="15624">
                  <c:v>4276983722.2222223</c:v>
                </c:pt>
                <c:pt idx="15625">
                  <c:v>4276983791.6666665</c:v>
                </c:pt>
                <c:pt idx="15626">
                  <c:v>4276983862.2685189</c:v>
                </c:pt>
                <c:pt idx="15627">
                  <c:v>4276983931.7129626</c:v>
                </c:pt>
                <c:pt idx="15628">
                  <c:v>4276984001.1574073</c:v>
                </c:pt>
                <c:pt idx="15629">
                  <c:v>4276984070.6018519</c:v>
                </c:pt>
                <c:pt idx="15630">
                  <c:v>4276984140.0462961</c:v>
                </c:pt>
                <c:pt idx="15631">
                  <c:v>4276984209.4907408</c:v>
                </c:pt>
                <c:pt idx="15632">
                  <c:v>4276984278.9351854</c:v>
                </c:pt>
                <c:pt idx="15633">
                  <c:v>4276984348.3796301</c:v>
                </c:pt>
                <c:pt idx="15634">
                  <c:v>4276984417.8240738</c:v>
                </c:pt>
                <c:pt idx="15635">
                  <c:v>4276984487.2685184</c:v>
                </c:pt>
                <c:pt idx="15636">
                  <c:v>4276984556.7129631</c:v>
                </c:pt>
                <c:pt idx="15637">
                  <c:v>4276984626.1574073</c:v>
                </c:pt>
                <c:pt idx="15638">
                  <c:v>4276984695.6018519</c:v>
                </c:pt>
                <c:pt idx="15639">
                  <c:v>4276984765.0462966</c:v>
                </c:pt>
                <c:pt idx="15640">
                  <c:v>4276984834.4907403</c:v>
                </c:pt>
                <c:pt idx="15641">
                  <c:v>4276984903.935185</c:v>
                </c:pt>
                <c:pt idx="15642">
                  <c:v>4276984973.3796296</c:v>
                </c:pt>
                <c:pt idx="15643">
                  <c:v>4276985042.8240738</c:v>
                </c:pt>
                <c:pt idx="15644">
                  <c:v>4276985112.2685184</c:v>
                </c:pt>
                <c:pt idx="15645">
                  <c:v>4276985181.7129631</c:v>
                </c:pt>
                <c:pt idx="15646">
                  <c:v>4276985251.1574078</c:v>
                </c:pt>
                <c:pt idx="15647">
                  <c:v>4276985320.6018519</c:v>
                </c:pt>
                <c:pt idx="15648">
                  <c:v>4276985390.0462966</c:v>
                </c:pt>
                <c:pt idx="15649">
                  <c:v>4276985459.4907413</c:v>
                </c:pt>
                <c:pt idx="15650">
                  <c:v>4276985528.935185</c:v>
                </c:pt>
                <c:pt idx="15651">
                  <c:v>4276985598.3796296</c:v>
                </c:pt>
                <c:pt idx="15652">
                  <c:v>4276985667.8240743</c:v>
                </c:pt>
                <c:pt idx="15653">
                  <c:v>4276985737.2685184</c:v>
                </c:pt>
                <c:pt idx="15654">
                  <c:v>4276985806.7129631</c:v>
                </c:pt>
                <c:pt idx="15655">
                  <c:v>4276985876.1574078</c:v>
                </c:pt>
                <c:pt idx="15656">
                  <c:v>4276985945.6018515</c:v>
                </c:pt>
                <c:pt idx="15657">
                  <c:v>4276986015.0462961</c:v>
                </c:pt>
                <c:pt idx="15658">
                  <c:v>4276986084.4907408</c:v>
                </c:pt>
                <c:pt idx="15659">
                  <c:v>4276986153.935185</c:v>
                </c:pt>
                <c:pt idx="15660">
                  <c:v>4276986223.3796296</c:v>
                </c:pt>
                <c:pt idx="15661">
                  <c:v>4276986292.8240743</c:v>
                </c:pt>
                <c:pt idx="15662">
                  <c:v>4276986362.2685189</c:v>
                </c:pt>
                <c:pt idx="15663">
                  <c:v>4276986431.7129626</c:v>
                </c:pt>
                <c:pt idx="15664">
                  <c:v>4276986501.1574073</c:v>
                </c:pt>
                <c:pt idx="15665">
                  <c:v>4276986570.6018519</c:v>
                </c:pt>
                <c:pt idx="15666">
                  <c:v>4276986640.0462961</c:v>
                </c:pt>
                <c:pt idx="15667">
                  <c:v>4276986709.4907408</c:v>
                </c:pt>
                <c:pt idx="15668">
                  <c:v>4276986778.9351854</c:v>
                </c:pt>
                <c:pt idx="15669">
                  <c:v>4276986849.5370369</c:v>
                </c:pt>
                <c:pt idx="15670">
                  <c:v>4276986918.9814816</c:v>
                </c:pt>
                <c:pt idx="15671">
                  <c:v>4276986988.4259257</c:v>
                </c:pt>
                <c:pt idx="15672">
                  <c:v>4276987057.8703704</c:v>
                </c:pt>
                <c:pt idx="15673">
                  <c:v>4276987127.314815</c:v>
                </c:pt>
                <c:pt idx="15674">
                  <c:v>4276987196.7592587</c:v>
                </c:pt>
                <c:pt idx="15675">
                  <c:v>4276987266.2037034</c:v>
                </c:pt>
                <c:pt idx="15676">
                  <c:v>4276987335.6481481</c:v>
                </c:pt>
                <c:pt idx="15677">
                  <c:v>4276987405.0925922</c:v>
                </c:pt>
                <c:pt idx="15678">
                  <c:v>4276987474.5370369</c:v>
                </c:pt>
                <c:pt idx="15679">
                  <c:v>4276987543.9814816</c:v>
                </c:pt>
                <c:pt idx="15680">
                  <c:v>4276987613.4259262</c:v>
                </c:pt>
                <c:pt idx="15681">
                  <c:v>4276987682.8703704</c:v>
                </c:pt>
                <c:pt idx="15682">
                  <c:v>4276987752.314815</c:v>
                </c:pt>
                <c:pt idx="15683">
                  <c:v>4276987821.7592597</c:v>
                </c:pt>
                <c:pt idx="15684">
                  <c:v>4276987891.2037034</c:v>
                </c:pt>
                <c:pt idx="15685">
                  <c:v>4276987960.6481481</c:v>
                </c:pt>
                <c:pt idx="15686">
                  <c:v>4276988030.0925927</c:v>
                </c:pt>
                <c:pt idx="15687">
                  <c:v>4276988099.5370369</c:v>
                </c:pt>
                <c:pt idx="15688">
                  <c:v>4276988168.9814816</c:v>
                </c:pt>
                <c:pt idx="15689">
                  <c:v>4276988238.4259262</c:v>
                </c:pt>
                <c:pt idx="15690">
                  <c:v>4276988307.8703699</c:v>
                </c:pt>
                <c:pt idx="15691">
                  <c:v>4276988377.3148146</c:v>
                </c:pt>
                <c:pt idx="15692">
                  <c:v>4276988446.7592592</c:v>
                </c:pt>
                <c:pt idx="15693">
                  <c:v>4276988516.2037039</c:v>
                </c:pt>
                <c:pt idx="15694">
                  <c:v>4276988585.6481481</c:v>
                </c:pt>
                <c:pt idx="15695">
                  <c:v>4276988655.0925927</c:v>
                </c:pt>
                <c:pt idx="15696">
                  <c:v>4276988724.5370374</c:v>
                </c:pt>
                <c:pt idx="15697">
                  <c:v>4276988793.9814811</c:v>
                </c:pt>
                <c:pt idx="15698">
                  <c:v>4276988863.4259257</c:v>
                </c:pt>
                <c:pt idx="15699">
                  <c:v>4276988932.8703709</c:v>
                </c:pt>
                <c:pt idx="15700">
                  <c:v>4276989002.3148146</c:v>
                </c:pt>
                <c:pt idx="15701">
                  <c:v>4276989071.7592592</c:v>
                </c:pt>
                <c:pt idx="15702">
                  <c:v>4276989141.2037039</c:v>
                </c:pt>
                <c:pt idx="15703">
                  <c:v>4276989210.6481481</c:v>
                </c:pt>
                <c:pt idx="15704">
                  <c:v>4276989280.0925927</c:v>
                </c:pt>
                <c:pt idx="15705">
                  <c:v>4276989349.5370374</c:v>
                </c:pt>
                <c:pt idx="15706">
                  <c:v>4276989418.9814811</c:v>
                </c:pt>
                <c:pt idx="15707">
                  <c:v>4276989488.4259257</c:v>
                </c:pt>
                <c:pt idx="15708">
                  <c:v>4276989557.8703704</c:v>
                </c:pt>
                <c:pt idx="15709">
                  <c:v>4276989628.4722223</c:v>
                </c:pt>
                <c:pt idx="15710">
                  <c:v>4276989697.916667</c:v>
                </c:pt>
                <c:pt idx="15711">
                  <c:v>4276989767.3611116</c:v>
                </c:pt>
                <c:pt idx="15712">
                  <c:v>4276989836.8055553</c:v>
                </c:pt>
                <c:pt idx="15713">
                  <c:v>4276989906.25</c:v>
                </c:pt>
                <c:pt idx="15714">
                  <c:v>4276989975.6944447</c:v>
                </c:pt>
                <c:pt idx="15715">
                  <c:v>4276990045.1388888</c:v>
                </c:pt>
                <c:pt idx="15716">
                  <c:v>4276990114.5833335</c:v>
                </c:pt>
                <c:pt idx="15717">
                  <c:v>4276990184.0277781</c:v>
                </c:pt>
                <c:pt idx="15718">
                  <c:v>4276990253.4722219</c:v>
                </c:pt>
                <c:pt idx="15719">
                  <c:v>4276990322.9166665</c:v>
                </c:pt>
                <c:pt idx="15720">
                  <c:v>4276990392.3611112</c:v>
                </c:pt>
                <c:pt idx="15721">
                  <c:v>4276990461.8055553</c:v>
                </c:pt>
                <c:pt idx="15722">
                  <c:v>4276990531.25</c:v>
                </c:pt>
                <c:pt idx="15723">
                  <c:v>4276990600.6944447</c:v>
                </c:pt>
                <c:pt idx="15724">
                  <c:v>4276990670.1388884</c:v>
                </c:pt>
                <c:pt idx="15725">
                  <c:v>4276990739.583333</c:v>
                </c:pt>
                <c:pt idx="15726">
                  <c:v>4276990809.0277777</c:v>
                </c:pt>
                <c:pt idx="15727">
                  <c:v>4276990878.4722223</c:v>
                </c:pt>
                <c:pt idx="15728">
                  <c:v>4276990947.9166665</c:v>
                </c:pt>
                <c:pt idx="15729">
                  <c:v>4276991017.3611112</c:v>
                </c:pt>
                <c:pt idx="15730">
                  <c:v>4276991086.8055558</c:v>
                </c:pt>
                <c:pt idx="15731">
                  <c:v>4276991156.25</c:v>
                </c:pt>
                <c:pt idx="15732">
                  <c:v>4276991225.6944447</c:v>
                </c:pt>
                <c:pt idx="15733">
                  <c:v>4276991295.1388893</c:v>
                </c:pt>
                <c:pt idx="15734">
                  <c:v>4276991364.583333</c:v>
                </c:pt>
                <c:pt idx="15735">
                  <c:v>4276991434.0277777</c:v>
                </c:pt>
                <c:pt idx="15736">
                  <c:v>4276991503.4722223</c:v>
                </c:pt>
                <c:pt idx="15737">
                  <c:v>4276991572.9166665</c:v>
                </c:pt>
                <c:pt idx="15738">
                  <c:v>4276991642.3611112</c:v>
                </c:pt>
                <c:pt idx="15739">
                  <c:v>4276991711.8055558</c:v>
                </c:pt>
                <c:pt idx="15740">
                  <c:v>4276991781.2500005</c:v>
                </c:pt>
                <c:pt idx="15741">
                  <c:v>4276991850.6944442</c:v>
                </c:pt>
                <c:pt idx="15742">
                  <c:v>4276991920.1388888</c:v>
                </c:pt>
                <c:pt idx="15743">
                  <c:v>4276991989.5833335</c:v>
                </c:pt>
                <c:pt idx="15744">
                  <c:v>4276992059.0277777</c:v>
                </c:pt>
                <c:pt idx="15745">
                  <c:v>4276992128.4722223</c:v>
                </c:pt>
                <c:pt idx="15746">
                  <c:v>4276992197.916667</c:v>
                </c:pt>
                <c:pt idx="15747">
                  <c:v>4276992267.3611107</c:v>
                </c:pt>
                <c:pt idx="15748">
                  <c:v>4276992336.8055553</c:v>
                </c:pt>
                <c:pt idx="15749">
                  <c:v>4276992406.25</c:v>
                </c:pt>
                <c:pt idx="15750">
                  <c:v>4276992475.6944442</c:v>
                </c:pt>
                <c:pt idx="15751">
                  <c:v>4276992545.1388888</c:v>
                </c:pt>
                <c:pt idx="15752">
                  <c:v>4276992614.5833335</c:v>
                </c:pt>
                <c:pt idx="15753">
                  <c:v>4276992684.0277772</c:v>
                </c:pt>
                <c:pt idx="15754">
                  <c:v>4276992753.4722223</c:v>
                </c:pt>
                <c:pt idx="15755">
                  <c:v>4276992824.0740738</c:v>
                </c:pt>
                <c:pt idx="15756">
                  <c:v>4276992893.5185184</c:v>
                </c:pt>
                <c:pt idx="15757">
                  <c:v>4276992962.9629631</c:v>
                </c:pt>
                <c:pt idx="15758">
                  <c:v>4276993032.4074078</c:v>
                </c:pt>
                <c:pt idx="15759">
                  <c:v>4276993101.8518515</c:v>
                </c:pt>
                <c:pt idx="15760">
                  <c:v>4276993171.2962961</c:v>
                </c:pt>
                <c:pt idx="15761">
                  <c:v>4276993240.7407413</c:v>
                </c:pt>
                <c:pt idx="15762">
                  <c:v>4276993310.185185</c:v>
                </c:pt>
                <c:pt idx="15763">
                  <c:v>4276993379.6296296</c:v>
                </c:pt>
                <c:pt idx="15764">
                  <c:v>4276993449.0740743</c:v>
                </c:pt>
                <c:pt idx="15765">
                  <c:v>4276993518.5185184</c:v>
                </c:pt>
                <c:pt idx="15766">
                  <c:v>4276993587.9629631</c:v>
                </c:pt>
                <c:pt idx="15767">
                  <c:v>4276993657.4074078</c:v>
                </c:pt>
                <c:pt idx="15768">
                  <c:v>4276993726.8518515</c:v>
                </c:pt>
                <c:pt idx="15769">
                  <c:v>4276993796.2962961</c:v>
                </c:pt>
                <c:pt idx="15770">
                  <c:v>4276993865.7407408</c:v>
                </c:pt>
                <c:pt idx="15771">
                  <c:v>4276993935.1851854</c:v>
                </c:pt>
                <c:pt idx="15772">
                  <c:v>4276994004.6296296</c:v>
                </c:pt>
                <c:pt idx="15773">
                  <c:v>4276994074.0740743</c:v>
                </c:pt>
                <c:pt idx="15774">
                  <c:v>4276994143.5185189</c:v>
                </c:pt>
                <c:pt idx="15775">
                  <c:v>4276994212.9629626</c:v>
                </c:pt>
                <c:pt idx="15776">
                  <c:v>4276994282.4074073</c:v>
                </c:pt>
                <c:pt idx="15777">
                  <c:v>4276994351.8518519</c:v>
                </c:pt>
                <c:pt idx="15778">
                  <c:v>4276994421.2962961</c:v>
                </c:pt>
                <c:pt idx="15779">
                  <c:v>4276994490.7407408</c:v>
                </c:pt>
                <c:pt idx="15780">
                  <c:v>4276994560.1851854</c:v>
                </c:pt>
                <c:pt idx="15781">
                  <c:v>4276994629.6296291</c:v>
                </c:pt>
                <c:pt idx="15782">
                  <c:v>4276994699.0740738</c:v>
                </c:pt>
                <c:pt idx="15783">
                  <c:v>4276994768.5185184</c:v>
                </c:pt>
                <c:pt idx="15784">
                  <c:v>4276994837.9629626</c:v>
                </c:pt>
                <c:pt idx="15785">
                  <c:v>4276994907.4074073</c:v>
                </c:pt>
                <c:pt idx="15786">
                  <c:v>4276994976.8518519</c:v>
                </c:pt>
                <c:pt idx="15787">
                  <c:v>4276995046.2962966</c:v>
                </c:pt>
                <c:pt idx="15788">
                  <c:v>4276995115.7407408</c:v>
                </c:pt>
                <c:pt idx="15789">
                  <c:v>4276995185.1851854</c:v>
                </c:pt>
                <c:pt idx="15790">
                  <c:v>4276995254.6296301</c:v>
                </c:pt>
                <c:pt idx="15791">
                  <c:v>4276995324.0740738</c:v>
                </c:pt>
                <c:pt idx="15792">
                  <c:v>4276995393.5185184</c:v>
                </c:pt>
                <c:pt idx="15793">
                  <c:v>4276995462.9629631</c:v>
                </c:pt>
                <c:pt idx="15794">
                  <c:v>4276995532.4074073</c:v>
                </c:pt>
                <c:pt idx="15795">
                  <c:v>4276995601.8518519</c:v>
                </c:pt>
                <c:pt idx="15796">
                  <c:v>4276995671.2962966</c:v>
                </c:pt>
                <c:pt idx="15797">
                  <c:v>4276995740.7407403</c:v>
                </c:pt>
                <c:pt idx="15798">
                  <c:v>4276995810.185185</c:v>
                </c:pt>
                <c:pt idx="15799">
                  <c:v>4276995879.6296296</c:v>
                </c:pt>
                <c:pt idx="15800">
                  <c:v>4276995949.0740738</c:v>
                </c:pt>
                <c:pt idx="15801">
                  <c:v>4276996019.6759262</c:v>
                </c:pt>
                <c:pt idx="15802">
                  <c:v>4276996089.1203699</c:v>
                </c:pt>
                <c:pt idx="15803">
                  <c:v>4276996158.5648146</c:v>
                </c:pt>
                <c:pt idx="15804">
                  <c:v>4276996228.0092592</c:v>
                </c:pt>
                <c:pt idx="15805">
                  <c:v>4276996297.4537039</c:v>
                </c:pt>
                <c:pt idx="15806">
                  <c:v>4276996366.8981481</c:v>
                </c:pt>
                <c:pt idx="15807">
                  <c:v>4276996436.3425927</c:v>
                </c:pt>
                <c:pt idx="15808">
                  <c:v>4276996505.7870374</c:v>
                </c:pt>
                <c:pt idx="15809">
                  <c:v>4276996575.2314811</c:v>
                </c:pt>
                <c:pt idx="15810">
                  <c:v>4276996644.6759257</c:v>
                </c:pt>
                <c:pt idx="15811">
                  <c:v>4276996714.1203704</c:v>
                </c:pt>
                <c:pt idx="15812">
                  <c:v>4276996783.5648146</c:v>
                </c:pt>
                <c:pt idx="15813">
                  <c:v>4276996853.0092592</c:v>
                </c:pt>
                <c:pt idx="15814">
                  <c:v>4276996922.4537039</c:v>
                </c:pt>
                <c:pt idx="15815">
                  <c:v>4276996991.8981481</c:v>
                </c:pt>
                <c:pt idx="15816">
                  <c:v>4276997061.3425927</c:v>
                </c:pt>
                <c:pt idx="15817">
                  <c:v>4276997130.7870374</c:v>
                </c:pt>
                <c:pt idx="15818">
                  <c:v>4276997200.231482</c:v>
                </c:pt>
                <c:pt idx="15819">
                  <c:v>4276997269.6759257</c:v>
                </c:pt>
                <c:pt idx="15820">
                  <c:v>4276997339.1203704</c:v>
                </c:pt>
                <c:pt idx="15821">
                  <c:v>4276997408.564815</c:v>
                </c:pt>
                <c:pt idx="15822">
                  <c:v>4276997478.0092592</c:v>
                </c:pt>
                <c:pt idx="15823">
                  <c:v>4276997547.4537039</c:v>
                </c:pt>
                <c:pt idx="15824">
                  <c:v>4276997616.8981485</c:v>
                </c:pt>
                <c:pt idx="15825">
                  <c:v>4276997686.3425922</c:v>
                </c:pt>
                <c:pt idx="15826">
                  <c:v>4276997755.7870369</c:v>
                </c:pt>
                <c:pt idx="15827">
                  <c:v>4276997825.2314816</c:v>
                </c:pt>
                <c:pt idx="15828">
                  <c:v>4276997894.6759257</c:v>
                </c:pt>
                <c:pt idx="15829">
                  <c:v>4276997964.1203704</c:v>
                </c:pt>
                <c:pt idx="15830">
                  <c:v>4276998033.564815</c:v>
                </c:pt>
                <c:pt idx="15831">
                  <c:v>4276998103.0092587</c:v>
                </c:pt>
                <c:pt idx="15832">
                  <c:v>4276998172.4537034</c:v>
                </c:pt>
                <c:pt idx="15833">
                  <c:v>4276998241.8981481</c:v>
                </c:pt>
                <c:pt idx="15834">
                  <c:v>4276998311.3425927</c:v>
                </c:pt>
                <c:pt idx="15835">
                  <c:v>4276998380.7870369</c:v>
                </c:pt>
                <c:pt idx="15836">
                  <c:v>4276998450.2314816</c:v>
                </c:pt>
                <c:pt idx="15837">
                  <c:v>4276998519.6759262</c:v>
                </c:pt>
                <c:pt idx="15838">
                  <c:v>4276998590.2777777</c:v>
                </c:pt>
                <c:pt idx="15839">
                  <c:v>4276998659.7222223</c:v>
                </c:pt>
                <c:pt idx="15840">
                  <c:v>4276998729.1666665</c:v>
                </c:pt>
                <c:pt idx="15841">
                  <c:v>4276998798.6111112</c:v>
                </c:pt>
                <c:pt idx="15842">
                  <c:v>4276998868.0555558</c:v>
                </c:pt>
                <c:pt idx="15843">
                  <c:v>4276998937.4999995</c:v>
                </c:pt>
                <c:pt idx="15844">
                  <c:v>4276999006.9444442</c:v>
                </c:pt>
                <c:pt idx="15845">
                  <c:v>4276999076.3888893</c:v>
                </c:pt>
                <c:pt idx="15846">
                  <c:v>4276999145.833333</c:v>
                </c:pt>
                <c:pt idx="15847">
                  <c:v>4276999215.2777777</c:v>
                </c:pt>
                <c:pt idx="15848">
                  <c:v>4276999284.7222223</c:v>
                </c:pt>
                <c:pt idx="15849">
                  <c:v>4276999354.1666665</c:v>
                </c:pt>
                <c:pt idx="15850">
                  <c:v>4276999423.6111112</c:v>
                </c:pt>
                <c:pt idx="15851">
                  <c:v>4276999493.0555558</c:v>
                </c:pt>
                <c:pt idx="15852">
                  <c:v>4276999562.5000005</c:v>
                </c:pt>
                <c:pt idx="15853">
                  <c:v>4276999631.9444442</c:v>
                </c:pt>
                <c:pt idx="15854">
                  <c:v>4276999701.3888888</c:v>
                </c:pt>
                <c:pt idx="15855">
                  <c:v>4276999770.8333335</c:v>
                </c:pt>
                <c:pt idx="15856">
                  <c:v>4276999840.2777777</c:v>
                </c:pt>
                <c:pt idx="15857">
                  <c:v>4276999909.7222223</c:v>
                </c:pt>
                <c:pt idx="15858">
                  <c:v>4276999979.166667</c:v>
                </c:pt>
                <c:pt idx="15859">
                  <c:v>4277000048.6111107</c:v>
                </c:pt>
                <c:pt idx="15860">
                  <c:v>4277000118.0555553</c:v>
                </c:pt>
                <c:pt idx="15861">
                  <c:v>4277000187.5</c:v>
                </c:pt>
                <c:pt idx="15862">
                  <c:v>4277000256.9444442</c:v>
                </c:pt>
                <c:pt idx="15863">
                  <c:v>4277000326.3888888</c:v>
                </c:pt>
                <c:pt idx="15864">
                  <c:v>4277000395.8333335</c:v>
                </c:pt>
                <c:pt idx="15865">
                  <c:v>4277000465.2777781</c:v>
                </c:pt>
                <c:pt idx="15866">
                  <c:v>4277000534.7222219</c:v>
                </c:pt>
                <c:pt idx="15867">
                  <c:v>4277000604.1666665</c:v>
                </c:pt>
                <c:pt idx="15868">
                  <c:v>4277000673.6111116</c:v>
                </c:pt>
                <c:pt idx="15869">
                  <c:v>4277000743.0555553</c:v>
                </c:pt>
                <c:pt idx="15870">
                  <c:v>4277000812.5</c:v>
                </c:pt>
                <c:pt idx="15871">
                  <c:v>4277000881.9444447</c:v>
                </c:pt>
                <c:pt idx="15872">
                  <c:v>4277000951.3888888</c:v>
                </c:pt>
                <c:pt idx="15873">
                  <c:v>4277001020.8333335</c:v>
                </c:pt>
                <c:pt idx="15874">
                  <c:v>4277001090.2777781</c:v>
                </c:pt>
                <c:pt idx="15875">
                  <c:v>4277001159.7222219</c:v>
                </c:pt>
                <c:pt idx="15876">
                  <c:v>4277001229.1666665</c:v>
                </c:pt>
                <c:pt idx="15877">
                  <c:v>4277001298.6111112</c:v>
                </c:pt>
                <c:pt idx="15878">
                  <c:v>4277001368.0555553</c:v>
                </c:pt>
                <c:pt idx="15879">
                  <c:v>4277001437.5</c:v>
                </c:pt>
                <c:pt idx="15880">
                  <c:v>4277001506.9444447</c:v>
                </c:pt>
                <c:pt idx="15881">
                  <c:v>4277001576.3888893</c:v>
                </c:pt>
                <c:pt idx="15882">
                  <c:v>4277001646.9907408</c:v>
                </c:pt>
                <c:pt idx="15883">
                  <c:v>4277001716.4351854</c:v>
                </c:pt>
                <c:pt idx="15884">
                  <c:v>4277001785.8796296</c:v>
                </c:pt>
                <c:pt idx="15885">
                  <c:v>4277001855.3240743</c:v>
                </c:pt>
                <c:pt idx="15886">
                  <c:v>4277001924.7685189</c:v>
                </c:pt>
                <c:pt idx="15887">
                  <c:v>4277001994.2129626</c:v>
                </c:pt>
                <c:pt idx="15888">
                  <c:v>4277002063.6574073</c:v>
                </c:pt>
                <c:pt idx="15889">
                  <c:v>4277002133.1018519</c:v>
                </c:pt>
                <c:pt idx="15890">
                  <c:v>4277002202.5462961</c:v>
                </c:pt>
                <c:pt idx="15891">
                  <c:v>4277002271.9907408</c:v>
                </c:pt>
                <c:pt idx="15892">
                  <c:v>4277002341.4351854</c:v>
                </c:pt>
                <c:pt idx="15893">
                  <c:v>4277002410.8796291</c:v>
                </c:pt>
                <c:pt idx="15894">
                  <c:v>4277002480.3240738</c:v>
                </c:pt>
                <c:pt idx="15895">
                  <c:v>4277002549.7685184</c:v>
                </c:pt>
                <c:pt idx="15896">
                  <c:v>4277002619.2129626</c:v>
                </c:pt>
                <c:pt idx="15897">
                  <c:v>4277002688.6574073</c:v>
                </c:pt>
                <c:pt idx="15898">
                  <c:v>4277002758.1018519</c:v>
                </c:pt>
                <c:pt idx="15899">
                  <c:v>4277002827.5462966</c:v>
                </c:pt>
                <c:pt idx="15900">
                  <c:v>4277002896.9907408</c:v>
                </c:pt>
                <c:pt idx="15901">
                  <c:v>4277002966.4351854</c:v>
                </c:pt>
                <c:pt idx="15902">
                  <c:v>4277003035.8796301</c:v>
                </c:pt>
                <c:pt idx="15903">
                  <c:v>4277003105.3240738</c:v>
                </c:pt>
                <c:pt idx="15904">
                  <c:v>4277003174.7685184</c:v>
                </c:pt>
                <c:pt idx="15905">
                  <c:v>4277003244.2129631</c:v>
                </c:pt>
                <c:pt idx="15906">
                  <c:v>4277003313.6574073</c:v>
                </c:pt>
                <c:pt idx="15907">
                  <c:v>4277003383.1018519</c:v>
                </c:pt>
                <c:pt idx="15908">
                  <c:v>4277003452.5462966</c:v>
                </c:pt>
                <c:pt idx="15909">
                  <c:v>4277003521.9907403</c:v>
                </c:pt>
                <c:pt idx="15910">
                  <c:v>4277003591.435185</c:v>
                </c:pt>
                <c:pt idx="15911">
                  <c:v>4277003660.8796296</c:v>
                </c:pt>
                <c:pt idx="15912">
                  <c:v>4277003730.3240743</c:v>
                </c:pt>
                <c:pt idx="15913">
                  <c:v>4277003799.7685184</c:v>
                </c:pt>
                <c:pt idx="15914">
                  <c:v>4277003869.2129631</c:v>
                </c:pt>
                <c:pt idx="15915">
                  <c:v>4277003938.6574078</c:v>
                </c:pt>
                <c:pt idx="15916">
                  <c:v>4277004008.1018515</c:v>
                </c:pt>
                <c:pt idx="15917">
                  <c:v>4277004077.5462961</c:v>
                </c:pt>
                <c:pt idx="15918">
                  <c:v>4277004146.9907408</c:v>
                </c:pt>
                <c:pt idx="15919">
                  <c:v>4277004216.435185</c:v>
                </c:pt>
                <c:pt idx="15920">
                  <c:v>4277004287.0370374</c:v>
                </c:pt>
                <c:pt idx="15921">
                  <c:v>4277004356.4814811</c:v>
                </c:pt>
                <c:pt idx="15922">
                  <c:v>4277004425.9259257</c:v>
                </c:pt>
                <c:pt idx="15923">
                  <c:v>4277004495.3703704</c:v>
                </c:pt>
                <c:pt idx="15924">
                  <c:v>4277004564.8148146</c:v>
                </c:pt>
                <c:pt idx="15925">
                  <c:v>4277004634.2592592</c:v>
                </c:pt>
                <c:pt idx="15926">
                  <c:v>4277004703.7037039</c:v>
                </c:pt>
                <c:pt idx="15927">
                  <c:v>4277004773.1481476</c:v>
                </c:pt>
                <c:pt idx="15928">
                  <c:v>4277004842.5925922</c:v>
                </c:pt>
                <c:pt idx="15929">
                  <c:v>4277004912.0370374</c:v>
                </c:pt>
                <c:pt idx="15930">
                  <c:v>4277004981.481482</c:v>
                </c:pt>
                <c:pt idx="15931">
                  <c:v>4277005050.9259257</c:v>
                </c:pt>
                <c:pt idx="15932">
                  <c:v>4277005120.3703704</c:v>
                </c:pt>
                <c:pt idx="15933">
                  <c:v>4277005189.814815</c:v>
                </c:pt>
                <c:pt idx="15934">
                  <c:v>4277005259.2592592</c:v>
                </c:pt>
                <c:pt idx="15935">
                  <c:v>4277005328.7037039</c:v>
                </c:pt>
                <c:pt idx="15936">
                  <c:v>4277005398.1481485</c:v>
                </c:pt>
                <c:pt idx="15937">
                  <c:v>4277005467.5925922</c:v>
                </c:pt>
                <c:pt idx="15938">
                  <c:v>4277005537.0370369</c:v>
                </c:pt>
                <c:pt idx="15939">
                  <c:v>4277005606.4814816</c:v>
                </c:pt>
                <c:pt idx="15940">
                  <c:v>4277005675.9259257</c:v>
                </c:pt>
                <c:pt idx="15941">
                  <c:v>4277005745.3703704</c:v>
                </c:pt>
                <c:pt idx="15942">
                  <c:v>4277005814.814815</c:v>
                </c:pt>
                <c:pt idx="15943">
                  <c:v>4277005884.2592597</c:v>
                </c:pt>
                <c:pt idx="15944">
                  <c:v>4277005953.7037034</c:v>
                </c:pt>
                <c:pt idx="15945">
                  <c:v>4277006023.1481481</c:v>
                </c:pt>
                <c:pt idx="15946">
                  <c:v>4277006092.5925927</c:v>
                </c:pt>
                <c:pt idx="15947">
                  <c:v>4277006162.0370369</c:v>
                </c:pt>
                <c:pt idx="15948">
                  <c:v>4277006231.4814816</c:v>
                </c:pt>
                <c:pt idx="15949">
                  <c:v>4277006300.9259262</c:v>
                </c:pt>
                <c:pt idx="15950">
                  <c:v>4277006370.3703699</c:v>
                </c:pt>
                <c:pt idx="15951">
                  <c:v>4277006439.8148146</c:v>
                </c:pt>
                <c:pt idx="15952">
                  <c:v>4277006509.2592597</c:v>
                </c:pt>
                <c:pt idx="15953">
                  <c:v>4277006578.7037034</c:v>
                </c:pt>
                <c:pt idx="15954">
                  <c:v>4277006648.1481481</c:v>
                </c:pt>
                <c:pt idx="15955">
                  <c:v>4277006717.5925927</c:v>
                </c:pt>
                <c:pt idx="15956">
                  <c:v>4277006787.0370369</c:v>
                </c:pt>
                <c:pt idx="15957">
                  <c:v>4277006856.4814816</c:v>
                </c:pt>
                <c:pt idx="15958">
                  <c:v>4277006925.9259262</c:v>
                </c:pt>
                <c:pt idx="15959">
                  <c:v>4277006995.3703709</c:v>
                </c:pt>
                <c:pt idx="15960">
                  <c:v>4277007065.9722223</c:v>
                </c:pt>
                <c:pt idx="15961">
                  <c:v>4277007135.416667</c:v>
                </c:pt>
                <c:pt idx="15962">
                  <c:v>4277007204.8611112</c:v>
                </c:pt>
                <c:pt idx="15963">
                  <c:v>4277007274.3055558</c:v>
                </c:pt>
                <c:pt idx="15964">
                  <c:v>4277007343.7500005</c:v>
                </c:pt>
                <c:pt idx="15965">
                  <c:v>4277007413.1944442</c:v>
                </c:pt>
                <c:pt idx="15966">
                  <c:v>4277007482.6388888</c:v>
                </c:pt>
                <c:pt idx="15967">
                  <c:v>4277007552.0833335</c:v>
                </c:pt>
                <c:pt idx="15968">
                  <c:v>4277007621.5277777</c:v>
                </c:pt>
                <c:pt idx="15969">
                  <c:v>4277007690.9722223</c:v>
                </c:pt>
                <c:pt idx="15970">
                  <c:v>4277007760.416667</c:v>
                </c:pt>
                <c:pt idx="15971">
                  <c:v>4277007829.8611107</c:v>
                </c:pt>
                <c:pt idx="15972">
                  <c:v>4277007899.3055553</c:v>
                </c:pt>
                <c:pt idx="15973">
                  <c:v>4277007968.75</c:v>
                </c:pt>
                <c:pt idx="15974">
                  <c:v>4277008038.1944442</c:v>
                </c:pt>
                <c:pt idx="15975">
                  <c:v>4277008107.6388888</c:v>
                </c:pt>
                <c:pt idx="15976">
                  <c:v>4277008177.0833335</c:v>
                </c:pt>
                <c:pt idx="15977">
                  <c:v>4277008246.5277781</c:v>
                </c:pt>
                <c:pt idx="15978">
                  <c:v>4277008315.9722219</c:v>
                </c:pt>
                <c:pt idx="15979">
                  <c:v>4277008385.4166665</c:v>
                </c:pt>
                <c:pt idx="15980">
                  <c:v>4277008454.8611112</c:v>
                </c:pt>
                <c:pt idx="15981">
                  <c:v>4277008524.3055553</c:v>
                </c:pt>
                <c:pt idx="15982">
                  <c:v>4277008593.75</c:v>
                </c:pt>
                <c:pt idx="15983">
                  <c:v>4277008663.1944447</c:v>
                </c:pt>
                <c:pt idx="15984">
                  <c:v>4277008732.6388888</c:v>
                </c:pt>
                <c:pt idx="15985">
                  <c:v>4277008802.0833335</c:v>
                </c:pt>
                <c:pt idx="15986">
                  <c:v>4277008871.5277781</c:v>
                </c:pt>
                <c:pt idx="15987">
                  <c:v>4277008940.9722219</c:v>
                </c:pt>
                <c:pt idx="15988">
                  <c:v>4277009010.4166665</c:v>
                </c:pt>
                <c:pt idx="15989">
                  <c:v>4277009079.8611112</c:v>
                </c:pt>
                <c:pt idx="15990">
                  <c:v>4277009149.3055558</c:v>
                </c:pt>
                <c:pt idx="15991">
                  <c:v>4277009218.75</c:v>
                </c:pt>
                <c:pt idx="15992">
                  <c:v>4277009288.1944447</c:v>
                </c:pt>
                <c:pt idx="15993">
                  <c:v>4277009357.6388893</c:v>
                </c:pt>
                <c:pt idx="15994">
                  <c:v>4277009427.083333</c:v>
                </c:pt>
                <c:pt idx="15995">
                  <c:v>4277009496.5277777</c:v>
                </c:pt>
                <c:pt idx="15996">
                  <c:v>4277009565.9722223</c:v>
                </c:pt>
                <c:pt idx="15997">
                  <c:v>4277009635.4166665</c:v>
                </c:pt>
                <c:pt idx="15998">
                  <c:v>4277009704.8611112</c:v>
                </c:pt>
                <c:pt idx="15999">
                  <c:v>4277009774.3055558</c:v>
                </c:pt>
                <c:pt idx="16000">
                  <c:v>4277009843.7499995</c:v>
                </c:pt>
                <c:pt idx="16001">
                  <c:v>4277009913.1944442</c:v>
                </c:pt>
                <c:pt idx="16002">
                  <c:v>4277009982.6388888</c:v>
                </c:pt>
                <c:pt idx="16003">
                  <c:v>4277010052.083333</c:v>
                </c:pt>
                <c:pt idx="16004">
                  <c:v>4277010121.5277777</c:v>
                </c:pt>
                <c:pt idx="16005">
                  <c:v>4277010190.9722223</c:v>
                </c:pt>
                <c:pt idx="16006">
                  <c:v>4277010261.5740738</c:v>
                </c:pt>
                <c:pt idx="16007">
                  <c:v>4277010331.0185184</c:v>
                </c:pt>
                <c:pt idx="16008">
                  <c:v>4277010400.4629631</c:v>
                </c:pt>
                <c:pt idx="16009">
                  <c:v>4277010469.9074073</c:v>
                </c:pt>
                <c:pt idx="16010">
                  <c:v>4277010539.3518519</c:v>
                </c:pt>
                <c:pt idx="16011">
                  <c:v>4277010608.7962966</c:v>
                </c:pt>
                <c:pt idx="16012">
                  <c:v>4277010678.2407403</c:v>
                </c:pt>
                <c:pt idx="16013">
                  <c:v>4277010747.6851854</c:v>
                </c:pt>
                <c:pt idx="16014">
                  <c:v>4277010817.1296301</c:v>
                </c:pt>
                <c:pt idx="16015">
                  <c:v>4277010886.5740738</c:v>
                </c:pt>
                <c:pt idx="16016">
                  <c:v>4277010956.0185184</c:v>
                </c:pt>
                <c:pt idx="16017">
                  <c:v>4277011025.4629631</c:v>
                </c:pt>
                <c:pt idx="16018">
                  <c:v>4277011094.9074073</c:v>
                </c:pt>
                <c:pt idx="16019">
                  <c:v>4277011164.3518519</c:v>
                </c:pt>
                <c:pt idx="16020">
                  <c:v>4277011233.7962966</c:v>
                </c:pt>
                <c:pt idx="16021">
                  <c:v>4277011303.2407403</c:v>
                </c:pt>
                <c:pt idx="16022">
                  <c:v>4277011372.685185</c:v>
                </c:pt>
                <c:pt idx="16023">
                  <c:v>4277011442.1296296</c:v>
                </c:pt>
                <c:pt idx="16024">
                  <c:v>4277011511.5740743</c:v>
                </c:pt>
                <c:pt idx="16025">
                  <c:v>4277011581.0185184</c:v>
                </c:pt>
                <c:pt idx="16026">
                  <c:v>4277011650.4629631</c:v>
                </c:pt>
                <c:pt idx="16027">
                  <c:v>4277011719.9074078</c:v>
                </c:pt>
                <c:pt idx="16028">
                  <c:v>4277011789.3518515</c:v>
                </c:pt>
                <c:pt idx="16029">
                  <c:v>4277011858.7962961</c:v>
                </c:pt>
                <c:pt idx="16030">
                  <c:v>4277011928.2407408</c:v>
                </c:pt>
                <c:pt idx="16031">
                  <c:v>4277011997.685185</c:v>
                </c:pt>
                <c:pt idx="16032">
                  <c:v>4277012067.1296296</c:v>
                </c:pt>
                <c:pt idx="16033">
                  <c:v>4277012136.5740743</c:v>
                </c:pt>
                <c:pt idx="16034">
                  <c:v>4277012206.018518</c:v>
                </c:pt>
                <c:pt idx="16035">
                  <c:v>4277012275.4629626</c:v>
                </c:pt>
                <c:pt idx="16036">
                  <c:v>4277012344.9074078</c:v>
                </c:pt>
                <c:pt idx="16037">
                  <c:v>4277012414.3518524</c:v>
                </c:pt>
                <c:pt idx="16038">
                  <c:v>4277012483.7962961</c:v>
                </c:pt>
                <c:pt idx="16039">
                  <c:v>4277012553.2407408</c:v>
                </c:pt>
                <c:pt idx="16040">
                  <c:v>4277012622.6851854</c:v>
                </c:pt>
                <c:pt idx="16041">
                  <c:v>4277012692.1296296</c:v>
                </c:pt>
                <c:pt idx="16042">
                  <c:v>4277012761.5740743</c:v>
                </c:pt>
                <c:pt idx="16043">
                  <c:v>4277012831.0185189</c:v>
                </c:pt>
                <c:pt idx="16044">
                  <c:v>4277012900.4629626</c:v>
                </c:pt>
                <c:pt idx="16045">
                  <c:v>4277012969.9074073</c:v>
                </c:pt>
                <c:pt idx="16046">
                  <c:v>4277013039.3518519</c:v>
                </c:pt>
                <c:pt idx="16047">
                  <c:v>4277013108.7962961</c:v>
                </c:pt>
                <c:pt idx="16048">
                  <c:v>4277013178.2407408</c:v>
                </c:pt>
                <c:pt idx="16049">
                  <c:v>4277013247.6851854</c:v>
                </c:pt>
                <c:pt idx="16050">
                  <c:v>4277013317.1296291</c:v>
                </c:pt>
                <c:pt idx="16051">
                  <c:v>4277013387.7314816</c:v>
                </c:pt>
                <c:pt idx="16052">
                  <c:v>4277013457.1759257</c:v>
                </c:pt>
                <c:pt idx="16053">
                  <c:v>4277013526.6203704</c:v>
                </c:pt>
                <c:pt idx="16054">
                  <c:v>4277013596.064815</c:v>
                </c:pt>
                <c:pt idx="16055">
                  <c:v>4277013665.5092597</c:v>
                </c:pt>
                <c:pt idx="16056">
                  <c:v>4277013734.9537034</c:v>
                </c:pt>
                <c:pt idx="16057">
                  <c:v>4277013804.3981481</c:v>
                </c:pt>
                <c:pt idx="16058">
                  <c:v>4277013873.8425927</c:v>
                </c:pt>
                <c:pt idx="16059">
                  <c:v>4277013943.2870369</c:v>
                </c:pt>
                <c:pt idx="16060">
                  <c:v>4277014012.7314816</c:v>
                </c:pt>
                <c:pt idx="16061">
                  <c:v>4277014082.1759262</c:v>
                </c:pt>
                <c:pt idx="16062">
                  <c:v>4277014151.6203699</c:v>
                </c:pt>
                <c:pt idx="16063">
                  <c:v>4277014221.0648146</c:v>
                </c:pt>
                <c:pt idx="16064">
                  <c:v>4277014290.5092592</c:v>
                </c:pt>
                <c:pt idx="16065">
                  <c:v>4277014359.9537034</c:v>
                </c:pt>
                <c:pt idx="16066">
                  <c:v>4277014429.3981481</c:v>
                </c:pt>
                <c:pt idx="16067">
                  <c:v>4277014498.8425927</c:v>
                </c:pt>
                <c:pt idx="16068">
                  <c:v>4277014568.2870374</c:v>
                </c:pt>
                <c:pt idx="16069">
                  <c:v>4277014637.7314816</c:v>
                </c:pt>
                <c:pt idx="16070">
                  <c:v>4277014707.1759262</c:v>
                </c:pt>
                <c:pt idx="16071">
                  <c:v>4277014776.6203709</c:v>
                </c:pt>
                <c:pt idx="16072">
                  <c:v>4277014846.0648146</c:v>
                </c:pt>
                <c:pt idx="16073">
                  <c:v>4277014915.5092592</c:v>
                </c:pt>
                <c:pt idx="16074">
                  <c:v>4277014984.9537039</c:v>
                </c:pt>
                <c:pt idx="16075">
                  <c:v>4277015054.3981481</c:v>
                </c:pt>
                <c:pt idx="16076">
                  <c:v>4277015123.8425927</c:v>
                </c:pt>
                <c:pt idx="16077">
                  <c:v>4277015193.2870374</c:v>
                </c:pt>
                <c:pt idx="16078">
                  <c:v>4277015262.7314811</c:v>
                </c:pt>
                <c:pt idx="16079">
                  <c:v>4277015332.1759257</c:v>
                </c:pt>
                <c:pt idx="16080">
                  <c:v>4277015401.6203704</c:v>
                </c:pt>
                <c:pt idx="16081">
                  <c:v>4277015471.0648146</c:v>
                </c:pt>
                <c:pt idx="16082">
                  <c:v>4277015540.5092592</c:v>
                </c:pt>
                <c:pt idx="16083">
                  <c:v>4277015609.9537039</c:v>
                </c:pt>
                <c:pt idx="16084">
                  <c:v>4277015679.3981485</c:v>
                </c:pt>
                <c:pt idx="16085">
                  <c:v>4277015748.8425922</c:v>
                </c:pt>
                <c:pt idx="16086">
                  <c:v>4277015818.2870369</c:v>
                </c:pt>
                <c:pt idx="16087">
                  <c:v>4277015888.8888888</c:v>
                </c:pt>
                <c:pt idx="16088">
                  <c:v>4277015958.3333335</c:v>
                </c:pt>
                <c:pt idx="16089">
                  <c:v>4277016027.7777781</c:v>
                </c:pt>
                <c:pt idx="16090">
                  <c:v>4277016097.2222219</c:v>
                </c:pt>
                <c:pt idx="16091">
                  <c:v>4277016166.6666665</c:v>
                </c:pt>
                <c:pt idx="16092">
                  <c:v>4277016236.1111112</c:v>
                </c:pt>
                <c:pt idx="16093">
                  <c:v>4277016305.5555553</c:v>
                </c:pt>
                <c:pt idx="16094">
                  <c:v>4277016375</c:v>
                </c:pt>
                <c:pt idx="16095">
                  <c:v>4277016444.4444447</c:v>
                </c:pt>
                <c:pt idx="16096">
                  <c:v>4277016513.8888884</c:v>
                </c:pt>
                <c:pt idx="16097">
                  <c:v>4277016583.3333335</c:v>
                </c:pt>
                <c:pt idx="16098">
                  <c:v>4277016652.7777781</c:v>
                </c:pt>
                <c:pt idx="16099">
                  <c:v>4277016722.2222219</c:v>
                </c:pt>
                <c:pt idx="16100">
                  <c:v>4277016791.6666665</c:v>
                </c:pt>
                <c:pt idx="16101">
                  <c:v>4277016861.1111112</c:v>
                </c:pt>
                <c:pt idx="16102">
                  <c:v>4277016930.5555558</c:v>
                </c:pt>
                <c:pt idx="16103">
                  <c:v>4277017000</c:v>
                </c:pt>
                <c:pt idx="16104">
                  <c:v>4277017069.4444447</c:v>
                </c:pt>
                <c:pt idx="16105">
                  <c:v>4277017138.8888893</c:v>
                </c:pt>
                <c:pt idx="16106">
                  <c:v>4277017208.333333</c:v>
                </c:pt>
                <c:pt idx="16107">
                  <c:v>4277017277.7777777</c:v>
                </c:pt>
                <c:pt idx="16108">
                  <c:v>4277017347.2222223</c:v>
                </c:pt>
                <c:pt idx="16109">
                  <c:v>4277017416.6666665</c:v>
                </c:pt>
                <c:pt idx="16110">
                  <c:v>4277017486.1111112</c:v>
                </c:pt>
                <c:pt idx="16111">
                  <c:v>4277017555.5555558</c:v>
                </c:pt>
                <c:pt idx="16112">
                  <c:v>4277017624.9999995</c:v>
                </c:pt>
                <c:pt idx="16113">
                  <c:v>4277017694.4444442</c:v>
                </c:pt>
                <c:pt idx="16114">
                  <c:v>4277017763.8888888</c:v>
                </c:pt>
                <c:pt idx="16115">
                  <c:v>4277017833.3333335</c:v>
                </c:pt>
                <c:pt idx="16116">
                  <c:v>4277017902.7777777</c:v>
                </c:pt>
                <c:pt idx="16117">
                  <c:v>4277017972.2222223</c:v>
                </c:pt>
                <c:pt idx="16118">
                  <c:v>4277018041.666667</c:v>
                </c:pt>
                <c:pt idx="16119">
                  <c:v>4277018111.1111107</c:v>
                </c:pt>
                <c:pt idx="16120">
                  <c:v>4277018180.5555558</c:v>
                </c:pt>
                <c:pt idx="16121">
                  <c:v>4277018250.0000005</c:v>
                </c:pt>
                <c:pt idx="16122">
                  <c:v>4277018319.4444442</c:v>
                </c:pt>
                <c:pt idx="16123">
                  <c:v>4277018388.8888888</c:v>
                </c:pt>
                <c:pt idx="16124">
                  <c:v>4277018458.3333335</c:v>
                </c:pt>
                <c:pt idx="16125">
                  <c:v>4277018527.7777777</c:v>
                </c:pt>
                <c:pt idx="16126">
                  <c:v>4277018598.3796296</c:v>
                </c:pt>
                <c:pt idx="16127">
                  <c:v>4277018667.8240738</c:v>
                </c:pt>
                <c:pt idx="16128">
                  <c:v>4277018737.2685184</c:v>
                </c:pt>
                <c:pt idx="16129">
                  <c:v>4277018806.7129631</c:v>
                </c:pt>
                <c:pt idx="16130">
                  <c:v>4277018876.1574073</c:v>
                </c:pt>
                <c:pt idx="16131">
                  <c:v>4277018945.6018519</c:v>
                </c:pt>
                <c:pt idx="16132">
                  <c:v>4277019015.0462966</c:v>
                </c:pt>
                <c:pt idx="16133">
                  <c:v>4277019084.4907413</c:v>
                </c:pt>
                <c:pt idx="16134">
                  <c:v>4277019153.935185</c:v>
                </c:pt>
                <c:pt idx="16135">
                  <c:v>4277019223.3796296</c:v>
                </c:pt>
                <c:pt idx="16136">
                  <c:v>4277019292.8240743</c:v>
                </c:pt>
                <c:pt idx="16137">
                  <c:v>4277019362.2685184</c:v>
                </c:pt>
                <c:pt idx="16138">
                  <c:v>4277019431.7129631</c:v>
                </c:pt>
                <c:pt idx="16139">
                  <c:v>4277019501.1574078</c:v>
                </c:pt>
                <c:pt idx="16140">
                  <c:v>4277019570.6018515</c:v>
                </c:pt>
                <c:pt idx="16141">
                  <c:v>4277019640.0462961</c:v>
                </c:pt>
                <c:pt idx="16142">
                  <c:v>4277019709.4907408</c:v>
                </c:pt>
                <c:pt idx="16143">
                  <c:v>4277019778.935185</c:v>
                </c:pt>
                <c:pt idx="16144">
                  <c:v>4277019848.3796296</c:v>
                </c:pt>
                <c:pt idx="16145">
                  <c:v>4277019917.8240743</c:v>
                </c:pt>
                <c:pt idx="16146">
                  <c:v>4277019987.268518</c:v>
                </c:pt>
                <c:pt idx="16147">
                  <c:v>4277020056.7129626</c:v>
                </c:pt>
                <c:pt idx="16148">
                  <c:v>4277020126.1574073</c:v>
                </c:pt>
                <c:pt idx="16149">
                  <c:v>4277020195.6018519</c:v>
                </c:pt>
                <c:pt idx="16150">
                  <c:v>4277020265.0462961</c:v>
                </c:pt>
                <c:pt idx="16151">
                  <c:v>4277020334.4907408</c:v>
                </c:pt>
                <c:pt idx="16152">
                  <c:v>4277020403.9351854</c:v>
                </c:pt>
                <c:pt idx="16153">
                  <c:v>4277020473.3796296</c:v>
                </c:pt>
                <c:pt idx="16154">
                  <c:v>4277020542.8240743</c:v>
                </c:pt>
                <c:pt idx="16155">
                  <c:v>4277020612.2685189</c:v>
                </c:pt>
                <c:pt idx="16156">
                  <c:v>4277020681.7129626</c:v>
                </c:pt>
                <c:pt idx="16157">
                  <c:v>4277020751.1574073</c:v>
                </c:pt>
                <c:pt idx="16158">
                  <c:v>4277020820.6018519</c:v>
                </c:pt>
                <c:pt idx="16159">
                  <c:v>4277020890.0462961</c:v>
                </c:pt>
                <c:pt idx="16160">
                  <c:v>4277020959.4907408</c:v>
                </c:pt>
                <c:pt idx="16161">
                  <c:v>4277021028.9351854</c:v>
                </c:pt>
                <c:pt idx="16162">
                  <c:v>4277021098.3796301</c:v>
                </c:pt>
                <c:pt idx="16163">
                  <c:v>4277021167.8240738</c:v>
                </c:pt>
                <c:pt idx="16164">
                  <c:v>4277021237.2685184</c:v>
                </c:pt>
                <c:pt idx="16165">
                  <c:v>4277021306.7129631</c:v>
                </c:pt>
                <c:pt idx="16166">
                  <c:v>4277021376.1574073</c:v>
                </c:pt>
                <c:pt idx="16167">
                  <c:v>4277021445.6018519</c:v>
                </c:pt>
                <c:pt idx="16168">
                  <c:v>4277021515.0462966</c:v>
                </c:pt>
                <c:pt idx="16169">
                  <c:v>4277021584.4907403</c:v>
                </c:pt>
                <c:pt idx="16170">
                  <c:v>4277021655.0925927</c:v>
                </c:pt>
                <c:pt idx="16171">
                  <c:v>4277021724.5370369</c:v>
                </c:pt>
                <c:pt idx="16172">
                  <c:v>4277021793.9814816</c:v>
                </c:pt>
                <c:pt idx="16173">
                  <c:v>4277021863.4259262</c:v>
                </c:pt>
                <c:pt idx="16174">
                  <c:v>4277021932.8703699</c:v>
                </c:pt>
                <c:pt idx="16175">
                  <c:v>4277022002.3148146</c:v>
                </c:pt>
                <c:pt idx="16176">
                  <c:v>4277022071.7592592</c:v>
                </c:pt>
                <c:pt idx="16177">
                  <c:v>4277022141.2037034</c:v>
                </c:pt>
                <c:pt idx="16178">
                  <c:v>4277022210.6481481</c:v>
                </c:pt>
                <c:pt idx="16179">
                  <c:v>4277022280.0925927</c:v>
                </c:pt>
                <c:pt idx="16180">
                  <c:v>4277022349.5370374</c:v>
                </c:pt>
                <c:pt idx="16181">
                  <c:v>4277022418.9814816</c:v>
                </c:pt>
                <c:pt idx="16182">
                  <c:v>4277022488.4259262</c:v>
                </c:pt>
                <c:pt idx="16183">
                  <c:v>4277022557.8703709</c:v>
                </c:pt>
                <c:pt idx="16184">
                  <c:v>4277022627.3148146</c:v>
                </c:pt>
                <c:pt idx="16185">
                  <c:v>4277022696.7592592</c:v>
                </c:pt>
                <c:pt idx="16186">
                  <c:v>4277022766.2037039</c:v>
                </c:pt>
                <c:pt idx="16187">
                  <c:v>4277022835.6481481</c:v>
                </c:pt>
                <c:pt idx="16188">
                  <c:v>4277022905.0925927</c:v>
                </c:pt>
                <c:pt idx="16189">
                  <c:v>4277022974.5370374</c:v>
                </c:pt>
                <c:pt idx="16190">
                  <c:v>4277023043.9814811</c:v>
                </c:pt>
                <c:pt idx="16191">
                  <c:v>4277023113.4259257</c:v>
                </c:pt>
                <c:pt idx="16192">
                  <c:v>4277023182.8703704</c:v>
                </c:pt>
                <c:pt idx="16193">
                  <c:v>4277023252.3148146</c:v>
                </c:pt>
                <c:pt idx="16194">
                  <c:v>4277023321.7592592</c:v>
                </c:pt>
                <c:pt idx="16195">
                  <c:v>4277023391.2037039</c:v>
                </c:pt>
                <c:pt idx="16196">
                  <c:v>4277023460.6481485</c:v>
                </c:pt>
                <c:pt idx="16197">
                  <c:v>4277023530.0925922</c:v>
                </c:pt>
                <c:pt idx="16198">
                  <c:v>4277023599.5370369</c:v>
                </c:pt>
                <c:pt idx="16199">
                  <c:v>4277023668.9814816</c:v>
                </c:pt>
                <c:pt idx="16200">
                  <c:v>4277023738.4259257</c:v>
                </c:pt>
                <c:pt idx="16201">
                  <c:v>4277023807.8703704</c:v>
                </c:pt>
                <c:pt idx="16202">
                  <c:v>4277023877.314815</c:v>
                </c:pt>
                <c:pt idx="16203">
                  <c:v>4277023946.7592587</c:v>
                </c:pt>
                <c:pt idx="16204">
                  <c:v>4277024016.2037039</c:v>
                </c:pt>
                <c:pt idx="16205">
                  <c:v>4277024085.6481485</c:v>
                </c:pt>
                <c:pt idx="16206">
                  <c:v>4277024155.0925922</c:v>
                </c:pt>
                <c:pt idx="16207">
                  <c:v>4277024224.5370369</c:v>
                </c:pt>
                <c:pt idx="16208">
                  <c:v>4277024293.9814816</c:v>
                </c:pt>
                <c:pt idx="16209">
                  <c:v>4277024363.4259262</c:v>
                </c:pt>
                <c:pt idx="16210">
                  <c:v>4277024432.8703704</c:v>
                </c:pt>
                <c:pt idx="16211">
                  <c:v>4277024502.314815</c:v>
                </c:pt>
                <c:pt idx="16212">
                  <c:v>4277024572.9166665</c:v>
                </c:pt>
                <c:pt idx="16213">
                  <c:v>4277024642.3611112</c:v>
                </c:pt>
                <c:pt idx="16214">
                  <c:v>4277024711.8055558</c:v>
                </c:pt>
                <c:pt idx="16215">
                  <c:v>4277024781.25</c:v>
                </c:pt>
                <c:pt idx="16216">
                  <c:v>4277024850.6944447</c:v>
                </c:pt>
                <c:pt idx="16217">
                  <c:v>4277024920.1388893</c:v>
                </c:pt>
                <c:pt idx="16218">
                  <c:v>4277024989.583333</c:v>
                </c:pt>
                <c:pt idx="16219">
                  <c:v>4277025059.0277777</c:v>
                </c:pt>
                <c:pt idx="16220">
                  <c:v>4277025128.4722223</c:v>
                </c:pt>
                <c:pt idx="16221">
                  <c:v>4277025197.9166665</c:v>
                </c:pt>
                <c:pt idx="16222">
                  <c:v>4277025267.3611112</c:v>
                </c:pt>
                <c:pt idx="16223">
                  <c:v>4277025336.8055558</c:v>
                </c:pt>
                <c:pt idx="16224">
                  <c:v>4277025406.2499995</c:v>
                </c:pt>
                <c:pt idx="16225">
                  <c:v>4277025475.6944442</c:v>
                </c:pt>
                <c:pt idx="16226">
                  <c:v>4277025545.1388888</c:v>
                </c:pt>
                <c:pt idx="16227">
                  <c:v>4277025614.5833335</c:v>
                </c:pt>
                <c:pt idx="16228">
                  <c:v>4277025684.0277777</c:v>
                </c:pt>
                <c:pt idx="16229">
                  <c:v>4277025753.4722223</c:v>
                </c:pt>
                <c:pt idx="16230">
                  <c:v>4277025822.916667</c:v>
                </c:pt>
                <c:pt idx="16231">
                  <c:v>4277025892.3611107</c:v>
                </c:pt>
                <c:pt idx="16232">
                  <c:v>4277025961.8055553</c:v>
                </c:pt>
                <c:pt idx="16233">
                  <c:v>4277026031.25</c:v>
                </c:pt>
                <c:pt idx="16234">
                  <c:v>4277026100.6944442</c:v>
                </c:pt>
                <c:pt idx="16235">
                  <c:v>4277026170.1388888</c:v>
                </c:pt>
                <c:pt idx="16236">
                  <c:v>4277026239.5833335</c:v>
                </c:pt>
                <c:pt idx="16237">
                  <c:v>4277026309.0277777</c:v>
                </c:pt>
                <c:pt idx="16238">
                  <c:v>4277026378.4722223</c:v>
                </c:pt>
                <c:pt idx="16239">
                  <c:v>4277026447.916667</c:v>
                </c:pt>
                <c:pt idx="16240">
                  <c:v>4277026517.3611116</c:v>
                </c:pt>
                <c:pt idx="16241">
                  <c:v>4277026586.8055553</c:v>
                </c:pt>
                <c:pt idx="16242">
                  <c:v>4277026656.25</c:v>
                </c:pt>
                <c:pt idx="16243">
                  <c:v>4277026725.6944447</c:v>
                </c:pt>
                <c:pt idx="16244">
                  <c:v>4277026795.1388888</c:v>
                </c:pt>
                <c:pt idx="16245">
                  <c:v>4277026864.5833335</c:v>
                </c:pt>
                <c:pt idx="16246">
                  <c:v>4277026934.0277781</c:v>
                </c:pt>
                <c:pt idx="16247">
                  <c:v>4277027003.4722219</c:v>
                </c:pt>
                <c:pt idx="16248">
                  <c:v>4277027072.9166665</c:v>
                </c:pt>
                <c:pt idx="16249">
                  <c:v>4277027142.3611112</c:v>
                </c:pt>
                <c:pt idx="16250">
                  <c:v>4277027212.9629631</c:v>
                </c:pt>
                <c:pt idx="16251">
                  <c:v>4277027282.4074078</c:v>
                </c:pt>
                <c:pt idx="16252">
                  <c:v>4277027351.8518515</c:v>
                </c:pt>
                <c:pt idx="16253">
                  <c:v>4277027421.2962961</c:v>
                </c:pt>
                <c:pt idx="16254">
                  <c:v>4277027490.7407408</c:v>
                </c:pt>
                <c:pt idx="16255">
                  <c:v>4277027560.185185</c:v>
                </c:pt>
                <c:pt idx="16256">
                  <c:v>4277027629.6296296</c:v>
                </c:pt>
                <c:pt idx="16257">
                  <c:v>4277027699.0740743</c:v>
                </c:pt>
                <c:pt idx="16258">
                  <c:v>4277027768.5185189</c:v>
                </c:pt>
                <c:pt idx="16259">
                  <c:v>4277027837.9629626</c:v>
                </c:pt>
                <c:pt idx="16260">
                  <c:v>4277027907.4074073</c:v>
                </c:pt>
                <c:pt idx="16261">
                  <c:v>4277027976.8518519</c:v>
                </c:pt>
                <c:pt idx="16262">
                  <c:v>4277028046.2962961</c:v>
                </c:pt>
                <c:pt idx="16263">
                  <c:v>4277028115.7407408</c:v>
                </c:pt>
                <c:pt idx="16264">
                  <c:v>4277028185.1851854</c:v>
                </c:pt>
                <c:pt idx="16265">
                  <c:v>4277028254.6296291</c:v>
                </c:pt>
                <c:pt idx="16266">
                  <c:v>4277028324.0740743</c:v>
                </c:pt>
                <c:pt idx="16267">
                  <c:v>4277028393.5185189</c:v>
                </c:pt>
                <c:pt idx="16268">
                  <c:v>4277028462.9629626</c:v>
                </c:pt>
                <c:pt idx="16269">
                  <c:v>4277028532.4074073</c:v>
                </c:pt>
                <c:pt idx="16270">
                  <c:v>4277028601.8518519</c:v>
                </c:pt>
                <c:pt idx="16271">
                  <c:v>4277028671.2962961</c:v>
                </c:pt>
                <c:pt idx="16272">
                  <c:v>4277028740.7407408</c:v>
                </c:pt>
                <c:pt idx="16273">
                  <c:v>4277028810.1851854</c:v>
                </c:pt>
                <c:pt idx="16274">
                  <c:v>4277028879.6296301</c:v>
                </c:pt>
                <c:pt idx="16275">
                  <c:v>4277028949.0740738</c:v>
                </c:pt>
                <c:pt idx="16276">
                  <c:v>4277029018.5185184</c:v>
                </c:pt>
                <c:pt idx="16277">
                  <c:v>4277029087.9629631</c:v>
                </c:pt>
                <c:pt idx="16278">
                  <c:v>4277029157.4074073</c:v>
                </c:pt>
                <c:pt idx="16279">
                  <c:v>4277029226.8518519</c:v>
                </c:pt>
                <c:pt idx="16280">
                  <c:v>4277029296.2962966</c:v>
                </c:pt>
                <c:pt idx="16281">
                  <c:v>4277029365.7407403</c:v>
                </c:pt>
                <c:pt idx="16282">
                  <c:v>4277029435.185185</c:v>
                </c:pt>
                <c:pt idx="16283">
                  <c:v>4277029504.6296296</c:v>
                </c:pt>
                <c:pt idx="16284">
                  <c:v>4277029574.0740738</c:v>
                </c:pt>
                <c:pt idx="16285">
                  <c:v>4277029643.5185184</c:v>
                </c:pt>
                <c:pt idx="16286">
                  <c:v>4277029712.9629631</c:v>
                </c:pt>
                <c:pt idx="16287">
                  <c:v>4277029782.4074078</c:v>
                </c:pt>
                <c:pt idx="16288">
                  <c:v>4277029851.8518519</c:v>
                </c:pt>
                <c:pt idx="16289">
                  <c:v>4277029921.2962966</c:v>
                </c:pt>
                <c:pt idx="16290">
                  <c:v>4277029991.8981481</c:v>
                </c:pt>
                <c:pt idx="16291">
                  <c:v>4277030061.3425927</c:v>
                </c:pt>
                <c:pt idx="16292">
                  <c:v>4277030130.7870374</c:v>
                </c:pt>
                <c:pt idx="16293">
                  <c:v>4277030200.2314811</c:v>
                </c:pt>
                <c:pt idx="16294">
                  <c:v>4277030269.6759257</c:v>
                </c:pt>
                <c:pt idx="16295">
                  <c:v>4277030339.1203709</c:v>
                </c:pt>
                <c:pt idx="16296">
                  <c:v>4277030408.5648146</c:v>
                </c:pt>
                <c:pt idx="16297">
                  <c:v>4277030478.0092592</c:v>
                </c:pt>
                <c:pt idx="16298">
                  <c:v>4277030547.4537039</c:v>
                </c:pt>
                <c:pt idx="16299">
                  <c:v>4277030616.8981481</c:v>
                </c:pt>
                <c:pt idx="16300">
                  <c:v>4277030686.3425927</c:v>
                </c:pt>
                <c:pt idx="16301">
                  <c:v>4277030755.7870374</c:v>
                </c:pt>
                <c:pt idx="16302">
                  <c:v>4277030825.2314811</c:v>
                </c:pt>
                <c:pt idx="16303">
                  <c:v>4277030894.6759257</c:v>
                </c:pt>
                <c:pt idx="16304">
                  <c:v>4277030964.1203704</c:v>
                </c:pt>
                <c:pt idx="16305">
                  <c:v>4277031033.564815</c:v>
                </c:pt>
                <c:pt idx="16306">
                  <c:v>4277031103.0092592</c:v>
                </c:pt>
                <c:pt idx="16307">
                  <c:v>4277031172.4537039</c:v>
                </c:pt>
                <c:pt idx="16308">
                  <c:v>4277031241.8981485</c:v>
                </c:pt>
                <c:pt idx="16309">
                  <c:v>4277031311.3425922</c:v>
                </c:pt>
                <c:pt idx="16310">
                  <c:v>4277031380.7870369</c:v>
                </c:pt>
                <c:pt idx="16311">
                  <c:v>4277031450.2314816</c:v>
                </c:pt>
                <c:pt idx="16312">
                  <c:v>4277031519.6759257</c:v>
                </c:pt>
                <c:pt idx="16313">
                  <c:v>4277031589.1203704</c:v>
                </c:pt>
                <c:pt idx="16314">
                  <c:v>4277031658.564815</c:v>
                </c:pt>
                <c:pt idx="16315">
                  <c:v>4277031728.0092587</c:v>
                </c:pt>
                <c:pt idx="16316">
                  <c:v>4277031797.4537034</c:v>
                </c:pt>
                <c:pt idx="16317">
                  <c:v>4277031866.8981481</c:v>
                </c:pt>
                <c:pt idx="16318">
                  <c:v>4277031936.3425922</c:v>
                </c:pt>
                <c:pt idx="16319">
                  <c:v>4277032005.7870369</c:v>
                </c:pt>
                <c:pt idx="16320">
                  <c:v>4277032075.2314816</c:v>
                </c:pt>
                <c:pt idx="16321">
                  <c:v>4277032144.6759262</c:v>
                </c:pt>
                <c:pt idx="16322">
                  <c:v>4277032214.1203704</c:v>
                </c:pt>
                <c:pt idx="16323">
                  <c:v>4277032283.564815</c:v>
                </c:pt>
                <c:pt idx="16324">
                  <c:v>4277032353.0092597</c:v>
                </c:pt>
                <c:pt idx="16325">
                  <c:v>4277032422.4537034</c:v>
                </c:pt>
                <c:pt idx="16326">
                  <c:v>4277032491.8981481</c:v>
                </c:pt>
                <c:pt idx="16327">
                  <c:v>4277032561.3425927</c:v>
                </c:pt>
                <c:pt idx="16328">
                  <c:v>4277032630.7870369</c:v>
                </c:pt>
                <c:pt idx="16329">
                  <c:v>4277032700.2314816</c:v>
                </c:pt>
                <c:pt idx="16330">
                  <c:v>4277032769.6759262</c:v>
                </c:pt>
                <c:pt idx="16331">
                  <c:v>4277032839.1203699</c:v>
                </c:pt>
                <c:pt idx="16332">
                  <c:v>4277032908.5648146</c:v>
                </c:pt>
                <c:pt idx="16333">
                  <c:v>4277032979.1666665</c:v>
                </c:pt>
                <c:pt idx="16334">
                  <c:v>4277033048.6111112</c:v>
                </c:pt>
                <c:pt idx="16335">
                  <c:v>4277033118.0555558</c:v>
                </c:pt>
                <c:pt idx="16336">
                  <c:v>4277033187.5000005</c:v>
                </c:pt>
                <c:pt idx="16337">
                  <c:v>4277033256.9444442</c:v>
                </c:pt>
                <c:pt idx="16338">
                  <c:v>4277033326.3888888</c:v>
                </c:pt>
                <c:pt idx="16339">
                  <c:v>4277033395.8333335</c:v>
                </c:pt>
                <c:pt idx="16340">
                  <c:v>4277033465.2777777</c:v>
                </c:pt>
                <c:pt idx="16341">
                  <c:v>4277033534.7222223</c:v>
                </c:pt>
                <c:pt idx="16342">
                  <c:v>4277033604.166667</c:v>
                </c:pt>
                <c:pt idx="16343">
                  <c:v>4277033673.6111107</c:v>
                </c:pt>
                <c:pt idx="16344">
                  <c:v>4277033743.0555553</c:v>
                </c:pt>
                <c:pt idx="16345">
                  <c:v>4277033812.5</c:v>
                </c:pt>
                <c:pt idx="16346">
                  <c:v>4277033881.9444442</c:v>
                </c:pt>
                <c:pt idx="16347">
                  <c:v>4277033951.3888888</c:v>
                </c:pt>
                <c:pt idx="16348">
                  <c:v>4277034020.8333335</c:v>
                </c:pt>
                <c:pt idx="16349">
                  <c:v>4277034090.2777772</c:v>
                </c:pt>
                <c:pt idx="16350">
                  <c:v>4277034159.7222223</c:v>
                </c:pt>
                <c:pt idx="16351">
                  <c:v>4277034229.166667</c:v>
                </c:pt>
                <c:pt idx="16352">
                  <c:v>4277034298.6111116</c:v>
                </c:pt>
                <c:pt idx="16353">
                  <c:v>4277034368.0555553</c:v>
                </c:pt>
                <c:pt idx="16354">
                  <c:v>4277034437.5</c:v>
                </c:pt>
                <c:pt idx="16355">
                  <c:v>4277034506.9444447</c:v>
                </c:pt>
                <c:pt idx="16356">
                  <c:v>4277034576.3888888</c:v>
                </c:pt>
                <c:pt idx="16357">
                  <c:v>4277034645.8333335</c:v>
                </c:pt>
                <c:pt idx="16358">
                  <c:v>4277034715.2777781</c:v>
                </c:pt>
                <c:pt idx="16359">
                  <c:v>4277034784.7222219</c:v>
                </c:pt>
                <c:pt idx="16360">
                  <c:v>4277034854.1666665</c:v>
                </c:pt>
                <c:pt idx="16361">
                  <c:v>4277034923.6111112</c:v>
                </c:pt>
                <c:pt idx="16362">
                  <c:v>4277034993.0555553</c:v>
                </c:pt>
                <c:pt idx="16363">
                  <c:v>4277035062.5</c:v>
                </c:pt>
                <c:pt idx="16364">
                  <c:v>4277035131.9444447</c:v>
                </c:pt>
                <c:pt idx="16365">
                  <c:v>4277035201.3888884</c:v>
                </c:pt>
                <c:pt idx="16366">
                  <c:v>4277035270.833333</c:v>
                </c:pt>
                <c:pt idx="16367">
                  <c:v>4277035340.2777777</c:v>
                </c:pt>
                <c:pt idx="16368">
                  <c:v>4277035409.7222223</c:v>
                </c:pt>
                <c:pt idx="16369">
                  <c:v>4277035479.1666665</c:v>
                </c:pt>
                <c:pt idx="16370">
                  <c:v>4277035549.7685189</c:v>
                </c:pt>
                <c:pt idx="16371">
                  <c:v>4277035619.2129626</c:v>
                </c:pt>
                <c:pt idx="16372">
                  <c:v>4277035688.6574073</c:v>
                </c:pt>
                <c:pt idx="16373">
                  <c:v>4277035758.1018519</c:v>
                </c:pt>
                <c:pt idx="16374">
                  <c:v>4277035827.5462961</c:v>
                </c:pt>
                <c:pt idx="16375">
                  <c:v>4277035896.9907408</c:v>
                </c:pt>
                <c:pt idx="16376">
                  <c:v>4277035966.4351854</c:v>
                </c:pt>
                <c:pt idx="16377">
                  <c:v>4277036035.8796291</c:v>
                </c:pt>
                <c:pt idx="16378">
                  <c:v>4277036105.3240738</c:v>
                </c:pt>
                <c:pt idx="16379">
                  <c:v>4277036174.7685184</c:v>
                </c:pt>
                <c:pt idx="16380">
                  <c:v>4277036244.2129626</c:v>
                </c:pt>
                <c:pt idx="16381">
                  <c:v>4277036313.6574073</c:v>
                </c:pt>
                <c:pt idx="16382">
                  <c:v>4277036383.1018519</c:v>
                </c:pt>
                <c:pt idx="16383">
                  <c:v>4277036452.5462966</c:v>
                </c:pt>
                <c:pt idx="16384">
                  <c:v>4277036521.9907408</c:v>
                </c:pt>
                <c:pt idx="16385">
                  <c:v>4277036591.4351854</c:v>
                </c:pt>
                <c:pt idx="16386">
                  <c:v>4277036660.8796301</c:v>
                </c:pt>
                <c:pt idx="16387">
                  <c:v>4277036730.3240738</c:v>
                </c:pt>
                <c:pt idx="16388">
                  <c:v>4277036799.7685184</c:v>
                </c:pt>
                <c:pt idx="16389">
                  <c:v>4277036863.4259262</c:v>
                </c:pt>
                <c:pt idx="16390">
                  <c:v>4277036866.8981481</c:v>
                </c:pt>
                <c:pt idx="16391">
                  <c:v>4277036870.3703704</c:v>
                </c:pt>
                <c:pt idx="16392">
                  <c:v>4277036872.6851854</c:v>
                </c:pt>
                <c:pt idx="16393">
                  <c:v>4277036876.1574073</c:v>
                </c:pt>
                <c:pt idx="16394">
                  <c:v>4277036879.6296296</c:v>
                </c:pt>
                <c:pt idx="16395">
                  <c:v>4277036883.1018519</c:v>
                </c:pt>
                <c:pt idx="16396">
                  <c:v>4277036885.4166665</c:v>
                </c:pt>
                <c:pt idx="16397">
                  <c:v>4277036888.8888888</c:v>
                </c:pt>
                <c:pt idx="16398">
                  <c:v>4277036892.3611112</c:v>
                </c:pt>
                <c:pt idx="16399">
                  <c:v>4277036895.8333335</c:v>
                </c:pt>
                <c:pt idx="16400">
                  <c:v>4277036899.3055553</c:v>
                </c:pt>
                <c:pt idx="16401">
                  <c:v>4277036901.6203704</c:v>
                </c:pt>
                <c:pt idx="16402">
                  <c:v>4277036905.0925927</c:v>
                </c:pt>
                <c:pt idx="16403">
                  <c:v>4277036908.5648146</c:v>
                </c:pt>
                <c:pt idx="16404">
                  <c:v>4277036912.0370369</c:v>
                </c:pt>
                <c:pt idx="16405">
                  <c:v>4277036914.3518519</c:v>
                </c:pt>
                <c:pt idx="16406">
                  <c:v>4277036917.8240743</c:v>
                </c:pt>
                <c:pt idx="16407">
                  <c:v>4277036921.2962961</c:v>
                </c:pt>
                <c:pt idx="16408">
                  <c:v>4277036924.7685184</c:v>
                </c:pt>
                <c:pt idx="16409">
                  <c:v>4277036928.2407408</c:v>
                </c:pt>
                <c:pt idx="16410">
                  <c:v>4277036930.5555558</c:v>
                </c:pt>
                <c:pt idx="16411">
                  <c:v>4277036934.0277777</c:v>
                </c:pt>
                <c:pt idx="16412">
                  <c:v>4277036937.5</c:v>
                </c:pt>
                <c:pt idx="16413">
                  <c:v>4277036940.9722223</c:v>
                </c:pt>
                <c:pt idx="16414">
                  <c:v>4277036943.2870374</c:v>
                </c:pt>
                <c:pt idx="16415">
                  <c:v>4277036946.7592592</c:v>
                </c:pt>
                <c:pt idx="16416">
                  <c:v>4277036950.2314816</c:v>
                </c:pt>
                <c:pt idx="16417">
                  <c:v>4277036953.7037039</c:v>
                </c:pt>
                <c:pt idx="16418">
                  <c:v>4277036956.0185184</c:v>
                </c:pt>
                <c:pt idx="16419">
                  <c:v>4277036959.4907408</c:v>
                </c:pt>
                <c:pt idx="16420">
                  <c:v>4277036962.9629631</c:v>
                </c:pt>
                <c:pt idx="16421">
                  <c:v>4277036966.435185</c:v>
                </c:pt>
                <c:pt idx="16422">
                  <c:v>4277036969.9074073</c:v>
                </c:pt>
                <c:pt idx="16423">
                  <c:v>4277036972.2222223</c:v>
                </c:pt>
                <c:pt idx="16424">
                  <c:v>4277036975.6944442</c:v>
                </c:pt>
                <c:pt idx="16425">
                  <c:v>4277036979.1666665</c:v>
                </c:pt>
                <c:pt idx="16426">
                  <c:v>4277036982.6388888</c:v>
                </c:pt>
                <c:pt idx="16427">
                  <c:v>4277036984.9537034</c:v>
                </c:pt>
                <c:pt idx="16428">
                  <c:v>4277036988.4259257</c:v>
                </c:pt>
                <c:pt idx="16429">
                  <c:v>4277036991.8981481</c:v>
                </c:pt>
                <c:pt idx="16430">
                  <c:v>4277036995.3703704</c:v>
                </c:pt>
                <c:pt idx="16431">
                  <c:v>4277036998.8425927</c:v>
                </c:pt>
                <c:pt idx="16432">
                  <c:v>4277037001.1574073</c:v>
                </c:pt>
                <c:pt idx="16433">
                  <c:v>4277037004.6296296</c:v>
                </c:pt>
                <c:pt idx="16434">
                  <c:v>4277037008.1018519</c:v>
                </c:pt>
                <c:pt idx="16435">
                  <c:v>4277037011.5740743</c:v>
                </c:pt>
                <c:pt idx="16436">
                  <c:v>4277037013.8888888</c:v>
                </c:pt>
                <c:pt idx="16437">
                  <c:v>4277037017.3611112</c:v>
                </c:pt>
                <c:pt idx="16438">
                  <c:v>4277037020.8333335</c:v>
                </c:pt>
                <c:pt idx="16439">
                  <c:v>4277037024.3055558</c:v>
                </c:pt>
                <c:pt idx="16440">
                  <c:v>4277037026.6203704</c:v>
                </c:pt>
                <c:pt idx="16441">
                  <c:v>4277037030.0925927</c:v>
                </c:pt>
                <c:pt idx="16442">
                  <c:v>4277037033.564815</c:v>
                </c:pt>
                <c:pt idx="16443">
                  <c:v>4277037037.0370374</c:v>
                </c:pt>
                <c:pt idx="16444">
                  <c:v>4277037040.5092597</c:v>
                </c:pt>
                <c:pt idx="16445">
                  <c:v>4277037042.8240743</c:v>
                </c:pt>
                <c:pt idx="16446">
                  <c:v>4277037046.2962966</c:v>
                </c:pt>
                <c:pt idx="16447">
                  <c:v>4277037049.7685189</c:v>
                </c:pt>
                <c:pt idx="16448">
                  <c:v>4277037053.2407413</c:v>
                </c:pt>
                <c:pt idx="16449">
                  <c:v>4277037055.5555558</c:v>
                </c:pt>
                <c:pt idx="16450">
                  <c:v>4277037059.0277781</c:v>
                </c:pt>
                <c:pt idx="16451">
                  <c:v>4277037062.5000005</c:v>
                </c:pt>
                <c:pt idx="16452">
                  <c:v>4277037065.9722219</c:v>
                </c:pt>
                <c:pt idx="16453">
                  <c:v>4277037068.2870374</c:v>
                </c:pt>
                <c:pt idx="16454">
                  <c:v>4277037071.7592597</c:v>
                </c:pt>
                <c:pt idx="16455">
                  <c:v>4277037075.2314811</c:v>
                </c:pt>
                <c:pt idx="16456">
                  <c:v>4277037078.7037034</c:v>
                </c:pt>
                <c:pt idx="16457">
                  <c:v>4277037082.1759257</c:v>
                </c:pt>
                <c:pt idx="16458">
                  <c:v>4277037084.4907403</c:v>
                </c:pt>
                <c:pt idx="16459">
                  <c:v>4277037087.9629626</c:v>
                </c:pt>
                <c:pt idx="16460">
                  <c:v>4277037091.435185</c:v>
                </c:pt>
                <c:pt idx="16461">
                  <c:v>4277037094.9074073</c:v>
                </c:pt>
                <c:pt idx="16462">
                  <c:v>4277037097.2222219</c:v>
                </c:pt>
                <c:pt idx="16463">
                  <c:v>4277037100.6944442</c:v>
                </c:pt>
                <c:pt idx="16464">
                  <c:v>4277037104.1666665</c:v>
                </c:pt>
                <c:pt idx="16465">
                  <c:v>4277037107.6388888</c:v>
                </c:pt>
                <c:pt idx="16466">
                  <c:v>4277037109.9537034</c:v>
                </c:pt>
                <c:pt idx="16467">
                  <c:v>4277037113.4259257</c:v>
                </c:pt>
                <c:pt idx="16468">
                  <c:v>4277037116.8981481</c:v>
                </c:pt>
                <c:pt idx="16469">
                  <c:v>4277037120.3703704</c:v>
                </c:pt>
                <c:pt idx="16470">
                  <c:v>4277037123.8425927</c:v>
                </c:pt>
                <c:pt idx="16471">
                  <c:v>4277037126.1574073</c:v>
                </c:pt>
                <c:pt idx="16472">
                  <c:v>4277037129.6296296</c:v>
                </c:pt>
                <c:pt idx="16473">
                  <c:v>4277037133.1018519</c:v>
                </c:pt>
                <c:pt idx="16474">
                  <c:v>4277037136.5740743</c:v>
                </c:pt>
                <c:pt idx="16475">
                  <c:v>4277037138.8888888</c:v>
                </c:pt>
                <c:pt idx="16476">
                  <c:v>4277037142.3611112</c:v>
                </c:pt>
                <c:pt idx="16477">
                  <c:v>4277037145.8333335</c:v>
                </c:pt>
                <c:pt idx="16478">
                  <c:v>4277037149.3055558</c:v>
                </c:pt>
                <c:pt idx="16479">
                  <c:v>4277037152.7777781</c:v>
                </c:pt>
                <c:pt idx="16480">
                  <c:v>4277037155.0925927</c:v>
                </c:pt>
                <c:pt idx="16481">
                  <c:v>4277037158.564815</c:v>
                </c:pt>
                <c:pt idx="16482">
                  <c:v>4277037162.0370374</c:v>
                </c:pt>
                <c:pt idx="16483">
                  <c:v>4277037165.5092587</c:v>
                </c:pt>
                <c:pt idx="16484">
                  <c:v>4277037167.8240743</c:v>
                </c:pt>
                <c:pt idx="16485">
                  <c:v>4277037171.2962966</c:v>
                </c:pt>
                <c:pt idx="16486">
                  <c:v>4277037174.768518</c:v>
                </c:pt>
                <c:pt idx="16487">
                  <c:v>4277037178.2407403</c:v>
                </c:pt>
                <c:pt idx="16488">
                  <c:v>4277037180.5555558</c:v>
                </c:pt>
                <c:pt idx="16489">
                  <c:v>4277037184.0277781</c:v>
                </c:pt>
                <c:pt idx="16490">
                  <c:v>4277037187.4999995</c:v>
                </c:pt>
                <c:pt idx="16491">
                  <c:v>4277037190.9722219</c:v>
                </c:pt>
                <c:pt idx="16492">
                  <c:v>4277037194.4444442</c:v>
                </c:pt>
                <c:pt idx="16493">
                  <c:v>4277037196.7592587</c:v>
                </c:pt>
                <c:pt idx="16494">
                  <c:v>4277037200.2314811</c:v>
                </c:pt>
                <c:pt idx="16495">
                  <c:v>4277037203.7037034</c:v>
                </c:pt>
                <c:pt idx="16496">
                  <c:v>4277037207.1759257</c:v>
                </c:pt>
                <c:pt idx="16497">
                  <c:v>4277037209.4907403</c:v>
                </c:pt>
                <c:pt idx="16498">
                  <c:v>4277037212.9629626</c:v>
                </c:pt>
                <c:pt idx="16499">
                  <c:v>4277037216.435185</c:v>
                </c:pt>
                <c:pt idx="16500">
                  <c:v>4277037219.9074073</c:v>
                </c:pt>
                <c:pt idx="16501">
                  <c:v>4277037223.3796296</c:v>
                </c:pt>
                <c:pt idx="16502">
                  <c:v>4277037226.8518519</c:v>
                </c:pt>
                <c:pt idx="16503">
                  <c:v>4277037230.3240743</c:v>
                </c:pt>
                <c:pt idx="16504">
                  <c:v>4277037233.7962966</c:v>
                </c:pt>
                <c:pt idx="16505">
                  <c:v>4277037236.1111112</c:v>
                </c:pt>
                <c:pt idx="16506">
                  <c:v>4277037239.5833335</c:v>
                </c:pt>
                <c:pt idx="16507">
                  <c:v>4277037243.0555558</c:v>
                </c:pt>
                <c:pt idx="16508">
                  <c:v>4277037246.5277777</c:v>
                </c:pt>
                <c:pt idx="16509">
                  <c:v>4277037250</c:v>
                </c:pt>
                <c:pt idx="16510">
                  <c:v>4277037252.314815</c:v>
                </c:pt>
                <c:pt idx="16511">
                  <c:v>4277037255.7870369</c:v>
                </c:pt>
                <c:pt idx="16512">
                  <c:v>4277037259.2592592</c:v>
                </c:pt>
                <c:pt idx="16513">
                  <c:v>4277037262.7314816</c:v>
                </c:pt>
                <c:pt idx="16514">
                  <c:v>4277037265.0462961</c:v>
                </c:pt>
                <c:pt idx="16515">
                  <c:v>4277037268.5185184</c:v>
                </c:pt>
                <c:pt idx="16516">
                  <c:v>4277037271.9907408</c:v>
                </c:pt>
                <c:pt idx="16517">
                  <c:v>4277037275.4629626</c:v>
                </c:pt>
                <c:pt idx="16518">
                  <c:v>4277037277.7777777</c:v>
                </c:pt>
                <c:pt idx="16519">
                  <c:v>4277037281.25</c:v>
                </c:pt>
                <c:pt idx="16520">
                  <c:v>4277037284.7222223</c:v>
                </c:pt>
                <c:pt idx="16521">
                  <c:v>4277037288.1944442</c:v>
                </c:pt>
                <c:pt idx="16522">
                  <c:v>4277037291.6666665</c:v>
                </c:pt>
                <c:pt idx="16523">
                  <c:v>4277037293.9814816</c:v>
                </c:pt>
                <c:pt idx="16524">
                  <c:v>4277037297.4537039</c:v>
                </c:pt>
                <c:pt idx="16525">
                  <c:v>4277037300.9259257</c:v>
                </c:pt>
                <c:pt idx="16526">
                  <c:v>4277037304.3981481</c:v>
                </c:pt>
                <c:pt idx="16527">
                  <c:v>4277037306.7129631</c:v>
                </c:pt>
                <c:pt idx="16528">
                  <c:v>4277037310.1851854</c:v>
                </c:pt>
                <c:pt idx="16529">
                  <c:v>4277037313.6574073</c:v>
                </c:pt>
                <c:pt idx="16530">
                  <c:v>4277037317.1296296</c:v>
                </c:pt>
                <c:pt idx="16531">
                  <c:v>4277037320.6018519</c:v>
                </c:pt>
                <c:pt idx="16532">
                  <c:v>4277037322.9166665</c:v>
                </c:pt>
                <c:pt idx="16533">
                  <c:v>4277037326.3888888</c:v>
                </c:pt>
                <c:pt idx="16534">
                  <c:v>4277037329.8611112</c:v>
                </c:pt>
                <c:pt idx="16535">
                  <c:v>4277037333.3333335</c:v>
                </c:pt>
                <c:pt idx="16536">
                  <c:v>4277037335.6481481</c:v>
                </c:pt>
                <c:pt idx="16537">
                  <c:v>4277037339.1203704</c:v>
                </c:pt>
                <c:pt idx="16538">
                  <c:v>4277037342.5925927</c:v>
                </c:pt>
                <c:pt idx="16539">
                  <c:v>4277037346.0648146</c:v>
                </c:pt>
                <c:pt idx="16540">
                  <c:v>4277037349.5370369</c:v>
                </c:pt>
                <c:pt idx="16541">
                  <c:v>4277037351.8518519</c:v>
                </c:pt>
                <c:pt idx="16542">
                  <c:v>4277037355.3240738</c:v>
                </c:pt>
                <c:pt idx="16543">
                  <c:v>4277037358.7962961</c:v>
                </c:pt>
                <c:pt idx="16544">
                  <c:v>4277037362.2685184</c:v>
                </c:pt>
                <c:pt idx="16545">
                  <c:v>4277037364.5833335</c:v>
                </c:pt>
                <c:pt idx="16546">
                  <c:v>4277037368.0555553</c:v>
                </c:pt>
                <c:pt idx="16547">
                  <c:v>4277037371.5277777</c:v>
                </c:pt>
                <c:pt idx="16548">
                  <c:v>4277037376.1574078</c:v>
                </c:pt>
                <c:pt idx="16549">
                  <c:v>4277037378.4722223</c:v>
                </c:pt>
                <c:pt idx="16550">
                  <c:v>4277037381.9444447</c:v>
                </c:pt>
                <c:pt idx="16551">
                  <c:v>4277037385.416667</c:v>
                </c:pt>
                <c:pt idx="16552">
                  <c:v>4277037388.8888893</c:v>
                </c:pt>
                <c:pt idx="16553">
                  <c:v>4277037391.2037039</c:v>
                </c:pt>
                <c:pt idx="16554">
                  <c:v>4277037394.6759262</c:v>
                </c:pt>
                <c:pt idx="16555">
                  <c:v>4277037398.1481485</c:v>
                </c:pt>
                <c:pt idx="16556">
                  <c:v>4277037401.6203709</c:v>
                </c:pt>
                <c:pt idx="16557">
                  <c:v>4277037403.9351854</c:v>
                </c:pt>
                <c:pt idx="16558">
                  <c:v>4277037407.4074078</c:v>
                </c:pt>
                <c:pt idx="16559">
                  <c:v>4277037410.8796301</c:v>
                </c:pt>
                <c:pt idx="16560">
                  <c:v>4277037414.3518524</c:v>
                </c:pt>
                <c:pt idx="16561">
                  <c:v>4277037417.8240738</c:v>
                </c:pt>
                <c:pt idx="16562">
                  <c:v>4277037420.1388893</c:v>
                </c:pt>
                <c:pt idx="16563">
                  <c:v>4277037423.6111116</c:v>
                </c:pt>
                <c:pt idx="16564">
                  <c:v>4277037427.083333</c:v>
                </c:pt>
                <c:pt idx="16565">
                  <c:v>4277037430.5555553</c:v>
                </c:pt>
                <c:pt idx="16566">
                  <c:v>4277037432.8703709</c:v>
                </c:pt>
                <c:pt idx="16567">
                  <c:v>4277037436.3425922</c:v>
                </c:pt>
                <c:pt idx="16568">
                  <c:v>4277037439.8148146</c:v>
                </c:pt>
                <c:pt idx="16569">
                  <c:v>4277037443.2870369</c:v>
                </c:pt>
                <c:pt idx="16570">
                  <c:v>4277037446.7592592</c:v>
                </c:pt>
                <c:pt idx="16571">
                  <c:v>4277037449.0740738</c:v>
                </c:pt>
                <c:pt idx="16572">
                  <c:v>4277037452.5462961</c:v>
                </c:pt>
                <c:pt idx="16573">
                  <c:v>4277037456.0185184</c:v>
                </c:pt>
                <c:pt idx="16574">
                  <c:v>4277037459.4907408</c:v>
                </c:pt>
                <c:pt idx="16575">
                  <c:v>4277037461.8055553</c:v>
                </c:pt>
                <c:pt idx="16576">
                  <c:v>4277037465.2777777</c:v>
                </c:pt>
                <c:pt idx="16577">
                  <c:v>4277037468.75</c:v>
                </c:pt>
                <c:pt idx="16578">
                  <c:v>4277037472.2222223</c:v>
                </c:pt>
                <c:pt idx="16579">
                  <c:v>4277037474.5370369</c:v>
                </c:pt>
                <c:pt idx="16580">
                  <c:v>4277037478.0092592</c:v>
                </c:pt>
                <c:pt idx="16581">
                  <c:v>4277037481.4814816</c:v>
                </c:pt>
                <c:pt idx="16582">
                  <c:v>4277037484.9537039</c:v>
                </c:pt>
                <c:pt idx="16583">
                  <c:v>4277037488.4259262</c:v>
                </c:pt>
                <c:pt idx="16584">
                  <c:v>4277037490.7407408</c:v>
                </c:pt>
                <c:pt idx="16585">
                  <c:v>4277037494.2129631</c:v>
                </c:pt>
                <c:pt idx="16586">
                  <c:v>4277037497.6851854</c:v>
                </c:pt>
                <c:pt idx="16587">
                  <c:v>4277037501.1574078</c:v>
                </c:pt>
                <c:pt idx="16588">
                  <c:v>4277037503.4722223</c:v>
                </c:pt>
                <c:pt idx="16589">
                  <c:v>4277037506.9444447</c:v>
                </c:pt>
                <c:pt idx="16590">
                  <c:v>4277037510.416667</c:v>
                </c:pt>
                <c:pt idx="16591">
                  <c:v>4277037513.8888893</c:v>
                </c:pt>
                <c:pt idx="16592">
                  <c:v>4277037516.2037039</c:v>
                </c:pt>
                <c:pt idx="16593">
                  <c:v>4277037519.6759262</c:v>
                </c:pt>
                <c:pt idx="16594">
                  <c:v>4277037523.1481485</c:v>
                </c:pt>
                <c:pt idx="16595">
                  <c:v>4277037526.6203699</c:v>
                </c:pt>
                <c:pt idx="16596">
                  <c:v>4277037530.0925922</c:v>
                </c:pt>
                <c:pt idx="16597">
                  <c:v>4277037532.4074078</c:v>
                </c:pt>
                <c:pt idx="16598">
                  <c:v>4277037535.8796291</c:v>
                </c:pt>
                <c:pt idx="16599">
                  <c:v>4277037539.3518515</c:v>
                </c:pt>
                <c:pt idx="16600">
                  <c:v>4277037542.8240738</c:v>
                </c:pt>
                <c:pt idx="16601">
                  <c:v>4277037545.1388884</c:v>
                </c:pt>
                <c:pt idx="16602">
                  <c:v>4277037548.6111107</c:v>
                </c:pt>
                <c:pt idx="16603">
                  <c:v>4277037552.083333</c:v>
                </c:pt>
                <c:pt idx="16604">
                  <c:v>4277037555.5555553</c:v>
                </c:pt>
                <c:pt idx="16605">
                  <c:v>4277037567.1296291</c:v>
                </c:pt>
                <c:pt idx="16606">
                  <c:v>4277037578.7037039</c:v>
                </c:pt>
                <c:pt idx="16607">
                  <c:v>4277037590.2777777</c:v>
                </c:pt>
                <c:pt idx="16608">
                  <c:v>4277037601.8518515</c:v>
                </c:pt>
                <c:pt idx="16609">
                  <c:v>4277037613.4259262</c:v>
                </c:pt>
                <c:pt idx="16610">
                  <c:v>4277037625</c:v>
                </c:pt>
                <c:pt idx="16611">
                  <c:v>4277037636.5740738</c:v>
                </c:pt>
                <c:pt idx="16612">
                  <c:v>4277037649.3055553</c:v>
                </c:pt>
                <c:pt idx="16613">
                  <c:v>4277037660.8796296</c:v>
                </c:pt>
                <c:pt idx="16614">
                  <c:v>4277037672.4537039</c:v>
                </c:pt>
                <c:pt idx="16615">
                  <c:v>4277037684.0277777</c:v>
                </c:pt>
                <c:pt idx="16616">
                  <c:v>4277037695.6018519</c:v>
                </c:pt>
                <c:pt idx="16617">
                  <c:v>4277037707.1759257</c:v>
                </c:pt>
                <c:pt idx="16618">
                  <c:v>4277037718.75</c:v>
                </c:pt>
                <c:pt idx="16619">
                  <c:v>4277037730.3240743</c:v>
                </c:pt>
                <c:pt idx="16620">
                  <c:v>4277037741.8981481</c:v>
                </c:pt>
                <c:pt idx="16621">
                  <c:v>4277037753.4722223</c:v>
                </c:pt>
                <c:pt idx="16622">
                  <c:v>4277037765.0462966</c:v>
                </c:pt>
                <c:pt idx="16623">
                  <c:v>4277037776.6203704</c:v>
                </c:pt>
                <c:pt idx="16624">
                  <c:v>4277037789.3518519</c:v>
                </c:pt>
                <c:pt idx="16625">
                  <c:v>4277037800.9259257</c:v>
                </c:pt>
                <c:pt idx="16626">
                  <c:v>4277037812.5000005</c:v>
                </c:pt>
                <c:pt idx="16627">
                  <c:v>4277037824.0740743</c:v>
                </c:pt>
                <c:pt idx="16628">
                  <c:v>4277037835.6481481</c:v>
                </c:pt>
                <c:pt idx="16629">
                  <c:v>4277037847.2222219</c:v>
                </c:pt>
                <c:pt idx="16630">
                  <c:v>4277037858.7962966</c:v>
                </c:pt>
                <c:pt idx="16631">
                  <c:v>4277037870.3703704</c:v>
                </c:pt>
                <c:pt idx="16632">
                  <c:v>4277037881.9444442</c:v>
                </c:pt>
                <c:pt idx="16633">
                  <c:v>4277037893.5185189</c:v>
                </c:pt>
                <c:pt idx="16634">
                  <c:v>4277037905.0925927</c:v>
                </c:pt>
                <c:pt idx="16635">
                  <c:v>4277037939.814815</c:v>
                </c:pt>
                <c:pt idx="16636">
                  <c:v>4277037974.5370374</c:v>
                </c:pt>
                <c:pt idx="16637">
                  <c:v>4277038009.2592587</c:v>
                </c:pt>
                <c:pt idx="16638">
                  <c:v>4277038038.1944442</c:v>
                </c:pt>
                <c:pt idx="16639">
                  <c:v>4277038040.5092592</c:v>
                </c:pt>
                <c:pt idx="16640">
                  <c:v>4277038043.9814816</c:v>
                </c:pt>
                <c:pt idx="16641">
                  <c:v>4277038047.4537034</c:v>
                </c:pt>
                <c:pt idx="16642">
                  <c:v>4277038050.9259257</c:v>
                </c:pt>
                <c:pt idx="16643">
                  <c:v>4277038053.2407408</c:v>
                </c:pt>
                <c:pt idx="16644">
                  <c:v>4277038056.7129626</c:v>
                </c:pt>
                <c:pt idx="16645">
                  <c:v>4277038060.185185</c:v>
                </c:pt>
                <c:pt idx="16646">
                  <c:v>4277038063.6574073</c:v>
                </c:pt>
                <c:pt idx="16647">
                  <c:v>4277038067.1296296</c:v>
                </c:pt>
                <c:pt idx="16648">
                  <c:v>4277038069.4444442</c:v>
                </c:pt>
                <c:pt idx="16649">
                  <c:v>4277038072.9166665</c:v>
                </c:pt>
                <c:pt idx="16650">
                  <c:v>4277038076.3888888</c:v>
                </c:pt>
                <c:pt idx="16651">
                  <c:v>4277038079.8611112</c:v>
                </c:pt>
                <c:pt idx="16652">
                  <c:v>4277038082.1759257</c:v>
                </c:pt>
                <c:pt idx="16653">
                  <c:v>4277038085.6481481</c:v>
                </c:pt>
                <c:pt idx="16654">
                  <c:v>4277038089.1203704</c:v>
                </c:pt>
                <c:pt idx="16655">
                  <c:v>4277038092.5925927</c:v>
                </c:pt>
                <c:pt idx="16656">
                  <c:v>4277038094.9074073</c:v>
                </c:pt>
                <c:pt idx="16657">
                  <c:v>4277038098.3796296</c:v>
                </c:pt>
                <c:pt idx="16658">
                  <c:v>4277038101.8518519</c:v>
                </c:pt>
                <c:pt idx="16659">
                  <c:v>4277038105.3240743</c:v>
                </c:pt>
                <c:pt idx="16660">
                  <c:v>4277038108.7962961</c:v>
                </c:pt>
                <c:pt idx="16661">
                  <c:v>4277038111.1111112</c:v>
                </c:pt>
                <c:pt idx="16662">
                  <c:v>4277038114.5833335</c:v>
                </c:pt>
                <c:pt idx="16663">
                  <c:v>4277038118.0555553</c:v>
                </c:pt>
                <c:pt idx="16664">
                  <c:v>4277038121.5277777</c:v>
                </c:pt>
                <c:pt idx="16665">
                  <c:v>4277038123.8425927</c:v>
                </c:pt>
                <c:pt idx="16666">
                  <c:v>4277038127.3148146</c:v>
                </c:pt>
                <c:pt idx="16667">
                  <c:v>4277038130.7870369</c:v>
                </c:pt>
                <c:pt idx="16668">
                  <c:v>4277038134.2592592</c:v>
                </c:pt>
                <c:pt idx="16669">
                  <c:v>4277038136.5740738</c:v>
                </c:pt>
                <c:pt idx="16670">
                  <c:v>4277038140.0462961</c:v>
                </c:pt>
                <c:pt idx="16671">
                  <c:v>4277038143.5185184</c:v>
                </c:pt>
                <c:pt idx="16672">
                  <c:v>4277038146.9907408</c:v>
                </c:pt>
                <c:pt idx="16673">
                  <c:v>4277038150.4629631</c:v>
                </c:pt>
                <c:pt idx="16674">
                  <c:v>4277038152.7777777</c:v>
                </c:pt>
                <c:pt idx="16675">
                  <c:v>4277038156.25</c:v>
                </c:pt>
                <c:pt idx="16676">
                  <c:v>4277038159.7222223</c:v>
                </c:pt>
                <c:pt idx="16677">
                  <c:v>4277038163.1944447</c:v>
                </c:pt>
                <c:pt idx="16678">
                  <c:v>4277038165.5092592</c:v>
                </c:pt>
                <c:pt idx="16679">
                  <c:v>4277038168.9814816</c:v>
                </c:pt>
                <c:pt idx="16680">
                  <c:v>4277038172.4537039</c:v>
                </c:pt>
                <c:pt idx="16681">
                  <c:v>4277038175.9259262</c:v>
                </c:pt>
                <c:pt idx="16682">
                  <c:v>4277038179.3981485</c:v>
                </c:pt>
                <c:pt idx="16683">
                  <c:v>4277038181.7129631</c:v>
                </c:pt>
                <c:pt idx="16684">
                  <c:v>4277038185.1851854</c:v>
                </c:pt>
                <c:pt idx="16685">
                  <c:v>4277038188.6574078</c:v>
                </c:pt>
                <c:pt idx="16686">
                  <c:v>4277038192.1296301</c:v>
                </c:pt>
                <c:pt idx="16687">
                  <c:v>4277038194.4444447</c:v>
                </c:pt>
                <c:pt idx="16688">
                  <c:v>4277038197.916667</c:v>
                </c:pt>
                <c:pt idx="16689">
                  <c:v>4277038201.3888893</c:v>
                </c:pt>
                <c:pt idx="16690">
                  <c:v>4277038204.8611116</c:v>
                </c:pt>
                <c:pt idx="16691">
                  <c:v>4277038207.1759262</c:v>
                </c:pt>
                <c:pt idx="16692">
                  <c:v>4277038210.6481485</c:v>
                </c:pt>
                <c:pt idx="16693">
                  <c:v>4277038214.1203709</c:v>
                </c:pt>
                <c:pt idx="16694">
                  <c:v>4277038217.5925922</c:v>
                </c:pt>
                <c:pt idx="16695">
                  <c:v>4277038221.0648146</c:v>
                </c:pt>
                <c:pt idx="16696">
                  <c:v>4277038223.3796301</c:v>
                </c:pt>
                <c:pt idx="16697">
                  <c:v>4277038226.8518515</c:v>
                </c:pt>
                <c:pt idx="16698">
                  <c:v>4277038230.3240738</c:v>
                </c:pt>
                <c:pt idx="16699">
                  <c:v>4277038233.7962961</c:v>
                </c:pt>
                <c:pt idx="16700">
                  <c:v>4277038236.1111116</c:v>
                </c:pt>
                <c:pt idx="16701">
                  <c:v>4277038239.583333</c:v>
                </c:pt>
                <c:pt idx="16702">
                  <c:v>4277038243.0555553</c:v>
                </c:pt>
                <c:pt idx="16703">
                  <c:v>4277038246.5277777</c:v>
                </c:pt>
                <c:pt idx="16704">
                  <c:v>4277038248.8425922</c:v>
                </c:pt>
                <c:pt idx="16705">
                  <c:v>4277038252.3148146</c:v>
                </c:pt>
                <c:pt idx="16706">
                  <c:v>4277038255.7870369</c:v>
                </c:pt>
                <c:pt idx="16707">
                  <c:v>4277038259.2592592</c:v>
                </c:pt>
                <c:pt idx="16708">
                  <c:v>4277038262.7314816</c:v>
                </c:pt>
                <c:pt idx="16709">
                  <c:v>4277038265.0462961</c:v>
                </c:pt>
                <c:pt idx="16710">
                  <c:v>4277038268.5185184</c:v>
                </c:pt>
                <c:pt idx="16711">
                  <c:v>4277038271.9907408</c:v>
                </c:pt>
                <c:pt idx="16712">
                  <c:v>4277038275.4629631</c:v>
                </c:pt>
                <c:pt idx="16713">
                  <c:v>4277038277.7777777</c:v>
                </c:pt>
                <c:pt idx="16714">
                  <c:v>4277038281.25</c:v>
                </c:pt>
                <c:pt idx="16715">
                  <c:v>4277038284.7222223</c:v>
                </c:pt>
                <c:pt idx="16716">
                  <c:v>4277038288.1944447</c:v>
                </c:pt>
                <c:pt idx="16717">
                  <c:v>4277038290.5092592</c:v>
                </c:pt>
                <c:pt idx="16718">
                  <c:v>4277038293.9814816</c:v>
                </c:pt>
                <c:pt idx="16719">
                  <c:v>4277038297.4537039</c:v>
                </c:pt>
                <c:pt idx="16720">
                  <c:v>4277038300.9259262</c:v>
                </c:pt>
                <c:pt idx="16721">
                  <c:v>4277038304.3981485</c:v>
                </c:pt>
                <c:pt idx="16722">
                  <c:v>4277038306.7129631</c:v>
                </c:pt>
                <c:pt idx="16723">
                  <c:v>4277038310.1851854</c:v>
                </c:pt>
                <c:pt idx="16724">
                  <c:v>4277038313.6574078</c:v>
                </c:pt>
                <c:pt idx="16725">
                  <c:v>4277038317.1296291</c:v>
                </c:pt>
                <c:pt idx="16726">
                  <c:v>4277038319.4444447</c:v>
                </c:pt>
                <c:pt idx="16727">
                  <c:v>4277038322.916667</c:v>
                </c:pt>
                <c:pt idx="16728">
                  <c:v>4277038326.3888884</c:v>
                </c:pt>
                <c:pt idx="16729">
                  <c:v>4277038329.8611107</c:v>
                </c:pt>
                <c:pt idx="16730">
                  <c:v>4277038333.333333</c:v>
                </c:pt>
                <c:pt idx="16731">
                  <c:v>4277038335.6481485</c:v>
                </c:pt>
                <c:pt idx="16732">
                  <c:v>4277038339.1203699</c:v>
                </c:pt>
                <c:pt idx="16733">
                  <c:v>4277038342.5925922</c:v>
                </c:pt>
                <c:pt idx="16734">
                  <c:v>4277038346.0648146</c:v>
                </c:pt>
                <c:pt idx="16735">
                  <c:v>4277038348.3796291</c:v>
                </c:pt>
                <c:pt idx="16736">
                  <c:v>4277038351.8518515</c:v>
                </c:pt>
                <c:pt idx="16737">
                  <c:v>4277038355.3240738</c:v>
                </c:pt>
                <c:pt idx="16738">
                  <c:v>4277038358.7962961</c:v>
                </c:pt>
                <c:pt idx="16739">
                  <c:v>4277038361.1111107</c:v>
                </c:pt>
                <c:pt idx="16740">
                  <c:v>4277038364.583333</c:v>
                </c:pt>
                <c:pt idx="16741">
                  <c:v>4277038368.0555553</c:v>
                </c:pt>
                <c:pt idx="16742">
                  <c:v>4277038371.5277777</c:v>
                </c:pt>
                <c:pt idx="16743">
                  <c:v>4277038375</c:v>
                </c:pt>
                <c:pt idx="16744">
                  <c:v>4277038377.3148146</c:v>
                </c:pt>
                <c:pt idx="16745">
                  <c:v>4277038380.7870369</c:v>
                </c:pt>
                <c:pt idx="16746">
                  <c:v>4277038384.2592592</c:v>
                </c:pt>
                <c:pt idx="16747">
                  <c:v>4277038387.7314816</c:v>
                </c:pt>
                <c:pt idx="16748">
                  <c:v>4277038390.0462961</c:v>
                </c:pt>
                <c:pt idx="16749">
                  <c:v>4277038393.5185184</c:v>
                </c:pt>
                <c:pt idx="16750">
                  <c:v>4277038396.9907408</c:v>
                </c:pt>
                <c:pt idx="16751">
                  <c:v>4277038400.4629631</c:v>
                </c:pt>
                <c:pt idx="16752">
                  <c:v>4277038403.9351854</c:v>
                </c:pt>
                <c:pt idx="16753">
                  <c:v>4277038406.25</c:v>
                </c:pt>
                <c:pt idx="16754">
                  <c:v>4277038409.7222223</c:v>
                </c:pt>
                <c:pt idx="16755">
                  <c:v>4277038413.1944447</c:v>
                </c:pt>
                <c:pt idx="16756">
                  <c:v>4277038416.6666665</c:v>
                </c:pt>
                <c:pt idx="16757">
                  <c:v>4277038418.9814816</c:v>
                </c:pt>
                <c:pt idx="16758">
                  <c:v>4277038422.4537039</c:v>
                </c:pt>
                <c:pt idx="16759">
                  <c:v>4277038425.9259262</c:v>
                </c:pt>
                <c:pt idx="16760">
                  <c:v>4277038429.3981481</c:v>
                </c:pt>
                <c:pt idx="16761">
                  <c:v>4277038431.7129631</c:v>
                </c:pt>
                <c:pt idx="16762">
                  <c:v>4277038435.1851854</c:v>
                </c:pt>
                <c:pt idx="16763">
                  <c:v>4277038438.6574073</c:v>
                </c:pt>
                <c:pt idx="16764">
                  <c:v>4277038442.1296296</c:v>
                </c:pt>
                <c:pt idx="16765">
                  <c:v>4277038445.6018519</c:v>
                </c:pt>
                <c:pt idx="16766">
                  <c:v>4277038447.9166665</c:v>
                </c:pt>
                <c:pt idx="16767">
                  <c:v>4277038451.3888888</c:v>
                </c:pt>
                <c:pt idx="16768">
                  <c:v>4277038454.8611112</c:v>
                </c:pt>
                <c:pt idx="16769">
                  <c:v>4277038458.3333335</c:v>
                </c:pt>
                <c:pt idx="16770">
                  <c:v>4277038460.6481481</c:v>
                </c:pt>
                <c:pt idx="16771">
                  <c:v>4277038464.1203704</c:v>
                </c:pt>
                <c:pt idx="16772">
                  <c:v>4277038467.5925927</c:v>
                </c:pt>
                <c:pt idx="16773">
                  <c:v>4277038471.0648146</c:v>
                </c:pt>
                <c:pt idx="16774">
                  <c:v>4277038473.3796296</c:v>
                </c:pt>
                <c:pt idx="16775">
                  <c:v>4277038476.8518519</c:v>
                </c:pt>
                <c:pt idx="16776">
                  <c:v>4277038480.3240743</c:v>
                </c:pt>
                <c:pt idx="16777">
                  <c:v>4277038483.7962961</c:v>
                </c:pt>
                <c:pt idx="16778">
                  <c:v>4277038487.2685184</c:v>
                </c:pt>
                <c:pt idx="16779">
                  <c:v>4277038489.5833335</c:v>
                </c:pt>
                <c:pt idx="16780">
                  <c:v>4277038493.0555558</c:v>
                </c:pt>
                <c:pt idx="16781">
                  <c:v>4277038496.5277777</c:v>
                </c:pt>
                <c:pt idx="16782">
                  <c:v>4277038500</c:v>
                </c:pt>
                <c:pt idx="16783">
                  <c:v>4277038502.314815</c:v>
                </c:pt>
                <c:pt idx="16784">
                  <c:v>4277038505.7870374</c:v>
                </c:pt>
                <c:pt idx="16785">
                  <c:v>4277038509.2592592</c:v>
                </c:pt>
                <c:pt idx="16786">
                  <c:v>4277038512.7314816</c:v>
                </c:pt>
                <c:pt idx="16787">
                  <c:v>4277038515.0462966</c:v>
                </c:pt>
                <c:pt idx="16788">
                  <c:v>4277038518.5185184</c:v>
                </c:pt>
                <c:pt idx="16789">
                  <c:v>4277038521.9907408</c:v>
                </c:pt>
                <c:pt idx="16790">
                  <c:v>4277038525.4629631</c:v>
                </c:pt>
                <c:pt idx="16791">
                  <c:v>4277038528.935185</c:v>
                </c:pt>
                <c:pt idx="16792">
                  <c:v>4277038531.25</c:v>
                </c:pt>
                <c:pt idx="16793">
                  <c:v>4277038534.7222223</c:v>
                </c:pt>
                <c:pt idx="16794">
                  <c:v>4277038538.1944442</c:v>
                </c:pt>
                <c:pt idx="16795">
                  <c:v>4277038541.6666665</c:v>
                </c:pt>
                <c:pt idx="16796">
                  <c:v>4277038543.9814816</c:v>
                </c:pt>
                <c:pt idx="16797">
                  <c:v>4277038547.4537034</c:v>
                </c:pt>
                <c:pt idx="16798">
                  <c:v>4277038550.9259257</c:v>
                </c:pt>
                <c:pt idx="16799">
                  <c:v>4277038554.3981481</c:v>
                </c:pt>
                <c:pt idx="16800">
                  <c:v>4277038557.8703704</c:v>
                </c:pt>
                <c:pt idx="16801">
                  <c:v>4277038560.185185</c:v>
                </c:pt>
                <c:pt idx="16802">
                  <c:v>4277038563.6574073</c:v>
                </c:pt>
                <c:pt idx="16803">
                  <c:v>4277038567.1296296</c:v>
                </c:pt>
                <c:pt idx="16804">
                  <c:v>4277038570.6018519</c:v>
                </c:pt>
                <c:pt idx="16805">
                  <c:v>4277038572.9166665</c:v>
                </c:pt>
                <c:pt idx="16806">
                  <c:v>4277038576.3888888</c:v>
                </c:pt>
                <c:pt idx="16807">
                  <c:v>4277038579.8611112</c:v>
                </c:pt>
                <c:pt idx="16808">
                  <c:v>4277038583.3333335</c:v>
                </c:pt>
                <c:pt idx="16809">
                  <c:v>4277038585.6481481</c:v>
                </c:pt>
                <c:pt idx="16810">
                  <c:v>4277038589.1203704</c:v>
                </c:pt>
                <c:pt idx="16811">
                  <c:v>4277038592.5925927</c:v>
                </c:pt>
                <c:pt idx="16812">
                  <c:v>4277038596.064815</c:v>
                </c:pt>
                <c:pt idx="16813">
                  <c:v>4277038599.5370374</c:v>
                </c:pt>
                <c:pt idx="16814">
                  <c:v>4277038601.8518519</c:v>
                </c:pt>
                <c:pt idx="16815">
                  <c:v>4277038605.3240743</c:v>
                </c:pt>
                <c:pt idx="16816">
                  <c:v>4277038608.7962966</c:v>
                </c:pt>
                <c:pt idx="16817">
                  <c:v>4277038612.2685189</c:v>
                </c:pt>
                <c:pt idx="16818">
                  <c:v>4277038614.5833335</c:v>
                </c:pt>
                <c:pt idx="16819">
                  <c:v>4277038618.0555558</c:v>
                </c:pt>
                <c:pt idx="16820">
                  <c:v>4277038621.5277781</c:v>
                </c:pt>
                <c:pt idx="16821">
                  <c:v>4277038625.0000005</c:v>
                </c:pt>
                <c:pt idx="16822">
                  <c:v>4277038627.314815</c:v>
                </c:pt>
                <c:pt idx="16823">
                  <c:v>4277038630.7870374</c:v>
                </c:pt>
                <c:pt idx="16824">
                  <c:v>4277038634.2592597</c:v>
                </c:pt>
                <c:pt idx="16825">
                  <c:v>4277038637.7314811</c:v>
                </c:pt>
                <c:pt idx="16826">
                  <c:v>4277038641.2037034</c:v>
                </c:pt>
                <c:pt idx="16827">
                  <c:v>4277038643.5185189</c:v>
                </c:pt>
                <c:pt idx="16828">
                  <c:v>4277038646.9907403</c:v>
                </c:pt>
                <c:pt idx="16829">
                  <c:v>4277038650.4629626</c:v>
                </c:pt>
                <c:pt idx="16830">
                  <c:v>4277038653.935185</c:v>
                </c:pt>
                <c:pt idx="16831">
                  <c:v>4277038656.2500005</c:v>
                </c:pt>
                <c:pt idx="16832">
                  <c:v>4277038659.7222219</c:v>
                </c:pt>
                <c:pt idx="16833">
                  <c:v>4277038663.1944442</c:v>
                </c:pt>
                <c:pt idx="16834">
                  <c:v>4277038666.6666665</c:v>
                </c:pt>
                <c:pt idx="16835">
                  <c:v>4277038668.9814811</c:v>
                </c:pt>
                <c:pt idx="16836">
                  <c:v>4277038672.4537034</c:v>
                </c:pt>
                <c:pt idx="16837">
                  <c:v>4277038675.9259257</c:v>
                </c:pt>
                <c:pt idx="16838">
                  <c:v>4277038679.3981481</c:v>
                </c:pt>
                <c:pt idx="16839">
                  <c:v>4277038682.8703704</c:v>
                </c:pt>
                <c:pt idx="16840">
                  <c:v>4277038685.185185</c:v>
                </c:pt>
                <c:pt idx="16841">
                  <c:v>4277038688.6574073</c:v>
                </c:pt>
                <c:pt idx="16842">
                  <c:v>4277038692.1296296</c:v>
                </c:pt>
                <c:pt idx="16843">
                  <c:v>4277038695.6018519</c:v>
                </c:pt>
                <c:pt idx="16844">
                  <c:v>4277038697.9166665</c:v>
                </c:pt>
                <c:pt idx="16845">
                  <c:v>4277038701.3888888</c:v>
                </c:pt>
                <c:pt idx="16846">
                  <c:v>4277038704.8611112</c:v>
                </c:pt>
                <c:pt idx="16847">
                  <c:v>4277038708.3333335</c:v>
                </c:pt>
                <c:pt idx="16848">
                  <c:v>4277038711.8055558</c:v>
                </c:pt>
                <c:pt idx="16849">
                  <c:v>4277038714.1203704</c:v>
                </c:pt>
                <c:pt idx="16850">
                  <c:v>4277038717.5925927</c:v>
                </c:pt>
                <c:pt idx="16851">
                  <c:v>4277038721.064815</c:v>
                </c:pt>
                <c:pt idx="16852">
                  <c:v>4277038724.5370374</c:v>
                </c:pt>
                <c:pt idx="16853">
                  <c:v>4277038726.8518519</c:v>
                </c:pt>
                <c:pt idx="16854">
                  <c:v>4277038730.3240743</c:v>
                </c:pt>
                <c:pt idx="16855">
                  <c:v>4277038733.7962966</c:v>
                </c:pt>
                <c:pt idx="16856">
                  <c:v>4277038737.268518</c:v>
                </c:pt>
                <c:pt idx="16857">
                  <c:v>4277038739.5833335</c:v>
                </c:pt>
                <c:pt idx="16858">
                  <c:v>4277038743.0555558</c:v>
                </c:pt>
                <c:pt idx="16859">
                  <c:v>4277038746.5277781</c:v>
                </c:pt>
                <c:pt idx="16860">
                  <c:v>4277038749.9999995</c:v>
                </c:pt>
                <c:pt idx="16861">
                  <c:v>4277038753.4722219</c:v>
                </c:pt>
                <c:pt idx="16862">
                  <c:v>4277038755.7870374</c:v>
                </c:pt>
                <c:pt idx="16863">
                  <c:v>4277038759.2592587</c:v>
                </c:pt>
                <c:pt idx="16864">
                  <c:v>4277038762.7314811</c:v>
                </c:pt>
                <c:pt idx="16865">
                  <c:v>4277038766.2037034</c:v>
                </c:pt>
                <c:pt idx="16866">
                  <c:v>4277038768.518518</c:v>
                </c:pt>
                <c:pt idx="16867">
                  <c:v>4277038771.9907403</c:v>
                </c:pt>
                <c:pt idx="16868">
                  <c:v>4277038775.4629626</c:v>
                </c:pt>
                <c:pt idx="16869">
                  <c:v>4277038778.935185</c:v>
                </c:pt>
                <c:pt idx="16870">
                  <c:v>4277038782.4074073</c:v>
                </c:pt>
                <c:pt idx="16871">
                  <c:v>4277038784.7222219</c:v>
                </c:pt>
                <c:pt idx="16872">
                  <c:v>4277038788.1944442</c:v>
                </c:pt>
                <c:pt idx="16873">
                  <c:v>4277038791.6666665</c:v>
                </c:pt>
                <c:pt idx="16874">
                  <c:v>4277038795.1388888</c:v>
                </c:pt>
                <c:pt idx="16875">
                  <c:v>4277038797.4537034</c:v>
                </c:pt>
                <c:pt idx="16876">
                  <c:v>4277038800.9259257</c:v>
                </c:pt>
                <c:pt idx="16877">
                  <c:v>4277038804.3981481</c:v>
                </c:pt>
                <c:pt idx="16878">
                  <c:v>4277038807.8703704</c:v>
                </c:pt>
                <c:pt idx="16879">
                  <c:v>4277038810.185185</c:v>
                </c:pt>
                <c:pt idx="16880">
                  <c:v>4277038813.6574073</c:v>
                </c:pt>
                <c:pt idx="16881">
                  <c:v>4277038817.1296296</c:v>
                </c:pt>
                <c:pt idx="16882">
                  <c:v>4277038820.6018519</c:v>
                </c:pt>
                <c:pt idx="16883">
                  <c:v>4277038824.0740743</c:v>
                </c:pt>
                <c:pt idx="16884">
                  <c:v>4277038826.3888888</c:v>
                </c:pt>
                <c:pt idx="16885">
                  <c:v>4277038829.8611112</c:v>
                </c:pt>
                <c:pt idx="16886">
                  <c:v>4277038833.3333335</c:v>
                </c:pt>
                <c:pt idx="16887">
                  <c:v>4277038836.8055558</c:v>
                </c:pt>
                <c:pt idx="16888">
                  <c:v>4277038839.1203704</c:v>
                </c:pt>
                <c:pt idx="16889">
                  <c:v>4277038842.5925927</c:v>
                </c:pt>
                <c:pt idx="16890">
                  <c:v>4277038846.064815</c:v>
                </c:pt>
                <c:pt idx="16891">
                  <c:v>4277038849.5370369</c:v>
                </c:pt>
                <c:pt idx="16892">
                  <c:v>4277038851.8518519</c:v>
                </c:pt>
                <c:pt idx="16893">
                  <c:v>4277038855.3240743</c:v>
                </c:pt>
                <c:pt idx="16894">
                  <c:v>4277038858.7962961</c:v>
                </c:pt>
                <c:pt idx="16895">
                  <c:v>4277038863.4259257</c:v>
                </c:pt>
                <c:pt idx="16896">
                  <c:v>4277038865.7407408</c:v>
                </c:pt>
                <c:pt idx="16897">
                  <c:v>4277038869.2129631</c:v>
                </c:pt>
                <c:pt idx="16898">
                  <c:v>4277038872.6851854</c:v>
                </c:pt>
                <c:pt idx="16899">
                  <c:v>4277038876.1574073</c:v>
                </c:pt>
                <c:pt idx="16900">
                  <c:v>4277038878.4722223</c:v>
                </c:pt>
                <c:pt idx="16901">
                  <c:v>4277038881.9444447</c:v>
                </c:pt>
                <c:pt idx="16902">
                  <c:v>4277038885.4166665</c:v>
                </c:pt>
                <c:pt idx="16903">
                  <c:v>4277038888.8888888</c:v>
                </c:pt>
                <c:pt idx="16904">
                  <c:v>4277038892.3611112</c:v>
                </c:pt>
                <c:pt idx="16905">
                  <c:v>4277038894.6759262</c:v>
                </c:pt>
                <c:pt idx="16906">
                  <c:v>4277038898.1481481</c:v>
                </c:pt>
                <c:pt idx="16907">
                  <c:v>4277038901.6203704</c:v>
                </c:pt>
                <c:pt idx="16908">
                  <c:v>4277038905.0925927</c:v>
                </c:pt>
                <c:pt idx="16909">
                  <c:v>4277038907.4074078</c:v>
                </c:pt>
                <c:pt idx="16910">
                  <c:v>4277038910.8796296</c:v>
                </c:pt>
                <c:pt idx="16911">
                  <c:v>4277038914.3518519</c:v>
                </c:pt>
                <c:pt idx="16912">
                  <c:v>4277038917.8240738</c:v>
                </c:pt>
                <c:pt idx="16913">
                  <c:v>4277038920.1388893</c:v>
                </c:pt>
                <c:pt idx="16914">
                  <c:v>4277038923.6111112</c:v>
                </c:pt>
                <c:pt idx="16915">
                  <c:v>4277038927.0833335</c:v>
                </c:pt>
                <c:pt idx="16916">
                  <c:v>4277038930.5555553</c:v>
                </c:pt>
                <c:pt idx="16917">
                  <c:v>4277038934.0277777</c:v>
                </c:pt>
                <c:pt idx="16918">
                  <c:v>4277038936.3425927</c:v>
                </c:pt>
                <c:pt idx="16919">
                  <c:v>4277038939.8148146</c:v>
                </c:pt>
                <c:pt idx="16920">
                  <c:v>4277038943.2870369</c:v>
                </c:pt>
                <c:pt idx="16921">
                  <c:v>4277038946.7592592</c:v>
                </c:pt>
                <c:pt idx="16922">
                  <c:v>4277038949.0740738</c:v>
                </c:pt>
                <c:pt idx="16923">
                  <c:v>4277038952.5462961</c:v>
                </c:pt>
                <c:pt idx="16924">
                  <c:v>4277038956.0185184</c:v>
                </c:pt>
                <c:pt idx="16925">
                  <c:v>4277038959.4907408</c:v>
                </c:pt>
                <c:pt idx="16926">
                  <c:v>4277038962.9629631</c:v>
                </c:pt>
                <c:pt idx="16927">
                  <c:v>4277038965.2777777</c:v>
                </c:pt>
                <c:pt idx="16928">
                  <c:v>4277038968.75</c:v>
                </c:pt>
                <c:pt idx="16929">
                  <c:v>4277038972.2222223</c:v>
                </c:pt>
                <c:pt idx="16930">
                  <c:v>4277038975.6944447</c:v>
                </c:pt>
                <c:pt idx="16931">
                  <c:v>4277038978.0092592</c:v>
                </c:pt>
                <c:pt idx="16932">
                  <c:v>4277038981.4814816</c:v>
                </c:pt>
                <c:pt idx="16933">
                  <c:v>4277038984.9537039</c:v>
                </c:pt>
                <c:pt idx="16934">
                  <c:v>4277038988.4259262</c:v>
                </c:pt>
                <c:pt idx="16935">
                  <c:v>4277038990.7407408</c:v>
                </c:pt>
                <c:pt idx="16936">
                  <c:v>4277038994.2129631</c:v>
                </c:pt>
                <c:pt idx="16937">
                  <c:v>4277038997.6851854</c:v>
                </c:pt>
                <c:pt idx="16938">
                  <c:v>4277039001.1574078</c:v>
                </c:pt>
                <c:pt idx="16939">
                  <c:v>4277039004.6296301</c:v>
                </c:pt>
                <c:pt idx="16940">
                  <c:v>4277039006.9444447</c:v>
                </c:pt>
                <c:pt idx="16941">
                  <c:v>4277039010.416667</c:v>
                </c:pt>
                <c:pt idx="16942">
                  <c:v>4277039013.8888893</c:v>
                </c:pt>
                <c:pt idx="16943">
                  <c:v>4277039017.3611116</c:v>
                </c:pt>
                <c:pt idx="16944">
                  <c:v>4277039019.6759262</c:v>
                </c:pt>
                <c:pt idx="16945">
                  <c:v>4277039023.1481485</c:v>
                </c:pt>
                <c:pt idx="16946">
                  <c:v>4277039026.6203709</c:v>
                </c:pt>
                <c:pt idx="16947">
                  <c:v>4277039030.0925922</c:v>
                </c:pt>
                <c:pt idx="16948">
                  <c:v>4277039032.4074078</c:v>
                </c:pt>
                <c:pt idx="16949">
                  <c:v>4277039035.8796301</c:v>
                </c:pt>
                <c:pt idx="16950">
                  <c:v>4277039039.3518515</c:v>
                </c:pt>
                <c:pt idx="16951">
                  <c:v>4277039042.8240738</c:v>
                </c:pt>
                <c:pt idx="16952">
                  <c:v>4277039046.2962961</c:v>
                </c:pt>
                <c:pt idx="16953">
                  <c:v>4277039048.6111107</c:v>
                </c:pt>
                <c:pt idx="16954">
                  <c:v>4277039052.083333</c:v>
                </c:pt>
                <c:pt idx="16955">
                  <c:v>4277039055.5555553</c:v>
                </c:pt>
                <c:pt idx="16956">
                  <c:v>4277039059.0277777</c:v>
                </c:pt>
                <c:pt idx="16957">
                  <c:v>4277039061.3425922</c:v>
                </c:pt>
                <c:pt idx="16958">
                  <c:v>4277039064.8148146</c:v>
                </c:pt>
                <c:pt idx="16959">
                  <c:v>4277039068.2870369</c:v>
                </c:pt>
                <c:pt idx="16960">
                  <c:v>4277039071.7592592</c:v>
                </c:pt>
                <c:pt idx="16961">
                  <c:v>4277039075.2314816</c:v>
                </c:pt>
                <c:pt idx="16962">
                  <c:v>4277039077.5462961</c:v>
                </c:pt>
                <c:pt idx="16963">
                  <c:v>4277039081.0185184</c:v>
                </c:pt>
                <c:pt idx="16964">
                  <c:v>4277039084.4907408</c:v>
                </c:pt>
                <c:pt idx="16965">
                  <c:v>4277039087.9629631</c:v>
                </c:pt>
                <c:pt idx="16966">
                  <c:v>4277039090.2777777</c:v>
                </c:pt>
                <c:pt idx="16967">
                  <c:v>4277039093.75</c:v>
                </c:pt>
                <c:pt idx="16968">
                  <c:v>4277039097.2222223</c:v>
                </c:pt>
                <c:pt idx="16969">
                  <c:v>4277039100.6944447</c:v>
                </c:pt>
                <c:pt idx="16970">
                  <c:v>4277039103.0092592</c:v>
                </c:pt>
                <c:pt idx="16971">
                  <c:v>4277039106.4814816</c:v>
                </c:pt>
                <c:pt idx="16972">
                  <c:v>4277039109.9537039</c:v>
                </c:pt>
                <c:pt idx="16973">
                  <c:v>4277039113.4259262</c:v>
                </c:pt>
                <c:pt idx="16974">
                  <c:v>4277039116.8981485</c:v>
                </c:pt>
                <c:pt idx="16975">
                  <c:v>4277039119.2129631</c:v>
                </c:pt>
                <c:pt idx="16976">
                  <c:v>4277039122.6851854</c:v>
                </c:pt>
                <c:pt idx="16977">
                  <c:v>4277039126.1574078</c:v>
                </c:pt>
                <c:pt idx="16978">
                  <c:v>4277039137.7314816</c:v>
                </c:pt>
                <c:pt idx="16979">
                  <c:v>4277039149.3055553</c:v>
                </c:pt>
                <c:pt idx="16980">
                  <c:v>4277039160.8796291</c:v>
                </c:pt>
                <c:pt idx="16981">
                  <c:v>4277039172.4537039</c:v>
                </c:pt>
                <c:pt idx="16982">
                  <c:v>4277039184.0277777</c:v>
                </c:pt>
                <c:pt idx="16983">
                  <c:v>4277039196.7592592</c:v>
                </c:pt>
                <c:pt idx="16984">
                  <c:v>4277039208.333333</c:v>
                </c:pt>
                <c:pt idx="16985">
                  <c:v>4277039219.9074073</c:v>
                </c:pt>
                <c:pt idx="16986">
                  <c:v>4277039231.4814816</c:v>
                </c:pt>
                <c:pt idx="16987">
                  <c:v>4277039243.0555553</c:v>
                </c:pt>
                <c:pt idx="16988">
                  <c:v>4277039254.6296296</c:v>
                </c:pt>
                <c:pt idx="16989">
                  <c:v>4277039266.2037039</c:v>
                </c:pt>
                <c:pt idx="16990">
                  <c:v>4277039277.7777777</c:v>
                </c:pt>
                <c:pt idx="16991">
                  <c:v>4277039289.3518519</c:v>
                </c:pt>
                <c:pt idx="16992">
                  <c:v>4277039300.9259257</c:v>
                </c:pt>
                <c:pt idx="16993">
                  <c:v>4277039313.6574073</c:v>
                </c:pt>
                <c:pt idx="16994">
                  <c:v>4277039325.2314816</c:v>
                </c:pt>
                <c:pt idx="16995">
                  <c:v>4277039336.8055558</c:v>
                </c:pt>
                <c:pt idx="16996">
                  <c:v>4277039348.3796296</c:v>
                </c:pt>
                <c:pt idx="16997">
                  <c:v>4277039359.9537034</c:v>
                </c:pt>
                <c:pt idx="16998">
                  <c:v>4277039371.5277781</c:v>
                </c:pt>
                <c:pt idx="16999">
                  <c:v>4277039383.1018519</c:v>
                </c:pt>
                <c:pt idx="17000">
                  <c:v>4277039394.6759257</c:v>
                </c:pt>
                <c:pt idx="17001">
                  <c:v>4277039406.2500005</c:v>
                </c:pt>
                <c:pt idx="17002">
                  <c:v>4277039417.8240743</c:v>
                </c:pt>
                <c:pt idx="17003">
                  <c:v>4277039430.5555558</c:v>
                </c:pt>
                <c:pt idx="17004">
                  <c:v>4277039442.1296296</c:v>
                </c:pt>
                <c:pt idx="17005">
                  <c:v>4277039453.7037034</c:v>
                </c:pt>
                <c:pt idx="17006">
                  <c:v>4277039465.2777781</c:v>
                </c:pt>
                <c:pt idx="17007">
                  <c:v>4277039476.8518519</c:v>
                </c:pt>
                <c:pt idx="17008">
                  <c:v>4277039511.5740743</c:v>
                </c:pt>
                <c:pt idx="17009">
                  <c:v>4277039515.0462966</c:v>
                </c:pt>
                <c:pt idx="17010">
                  <c:v>4277039517.3611112</c:v>
                </c:pt>
                <c:pt idx="17011">
                  <c:v>4277039520.8333335</c:v>
                </c:pt>
                <c:pt idx="17012">
                  <c:v>4277039524.3055558</c:v>
                </c:pt>
                <c:pt idx="17013">
                  <c:v>4277039527.7777781</c:v>
                </c:pt>
                <c:pt idx="17014">
                  <c:v>4277039530.0925927</c:v>
                </c:pt>
                <c:pt idx="17015">
                  <c:v>4277039533.564815</c:v>
                </c:pt>
                <c:pt idx="17016">
                  <c:v>4277039537.0370374</c:v>
                </c:pt>
                <c:pt idx="17017">
                  <c:v>4277039540.5092587</c:v>
                </c:pt>
                <c:pt idx="17018">
                  <c:v>4277039542.8240743</c:v>
                </c:pt>
                <c:pt idx="17019">
                  <c:v>4277039546.2962966</c:v>
                </c:pt>
                <c:pt idx="17020">
                  <c:v>4277039549.768518</c:v>
                </c:pt>
                <c:pt idx="17021">
                  <c:v>4277039553.2407403</c:v>
                </c:pt>
                <c:pt idx="17022">
                  <c:v>4277039556.7129626</c:v>
                </c:pt>
                <c:pt idx="17023">
                  <c:v>4277039559.0277772</c:v>
                </c:pt>
                <c:pt idx="17024">
                  <c:v>4277039562.4999995</c:v>
                </c:pt>
                <c:pt idx="17025">
                  <c:v>4277039565.9722219</c:v>
                </c:pt>
                <c:pt idx="17026">
                  <c:v>4277039569.4444442</c:v>
                </c:pt>
                <c:pt idx="17027">
                  <c:v>4277039571.7592587</c:v>
                </c:pt>
                <c:pt idx="17028">
                  <c:v>4277039575.2314811</c:v>
                </c:pt>
                <c:pt idx="17029">
                  <c:v>4277039578.7037034</c:v>
                </c:pt>
                <c:pt idx="17030">
                  <c:v>4277039582.1759257</c:v>
                </c:pt>
                <c:pt idx="17031">
                  <c:v>4277039585.6481481</c:v>
                </c:pt>
                <c:pt idx="17032">
                  <c:v>4277039587.9629626</c:v>
                </c:pt>
                <c:pt idx="17033">
                  <c:v>4277039591.435185</c:v>
                </c:pt>
                <c:pt idx="17034">
                  <c:v>4277039594.9074073</c:v>
                </c:pt>
                <c:pt idx="17035">
                  <c:v>4277039598.3796296</c:v>
                </c:pt>
                <c:pt idx="17036">
                  <c:v>4277039600.6944442</c:v>
                </c:pt>
                <c:pt idx="17037">
                  <c:v>4277039604.1666665</c:v>
                </c:pt>
                <c:pt idx="17038">
                  <c:v>4277039607.6388888</c:v>
                </c:pt>
                <c:pt idx="17039">
                  <c:v>4277039611.1111112</c:v>
                </c:pt>
                <c:pt idx="17040">
                  <c:v>4277039613.4259257</c:v>
                </c:pt>
                <c:pt idx="17041">
                  <c:v>4277039616.8981481</c:v>
                </c:pt>
                <c:pt idx="17042">
                  <c:v>4277039620.3703704</c:v>
                </c:pt>
                <c:pt idx="17043">
                  <c:v>4277039623.8425927</c:v>
                </c:pt>
                <c:pt idx="17044">
                  <c:v>4277039627.314815</c:v>
                </c:pt>
                <c:pt idx="17045">
                  <c:v>4277039629.6296296</c:v>
                </c:pt>
                <c:pt idx="17046">
                  <c:v>4277039633.1018519</c:v>
                </c:pt>
                <c:pt idx="17047">
                  <c:v>4277039636.5740743</c:v>
                </c:pt>
                <c:pt idx="17048">
                  <c:v>4277039640.0462961</c:v>
                </c:pt>
                <c:pt idx="17049">
                  <c:v>4277039642.3611112</c:v>
                </c:pt>
                <c:pt idx="17050">
                  <c:v>4277039645.8333335</c:v>
                </c:pt>
                <c:pt idx="17051">
                  <c:v>4277039649.3055553</c:v>
                </c:pt>
                <c:pt idx="17052">
                  <c:v>4277039652.7777777</c:v>
                </c:pt>
                <c:pt idx="17053">
                  <c:v>4277039656.25</c:v>
                </c:pt>
                <c:pt idx="17054">
                  <c:v>4277039658.5648146</c:v>
                </c:pt>
                <c:pt idx="17055">
                  <c:v>4277039662.0370369</c:v>
                </c:pt>
                <c:pt idx="17056">
                  <c:v>4277039665.5092592</c:v>
                </c:pt>
                <c:pt idx="17057">
                  <c:v>4277039668.9814816</c:v>
                </c:pt>
                <c:pt idx="17058">
                  <c:v>4277039671.2962961</c:v>
                </c:pt>
                <c:pt idx="17059">
                  <c:v>4277039674.7685184</c:v>
                </c:pt>
                <c:pt idx="17060">
                  <c:v>4277039678.2407408</c:v>
                </c:pt>
                <c:pt idx="17061">
                  <c:v>4277039681.7129631</c:v>
                </c:pt>
                <c:pt idx="17062">
                  <c:v>4277039684.0277777</c:v>
                </c:pt>
                <c:pt idx="17063">
                  <c:v>4277039687.5</c:v>
                </c:pt>
                <c:pt idx="17064">
                  <c:v>4277039690.9722223</c:v>
                </c:pt>
                <c:pt idx="17065">
                  <c:v>4277039694.4444447</c:v>
                </c:pt>
                <c:pt idx="17066">
                  <c:v>4277039697.916667</c:v>
                </c:pt>
                <c:pt idx="17067">
                  <c:v>4277039700.2314816</c:v>
                </c:pt>
                <c:pt idx="17068">
                  <c:v>4277039703.7037039</c:v>
                </c:pt>
                <c:pt idx="17069">
                  <c:v>4277039707.1759262</c:v>
                </c:pt>
                <c:pt idx="17070">
                  <c:v>4277039710.6481485</c:v>
                </c:pt>
                <c:pt idx="17071">
                  <c:v>4277039712.9629631</c:v>
                </c:pt>
                <c:pt idx="17072">
                  <c:v>4277039716.4351854</c:v>
                </c:pt>
                <c:pt idx="17073">
                  <c:v>4277039719.9074078</c:v>
                </c:pt>
                <c:pt idx="17074">
                  <c:v>4277039723.3796301</c:v>
                </c:pt>
                <c:pt idx="17075">
                  <c:v>4277039726.8518519</c:v>
                </c:pt>
                <c:pt idx="17076">
                  <c:v>4277039729.166667</c:v>
                </c:pt>
                <c:pt idx="17077">
                  <c:v>4277039732.6388893</c:v>
                </c:pt>
                <c:pt idx="17078">
                  <c:v>4277039736.1111116</c:v>
                </c:pt>
                <c:pt idx="17079">
                  <c:v>4277039739.583333</c:v>
                </c:pt>
                <c:pt idx="17080">
                  <c:v>4277039741.8981485</c:v>
                </c:pt>
                <c:pt idx="17081">
                  <c:v>4277039745.3703709</c:v>
                </c:pt>
                <c:pt idx="17082">
                  <c:v>4277039748.8425922</c:v>
                </c:pt>
                <c:pt idx="17083">
                  <c:v>4277039752.3148146</c:v>
                </c:pt>
                <c:pt idx="17084">
                  <c:v>4277039755.7870369</c:v>
                </c:pt>
                <c:pt idx="17085">
                  <c:v>4277039758.1018524</c:v>
                </c:pt>
                <c:pt idx="17086">
                  <c:v>4277039761.5740738</c:v>
                </c:pt>
                <c:pt idx="17087">
                  <c:v>4277039765.0462961</c:v>
                </c:pt>
                <c:pt idx="17088">
                  <c:v>4277039768.5185184</c:v>
                </c:pt>
                <c:pt idx="17089">
                  <c:v>4277039770.833333</c:v>
                </c:pt>
                <c:pt idx="17090">
                  <c:v>4277039774.3055553</c:v>
                </c:pt>
                <c:pt idx="17091">
                  <c:v>4277039777.7777777</c:v>
                </c:pt>
                <c:pt idx="17092">
                  <c:v>4277039781.25</c:v>
                </c:pt>
                <c:pt idx="17093">
                  <c:v>4277039783.5648146</c:v>
                </c:pt>
                <c:pt idx="17094">
                  <c:v>4277039787.0370369</c:v>
                </c:pt>
                <c:pt idx="17095">
                  <c:v>4277039790.5092592</c:v>
                </c:pt>
                <c:pt idx="17096">
                  <c:v>4277039793.9814816</c:v>
                </c:pt>
                <c:pt idx="17097">
                  <c:v>4277039797.4537039</c:v>
                </c:pt>
                <c:pt idx="17098">
                  <c:v>4277039799.7685184</c:v>
                </c:pt>
                <c:pt idx="17099">
                  <c:v>4277039803.2407408</c:v>
                </c:pt>
                <c:pt idx="17100">
                  <c:v>4277039806.7129631</c:v>
                </c:pt>
                <c:pt idx="17101">
                  <c:v>4277039810.1851854</c:v>
                </c:pt>
                <c:pt idx="17102">
                  <c:v>4277039812.5</c:v>
                </c:pt>
                <c:pt idx="17103">
                  <c:v>4277039815.9722223</c:v>
                </c:pt>
                <c:pt idx="17104">
                  <c:v>4277039819.4444447</c:v>
                </c:pt>
                <c:pt idx="17105">
                  <c:v>4277039822.916667</c:v>
                </c:pt>
                <c:pt idx="17106">
                  <c:v>4277039825.2314816</c:v>
                </c:pt>
                <c:pt idx="17107">
                  <c:v>4277039828.7037039</c:v>
                </c:pt>
                <c:pt idx="17108">
                  <c:v>4277039832.1759262</c:v>
                </c:pt>
                <c:pt idx="17109">
                  <c:v>4277039835.6481485</c:v>
                </c:pt>
                <c:pt idx="17110">
                  <c:v>4277039839.1203699</c:v>
                </c:pt>
                <c:pt idx="17111">
                  <c:v>4277039841.4351854</c:v>
                </c:pt>
                <c:pt idx="17112">
                  <c:v>4277039844.9074078</c:v>
                </c:pt>
                <c:pt idx="17113">
                  <c:v>4277039848.3796301</c:v>
                </c:pt>
                <c:pt idx="17114">
                  <c:v>4277039851.8518515</c:v>
                </c:pt>
                <c:pt idx="17115">
                  <c:v>4277039854.166667</c:v>
                </c:pt>
                <c:pt idx="17116">
                  <c:v>4277039857.6388893</c:v>
                </c:pt>
                <c:pt idx="17117">
                  <c:v>4277039861.1111107</c:v>
                </c:pt>
                <c:pt idx="17118">
                  <c:v>4277039864.583333</c:v>
                </c:pt>
                <c:pt idx="17119">
                  <c:v>4277039868.0555553</c:v>
                </c:pt>
                <c:pt idx="17120">
                  <c:v>4277039870.3703699</c:v>
                </c:pt>
                <c:pt idx="17121">
                  <c:v>4277039873.8425922</c:v>
                </c:pt>
                <c:pt idx="17122">
                  <c:v>4277039877.3148146</c:v>
                </c:pt>
                <c:pt idx="17123">
                  <c:v>4277039880.7870369</c:v>
                </c:pt>
                <c:pt idx="17124">
                  <c:v>4277039883.1018515</c:v>
                </c:pt>
                <c:pt idx="17125">
                  <c:v>4277039886.5740738</c:v>
                </c:pt>
                <c:pt idx="17126">
                  <c:v>4277039890.0462961</c:v>
                </c:pt>
                <c:pt idx="17127">
                  <c:v>4277039893.5185184</c:v>
                </c:pt>
                <c:pt idx="17128">
                  <c:v>4277039896.9907408</c:v>
                </c:pt>
                <c:pt idx="17129">
                  <c:v>4277039900.4629631</c:v>
                </c:pt>
                <c:pt idx="17130">
                  <c:v>4277039903.9351854</c:v>
                </c:pt>
                <c:pt idx="17131">
                  <c:v>4277039907.4074078</c:v>
                </c:pt>
                <c:pt idx="17132">
                  <c:v>4277039909.7222223</c:v>
                </c:pt>
                <c:pt idx="17133">
                  <c:v>4277039913.1944447</c:v>
                </c:pt>
                <c:pt idx="17134">
                  <c:v>4277039916.666667</c:v>
                </c:pt>
                <c:pt idx="17135">
                  <c:v>4277039920.1388884</c:v>
                </c:pt>
                <c:pt idx="17136">
                  <c:v>4277039922.4537039</c:v>
                </c:pt>
                <c:pt idx="17137">
                  <c:v>4277039925.9259262</c:v>
                </c:pt>
                <c:pt idx="17138">
                  <c:v>4277039929.3981476</c:v>
                </c:pt>
                <c:pt idx="17139">
                  <c:v>4277039932.8703699</c:v>
                </c:pt>
                <c:pt idx="17140">
                  <c:v>4277039936.3425922</c:v>
                </c:pt>
                <c:pt idx="17141">
                  <c:v>4277039938.6574078</c:v>
                </c:pt>
                <c:pt idx="17142">
                  <c:v>4277039942.1296291</c:v>
                </c:pt>
                <c:pt idx="17143">
                  <c:v>4277039945.6018515</c:v>
                </c:pt>
                <c:pt idx="17144">
                  <c:v>4277039949.0740738</c:v>
                </c:pt>
                <c:pt idx="17145">
                  <c:v>4277039951.3888884</c:v>
                </c:pt>
                <c:pt idx="17146">
                  <c:v>4277039954.8611107</c:v>
                </c:pt>
                <c:pt idx="17147">
                  <c:v>4277039958.333333</c:v>
                </c:pt>
                <c:pt idx="17148">
                  <c:v>4277039961.8055553</c:v>
                </c:pt>
                <c:pt idx="17149">
                  <c:v>4277039964.1203699</c:v>
                </c:pt>
                <c:pt idx="17150">
                  <c:v>4277039967.5925922</c:v>
                </c:pt>
                <c:pt idx="17151">
                  <c:v>4277039971.0648146</c:v>
                </c:pt>
                <c:pt idx="17152">
                  <c:v>4277039974.5370369</c:v>
                </c:pt>
                <c:pt idx="17153">
                  <c:v>4277039978.0092592</c:v>
                </c:pt>
                <c:pt idx="17154">
                  <c:v>4277039980.3240738</c:v>
                </c:pt>
                <c:pt idx="17155">
                  <c:v>4277039983.7962961</c:v>
                </c:pt>
                <c:pt idx="17156">
                  <c:v>4277039987.2685184</c:v>
                </c:pt>
                <c:pt idx="17157">
                  <c:v>4277039990.7407408</c:v>
                </c:pt>
                <c:pt idx="17158">
                  <c:v>4277039993.0555553</c:v>
                </c:pt>
                <c:pt idx="17159">
                  <c:v>4277039996.5277777</c:v>
                </c:pt>
                <c:pt idx="17160">
                  <c:v>4277040000</c:v>
                </c:pt>
                <c:pt idx="17161">
                  <c:v>4277040003.4722223</c:v>
                </c:pt>
                <c:pt idx="17162">
                  <c:v>4277040005.7870369</c:v>
                </c:pt>
                <c:pt idx="17163">
                  <c:v>4277040009.2592592</c:v>
                </c:pt>
                <c:pt idx="17164">
                  <c:v>4277040012.7314816</c:v>
                </c:pt>
                <c:pt idx="17165">
                  <c:v>4277040016.2037039</c:v>
                </c:pt>
                <c:pt idx="17166">
                  <c:v>4277040019.6759257</c:v>
                </c:pt>
                <c:pt idx="17167">
                  <c:v>4277040021.9907408</c:v>
                </c:pt>
                <c:pt idx="17168">
                  <c:v>4277040025.4629631</c:v>
                </c:pt>
                <c:pt idx="17169">
                  <c:v>4277040028.9351854</c:v>
                </c:pt>
                <c:pt idx="17170">
                  <c:v>4277040032.4074073</c:v>
                </c:pt>
                <c:pt idx="17171">
                  <c:v>4277040034.7222223</c:v>
                </c:pt>
                <c:pt idx="17172">
                  <c:v>4277040038.1944447</c:v>
                </c:pt>
                <c:pt idx="17173">
                  <c:v>4277040041.6666665</c:v>
                </c:pt>
                <c:pt idx="17174">
                  <c:v>4277040045.1388888</c:v>
                </c:pt>
                <c:pt idx="17175">
                  <c:v>4277040047.4537039</c:v>
                </c:pt>
                <c:pt idx="17176">
                  <c:v>4277040050.9259257</c:v>
                </c:pt>
                <c:pt idx="17177">
                  <c:v>4277040054.3981481</c:v>
                </c:pt>
                <c:pt idx="17178">
                  <c:v>4277040057.8703704</c:v>
                </c:pt>
                <c:pt idx="17179">
                  <c:v>4277040061.3425927</c:v>
                </c:pt>
                <c:pt idx="17180">
                  <c:v>4277040063.6574073</c:v>
                </c:pt>
                <c:pt idx="17181">
                  <c:v>4277040067.1296296</c:v>
                </c:pt>
                <c:pt idx="17182">
                  <c:v>4277040070.6018519</c:v>
                </c:pt>
                <c:pt idx="17183">
                  <c:v>4277040074.0740743</c:v>
                </c:pt>
                <c:pt idx="17184">
                  <c:v>4277040077.5462966</c:v>
                </c:pt>
                <c:pt idx="17185">
                  <c:v>4277040081.0185184</c:v>
                </c:pt>
                <c:pt idx="17186">
                  <c:v>4277040084.4907408</c:v>
                </c:pt>
                <c:pt idx="17187">
                  <c:v>4277040087.9629631</c:v>
                </c:pt>
                <c:pt idx="17188">
                  <c:v>4277040090.2777781</c:v>
                </c:pt>
                <c:pt idx="17189">
                  <c:v>4277040093.75</c:v>
                </c:pt>
                <c:pt idx="17190">
                  <c:v>4277040097.2222223</c:v>
                </c:pt>
                <c:pt idx="17191">
                  <c:v>4277040100.6944442</c:v>
                </c:pt>
                <c:pt idx="17192">
                  <c:v>4277040103.0092597</c:v>
                </c:pt>
                <c:pt idx="17193">
                  <c:v>4277040106.4814816</c:v>
                </c:pt>
                <c:pt idx="17194">
                  <c:v>4277040109.9537034</c:v>
                </c:pt>
                <c:pt idx="17195">
                  <c:v>4277040113.4259257</c:v>
                </c:pt>
                <c:pt idx="17196">
                  <c:v>4277040116.8981481</c:v>
                </c:pt>
                <c:pt idx="17197">
                  <c:v>4277040119.2129626</c:v>
                </c:pt>
                <c:pt idx="17198">
                  <c:v>4277040122.685185</c:v>
                </c:pt>
                <c:pt idx="17199">
                  <c:v>4277040126.1574073</c:v>
                </c:pt>
                <c:pt idx="17200">
                  <c:v>4277040129.6296296</c:v>
                </c:pt>
                <c:pt idx="17201">
                  <c:v>4277040131.9444442</c:v>
                </c:pt>
                <c:pt idx="17202">
                  <c:v>4277040135.4166665</c:v>
                </c:pt>
                <c:pt idx="17203">
                  <c:v>4277040138.8888888</c:v>
                </c:pt>
                <c:pt idx="17204">
                  <c:v>4277040142.3611112</c:v>
                </c:pt>
                <c:pt idx="17205">
                  <c:v>4277040144.6759257</c:v>
                </c:pt>
                <c:pt idx="17206">
                  <c:v>4277040148.1481481</c:v>
                </c:pt>
                <c:pt idx="17207">
                  <c:v>4277040151.6203704</c:v>
                </c:pt>
                <c:pt idx="17208">
                  <c:v>4277040155.0925927</c:v>
                </c:pt>
                <c:pt idx="17209">
                  <c:v>4277040158.564815</c:v>
                </c:pt>
                <c:pt idx="17210">
                  <c:v>4277040160.8796296</c:v>
                </c:pt>
                <c:pt idx="17211">
                  <c:v>4277040164.3518519</c:v>
                </c:pt>
                <c:pt idx="17212">
                  <c:v>4277040167.8240743</c:v>
                </c:pt>
                <c:pt idx="17213">
                  <c:v>4277040171.2962966</c:v>
                </c:pt>
                <c:pt idx="17214">
                  <c:v>4277040173.6111112</c:v>
                </c:pt>
                <c:pt idx="17215">
                  <c:v>4277040177.0833335</c:v>
                </c:pt>
                <c:pt idx="17216">
                  <c:v>4277040180.5555558</c:v>
                </c:pt>
                <c:pt idx="17217">
                  <c:v>4277040184.0277781</c:v>
                </c:pt>
                <c:pt idx="17218">
                  <c:v>4277040186.3425927</c:v>
                </c:pt>
                <c:pt idx="17219">
                  <c:v>4277040189.814815</c:v>
                </c:pt>
                <c:pt idx="17220">
                  <c:v>4277040193.2870374</c:v>
                </c:pt>
                <c:pt idx="17221">
                  <c:v>4277040196.7592597</c:v>
                </c:pt>
                <c:pt idx="17222">
                  <c:v>4277040200.2314811</c:v>
                </c:pt>
                <c:pt idx="17223">
                  <c:v>4277040202.5462966</c:v>
                </c:pt>
                <c:pt idx="17224">
                  <c:v>4277040206.0185189</c:v>
                </c:pt>
                <c:pt idx="17225">
                  <c:v>4277040209.4907403</c:v>
                </c:pt>
                <c:pt idx="17226">
                  <c:v>4277040212.9629626</c:v>
                </c:pt>
                <c:pt idx="17227">
                  <c:v>4277040216.435185</c:v>
                </c:pt>
                <c:pt idx="17228">
                  <c:v>4277040219.9074073</c:v>
                </c:pt>
                <c:pt idx="17229">
                  <c:v>4277040223.3796296</c:v>
                </c:pt>
                <c:pt idx="17230">
                  <c:v>4277040226.8518519</c:v>
                </c:pt>
                <c:pt idx="17231">
                  <c:v>4277040229.1666665</c:v>
                </c:pt>
                <c:pt idx="17232">
                  <c:v>4277040232.6388888</c:v>
                </c:pt>
                <c:pt idx="17233">
                  <c:v>4277040236.1111112</c:v>
                </c:pt>
                <c:pt idx="17234">
                  <c:v>4277040239.5833335</c:v>
                </c:pt>
                <c:pt idx="17235">
                  <c:v>4277040241.8981481</c:v>
                </c:pt>
                <c:pt idx="17236">
                  <c:v>4277040245.3703704</c:v>
                </c:pt>
                <c:pt idx="17237">
                  <c:v>4277040248.8425927</c:v>
                </c:pt>
                <c:pt idx="17238">
                  <c:v>4277040252.314815</c:v>
                </c:pt>
                <c:pt idx="17239">
                  <c:v>4277040255.7870374</c:v>
                </c:pt>
                <c:pt idx="17240">
                  <c:v>4277040258.1018519</c:v>
                </c:pt>
                <c:pt idx="17241">
                  <c:v>4277040261.5740743</c:v>
                </c:pt>
                <c:pt idx="17242">
                  <c:v>4277040265.0462966</c:v>
                </c:pt>
                <c:pt idx="17243">
                  <c:v>4277040268.5185189</c:v>
                </c:pt>
                <c:pt idx="17244">
                  <c:v>4277040270.8333335</c:v>
                </c:pt>
                <c:pt idx="17245">
                  <c:v>4277040274.3055558</c:v>
                </c:pt>
                <c:pt idx="17246">
                  <c:v>4277040277.7777781</c:v>
                </c:pt>
                <c:pt idx="17247">
                  <c:v>4277040281.2499995</c:v>
                </c:pt>
                <c:pt idx="17248">
                  <c:v>4277040283.564815</c:v>
                </c:pt>
                <c:pt idx="17249">
                  <c:v>4277040287.0370374</c:v>
                </c:pt>
                <c:pt idx="17250">
                  <c:v>4277040290.5092587</c:v>
                </c:pt>
                <c:pt idx="17251">
                  <c:v>4277040293.9814811</c:v>
                </c:pt>
                <c:pt idx="17252">
                  <c:v>4277040297.4537034</c:v>
                </c:pt>
                <c:pt idx="17253">
                  <c:v>4277040299.768518</c:v>
                </c:pt>
                <c:pt idx="17254">
                  <c:v>4277040303.2407403</c:v>
                </c:pt>
                <c:pt idx="17255">
                  <c:v>4277040306.7129626</c:v>
                </c:pt>
                <c:pt idx="17256">
                  <c:v>4277040310.185185</c:v>
                </c:pt>
                <c:pt idx="17257">
                  <c:v>4277040312.4999995</c:v>
                </c:pt>
                <c:pt idx="17258">
                  <c:v>4277040315.9722219</c:v>
                </c:pt>
                <c:pt idx="17259">
                  <c:v>4277040319.4444442</c:v>
                </c:pt>
                <c:pt idx="17260">
                  <c:v>4277040322.9166665</c:v>
                </c:pt>
                <c:pt idx="17261">
                  <c:v>4277040326.3888888</c:v>
                </c:pt>
                <c:pt idx="17262">
                  <c:v>4277040328.7037034</c:v>
                </c:pt>
                <c:pt idx="17263">
                  <c:v>4277040332.1759257</c:v>
                </c:pt>
                <c:pt idx="17264">
                  <c:v>4277040335.6481481</c:v>
                </c:pt>
                <c:pt idx="17265">
                  <c:v>4277040339.1203704</c:v>
                </c:pt>
                <c:pt idx="17266">
                  <c:v>4277040341.435185</c:v>
                </c:pt>
                <c:pt idx="17267">
                  <c:v>4277040344.9074073</c:v>
                </c:pt>
                <c:pt idx="17268">
                  <c:v>4277040348.3796296</c:v>
                </c:pt>
                <c:pt idx="17269">
                  <c:v>4277040351.8518519</c:v>
                </c:pt>
                <c:pt idx="17270">
                  <c:v>4277040354.1666665</c:v>
                </c:pt>
                <c:pt idx="17271">
                  <c:v>4277040357.6388888</c:v>
                </c:pt>
                <c:pt idx="17272">
                  <c:v>4277040361.1111112</c:v>
                </c:pt>
                <c:pt idx="17273">
                  <c:v>4277040364.5833335</c:v>
                </c:pt>
                <c:pt idx="17274">
                  <c:v>4277040368.0555558</c:v>
                </c:pt>
                <c:pt idx="17275">
                  <c:v>4277040370.3703704</c:v>
                </c:pt>
                <c:pt idx="17276">
                  <c:v>4277040373.8425927</c:v>
                </c:pt>
                <c:pt idx="17277">
                  <c:v>4277040377.314815</c:v>
                </c:pt>
                <c:pt idx="17278">
                  <c:v>4277040380.7870369</c:v>
                </c:pt>
                <c:pt idx="17279">
                  <c:v>4277040383.1018519</c:v>
                </c:pt>
                <c:pt idx="17280">
                  <c:v>4277040386.5740743</c:v>
                </c:pt>
                <c:pt idx="17281">
                  <c:v>4277040390.0462961</c:v>
                </c:pt>
                <c:pt idx="17282">
                  <c:v>4277040393.5185184</c:v>
                </c:pt>
                <c:pt idx="17283">
                  <c:v>4277040395.8333335</c:v>
                </c:pt>
                <c:pt idx="17284">
                  <c:v>4277040399.3055558</c:v>
                </c:pt>
                <c:pt idx="17285">
                  <c:v>4277040402.7777777</c:v>
                </c:pt>
                <c:pt idx="17286">
                  <c:v>4277040406.25</c:v>
                </c:pt>
                <c:pt idx="17287">
                  <c:v>4277040409.7222223</c:v>
                </c:pt>
                <c:pt idx="17288">
                  <c:v>4277040412.0370369</c:v>
                </c:pt>
                <c:pt idx="17289">
                  <c:v>4277040415.5092592</c:v>
                </c:pt>
                <c:pt idx="17290">
                  <c:v>4277040418.9814816</c:v>
                </c:pt>
                <c:pt idx="17291">
                  <c:v>4277040422.4537039</c:v>
                </c:pt>
                <c:pt idx="17292">
                  <c:v>4277040424.7685184</c:v>
                </c:pt>
                <c:pt idx="17293">
                  <c:v>4277040428.2407408</c:v>
                </c:pt>
                <c:pt idx="17294">
                  <c:v>4277040431.7129631</c:v>
                </c:pt>
                <c:pt idx="17295">
                  <c:v>4277040435.1851854</c:v>
                </c:pt>
                <c:pt idx="17296">
                  <c:v>4277040438.6574073</c:v>
                </c:pt>
                <c:pt idx="17297">
                  <c:v>4277040440.9722223</c:v>
                </c:pt>
                <c:pt idx="17298">
                  <c:v>4277040444.4444447</c:v>
                </c:pt>
                <c:pt idx="17299">
                  <c:v>4277040447.9166665</c:v>
                </c:pt>
                <c:pt idx="17300">
                  <c:v>4277040451.3888888</c:v>
                </c:pt>
                <c:pt idx="17301">
                  <c:v>4277040453.7037039</c:v>
                </c:pt>
                <c:pt idx="17302">
                  <c:v>4277040457.1759262</c:v>
                </c:pt>
                <c:pt idx="17303">
                  <c:v>4277040460.6481481</c:v>
                </c:pt>
                <c:pt idx="17304">
                  <c:v>4277040464.1203704</c:v>
                </c:pt>
                <c:pt idx="17305">
                  <c:v>4277040466.4351854</c:v>
                </c:pt>
                <c:pt idx="17306">
                  <c:v>4277040469.9074078</c:v>
                </c:pt>
                <c:pt idx="17307">
                  <c:v>4277040473.3796296</c:v>
                </c:pt>
                <c:pt idx="17308">
                  <c:v>4277040476.8518519</c:v>
                </c:pt>
                <c:pt idx="17309">
                  <c:v>4277040480.3240738</c:v>
                </c:pt>
                <c:pt idx="17310">
                  <c:v>4277040482.6388893</c:v>
                </c:pt>
                <c:pt idx="17311">
                  <c:v>4277040486.1111112</c:v>
                </c:pt>
                <c:pt idx="17312">
                  <c:v>4277040489.5833335</c:v>
                </c:pt>
                <c:pt idx="17313">
                  <c:v>4277040493.0555553</c:v>
                </c:pt>
                <c:pt idx="17314">
                  <c:v>4277040495.3703709</c:v>
                </c:pt>
                <c:pt idx="17315">
                  <c:v>4277040498.8425927</c:v>
                </c:pt>
                <c:pt idx="17316">
                  <c:v>4277040502.3148146</c:v>
                </c:pt>
                <c:pt idx="17317">
                  <c:v>4277040505.7870369</c:v>
                </c:pt>
                <c:pt idx="17318">
                  <c:v>4277040508.1018519</c:v>
                </c:pt>
                <c:pt idx="17319">
                  <c:v>4277040511.5740738</c:v>
                </c:pt>
                <c:pt idx="17320">
                  <c:v>4277040515.0462961</c:v>
                </c:pt>
                <c:pt idx="17321">
                  <c:v>4277040518.5185184</c:v>
                </c:pt>
                <c:pt idx="17322">
                  <c:v>4277040521.9907408</c:v>
                </c:pt>
                <c:pt idx="17323">
                  <c:v>4277040524.3055553</c:v>
                </c:pt>
                <c:pt idx="17324">
                  <c:v>4277040527.7777777</c:v>
                </c:pt>
                <c:pt idx="17325">
                  <c:v>4277040531.25</c:v>
                </c:pt>
                <c:pt idx="17326">
                  <c:v>4277040534.7222223</c:v>
                </c:pt>
                <c:pt idx="17327">
                  <c:v>4277040537.0370369</c:v>
                </c:pt>
                <c:pt idx="17328">
                  <c:v>4277040540.5092592</c:v>
                </c:pt>
                <c:pt idx="17329">
                  <c:v>4277040543.9814816</c:v>
                </c:pt>
                <c:pt idx="17330">
                  <c:v>4277040547.4537039</c:v>
                </c:pt>
                <c:pt idx="17331">
                  <c:v>4277040550.9259262</c:v>
                </c:pt>
                <c:pt idx="17332">
                  <c:v>4277040553.2407408</c:v>
                </c:pt>
                <c:pt idx="17333">
                  <c:v>4277040556.7129631</c:v>
                </c:pt>
                <c:pt idx="17334">
                  <c:v>4277040560.1851854</c:v>
                </c:pt>
                <c:pt idx="17335">
                  <c:v>4277040563.6574078</c:v>
                </c:pt>
                <c:pt idx="17336">
                  <c:v>4277040565.9722223</c:v>
                </c:pt>
                <c:pt idx="17337">
                  <c:v>4277040569.4444447</c:v>
                </c:pt>
                <c:pt idx="17338">
                  <c:v>4277040572.916667</c:v>
                </c:pt>
                <c:pt idx="17339">
                  <c:v>4277040576.3888893</c:v>
                </c:pt>
                <c:pt idx="17340">
                  <c:v>4277040579.8611116</c:v>
                </c:pt>
                <c:pt idx="17341">
                  <c:v>4277040582.1759262</c:v>
                </c:pt>
                <c:pt idx="17342">
                  <c:v>4277040585.6481485</c:v>
                </c:pt>
                <c:pt idx="17343">
                  <c:v>4277040589.1203709</c:v>
                </c:pt>
                <c:pt idx="17344">
                  <c:v>4277040592.5925922</c:v>
                </c:pt>
                <c:pt idx="17345">
                  <c:v>4277040594.9074078</c:v>
                </c:pt>
                <c:pt idx="17346">
                  <c:v>4277040598.3796301</c:v>
                </c:pt>
                <c:pt idx="17347">
                  <c:v>4277040601.8518515</c:v>
                </c:pt>
                <c:pt idx="17348">
                  <c:v>4277040605.3240738</c:v>
                </c:pt>
                <c:pt idx="17349">
                  <c:v>4277040607.6388893</c:v>
                </c:pt>
                <c:pt idx="17350">
                  <c:v>4277040611.1111107</c:v>
                </c:pt>
                <c:pt idx="17351">
                  <c:v>4277040614.583333</c:v>
                </c:pt>
                <c:pt idx="17352">
                  <c:v>4277040618.0555553</c:v>
                </c:pt>
                <c:pt idx="17353">
                  <c:v>4277040621.5277777</c:v>
                </c:pt>
                <c:pt idx="17354">
                  <c:v>4277040623.8425922</c:v>
                </c:pt>
                <c:pt idx="17355">
                  <c:v>4277040627.3148146</c:v>
                </c:pt>
                <c:pt idx="17356">
                  <c:v>4277040630.7870369</c:v>
                </c:pt>
                <c:pt idx="17357">
                  <c:v>4277040634.2592592</c:v>
                </c:pt>
                <c:pt idx="17358">
                  <c:v>4277040636.5740738</c:v>
                </c:pt>
                <c:pt idx="17359">
                  <c:v>4277040640.0462961</c:v>
                </c:pt>
                <c:pt idx="17360">
                  <c:v>4277040643.5185184</c:v>
                </c:pt>
                <c:pt idx="17361">
                  <c:v>4277040646.9907408</c:v>
                </c:pt>
                <c:pt idx="17362">
                  <c:v>4277040649.3055553</c:v>
                </c:pt>
                <c:pt idx="17363">
                  <c:v>4277040652.7777777</c:v>
                </c:pt>
                <c:pt idx="17364">
                  <c:v>4277040656.25</c:v>
                </c:pt>
                <c:pt idx="17365">
                  <c:v>4277040659.7222223</c:v>
                </c:pt>
                <c:pt idx="17366">
                  <c:v>4277040663.1944447</c:v>
                </c:pt>
                <c:pt idx="17367">
                  <c:v>4277040665.5092592</c:v>
                </c:pt>
                <c:pt idx="17368">
                  <c:v>4277040668.9814816</c:v>
                </c:pt>
                <c:pt idx="17369">
                  <c:v>4277040672.4537039</c:v>
                </c:pt>
                <c:pt idx="17370">
                  <c:v>4277040675.9259262</c:v>
                </c:pt>
                <c:pt idx="17371">
                  <c:v>4277040678.2407408</c:v>
                </c:pt>
                <c:pt idx="17372">
                  <c:v>4277040681.7129631</c:v>
                </c:pt>
                <c:pt idx="17373">
                  <c:v>4277040685.1851854</c:v>
                </c:pt>
                <c:pt idx="17374">
                  <c:v>4277040688.6574078</c:v>
                </c:pt>
                <c:pt idx="17375">
                  <c:v>4277040692.1296291</c:v>
                </c:pt>
                <c:pt idx="17376">
                  <c:v>4277040694.4444447</c:v>
                </c:pt>
                <c:pt idx="17377">
                  <c:v>4277040697.916667</c:v>
                </c:pt>
                <c:pt idx="17378">
                  <c:v>4277040701.3888884</c:v>
                </c:pt>
                <c:pt idx="17379">
                  <c:v>4277040704.8611107</c:v>
                </c:pt>
                <c:pt idx="17380">
                  <c:v>4277040707.1759262</c:v>
                </c:pt>
                <c:pt idx="17381">
                  <c:v>4277040710.6481476</c:v>
                </c:pt>
                <c:pt idx="17382">
                  <c:v>4277040714.1203699</c:v>
                </c:pt>
                <c:pt idx="17383">
                  <c:v>4277040717.5925922</c:v>
                </c:pt>
                <c:pt idx="17384">
                  <c:v>4277040719.9074078</c:v>
                </c:pt>
                <c:pt idx="17385">
                  <c:v>4277040723.3796291</c:v>
                </c:pt>
                <c:pt idx="17386">
                  <c:v>4277040726.8518515</c:v>
                </c:pt>
                <c:pt idx="17387">
                  <c:v>4277040730.3240738</c:v>
                </c:pt>
                <c:pt idx="17388">
                  <c:v>4277040733.7962961</c:v>
                </c:pt>
                <c:pt idx="17389">
                  <c:v>4277040736.1111107</c:v>
                </c:pt>
                <c:pt idx="17390">
                  <c:v>4277040739.583333</c:v>
                </c:pt>
                <c:pt idx="17391">
                  <c:v>4277040743.0555553</c:v>
                </c:pt>
                <c:pt idx="17392">
                  <c:v>4277040746.5277777</c:v>
                </c:pt>
                <c:pt idx="17393">
                  <c:v>4277040748.8425922</c:v>
                </c:pt>
                <c:pt idx="17394">
                  <c:v>4277040752.3148146</c:v>
                </c:pt>
                <c:pt idx="17395">
                  <c:v>4277040755.7870369</c:v>
                </c:pt>
                <c:pt idx="17396">
                  <c:v>4277040759.2592592</c:v>
                </c:pt>
                <c:pt idx="17397">
                  <c:v>4277040762.7314816</c:v>
                </c:pt>
                <c:pt idx="17398">
                  <c:v>4277040765.0462961</c:v>
                </c:pt>
                <c:pt idx="17399">
                  <c:v>4277040768.5185184</c:v>
                </c:pt>
                <c:pt idx="17400">
                  <c:v>4277040771.9907408</c:v>
                </c:pt>
                <c:pt idx="17401">
                  <c:v>4277040775.4629631</c:v>
                </c:pt>
                <c:pt idx="17402">
                  <c:v>4277040777.7777777</c:v>
                </c:pt>
                <c:pt idx="17403">
                  <c:v>4277040781.25</c:v>
                </c:pt>
                <c:pt idx="17404">
                  <c:v>4277040784.7222223</c:v>
                </c:pt>
                <c:pt idx="17405">
                  <c:v>4277040788.1944447</c:v>
                </c:pt>
                <c:pt idx="17406">
                  <c:v>4277040790.5092592</c:v>
                </c:pt>
                <c:pt idx="17407">
                  <c:v>4277040793.9814816</c:v>
                </c:pt>
                <c:pt idx="17408">
                  <c:v>4277040797.4537039</c:v>
                </c:pt>
                <c:pt idx="17409">
                  <c:v>4277040800.9259257</c:v>
                </c:pt>
                <c:pt idx="17410">
                  <c:v>4277040804.3981481</c:v>
                </c:pt>
                <c:pt idx="17411">
                  <c:v>4277040806.7129631</c:v>
                </c:pt>
                <c:pt idx="17412">
                  <c:v>4277040810.1851854</c:v>
                </c:pt>
                <c:pt idx="17413">
                  <c:v>4277040813.6574073</c:v>
                </c:pt>
                <c:pt idx="17414">
                  <c:v>4277040817.1296296</c:v>
                </c:pt>
                <c:pt idx="17415">
                  <c:v>4277040819.4444447</c:v>
                </c:pt>
                <c:pt idx="17416">
                  <c:v>4277040822.9166665</c:v>
                </c:pt>
                <c:pt idx="17417">
                  <c:v>4277040826.3888888</c:v>
                </c:pt>
                <c:pt idx="17418">
                  <c:v>4277040829.8611112</c:v>
                </c:pt>
                <c:pt idx="17419">
                  <c:v>4277040832.1759257</c:v>
                </c:pt>
                <c:pt idx="17420">
                  <c:v>4277040835.6481481</c:v>
                </c:pt>
                <c:pt idx="17421">
                  <c:v>4277040839.1203704</c:v>
                </c:pt>
                <c:pt idx="17422">
                  <c:v>4277040842.5925927</c:v>
                </c:pt>
                <c:pt idx="17423">
                  <c:v>4277040846.064815</c:v>
                </c:pt>
                <c:pt idx="17424">
                  <c:v>4277040848.3796296</c:v>
                </c:pt>
                <c:pt idx="17425">
                  <c:v>4277040851.8518519</c:v>
                </c:pt>
                <c:pt idx="17426">
                  <c:v>4277040855.3240743</c:v>
                </c:pt>
                <c:pt idx="17427">
                  <c:v>4277040858.7962966</c:v>
                </c:pt>
                <c:pt idx="17428">
                  <c:v>4277040861.1111112</c:v>
                </c:pt>
                <c:pt idx="17429">
                  <c:v>4277040864.5833335</c:v>
                </c:pt>
                <c:pt idx="17430">
                  <c:v>4277040868.0555558</c:v>
                </c:pt>
                <c:pt idx="17431">
                  <c:v>4277040871.5277781</c:v>
                </c:pt>
                <c:pt idx="17432">
                  <c:v>4277040873.8425927</c:v>
                </c:pt>
                <c:pt idx="17433">
                  <c:v>4277040877.314815</c:v>
                </c:pt>
                <c:pt idx="17434">
                  <c:v>4277040880.7870374</c:v>
                </c:pt>
                <c:pt idx="17435">
                  <c:v>4277040884.2592597</c:v>
                </c:pt>
                <c:pt idx="17436">
                  <c:v>4277040887.7314816</c:v>
                </c:pt>
                <c:pt idx="17437">
                  <c:v>4277040890.0462966</c:v>
                </c:pt>
                <c:pt idx="17438">
                  <c:v>4277040893.5185189</c:v>
                </c:pt>
                <c:pt idx="17439">
                  <c:v>4277040896.9907413</c:v>
                </c:pt>
                <c:pt idx="17440">
                  <c:v>4277040900.4629626</c:v>
                </c:pt>
                <c:pt idx="17441">
                  <c:v>4277040902.7777781</c:v>
                </c:pt>
                <c:pt idx="17442">
                  <c:v>4277040906.2500005</c:v>
                </c:pt>
                <c:pt idx="17443">
                  <c:v>4277040909.7222228</c:v>
                </c:pt>
                <c:pt idx="17444">
                  <c:v>4277040913.1944442</c:v>
                </c:pt>
                <c:pt idx="17445">
                  <c:v>4277040916.6666665</c:v>
                </c:pt>
                <c:pt idx="17446">
                  <c:v>4277040918.981482</c:v>
                </c:pt>
                <c:pt idx="17447">
                  <c:v>4277040922.4537034</c:v>
                </c:pt>
                <c:pt idx="17448">
                  <c:v>4277040925.9259257</c:v>
                </c:pt>
                <c:pt idx="17449">
                  <c:v>4277040929.3981481</c:v>
                </c:pt>
                <c:pt idx="17450">
                  <c:v>4277040931.7129626</c:v>
                </c:pt>
                <c:pt idx="17451">
                  <c:v>4277040935.185185</c:v>
                </c:pt>
                <c:pt idx="17452">
                  <c:v>4277040938.6574073</c:v>
                </c:pt>
                <c:pt idx="17453">
                  <c:v>4277040942.1296296</c:v>
                </c:pt>
                <c:pt idx="17454">
                  <c:v>4277040944.4444442</c:v>
                </c:pt>
                <c:pt idx="17455">
                  <c:v>4277040947.9166665</c:v>
                </c:pt>
                <c:pt idx="17456">
                  <c:v>4277040951.3888888</c:v>
                </c:pt>
                <c:pt idx="17457">
                  <c:v>4277040954.8611112</c:v>
                </c:pt>
                <c:pt idx="17458">
                  <c:v>4277040958.3333335</c:v>
                </c:pt>
                <c:pt idx="17459">
                  <c:v>4277040960.6481481</c:v>
                </c:pt>
                <c:pt idx="17460">
                  <c:v>4277040964.1203704</c:v>
                </c:pt>
                <c:pt idx="17461">
                  <c:v>4277040967.5925927</c:v>
                </c:pt>
                <c:pt idx="17462">
                  <c:v>4277040971.064815</c:v>
                </c:pt>
                <c:pt idx="17463">
                  <c:v>4277040973.3796296</c:v>
                </c:pt>
                <c:pt idx="17464">
                  <c:v>4277040976.8518519</c:v>
                </c:pt>
                <c:pt idx="17465">
                  <c:v>4277040980.3240743</c:v>
                </c:pt>
                <c:pt idx="17466">
                  <c:v>4277040983.7962966</c:v>
                </c:pt>
                <c:pt idx="17467">
                  <c:v>4277040986.1111112</c:v>
                </c:pt>
                <c:pt idx="17468">
                  <c:v>4277040989.5833335</c:v>
                </c:pt>
                <c:pt idx="17469">
                  <c:v>4277040993.0555558</c:v>
                </c:pt>
                <c:pt idx="17470">
                  <c:v>4277040996.5277781</c:v>
                </c:pt>
                <c:pt idx="17471">
                  <c:v>4277041000.0000005</c:v>
                </c:pt>
                <c:pt idx="17472">
                  <c:v>4277041002.314815</c:v>
                </c:pt>
                <c:pt idx="17473">
                  <c:v>4277041005.7870374</c:v>
                </c:pt>
                <c:pt idx="17474">
                  <c:v>4277041009.2592597</c:v>
                </c:pt>
                <c:pt idx="17475">
                  <c:v>4277041012.7314811</c:v>
                </c:pt>
                <c:pt idx="17476">
                  <c:v>4277041015.0462966</c:v>
                </c:pt>
                <c:pt idx="17477">
                  <c:v>4277041018.5185189</c:v>
                </c:pt>
                <c:pt idx="17478">
                  <c:v>4277041021.9907403</c:v>
                </c:pt>
                <c:pt idx="17479">
                  <c:v>4277041025.4629626</c:v>
                </c:pt>
                <c:pt idx="17480">
                  <c:v>4277041027.7777781</c:v>
                </c:pt>
                <c:pt idx="17481">
                  <c:v>4277041031.2499995</c:v>
                </c:pt>
                <c:pt idx="17482">
                  <c:v>4277041034.7222219</c:v>
                </c:pt>
                <c:pt idx="17483">
                  <c:v>4277041038.1944442</c:v>
                </c:pt>
                <c:pt idx="17484">
                  <c:v>4277041041.6666665</c:v>
                </c:pt>
                <c:pt idx="17485">
                  <c:v>4277041043.9814811</c:v>
                </c:pt>
                <c:pt idx="17486">
                  <c:v>4277041047.4537034</c:v>
                </c:pt>
                <c:pt idx="17487">
                  <c:v>4277041050.9259257</c:v>
                </c:pt>
                <c:pt idx="17488">
                  <c:v>4277041054.3981481</c:v>
                </c:pt>
                <c:pt idx="17489">
                  <c:v>4277041056.7129626</c:v>
                </c:pt>
                <c:pt idx="17490">
                  <c:v>4277041060.185185</c:v>
                </c:pt>
                <c:pt idx="17491">
                  <c:v>4277041063.6574073</c:v>
                </c:pt>
                <c:pt idx="17492">
                  <c:v>4277041067.1296296</c:v>
                </c:pt>
                <c:pt idx="17493">
                  <c:v>4277041070.6018519</c:v>
                </c:pt>
                <c:pt idx="17494">
                  <c:v>4277041072.9166665</c:v>
                </c:pt>
                <c:pt idx="17495">
                  <c:v>4277041076.3888888</c:v>
                </c:pt>
                <c:pt idx="17496">
                  <c:v>4277041079.8611112</c:v>
                </c:pt>
                <c:pt idx="17497">
                  <c:v>4277041083.3333335</c:v>
                </c:pt>
                <c:pt idx="17498">
                  <c:v>4277041085.6481481</c:v>
                </c:pt>
                <c:pt idx="17499">
                  <c:v>4277041089.1203704</c:v>
                </c:pt>
                <c:pt idx="17500">
                  <c:v>4277041092.5925927</c:v>
                </c:pt>
                <c:pt idx="17501">
                  <c:v>4277041096.064815</c:v>
                </c:pt>
                <c:pt idx="17502">
                  <c:v>4277041098.3796296</c:v>
                </c:pt>
                <c:pt idx="17503">
                  <c:v>4277041101.8518519</c:v>
                </c:pt>
                <c:pt idx="17504">
                  <c:v>4277041105.3240743</c:v>
                </c:pt>
                <c:pt idx="17505">
                  <c:v>4277041108.7962966</c:v>
                </c:pt>
                <c:pt idx="17506">
                  <c:v>4277041112.268518</c:v>
                </c:pt>
                <c:pt idx="17507">
                  <c:v>4277041114.5833335</c:v>
                </c:pt>
                <c:pt idx="17508">
                  <c:v>4277041118.0555558</c:v>
                </c:pt>
                <c:pt idx="17509">
                  <c:v>4277041121.5277772</c:v>
                </c:pt>
                <c:pt idx="17510">
                  <c:v>4277041124.9999995</c:v>
                </c:pt>
                <c:pt idx="17511">
                  <c:v>4277041127.314815</c:v>
                </c:pt>
                <c:pt idx="17512">
                  <c:v>4277041130.7870374</c:v>
                </c:pt>
                <c:pt idx="17513">
                  <c:v>4277041134.2592587</c:v>
                </c:pt>
                <c:pt idx="17514">
                  <c:v>4277041137.7314811</c:v>
                </c:pt>
                <c:pt idx="17515">
                  <c:v>4277041140.0462966</c:v>
                </c:pt>
                <c:pt idx="17516">
                  <c:v>4277041143.5185184</c:v>
                </c:pt>
                <c:pt idx="17517">
                  <c:v>4277041146.9907403</c:v>
                </c:pt>
                <c:pt idx="17518">
                  <c:v>4277041150.4629626</c:v>
                </c:pt>
                <c:pt idx="17519">
                  <c:v>4277041153.935185</c:v>
                </c:pt>
                <c:pt idx="17520">
                  <c:v>4277041156.25</c:v>
                </c:pt>
                <c:pt idx="17521">
                  <c:v>4277041159.7222219</c:v>
                </c:pt>
                <c:pt idx="17522">
                  <c:v>4277041163.1944442</c:v>
                </c:pt>
                <c:pt idx="17523">
                  <c:v>4277041166.6666665</c:v>
                </c:pt>
                <c:pt idx="17524">
                  <c:v>4277041168.9814816</c:v>
                </c:pt>
                <c:pt idx="17525">
                  <c:v>4277041172.4537034</c:v>
                </c:pt>
                <c:pt idx="17526">
                  <c:v>4277041175.9259257</c:v>
                </c:pt>
                <c:pt idx="17527">
                  <c:v>4277041179.3981481</c:v>
                </c:pt>
                <c:pt idx="17528">
                  <c:v>4277041182.8703704</c:v>
                </c:pt>
                <c:pt idx="17529">
                  <c:v>4277041185.185185</c:v>
                </c:pt>
                <c:pt idx="17530">
                  <c:v>4277041188.6574073</c:v>
                </c:pt>
                <c:pt idx="17531">
                  <c:v>4277041192.1296296</c:v>
                </c:pt>
                <c:pt idx="17532">
                  <c:v>4277041195.6018519</c:v>
                </c:pt>
                <c:pt idx="17533">
                  <c:v>4277041197.9166665</c:v>
                </c:pt>
                <c:pt idx="17534">
                  <c:v>4277041201.3888888</c:v>
                </c:pt>
                <c:pt idx="17535">
                  <c:v>4277041204.8611112</c:v>
                </c:pt>
                <c:pt idx="17536">
                  <c:v>4277041208.3333335</c:v>
                </c:pt>
                <c:pt idx="17537">
                  <c:v>4277041210.6481481</c:v>
                </c:pt>
                <c:pt idx="17538">
                  <c:v>4277041214.1203704</c:v>
                </c:pt>
                <c:pt idx="17539">
                  <c:v>4277041217.5925927</c:v>
                </c:pt>
                <c:pt idx="17540">
                  <c:v>4277041221.0648146</c:v>
                </c:pt>
                <c:pt idx="17541">
                  <c:v>4277041224.5370369</c:v>
                </c:pt>
                <c:pt idx="17542">
                  <c:v>4277041226.8518519</c:v>
                </c:pt>
                <c:pt idx="17543">
                  <c:v>4277041230.3240743</c:v>
                </c:pt>
                <c:pt idx="17544">
                  <c:v>4277041233.7962961</c:v>
                </c:pt>
                <c:pt idx="17545">
                  <c:v>4277041237.2685184</c:v>
                </c:pt>
                <c:pt idx="17546">
                  <c:v>4277041239.5833335</c:v>
                </c:pt>
                <c:pt idx="17547">
                  <c:v>4277041243.0555553</c:v>
                </c:pt>
                <c:pt idx="17548">
                  <c:v>4277041246.5277777</c:v>
                </c:pt>
                <c:pt idx="17549">
                  <c:v>4277041250</c:v>
                </c:pt>
                <c:pt idx="17550">
                  <c:v>4277041252.3148146</c:v>
                </c:pt>
                <c:pt idx="17551">
                  <c:v>4277041255.7870369</c:v>
                </c:pt>
                <c:pt idx="17552">
                  <c:v>4277041259.2592592</c:v>
                </c:pt>
                <c:pt idx="17553">
                  <c:v>4277041262.7314816</c:v>
                </c:pt>
                <c:pt idx="17554">
                  <c:v>4277041266.2037039</c:v>
                </c:pt>
                <c:pt idx="17555">
                  <c:v>4277041268.5185184</c:v>
                </c:pt>
                <c:pt idx="17556">
                  <c:v>4277041271.9907408</c:v>
                </c:pt>
                <c:pt idx="17557">
                  <c:v>4277041275.4629631</c:v>
                </c:pt>
                <c:pt idx="17558">
                  <c:v>4277041278.9351854</c:v>
                </c:pt>
                <c:pt idx="17559">
                  <c:v>4277041281.25</c:v>
                </c:pt>
                <c:pt idx="17560">
                  <c:v>4277041284.7222223</c:v>
                </c:pt>
                <c:pt idx="17561">
                  <c:v>4277041288.1944447</c:v>
                </c:pt>
                <c:pt idx="17562">
                  <c:v>4277041291.666667</c:v>
                </c:pt>
                <c:pt idx="17563">
                  <c:v>4277041295.1388893</c:v>
                </c:pt>
                <c:pt idx="17564">
                  <c:v>4277041297.4537039</c:v>
                </c:pt>
                <c:pt idx="17565">
                  <c:v>4277041300.9259262</c:v>
                </c:pt>
                <c:pt idx="17566">
                  <c:v>4277041304.3981485</c:v>
                </c:pt>
                <c:pt idx="17567">
                  <c:v>4277041307.8703709</c:v>
                </c:pt>
                <c:pt idx="17568">
                  <c:v>4277041310.1851854</c:v>
                </c:pt>
                <c:pt idx="17569">
                  <c:v>4277041313.6574078</c:v>
                </c:pt>
                <c:pt idx="17570">
                  <c:v>4277041317.1296301</c:v>
                </c:pt>
                <c:pt idx="17571">
                  <c:v>4277041320.6018524</c:v>
                </c:pt>
                <c:pt idx="17572">
                  <c:v>4277041324.0740738</c:v>
                </c:pt>
                <c:pt idx="17573">
                  <c:v>4277041327.5462961</c:v>
                </c:pt>
                <c:pt idx="17574">
                  <c:v>4277041331.0185184</c:v>
                </c:pt>
                <c:pt idx="17575">
                  <c:v>4277041334.4907408</c:v>
                </c:pt>
                <c:pt idx="17576">
                  <c:v>4277041336.8055553</c:v>
                </c:pt>
                <c:pt idx="17577">
                  <c:v>4277041340.2777777</c:v>
                </c:pt>
                <c:pt idx="17578">
                  <c:v>4277041343.75</c:v>
                </c:pt>
                <c:pt idx="17579">
                  <c:v>4277041347.2222223</c:v>
                </c:pt>
                <c:pt idx="17580">
                  <c:v>4277041349.5370369</c:v>
                </c:pt>
                <c:pt idx="17581">
                  <c:v>4277041353.0092592</c:v>
                </c:pt>
                <c:pt idx="17582">
                  <c:v>4277041356.4814816</c:v>
                </c:pt>
                <c:pt idx="17583">
                  <c:v>4277041359.9537039</c:v>
                </c:pt>
                <c:pt idx="17584">
                  <c:v>4277041363.4259262</c:v>
                </c:pt>
                <c:pt idx="17585">
                  <c:v>4277041365.7407408</c:v>
                </c:pt>
                <c:pt idx="17586">
                  <c:v>4277041369.2129631</c:v>
                </c:pt>
                <c:pt idx="17587">
                  <c:v>4277041372.6851854</c:v>
                </c:pt>
                <c:pt idx="17588">
                  <c:v>4277041376.1574078</c:v>
                </c:pt>
                <c:pt idx="17589">
                  <c:v>4277041378.4722223</c:v>
                </c:pt>
                <c:pt idx="17590">
                  <c:v>4277041381.9444447</c:v>
                </c:pt>
                <c:pt idx="17591">
                  <c:v>4277041385.416667</c:v>
                </c:pt>
                <c:pt idx="17592">
                  <c:v>4277041388.8888893</c:v>
                </c:pt>
                <c:pt idx="17593">
                  <c:v>4277041391.2037039</c:v>
                </c:pt>
                <c:pt idx="17594">
                  <c:v>4277041394.6759262</c:v>
                </c:pt>
                <c:pt idx="17595">
                  <c:v>4277041398.1481485</c:v>
                </c:pt>
                <c:pt idx="17596">
                  <c:v>4277041401.6203699</c:v>
                </c:pt>
                <c:pt idx="17597">
                  <c:v>4277041405.0925922</c:v>
                </c:pt>
                <c:pt idx="17598">
                  <c:v>4277041407.4074078</c:v>
                </c:pt>
                <c:pt idx="17599">
                  <c:v>4277041410.8796301</c:v>
                </c:pt>
                <c:pt idx="17600">
                  <c:v>4277041414.3518515</c:v>
                </c:pt>
                <c:pt idx="17601">
                  <c:v>4277041417.8240738</c:v>
                </c:pt>
                <c:pt idx="17602">
                  <c:v>4277041420.1388893</c:v>
                </c:pt>
                <c:pt idx="17603">
                  <c:v>4277041423.6111107</c:v>
                </c:pt>
                <c:pt idx="17604">
                  <c:v>4277041427.083333</c:v>
                </c:pt>
                <c:pt idx="17605">
                  <c:v>4277041430.5555553</c:v>
                </c:pt>
                <c:pt idx="17606">
                  <c:v>4277041434.0277777</c:v>
                </c:pt>
                <c:pt idx="17607">
                  <c:v>4277041436.3425922</c:v>
                </c:pt>
                <c:pt idx="17608">
                  <c:v>4277041439.8148146</c:v>
                </c:pt>
                <c:pt idx="17609">
                  <c:v>4277041443.2870369</c:v>
                </c:pt>
                <c:pt idx="17610">
                  <c:v>4277041446.7592592</c:v>
                </c:pt>
                <c:pt idx="17611">
                  <c:v>4277041449.0740738</c:v>
                </c:pt>
                <c:pt idx="17612">
                  <c:v>4277041452.5462961</c:v>
                </c:pt>
                <c:pt idx="17613">
                  <c:v>4277041456.0185184</c:v>
                </c:pt>
                <c:pt idx="17614">
                  <c:v>4277041459.4907408</c:v>
                </c:pt>
                <c:pt idx="17615">
                  <c:v>4277041461.8055553</c:v>
                </c:pt>
                <c:pt idx="17616">
                  <c:v>4277041465.2777777</c:v>
                </c:pt>
                <c:pt idx="17617">
                  <c:v>4277041468.75</c:v>
                </c:pt>
                <c:pt idx="17618">
                  <c:v>4277041472.2222223</c:v>
                </c:pt>
                <c:pt idx="17619">
                  <c:v>4277041475.6944447</c:v>
                </c:pt>
                <c:pt idx="17620">
                  <c:v>4277041478.0092592</c:v>
                </c:pt>
                <c:pt idx="17621">
                  <c:v>4277041481.4814816</c:v>
                </c:pt>
                <c:pt idx="17622">
                  <c:v>4277041484.9537039</c:v>
                </c:pt>
                <c:pt idx="17623">
                  <c:v>4277041488.4259262</c:v>
                </c:pt>
                <c:pt idx="17624">
                  <c:v>4277041490.7407408</c:v>
                </c:pt>
                <c:pt idx="17625">
                  <c:v>4277041494.2129631</c:v>
                </c:pt>
                <c:pt idx="17626">
                  <c:v>4277041497.6851854</c:v>
                </c:pt>
                <c:pt idx="17627">
                  <c:v>4277041501.1574078</c:v>
                </c:pt>
                <c:pt idx="17628">
                  <c:v>4277041504.6296291</c:v>
                </c:pt>
                <c:pt idx="17629">
                  <c:v>4277041506.9444447</c:v>
                </c:pt>
                <c:pt idx="17630">
                  <c:v>4277041510.416667</c:v>
                </c:pt>
                <c:pt idx="17631">
                  <c:v>4277041513.8888884</c:v>
                </c:pt>
                <c:pt idx="17632">
                  <c:v>4277041517.3611107</c:v>
                </c:pt>
                <c:pt idx="17633">
                  <c:v>4277041519.6759262</c:v>
                </c:pt>
                <c:pt idx="17634">
                  <c:v>4277041523.1481481</c:v>
                </c:pt>
                <c:pt idx="17635">
                  <c:v>4277041526.6203699</c:v>
                </c:pt>
                <c:pt idx="17636">
                  <c:v>4277041530.0925922</c:v>
                </c:pt>
                <c:pt idx="17637">
                  <c:v>4277041532.4074073</c:v>
                </c:pt>
                <c:pt idx="17638">
                  <c:v>4277041535.8796291</c:v>
                </c:pt>
                <c:pt idx="17639">
                  <c:v>4277041539.3518515</c:v>
                </c:pt>
                <c:pt idx="17640">
                  <c:v>4277041542.8240738</c:v>
                </c:pt>
                <c:pt idx="17641">
                  <c:v>4277041546.2962961</c:v>
                </c:pt>
                <c:pt idx="17642">
                  <c:v>4277041548.6111107</c:v>
                </c:pt>
                <c:pt idx="17643">
                  <c:v>4277041552.083333</c:v>
                </c:pt>
                <c:pt idx="17644">
                  <c:v>4277041555.5555553</c:v>
                </c:pt>
                <c:pt idx="17645">
                  <c:v>4277041559.0277777</c:v>
                </c:pt>
                <c:pt idx="17646">
                  <c:v>4277041561.3425922</c:v>
                </c:pt>
                <c:pt idx="17647">
                  <c:v>4277041564.8148146</c:v>
                </c:pt>
                <c:pt idx="17648">
                  <c:v>4277041568.2870369</c:v>
                </c:pt>
                <c:pt idx="17649">
                  <c:v>4277041571.7592592</c:v>
                </c:pt>
                <c:pt idx="17650">
                  <c:v>4277041574.0740738</c:v>
                </c:pt>
                <c:pt idx="17651">
                  <c:v>4277041577.5462961</c:v>
                </c:pt>
                <c:pt idx="17652">
                  <c:v>4277041581.0185184</c:v>
                </c:pt>
                <c:pt idx="17653">
                  <c:v>4277041584.4907408</c:v>
                </c:pt>
                <c:pt idx="17654">
                  <c:v>4277041587.9629631</c:v>
                </c:pt>
                <c:pt idx="17655">
                  <c:v>4277041590.2777777</c:v>
                </c:pt>
                <c:pt idx="17656">
                  <c:v>4277041593.75</c:v>
                </c:pt>
                <c:pt idx="17657">
                  <c:v>4277041597.2222223</c:v>
                </c:pt>
                <c:pt idx="17658">
                  <c:v>4277041600.6944447</c:v>
                </c:pt>
                <c:pt idx="17659">
                  <c:v>4277041603.0092592</c:v>
                </c:pt>
                <c:pt idx="17660">
                  <c:v>4277041606.4814816</c:v>
                </c:pt>
                <c:pt idx="17661">
                  <c:v>4277041609.9537039</c:v>
                </c:pt>
                <c:pt idx="17662">
                  <c:v>4277041613.4259257</c:v>
                </c:pt>
                <c:pt idx="17663">
                  <c:v>4277041615.7407408</c:v>
                </c:pt>
                <c:pt idx="17664">
                  <c:v>4277041619.2129631</c:v>
                </c:pt>
                <c:pt idx="17665">
                  <c:v>4277041622.685185</c:v>
                </c:pt>
                <c:pt idx="17666">
                  <c:v>4277041626.1574073</c:v>
                </c:pt>
                <c:pt idx="17667">
                  <c:v>4277041629.6296296</c:v>
                </c:pt>
                <c:pt idx="17668">
                  <c:v>4277041631.9444442</c:v>
                </c:pt>
                <c:pt idx="17669">
                  <c:v>4277041635.4166665</c:v>
                </c:pt>
                <c:pt idx="17670">
                  <c:v>4277041638.8888888</c:v>
                </c:pt>
                <c:pt idx="17671">
                  <c:v>4277041642.3611112</c:v>
                </c:pt>
                <c:pt idx="17672">
                  <c:v>4277041644.6759257</c:v>
                </c:pt>
                <c:pt idx="17673">
                  <c:v>4277041648.1481481</c:v>
                </c:pt>
                <c:pt idx="17674">
                  <c:v>4277041651.6203704</c:v>
                </c:pt>
                <c:pt idx="17675">
                  <c:v>4277041655.0925927</c:v>
                </c:pt>
                <c:pt idx="17676">
                  <c:v>4277041658.564815</c:v>
                </c:pt>
                <c:pt idx="17677">
                  <c:v>4277041660.8796296</c:v>
                </c:pt>
                <c:pt idx="17678">
                  <c:v>4277041664.3518519</c:v>
                </c:pt>
                <c:pt idx="17679">
                  <c:v>4277041667.8240743</c:v>
                </c:pt>
                <c:pt idx="17680">
                  <c:v>4277041671.2962966</c:v>
                </c:pt>
                <c:pt idx="17681">
                  <c:v>4277041673.6111112</c:v>
                </c:pt>
                <c:pt idx="17682">
                  <c:v>4277041677.0833335</c:v>
                </c:pt>
                <c:pt idx="17683">
                  <c:v>4277041680.5555558</c:v>
                </c:pt>
                <c:pt idx="17684">
                  <c:v>4277041684.0277781</c:v>
                </c:pt>
                <c:pt idx="17685">
                  <c:v>4277041686.3425927</c:v>
                </c:pt>
                <c:pt idx="17686">
                  <c:v>4277041689.814815</c:v>
                </c:pt>
                <c:pt idx="17687">
                  <c:v>4277041693.2870374</c:v>
                </c:pt>
                <c:pt idx="17688">
                  <c:v>4277041696.7592597</c:v>
                </c:pt>
                <c:pt idx="17689">
                  <c:v>4277041700.231482</c:v>
                </c:pt>
                <c:pt idx="17690">
                  <c:v>4277041702.5462966</c:v>
                </c:pt>
                <c:pt idx="17691">
                  <c:v>4277041706.0185189</c:v>
                </c:pt>
                <c:pt idx="17692">
                  <c:v>4277041709.4907413</c:v>
                </c:pt>
                <c:pt idx="17693">
                  <c:v>4277041712.9629626</c:v>
                </c:pt>
                <c:pt idx="17694">
                  <c:v>4277041715.2777781</c:v>
                </c:pt>
                <c:pt idx="17695">
                  <c:v>4277041718.7500005</c:v>
                </c:pt>
                <c:pt idx="17696">
                  <c:v>4277041722.2222219</c:v>
                </c:pt>
                <c:pt idx="17697">
                  <c:v>4277041725.6944442</c:v>
                </c:pt>
                <c:pt idx="17698">
                  <c:v>4277041728.0092597</c:v>
                </c:pt>
                <c:pt idx="17699">
                  <c:v>4277041731.481482</c:v>
                </c:pt>
                <c:pt idx="17700">
                  <c:v>4277041734.9537034</c:v>
                </c:pt>
                <c:pt idx="17701">
                  <c:v>4277041738.4259257</c:v>
                </c:pt>
                <c:pt idx="17702">
                  <c:v>4277041741.8981481</c:v>
                </c:pt>
                <c:pt idx="17703">
                  <c:v>4277041744.2129626</c:v>
                </c:pt>
                <c:pt idx="17704">
                  <c:v>4277041747.685185</c:v>
                </c:pt>
                <c:pt idx="17705">
                  <c:v>4277041751.1574073</c:v>
                </c:pt>
                <c:pt idx="17706">
                  <c:v>4277041754.6296296</c:v>
                </c:pt>
                <c:pt idx="17707">
                  <c:v>4277041756.9444442</c:v>
                </c:pt>
                <c:pt idx="17708">
                  <c:v>4277041760.4166665</c:v>
                </c:pt>
                <c:pt idx="17709">
                  <c:v>4277041763.8888888</c:v>
                </c:pt>
                <c:pt idx="17710">
                  <c:v>4277041767.3611112</c:v>
                </c:pt>
                <c:pt idx="17711">
                  <c:v>4277041770.8333335</c:v>
                </c:pt>
                <c:pt idx="17712">
                  <c:v>4277041773.1481481</c:v>
                </c:pt>
                <c:pt idx="17713">
                  <c:v>4277041776.6203704</c:v>
                </c:pt>
                <c:pt idx="17714">
                  <c:v>4277041780.0925927</c:v>
                </c:pt>
                <c:pt idx="17715">
                  <c:v>4277041783.564815</c:v>
                </c:pt>
                <c:pt idx="17716">
                  <c:v>4277041785.8796296</c:v>
                </c:pt>
                <c:pt idx="17717">
                  <c:v>4277041789.3518519</c:v>
                </c:pt>
                <c:pt idx="17718">
                  <c:v>4277041792.8240743</c:v>
                </c:pt>
                <c:pt idx="17719">
                  <c:v>4277041796.2962966</c:v>
                </c:pt>
                <c:pt idx="17720">
                  <c:v>4277041798.6111112</c:v>
                </c:pt>
                <c:pt idx="17721">
                  <c:v>4277041802.0833335</c:v>
                </c:pt>
                <c:pt idx="17722">
                  <c:v>4277041805.5555558</c:v>
                </c:pt>
                <c:pt idx="17723">
                  <c:v>4277041809.0277781</c:v>
                </c:pt>
                <c:pt idx="17724">
                  <c:v>4277041812.4999995</c:v>
                </c:pt>
                <c:pt idx="17725">
                  <c:v>4277041814.814815</c:v>
                </c:pt>
                <c:pt idx="17726">
                  <c:v>4277041818.2870374</c:v>
                </c:pt>
                <c:pt idx="17727">
                  <c:v>4277041821.7592597</c:v>
                </c:pt>
                <c:pt idx="17728">
                  <c:v>4277041825.2314811</c:v>
                </c:pt>
                <c:pt idx="17729">
                  <c:v>4277041827.5462966</c:v>
                </c:pt>
                <c:pt idx="17730">
                  <c:v>4277041831.0185189</c:v>
                </c:pt>
                <c:pt idx="17731">
                  <c:v>4277041834.4907403</c:v>
                </c:pt>
                <c:pt idx="17732">
                  <c:v>4277041837.9629626</c:v>
                </c:pt>
                <c:pt idx="17733">
                  <c:v>4277041840.2777781</c:v>
                </c:pt>
                <c:pt idx="17734">
                  <c:v>4277041843.7499995</c:v>
                </c:pt>
                <c:pt idx="17735">
                  <c:v>4277041847.2222219</c:v>
                </c:pt>
                <c:pt idx="17736">
                  <c:v>4277041850.6944442</c:v>
                </c:pt>
                <c:pt idx="17737">
                  <c:v>4277041854.1666665</c:v>
                </c:pt>
                <c:pt idx="17738">
                  <c:v>4277041856.4814811</c:v>
                </c:pt>
                <c:pt idx="17739">
                  <c:v>4277041859.9537034</c:v>
                </c:pt>
                <c:pt idx="17740">
                  <c:v>4277041863.4259257</c:v>
                </c:pt>
                <c:pt idx="17741">
                  <c:v>4277041866.8981481</c:v>
                </c:pt>
                <c:pt idx="17742">
                  <c:v>4277041869.2129626</c:v>
                </c:pt>
                <c:pt idx="17743">
                  <c:v>4277041872.685185</c:v>
                </c:pt>
                <c:pt idx="17744">
                  <c:v>4277041876.1574073</c:v>
                </c:pt>
                <c:pt idx="17745">
                  <c:v>4277041879.6296296</c:v>
                </c:pt>
                <c:pt idx="17746">
                  <c:v>4277041883.1018519</c:v>
                </c:pt>
                <c:pt idx="17747">
                  <c:v>4277041885.4166665</c:v>
                </c:pt>
                <c:pt idx="17748">
                  <c:v>4277041888.8888888</c:v>
                </c:pt>
                <c:pt idx="17749">
                  <c:v>4277041892.3611112</c:v>
                </c:pt>
                <c:pt idx="17750">
                  <c:v>4277041895.8333335</c:v>
                </c:pt>
                <c:pt idx="17751">
                  <c:v>4277041898.1481481</c:v>
                </c:pt>
                <c:pt idx="17752">
                  <c:v>4277041901.6203704</c:v>
                </c:pt>
                <c:pt idx="17753">
                  <c:v>4277041905.0925927</c:v>
                </c:pt>
                <c:pt idx="17754">
                  <c:v>4277041908.564815</c:v>
                </c:pt>
                <c:pt idx="17755">
                  <c:v>4277041910.8796296</c:v>
                </c:pt>
                <c:pt idx="17756">
                  <c:v>4277041914.3518519</c:v>
                </c:pt>
                <c:pt idx="17757">
                  <c:v>4277041917.8240743</c:v>
                </c:pt>
                <c:pt idx="17758">
                  <c:v>4277041921.2962966</c:v>
                </c:pt>
                <c:pt idx="17759">
                  <c:v>4277041924.7685184</c:v>
                </c:pt>
                <c:pt idx="17760">
                  <c:v>4277041927.0833335</c:v>
                </c:pt>
                <c:pt idx="17761">
                  <c:v>4277041930.5555558</c:v>
                </c:pt>
                <c:pt idx="17762">
                  <c:v>4277041934.0277777</c:v>
                </c:pt>
                <c:pt idx="17763">
                  <c:v>4277041937.5</c:v>
                </c:pt>
                <c:pt idx="17764">
                  <c:v>4277041940.9722219</c:v>
                </c:pt>
                <c:pt idx="17765">
                  <c:v>4277041943.2870369</c:v>
                </c:pt>
                <c:pt idx="17766">
                  <c:v>4277041946.7592592</c:v>
                </c:pt>
                <c:pt idx="17767">
                  <c:v>4277041950.2314816</c:v>
                </c:pt>
                <c:pt idx="17768">
                  <c:v>4277041953.7037034</c:v>
                </c:pt>
                <c:pt idx="17769">
                  <c:v>4277041956.0185184</c:v>
                </c:pt>
                <c:pt idx="17770">
                  <c:v>4277041959.4907408</c:v>
                </c:pt>
                <c:pt idx="17771">
                  <c:v>4277041962.9629626</c:v>
                </c:pt>
                <c:pt idx="17772">
                  <c:v>4277041966.435185</c:v>
                </c:pt>
                <c:pt idx="17773">
                  <c:v>4277041968.75</c:v>
                </c:pt>
                <c:pt idx="17774">
                  <c:v>4277041972.2222223</c:v>
                </c:pt>
                <c:pt idx="17775">
                  <c:v>4277041975.6944442</c:v>
                </c:pt>
                <c:pt idx="17776">
                  <c:v>4277041979.1666665</c:v>
                </c:pt>
                <c:pt idx="17777">
                  <c:v>4277041982.6388888</c:v>
                </c:pt>
                <c:pt idx="17778">
                  <c:v>4277041984.9537039</c:v>
                </c:pt>
                <c:pt idx="17779">
                  <c:v>4277041988.4259257</c:v>
                </c:pt>
                <c:pt idx="17780">
                  <c:v>4277041991.8981481</c:v>
                </c:pt>
                <c:pt idx="17781">
                  <c:v>4277041995.3703704</c:v>
                </c:pt>
                <c:pt idx="17782">
                  <c:v>4277041997.6851854</c:v>
                </c:pt>
                <c:pt idx="17783">
                  <c:v>4277042001.1574073</c:v>
                </c:pt>
                <c:pt idx="17784">
                  <c:v>4277042004.6296296</c:v>
                </c:pt>
                <c:pt idx="17785">
                  <c:v>4277042008.1018519</c:v>
                </c:pt>
                <c:pt idx="17786">
                  <c:v>4277042010.4166665</c:v>
                </c:pt>
                <c:pt idx="17787">
                  <c:v>4277042013.8888888</c:v>
                </c:pt>
                <c:pt idx="17788">
                  <c:v>4277042017.3611112</c:v>
                </c:pt>
                <c:pt idx="17789">
                  <c:v>4277042020.8333335</c:v>
                </c:pt>
                <c:pt idx="17790">
                  <c:v>4277042024.3055553</c:v>
                </c:pt>
                <c:pt idx="17791">
                  <c:v>4277042026.6203704</c:v>
                </c:pt>
                <c:pt idx="17792">
                  <c:v>4277042030.0925927</c:v>
                </c:pt>
                <c:pt idx="17793">
                  <c:v>4277042033.5648146</c:v>
                </c:pt>
                <c:pt idx="17794">
                  <c:v>4277042037.0370369</c:v>
                </c:pt>
                <c:pt idx="17795">
                  <c:v>4277042039.3518519</c:v>
                </c:pt>
                <c:pt idx="17796">
                  <c:v>4277042042.8240738</c:v>
                </c:pt>
                <c:pt idx="17797">
                  <c:v>4277042046.2962961</c:v>
                </c:pt>
                <c:pt idx="17798">
                  <c:v>4277042049.7685184</c:v>
                </c:pt>
                <c:pt idx="17799">
                  <c:v>4277042052.0833335</c:v>
                </c:pt>
                <c:pt idx="17800">
                  <c:v>4277042055.5555553</c:v>
                </c:pt>
                <c:pt idx="17801">
                  <c:v>4277042059.0277777</c:v>
                </c:pt>
                <c:pt idx="17802">
                  <c:v>4277042062.5</c:v>
                </c:pt>
                <c:pt idx="17803">
                  <c:v>4277042065.9722223</c:v>
                </c:pt>
                <c:pt idx="17804">
                  <c:v>4277042068.2870369</c:v>
                </c:pt>
                <c:pt idx="17805">
                  <c:v>4277042071.7592592</c:v>
                </c:pt>
                <c:pt idx="17806">
                  <c:v>4277042075.2314816</c:v>
                </c:pt>
                <c:pt idx="17807">
                  <c:v>4277042078.7037039</c:v>
                </c:pt>
                <c:pt idx="17808">
                  <c:v>4277042081.0185184</c:v>
                </c:pt>
                <c:pt idx="17809">
                  <c:v>4277042084.4907408</c:v>
                </c:pt>
                <c:pt idx="17810">
                  <c:v>4277042087.9629631</c:v>
                </c:pt>
                <c:pt idx="17811">
                  <c:v>4277042091.4351854</c:v>
                </c:pt>
                <c:pt idx="17812">
                  <c:v>4277042094.9074078</c:v>
                </c:pt>
                <c:pt idx="17813">
                  <c:v>4277042097.2222223</c:v>
                </c:pt>
                <c:pt idx="17814">
                  <c:v>4277042100.6944447</c:v>
                </c:pt>
                <c:pt idx="17815">
                  <c:v>4277042104.166667</c:v>
                </c:pt>
                <c:pt idx="17816">
                  <c:v>4277042107.6388893</c:v>
                </c:pt>
                <c:pt idx="17817">
                  <c:v>4277042109.9537039</c:v>
                </c:pt>
                <c:pt idx="17818">
                  <c:v>4277042113.4259262</c:v>
                </c:pt>
                <c:pt idx="17819">
                  <c:v>4277042116.8981485</c:v>
                </c:pt>
                <c:pt idx="17820">
                  <c:v>4277042120.3703709</c:v>
                </c:pt>
                <c:pt idx="17821">
                  <c:v>4277042122.6851854</c:v>
                </c:pt>
                <c:pt idx="17822">
                  <c:v>4277042126.1574078</c:v>
                </c:pt>
                <c:pt idx="17823">
                  <c:v>4277042129.6296301</c:v>
                </c:pt>
                <c:pt idx="17824">
                  <c:v>4277042133.1018515</c:v>
                </c:pt>
                <c:pt idx="17825">
                  <c:v>4277042136.5740738</c:v>
                </c:pt>
                <c:pt idx="17826">
                  <c:v>4277042138.8888893</c:v>
                </c:pt>
                <c:pt idx="17827">
                  <c:v>4277042142.3611116</c:v>
                </c:pt>
                <c:pt idx="17828">
                  <c:v>4277042145.833333</c:v>
                </c:pt>
                <c:pt idx="17829">
                  <c:v>4277042149.3055553</c:v>
                </c:pt>
                <c:pt idx="17830">
                  <c:v>4277042151.6203709</c:v>
                </c:pt>
                <c:pt idx="17831">
                  <c:v>4277042155.0925922</c:v>
                </c:pt>
                <c:pt idx="17832">
                  <c:v>4277042158.5648146</c:v>
                </c:pt>
                <c:pt idx="17833">
                  <c:v>4277042162.0370369</c:v>
                </c:pt>
                <c:pt idx="17834">
                  <c:v>4277042164.3518515</c:v>
                </c:pt>
                <c:pt idx="17835">
                  <c:v>4277042167.8240738</c:v>
                </c:pt>
                <c:pt idx="17836">
                  <c:v>4277042171.2962961</c:v>
                </c:pt>
                <c:pt idx="17837">
                  <c:v>4277042174.7685184</c:v>
                </c:pt>
                <c:pt idx="17838">
                  <c:v>4277042178.2407408</c:v>
                </c:pt>
                <c:pt idx="17839">
                  <c:v>4277042180.5555553</c:v>
                </c:pt>
                <c:pt idx="17840">
                  <c:v>4277042184.0277777</c:v>
                </c:pt>
                <c:pt idx="17841">
                  <c:v>4277042187.5</c:v>
                </c:pt>
                <c:pt idx="17842">
                  <c:v>4277042190.9722223</c:v>
                </c:pt>
                <c:pt idx="17843">
                  <c:v>4277042193.2870369</c:v>
                </c:pt>
                <c:pt idx="17844">
                  <c:v>4277042196.7592592</c:v>
                </c:pt>
                <c:pt idx="17845">
                  <c:v>4277042200.2314816</c:v>
                </c:pt>
                <c:pt idx="17846">
                  <c:v>4277042203.7037039</c:v>
                </c:pt>
                <c:pt idx="17847">
                  <c:v>4277042207.1759262</c:v>
                </c:pt>
                <c:pt idx="17848">
                  <c:v>4277042209.4907408</c:v>
                </c:pt>
                <c:pt idx="17849">
                  <c:v>4277042212.9629631</c:v>
                </c:pt>
                <c:pt idx="17850">
                  <c:v>4277042216.4351854</c:v>
                </c:pt>
                <c:pt idx="17851">
                  <c:v>4277042219.9074078</c:v>
                </c:pt>
                <c:pt idx="17852">
                  <c:v>4277042222.2222223</c:v>
                </c:pt>
                <c:pt idx="17853">
                  <c:v>4277042225.6944447</c:v>
                </c:pt>
                <c:pt idx="17854">
                  <c:v>4277042229.166667</c:v>
                </c:pt>
                <c:pt idx="17855">
                  <c:v>4277042232.6388884</c:v>
                </c:pt>
                <c:pt idx="17856">
                  <c:v>4277042234.9537039</c:v>
                </c:pt>
                <c:pt idx="17857">
                  <c:v>4277042238.4259262</c:v>
                </c:pt>
                <c:pt idx="17858">
                  <c:v>4277042241.8981485</c:v>
                </c:pt>
                <c:pt idx="17859">
                  <c:v>4277042245.3703699</c:v>
                </c:pt>
                <c:pt idx="17860">
                  <c:v>4277042248.8425922</c:v>
                </c:pt>
                <c:pt idx="17861">
                  <c:v>4277042251.1574078</c:v>
                </c:pt>
                <c:pt idx="17862">
                  <c:v>4277042254.6296291</c:v>
                </c:pt>
                <c:pt idx="17863">
                  <c:v>4277042258.1018515</c:v>
                </c:pt>
                <c:pt idx="17864">
                  <c:v>4277042261.5740738</c:v>
                </c:pt>
                <c:pt idx="17865">
                  <c:v>4277042263.8888884</c:v>
                </c:pt>
                <c:pt idx="17866">
                  <c:v>4277042267.3611107</c:v>
                </c:pt>
                <c:pt idx="17867">
                  <c:v>4277042270.833333</c:v>
                </c:pt>
                <c:pt idx="17868">
                  <c:v>4277042274.3055553</c:v>
                </c:pt>
                <c:pt idx="17869">
                  <c:v>4277042276.6203699</c:v>
                </c:pt>
                <c:pt idx="17870">
                  <c:v>4277042280.0925922</c:v>
                </c:pt>
                <c:pt idx="17871">
                  <c:v>4277042283.5648146</c:v>
                </c:pt>
                <c:pt idx="17872">
                  <c:v>4277042287.0370369</c:v>
                </c:pt>
                <c:pt idx="17873">
                  <c:v>4277042290.5092592</c:v>
                </c:pt>
                <c:pt idx="17874">
                  <c:v>4277042292.8240738</c:v>
                </c:pt>
                <c:pt idx="17875">
                  <c:v>4277042296.2962961</c:v>
                </c:pt>
                <c:pt idx="17876">
                  <c:v>4277042299.7685184</c:v>
                </c:pt>
                <c:pt idx="17877">
                  <c:v>4277042303.2407408</c:v>
                </c:pt>
                <c:pt idx="17878">
                  <c:v>4277042305.5555553</c:v>
                </c:pt>
                <c:pt idx="17879">
                  <c:v>4277042309.0277777</c:v>
                </c:pt>
                <c:pt idx="17880">
                  <c:v>4277042312.5</c:v>
                </c:pt>
                <c:pt idx="17881">
                  <c:v>4277042315.9722223</c:v>
                </c:pt>
                <c:pt idx="17882">
                  <c:v>4277042319.4444447</c:v>
                </c:pt>
                <c:pt idx="17883">
                  <c:v>4277042321.7592592</c:v>
                </c:pt>
                <c:pt idx="17884">
                  <c:v>4277042325.2314816</c:v>
                </c:pt>
                <c:pt idx="17885">
                  <c:v>4277042328.7037039</c:v>
                </c:pt>
                <c:pt idx="17886">
                  <c:v>4277042332.1759262</c:v>
                </c:pt>
                <c:pt idx="17887">
                  <c:v>4277042334.4907408</c:v>
                </c:pt>
                <c:pt idx="17888">
                  <c:v>4277042337.9629631</c:v>
                </c:pt>
                <c:pt idx="17889">
                  <c:v>4277042341.4351854</c:v>
                </c:pt>
                <c:pt idx="17890">
                  <c:v>4277042344.9074073</c:v>
                </c:pt>
                <c:pt idx="17891">
                  <c:v>4277042347.2222223</c:v>
                </c:pt>
                <c:pt idx="17892">
                  <c:v>4277042350.6944447</c:v>
                </c:pt>
                <c:pt idx="17893">
                  <c:v>4277042354.1666665</c:v>
                </c:pt>
                <c:pt idx="17894">
                  <c:v>4277042357.6388888</c:v>
                </c:pt>
                <c:pt idx="17895">
                  <c:v>4277042361.1111112</c:v>
                </c:pt>
                <c:pt idx="17896">
                  <c:v>4277042363.4259257</c:v>
                </c:pt>
                <c:pt idx="17897">
                  <c:v>4277042366.8981481</c:v>
                </c:pt>
                <c:pt idx="17898">
                  <c:v>4277042370.3703704</c:v>
                </c:pt>
                <c:pt idx="17899">
                  <c:v>4277042373.8425927</c:v>
                </c:pt>
                <c:pt idx="17900">
                  <c:v>4277042376.1574073</c:v>
                </c:pt>
                <c:pt idx="17901">
                  <c:v>4277042379.6296296</c:v>
                </c:pt>
                <c:pt idx="17902">
                  <c:v>4277042383.1018519</c:v>
                </c:pt>
                <c:pt idx="17903">
                  <c:v>4277042386.5740743</c:v>
                </c:pt>
                <c:pt idx="17904">
                  <c:v>4277042388.8888888</c:v>
                </c:pt>
                <c:pt idx="17905">
                  <c:v>4277042392.3611112</c:v>
                </c:pt>
                <c:pt idx="17906">
                  <c:v>4277042395.8333335</c:v>
                </c:pt>
                <c:pt idx="17907">
                  <c:v>4277042399.3055558</c:v>
                </c:pt>
                <c:pt idx="17908">
                  <c:v>4277042402.7777777</c:v>
                </c:pt>
                <c:pt idx="17909">
                  <c:v>4277042405.0925927</c:v>
                </c:pt>
                <c:pt idx="17910">
                  <c:v>4277042408.564815</c:v>
                </c:pt>
                <c:pt idx="17911">
                  <c:v>4277042412.0370374</c:v>
                </c:pt>
                <c:pt idx="17912">
                  <c:v>4277042415.5092592</c:v>
                </c:pt>
                <c:pt idx="17913">
                  <c:v>4277042417.8240743</c:v>
                </c:pt>
                <c:pt idx="17914">
                  <c:v>4277042421.2962966</c:v>
                </c:pt>
                <c:pt idx="17915">
                  <c:v>4277042424.7685184</c:v>
                </c:pt>
                <c:pt idx="17916">
                  <c:v>4277042428.2407408</c:v>
                </c:pt>
                <c:pt idx="17917">
                  <c:v>4277042431.7129631</c:v>
                </c:pt>
                <c:pt idx="17918">
                  <c:v>4277042434.0277781</c:v>
                </c:pt>
                <c:pt idx="17919">
                  <c:v>4277042437.5</c:v>
                </c:pt>
                <c:pt idx="17920">
                  <c:v>4277042440.9722223</c:v>
                </c:pt>
                <c:pt idx="17921">
                  <c:v>4277042444.4444442</c:v>
                </c:pt>
                <c:pt idx="17922">
                  <c:v>4277042446.7592597</c:v>
                </c:pt>
                <c:pt idx="17923">
                  <c:v>4277042450.2314816</c:v>
                </c:pt>
                <c:pt idx="17924">
                  <c:v>4277042453.7037034</c:v>
                </c:pt>
                <c:pt idx="17925">
                  <c:v>4277042457.1759257</c:v>
                </c:pt>
                <c:pt idx="17926">
                  <c:v>4277042459.4907413</c:v>
                </c:pt>
                <c:pt idx="17927">
                  <c:v>4277042462.9629626</c:v>
                </c:pt>
                <c:pt idx="17928">
                  <c:v>4277042466.435185</c:v>
                </c:pt>
                <c:pt idx="17929">
                  <c:v>4277042469.9074073</c:v>
                </c:pt>
                <c:pt idx="17930">
                  <c:v>4277042473.3796296</c:v>
                </c:pt>
                <c:pt idx="17931">
                  <c:v>4277042475.6944442</c:v>
                </c:pt>
                <c:pt idx="17932">
                  <c:v>4277042479.1666665</c:v>
                </c:pt>
                <c:pt idx="17933">
                  <c:v>4277042482.6388888</c:v>
                </c:pt>
                <c:pt idx="17934">
                  <c:v>4277042486.1111112</c:v>
                </c:pt>
                <c:pt idx="17935">
                  <c:v>4277042488.4259257</c:v>
                </c:pt>
                <c:pt idx="17936">
                  <c:v>4277042491.8981481</c:v>
                </c:pt>
                <c:pt idx="17937">
                  <c:v>4277042495.3703704</c:v>
                </c:pt>
                <c:pt idx="17938">
                  <c:v>4277042498.8425927</c:v>
                </c:pt>
                <c:pt idx="17939">
                  <c:v>4277042502.314815</c:v>
                </c:pt>
                <c:pt idx="17940">
                  <c:v>4277042504.6296296</c:v>
                </c:pt>
                <c:pt idx="17941">
                  <c:v>4277042508.1018519</c:v>
                </c:pt>
                <c:pt idx="17942">
                  <c:v>4277042511.5740743</c:v>
                </c:pt>
                <c:pt idx="17943">
                  <c:v>4277042515.0462966</c:v>
                </c:pt>
                <c:pt idx="17944">
                  <c:v>4277042517.3611112</c:v>
                </c:pt>
                <c:pt idx="17945">
                  <c:v>4277042520.8333335</c:v>
                </c:pt>
                <c:pt idx="17946">
                  <c:v>4277042524.3055558</c:v>
                </c:pt>
                <c:pt idx="17947">
                  <c:v>4277042527.7777781</c:v>
                </c:pt>
                <c:pt idx="17948">
                  <c:v>4277042530.0925927</c:v>
                </c:pt>
                <c:pt idx="17949">
                  <c:v>4277042533.564815</c:v>
                </c:pt>
                <c:pt idx="17950">
                  <c:v>4277042537.0370374</c:v>
                </c:pt>
                <c:pt idx="17951">
                  <c:v>4277042540.5092597</c:v>
                </c:pt>
                <c:pt idx="17952">
                  <c:v>4277042543.9814811</c:v>
                </c:pt>
                <c:pt idx="17953">
                  <c:v>4277042546.2962966</c:v>
                </c:pt>
                <c:pt idx="17954">
                  <c:v>4277042549.7685189</c:v>
                </c:pt>
                <c:pt idx="17955">
                  <c:v>4277042553.2407403</c:v>
                </c:pt>
                <c:pt idx="17956">
                  <c:v>4277042556.7129626</c:v>
                </c:pt>
                <c:pt idx="17957">
                  <c:v>4277042559.0277781</c:v>
                </c:pt>
                <c:pt idx="17958">
                  <c:v>4277042562.5000005</c:v>
                </c:pt>
                <c:pt idx="17959">
                  <c:v>4277042565.9722219</c:v>
                </c:pt>
                <c:pt idx="17960">
                  <c:v>4277042569.4444442</c:v>
                </c:pt>
                <c:pt idx="17961">
                  <c:v>4277042571.7592597</c:v>
                </c:pt>
                <c:pt idx="17962">
                  <c:v>4277042575.2314811</c:v>
                </c:pt>
                <c:pt idx="17963">
                  <c:v>4277042578.7037034</c:v>
                </c:pt>
                <c:pt idx="17964">
                  <c:v>4277042582.1759257</c:v>
                </c:pt>
                <c:pt idx="17965">
                  <c:v>4277042585.6481481</c:v>
                </c:pt>
                <c:pt idx="17966">
                  <c:v>4277042587.9629626</c:v>
                </c:pt>
                <c:pt idx="17967">
                  <c:v>4277042591.435185</c:v>
                </c:pt>
                <c:pt idx="17968">
                  <c:v>4277042594.9074073</c:v>
                </c:pt>
                <c:pt idx="17969">
                  <c:v>4277042598.3796296</c:v>
                </c:pt>
                <c:pt idx="17970">
                  <c:v>4277042600.6944442</c:v>
                </c:pt>
                <c:pt idx="17971">
                  <c:v>4277042604.1666665</c:v>
                </c:pt>
                <c:pt idx="17972">
                  <c:v>4277042607.6388888</c:v>
                </c:pt>
                <c:pt idx="17973">
                  <c:v>4277042611.1111112</c:v>
                </c:pt>
                <c:pt idx="17974">
                  <c:v>4277042614.5833335</c:v>
                </c:pt>
                <c:pt idx="17975">
                  <c:v>4277042616.8981481</c:v>
                </c:pt>
                <c:pt idx="17976">
                  <c:v>4277042620.3703704</c:v>
                </c:pt>
                <c:pt idx="17977">
                  <c:v>4277042623.8425927</c:v>
                </c:pt>
                <c:pt idx="17978">
                  <c:v>4277042627.314815</c:v>
                </c:pt>
                <c:pt idx="17979">
                  <c:v>4277042629.6296296</c:v>
                </c:pt>
                <c:pt idx="17980">
                  <c:v>4277042633.1018519</c:v>
                </c:pt>
                <c:pt idx="17981">
                  <c:v>4277042636.5740743</c:v>
                </c:pt>
                <c:pt idx="17982">
                  <c:v>4277042640.0462966</c:v>
                </c:pt>
                <c:pt idx="17983">
                  <c:v>4277042642.3611112</c:v>
                </c:pt>
                <c:pt idx="17984">
                  <c:v>4277042645.8333335</c:v>
                </c:pt>
                <c:pt idx="17985">
                  <c:v>4277042649.3055558</c:v>
                </c:pt>
                <c:pt idx="17986">
                  <c:v>4277042652.7777781</c:v>
                </c:pt>
                <c:pt idx="17987">
                  <c:v>4277042656.2499995</c:v>
                </c:pt>
                <c:pt idx="17988">
                  <c:v>4277042658.564815</c:v>
                </c:pt>
                <c:pt idx="17989">
                  <c:v>4277042662.0370374</c:v>
                </c:pt>
                <c:pt idx="17990">
                  <c:v>4277042665.5092587</c:v>
                </c:pt>
                <c:pt idx="17991">
                  <c:v>4277042668.9814811</c:v>
                </c:pt>
                <c:pt idx="17992">
                  <c:v>4277042671.2962966</c:v>
                </c:pt>
                <c:pt idx="17993">
                  <c:v>4277042674.768518</c:v>
                </c:pt>
                <c:pt idx="17994">
                  <c:v>4277042678.2407403</c:v>
                </c:pt>
                <c:pt idx="17995">
                  <c:v>4277042681.7129626</c:v>
                </c:pt>
                <c:pt idx="17996">
                  <c:v>4277042684.0277772</c:v>
                </c:pt>
                <c:pt idx="17997">
                  <c:v>4277042687.4999995</c:v>
                </c:pt>
                <c:pt idx="17998">
                  <c:v>4277042690.9722219</c:v>
                </c:pt>
                <c:pt idx="17999">
                  <c:v>4277042694.4444442</c:v>
                </c:pt>
                <c:pt idx="18000">
                  <c:v>4277042697.9166665</c:v>
                </c:pt>
                <c:pt idx="18001">
                  <c:v>4277042700.2314811</c:v>
                </c:pt>
                <c:pt idx="18002">
                  <c:v>4277042703.7037034</c:v>
                </c:pt>
                <c:pt idx="18003">
                  <c:v>4277042707.1759257</c:v>
                </c:pt>
                <c:pt idx="18004">
                  <c:v>4277042710.6481481</c:v>
                </c:pt>
                <c:pt idx="18005">
                  <c:v>4277042712.9629626</c:v>
                </c:pt>
                <c:pt idx="18006">
                  <c:v>4277042716.435185</c:v>
                </c:pt>
                <c:pt idx="18007">
                  <c:v>4277042719.9074073</c:v>
                </c:pt>
                <c:pt idx="18008">
                  <c:v>4277042723.3796296</c:v>
                </c:pt>
                <c:pt idx="18009">
                  <c:v>4277042726.8518519</c:v>
                </c:pt>
                <c:pt idx="18010">
                  <c:v>4277042729.1666665</c:v>
                </c:pt>
                <c:pt idx="18011">
                  <c:v>4277042732.6388888</c:v>
                </c:pt>
                <c:pt idx="18012">
                  <c:v>4277042736.1111112</c:v>
                </c:pt>
                <c:pt idx="18013">
                  <c:v>4277042739.5833335</c:v>
                </c:pt>
                <c:pt idx="18014">
                  <c:v>4277042741.8981481</c:v>
                </c:pt>
                <c:pt idx="18015">
                  <c:v>4277042745.3703704</c:v>
                </c:pt>
                <c:pt idx="18016">
                  <c:v>4277042748.8425927</c:v>
                </c:pt>
                <c:pt idx="18017">
                  <c:v>4277042752.314815</c:v>
                </c:pt>
                <c:pt idx="18018">
                  <c:v>4277042754.6296296</c:v>
                </c:pt>
                <c:pt idx="18019">
                  <c:v>4277042758.1018519</c:v>
                </c:pt>
                <c:pt idx="18020">
                  <c:v>4277042761.5740743</c:v>
                </c:pt>
                <c:pt idx="18021">
                  <c:v>4277042765.0462961</c:v>
                </c:pt>
                <c:pt idx="18022">
                  <c:v>4277042768.5185184</c:v>
                </c:pt>
                <c:pt idx="18023">
                  <c:v>4277042770.8333335</c:v>
                </c:pt>
                <c:pt idx="18024">
                  <c:v>4277042774.3055553</c:v>
                </c:pt>
                <c:pt idx="18025">
                  <c:v>4277042777.7777777</c:v>
                </c:pt>
                <c:pt idx="18026">
                  <c:v>4277042781.25</c:v>
                </c:pt>
                <c:pt idx="18027">
                  <c:v>4277042783.5648146</c:v>
                </c:pt>
                <c:pt idx="18028">
                  <c:v>4277042787.0370369</c:v>
                </c:pt>
                <c:pt idx="18029">
                  <c:v>4277042790.5092592</c:v>
                </c:pt>
                <c:pt idx="18030">
                  <c:v>4277042793.9814816</c:v>
                </c:pt>
                <c:pt idx="18031">
                  <c:v>4277042797.4537039</c:v>
                </c:pt>
                <c:pt idx="18032">
                  <c:v>4277042799.7685184</c:v>
                </c:pt>
                <c:pt idx="18033">
                  <c:v>4277042803.2407408</c:v>
                </c:pt>
                <c:pt idx="18034">
                  <c:v>4277042806.7129631</c:v>
                </c:pt>
                <c:pt idx="18035">
                  <c:v>4277042810.1851854</c:v>
                </c:pt>
                <c:pt idx="18036">
                  <c:v>4277042812.5</c:v>
                </c:pt>
                <c:pt idx="18037">
                  <c:v>4277042815.9722223</c:v>
                </c:pt>
                <c:pt idx="18038">
                  <c:v>4277042819.4444447</c:v>
                </c:pt>
                <c:pt idx="18039">
                  <c:v>4277042822.916667</c:v>
                </c:pt>
                <c:pt idx="18040">
                  <c:v>4277042825.2314816</c:v>
                </c:pt>
                <c:pt idx="18041">
                  <c:v>4277042828.7037039</c:v>
                </c:pt>
                <c:pt idx="18042">
                  <c:v>4277042832.1759262</c:v>
                </c:pt>
                <c:pt idx="18043">
                  <c:v>4277042835.6481485</c:v>
                </c:pt>
                <c:pt idx="18044">
                  <c:v>4277042839.1203709</c:v>
                </c:pt>
                <c:pt idx="18045">
                  <c:v>4277042841.4351854</c:v>
                </c:pt>
                <c:pt idx="18046">
                  <c:v>4277042844.9074078</c:v>
                </c:pt>
                <c:pt idx="18047">
                  <c:v>4277042848.3796301</c:v>
                </c:pt>
                <c:pt idx="18048">
                  <c:v>4277042851.8518519</c:v>
                </c:pt>
                <c:pt idx="18049">
                  <c:v>4277042854.166667</c:v>
                </c:pt>
                <c:pt idx="18050">
                  <c:v>4277042857.6388893</c:v>
                </c:pt>
                <c:pt idx="18051">
                  <c:v>4277042861.1111116</c:v>
                </c:pt>
                <c:pt idx="18052">
                  <c:v>4277042864.583333</c:v>
                </c:pt>
                <c:pt idx="18053">
                  <c:v>4277042866.8981485</c:v>
                </c:pt>
                <c:pt idx="18054">
                  <c:v>4277042870.3703709</c:v>
                </c:pt>
                <c:pt idx="18055">
                  <c:v>4277042873.8425922</c:v>
                </c:pt>
                <c:pt idx="18056">
                  <c:v>4277042877.3148146</c:v>
                </c:pt>
                <c:pt idx="18057">
                  <c:v>4277042880.7870369</c:v>
                </c:pt>
                <c:pt idx="18058">
                  <c:v>4277042883.1018524</c:v>
                </c:pt>
                <c:pt idx="18059">
                  <c:v>4277042886.5740738</c:v>
                </c:pt>
                <c:pt idx="18060">
                  <c:v>4277042890.0462961</c:v>
                </c:pt>
                <c:pt idx="18061">
                  <c:v>4277042893.5185184</c:v>
                </c:pt>
                <c:pt idx="18062">
                  <c:v>4277042895.833333</c:v>
                </c:pt>
                <c:pt idx="18063">
                  <c:v>4277042899.3055553</c:v>
                </c:pt>
                <c:pt idx="18064">
                  <c:v>4277042902.7777777</c:v>
                </c:pt>
                <c:pt idx="18065">
                  <c:v>4277042906.25</c:v>
                </c:pt>
                <c:pt idx="18066">
                  <c:v>4277042909.7222223</c:v>
                </c:pt>
                <c:pt idx="18067">
                  <c:v>4277042912.0370369</c:v>
                </c:pt>
                <c:pt idx="18068">
                  <c:v>4277042915.5092592</c:v>
                </c:pt>
                <c:pt idx="18069">
                  <c:v>4277042918.9814816</c:v>
                </c:pt>
                <c:pt idx="18070">
                  <c:v>4277042922.4537039</c:v>
                </c:pt>
                <c:pt idx="18071">
                  <c:v>4277042924.7685184</c:v>
                </c:pt>
                <c:pt idx="18072">
                  <c:v>4277042928.2407408</c:v>
                </c:pt>
                <c:pt idx="18073">
                  <c:v>4277042931.7129631</c:v>
                </c:pt>
                <c:pt idx="18074">
                  <c:v>4277042935.1851854</c:v>
                </c:pt>
                <c:pt idx="18075">
                  <c:v>4277042937.5</c:v>
                </c:pt>
                <c:pt idx="18076">
                  <c:v>4277042940.9722223</c:v>
                </c:pt>
                <c:pt idx="18077">
                  <c:v>4277042944.4444447</c:v>
                </c:pt>
                <c:pt idx="18078">
                  <c:v>4277042947.916667</c:v>
                </c:pt>
                <c:pt idx="18079">
                  <c:v>4277042951.3888893</c:v>
                </c:pt>
                <c:pt idx="18080">
                  <c:v>4277042953.7037039</c:v>
                </c:pt>
                <c:pt idx="18081">
                  <c:v>4277042957.1759262</c:v>
                </c:pt>
                <c:pt idx="18082">
                  <c:v>4277042960.6481485</c:v>
                </c:pt>
                <c:pt idx="18083">
                  <c:v>4277042964.1203699</c:v>
                </c:pt>
                <c:pt idx="18084">
                  <c:v>4277042966.4351854</c:v>
                </c:pt>
                <c:pt idx="18085">
                  <c:v>4277042969.9074078</c:v>
                </c:pt>
                <c:pt idx="18086">
                  <c:v>4277042973.3796301</c:v>
                </c:pt>
                <c:pt idx="18087">
                  <c:v>4277042976.8518515</c:v>
                </c:pt>
                <c:pt idx="18088">
                  <c:v>4277042979.166667</c:v>
                </c:pt>
                <c:pt idx="18089">
                  <c:v>4277042982.6388893</c:v>
                </c:pt>
                <c:pt idx="18090">
                  <c:v>4277042986.1111107</c:v>
                </c:pt>
                <c:pt idx="18091">
                  <c:v>4277042989.583333</c:v>
                </c:pt>
                <c:pt idx="18092">
                  <c:v>4277042993.0555553</c:v>
                </c:pt>
                <c:pt idx="18093">
                  <c:v>4277042995.3703699</c:v>
                </c:pt>
                <c:pt idx="18094">
                  <c:v>4277042998.8425922</c:v>
                </c:pt>
                <c:pt idx="18095">
                  <c:v>4277043002.3148146</c:v>
                </c:pt>
                <c:pt idx="18096">
                  <c:v>4277043005.7870369</c:v>
                </c:pt>
                <c:pt idx="18097">
                  <c:v>4277043008.1018515</c:v>
                </c:pt>
                <c:pt idx="18098">
                  <c:v>4277043011.5740738</c:v>
                </c:pt>
                <c:pt idx="18099">
                  <c:v>4277043015.0462961</c:v>
                </c:pt>
                <c:pt idx="18100">
                  <c:v>4277043018.5185184</c:v>
                </c:pt>
                <c:pt idx="18101">
                  <c:v>4277043021.9907408</c:v>
                </c:pt>
                <c:pt idx="18102">
                  <c:v>4277043024.3055553</c:v>
                </c:pt>
                <c:pt idx="18103">
                  <c:v>4277043027.7777777</c:v>
                </c:pt>
                <c:pt idx="18104">
                  <c:v>4277043031.25</c:v>
                </c:pt>
                <c:pt idx="18105">
                  <c:v>4277043034.7222223</c:v>
                </c:pt>
                <c:pt idx="18106">
                  <c:v>4277043037.0370369</c:v>
                </c:pt>
                <c:pt idx="18107">
                  <c:v>4277043040.5092592</c:v>
                </c:pt>
                <c:pt idx="18108">
                  <c:v>4277043043.9814816</c:v>
                </c:pt>
                <c:pt idx="18109">
                  <c:v>4277043047.4537039</c:v>
                </c:pt>
                <c:pt idx="18110">
                  <c:v>4277043049.7685184</c:v>
                </c:pt>
                <c:pt idx="18111">
                  <c:v>4277043053.2407408</c:v>
                </c:pt>
                <c:pt idx="18112">
                  <c:v>4277043056.7129631</c:v>
                </c:pt>
                <c:pt idx="18113">
                  <c:v>4277043060.1851854</c:v>
                </c:pt>
                <c:pt idx="18114">
                  <c:v>4277043063.6574078</c:v>
                </c:pt>
                <c:pt idx="18115">
                  <c:v>4277043065.9722223</c:v>
                </c:pt>
                <c:pt idx="18116">
                  <c:v>4277043069.4444447</c:v>
                </c:pt>
                <c:pt idx="18117">
                  <c:v>4277043072.916667</c:v>
                </c:pt>
                <c:pt idx="18118">
                  <c:v>4277043076.3888884</c:v>
                </c:pt>
                <c:pt idx="18119">
                  <c:v>4277043078.7037039</c:v>
                </c:pt>
                <c:pt idx="18120">
                  <c:v>4277043082.1759262</c:v>
                </c:pt>
                <c:pt idx="18121">
                  <c:v>4277043085.6481481</c:v>
                </c:pt>
                <c:pt idx="18122">
                  <c:v>4277043089.1203699</c:v>
                </c:pt>
                <c:pt idx="18123">
                  <c:v>4277043092.5925922</c:v>
                </c:pt>
                <c:pt idx="18124">
                  <c:v>4277043094.9074073</c:v>
                </c:pt>
                <c:pt idx="18125">
                  <c:v>4277043098.3796291</c:v>
                </c:pt>
                <c:pt idx="18126">
                  <c:v>4277043101.8518515</c:v>
                </c:pt>
                <c:pt idx="18127">
                  <c:v>4277043105.3240738</c:v>
                </c:pt>
                <c:pt idx="18128">
                  <c:v>4277043107.6388888</c:v>
                </c:pt>
                <c:pt idx="18129">
                  <c:v>4277043111.1111107</c:v>
                </c:pt>
                <c:pt idx="18130">
                  <c:v>4277043114.583333</c:v>
                </c:pt>
                <c:pt idx="18131">
                  <c:v>4277043118.0555553</c:v>
                </c:pt>
                <c:pt idx="18132">
                  <c:v>4277043120.3703704</c:v>
                </c:pt>
                <c:pt idx="18133">
                  <c:v>4277043123.8425922</c:v>
                </c:pt>
                <c:pt idx="18134">
                  <c:v>4277043127.3148146</c:v>
                </c:pt>
                <c:pt idx="18135">
                  <c:v>4277043130.7870369</c:v>
                </c:pt>
                <c:pt idx="18136">
                  <c:v>4277043134.2592592</c:v>
                </c:pt>
                <c:pt idx="18137">
                  <c:v>4277043136.5740738</c:v>
                </c:pt>
                <c:pt idx="18138">
                  <c:v>4277043140.0462961</c:v>
                </c:pt>
                <c:pt idx="18139">
                  <c:v>4277043143.5185184</c:v>
                </c:pt>
                <c:pt idx="18140">
                  <c:v>4277043146.9907408</c:v>
                </c:pt>
                <c:pt idx="18141">
                  <c:v>4277043149.3055553</c:v>
                </c:pt>
                <c:pt idx="18142">
                  <c:v>4277043152.7777777</c:v>
                </c:pt>
                <c:pt idx="18143">
                  <c:v>4277043156.25</c:v>
                </c:pt>
                <c:pt idx="18144">
                  <c:v>4277043159.7222223</c:v>
                </c:pt>
                <c:pt idx="18145">
                  <c:v>4277043162.0370369</c:v>
                </c:pt>
                <c:pt idx="18146">
                  <c:v>4277043165.5092592</c:v>
                </c:pt>
                <c:pt idx="18147">
                  <c:v>4277043168.9814816</c:v>
                </c:pt>
                <c:pt idx="18148">
                  <c:v>4277043172.4537039</c:v>
                </c:pt>
                <c:pt idx="18149">
                  <c:v>4277043175.9259257</c:v>
                </c:pt>
                <c:pt idx="18150">
                  <c:v>4277043178.2407408</c:v>
                </c:pt>
                <c:pt idx="18151">
                  <c:v>4277043181.7129631</c:v>
                </c:pt>
                <c:pt idx="18152">
                  <c:v>4277043185.185185</c:v>
                </c:pt>
                <c:pt idx="18153">
                  <c:v>4277043188.6574073</c:v>
                </c:pt>
                <c:pt idx="18154">
                  <c:v>4277043190.9722223</c:v>
                </c:pt>
                <c:pt idx="18155">
                  <c:v>4277043194.4444442</c:v>
                </c:pt>
                <c:pt idx="18156">
                  <c:v>4277043197.9166665</c:v>
                </c:pt>
                <c:pt idx="18157">
                  <c:v>4277043201.3888888</c:v>
                </c:pt>
                <c:pt idx="18158">
                  <c:v>4277043204.8611112</c:v>
                </c:pt>
                <c:pt idx="18159">
                  <c:v>4277043207.1759257</c:v>
                </c:pt>
                <c:pt idx="18160">
                  <c:v>4277043210.6481481</c:v>
                </c:pt>
                <c:pt idx="18161">
                  <c:v>4277043214.1203704</c:v>
                </c:pt>
                <c:pt idx="18162">
                  <c:v>4277043217.5925927</c:v>
                </c:pt>
                <c:pt idx="18163">
                  <c:v>4277043219.9074073</c:v>
                </c:pt>
                <c:pt idx="18164">
                  <c:v>4277043223.3796296</c:v>
                </c:pt>
                <c:pt idx="18165">
                  <c:v>4277043226.8518519</c:v>
                </c:pt>
                <c:pt idx="18166">
                  <c:v>4277043230.3240743</c:v>
                </c:pt>
                <c:pt idx="18167">
                  <c:v>4277043232.6388888</c:v>
                </c:pt>
                <c:pt idx="18168">
                  <c:v>4277043236.1111112</c:v>
                </c:pt>
                <c:pt idx="18169">
                  <c:v>4277043239.5833335</c:v>
                </c:pt>
                <c:pt idx="18170">
                  <c:v>4277043243.0555558</c:v>
                </c:pt>
                <c:pt idx="18171">
                  <c:v>4277043246.5277781</c:v>
                </c:pt>
                <c:pt idx="18172">
                  <c:v>4277043248.8425927</c:v>
                </c:pt>
                <c:pt idx="18173">
                  <c:v>4277043252.314815</c:v>
                </c:pt>
                <c:pt idx="18174">
                  <c:v>4277043255.7870374</c:v>
                </c:pt>
                <c:pt idx="18175">
                  <c:v>4277043259.2592597</c:v>
                </c:pt>
                <c:pt idx="18176">
                  <c:v>4277043261.5740743</c:v>
                </c:pt>
                <c:pt idx="18177">
                  <c:v>4277043265.0462966</c:v>
                </c:pt>
                <c:pt idx="18178">
                  <c:v>4277043268.5185189</c:v>
                </c:pt>
                <c:pt idx="18179">
                  <c:v>4277043271.9907413</c:v>
                </c:pt>
                <c:pt idx="18180">
                  <c:v>4277043274.3055558</c:v>
                </c:pt>
                <c:pt idx="18181">
                  <c:v>4277043277.7777781</c:v>
                </c:pt>
                <c:pt idx="18182">
                  <c:v>4277043281.2500005</c:v>
                </c:pt>
                <c:pt idx="18183">
                  <c:v>4277043284.7222219</c:v>
                </c:pt>
                <c:pt idx="18184">
                  <c:v>4277043288.1944442</c:v>
                </c:pt>
                <c:pt idx="18185">
                  <c:v>4277043290.5092597</c:v>
                </c:pt>
                <c:pt idx="18186">
                  <c:v>4277043293.981482</c:v>
                </c:pt>
                <c:pt idx="18187">
                  <c:v>4277043297.4537034</c:v>
                </c:pt>
                <c:pt idx="18188">
                  <c:v>4277043300.9259257</c:v>
                </c:pt>
                <c:pt idx="18189">
                  <c:v>4277043303.2407413</c:v>
                </c:pt>
                <c:pt idx="18190">
                  <c:v>4277043306.7129626</c:v>
                </c:pt>
                <c:pt idx="18191">
                  <c:v>4277043310.185185</c:v>
                </c:pt>
                <c:pt idx="18192">
                  <c:v>4277043313.6574073</c:v>
                </c:pt>
                <c:pt idx="18193">
                  <c:v>4277043317.1296296</c:v>
                </c:pt>
                <c:pt idx="18194">
                  <c:v>4277043319.4444442</c:v>
                </c:pt>
                <c:pt idx="18195">
                  <c:v>4277043322.9166665</c:v>
                </c:pt>
                <c:pt idx="18196">
                  <c:v>4277043326.3888888</c:v>
                </c:pt>
                <c:pt idx="18197">
                  <c:v>4277043329.8611112</c:v>
                </c:pt>
                <c:pt idx="18198">
                  <c:v>4277043332.1759257</c:v>
                </c:pt>
                <c:pt idx="18199">
                  <c:v>4277043335.6481481</c:v>
                </c:pt>
                <c:pt idx="18200">
                  <c:v>4277043339.1203704</c:v>
                </c:pt>
                <c:pt idx="18201">
                  <c:v>4277043342.5925927</c:v>
                </c:pt>
                <c:pt idx="18202">
                  <c:v>4277043346.064815</c:v>
                </c:pt>
                <c:pt idx="18203">
                  <c:v>4277043348.3796296</c:v>
                </c:pt>
                <c:pt idx="18204">
                  <c:v>4277043351.8518519</c:v>
                </c:pt>
                <c:pt idx="18205">
                  <c:v>4277043355.3240743</c:v>
                </c:pt>
                <c:pt idx="18206">
                  <c:v>4277043358.7962966</c:v>
                </c:pt>
                <c:pt idx="18207">
                  <c:v>4277043361.1111112</c:v>
                </c:pt>
                <c:pt idx="18208">
                  <c:v>4277043364.5833335</c:v>
                </c:pt>
                <c:pt idx="18209">
                  <c:v>4277043368.0555558</c:v>
                </c:pt>
                <c:pt idx="18210">
                  <c:v>4277043371.5277781</c:v>
                </c:pt>
                <c:pt idx="18211">
                  <c:v>4277043373.8425927</c:v>
                </c:pt>
                <c:pt idx="18212">
                  <c:v>4277043377.314815</c:v>
                </c:pt>
                <c:pt idx="18213">
                  <c:v>4277043380.7870374</c:v>
                </c:pt>
                <c:pt idx="18214">
                  <c:v>4277043384.2592597</c:v>
                </c:pt>
                <c:pt idx="18215">
                  <c:v>4277043387.7314811</c:v>
                </c:pt>
                <c:pt idx="18216">
                  <c:v>4277043390.0462966</c:v>
                </c:pt>
                <c:pt idx="18217">
                  <c:v>4277043393.5185189</c:v>
                </c:pt>
                <c:pt idx="18218">
                  <c:v>4277043396.9907403</c:v>
                </c:pt>
                <c:pt idx="18219">
                  <c:v>4277043400.4629626</c:v>
                </c:pt>
                <c:pt idx="18220">
                  <c:v>4277043402.7777781</c:v>
                </c:pt>
                <c:pt idx="18221">
                  <c:v>4277043406.2499995</c:v>
                </c:pt>
                <c:pt idx="18222">
                  <c:v>4277043409.7222219</c:v>
                </c:pt>
                <c:pt idx="18223">
                  <c:v>4277043413.1944442</c:v>
                </c:pt>
                <c:pt idx="18224">
                  <c:v>4277043415.5092587</c:v>
                </c:pt>
                <c:pt idx="18225">
                  <c:v>4277043418.9814811</c:v>
                </c:pt>
                <c:pt idx="18226">
                  <c:v>4277043422.4537034</c:v>
                </c:pt>
                <c:pt idx="18227">
                  <c:v>4277043425.9259257</c:v>
                </c:pt>
                <c:pt idx="18228">
                  <c:v>4277043429.3981481</c:v>
                </c:pt>
                <c:pt idx="18229">
                  <c:v>4277043431.7129626</c:v>
                </c:pt>
                <c:pt idx="18230">
                  <c:v>4277043435.185185</c:v>
                </c:pt>
                <c:pt idx="18231">
                  <c:v>4277043438.6574073</c:v>
                </c:pt>
                <c:pt idx="18232">
                  <c:v>4277043442.1296296</c:v>
                </c:pt>
                <c:pt idx="18233">
                  <c:v>4277043444.4444442</c:v>
                </c:pt>
                <c:pt idx="18234">
                  <c:v>4277043447.9166665</c:v>
                </c:pt>
                <c:pt idx="18235">
                  <c:v>4277043451.3888888</c:v>
                </c:pt>
                <c:pt idx="18236">
                  <c:v>4277043454.8611112</c:v>
                </c:pt>
                <c:pt idx="18237">
                  <c:v>4277043458.3333335</c:v>
                </c:pt>
                <c:pt idx="18238">
                  <c:v>4277043460.6481481</c:v>
                </c:pt>
                <c:pt idx="18239">
                  <c:v>4277043464.1203704</c:v>
                </c:pt>
                <c:pt idx="18240">
                  <c:v>4277043467.5925927</c:v>
                </c:pt>
                <c:pt idx="18241">
                  <c:v>4277043471.064815</c:v>
                </c:pt>
                <c:pt idx="18242">
                  <c:v>4277043473.3796296</c:v>
                </c:pt>
                <c:pt idx="18243">
                  <c:v>4277043476.8518519</c:v>
                </c:pt>
                <c:pt idx="18244">
                  <c:v>4277043480.3240743</c:v>
                </c:pt>
                <c:pt idx="18245">
                  <c:v>4277043483.7962966</c:v>
                </c:pt>
                <c:pt idx="18246">
                  <c:v>4277043486.1111112</c:v>
                </c:pt>
                <c:pt idx="18247">
                  <c:v>4277043489.5833335</c:v>
                </c:pt>
                <c:pt idx="18248">
                  <c:v>4277043493.0555558</c:v>
                </c:pt>
                <c:pt idx="18249">
                  <c:v>4277043496.5277777</c:v>
                </c:pt>
                <c:pt idx="18250">
                  <c:v>4277043500</c:v>
                </c:pt>
                <c:pt idx="18251">
                  <c:v>4277043502.314815</c:v>
                </c:pt>
                <c:pt idx="18252">
                  <c:v>4277043505.7870369</c:v>
                </c:pt>
                <c:pt idx="18253">
                  <c:v>4277043509.2592592</c:v>
                </c:pt>
                <c:pt idx="18254">
                  <c:v>4277043512.7314816</c:v>
                </c:pt>
                <c:pt idx="18255">
                  <c:v>4277043515.0462961</c:v>
                </c:pt>
                <c:pt idx="18256">
                  <c:v>4277043518.5185184</c:v>
                </c:pt>
                <c:pt idx="18257">
                  <c:v>4277043521.9907408</c:v>
                </c:pt>
                <c:pt idx="18258">
                  <c:v>4277043525.4629626</c:v>
                </c:pt>
                <c:pt idx="18259">
                  <c:v>4277043527.7777777</c:v>
                </c:pt>
                <c:pt idx="18260">
                  <c:v>4277043531.25</c:v>
                </c:pt>
                <c:pt idx="18261">
                  <c:v>4277043534.7222223</c:v>
                </c:pt>
                <c:pt idx="18262">
                  <c:v>4277043538.1944442</c:v>
                </c:pt>
                <c:pt idx="18263">
                  <c:v>4277043541.6666665</c:v>
                </c:pt>
                <c:pt idx="18264">
                  <c:v>4277043543.9814816</c:v>
                </c:pt>
                <c:pt idx="18265">
                  <c:v>4277043547.4537039</c:v>
                </c:pt>
                <c:pt idx="18266">
                  <c:v>4277043550.9259257</c:v>
                </c:pt>
                <c:pt idx="18267">
                  <c:v>4277043554.3981481</c:v>
                </c:pt>
                <c:pt idx="18268">
                  <c:v>4277043556.7129631</c:v>
                </c:pt>
                <c:pt idx="18269">
                  <c:v>4277043560.1851854</c:v>
                </c:pt>
                <c:pt idx="18270">
                  <c:v>4277043563.6574073</c:v>
                </c:pt>
                <c:pt idx="18271">
                  <c:v>4277043567.1296296</c:v>
                </c:pt>
                <c:pt idx="18272">
                  <c:v>4277043569.4444447</c:v>
                </c:pt>
                <c:pt idx="18273">
                  <c:v>4277043572.9166665</c:v>
                </c:pt>
                <c:pt idx="18274">
                  <c:v>4277043576.3888888</c:v>
                </c:pt>
                <c:pt idx="18275">
                  <c:v>4277043579.8611112</c:v>
                </c:pt>
                <c:pt idx="18276">
                  <c:v>4277043583.3333335</c:v>
                </c:pt>
                <c:pt idx="18277">
                  <c:v>4277043585.6481481</c:v>
                </c:pt>
                <c:pt idx="18278">
                  <c:v>4277043589.1203704</c:v>
                </c:pt>
                <c:pt idx="18279">
                  <c:v>4277043592.5925927</c:v>
                </c:pt>
                <c:pt idx="18280">
                  <c:v>4277043596.0648146</c:v>
                </c:pt>
                <c:pt idx="18281">
                  <c:v>4277043598.3796296</c:v>
                </c:pt>
                <c:pt idx="18282">
                  <c:v>4277043601.8518519</c:v>
                </c:pt>
                <c:pt idx="18283">
                  <c:v>4277043605.3240738</c:v>
                </c:pt>
                <c:pt idx="18284">
                  <c:v>4277043608.7962961</c:v>
                </c:pt>
                <c:pt idx="18285">
                  <c:v>4277043612.2685184</c:v>
                </c:pt>
                <c:pt idx="18286">
                  <c:v>4277043614.5833335</c:v>
                </c:pt>
                <c:pt idx="18287">
                  <c:v>4277043618.0555553</c:v>
                </c:pt>
                <c:pt idx="18288">
                  <c:v>4277043621.5277777</c:v>
                </c:pt>
                <c:pt idx="18289">
                  <c:v>4277043625</c:v>
                </c:pt>
                <c:pt idx="18290">
                  <c:v>4277043627.3148146</c:v>
                </c:pt>
                <c:pt idx="18291">
                  <c:v>4277043630.7870369</c:v>
                </c:pt>
                <c:pt idx="18292">
                  <c:v>4277043634.2592592</c:v>
                </c:pt>
                <c:pt idx="18293">
                  <c:v>4277043637.7314816</c:v>
                </c:pt>
                <c:pt idx="18294">
                  <c:v>4277043640.0462961</c:v>
                </c:pt>
                <c:pt idx="18295">
                  <c:v>4277043643.5185184</c:v>
                </c:pt>
                <c:pt idx="18296">
                  <c:v>4277043646.9907408</c:v>
                </c:pt>
                <c:pt idx="18297">
                  <c:v>4277043650.4629631</c:v>
                </c:pt>
                <c:pt idx="18298">
                  <c:v>4277043653.9351854</c:v>
                </c:pt>
                <c:pt idx="18299">
                  <c:v>4277043656.25</c:v>
                </c:pt>
                <c:pt idx="18300">
                  <c:v>4277043659.7222223</c:v>
                </c:pt>
                <c:pt idx="18301">
                  <c:v>4277043663.1944447</c:v>
                </c:pt>
                <c:pt idx="18302">
                  <c:v>4277043666.666667</c:v>
                </c:pt>
                <c:pt idx="18303">
                  <c:v>4277043668.9814816</c:v>
                </c:pt>
                <c:pt idx="18304">
                  <c:v>4277043672.4537039</c:v>
                </c:pt>
                <c:pt idx="18305">
                  <c:v>4277043675.9259262</c:v>
                </c:pt>
                <c:pt idx="18306">
                  <c:v>4277043679.3981485</c:v>
                </c:pt>
                <c:pt idx="18307">
                  <c:v>4277043682.8703709</c:v>
                </c:pt>
                <c:pt idx="18308">
                  <c:v>4277043685.1851854</c:v>
                </c:pt>
                <c:pt idx="18309">
                  <c:v>4277043688.6574078</c:v>
                </c:pt>
                <c:pt idx="18310">
                  <c:v>4277043692.1296301</c:v>
                </c:pt>
                <c:pt idx="18311">
                  <c:v>4277043695.6018515</c:v>
                </c:pt>
                <c:pt idx="18312">
                  <c:v>4277043697.916667</c:v>
                </c:pt>
                <c:pt idx="18313">
                  <c:v>4277043701.3888893</c:v>
                </c:pt>
                <c:pt idx="18314">
                  <c:v>4277043704.8611116</c:v>
                </c:pt>
                <c:pt idx="18315">
                  <c:v>4277043708.333333</c:v>
                </c:pt>
                <c:pt idx="18316">
                  <c:v>4277043710.6481485</c:v>
                </c:pt>
                <c:pt idx="18317">
                  <c:v>4277043714.1203709</c:v>
                </c:pt>
                <c:pt idx="18318">
                  <c:v>4277043717.5925922</c:v>
                </c:pt>
                <c:pt idx="18319">
                  <c:v>4277043721.0648146</c:v>
                </c:pt>
                <c:pt idx="18320">
                  <c:v>4277043724.5370369</c:v>
                </c:pt>
                <c:pt idx="18321">
                  <c:v>4277043726.8518515</c:v>
                </c:pt>
                <c:pt idx="18322">
                  <c:v>4277043730.3240738</c:v>
                </c:pt>
                <c:pt idx="18323">
                  <c:v>4277043733.7962961</c:v>
                </c:pt>
                <c:pt idx="18324">
                  <c:v>4277043737.2685184</c:v>
                </c:pt>
                <c:pt idx="18325">
                  <c:v>4277043739.583333</c:v>
                </c:pt>
                <c:pt idx="18326">
                  <c:v>4277043743.0555553</c:v>
                </c:pt>
                <c:pt idx="18327">
                  <c:v>4277043746.5277777</c:v>
                </c:pt>
                <c:pt idx="18328">
                  <c:v>4277043750</c:v>
                </c:pt>
                <c:pt idx="18329">
                  <c:v>4277043753.4722223</c:v>
                </c:pt>
                <c:pt idx="18330">
                  <c:v>4277043755.7870369</c:v>
                </c:pt>
                <c:pt idx="18331">
                  <c:v>4277043759.2592592</c:v>
                </c:pt>
                <c:pt idx="18332">
                  <c:v>4277043762.7314816</c:v>
                </c:pt>
                <c:pt idx="18333">
                  <c:v>4277043766.2037039</c:v>
                </c:pt>
                <c:pt idx="18334">
                  <c:v>4277043768.5185184</c:v>
                </c:pt>
                <c:pt idx="18335">
                  <c:v>4277043771.9907408</c:v>
                </c:pt>
                <c:pt idx="18336">
                  <c:v>4277043775.4629631</c:v>
                </c:pt>
                <c:pt idx="18337">
                  <c:v>4277043778.9351854</c:v>
                </c:pt>
                <c:pt idx="18338">
                  <c:v>4277043781.25</c:v>
                </c:pt>
                <c:pt idx="18339">
                  <c:v>4277043784.7222223</c:v>
                </c:pt>
                <c:pt idx="18340">
                  <c:v>4277043788.1944447</c:v>
                </c:pt>
                <c:pt idx="18341">
                  <c:v>4277043791.666667</c:v>
                </c:pt>
                <c:pt idx="18342">
                  <c:v>4277043795.1388884</c:v>
                </c:pt>
                <c:pt idx="18343">
                  <c:v>4277043798.6111107</c:v>
                </c:pt>
                <c:pt idx="18344">
                  <c:v>4277043802.083333</c:v>
                </c:pt>
                <c:pt idx="18345">
                  <c:v>4277043805.5555553</c:v>
                </c:pt>
                <c:pt idx="18346">
                  <c:v>4277043807.8703699</c:v>
                </c:pt>
                <c:pt idx="18347">
                  <c:v>4277043811.3425922</c:v>
                </c:pt>
                <c:pt idx="18348">
                  <c:v>4277043814.8148146</c:v>
                </c:pt>
                <c:pt idx="18349">
                  <c:v>4277043818.2870369</c:v>
                </c:pt>
                <c:pt idx="18350">
                  <c:v>4277043821.7592592</c:v>
                </c:pt>
                <c:pt idx="18351">
                  <c:v>4277043824.0740738</c:v>
                </c:pt>
                <c:pt idx="18352">
                  <c:v>4277043827.5462961</c:v>
                </c:pt>
                <c:pt idx="18353">
                  <c:v>4277043831.0185184</c:v>
                </c:pt>
                <c:pt idx="18354">
                  <c:v>4277043834.4907408</c:v>
                </c:pt>
                <c:pt idx="18355">
                  <c:v>4277043836.8055553</c:v>
                </c:pt>
                <c:pt idx="18356">
                  <c:v>4277043840.2777777</c:v>
                </c:pt>
                <c:pt idx="18357">
                  <c:v>4277043843.75</c:v>
                </c:pt>
                <c:pt idx="18358">
                  <c:v>4277043847.2222223</c:v>
                </c:pt>
                <c:pt idx="18359">
                  <c:v>4277043849.5370369</c:v>
                </c:pt>
                <c:pt idx="18360">
                  <c:v>4277043853.0092592</c:v>
                </c:pt>
                <c:pt idx="18361">
                  <c:v>4277043856.4814816</c:v>
                </c:pt>
                <c:pt idx="18362">
                  <c:v>4277043859.9537039</c:v>
                </c:pt>
                <c:pt idx="18363">
                  <c:v>4277043863.4259262</c:v>
                </c:pt>
                <c:pt idx="18364">
                  <c:v>4277043865.7407408</c:v>
                </c:pt>
                <c:pt idx="18365">
                  <c:v>4277043869.2129631</c:v>
                </c:pt>
                <c:pt idx="18366">
                  <c:v>4277043880.7870369</c:v>
                </c:pt>
                <c:pt idx="18367">
                  <c:v>4277043892.3611107</c:v>
                </c:pt>
                <c:pt idx="18368">
                  <c:v>4277043903.9351854</c:v>
                </c:pt>
                <c:pt idx="18369">
                  <c:v>4277043915.5092592</c:v>
                </c:pt>
                <c:pt idx="18370">
                  <c:v>4277043928.2407408</c:v>
                </c:pt>
                <c:pt idx="18371">
                  <c:v>4277043939.8148146</c:v>
                </c:pt>
                <c:pt idx="18372">
                  <c:v>4277043951.3888888</c:v>
                </c:pt>
                <c:pt idx="18373">
                  <c:v>4277043962.9629631</c:v>
                </c:pt>
                <c:pt idx="18374">
                  <c:v>4277043974.5370374</c:v>
                </c:pt>
                <c:pt idx="18375">
                  <c:v>4277043986.1111112</c:v>
                </c:pt>
                <c:pt idx="18376">
                  <c:v>4277043997.685185</c:v>
                </c:pt>
                <c:pt idx="18377">
                  <c:v>4277044009.2592597</c:v>
                </c:pt>
                <c:pt idx="18378">
                  <c:v>4277044020.8333335</c:v>
                </c:pt>
                <c:pt idx="18379">
                  <c:v>4277044032.4074073</c:v>
                </c:pt>
                <c:pt idx="18380">
                  <c:v>4277044045.1388888</c:v>
                </c:pt>
                <c:pt idx="18381">
                  <c:v>4277044056.7129626</c:v>
                </c:pt>
                <c:pt idx="18382">
                  <c:v>4277044068.2870374</c:v>
                </c:pt>
                <c:pt idx="18383">
                  <c:v>4277044079.8611112</c:v>
                </c:pt>
                <c:pt idx="18384">
                  <c:v>4277044091.435185</c:v>
                </c:pt>
                <c:pt idx="18385">
                  <c:v>4277044103.0092597</c:v>
                </c:pt>
                <c:pt idx="18386">
                  <c:v>4277044114.5833335</c:v>
                </c:pt>
                <c:pt idx="18387">
                  <c:v>4277044126.1574073</c:v>
                </c:pt>
                <c:pt idx="18388">
                  <c:v>4277044137.7314811</c:v>
                </c:pt>
                <c:pt idx="18389">
                  <c:v>4277044149.3055558</c:v>
                </c:pt>
                <c:pt idx="18390">
                  <c:v>4277044162.0370374</c:v>
                </c:pt>
                <c:pt idx="18391">
                  <c:v>4277044173.6111112</c:v>
                </c:pt>
                <c:pt idx="18392">
                  <c:v>4277044185.185185</c:v>
                </c:pt>
                <c:pt idx="18393">
                  <c:v>4277044196.7592587</c:v>
                </c:pt>
                <c:pt idx="18394">
                  <c:v>4277044208.3333335</c:v>
                </c:pt>
                <c:pt idx="18395">
                  <c:v>4277044219.9074073</c:v>
                </c:pt>
                <c:pt idx="18396">
                  <c:v>4277044254.6296296</c:v>
                </c:pt>
                <c:pt idx="18397">
                  <c:v>4277044289.3518519</c:v>
                </c:pt>
                <c:pt idx="18398">
                  <c:v>4277044324.0740743</c:v>
                </c:pt>
                <c:pt idx="18399">
                  <c:v>4277044356.4814816</c:v>
                </c:pt>
                <c:pt idx="18400">
                  <c:v>4277044359.9537039</c:v>
                </c:pt>
                <c:pt idx="18401">
                  <c:v>4277044363.4259262</c:v>
                </c:pt>
                <c:pt idx="18402">
                  <c:v>4277044365.7407408</c:v>
                </c:pt>
                <c:pt idx="18403">
                  <c:v>4277044369.2129631</c:v>
                </c:pt>
                <c:pt idx="18404">
                  <c:v>4277044372.6851854</c:v>
                </c:pt>
                <c:pt idx="18405">
                  <c:v>4277044376.1574078</c:v>
                </c:pt>
                <c:pt idx="18406">
                  <c:v>4277044379.6296296</c:v>
                </c:pt>
                <c:pt idx="18407">
                  <c:v>4277044381.9444447</c:v>
                </c:pt>
                <c:pt idx="18408">
                  <c:v>4277044385.416667</c:v>
                </c:pt>
                <c:pt idx="18409">
                  <c:v>4277044388.8888893</c:v>
                </c:pt>
                <c:pt idx="18410">
                  <c:v>4277044392.3611112</c:v>
                </c:pt>
                <c:pt idx="18411">
                  <c:v>4277044394.6759262</c:v>
                </c:pt>
                <c:pt idx="18412">
                  <c:v>4277044398.1481485</c:v>
                </c:pt>
                <c:pt idx="18413">
                  <c:v>4277044401.6203709</c:v>
                </c:pt>
                <c:pt idx="18414">
                  <c:v>4277044405.0925927</c:v>
                </c:pt>
                <c:pt idx="18415">
                  <c:v>4277044407.4074078</c:v>
                </c:pt>
                <c:pt idx="18416">
                  <c:v>4277044410.8796301</c:v>
                </c:pt>
                <c:pt idx="18417">
                  <c:v>4277044414.3518519</c:v>
                </c:pt>
                <c:pt idx="18418">
                  <c:v>4277044417.8240738</c:v>
                </c:pt>
                <c:pt idx="18419">
                  <c:v>4277044421.2962961</c:v>
                </c:pt>
                <c:pt idx="18420">
                  <c:v>4277044423.6111116</c:v>
                </c:pt>
                <c:pt idx="18421">
                  <c:v>4277044427.083333</c:v>
                </c:pt>
                <c:pt idx="18422">
                  <c:v>4277044430.5555553</c:v>
                </c:pt>
                <c:pt idx="18423">
                  <c:v>4277044434.0277777</c:v>
                </c:pt>
                <c:pt idx="18424">
                  <c:v>4277044436.3425922</c:v>
                </c:pt>
                <c:pt idx="18425">
                  <c:v>4277044439.8148146</c:v>
                </c:pt>
                <c:pt idx="18426">
                  <c:v>4277044443.2870369</c:v>
                </c:pt>
                <c:pt idx="18427">
                  <c:v>4277044446.7592592</c:v>
                </c:pt>
                <c:pt idx="18428">
                  <c:v>4277044450.2314816</c:v>
                </c:pt>
                <c:pt idx="18429">
                  <c:v>4277044452.5462961</c:v>
                </c:pt>
                <c:pt idx="18430">
                  <c:v>4277044456.0185184</c:v>
                </c:pt>
                <c:pt idx="18431">
                  <c:v>4277044459.4907408</c:v>
                </c:pt>
                <c:pt idx="18432">
                  <c:v>4277044462.9629631</c:v>
                </c:pt>
                <c:pt idx="18433">
                  <c:v>4277044465.2777777</c:v>
                </c:pt>
                <c:pt idx="18434">
                  <c:v>4277044468.75</c:v>
                </c:pt>
                <c:pt idx="18435">
                  <c:v>4277044472.2222223</c:v>
                </c:pt>
                <c:pt idx="18436">
                  <c:v>4277044475.6944447</c:v>
                </c:pt>
                <c:pt idx="18437">
                  <c:v>4277044478.0092592</c:v>
                </c:pt>
                <c:pt idx="18438">
                  <c:v>4277044481.4814816</c:v>
                </c:pt>
                <c:pt idx="18439">
                  <c:v>4277044484.9537039</c:v>
                </c:pt>
                <c:pt idx="18440">
                  <c:v>4277044488.4259262</c:v>
                </c:pt>
                <c:pt idx="18441">
                  <c:v>4277044491.8981485</c:v>
                </c:pt>
                <c:pt idx="18442">
                  <c:v>4277044494.2129631</c:v>
                </c:pt>
                <c:pt idx="18443">
                  <c:v>4277044497.6851854</c:v>
                </c:pt>
                <c:pt idx="18444">
                  <c:v>4277044501.1574078</c:v>
                </c:pt>
                <c:pt idx="18445">
                  <c:v>4277044504.6296301</c:v>
                </c:pt>
                <c:pt idx="18446">
                  <c:v>4277044506.9444447</c:v>
                </c:pt>
                <c:pt idx="18447">
                  <c:v>4277044510.416667</c:v>
                </c:pt>
                <c:pt idx="18448">
                  <c:v>4277044513.8888893</c:v>
                </c:pt>
                <c:pt idx="18449">
                  <c:v>4277044517.3611107</c:v>
                </c:pt>
                <c:pt idx="18450">
                  <c:v>4277044520.833333</c:v>
                </c:pt>
                <c:pt idx="18451">
                  <c:v>4277044523.1481485</c:v>
                </c:pt>
                <c:pt idx="18452">
                  <c:v>4277044526.6203699</c:v>
                </c:pt>
                <c:pt idx="18453">
                  <c:v>4277044530.0925922</c:v>
                </c:pt>
                <c:pt idx="18454">
                  <c:v>4277044533.5648146</c:v>
                </c:pt>
                <c:pt idx="18455">
                  <c:v>4277044535.8796301</c:v>
                </c:pt>
                <c:pt idx="18456">
                  <c:v>4277044539.3518515</c:v>
                </c:pt>
                <c:pt idx="18457">
                  <c:v>4277044542.8240738</c:v>
                </c:pt>
                <c:pt idx="18458">
                  <c:v>4277044546.2962961</c:v>
                </c:pt>
                <c:pt idx="18459">
                  <c:v>4277044548.6111107</c:v>
                </c:pt>
                <c:pt idx="18460">
                  <c:v>4277044552.083333</c:v>
                </c:pt>
                <c:pt idx="18461">
                  <c:v>4277044555.5555553</c:v>
                </c:pt>
                <c:pt idx="18462">
                  <c:v>4277044559.0277777</c:v>
                </c:pt>
                <c:pt idx="18463">
                  <c:v>4277044562.5</c:v>
                </c:pt>
                <c:pt idx="18464">
                  <c:v>4277044564.8148146</c:v>
                </c:pt>
                <c:pt idx="18465">
                  <c:v>4277044568.2870369</c:v>
                </c:pt>
                <c:pt idx="18466">
                  <c:v>4277044571.7592592</c:v>
                </c:pt>
                <c:pt idx="18467">
                  <c:v>4277044575.2314816</c:v>
                </c:pt>
                <c:pt idx="18468">
                  <c:v>4277044577.5462961</c:v>
                </c:pt>
                <c:pt idx="18469">
                  <c:v>4277044581.0185184</c:v>
                </c:pt>
                <c:pt idx="18470">
                  <c:v>4277044584.4907408</c:v>
                </c:pt>
                <c:pt idx="18471">
                  <c:v>4277044587.9629631</c:v>
                </c:pt>
                <c:pt idx="18472">
                  <c:v>4277044590.2777777</c:v>
                </c:pt>
                <c:pt idx="18473">
                  <c:v>4277044593.75</c:v>
                </c:pt>
                <c:pt idx="18474">
                  <c:v>4277044597.2222223</c:v>
                </c:pt>
                <c:pt idx="18475">
                  <c:v>4277044600.6944447</c:v>
                </c:pt>
                <c:pt idx="18476">
                  <c:v>4277044604.166667</c:v>
                </c:pt>
                <c:pt idx="18477">
                  <c:v>4277044606.4814816</c:v>
                </c:pt>
                <c:pt idx="18478">
                  <c:v>4277044609.9537039</c:v>
                </c:pt>
                <c:pt idx="18479">
                  <c:v>4277044613.4259262</c:v>
                </c:pt>
                <c:pt idx="18480">
                  <c:v>4277044616.8981476</c:v>
                </c:pt>
                <c:pt idx="18481">
                  <c:v>4277044619.2129631</c:v>
                </c:pt>
                <c:pt idx="18482">
                  <c:v>4277044622.6851854</c:v>
                </c:pt>
                <c:pt idx="18483">
                  <c:v>4277044626.1574078</c:v>
                </c:pt>
                <c:pt idx="18484">
                  <c:v>4277044629.6296291</c:v>
                </c:pt>
                <c:pt idx="18485">
                  <c:v>4277044633.1018515</c:v>
                </c:pt>
                <c:pt idx="18486">
                  <c:v>4277044635.416667</c:v>
                </c:pt>
                <c:pt idx="18487">
                  <c:v>4277044638.8888884</c:v>
                </c:pt>
                <c:pt idx="18488">
                  <c:v>4277044642.3611107</c:v>
                </c:pt>
                <c:pt idx="18489">
                  <c:v>4277044645.833333</c:v>
                </c:pt>
                <c:pt idx="18490">
                  <c:v>4277044648.1481481</c:v>
                </c:pt>
                <c:pt idx="18491">
                  <c:v>4277044651.6203699</c:v>
                </c:pt>
                <c:pt idx="18492">
                  <c:v>4277044655.0925922</c:v>
                </c:pt>
                <c:pt idx="18493">
                  <c:v>4277044658.5648146</c:v>
                </c:pt>
                <c:pt idx="18494">
                  <c:v>4277044660.8796291</c:v>
                </c:pt>
                <c:pt idx="18495">
                  <c:v>4277044664.3518515</c:v>
                </c:pt>
                <c:pt idx="18496">
                  <c:v>4277044667.8240738</c:v>
                </c:pt>
                <c:pt idx="18497">
                  <c:v>4277044671.2962961</c:v>
                </c:pt>
                <c:pt idx="18498">
                  <c:v>4277044674.7685184</c:v>
                </c:pt>
                <c:pt idx="18499">
                  <c:v>4277044677.083333</c:v>
                </c:pt>
                <c:pt idx="18500">
                  <c:v>4277044680.5555553</c:v>
                </c:pt>
                <c:pt idx="18501">
                  <c:v>4277044684.0277777</c:v>
                </c:pt>
                <c:pt idx="18502">
                  <c:v>4277044687.5</c:v>
                </c:pt>
                <c:pt idx="18503">
                  <c:v>4277044689.8148146</c:v>
                </c:pt>
                <c:pt idx="18504">
                  <c:v>4277044693.2870369</c:v>
                </c:pt>
                <c:pt idx="18505">
                  <c:v>4277044696.7592592</c:v>
                </c:pt>
                <c:pt idx="18506">
                  <c:v>4277044700.2314816</c:v>
                </c:pt>
                <c:pt idx="18507">
                  <c:v>4277044703.7037039</c:v>
                </c:pt>
                <c:pt idx="18508">
                  <c:v>4277044706.0185184</c:v>
                </c:pt>
                <c:pt idx="18509">
                  <c:v>4277044709.4907408</c:v>
                </c:pt>
                <c:pt idx="18510">
                  <c:v>4277044712.9629631</c:v>
                </c:pt>
                <c:pt idx="18511">
                  <c:v>4277044716.4351854</c:v>
                </c:pt>
                <c:pt idx="18512">
                  <c:v>4277044718.75</c:v>
                </c:pt>
                <c:pt idx="18513">
                  <c:v>4277044722.2222223</c:v>
                </c:pt>
                <c:pt idx="18514">
                  <c:v>4277044725.6944447</c:v>
                </c:pt>
                <c:pt idx="18515">
                  <c:v>4277044729.1666665</c:v>
                </c:pt>
                <c:pt idx="18516">
                  <c:v>4277044731.4814816</c:v>
                </c:pt>
                <c:pt idx="18517">
                  <c:v>4277044734.9537039</c:v>
                </c:pt>
                <c:pt idx="18518">
                  <c:v>4277044738.4259257</c:v>
                </c:pt>
                <c:pt idx="18519">
                  <c:v>4277044741.8981481</c:v>
                </c:pt>
                <c:pt idx="18520">
                  <c:v>4277044745.3703704</c:v>
                </c:pt>
                <c:pt idx="18521">
                  <c:v>4277044747.685185</c:v>
                </c:pt>
                <c:pt idx="18522">
                  <c:v>4277044751.1574073</c:v>
                </c:pt>
                <c:pt idx="18523">
                  <c:v>4277044754.6296296</c:v>
                </c:pt>
                <c:pt idx="18524">
                  <c:v>4277044758.1018519</c:v>
                </c:pt>
                <c:pt idx="18525">
                  <c:v>4277044760.4166665</c:v>
                </c:pt>
                <c:pt idx="18526">
                  <c:v>4277044763.8888888</c:v>
                </c:pt>
                <c:pt idx="18527">
                  <c:v>4277044767.3611112</c:v>
                </c:pt>
                <c:pt idx="18528">
                  <c:v>4277044770.8333335</c:v>
                </c:pt>
                <c:pt idx="18529">
                  <c:v>4277044774.3055558</c:v>
                </c:pt>
                <c:pt idx="18530">
                  <c:v>4277044776.6203704</c:v>
                </c:pt>
                <c:pt idx="18531">
                  <c:v>4277044780.0925927</c:v>
                </c:pt>
                <c:pt idx="18532">
                  <c:v>4277044783.564815</c:v>
                </c:pt>
                <c:pt idx="18533">
                  <c:v>4277044787.0370374</c:v>
                </c:pt>
                <c:pt idx="18534">
                  <c:v>4277044789.3518519</c:v>
                </c:pt>
                <c:pt idx="18535">
                  <c:v>4277044792.8240743</c:v>
                </c:pt>
                <c:pt idx="18536">
                  <c:v>4277044796.2962966</c:v>
                </c:pt>
                <c:pt idx="18537">
                  <c:v>4277044799.7685189</c:v>
                </c:pt>
                <c:pt idx="18538">
                  <c:v>4277044802.0833335</c:v>
                </c:pt>
                <c:pt idx="18539">
                  <c:v>4277044805.5555558</c:v>
                </c:pt>
                <c:pt idx="18540">
                  <c:v>4277044809.0277781</c:v>
                </c:pt>
                <c:pt idx="18541">
                  <c:v>4277044812.5000005</c:v>
                </c:pt>
                <c:pt idx="18542">
                  <c:v>4277044815.9722228</c:v>
                </c:pt>
                <c:pt idx="18543">
                  <c:v>4277044818.2870374</c:v>
                </c:pt>
                <c:pt idx="18544">
                  <c:v>4277044821.7592597</c:v>
                </c:pt>
                <c:pt idx="18545">
                  <c:v>4277044825.231482</c:v>
                </c:pt>
                <c:pt idx="18546">
                  <c:v>4277044828.7037034</c:v>
                </c:pt>
                <c:pt idx="18547">
                  <c:v>4277044831.0185189</c:v>
                </c:pt>
                <c:pt idx="18548">
                  <c:v>4277044834.4907413</c:v>
                </c:pt>
                <c:pt idx="18549">
                  <c:v>4277044837.9629626</c:v>
                </c:pt>
                <c:pt idx="18550">
                  <c:v>4277044841.435185</c:v>
                </c:pt>
                <c:pt idx="18551">
                  <c:v>4277044843.7500005</c:v>
                </c:pt>
                <c:pt idx="18552">
                  <c:v>4277044847.2222219</c:v>
                </c:pt>
                <c:pt idx="18553">
                  <c:v>4277044850.6944442</c:v>
                </c:pt>
                <c:pt idx="18554">
                  <c:v>4277044854.1666665</c:v>
                </c:pt>
                <c:pt idx="18555">
                  <c:v>4277044857.6388888</c:v>
                </c:pt>
                <c:pt idx="18556">
                  <c:v>4277044859.9537034</c:v>
                </c:pt>
                <c:pt idx="18557">
                  <c:v>4277044863.4259257</c:v>
                </c:pt>
                <c:pt idx="18558">
                  <c:v>4277044866.8981481</c:v>
                </c:pt>
                <c:pt idx="18559">
                  <c:v>4277044870.3703704</c:v>
                </c:pt>
                <c:pt idx="18560">
                  <c:v>4277044872.685185</c:v>
                </c:pt>
                <c:pt idx="18561">
                  <c:v>4277044876.1574073</c:v>
                </c:pt>
                <c:pt idx="18562">
                  <c:v>4277044879.6296296</c:v>
                </c:pt>
                <c:pt idx="18563">
                  <c:v>4277044883.1018519</c:v>
                </c:pt>
                <c:pt idx="18564">
                  <c:v>4277044885.4166665</c:v>
                </c:pt>
                <c:pt idx="18565">
                  <c:v>4277044888.8888888</c:v>
                </c:pt>
                <c:pt idx="18566">
                  <c:v>4277044892.3611112</c:v>
                </c:pt>
                <c:pt idx="18567">
                  <c:v>4277044895.8333335</c:v>
                </c:pt>
                <c:pt idx="18568">
                  <c:v>4277044899.3055558</c:v>
                </c:pt>
                <c:pt idx="18569">
                  <c:v>4277044901.6203704</c:v>
                </c:pt>
                <c:pt idx="18570">
                  <c:v>4277044905.0925927</c:v>
                </c:pt>
                <c:pt idx="18571">
                  <c:v>4277044908.564815</c:v>
                </c:pt>
                <c:pt idx="18572">
                  <c:v>4277044912.0370374</c:v>
                </c:pt>
                <c:pt idx="18573">
                  <c:v>4277044914.3518519</c:v>
                </c:pt>
                <c:pt idx="18574">
                  <c:v>4277044917.8240743</c:v>
                </c:pt>
                <c:pt idx="18575">
                  <c:v>4277044921.2962966</c:v>
                </c:pt>
                <c:pt idx="18576">
                  <c:v>4277044924.7685189</c:v>
                </c:pt>
                <c:pt idx="18577">
                  <c:v>4277044928.2407403</c:v>
                </c:pt>
                <c:pt idx="18578">
                  <c:v>4277044930.5555558</c:v>
                </c:pt>
                <c:pt idx="18579">
                  <c:v>4277044934.0277781</c:v>
                </c:pt>
                <c:pt idx="18580">
                  <c:v>4277044937.4999995</c:v>
                </c:pt>
                <c:pt idx="18581">
                  <c:v>4277044940.9722219</c:v>
                </c:pt>
                <c:pt idx="18582">
                  <c:v>4277044943.2870374</c:v>
                </c:pt>
                <c:pt idx="18583">
                  <c:v>4277044946.7592597</c:v>
                </c:pt>
                <c:pt idx="18584">
                  <c:v>4277044950.2314811</c:v>
                </c:pt>
                <c:pt idx="18585">
                  <c:v>4277044953.7037034</c:v>
                </c:pt>
                <c:pt idx="18586">
                  <c:v>4277044957.1759257</c:v>
                </c:pt>
                <c:pt idx="18587">
                  <c:v>4277044959.4907403</c:v>
                </c:pt>
                <c:pt idx="18588">
                  <c:v>4277044962.9629626</c:v>
                </c:pt>
                <c:pt idx="18589">
                  <c:v>4277044966.435185</c:v>
                </c:pt>
                <c:pt idx="18590">
                  <c:v>4277044969.9074073</c:v>
                </c:pt>
                <c:pt idx="18591">
                  <c:v>4277044972.2222219</c:v>
                </c:pt>
                <c:pt idx="18592">
                  <c:v>4277044975.6944442</c:v>
                </c:pt>
                <c:pt idx="18593">
                  <c:v>4277044979.1666665</c:v>
                </c:pt>
                <c:pt idx="18594">
                  <c:v>4277044982.6388888</c:v>
                </c:pt>
                <c:pt idx="18595">
                  <c:v>4277044984.9537034</c:v>
                </c:pt>
                <c:pt idx="18596">
                  <c:v>4277044988.4259257</c:v>
                </c:pt>
                <c:pt idx="18597">
                  <c:v>4277044991.8981481</c:v>
                </c:pt>
                <c:pt idx="18598">
                  <c:v>4277044995.3703704</c:v>
                </c:pt>
                <c:pt idx="18599">
                  <c:v>4277044998.8425927</c:v>
                </c:pt>
                <c:pt idx="18600">
                  <c:v>4277045001.1574073</c:v>
                </c:pt>
                <c:pt idx="18601">
                  <c:v>4277045004.6296296</c:v>
                </c:pt>
                <c:pt idx="18602">
                  <c:v>4277045008.1018519</c:v>
                </c:pt>
                <c:pt idx="18603">
                  <c:v>4277045011.5740743</c:v>
                </c:pt>
                <c:pt idx="18604">
                  <c:v>4277045013.8888888</c:v>
                </c:pt>
                <c:pt idx="18605">
                  <c:v>4277045017.3611112</c:v>
                </c:pt>
                <c:pt idx="18606">
                  <c:v>4277045020.8333335</c:v>
                </c:pt>
                <c:pt idx="18607">
                  <c:v>4277045024.3055558</c:v>
                </c:pt>
                <c:pt idx="18608">
                  <c:v>4277045026.6203704</c:v>
                </c:pt>
                <c:pt idx="18609">
                  <c:v>4277045030.0925927</c:v>
                </c:pt>
                <c:pt idx="18610">
                  <c:v>4277045033.564815</c:v>
                </c:pt>
                <c:pt idx="18611">
                  <c:v>4277045037.0370374</c:v>
                </c:pt>
                <c:pt idx="18612">
                  <c:v>4277045040.5092587</c:v>
                </c:pt>
                <c:pt idx="18613">
                  <c:v>4277045042.8240743</c:v>
                </c:pt>
                <c:pt idx="18614">
                  <c:v>4277045046.2962966</c:v>
                </c:pt>
                <c:pt idx="18615">
                  <c:v>4277045049.7685184</c:v>
                </c:pt>
                <c:pt idx="18616">
                  <c:v>4277045053.2407403</c:v>
                </c:pt>
                <c:pt idx="18617">
                  <c:v>4277045055.5555558</c:v>
                </c:pt>
                <c:pt idx="18618">
                  <c:v>4277045059.0277777</c:v>
                </c:pt>
                <c:pt idx="18619">
                  <c:v>4277045062.5</c:v>
                </c:pt>
                <c:pt idx="18620">
                  <c:v>4277045067.1296296</c:v>
                </c:pt>
                <c:pt idx="18621">
                  <c:v>4277045069.4444442</c:v>
                </c:pt>
                <c:pt idx="18622">
                  <c:v>4277045072.9166665</c:v>
                </c:pt>
                <c:pt idx="18623">
                  <c:v>4277045076.3888888</c:v>
                </c:pt>
                <c:pt idx="18624">
                  <c:v>4277045079.8611112</c:v>
                </c:pt>
                <c:pt idx="18625">
                  <c:v>4277045082.1759257</c:v>
                </c:pt>
                <c:pt idx="18626">
                  <c:v>4277045085.6481481</c:v>
                </c:pt>
                <c:pt idx="18627">
                  <c:v>4277045089.1203704</c:v>
                </c:pt>
                <c:pt idx="18628">
                  <c:v>4277045092.5925927</c:v>
                </c:pt>
                <c:pt idx="18629">
                  <c:v>4277045096.064815</c:v>
                </c:pt>
                <c:pt idx="18630">
                  <c:v>4277045098.3796296</c:v>
                </c:pt>
                <c:pt idx="18631">
                  <c:v>4277045101.8518519</c:v>
                </c:pt>
                <c:pt idx="18632">
                  <c:v>4277045105.3240743</c:v>
                </c:pt>
                <c:pt idx="18633">
                  <c:v>4277045108.7962961</c:v>
                </c:pt>
                <c:pt idx="18634">
                  <c:v>4277045111.1111112</c:v>
                </c:pt>
                <c:pt idx="18635">
                  <c:v>4277045114.5833335</c:v>
                </c:pt>
                <c:pt idx="18636">
                  <c:v>4277045118.0555553</c:v>
                </c:pt>
                <c:pt idx="18637">
                  <c:v>4277045121.5277777</c:v>
                </c:pt>
                <c:pt idx="18638">
                  <c:v>4277045123.8425927</c:v>
                </c:pt>
                <c:pt idx="18639">
                  <c:v>4277045127.3148146</c:v>
                </c:pt>
                <c:pt idx="18640">
                  <c:v>4277045130.7870369</c:v>
                </c:pt>
                <c:pt idx="18641">
                  <c:v>4277045142.3611112</c:v>
                </c:pt>
                <c:pt idx="18642">
                  <c:v>4277045153.9351854</c:v>
                </c:pt>
                <c:pt idx="18643">
                  <c:v>4277045165.5092592</c:v>
                </c:pt>
                <c:pt idx="18644">
                  <c:v>4277045177.0833335</c:v>
                </c:pt>
                <c:pt idx="18645">
                  <c:v>4277045189.8148146</c:v>
                </c:pt>
                <c:pt idx="18646">
                  <c:v>4277045201.3888893</c:v>
                </c:pt>
                <c:pt idx="18647">
                  <c:v>4277045212.9629631</c:v>
                </c:pt>
                <c:pt idx="18648">
                  <c:v>4277045224.5370369</c:v>
                </c:pt>
                <c:pt idx="18649">
                  <c:v>4277045236.1111116</c:v>
                </c:pt>
                <c:pt idx="18650">
                  <c:v>4277045247.6851854</c:v>
                </c:pt>
                <c:pt idx="18651">
                  <c:v>4277045259.2592592</c:v>
                </c:pt>
                <c:pt idx="18652">
                  <c:v>4277045270.833333</c:v>
                </c:pt>
                <c:pt idx="18653">
                  <c:v>4277045282.4074078</c:v>
                </c:pt>
                <c:pt idx="18654">
                  <c:v>4277045293.9814816</c:v>
                </c:pt>
                <c:pt idx="18655">
                  <c:v>4277045306.7129631</c:v>
                </c:pt>
                <c:pt idx="18656">
                  <c:v>4277045318.2870369</c:v>
                </c:pt>
                <c:pt idx="18657">
                  <c:v>4277045329.8611107</c:v>
                </c:pt>
                <c:pt idx="18658">
                  <c:v>4277045341.4351854</c:v>
                </c:pt>
                <c:pt idx="18659">
                  <c:v>4277045353.0092592</c:v>
                </c:pt>
                <c:pt idx="18660">
                  <c:v>4277045364.583333</c:v>
                </c:pt>
                <c:pt idx="18661">
                  <c:v>4277045376.1574078</c:v>
                </c:pt>
                <c:pt idx="18662">
                  <c:v>4277045387.7314816</c:v>
                </c:pt>
                <c:pt idx="18663">
                  <c:v>4277045399.3055553</c:v>
                </c:pt>
                <c:pt idx="18664">
                  <c:v>4277045410.8796291</c:v>
                </c:pt>
                <c:pt idx="18665">
                  <c:v>4277045423.6111107</c:v>
                </c:pt>
                <c:pt idx="18666">
                  <c:v>4277045435.1851854</c:v>
                </c:pt>
                <c:pt idx="18667">
                  <c:v>4277045446.7592592</c:v>
                </c:pt>
                <c:pt idx="18668">
                  <c:v>4277045458.333333</c:v>
                </c:pt>
                <c:pt idx="18669">
                  <c:v>4277045469.9074073</c:v>
                </c:pt>
                <c:pt idx="18670">
                  <c:v>4277045481.4814816</c:v>
                </c:pt>
                <c:pt idx="18671">
                  <c:v>4277045516.2037039</c:v>
                </c:pt>
                <c:pt idx="18672">
                  <c:v>4277045550.9259257</c:v>
                </c:pt>
                <c:pt idx="18673">
                  <c:v>4277045585.6481481</c:v>
                </c:pt>
                <c:pt idx="18674">
                  <c:v>4277045620.3703704</c:v>
                </c:pt>
                <c:pt idx="18675">
                  <c:v>4277045655.0925927</c:v>
                </c:pt>
                <c:pt idx="18676">
                  <c:v>4277045689.814815</c:v>
                </c:pt>
                <c:pt idx="18677">
                  <c:v>4277045724.5370374</c:v>
                </c:pt>
                <c:pt idx="18678">
                  <c:v>4277045759.2592587</c:v>
                </c:pt>
                <c:pt idx="18679">
                  <c:v>4277045793.9814811</c:v>
                </c:pt>
                <c:pt idx="18680">
                  <c:v>4277045828.7037034</c:v>
                </c:pt>
                <c:pt idx="18681">
                  <c:v>4277045863.4259257</c:v>
                </c:pt>
                <c:pt idx="18682">
                  <c:v>4277045898.1481481</c:v>
                </c:pt>
                <c:pt idx="18683">
                  <c:v>4277045932.8703704</c:v>
                </c:pt>
                <c:pt idx="18684">
                  <c:v>4277045967.5925927</c:v>
                </c:pt>
                <c:pt idx="18685">
                  <c:v>4277046002.3148146</c:v>
                </c:pt>
                <c:pt idx="18686">
                  <c:v>4277046038.1944447</c:v>
                </c:pt>
                <c:pt idx="18687">
                  <c:v>4277046064.8148146</c:v>
                </c:pt>
                <c:pt idx="18688">
                  <c:v>4277046068.2870369</c:v>
                </c:pt>
                <c:pt idx="18689">
                  <c:v>4277046071.7592592</c:v>
                </c:pt>
                <c:pt idx="18690">
                  <c:v>4277046074.0740738</c:v>
                </c:pt>
                <c:pt idx="18691">
                  <c:v>4277046077.5462961</c:v>
                </c:pt>
                <c:pt idx="18692">
                  <c:v>4277046081.0185184</c:v>
                </c:pt>
                <c:pt idx="18693">
                  <c:v>4277046084.4907408</c:v>
                </c:pt>
                <c:pt idx="18694">
                  <c:v>4277046086.8055553</c:v>
                </c:pt>
                <c:pt idx="18695">
                  <c:v>4277046090.2777777</c:v>
                </c:pt>
                <c:pt idx="18696">
                  <c:v>4277046093.75</c:v>
                </c:pt>
                <c:pt idx="18697">
                  <c:v>4277046097.2222223</c:v>
                </c:pt>
                <c:pt idx="18698">
                  <c:v>4277046100.6944447</c:v>
                </c:pt>
                <c:pt idx="18699">
                  <c:v>4277046103.0092592</c:v>
                </c:pt>
                <c:pt idx="18700">
                  <c:v>4277046106.4814816</c:v>
                </c:pt>
                <c:pt idx="18701">
                  <c:v>4277046109.9537039</c:v>
                </c:pt>
                <c:pt idx="18702">
                  <c:v>4277046113.4259262</c:v>
                </c:pt>
                <c:pt idx="18703">
                  <c:v>4277046115.7407408</c:v>
                </c:pt>
                <c:pt idx="18704">
                  <c:v>4277046119.2129631</c:v>
                </c:pt>
                <c:pt idx="18705">
                  <c:v>4277046122.6851854</c:v>
                </c:pt>
                <c:pt idx="18706">
                  <c:v>4277046126.1574078</c:v>
                </c:pt>
                <c:pt idx="18707">
                  <c:v>4277046128.4722223</c:v>
                </c:pt>
                <c:pt idx="18708">
                  <c:v>4277046131.9444447</c:v>
                </c:pt>
                <c:pt idx="18709">
                  <c:v>4277046135.416667</c:v>
                </c:pt>
                <c:pt idx="18710">
                  <c:v>4277046138.8888884</c:v>
                </c:pt>
                <c:pt idx="18711">
                  <c:v>4277046142.3611107</c:v>
                </c:pt>
                <c:pt idx="18712">
                  <c:v>4277046144.6759262</c:v>
                </c:pt>
                <c:pt idx="18713">
                  <c:v>4277046148.1481485</c:v>
                </c:pt>
                <c:pt idx="18714">
                  <c:v>4277046151.6203699</c:v>
                </c:pt>
                <c:pt idx="18715">
                  <c:v>4277046155.0925922</c:v>
                </c:pt>
                <c:pt idx="18716">
                  <c:v>4277046157.4074078</c:v>
                </c:pt>
                <c:pt idx="18717">
                  <c:v>4277046160.8796291</c:v>
                </c:pt>
                <c:pt idx="18718">
                  <c:v>4277046164.3518515</c:v>
                </c:pt>
                <c:pt idx="18719">
                  <c:v>4277046167.8240738</c:v>
                </c:pt>
                <c:pt idx="18720">
                  <c:v>4277046171.2962961</c:v>
                </c:pt>
                <c:pt idx="18721">
                  <c:v>4277046173.6111107</c:v>
                </c:pt>
                <c:pt idx="18722">
                  <c:v>4277046177.083333</c:v>
                </c:pt>
                <c:pt idx="18723">
                  <c:v>4277046180.5555553</c:v>
                </c:pt>
                <c:pt idx="18724">
                  <c:v>4277046184.0277777</c:v>
                </c:pt>
                <c:pt idx="18725">
                  <c:v>4277046186.3425922</c:v>
                </c:pt>
                <c:pt idx="18726">
                  <c:v>4277046189.8148146</c:v>
                </c:pt>
                <c:pt idx="18727">
                  <c:v>4277046193.2870369</c:v>
                </c:pt>
                <c:pt idx="18728">
                  <c:v>4277046196.7592592</c:v>
                </c:pt>
                <c:pt idx="18729">
                  <c:v>4277046199.0740738</c:v>
                </c:pt>
                <c:pt idx="18730">
                  <c:v>4277046202.5462961</c:v>
                </c:pt>
                <c:pt idx="18731">
                  <c:v>4277046206.0185184</c:v>
                </c:pt>
                <c:pt idx="18732">
                  <c:v>4277046209.4907408</c:v>
                </c:pt>
                <c:pt idx="18733">
                  <c:v>4277046212.9629631</c:v>
                </c:pt>
                <c:pt idx="18734">
                  <c:v>4277046215.2777777</c:v>
                </c:pt>
                <c:pt idx="18735">
                  <c:v>4277046218.75</c:v>
                </c:pt>
                <c:pt idx="18736">
                  <c:v>4277046222.2222223</c:v>
                </c:pt>
                <c:pt idx="18737">
                  <c:v>4277046225.6944447</c:v>
                </c:pt>
                <c:pt idx="18738">
                  <c:v>4277046228.0092592</c:v>
                </c:pt>
                <c:pt idx="18739">
                  <c:v>4277046231.4814816</c:v>
                </c:pt>
                <c:pt idx="18740">
                  <c:v>4277046234.9537039</c:v>
                </c:pt>
                <c:pt idx="18741">
                  <c:v>4277046238.4259262</c:v>
                </c:pt>
                <c:pt idx="18742">
                  <c:v>4277046241.8981481</c:v>
                </c:pt>
                <c:pt idx="18743">
                  <c:v>4277046245.3703704</c:v>
                </c:pt>
                <c:pt idx="18744">
                  <c:v>4277046248.8425922</c:v>
                </c:pt>
                <c:pt idx="18745">
                  <c:v>4277046252.3148146</c:v>
                </c:pt>
                <c:pt idx="18746">
                  <c:v>4277046254.6296296</c:v>
                </c:pt>
                <c:pt idx="18747">
                  <c:v>4277046258.1018519</c:v>
                </c:pt>
                <c:pt idx="18748">
                  <c:v>4277046261.5740738</c:v>
                </c:pt>
                <c:pt idx="18749">
                  <c:v>4277046265.0462961</c:v>
                </c:pt>
                <c:pt idx="18750">
                  <c:v>4277046267.3611112</c:v>
                </c:pt>
                <c:pt idx="18751">
                  <c:v>4277046270.8333335</c:v>
                </c:pt>
                <c:pt idx="18752">
                  <c:v>4277046274.3055553</c:v>
                </c:pt>
                <c:pt idx="18753">
                  <c:v>4277046277.7777777</c:v>
                </c:pt>
                <c:pt idx="18754">
                  <c:v>4277046281.25</c:v>
                </c:pt>
                <c:pt idx="18755">
                  <c:v>4277046283.5648146</c:v>
                </c:pt>
                <c:pt idx="18756">
                  <c:v>4277046287.0370369</c:v>
                </c:pt>
                <c:pt idx="18757">
                  <c:v>4277046290.5092592</c:v>
                </c:pt>
                <c:pt idx="18758">
                  <c:v>4277046293.9814816</c:v>
                </c:pt>
                <c:pt idx="18759">
                  <c:v>4277046296.2962961</c:v>
                </c:pt>
                <c:pt idx="18760">
                  <c:v>4277046299.7685184</c:v>
                </c:pt>
                <c:pt idx="18761">
                  <c:v>4277046303.2407408</c:v>
                </c:pt>
                <c:pt idx="18762">
                  <c:v>4277046306.7129631</c:v>
                </c:pt>
                <c:pt idx="18763">
                  <c:v>4277046310.185185</c:v>
                </c:pt>
                <c:pt idx="18764">
                  <c:v>4277046313.6574073</c:v>
                </c:pt>
                <c:pt idx="18765">
                  <c:v>4277046317.1296296</c:v>
                </c:pt>
                <c:pt idx="18766">
                  <c:v>4277046320.6018519</c:v>
                </c:pt>
                <c:pt idx="18767">
                  <c:v>4277046322.9166665</c:v>
                </c:pt>
                <c:pt idx="18768">
                  <c:v>4277046326.3888888</c:v>
                </c:pt>
                <c:pt idx="18769">
                  <c:v>4277046329.8611112</c:v>
                </c:pt>
                <c:pt idx="18770">
                  <c:v>4277046333.3333335</c:v>
                </c:pt>
                <c:pt idx="18771">
                  <c:v>4277046335.6481481</c:v>
                </c:pt>
                <c:pt idx="18772">
                  <c:v>4277046339.1203704</c:v>
                </c:pt>
                <c:pt idx="18773">
                  <c:v>4277046342.5925927</c:v>
                </c:pt>
                <c:pt idx="18774">
                  <c:v>4277046346.064815</c:v>
                </c:pt>
                <c:pt idx="18775">
                  <c:v>4277046349.5370374</c:v>
                </c:pt>
                <c:pt idx="18776">
                  <c:v>4277046351.8518519</c:v>
                </c:pt>
                <c:pt idx="18777">
                  <c:v>4277046355.3240743</c:v>
                </c:pt>
                <c:pt idx="18778">
                  <c:v>4277046358.7962966</c:v>
                </c:pt>
                <c:pt idx="18779">
                  <c:v>4277046362.2685189</c:v>
                </c:pt>
                <c:pt idx="18780">
                  <c:v>4277046364.5833335</c:v>
                </c:pt>
                <c:pt idx="18781">
                  <c:v>4277046368.0555558</c:v>
                </c:pt>
                <c:pt idx="18782">
                  <c:v>4277046371.5277781</c:v>
                </c:pt>
                <c:pt idx="18783">
                  <c:v>4277046375.0000005</c:v>
                </c:pt>
                <c:pt idx="18784">
                  <c:v>4277046378.4722228</c:v>
                </c:pt>
                <c:pt idx="18785">
                  <c:v>4277046380.7870374</c:v>
                </c:pt>
                <c:pt idx="18786">
                  <c:v>4277046384.2592597</c:v>
                </c:pt>
                <c:pt idx="18787">
                  <c:v>4277046387.731482</c:v>
                </c:pt>
                <c:pt idx="18788">
                  <c:v>4277046391.2037034</c:v>
                </c:pt>
                <c:pt idx="18789">
                  <c:v>4277046393.5185189</c:v>
                </c:pt>
                <c:pt idx="18790">
                  <c:v>4277046396.9907413</c:v>
                </c:pt>
                <c:pt idx="18791">
                  <c:v>4277046400.4629626</c:v>
                </c:pt>
                <c:pt idx="18792">
                  <c:v>4277046403.935185</c:v>
                </c:pt>
                <c:pt idx="18793">
                  <c:v>4277046406.2500005</c:v>
                </c:pt>
                <c:pt idx="18794">
                  <c:v>4277046409.7222219</c:v>
                </c:pt>
                <c:pt idx="18795">
                  <c:v>4277046413.1944442</c:v>
                </c:pt>
                <c:pt idx="18796">
                  <c:v>4277046416.6666665</c:v>
                </c:pt>
                <c:pt idx="18797">
                  <c:v>4277046420.1388888</c:v>
                </c:pt>
                <c:pt idx="18798">
                  <c:v>4277046422.4537034</c:v>
                </c:pt>
                <c:pt idx="18799">
                  <c:v>4277046425.9259257</c:v>
                </c:pt>
                <c:pt idx="18800">
                  <c:v>4277046429.3981481</c:v>
                </c:pt>
                <c:pt idx="18801">
                  <c:v>4277046432.8703704</c:v>
                </c:pt>
                <c:pt idx="18802">
                  <c:v>4277046435.185185</c:v>
                </c:pt>
                <c:pt idx="18803">
                  <c:v>4277046438.6574073</c:v>
                </c:pt>
                <c:pt idx="18804">
                  <c:v>4277046442.1296296</c:v>
                </c:pt>
                <c:pt idx="18805">
                  <c:v>4277046445.6018519</c:v>
                </c:pt>
                <c:pt idx="18806">
                  <c:v>4277046447.9166665</c:v>
                </c:pt>
                <c:pt idx="18807">
                  <c:v>4277046451.3888888</c:v>
                </c:pt>
                <c:pt idx="18808">
                  <c:v>4277046454.8611112</c:v>
                </c:pt>
                <c:pt idx="18809">
                  <c:v>4277046458.3333335</c:v>
                </c:pt>
                <c:pt idx="18810">
                  <c:v>4277046461.8055558</c:v>
                </c:pt>
                <c:pt idx="18811">
                  <c:v>4277046464.1203704</c:v>
                </c:pt>
                <c:pt idx="18812">
                  <c:v>4277046467.5925927</c:v>
                </c:pt>
                <c:pt idx="18813">
                  <c:v>4277046471.064815</c:v>
                </c:pt>
                <c:pt idx="18814">
                  <c:v>4277046474.5370374</c:v>
                </c:pt>
                <c:pt idx="18815">
                  <c:v>4277046476.8518519</c:v>
                </c:pt>
                <c:pt idx="18816">
                  <c:v>4277046480.3240743</c:v>
                </c:pt>
                <c:pt idx="18817">
                  <c:v>4277046483.7962966</c:v>
                </c:pt>
                <c:pt idx="18818">
                  <c:v>4277046487.2685189</c:v>
                </c:pt>
                <c:pt idx="18819">
                  <c:v>4277046490.7407403</c:v>
                </c:pt>
                <c:pt idx="18820">
                  <c:v>4277046493.0555558</c:v>
                </c:pt>
                <c:pt idx="18821">
                  <c:v>4277046496.5277781</c:v>
                </c:pt>
                <c:pt idx="18822">
                  <c:v>4277046499.9999995</c:v>
                </c:pt>
                <c:pt idx="18823">
                  <c:v>4277046503.4722219</c:v>
                </c:pt>
                <c:pt idx="18824">
                  <c:v>4277046506.9444442</c:v>
                </c:pt>
                <c:pt idx="18825">
                  <c:v>4277046510.4166665</c:v>
                </c:pt>
                <c:pt idx="18826">
                  <c:v>4277046513.8888888</c:v>
                </c:pt>
                <c:pt idx="18827">
                  <c:v>4277046517.3611112</c:v>
                </c:pt>
                <c:pt idx="18828">
                  <c:v>4277046519.6759257</c:v>
                </c:pt>
                <c:pt idx="18829">
                  <c:v>4277046523.1481481</c:v>
                </c:pt>
                <c:pt idx="18830">
                  <c:v>4277046526.6203704</c:v>
                </c:pt>
                <c:pt idx="18831">
                  <c:v>4277046530.0925927</c:v>
                </c:pt>
                <c:pt idx="18832">
                  <c:v>4277046532.4074073</c:v>
                </c:pt>
                <c:pt idx="18833">
                  <c:v>4277046535.8796296</c:v>
                </c:pt>
                <c:pt idx="18834">
                  <c:v>4277046539.3518519</c:v>
                </c:pt>
                <c:pt idx="18835">
                  <c:v>4277046542.8240743</c:v>
                </c:pt>
                <c:pt idx="18836">
                  <c:v>4277046545.1388888</c:v>
                </c:pt>
                <c:pt idx="18837">
                  <c:v>4277046548.6111112</c:v>
                </c:pt>
                <c:pt idx="18838">
                  <c:v>4277046552.0833335</c:v>
                </c:pt>
                <c:pt idx="18839">
                  <c:v>4277046555.5555558</c:v>
                </c:pt>
                <c:pt idx="18840">
                  <c:v>4277046559.0277781</c:v>
                </c:pt>
                <c:pt idx="18841">
                  <c:v>4277046561.3425927</c:v>
                </c:pt>
                <c:pt idx="18842">
                  <c:v>4277046564.814815</c:v>
                </c:pt>
                <c:pt idx="18843">
                  <c:v>4277046568.2870374</c:v>
                </c:pt>
                <c:pt idx="18844">
                  <c:v>4277046571.7592587</c:v>
                </c:pt>
                <c:pt idx="18845">
                  <c:v>4277046574.0740743</c:v>
                </c:pt>
                <c:pt idx="18846">
                  <c:v>4277046577.5462966</c:v>
                </c:pt>
                <c:pt idx="18847">
                  <c:v>4277046581.018518</c:v>
                </c:pt>
                <c:pt idx="18848">
                  <c:v>4277046584.4907403</c:v>
                </c:pt>
                <c:pt idx="18849">
                  <c:v>4277046587.9629626</c:v>
                </c:pt>
                <c:pt idx="18850">
                  <c:v>4277046590.2777772</c:v>
                </c:pt>
                <c:pt idx="18851">
                  <c:v>4277046593.7499995</c:v>
                </c:pt>
                <c:pt idx="18852">
                  <c:v>4277046597.2222219</c:v>
                </c:pt>
                <c:pt idx="18853">
                  <c:v>4277046600.6944442</c:v>
                </c:pt>
                <c:pt idx="18854">
                  <c:v>4277046603.0092587</c:v>
                </c:pt>
                <c:pt idx="18855">
                  <c:v>4277046606.4814811</c:v>
                </c:pt>
                <c:pt idx="18856">
                  <c:v>4277046609.9537034</c:v>
                </c:pt>
                <c:pt idx="18857">
                  <c:v>4277046613.4259257</c:v>
                </c:pt>
                <c:pt idx="18858">
                  <c:v>4277046615.7407403</c:v>
                </c:pt>
                <c:pt idx="18859">
                  <c:v>4277046619.2129626</c:v>
                </c:pt>
                <c:pt idx="18860">
                  <c:v>4277046622.685185</c:v>
                </c:pt>
                <c:pt idx="18861">
                  <c:v>4277046626.1574073</c:v>
                </c:pt>
                <c:pt idx="18862">
                  <c:v>4277046629.6296296</c:v>
                </c:pt>
                <c:pt idx="18863">
                  <c:v>4277046631.9444442</c:v>
                </c:pt>
                <c:pt idx="18864">
                  <c:v>4277046635.4166665</c:v>
                </c:pt>
                <c:pt idx="18865">
                  <c:v>4277046638.8888888</c:v>
                </c:pt>
                <c:pt idx="18866">
                  <c:v>4277046642.3611112</c:v>
                </c:pt>
                <c:pt idx="18867">
                  <c:v>4277046644.6759257</c:v>
                </c:pt>
                <c:pt idx="18868">
                  <c:v>4277046648.1481481</c:v>
                </c:pt>
                <c:pt idx="18869">
                  <c:v>4277046651.6203704</c:v>
                </c:pt>
                <c:pt idx="18870">
                  <c:v>4277046655.0925927</c:v>
                </c:pt>
                <c:pt idx="18871">
                  <c:v>4277046658.564815</c:v>
                </c:pt>
                <c:pt idx="18872">
                  <c:v>4277046660.8796296</c:v>
                </c:pt>
                <c:pt idx="18873">
                  <c:v>4277046664.3518519</c:v>
                </c:pt>
                <c:pt idx="18874">
                  <c:v>4277046667.8240743</c:v>
                </c:pt>
                <c:pt idx="18875">
                  <c:v>4277046671.2962961</c:v>
                </c:pt>
                <c:pt idx="18876">
                  <c:v>4277046673.6111112</c:v>
                </c:pt>
                <c:pt idx="18877">
                  <c:v>4277046677.0833335</c:v>
                </c:pt>
                <c:pt idx="18878">
                  <c:v>4277046680.5555553</c:v>
                </c:pt>
                <c:pt idx="18879">
                  <c:v>4277046684.0277777</c:v>
                </c:pt>
                <c:pt idx="18880">
                  <c:v>4277046686.3425927</c:v>
                </c:pt>
                <c:pt idx="18881">
                  <c:v>4277046689.8148146</c:v>
                </c:pt>
                <c:pt idx="18882">
                  <c:v>4277046693.2870369</c:v>
                </c:pt>
                <c:pt idx="18883">
                  <c:v>4277046696.7592592</c:v>
                </c:pt>
                <c:pt idx="18884">
                  <c:v>4277046700.2314816</c:v>
                </c:pt>
                <c:pt idx="18885">
                  <c:v>4277046702.5462961</c:v>
                </c:pt>
                <c:pt idx="18886">
                  <c:v>4277046706.0185184</c:v>
                </c:pt>
                <c:pt idx="18887">
                  <c:v>4277046709.4907408</c:v>
                </c:pt>
                <c:pt idx="18888">
                  <c:v>4277046712.9629631</c:v>
                </c:pt>
                <c:pt idx="18889">
                  <c:v>4277046715.2777777</c:v>
                </c:pt>
                <c:pt idx="18890">
                  <c:v>4277046718.75</c:v>
                </c:pt>
                <c:pt idx="18891">
                  <c:v>4277046722.2222223</c:v>
                </c:pt>
                <c:pt idx="18892">
                  <c:v>4277046725.6944447</c:v>
                </c:pt>
                <c:pt idx="18893">
                  <c:v>4277046737.2685184</c:v>
                </c:pt>
                <c:pt idx="18894">
                  <c:v>4277046748.8425927</c:v>
                </c:pt>
                <c:pt idx="18895">
                  <c:v>4277046760.416667</c:v>
                </c:pt>
                <c:pt idx="18896">
                  <c:v>4277046771.9907408</c:v>
                </c:pt>
                <c:pt idx="18897">
                  <c:v>4277046783.5648146</c:v>
                </c:pt>
                <c:pt idx="18898">
                  <c:v>4277046795.1388893</c:v>
                </c:pt>
                <c:pt idx="18899">
                  <c:v>4277046806.7129631</c:v>
                </c:pt>
                <c:pt idx="18900">
                  <c:v>4277046818.2870369</c:v>
                </c:pt>
                <c:pt idx="18901">
                  <c:v>4277046831.0185184</c:v>
                </c:pt>
                <c:pt idx="18902">
                  <c:v>4277046842.5925922</c:v>
                </c:pt>
                <c:pt idx="18903">
                  <c:v>4277046854.166667</c:v>
                </c:pt>
                <c:pt idx="18904">
                  <c:v>4277046865.7407408</c:v>
                </c:pt>
                <c:pt idx="18905">
                  <c:v>4277046877.3148146</c:v>
                </c:pt>
                <c:pt idx="18906">
                  <c:v>4277046888.8888893</c:v>
                </c:pt>
                <c:pt idx="18907">
                  <c:v>4277046900.4629631</c:v>
                </c:pt>
                <c:pt idx="18908">
                  <c:v>4277046912.0370369</c:v>
                </c:pt>
                <c:pt idx="18909">
                  <c:v>4277046923.6111107</c:v>
                </c:pt>
                <c:pt idx="18910">
                  <c:v>4277046935.1851854</c:v>
                </c:pt>
                <c:pt idx="18911">
                  <c:v>4277046946.7592592</c:v>
                </c:pt>
                <c:pt idx="18912">
                  <c:v>4277046959.4907408</c:v>
                </c:pt>
                <c:pt idx="18913">
                  <c:v>4277046971.0648146</c:v>
                </c:pt>
                <c:pt idx="18914">
                  <c:v>4277046982.6388884</c:v>
                </c:pt>
                <c:pt idx="18915">
                  <c:v>4277046994.2129631</c:v>
                </c:pt>
                <c:pt idx="18916">
                  <c:v>4277047005.7870369</c:v>
                </c:pt>
                <c:pt idx="18917">
                  <c:v>4277047017.3611107</c:v>
                </c:pt>
                <c:pt idx="18918">
                  <c:v>4277047028.9351854</c:v>
                </c:pt>
                <c:pt idx="18919">
                  <c:v>4277047040.5092592</c:v>
                </c:pt>
                <c:pt idx="18920">
                  <c:v>4277047052.0833335</c:v>
                </c:pt>
                <c:pt idx="18921">
                  <c:v>4277047063.6574073</c:v>
                </c:pt>
                <c:pt idx="18922">
                  <c:v>4277047076.3888888</c:v>
                </c:pt>
                <c:pt idx="18923">
                  <c:v>4277047111.1111112</c:v>
                </c:pt>
                <c:pt idx="18924">
                  <c:v>4277047145.8333335</c:v>
                </c:pt>
                <c:pt idx="18925">
                  <c:v>4277047180.5555558</c:v>
                </c:pt>
                <c:pt idx="18926">
                  <c:v>4277047215.2777781</c:v>
                </c:pt>
                <c:pt idx="18927">
                  <c:v>4277047250.0000005</c:v>
                </c:pt>
                <c:pt idx="18928">
                  <c:v>4277047284.7222219</c:v>
                </c:pt>
                <c:pt idx="18929">
                  <c:v>4277047319.4444442</c:v>
                </c:pt>
                <c:pt idx="18930">
                  <c:v>4277047354.1666665</c:v>
                </c:pt>
                <c:pt idx="18931">
                  <c:v>4277047388.8888888</c:v>
                </c:pt>
                <c:pt idx="18932">
                  <c:v>4277047423.6111112</c:v>
                </c:pt>
                <c:pt idx="18933">
                  <c:v>4277047458.3333335</c:v>
                </c:pt>
                <c:pt idx="18934">
                  <c:v>4277047493.0555553</c:v>
                </c:pt>
                <c:pt idx="18935">
                  <c:v>4277047527.7777777</c:v>
                </c:pt>
                <c:pt idx="18936">
                  <c:v>4277047562.5</c:v>
                </c:pt>
                <c:pt idx="18937">
                  <c:v>4277047597.2222223</c:v>
                </c:pt>
                <c:pt idx="18938">
                  <c:v>4277047631.9444447</c:v>
                </c:pt>
                <c:pt idx="18939">
                  <c:v>4277047666.666667</c:v>
                </c:pt>
                <c:pt idx="18940">
                  <c:v>4277047701.3888884</c:v>
                </c:pt>
                <c:pt idx="18941">
                  <c:v>4277047736.1111107</c:v>
                </c:pt>
                <c:pt idx="18942">
                  <c:v>4277047770.833333</c:v>
                </c:pt>
                <c:pt idx="18943">
                  <c:v>4277047840.2777777</c:v>
                </c:pt>
                <c:pt idx="18944">
                  <c:v>4277047909.7222223</c:v>
                </c:pt>
                <c:pt idx="18945">
                  <c:v>4277047979.1666665</c:v>
                </c:pt>
                <c:pt idx="18946">
                  <c:v>4277048048.6111112</c:v>
                </c:pt>
                <c:pt idx="18947">
                  <c:v>4277048118.0555558</c:v>
                </c:pt>
                <c:pt idx="18948">
                  <c:v>4277048187.5</c:v>
                </c:pt>
                <c:pt idx="18949">
                  <c:v>4277048256.9444447</c:v>
                </c:pt>
                <c:pt idx="18950">
                  <c:v>4277048326.3888893</c:v>
                </c:pt>
                <c:pt idx="18951">
                  <c:v>4277048395.833333</c:v>
                </c:pt>
                <c:pt idx="18952">
                  <c:v>4277048465.2777777</c:v>
                </c:pt>
                <c:pt idx="18953">
                  <c:v>4277048534.7222223</c:v>
                </c:pt>
                <c:pt idx="18954">
                  <c:v>4277048604.1666665</c:v>
                </c:pt>
                <c:pt idx="18955">
                  <c:v>4277048673.6111112</c:v>
                </c:pt>
                <c:pt idx="18956">
                  <c:v>4277048743.0555558</c:v>
                </c:pt>
                <c:pt idx="18957">
                  <c:v>4277048812.5000005</c:v>
                </c:pt>
                <c:pt idx="18958">
                  <c:v>4277048881.9444442</c:v>
                </c:pt>
                <c:pt idx="18959">
                  <c:v>4277048951.3888888</c:v>
                </c:pt>
                <c:pt idx="18960">
                  <c:v>4277049020.8333335</c:v>
                </c:pt>
                <c:pt idx="18961">
                  <c:v>4277049090.2777777</c:v>
                </c:pt>
                <c:pt idx="18962">
                  <c:v>4277049160.8796301</c:v>
                </c:pt>
                <c:pt idx="18963">
                  <c:v>4277049230.3240738</c:v>
                </c:pt>
                <c:pt idx="18964">
                  <c:v>4277049299.7685184</c:v>
                </c:pt>
                <c:pt idx="18965">
                  <c:v>4277049369.2129631</c:v>
                </c:pt>
                <c:pt idx="18966">
                  <c:v>4277049438.6574073</c:v>
                </c:pt>
                <c:pt idx="18967">
                  <c:v>4277049508.1018519</c:v>
                </c:pt>
                <c:pt idx="18968">
                  <c:v>4277049577.5462966</c:v>
                </c:pt>
                <c:pt idx="18969">
                  <c:v>4277049646.9907403</c:v>
                </c:pt>
                <c:pt idx="18970">
                  <c:v>4277049716.435185</c:v>
                </c:pt>
                <c:pt idx="18971">
                  <c:v>4277049785.8796296</c:v>
                </c:pt>
                <c:pt idx="18972">
                  <c:v>4277049855.3240738</c:v>
                </c:pt>
                <c:pt idx="18973">
                  <c:v>4277049924.7685184</c:v>
                </c:pt>
                <c:pt idx="18974">
                  <c:v>4277049994.2129631</c:v>
                </c:pt>
                <c:pt idx="18975">
                  <c:v>4277050063.6574078</c:v>
                </c:pt>
                <c:pt idx="18976">
                  <c:v>4277050133.1018515</c:v>
                </c:pt>
                <c:pt idx="18977">
                  <c:v>4277050202.5462961</c:v>
                </c:pt>
                <c:pt idx="18978">
                  <c:v>4277050271.9907413</c:v>
                </c:pt>
                <c:pt idx="18979">
                  <c:v>4277050341.435185</c:v>
                </c:pt>
                <c:pt idx="18980">
                  <c:v>4277050410.8796296</c:v>
                </c:pt>
                <c:pt idx="18981">
                  <c:v>4277050480.3240743</c:v>
                </c:pt>
                <c:pt idx="18982">
                  <c:v>4277050549.7685184</c:v>
                </c:pt>
                <c:pt idx="18983">
                  <c:v>4277050619.2129631</c:v>
                </c:pt>
                <c:pt idx="18984">
                  <c:v>4277050688.6574078</c:v>
                </c:pt>
                <c:pt idx="18985">
                  <c:v>4277050758.1018515</c:v>
                </c:pt>
                <c:pt idx="18986">
                  <c:v>4277050827.5462961</c:v>
                </c:pt>
                <c:pt idx="18987">
                  <c:v>4277050896.9907408</c:v>
                </c:pt>
                <c:pt idx="18988">
                  <c:v>4277050966.4351854</c:v>
                </c:pt>
                <c:pt idx="18989">
                  <c:v>4277051035.8796296</c:v>
                </c:pt>
                <c:pt idx="18990">
                  <c:v>4277051105.3240743</c:v>
                </c:pt>
                <c:pt idx="18991">
                  <c:v>4277051174.7685189</c:v>
                </c:pt>
                <c:pt idx="18992">
                  <c:v>4277051186.3425927</c:v>
                </c:pt>
                <c:pt idx="18993">
                  <c:v>4277051189.814815</c:v>
                </c:pt>
                <c:pt idx="18994">
                  <c:v>4277051192.1296296</c:v>
                </c:pt>
                <c:pt idx="18995">
                  <c:v>4277051195.6018519</c:v>
                </c:pt>
                <c:pt idx="18996">
                  <c:v>4277051199.0740743</c:v>
                </c:pt>
                <c:pt idx="18997">
                  <c:v>4277051202.5462966</c:v>
                </c:pt>
                <c:pt idx="18998">
                  <c:v>4277051206.0185189</c:v>
                </c:pt>
                <c:pt idx="18999">
                  <c:v>4277051208.3333335</c:v>
                </c:pt>
                <c:pt idx="19000">
                  <c:v>4277051211.8055558</c:v>
                </c:pt>
                <c:pt idx="19001">
                  <c:v>4277051215.2777781</c:v>
                </c:pt>
                <c:pt idx="19002">
                  <c:v>4277051218.7499995</c:v>
                </c:pt>
                <c:pt idx="19003">
                  <c:v>4277051221.064815</c:v>
                </c:pt>
                <c:pt idx="19004">
                  <c:v>4277051224.5370374</c:v>
                </c:pt>
                <c:pt idx="19005">
                  <c:v>4277051228.0092587</c:v>
                </c:pt>
                <c:pt idx="19006">
                  <c:v>4277051231.4814811</c:v>
                </c:pt>
                <c:pt idx="19007">
                  <c:v>4277051234.9537034</c:v>
                </c:pt>
                <c:pt idx="19008">
                  <c:v>4277051237.268518</c:v>
                </c:pt>
                <c:pt idx="19009">
                  <c:v>4277051240.7407403</c:v>
                </c:pt>
                <c:pt idx="19010">
                  <c:v>4277051244.2129626</c:v>
                </c:pt>
                <c:pt idx="19011">
                  <c:v>4277051247.685185</c:v>
                </c:pt>
                <c:pt idx="19012">
                  <c:v>4277051249.9999995</c:v>
                </c:pt>
                <c:pt idx="19013">
                  <c:v>4277051253.4722219</c:v>
                </c:pt>
                <c:pt idx="19014">
                  <c:v>4277051256.9444442</c:v>
                </c:pt>
                <c:pt idx="19015">
                  <c:v>4277051260.4166665</c:v>
                </c:pt>
                <c:pt idx="19016">
                  <c:v>4277051262.7314811</c:v>
                </c:pt>
                <c:pt idx="19017">
                  <c:v>4277051266.2037034</c:v>
                </c:pt>
                <c:pt idx="19018">
                  <c:v>4277051269.6759257</c:v>
                </c:pt>
                <c:pt idx="19019">
                  <c:v>4277051273.1481481</c:v>
                </c:pt>
                <c:pt idx="19020">
                  <c:v>4277051276.6203704</c:v>
                </c:pt>
                <c:pt idx="19021">
                  <c:v>4277051278.935185</c:v>
                </c:pt>
                <c:pt idx="19022">
                  <c:v>4277051282.4074073</c:v>
                </c:pt>
                <c:pt idx="19023">
                  <c:v>4277051285.8796296</c:v>
                </c:pt>
                <c:pt idx="19024">
                  <c:v>4277051289.3518519</c:v>
                </c:pt>
                <c:pt idx="19025">
                  <c:v>4277051291.6666665</c:v>
                </c:pt>
                <c:pt idx="19026">
                  <c:v>4277051295.1388888</c:v>
                </c:pt>
                <c:pt idx="19027">
                  <c:v>4277051298.6111112</c:v>
                </c:pt>
                <c:pt idx="19028">
                  <c:v>4277051302.0833335</c:v>
                </c:pt>
                <c:pt idx="19029">
                  <c:v>4277051304.3981481</c:v>
                </c:pt>
                <c:pt idx="19030">
                  <c:v>4277051307.8703704</c:v>
                </c:pt>
                <c:pt idx="19031">
                  <c:v>4277051311.3425927</c:v>
                </c:pt>
                <c:pt idx="19032">
                  <c:v>4277051314.814815</c:v>
                </c:pt>
                <c:pt idx="19033">
                  <c:v>4277051318.2870369</c:v>
                </c:pt>
                <c:pt idx="19034">
                  <c:v>4277051320.6018519</c:v>
                </c:pt>
                <c:pt idx="19035">
                  <c:v>4277051324.0740743</c:v>
                </c:pt>
                <c:pt idx="19036">
                  <c:v>4277051327.5462961</c:v>
                </c:pt>
                <c:pt idx="19037">
                  <c:v>4277051331.0185184</c:v>
                </c:pt>
                <c:pt idx="19038">
                  <c:v>4277051333.3333335</c:v>
                </c:pt>
                <c:pt idx="19039">
                  <c:v>4277051336.8055558</c:v>
                </c:pt>
                <c:pt idx="19040">
                  <c:v>4277051340.2777777</c:v>
                </c:pt>
                <c:pt idx="19041">
                  <c:v>4277051343.75</c:v>
                </c:pt>
                <c:pt idx="19042">
                  <c:v>4277051347.2222223</c:v>
                </c:pt>
                <c:pt idx="19043">
                  <c:v>4277051349.5370369</c:v>
                </c:pt>
                <c:pt idx="19044">
                  <c:v>4277051353.0092592</c:v>
                </c:pt>
                <c:pt idx="19045">
                  <c:v>4277051356.4814816</c:v>
                </c:pt>
                <c:pt idx="19046">
                  <c:v>4277051359.9537039</c:v>
                </c:pt>
                <c:pt idx="19047">
                  <c:v>4277051362.2685184</c:v>
                </c:pt>
                <c:pt idx="19048">
                  <c:v>4277051365.7407408</c:v>
                </c:pt>
                <c:pt idx="19049">
                  <c:v>4277051369.2129631</c:v>
                </c:pt>
                <c:pt idx="19050">
                  <c:v>4277051372.6851854</c:v>
                </c:pt>
                <c:pt idx="19051">
                  <c:v>4277051375</c:v>
                </c:pt>
                <c:pt idx="19052">
                  <c:v>4277051378.4722223</c:v>
                </c:pt>
                <c:pt idx="19053">
                  <c:v>4277051381.9444447</c:v>
                </c:pt>
                <c:pt idx="19054">
                  <c:v>4277051385.4166665</c:v>
                </c:pt>
                <c:pt idx="19055">
                  <c:v>4277051388.8888888</c:v>
                </c:pt>
                <c:pt idx="19056">
                  <c:v>4277051391.2037039</c:v>
                </c:pt>
                <c:pt idx="19057">
                  <c:v>4277051394.6759262</c:v>
                </c:pt>
                <c:pt idx="19058">
                  <c:v>4277051398.1481481</c:v>
                </c:pt>
                <c:pt idx="19059">
                  <c:v>4277051401.6203704</c:v>
                </c:pt>
                <c:pt idx="19060">
                  <c:v>4277051403.9351854</c:v>
                </c:pt>
                <c:pt idx="19061">
                  <c:v>4277051407.4074078</c:v>
                </c:pt>
                <c:pt idx="19062">
                  <c:v>4277051410.8796296</c:v>
                </c:pt>
                <c:pt idx="19063">
                  <c:v>4277051414.3518519</c:v>
                </c:pt>
                <c:pt idx="19064">
                  <c:v>4277051417.8240738</c:v>
                </c:pt>
                <c:pt idx="19065">
                  <c:v>4277051420.1388893</c:v>
                </c:pt>
                <c:pt idx="19066">
                  <c:v>4277051423.6111112</c:v>
                </c:pt>
                <c:pt idx="19067">
                  <c:v>4277051427.0833335</c:v>
                </c:pt>
                <c:pt idx="19068">
                  <c:v>4277051430.5555553</c:v>
                </c:pt>
                <c:pt idx="19069">
                  <c:v>4277051432.8703709</c:v>
                </c:pt>
                <c:pt idx="19070">
                  <c:v>4277051436.3425927</c:v>
                </c:pt>
                <c:pt idx="19071">
                  <c:v>4277051439.8148146</c:v>
                </c:pt>
                <c:pt idx="19072">
                  <c:v>4277051443.2870369</c:v>
                </c:pt>
                <c:pt idx="19073">
                  <c:v>4277051445.6018519</c:v>
                </c:pt>
                <c:pt idx="19074">
                  <c:v>4277051449.0740738</c:v>
                </c:pt>
                <c:pt idx="19075">
                  <c:v>4277051452.5462961</c:v>
                </c:pt>
                <c:pt idx="19076">
                  <c:v>4277051456.0185184</c:v>
                </c:pt>
                <c:pt idx="19077">
                  <c:v>4277051459.4907408</c:v>
                </c:pt>
                <c:pt idx="19078">
                  <c:v>4277051461.8055553</c:v>
                </c:pt>
                <c:pt idx="19079">
                  <c:v>4277051465.2777777</c:v>
                </c:pt>
                <c:pt idx="19080">
                  <c:v>4277051468.75</c:v>
                </c:pt>
                <c:pt idx="19081">
                  <c:v>4277051472.2222223</c:v>
                </c:pt>
                <c:pt idx="19082">
                  <c:v>4277051474.5370369</c:v>
                </c:pt>
                <c:pt idx="19083">
                  <c:v>4277051478.0092592</c:v>
                </c:pt>
                <c:pt idx="19084">
                  <c:v>4277051481.4814816</c:v>
                </c:pt>
                <c:pt idx="19085">
                  <c:v>4277051484.9537039</c:v>
                </c:pt>
                <c:pt idx="19086">
                  <c:v>4277051487.2685184</c:v>
                </c:pt>
                <c:pt idx="19087">
                  <c:v>4277051490.7407408</c:v>
                </c:pt>
                <c:pt idx="19088">
                  <c:v>4277051494.2129631</c:v>
                </c:pt>
                <c:pt idx="19089">
                  <c:v>4277051497.6851854</c:v>
                </c:pt>
                <c:pt idx="19090">
                  <c:v>4277051501.1574078</c:v>
                </c:pt>
                <c:pt idx="19091">
                  <c:v>4277051503.4722223</c:v>
                </c:pt>
                <c:pt idx="19092">
                  <c:v>4277051506.9444447</c:v>
                </c:pt>
                <c:pt idx="19093">
                  <c:v>4277051510.416667</c:v>
                </c:pt>
                <c:pt idx="19094">
                  <c:v>4277051513.8888893</c:v>
                </c:pt>
                <c:pt idx="19095">
                  <c:v>4277051516.2037039</c:v>
                </c:pt>
                <c:pt idx="19096">
                  <c:v>4277051519.6759262</c:v>
                </c:pt>
                <c:pt idx="19097">
                  <c:v>4277051523.1481485</c:v>
                </c:pt>
                <c:pt idx="19098">
                  <c:v>4277051526.6203709</c:v>
                </c:pt>
                <c:pt idx="19099">
                  <c:v>4277051528.9351854</c:v>
                </c:pt>
                <c:pt idx="19100">
                  <c:v>4277051532.4074078</c:v>
                </c:pt>
                <c:pt idx="19101">
                  <c:v>4277051535.8796301</c:v>
                </c:pt>
                <c:pt idx="19102">
                  <c:v>4277051539.3518515</c:v>
                </c:pt>
                <c:pt idx="19103">
                  <c:v>4277051542.8240738</c:v>
                </c:pt>
                <c:pt idx="19104">
                  <c:v>4277051545.1388893</c:v>
                </c:pt>
                <c:pt idx="19105">
                  <c:v>4277051548.6111107</c:v>
                </c:pt>
                <c:pt idx="19106">
                  <c:v>4277051552.083333</c:v>
                </c:pt>
                <c:pt idx="19107">
                  <c:v>4277051555.5555553</c:v>
                </c:pt>
                <c:pt idx="19108">
                  <c:v>4277051557.8703699</c:v>
                </c:pt>
                <c:pt idx="19109">
                  <c:v>4277051561.3425922</c:v>
                </c:pt>
                <c:pt idx="19110">
                  <c:v>4277051564.8148146</c:v>
                </c:pt>
                <c:pt idx="19111">
                  <c:v>4277051568.2870369</c:v>
                </c:pt>
                <c:pt idx="19112">
                  <c:v>4277051571.7592592</c:v>
                </c:pt>
                <c:pt idx="19113">
                  <c:v>4277051574.0740738</c:v>
                </c:pt>
                <c:pt idx="19114">
                  <c:v>4277051577.5462961</c:v>
                </c:pt>
                <c:pt idx="19115">
                  <c:v>4277051581.0185184</c:v>
                </c:pt>
                <c:pt idx="19116">
                  <c:v>4277051584.4907408</c:v>
                </c:pt>
                <c:pt idx="19117">
                  <c:v>4277051586.8055553</c:v>
                </c:pt>
                <c:pt idx="19118">
                  <c:v>4277051590.2777777</c:v>
                </c:pt>
                <c:pt idx="19119">
                  <c:v>4277051593.75</c:v>
                </c:pt>
                <c:pt idx="19120">
                  <c:v>4277051597.2222223</c:v>
                </c:pt>
                <c:pt idx="19121">
                  <c:v>4277051599.5370369</c:v>
                </c:pt>
                <c:pt idx="19122">
                  <c:v>4277051603.0092592</c:v>
                </c:pt>
                <c:pt idx="19123">
                  <c:v>4277051606.4814816</c:v>
                </c:pt>
                <c:pt idx="19124">
                  <c:v>4277051609.9537039</c:v>
                </c:pt>
                <c:pt idx="19125">
                  <c:v>4277051613.4259262</c:v>
                </c:pt>
                <c:pt idx="19126">
                  <c:v>4277051615.7407408</c:v>
                </c:pt>
                <c:pt idx="19127">
                  <c:v>4277051619.2129631</c:v>
                </c:pt>
                <c:pt idx="19128">
                  <c:v>4277051622.6851854</c:v>
                </c:pt>
                <c:pt idx="19129">
                  <c:v>4277051626.1574078</c:v>
                </c:pt>
                <c:pt idx="19130">
                  <c:v>4277051628.4722223</c:v>
                </c:pt>
                <c:pt idx="19131">
                  <c:v>4277051631.9444447</c:v>
                </c:pt>
                <c:pt idx="19132">
                  <c:v>4277051635.416667</c:v>
                </c:pt>
                <c:pt idx="19133">
                  <c:v>4277051638.8888884</c:v>
                </c:pt>
                <c:pt idx="19134">
                  <c:v>4277051642.3611107</c:v>
                </c:pt>
                <c:pt idx="19135">
                  <c:v>4277051644.6759262</c:v>
                </c:pt>
                <c:pt idx="19136">
                  <c:v>4277051648.1481476</c:v>
                </c:pt>
                <c:pt idx="19137">
                  <c:v>4277051651.6203699</c:v>
                </c:pt>
                <c:pt idx="19138">
                  <c:v>4277051655.0925922</c:v>
                </c:pt>
                <c:pt idx="19139">
                  <c:v>4277051657.4074078</c:v>
                </c:pt>
                <c:pt idx="19140">
                  <c:v>4277051660.8796291</c:v>
                </c:pt>
                <c:pt idx="19141">
                  <c:v>4277051664.3518515</c:v>
                </c:pt>
                <c:pt idx="19142">
                  <c:v>4277051667.8240738</c:v>
                </c:pt>
                <c:pt idx="19143">
                  <c:v>4277051670.1388884</c:v>
                </c:pt>
                <c:pt idx="19144">
                  <c:v>4277051673.6111107</c:v>
                </c:pt>
                <c:pt idx="19145">
                  <c:v>4277051677.083333</c:v>
                </c:pt>
                <c:pt idx="19146">
                  <c:v>4277051680.5555553</c:v>
                </c:pt>
                <c:pt idx="19147">
                  <c:v>4277051684.0277777</c:v>
                </c:pt>
                <c:pt idx="19148">
                  <c:v>4277051686.3425922</c:v>
                </c:pt>
                <c:pt idx="19149">
                  <c:v>4277051689.8148146</c:v>
                </c:pt>
                <c:pt idx="19150">
                  <c:v>4277051693.2870369</c:v>
                </c:pt>
                <c:pt idx="19151">
                  <c:v>4277051696.7592592</c:v>
                </c:pt>
                <c:pt idx="19152">
                  <c:v>4277051699.0740738</c:v>
                </c:pt>
                <c:pt idx="19153">
                  <c:v>4277051702.5462961</c:v>
                </c:pt>
                <c:pt idx="19154">
                  <c:v>4277051706.0185184</c:v>
                </c:pt>
                <c:pt idx="19155">
                  <c:v>4277051709.4907408</c:v>
                </c:pt>
                <c:pt idx="19156">
                  <c:v>4277051711.8055553</c:v>
                </c:pt>
                <c:pt idx="19157">
                  <c:v>4277051715.2777777</c:v>
                </c:pt>
                <c:pt idx="19158">
                  <c:v>4277051718.75</c:v>
                </c:pt>
                <c:pt idx="19159">
                  <c:v>4277051722.2222223</c:v>
                </c:pt>
                <c:pt idx="19160">
                  <c:v>4277051725.6944447</c:v>
                </c:pt>
                <c:pt idx="19161">
                  <c:v>4277051728.0092592</c:v>
                </c:pt>
                <c:pt idx="19162">
                  <c:v>4277051731.4814816</c:v>
                </c:pt>
                <c:pt idx="19163">
                  <c:v>4277051734.9537039</c:v>
                </c:pt>
                <c:pt idx="19164">
                  <c:v>4277051738.4259257</c:v>
                </c:pt>
                <c:pt idx="19165">
                  <c:v>4277051740.7407408</c:v>
                </c:pt>
                <c:pt idx="19166">
                  <c:v>4277051744.2129631</c:v>
                </c:pt>
                <c:pt idx="19167">
                  <c:v>4277051747.6851854</c:v>
                </c:pt>
                <c:pt idx="19168">
                  <c:v>4277051751.1574073</c:v>
                </c:pt>
                <c:pt idx="19169">
                  <c:v>4277051754.6296296</c:v>
                </c:pt>
                <c:pt idx="19170">
                  <c:v>4277051756.9444447</c:v>
                </c:pt>
                <c:pt idx="19171">
                  <c:v>4277051760.4166665</c:v>
                </c:pt>
                <c:pt idx="19172">
                  <c:v>4277051763.8888888</c:v>
                </c:pt>
                <c:pt idx="19173">
                  <c:v>4277051767.3611112</c:v>
                </c:pt>
                <c:pt idx="19174">
                  <c:v>4277051769.6759257</c:v>
                </c:pt>
                <c:pt idx="19175">
                  <c:v>4277051773.1481481</c:v>
                </c:pt>
                <c:pt idx="19176">
                  <c:v>4277051776.6203704</c:v>
                </c:pt>
                <c:pt idx="19177">
                  <c:v>4277051780.0925927</c:v>
                </c:pt>
                <c:pt idx="19178">
                  <c:v>4277051782.4074073</c:v>
                </c:pt>
                <c:pt idx="19179">
                  <c:v>4277051785.8796296</c:v>
                </c:pt>
                <c:pt idx="19180">
                  <c:v>4277051789.3518519</c:v>
                </c:pt>
                <c:pt idx="19181">
                  <c:v>4277051792.8240743</c:v>
                </c:pt>
                <c:pt idx="19182">
                  <c:v>4277051796.2962966</c:v>
                </c:pt>
                <c:pt idx="19183">
                  <c:v>4277051798.6111112</c:v>
                </c:pt>
                <c:pt idx="19184">
                  <c:v>4277051802.0833335</c:v>
                </c:pt>
                <c:pt idx="19185">
                  <c:v>4277051805.5555558</c:v>
                </c:pt>
                <c:pt idx="19186">
                  <c:v>4277051809.0277781</c:v>
                </c:pt>
                <c:pt idx="19187">
                  <c:v>4277051811.3425927</c:v>
                </c:pt>
                <c:pt idx="19188">
                  <c:v>4277051814.814815</c:v>
                </c:pt>
                <c:pt idx="19189">
                  <c:v>4277051818.2870374</c:v>
                </c:pt>
                <c:pt idx="19190">
                  <c:v>4277051821.7592597</c:v>
                </c:pt>
                <c:pt idx="19191">
                  <c:v>4277051825.2314816</c:v>
                </c:pt>
                <c:pt idx="19192">
                  <c:v>4277051827.5462966</c:v>
                </c:pt>
                <c:pt idx="19193">
                  <c:v>4277051831.0185189</c:v>
                </c:pt>
                <c:pt idx="19194">
                  <c:v>4277051834.4907413</c:v>
                </c:pt>
                <c:pt idx="19195">
                  <c:v>4277051837.9629626</c:v>
                </c:pt>
                <c:pt idx="19196">
                  <c:v>4277051840.2777781</c:v>
                </c:pt>
                <c:pt idx="19197">
                  <c:v>4277051843.7500005</c:v>
                </c:pt>
                <c:pt idx="19198">
                  <c:v>4277051847.2222228</c:v>
                </c:pt>
                <c:pt idx="19199">
                  <c:v>4277051850.6944442</c:v>
                </c:pt>
                <c:pt idx="19200">
                  <c:v>4277051853.0092597</c:v>
                </c:pt>
                <c:pt idx="19201">
                  <c:v>4277051856.481482</c:v>
                </c:pt>
                <c:pt idx="19202">
                  <c:v>4277051859.9537034</c:v>
                </c:pt>
                <c:pt idx="19203">
                  <c:v>4277051863.4259257</c:v>
                </c:pt>
                <c:pt idx="19204">
                  <c:v>4277051866.8981481</c:v>
                </c:pt>
                <c:pt idx="19205">
                  <c:v>4277051869.2129626</c:v>
                </c:pt>
                <c:pt idx="19206">
                  <c:v>4277051872.685185</c:v>
                </c:pt>
                <c:pt idx="19207">
                  <c:v>4277051876.1574073</c:v>
                </c:pt>
                <c:pt idx="19208">
                  <c:v>4277051879.6296296</c:v>
                </c:pt>
                <c:pt idx="19209">
                  <c:v>4277051881.9444442</c:v>
                </c:pt>
                <c:pt idx="19210">
                  <c:v>4277051885.4166665</c:v>
                </c:pt>
                <c:pt idx="19211">
                  <c:v>4277051888.8888888</c:v>
                </c:pt>
                <c:pt idx="19212">
                  <c:v>4277051892.3611112</c:v>
                </c:pt>
                <c:pt idx="19213">
                  <c:v>4277051894.6759257</c:v>
                </c:pt>
                <c:pt idx="19214">
                  <c:v>4277051898.1481481</c:v>
                </c:pt>
                <c:pt idx="19215">
                  <c:v>4277051901.6203704</c:v>
                </c:pt>
                <c:pt idx="19216">
                  <c:v>4277051905.0925927</c:v>
                </c:pt>
                <c:pt idx="19217">
                  <c:v>4277051908.564815</c:v>
                </c:pt>
                <c:pt idx="19218">
                  <c:v>4277051910.8796296</c:v>
                </c:pt>
                <c:pt idx="19219">
                  <c:v>4277051914.3518519</c:v>
                </c:pt>
                <c:pt idx="19220">
                  <c:v>4277051917.8240743</c:v>
                </c:pt>
                <c:pt idx="19221">
                  <c:v>4277051921.2962966</c:v>
                </c:pt>
                <c:pt idx="19222">
                  <c:v>4277051923.6111112</c:v>
                </c:pt>
                <c:pt idx="19223">
                  <c:v>4277051927.0833335</c:v>
                </c:pt>
                <c:pt idx="19224">
                  <c:v>4277051930.5555558</c:v>
                </c:pt>
                <c:pt idx="19225">
                  <c:v>4277051934.0277781</c:v>
                </c:pt>
                <c:pt idx="19226">
                  <c:v>4277051937.5000005</c:v>
                </c:pt>
                <c:pt idx="19227">
                  <c:v>4277051939.814815</c:v>
                </c:pt>
                <c:pt idx="19228">
                  <c:v>4277051943.2870374</c:v>
                </c:pt>
                <c:pt idx="19229">
                  <c:v>4277051946.7592597</c:v>
                </c:pt>
                <c:pt idx="19230">
                  <c:v>4277051950.2314811</c:v>
                </c:pt>
                <c:pt idx="19231">
                  <c:v>4277051952.5462966</c:v>
                </c:pt>
                <c:pt idx="19232">
                  <c:v>4277051956.0185189</c:v>
                </c:pt>
                <c:pt idx="19233">
                  <c:v>4277051959.4907403</c:v>
                </c:pt>
                <c:pt idx="19234">
                  <c:v>4277051962.9629626</c:v>
                </c:pt>
                <c:pt idx="19235">
                  <c:v>4277051965.2777781</c:v>
                </c:pt>
                <c:pt idx="19236">
                  <c:v>4277051968.7499995</c:v>
                </c:pt>
                <c:pt idx="19237">
                  <c:v>4277051972.2222219</c:v>
                </c:pt>
                <c:pt idx="19238">
                  <c:v>4277051975.6944442</c:v>
                </c:pt>
                <c:pt idx="19239">
                  <c:v>4277051979.1666665</c:v>
                </c:pt>
                <c:pt idx="19240">
                  <c:v>4277051981.4814811</c:v>
                </c:pt>
                <c:pt idx="19241">
                  <c:v>4277051984.9537034</c:v>
                </c:pt>
                <c:pt idx="19242">
                  <c:v>4277051988.4259257</c:v>
                </c:pt>
                <c:pt idx="19243">
                  <c:v>4277051991.8981481</c:v>
                </c:pt>
                <c:pt idx="19244">
                  <c:v>4277051994.2129626</c:v>
                </c:pt>
                <c:pt idx="19245">
                  <c:v>4277051997.685185</c:v>
                </c:pt>
                <c:pt idx="19246">
                  <c:v>4277052001.1574073</c:v>
                </c:pt>
                <c:pt idx="19247">
                  <c:v>4277052004.6296296</c:v>
                </c:pt>
                <c:pt idx="19248">
                  <c:v>4277052006.9444442</c:v>
                </c:pt>
                <c:pt idx="19249">
                  <c:v>4277052010.4166665</c:v>
                </c:pt>
                <c:pt idx="19250">
                  <c:v>4277052013.8888888</c:v>
                </c:pt>
                <c:pt idx="19251">
                  <c:v>4277052017.3611112</c:v>
                </c:pt>
                <c:pt idx="19252">
                  <c:v>4277052020.8333335</c:v>
                </c:pt>
                <c:pt idx="19253">
                  <c:v>4277052023.1481481</c:v>
                </c:pt>
                <c:pt idx="19254">
                  <c:v>4277052026.6203704</c:v>
                </c:pt>
                <c:pt idx="19255">
                  <c:v>4277052030.0925927</c:v>
                </c:pt>
                <c:pt idx="19256">
                  <c:v>4277052033.564815</c:v>
                </c:pt>
                <c:pt idx="19257">
                  <c:v>4277052035.8796296</c:v>
                </c:pt>
                <c:pt idx="19258">
                  <c:v>4277052039.3518519</c:v>
                </c:pt>
                <c:pt idx="19259">
                  <c:v>4277052042.8240743</c:v>
                </c:pt>
                <c:pt idx="19260">
                  <c:v>4277052046.2962966</c:v>
                </c:pt>
                <c:pt idx="19261">
                  <c:v>4277052049.768518</c:v>
                </c:pt>
                <c:pt idx="19262">
                  <c:v>4277052053.2407403</c:v>
                </c:pt>
                <c:pt idx="19263">
                  <c:v>4277052056.7129626</c:v>
                </c:pt>
                <c:pt idx="19264">
                  <c:v>4277052060.185185</c:v>
                </c:pt>
                <c:pt idx="19265">
                  <c:v>4277052062.4999995</c:v>
                </c:pt>
                <c:pt idx="19266">
                  <c:v>4277052065.9722219</c:v>
                </c:pt>
                <c:pt idx="19267">
                  <c:v>4277052069.4444442</c:v>
                </c:pt>
                <c:pt idx="19268">
                  <c:v>4277052072.9166665</c:v>
                </c:pt>
                <c:pt idx="19269">
                  <c:v>4277052076.3888888</c:v>
                </c:pt>
                <c:pt idx="19270">
                  <c:v>4277052078.7037034</c:v>
                </c:pt>
                <c:pt idx="19271">
                  <c:v>4277052082.1759257</c:v>
                </c:pt>
                <c:pt idx="19272">
                  <c:v>4277052085.6481481</c:v>
                </c:pt>
                <c:pt idx="19273">
                  <c:v>4277052089.1203704</c:v>
                </c:pt>
                <c:pt idx="19274">
                  <c:v>4277052091.435185</c:v>
                </c:pt>
                <c:pt idx="19275">
                  <c:v>4277052094.9074073</c:v>
                </c:pt>
                <c:pt idx="19276">
                  <c:v>4277052098.3796296</c:v>
                </c:pt>
                <c:pt idx="19277">
                  <c:v>4277052101.8518519</c:v>
                </c:pt>
                <c:pt idx="19278">
                  <c:v>4277052104.1666665</c:v>
                </c:pt>
                <c:pt idx="19279">
                  <c:v>4277052107.6388888</c:v>
                </c:pt>
                <c:pt idx="19280">
                  <c:v>4277052111.1111112</c:v>
                </c:pt>
                <c:pt idx="19281">
                  <c:v>4277052114.5833335</c:v>
                </c:pt>
                <c:pt idx="19282">
                  <c:v>4277052118.0555558</c:v>
                </c:pt>
                <c:pt idx="19283">
                  <c:v>4277052120.3703704</c:v>
                </c:pt>
                <c:pt idx="19284">
                  <c:v>4277052123.8425927</c:v>
                </c:pt>
                <c:pt idx="19285">
                  <c:v>4277052127.314815</c:v>
                </c:pt>
                <c:pt idx="19286">
                  <c:v>4277052130.7870369</c:v>
                </c:pt>
                <c:pt idx="19287">
                  <c:v>4277052133.1018519</c:v>
                </c:pt>
                <c:pt idx="19288">
                  <c:v>4277052136.5740743</c:v>
                </c:pt>
                <c:pt idx="19289">
                  <c:v>4277052140.0462961</c:v>
                </c:pt>
                <c:pt idx="19290">
                  <c:v>4277052143.5185184</c:v>
                </c:pt>
                <c:pt idx="19291">
                  <c:v>4277052145.8333335</c:v>
                </c:pt>
                <c:pt idx="19292">
                  <c:v>4277052149.3055553</c:v>
                </c:pt>
                <c:pt idx="19293">
                  <c:v>4277052152.7777777</c:v>
                </c:pt>
                <c:pt idx="19294">
                  <c:v>4277052156.25</c:v>
                </c:pt>
                <c:pt idx="19295">
                  <c:v>4277052159.7222223</c:v>
                </c:pt>
                <c:pt idx="19296">
                  <c:v>4277052162.0370369</c:v>
                </c:pt>
                <c:pt idx="19297">
                  <c:v>4277052165.5092592</c:v>
                </c:pt>
                <c:pt idx="19298">
                  <c:v>4277052168.9814816</c:v>
                </c:pt>
                <c:pt idx="19299">
                  <c:v>4277052172.4537039</c:v>
                </c:pt>
                <c:pt idx="19300">
                  <c:v>4277052174.7685184</c:v>
                </c:pt>
                <c:pt idx="19301">
                  <c:v>4277052178.2407408</c:v>
                </c:pt>
                <c:pt idx="19302">
                  <c:v>4277052181.7129631</c:v>
                </c:pt>
                <c:pt idx="19303">
                  <c:v>4277052185.1851854</c:v>
                </c:pt>
                <c:pt idx="19304">
                  <c:v>4277052188.6574078</c:v>
                </c:pt>
                <c:pt idx="19305">
                  <c:v>4277052190.9722223</c:v>
                </c:pt>
                <c:pt idx="19306">
                  <c:v>4277052194.4444447</c:v>
                </c:pt>
                <c:pt idx="19307">
                  <c:v>4277052197.916667</c:v>
                </c:pt>
                <c:pt idx="19308">
                  <c:v>4277052201.3888893</c:v>
                </c:pt>
                <c:pt idx="19309">
                  <c:v>4277052203.7037039</c:v>
                </c:pt>
                <c:pt idx="19310">
                  <c:v>4277052207.1759262</c:v>
                </c:pt>
                <c:pt idx="19311">
                  <c:v>4277052210.6481485</c:v>
                </c:pt>
                <c:pt idx="19312">
                  <c:v>4277052214.1203709</c:v>
                </c:pt>
                <c:pt idx="19313">
                  <c:v>4277052216.4351854</c:v>
                </c:pt>
                <c:pt idx="19314">
                  <c:v>4277052219.9074078</c:v>
                </c:pt>
                <c:pt idx="19315">
                  <c:v>4277052223.3796301</c:v>
                </c:pt>
                <c:pt idx="19316">
                  <c:v>4277052226.8518519</c:v>
                </c:pt>
                <c:pt idx="19317">
                  <c:v>4277052230.3240738</c:v>
                </c:pt>
                <c:pt idx="19318">
                  <c:v>4277052232.6388893</c:v>
                </c:pt>
                <c:pt idx="19319">
                  <c:v>4277052236.1111116</c:v>
                </c:pt>
                <c:pt idx="19320">
                  <c:v>4277052239.583333</c:v>
                </c:pt>
                <c:pt idx="19321">
                  <c:v>4277052243.0555553</c:v>
                </c:pt>
                <c:pt idx="19322">
                  <c:v>4277052245.3703709</c:v>
                </c:pt>
                <c:pt idx="19323">
                  <c:v>4277052248.8425922</c:v>
                </c:pt>
                <c:pt idx="19324">
                  <c:v>4277052252.3148146</c:v>
                </c:pt>
                <c:pt idx="19325">
                  <c:v>4277052255.7870369</c:v>
                </c:pt>
                <c:pt idx="19326">
                  <c:v>4277052258.1018524</c:v>
                </c:pt>
                <c:pt idx="19327">
                  <c:v>4277052261.5740738</c:v>
                </c:pt>
                <c:pt idx="19328">
                  <c:v>4277052265.0462961</c:v>
                </c:pt>
                <c:pt idx="19329">
                  <c:v>4277052268.5185184</c:v>
                </c:pt>
                <c:pt idx="19330">
                  <c:v>4277052271.9907408</c:v>
                </c:pt>
                <c:pt idx="19331">
                  <c:v>4277052274.3055553</c:v>
                </c:pt>
                <c:pt idx="19332">
                  <c:v>4277052277.7777777</c:v>
                </c:pt>
                <c:pt idx="19333">
                  <c:v>4277052281.25</c:v>
                </c:pt>
                <c:pt idx="19334">
                  <c:v>4277052284.7222223</c:v>
                </c:pt>
                <c:pt idx="19335">
                  <c:v>4277052287.0370369</c:v>
                </c:pt>
                <c:pt idx="19336">
                  <c:v>4277052290.5092592</c:v>
                </c:pt>
                <c:pt idx="19337">
                  <c:v>4277052293.9814816</c:v>
                </c:pt>
                <c:pt idx="19338">
                  <c:v>4277052297.4537039</c:v>
                </c:pt>
                <c:pt idx="19339">
                  <c:v>4277052300.9259262</c:v>
                </c:pt>
                <c:pt idx="19340">
                  <c:v>4277052303.2407408</c:v>
                </c:pt>
                <c:pt idx="19341">
                  <c:v>4277052306.7129631</c:v>
                </c:pt>
                <c:pt idx="19342">
                  <c:v>4277052310.1851854</c:v>
                </c:pt>
                <c:pt idx="19343">
                  <c:v>4277052313.6574078</c:v>
                </c:pt>
                <c:pt idx="19344">
                  <c:v>4277052315.9722223</c:v>
                </c:pt>
                <c:pt idx="19345">
                  <c:v>4277052319.4444447</c:v>
                </c:pt>
                <c:pt idx="19346">
                  <c:v>4277052322.916667</c:v>
                </c:pt>
                <c:pt idx="19347">
                  <c:v>4277052326.3888893</c:v>
                </c:pt>
                <c:pt idx="19348">
                  <c:v>4277052328.7037039</c:v>
                </c:pt>
                <c:pt idx="19349">
                  <c:v>4277052332.1759262</c:v>
                </c:pt>
                <c:pt idx="19350">
                  <c:v>4277052335.6481485</c:v>
                </c:pt>
                <c:pt idx="19351">
                  <c:v>4277052339.1203699</c:v>
                </c:pt>
                <c:pt idx="19352">
                  <c:v>4277052342.5925922</c:v>
                </c:pt>
                <c:pt idx="19353">
                  <c:v>4277052344.9074078</c:v>
                </c:pt>
                <c:pt idx="19354">
                  <c:v>4277052348.3796301</c:v>
                </c:pt>
                <c:pt idx="19355">
                  <c:v>4277052351.8518515</c:v>
                </c:pt>
                <c:pt idx="19356">
                  <c:v>4277052355.3240738</c:v>
                </c:pt>
                <c:pt idx="19357">
                  <c:v>4277052357.6388893</c:v>
                </c:pt>
                <c:pt idx="19358">
                  <c:v>4277052361.1111107</c:v>
                </c:pt>
                <c:pt idx="19359">
                  <c:v>4277052364.583333</c:v>
                </c:pt>
                <c:pt idx="19360">
                  <c:v>4277052368.0555553</c:v>
                </c:pt>
                <c:pt idx="19361">
                  <c:v>4277052370.3703699</c:v>
                </c:pt>
                <c:pt idx="19362">
                  <c:v>4277052373.8425922</c:v>
                </c:pt>
                <c:pt idx="19363">
                  <c:v>4277052377.3148146</c:v>
                </c:pt>
                <c:pt idx="19364">
                  <c:v>4277052380.7870369</c:v>
                </c:pt>
                <c:pt idx="19365">
                  <c:v>4277052384.2592592</c:v>
                </c:pt>
                <c:pt idx="19366">
                  <c:v>4277052386.5740738</c:v>
                </c:pt>
                <c:pt idx="19367">
                  <c:v>4277052390.0462961</c:v>
                </c:pt>
                <c:pt idx="19368">
                  <c:v>4277052393.5185184</c:v>
                </c:pt>
                <c:pt idx="19369">
                  <c:v>4277052396.9907408</c:v>
                </c:pt>
                <c:pt idx="19370">
                  <c:v>4277052399.3055553</c:v>
                </c:pt>
                <c:pt idx="19371">
                  <c:v>4277052402.7777777</c:v>
                </c:pt>
                <c:pt idx="19372">
                  <c:v>4277052406.25</c:v>
                </c:pt>
                <c:pt idx="19373">
                  <c:v>4277052409.7222223</c:v>
                </c:pt>
                <c:pt idx="19374">
                  <c:v>4277052413.1944447</c:v>
                </c:pt>
                <c:pt idx="19375">
                  <c:v>4277052415.5092592</c:v>
                </c:pt>
                <c:pt idx="19376">
                  <c:v>4277052418.9814816</c:v>
                </c:pt>
                <c:pt idx="19377">
                  <c:v>4277052422.4537039</c:v>
                </c:pt>
                <c:pt idx="19378">
                  <c:v>4277052425.9259262</c:v>
                </c:pt>
                <c:pt idx="19379">
                  <c:v>4277052428.2407408</c:v>
                </c:pt>
                <c:pt idx="19380">
                  <c:v>4277052431.7129631</c:v>
                </c:pt>
                <c:pt idx="19381">
                  <c:v>4277052435.1851854</c:v>
                </c:pt>
                <c:pt idx="19382">
                  <c:v>4277052438.6574078</c:v>
                </c:pt>
                <c:pt idx="19383">
                  <c:v>4277052440.9722223</c:v>
                </c:pt>
                <c:pt idx="19384">
                  <c:v>4277052444.4444447</c:v>
                </c:pt>
                <c:pt idx="19385">
                  <c:v>4277052447.916667</c:v>
                </c:pt>
                <c:pt idx="19386">
                  <c:v>4277052451.3888884</c:v>
                </c:pt>
                <c:pt idx="19387">
                  <c:v>4277052454.8611107</c:v>
                </c:pt>
                <c:pt idx="19388">
                  <c:v>4277052457.1759262</c:v>
                </c:pt>
                <c:pt idx="19389">
                  <c:v>4277052460.6481481</c:v>
                </c:pt>
                <c:pt idx="19390">
                  <c:v>4277052464.1203699</c:v>
                </c:pt>
                <c:pt idx="19391">
                  <c:v>4277052467.5925922</c:v>
                </c:pt>
                <c:pt idx="19392">
                  <c:v>4277052469.9074073</c:v>
                </c:pt>
                <c:pt idx="19393">
                  <c:v>4277052473.3796291</c:v>
                </c:pt>
                <c:pt idx="19394">
                  <c:v>4277052476.8518515</c:v>
                </c:pt>
                <c:pt idx="19395">
                  <c:v>4277052480.3240738</c:v>
                </c:pt>
                <c:pt idx="19396">
                  <c:v>4277052482.6388888</c:v>
                </c:pt>
                <c:pt idx="19397">
                  <c:v>4277052486.1111107</c:v>
                </c:pt>
                <c:pt idx="19398">
                  <c:v>4277052489.583333</c:v>
                </c:pt>
                <c:pt idx="19399">
                  <c:v>4277052493.0555553</c:v>
                </c:pt>
                <c:pt idx="19400">
                  <c:v>4277052496.5277777</c:v>
                </c:pt>
                <c:pt idx="19401">
                  <c:v>4277052498.8425922</c:v>
                </c:pt>
                <c:pt idx="19402">
                  <c:v>4277052502.3148146</c:v>
                </c:pt>
                <c:pt idx="19403">
                  <c:v>4277052505.7870369</c:v>
                </c:pt>
                <c:pt idx="19404">
                  <c:v>4277052509.2592592</c:v>
                </c:pt>
                <c:pt idx="19405">
                  <c:v>4277052511.5740738</c:v>
                </c:pt>
                <c:pt idx="19406">
                  <c:v>4277052515.0462961</c:v>
                </c:pt>
                <c:pt idx="19407">
                  <c:v>4277052518.5185184</c:v>
                </c:pt>
                <c:pt idx="19408">
                  <c:v>4277052521.9907408</c:v>
                </c:pt>
                <c:pt idx="19409">
                  <c:v>4277052525.4629631</c:v>
                </c:pt>
                <c:pt idx="19410">
                  <c:v>4277052527.7777777</c:v>
                </c:pt>
                <c:pt idx="19411">
                  <c:v>4277052531.25</c:v>
                </c:pt>
                <c:pt idx="19412">
                  <c:v>4277052534.7222223</c:v>
                </c:pt>
                <c:pt idx="19413">
                  <c:v>4277052538.1944447</c:v>
                </c:pt>
                <c:pt idx="19414">
                  <c:v>4277052540.5092592</c:v>
                </c:pt>
                <c:pt idx="19415">
                  <c:v>4277052543.9814816</c:v>
                </c:pt>
                <c:pt idx="19416">
                  <c:v>4277052547.4537039</c:v>
                </c:pt>
                <c:pt idx="19417">
                  <c:v>4277052550.9259257</c:v>
                </c:pt>
                <c:pt idx="19418">
                  <c:v>4277052553.2407408</c:v>
                </c:pt>
                <c:pt idx="19419">
                  <c:v>4277052556.7129631</c:v>
                </c:pt>
                <c:pt idx="19420">
                  <c:v>4277052560.185185</c:v>
                </c:pt>
                <c:pt idx="19421">
                  <c:v>4277052563.6574073</c:v>
                </c:pt>
                <c:pt idx="19422">
                  <c:v>4277052567.1296296</c:v>
                </c:pt>
                <c:pt idx="19423">
                  <c:v>4277052569.4444442</c:v>
                </c:pt>
                <c:pt idx="19424">
                  <c:v>4277052572.9166665</c:v>
                </c:pt>
                <c:pt idx="19425">
                  <c:v>4277052576.3888888</c:v>
                </c:pt>
                <c:pt idx="19426">
                  <c:v>4277052579.8611112</c:v>
                </c:pt>
                <c:pt idx="19427">
                  <c:v>4277052582.1759257</c:v>
                </c:pt>
                <c:pt idx="19428">
                  <c:v>4277052593.75</c:v>
                </c:pt>
                <c:pt idx="19429">
                  <c:v>4277052606.4814816</c:v>
                </c:pt>
                <c:pt idx="19430">
                  <c:v>4277052618.0555558</c:v>
                </c:pt>
                <c:pt idx="19431">
                  <c:v>4277052629.6296296</c:v>
                </c:pt>
                <c:pt idx="19432">
                  <c:v>4277052641.2037034</c:v>
                </c:pt>
                <c:pt idx="19433">
                  <c:v>4277052652.7777781</c:v>
                </c:pt>
                <c:pt idx="19434">
                  <c:v>4277052664.3518519</c:v>
                </c:pt>
                <c:pt idx="19435">
                  <c:v>4277052675.9259257</c:v>
                </c:pt>
                <c:pt idx="19436">
                  <c:v>4277052687.5000005</c:v>
                </c:pt>
                <c:pt idx="19437">
                  <c:v>4277052699.0740743</c:v>
                </c:pt>
                <c:pt idx="19438">
                  <c:v>4277052711.8055558</c:v>
                </c:pt>
                <c:pt idx="19439">
                  <c:v>4277052723.3796296</c:v>
                </c:pt>
                <c:pt idx="19440">
                  <c:v>4277052734.9537034</c:v>
                </c:pt>
                <c:pt idx="19441">
                  <c:v>4277052746.5277781</c:v>
                </c:pt>
                <c:pt idx="19442">
                  <c:v>4277052758.1018519</c:v>
                </c:pt>
                <c:pt idx="19443">
                  <c:v>4277052769.6759257</c:v>
                </c:pt>
                <c:pt idx="19444">
                  <c:v>4277052781.2499995</c:v>
                </c:pt>
                <c:pt idx="19445">
                  <c:v>4277052792.8240743</c:v>
                </c:pt>
                <c:pt idx="19446">
                  <c:v>4277052804.3981481</c:v>
                </c:pt>
                <c:pt idx="19447">
                  <c:v>4277052815.9722219</c:v>
                </c:pt>
                <c:pt idx="19448">
                  <c:v>4277052827.5462966</c:v>
                </c:pt>
                <c:pt idx="19449">
                  <c:v>4277052840.2777772</c:v>
                </c:pt>
                <c:pt idx="19450">
                  <c:v>4277052851.8518519</c:v>
                </c:pt>
                <c:pt idx="19451">
                  <c:v>4277052863.4259257</c:v>
                </c:pt>
                <c:pt idx="19452">
                  <c:v>4277052875</c:v>
                </c:pt>
                <c:pt idx="19453">
                  <c:v>4277052886.5740743</c:v>
                </c:pt>
                <c:pt idx="19454">
                  <c:v>4277052898.1481481</c:v>
                </c:pt>
                <c:pt idx="19455">
                  <c:v>4277052909.7222223</c:v>
                </c:pt>
                <c:pt idx="19456">
                  <c:v>4277052921.2962961</c:v>
                </c:pt>
                <c:pt idx="19457">
                  <c:v>4277052932.8703704</c:v>
                </c:pt>
                <c:pt idx="19458">
                  <c:v>4277052967.5925927</c:v>
                </c:pt>
                <c:pt idx="19459">
                  <c:v>4277053002.3148146</c:v>
                </c:pt>
                <c:pt idx="19460">
                  <c:v>4277053037.0370369</c:v>
                </c:pt>
                <c:pt idx="19461">
                  <c:v>4277053071.7592592</c:v>
                </c:pt>
                <c:pt idx="19462">
                  <c:v>4277053106.4814816</c:v>
                </c:pt>
                <c:pt idx="19463">
                  <c:v>4277053141.2037039</c:v>
                </c:pt>
                <c:pt idx="19464">
                  <c:v>4277053177.083333</c:v>
                </c:pt>
                <c:pt idx="19465">
                  <c:v>4277053211.8055553</c:v>
                </c:pt>
                <c:pt idx="19466">
                  <c:v>4277053246.5277777</c:v>
                </c:pt>
                <c:pt idx="19467">
                  <c:v>4277053281.25</c:v>
                </c:pt>
                <c:pt idx="19468">
                  <c:v>4277053315.9722223</c:v>
                </c:pt>
                <c:pt idx="19469">
                  <c:v>4277053350.6944442</c:v>
                </c:pt>
                <c:pt idx="19470">
                  <c:v>4277053385.4166665</c:v>
                </c:pt>
                <c:pt idx="19471">
                  <c:v>4277053420.1388888</c:v>
                </c:pt>
                <c:pt idx="19472">
                  <c:v>4277053454.8611112</c:v>
                </c:pt>
                <c:pt idx="19473">
                  <c:v>4277053489.5833335</c:v>
                </c:pt>
                <c:pt idx="19474">
                  <c:v>4277053524.3055558</c:v>
                </c:pt>
                <c:pt idx="19475">
                  <c:v>4277053559.0277781</c:v>
                </c:pt>
                <c:pt idx="19476">
                  <c:v>4277053593.7499995</c:v>
                </c:pt>
                <c:pt idx="19477">
                  <c:v>4277053628.4722219</c:v>
                </c:pt>
                <c:pt idx="19478">
                  <c:v>4277053697.9166665</c:v>
                </c:pt>
                <c:pt idx="19479">
                  <c:v>4277053767.3611112</c:v>
                </c:pt>
                <c:pt idx="19480">
                  <c:v>4277053836.8055553</c:v>
                </c:pt>
                <c:pt idx="19481">
                  <c:v>4277053906.25</c:v>
                </c:pt>
                <c:pt idx="19482">
                  <c:v>4277053975.6944447</c:v>
                </c:pt>
                <c:pt idx="19483">
                  <c:v>4277054045.1388888</c:v>
                </c:pt>
                <c:pt idx="19484">
                  <c:v>4277054114.5833335</c:v>
                </c:pt>
                <c:pt idx="19485">
                  <c:v>4277054184.0277781</c:v>
                </c:pt>
                <c:pt idx="19486">
                  <c:v>4277054253.4722219</c:v>
                </c:pt>
                <c:pt idx="19487">
                  <c:v>4277054322.9166665</c:v>
                </c:pt>
                <c:pt idx="19488">
                  <c:v>4277054392.3611112</c:v>
                </c:pt>
                <c:pt idx="19489">
                  <c:v>4277054461.8055558</c:v>
                </c:pt>
                <c:pt idx="19490">
                  <c:v>4277054531.25</c:v>
                </c:pt>
                <c:pt idx="19491">
                  <c:v>4277054600.6944447</c:v>
                </c:pt>
                <c:pt idx="19492">
                  <c:v>4277054670.1388893</c:v>
                </c:pt>
                <c:pt idx="19493">
                  <c:v>4277054739.583333</c:v>
                </c:pt>
                <c:pt idx="19494">
                  <c:v>4277054809.0277777</c:v>
                </c:pt>
                <c:pt idx="19495">
                  <c:v>4277054878.4722223</c:v>
                </c:pt>
                <c:pt idx="19496">
                  <c:v>4277054947.9166665</c:v>
                </c:pt>
                <c:pt idx="19497">
                  <c:v>4277055017.3611112</c:v>
                </c:pt>
                <c:pt idx="19498">
                  <c:v>4277055086.8055558</c:v>
                </c:pt>
                <c:pt idx="19499">
                  <c:v>4277055156.2499995</c:v>
                </c:pt>
                <c:pt idx="19500">
                  <c:v>4277055225.6944442</c:v>
                </c:pt>
                <c:pt idx="19501">
                  <c:v>4277055295.1388888</c:v>
                </c:pt>
                <c:pt idx="19502">
                  <c:v>4277055364.583333</c:v>
                </c:pt>
                <c:pt idx="19503">
                  <c:v>4277055434.0277777</c:v>
                </c:pt>
                <c:pt idx="19504">
                  <c:v>4277055504.6296291</c:v>
                </c:pt>
                <c:pt idx="19505">
                  <c:v>4277055574.0740738</c:v>
                </c:pt>
                <c:pt idx="19506">
                  <c:v>4277055643.5185184</c:v>
                </c:pt>
                <c:pt idx="19507">
                  <c:v>4277055712.9629631</c:v>
                </c:pt>
                <c:pt idx="19508">
                  <c:v>4277055738.4259257</c:v>
                </c:pt>
                <c:pt idx="19509">
                  <c:v>4277055741.8981481</c:v>
                </c:pt>
                <c:pt idx="19510">
                  <c:v>4277055745.3703704</c:v>
                </c:pt>
                <c:pt idx="19511">
                  <c:v>4277055748.8425927</c:v>
                </c:pt>
                <c:pt idx="19512">
                  <c:v>4277055752.314815</c:v>
                </c:pt>
                <c:pt idx="19513">
                  <c:v>4277055754.6296296</c:v>
                </c:pt>
                <c:pt idx="19514">
                  <c:v>4277055758.1018519</c:v>
                </c:pt>
                <c:pt idx="19515">
                  <c:v>4277055761.5740743</c:v>
                </c:pt>
                <c:pt idx="19516">
                  <c:v>4277055765.0462966</c:v>
                </c:pt>
                <c:pt idx="19517">
                  <c:v>4277055767.3611112</c:v>
                </c:pt>
                <c:pt idx="19518">
                  <c:v>4277055770.8333335</c:v>
                </c:pt>
                <c:pt idx="19519">
                  <c:v>4277055774.3055558</c:v>
                </c:pt>
                <c:pt idx="19520">
                  <c:v>4277055777.7777781</c:v>
                </c:pt>
                <c:pt idx="19521">
                  <c:v>4277055781.2500005</c:v>
                </c:pt>
                <c:pt idx="19522">
                  <c:v>4277055783.564815</c:v>
                </c:pt>
                <c:pt idx="19523">
                  <c:v>4277055787.0370374</c:v>
                </c:pt>
                <c:pt idx="19524">
                  <c:v>4277055790.5092597</c:v>
                </c:pt>
                <c:pt idx="19525">
                  <c:v>4277055793.981482</c:v>
                </c:pt>
                <c:pt idx="19526">
                  <c:v>4277055796.2962966</c:v>
                </c:pt>
                <c:pt idx="19527">
                  <c:v>4277055799.7685189</c:v>
                </c:pt>
                <c:pt idx="19528">
                  <c:v>4277055803.2407413</c:v>
                </c:pt>
                <c:pt idx="19529">
                  <c:v>4277055806.7129626</c:v>
                </c:pt>
                <c:pt idx="19530">
                  <c:v>4277055809.0277781</c:v>
                </c:pt>
                <c:pt idx="19531">
                  <c:v>4277055812.5000005</c:v>
                </c:pt>
                <c:pt idx="19532">
                  <c:v>4277055815.9722219</c:v>
                </c:pt>
                <c:pt idx="19533">
                  <c:v>4277055819.4444442</c:v>
                </c:pt>
                <c:pt idx="19534">
                  <c:v>4277055822.9166665</c:v>
                </c:pt>
                <c:pt idx="19535">
                  <c:v>4277055825.2314811</c:v>
                </c:pt>
                <c:pt idx="19536">
                  <c:v>4277055828.7037034</c:v>
                </c:pt>
                <c:pt idx="19537">
                  <c:v>4277055832.1759257</c:v>
                </c:pt>
                <c:pt idx="19538">
                  <c:v>4277055835.6481481</c:v>
                </c:pt>
                <c:pt idx="19539">
                  <c:v>4277055837.9629626</c:v>
                </c:pt>
                <c:pt idx="19540">
                  <c:v>4277055841.435185</c:v>
                </c:pt>
                <c:pt idx="19541">
                  <c:v>4277055844.9074073</c:v>
                </c:pt>
                <c:pt idx="19542">
                  <c:v>4277055848.3796296</c:v>
                </c:pt>
                <c:pt idx="19543">
                  <c:v>4277055850.6944442</c:v>
                </c:pt>
                <c:pt idx="19544">
                  <c:v>4277055854.1666665</c:v>
                </c:pt>
                <c:pt idx="19545">
                  <c:v>4277055857.6388888</c:v>
                </c:pt>
                <c:pt idx="19546">
                  <c:v>4277055861.1111112</c:v>
                </c:pt>
                <c:pt idx="19547">
                  <c:v>4277055864.5833335</c:v>
                </c:pt>
                <c:pt idx="19548">
                  <c:v>4277055866.8981481</c:v>
                </c:pt>
                <c:pt idx="19549">
                  <c:v>4277055870.3703704</c:v>
                </c:pt>
                <c:pt idx="19550">
                  <c:v>4277055873.8425927</c:v>
                </c:pt>
                <c:pt idx="19551">
                  <c:v>4277055877.314815</c:v>
                </c:pt>
                <c:pt idx="19552">
                  <c:v>4277055879.6296296</c:v>
                </c:pt>
                <c:pt idx="19553">
                  <c:v>4277055883.1018519</c:v>
                </c:pt>
                <c:pt idx="19554">
                  <c:v>4277055886.5740743</c:v>
                </c:pt>
                <c:pt idx="19555">
                  <c:v>4277055890.0462966</c:v>
                </c:pt>
                <c:pt idx="19556">
                  <c:v>4277055892.3611112</c:v>
                </c:pt>
                <c:pt idx="19557">
                  <c:v>4277055895.8333335</c:v>
                </c:pt>
                <c:pt idx="19558">
                  <c:v>4277055899.3055558</c:v>
                </c:pt>
                <c:pt idx="19559">
                  <c:v>4277055902.7777781</c:v>
                </c:pt>
                <c:pt idx="19560">
                  <c:v>4277055906.2499995</c:v>
                </c:pt>
                <c:pt idx="19561">
                  <c:v>4277055908.564815</c:v>
                </c:pt>
                <c:pt idx="19562">
                  <c:v>4277055912.0370374</c:v>
                </c:pt>
                <c:pt idx="19563">
                  <c:v>4277055915.5092587</c:v>
                </c:pt>
                <c:pt idx="19564">
                  <c:v>4277055918.9814811</c:v>
                </c:pt>
                <c:pt idx="19565">
                  <c:v>4277055921.2962966</c:v>
                </c:pt>
                <c:pt idx="19566">
                  <c:v>4277055924.768518</c:v>
                </c:pt>
                <c:pt idx="19567">
                  <c:v>4277055928.2407403</c:v>
                </c:pt>
                <c:pt idx="19568">
                  <c:v>4277055931.7129626</c:v>
                </c:pt>
                <c:pt idx="19569">
                  <c:v>4277055935.185185</c:v>
                </c:pt>
                <c:pt idx="19570">
                  <c:v>4277055937.4999995</c:v>
                </c:pt>
                <c:pt idx="19571">
                  <c:v>4277055940.9722219</c:v>
                </c:pt>
                <c:pt idx="19572">
                  <c:v>4277055944.4444442</c:v>
                </c:pt>
                <c:pt idx="19573">
                  <c:v>4277055947.9166665</c:v>
                </c:pt>
                <c:pt idx="19574">
                  <c:v>4277055950.2314811</c:v>
                </c:pt>
                <c:pt idx="19575">
                  <c:v>4277055953.7037034</c:v>
                </c:pt>
                <c:pt idx="19576">
                  <c:v>4277055957.1759257</c:v>
                </c:pt>
                <c:pt idx="19577">
                  <c:v>4277055960.6481481</c:v>
                </c:pt>
                <c:pt idx="19578">
                  <c:v>4277055962.9629626</c:v>
                </c:pt>
                <c:pt idx="19579">
                  <c:v>4277055966.435185</c:v>
                </c:pt>
                <c:pt idx="19580">
                  <c:v>4277055969.9074073</c:v>
                </c:pt>
                <c:pt idx="19581">
                  <c:v>4277055973.3796296</c:v>
                </c:pt>
                <c:pt idx="19582">
                  <c:v>4277055976.8518519</c:v>
                </c:pt>
                <c:pt idx="19583">
                  <c:v>4277055979.1666665</c:v>
                </c:pt>
                <c:pt idx="19584">
                  <c:v>4277055982.6388888</c:v>
                </c:pt>
                <c:pt idx="19585">
                  <c:v>4277055986.1111112</c:v>
                </c:pt>
                <c:pt idx="19586">
                  <c:v>4277055989.5833335</c:v>
                </c:pt>
                <c:pt idx="19587">
                  <c:v>4277055991.8981481</c:v>
                </c:pt>
                <c:pt idx="19588">
                  <c:v>4277055995.3703704</c:v>
                </c:pt>
                <c:pt idx="19589">
                  <c:v>4277055998.8425927</c:v>
                </c:pt>
                <c:pt idx="19590">
                  <c:v>4277056002.314815</c:v>
                </c:pt>
                <c:pt idx="19591">
                  <c:v>4277056004.6296296</c:v>
                </c:pt>
                <c:pt idx="19592">
                  <c:v>4277056008.1018519</c:v>
                </c:pt>
                <c:pt idx="19593">
                  <c:v>4277056011.5740743</c:v>
                </c:pt>
                <c:pt idx="19594">
                  <c:v>4277056015.0462961</c:v>
                </c:pt>
                <c:pt idx="19595">
                  <c:v>4277056018.5185184</c:v>
                </c:pt>
                <c:pt idx="19596">
                  <c:v>4277056020.8333335</c:v>
                </c:pt>
                <c:pt idx="19597">
                  <c:v>4277056024.3055558</c:v>
                </c:pt>
                <c:pt idx="19598">
                  <c:v>4277056027.7777777</c:v>
                </c:pt>
                <c:pt idx="19599">
                  <c:v>4277056031.25</c:v>
                </c:pt>
                <c:pt idx="19600">
                  <c:v>4277056033.564815</c:v>
                </c:pt>
                <c:pt idx="19601">
                  <c:v>4277056037.0370369</c:v>
                </c:pt>
                <c:pt idx="19602">
                  <c:v>4277056040.5092592</c:v>
                </c:pt>
                <c:pt idx="19603">
                  <c:v>4277056043.9814816</c:v>
                </c:pt>
                <c:pt idx="19604">
                  <c:v>4277056047.4537039</c:v>
                </c:pt>
                <c:pt idx="19605">
                  <c:v>4277056049.7685184</c:v>
                </c:pt>
                <c:pt idx="19606">
                  <c:v>4277056053.2407408</c:v>
                </c:pt>
                <c:pt idx="19607">
                  <c:v>4277056056.7129631</c:v>
                </c:pt>
                <c:pt idx="19608">
                  <c:v>4277056060.1851854</c:v>
                </c:pt>
                <c:pt idx="19609">
                  <c:v>4277056062.5</c:v>
                </c:pt>
                <c:pt idx="19610">
                  <c:v>4277056065.9722223</c:v>
                </c:pt>
                <c:pt idx="19611">
                  <c:v>4277056069.4444447</c:v>
                </c:pt>
                <c:pt idx="19612">
                  <c:v>4277056072.9166665</c:v>
                </c:pt>
                <c:pt idx="19613">
                  <c:v>4277056075.2314816</c:v>
                </c:pt>
                <c:pt idx="19614">
                  <c:v>4277056078.7037039</c:v>
                </c:pt>
                <c:pt idx="19615">
                  <c:v>4277056082.1759262</c:v>
                </c:pt>
                <c:pt idx="19616">
                  <c:v>4277056085.6481481</c:v>
                </c:pt>
                <c:pt idx="19617">
                  <c:v>4277056089.1203704</c:v>
                </c:pt>
                <c:pt idx="19618">
                  <c:v>4277056091.4351854</c:v>
                </c:pt>
                <c:pt idx="19619">
                  <c:v>4277056096.0648146</c:v>
                </c:pt>
                <c:pt idx="19620">
                  <c:v>4277056099.5370369</c:v>
                </c:pt>
                <c:pt idx="19621">
                  <c:v>4277056101.8518519</c:v>
                </c:pt>
                <c:pt idx="19622">
                  <c:v>4277056105.3240738</c:v>
                </c:pt>
                <c:pt idx="19623">
                  <c:v>4277056108.7962961</c:v>
                </c:pt>
                <c:pt idx="19624">
                  <c:v>4277056112.2685184</c:v>
                </c:pt>
                <c:pt idx="19625">
                  <c:v>4277056115.7407408</c:v>
                </c:pt>
                <c:pt idx="19626">
                  <c:v>4277056118.0555553</c:v>
                </c:pt>
                <c:pt idx="19627">
                  <c:v>4277056121.5277777</c:v>
                </c:pt>
                <c:pt idx="19628">
                  <c:v>4277056125</c:v>
                </c:pt>
                <c:pt idx="19629">
                  <c:v>4277056128.4722223</c:v>
                </c:pt>
                <c:pt idx="19630">
                  <c:v>4277056130.7870369</c:v>
                </c:pt>
                <c:pt idx="19631">
                  <c:v>4277056134.2592592</c:v>
                </c:pt>
                <c:pt idx="19632">
                  <c:v>4277056137.7314816</c:v>
                </c:pt>
                <c:pt idx="19633">
                  <c:v>4277056141.2037039</c:v>
                </c:pt>
                <c:pt idx="19634">
                  <c:v>4277056144.6759262</c:v>
                </c:pt>
                <c:pt idx="19635">
                  <c:v>4277056146.9907408</c:v>
                </c:pt>
                <c:pt idx="19636">
                  <c:v>4277056150.4629631</c:v>
                </c:pt>
                <c:pt idx="19637">
                  <c:v>4277056153.9351854</c:v>
                </c:pt>
                <c:pt idx="19638">
                  <c:v>4277056157.4074078</c:v>
                </c:pt>
                <c:pt idx="19639">
                  <c:v>4277056159.7222223</c:v>
                </c:pt>
                <c:pt idx="19640">
                  <c:v>4277056163.1944447</c:v>
                </c:pt>
                <c:pt idx="19641">
                  <c:v>4277056166.666667</c:v>
                </c:pt>
                <c:pt idx="19642">
                  <c:v>4277056170.1388893</c:v>
                </c:pt>
                <c:pt idx="19643">
                  <c:v>4277056172.4537039</c:v>
                </c:pt>
                <c:pt idx="19644">
                  <c:v>4277056175.9259262</c:v>
                </c:pt>
                <c:pt idx="19645">
                  <c:v>4277056179.3981485</c:v>
                </c:pt>
                <c:pt idx="19646">
                  <c:v>4277056182.8703709</c:v>
                </c:pt>
                <c:pt idx="19647">
                  <c:v>4277056186.3425922</c:v>
                </c:pt>
                <c:pt idx="19648">
                  <c:v>4277056188.6574078</c:v>
                </c:pt>
                <c:pt idx="19649">
                  <c:v>4277056192.1296301</c:v>
                </c:pt>
                <c:pt idx="19650">
                  <c:v>4277056195.6018515</c:v>
                </c:pt>
                <c:pt idx="19651">
                  <c:v>4277056199.0740738</c:v>
                </c:pt>
                <c:pt idx="19652">
                  <c:v>4277056201.3888893</c:v>
                </c:pt>
                <c:pt idx="19653">
                  <c:v>4277056204.8611116</c:v>
                </c:pt>
                <c:pt idx="19654">
                  <c:v>4277056208.333333</c:v>
                </c:pt>
                <c:pt idx="19655">
                  <c:v>4277056211.8055553</c:v>
                </c:pt>
                <c:pt idx="19656">
                  <c:v>4277056215.2777777</c:v>
                </c:pt>
                <c:pt idx="19657">
                  <c:v>4277056217.5925922</c:v>
                </c:pt>
                <c:pt idx="19658">
                  <c:v>4277056221.0648146</c:v>
                </c:pt>
                <c:pt idx="19659">
                  <c:v>4277056224.5370369</c:v>
                </c:pt>
                <c:pt idx="19660">
                  <c:v>4277056228.0092592</c:v>
                </c:pt>
                <c:pt idx="19661">
                  <c:v>4277056231.4814816</c:v>
                </c:pt>
                <c:pt idx="19662">
                  <c:v>4277056234.9537039</c:v>
                </c:pt>
                <c:pt idx="19663">
                  <c:v>4277056238.4259262</c:v>
                </c:pt>
                <c:pt idx="19664">
                  <c:v>4277056241.8981485</c:v>
                </c:pt>
                <c:pt idx="19665">
                  <c:v>4277056244.2129631</c:v>
                </c:pt>
                <c:pt idx="19666">
                  <c:v>4277056247.6851854</c:v>
                </c:pt>
                <c:pt idx="19667">
                  <c:v>4277056251.1574078</c:v>
                </c:pt>
                <c:pt idx="19668">
                  <c:v>4277056262.7314816</c:v>
                </c:pt>
                <c:pt idx="19669">
                  <c:v>4277056274.3055553</c:v>
                </c:pt>
                <c:pt idx="19670">
                  <c:v>4277056285.8796291</c:v>
                </c:pt>
                <c:pt idx="19671">
                  <c:v>4277056297.4537039</c:v>
                </c:pt>
                <c:pt idx="19672">
                  <c:v>4277056309.0277777</c:v>
                </c:pt>
                <c:pt idx="19673">
                  <c:v>4277056320.6018515</c:v>
                </c:pt>
                <c:pt idx="19674">
                  <c:v>4277056333.333333</c:v>
                </c:pt>
                <c:pt idx="19675">
                  <c:v>4277056344.9074078</c:v>
                </c:pt>
                <c:pt idx="19676">
                  <c:v>4277056356.4814816</c:v>
                </c:pt>
                <c:pt idx="19677">
                  <c:v>4277056368.0555553</c:v>
                </c:pt>
                <c:pt idx="19678">
                  <c:v>4277056379.6296291</c:v>
                </c:pt>
                <c:pt idx="19679">
                  <c:v>4277056391.2037039</c:v>
                </c:pt>
                <c:pt idx="19680">
                  <c:v>4277056402.7777777</c:v>
                </c:pt>
                <c:pt idx="19681">
                  <c:v>4277056414.3518519</c:v>
                </c:pt>
                <c:pt idx="19682">
                  <c:v>4277056425.9259257</c:v>
                </c:pt>
                <c:pt idx="19683">
                  <c:v>4277056437.5</c:v>
                </c:pt>
                <c:pt idx="19684">
                  <c:v>4277056450.2314816</c:v>
                </c:pt>
                <c:pt idx="19685">
                  <c:v>4277056461.8055558</c:v>
                </c:pt>
                <c:pt idx="19686">
                  <c:v>4277056473.3796296</c:v>
                </c:pt>
                <c:pt idx="19687">
                  <c:v>4277056484.9537039</c:v>
                </c:pt>
                <c:pt idx="19688">
                  <c:v>4277056496.5277781</c:v>
                </c:pt>
                <c:pt idx="19689">
                  <c:v>4277056508.1018519</c:v>
                </c:pt>
                <c:pt idx="19690">
                  <c:v>4277056519.6759257</c:v>
                </c:pt>
                <c:pt idx="19691">
                  <c:v>4277056531.2500005</c:v>
                </c:pt>
                <c:pt idx="19692">
                  <c:v>4277056542.8240743</c:v>
                </c:pt>
                <c:pt idx="19693">
                  <c:v>4277056554.3981481</c:v>
                </c:pt>
                <c:pt idx="19694">
                  <c:v>4277056567.1296296</c:v>
                </c:pt>
                <c:pt idx="19695">
                  <c:v>4277056578.7037034</c:v>
                </c:pt>
                <c:pt idx="19696">
                  <c:v>4277056590.2777781</c:v>
                </c:pt>
                <c:pt idx="19697">
                  <c:v>4277056601.8518519</c:v>
                </c:pt>
                <c:pt idx="19698">
                  <c:v>4277056636.5740743</c:v>
                </c:pt>
                <c:pt idx="19699">
                  <c:v>4277056671.2962966</c:v>
                </c:pt>
                <c:pt idx="19700">
                  <c:v>4277056706.018518</c:v>
                </c:pt>
                <c:pt idx="19701">
                  <c:v>4277056740.7407403</c:v>
                </c:pt>
                <c:pt idx="19702">
                  <c:v>4277056775.4629626</c:v>
                </c:pt>
                <c:pt idx="19703">
                  <c:v>4277056810.185185</c:v>
                </c:pt>
                <c:pt idx="19704">
                  <c:v>4277056844.9074073</c:v>
                </c:pt>
                <c:pt idx="19705">
                  <c:v>4277056879.6296296</c:v>
                </c:pt>
                <c:pt idx="19706">
                  <c:v>4277056914.3518519</c:v>
                </c:pt>
                <c:pt idx="19707">
                  <c:v>4277056949.0740738</c:v>
                </c:pt>
                <c:pt idx="19708">
                  <c:v>4277056983.7962961</c:v>
                </c:pt>
                <c:pt idx="19709">
                  <c:v>4277057018.5185184</c:v>
                </c:pt>
                <c:pt idx="19710">
                  <c:v>4277057053.2407408</c:v>
                </c:pt>
                <c:pt idx="19711">
                  <c:v>4277057087.9629631</c:v>
                </c:pt>
                <c:pt idx="19712">
                  <c:v>4277057112.2685184</c:v>
                </c:pt>
                <c:pt idx="19713">
                  <c:v>4277057115.7407408</c:v>
                </c:pt>
                <c:pt idx="19714">
                  <c:v>4277057119.2129631</c:v>
                </c:pt>
                <c:pt idx="19715">
                  <c:v>4277057121.5277777</c:v>
                </c:pt>
                <c:pt idx="19716">
                  <c:v>4277057125</c:v>
                </c:pt>
                <c:pt idx="19717">
                  <c:v>4277057128.4722223</c:v>
                </c:pt>
                <c:pt idx="19718">
                  <c:v>4277057131.9444447</c:v>
                </c:pt>
                <c:pt idx="19719">
                  <c:v>4277057134.2592592</c:v>
                </c:pt>
                <c:pt idx="19720">
                  <c:v>4277057137.7314816</c:v>
                </c:pt>
                <c:pt idx="19721">
                  <c:v>4277057141.2037039</c:v>
                </c:pt>
                <c:pt idx="19722">
                  <c:v>4277057144.6759262</c:v>
                </c:pt>
                <c:pt idx="19723">
                  <c:v>4277057146.9907408</c:v>
                </c:pt>
                <c:pt idx="19724">
                  <c:v>4277057150.4629631</c:v>
                </c:pt>
                <c:pt idx="19725">
                  <c:v>4277057153.9351854</c:v>
                </c:pt>
                <c:pt idx="19726">
                  <c:v>4277057157.4074073</c:v>
                </c:pt>
                <c:pt idx="19727">
                  <c:v>4277057160.8796291</c:v>
                </c:pt>
                <c:pt idx="19728">
                  <c:v>4277057163.1944447</c:v>
                </c:pt>
                <c:pt idx="19729">
                  <c:v>4277057166.6666665</c:v>
                </c:pt>
                <c:pt idx="19730">
                  <c:v>4277057170.1388888</c:v>
                </c:pt>
                <c:pt idx="19731">
                  <c:v>4277057173.6111107</c:v>
                </c:pt>
                <c:pt idx="19732">
                  <c:v>4277057175.9259262</c:v>
                </c:pt>
                <c:pt idx="19733">
                  <c:v>4277057179.3981481</c:v>
                </c:pt>
                <c:pt idx="19734">
                  <c:v>4277057182.8703704</c:v>
                </c:pt>
                <c:pt idx="19735">
                  <c:v>4277057186.3425922</c:v>
                </c:pt>
                <c:pt idx="19736">
                  <c:v>4277057188.6574073</c:v>
                </c:pt>
                <c:pt idx="19737">
                  <c:v>4277057192.1296296</c:v>
                </c:pt>
                <c:pt idx="19738">
                  <c:v>4277057195.6018519</c:v>
                </c:pt>
                <c:pt idx="19739">
                  <c:v>4277057199.0740738</c:v>
                </c:pt>
                <c:pt idx="19740">
                  <c:v>4277057202.5462961</c:v>
                </c:pt>
                <c:pt idx="19741">
                  <c:v>4277057204.8611112</c:v>
                </c:pt>
                <c:pt idx="19742">
                  <c:v>4277057208.3333335</c:v>
                </c:pt>
                <c:pt idx="19743">
                  <c:v>4277057211.8055553</c:v>
                </c:pt>
                <c:pt idx="19744">
                  <c:v>4277057215.2777777</c:v>
                </c:pt>
                <c:pt idx="19745">
                  <c:v>4277057217.5925927</c:v>
                </c:pt>
                <c:pt idx="19746">
                  <c:v>4277057221.0648146</c:v>
                </c:pt>
                <c:pt idx="19747">
                  <c:v>4277057224.5370369</c:v>
                </c:pt>
                <c:pt idx="19748">
                  <c:v>4277057228.0092592</c:v>
                </c:pt>
                <c:pt idx="19749">
                  <c:v>4277057231.4814816</c:v>
                </c:pt>
                <c:pt idx="19750">
                  <c:v>4277057233.7962961</c:v>
                </c:pt>
                <c:pt idx="19751">
                  <c:v>4277057237.2685184</c:v>
                </c:pt>
                <c:pt idx="19752">
                  <c:v>4277057240.7407408</c:v>
                </c:pt>
                <c:pt idx="19753">
                  <c:v>4277057244.2129631</c:v>
                </c:pt>
                <c:pt idx="19754">
                  <c:v>4277057246.5277777</c:v>
                </c:pt>
                <c:pt idx="19755">
                  <c:v>4277057250</c:v>
                </c:pt>
                <c:pt idx="19756">
                  <c:v>4277057253.4722223</c:v>
                </c:pt>
                <c:pt idx="19757">
                  <c:v>4277057256.9444442</c:v>
                </c:pt>
                <c:pt idx="19758">
                  <c:v>4277057259.2592592</c:v>
                </c:pt>
                <c:pt idx="19759">
                  <c:v>4277057262.7314816</c:v>
                </c:pt>
                <c:pt idx="19760">
                  <c:v>4277057266.2037039</c:v>
                </c:pt>
                <c:pt idx="19761">
                  <c:v>4277057269.6759257</c:v>
                </c:pt>
                <c:pt idx="19762">
                  <c:v>4277057273.1481481</c:v>
                </c:pt>
                <c:pt idx="19763">
                  <c:v>4277057275.4629631</c:v>
                </c:pt>
                <c:pt idx="19764">
                  <c:v>4277057278.935185</c:v>
                </c:pt>
                <c:pt idx="19765">
                  <c:v>4277057282.4074073</c:v>
                </c:pt>
                <c:pt idx="19766">
                  <c:v>4277057285.8796296</c:v>
                </c:pt>
                <c:pt idx="19767">
                  <c:v>4277057288.1944442</c:v>
                </c:pt>
                <c:pt idx="19768">
                  <c:v>4277057291.6666665</c:v>
                </c:pt>
                <c:pt idx="19769">
                  <c:v>4277057295.1388888</c:v>
                </c:pt>
                <c:pt idx="19770">
                  <c:v>4277057298.6111112</c:v>
                </c:pt>
                <c:pt idx="19771">
                  <c:v>4277057302.0833335</c:v>
                </c:pt>
                <c:pt idx="19772">
                  <c:v>4277057304.3981481</c:v>
                </c:pt>
                <c:pt idx="19773">
                  <c:v>4277057307.8703704</c:v>
                </c:pt>
                <c:pt idx="19774">
                  <c:v>4277057311.3425927</c:v>
                </c:pt>
                <c:pt idx="19775">
                  <c:v>4277057314.814815</c:v>
                </c:pt>
                <c:pt idx="19776">
                  <c:v>4277057317.1296296</c:v>
                </c:pt>
                <c:pt idx="19777">
                  <c:v>4277057320.6018519</c:v>
                </c:pt>
                <c:pt idx="19778">
                  <c:v>4277057324.0740743</c:v>
                </c:pt>
                <c:pt idx="19779">
                  <c:v>4277057327.5462966</c:v>
                </c:pt>
                <c:pt idx="19780">
                  <c:v>4277057329.8611112</c:v>
                </c:pt>
                <c:pt idx="19781">
                  <c:v>4277057333.3333335</c:v>
                </c:pt>
                <c:pt idx="19782">
                  <c:v>4277057336.8055558</c:v>
                </c:pt>
                <c:pt idx="19783">
                  <c:v>4277057340.2777781</c:v>
                </c:pt>
                <c:pt idx="19784">
                  <c:v>4277057343.7500005</c:v>
                </c:pt>
                <c:pt idx="19785">
                  <c:v>4277057346.064815</c:v>
                </c:pt>
                <c:pt idx="19786">
                  <c:v>4277057349.5370374</c:v>
                </c:pt>
                <c:pt idx="19787">
                  <c:v>4277057353.0092597</c:v>
                </c:pt>
                <c:pt idx="19788">
                  <c:v>4277057356.481482</c:v>
                </c:pt>
                <c:pt idx="19789">
                  <c:v>4277057358.7962966</c:v>
                </c:pt>
                <c:pt idx="19790">
                  <c:v>4277057362.2685189</c:v>
                </c:pt>
                <c:pt idx="19791">
                  <c:v>4277057365.7407413</c:v>
                </c:pt>
                <c:pt idx="19792">
                  <c:v>4277057369.2129626</c:v>
                </c:pt>
                <c:pt idx="19793">
                  <c:v>4277057371.5277781</c:v>
                </c:pt>
                <c:pt idx="19794">
                  <c:v>4277057375.0000005</c:v>
                </c:pt>
                <c:pt idx="19795">
                  <c:v>4277057378.4722219</c:v>
                </c:pt>
                <c:pt idx="19796">
                  <c:v>4277057381.9444442</c:v>
                </c:pt>
                <c:pt idx="19797">
                  <c:v>4277057385.4166665</c:v>
                </c:pt>
                <c:pt idx="19798">
                  <c:v>4277057387.7314811</c:v>
                </c:pt>
                <c:pt idx="19799">
                  <c:v>4277057391.2037034</c:v>
                </c:pt>
                <c:pt idx="19800">
                  <c:v>4277057394.6759257</c:v>
                </c:pt>
                <c:pt idx="19801">
                  <c:v>4277057398.1481481</c:v>
                </c:pt>
                <c:pt idx="19802">
                  <c:v>4277057400.4629626</c:v>
                </c:pt>
                <c:pt idx="19803">
                  <c:v>4277057403.935185</c:v>
                </c:pt>
                <c:pt idx="19804">
                  <c:v>4277057407.4074073</c:v>
                </c:pt>
                <c:pt idx="19805">
                  <c:v>4277057410.8796296</c:v>
                </c:pt>
                <c:pt idx="19806">
                  <c:v>4277057413.1944442</c:v>
                </c:pt>
                <c:pt idx="19807">
                  <c:v>4277057416.6666665</c:v>
                </c:pt>
                <c:pt idx="19808">
                  <c:v>4277057420.1388888</c:v>
                </c:pt>
                <c:pt idx="19809">
                  <c:v>4277057423.6111112</c:v>
                </c:pt>
                <c:pt idx="19810">
                  <c:v>4277057427.0833335</c:v>
                </c:pt>
                <c:pt idx="19811">
                  <c:v>4277057429.3981481</c:v>
                </c:pt>
                <c:pt idx="19812">
                  <c:v>4277057432.8703704</c:v>
                </c:pt>
                <c:pt idx="19813">
                  <c:v>4277057436.3425927</c:v>
                </c:pt>
                <c:pt idx="19814">
                  <c:v>4277057439.814815</c:v>
                </c:pt>
                <c:pt idx="19815">
                  <c:v>4277057442.1296296</c:v>
                </c:pt>
                <c:pt idx="19816">
                  <c:v>4277057445.6018519</c:v>
                </c:pt>
                <c:pt idx="19817">
                  <c:v>4277057449.0740743</c:v>
                </c:pt>
                <c:pt idx="19818">
                  <c:v>4277057452.5462966</c:v>
                </c:pt>
                <c:pt idx="19819">
                  <c:v>4277057456.0185189</c:v>
                </c:pt>
                <c:pt idx="19820">
                  <c:v>4277057458.3333335</c:v>
                </c:pt>
                <c:pt idx="19821">
                  <c:v>4277057461.8055558</c:v>
                </c:pt>
                <c:pt idx="19822">
                  <c:v>4277057465.2777781</c:v>
                </c:pt>
                <c:pt idx="19823">
                  <c:v>4277057468.7499995</c:v>
                </c:pt>
                <c:pt idx="19824">
                  <c:v>4277057471.064815</c:v>
                </c:pt>
                <c:pt idx="19825">
                  <c:v>4277057474.5370374</c:v>
                </c:pt>
                <c:pt idx="19826">
                  <c:v>4277057478.0092587</c:v>
                </c:pt>
                <c:pt idx="19827">
                  <c:v>4277057481.4814811</c:v>
                </c:pt>
                <c:pt idx="19828">
                  <c:v>4277057483.7962966</c:v>
                </c:pt>
                <c:pt idx="19829">
                  <c:v>4277057487.268518</c:v>
                </c:pt>
                <c:pt idx="19830">
                  <c:v>4277057490.7407403</c:v>
                </c:pt>
                <c:pt idx="19831">
                  <c:v>4277057494.2129626</c:v>
                </c:pt>
                <c:pt idx="19832">
                  <c:v>4277057497.685185</c:v>
                </c:pt>
                <c:pt idx="19833">
                  <c:v>4277057499.9999995</c:v>
                </c:pt>
                <c:pt idx="19834">
                  <c:v>4277057503.4722219</c:v>
                </c:pt>
                <c:pt idx="19835">
                  <c:v>4277057506.9444442</c:v>
                </c:pt>
                <c:pt idx="19836">
                  <c:v>4277057510.4166665</c:v>
                </c:pt>
                <c:pt idx="19837">
                  <c:v>4277057512.7314811</c:v>
                </c:pt>
                <c:pt idx="19838">
                  <c:v>4277057516.2037034</c:v>
                </c:pt>
                <c:pt idx="19839">
                  <c:v>4277057519.6759257</c:v>
                </c:pt>
                <c:pt idx="19840">
                  <c:v>4277057523.1481481</c:v>
                </c:pt>
                <c:pt idx="19841">
                  <c:v>4277057525.4629626</c:v>
                </c:pt>
                <c:pt idx="19842">
                  <c:v>4277057528.935185</c:v>
                </c:pt>
                <c:pt idx="19843">
                  <c:v>4277057532.4074073</c:v>
                </c:pt>
                <c:pt idx="19844">
                  <c:v>4277057535.8796296</c:v>
                </c:pt>
                <c:pt idx="19845">
                  <c:v>4277057539.3518519</c:v>
                </c:pt>
                <c:pt idx="19846">
                  <c:v>4277057541.6666665</c:v>
                </c:pt>
                <c:pt idx="19847">
                  <c:v>4277057545.1388888</c:v>
                </c:pt>
                <c:pt idx="19848">
                  <c:v>4277057548.6111112</c:v>
                </c:pt>
                <c:pt idx="19849">
                  <c:v>4277057552.0833335</c:v>
                </c:pt>
                <c:pt idx="19850">
                  <c:v>4277057554.3981481</c:v>
                </c:pt>
                <c:pt idx="19851">
                  <c:v>4277057557.8703704</c:v>
                </c:pt>
                <c:pt idx="19852">
                  <c:v>4277057561.3425927</c:v>
                </c:pt>
                <c:pt idx="19853">
                  <c:v>4277057564.814815</c:v>
                </c:pt>
                <c:pt idx="19854">
                  <c:v>4277057568.2870369</c:v>
                </c:pt>
                <c:pt idx="19855">
                  <c:v>4277057570.6018519</c:v>
                </c:pt>
                <c:pt idx="19856">
                  <c:v>4277057574.0740743</c:v>
                </c:pt>
                <c:pt idx="19857">
                  <c:v>4277057577.5462961</c:v>
                </c:pt>
                <c:pt idx="19858">
                  <c:v>4277057581.0185184</c:v>
                </c:pt>
                <c:pt idx="19859">
                  <c:v>4277057583.3333335</c:v>
                </c:pt>
                <c:pt idx="19860">
                  <c:v>4277057586.8055558</c:v>
                </c:pt>
                <c:pt idx="19861">
                  <c:v>4277057590.2777777</c:v>
                </c:pt>
                <c:pt idx="19862">
                  <c:v>4277057593.75</c:v>
                </c:pt>
                <c:pt idx="19863">
                  <c:v>4277057596.064815</c:v>
                </c:pt>
                <c:pt idx="19864">
                  <c:v>4277057599.5370369</c:v>
                </c:pt>
                <c:pt idx="19865">
                  <c:v>4277057603.0092592</c:v>
                </c:pt>
                <c:pt idx="19866">
                  <c:v>4277057606.4814816</c:v>
                </c:pt>
                <c:pt idx="19867">
                  <c:v>4277057609.9537039</c:v>
                </c:pt>
                <c:pt idx="19868">
                  <c:v>4277057612.2685184</c:v>
                </c:pt>
                <c:pt idx="19869">
                  <c:v>4277057615.7407408</c:v>
                </c:pt>
                <c:pt idx="19870">
                  <c:v>4277057619.2129631</c:v>
                </c:pt>
                <c:pt idx="19871">
                  <c:v>4277057622.6851854</c:v>
                </c:pt>
                <c:pt idx="19872">
                  <c:v>4277057625</c:v>
                </c:pt>
                <c:pt idx="19873">
                  <c:v>4277057628.4722223</c:v>
                </c:pt>
                <c:pt idx="19874">
                  <c:v>4277057631.9444447</c:v>
                </c:pt>
                <c:pt idx="19875">
                  <c:v>4277057635.4166665</c:v>
                </c:pt>
                <c:pt idx="19876">
                  <c:v>4277057638.8888888</c:v>
                </c:pt>
                <c:pt idx="19877">
                  <c:v>4277057641.2037039</c:v>
                </c:pt>
                <c:pt idx="19878">
                  <c:v>4277057644.6759262</c:v>
                </c:pt>
                <c:pt idx="19879">
                  <c:v>4277057648.1481481</c:v>
                </c:pt>
                <c:pt idx="19880">
                  <c:v>4277057651.6203704</c:v>
                </c:pt>
                <c:pt idx="19881">
                  <c:v>4277057653.9351854</c:v>
                </c:pt>
                <c:pt idx="19882">
                  <c:v>4277057657.4074078</c:v>
                </c:pt>
                <c:pt idx="19883">
                  <c:v>4277057660.8796296</c:v>
                </c:pt>
                <c:pt idx="19884">
                  <c:v>4277057664.3518519</c:v>
                </c:pt>
                <c:pt idx="19885">
                  <c:v>4277057666.666667</c:v>
                </c:pt>
                <c:pt idx="19886">
                  <c:v>4277057670.1388893</c:v>
                </c:pt>
                <c:pt idx="19887">
                  <c:v>4277057673.6111112</c:v>
                </c:pt>
                <c:pt idx="19888">
                  <c:v>4277057677.0833335</c:v>
                </c:pt>
                <c:pt idx="19889">
                  <c:v>4277057680.5555553</c:v>
                </c:pt>
                <c:pt idx="19890">
                  <c:v>4277057682.8703709</c:v>
                </c:pt>
                <c:pt idx="19891">
                  <c:v>4277057686.3425927</c:v>
                </c:pt>
                <c:pt idx="19892">
                  <c:v>4277057689.8148146</c:v>
                </c:pt>
                <c:pt idx="19893">
                  <c:v>4277057693.2870369</c:v>
                </c:pt>
                <c:pt idx="19894">
                  <c:v>4277057695.6018519</c:v>
                </c:pt>
                <c:pt idx="19895">
                  <c:v>4277057699.0740738</c:v>
                </c:pt>
                <c:pt idx="19896">
                  <c:v>4277057702.5462961</c:v>
                </c:pt>
                <c:pt idx="19897">
                  <c:v>4277057706.0185184</c:v>
                </c:pt>
                <c:pt idx="19898">
                  <c:v>4277057708.333333</c:v>
                </c:pt>
                <c:pt idx="19899">
                  <c:v>4277057711.8055553</c:v>
                </c:pt>
                <c:pt idx="19900">
                  <c:v>4277057715.2777777</c:v>
                </c:pt>
                <c:pt idx="19901">
                  <c:v>4277057718.75</c:v>
                </c:pt>
                <c:pt idx="19902">
                  <c:v>4277057722.2222223</c:v>
                </c:pt>
                <c:pt idx="19903">
                  <c:v>4277057724.5370369</c:v>
                </c:pt>
                <c:pt idx="19904">
                  <c:v>4277057728.0092592</c:v>
                </c:pt>
                <c:pt idx="19905">
                  <c:v>4277057731.4814816</c:v>
                </c:pt>
                <c:pt idx="19906">
                  <c:v>4277057734.9537039</c:v>
                </c:pt>
                <c:pt idx="19907">
                  <c:v>4277057737.2685184</c:v>
                </c:pt>
                <c:pt idx="19908">
                  <c:v>4277057740.7407408</c:v>
                </c:pt>
                <c:pt idx="19909">
                  <c:v>4277057744.2129631</c:v>
                </c:pt>
                <c:pt idx="19910">
                  <c:v>4277057747.6851854</c:v>
                </c:pt>
                <c:pt idx="19911">
                  <c:v>4277057751.1574078</c:v>
                </c:pt>
                <c:pt idx="19912">
                  <c:v>4277057753.4722223</c:v>
                </c:pt>
                <c:pt idx="19913">
                  <c:v>4277057756.9444447</c:v>
                </c:pt>
                <c:pt idx="19914">
                  <c:v>4277057760.416667</c:v>
                </c:pt>
                <c:pt idx="19915">
                  <c:v>4277057763.8888893</c:v>
                </c:pt>
                <c:pt idx="19916">
                  <c:v>4277057766.2037039</c:v>
                </c:pt>
                <c:pt idx="19917">
                  <c:v>4277057769.6759262</c:v>
                </c:pt>
                <c:pt idx="19918">
                  <c:v>4277057773.1481485</c:v>
                </c:pt>
                <c:pt idx="19919">
                  <c:v>4277057776.6203709</c:v>
                </c:pt>
                <c:pt idx="19920">
                  <c:v>4277057778.9351854</c:v>
                </c:pt>
                <c:pt idx="19921">
                  <c:v>4277057782.4074078</c:v>
                </c:pt>
                <c:pt idx="19922">
                  <c:v>4277057785.8796301</c:v>
                </c:pt>
                <c:pt idx="19923">
                  <c:v>4277057789.3518515</c:v>
                </c:pt>
                <c:pt idx="19924">
                  <c:v>4277057792.8240738</c:v>
                </c:pt>
                <c:pt idx="19925">
                  <c:v>4277057795.1388893</c:v>
                </c:pt>
                <c:pt idx="19926">
                  <c:v>4277057798.6111107</c:v>
                </c:pt>
                <c:pt idx="19927">
                  <c:v>4277057802.083333</c:v>
                </c:pt>
                <c:pt idx="19928">
                  <c:v>4277057805.5555553</c:v>
                </c:pt>
                <c:pt idx="19929">
                  <c:v>4277057817.1296301</c:v>
                </c:pt>
                <c:pt idx="19930">
                  <c:v>4277057828.7037039</c:v>
                </c:pt>
                <c:pt idx="19931">
                  <c:v>4277057840.2777777</c:v>
                </c:pt>
                <c:pt idx="19932">
                  <c:v>4277057851.8518515</c:v>
                </c:pt>
                <c:pt idx="19933">
                  <c:v>4277057863.4259262</c:v>
                </c:pt>
                <c:pt idx="19934">
                  <c:v>4277057875</c:v>
                </c:pt>
                <c:pt idx="19935">
                  <c:v>4277057886.5740738</c:v>
                </c:pt>
                <c:pt idx="19936">
                  <c:v>4277057898.1481476</c:v>
                </c:pt>
                <c:pt idx="19937">
                  <c:v>4277057910.8796291</c:v>
                </c:pt>
                <c:pt idx="19938">
                  <c:v>4277057922.4537039</c:v>
                </c:pt>
                <c:pt idx="19939">
                  <c:v>4277057934.0277777</c:v>
                </c:pt>
                <c:pt idx="19940">
                  <c:v>4277057945.6018515</c:v>
                </c:pt>
                <c:pt idx="19941">
                  <c:v>4277057957.1759262</c:v>
                </c:pt>
                <c:pt idx="19942">
                  <c:v>4277057968.75</c:v>
                </c:pt>
                <c:pt idx="19943">
                  <c:v>4277057980.3240738</c:v>
                </c:pt>
                <c:pt idx="19944">
                  <c:v>4277057991.8981481</c:v>
                </c:pt>
                <c:pt idx="19945">
                  <c:v>4277058003.4722223</c:v>
                </c:pt>
                <c:pt idx="19946">
                  <c:v>4277058015.0462961</c:v>
                </c:pt>
                <c:pt idx="19947">
                  <c:v>4277058027.7777777</c:v>
                </c:pt>
                <c:pt idx="19948">
                  <c:v>4277058039.3518519</c:v>
                </c:pt>
                <c:pt idx="19949">
                  <c:v>4277058050.9259257</c:v>
                </c:pt>
                <c:pt idx="19950">
                  <c:v>4277058062.5</c:v>
                </c:pt>
                <c:pt idx="19951">
                  <c:v>4277058074.0740743</c:v>
                </c:pt>
                <c:pt idx="19952">
                  <c:v>4277058085.6481481</c:v>
                </c:pt>
                <c:pt idx="19953">
                  <c:v>4277058097.2222228</c:v>
                </c:pt>
                <c:pt idx="19954">
                  <c:v>4277058108.7962966</c:v>
                </c:pt>
                <c:pt idx="19955">
                  <c:v>4277058120.3703704</c:v>
                </c:pt>
                <c:pt idx="19956">
                  <c:v>4277058131.9444442</c:v>
                </c:pt>
                <c:pt idx="19957">
                  <c:v>4277058144.6759257</c:v>
                </c:pt>
                <c:pt idx="19958">
                  <c:v>4277058156.2500005</c:v>
                </c:pt>
                <c:pt idx="19959">
                  <c:v>4277058190.9722219</c:v>
                </c:pt>
                <c:pt idx="19960">
                  <c:v>4277058225.6944442</c:v>
                </c:pt>
                <c:pt idx="19961">
                  <c:v>4277058260.4166665</c:v>
                </c:pt>
                <c:pt idx="19962">
                  <c:v>4277058295.1388888</c:v>
                </c:pt>
                <c:pt idx="19963">
                  <c:v>4277058329.8611112</c:v>
                </c:pt>
                <c:pt idx="19964">
                  <c:v>4277058364.5833335</c:v>
                </c:pt>
                <c:pt idx="19965">
                  <c:v>4277058399.3055553</c:v>
                </c:pt>
                <c:pt idx="19966">
                  <c:v>4277058434.0277777</c:v>
                </c:pt>
                <c:pt idx="19967">
                  <c:v>4277058468.75</c:v>
                </c:pt>
                <c:pt idx="19968">
                  <c:v>4277058503.4722223</c:v>
                </c:pt>
                <c:pt idx="19969">
                  <c:v>4277058538.1944447</c:v>
                </c:pt>
                <c:pt idx="19970">
                  <c:v>4277058572.916667</c:v>
                </c:pt>
                <c:pt idx="19971">
                  <c:v>4277058607.6388893</c:v>
                </c:pt>
                <c:pt idx="19972">
                  <c:v>4277058642.3611107</c:v>
                </c:pt>
                <c:pt idx="19973">
                  <c:v>4277058677.083333</c:v>
                </c:pt>
                <c:pt idx="19974">
                  <c:v>4277058711.8055553</c:v>
                </c:pt>
                <c:pt idx="19975">
                  <c:v>4277058746.5277777</c:v>
                </c:pt>
                <c:pt idx="19976">
                  <c:v>4277058781.25</c:v>
                </c:pt>
                <c:pt idx="19977">
                  <c:v>4277058815.9722223</c:v>
                </c:pt>
                <c:pt idx="19978">
                  <c:v>4277058850.6944442</c:v>
                </c:pt>
                <c:pt idx="19979">
                  <c:v>4277058920.1388888</c:v>
                </c:pt>
                <c:pt idx="19980">
                  <c:v>4277058989.5833335</c:v>
                </c:pt>
                <c:pt idx="19981">
                  <c:v>4277059059.0277781</c:v>
                </c:pt>
                <c:pt idx="19982">
                  <c:v>4277059128.4722219</c:v>
                </c:pt>
                <c:pt idx="19983">
                  <c:v>4277059197.9166665</c:v>
                </c:pt>
                <c:pt idx="19984">
                  <c:v>4277059267.3611116</c:v>
                </c:pt>
                <c:pt idx="19985">
                  <c:v>4277059314.8148146</c:v>
                </c:pt>
                <c:pt idx="19986">
                  <c:v>4277059318.2870369</c:v>
                </c:pt>
                <c:pt idx="19987">
                  <c:v>4277059321.7592592</c:v>
                </c:pt>
                <c:pt idx="19988">
                  <c:v>4277059324.0740738</c:v>
                </c:pt>
                <c:pt idx="19989">
                  <c:v>4277059327.5462961</c:v>
                </c:pt>
                <c:pt idx="19990">
                  <c:v>4277059331.0185184</c:v>
                </c:pt>
                <c:pt idx="19991">
                  <c:v>4277059334.4907408</c:v>
                </c:pt>
                <c:pt idx="19992">
                  <c:v>4277059336.8055553</c:v>
                </c:pt>
                <c:pt idx="19993">
                  <c:v>4277059340.2777777</c:v>
                </c:pt>
                <c:pt idx="19994">
                  <c:v>4277059343.75</c:v>
                </c:pt>
                <c:pt idx="19995">
                  <c:v>4277059347.2222223</c:v>
                </c:pt>
                <c:pt idx="19996">
                  <c:v>4277059350.6944447</c:v>
                </c:pt>
                <c:pt idx="19997">
                  <c:v>4277059353.0092592</c:v>
                </c:pt>
                <c:pt idx="19998">
                  <c:v>4277059356.4814816</c:v>
                </c:pt>
                <c:pt idx="19999">
                  <c:v>4277059359.9537039</c:v>
                </c:pt>
                <c:pt idx="20000">
                  <c:v>4277059363.4259262</c:v>
                </c:pt>
                <c:pt idx="20001">
                  <c:v>4277059365.7407408</c:v>
                </c:pt>
                <c:pt idx="20002">
                  <c:v>4277059369.2129631</c:v>
                </c:pt>
                <c:pt idx="20003">
                  <c:v>4277059372.6851854</c:v>
                </c:pt>
                <c:pt idx="20004">
                  <c:v>4277059376.1574078</c:v>
                </c:pt>
                <c:pt idx="20005">
                  <c:v>4277059378.4722223</c:v>
                </c:pt>
                <c:pt idx="20006">
                  <c:v>4277059381.9444447</c:v>
                </c:pt>
                <c:pt idx="20007">
                  <c:v>4277059385.416667</c:v>
                </c:pt>
                <c:pt idx="20008">
                  <c:v>4277059388.8888893</c:v>
                </c:pt>
                <c:pt idx="20009">
                  <c:v>4277059392.3611107</c:v>
                </c:pt>
                <c:pt idx="20010">
                  <c:v>4277059394.6759262</c:v>
                </c:pt>
                <c:pt idx="20011">
                  <c:v>4277059398.1481485</c:v>
                </c:pt>
                <c:pt idx="20012">
                  <c:v>4277059402.7777777</c:v>
                </c:pt>
                <c:pt idx="20013">
                  <c:v>4277059405.0925922</c:v>
                </c:pt>
                <c:pt idx="20014">
                  <c:v>4277059408.5648146</c:v>
                </c:pt>
                <c:pt idx="20015">
                  <c:v>4277059412.0370369</c:v>
                </c:pt>
                <c:pt idx="20016">
                  <c:v>4277059415.5092592</c:v>
                </c:pt>
                <c:pt idx="20017">
                  <c:v>4277059418.9814816</c:v>
                </c:pt>
                <c:pt idx="20018">
                  <c:v>4277059421.2962961</c:v>
                </c:pt>
                <c:pt idx="20019">
                  <c:v>4277059424.7685184</c:v>
                </c:pt>
                <c:pt idx="20020">
                  <c:v>4277059428.2407408</c:v>
                </c:pt>
                <c:pt idx="20021">
                  <c:v>4277059431.7129631</c:v>
                </c:pt>
                <c:pt idx="20022">
                  <c:v>4277059434.0277777</c:v>
                </c:pt>
                <c:pt idx="20023">
                  <c:v>4277059437.5</c:v>
                </c:pt>
                <c:pt idx="20024">
                  <c:v>4277059440.9722223</c:v>
                </c:pt>
                <c:pt idx="20025">
                  <c:v>4277059444.4444447</c:v>
                </c:pt>
                <c:pt idx="20026">
                  <c:v>4277059446.7592592</c:v>
                </c:pt>
                <c:pt idx="20027">
                  <c:v>4277059450.2314816</c:v>
                </c:pt>
                <c:pt idx="20028">
                  <c:v>4277059453.7037039</c:v>
                </c:pt>
                <c:pt idx="20029">
                  <c:v>4277059457.1759262</c:v>
                </c:pt>
                <c:pt idx="20030">
                  <c:v>4277059460.6481476</c:v>
                </c:pt>
                <c:pt idx="20031">
                  <c:v>4277059462.9629631</c:v>
                </c:pt>
                <c:pt idx="20032">
                  <c:v>4277059466.4351854</c:v>
                </c:pt>
                <c:pt idx="20033">
                  <c:v>4277059469.9074078</c:v>
                </c:pt>
                <c:pt idx="20034">
                  <c:v>4277059473.3796291</c:v>
                </c:pt>
                <c:pt idx="20035">
                  <c:v>4277059475.6944447</c:v>
                </c:pt>
                <c:pt idx="20036">
                  <c:v>4277059479.166667</c:v>
                </c:pt>
                <c:pt idx="20037">
                  <c:v>4277059482.6388884</c:v>
                </c:pt>
                <c:pt idx="20038">
                  <c:v>4277059486.1111107</c:v>
                </c:pt>
                <c:pt idx="20039">
                  <c:v>4277059488.4259262</c:v>
                </c:pt>
                <c:pt idx="20040">
                  <c:v>4277059491.8981481</c:v>
                </c:pt>
                <c:pt idx="20041">
                  <c:v>4277059495.3703699</c:v>
                </c:pt>
                <c:pt idx="20042">
                  <c:v>4277059498.8425922</c:v>
                </c:pt>
                <c:pt idx="20043">
                  <c:v>4277059502.3148146</c:v>
                </c:pt>
                <c:pt idx="20044">
                  <c:v>4277059504.6296291</c:v>
                </c:pt>
                <c:pt idx="20045">
                  <c:v>4277059508.1018515</c:v>
                </c:pt>
                <c:pt idx="20046">
                  <c:v>4277059511.5740738</c:v>
                </c:pt>
                <c:pt idx="20047">
                  <c:v>4277059515.0462961</c:v>
                </c:pt>
                <c:pt idx="20048">
                  <c:v>4277059517.3611107</c:v>
                </c:pt>
                <c:pt idx="20049">
                  <c:v>4277059520.833333</c:v>
                </c:pt>
                <c:pt idx="20050">
                  <c:v>4277059524.3055553</c:v>
                </c:pt>
                <c:pt idx="20051">
                  <c:v>4277059527.7777777</c:v>
                </c:pt>
                <c:pt idx="20052">
                  <c:v>4277059531.25</c:v>
                </c:pt>
                <c:pt idx="20053">
                  <c:v>4277059533.5648146</c:v>
                </c:pt>
                <c:pt idx="20054">
                  <c:v>4277059537.0370369</c:v>
                </c:pt>
                <c:pt idx="20055">
                  <c:v>4277059540.5092592</c:v>
                </c:pt>
                <c:pt idx="20056">
                  <c:v>4277059543.9814816</c:v>
                </c:pt>
                <c:pt idx="20057">
                  <c:v>4277059546.2962961</c:v>
                </c:pt>
                <c:pt idx="20058">
                  <c:v>4277059549.7685184</c:v>
                </c:pt>
                <c:pt idx="20059">
                  <c:v>4277059553.2407408</c:v>
                </c:pt>
                <c:pt idx="20060">
                  <c:v>4277059556.7129631</c:v>
                </c:pt>
                <c:pt idx="20061">
                  <c:v>4277059559.0277777</c:v>
                </c:pt>
                <c:pt idx="20062">
                  <c:v>4277059562.5</c:v>
                </c:pt>
                <c:pt idx="20063">
                  <c:v>4277059565.9722223</c:v>
                </c:pt>
                <c:pt idx="20064">
                  <c:v>4277059569.4444447</c:v>
                </c:pt>
                <c:pt idx="20065">
                  <c:v>4277059572.9166665</c:v>
                </c:pt>
                <c:pt idx="20066">
                  <c:v>4277059575.2314816</c:v>
                </c:pt>
                <c:pt idx="20067">
                  <c:v>4277059578.7037039</c:v>
                </c:pt>
                <c:pt idx="20068">
                  <c:v>4277059582.1759257</c:v>
                </c:pt>
                <c:pt idx="20069">
                  <c:v>4277059585.6481481</c:v>
                </c:pt>
                <c:pt idx="20070">
                  <c:v>4277059587.9629631</c:v>
                </c:pt>
                <c:pt idx="20071">
                  <c:v>4277059591.435185</c:v>
                </c:pt>
                <c:pt idx="20072">
                  <c:v>4277059594.9074073</c:v>
                </c:pt>
                <c:pt idx="20073">
                  <c:v>4277059598.3796296</c:v>
                </c:pt>
                <c:pt idx="20074">
                  <c:v>4277059600.6944442</c:v>
                </c:pt>
                <c:pt idx="20075">
                  <c:v>4277059604.1666665</c:v>
                </c:pt>
                <c:pt idx="20076">
                  <c:v>4277059607.6388888</c:v>
                </c:pt>
                <c:pt idx="20077">
                  <c:v>4277059611.1111112</c:v>
                </c:pt>
                <c:pt idx="20078">
                  <c:v>4277059614.5833335</c:v>
                </c:pt>
                <c:pt idx="20079">
                  <c:v>4277059616.8981481</c:v>
                </c:pt>
                <c:pt idx="20080">
                  <c:v>4277059620.3703704</c:v>
                </c:pt>
                <c:pt idx="20081">
                  <c:v>4277059623.8425927</c:v>
                </c:pt>
                <c:pt idx="20082">
                  <c:v>4277059627.314815</c:v>
                </c:pt>
                <c:pt idx="20083">
                  <c:v>4277059629.6296296</c:v>
                </c:pt>
                <c:pt idx="20084">
                  <c:v>4277059633.1018519</c:v>
                </c:pt>
                <c:pt idx="20085">
                  <c:v>4277059636.5740743</c:v>
                </c:pt>
                <c:pt idx="20086">
                  <c:v>4277059640.0462966</c:v>
                </c:pt>
                <c:pt idx="20087">
                  <c:v>4277059642.3611112</c:v>
                </c:pt>
                <c:pt idx="20088">
                  <c:v>4277059645.8333335</c:v>
                </c:pt>
                <c:pt idx="20089">
                  <c:v>4277059649.3055558</c:v>
                </c:pt>
                <c:pt idx="20090">
                  <c:v>4277059652.7777781</c:v>
                </c:pt>
                <c:pt idx="20091">
                  <c:v>4277059656.2500005</c:v>
                </c:pt>
                <c:pt idx="20092">
                  <c:v>4277059658.564815</c:v>
                </c:pt>
                <c:pt idx="20093">
                  <c:v>4277059662.0370374</c:v>
                </c:pt>
                <c:pt idx="20094">
                  <c:v>4277059665.5092597</c:v>
                </c:pt>
                <c:pt idx="20095">
                  <c:v>4277059668.981482</c:v>
                </c:pt>
                <c:pt idx="20096">
                  <c:v>4277059671.2962966</c:v>
                </c:pt>
                <c:pt idx="20097">
                  <c:v>4277059674.7685189</c:v>
                </c:pt>
                <c:pt idx="20098">
                  <c:v>4277059678.2407413</c:v>
                </c:pt>
                <c:pt idx="20099">
                  <c:v>4277059681.7129626</c:v>
                </c:pt>
                <c:pt idx="20100">
                  <c:v>4277059685.185185</c:v>
                </c:pt>
                <c:pt idx="20101">
                  <c:v>4277059687.5000005</c:v>
                </c:pt>
                <c:pt idx="20102">
                  <c:v>4277059690.9722219</c:v>
                </c:pt>
                <c:pt idx="20103">
                  <c:v>4277059694.4444442</c:v>
                </c:pt>
                <c:pt idx="20104">
                  <c:v>4277059697.9166665</c:v>
                </c:pt>
                <c:pt idx="20105">
                  <c:v>4277059700.231482</c:v>
                </c:pt>
                <c:pt idx="20106">
                  <c:v>4277059703.7037034</c:v>
                </c:pt>
                <c:pt idx="20107">
                  <c:v>4277059707.1759257</c:v>
                </c:pt>
                <c:pt idx="20108">
                  <c:v>4277059710.6481481</c:v>
                </c:pt>
                <c:pt idx="20109">
                  <c:v>4277059714.1203704</c:v>
                </c:pt>
                <c:pt idx="20110">
                  <c:v>4277059716.435185</c:v>
                </c:pt>
                <c:pt idx="20111">
                  <c:v>4277059719.9074073</c:v>
                </c:pt>
                <c:pt idx="20112">
                  <c:v>4277059723.3796296</c:v>
                </c:pt>
                <c:pt idx="20113">
                  <c:v>4277059726.8518519</c:v>
                </c:pt>
                <c:pt idx="20114">
                  <c:v>4277059729.1666665</c:v>
                </c:pt>
                <c:pt idx="20115">
                  <c:v>4277059732.6388888</c:v>
                </c:pt>
                <c:pt idx="20116">
                  <c:v>4277059736.1111112</c:v>
                </c:pt>
                <c:pt idx="20117">
                  <c:v>4277059739.5833335</c:v>
                </c:pt>
                <c:pt idx="20118">
                  <c:v>4277059741.8981481</c:v>
                </c:pt>
                <c:pt idx="20119">
                  <c:v>4277059745.3703704</c:v>
                </c:pt>
                <c:pt idx="20120">
                  <c:v>4277059748.8425927</c:v>
                </c:pt>
                <c:pt idx="20121">
                  <c:v>4277059752.314815</c:v>
                </c:pt>
                <c:pt idx="20122">
                  <c:v>4277059755.7870374</c:v>
                </c:pt>
                <c:pt idx="20123">
                  <c:v>4277059758.1018519</c:v>
                </c:pt>
                <c:pt idx="20124">
                  <c:v>4277059761.5740743</c:v>
                </c:pt>
                <c:pt idx="20125">
                  <c:v>4277059765.0462966</c:v>
                </c:pt>
                <c:pt idx="20126">
                  <c:v>4277059768.5185189</c:v>
                </c:pt>
                <c:pt idx="20127">
                  <c:v>4277059770.8333335</c:v>
                </c:pt>
                <c:pt idx="20128">
                  <c:v>4277059774.3055558</c:v>
                </c:pt>
                <c:pt idx="20129">
                  <c:v>4277059777.7777781</c:v>
                </c:pt>
                <c:pt idx="20130">
                  <c:v>4277059781.2499995</c:v>
                </c:pt>
                <c:pt idx="20131">
                  <c:v>4277059783.564815</c:v>
                </c:pt>
                <c:pt idx="20132">
                  <c:v>4277059787.0370374</c:v>
                </c:pt>
                <c:pt idx="20133">
                  <c:v>4277059790.5092597</c:v>
                </c:pt>
                <c:pt idx="20134">
                  <c:v>4277059793.9814811</c:v>
                </c:pt>
                <c:pt idx="20135">
                  <c:v>4277059797.4537034</c:v>
                </c:pt>
                <c:pt idx="20136">
                  <c:v>4277059799.7685189</c:v>
                </c:pt>
                <c:pt idx="20137">
                  <c:v>4277059803.2407403</c:v>
                </c:pt>
                <c:pt idx="20138">
                  <c:v>4277059806.7129626</c:v>
                </c:pt>
                <c:pt idx="20139">
                  <c:v>4277059810.185185</c:v>
                </c:pt>
                <c:pt idx="20140">
                  <c:v>4277059812.4999995</c:v>
                </c:pt>
                <c:pt idx="20141">
                  <c:v>4277059815.9722219</c:v>
                </c:pt>
                <c:pt idx="20142">
                  <c:v>4277059819.4444442</c:v>
                </c:pt>
                <c:pt idx="20143">
                  <c:v>4277059822.9166665</c:v>
                </c:pt>
                <c:pt idx="20144">
                  <c:v>4277059826.3888888</c:v>
                </c:pt>
                <c:pt idx="20145">
                  <c:v>4277059828.7037034</c:v>
                </c:pt>
                <c:pt idx="20146">
                  <c:v>4277059832.1759257</c:v>
                </c:pt>
                <c:pt idx="20147">
                  <c:v>4277059843.7499995</c:v>
                </c:pt>
                <c:pt idx="20148">
                  <c:v>4277059855.3240743</c:v>
                </c:pt>
                <c:pt idx="20149">
                  <c:v>4277059866.8981481</c:v>
                </c:pt>
                <c:pt idx="20150">
                  <c:v>4277059878.4722219</c:v>
                </c:pt>
                <c:pt idx="20151">
                  <c:v>4277059891.2037034</c:v>
                </c:pt>
                <c:pt idx="20152">
                  <c:v>4277059902.7777777</c:v>
                </c:pt>
                <c:pt idx="20153">
                  <c:v>4277059914.3518519</c:v>
                </c:pt>
                <c:pt idx="20154">
                  <c:v>4277059925.9259257</c:v>
                </c:pt>
                <c:pt idx="20155">
                  <c:v>4277059937.5</c:v>
                </c:pt>
                <c:pt idx="20156">
                  <c:v>4277059949.0740743</c:v>
                </c:pt>
                <c:pt idx="20157">
                  <c:v>4277059960.6481481</c:v>
                </c:pt>
                <c:pt idx="20158">
                  <c:v>4277059972.2222223</c:v>
                </c:pt>
                <c:pt idx="20159">
                  <c:v>4277059983.7962961</c:v>
                </c:pt>
                <c:pt idx="20160">
                  <c:v>4277059995.3703704</c:v>
                </c:pt>
                <c:pt idx="20161">
                  <c:v>4277060008.1018519</c:v>
                </c:pt>
                <c:pt idx="20162">
                  <c:v>4277060019.6759262</c:v>
                </c:pt>
                <c:pt idx="20163">
                  <c:v>4277060031.25</c:v>
                </c:pt>
                <c:pt idx="20164">
                  <c:v>4277060042.8240738</c:v>
                </c:pt>
                <c:pt idx="20165">
                  <c:v>4277060054.3981485</c:v>
                </c:pt>
                <c:pt idx="20166">
                  <c:v>4277060065.9722223</c:v>
                </c:pt>
                <c:pt idx="20167">
                  <c:v>4277060077.5462961</c:v>
                </c:pt>
                <c:pt idx="20168">
                  <c:v>4277060089.1203709</c:v>
                </c:pt>
                <c:pt idx="20169">
                  <c:v>4277060100.6944447</c:v>
                </c:pt>
                <c:pt idx="20170">
                  <c:v>4277060112.2685184</c:v>
                </c:pt>
                <c:pt idx="20171">
                  <c:v>4277060123.8425922</c:v>
                </c:pt>
                <c:pt idx="20172">
                  <c:v>4277060135.416667</c:v>
                </c:pt>
                <c:pt idx="20173">
                  <c:v>4277060148.1481485</c:v>
                </c:pt>
                <c:pt idx="20174">
                  <c:v>4277060159.7222223</c:v>
                </c:pt>
                <c:pt idx="20175">
                  <c:v>4277060171.2962961</c:v>
                </c:pt>
                <c:pt idx="20176">
                  <c:v>4277060182.8703699</c:v>
                </c:pt>
                <c:pt idx="20177">
                  <c:v>4277060217.5925922</c:v>
                </c:pt>
                <c:pt idx="20178">
                  <c:v>4277060252.3148146</c:v>
                </c:pt>
                <c:pt idx="20179">
                  <c:v>4277060287.0370369</c:v>
                </c:pt>
                <c:pt idx="20180">
                  <c:v>4277060321.7592592</c:v>
                </c:pt>
                <c:pt idx="20181">
                  <c:v>4277060356.4814816</c:v>
                </c:pt>
                <c:pt idx="20182">
                  <c:v>4277060391.2037039</c:v>
                </c:pt>
                <c:pt idx="20183">
                  <c:v>4277060425.9259257</c:v>
                </c:pt>
                <c:pt idx="20184">
                  <c:v>4277060460.6481481</c:v>
                </c:pt>
                <c:pt idx="20185">
                  <c:v>4277060495.3703704</c:v>
                </c:pt>
                <c:pt idx="20186">
                  <c:v>4277060530.0925927</c:v>
                </c:pt>
                <c:pt idx="20187">
                  <c:v>4277060564.814815</c:v>
                </c:pt>
                <c:pt idx="20188">
                  <c:v>4277060599.5370374</c:v>
                </c:pt>
                <c:pt idx="20189">
                  <c:v>4277060634.2592587</c:v>
                </c:pt>
                <c:pt idx="20190">
                  <c:v>4277060668.9814811</c:v>
                </c:pt>
                <c:pt idx="20191">
                  <c:v>4277060703.7037034</c:v>
                </c:pt>
                <c:pt idx="20192">
                  <c:v>4277060738.4259257</c:v>
                </c:pt>
                <c:pt idx="20193">
                  <c:v>4277060773.1481481</c:v>
                </c:pt>
                <c:pt idx="20194">
                  <c:v>4277060807.8703709</c:v>
                </c:pt>
                <c:pt idx="20195">
                  <c:v>4277060842.5925922</c:v>
                </c:pt>
                <c:pt idx="20196">
                  <c:v>4277060877.3148146</c:v>
                </c:pt>
                <c:pt idx="20197">
                  <c:v>4277060946.7592592</c:v>
                </c:pt>
                <c:pt idx="20198">
                  <c:v>4277061016.2037039</c:v>
                </c:pt>
                <c:pt idx="20199">
                  <c:v>4277061085.6481481</c:v>
                </c:pt>
                <c:pt idx="20200">
                  <c:v>4277061155.0925927</c:v>
                </c:pt>
                <c:pt idx="20201">
                  <c:v>4277061224.5370374</c:v>
                </c:pt>
                <c:pt idx="20202">
                  <c:v>4277061293.9814811</c:v>
                </c:pt>
                <c:pt idx="20203">
                  <c:v>4277061363.4259257</c:v>
                </c:pt>
                <c:pt idx="20204">
                  <c:v>4277061432.8703704</c:v>
                </c:pt>
                <c:pt idx="20205">
                  <c:v>4277061502.314815</c:v>
                </c:pt>
                <c:pt idx="20206">
                  <c:v>4277061571.7592592</c:v>
                </c:pt>
                <c:pt idx="20207">
                  <c:v>4277061641.2037039</c:v>
                </c:pt>
                <c:pt idx="20208">
                  <c:v>4277061710.6481485</c:v>
                </c:pt>
                <c:pt idx="20209">
                  <c:v>4277061780.0925922</c:v>
                </c:pt>
                <c:pt idx="20210">
                  <c:v>4277061849.5370369</c:v>
                </c:pt>
                <c:pt idx="20211">
                  <c:v>4277061918.9814816</c:v>
                </c:pt>
                <c:pt idx="20212">
                  <c:v>4277061988.4259257</c:v>
                </c:pt>
                <c:pt idx="20213">
                  <c:v>4277062057.8703704</c:v>
                </c:pt>
                <c:pt idx="20214">
                  <c:v>4277062127.314815</c:v>
                </c:pt>
                <c:pt idx="20215">
                  <c:v>4277062196.7592587</c:v>
                </c:pt>
                <c:pt idx="20216">
                  <c:v>4277062215.2777772</c:v>
                </c:pt>
                <c:pt idx="20217">
                  <c:v>4277062218.7499995</c:v>
                </c:pt>
                <c:pt idx="20218">
                  <c:v>4277062222.2222219</c:v>
                </c:pt>
                <c:pt idx="20219">
                  <c:v>4277062224.5370374</c:v>
                </c:pt>
                <c:pt idx="20220">
                  <c:v>4277062228.0092587</c:v>
                </c:pt>
                <c:pt idx="20221">
                  <c:v>4277062231.4814811</c:v>
                </c:pt>
                <c:pt idx="20222">
                  <c:v>4277062234.9537034</c:v>
                </c:pt>
                <c:pt idx="20223">
                  <c:v>4277062238.4259257</c:v>
                </c:pt>
                <c:pt idx="20224">
                  <c:v>4277062240.7407403</c:v>
                </c:pt>
                <c:pt idx="20225">
                  <c:v>4277062244.2129626</c:v>
                </c:pt>
                <c:pt idx="20226">
                  <c:v>4277062247.685185</c:v>
                </c:pt>
                <c:pt idx="20227">
                  <c:v>4277062251.1574073</c:v>
                </c:pt>
                <c:pt idx="20228">
                  <c:v>4277062253.4722219</c:v>
                </c:pt>
                <c:pt idx="20229">
                  <c:v>4277062256.9444442</c:v>
                </c:pt>
                <c:pt idx="20230">
                  <c:v>4277062260.4166665</c:v>
                </c:pt>
                <c:pt idx="20231">
                  <c:v>4277062263.8888888</c:v>
                </c:pt>
                <c:pt idx="20232">
                  <c:v>4277062266.2037034</c:v>
                </c:pt>
                <c:pt idx="20233">
                  <c:v>4277062269.6759257</c:v>
                </c:pt>
                <c:pt idx="20234">
                  <c:v>4277062273.1481481</c:v>
                </c:pt>
                <c:pt idx="20235">
                  <c:v>4277062276.6203704</c:v>
                </c:pt>
                <c:pt idx="20236">
                  <c:v>4277062280.0925927</c:v>
                </c:pt>
                <c:pt idx="20237">
                  <c:v>4277062282.4074073</c:v>
                </c:pt>
                <c:pt idx="20238">
                  <c:v>4277062285.8796296</c:v>
                </c:pt>
                <c:pt idx="20239">
                  <c:v>4277062289.3518519</c:v>
                </c:pt>
                <c:pt idx="20240">
                  <c:v>4277062292.8240743</c:v>
                </c:pt>
                <c:pt idx="20241">
                  <c:v>4277062295.1388888</c:v>
                </c:pt>
                <c:pt idx="20242">
                  <c:v>4277062298.6111112</c:v>
                </c:pt>
                <c:pt idx="20243">
                  <c:v>4277062302.0833335</c:v>
                </c:pt>
                <c:pt idx="20244">
                  <c:v>4277062305.5555553</c:v>
                </c:pt>
                <c:pt idx="20245">
                  <c:v>4277062309.0277777</c:v>
                </c:pt>
                <c:pt idx="20246">
                  <c:v>4277062311.3425927</c:v>
                </c:pt>
                <c:pt idx="20247">
                  <c:v>4277062314.8148146</c:v>
                </c:pt>
                <c:pt idx="20248">
                  <c:v>4277062318.2870369</c:v>
                </c:pt>
                <c:pt idx="20249">
                  <c:v>4277062321.7592592</c:v>
                </c:pt>
                <c:pt idx="20250">
                  <c:v>4277062324.0740743</c:v>
                </c:pt>
                <c:pt idx="20251">
                  <c:v>4277062327.5462961</c:v>
                </c:pt>
                <c:pt idx="20252">
                  <c:v>4277062331.0185184</c:v>
                </c:pt>
                <c:pt idx="20253">
                  <c:v>4277062334.4907408</c:v>
                </c:pt>
                <c:pt idx="20254">
                  <c:v>4277062336.8055553</c:v>
                </c:pt>
                <c:pt idx="20255">
                  <c:v>4277062340.2777777</c:v>
                </c:pt>
                <c:pt idx="20256">
                  <c:v>4277062343.75</c:v>
                </c:pt>
                <c:pt idx="20257">
                  <c:v>4277062347.2222223</c:v>
                </c:pt>
                <c:pt idx="20258">
                  <c:v>4277062350.6944447</c:v>
                </c:pt>
                <c:pt idx="20259">
                  <c:v>4277062353.0092592</c:v>
                </c:pt>
                <c:pt idx="20260">
                  <c:v>4277062356.4814816</c:v>
                </c:pt>
                <c:pt idx="20261">
                  <c:v>4277062359.9537039</c:v>
                </c:pt>
                <c:pt idx="20262">
                  <c:v>4277062363.4259262</c:v>
                </c:pt>
                <c:pt idx="20263">
                  <c:v>4277062365.7407408</c:v>
                </c:pt>
                <c:pt idx="20264">
                  <c:v>4277062369.2129631</c:v>
                </c:pt>
                <c:pt idx="20265">
                  <c:v>4277062372.6851854</c:v>
                </c:pt>
                <c:pt idx="20266">
                  <c:v>4277062376.1574078</c:v>
                </c:pt>
                <c:pt idx="20267">
                  <c:v>4277062378.4722223</c:v>
                </c:pt>
                <c:pt idx="20268">
                  <c:v>4277062381.9444447</c:v>
                </c:pt>
                <c:pt idx="20269">
                  <c:v>4277062385.416667</c:v>
                </c:pt>
                <c:pt idx="20270">
                  <c:v>4277062388.8888893</c:v>
                </c:pt>
                <c:pt idx="20271">
                  <c:v>4277062392.3611116</c:v>
                </c:pt>
                <c:pt idx="20272">
                  <c:v>4277062394.6759262</c:v>
                </c:pt>
                <c:pt idx="20273">
                  <c:v>4277062398.1481485</c:v>
                </c:pt>
                <c:pt idx="20274">
                  <c:v>4277062401.6203709</c:v>
                </c:pt>
                <c:pt idx="20275">
                  <c:v>4277062405.0925922</c:v>
                </c:pt>
                <c:pt idx="20276">
                  <c:v>4277062408.5648146</c:v>
                </c:pt>
                <c:pt idx="20277">
                  <c:v>4277062412.0370369</c:v>
                </c:pt>
                <c:pt idx="20278">
                  <c:v>4277062415.5092592</c:v>
                </c:pt>
                <c:pt idx="20279">
                  <c:v>4277062418.9814816</c:v>
                </c:pt>
                <c:pt idx="20280">
                  <c:v>4277062421.2962961</c:v>
                </c:pt>
                <c:pt idx="20281">
                  <c:v>4277062424.7685184</c:v>
                </c:pt>
                <c:pt idx="20282">
                  <c:v>4277062428.2407408</c:v>
                </c:pt>
                <c:pt idx="20283">
                  <c:v>4277062431.7129631</c:v>
                </c:pt>
                <c:pt idx="20284">
                  <c:v>4277062434.0277777</c:v>
                </c:pt>
                <c:pt idx="20285">
                  <c:v>4277062437.5</c:v>
                </c:pt>
                <c:pt idx="20286">
                  <c:v>4277062440.9722223</c:v>
                </c:pt>
                <c:pt idx="20287">
                  <c:v>4277062444.4444447</c:v>
                </c:pt>
                <c:pt idx="20288">
                  <c:v>4277062447.916667</c:v>
                </c:pt>
                <c:pt idx="20289">
                  <c:v>4277062450.2314816</c:v>
                </c:pt>
                <c:pt idx="20290">
                  <c:v>4277062453.7037039</c:v>
                </c:pt>
                <c:pt idx="20291">
                  <c:v>4277062457.1759262</c:v>
                </c:pt>
                <c:pt idx="20292">
                  <c:v>4277062460.6481485</c:v>
                </c:pt>
                <c:pt idx="20293">
                  <c:v>4277062462.9629631</c:v>
                </c:pt>
                <c:pt idx="20294">
                  <c:v>4277062466.4351854</c:v>
                </c:pt>
                <c:pt idx="20295">
                  <c:v>4277062469.9074078</c:v>
                </c:pt>
                <c:pt idx="20296">
                  <c:v>4277062473.3796301</c:v>
                </c:pt>
                <c:pt idx="20297">
                  <c:v>4277062475.6944447</c:v>
                </c:pt>
                <c:pt idx="20298">
                  <c:v>4277062479.166667</c:v>
                </c:pt>
                <c:pt idx="20299">
                  <c:v>4277062482.6388893</c:v>
                </c:pt>
                <c:pt idx="20300">
                  <c:v>4277062486.1111107</c:v>
                </c:pt>
                <c:pt idx="20301">
                  <c:v>4277062489.583333</c:v>
                </c:pt>
                <c:pt idx="20302">
                  <c:v>4277062491.8981485</c:v>
                </c:pt>
                <c:pt idx="20303">
                  <c:v>4277062495.3703699</c:v>
                </c:pt>
                <c:pt idx="20304">
                  <c:v>4277062498.8425922</c:v>
                </c:pt>
                <c:pt idx="20305">
                  <c:v>4277062502.3148146</c:v>
                </c:pt>
                <c:pt idx="20306">
                  <c:v>4277062504.6296301</c:v>
                </c:pt>
                <c:pt idx="20307">
                  <c:v>4277062508.1018515</c:v>
                </c:pt>
                <c:pt idx="20308">
                  <c:v>4277062511.5740738</c:v>
                </c:pt>
                <c:pt idx="20309">
                  <c:v>4277062515.0462961</c:v>
                </c:pt>
                <c:pt idx="20310">
                  <c:v>4277062518.5185184</c:v>
                </c:pt>
                <c:pt idx="20311">
                  <c:v>4277062520.833333</c:v>
                </c:pt>
                <c:pt idx="20312">
                  <c:v>4277062524.3055553</c:v>
                </c:pt>
                <c:pt idx="20313">
                  <c:v>4277062527.7777777</c:v>
                </c:pt>
                <c:pt idx="20314">
                  <c:v>4277062531.25</c:v>
                </c:pt>
                <c:pt idx="20315">
                  <c:v>4277062533.5648146</c:v>
                </c:pt>
                <c:pt idx="20316">
                  <c:v>4277062537.0370369</c:v>
                </c:pt>
                <c:pt idx="20317">
                  <c:v>4277062540.5092592</c:v>
                </c:pt>
                <c:pt idx="20318">
                  <c:v>4277062543.9814816</c:v>
                </c:pt>
                <c:pt idx="20319">
                  <c:v>4277062546.2962961</c:v>
                </c:pt>
                <c:pt idx="20320">
                  <c:v>4277062549.7685184</c:v>
                </c:pt>
                <c:pt idx="20321">
                  <c:v>4277062553.2407408</c:v>
                </c:pt>
                <c:pt idx="20322">
                  <c:v>4277062556.7129631</c:v>
                </c:pt>
                <c:pt idx="20323">
                  <c:v>4277062560.1851854</c:v>
                </c:pt>
                <c:pt idx="20324">
                  <c:v>4277062562.5</c:v>
                </c:pt>
                <c:pt idx="20325">
                  <c:v>4277062565.9722223</c:v>
                </c:pt>
                <c:pt idx="20326">
                  <c:v>4277062569.4444447</c:v>
                </c:pt>
                <c:pt idx="20327">
                  <c:v>4277062572.916667</c:v>
                </c:pt>
                <c:pt idx="20328">
                  <c:v>4277062575.2314816</c:v>
                </c:pt>
                <c:pt idx="20329">
                  <c:v>4277062578.7037039</c:v>
                </c:pt>
                <c:pt idx="20330">
                  <c:v>4277062582.1759262</c:v>
                </c:pt>
                <c:pt idx="20331">
                  <c:v>4277062585.6481476</c:v>
                </c:pt>
                <c:pt idx="20332">
                  <c:v>4277062587.9629631</c:v>
                </c:pt>
                <c:pt idx="20333">
                  <c:v>4277062591.4351854</c:v>
                </c:pt>
                <c:pt idx="20334">
                  <c:v>4277062594.9074078</c:v>
                </c:pt>
                <c:pt idx="20335">
                  <c:v>4277062598.3796291</c:v>
                </c:pt>
                <c:pt idx="20336">
                  <c:v>4277062601.8518515</c:v>
                </c:pt>
                <c:pt idx="20337">
                  <c:v>4277062604.166667</c:v>
                </c:pt>
                <c:pt idx="20338">
                  <c:v>4277062607.6388884</c:v>
                </c:pt>
                <c:pt idx="20339">
                  <c:v>4277062611.1111107</c:v>
                </c:pt>
                <c:pt idx="20340">
                  <c:v>4277062614.583333</c:v>
                </c:pt>
                <c:pt idx="20341">
                  <c:v>4277062616.8981481</c:v>
                </c:pt>
                <c:pt idx="20342">
                  <c:v>4277062620.3703699</c:v>
                </c:pt>
                <c:pt idx="20343">
                  <c:v>4277062623.8425922</c:v>
                </c:pt>
                <c:pt idx="20344">
                  <c:v>4277062627.3148146</c:v>
                </c:pt>
                <c:pt idx="20345">
                  <c:v>4277062630.7870369</c:v>
                </c:pt>
                <c:pt idx="20346">
                  <c:v>4277062633.1018515</c:v>
                </c:pt>
                <c:pt idx="20347">
                  <c:v>4277062636.5740738</c:v>
                </c:pt>
                <c:pt idx="20348">
                  <c:v>4277062640.0462961</c:v>
                </c:pt>
                <c:pt idx="20349">
                  <c:v>4277062643.5185184</c:v>
                </c:pt>
                <c:pt idx="20350">
                  <c:v>4277062645.833333</c:v>
                </c:pt>
                <c:pt idx="20351">
                  <c:v>4277062649.3055553</c:v>
                </c:pt>
                <c:pt idx="20352">
                  <c:v>4277062660.8796296</c:v>
                </c:pt>
                <c:pt idx="20353">
                  <c:v>4277062672.4537039</c:v>
                </c:pt>
                <c:pt idx="20354">
                  <c:v>4277062684.0277777</c:v>
                </c:pt>
                <c:pt idx="20355">
                  <c:v>4277062696.7592592</c:v>
                </c:pt>
                <c:pt idx="20356">
                  <c:v>4277062708.3333335</c:v>
                </c:pt>
                <c:pt idx="20357">
                  <c:v>4277062719.9074073</c:v>
                </c:pt>
                <c:pt idx="20358">
                  <c:v>4277062731.4814816</c:v>
                </c:pt>
                <c:pt idx="20359">
                  <c:v>4277062743.0555558</c:v>
                </c:pt>
                <c:pt idx="20360">
                  <c:v>4277062754.6296296</c:v>
                </c:pt>
                <c:pt idx="20361">
                  <c:v>4277062766.2037034</c:v>
                </c:pt>
                <c:pt idx="20362">
                  <c:v>4277062777.7777781</c:v>
                </c:pt>
                <c:pt idx="20363">
                  <c:v>4277062789.3518519</c:v>
                </c:pt>
                <c:pt idx="20364">
                  <c:v>4277062800.9259257</c:v>
                </c:pt>
                <c:pt idx="20365">
                  <c:v>4277062813.6574073</c:v>
                </c:pt>
                <c:pt idx="20366">
                  <c:v>4277062825.231482</c:v>
                </c:pt>
                <c:pt idx="20367">
                  <c:v>4277062836.8055558</c:v>
                </c:pt>
                <c:pt idx="20368">
                  <c:v>4277062848.3796296</c:v>
                </c:pt>
                <c:pt idx="20369">
                  <c:v>4277062859.9537034</c:v>
                </c:pt>
                <c:pt idx="20370">
                  <c:v>4277062871.5277781</c:v>
                </c:pt>
                <c:pt idx="20371">
                  <c:v>4277062883.1018519</c:v>
                </c:pt>
                <c:pt idx="20372">
                  <c:v>4277062894.6759257</c:v>
                </c:pt>
                <c:pt idx="20373">
                  <c:v>4277062906.2499995</c:v>
                </c:pt>
                <c:pt idx="20374">
                  <c:v>4277062917.8240743</c:v>
                </c:pt>
                <c:pt idx="20375">
                  <c:v>4277062930.5555558</c:v>
                </c:pt>
                <c:pt idx="20376">
                  <c:v>4277062942.1296296</c:v>
                </c:pt>
                <c:pt idx="20377">
                  <c:v>4277062953.7037034</c:v>
                </c:pt>
                <c:pt idx="20378">
                  <c:v>4277062965.2777781</c:v>
                </c:pt>
                <c:pt idx="20379">
                  <c:v>4277062976.8518519</c:v>
                </c:pt>
                <c:pt idx="20380">
                  <c:v>4277062988.4259257</c:v>
                </c:pt>
                <c:pt idx="20381">
                  <c:v>4277062999.9999995</c:v>
                </c:pt>
                <c:pt idx="20382">
                  <c:v>4277063034.7222219</c:v>
                </c:pt>
                <c:pt idx="20383">
                  <c:v>4277063069.4444442</c:v>
                </c:pt>
                <c:pt idx="20384">
                  <c:v>4277063104.1666665</c:v>
                </c:pt>
                <c:pt idx="20385">
                  <c:v>4277063138.8888893</c:v>
                </c:pt>
                <c:pt idx="20386">
                  <c:v>4277063173.6111116</c:v>
                </c:pt>
                <c:pt idx="20387">
                  <c:v>4277063208.333333</c:v>
                </c:pt>
                <c:pt idx="20388">
                  <c:v>4277063243.0555553</c:v>
                </c:pt>
                <c:pt idx="20389">
                  <c:v>4277063277.7777777</c:v>
                </c:pt>
                <c:pt idx="20390">
                  <c:v>4277063312.5</c:v>
                </c:pt>
                <c:pt idx="20391">
                  <c:v>4277063347.2222223</c:v>
                </c:pt>
                <c:pt idx="20392">
                  <c:v>4277063381.9444447</c:v>
                </c:pt>
                <c:pt idx="20393">
                  <c:v>4277063416.6666665</c:v>
                </c:pt>
                <c:pt idx="20394">
                  <c:v>4277063451.3888888</c:v>
                </c:pt>
                <c:pt idx="20395">
                  <c:v>4277063486.1111112</c:v>
                </c:pt>
                <c:pt idx="20396">
                  <c:v>4277063521.9907408</c:v>
                </c:pt>
                <c:pt idx="20397">
                  <c:v>4277063556.7129626</c:v>
                </c:pt>
                <c:pt idx="20398">
                  <c:v>4277063591.435185</c:v>
                </c:pt>
                <c:pt idx="20399">
                  <c:v>4277063626.1574073</c:v>
                </c:pt>
                <c:pt idx="20400">
                  <c:v>4277063660.8796296</c:v>
                </c:pt>
                <c:pt idx="20401">
                  <c:v>4277063695.6018519</c:v>
                </c:pt>
                <c:pt idx="20402">
                  <c:v>4277063765.0462966</c:v>
                </c:pt>
                <c:pt idx="20403">
                  <c:v>4277063834.4907408</c:v>
                </c:pt>
                <c:pt idx="20404">
                  <c:v>4277063903.9351854</c:v>
                </c:pt>
                <c:pt idx="20405">
                  <c:v>4277063973.3796301</c:v>
                </c:pt>
                <c:pt idx="20406">
                  <c:v>4277064042.8240738</c:v>
                </c:pt>
                <c:pt idx="20407">
                  <c:v>4277064112.2685184</c:v>
                </c:pt>
                <c:pt idx="20408">
                  <c:v>4277064181.7129631</c:v>
                </c:pt>
                <c:pt idx="20409">
                  <c:v>4277064251.1574073</c:v>
                </c:pt>
                <c:pt idx="20410">
                  <c:v>4277064320.6018519</c:v>
                </c:pt>
                <c:pt idx="20411">
                  <c:v>4277064390.0462966</c:v>
                </c:pt>
                <c:pt idx="20412">
                  <c:v>4277064459.4907403</c:v>
                </c:pt>
                <c:pt idx="20413">
                  <c:v>4277064528.935185</c:v>
                </c:pt>
                <c:pt idx="20414">
                  <c:v>4277064598.3796296</c:v>
                </c:pt>
                <c:pt idx="20415">
                  <c:v>4277064667.8240743</c:v>
                </c:pt>
                <c:pt idx="20416">
                  <c:v>4277064737.2685184</c:v>
                </c:pt>
                <c:pt idx="20417">
                  <c:v>4277064806.7129631</c:v>
                </c:pt>
                <c:pt idx="20418">
                  <c:v>4277064876.1574078</c:v>
                </c:pt>
                <c:pt idx="20419">
                  <c:v>4277064945.6018515</c:v>
                </c:pt>
                <c:pt idx="20420">
                  <c:v>4277065015.0462961</c:v>
                </c:pt>
                <c:pt idx="20421">
                  <c:v>4277065084.4907408</c:v>
                </c:pt>
                <c:pt idx="20422">
                  <c:v>4277065153.935185</c:v>
                </c:pt>
                <c:pt idx="20423">
                  <c:v>4277065223.3796296</c:v>
                </c:pt>
                <c:pt idx="20424">
                  <c:v>4277065292.8240743</c:v>
                </c:pt>
                <c:pt idx="20425">
                  <c:v>4277065362.2685184</c:v>
                </c:pt>
                <c:pt idx="20426">
                  <c:v>4277065431.7129631</c:v>
                </c:pt>
                <c:pt idx="20427">
                  <c:v>4277065501.1574078</c:v>
                </c:pt>
                <c:pt idx="20428">
                  <c:v>4277065570.6018515</c:v>
                </c:pt>
                <c:pt idx="20429">
                  <c:v>4277065640.0462961</c:v>
                </c:pt>
                <c:pt idx="20430">
                  <c:v>4277065709.4907408</c:v>
                </c:pt>
                <c:pt idx="20431">
                  <c:v>4277065778.9351854</c:v>
                </c:pt>
                <c:pt idx="20432">
                  <c:v>4277065848.3796296</c:v>
                </c:pt>
                <c:pt idx="20433">
                  <c:v>4277065917.8240743</c:v>
                </c:pt>
                <c:pt idx="20434">
                  <c:v>4277065987.2685189</c:v>
                </c:pt>
                <c:pt idx="20435">
                  <c:v>4277066056.7129626</c:v>
                </c:pt>
                <c:pt idx="20436">
                  <c:v>4277066126.1574073</c:v>
                </c:pt>
                <c:pt idx="20437">
                  <c:v>4277066195.6018519</c:v>
                </c:pt>
                <c:pt idx="20438">
                  <c:v>4277066265.0462961</c:v>
                </c:pt>
                <c:pt idx="20439">
                  <c:v>4277066334.4907408</c:v>
                </c:pt>
                <c:pt idx="20440">
                  <c:v>4277066403.9351854</c:v>
                </c:pt>
                <c:pt idx="20441">
                  <c:v>4277066473.3796291</c:v>
                </c:pt>
                <c:pt idx="20442">
                  <c:v>4277066542.8240738</c:v>
                </c:pt>
                <c:pt idx="20443">
                  <c:v>4277066612.2685184</c:v>
                </c:pt>
                <c:pt idx="20444">
                  <c:v>4277066682.8703704</c:v>
                </c:pt>
                <c:pt idx="20445">
                  <c:v>4277066752.314815</c:v>
                </c:pt>
                <c:pt idx="20446">
                  <c:v>4277066821.7592597</c:v>
                </c:pt>
                <c:pt idx="20447">
                  <c:v>4277066891.2037034</c:v>
                </c:pt>
                <c:pt idx="20448">
                  <c:v>4277066960.6481481</c:v>
                </c:pt>
                <c:pt idx="20449">
                  <c:v>4277067030.0925927</c:v>
                </c:pt>
                <c:pt idx="20450">
                  <c:v>4277067099.5370369</c:v>
                </c:pt>
                <c:pt idx="20451">
                  <c:v>4277067168.9814816</c:v>
                </c:pt>
                <c:pt idx="20452">
                  <c:v>4277067238.4259262</c:v>
                </c:pt>
                <c:pt idx="20453">
                  <c:v>4277067307.8703699</c:v>
                </c:pt>
                <c:pt idx="20454">
                  <c:v>4277067377.3148146</c:v>
                </c:pt>
                <c:pt idx="20455">
                  <c:v>4277067446.7592597</c:v>
                </c:pt>
                <c:pt idx="20456">
                  <c:v>4277067516.2037034</c:v>
                </c:pt>
                <c:pt idx="20457">
                  <c:v>4277067585.6481481</c:v>
                </c:pt>
                <c:pt idx="20458">
                  <c:v>4277067655.0925927</c:v>
                </c:pt>
                <c:pt idx="20459">
                  <c:v>4277067724.5370369</c:v>
                </c:pt>
                <c:pt idx="20460">
                  <c:v>4277067793.9814816</c:v>
                </c:pt>
                <c:pt idx="20461">
                  <c:v>4277067863.4259262</c:v>
                </c:pt>
                <c:pt idx="20462">
                  <c:v>4277067932.8703709</c:v>
                </c:pt>
                <c:pt idx="20463">
                  <c:v>4277068002.3148146</c:v>
                </c:pt>
                <c:pt idx="20464">
                  <c:v>4277068071.7592592</c:v>
                </c:pt>
                <c:pt idx="20465">
                  <c:v>4277068141.2037039</c:v>
                </c:pt>
                <c:pt idx="20466">
                  <c:v>4277068210.6481481</c:v>
                </c:pt>
                <c:pt idx="20467">
                  <c:v>4277068280.0925927</c:v>
                </c:pt>
                <c:pt idx="20468">
                  <c:v>4277068349.5370374</c:v>
                </c:pt>
                <c:pt idx="20469">
                  <c:v>4277068418.9814811</c:v>
                </c:pt>
                <c:pt idx="20470">
                  <c:v>4277068488.4259257</c:v>
                </c:pt>
                <c:pt idx="20471">
                  <c:v>4277068557.8703704</c:v>
                </c:pt>
                <c:pt idx="20472">
                  <c:v>4277068627.3148146</c:v>
                </c:pt>
                <c:pt idx="20473">
                  <c:v>4277068696.7592592</c:v>
                </c:pt>
                <c:pt idx="20474">
                  <c:v>4277068766.2037039</c:v>
                </c:pt>
                <c:pt idx="20475">
                  <c:v>4277068835.6481476</c:v>
                </c:pt>
                <c:pt idx="20476">
                  <c:v>4277068905.0925922</c:v>
                </c:pt>
                <c:pt idx="20477">
                  <c:v>4277068974.5370374</c:v>
                </c:pt>
                <c:pt idx="20478">
                  <c:v>4277069043.981482</c:v>
                </c:pt>
                <c:pt idx="20479">
                  <c:v>4277069113.4259257</c:v>
                </c:pt>
                <c:pt idx="20480">
                  <c:v>4277069182.8703704</c:v>
                </c:pt>
                <c:pt idx="20481">
                  <c:v>4277069252.314815</c:v>
                </c:pt>
                <c:pt idx="20482">
                  <c:v>4277069321.7592592</c:v>
                </c:pt>
                <c:pt idx="20483">
                  <c:v>4277069391.2037039</c:v>
                </c:pt>
                <c:pt idx="20484">
                  <c:v>4277069460.6481485</c:v>
                </c:pt>
                <c:pt idx="20485">
                  <c:v>4277069530.0925922</c:v>
                </c:pt>
                <c:pt idx="20486">
                  <c:v>4277069599.5370369</c:v>
                </c:pt>
                <c:pt idx="20487">
                  <c:v>4277069668.9814816</c:v>
                </c:pt>
                <c:pt idx="20488">
                  <c:v>4277069738.4259257</c:v>
                </c:pt>
                <c:pt idx="20489">
                  <c:v>4277069809.0277781</c:v>
                </c:pt>
                <c:pt idx="20490">
                  <c:v>4277069878.4722219</c:v>
                </c:pt>
                <c:pt idx="20491">
                  <c:v>4277069947.9166665</c:v>
                </c:pt>
                <c:pt idx="20492">
                  <c:v>4277070017.3611112</c:v>
                </c:pt>
                <c:pt idx="20493">
                  <c:v>4277070086.8055558</c:v>
                </c:pt>
                <c:pt idx="20494">
                  <c:v>4277070156.25</c:v>
                </c:pt>
                <c:pt idx="20495">
                  <c:v>4277070225.6944447</c:v>
                </c:pt>
                <c:pt idx="20496">
                  <c:v>4277070295.1388893</c:v>
                </c:pt>
                <c:pt idx="20497">
                  <c:v>4277070364.583333</c:v>
                </c:pt>
                <c:pt idx="20498">
                  <c:v>4277070434.0277777</c:v>
                </c:pt>
                <c:pt idx="20499">
                  <c:v>4277070503.4722223</c:v>
                </c:pt>
                <c:pt idx="20500">
                  <c:v>4277070572.9166665</c:v>
                </c:pt>
                <c:pt idx="20501">
                  <c:v>4277070642.3611112</c:v>
                </c:pt>
                <c:pt idx="20502">
                  <c:v>4277070711.8055558</c:v>
                </c:pt>
                <c:pt idx="20503">
                  <c:v>4277070781.2499995</c:v>
                </c:pt>
                <c:pt idx="20504">
                  <c:v>4277070850.6944442</c:v>
                </c:pt>
                <c:pt idx="20505">
                  <c:v>4277070920.1388888</c:v>
                </c:pt>
                <c:pt idx="20506">
                  <c:v>4277070989.583333</c:v>
                </c:pt>
                <c:pt idx="20507">
                  <c:v>4277071059.0277777</c:v>
                </c:pt>
                <c:pt idx="20508">
                  <c:v>4277071128.4722223</c:v>
                </c:pt>
                <c:pt idx="20509">
                  <c:v>4277071197.916667</c:v>
                </c:pt>
                <c:pt idx="20510">
                  <c:v>4277071267.3611112</c:v>
                </c:pt>
                <c:pt idx="20511">
                  <c:v>4277071336.8055558</c:v>
                </c:pt>
                <c:pt idx="20512">
                  <c:v>4277071406.2500005</c:v>
                </c:pt>
                <c:pt idx="20513">
                  <c:v>4277071475.6944442</c:v>
                </c:pt>
                <c:pt idx="20514">
                  <c:v>4277071545.1388888</c:v>
                </c:pt>
                <c:pt idx="20515">
                  <c:v>4277071614.5833335</c:v>
                </c:pt>
                <c:pt idx="20516">
                  <c:v>4277071684.0277777</c:v>
                </c:pt>
                <c:pt idx="20517">
                  <c:v>4277071753.4722223</c:v>
                </c:pt>
                <c:pt idx="20518">
                  <c:v>4277071822.916667</c:v>
                </c:pt>
                <c:pt idx="20519">
                  <c:v>4277071892.3611107</c:v>
                </c:pt>
                <c:pt idx="20520">
                  <c:v>4277071961.8055553</c:v>
                </c:pt>
                <c:pt idx="20521">
                  <c:v>4277072031.25</c:v>
                </c:pt>
                <c:pt idx="20522">
                  <c:v>4277072100.6944442</c:v>
                </c:pt>
                <c:pt idx="20523">
                  <c:v>4277072170.1388888</c:v>
                </c:pt>
                <c:pt idx="20524">
                  <c:v>4277072239.5833335</c:v>
                </c:pt>
                <c:pt idx="20525">
                  <c:v>4277072309.0277781</c:v>
                </c:pt>
                <c:pt idx="20526">
                  <c:v>4277072378.4722219</c:v>
                </c:pt>
                <c:pt idx="20527">
                  <c:v>4277072447.9166665</c:v>
                </c:pt>
                <c:pt idx="20528">
                  <c:v>4277072517.3611112</c:v>
                </c:pt>
                <c:pt idx="20529">
                  <c:v>4277072586.8055553</c:v>
                </c:pt>
                <c:pt idx="20530">
                  <c:v>4277072657.4074078</c:v>
                </c:pt>
                <c:pt idx="20531">
                  <c:v>4277072726.8518515</c:v>
                </c:pt>
                <c:pt idx="20532">
                  <c:v>4277072796.2962961</c:v>
                </c:pt>
                <c:pt idx="20533">
                  <c:v>4277072865.7407408</c:v>
                </c:pt>
                <c:pt idx="20534">
                  <c:v>4277072935.185185</c:v>
                </c:pt>
                <c:pt idx="20535">
                  <c:v>4277073004.6296296</c:v>
                </c:pt>
                <c:pt idx="20536">
                  <c:v>4277073074.0740743</c:v>
                </c:pt>
                <c:pt idx="20537">
                  <c:v>4277073143.518518</c:v>
                </c:pt>
                <c:pt idx="20538">
                  <c:v>4277073212.9629626</c:v>
                </c:pt>
                <c:pt idx="20539">
                  <c:v>4277073282.4074078</c:v>
                </c:pt>
                <c:pt idx="20540">
                  <c:v>4277073351.8518524</c:v>
                </c:pt>
                <c:pt idx="20541">
                  <c:v>4277073421.2962961</c:v>
                </c:pt>
                <c:pt idx="20542">
                  <c:v>4277073490.7407408</c:v>
                </c:pt>
                <c:pt idx="20543">
                  <c:v>4277073560.1851854</c:v>
                </c:pt>
                <c:pt idx="20544">
                  <c:v>4277073629.6296296</c:v>
                </c:pt>
                <c:pt idx="20545">
                  <c:v>4277073699.0740743</c:v>
                </c:pt>
                <c:pt idx="20546">
                  <c:v>4277073768.5185189</c:v>
                </c:pt>
                <c:pt idx="20547">
                  <c:v>4277073837.9629626</c:v>
                </c:pt>
                <c:pt idx="20548">
                  <c:v>4277073907.4074073</c:v>
                </c:pt>
                <c:pt idx="20549">
                  <c:v>4277073976.8518519</c:v>
                </c:pt>
                <c:pt idx="20550">
                  <c:v>4277074046.2962961</c:v>
                </c:pt>
                <c:pt idx="20551">
                  <c:v>4277074115.7407408</c:v>
                </c:pt>
                <c:pt idx="20552">
                  <c:v>4277074185.1851854</c:v>
                </c:pt>
                <c:pt idx="20553">
                  <c:v>4277074254.6296291</c:v>
                </c:pt>
                <c:pt idx="20554">
                  <c:v>4277074324.0740738</c:v>
                </c:pt>
                <c:pt idx="20555">
                  <c:v>4277074393.5185184</c:v>
                </c:pt>
                <c:pt idx="20556">
                  <c:v>4277074462.9629631</c:v>
                </c:pt>
                <c:pt idx="20557">
                  <c:v>4277074532.4074073</c:v>
                </c:pt>
                <c:pt idx="20558">
                  <c:v>4277074601.8518519</c:v>
                </c:pt>
                <c:pt idx="20559">
                  <c:v>4277074671.2962966</c:v>
                </c:pt>
                <c:pt idx="20560">
                  <c:v>4277074740.7407403</c:v>
                </c:pt>
                <c:pt idx="20561">
                  <c:v>4277074810.1851854</c:v>
                </c:pt>
                <c:pt idx="20562">
                  <c:v>4277074879.6296301</c:v>
                </c:pt>
                <c:pt idx="20563">
                  <c:v>4277074949.0740738</c:v>
                </c:pt>
                <c:pt idx="20564">
                  <c:v>4277075018.5185184</c:v>
                </c:pt>
                <c:pt idx="20565">
                  <c:v>4277075087.9629631</c:v>
                </c:pt>
                <c:pt idx="20566">
                  <c:v>4277075157.4074073</c:v>
                </c:pt>
                <c:pt idx="20567">
                  <c:v>4277075226.8518519</c:v>
                </c:pt>
                <c:pt idx="20568">
                  <c:v>4277075296.2962966</c:v>
                </c:pt>
                <c:pt idx="20569">
                  <c:v>4277075365.7407403</c:v>
                </c:pt>
                <c:pt idx="20570">
                  <c:v>4277075436.3425927</c:v>
                </c:pt>
                <c:pt idx="20571">
                  <c:v>4277075505.7870374</c:v>
                </c:pt>
                <c:pt idx="20572">
                  <c:v>4277075575.2314816</c:v>
                </c:pt>
                <c:pt idx="20573">
                  <c:v>4277075644.6759262</c:v>
                </c:pt>
                <c:pt idx="20574">
                  <c:v>4277075714.1203709</c:v>
                </c:pt>
                <c:pt idx="20575">
                  <c:v>4277075783.5648146</c:v>
                </c:pt>
                <c:pt idx="20576">
                  <c:v>4277075853.0092592</c:v>
                </c:pt>
                <c:pt idx="20577">
                  <c:v>4277075922.4537039</c:v>
                </c:pt>
                <c:pt idx="20578">
                  <c:v>4277075991.8981481</c:v>
                </c:pt>
                <c:pt idx="20579">
                  <c:v>4277076061.3425927</c:v>
                </c:pt>
                <c:pt idx="20580">
                  <c:v>4277076130.7870374</c:v>
                </c:pt>
                <c:pt idx="20581">
                  <c:v>4277076200.2314811</c:v>
                </c:pt>
                <c:pt idx="20582">
                  <c:v>4277076269.6759257</c:v>
                </c:pt>
                <c:pt idx="20583">
                  <c:v>4277076339.1203704</c:v>
                </c:pt>
                <c:pt idx="20584">
                  <c:v>4277076408.5648146</c:v>
                </c:pt>
                <c:pt idx="20585">
                  <c:v>4277076478.0092592</c:v>
                </c:pt>
                <c:pt idx="20586">
                  <c:v>4277076547.4537039</c:v>
                </c:pt>
                <c:pt idx="20587">
                  <c:v>4277076616.8981485</c:v>
                </c:pt>
                <c:pt idx="20588">
                  <c:v>4277076686.3425922</c:v>
                </c:pt>
                <c:pt idx="20589">
                  <c:v>4277076755.7870369</c:v>
                </c:pt>
                <c:pt idx="20590">
                  <c:v>4277076825.2314816</c:v>
                </c:pt>
                <c:pt idx="20591">
                  <c:v>4277076894.6759257</c:v>
                </c:pt>
                <c:pt idx="20592">
                  <c:v>4277076964.1203704</c:v>
                </c:pt>
                <c:pt idx="20593">
                  <c:v>4277077033.564815</c:v>
                </c:pt>
                <c:pt idx="20594">
                  <c:v>4277077103.0092592</c:v>
                </c:pt>
                <c:pt idx="20595">
                  <c:v>4277077172.4537039</c:v>
                </c:pt>
                <c:pt idx="20596">
                  <c:v>4277077241.8981485</c:v>
                </c:pt>
                <c:pt idx="20597">
                  <c:v>4277077311.3425922</c:v>
                </c:pt>
                <c:pt idx="20598">
                  <c:v>4277077380.7870369</c:v>
                </c:pt>
                <c:pt idx="20599">
                  <c:v>4277077450.2314816</c:v>
                </c:pt>
                <c:pt idx="20600">
                  <c:v>4277077519.6759257</c:v>
                </c:pt>
                <c:pt idx="20601">
                  <c:v>4277077589.1203704</c:v>
                </c:pt>
                <c:pt idx="20602">
                  <c:v>4277077658.564815</c:v>
                </c:pt>
                <c:pt idx="20603">
                  <c:v>4277077728.0092597</c:v>
                </c:pt>
                <c:pt idx="20604">
                  <c:v>4277077797.4537034</c:v>
                </c:pt>
                <c:pt idx="20605">
                  <c:v>4277077866.8981481</c:v>
                </c:pt>
                <c:pt idx="20606">
                  <c:v>4277077936.3425927</c:v>
                </c:pt>
                <c:pt idx="20607">
                  <c:v>4277078005.7870369</c:v>
                </c:pt>
                <c:pt idx="20608">
                  <c:v>4277078075.2314816</c:v>
                </c:pt>
                <c:pt idx="20609">
                  <c:v>4277078144.6759262</c:v>
                </c:pt>
                <c:pt idx="20610">
                  <c:v>4277078214.1203699</c:v>
                </c:pt>
                <c:pt idx="20611">
                  <c:v>4277078283.5648146</c:v>
                </c:pt>
                <c:pt idx="20612">
                  <c:v>4277078354.1666665</c:v>
                </c:pt>
                <c:pt idx="20613">
                  <c:v>4277078423.6111112</c:v>
                </c:pt>
                <c:pt idx="20614">
                  <c:v>4277078493.0555558</c:v>
                </c:pt>
                <c:pt idx="20615">
                  <c:v>4277078562.4999995</c:v>
                </c:pt>
                <c:pt idx="20616">
                  <c:v>4277078631.9444442</c:v>
                </c:pt>
                <c:pt idx="20617">
                  <c:v>4277078701.3888888</c:v>
                </c:pt>
                <c:pt idx="20618">
                  <c:v>4277078770.8333335</c:v>
                </c:pt>
                <c:pt idx="20619">
                  <c:v>4277078840.2777777</c:v>
                </c:pt>
                <c:pt idx="20620">
                  <c:v>4277078909.7222223</c:v>
                </c:pt>
                <c:pt idx="20621">
                  <c:v>4277078979.166667</c:v>
                </c:pt>
                <c:pt idx="20622">
                  <c:v>4277079048.6111107</c:v>
                </c:pt>
                <c:pt idx="20623">
                  <c:v>4277079118.0555558</c:v>
                </c:pt>
                <c:pt idx="20624">
                  <c:v>4277079187.5000005</c:v>
                </c:pt>
                <c:pt idx="20625">
                  <c:v>4277079256.9444442</c:v>
                </c:pt>
                <c:pt idx="20626">
                  <c:v>4277079326.3888888</c:v>
                </c:pt>
                <c:pt idx="20627">
                  <c:v>4277079395.8333335</c:v>
                </c:pt>
                <c:pt idx="20628">
                  <c:v>4277079465.2777777</c:v>
                </c:pt>
                <c:pt idx="20629">
                  <c:v>4277079534.7222223</c:v>
                </c:pt>
                <c:pt idx="20630">
                  <c:v>4277079604.166667</c:v>
                </c:pt>
                <c:pt idx="20631">
                  <c:v>4277079673.6111107</c:v>
                </c:pt>
                <c:pt idx="20632">
                  <c:v>4277079743.0555553</c:v>
                </c:pt>
                <c:pt idx="20633">
                  <c:v>4277079812.5</c:v>
                </c:pt>
                <c:pt idx="20634">
                  <c:v>4277079881.9444447</c:v>
                </c:pt>
                <c:pt idx="20635">
                  <c:v>4277079951.3888888</c:v>
                </c:pt>
                <c:pt idx="20636">
                  <c:v>4277080020.8333335</c:v>
                </c:pt>
                <c:pt idx="20637">
                  <c:v>4277080090.2777781</c:v>
                </c:pt>
                <c:pt idx="20638">
                  <c:v>4277080159.7222219</c:v>
                </c:pt>
                <c:pt idx="20639">
                  <c:v>4277080229.1666665</c:v>
                </c:pt>
                <c:pt idx="20640">
                  <c:v>4277080298.6111112</c:v>
                </c:pt>
                <c:pt idx="20641">
                  <c:v>4277080368.0555553</c:v>
                </c:pt>
                <c:pt idx="20642">
                  <c:v>4277080437.5</c:v>
                </c:pt>
                <c:pt idx="20643">
                  <c:v>4277080506.9444447</c:v>
                </c:pt>
                <c:pt idx="20644">
                  <c:v>4277080576.3888884</c:v>
                </c:pt>
                <c:pt idx="20645">
                  <c:v>4277080645.8333335</c:v>
                </c:pt>
                <c:pt idx="20646">
                  <c:v>4277080715.2777781</c:v>
                </c:pt>
                <c:pt idx="20647">
                  <c:v>4277080784.7222219</c:v>
                </c:pt>
                <c:pt idx="20648">
                  <c:v>4277080854.1666665</c:v>
                </c:pt>
                <c:pt idx="20649">
                  <c:v>4277080923.6111112</c:v>
                </c:pt>
                <c:pt idx="20650">
                  <c:v>4277080993.0555558</c:v>
                </c:pt>
                <c:pt idx="20651">
                  <c:v>4277081062.5</c:v>
                </c:pt>
                <c:pt idx="20652">
                  <c:v>4277081133.1018519</c:v>
                </c:pt>
                <c:pt idx="20653">
                  <c:v>4277081202.5462961</c:v>
                </c:pt>
                <c:pt idx="20654">
                  <c:v>4277081271.9907408</c:v>
                </c:pt>
                <c:pt idx="20655">
                  <c:v>4277081341.4351854</c:v>
                </c:pt>
                <c:pt idx="20656">
                  <c:v>4277081410.8796296</c:v>
                </c:pt>
                <c:pt idx="20657">
                  <c:v>4277081480.3240743</c:v>
                </c:pt>
                <c:pt idx="20658">
                  <c:v>4277081549.7685189</c:v>
                </c:pt>
                <c:pt idx="20659">
                  <c:v>4277081619.2129626</c:v>
                </c:pt>
                <c:pt idx="20660">
                  <c:v>4277081688.6574073</c:v>
                </c:pt>
                <c:pt idx="20661">
                  <c:v>4277081758.1018519</c:v>
                </c:pt>
                <c:pt idx="20662">
                  <c:v>4277081827.5462961</c:v>
                </c:pt>
                <c:pt idx="20663">
                  <c:v>4277081896.9907408</c:v>
                </c:pt>
                <c:pt idx="20664">
                  <c:v>4277081966.4351854</c:v>
                </c:pt>
                <c:pt idx="20665">
                  <c:v>4277082035.8796301</c:v>
                </c:pt>
                <c:pt idx="20666">
                  <c:v>4277082105.3240738</c:v>
                </c:pt>
                <c:pt idx="20667">
                  <c:v>4277082174.7685184</c:v>
                </c:pt>
                <c:pt idx="20668">
                  <c:v>4277082244.2129631</c:v>
                </c:pt>
                <c:pt idx="20669">
                  <c:v>4277082313.6574073</c:v>
                </c:pt>
                <c:pt idx="20670">
                  <c:v>4277082383.1018519</c:v>
                </c:pt>
                <c:pt idx="20671">
                  <c:v>4277082452.5462966</c:v>
                </c:pt>
                <c:pt idx="20672">
                  <c:v>4277082521.9907403</c:v>
                </c:pt>
                <c:pt idx="20673">
                  <c:v>4277082591.435185</c:v>
                </c:pt>
                <c:pt idx="20674">
                  <c:v>4277082660.8796296</c:v>
                </c:pt>
                <c:pt idx="20675">
                  <c:v>4277082730.3240738</c:v>
                </c:pt>
                <c:pt idx="20676">
                  <c:v>4277082799.7685184</c:v>
                </c:pt>
                <c:pt idx="20677">
                  <c:v>4277082869.2129631</c:v>
                </c:pt>
                <c:pt idx="20678">
                  <c:v>4277082938.6574073</c:v>
                </c:pt>
                <c:pt idx="20679">
                  <c:v>4277083008.1018519</c:v>
                </c:pt>
                <c:pt idx="20680">
                  <c:v>4277083077.5462966</c:v>
                </c:pt>
                <c:pt idx="20681">
                  <c:v>4277083146.9907413</c:v>
                </c:pt>
                <c:pt idx="20682">
                  <c:v>4277083216.435185</c:v>
                </c:pt>
                <c:pt idx="20683">
                  <c:v>4277083285.8796296</c:v>
                </c:pt>
                <c:pt idx="20684">
                  <c:v>4277083355.3240743</c:v>
                </c:pt>
                <c:pt idx="20685">
                  <c:v>4277083424.7685184</c:v>
                </c:pt>
                <c:pt idx="20686">
                  <c:v>4277083494.2129631</c:v>
                </c:pt>
                <c:pt idx="20687">
                  <c:v>4277083563.6574078</c:v>
                </c:pt>
                <c:pt idx="20688">
                  <c:v>4277083633.1018515</c:v>
                </c:pt>
                <c:pt idx="20689">
                  <c:v>4277083702.5462961</c:v>
                </c:pt>
                <c:pt idx="20690">
                  <c:v>4277083771.9907408</c:v>
                </c:pt>
                <c:pt idx="20691">
                  <c:v>4277083841.435185</c:v>
                </c:pt>
                <c:pt idx="20692">
                  <c:v>4277083910.8796296</c:v>
                </c:pt>
                <c:pt idx="20693">
                  <c:v>4277083980.3240743</c:v>
                </c:pt>
                <c:pt idx="20694">
                  <c:v>4277084049.768518</c:v>
                </c:pt>
                <c:pt idx="20695">
                  <c:v>4277084120.3703704</c:v>
                </c:pt>
                <c:pt idx="20696">
                  <c:v>4277084189.8148146</c:v>
                </c:pt>
                <c:pt idx="20697">
                  <c:v>4277084259.2592592</c:v>
                </c:pt>
                <c:pt idx="20698">
                  <c:v>4277084328.7037039</c:v>
                </c:pt>
                <c:pt idx="20699">
                  <c:v>4277084398.1481485</c:v>
                </c:pt>
                <c:pt idx="20700">
                  <c:v>4277084467.5925922</c:v>
                </c:pt>
                <c:pt idx="20701">
                  <c:v>4277084537.0370369</c:v>
                </c:pt>
                <c:pt idx="20702">
                  <c:v>4277084606.4814816</c:v>
                </c:pt>
                <c:pt idx="20703">
                  <c:v>4277084675.9259257</c:v>
                </c:pt>
                <c:pt idx="20704">
                  <c:v>4277084745.3703704</c:v>
                </c:pt>
                <c:pt idx="20705">
                  <c:v>4277084814.814815</c:v>
                </c:pt>
                <c:pt idx="20706">
                  <c:v>4277084884.2592587</c:v>
                </c:pt>
                <c:pt idx="20707">
                  <c:v>4277084953.7037039</c:v>
                </c:pt>
                <c:pt idx="20708">
                  <c:v>4277085023.1481485</c:v>
                </c:pt>
                <c:pt idx="20709">
                  <c:v>4277085092.5925922</c:v>
                </c:pt>
                <c:pt idx="20710">
                  <c:v>4277085162.0370369</c:v>
                </c:pt>
                <c:pt idx="20711">
                  <c:v>4277085231.4814816</c:v>
                </c:pt>
                <c:pt idx="20712">
                  <c:v>4277085300.9259262</c:v>
                </c:pt>
                <c:pt idx="20713">
                  <c:v>4277085370.3703704</c:v>
                </c:pt>
                <c:pt idx="20714">
                  <c:v>4277085439.814815</c:v>
                </c:pt>
                <c:pt idx="20715">
                  <c:v>4277085509.2592597</c:v>
                </c:pt>
                <c:pt idx="20716">
                  <c:v>4277085578.7037034</c:v>
                </c:pt>
                <c:pt idx="20717">
                  <c:v>4277085648.1481481</c:v>
                </c:pt>
                <c:pt idx="20718">
                  <c:v>4277085717.5925927</c:v>
                </c:pt>
                <c:pt idx="20719">
                  <c:v>4277085787.0370369</c:v>
                </c:pt>
                <c:pt idx="20720">
                  <c:v>4277085856.4814816</c:v>
                </c:pt>
                <c:pt idx="20721">
                  <c:v>4277085925.9259262</c:v>
                </c:pt>
                <c:pt idx="20722">
                  <c:v>4277085995.3703699</c:v>
                </c:pt>
                <c:pt idx="20723">
                  <c:v>4277086064.8148146</c:v>
                </c:pt>
                <c:pt idx="20724">
                  <c:v>4277086134.2592592</c:v>
                </c:pt>
                <c:pt idx="20725">
                  <c:v>4277086203.7037034</c:v>
                </c:pt>
                <c:pt idx="20726">
                  <c:v>4277086273.1481481</c:v>
                </c:pt>
                <c:pt idx="20727">
                  <c:v>4277086342.5925927</c:v>
                </c:pt>
                <c:pt idx="20728">
                  <c:v>4277086412.0370374</c:v>
                </c:pt>
                <c:pt idx="20729">
                  <c:v>4277086481.4814816</c:v>
                </c:pt>
                <c:pt idx="20730">
                  <c:v>4277086550.9259262</c:v>
                </c:pt>
                <c:pt idx="20731">
                  <c:v>4277086620.3703709</c:v>
                </c:pt>
                <c:pt idx="20732">
                  <c:v>4277086689.8148146</c:v>
                </c:pt>
                <c:pt idx="20733">
                  <c:v>4277086760.416667</c:v>
                </c:pt>
                <c:pt idx="20734">
                  <c:v>4277086829.8611107</c:v>
                </c:pt>
                <c:pt idx="20735">
                  <c:v>4277086899.3055553</c:v>
                </c:pt>
                <c:pt idx="20736">
                  <c:v>4277086968.75</c:v>
                </c:pt>
                <c:pt idx="20737">
                  <c:v>4277087038.1944442</c:v>
                </c:pt>
                <c:pt idx="20738">
                  <c:v>4277087107.6388888</c:v>
                </c:pt>
                <c:pt idx="20739">
                  <c:v>4277087177.0833335</c:v>
                </c:pt>
                <c:pt idx="20740">
                  <c:v>4277087246.5277777</c:v>
                </c:pt>
                <c:pt idx="20741">
                  <c:v>4277087315.9722223</c:v>
                </c:pt>
                <c:pt idx="20742">
                  <c:v>4277087385.416667</c:v>
                </c:pt>
                <c:pt idx="20743">
                  <c:v>4277087454.8611116</c:v>
                </c:pt>
                <c:pt idx="20744">
                  <c:v>4277087524.3055553</c:v>
                </c:pt>
                <c:pt idx="20745">
                  <c:v>4277087593.75</c:v>
                </c:pt>
                <c:pt idx="20746">
                  <c:v>4277087663.1944447</c:v>
                </c:pt>
                <c:pt idx="20747">
                  <c:v>4277087732.6388888</c:v>
                </c:pt>
                <c:pt idx="20748">
                  <c:v>4277087802.0833335</c:v>
                </c:pt>
                <c:pt idx="20749">
                  <c:v>4277087871.5277781</c:v>
                </c:pt>
                <c:pt idx="20750">
                  <c:v>4277087940.9722219</c:v>
                </c:pt>
                <c:pt idx="20751">
                  <c:v>4277088010.4166665</c:v>
                </c:pt>
                <c:pt idx="20752">
                  <c:v>4277088079.8611112</c:v>
                </c:pt>
                <c:pt idx="20753">
                  <c:v>4277088149.3055553</c:v>
                </c:pt>
                <c:pt idx="20754">
                  <c:v>4277088218.75</c:v>
                </c:pt>
                <c:pt idx="20755">
                  <c:v>4277088288.1944447</c:v>
                </c:pt>
                <c:pt idx="20756">
                  <c:v>4277088357.6388884</c:v>
                </c:pt>
                <c:pt idx="20757">
                  <c:v>4277088427.083333</c:v>
                </c:pt>
                <c:pt idx="20758">
                  <c:v>4277088496.5277777</c:v>
                </c:pt>
                <c:pt idx="20759">
                  <c:v>4277088565.9722228</c:v>
                </c:pt>
                <c:pt idx="20760">
                  <c:v>4277088635.4166665</c:v>
                </c:pt>
                <c:pt idx="20761">
                  <c:v>4277088704.8611112</c:v>
                </c:pt>
                <c:pt idx="20762">
                  <c:v>4277088774.3055558</c:v>
                </c:pt>
                <c:pt idx="20763">
                  <c:v>4277088843.75</c:v>
                </c:pt>
                <c:pt idx="20764">
                  <c:v>4277088913.1944447</c:v>
                </c:pt>
                <c:pt idx="20765">
                  <c:v>4277088982.6388893</c:v>
                </c:pt>
                <c:pt idx="20766">
                  <c:v>4277089052.083333</c:v>
                </c:pt>
                <c:pt idx="20767">
                  <c:v>4277089121.5277777</c:v>
                </c:pt>
                <c:pt idx="20768">
                  <c:v>4277089190.9722223</c:v>
                </c:pt>
                <c:pt idx="20769">
                  <c:v>4277089260.4166665</c:v>
                </c:pt>
                <c:pt idx="20770">
                  <c:v>4277089329.8611112</c:v>
                </c:pt>
                <c:pt idx="20771">
                  <c:v>4277089399.3055558</c:v>
                </c:pt>
                <c:pt idx="20772">
                  <c:v>4277089468.7499995</c:v>
                </c:pt>
                <c:pt idx="20773">
                  <c:v>4277089538.1944442</c:v>
                </c:pt>
                <c:pt idx="20774">
                  <c:v>4277089608.7962961</c:v>
                </c:pt>
                <c:pt idx="20775">
                  <c:v>4277089678.2407408</c:v>
                </c:pt>
                <c:pt idx="20776">
                  <c:v>4277089747.6851854</c:v>
                </c:pt>
                <c:pt idx="20777">
                  <c:v>4277089817.1296301</c:v>
                </c:pt>
                <c:pt idx="20778">
                  <c:v>4277089886.5740738</c:v>
                </c:pt>
                <c:pt idx="20779">
                  <c:v>4277089956.0185184</c:v>
                </c:pt>
                <c:pt idx="20780">
                  <c:v>4277090025.4629631</c:v>
                </c:pt>
                <c:pt idx="20781">
                  <c:v>4277090094.9074073</c:v>
                </c:pt>
                <c:pt idx="20782">
                  <c:v>4277090164.3518519</c:v>
                </c:pt>
                <c:pt idx="20783">
                  <c:v>4277090233.7962966</c:v>
                </c:pt>
                <c:pt idx="20784">
                  <c:v>4277090303.2407403</c:v>
                </c:pt>
                <c:pt idx="20785">
                  <c:v>4277090372.685185</c:v>
                </c:pt>
                <c:pt idx="20786">
                  <c:v>4277090442.1296296</c:v>
                </c:pt>
                <c:pt idx="20787">
                  <c:v>4277090511.5740738</c:v>
                </c:pt>
                <c:pt idx="20788">
                  <c:v>4277090581.0185184</c:v>
                </c:pt>
                <c:pt idx="20789">
                  <c:v>4277090650.4629631</c:v>
                </c:pt>
                <c:pt idx="20790">
                  <c:v>4277090719.9074078</c:v>
                </c:pt>
                <c:pt idx="20791">
                  <c:v>4277090789.3518519</c:v>
                </c:pt>
                <c:pt idx="20792">
                  <c:v>4277090858.7962966</c:v>
                </c:pt>
                <c:pt idx="20793">
                  <c:v>4277090928.2407413</c:v>
                </c:pt>
                <c:pt idx="20794">
                  <c:v>4277090997.685185</c:v>
                </c:pt>
                <c:pt idx="20795">
                  <c:v>4277091067.1296296</c:v>
                </c:pt>
                <c:pt idx="20796">
                  <c:v>4277091136.5740743</c:v>
                </c:pt>
                <c:pt idx="20797">
                  <c:v>4277091206.0185184</c:v>
                </c:pt>
                <c:pt idx="20798">
                  <c:v>4277091275.4629631</c:v>
                </c:pt>
                <c:pt idx="20799">
                  <c:v>4277091344.9074078</c:v>
                </c:pt>
                <c:pt idx="20800">
                  <c:v>4277091414.3518515</c:v>
                </c:pt>
                <c:pt idx="20801">
                  <c:v>4277091483.7962961</c:v>
                </c:pt>
                <c:pt idx="20802">
                  <c:v>4277091553.2407408</c:v>
                </c:pt>
                <c:pt idx="20803">
                  <c:v>4277091622.685185</c:v>
                </c:pt>
                <c:pt idx="20804">
                  <c:v>4277091692.1296296</c:v>
                </c:pt>
                <c:pt idx="20805">
                  <c:v>4277091761.5740743</c:v>
                </c:pt>
                <c:pt idx="20806">
                  <c:v>4277091831.0185189</c:v>
                </c:pt>
                <c:pt idx="20807">
                  <c:v>4277091900.4629626</c:v>
                </c:pt>
                <c:pt idx="20808">
                  <c:v>4277091969.9074073</c:v>
                </c:pt>
                <c:pt idx="20809">
                  <c:v>4277092039.3518519</c:v>
                </c:pt>
                <c:pt idx="20810">
                  <c:v>4277092108.7962961</c:v>
                </c:pt>
                <c:pt idx="20811">
                  <c:v>4277092178.2407408</c:v>
                </c:pt>
                <c:pt idx="20812">
                  <c:v>4277092247.6851854</c:v>
                </c:pt>
                <c:pt idx="20813">
                  <c:v>4277092317.1296291</c:v>
                </c:pt>
                <c:pt idx="20814">
                  <c:v>4277092386.5740743</c:v>
                </c:pt>
                <c:pt idx="20815">
                  <c:v>4277092456.0185189</c:v>
                </c:pt>
                <c:pt idx="20816">
                  <c:v>4277092525.4629626</c:v>
                </c:pt>
                <c:pt idx="20817">
                  <c:v>4277092594.9074073</c:v>
                </c:pt>
                <c:pt idx="20818">
                  <c:v>4277092664.3518519</c:v>
                </c:pt>
                <c:pt idx="20819">
                  <c:v>4277092733.7962961</c:v>
                </c:pt>
                <c:pt idx="20820">
                  <c:v>4277092803.2407408</c:v>
                </c:pt>
                <c:pt idx="20821">
                  <c:v>4277092873.8425922</c:v>
                </c:pt>
                <c:pt idx="20822">
                  <c:v>4277092943.2870369</c:v>
                </c:pt>
                <c:pt idx="20823">
                  <c:v>4277093012.7314816</c:v>
                </c:pt>
                <c:pt idx="20824">
                  <c:v>4277093082.1759262</c:v>
                </c:pt>
                <c:pt idx="20825">
                  <c:v>4277093151.6203704</c:v>
                </c:pt>
                <c:pt idx="20826">
                  <c:v>4277093221.064815</c:v>
                </c:pt>
                <c:pt idx="20827">
                  <c:v>4277093290.5092597</c:v>
                </c:pt>
                <c:pt idx="20828">
                  <c:v>4277093359.9537034</c:v>
                </c:pt>
                <c:pt idx="20829">
                  <c:v>4277093429.3981481</c:v>
                </c:pt>
                <c:pt idx="20830">
                  <c:v>4277093498.8425927</c:v>
                </c:pt>
                <c:pt idx="20831">
                  <c:v>4277093568.2870369</c:v>
                </c:pt>
                <c:pt idx="20832">
                  <c:v>4277093637.7314816</c:v>
                </c:pt>
                <c:pt idx="20833">
                  <c:v>4277093707.1759262</c:v>
                </c:pt>
                <c:pt idx="20834">
                  <c:v>4277093776.6203699</c:v>
                </c:pt>
                <c:pt idx="20835">
                  <c:v>4277093846.0648146</c:v>
                </c:pt>
                <c:pt idx="20836">
                  <c:v>4277093915.5092592</c:v>
                </c:pt>
                <c:pt idx="20837">
                  <c:v>4277093984.9537039</c:v>
                </c:pt>
                <c:pt idx="20838">
                  <c:v>4277094054.3981481</c:v>
                </c:pt>
                <c:pt idx="20839">
                  <c:v>4277094125.0000005</c:v>
                </c:pt>
                <c:pt idx="20840">
                  <c:v>4277094193.2870374</c:v>
                </c:pt>
                <c:pt idx="20841">
                  <c:v>4277094262.7314811</c:v>
                </c:pt>
                <c:pt idx="20842">
                  <c:v>4277094332.1759257</c:v>
                </c:pt>
                <c:pt idx="20843">
                  <c:v>4277094401.6203709</c:v>
                </c:pt>
                <c:pt idx="20844">
                  <c:v>4277094471.0648146</c:v>
                </c:pt>
                <c:pt idx="20845">
                  <c:v>4277094540.5092592</c:v>
                </c:pt>
                <c:pt idx="20846">
                  <c:v>4277094609.9537039</c:v>
                </c:pt>
                <c:pt idx="20847">
                  <c:v>4277094679.3981481</c:v>
                </c:pt>
                <c:pt idx="20848">
                  <c:v>4277094748.8425927</c:v>
                </c:pt>
                <c:pt idx="20849">
                  <c:v>4277094818.2870374</c:v>
                </c:pt>
                <c:pt idx="20850">
                  <c:v>4277094887.7314811</c:v>
                </c:pt>
                <c:pt idx="20851">
                  <c:v>4277094957.1759257</c:v>
                </c:pt>
                <c:pt idx="20852">
                  <c:v>4277095026.6203704</c:v>
                </c:pt>
                <c:pt idx="20853">
                  <c:v>4277095096.064815</c:v>
                </c:pt>
                <c:pt idx="20854">
                  <c:v>4277095165.5092592</c:v>
                </c:pt>
                <c:pt idx="20855">
                  <c:v>4277095234.9537039</c:v>
                </c:pt>
                <c:pt idx="20856">
                  <c:v>4277095304.3981485</c:v>
                </c:pt>
                <c:pt idx="20857">
                  <c:v>4277095373.8425922</c:v>
                </c:pt>
                <c:pt idx="20858">
                  <c:v>4277095444.4444447</c:v>
                </c:pt>
                <c:pt idx="20859">
                  <c:v>4277095513.8888888</c:v>
                </c:pt>
                <c:pt idx="20860">
                  <c:v>4277095583.3333335</c:v>
                </c:pt>
                <c:pt idx="20861">
                  <c:v>4277095652.7777781</c:v>
                </c:pt>
                <c:pt idx="20862">
                  <c:v>4277095722.2222219</c:v>
                </c:pt>
                <c:pt idx="20863">
                  <c:v>4277095791.6666665</c:v>
                </c:pt>
                <c:pt idx="20864">
                  <c:v>4277095861.1111112</c:v>
                </c:pt>
                <c:pt idx="20865">
                  <c:v>4277095930.5555553</c:v>
                </c:pt>
                <c:pt idx="20866">
                  <c:v>4277096000</c:v>
                </c:pt>
                <c:pt idx="20867">
                  <c:v>4277096069.4444447</c:v>
                </c:pt>
                <c:pt idx="20868">
                  <c:v>4277096138.8888884</c:v>
                </c:pt>
                <c:pt idx="20869">
                  <c:v>4277096208.333333</c:v>
                </c:pt>
                <c:pt idx="20870">
                  <c:v>4277096277.7777777</c:v>
                </c:pt>
                <c:pt idx="20871">
                  <c:v>4277096347.2222223</c:v>
                </c:pt>
                <c:pt idx="20872">
                  <c:v>4277096416.6666665</c:v>
                </c:pt>
                <c:pt idx="20873">
                  <c:v>4277096486.1111112</c:v>
                </c:pt>
                <c:pt idx="20874">
                  <c:v>4277096555.5555558</c:v>
                </c:pt>
                <c:pt idx="20875">
                  <c:v>4277096625</c:v>
                </c:pt>
                <c:pt idx="20876">
                  <c:v>4277096694.4444447</c:v>
                </c:pt>
                <c:pt idx="20877">
                  <c:v>4277096763.8888893</c:v>
                </c:pt>
                <c:pt idx="20878">
                  <c:v>4277096833.333333</c:v>
                </c:pt>
                <c:pt idx="20879">
                  <c:v>4277096902.7777777</c:v>
                </c:pt>
                <c:pt idx="20880">
                  <c:v>4277096972.2222223</c:v>
                </c:pt>
                <c:pt idx="20881">
                  <c:v>4277097041.6666665</c:v>
                </c:pt>
                <c:pt idx="20882">
                  <c:v>4277097111.1111112</c:v>
                </c:pt>
                <c:pt idx="20883">
                  <c:v>4277097180.5555558</c:v>
                </c:pt>
                <c:pt idx="20884">
                  <c:v>4277097250.0000005</c:v>
                </c:pt>
                <c:pt idx="20885">
                  <c:v>4277097319.4444442</c:v>
                </c:pt>
                <c:pt idx="20886">
                  <c:v>4277097388.8888888</c:v>
                </c:pt>
                <c:pt idx="20887">
                  <c:v>4277097458.3333335</c:v>
                </c:pt>
                <c:pt idx="20888">
                  <c:v>4277097527.7777777</c:v>
                </c:pt>
                <c:pt idx="20889">
                  <c:v>4277097597.2222223</c:v>
                </c:pt>
                <c:pt idx="20890">
                  <c:v>4277097666.666667</c:v>
                </c:pt>
                <c:pt idx="20891">
                  <c:v>4277097736.1111107</c:v>
                </c:pt>
                <c:pt idx="20892">
                  <c:v>4277097805.5555553</c:v>
                </c:pt>
                <c:pt idx="20893">
                  <c:v>4277097875</c:v>
                </c:pt>
                <c:pt idx="20894">
                  <c:v>4277097944.4444442</c:v>
                </c:pt>
                <c:pt idx="20895">
                  <c:v>4277098013.8888888</c:v>
                </c:pt>
                <c:pt idx="20896">
                  <c:v>4277098083.3333335</c:v>
                </c:pt>
                <c:pt idx="20897">
                  <c:v>4277098152.7777772</c:v>
                </c:pt>
                <c:pt idx="20898">
                  <c:v>4277098223.3796296</c:v>
                </c:pt>
                <c:pt idx="20899">
                  <c:v>4277098292.8240738</c:v>
                </c:pt>
                <c:pt idx="20900">
                  <c:v>4277098362.2685184</c:v>
                </c:pt>
                <c:pt idx="20901">
                  <c:v>4277098431.7129631</c:v>
                </c:pt>
                <c:pt idx="20902">
                  <c:v>4277098501.1574078</c:v>
                </c:pt>
                <c:pt idx="20903">
                  <c:v>4277098570.6018515</c:v>
                </c:pt>
                <c:pt idx="20904">
                  <c:v>4277098640.0462961</c:v>
                </c:pt>
                <c:pt idx="20905">
                  <c:v>4277098709.4907413</c:v>
                </c:pt>
                <c:pt idx="20906">
                  <c:v>4277098778.935185</c:v>
                </c:pt>
                <c:pt idx="20907">
                  <c:v>4277098848.3796296</c:v>
                </c:pt>
                <c:pt idx="20908">
                  <c:v>4277098917.8240743</c:v>
                </c:pt>
                <c:pt idx="20909">
                  <c:v>4277098987.2685184</c:v>
                </c:pt>
                <c:pt idx="20910">
                  <c:v>4277099056.7129631</c:v>
                </c:pt>
                <c:pt idx="20911">
                  <c:v>4277099126.1574078</c:v>
                </c:pt>
                <c:pt idx="20912">
                  <c:v>4277099195.6018515</c:v>
                </c:pt>
                <c:pt idx="20913">
                  <c:v>4277099265.0462961</c:v>
                </c:pt>
                <c:pt idx="20914">
                  <c:v>4277099334.4907408</c:v>
                </c:pt>
                <c:pt idx="20915">
                  <c:v>4277099403.9351854</c:v>
                </c:pt>
                <c:pt idx="20916">
                  <c:v>4277099473.3796296</c:v>
                </c:pt>
                <c:pt idx="20917">
                  <c:v>4277099542.8240743</c:v>
                </c:pt>
                <c:pt idx="20918">
                  <c:v>4277099612.2685189</c:v>
                </c:pt>
                <c:pt idx="20919">
                  <c:v>4277099681.7129626</c:v>
                </c:pt>
                <c:pt idx="20920">
                  <c:v>4277099751.1574073</c:v>
                </c:pt>
                <c:pt idx="20921">
                  <c:v>4277099820.6018519</c:v>
                </c:pt>
                <c:pt idx="20922">
                  <c:v>4277099890.0462961</c:v>
                </c:pt>
                <c:pt idx="20923">
                  <c:v>4277099959.4907408</c:v>
                </c:pt>
                <c:pt idx="20924">
                  <c:v>4277100028.9351854</c:v>
                </c:pt>
                <c:pt idx="20925">
                  <c:v>4277100098.3796291</c:v>
                </c:pt>
                <c:pt idx="20926">
                  <c:v>4277100167.8240738</c:v>
                </c:pt>
                <c:pt idx="20927">
                  <c:v>4277100237.2685184</c:v>
                </c:pt>
                <c:pt idx="20928">
                  <c:v>4277100306.7129626</c:v>
                </c:pt>
                <c:pt idx="20929">
                  <c:v>4277100376.1574073</c:v>
                </c:pt>
                <c:pt idx="20930">
                  <c:v>4277100445.6018519</c:v>
                </c:pt>
                <c:pt idx="20931">
                  <c:v>4277100515.0462966</c:v>
                </c:pt>
                <c:pt idx="20932">
                  <c:v>4277100584.4907408</c:v>
                </c:pt>
                <c:pt idx="20933">
                  <c:v>4277100653.9351854</c:v>
                </c:pt>
                <c:pt idx="20934">
                  <c:v>4277100723.3796301</c:v>
                </c:pt>
                <c:pt idx="20935">
                  <c:v>4277100792.8240738</c:v>
                </c:pt>
                <c:pt idx="20936">
                  <c:v>4277100863.4259262</c:v>
                </c:pt>
                <c:pt idx="20937">
                  <c:v>4277100932.8703704</c:v>
                </c:pt>
                <c:pt idx="20938">
                  <c:v>4277101002.314815</c:v>
                </c:pt>
                <c:pt idx="20939">
                  <c:v>4277101071.7592597</c:v>
                </c:pt>
                <c:pt idx="20940">
                  <c:v>4277101141.2037034</c:v>
                </c:pt>
                <c:pt idx="20941">
                  <c:v>4277101210.6481481</c:v>
                </c:pt>
                <c:pt idx="20942">
                  <c:v>4277101280.0925927</c:v>
                </c:pt>
                <c:pt idx="20943">
                  <c:v>4277101349.5370369</c:v>
                </c:pt>
                <c:pt idx="20944">
                  <c:v>4277101418.9814816</c:v>
                </c:pt>
                <c:pt idx="20945">
                  <c:v>4277101488.4259262</c:v>
                </c:pt>
                <c:pt idx="20946">
                  <c:v>4277101557.8703699</c:v>
                </c:pt>
                <c:pt idx="20947">
                  <c:v>4277101627.3148146</c:v>
                </c:pt>
                <c:pt idx="20948">
                  <c:v>4277101696.7592592</c:v>
                </c:pt>
                <c:pt idx="20949">
                  <c:v>4277101766.2037039</c:v>
                </c:pt>
                <c:pt idx="20950">
                  <c:v>4277101835.6481481</c:v>
                </c:pt>
                <c:pt idx="20951">
                  <c:v>4277101905.0925927</c:v>
                </c:pt>
                <c:pt idx="20952">
                  <c:v>4277101974.5370374</c:v>
                </c:pt>
                <c:pt idx="20953">
                  <c:v>4277102043.9814811</c:v>
                </c:pt>
                <c:pt idx="20954">
                  <c:v>4277102113.4259257</c:v>
                </c:pt>
                <c:pt idx="20955">
                  <c:v>4277102182.8703704</c:v>
                </c:pt>
                <c:pt idx="20956">
                  <c:v>4277102252.3148146</c:v>
                </c:pt>
                <c:pt idx="20957">
                  <c:v>4277102321.7592592</c:v>
                </c:pt>
                <c:pt idx="20958">
                  <c:v>4277102391.2037039</c:v>
                </c:pt>
                <c:pt idx="20959">
                  <c:v>4277102460.6481481</c:v>
                </c:pt>
                <c:pt idx="20960">
                  <c:v>4277102530.0925927</c:v>
                </c:pt>
                <c:pt idx="20961">
                  <c:v>4277102599.5370374</c:v>
                </c:pt>
                <c:pt idx="20962">
                  <c:v>4277102668.981482</c:v>
                </c:pt>
                <c:pt idx="20963">
                  <c:v>4277102738.4259257</c:v>
                </c:pt>
                <c:pt idx="20964">
                  <c:v>4277102807.8703704</c:v>
                </c:pt>
                <c:pt idx="20965">
                  <c:v>4277102877.314815</c:v>
                </c:pt>
                <c:pt idx="20966">
                  <c:v>4277102946.7592592</c:v>
                </c:pt>
                <c:pt idx="20967">
                  <c:v>4277103016.2037039</c:v>
                </c:pt>
                <c:pt idx="20968">
                  <c:v>4277103085.6481485</c:v>
                </c:pt>
                <c:pt idx="20969">
                  <c:v>4277103155.0925922</c:v>
                </c:pt>
                <c:pt idx="20970">
                  <c:v>4277103224.5370369</c:v>
                </c:pt>
                <c:pt idx="20971">
                  <c:v>4277103293.9814816</c:v>
                </c:pt>
                <c:pt idx="20972">
                  <c:v>4277103363.4259257</c:v>
                </c:pt>
                <c:pt idx="20973">
                  <c:v>4277103432.8703704</c:v>
                </c:pt>
                <c:pt idx="20974">
                  <c:v>4277103502.314815</c:v>
                </c:pt>
                <c:pt idx="20975">
                  <c:v>4277103572.9166665</c:v>
                </c:pt>
                <c:pt idx="20976">
                  <c:v>4277103642.3611112</c:v>
                </c:pt>
                <c:pt idx="20977">
                  <c:v>4277103711.8055553</c:v>
                </c:pt>
                <c:pt idx="20978">
                  <c:v>4277103781.25</c:v>
                </c:pt>
                <c:pt idx="20979">
                  <c:v>4277103850.6944447</c:v>
                </c:pt>
                <c:pt idx="20980">
                  <c:v>4277103920.1388893</c:v>
                </c:pt>
                <c:pt idx="20981">
                  <c:v>4277103989.583333</c:v>
                </c:pt>
                <c:pt idx="20982">
                  <c:v>4277104059.0277777</c:v>
                </c:pt>
                <c:pt idx="20983">
                  <c:v>4277104128.4722223</c:v>
                </c:pt>
                <c:pt idx="20984">
                  <c:v>4277104197.9166665</c:v>
                </c:pt>
                <c:pt idx="20985">
                  <c:v>4277104267.3611112</c:v>
                </c:pt>
                <c:pt idx="20986">
                  <c:v>4277104336.8055558</c:v>
                </c:pt>
                <c:pt idx="20987">
                  <c:v>4277104406.2499995</c:v>
                </c:pt>
                <c:pt idx="20988">
                  <c:v>4277104475.6944442</c:v>
                </c:pt>
                <c:pt idx="20989">
                  <c:v>4277104545.1388893</c:v>
                </c:pt>
                <c:pt idx="20990">
                  <c:v>4277104614.583333</c:v>
                </c:pt>
                <c:pt idx="20991">
                  <c:v>4277104684.0277777</c:v>
                </c:pt>
                <c:pt idx="20992">
                  <c:v>4277104753.4722223</c:v>
                </c:pt>
                <c:pt idx="20993">
                  <c:v>4277104822.9166665</c:v>
                </c:pt>
                <c:pt idx="20994">
                  <c:v>4277104892.3611112</c:v>
                </c:pt>
                <c:pt idx="20995">
                  <c:v>4277104961.8055558</c:v>
                </c:pt>
                <c:pt idx="20996">
                  <c:v>4277105031.2500005</c:v>
                </c:pt>
                <c:pt idx="20997">
                  <c:v>4277105100.6944442</c:v>
                </c:pt>
                <c:pt idx="20998">
                  <c:v>4277105170.1388888</c:v>
                </c:pt>
                <c:pt idx="20999">
                  <c:v>4277105239.5833335</c:v>
                </c:pt>
                <c:pt idx="21000">
                  <c:v>4277105309.0277777</c:v>
                </c:pt>
                <c:pt idx="21001">
                  <c:v>4277105378.4722223</c:v>
                </c:pt>
                <c:pt idx="21002">
                  <c:v>4277105447.916667</c:v>
                </c:pt>
                <c:pt idx="21003">
                  <c:v>4277105517.3611107</c:v>
                </c:pt>
                <c:pt idx="21004">
                  <c:v>4277105586.8055553</c:v>
                </c:pt>
                <c:pt idx="21005">
                  <c:v>4277105656.25</c:v>
                </c:pt>
                <c:pt idx="21006">
                  <c:v>4277105725.6944442</c:v>
                </c:pt>
                <c:pt idx="21007">
                  <c:v>4277105795.1388888</c:v>
                </c:pt>
                <c:pt idx="21008">
                  <c:v>4277105864.5833335</c:v>
                </c:pt>
                <c:pt idx="21009">
                  <c:v>4277105934.0277781</c:v>
                </c:pt>
                <c:pt idx="21010">
                  <c:v>4277106003.4722219</c:v>
                </c:pt>
                <c:pt idx="21011">
                  <c:v>4277106072.9166665</c:v>
                </c:pt>
                <c:pt idx="21012">
                  <c:v>4277106142.3611116</c:v>
                </c:pt>
                <c:pt idx="21013">
                  <c:v>4277106211.8055553</c:v>
                </c:pt>
                <c:pt idx="21014">
                  <c:v>4277106281.25</c:v>
                </c:pt>
                <c:pt idx="21015">
                  <c:v>4277106350.6944447</c:v>
                </c:pt>
                <c:pt idx="21016">
                  <c:v>4277106420.1388888</c:v>
                </c:pt>
                <c:pt idx="21017">
                  <c:v>4277106489.5833335</c:v>
                </c:pt>
                <c:pt idx="21018">
                  <c:v>4277106559.0277781</c:v>
                </c:pt>
                <c:pt idx="21019">
                  <c:v>4277106629.6296296</c:v>
                </c:pt>
                <c:pt idx="21020">
                  <c:v>4277106699.0740743</c:v>
                </c:pt>
                <c:pt idx="21021">
                  <c:v>4277106768.5185184</c:v>
                </c:pt>
                <c:pt idx="21022">
                  <c:v>4277106837.9629631</c:v>
                </c:pt>
                <c:pt idx="21023">
                  <c:v>4277106907.4074078</c:v>
                </c:pt>
                <c:pt idx="21024">
                  <c:v>4277106976.8518515</c:v>
                </c:pt>
                <c:pt idx="21025">
                  <c:v>4277107046.2962961</c:v>
                </c:pt>
                <c:pt idx="21026">
                  <c:v>4277107115.7407408</c:v>
                </c:pt>
                <c:pt idx="21027">
                  <c:v>4277107185.1851854</c:v>
                </c:pt>
                <c:pt idx="21028">
                  <c:v>4277107254.6296296</c:v>
                </c:pt>
                <c:pt idx="21029">
                  <c:v>4277107324.0740743</c:v>
                </c:pt>
                <c:pt idx="21030">
                  <c:v>4277107393.5185189</c:v>
                </c:pt>
                <c:pt idx="21031">
                  <c:v>4277107462.9629626</c:v>
                </c:pt>
                <c:pt idx="21032">
                  <c:v>4277107532.4074073</c:v>
                </c:pt>
                <c:pt idx="21033">
                  <c:v>4277107601.8518519</c:v>
                </c:pt>
                <c:pt idx="21034">
                  <c:v>4277107671.2962961</c:v>
                </c:pt>
                <c:pt idx="21035">
                  <c:v>4277107740.7407408</c:v>
                </c:pt>
                <c:pt idx="21036">
                  <c:v>4277107810.1851854</c:v>
                </c:pt>
                <c:pt idx="21037">
                  <c:v>4277107879.6296291</c:v>
                </c:pt>
                <c:pt idx="21038">
                  <c:v>4277107949.0740738</c:v>
                </c:pt>
                <c:pt idx="21039">
                  <c:v>4277108018.5185184</c:v>
                </c:pt>
                <c:pt idx="21040">
                  <c:v>4277108087.9629626</c:v>
                </c:pt>
                <c:pt idx="21041">
                  <c:v>4277108157.4074073</c:v>
                </c:pt>
                <c:pt idx="21042">
                  <c:v>4277108226.8518519</c:v>
                </c:pt>
                <c:pt idx="21043">
                  <c:v>4277108296.2962966</c:v>
                </c:pt>
                <c:pt idx="21044">
                  <c:v>4277108365.7407408</c:v>
                </c:pt>
                <c:pt idx="21045">
                  <c:v>4277108435.1851854</c:v>
                </c:pt>
                <c:pt idx="21046">
                  <c:v>4277108504.6296301</c:v>
                </c:pt>
                <c:pt idx="21047">
                  <c:v>4277108574.0740738</c:v>
                </c:pt>
                <c:pt idx="21048">
                  <c:v>4277108643.5185184</c:v>
                </c:pt>
                <c:pt idx="21049">
                  <c:v>4277108712.9629631</c:v>
                </c:pt>
                <c:pt idx="21050">
                  <c:v>4277108782.4074073</c:v>
                </c:pt>
                <c:pt idx="21051">
                  <c:v>4277108851.8518519</c:v>
                </c:pt>
                <c:pt idx="21052">
                  <c:v>4277108921.2962966</c:v>
                </c:pt>
                <c:pt idx="21053">
                  <c:v>4277108990.7407403</c:v>
                </c:pt>
                <c:pt idx="21054">
                  <c:v>4277109060.185185</c:v>
                </c:pt>
                <c:pt idx="21055">
                  <c:v>4277109129.6296296</c:v>
                </c:pt>
                <c:pt idx="21056">
                  <c:v>4277109199.0740743</c:v>
                </c:pt>
                <c:pt idx="21057">
                  <c:v>4277109268.5185184</c:v>
                </c:pt>
                <c:pt idx="21058">
                  <c:v>4277109339.1203709</c:v>
                </c:pt>
                <c:pt idx="21059">
                  <c:v>4277109408.5648146</c:v>
                </c:pt>
                <c:pt idx="21060">
                  <c:v>4277109478.0092592</c:v>
                </c:pt>
                <c:pt idx="21061">
                  <c:v>4277109547.4537039</c:v>
                </c:pt>
                <c:pt idx="21062">
                  <c:v>4277109616.8981481</c:v>
                </c:pt>
                <c:pt idx="21063">
                  <c:v>4277109686.3425927</c:v>
                </c:pt>
                <c:pt idx="21064">
                  <c:v>4277109755.7870374</c:v>
                </c:pt>
                <c:pt idx="21065">
                  <c:v>4277109825.2314811</c:v>
                </c:pt>
                <c:pt idx="21066">
                  <c:v>4277109894.6759257</c:v>
                </c:pt>
                <c:pt idx="21067">
                  <c:v>4277109964.1203704</c:v>
                </c:pt>
                <c:pt idx="21068">
                  <c:v>4277110033.5648146</c:v>
                </c:pt>
                <c:pt idx="21069">
                  <c:v>4277110103.0092592</c:v>
                </c:pt>
                <c:pt idx="21070">
                  <c:v>4277110172.4537039</c:v>
                </c:pt>
                <c:pt idx="21071">
                  <c:v>4277110241.8981476</c:v>
                </c:pt>
                <c:pt idx="21072">
                  <c:v>4277110311.3425922</c:v>
                </c:pt>
                <c:pt idx="21073">
                  <c:v>4277110380.7870374</c:v>
                </c:pt>
                <c:pt idx="21074">
                  <c:v>4277110450.231482</c:v>
                </c:pt>
                <c:pt idx="21075">
                  <c:v>4277110519.6759257</c:v>
                </c:pt>
                <c:pt idx="21076">
                  <c:v>4277110589.1203704</c:v>
                </c:pt>
                <c:pt idx="21077">
                  <c:v>4277110658.564815</c:v>
                </c:pt>
                <c:pt idx="21078">
                  <c:v>4277110728.0092592</c:v>
                </c:pt>
                <c:pt idx="21079">
                  <c:v>4277110797.4537039</c:v>
                </c:pt>
                <c:pt idx="21080">
                  <c:v>4277110866.8981485</c:v>
                </c:pt>
                <c:pt idx="21081">
                  <c:v>4277110936.3425922</c:v>
                </c:pt>
                <c:pt idx="21082">
                  <c:v>4277111005.7870369</c:v>
                </c:pt>
                <c:pt idx="21083">
                  <c:v>4277111075.2314816</c:v>
                </c:pt>
                <c:pt idx="21084">
                  <c:v>4277111144.6759257</c:v>
                </c:pt>
                <c:pt idx="21085">
                  <c:v>4277111214.1203704</c:v>
                </c:pt>
                <c:pt idx="21086">
                  <c:v>4277111283.564815</c:v>
                </c:pt>
                <c:pt idx="21087">
                  <c:v>4277111353.0092597</c:v>
                </c:pt>
                <c:pt idx="21088">
                  <c:v>4277111422.4537034</c:v>
                </c:pt>
                <c:pt idx="21089">
                  <c:v>4277111491.8981481</c:v>
                </c:pt>
                <c:pt idx="21090">
                  <c:v>4277111561.3425927</c:v>
                </c:pt>
                <c:pt idx="21091">
                  <c:v>4277111630.7870369</c:v>
                </c:pt>
                <c:pt idx="21092">
                  <c:v>4277111700.2314816</c:v>
                </c:pt>
                <c:pt idx="21093">
                  <c:v>4277111769.6759262</c:v>
                </c:pt>
                <c:pt idx="21094">
                  <c:v>4277111839.1203699</c:v>
                </c:pt>
                <c:pt idx="21095">
                  <c:v>4277111908.5648146</c:v>
                </c:pt>
                <c:pt idx="21096">
                  <c:v>4277111978.0092597</c:v>
                </c:pt>
                <c:pt idx="21097">
                  <c:v>4277112047.4537034</c:v>
                </c:pt>
                <c:pt idx="21098">
                  <c:v>4277112116.8981481</c:v>
                </c:pt>
                <c:pt idx="21099">
                  <c:v>4277112187.4999995</c:v>
                </c:pt>
                <c:pt idx="21100">
                  <c:v>4277112256.9444442</c:v>
                </c:pt>
                <c:pt idx="21101">
                  <c:v>4277112326.3888888</c:v>
                </c:pt>
                <c:pt idx="21102">
                  <c:v>4277112395.833333</c:v>
                </c:pt>
                <c:pt idx="21103">
                  <c:v>4277112465.2777777</c:v>
                </c:pt>
                <c:pt idx="21104">
                  <c:v>4277112534.7222223</c:v>
                </c:pt>
                <c:pt idx="21105">
                  <c:v>4277112604.166667</c:v>
                </c:pt>
                <c:pt idx="21106">
                  <c:v>4277112673.6111112</c:v>
                </c:pt>
                <c:pt idx="21107">
                  <c:v>4277112743.0555558</c:v>
                </c:pt>
                <c:pt idx="21108">
                  <c:v>4277112812.5000005</c:v>
                </c:pt>
                <c:pt idx="21109">
                  <c:v>4277112881.9444442</c:v>
                </c:pt>
                <c:pt idx="21110">
                  <c:v>4277112951.3888888</c:v>
                </c:pt>
                <c:pt idx="21111">
                  <c:v>4277113020.8333335</c:v>
                </c:pt>
                <c:pt idx="21112">
                  <c:v>4277113090.2777777</c:v>
                </c:pt>
                <c:pt idx="21113">
                  <c:v>4277113159.7222223</c:v>
                </c:pt>
                <c:pt idx="21114">
                  <c:v>4277113229.166667</c:v>
                </c:pt>
                <c:pt idx="21115">
                  <c:v>4277113298.6111107</c:v>
                </c:pt>
                <c:pt idx="21116">
                  <c:v>4277113368.0555553</c:v>
                </c:pt>
                <c:pt idx="21117">
                  <c:v>4277113437.5</c:v>
                </c:pt>
                <c:pt idx="21118">
                  <c:v>4277113506.9444442</c:v>
                </c:pt>
                <c:pt idx="21119">
                  <c:v>4277113576.3888888</c:v>
                </c:pt>
                <c:pt idx="21120">
                  <c:v>4277113645.8333335</c:v>
                </c:pt>
                <c:pt idx="21121">
                  <c:v>4277113715.2777781</c:v>
                </c:pt>
                <c:pt idx="21122">
                  <c:v>4277113784.7222219</c:v>
                </c:pt>
                <c:pt idx="21123">
                  <c:v>4277113854.1666665</c:v>
                </c:pt>
                <c:pt idx="21124">
                  <c:v>4277113923.6111112</c:v>
                </c:pt>
                <c:pt idx="21125">
                  <c:v>4277113993.0555553</c:v>
                </c:pt>
                <c:pt idx="21126">
                  <c:v>4277114062.5</c:v>
                </c:pt>
                <c:pt idx="21127">
                  <c:v>4277114131.9444447</c:v>
                </c:pt>
                <c:pt idx="21128">
                  <c:v>4277114201.3888888</c:v>
                </c:pt>
                <c:pt idx="21129">
                  <c:v>4277114270.8333335</c:v>
                </c:pt>
                <c:pt idx="21130">
                  <c:v>4277114340.2777781</c:v>
                </c:pt>
                <c:pt idx="21131">
                  <c:v>4277114409.7222219</c:v>
                </c:pt>
                <c:pt idx="21132">
                  <c:v>4277114479.1666665</c:v>
                </c:pt>
                <c:pt idx="21133">
                  <c:v>4277114548.6111112</c:v>
                </c:pt>
                <c:pt idx="21134">
                  <c:v>4277114618.0555558</c:v>
                </c:pt>
                <c:pt idx="21135">
                  <c:v>4277114687.5</c:v>
                </c:pt>
                <c:pt idx="21136">
                  <c:v>4277114756.9444447</c:v>
                </c:pt>
                <c:pt idx="21137">
                  <c:v>4277114826.3888893</c:v>
                </c:pt>
                <c:pt idx="21138">
                  <c:v>4277114895.833333</c:v>
                </c:pt>
                <c:pt idx="21139">
                  <c:v>4277114965.2777777</c:v>
                </c:pt>
                <c:pt idx="21140">
                  <c:v>4277115034.7222223</c:v>
                </c:pt>
                <c:pt idx="21141">
                  <c:v>4277115104.1666665</c:v>
                </c:pt>
                <c:pt idx="21142">
                  <c:v>4277115173.6111112</c:v>
                </c:pt>
                <c:pt idx="21143">
                  <c:v>4277115243.0555558</c:v>
                </c:pt>
                <c:pt idx="21144">
                  <c:v>4277115313.6574073</c:v>
                </c:pt>
                <c:pt idx="21145">
                  <c:v>4277115383.1018519</c:v>
                </c:pt>
                <c:pt idx="21146">
                  <c:v>4277115452.5462961</c:v>
                </c:pt>
                <c:pt idx="21147">
                  <c:v>4277115521.9907408</c:v>
                </c:pt>
                <c:pt idx="21148">
                  <c:v>4277115591.4351854</c:v>
                </c:pt>
                <c:pt idx="21149">
                  <c:v>4277115660.8796291</c:v>
                </c:pt>
                <c:pt idx="21150">
                  <c:v>4277115730.3240738</c:v>
                </c:pt>
                <c:pt idx="21151">
                  <c:v>4277115799.7685184</c:v>
                </c:pt>
                <c:pt idx="21152">
                  <c:v>4277115869.2129631</c:v>
                </c:pt>
                <c:pt idx="21153">
                  <c:v>4277115938.6574073</c:v>
                </c:pt>
                <c:pt idx="21154">
                  <c:v>4277116008.1018519</c:v>
                </c:pt>
                <c:pt idx="21155">
                  <c:v>4277116077.5462966</c:v>
                </c:pt>
                <c:pt idx="21156">
                  <c:v>4277116146.9907403</c:v>
                </c:pt>
                <c:pt idx="21157">
                  <c:v>4277116216.4351854</c:v>
                </c:pt>
                <c:pt idx="21158">
                  <c:v>4277116285.8796301</c:v>
                </c:pt>
                <c:pt idx="21159">
                  <c:v>4277116355.3240738</c:v>
                </c:pt>
                <c:pt idx="21160">
                  <c:v>4277116424.7685184</c:v>
                </c:pt>
                <c:pt idx="21161">
                  <c:v>4277116494.2129631</c:v>
                </c:pt>
                <c:pt idx="21162">
                  <c:v>4277116563.6574073</c:v>
                </c:pt>
                <c:pt idx="21163">
                  <c:v>4277116633.1018519</c:v>
                </c:pt>
                <c:pt idx="21164">
                  <c:v>4277116702.5462966</c:v>
                </c:pt>
                <c:pt idx="21165">
                  <c:v>4277116771.9907403</c:v>
                </c:pt>
                <c:pt idx="21166">
                  <c:v>4277116841.435185</c:v>
                </c:pt>
                <c:pt idx="21167">
                  <c:v>4277116910.8796296</c:v>
                </c:pt>
                <c:pt idx="21168">
                  <c:v>4277116980.3240743</c:v>
                </c:pt>
                <c:pt idx="21169">
                  <c:v>4277117049.7685184</c:v>
                </c:pt>
                <c:pt idx="21170">
                  <c:v>4277117119.2129631</c:v>
                </c:pt>
                <c:pt idx="21171">
                  <c:v>4277117188.6574078</c:v>
                </c:pt>
                <c:pt idx="21172">
                  <c:v>4277117258.1018515</c:v>
                </c:pt>
                <c:pt idx="21173">
                  <c:v>4277117327.5462961</c:v>
                </c:pt>
                <c:pt idx="21174">
                  <c:v>4277117396.9907408</c:v>
                </c:pt>
                <c:pt idx="21175">
                  <c:v>4277117467.5925927</c:v>
                </c:pt>
                <c:pt idx="21176">
                  <c:v>4277117535.8796296</c:v>
                </c:pt>
                <c:pt idx="21177">
                  <c:v>4277117605.3240743</c:v>
                </c:pt>
                <c:pt idx="21178">
                  <c:v>4277117674.768518</c:v>
                </c:pt>
                <c:pt idx="21179">
                  <c:v>4277117744.2129626</c:v>
                </c:pt>
                <c:pt idx="21180">
                  <c:v>4277117813.6574078</c:v>
                </c:pt>
                <c:pt idx="21181">
                  <c:v>4277117883.1018524</c:v>
                </c:pt>
                <c:pt idx="21182">
                  <c:v>4277117952.5462961</c:v>
                </c:pt>
                <c:pt idx="21183">
                  <c:v>4277118021.9907408</c:v>
                </c:pt>
                <c:pt idx="21184">
                  <c:v>4277118091.4351854</c:v>
                </c:pt>
                <c:pt idx="21185">
                  <c:v>4277118162.0370369</c:v>
                </c:pt>
                <c:pt idx="21186">
                  <c:v>4277118231.4814816</c:v>
                </c:pt>
                <c:pt idx="21187">
                  <c:v>4277118300.9259257</c:v>
                </c:pt>
                <c:pt idx="21188">
                  <c:v>4277118370.3703704</c:v>
                </c:pt>
                <c:pt idx="21189">
                  <c:v>4277118439.814815</c:v>
                </c:pt>
                <c:pt idx="21190">
                  <c:v>4277118509.2592592</c:v>
                </c:pt>
                <c:pt idx="21191">
                  <c:v>4277118578.7037039</c:v>
                </c:pt>
                <c:pt idx="21192">
                  <c:v>4277118648.1481485</c:v>
                </c:pt>
                <c:pt idx="21193">
                  <c:v>4277118717.5925922</c:v>
                </c:pt>
                <c:pt idx="21194">
                  <c:v>4277118787.0370369</c:v>
                </c:pt>
                <c:pt idx="21195">
                  <c:v>4277118856.4814816</c:v>
                </c:pt>
                <c:pt idx="21196">
                  <c:v>4277118925.9259257</c:v>
                </c:pt>
                <c:pt idx="21197">
                  <c:v>4277118995.3703704</c:v>
                </c:pt>
                <c:pt idx="21198">
                  <c:v>4277119064.814815</c:v>
                </c:pt>
                <c:pt idx="21199">
                  <c:v>4277119134.2592597</c:v>
                </c:pt>
                <c:pt idx="21200">
                  <c:v>4277119203.7037034</c:v>
                </c:pt>
                <c:pt idx="21201">
                  <c:v>4277119273.1481481</c:v>
                </c:pt>
                <c:pt idx="21202">
                  <c:v>4277119342.5925927</c:v>
                </c:pt>
                <c:pt idx="21203">
                  <c:v>4277119412.0370369</c:v>
                </c:pt>
                <c:pt idx="21204">
                  <c:v>4277119481.4814816</c:v>
                </c:pt>
                <c:pt idx="21205">
                  <c:v>4277119550.9259262</c:v>
                </c:pt>
                <c:pt idx="21206">
                  <c:v>4277119620.3703699</c:v>
                </c:pt>
                <c:pt idx="21207">
                  <c:v>4277119689.8148146</c:v>
                </c:pt>
                <c:pt idx="21208">
                  <c:v>4277119759.2592592</c:v>
                </c:pt>
                <c:pt idx="21209">
                  <c:v>4277119828.7037034</c:v>
                </c:pt>
                <c:pt idx="21210">
                  <c:v>4277119898.1481481</c:v>
                </c:pt>
                <c:pt idx="21211">
                  <c:v>4277119967.5925927</c:v>
                </c:pt>
                <c:pt idx="21212">
                  <c:v>4277120037.0370374</c:v>
                </c:pt>
                <c:pt idx="21213">
                  <c:v>4277120106.4814816</c:v>
                </c:pt>
                <c:pt idx="21214">
                  <c:v>4277120175.9259262</c:v>
                </c:pt>
                <c:pt idx="21215">
                  <c:v>4277120245.3703709</c:v>
                </c:pt>
                <c:pt idx="21216">
                  <c:v>4277120314.8148146</c:v>
                </c:pt>
                <c:pt idx="21217">
                  <c:v>4277120384.2592592</c:v>
                </c:pt>
                <c:pt idx="21218">
                  <c:v>4277120453.7037039</c:v>
                </c:pt>
                <c:pt idx="21219">
                  <c:v>4277120523.1481481</c:v>
                </c:pt>
                <c:pt idx="21220">
                  <c:v>4277120592.5925927</c:v>
                </c:pt>
                <c:pt idx="21221">
                  <c:v>4277120663.1944442</c:v>
                </c:pt>
                <c:pt idx="21222">
                  <c:v>4277120732.6388888</c:v>
                </c:pt>
                <c:pt idx="21223">
                  <c:v>4277120802.0833335</c:v>
                </c:pt>
                <c:pt idx="21224">
                  <c:v>4277120871.5277777</c:v>
                </c:pt>
                <c:pt idx="21225">
                  <c:v>4277120940.9722223</c:v>
                </c:pt>
                <c:pt idx="21226">
                  <c:v>4277121010.416667</c:v>
                </c:pt>
                <c:pt idx="21227">
                  <c:v>4277121079.8611107</c:v>
                </c:pt>
                <c:pt idx="21228">
                  <c:v>4277121149.3055553</c:v>
                </c:pt>
                <c:pt idx="21229">
                  <c:v>4277121218.75</c:v>
                </c:pt>
                <c:pt idx="21230">
                  <c:v>4277121288.1944447</c:v>
                </c:pt>
                <c:pt idx="21231">
                  <c:v>4277121357.6388888</c:v>
                </c:pt>
                <c:pt idx="21232">
                  <c:v>4277121427.0833335</c:v>
                </c:pt>
                <c:pt idx="21233">
                  <c:v>4277121496.5277781</c:v>
                </c:pt>
                <c:pt idx="21234">
                  <c:v>4277121565.9722219</c:v>
                </c:pt>
                <c:pt idx="21235">
                  <c:v>4277121635.4166665</c:v>
                </c:pt>
                <c:pt idx="21236">
                  <c:v>4277121704.8611112</c:v>
                </c:pt>
                <c:pt idx="21237">
                  <c:v>4277121774.3055553</c:v>
                </c:pt>
                <c:pt idx="21238">
                  <c:v>4277121843.75</c:v>
                </c:pt>
                <c:pt idx="21239">
                  <c:v>4277121913.1944447</c:v>
                </c:pt>
                <c:pt idx="21240">
                  <c:v>4277121982.6388884</c:v>
                </c:pt>
                <c:pt idx="21241">
                  <c:v>4277122052.0833335</c:v>
                </c:pt>
                <c:pt idx="21242">
                  <c:v>4277122121.5277781</c:v>
                </c:pt>
                <c:pt idx="21243">
                  <c:v>4277122190.9722219</c:v>
                </c:pt>
                <c:pt idx="21244">
                  <c:v>4277122260.4166665</c:v>
                </c:pt>
                <c:pt idx="21245">
                  <c:v>4277122329.8611112</c:v>
                </c:pt>
                <c:pt idx="21246">
                  <c:v>4277122399.3055558</c:v>
                </c:pt>
                <c:pt idx="21247">
                  <c:v>4277122468.75</c:v>
                </c:pt>
                <c:pt idx="21248">
                  <c:v>4277122538.1944447</c:v>
                </c:pt>
                <c:pt idx="21249">
                  <c:v>4277122607.6388893</c:v>
                </c:pt>
                <c:pt idx="21250">
                  <c:v>4277122677.083333</c:v>
                </c:pt>
                <c:pt idx="21251">
                  <c:v>4277122746.5277777</c:v>
                </c:pt>
                <c:pt idx="21252">
                  <c:v>4277122815.9722223</c:v>
                </c:pt>
                <c:pt idx="21253">
                  <c:v>4277122885.4166665</c:v>
                </c:pt>
                <c:pt idx="21254">
                  <c:v>4277122954.8611112</c:v>
                </c:pt>
                <c:pt idx="21255">
                  <c:v>4277123024.3055558</c:v>
                </c:pt>
                <c:pt idx="21256">
                  <c:v>4277123093.7499995</c:v>
                </c:pt>
                <c:pt idx="21257">
                  <c:v>4277123163.1944442</c:v>
                </c:pt>
                <c:pt idx="21258">
                  <c:v>4277123232.6388888</c:v>
                </c:pt>
                <c:pt idx="21259">
                  <c:v>4277123302.0833335</c:v>
                </c:pt>
                <c:pt idx="21260">
                  <c:v>4277123371.5277777</c:v>
                </c:pt>
                <c:pt idx="21261">
                  <c:v>4277123442.1296301</c:v>
                </c:pt>
                <c:pt idx="21262">
                  <c:v>4277123511.5740738</c:v>
                </c:pt>
                <c:pt idx="21263">
                  <c:v>4277123581.0185184</c:v>
                </c:pt>
                <c:pt idx="21264">
                  <c:v>4277123650.4629631</c:v>
                </c:pt>
                <c:pt idx="21265">
                  <c:v>4277123719.9074073</c:v>
                </c:pt>
                <c:pt idx="21266">
                  <c:v>4277123789.3518519</c:v>
                </c:pt>
                <c:pt idx="21267">
                  <c:v>4277123858.7962966</c:v>
                </c:pt>
                <c:pt idx="21268">
                  <c:v>4277123928.2407403</c:v>
                </c:pt>
                <c:pt idx="21269">
                  <c:v>4277123997.685185</c:v>
                </c:pt>
                <c:pt idx="21270">
                  <c:v>4277124067.1296296</c:v>
                </c:pt>
                <c:pt idx="21271">
                  <c:v>4277124136.5740738</c:v>
                </c:pt>
                <c:pt idx="21272">
                  <c:v>4277124206.0185184</c:v>
                </c:pt>
                <c:pt idx="21273">
                  <c:v>4277124275.4629631</c:v>
                </c:pt>
                <c:pt idx="21274">
                  <c:v>4277124344.9074073</c:v>
                </c:pt>
                <c:pt idx="21275">
                  <c:v>4277124414.3518519</c:v>
                </c:pt>
                <c:pt idx="21276">
                  <c:v>4277124483.7962966</c:v>
                </c:pt>
                <c:pt idx="21277">
                  <c:v>4277124553.2407413</c:v>
                </c:pt>
                <c:pt idx="21278">
                  <c:v>4277124622.685185</c:v>
                </c:pt>
                <c:pt idx="21279">
                  <c:v>4277124692.1296296</c:v>
                </c:pt>
                <c:pt idx="21280">
                  <c:v>4277124761.5740743</c:v>
                </c:pt>
                <c:pt idx="21281">
                  <c:v>4277124831.0185184</c:v>
                </c:pt>
                <c:pt idx="21282">
                  <c:v>4277124900.4629631</c:v>
                </c:pt>
                <c:pt idx="21283">
                  <c:v>4277124969.9074078</c:v>
                </c:pt>
                <c:pt idx="21284">
                  <c:v>4277125039.3518515</c:v>
                </c:pt>
                <c:pt idx="21285">
                  <c:v>4277125108.7962961</c:v>
                </c:pt>
                <c:pt idx="21286">
                  <c:v>4277125178.2407408</c:v>
                </c:pt>
                <c:pt idx="21287">
                  <c:v>4277125247.685185</c:v>
                </c:pt>
                <c:pt idx="21288">
                  <c:v>4277125317.1296296</c:v>
                </c:pt>
                <c:pt idx="21289">
                  <c:v>4277125386.5740743</c:v>
                </c:pt>
                <c:pt idx="21290">
                  <c:v>4277125456.018518</c:v>
                </c:pt>
                <c:pt idx="21291">
                  <c:v>4277125525.4629626</c:v>
                </c:pt>
                <c:pt idx="21292">
                  <c:v>4277125594.9074073</c:v>
                </c:pt>
                <c:pt idx="21293">
                  <c:v>4277125664.3518519</c:v>
                </c:pt>
                <c:pt idx="21294">
                  <c:v>4277125733.7962961</c:v>
                </c:pt>
                <c:pt idx="21295">
                  <c:v>4277125803.2407408</c:v>
                </c:pt>
                <c:pt idx="21296">
                  <c:v>4277125872.6851854</c:v>
                </c:pt>
                <c:pt idx="21297">
                  <c:v>4277125942.1296296</c:v>
                </c:pt>
                <c:pt idx="21298">
                  <c:v>4277126011.5740743</c:v>
                </c:pt>
                <c:pt idx="21299">
                  <c:v>4277126081.0185189</c:v>
                </c:pt>
                <c:pt idx="21300">
                  <c:v>4277126150.4629626</c:v>
                </c:pt>
                <c:pt idx="21301">
                  <c:v>4277126219.9074073</c:v>
                </c:pt>
                <c:pt idx="21302">
                  <c:v>4277126289.3518519</c:v>
                </c:pt>
                <c:pt idx="21303">
                  <c:v>4277126359.9537039</c:v>
                </c:pt>
                <c:pt idx="21304">
                  <c:v>4277126429.3981485</c:v>
                </c:pt>
                <c:pt idx="21305">
                  <c:v>4277126498.8425922</c:v>
                </c:pt>
                <c:pt idx="21306">
                  <c:v>4277126568.2870369</c:v>
                </c:pt>
                <c:pt idx="21307">
                  <c:v>4277126637.7314816</c:v>
                </c:pt>
                <c:pt idx="21308">
                  <c:v>4277126707.1759262</c:v>
                </c:pt>
                <c:pt idx="21309">
                  <c:v>4277126776.6203704</c:v>
                </c:pt>
                <c:pt idx="21310">
                  <c:v>4277126846.064815</c:v>
                </c:pt>
                <c:pt idx="21311">
                  <c:v>4277126915.5092597</c:v>
                </c:pt>
                <c:pt idx="21312">
                  <c:v>4277126984.9537034</c:v>
                </c:pt>
                <c:pt idx="21313">
                  <c:v>4277127054.3981481</c:v>
                </c:pt>
                <c:pt idx="21314">
                  <c:v>4277127123.8425927</c:v>
                </c:pt>
                <c:pt idx="21315">
                  <c:v>4277127193.2870369</c:v>
                </c:pt>
                <c:pt idx="21316">
                  <c:v>4277127262.7314816</c:v>
                </c:pt>
                <c:pt idx="21317">
                  <c:v>4277127332.1759262</c:v>
                </c:pt>
                <c:pt idx="21318">
                  <c:v>4277127401.6203699</c:v>
                </c:pt>
                <c:pt idx="21319">
                  <c:v>4277127471.0648146</c:v>
                </c:pt>
                <c:pt idx="21320">
                  <c:v>4277127540.5092592</c:v>
                </c:pt>
                <c:pt idx="21321">
                  <c:v>4277127609.9537034</c:v>
                </c:pt>
                <c:pt idx="21322">
                  <c:v>4277127679.3981481</c:v>
                </c:pt>
                <c:pt idx="21323">
                  <c:v>4277127748.8425927</c:v>
                </c:pt>
                <c:pt idx="21324">
                  <c:v>4277127818.2870374</c:v>
                </c:pt>
                <c:pt idx="21325">
                  <c:v>4277127887.7314816</c:v>
                </c:pt>
                <c:pt idx="21326">
                  <c:v>4277127957.1759262</c:v>
                </c:pt>
                <c:pt idx="21327">
                  <c:v>4277128026.6203709</c:v>
                </c:pt>
                <c:pt idx="21328">
                  <c:v>4277128096.0648146</c:v>
                </c:pt>
                <c:pt idx="21329">
                  <c:v>4277128165.5092592</c:v>
                </c:pt>
                <c:pt idx="21330">
                  <c:v>4277128234.9537039</c:v>
                </c:pt>
                <c:pt idx="21331">
                  <c:v>4277128305.5555553</c:v>
                </c:pt>
                <c:pt idx="21332">
                  <c:v>4277128375</c:v>
                </c:pt>
                <c:pt idx="21333">
                  <c:v>4277128444.4444442</c:v>
                </c:pt>
                <c:pt idx="21334">
                  <c:v>4277128513.8888888</c:v>
                </c:pt>
                <c:pt idx="21335">
                  <c:v>4277128583.3333335</c:v>
                </c:pt>
                <c:pt idx="21336">
                  <c:v>4277128652.7777777</c:v>
                </c:pt>
                <c:pt idx="21337">
                  <c:v>4277128722.2222223</c:v>
                </c:pt>
                <c:pt idx="21338">
                  <c:v>4277128791.666667</c:v>
                </c:pt>
                <c:pt idx="21339">
                  <c:v>4277128861.1111116</c:v>
                </c:pt>
                <c:pt idx="21340">
                  <c:v>4277128930.5555553</c:v>
                </c:pt>
                <c:pt idx="21341">
                  <c:v>4277129000</c:v>
                </c:pt>
                <c:pt idx="21342">
                  <c:v>4277129069.4444447</c:v>
                </c:pt>
                <c:pt idx="21343">
                  <c:v>4277129138.8888888</c:v>
                </c:pt>
                <c:pt idx="21344">
                  <c:v>4277129208.3333335</c:v>
                </c:pt>
                <c:pt idx="21345">
                  <c:v>4277129277.7777781</c:v>
                </c:pt>
                <c:pt idx="21346">
                  <c:v>4277129347.2222219</c:v>
                </c:pt>
                <c:pt idx="21347">
                  <c:v>4277129416.6666665</c:v>
                </c:pt>
                <c:pt idx="21348">
                  <c:v>4277129486.1111112</c:v>
                </c:pt>
                <c:pt idx="21349">
                  <c:v>4277129555.5555553</c:v>
                </c:pt>
                <c:pt idx="21350">
                  <c:v>4277129626.1574078</c:v>
                </c:pt>
                <c:pt idx="21351">
                  <c:v>4277129694.4444447</c:v>
                </c:pt>
                <c:pt idx="21352">
                  <c:v>4277129763.8888884</c:v>
                </c:pt>
                <c:pt idx="21353">
                  <c:v>4277129833.333333</c:v>
                </c:pt>
                <c:pt idx="21354">
                  <c:v>4277129902.7777777</c:v>
                </c:pt>
                <c:pt idx="21355">
                  <c:v>4277129972.2222228</c:v>
                </c:pt>
                <c:pt idx="21356">
                  <c:v>4277130041.6666665</c:v>
                </c:pt>
                <c:pt idx="21357">
                  <c:v>4277130111.1111112</c:v>
                </c:pt>
                <c:pt idx="21358">
                  <c:v>4277130180.5555558</c:v>
                </c:pt>
                <c:pt idx="21359">
                  <c:v>4277130250</c:v>
                </c:pt>
                <c:pt idx="21360">
                  <c:v>4277130319.4444447</c:v>
                </c:pt>
                <c:pt idx="21361">
                  <c:v>4277130388.8888893</c:v>
                </c:pt>
                <c:pt idx="21362">
                  <c:v>4277130458.333333</c:v>
                </c:pt>
                <c:pt idx="21363">
                  <c:v>4277130527.7777777</c:v>
                </c:pt>
                <c:pt idx="21364">
                  <c:v>4277130597.2222223</c:v>
                </c:pt>
                <c:pt idx="21365">
                  <c:v>4277130666.6666665</c:v>
                </c:pt>
                <c:pt idx="21366">
                  <c:v>4277130737.2685189</c:v>
                </c:pt>
                <c:pt idx="21367">
                  <c:v>4277130806.7129626</c:v>
                </c:pt>
                <c:pt idx="21368">
                  <c:v>4277130876.1574073</c:v>
                </c:pt>
                <c:pt idx="21369">
                  <c:v>4277130945.6018519</c:v>
                </c:pt>
                <c:pt idx="21370">
                  <c:v>4277131015.0462961</c:v>
                </c:pt>
                <c:pt idx="21371">
                  <c:v>4277131084.4907408</c:v>
                </c:pt>
                <c:pt idx="21372">
                  <c:v>4277131153.9351854</c:v>
                </c:pt>
                <c:pt idx="21373">
                  <c:v>4277131223.3796301</c:v>
                </c:pt>
                <c:pt idx="21374">
                  <c:v>4277131292.8240738</c:v>
                </c:pt>
                <c:pt idx="21375">
                  <c:v>4277131362.2685184</c:v>
                </c:pt>
                <c:pt idx="21376">
                  <c:v>4277131431.7129631</c:v>
                </c:pt>
                <c:pt idx="21377">
                  <c:v>4277131501.1574073</c:v>
                </c:pt>
                <c:pt idx="21378">
                  <c:v>4277131570.6018519</c:v>
                </c:pt>
                <c:pt idx="21379">
                  <c:v>4277131640.0462966</c:v>
                </c:pt>
                <c:pt idx="21380">
                  <c:v>4277131709.4907403</c:v>
                </c:pt>
                <c:pt idx="21381">
                  <c:v>4277131778.935185</c:v>
                </c:pt>
                <c:pt idx="21382">
                  <c:v>4277131848.3796296</c:v>
                </c:pt>
                <c:pt idx="21383">
                  <c:v>4277131917.8240738</c:v>
                </c:pt>
                <c:pt idx="21384">
                  <c:v>4277131987.2685184</c:v>
                </c:pt>
                <c:pt idx="21385">
                  <c:v>4277132056.7129631</c:v>
                </c:pt>
                <c:pt idx="21386">
                  <c:v>4277132126.1574078</c:v>
                </c:pt>
                <c:pt idx="21387">
                  <c:v>4277132195.6018519</c:v>
                </c:pt>
                <c:pt idx="21388">
                  <c:v>4277132265.0462966</c:v>
                </c:pt>
                <c:pt idx="21389">
                  <c:v>4277132334.4907413</c:v>
                </c:pt>
                <c:pt idx="21390">
                  <c:v>4277132403.935185</c:v>
                </c:pt>
                <c:pt idx="21391">
                  <c:v>4277132473.3796296</c:v>
                </c:pt>
                <c:pt idx="21392">
                  <c:v>4277132542.8240743</c:v>
                </c:pt>
                <c:pt idx="21393">
                  <c:v>4277132612.2685184</c:v>
                </c:pt>
                <c:pt idx="21394">
                  <c:v>4277132681.7129631</c:v>
                </c:pt>
                <c:pt idx="21395">
                  <c:v>4277132751.1574078</c:v>
                </c:pt>
                <c:pt idx="21396">
                  <c:v>4277132820.6018515</c:v>
                </c:pt>
                <c:pt idx="21397">
                  <c:v>4277132890.0462961</c:v>
                </c:pt>
                <c:pt idx="21398">
                  <c:v>4277132959.4907408</c:v>
                </c:pt>
                <c:pt idx="21399">
                  <c:v>4277133028.935185</c:v>
                </c:pt>
                <c:pt idx="21400">
                  <c:v>4277133098.3796296</c:v>
                </c:pt>
                <c:pt idx="21401">
                  <c:v>4277133167.8240743</c:v>
                </c:pt>
                <c:pt idx="21402">
                  <c:v>4277133238.4259257</c:v>
                </c:pt>
                <c:pt idx="21403">
                  <c:v>4277133307.8703704</c:v>
                </c:pt>
                <c:pt idx="21404">
                  <c:v>4277133377.314815</c:v>
                </c:pt>
                <c:pt idx="21405">
                  <c:v>4277133446.7592592</c:v>
                </c:pt>
                <c:pt idx="21406">
                  <c:v>4277133516.2037039</c:v>
                </c:pt>
                <c:pt idx="21407">
                  <c:v>4277133585.6481485</c:v>
                </c:pt>
                <c:pt idx="21408">
                  <c:v>4277133655.0925922</c:v>
                </c:pt>
                <c:pt idx="21409">
                  <c:v>4277133724.5370369</c:v>
                </c:pt>
                <c:pt idx="21410">
                  <c:v>4277133793.9814816</c:v>
                </c:pt>
                <c:pt idx="21411">
                  <c:v>4277133863.4259257</c:v>
                </c:pt>
                <c:pt idx="21412">
                  <c:v>4277133932.8703704</c:v>
                </c:pt>
                <c:pt idx="21413">
                  <c:v>4277134002.314815</c:v>
                </c:pt>
                <c:pt idx="21414">
                  <c:v>4277134071.7592587</c:v>
                </c:pt>
                <c:pt idx="21415">
                  <c:v>4277134141.2037034</c:v>
                </c:pt>
                <c:pt idx="21416">
                  <c:v>4277134210.6481481</c:v>
                </c:pt>
                <c:pt idx="21417">
                  <c:v>4277134280.0925922</c:v>
                </c:pt>
                <c:pt idx="21418">
                  <c:v>4277134349.5370369</c:v>
                </c:pt>
                <c:pt idx="21419">
                  <c:v>4277134418.9814816</c:v>
                </c:pt>
                <c:pt idx="21420">
                  <c:v>4277134488.4259262</c:v>
                </c:pt>
                <c:pt idx="21421">
                  <c:v>4277134557.8703704</c:v>
                </c:pt>
                <c:pt idx="21422">
                  <c:v>4277134627.314815</c:v>
                </c:pt>
                <c:pt idx="21423">
                  <c:v>4277134696.7592597</c:v>
                </c:pt>
                <c:pt idx="21424">
                  <c:v>4277134766.2037034</c:v>
                </c:pt>
                <c:pt idx="21425">
                  <c:v>4277134835.6481481</c:v>
                </c:pt>
                <c:pt idx="21426">
                  <c:v>4277134905.0925927</c:v>
                </c:pt>
                <c:pt idx="21427">
                  <c:v>4277134974.5370369</c:v>
                </c:pt>
                <c:pt idx="21428">
                  <c:v>4277135043.9814816</c:v>
                </c:pt>
                <c:pt idx="21429">
                  <c:v>4277135113.4259262</c:v>
                </c:pt>
                <c:pt idx="21430">
                  <c:v>4277135182.8703699</c:v>
                </c:pt>
                <c:pt idx="21431">
                  <c:v>4277135252.3148146</c:v>
                </c:pt>
                <c:pt idx="21432">
                  <c:v>4277135321.7592592</c:v>
                </c:pt>
                <c:pt idx="21433">
                  <c:v>4277135391.2037039</c:v>
                </c:pt>
                <c:pt idx="21434">
                  <c:v>4277135460.6481481</c:v>
                </c:pt>
                <c:pt idx="21435">
                  <c:v>4277135530.0925927</c:v>
                </c:pt>
                <c:pt idx="21436">
                  <c:v>4277135599.5370374</c:v>
                </c:pt>
                <c:pt idx="21437">
                  <c:v>4277135670.1388888</c:v>
                </c:pt>
                <c:pt idx="21438">
                  <c:v>4277135739.5833335</c:v>
                </c:pt>
                <c:pt idx="21439">
                  <c:v>4277135809.0277777</c:v>
                </c:pt>
                <c:pt idx="21440">
                  <c:v>4277135878.4722223</c:v>
                </c:pt>
                <c:pt idx="21441">
                  <c:v>4277135947.916667</c:v>
                </c:pt>
                <c:pt idx="21442">
                  <c:v>4277136017.3611107</c:v>
                </c:pt>
                <c:pt idx="21443">
                  <c:v>4277136086.8055553</c:v>
                </c:pt>
                <c:pt idx="21444">
                  <c:v>4277136156.25</c:v>
                </c:pt>
                <c:pt idx="21445">
                  <c:v>4277136225.6944442</c:v>
                </c:pt>
                <c:pt idx="21446">
                  <c:v>4277136295.1388888</c:v>
                </c:pt>
                <c:pt idx="21447">
                  <c:v>4277136364.5833335</c:v>
                </c:pt>
                <c:pt idx="21448">
                  <c:v>4277136434.0277772</c:v>
                </c:pt>
                <c:pt idx="21449">
                  <c:v>4277136503.4722223</c:v>
                </c:pt>
                <c:pt idx="21450">
                  <c:v>4277136572.916667</c:v>
                </c:pt>
                <c:pt idx="21451">
                  <c:v>4277136642.3611116</c:v>
                </c:pt>
                <c:pt idx="21452">
                  <c:v>4277136711.8055553</c:v>
                </c:pt>
                <c:pt idx="21453">
                  <c:v>4277136781.25</c:v>
                </c:pt>
                <c:pt idx="21454">
                  <c:v>4277136850.6944447</c:v>
                </c:pt>
                <c:pt idx="21455">
                  <c:v>4277136920.1388888</c:v>
                </c:pt>
                <c:pt idx="21456">
                  <c:v>4277136989.5833335</c:v>
                </c:pt>
                <c:pt idx="21457">
                  <c:v>4277137059.0277781</c:v>
                </c:pt>
                <c:pt idx="21458">
                  <c:v>4277137128.4722219</c:v>
                </c:pt>
                <c:pt idx="21459">
                  <c:v>4277137197.9166665</c:v>
                </c:pt>
                <c:pt idx="21460">
                  <c:v>4277137267.3611112</c:v>
                </c:pt>
                <c:pt idx="21461">
                  <c:v>4277137336.8055553</c:v>
                </c:pt>
                <c:pt idx="21462">
                  <c:v>4277137406.25</c:v>
                </c:pt>
                <c:pt idx="21463">
                  <c:v>4277137475.6944447</c:v>
                </c:pt>
                <c:pt idx="21464">
                  <c:v>4277137545.1388884</c:v>
                </c:pt>
                <c:pt idx="21465">
                  <c:v>4277137614.583333</c:v>
                </c:pt>
                <c:pt idx="21466">
                  <c:v>4277137684.0277777</c:v>
                </c:pt>
                <c:pt idx="21467">
                  <c:v>4277137753.4722223</c:v>
                </c:pt>
                <c:pt idx="21468">
                  <c:v>4277137822.9166665</c:v>
                </c:pt>
                <c:pt idx="21469">
                  <c:v>4277137892.3611112</c:v>
                </c:pt>
                <c:pt idx="21470">
                  <c:v>4277137961.8055558</c:v>
                </c:pt>
                <c:pt idx="21471">
                  <c:v>4277138031.25</c:v>
                </c:pt>
                <c:pt idx="21472">
                  <c:v>4277138100.6944447</c:v>
                </c:pt>
                <c:pt idx="21473">
                  <c:v>4277138170.1388893</c:v>
                </c:pt>
                <c:pt idx="21474">
                  <c:v>4277138239.583333</c:v>
                </c:pt>
                <c:pt idx="21475">
                  <c:v>4277138309.0277777</c:v>
                </c:pt>
                <c:pt idx="21476">
                  <c:v>4277138378.4722223</c:v>
                </c:pt>
                <c:pt idx="21477">
                  <c:v>4277138447.9166665</c:v>
                </c:pt>
                <c:pt idx="21478">
                  <c:v>4277138518.5185184</c:v>
                </c:pt>
                <c:pt idx="21479">
                  <c:v>4277138587.9629626</c:v>
                </c:pt>
                <c:pt idx="21480">
                  <c:v>4277138657.4074073</c:v>
                </c:pt>
                <c:pt idx="21481">
                  <c:v>4277138726.8518519</c:v>
                </c:pt>
                <c:pt idx="21482">
                  <c:v>4277138796.2962966</c:v>
                </c:pt>
                <c:pt idx="21483">
                  <c:v>4277138865.7407408</c:v>
                </c:pt>
                <c:pt idx="21484">
                  <c:v>4277138935.1851854</c:v>
                </c:pt>
                <c:pt idx="21485">
                  <c:v>4277139004.6296301</c:v>
                </c:pt>
                <c:pt idx="21486">
                  <c:v>4277139074.0740738</c:v>
                </c:pt>
                <c:pt idx="21487">
                  <c:v>4277139143.5185184</c:v>
                </c:pt>
                <c:pt idx="21488">
                  <c:v>4277139212.9629631</c:v>
                </c:pt>
                <c:pt idx="21489">
                  <c:v>4277139282.4074073</c:v>
                </c:pt>
                <c:pt idx="21490">
                  <c:v>4277139351.8518519</c:v>
                </c:pt>
                <c:pt idx="21491">
                  <c:v>4277139421.2962966</c:v>
                </c:pt>
                <c:pt idx="21492">
                  <c:v>4277139490.7407403</c:v>
                </c:pt>
                <c:pt idx="21493">
                  <c:v>4277139560.185185</c:v>
                </c:pt>
                <c:pt idx="21494">
                  <c:v>4277139629.6296296</c:v>
                </c:pt>
                <c:pt idx="21495">
                  <c:v>4277139699.0740738</c:v>
                </c:pt>
                <c:pt idx="21496">
                  <c:v>4277139768.5185184</c:v>
                </c:pt>
                <c:pt idx="21497">
                  <c:v>4277139837.9629631</c:v>
                </c:pt>
                <c:pt idx="21498">
                  <c:v>4277139907.4074078</c:v>
                </c:pt>
                <c:pt idx="21499">
                  <c:v>4277139976.8518515</c:v>
                </c:pt>
                <c:pt idx="21500">
                  <c:v>4277140046.2962961</c:v>
                </c:pt>
                <c:pt idx="21501">
                  <c:v>4277140115.7407413</c:v>
                </c:pt>
                <c:pt idx="21502">
                  <c:v>4277140185.185185</c:v>
                </c:pt>
                <c:pt idx="21503">
                  <c:v>4277140254.6296296</c:v>
                </c:pt>
                <c:pt idx="21504">
                  <c:v>4277140324.0740743</c:v>
                </c:pt>
                <c:pt idx="21505">
                  <c:v>4277140393.5185184</c:v>
                </c:pt>
                <c:pt idx="21506">
                  <c:v>4277140462.9629631</c:v>
                </c:pt>
                <c:pt idx="21507">
                  <c:v>4277140532.4074078</c:v>
                </c:pt>
                <c:pt idx="21508">
                  <c:v>4277140601.8518515</c:v>
                </c:pt>
                <c:pt idx="21509">
                  <c:v>4277140671.2962961</c:v>
                </c:pt>
                <c:pt idx="21510">
                  <c:v>4277140740.7407408</c:v>
                </c:pt>
                <c:pt idx="21511">
                  <c:v>4277140810.1851854</c:v>
                </c:pt>
                <c:pt idx="21512">
                  <c:v>4277140879.6296296</c:v>
                </c:pt>
                <c:pt idx="21513">
                  <c:v>4277140949.0740743</c:v>
                </c:pt>
                <c:pt idx="21514">
                  <c:v>4277141018.5185189</c:v>
                </c:pt>
                <c:pt idx="21515">
                  <c:v>4277141089.1203704</c:v>
                </c:pt>
                <c:pt idx="21516">
                  <c:v>4277141158.564815</c:v>
                </c:pt>
                <c:pt idx="21517">
                  <c:v>4277141228.0092592</c:v>
                </c:pt>
                <c:pt idx="21518">
                  <c:v>4277141297.4537039</c:v>
                </c:pt>
                <c:pt idx="21519">
                  <c:v>4277141366.8981485</c:v>
                </c:pt>
                <c:pt idx="21520">
                  <c:v>4277141436.3425922</c:v>
                </c:pt>
                <c:pt idx="21521">
                  <c:v>4277141505.7870369</c:v>
                </c:pt>
                <c:pt idx="21522">
                  <c:v>4277141575.2314816</c:v>
                </c:pt>
                <c:pt idx="21523">
                  <c:v>4277141644.6759257</c:v>
                </c:pt>
                <c:pt idx="21524">
                  <c:v>4277141714.1203704</c:v>
                </c:pt>
                <c:pt idx="21525">
                  <c:v>4277141783.564815</c:v>
                </c:pt>
                <c:pt idx="21526">
                  <c:v>4277141853.0092587</c:v>
                </c:pt>
                <c:pt idx="21527">
                  <c:v>4277141922.4537034</c:v>
                </c:pt>
                <c:pt idx="21528">
                  <c:v>4277141991.8981481</c:v>
                </c:pt>
                <c:pt idx="21529">
                  <c:v>4277142061.3425927</c:v>
                </c:pt>
                <c:pt idx="21530">
                  <c:v>4277142130.7870369</c:v>
                </c:pt>
                <c:pt idx="21531">
                  <c:v>4277142200.2314816</c:v>
                </c:pt>
                <c:pt idx="21532">
                  <c:v>4277142269.6759262</c:v>
                </c:pt>
                <c:pt idx="21533">
                  <c:v>4277142327.5462961</c:v>
                </c:pt>
                <c:pt idx="21534">
                  <c:v>4277142331.0185184</c:v>
                </c:pt>
                <c:pt idx="21535">
                  <c:v>4277142334.4907408</c:v>
                </c:pt>
                <c:pt idx="21536">
                  <c:v>4277142337.9629631</c:v>
                </c:pt>
                <c:pt idx="21537">
                  <c:v>4277142341.4351854</c:v>
                </c:pt>
                <c:pt idx="21538">
                  <c:v>4277142343.75</c:v>
                </c:pt>
                <c:pt idx="21539">
                  <c:v>4277142347.2222223</c:v>
                </c:pt>
                <c:pt idx="21540">
                  <c:v>4277142350.6944447</c:v>
                </c:pt>
                <c:pt idx="21541">
                  <c:v>4277142354.1666665</c:v>
                </c:pt>
                <c:pt idx="21542">
                  <c:v>4277142356.4814816</c:v>
                </c:pt>
                <c:pt idx="21543">
                  <c:v>4277142359.9537039</c:v>
                </c:pt>
                <c:pt idx="21544">
                  <c:v>4277142363.4259257</c:v>
                </c:pt>
                <c:pt idx="21545">
                  <c:v>4277142366.8981481</c:v>
                </c:pt>
                <c:pt idx="21546">
                  <c:v>4277142369.2129631</c:v>
                </c:pt>
                <c:pt idx="21547">
                  <c:v>4277142372.6851854</c:v>
                </c:pt>
                <c:pt idx="21548">
                  <c:v>4277142376.1574073</c:v>
                </c:pt>
                <c:pt idx="21549">
                  <c:v>4277142379.6296296</c:v>
                </c:pt>
                <c:pt idx="21550">
                  <c:v>4277142383.1018519</c:v>
                </c:pt>
                <c:pt idx="21551">
                  <c:v>4277142385.4166665</c:v>
                </c:pt>
                <c:pt idx="21552">
                  <c:v>4277142388.8888888</c:v>
                </c:pt>
                <c:pt idx="21553">
                  <c:v>4277142392.3611112</c:v>
                </c:pt>
                <c:pt idx="21554">
                  <c:v>4277142395.8333335</c:v>
                </c:pt>
                <c:pt idx="21555">
                  <c:v>4277142398.1481481</c:v>
                </c:pt>
                <c:pt idx="21556">
                  <c:v>4277142401.6203704</c:v>
                </c:pt>
                <c:pt idx="21557">
                  <c:v>4277142405.0925927</c:v>
                </c:pt>
                <c:pt idx="21558">
                  <c:v>4277142408.564815</c:v>
                </c:pt>
                <c:pt idx="21559">
                  <c:v>4277142410.8796296</c:v>
                </c:pt>
                <c:pt idx="21560">
                  <c:v>4277142414.3518519</c:v>
                </c:pt>
                <c:pt idx="21561">
                  <c:v>4277142417.8240743</c:v>
                </c:pt>
                <c:pt idx="21562">
                  <c:v>4277142421.2962966</c:v>
                </c:pt>
                <c:pt idx="21563">
                  <c:v>4277142424.7685184</c:v>
                </c:pt>
                <c:pt idx="21564">
                  <c:v>4277142427.0833335</c:v>
                </c:pt>
                <c:pt idx="21565">
                  <c:v>4277142430.5555558</c:v>
                </c:pt>
                <c:pt idx="21566">
                  <c:v>4277142434.0277781</c:v>
                </c:pt>
                <c:pt idx="21567">
                  <c:v>4277142437.5</c:v>
                </c:pt>
                <c:pt idx="21568">
                  <c:v>4277142439.814815</c:v>
                </c:pt>
                <c:pt idx="21569">
                  <c:v>4277142443.2870374</c:v>
                </c:pt>
                <c:pt idx="21570">
                  <c:v>4277142446.7592597</c:v>
                </c:pt>
                <c:pt idx="21571">
                  <c:v>4277142450.2314816</c:v>
                </c:pt>
                <c:pt idx="21572">
                  <c:v>4277142452.5462966</c:v>
                </c:pt>
                <c:pt idx="21573">
                  <c:v>4277142456.0185189</c:v>
                </c:pt>
                <c:pt idx="21574">
                  <c:v>4277142459.4907413</c:v>
                </c:pt>
                <c:pt idx="21575">
                  <c:v>4277142462.9629626</c:v>
                </c:pt>
                <c:pt idx="21576">
                  <c:v>4277142466.435185</c:v>
                </c:pt>
                <c:pt idx="21577">
                  <c:v>4277142468.7500005</c:v>
                </c:pt>
                <c:pt idx="21578">
                  <c:v>4277142472.2222228</c:v>
                </c:pt>
                <c:pt idx="21579">
                  <c:v>4277142475.6944442</c:v>
                </c:pt>
                <c:pt idx="21580">
                  <c:v>4277142479.1666665</c:v>
                </c:pt>
                <c:pt idx="21581">
                  <c:v>4277142481.481482</c:v>
                </c:pt>
                <c:pt idx="21582">
                  <c:v>4277142484.9537034</c:v>
                </c:pt>
                <c:pt idx="21583">
                  <c:v>4277142488.4259257</c:v>
                </c:pt>
                <c:pt idx="21584">
                  <c:v>4277142491.8981481</c:v>
                </c:pt>
                <c:pt idx="21585">
                  <c:v>4277142495.3703704</c:v>
                </c:pt>
                <c:pt idx="21586">
                  <c:v>4277142497.685185</c:v>
                </c:pt>
                <c:pt idx="21587">
                  <c:v>4277142501.1574073</c:v>
                </c:pt>
                <c:pt idx="21588">
                  <c:v>4277142504.6296296</c:v>
                </c:pt>
                <c:pt idx="21589">
                  <c:v>4277142508.1018519</c:v>
                </c:pt>
                <c:pt idx="21590">
                  <c:v>4277142510.4166665</c:v>
                </c:pt>
                <c:pt idx="21591">
                  <c:v>4277142513.8888888</c:v>
                </c:pt>
                <c:pt idx="21592">
                  <c:v>4277142517.3611112</c:v>
                </c:pt>
                <c:pt idx="21593">
                  <c:v>4277142520.8333335</c:v>
                </c:pt>
                <c:pt idx="21594">
                  <c:v>4277142523.1481481</c:v>
                </c:pt>
                <c:pt idx="21595">
                  <c:v>4277142526.6203704</c:v>
                </c:pt>
                <c:pt idx="21596">
                  <c:v>4277142530.0925927</c:v>
                </c:pt>
                <c:pt idx="21597">
                  <c:v>4277142533.564815</c:v>
                </c:pt>
                <c:pt idx="21598">
                  <c:v>4277142537.0370374</c:v>
                </c:pt>
                <c:pt idx="21599">
                  <c:v>4277142539.3518519</c:v>
                </c:pt>
                <c:pt idx="21600">
                  <c:v>4277142542.8240743</c:v>
                </c:pt>
                <c:pt idx="21601">
                  <c:v>4277142546.2962966</c:v>
                </c:pt>
                <c:pt idx="21602">
                  <c:v>4277142549.7685189</c:v>
                </c:pt>
                <c:pt idx="21603">
                  <c:v>4277142552.0833335</c:v>
                </c:pt>
                <c:pt idx="21604">
                  <c:v>4277142555.5555558</c:v>
                </c:pt>
                <c:pt idx="21605">
                  <c:v>4277142559.0277781</c:v>
                </c:pt>
                <c:pt idx="21606">
                  <c:v>4277142562.5000005</c:v>
                </c:pt>
                <c:pt idx="21607">
                  <c:v>4277142565.9722219</c:v>
                </c:pt>
                <c:pt idx="21608">
                  <c:v>4277142568.2870374</c:v>
                </c:pt>
                <c:pt idx="21609">
                  <c:v>4277142571.7592597</c:v>
                </c:pt>
                <c:pt idx="21610">
                  <c:v>4277142575.2314811</c:v>
                </c:pt>
                <c:pt idx="21611">
                  <c:v>4277142578.7037034</c:v>
                </c:pt>
                <c:pt idx="21612">
                  <c:v>4277142581.0185189</c:v>
                </c:pt>
                <c:pt idx="21613">
                  <c:v>4277142584.4907403</c:v>
                </c:pt>
                <c:pt idx="21614">
                  <c:v>4277142587.9629626</c:v>
                </c:pt>
                <c:pt idx="21615">
                  <c:v>4277142591.435185</c:v>
                </c:pt>
                <c:pt idx="21616">
                  <c:v>4277142593.7499995</c:v>
                </c:pt>
                <c:pt idx="21617">
                  <c:v>4277142597.2222219</c:v>
                </c:pt>
                <c:pt idx="21618">
                  <c:v>4277142600.6944442</c:v>
                </c:pt>
                <c:pt idx="21619">
                  <c:v>4277142604.1666665</c:v>
                </c:pt>
                <c:pt idx="21620">
                  <c:v>4277142607.6388888</c:v>
                </c:pt>
                <c:pt idx="21621">
                  <c:v>4277142609.9537034</c:v>
                </c:pt>
                <c:pt idx="21622">
                  <c:v>4277142613.4259257</c:v>
                </c:pt>
                <c:pt idx="21623">
                  <c:v>4277142616.8981481</c:v>
                </c:pt>
                <c:pt idx="21624">
                  <c:v>4277142620.3703704</c:v>
                </c:pt>
                <c:pt idx="21625">
                  <c:v>4277142622.685185</c:v>
                </c:pt>
                <c:pt idx="21626">
                  <c:v>4277142626.1574073</c:v>
                </c:pt>
                <c:pt idx="21627">
                  <c:v>4277142629.6296296</c:v>
                </c:pt>
                <c:pt idx="21628">
                  <c:v>4277142633.1018519</c:v>
                </c:pt>
                <c:pt idx="21629">
                  <c:v>4277142635.4166665</c:v>
                </c:pt>
                <c:pt idx="21630">
                  <c:v>4277142638.8888888</c:v>
                </c:pt>
                <c:pt idx="21631">
                  <c:v>4277142642.3611112</c:v>
                </c:pt>
                <c:pt idx="21632">
                  <c:v>4277142645.8333335</c:v>
                </c:pt>
                <c:pt idx="21633">
                  <c:v>4277142649.3055558</c:v>
                </c:pt>
                <c:pt idx="21634">
                  <c:v>4277142651.6203704</c:v>
                </c:pt>
                <c:pt idx="21635">
                  <c:v>4277142655.0925927</c:v>
                </c:pt>
                <c:pt idx="21636">
                  <c:v>4277142658.564815</c:v>
                </c:pt>
                <c:pt idx="21637">
                  <c:v>4277142662.0370374</c:v>
                </c:pt>
                <c:pt idx="21638">
                  <c:v>4277142664.3518519</c:v>
                </c:pt>
                <c:pt idx="21639">
                  <c:v>4277142667.8240743</c:v>
                </c:pt>
                <c:pt idx="21640">
                  <c:v>4277142671.2962966</c:v>
                </c:pt>
                <c:pt idx="21641">
                  <c:v>4277142674.768518</c:v>
                </c:pt>
                <c:pt idx="21642">
                  <c:v>4277142678.2407403</c:v>
                </c:pt>
                <c:pt idx="21643">
                  <c:v>4277142680.5555558</c:v>
                </c:pt>
                <c:pt idx="21644">
                  <c:v>4277142684.0277772</c:v>
                </c:pt>
                <c:pt idx="21645">
                  <c:v>4277142687.4999995</c:v>
                </c:pt>
                <c:pt idx="21646">
                  <c:v>4277142690.9722219</c:v>
                </c:pt>
                <c:pt idx="21647">
                  <c:v>4277142693.2870374</c:v>
                </c:pt>
                <c:pt idx="21648">
                  <c:v>4277142696.7592587</c:v>
                </c:pt>
                <c:pt idx="21649">
                  <c:v>4277142700.2314811</c:v>
                </c:pt>
                <c:pt idx="21650">
                  <c:v>4277142703.7037034</c:v>
                </c:pt>
                <c:pt idx="21651">
                  <c:v>4277142706.0185184</c:v>
                </c:pt>
                <c:pt idx="21652">
                  <c:v>4277142709.4907403</c:v>
                </c:pt>
                <c:pt idx="21653">
                  <c:v>4277142712.9629626</c:v>
                </c:pt>
                <c:pt idx="21654">
                  <c:v>4277142716.435185</c:v>
                </c:pt>
                <c:pt idx="21655">
                  <c:v>4277142719.9074073</c:v>
                </c:pt>
                <c:pt idx="21656">
                  <c:v>4277142722.2222219</c:v>
                </c:pt>
                <c:pt idx="21657">
                  <c:v>4277142725.6944442</c:v>
                </c:pt>
                <c:pt idx="21658">
                  <c:v>4277142729.1666665</c:v>
                </c:pt>
                <c:pt idx="21659">
                  <c:v>4277142732.6388888</c:v>
                </c:pt>
                <c:pt idx="21660">
                  <c:v>4277142734.9537034</c:v>
                </c:pt>
                <c:pt idx="21661">
                  <c:v>4277142738.4259257</c:v>
                </c:pt>
                <c:pt idx="21662">
                  <c:v>4277142741.8981481</c:v>
                </c:pt>
                <c:pt idx="21663">
                  <c:v>4277142745.3703704</c:v>
                </c:pt>
                <c:pt idx="21664">
                  <c:v>4277142747.685185</c:v>
                </c:pt>
                <c:pt idx="21665">
                  <c:v>4277142751.1574073</c:v>
                </c:pt>
                <c:pt idx="21666">
                  <c:v>4277142754.6296296</c:v>
                </c:pt>
                <c:pt idx="21667">
                  <c:v>4277142758.1018519</c:v>
                </c:pt>
                <c:pt idx="21668">
                  <c:v>4277142761.5740743</c:v>
                </c:pt>
                <c:pt idx="21669">
                  <c:v>4277142763.8888888</c:v>
                </c:pt>
                <c:pt idx="21670">
                  <c:v>4277142767.3611112</c:v>
                </c:pt>
                <c:pt idx="21671">
                  <c:v>4277142770.8333335</c:v>
                </c:pt>
                <c:pt idx="21672">
                  <c:v>4277142774.3055553</c:v>
                </c:pt>
                <c:pt idx="21673">
                  <c:v>4277142776.6203704</c:v>
                </c:pt>
                <c:pt idx="21674">
                  <c:v>4277142780.0925927</c:v>
                </c:pt>
                <c:pt idx="21675">
                  <c:v>4277142783.5648146</c:v>
                </c:pt>
                <c:pt idx="21676">
                  <c:v>4277142787.0370369</c:v>
                </c:pt>
                <c:pt idx="21677">
                  <c:v>4277142790.5092592</c:v>
                </c:pt>
                <c:pt idx="21678">
                  <c:v>4277142792.8240743</c:v>
                </c:pt>
                <c:pt idx="21679">
                  <c:v>4277142804.3981481</c:v>
                </c:pt>
                <c:pt idx="21680">
                  <c:v>4277142815.9722223</c:v>
                </c:pt>
                <c:pt idx="21681">
                  <c:v>4277142828.7037039</c:v>
                </c:pt>
                <c:pt idx="21682">
                  <c:v>4277142840.2777777</c:v>
                </c:pt>
                <c:pt idx="21683">
                  <c:v>4277142851.8518519</c:v>
                </c:pt>
                <c:pt idx="21684">
                  <c:v>4277142863.4259262</c:v>
                </c:pt>
                <c:pt idx="21685">
                  <c:v>4277142875</c:v>
                </c:pt>
                <c:pt idx="21686">
                  <c:v>4277142886.5740738</c:v>
                </c:pt>
                <c:pt idx="21687">
                  <c:v>4277142898.1481485</c:v>
                </c:pt>
                <c:pt idx="21688">
                  <c:v>4277142909.7222223</c:v>
                </c:pt>
                <c:pt idx="21689">
                  <c:v>4277142921.2962961</c:v>
                </c:pt>
                <c:pt idx="21690">
                  <c:v>4277142934.0277777</c:v>
                </c:pt>
                <c:pt idx="21691">
                  <c:v>4277142945.6018515</c:v>
                </c:pt>
                <c:pt idx="21692">
                  <c:v>4277142957.1759262</c:v>
                </c:pt>
                <c:pt idx="21693">
                  <c:v>4277142968.75</c:v>
                </c:pt>
                <c:pt idx="21694">
                  <c:v>4277142980.3240738</c:v>
                </c:pt>
                <c:pt idx="21695">
                  <c:v>4277142991.8981485</c:v>
                </c:pt>
                <c:pt idx="21696">
                  <c:v>4277143003.4722223</c:v>
                </c:pt>
                <c:pt idx="21697">
                  <c:v>4277143015.0462961</c:v>
                </c:pt>
                <c:pt idx="21698">
                  <c:v>4277143026.6203699</c:v>
                </c:pt>
                <c:pt idx="21699">
                  <c:v>4277143038.1944447</c:v>
                </c:pt>
                <c:pt idx="21700">
                  <c:v>4277143050.9259262</c:v>
                </c:pt>
                <c:pt idx="21701">
                  <c:v>4277143062.5</c:v>
                </c:pt>
                <c:pt idx="21702">
                  <c:v>4277143074.0740738</c:v>
                </c:pt>
                <c:pt idx="21703">
                  <c:v>4277143085.6481481</c:v>
                </c:pt>
                <c:pt idx="21704">
                  <c:v>4277143097.2222223</c:v>
                </c:pt>
                <c:pt idx="21705">
                  <c:v>4277143108.7962961</c:v>
                </c:pt>
                <c:pt idx="21706">
                  <c:v>4277143120.3703704</c:v>
                </c:pt>
                <c:pt idx="21707">
                  <c:v>4277143131.9444447</c:v>
                </c:pt>
                <c:pt idx="21708">
                  <c:v>4277143143.5185184</c:v>
                </c:pt>
                <c:pt idx="21709">
                  <c:v>4277143178.2407408</c:v>
                </c:pt>
                <c:pt idx="21710">
                  <c:v>4277143212.9629631</c:v>
                </c:pt>
                <c:pt idx="21711">
                  <c:v>4277143247.685185</c:v>
                </c:pt>
                <c:pt idx="21712">
                  <c:v>4277143282.4074073</c:v>
                </c:pt>
                <c:pt idx="21713">
                  <c:v>4277143317.1296296</c:v>
                </c:pt>
                <c:pt idx="21714">
                  <c:v>4277143351.8518519</c:v>
                </c:pt>
                <c:pt idx="21715">
                  <c:v>4277143387.7314811</c:v>
                </c:pt>
                <c:pt idx="21716">
                  <c:v>4277143391.2037034</c:v>
                </c:pt>
                <c:pt idx="21717">
                  <c:v>4277143394.6759257</c:v>
                </c:pt>
                <c:pt idx="21718">
                  <c:v>4277143396.9907403</c:v>
                </c:pt>
                <c:pt idx="21719">
                  <c:v>4277143400.4629626</c:v>
                </c:pt>
                <c:pt idx="21720">
                  <c:v>4277143403.935185</c:v>
                </c:pt>
                <c:pt idx="21721">
                  <c:v>4277143407.4074073</c:v>
                </c:pt>
                <c:pt idx="21722">
                  <c:v>4277143409.7222219</c:v>
                </c:pt>
                <c:pt idx="21723">
                  <c:v>4277143413.1944442</c:v>
                </c:pt>
                <c:pt idx="21724">
                  <c:v>4277143416.6666665</c:v>
                </c:pt>
                <c:pt idx="21725">
                  <c:v>4277143420.1388888</c:v>
                </c:pt>
                <c:pt idx="21726">
                  <c:v>4277143422.4537034</c:v>
                </c:pt>
                <c:pt idx="21727">
                  <c:v>4277143425.9259257</c:v>
                </c:pt>
                <c:pt idx="21728">
                  <c:v>4277143429.3981481</c:v>
                </c:pt>
                <c:pt idx="21729">
                  <c:v>4277143432.8703704</c:v>
                </c:pt>
                <c:pt idx="21730">
                  <c:v>4277143436.3425927</c:v>
                </c:pt>
                <c:pt idx="21731">
                  <c:v>4277143438.6574073</c:v>
                </c:pt>
                <c:pt idx="21732">
                  <c:v>4277143442.1296296</c:v>
                </c:pt>
                <c:pt idx="21733">
                  <c:v>4277143445.6018519</c:v>
                </c:pt>
                <c:pt idx="21734">
                  <c:v>4277143449.0740743</c:v>
                </c:pt>
                <c:pt idx="21735">
                  <c:v>4277143451.3888888</c:v>
                </c:pt>
                <c:pt idx="21736">
                  <c:v>4277143454.8611112</c:v>
                </c:pt>
                <c:pt idx="21737">
                  <c:v>4277143458.3333335</c:v>
                </c:pt>
                <c:pt idx="21738">
                  <c:v>4277143461.8055558</c:v>
                </c:pt>
                <c:pt idx="21739">
                  <c:v>4277143464.1203704</c:v>
                </c:pt>
                <c:pt idx="21740">
                  <c:v>4277143467.5925927</c:v>
                </c:pt>
                <c:pt idx="21741">
                  <c:v>4277143471.064815</c:v>
                </c:pt>
                <c:pt idx="21742">
                  <c:v>4277143474.5370374</c:v>
                </c:pt>
                <c:pt idx="21743">
                  <c:v>4277143478.0092587</c:v>
                </c:pt>
                <c:pt idx="21744">
                  <c:v>4277143480.3240743</c:v>
                </c:pt>
                <c:pt idx="21745">
                  <c:v>4277143483.7962966</c:v>
                </c:pt>
                <c:pt idx="21746">
                  <c:v>4277143487.2685184</c:v>
                </c:pt>
                <c:pt idx="21747">
                  <c:v>4277143490.7407403</c:v>
                </c:pt>
                <c:pt idx="21748">
                  <c:v>4277143493.0555558</c:v>
                </c:pt>
                <c:pt idx="21749">
                  <c:v>4277143496.5277777</c:v>
                </c:pt>
                <c:pt idx="21750">
                  <c:v>4277143500</c:v>
                </c:pt>
                <c:pt idx="21751">
                  <c:v>4277143503.4722219</c:v>
                </c:pt>
                <c:pt idx="21752">
                  <c:v>4277143506.9444442</c:v>
                </c:pt>
                <c:pt idx="21753">
                  <c:v>4277143509.2592592</c:v>
                </c:pt>
                <c:pt idx="21754">
                  <c:v>4277143512.7314816</c:v>
                </c:pt>
                <c:pt idx="21755">
                  <c:v>4277143516.2037034</c:v>
                </c:pt>
                <c:pt idx="21756">
                  <c:v>4277143519.6759257</c:v>
                </c:pt>
                <c:pt idx="21757">
                  <c:v>4277143521.9907408</c:v>
                </c:pt>
                <c:pt idx="21758">
                  <c:v>4277143525.4629626</c:v>
                </c:pt>
                <c:pt idx="21759">
                  <c:v>4277143528.935185</c:v>
                </c:pt>
                <c:pt idx="21760">
                  <c:v>4277143532.4074073</c:v>
                </c:pt>
                <c:pt idx="21761">
                  <c:v>4277143534.7222223</c:v>
                </c:pt>
                <c:pt idx="21762">
                  <c:v>4277143538.1944442</c:v>
                </c:pt>
                <c:pt idx="21763">
                  <c:v>4277143541.6666665</c:v>
                </c:pt>
                <c:pt idx="21764">
                  <c:v>4277143545.1388888</c:v>
                </c:pt>
                <c:pt idx="21765">
                  <c:v>4277143548.6111112</c:v>
                </c:pt>
                <c:pt idx="21766">
                  <c:v>4277143550.9259257</c:v>
                </c:pt>
                <c:pt idx="21767">
                  <c:v>4277143554.3981481</c:v>
                </c:pt>
                <c:pt idx="21768">
                  <c:v>4277143557.8703704</c:v>
                </c:pt>
                <c:pt idx="21769">
                  <c:v>4277143561.3425927</c:v>
                </c:pt>
                <c:pt idx="21770">
                  <c:v>4277143563.6574073</c:v>
                </c:pt>
                <c:pt idx="21771">
                  <c:v>4277143567.1296296</c:v>
                </c:pt>
                <c:pt idx="21772">
                  <c:v>4277143570.6018519</c:v>
                </c:pt>
                <c:pt idx="21773">
                  <c:v>4277143574.0740743</c:v>
                </c:pt>
                <c:pt idx="21774">
                  <c:v>4277143576.3888888</c:v>
                </c:pt>
                <c:pt idx="21775">
                  <c:v>4277143579.8611112</c:v>
                </c:pt>
                <c:pt idx="21776">
                  <c:v>4277143583.3333335</c:v>
                </c:pt>
                <c:pt idx="21777">
                  <c:v>4277143586.8055553</c:v>
                </c:pt>
                <c:pt idx="21778">
                  <c:v>4277143590.2777777</c:v>
                </c:pt>
                <c:pt idx="21779">
                  <c:v>4277143592.5925927</c:v>
                </c:pt>
                <c:pt idx="21780">
                  <c:v>4277143596.0648146</c:v>
                </c:pt>
                <c:pt idx="21781">
                  <c:v>4277143599.5370369</c:v>
                </c:pt>
                <c:pt idx="21782">
                  <c:v>4277143603.0092592</c:v>
                </c:pt>
                <c:pt idx="21783">
                  <c:v>4277143605.3240738</c:v>
                </c:pt>
                <c:pt idx="21784">
                  <c:v>4277143608.7962961</c:v>
                </c:pt>
                <c:pt idx="21785">
                  <c:v>4277143612.2685184</c:v>
                </c:pt>
                <c:pt idx="21786">
                  <c:v>4277143615.7407408</c:v>
                </c:pt>
                <c:pt idx="21787">
                  <c:v>4277143618.0555553</c:v>
                </c:pt>
                <c:pt idx="21788">
                  <c:v>4277143621.5277777</c:v>
                </c:pt>
                <c:pt idx="21789">
                  <c:v>4277143625</c:v>
                </c:pt>
                <c:pt idx="21790">
                  <c:v>4277143628.4722223</c:v>
                </c:pt>
                <c:pt idx="21791">
                  <c:v>4277143631.9444447</c:v>
                </c:pt>
                <c:pt idx="21792">
                  <c:v>4277143634.2592592</c:v>
                </c:pt>
                <c:pt idx="21793">
                  <c:v>4277143637.7314816</c:v>
                </c:pt>
                <c:pt idx="21794">
                  <c:v>4277143641.2037039</c:v>
                </c:pt>
                <c:pt idx="21795">
                  <c:v>4277143644.6759262</c:v>
                </c:pt>
                <c:pt idx="21796">
                  <c:v>4277143646.9907408</c:v>
                </c:pt>
                <c:pt idx="21797">
                  <c:v>4277143650.4629631</c:v>
                </c:pt>
                <c:pt idx="21798">
                  <c:v>4277143653.9351854</c:v>
                </c:pt>
                <c:pt idx="21799">
                  <c:v>4277143657.4074078</c:v>
                </c:pt>
                <c:pt idx="21800">
                  <c:v>4277143660.8796301</c:v>
                </c:pt>
                <c:pt idx="21801">
                  <c:v>4277143663.1944447</c:v>
                </c:pt>
                <c:pt idx="21802">
                  <c:v>4277143666.666667</c:v>
                </c:pt>
                <c:pt idx="21803">
                  <c:v>4277143670.1388893</c:v>
                </c:pt>
                <c:pt idx="21804">
                  <c:v>4277143673.6111116</c:v>
                </c:pt>
                <c:pt idx="21805">
                  <c:v>4277143675.9259262</c:v>
                </c:pt>
                <c:pt idx="21806">
                  <c:v>4277143679.3981485</c:v>
                </c:pt>
                <c:pt idx="21807">
                  <c:v>4277143682.8703709</c:v>
                </c:pt>
                <c:pt idx="21808">
                  <c:v>4277143686.3425922</c:v>
                </c:pt>
                <c:pt idx="21809">
                  <c:v>4277143689.8148146</c:v>
                </c:pt>
                <c:pt idx="21810">
                  <c:v>4277143692.1296301</c:v>
                </c:pt>
                <c:pt idx="21811">
                  <c:v>4277143695.6018515</c:v>
                </c:pt>
                <c:pt idx="21812">
                  <c:v>4277143699.0740738</c:v>
                </c:pt>
                <c:pt idx="21813">
                  <c:v>4277143702.5462961</c:v>
                </c:pt>
                <c:pt idx="21814">
                  <c:v>4277143704.8611116</c:v>
                </c:pt>
                <c:pt idx="21815">
                  <c:v>4277143708.333333</c:v>
                </c:pt>
                <c:pt idx="21816">
                  <c:v>4277143711.8055553</c:v>
                </c:pt>
                <c:pt idx="21817">
                  <c:v>4277143715.2777777</c:v>
                </c:pt>
                <c:pt idx="21818">
                  <c:v>4277143717.5925922</c:v>
                </c:pt>
                <c:pt idx="21819">
                  <c:v>4277143721.0648146</c:v>
                </c:pt>
                <c:pt idx="21820">
                  <c:v>4277143724.5370369</c:v>
                </c:pt>
                <c:pt idx="21821">
                  <c:v>4277143728.0092592</c:v>
                </c:pt>
                <c:pt idx="21822">
                  <c:v>4277143731.4814816</c:v>
                </c:pt>
                <c:pt idx="21823">
                  <c:v>4277143733.7962961</c:v>
                </c:pt>
                <c:pt idx="21824">
                  <c:v>4277143737.2685184</c:v>
                </c:pt>
                <c:pt idx="21825">
                  <c:v>4277143740.7407408</c:v>
                </c:pt>
                <c:pt idx="21826">
                  <c:v>4277143744.2129631</c:v>
                </c:pt>
                <c:pt idx="21827">
                  <c:v>4277143746.5277777</c:v>
                </c:pt>
                <c:pt idx="21828">
                  <c:v>4277143750</c:v>
                </c:pt>
                <c:pt idx="21829">
                  <c:v>4277143753.4722223</c:v>
                </c:pt>
                <c:pt idx="21830">
                  <c:v>4277143756.9444447</c:v>
                </c:pt>
                <c:pt idx="21831">
                  <c:v>4277143759.2592592</c:v>
                </c:pt>
                <c:pt idx="21832">
                  <c:v>4277143762.7314816</c:v>
                </c:pt>
                <c:pt idx="21833">
                  <c:v>4277143766.2037039</c:v>
                </c:pt>
                <c:pt idx="21834">
                  <c:v>4277143769.6759262</c:v>
                </c:pt>
                <c:pt idx="21835">
                  <c:v>4277143773.1481485</c:v>
                </c:pt>
                <c:pt idx="21836">
                  <c:v>4277143775.4629631</c:v>
                </c:pt>
                <c:pt idx="21837">
                  <c:v>4277143778.9351854</c:v>
                </c:pt>
                <c:pt idx="21838">
                  <c:v>4277143782.4074078</c:v>
                </c:pt>
                <c:pt idx="21839">
                  <c:v>4277143785.8796291</c:v>
                </c:pt>
                <c:pt idx="21840">
                  <c:v>4277143788.1944447</c:v>
                </c:pt>
                <c:pt idx="21841">
                  <c:v>4277143791.666667</c:v>
                </c:pt>
                <c:pt idx="21842">
                  <c:v>4277143795.1388884</c:v>
                </c:pt>
                <c:pt idx="21843">
                  <c:v>4277143798.6111107</c:v>
                </c:pt>
                <c:pt idx="21844">
                  <c:v>4277143802.083333</c:v>
                </c:pt>
                <c:pt idx="21845">
                  <c:v>4277143804.3981485</c:v>
                </c:pt>
                <c:pt idx="21846">
                  <c:v>4277143807.8703699</c:v>
                </c:pt>
                <c:pt idx="21847">
                  <c:v>4277143811.3425922</c:v>
                </c:pt>
                <c:pt idx="21848">
                  <c:v>4277143814.8148146</c:v>
                </c:pt>
                <c:pt idx="21849">
                  <c:v>4277143817.1296291</c:v>
                </c:pt>
                <c:pt idx="21850">
                  <c:v>4277143820.6018515</c:v>
                </c:pt>
                <c:pt idx="21851">
                  <c:v>4277143824.0740738</c:v>
                </c:pt>
                <c:pt idx="21852">
                  <c:v>4277143827.5462961</c:v>
                </c:pt>
                <c:pt idx="21853">
                  <c:v>4277143829.8611107</c:v>
                </c:pt>
                <c:pt idx="21854">
                  <c:v>4277143833.333333</c:v>
                </c:pt>
                <c:pt idx="21855">
                  <c:v>4277143836.8055553</c:v>
                </c:pt>
                <c:pt idx="21856">
                  <c:v>4277143840.2777777</c:v>
                </c:pt>
                <c:pt idx="21857">
                  <c:v>4277143851.8518515</c:v>
                </c:pt>
                <c:pt idx="21858">
                  <c:v>4277143863.4259262</c:v>
                </c:pt>
                <c:pt idx="21859">
                  <c:v>4277143875</c:v>
                </c:pt>
                <c:pt idx="21860">
                  <c:v>4277143886.5740738</c:v>
                </c:pt>
                <c:pt idx="21861">
                  <c:v>4277143898.1481481</c:v>
                </c:pt>
                <c:pt idx="21862">
                  <c:v>4277143909.7222223</c:v>
                </c:pt>
                <c:pt idx="21863">
                  <c:v>4277143921.2962961</c:v>
                </c:pt>
                <c:pt idx="21864">
                  <c:v>4277143934.0277777</c:v>
                </c:pt>
                <c:pt idx="21865">
                  <c:v>4277143945.6018519</c:v>
                </c:pt>
                <c:pt idx="21866">
                  <c:v>4277143957.1759257</c:v>
                </c:pt>
                <c:pt idx="21867">
                  <c:v>4277143968.75</c:v>
                </c:pt>
                <c:pt idx="21868">
                  <c:v>4277143980.3240743</c:v>
                </c:pt>
                <c:pt idx="21869">
                  <c:v>4277143991.8981481</c:v>
                </c:pt>
                <c:pt idx="21870">
                  <c:v>4277144003.4722223</c:v>
                </c:pt>
                <c:pt idx="21871">
                  <c:v>4277144015.0462966</c:v>
                </c:pt>
                <c:pt idx="21872">
                  <c:v>4277144026.6203704</c:v>
                </c:pt>
                <c:pt idx="21873">
                  <c:v>4277144038.1944442</c:v>
                </c:pt>
                <c:pt idx="21874">
                  <c:v>4277144050.9259257</c:v>
                </c:pt>
                <c:pt idx="21875">
                  <c:v>4277144062.5000005</c:v>
                </c:pt>
                <c:pt idx="21876">
                  <c:v>4277144074.0740743</c:v>
                </c:pt>
                <c:pt idx="21877">
                  <c:v>4277144085.6481481</c:v>
                </c:pt>
                <c:pt idx="21878">
                  <c:v>4277144097.2222219</c:v>
                </c:pt>
                <c:pt idx="21879">
                  <c:v>4277144108.7962966</c:v>
                </c:pt>
                <c:pt idx="21880">
                  <c:v>4277144120.3703704</c:v>
                </c:pt>
                <c:pt idx="21881">
                  <c:v>4277144131.9444442</c:v>
                </c:pt>
                <c:pt idx="21882">
                  <c:v>4277144143.5185189</c:v>
                </c:pt>
                <c:pt idx="21883">
                  <c:v>4277144156.2499995</c:v>
                </c:pt>
                <c:pt idx="21884">
                  <c:v>4277144167.8240743</c:v>
                </c:pt>
                <c:pt idx="21885">
                  <c:v>4277144179.3981481</c:v>
                </c:pt>
                <c:pt idx="21886">
                  <c:v>4277144190.9722219</c:v>
                </c:pt>
                <c:pt idx="21887">
                  <c:v>4277144225.6944442</c:v>
                </c:pt>
                <c:pt idx="21888">
                  <c:v>4277144260.4166665</c:v>
                </c:pt>
                <c:pt idx="21889">
                  <c:v>4277144295.1388888</c:v>
                </c:pt>
                <c:pt idx="21890">
                  <c:v>4277144329.8611112</c:v>
                </c:pt>
                <c:pt idx="21891">
                  <c:v>4277144364.5833335</c:v>
                </c:pt>
                <c:pt idx="21892">
                  <c:v>4277144392.3611112</c:v>
                </c:pt>
                <c:pt idx="21893">
                  <c:v>4277144394.6759262</c:v>
                </c:pt>
                <c:pt idx="21894">
                  <c:v>4277144398.1481485</c:v>
                </c:pt>
                <c:pt idx="21895">
                  <c:v>4277144401.6203709</c:v>
                </c:pt>
                <c:pt idx="21896">
                  <c:v>4277144405.0925927</c:v>
                </c:pt>
                <c:pt idx="21897">
                  <c:v>4277144408.5648146</c:v>
                </c:pt>
                <c:pt idx="21898">
                  <c:v>4277144410.8796301</c:v>
                </c:pt>
                <c:pt idx="21899">
                  <c:v>4277144414.3518519</c:v>
                </c:pt>
                <c:pt idx="21900">
                  <c:v>4277144417.8240738</c:v>
                </c:pt>
                <c:pt idx="21901">
                  <c:v>4277144421.2962961</c:v>
                </c:pt>
                <c:pt idx="21902">
                  <c:v>4277144423.6111116</c:v>
                </c:pt>
                <c:pt idx="21903">
                  <c:v>4277144427.083333</c:v>
                </c:pt>
                <c:pt idx="21904">
                  <c:v>4277144430.5555553</c:v>
                </c:pt>
                <c:pt idx="21905">
                  <c:v>4277144434.0277777</c:v>
                </c:pt>
                <c:pt idx="21906">
                  <c:v>4277144436.3425922</c:v>
                </c:pt>
                <c:pt idx="21907">
                  <c:v>4277144439.8148146</c:v>
                </c:pt>
                <c:pt idx="21908">
                  <c:v>4277144443.2870369</c:v>
                </c:pt>
                <c:pt idx="21909">
                  <c:v>4277144446.7592592</c:v>
                </c:pt>
                <c:pt idx="21910">
                  <c:v>4277144450.2314816</c:v>
                </c:pt>
                <c:pt idx="21911">
                  <c:v>4277144452.5462961</c:v>
                </c:pt>
                <c:pt idx="21912">
                  <c:v>4277144456.0185184</c:v>
                </c:pt>
                <c:pt idx="21913">
                  <c:v>4277144459.4907408</c:v>
                </c:pt>
                <c:pt idx="21914">
                  <c:v>4277144462.9629631</c:v>
                </c:pt>
                <c:pt idx="21915">
                  <c:v>4277144465.2777777</c:v>
                </c:pt>
                <c:pt idx="21916">
                  <c:v>4277144468.75</c:v>
                </c:pt>
                <c:pt idx="21917">
                  <c:v>4277144472.2222223</c:v>
                </c:pt>
                <c:pt idx="21918">
                  <c:v>4277144475.6944447</c:v>
                </c:pt>
                <c:pt idx="21919">
                  <c:v>4277144479.166667</c:v>
                </c:pt>
                <c:pt idx="21920">
                  <c:v>4277144481.4814816</c:v>
                </c:pt>
                <c:pt idx="21921">
                  <c:v>4277144484.9537039</c:v>
                </c:pt>
                <c:pt idx="21922">
                  <c:v>4277144488.4259262</c:v>
                </c:pt>
                <c:pt idx="21923">
                  <c:v>4277144491.8981485</c:v>
                </c:pt>
                <c:pt idx="21924">
                  <c:v>4277144494.2129631</c:v>
                </c:pt>
                <c:pt idx="21925">
                  <c:v>4277144497.6851854</c:v>
                </c:pt>
                <c:pt idx="21926">
                  <c:v>4277144501.1574078</c:v>
                </c:pt>
                <c:pt idx="21927">
                  <c:v>4277144504.6296301</c:v>
                </c:pt>
                <c:pt idx="21928">
                  <c:v>4277144506.9444447</c:v>
                </c:pt>
                <c:pt idx="21929">
                  <c:v>4277144510.416667</c:v>
                </c:pt>
                <c:pt idx="21930">
                  <c:v>4277144513.8888893</c:v>
                </c:pt>
                <c:pt idx="21931">
                  <c:v>4277144517.3611107</c:v>
                </c:pt>
                <c:pt idx="21932">
                  <c:v>4277144520.833333</c:v>
                </c:pt>
                <c:pt idx="21933">
                  <c:v>4277144523.1481485</c:v>
                </c:pt>
                <c:pt idx="21934">
                  <c:v>4277144526.6203699</c:v>
                </c:pt>
                <c:pt idx="21935">
                  <c:v>4277144530.0925922</c:v>
                </c:pt>
                <c:pt idx="21936">
                  <c:v>4277144533.5648146</c:v>
                </c:pt>
                <c:pt idx="21937">
                  <c:v>4277144535.8796301</c:v>
                </c:pt>
                <c:pt idx="21938">
                  <c:v>4277144539.3518515</c:v>
                </c:pt>
                <c:pt idx="21939">
                  <c:v>4277144542.8240738</c:v>
                </c:pt>
                <c:pt idx="21940">
                  <c:v>4277144546.2962961</c:v>
                </c:pt>
                <c:pt idx="21941">
                  <c:v>4277144549.7685184</c:v>
                </c:pt>
                <c:pt idx="21942">
                  <c:v>4277144552.083333</c:v>
                </c:pt>
                <c:pt idx="21943">
                  <c:v>4277144555.5555553</c:v>
                </c:pt>
                <c:pt idx="21944">
                  <c:v>4277144559.0277777</c:v>
                </c:pt>
                <c:pt idx="21945">
                  <c:v>4277144562.5</c:v>
                </c:pt>
                <c:pt idx="21946">
                  <c:v>4277144564.8148146</c:v>
                </c:pt>
                <c:pt idx="21947">
                  <c:v>4277144568.2870369</c:v>
                </c:pt>
                <c:pt idx="21948">
                  <c:v>4277144571.7592592</c:v>
                </c:pt>
                <c:pt idx="21949">
                  <c:v>4277144575.2314816</c:v>
                </c:pt>
                <c:pt idx="21950">
                  <c:v>4277144577.5462961</c:v>
                </c:pt>
                <c:pt idx="21951">
                  <c:v>4277144581.0185184</c:v>
                </c:pt>
                <c:pt idx="21952">
                  <c:v>4277144584.4907408</c:v>
                </c:pt>
                <c:pt idx="21953">
                  <c:v>4277144587.9629631</c:v>
                </c:pt>
                <c:pt idx="21954">
                  <c:v>4277144591.4351854</c:v>
                </c:pt>
                <c:pt idx="21955">
                  <c:v>4277144593.75</c:v>
                </c:pt>
                <c:pt idx="21956">
                  <c:v>4277144597.2222223</c:v>
                </c:pt>
                <c:pt idx="21957">
                  <c:v>4277144600.6944447</c:v>
                </c:pt>
                <c:pt idx="21958">
                  <c:v>4277144604.166667</c:v>
                </c:pt>
                <c:pt idx="21959">
                  <c:v>4277144606.4814816</c:v>
                </c:pt>
                <c:pt idx="21960">
                  <c:v>4277144609.9537039</c:v>
                </c:pt>
                <c:pt idx="21961">
                  <c:v>4277144613.4259262</c:v>
                </c:pt>
                <c:pt idx="21962">
                  <c:v>4277144616.8981476</c:v>
                </c:pt>
                <c:pt idx="21963">
                  <c:v>4277144619.2129631</c:v>
                </c:pt>
                <c:pt idx="21964">
                  <c:v>4277144622.6851854</c:v>
                </c:pt>
                <c:pt idx="21965">
                  <c:v>4277144626.1574078</c:v>
                </c:pt>
                <c:pt idx="21966">
                  <c:v>4277144629.6296291</c:v>
                </c:pt>
                <c:pt idx="21967">
                  <c:v>4277144633.1018515</c:v>
                </c:pt>
                <c:pt idx="21968">
                  <c:v>4277144635.416667</c:v>
                </c:pt>
                <c:pt idx="21969">
                  <c:v>4277144638.8888884</c:v>
                </c:pt>
                <c:pt idx="21970">
                  <c:v>4277144642.3611107</c:v>
                </c:pt>
                <c:pt idx="21971">
                  <c:v>4277144645.833333</c:v>
                </c:pt>
                <c:pt idx="21972">
                  <c:v>4277144648.1481481</c:v>
                </c:pt>
                <c:pt idx="21973">
                  <c:v>4277144651.6203699</c:v>
                </c:pt>
                <c:pt idx="21974">
                  <c:v>4277144655.0925922</c:v>
                </c:pt>
                <c:pt idx="21975">
                  <c:v>4277144658.5648146</c:v>
                </c:pt>
                <c:pt idx="21976">
                  <c:v>4277144662.0370369</c:v>
                </c:pt>
                <c:pt idx="21977">
                  <c:v>4277144664.3518515</c:v>
                </c:pt>
                <c:pt idx="21978">
                  <c:v>4277144667.8240738</c:v>
                </c:pt>
                <c:pt idx="21979">
                  <c:v>4277144671.2962961</c:v>
                </c:pt>
                <c:pt idx="21980">
                  <c:v>4277144674.7685184</c:v>
                </c:pt>
                <c:pt idx="21981">
                  <c:v>4277144677.083333</c:v>
                </c:pt>
                <c:pt idx="21982">
                  <c:v>4277144680.5555553</c:v>
                </c:pt>
                <c:pt idx="21983">
                  <c:v>4277144684.0277777</c:v>
                </c:pt>
                <c:pt idx="21984">
                  <c:v>4277144687.5</c:v>
                </c:pt>
                <c:pt idx="21985">
                  <c:v>4277144689.8148146</c:v>
                </c:pt>
                <c:pt idx="21986">
                  <c:v>4277144693.2870369</c:v>
                </c:pt>
                <c:pt idx="21987">
                  <c:v>4277144696.7592592</c:v>
                </c:pt>
                <c:pt idx="21988">
                  <c:v>4277144700.2314816</c:v>
                </c:pt>
                <c:pt idx="21989">
                  <c:v>4277144703.7037039</c:v>
                </c:pt>
                <c:pt idx="21990">
                  <c:v>4277144706.0185184</c:v>
                </c:pt>
                <c:pt idx="21991">
                  <c:v>4277144709.4907408</c:v>
                </c:pt>
                <c:pt idx="21992">
                  <c:v>4277144712.9629631</c:v>
                </c:pt>
                <c:pt idx="21993">
                  <c:v>4277144716.4351854</c:v>
                </c:pt>
                <c:pt idx="21994">
                  <c:v>4277144718.75</c:v>
                </c:pt>
                <c:pt idx="21995">
                  <c:v>4277144722.2222223</c:v>
                </c:pt>
                <c:pt idx="21996">
                  <c:v>4277144725.6944447</c:v>
                </c:pt>
                <c:pt idx="21997">
                  <c:v>4277144729.1666665</c:v>
                </c:pt>
                <c:pt idx="21998">
                  <c:v>4277144731.4814816</c:v>
                </c:pt>
                <c:pt idx="21999">
                  <c:v>4277144734.9537039</c:v>
                </c:pt>
                <c:pt idx="22000">
                  <c:v>4277144738.4259257</c:v>
                </c:pt>
                <c:pt idx="22001">
                  <c:v>4277144741.8981481</c:v>
                </c:pt>
                <c:pt idx="22002">
                  <c:v>4277144745.3703704</c:v>
                </c:pt>
                <c:pt idx="22003">
                  <c:v>4277144747.685185</c:v>
                </c:pt>
                <c:pt idx="22004">
                  <c:v>4277144751.1574073</c:v>
                </c:pt>
                <c:pt idx="22005">
                  <c:v>4277144754.6296296</c:v>
                </c:pt>
                <c:pt idx="22006">
                  <c:v>4277144758.1018519</c:v>
                </c:pt>
                <c:pt idx="22007">
                  <c:v>4277144760.4166665</c:v>
                </c:pt>
                <c:pt idx="22008">
                  <c:v>4277144763.8888888</c:v>
                </c:pt>
                <c:pt idx="22009">
                  <c:v>4277144767.3611112</c:v>
                </c:pt>
                <c:pt idx="22010">
                  <c:v>4277144770.8333335</c:v>
                </c:pt>
                <c:pt idx="22011">
                  <c:v>4277144774.3055558</c:v>
                </c:pt>
                <c:pt idx="22012">
                  <c:v>4277144776.6203704</c:v>
                </c:pt>
                <c:pt idx="22013">
                  <c:v>4277144780.0925927</c:v>
                </c:pt>
                <c:pt idx="22014">
                  <c:v>4277144783.564815</c:v>
                </c:pt>
                <c:pt idx="22015">
                  <c:v>4277144787.0370374</c:v>
                </c:pt>
                <c:pt idx="22016">
                  <c:v>4277144789.3518519</c:v>
                </c:pt>
                <c:pt idx="22017">
                  <c:v>4277144792.8240743</c:v>
                </c:pt>
                <c:pt idx="22018">
                  <c:v>4277144796.2962966</c:v>
                </c:pt>
                <c:pt idx="22019">
                  <c:v>4277144799.7685189</c:v>
                </c:pt>
                <c:pt idx="22020">
                  <c:v>4277144802.0833335</c:v>
                </c:pt>
                <c:pt idx="22021">
                  <c:v>4277144805.5555558</c:v>
                </c:pt>
                <c:pt idx="22022">
                  <c:v>4277144809.0277781</c:v>
                </c:pt>
                <c:pt idx="22023">
                  <c:v>4277144812.5000005</c:v>
                </c:pt>
                <c:pt idx="22024">
                  <c:v>4277144815.9722228</c:v>
                </c:pt>
                <c:pt idx="22025">
                  <c:v>4277144818.2870374</c:v>
                </c:pt>
                <c:pt idx="22026">
                  <c:v>4277144821.7592597</c:v>
                </c:pt>
                <c:pt idx="22027">
                  <c:v>4277144825.231482</c:v>
                </c:pt>
                <c:pt idx="22028">
                  <c:v>4277144828.7037034</c:v>
                </c:pt>
                <c:pt idx="22029">
                  <c:v>4277144831.0185189</c:v>
                </c:pt>
                <c:pt idx="22030">
                  <c:v>4277144834.4907413</c:v>
                </c:pt>
                <c:pt idx="22031">
                  <c:v>4277144837.9629626</c:v>
                </c:pt>
                <c:pt idx="22032">
                  <c:v>4277144841.435185</c:v>
                </c:pt>
                <c:pt idx="22033">
                  <c:v>4277144844.9074073</c:v>
                </c:pt>
                <c:pt idx="22034">
                  <c:v>4277144847.2222219</c:v>
                </c:pt>
                <c:pt idx="22035">
                  <c:v>4277144850.6944442</c:v>
                </c:pt>
                <c:pt idx="22036">
                  <c:v>4277144854.1666665</c:v>
                </c:pt>
                <c:pt idx="22037">
                  <c:v>4277144857.6388888</c:v>
                </c:pt>
                <c:pt idx="22038">
                  <c:v>4277144859.9537034</c:v>
                </c:pt>
                <c:pt idx="22039">
                  <c:v>4277144863.4259257</c:v>
                </c:pt>
                <c:pt idx="22040">
                  <c:v>4277144866.8981481</c:v>
                </c:pt>
                <c:pt idx="22041">
                  <c:v>4277144870.3703704</c:v>
                </c:pt>
                <c:pt idx="22042">
                  <c:v>4277144872.685185</c:v>
                </c:pt>
                <c:pt idx="22043">
                  <c:v>4277144876.1574073</c:v>
                </c:pt>
                <c:pt idx="22044">
                  <c:v>4277144879.6296296</c:v>
                </c:pt>
                <c:pt idx="22045">
                  <c:v>4277144883.1018519</c:v>
                </c:pt>
                <c:pt idx="22046">
                  <c:v>4277144886.5740743</c:v>
                </c:pt>
                <c:pt idx="22047">
                  <c:v>4277144888.8888888</c:v>
                </c:pt>
                <c:pt idx="22048">
                  <c:v>4277144892.3611112</c:v>
                </c:pt>
                <c:pt idx="22049">
                  <c:v>4277144895.8333335</c:v>
                </c:pt>
                <c:pt idx="22050">
                  <c:v>4277144899.3055558</c:v>
                </c:pt>
                <c:pt idx="22051">
                  <c:v>4277144901.6203704</c:v>
                </c:pt>
                <c:pt idx="22052">
                  <c:v>4277144905.0925927</c:v>
                </c:pt>
                <c:pt idx="22053">
                  <c:v>4277144908.564815</c:v>
                </c:pt>
                <c:pt idx="22054">
                  <c:v>4277144912.0370374</c:v>
                </c:pt>
                <c:pt idx="22055">
                  <c:v>4277144914.3518519</c:v>
                </c:pt>
                <c:pt idx="22056">
                  <c:v>4277144917.8240743</c:v>
                </c:pt>
                <c:pt idx="22057">
                  <c:v>4277144921.2962966</c:v>
                </c:pt>
                <c:pt idx="22058">
                  <c:v>4277144924.7685189</c:v>
                </c:pt>
                <c:pt idx="22059">
                  <c:v>4277144928.2407403</c:v>
                </c:pt>
                <c:pt idx="22060">
                  <c:v>4277144930.5555558</c:v>
                </c:pt>
                <c:pt idx="22061">
                  <c:v>4277144934.0277781</c:v>
                </c:pt>
                <c:pt idx="22062">
                  <c:v>4277144937.4999995</c:v>
                </c:pt>
                <c:pt idx="22063">
                  <c:v>4277144940.9722219</c:v>
                </c:pt>
                <c:pt idx="22064">
                  <c:v>4277144943.2870374</c:v>
                </c:pt>
                <c:pt idx="22065">
                  <c:v>4277144946.7592597</c:v>
                </c:pt>
                <c:pt idx="22066">
                  <c:v>4277144950.2314811</c:v>
                </c:pt>
                <c:pt idx="22067">
                  <c:v>4277144953.7037034</c:v>
                </c:pt>
                <c:pt idx="22068">
                  <c:v>4277144957.1759257</c:v>
                </c:pt>
                <c:pt idx="22069">
                  <c:v>4277144959.4907403</c:v>
                </c:pt>
                <c:pt idx="22070">
                  <c:v>4277144962.9629626</c:v>
                </c:pt>
                <c:pt idx="22071">
                  <c:v>4277144966.435185</c:v>
                </c:pt>
                <c:pt idx="22072">
                  <c:v>4277144969.9074073</c:v>
                </c:pt>
                <c:pt idx="22073">
                  <c:v>4277144972.2222219</c:v>
                </c:pt>
                <c:pt idx="22074">
                  <c:v>4277144983.7962966</c:v>
                </c:pt>
                <c:pt idx="22075">
                  <c:v>4277144996.5277781</c:v>
                </c:pt>
                <c:pt idx="22076">
                  <c:v>4277145008.1018519</c:v>
                </c:pt>
                <c:pt idx="22077">
                  <c:v>4277145019.6759257</c:v>
                </c:pt>
                <c:pt idx="22078">
                  <c:v>4277145031.2499995</c:v>
                </c:pt>
                <c:pt idx="22079">
                  <c:v>4277145042.8240743</c:v>
                </c:pt>
                <c:pt idx="22080">
                  <c:v>4277145054.3981481</c:v>
                </c:pt>
                <c:pt idx="22081">
                  <c:v>4277145065.9722219</c:v>
                </c:pt>
                <c:pt idx="22082">
                  <c:v>4277145077.5462961</c:v>
                </c:pt>
                <c:pt idx="22083">
                  <c:v>4277145089.1203704</c:v>
                </c:pt>
                <c:pt idx="22084">
                  <c:v>4277145100.6944442</c:v>
                </c:pt>
                <c:pt idx="22085">
                  <c:v>4277145113.4259257</c:v>
                </c:pt>
                <c:pt idx="22086">
                  <c:v>4277145125</c:v>
                </c:pt>
                <c:pt idx="22087">
                  <c:v>4277145136.5740743</c:v>
                </c:pt>
                <c:pt idx="22088">
                  <c:v>4277145148.1481481</c:v>
                </c:pt>
                <c:pt idx="22089">
                  <c:v>4277145159.7222223</c:v>
                </c:pt>
                <c:pt idx="22090">
                  <c:v>4277145171.2962961</c:v>
                </c:pt>
                <c:pt idx="22091">
                  <c:v>4277145182.8703709</c:v>
                </c:pt>
                <c:pt idx="22092">
                  <c:v>4277145194.4444447</c:v>
                </c:pt>
                <c:pt idx="22093">
                  <c:v>4277145206.0185184</c:v>
                </c:pt>
                <c:pt idx="22094">
                  <c:v>4277145217.5925922</c:v>
                </c:pt>
                <c:pt idx="22095">
                  <c:v>4277145229.166667</c:v>
                </c:pt>
                <c:pt idx="22096">
                  <c:v>4277145240.7407408</c:v>
                </c:pt>
                <c:pt idx="22097">
                  <c:v>4277145252.3148146</c:v>
                </c:pt>
                <c:pt idx="22098">
                  <c:v>4277145265.0462961</c:v>
                </c:pt>
                <c:pt idx="22099">
                  <c:v>4277145276.6203709</c:v>
                </c:pt>
                <c:pt idx="22100">
                  <c:v>4277145288.1944447</c:v>
                </c:pt>
                <c:pt idx="22101">
                  <c:v>4277145299.7685184</c:v>
                </c:pt>
                <c:pt idx="22102">
                  <c:v>4277145311.3425922</c:v>
                </c:pt>
                <c:pt idx="22103">
                  <c:v>4277145322.916667</c:v>
                </c:pt>
                <c:pt idx="22104">
                  <c:v>4277145357.6388884</c:v>
                </c:pt>
                <c:pt idx="22105">
                  <c:v>4277145392.3611107</c:v>
                </c:pt>
                <c:pt idx="22106">
                  <c:v>4277145427.083333</c:v>
                </c:pt>
                <c:pt idx="22107">
                  <c:v>4277145461.8055553</c:v>
                </c:pt>
                <c:pt idx="22108">
                  <c:v>4277145496.5277777</c:v>
                </c:pt>
                <c:pt idx="22109">
                  <c:v>4277145531.25</c:v>
                </c:pt>
                <c:pt idx="22110">
                  <c:v>4277145565.9722223</c:v>
                </c:pt>
                <c:pt idx="22111">
                  <c:v>4277145600.6944442</c:v>
                </c:pt>
                <c:pt idx="22112">
                  <c:v>4277145635.4166665</c:v>
                </c:pt>
                <c:pt idx="22113">
                  <c:v>4277145670.1388888</c:v>
                </c:pt>
                <c:pt idx="22114">
                  <c:v>4277145704.8611112</c:v>
                </c:pt>
                <c:pt idx="22115">
                  <c:v>4277145739.5833335</c:v>
                </c:pt>
                <c:pt idx="22116">
                  <c:v>4277145774.3055558</c:v>
                </c:pt>
                <c:pt idx="22117">
                  <c:v>4277145809.0277772</c:v>
                </c:pt>
                <c:pt idx="22118">
                  <c:v>4277145843.75</c:v>
                </c:pt>
                <c:pt idx="22119">
                  <c:v>4277145878.4722223</c:v>
                </c:pt>
                <c:pt idx="22120">
                  <c:v>4277145913.1944447</c:v>
                </c:pt>
                <c:pt idx="22121">
                  <c:v>4277145947.916667</c:v>
                </c:pt>
                <c:pt idx="22122">
                  <c:v>4277145982.6388893</c:v>
                </c:pt>
                <c:pt idx="22123">
                  <c:v>4277146017.3611116</c:v>
                </c:pt>
                <c:pt idx="22124">
                  <c:v>4277146086.8055553</c:v>
                </c:pt>
                <c:pt idx="22125">
                  <c:v>4277146156.25</c:v>
                </c:pt>
                <c:pt idx="22126">
                  <c:v>4277146225.6944447</c:v>
                </c:pt>
                <c:pt idx="22127">
                  <c:v>4277146295.1388888</c:v>
                </c:pt>
                <c:pt idx="22128">
                  <c:v>4277146364.5833335</c:v>
                </c:pt>
                <c:pt idx="22129">
                  <c:v>4277146435.185185</c:v>
                </c:pt>
                <c:pt idx="22130">
                  <c:v>4277146504.6296296</c:v>
                </c:pt>
                <c:pt idx="22131">
                  <c:v>4277146574.0740743</c:v>
                </c:pt>
                <c:pt idx="22132">
                  <c:v>4277146643.5185184</c:v>
                </c:pt>
                <c:pt idx="22133">
                  <c:v>4277146712.9629631</c:v>
                </c:pt>
                <c:pt idx="22134">
                  <c:v>4277146782.4074078</c:v>
                </c:pt>
                <c:pt idx="22135">
                  <c:v>4277146851.8518515</c:v>
                </c:pt>
                <c:pt idx="22136">
                  <c:v>4277146921.2962961</c:v>
                </c:pt>
                <c:pt idx="22137">
                  <c:v>4277146990.7407408</c:v>
                </c:pt>
                <c:pt idx="22138">
                  <c:v>4277147060.1851854</c:v>
                </c:pt>
                <c:pt idx="22139">
                  <c:v>4277147129.6296296</c:v>
                </c:pt>
                <c:pt idx="22140">
                  <c:v>4277147199.0740743</c:v>
                </c:pt>
                <c:pt idx="22141">
                  <c:v>4277147268.5185189</c:v>
                </c:pt>
                <c:pt idx="22142">
                  <c:v>4277147337.9629626</c:v>
                </c:pt>
                <c:pt idx="22143">
                  <c:v>4277147407.4074073</c:v>
                </c:pt>
                <c:pt idx="22144">
                  <c:v>4277147476.8518519</c:v>
                </c:pt>
                <c:pt idx="22145">
                  <c:v>4277147546.2962961</c:v>
                </c:pt>
                <c:pt idx="22146">
                  <c:v>4277147615.7407408</c:v>
                </c:pt>
                <c:pt idx="22147">
                  <c:v>4277147685.1851854</c:v>
                </c:pt>
                <c:pt idx="22148">
                  <c:v>4277147754.6296291</c:v>
                </c:pt>
                <c:pt idx="22149">
                  <c:v>4277147824.0740738</c:v>
                </c:pt>
                <c:pt idx="22150">
                  <c:v>4277147893.5185184</c:v>
                </c:pt>
                <c:pt idx="22151">
                  <c:v>4277147962.9629626</c:v>
                </c:pt>
                <c:pt idx="22152">
                  <c:v>4277148032.4074073</c:v>
                </c:pt>
                <c:pt idx="22153">
                  <c:v>4277148101.8518519</c:v>
                </c:pt>
                <c:pt idx="22154">
                  <c:v>4277148171.2962966</c:v>
                </c:pt>
                <c:pt idx="22155">
                  <c:v>4277148240.7407408</c:v>
                </c:pt>
                <c:pt idx="22156">
                  <c:v>4277148310.1851854</c:v>
                </c:pt>
                <c:pt idx="22157">
                  <c:v>4277148379.6296301</c:v>
                </c:pt>
                <c:pt idx="22158">
                  <c:v>4277148449.0740738</c:v>
                </c:pt>
                <c:pt idx="22159">
                  <c:v>4277148518.5185184</c:v>
                </c:pt>
                <c:pt idx="22160">
                  <c:v>4277148587.9629631</c:v>
                </c:pt>
                <c:pt idx="22161">
                  <c:v>4277148657.4074073</c:v>
                </c:pt>
                <c:pt idx="22162">
                  <c:v>4277148726.8518519</c:v>
                </c:pt>
                <c:pt idx="22163">
                  <c:v>4277148796.2962966</c:v>
                </c:pt>
                <c:pt idx="22164">
                  <c:v>4277148866.8981481</c:v>
                </c:pt>
                <c:pt idx="22165">
                  <c:v>4277148936.3425927</c:v>
                </c:pt>
                <c:pt idx="22166">
                  <c:v>4277149005.7870369</c:v>
                </c:pt>
                <c:pt idx="22167">
                  <c:v>4277149075.2314816</c:v>
                </c:pt>
                <c:pt idx="22168">
                  <c:v>4277149144.6759262</c:v>
                </c:pt>
                <c:pt idx="22169">
                  <c:v>4277149214.1203699</c:v>
                </c:pt>
                <c:pt idx="22170">
                  <c:v>4277149283.5648146</c:v>
                </c:pt>
                <c:pt idx="22171">
                  <c:v>4277149353.0092592</c:v>
                </c:pt>
                <c:pt idx="22172">
                  <c:v>4277149422.4537039</c:v>
                </c:pt>
                <c:pt idx="22173">
                  <c:v>4277149491.8981481</c:v>
                </c:pt>
                <c:pt idx="22174">
                  <c:v>4277149561.3425927</c:v>
                </c:pt>
                <c:pt idx="22175">
                  <c:v>4277149630.7870374</c:v>
                </c:pt>
                <c:pt idx="22176">
                  <c:v>4277149700.2314811</c:v>
                </c:pt>
                <c:pt idx="22177">
                  <c:v>4277149769.6759257</c:v>
                </c:pt>
                <c:pt idx="22178">
                  <c:v>4277149839.1203704</c:v>
                </c:pt>
                <c:pt idx="22179">
                  <c:v>4277149908.5648146</c:v>
                </c:pt>
                <c:pt idx="22180">
                  <c:v>4277149978.0092592</c:v>
                </c:pt>
                <c:pt idx="22181">
                  <c:v>4277150047.4537039</c:v>
                </c:pt>
                <c:pt idx="22182">
                  <c:v>4277150116.8981481</c:v>
                </c:pt>
                <c:pt idx="22183">
                  <c:v>4277150186.3425927</c:v>
                </c:pt>
                <c:pt idx="22184">
                  <c:v>4277150255.7870374</c:v>
                </c:pt>
                <c:pt idx="22185">
                  <c:v>4277150325.231482</c:v>
                </c:pt>
                <c:pt idx="22186">
                  <c:v>4277150394.6759257</c:v>
                </c:pt>
                <c:pt idx="22187">
                  <c:v>4277150464.1203704</c:v>
                </c:pt>
                <c:pt idx="22188">
                  <c:v>4277150533.564815</c:v>
                </c:pt>
                <c:pt idx="22189">
                  <c:v>4277150603.0092592</c:v>
                </c:pt>
                <c:pt idx="22190">
                  <c:v>4277150672.4537039</c:v>
                </c:pt>
                <c:pt idx="22191">
                  <c:v>4277150741.8981485</c:v>
                </c:pt>
                <c:pt idx="22192">
                  <c:v>4277150811.3425922</c:v>
                </c:pt>
                <c:pt idx="22193">
                  <c:v>4277150880.7870369</c:v>
                </c:pt>
                <c:pt idx="22194">
                  <c:v>4277150950.2314816</c:v>
                </c:pt>
                <c:pt idx="22195">
                  <c:v>4277151019.6759257</c:v>
                </c:pt>
                <c:pt idx="22196">
                  <c:v>4277151090.2777781</c:v>
                </c:pt>
                <c:pt idx="22197">
                  <c:v>4277151159.7222219</c:v>
                </c:pt>
                <c:pt idx="22198">
                  <c:v>4277151229.1666665</c:v>
                </c:pt>
                <c:pt idx="22199">
                  <c:v>4277151298.6111112</c:v>
                </c:pt>
                <c:pt idx="22200">
                  <c:v>4277151368.0555553</c:v>
                </c:pt>
                <c:pt idx="22201">
                  <c:v>4277151437.5</c:v>
                </c:pt>
                <c:pt idx="22202">
                  <c:v>4277151506.9444447</c:v>
                </c:pt>
                <c:pt idx="22203">
                  <c:v>4277151576.3888893</c:v>
                </c:pt>
                <c:pt idx="22204">
                  <c:v>4277151645.833333</c:v>
                </c:pt>
                <c:pt idx="22205">
                  <c:v>4277151715.2777777</c:v>
                </c:pt>
                <c:pt idx="22206">
                  <c:v>4277151784.7222223</c:v>
                </c:pt>
                <c:pt idx="22207">
                  <c:v>4277151854.1666665</c:v>
                </c:pt>
                <c:pt idx="22208">
                  <c:v>4277151923.6111112</c:v>
                </c:pt>
                <c:pt idx="22209">
                  <c:v>4277151993.0555558</c:v>
                </c:pt>
                <c:pt idx="22210">
                  <c:v>4277152062.4999995</c:v>
                </c:pt>
                <c:pt idx="22211">
                  <c:v>4277152131.9444442</c:v>
                </c:pt>
                <c:pt idx="22212">
                  <c:v>4277152201.3888893</c:v>
                </c:pt>
                <c:pt idx="22213">
                  <c:v>4277152270.833333</c:v>
                </c:pt>
                <c:pt idx="22214">
                  <c:v>4277152340.2777777</c:v>
                </c:pt>
                <c:pt idx="22215">
                  <c:v>4277152409.7222223</c:v>
                </c:pt>
                <c:pt idx="22216">
                  <c:v>4277152479.1666665</c:v>
                </c:pt>
                <c:pt idx="22217">
                  <c:v>4277152548.6111112</c:v>
                </c:pt>
                <c:pt idx="22218">
                  <c:v>4277152618.0555558</c:v>
                </c:pt>
                <c:pt idx="22219">
                  <c:v>4277152687.5000005</c:v>
                </c:pt>
                <c:pt idx="22220">
                  <c:v>4277152756.9444442</c:v>
                </c:pt>
                <c:pt idx="22221">
                  <c:v>4277152826.3888888</c:v>
                </c:pt>
                <c:pt idx="22222">
                  <c:v>4277152895.8333335</c:v>
                </c:pt>
                <c:pt idx="22223">
                  <c:v>4277152965.2777777</c:v>
                </c:pt>
                <c:pt idx="22224">
                  <c:v>4277153034.7222223</c:v>
                </c:pt>
                <c:pt idx="22225">
                  <c:v>4277153104.166667</c:v>
                </c:pt>
                <c:pt idx="22226">
                  <c:v>4277153173.6111107</c:v>
                </c:pt>
                <c:pt idx="22227">
                  <c:v>4277153244.2129631</c:v>
                </c:pt>
                <c:pt idx="22228">
                  <c:v>4277153313.6574073</c:v>
                </c:pt>
                <c:pt idx="22229">
                  <c:v>4277153383.1018519</c:v>
                </c:pt>
                <c:pt idx="22230">
                  <c:v>4277153452.5462966</c:v>
                </c:pt>
                <c:pt idx="22231">
                  <c:v>4277153521.9907403</c:v>
                </c:pt>
                <c:pt idx="22232">
                  <c:v>4277153591.435185</c:v>
                </c:pt>
                <c:pt idx="22233">
                  <c:v>4277153660.8796296</c:v>
                </c:pt>
                <c:pt idx="22234">
                  <c:v>4277153730.3240743</c:v>
                </c:pt>
                <c:pt idx="22235">
                  <c:v>4277153799.7685184</c:v>
                </c:pt>
                <c:pt idx="22236">
                  <c:v>4277153869.2129631</c:v>
                </c:pt>
                <c:pt idx="22237">
                  <c:v>4277153938.6574078</c:v>
                </c:pt>
                <c:pt idx="22238">
                  <c:v>4277154008.1018515</c:v>
                </c:pt>
                <c:pt idx="22239">
                  <c:v>4277154077.5462961</c:v>
                </c:pt>
                <c:pt idx="22240">
                  <c:v>4277154146.9907408</c:v>
                </c:pt>
                <c:pt idx="22241">
                  <c:v>4277154216.435185</c:v>
                </c:pt>
                <c:pt idx="22242">
                  <c:v>4277154285.8796296</c:v>
                </c:pt>
                <c:pt idx="22243">
                  <c:v>4277154355.3240743</c:v>
                </c:pt>
                <c:pt idx="22244">
                  <c:v>4277154424.7685184</c:v>
                </c:pt>
                <c:pt idx="22245">
                  <c:v>4277154494.2129631</c:v>
                </c:pt>
                <c:pt idx="22246">
                  <c:v>4277154563.6574078</c:v>
                </c:pt>
                <c:pt idx="22247">
                  <c:v>4277154633.1018515</c:v>
                </c:pt>
                <c:pt idx="22248">
                  <c:v>4277154702.5462961</c:v>
                </c:pt>
                <c:pt idx="22249">
                  <c:v>4277154771.9907408</c:v>
                </c:pt>
                <c:pt idx="22250">
                  <c:v>4277154841.4351854</c:v>
                </c:pt>
                <c:pt idx="22251">
                  <c:v>4277154910.8796296</c:v>
                </c:pt>
                <c:pt idx="22252">
                  <c:v>4277154980.3240743</c:v>
                </c:pt>
                <c:pt idx="22253">
                  <c:v>4277155049.7685189</c:v>
                </c:pt>
                <c:pt idx="22254">
                  <c:v>4277155119.2129626</c:v>
                </c:pt>
                <c:pt idx="22255">
                  <c:v>4277155188.6574073</c:v>
                </c:pt>
                <c:pt idx="22256">
                  <c:v>4277155258.1018519</c:v>
                </c:pt>
                <c:pt idx="22257">
                  <c:v>4277155327.5462961</c:v>
                </c:pt>
                <c:pt idx="22258">
                  <c:v>4277155396.9907408</c:v>
                </c:pt>
                <c:pt idx="22259">
                  <c:v>4277155466.4351854</c:v>
                </c:pt>
                <c:pt idx="22260">
                  <c:v>4277155535.8796291</c:v>
                </c:pt>
                <c:pt idx="22261">
                  <c:v>4277155605.3240738</c:v>
                </c:pt>
                <c:pt idx="22262">
                  <c:v>4277155675.9259257</c:v>
                </c:pt>
                <c:pt idx="22263">
                  <c:v>4277155745.3703704</c:v>
                </c:pt>
                <c:pt idx="22264">
                  <c:v>4277155814.814815</c:v>
                </c:pt>
                <c:pt idx="22265">
                  <c:v>4277155884.2592597</c:v>
                </c:pt>
                <c:pt idx="22266">
                  <c:v>4277155953.7037034</c:v>
                </c:pt>
                <c:pt idx="22267">
                  <c:v>4277156023.1481481</c:v>
                </c:pt>
                <c:pt idx="22268">
                  <c:v>4277156092.5925927</c:v>
                </c:pt>
                <c:pt idx="22269">
                  <c:v>4277156162.0370369</c:v>
                </c:pt>
                <c:pt idx="22270">
                  <c:v>4277156231.4814816</c:v>
                </c:pt>
                <c:pt idx="22271">
                  <c:v>4277156300.9259262</c:v>
                </c:pt>
                <c:pt idx="22272">
                  <c:v>4277156370.3703699</c:v>
                </c:pt>
                <c:pt idx="22273">
                  <c:v>4277156439.8148146</c:v>
                </c:pt>
                <c:pt idx="22274">
                  <c:v>4277156509.2592597</c:v>
                </c:pt>
                <c:pt idx="22275">
                  <c:v>4277156578.7037034</c:v>
                </c:pt>
                <c:pt idx="22276">
                  <c:v>4277156648.1481481</c:v>
                </c:pt>
                <c:pt idx="22277">
                  <c:v>4277156717.5925927</c:v>
                </c:pt>
                <c:pt idx="22278">
                  <c:v>4277156787.0370369</c:v>
                </c:pt>
                <c:pt idx="22279">
                  <c:v>4277156856.4814816</c:v>
                </c:pt>
                <c:pt idx="22280">
                  <c:v>4277156925.9259262</c:v>
                </c:pt>
                <c:pt idx="22281">
                  <c:v>4277156995.3703709</c:v>
                </c:pt>
                <c:pt idx="22282">
                  <c:v>4277157064.8148146</c:v>
                </c:pt>
                <c:pt idx="22283">
                  <c:v>4277157134.2592592</c:v>
                </c:pt>
                <c:pt idx="22284">
                  <c:v>4277157203.7037039</c:v>
                </c:pt>
                <c:pt idx="22285">
                  <c:v>4277157273.1481481</c:v>
                </c:pt>
                <c:pt idx="22286">
                  <c:v>4277157342.5925927</c:v>
                </c:pt>
                <c:pt idx="22287">
                  <c:v>4277157412.0370374</c:v>
                </c:pt>
                <c:pt idx="22288">
                  <c:v>4277157481.4814811</c:v>
                </c:pt>
                <c:pt idx="22289">
                  <c:v>4277157550.9259257</c:v>
                </c:pt>
                <c:pt idx="22290">
                  <c:v>4277157620.3703704</c:v>
                </c:pt>
                <c:pt idx="22291">
                  <c:v>4277157689.8148146</c:v>
                </c:pt>
                <c:pt idx="22292">
                  <c:v>4277157759.2592592</c:v>
                </c:pt>
                <c:pt idx="22293">
                  <c:v>4277157828.7037039</c:v>
                </c:pt>
                <c:pt idx="22294">
                  <c:v>4277157898.1481476</c:v>
                </c:pt>
                <c:pt idx="22295">
                  <c:v>4277157967.5925922</c:v>
                </c:pt>
                <c:pt idx="22296">
                  <c:v>4277158037.0370374</c:v>
                </c:pt>
                <c:pt idx="22297">
                  <c:v>4277158106.481482</c:v>
                </c:pt>
                <c:pt idx="22298">
                  <c:v>4277158175.9259257</c:v>
                </c:pt>
                <c:pt idx="22299">
                  <c:v>4277158245.3703704</c:v>
                </c:pt>
                <c:pt idx="22300">
                  <c:v>4277158314.814815</c:v>
                </c:pt>
                <c:pt idx="22301">
                  <c:v>4277158385.4166665</c:v>
                </c:pt>
                <c:pt idx="22302">
                  <c:v>4277158454.8611112</c:v>
                </c:pt>
                <c:pt idx="22303">
                  <c:v>4277158524.3055553</c:v>
                </c:pt>
                <c:pt idx="22304">
                  <c:v>4277158593.75</c:v>
                </c:pt>
                <c:pt idx="22305">
                  <c:v>4277158663.1944447</c:v>
                </c:pt>
                <c:pt idx="22306">
                  <c:v>4277158732.6388888</c:v>
                </c:pt>
                <c:pt idx="22307">
                  <c:v>4277158802.0833335</c:v>
                </c:pt>
                <c:pt idx="22308">
                  <c:v>4277158871.5277781</c:v>
                </c:pt>
                <c:pt idx="22309">
                  <c:v>4277158940.9722219</c:v>
                </c:pt>
                <c:pt idx="22310">
                  <c:v>4277159010.4166665</c:v>
                </c:pt>
                <c:pt idx="22311">
                  <c:v>4277159079.8611112</c:v>
                </c:pt>
                <c:pt idx="22312">
                  <c:v>4277159149.3055558</c:v>
                </c:pt>
                <c:pt idx="22313">
                  <c:v>4277159218.75</c:v>
                </c:pt>
                <c:pt idx="22314">
                  <c:v>4277159288.1944447</c:v>
                </c:pt>
                <c:pt idx="22315">
                  <c:v>4277159357.6388893</c:v>
                </c:pt>
                <c:pt idx="22316">
                  <c:v>4277159427.083333</c:v>
                </c:pt>
                <c:pt idx="22317">
                  <c:v>4277159496.5277777</c:v>
                </c:pt>
                <c:pt idx="22318">
                  <c:v>4277159565.9722223</c:v>
                </c:pt>
                <c:pt idx="22319">
                  <c:v>4277159635.4166665</c:v>
                </c:pt>
                <c:pt idx="22320">
                  <c:v>4277159704.8611112</c:v>
                </c:pt>
                <c:pt idx="22321">
                  <c:v>4277159774.3055558</c:v>
                </c:pt>
                <c:pt idx="22322">
                  <c:v>4277159843.7499995</c:v>
                </c:pt>
                <c:pt idx="22323">
                  <c:v>4277159913.1944442</c:v>
                </c:pt>
                <c:pt idx="22324">
                  <c:v>4277159982.6388888</c:v>
                </c:pt>
                <c:pt idx="22325">
                  <c:v>4277160052.083333</c:v>
                </c:pt>
                <c:pt idx="22326">
                  <c:v>4277160121.5277777</c:v>
                </c:pt>
                <c:pt idx="22327">
                  <c:v>4277160190.9722223</c:v>
                </c:pt>
                <c:pt idx="22328">
                  <c:v>4277160260.416667</c:v>
                </c:pt>
                <c:pt idx="22329">
                  <c:v>4277160329.8611112</c:v>
                </c:pt>
                <c:pt idx="22330">
                  <c:v>4277160399.3055558</c:v>
                </c:pt>
                <c:pt idx="22331">
                  <c:v>4277160468.7500005</c:v>
                </c:pt>
                <c:pt idx="22332">
                  <c:v>4277160538.1944442</c:v>
                </c:pt>
                <c:pt idx="22333">
                  <c:v>4277160607.6388888</c:v>
                </c:pt>
                <c:pt idx="22334">
                  <c:v>4277160677.0833335</c:v>
                </c:pt>
                <c:pt idx="22335">
                  <c:v>4277160746.5277777</c:v>
                </c:pt>
                <c:pt idx="22336">
                  <c:v>4277160815.9722223</c:v>
                </c:pt>
                <c:pt idx="22337">
                  <c:v>4277160885.416667</c:v>
                </c:pt>
                <c:pt idx="22338">
                  <c:v>4277160954.8611107</c:v>
                </c:pt>
                <c:pt idx="22339">
                  <c:v>4277161024.3055553</c:v>
                </c:pt>
                <c:pt idx="22340">
                  <c:v>4277161093.75</c:v>
                </c:pt>
                <c:pt idx="22341">
                  <c:v>4277161164.3518519</c:v>
                </c:pt>
                <c:pt idx="22342">
                  <c:v>4277161233.7962966</c:v>
                </c:pt>
                <c:pt idx="22343">
                  <c:v>4277161303.2407403</c:v>
                </c:pt>
                <c:pt idx="22344">
                  <c:v>4277161372.685185</c:v>
                </c:pt>
                <c:pt idx="22345">
                  <c:v>4277161442.1296296</c:v>
                </c:pt>
                <c:pt idx="22346">
                  <c:v>4277161511.5740743</c:v>
                </c:pt>
                <c:pt idx="22347">
                  <c:v>4277161581.0185184</c:v>
                </c:pt>
                <c:pt idx="22348">
                  <c:v>4277161650.4629631</c:v>
                </c:pt>
                <c:pt idx="22349">
                  <c:v>4277161719.9074078</c:v>
                </c:pt>
                <c:pt idx="22350">
                  <c:v>4277161789.3518515</c:v>
                </c:pt>
                <c:pt idx="22351">
                  <c:v>4277161858.7962961</c:v>
                </c:pt>
                <c:pt idx="22352">
                  <c:v>4277161928.2407408</c:v>
                </c:pt>
                <c:pt idx="22353">
                  <c:v>4277161997.685185</c:v>
                </c:pt>
                <c:pt idx="22354">
                  <c:v>4277162067.1296296</c:v>
                </c:pt>
                <c:pt idx="22355">
                  <c:v>4277162136.5740743</c:v>
                </c:pt>
                <c:pt idx="22356">
                  <c:v>4277162206.018518</c:v>
                </c:pt>
                <c:pt idx="22357">
                  <c:v>4277162275.4629626</c:v>
                </c:pt>
                <c:pt idx="22358">
                  <c:v>4277162344.9074078</c:v>
                </c:pt>
                <c:pt idx="22359">
                  <c:v>4277162414.3518524</c:v>
                </c:pt>
                <c:pt idx="22360">
                  <c:v>4277162483.7962961</c:v>
                </c:pt>
                <c:pt idx="22361">
                  <c:v>4277162553.2407408</c:v>
                </c:pt>
                <c:pt idx="22362">
                  <c:v>4277162622.6851854</c:v>
                </c:pt>
                <c:pt idx="22363">
                  <c:v>4277162692.1296296</c:v>
                </c:pt>
                <c:pt idx="22364">
                  <c:v>4277162761.5740743</c:v>
                </c:pt>
                <c:pt idx="22365">
                  <c:v>4277162831.0185189</c:v>
                </c:pt>
                <c:pt idx="22366">
                  <c:v>4277162900.4629626</c:v>
                </c:pt>
                <c:pt idx="22367">
                  <c:v>4277162969.9074073</c:v>
                </c:pt>
                <c:pt idx="22368">
                  <c:v>4277163039.3518519</c:v>
                </c:pt>
                <c:pt idx="22369">
                  <c:v>4277163108.7962961</c:v>
                </c:pt>
                <c:pt idx="22370">
                  <c:v>4277163178.2407408</c:v>
                </c:pt>
                <c:pt idx="22371">
                  <c:v>4277163247.6851854</c:v>
                </c:pt>
                <c:pt idx="22372">
                  <c:v>4277163317.1296291</c:v>
                </c:pt>
                <c:pt idx="22373">
                  <c:v>4277163386.5740738</c:v>
                </c:pt>
                <c:pt idx="22374">
                  <c:v>4277163456.0185184</c:v>
                </c:pt>
                <c:pt idx="22375">
                  <c:v>4277163525.4629631</c:v>
                </c:pt>
                <c:pt idx="22376">
                  <c:v>4277163594.9074073</c:v>
                </c:pt>
                <c:pt idx="22377">
                  <c:v>4277163664.3518519</c:v>
                </c:pt>
                <c:pt idx="22378">
                  <c:v>4277163733.7962966</c:v>
                </c:pt>
                <c:pt idx="22379">
                  <c:v>4277163804.3981481</c:v>
                </c:pt>
                <c:pt idx="22380">
                  <c:v>4277163873.8425927</c:v>
                </c:pt>
                <c:pt idx="22381">
                  <c:v>4277163943.2870369</c:v>
                </c:pt>
                <c:pt idx="22382">
                  <c:v>4277164012.7314816</c:v>
                </c:pt>
                <c:pt idx="22383">
                  <c:v>4277164082.1759262</c:v>
                </c:pt>
                <c:pt idx="22384">
                  <c:v>4277164151.6203699</c:v>
                </c:pt>
                <c:pt idx="22385">
                  <c:v>4277164221.0648146</c:v>
                </c:pt>
                <c:pt idx="22386">
                  <c:v>4277164290.5092592</c:v>
                </c:pt>
                <c:pt idx="22387">
                  <c:v>4277164359.9537034</c:v>
                </c:pt>
                <c:pt idx="22388">
                  <c:v>4277164429.3981481</c:v>
                </c:pt>
                <c:pt idx="22389">
                  <c:v>4277164498.8425927</c:v>
                </c:pt>
                <c:pt idx="22390">
                  <c:v>4277164568.2870374</c:v>
                </c:pt>
                <c:pt idx="22391">
                  <c:v>4277164637.7314816</c:v>
                </c:pt>
                <c:pt idx="22392">
                  <c:v>4277164707.1759262</c:v>
                </c:pt>
                <c:pt idx="22393">
                  <c:v>4277164776.6203709</c:v>
                </c:pt>
                <c:pt idx="22394">
                  <c:v>4277164846.0648146</c:v>
                </c:pt>
                <c:pt idx="22395">
                  <c:v>4277164915.5092592</c:v>
                </c:pt>
                <c:pt idx="22396">
                  <c:v>4277164984.9537039</c:v>
                </c:pt>
                <c:pt idx="22397">
                  <c:v>4277165054.3981481</c:v>
                </c:pt>
                <c:pt idx="22398">
                  <c:v>4277165123.8425927</c:v>
                </c:pt>
                <c:pt idx="22399">
                  <c:v>4277165193.2870374</c:v>
                </c:pt>
                <c:pt idx="22400">
                  <c:v>4277165262.7314811</c:v>
                </c:pt>
                <c:pt idx="22401">
                  <c:v>4277165332.1759257</c:v>
                </c:pt>
                <c:pt idx="22402">
                  <c:v>4277165401.6203704</c:v>
                </c:pt>
                <c:pt idx="22403">
                  <c:v>4277165471.0648146</c:v>
                </c:pt>
                <c:pt idx="22404">
                  <c:v>4277165540.5092592</c:v>
                </c:pt>
                <c:pt idx="22405">
                  <c:v>4277165609.9537039</c:v>
                </c:pt>
                <c:pt idx="22406">
                  <c:v>4277165679.3981485</c:v>
                </c:pt>
                <c:pt idx="22407">
                  <c:v>4277165748.8425922</c:v>
                </c:pt>
                <c:pt idx="22408">
                  <c:v>4277165818.2870369</c:v>
                </c:pt>
                <c:pt idx="22409">
                  <c:v>4277165887.7314816</c:v>
                </c:pt>
                <c:pt idx="22410">
                  <c:v>4277165957.1759257</c:v>
                </c:pt>
                <c:pt idx="22411">
                  <c:v>4277166026.6203704</c:v>
                </c:pt>
                <c:pt idx="22412">
                  <c:v>4277166096.064815</c:v>
                </c:pt>
                <c:pt idx="22413">
                  <c:v>4277166165.5092592</c:v>
                </c:pt>
                <c:pt idx="22414">
                  <c:v>4277166234.9537039</c:v>
                </c:pt>
                <c:pt idx="22415">
                  <c:v>4277166304.3981485</c:v>
                </c:pt>
                <c:pt idx="22416">
                  <c:v>4277166373.8425922</c:v>
                </c:pt>
                <c:pt idx="22417">
                  <c:v>4277166443.2870369</c:v>
                </c:pt>
                <c:pt idx="22418">
                  <c:v>4277166512.7314816</c:v>
                </c:pt>
                <c:pt idx="22419">
                  <c:v>4277166582.1759257</c:v>
                </c:pt>
                <c:pt idx="22420">
                  <c:v>4277166651.6203704</c:v>
                </c:pt>
                <c:pt idx="22421">
                  <c:v>4277166721.064815</c:v>
                </c:pt>
                <c:pt idx="22422">
                  <c:v>4277166790.5092597</c:v>
                </c:pt>
                <c:pt idx="22423">
                  <c:v>4277166861.1111112</c:v>
                </c:pt>
                <c:pt idx="22424">
                  <c:v>4277166930.5555558</c:v>
                </c:pt>
                <c:pt idx="22425">
                  <c:v>4277167000</c:v>
                </c:pt>
                <c:pt idx="22426">
                  <c:v>4277167069.4444447</c:v>
                </c:pt>
                <c:pt idx="22427">
                  <c:v>4277167138.8888893</c:v>
                </c:pt>
                <c:pt idx="22428">
                  <c:v>4277167208.333333</c:v>
                </c:pt>
                <c:pt idx="22429">
                  <c:v>4277167277.7777777</c:v>
                </c:pt>
                <c:pt idx="22430">
                  <c:v>4277167347.2222223</c:v>
                </c:pt>
                <c:pt idx="22431">
                  <c:v>4277167416.6666665</c:v>
                </c:pt>
                <c:pt idx="22432">
                  <c:v>4277167486.1111112</c:v>
                </c:pt>
                <c:pt idx="22433">
                  <c:v>4277167555.5555558</c:v>
                </c:pt>
                <c:pt idx="22434">
                  <c:v>4277167624.9999995</c:v>
                </c:pt>
                <c:pt idx="22435">
                  <c:v>4277167694.4444442</c:v>
                </c:pt>
                <c:pt idx="22436">
                  <c:v>4277167763.8888888</c:v>
                </c:pt>
                <c:pt idx="22437">
                  <c:v>4277167833.3333335</c:v>
                </c:pt>
                <c:pt idx="22438">
                  <c:v>4277167902.7777777</c:v>
                </c:pt>
                <c:pt idx="22439">
                  <c:v>4277167972.2222223</c:v>
                </c:pt>
                <c:pt idx="22440">
                  <c:v>4277168041.666667</c:v>
                </c:pt>
                <c:pt idx="22441">
                  <c:v>4277168111.1111107</c:v>
                </c:pt>
                <c:pt idx="22442">
                  <c:v>4277168180.5555558</c:v>
                </c:pt>
                <c:pt idx="22443">
                  <c:v>4277168250.0000005</c:v>
                </c:pt>
                <c:pt idx="22444">
                  <c:v>4277168319.4444442</c:v>
                </c:pt>
                <c:pt idx="22445">
                  <c:v>4277168388.8888888</c:v>
                </c:pt>
                <c:pt idx="22446">
                  <c:v>4277168458.3333335</c:v>
                </c:pt>
                <c:pt idx="22447">
                  <c:v>4277168527.7777777</c:v>
                </c:pt>
                <c:pt idx="22448">
                  <c:v>4277168597.2222223</c:v>
                </c:pt>
                <c:pt idx="22449">
                  <c:v>4277168666.666667</c:v>
                </c:pt>
                <c:pt idx="22450">
                  <c:v>4277168736.1111107</c:v>
                </c:pt>
                <c:pt idx="22451">
                  <c:v>4277168805.5555553</c:v>
                </c:pt>
                <c:pt idx="22452">
                  <c:v>4277168875</c:v>
                </c:pt>
                <c:pt idx="22453">
                  <c:v>4277168944.4444447</c:v>
                </c:pt>
                <c:pt idx="22454">
                  <c:v>4277169013.8888888</c:v>
                </c:pt>
                <c:pt idx="22455">
                  <c:v>4277169083.3333335</c:v>
                </c:pt>
                <c:pt idx="22456">
                  <c:v>4277169152.7777781</c:v>
                </c:pt>
                <c:pt idx="22457">
                  <c:v>4277169223.3796296</c:v>
                </c:pt>
                <c:pt idx="22458">
                  <c:v>4277169292.8240743</c:v>
                </c:pt>
                <c:pt idx="22459">
                  <c:v>4277169362.2685184</c:v>
                </c:pt>
                <c:pt idx="22460">
                  <c:v>4277169431.7129631</c:v>
                </c:pt>
                <c:pt idx="22461">
                  <c:v>4277169501.1574078</c:v>
                </c:pt>
                <c:pt idx="22462">
                  <c:v>4277169570.6018515</c:v>
                </c:pt>
                <c:pt idx="22463">
                  <c:v>4277169640.0462961</c:v>
                </c:pt>
                <c:pt idx="22464">
                  <c:v>4277169709.4907408</c:v>
                </c:pt>
                <c:pt idx="22465">
                  <c:v>4277169778.935185</c:v>
                </c:pt>
                <c:pt idx="22466">
                  <c:v>4277169848.3796296</c:v>
                </c:pt>
                <c:pt idx="22467">
                  <c:v>4277169917.8240743</c:v>
                </c:pt>
                <c:pt idx="22468">
                  <c:v>4277169987.268518</c:v>
                </c:pt>
                <c:pt idx="22469">
                  <c:v>4277170056.7129626</c:v>
                </c:pt>
                <c:pt idx="22470">
                  <c:v>4277170126.1574073</c:v>
                </c:pt>
                <c:pt idx="22471">
                  <c:v>4277170195.6018519</c:v>
                </c:pt>
                <c:pt idx="22472">
                  <c:v>4277170265.0462961</c:v>
                </c:pt>
                <c:pt idx="22473">
                  <c:v>4277170334.4907408</c:v>
                </c:pt>
                <c:pt idx="22474">
                  <c:v>4277170403.9351854</c:v>
                </c:pt>
                <c:pt idx="22475">
                  <c:v>4277170473.3796296</c:v>
                </c:pt>
                <c:pt idx="22476">
                  <c:v>4277170542.8240743</c:v>
                </c:pt>
                <c:pt idx="22477">
                  <c:v>4277170612.2685189</c:v>
                </c:pt>
                <c:pt idx="22478">
                  <c:v>4277170681.7129626</c:v>
                </c:pt>
                <c:pt idx="22479">
                  <c:v>4277170751.1574073</c:v>
                </c:pt>
                <c:pt idx="22480">
                  <c:v>4277170820.6018519</c:v>
                </c:pt>
                <c:pt idx="22481">
                  <c:v>4277170890.0462961</c:v>
                </c:pt>
                <c:pt idx="22482">
                  <c:v>4277170959.4907408</c:v>
                </c:pt>
                <c:pt idx="22483">
                  <c:v>4277171028.9351854</c:v>
                </c:pt>
                <c:pt idx="22484">
                  <c:v>4277171098.3796301</c:v>
                </c:pt>
                <c:pt idx="22485">
                  <c:v>4277171167.8240738</c:v>
                </c:pt>
                <c:pt idx="22486">
                  <c:v>4277171237.2685184</c:v>
                </c:pt>
                <c:pt idx="22487">
                  <c:v>4277171306.7129631</c:v>
                </c:pt>
                <c:pt idx="22488">
                  <c:v>4277171376.1574073</c:v>
                </c:pt>
                <c:pt idx="22489">
                  <c:v>4277171445.6018519</c:v>
                </c:pt>
                <c:pt idx="22490">
                  <c:v>4277171515.0462966</c:v>
                </c:pt>
                <c:pt idx="22491">
                  <c:v>4277171584.4907403</c:v>
                </c:pt>
                <c:pt idx="22492">
                  <c:v>4277171653.935185</c:v>
                </c:pt>
                <c:pt idx="22493">
                  <c:v>4277171723.3796296</c:v>
                </c:pt>
                <c:pt idx="22494">
                  <c:v>4277171793.9814816</c:v>
                </c:pt>
                <c:pt idx="22495">
                  <c:v>4277171863.4259262</c:v>
                </c:pt>
                <c:pt idx="22496">
                  <c:v>4277171932.8703699</c:v>
                </c:pt>
                <c:pt idx="22497">
                  <c:v>4277172002.3148146</c:v>
                </c:pt>
                <c:pt idx="22498">
                  <c:v>4277172071.7592592</c:v>
                </c:pt>
                <c:pt idx="22499">
                  <c:v>4277172141.2037034</c:v>
                </c:pt>
                <c:pt idx="22500">
                  <c:v>4277172210.6481481</c:v>
                </c:pt>
                <c:pt idx="22501">
                  <c:v>4277172280.0925927</c:v>
                </c:pt>
                <c:pt idx="22502">
                  <c:v>4277172349.5370374</c:v>
                </c:pt>
                <c:pt idx="22503">
                  <c:v>4277172418.9814816</c:v>
                </c:pt>
                <c:pt idx="22504">
                  <c:v>4277172488.4259262</c:v>
                </c:pt>
                <c:pt idx="22505">
                  <c:v>4277172557.8703709</c:v>
                </c:pt>
                <c:pt idx="22506">
                  <c:v>4277172627.3148146</c:v>
                </c:pt>
                <c:pt idx="22507">
                  <c:v>4277172696.7592592</c:v>
                </c:pt>
                <c:pt idx="22508">
                  <c:v>4277172766.2037039</c:v>
                </c:pt>
                <c:pt idx="22509">
                  <c:v>4277172835.6481481</c:v>
                </c:pt>
                <c:pt idx="22510">
                  <c:v>4277172905.0925927</c:v>
                </c:pt>
                <c:pt idx="22511">
                  <c:v>4277172974.5370374</c:v>
                </c:pt>
                <c:pt idx="22512">
                  <c:v>4277173043.9814811</c:v>
                </c:pt>
                <c:pt idx="22513">
                  <c:v>4277173113.4259257</c:v>
                </c:pt>
                <c:pt idx="22514">
                  <c:v>4277173182.8703704</c:v>
                </c:pt>
                <c:pt idx="22515">
                  <c:v>4277173252.3148146</c:v>
                </c:pt>
                <c:pt idx="22516">
                  <c:v>4277173321.7592592</c:v>
                </c:pt>
                <c:pt idx="22517">
                  <c:v>4277173391.2037039</c:v>
                </c:pt>
                <c:pt idx="22518">
                  <c:v>4277173460.6481485</c:v>
                </c:pt>
                <c:pt idx="22519">
                  <c:v>4277173530.0925922</c:v>
                </c:pt>
                <c:pt idx="22520">
                  <c:v>4277173599.5370369</c:v>
                </c:pt>
                <c:pt idx="22521">
                  <c:v>4277173668.9814816</c:v>
                </c:pt>
                <c:pt idx="22522">
                  <c:v>4277173738.4259257</c:v>
                </c:pt>
                <c:pt idx="22523">
                  <c:v>4277173807.8703704</c:v>
                </c:pt>
                <c:pt idx="22524">
                  <c:v>4277173877.314815</c:v>
                </c:pt>
                <c:pt idx="22525">
                  <c:v>4277173946.7592587</c:v>
                </c:pt>
                <c:pt idx="22526">
                  <c:v>4277174016.2037039</c:v>
                </c:pt>
                <c:pt idx="22527">
                  <c:v>4277174085.6481485</c:v>
                </c:pt>
                <c:pt idx="22528">
                  <c:v>4277174155.0925922</c:v>
                </c:pt>
                <c:pt idx="22529">
                  <c:v>4277174224.5370369</c:v>
                </c:pt>
                <c:pt idx="22530">
                  <c:v>4277174293.9814816</c:v>
                </c:pt>
                <c:pt idx="22531">
                  <c:v>4277174363.4259262</c:v>
                </c:pt>
                <c:pt idx="22532">
                  <c:v>4277174432.8703704</c:v>
                </c:pt>
                <c:pt idx="22533">
                  <c:v>4277174502.314815</c:v>
                </c:pt>
                <c:pt idx="22534">
                  <c:v>4277174571.7592597</c:v>
                </c:pt>
                <c:pt idx="22535">
                  <c:v>4277174641.2037034</c:v>
                </c:pt>
                <c:pt idx="22536">
                  <c:v>4277174711.8055558</c:v>
                </c:pt>
                <c:pt idx="22537">
                  <c:v>4277174781.25</c:v>
                </c:pt>
                <c:pt idx="22538">
                  <c:v>4277174850.6944447</c:v>
                </c:pt>
                <c:pt idx="22539">
                  <c:v>4277174920.1388893</c:v>
                </c:pt>
                <c:pt idx="22540">
                  <c:v>4277174989.583333</c:v>
                </c:pt>
                <c:pt idx="22541">
                  <c:v>4277175059.0277777</c:v>
                </c:pt>
                <c:pt idx="22542">
                  <c:v>4277175128.4722223</c:v>
                </c:pt>
                <c:pt idx="22543">
                  <c:v>4277175197.9166665</c:v>
                </c:pt>
                <c:pt idx="22544">
                  <c:v>4277175267.3611112</c:v>
                </c:pt>
                <c:pt idx="22545">
                  <c:v>4277175336.8055558</c:v>
                </c:pt>
                <c:pt idx="22546">
                  <c:v>4277175406.2499995</c:v>
                </c:pt>
                <c:pt idx="22547">
                  <c:v>4277175475.6944442</c:v>
                </c:pt>
                <c:pt idx="22548">
                  <c:v>4277175545.1388888</c:v>
                </c:pt>
                <c:pt idx="22549">
                  <c:v>4277175614.5833335</c:v>
                </c:pt>
                <c:pt idx="22550">
                  <c:v>4277175684.0277777</c:v>
                </c:pt>
                <c:pt idx="22551">
                  <c:v>4277175753.4722223</c:v>
                </c:pt>
                <c:pt idx="22552">
                  <c:v>4277175822.916667</c:v>
                </c:pt>
                <c:pt idx="22553">
                  <c:v>4277175892.3611107</c:v>
                </c:pt>
                <c:pt idx="22554">
                  <c:v>4277175961.8055553</c:v>
                </c:pt>
                <c:pt idx="22555">
                  <c:v>4277176031.25</c:v>
                </c:pt>
                <c:pt idx="22556">
                  <c:v>4277176100.6944442</c:v>
                </c:pt>
                <c:pt idx="22557">
                  <c:v>4277176170.1388888</c:v>
                </c:pt>
                <c:pt idx="22558">
                  <c:v>4277176239.5833335</c:v>
                </c:pt>
                <c:pt idx="22559">
                  <c:v>4277176309.0277777</c:v>
                </c:pt>
                <c:pt idx="22560">
                  <c:v>4277176378.4722223</c:v>
                </c:pt>
                <c:pt idx="22561">
                  <c:v>4277176447.916667</c:v>
                </c:pt>
                <c:pt idx="22562">
                  <c:v>4277176517.3611116</c:v>
                </c:pt>
                <c:pt idx="22563">
                  <c:v>4277176586.8055553</c:v>
                </c:pt>
                <c:pt idx="22564">
                  <c:v>4277176656.25</c:v>
                </c:pt>
                <c:pt idx="22565">
                  <c:v>4277176725.6944447</c:v>
                </c:pt>
                <c:pt idx="22566">
                  <c:v>4277176795.1388888</c:v>
                </c:pt>
                <c:pt idx="22567">
                  <c:v>4277176864.5833335</c:v>
                </c:pt>
                <c:pt idx="22568">
                  <c:v>4277176934.0277781</c:v>
                </c:pt>
                <c:pt idx="22569">
                  <c:v>4277177003.4722219</c:v>
                </c:pt>
                <c:pt idx="22570">
                  <c:v>4277177074.0740743</c:v>
                </c:pt>
                <c:pt idx="22571">
                  <c:v>4277177143.5185184</c:v>
                </c:pt>
                <c:pt idx="22572">
                  <c:v>4277177212.9629631</c:v>
                </c:pt>
                <c:pt idx="22573">
                  <c:v>4277177282.4074078</c:v>
                </c:pt>
                <c:pt idx="22574">
                  <c:v>4277177351.8518515</c:v>
                </c:pt>
                <c:pt idx="22575">
                  <c:v>4277177421.2962961</c:v>
                </c:pt>
                <c:pt idx="22576">
                  <c:v>4277177490.7407408</c:v>
                </c:pt>
                <c:pt idx="22577">
                  <c:v>4277177560.185185</c:v>
                </c:pt>
                <c:pt idx="22578">
                  <c:v>4277177629.6296296</c:v>
                </c:pt>
                <c:pt idx="22579">
                  <c:v>4277177699.0740743</c:v>
                </c:pt>
                <c:pt idx="22580">
                  <c:v>4277177768.5185189</c:v>
                </c:pt>
                <c:pt idx="22581">
                  <c:v>4277177837.9629626</c:v>
                </c:pt>
                <c:pt idx="22582">
                  <c:v>4277177907.4074073</c:v>
                </c:pt>
                <c:pt idx="22583">
                  <c:v>4277177976.8518519</c:v>
                </c:pt>
                <c:pt idx="22584">
                  <c:v>4277178046.2962961</c:v>
                </c:pt>
                <c:pt idx="22585">
                  <c:v>4277178115.7407408</c:v>
                </c:pt>
                <c:pt idx="22586">
                  <c:v>4277178185.1851854</c:v>
                </c:pt>
                <c:pt idx="22587">
                  <c:v>4277178254.6296291</c:v>
                </c:pt>
                <c:pt idx="22588">
                  <c:v>4277178324.0740743</c:v>
                </c:pt>
                <c:pt idx="22589">
                  <c:v>4277178393.5185189</c:v>
                </c:pt>
                <c:pt idx="22590">
                  <c:v>4277178462.9629626</c:v>
                </c:pt>
                <c:pt idx="22591">
                  <c:v>4277178532.4074073</c:v>
                </c:pt>
                <c:pt idx="22592">
                  <c:v>4277178601.8518519</c:v>
                </c:pt>
                <c:pt idx="22593">
                  <c:v>4277178671.2962961</c:v>
                </c:pt>
                <c:pt idx="22594">
                  <c:v>4277178740.7407408</c:v>
                </c:pt>
                <c:pt idx="22595">
                  <c:v>4277178810.1851854</c:v>
                </c:pt>
                <c:pt idx="22596">
                  <c:v>4277178879.6296301</c:v>
                </c:pt>
                <c:pt idx="22597">
                  <c:v>4277178949.0740738</c:v>
                </c:pt>
                <c:pt idx="22598">
                  <c:v>4277179018.5185184</c:v>
                </c:pt>
                <c:pt idx="22599">
                  <c:v>4277179087.9629631</c:v>
                </c:pt>
                <c:pt idx="22600">
                  <c:v>4277179157.4074073</c:v>
                </c:pt>
                <c:pt idx="22601">
                  <c:v>4277179226.8518519</c:v>
                </c:pt>
                <c:pt idx="22602">
                  <c:v>4277179296.2962966</c:v>
                </c:pt>
                <c:pt idx="22603">
                  <c:v>4277179365.7407403</c:v>
                </c:pt>
                <c:pt idx="22604">
                  <c:v>4277179435.185185</c:v>
                </c:pt>
                <c:pt idx="22605">
                  <c:v>4277179504.6296296</c:v>
                </c:pt>
                <c:pt idx="22606">
                  <c:v>4277179574.0740738</c:v>
                </c:pt>
                <c:pt idx="22607">
                  <c:v>4277179643.5185184</c:v>
                </c:pt>
                <c:pt idx="22608">
                  <c:v>4277179714.1203699</c:v>
                </c:pt>
                <c:pt idx="22609">
                  <c:v>4277179783.5648146</c:v>
                </c:pt>
                <c:pt idx="22610">
                  <c:v>4277179853.0092592</c:v>
                </c:pt>
                <c:pt idx="22611">
                  <c:v>4277179922.4537039</c:v>
                </c:pt>
                <c:pt idx="22612">
                  <c:v>4277179991.8981481</c:v>
                </c:pt>
                <c:pt idx="22613">
                  <c:v>4277180061.3425927</c:v>
                </c:pt>
                <c:pt idx="22614">
                  <c:v>4277180130.7870374</c:v>
                </c:pt>
                <c:pt idx="22615">
                  <c:v>4277180200.2314811</c:v>
                </c:pt>
                <c:pt idx="22616">
                  <c:v>4277180269.6759257</c:v>
                </c:pt>
                <c:pt idx="22617">
                  <c:v>4277180339.1203709</c:v>
                </c:pt>
                <c:pt idx="22618">
                  <c:v>4277180408.5648146</c:v>
                </c:pt>
                <c:pt idx="22619">
                  <c:v>4277180478.0092592</c:v>
                </c:pt>
                <c:pt idx="22620">
                  <c:v>4277180547.4537039</c:v>
                </c:pt>
                <c:pt idx="22621">
                  <c:v>4277180616.8981481</c:v>
                </c:pt>
                <c:pt idx="22622">
                  <c:v>4277180686.3425927</c:v>
                </c:pt>
                <c:pt idx="22623">
                  <c:v>4277180755.7870374</c:v>
                </c:pt>
                <c:pt idx="22624">
                  <c:v>4277180825.2314811</c:v>
                </c:pt>
                <c:pt idx="22625">
                  <c:v>4277180894.6759257</c:v>
                </c:pt>
                <c:pt idx="22626">
                  <c:v>4277180964.1203704</c:v>
                </c:pt>
                <c:pt idx="22627">
                  <c:v>4277181033.564815</c:v>
                </c:pt>
                <c:pt idx="22628">
                  <c:v>4277181103.0092592</c:v>
                </c:pt>
                <c:pt idx="22629">
                  <c:v>4277181172.4537039</c:v>
                </c:pt>
                <c:pt idx="22630">
                  <c:v>4277181241.8981485</c:v>
                </c:pt>
                <c:pt idx="22631">
                  <c:v>4277181311.3425922</c:v>
                </c:pt>
                <c:pt idx="22632">
                  <c:v>4277181380.7870369</c:v>
                </c:pt>
                <c:pt idx="22633">
                  <c:v>4277181450.2314816</c:v>
                </c:pt>
                <c:pt idx="22634">
                  <c:v>4277181519.6759257</c:v>
                </c:pt>
                <c:pt idx="22635">
                  <c:v>4277181589.1203704</c:v>
                </c:pt>
                <c:pt idx="22636">
                  <c:v>4277181658.564815</c:v>
                </c:pt>
                <c:pt idx="22637">
                  <c:v>4277181728.0092587</c:v>
                </c:pt>
                <c:pt idx="22638">
                  <c:v>4277181797.4537034</c:v>
                </c:pt>
                <c:pt idx="22639">
                  <c:v>4277181868.0555553</c:v>
                </c:pt>
                <c:pt idx="22640">
                  <c:v>4277181937.5</c:v>
                </c:pt>
                <c:pt idx="22641">
                  <c:v>4277182006.9444447</c:v>
                </c:pt>
                <c:pt idx="22642">
                  <c:v>4277182076.3888884</c:v>
                </c:pt>
                <c:pt idx="22643">
                  <c:v>4277182145.833333</c:v>
                </c:pt>
                <c:pt idx="22644">
                  <c:v>4277182215.2777777</c:v>
                </c:pt>
                <c:pt idx="22645">
                  <c:v>4277182284.7222223</c:v>
                </c:pt>
                <c:pt idx="22646">
                  <c:v>4277182354.1666665</c:v>
                </c:pt>
                <c:pt idx="22647">
                  <c:v>4277182423.6111112</c:v>
                </c:pt>
                <c:pt idx="22648">
                  <c:v>4277182493.0555558</c:v>
                </c:pt>
                <c:pt idx="22649">
                  <c:v>4277182562.5</c:v>
                </c:pt>
                <c:pt idx="22650">
                  <c:v>4277182631.9444447</c:v>
                </c:pt>
                <c:pt idx="22651">
                  <c:v>4277182701.3888893</c:v>
                </c:pt>
                <c:pt idx="22652">
                  <c:v>4277182770.833333</c:v>
                </c:pt>
                <c:pt idx="22653">
                  <c:v>4277182840.2777777</c:v>
                </c:pt>
                <c:pt idx="22654">
                  <c:v>4277182909.7222223</c:v>
                </c:pt>
                <c:pt idx="22655">
                  <c:v>4277182979.1666665</c:v>
                </c:pt>
                <c:pt idx="22656">
                  <c:v>4277183048.6111112</c:v>
                </c:pt>
                <c:pt idx="22657">
                  <c:v>4277183118.0555558</c:v>
                </c:pt>
                <c:pt idx="22658">
                  <c:v>4277183187.5000005</c:v>
                </c:pt>
                <c:pt idx="22659">
                  <c:v>4277183256.9444442</c:v>
                </c:pt>
                <c:pt idx="22660">
                  <c:v>4277183326.3888888</c:v>
                </c:pt>
                <c:pt idx="22661">
                  <c:v>4277183395.8333335</c:v>
                </c:pt>
                <c:pt idx="22662">
                  <c:v>4277183465.2777777</c:v>
                </c:pt>
                <c:pt idx="22663">
                  <c:v>4277183534.7222223</c:v>
                </c:pt>
                <c:pt idx="22664">
                  <c:v>4277183604.166667</c:v>
                </c:pt>
                <c:pt idx="22665">
                  <c:v>4277183673.6111107</c:v>
                </c:pt>
                <c:pt idx="22666">
                  <c:v>4277183743.0555553</c:v>
                </c:pt>
                <c:pt idx="22667">
                  <c:v>4277183812.5</c:v>
                </c:pt>
                <c:pt idx="22668">
                  <c:v>4277183881.9444442</c:v>
                </c:pt>
                <c:pt idx="22669">
                  <c:v>4277183951.3888888</c:v>
                </c:pt>
                <c:pt idx="22670">
                  <c:v>4277184020.8333335</c:v>
                </c:pt>
                <c:pt idx="22671">
                  <c:v>4277184090.2777772</c:v>
                </c:pt>
                <c:pt idx="22672">
                  <c:v>4277184159.7222223</c:v>
                </c:pt>
                <c:pt idx="22673">
                  <c:v>4277184229.166667</c:v>
                </c:pt>
                <c:pt idx="22674">
                  <c:v>4277184298.6111116</c:v>
                </c:pt>
                <c:pt idx="22675">
                  <c:v>4277184368.0555553</c:v>
                </c:pt>
                <c:pt idx="22676">
                  <c:v>4277184438.6574078</c:v>
                </c:pt>
                <c:pt idx="22677">
                  <c:v>4277184508.1018515</c:v>
                </c:pt>
                <c:pt idx="22678">
                  <c:v>4277184577.5462961</c:v>
                </c:pt>
                <c:pt idx="22679">
                  <c:v>4277184646.9907413</c:v>
                </c:pt>
                <c:pt idx="22680">
                  <c:v>4277184716.435185</c:v>
                </c:pt>
                <c:pt idx="22681">
                  <c:v>4277184785.8796296</c:v>
                </c:pt>
                <c:pt idx="22682">
                  <c:v>4277184855.3240743</c:v>
                </c:pt>
                <c:pt idx="22683">
                  <c:v>4277184924.7685184</c:v>
                </c:pt>
                <c:pt idx="22684">
                  <c:v>4277184994.2129631</c:v>
                </c:pt>
                <c:pt idx="22685">
                  <c:v>4277185063.6574078</c:v>
                </c:pt>
                <c:pt idx="22686">
                  <c:v>4277185133.1018515</c:v>
                </c:pt>
                <c:pt idx="22687">
                  <c:v>4277185202.5462961</c:v>
                </c:pt>
                <c:pt idx="22688">
                  <c:v>4277185271.9907408</c:v>
                </c:pt>
                <c:pt idx="22689">
                  <c:v>4277185341.4351854</c:v>
                </c:pt>
                <c:pt idx="22690">
                  <c:v>4277185410.8796296</c:v>
                </c:pt>
                <c:pt idx="22691">
                  <c:v>4277185480.3240743</c:v>
                </c:pt>
                <c:pt idx="22692">
                  <c:v>4277185549.7685189</c:v>
                </c:pt>
                <c:pt idx="22693">
                  <c:v>4277185619.2129626</c:v>
                </c:pt>
                <c:pt idx="22694">
                  <c:v>4277185688.6574073</c:v>
                </c:pt>
                <c:pt idx="22695">
                  <c:v>4277185758.1018519</c:v>
                </c:pt>
                <c:pt idx="22696">
                  <c:v>4277185827.5462961</c:v>
                </c:pt>
                <c:pt idx="22697">
                  <c:v>4277185896.9907408</c:v>
                </c:pt>
                <c:pt idx="22698">
                  <c:v>4277185966.4351854</c:v>
                </c:pt>
                <c:pt idx="22699">
                  <c:v>4277186035.8796291</c:v>
                </c:pt>
                <c:pt idx="22700">
                  <c:v>4277186105.3240738</c:v>
                </c:pt>
                <c:pt idx="22701">
                  <c:v>4277186174.7685184</c:v>
                </c:pt>
                <c:pt idx="22702">
                  <c:v>4277186244.2129626</c:v>
                </c:pt>
                <c:pt idx="22703">
                  <c:v>4277186313.6574073</c:v>
                </c:pt>
                <c:pt idx="22704">
                  <c:v>4277186383.1018519</c:v>
                </c:pt>
                <c:pt idx="22705">
                  <c:v>4277186452.5462966</c:v>
                </c:pt>
                <c:pt idx="22706">
                  <c:v>4277186521.9907408</c:v>
                </c:pt>
                <c:pt idx="22707">
                  <c:v>4277186591.4351854</c:v>
                </c:pt>
                <c:pt idx="22708">
                  <c:v>4277186660.8796301</c:v>
                </c:pt>
                <c:pt idx="22709">
                  <c:v>4277186730.3240738</c:v>
                </c:pt>
                <c:pt idx="22710">
                  <c:v>4277186799.7685184</c:v>
                </c:pt>
                <c:pt idx="22711">
                  <c:v>4277186869.2129631</c:v>
                </c:pt>
                <c:pt idx="22712">
                  <c:v>4277186939.814815</c:v>
                </c:pt>
                <c:pt idx="22713">
                  <c:v>4277187009.2592597</c:v>
                </c:pt>
                <c:pt idx="22714">
                  <c:v>4277187078.7037034</c:v>
                </c:pt>
                <c:pt idx="22715">
                  <c:v>4277187148.1481481</c:v>
                </c:pt>
                <c:pt idx="22716">
                  <c:v>4277187217.5925927</c:v>
                </c:pt>
                <c:pt idx="22717">
                  <c:v>4277187287.0370369</c:v>
                </c:pt>
                <c:pt idx="22718">
                  <c:v>4277187356.4814816</c:v>
                </c:pt>
                <c:pt idx="22719">
                  <c:v>4277187425.9259262</c:v>
                </c:pt>
                <c:pt idx="22720">
                  <c:v>4277187495.3703699</c:v>
                </c:pt>
                <c:pt idx="22721">
                  <c:v>4277187564.8148146</c:v>
                </c:pt>
                <c:pt idx="22722">
                  <c:v>4277187634.2592592</c:v>
                </c:pt>
                <c:pt idx="22723">
                  <c:v>4277187703.7037039</c:v>
                </c:pt>
                <c:pt idx="22724">
                  <c:v>4277187773.1481481</c:v>
                </c:pt>
                <c:pt idx="22725">
                  <c:v>4277187842.5925927</c:v>
                </c:pt>
                <c:pt idx="22726">
                  <c:v>4277187912.0370374</c:v>
                </c:pt>
                <c:pt idx="22727">
                  <c:v>4277187981.4814811</c:v>
                </c:pt>
                <c:pt idx="22728">
                  <c:v>4277188050.9259257</c:v>
                </c:pt>
                <c:pt idx="22729">
                  <c:v>4277188120.3703704</c:v>
                </c:pt>
                <c:pt idx="22730">
                  <c:v>4277188189.8148146</c:v>
                </c:pt>
                <c:pt idx="22731">
                  <c:v>4277188259.2592592</c:v>
                </c:pt>
                <c:pt idx="22732">
                  <c:v>4277188328.7037039</c:v>
                </c:pt>
                <c:pt idx="22733">
                  <c:v>4277188398.1481481</c:v>
                </c:pt>
                <c:pt idx="22734">
                  <c:v>4277188467.5925927</c:v>
                </c:pt>
                <c:pt idx="22735">
                  <c:v>4277188537.0370374</c:v>
                </c:pt>
                <c:pt idx="22736">
                  <c:v>4277188606.481482</c:v>
                </c:pt>
                <c:pt idx="22737">
                  <c:v>4277188675.9259257</c:v>
                </c:pt>
                <c:pt idx="22738">
                  <c:v>4277188745.3703704</c:v>
                </c:pt>
                <c:pt idx="22739">
                  <c:v>4277188814.814815</c:v>
                </c:pt>
                <c:pt idx="22740">
                  <c:v>4277188884.2592592</c:v>
                </c:pt>
                <c:pt idx="22741">
                  <c:v>4277188953.7037039</c:v>
                </c:pt>
                <c:pt idx="22742">
                  <c:v>4277189024.3055553</c:v>
                </c:pt>
                <c:pt idx="22743">
                  <c:v>4277189092.5925922</c:v>
                </c:pt>
                <c:pt idx="22744">
                  <c:v>4277189162.0370369</c:v>
                </c:pt>
                <c:pt idx="22745">
                  <c:v>4277189232.6388888</c:v>
                </c:pt>
                <c:pt idx="22746">
                  <c:v>4277189302.0833335</c:v>
                </c:pt>
                <c:pt idx="22747">
                  <c:v>4277189371.5277781</c:v>
                </c:pt>
                <c:pt idx="22748">
                  <c:v>4277189440.9722219</c:v>
                </c:pt>
                <c:pt idx="22749">
                  <c:v>4277189510.4166665</c:v>
                </c:pt>
                <c:pt idx="22750">
                  <c:v>4277189579.8611112</c:v>
                </c:pt>
                <c:pt idx="22751">
                  <c:v>4277189649.3055553</c:v>
                </c:pt>
                <c:pt idx="22752">
                  <c:v>4277189718.75</c:v>
                </c:pt>
                <c:pt idx="22753">
                  <c:v>4277189788.1944447</c:v>
                </c:pt>
                <c:pt idx="22754">
                  <c:v>4277189857.6388893</c:v>
                </c:pt>
                <c:pt idx="22755">
                  <c:v>4277189927.083333</c:v>
                </c:pt>
                <c:pt idx="22756">
                  <c:v>4277189996.5277777</c:v>
                </c:pt>
                <c:pt idx="22757">
                  <c:v>4277190065.9722223</c:v>
                </c:pt>
                <c:pt idx="22758">
                  <c:v>4277190135.4166665</c:v>
                </c:pt>
                <c:pt idx="22759">
                  <c:v>4277190204.8611112</c:v>
                </c:pt>
                <c:pt idx="22760">
                  <c:v>4277190274.3055558</c:v>
                </c:pt>
                <c:pt idx="22761">
                  <c:v>4277190343.7499995</c:v>
                </c:pt>
                <c:pt idx="22762">
                  <c:v>4277190413.1944442</c:v>
                </c:pt>
                <c:pt idx="22763">
                  <c:v>4277190482.6388893</c:v>
                </c:pt>
                <c:pt idx="22764">
                  <c:v>4277190552.083333</c:v>
                </c:pt>
                <c:pt idx="22765">
                  <c:v>4277190621.5277777</c:v>
                </c:pt>
                <c:pt idx="22766">
                  <c:v>4277190690.9722223</c:v>
                </c:pt>
                <c:pt idx="22767">
                  <c:v>4277190760.4166665</c:v>
                </c:pt>
                <c:pt idx="22768">
                  <c:v>4277190829.8611112</c:v>
                </c:pt>
                <c:pt idx="22769">
                  <c:v>4277190899.3055558</c:v>
                </c:pt>
                <c:pt idx="22770">
                  <c:v>4277190968.7500005</c:v>
                </c:pt>
                <c:pt idx="22771">
                  <c:v>4277191038.1944442</c:v>
                </c:pt>
                <c:pt idx="22772">
                  <c:v>4277191107.6388888</c:v>
                </c:pt>
                <c:pt idx="22773">
                  <c:v>4277191177.0833335</c:v>
                </c:pt>
                <c:pt idx="22774">
                  <c:v>4277191246.5277777</c:v>
                </c:pt>
                <c:pt idx="22775">
                  <c:v>4277191315.9722223</c:v>
                </c:pt>
                <c:pt idx="22776">
                  <c:v>4277191385.416667</c:v>
                </c:pt>
                <c:pt idx="22777">
                  <c:v>4277191454.8611107</c:v>
                </c:pt>
                <c:pt idx="22778">
                  <c:v>4277191524.3055553</c:v>
                </c:pt>
                <c:pt idx="22779">
                  <c:v>4277191593.75</c:v>
                </c:pt>
                <c:pt idx="22780">
                  <c:v>4277191663.1944442</c:v>
                </c:pt>
                <c:pt idx="22781">
                  <c:v>4277191732.6388888</c:v>
                </c:pt>
                <c:pt idx="22782">
                  <c:v>4277191802.0833335</c:v>
                </c:pt>
                <c:pt idx="22783">
                  <c:v>4277191871.5277781</c:v>
                </c:pt>
                <c:pt idx="22784">
                  <c:v>4277191942.1296296</c:v>
                </c:pt>
                <c:pt idx="22785">
                  <c:v>4277192011.5740743</c:v>
                </c:pt>
                <c:pt idx="22786">
                  <c:v>4277192081.0185184</c:v>
                </c:pt>
                <c:pt idx="22787">
                  <c:v>4277192150.4629631</c:v>
                </c:pt>
                <c:pt idx="22788">
                  <c:v>4277192219.9074078</c:v>
                </c:pt>
                <c:pt idx="22789">
                  <c:v>4277192289.3518515</c:v>
                </c:pt>
                <c:pt idx="22790">
                  <c:v>4277192358.7962961</c:v>
                </c:pt>
                <c:pt idx="22791">
                  <c:v>4277192428.2407408</c:v>
                </c:pt>
                <c:pt idx="22792">
                  <c:v>4277192497.685185</c:v>
                </c:pt>
                <c:pt idx="22793">
                  <c:v>4277192567.1296296</c:v>
                </c:pt>
                <c:pt idx="22794">
                  <c:v>4277192636.5740743</c:v>
                </c:pt>
                <c:pt idx="22795">
                  <c:v>4277192706.0185184</c:v>
                </c:pt>
                <c:pt idx="22796">
                  <c:v>4277192775.4629631</c:v>
                </c:pt>
                <c:pt idx="22797">
                  <c:v>4277192844.9074078</c:v>
                </c:pt>
                <c:pt idx="22798">
                  <c:v>4277192914.3518515</c:v>
                </c:pt>
                <c:pt idx="22799">
                  <c:v>4277192983.7962961</c:v>
                </c:pt>
                <c:pt idx="22800">
                  <c:v>4277193053.2407408</c:v>
                </c:pt>
                <c:pt idx="22801">
                  <c:v>4277193122.6851854</c:v>
                </c:pt>
                <c:pt idx="22802">
                  <c:v>4277193192.1296296</c:v>
                </c:pt>
                <c:pt idx="22803">
                  <c:v>4277193261.5740743</c:v>
                </c:pt>
                <c:pt idx="22804">
                  <c:v>4277193331.0185189</c:v>
                </c:pt>
                <c:pt idx="22805">
                  <c:v>4277193400.4629626</c:v>
                </c:pt>
                <c:pt idx="22806">
                  <c:v>4277193469.9074073</c:v>
                </c:pt>
                <c:pt idx="22807">
                  <c:v>4277193539.3518519</c:v>
                </c:pt>
                <c:pt idx="22808">
                  <c:v>4277193608.7962961</c:v>
                </c:pt>
                <c:pt idx="22809">
                  <c:v>4277193678.2407408</c:v>
                </c:pt>
                <c:pt idx="22810">
                  <c:v>4277193747.6851854</c:v>
                </c:pt>
                <c:pt idx="22811">
                  <c:v>4277193817.1296291</c:v>
                </c:pt>
                <c:pt idx="22812">
                  <c:v>4277193886.5740738</c:v>
                </c:pt>
                <c:pt idx="22813">
                  <c:v>4277193956.0185184</c:v>
                </c:pt>
                <c:pt idx="22814">
                  <c:v>4277194025.4629626</c:v>
                </c:pt>
                <c:pt idx="22815">
                  <c:v>4277194094.9074073</c:v>
                </c:pt>
                <c:pt idx="22816">
                  <c:v>4277194164.3518519</c:v>
                </c:pt>
                <c:pt idx="22817">
                  <c:v>4277194233.7962966</c:v>
                </c:pt>
                <c:pt idx="22818">
                  <c:v>4277194303.2407408</c:v>
                </c:pt>
                <c:pt idx="22819">
                  <c:v>4277194372.6851854</c:v>
                </c:pt>
                <c:pt idx="22820">
                  <c:v>4277194443.2870369</c:v>
                </c:pt>
                <c:pt idx="22821">
                  <c:v>4277194512.7314816</c:v>
                </c:pt>
                <c:pt idx="22822">
                  <c:v>4277194582.1759262</c:v>
                </c:pt>
                <c:pt idx="22823">
                  <c:v>4277194651.6203699</c:v>
                </c:pt>
                <c:pt idx="22824">
                  <c:v>4277194721.0648146</c:v>
                </c:pt>
                <c:pt idx="22825">
                  <c:v>4277194790.5092597</c:v>
                </c:pt>
                <c:pt idx="22826">
                  <c:v>4277194859.9537034</c:v>
                </c:pt>
                <c:pt idx="22827">
                  <c:v>4277194929.3981481</c:v>
                </c:pt>
                <c:pt idx="22828">
                  <c:v>4277194998.8425927</c:v>
                </c:pt>
                <c:pt idx="22829">
                  <c:v>4277195068.2870369</c:v>
                </c:pt>
                <c:pt idx="22830">
                  <c:v>4277195137.7314816</c:v>
                </c:pt>
                <c:pt idx="22831">
                  <c:v>4277195207.1759262</c:v>
                </c:pt>
                <c:pt idx="22832">
                  <c:v>4277195276.6203709</c:v>
                </c:pt>
                <c:pt idx="22833">
                  <c:v>4277195346.0648146</c:v>
                </c:pt>
                <c:pt idx="22834">
                  <c:v>4277195415.5092592</c:v>
                </c:pt>
                <c:pt idx="22835">
                  <c:v>4277195484.9537039</c:v>
                </c:pt>
                <c:pt idx="22836">
                  <c:v>4277195554.3981481</c:v>
                </c:pt>
                <c:pt idx="22837">
                  <c:v>4277195623.8425927</c:v>
                </c:pt>
                <c:pt idx="22838">
                  <c:v>4277195693.2870374</c:v>
                </c:pt>
                <c:pt idx="22839">
                  <c:v>4277195762.7314811</c:v>
                </c:pt>
                <c:pt idx="22840">
                  <c:v>4277195832.1759257</c:v>
                </c:pt>
                <c:pt idx="22841">
                  <c:v>4277195901.6203704</c:v>
                </c:pt>
                <c:pt idx="22842">
                  <c:v>4277195971.0648146</c:v>
                </c:pt>
                <c:pt idx="22843">
                  <c:v>4277196040.5092592</c:v>
                </c:pt>
                <c:pt idx="22844">
                  <c:v>4277196109.9537039</c:v>
                </c:pt>
                <c:pt idx="22845">
                  <c:v>4277196179.3981476</c:v>
                </c:pt>
                <c:pt idx="22846">
                  <c:v>4277196248.8425922</c:v>
                </c:pt>
                <c:pt idx="22847">
                  <c:v>4277196318.2870374</c:v>
                </c:pt>
                <c:pt idx="22848">
                  <c:v>4277196387.731482</c:v>
                </c:pt>
                <c:pt idx="22849">
                  <c:v>4277196457.1759257</c:v>
                </c:pt>
                <c:pt idx="22850">
                  <c:v>4277196526.6203704</c:v>
                </c:pt>
                <c:pt idx="22851">
                  <c:v>4277196596.064815</c:v>
                </c:pt>
                <c:pt idx="22852">
                  <c:v>4277196666.6666665</c:v>
                </c:pt>
                <c:pt idx="22853">
                  <c:v>4277196736.1111112</c:v>
                </c:pt>
                <c:pt idx="22854">
                  <c:v>4277196805.5555553</c:v>
                </c:pt>
                <c:pt idx="22855">
                  <c:v>4277196875</c:v>
                </c:pt>
                <c:pt idx="22856">
                  <c:v>4277196944.4444447</c:v>
                </c:pt>
                <c:pt idx="22857">
                  <c:v>4277197013.8888888</c:v>
                </c:pt>
                <c:pt idx="22858">
                  <c:v>4277197083.3333335</c:v>
                </c:pt>
                <c:pt idx="22859">
                  <c:v>4277197152.7777781</c:v>
                </c:pt>
                <c:pt idx="22860">
                  <c:v>4277197222.2222219</c:v>
                </c:pt>
                <c:pt idx="22861">
                  <c:v>4277197291.6666665</c:v>
                </c:pt>
                <c:pt idx="22862">
                  <c:v>4277197361.1111112</c:v>
                </c:pt>
                <c:pt idx="22863">
                  <c:v>4277197430.5555558</c:v>
                </c:pt>
                <c:pt idx="22864">
                  <c:v>4277197500</c:v>
                </c:pt>
                <c:pt idx="22865">
                  <c:v>4277197569.4444447</c:v>
                </c:pt>
                <c:pt idx="22866">
                  <c:v>4277197638.8888893</c:v>
                </c:pt>
                <c:pt idx="22867">
                  <c:v>4277197708.333333</c:v>
                </c:pt>
                <c:pt idx="22868">
                  <c:v>4277197777.7777777</c:v>
                </c:pt>
                <c:pt idx="22869">
                  <c:v>4277197847.2222223</c:v>
                </c:pt>
                <c:pt idx="22870">
                  <c:v>4277197916.6666665</c:v>
                </c:pt>
                <c:pt idx="22871">
                  <c:v>4277197986.1111112</c:v>
                </c:pt>
                <c:pt idx="22872">
                  <c:v>4277198055.5555558</c:v>
                </c:pt>
                <c:pt idx="22873">
                  <c:v>4277198126.1574073</c:v>
                </c:pt>
                <c:pt idx="22874">
                  <c:v>4277198194.4444442</c:v>
                </c:pt>
                <c:pt idx="22875">
                  <c:v>4277198263.8888888</c:v>
                </c:pt>
                <c:pt idx="22876">
                  <c:v>4277198333.333333</c:v>
                </c:pt>
                <c:pt idx="22877">
                  <c:v>4277198402.7777777</c:v>
                </c:pt>
                <c:pt idx="22878">
                  <c:v>4277198472.2222223</c:v>
                </c:pt>
                <c:pt idx="22879">
                  <c:v>4277198541.666667</c:v>
                </c:pt>
                <c:pt idx="22880">
                  <c:v>4277198611.1111112</c:v>
                </c:pt>
                <c:pt idx="22881">
                  <c:v>4277198680.5555558</c:v>
                </c:pt>
                <c:pt idx="22882">
                  <c:v>4277198750.0000005</c:v>
                </c:pt>
                <c:pt idx="22883">
                  <c:v>4277198819.4444442</c:v>
                </c:pt>
                <c:pt idx="22884">
                  <c:v>4277198890.0462966</c:v>
                </c:pt>
                <c:pt idx="22885">
                  <c:v>4277198959.4907403</c:v>
                </c:pt>
                <c:pt idx="22886">
                  <c:v>4277199028.9351854</c:v>
                </c:pt>
                <c:pt idx="22887">
                  <c:v>4277199098.3796301</c:v>
                </c:pt>
                <c:pt idx="22888">
                  <c:v>4277199167.8240738</c:v>
                </c:pt>
                <c:pt idx="22889">
                  <c:v>4277199237.2685184</c:v>
                </c:pt>
                <c:pt idx="22890">
                  <c:v>4277199306.7129631</c:v>
                </c:pt>
                <c:pt idx="22891">
                  <c:v>4277199376.1574073</c:v>
                </c:pt>
                <c:pt idx="22892">
                  <c:v>4277199445.6018519</c:v>
                </c:pt>
                <c:pt idx="22893">
                  <c:v>4277199515.0462966</c:v>
                </c:pt>
                <c:pt idx="22894">
                  <c:v>4277199584.4907403</c:v>
                </c:pt>
                <c:pt idx="22895">
                  <c:v>4277199653.935185</c:v>
                </c:pt>
                <c:pt idx="22896">
                  <c:v>4277199723.3796296</c:v>
                </c:pt>
                <c:pt idx="22897">
                  <c:v>4277199792.8240743</c:v>
                </c:pt>
                <c:pt idx="22898">
                  <c:v>4277199862.2685184</c:v>
                </c:pt>
                <c:pt idx="22899">
                  <c:v>4277199931.7129631</c:v>
                </c:pt>
                <c:pt idx="22900">
                  <c:v>4277200001.1574078</c:v>
                </c:pt>
                <c:pt idx="22901">
                  <c:v>4277200070.6018515</c:v>
                </c:pt>
                <c:pt idx="22902">
                  <c:v>4277200140.0462961</c:v>
                </c:pt>
                <c:pt idx="22903">
                  <c:v>4277200209.4907408</c:v>
                </c:pt>
                <c:pt idx="22904">
                  <c:v>4277200278.935185</c:v>
                </c:pt>
                <c:pt idx="22905">
                  <c:v>4277200348.3796296</c:v>
                </c:pt>
                <c:pt idx="22906">
                  <c:v>4277200417.8240743</c:v>
                </c:pt>
                <c:pt idx="22907">
                  <c:v>4277200488.4259257</c:v>
                </c:pt>
                <c:pt idx="22908">
                  <c:v>4277200556.7129626</c:v>
                </c:pt>
                <c:pt idx="22909">
                  <c:v>4277200626.1574078</c:v>
                </c:pt>
                <c:pt idx="22910">
                  <c:v>4277200695.6018524</c:v>
                </c:pt>
                <c:pt idx="22911">
                  <c:v>4277200765.0462961</c:v>
                </c:pt>
                <c:pt idx="22912">
                  <c:v>4277200834.4907408</c:v>
                </c:pt>
                <c:pt idx="22913">
                  <c:v>4277200903.9351854</c:v>
                </c:pt>
                <c:pt idx="22914">
                  <c:v>4277200973.3796296</c:v>
                </c:pt>
                <c:pt idx="22915">
                  <c:v>4277201042.8240743</c:v>
                </c:pt>
                <c:pt idx="22916">
                  <c:v>4277201112.2685189</c:v>
                </c:pt>
                <c:pt idx="22917">
                  <c:v>4277201181.7129626</c:v>
                </c:pt>
                <c:pt idx="22918">
                  <c:v>4277201251.1574073</c:v>
                </c:pt>
                <c:pt idx="22919">
                  <c:v>4277201320.6018519</c:v>
                </c:pt>
                <c:pt idx="22920">
                  <c:v>4277201390.0462961</c:v>
                </c:pt>
                <c:pt idx="22921">
                  <c:v>4277201460.6481485</c:v>
                </c:pt>
                <c:pt idx="22922">
                  <c:v>4277201530.0925922</c:v>
                </c:pt>
                <c:pt idx="22923">
                  <c:v>4277201599.5370369</c:v>
                </c:pt>
                <c:pt idx="22924">
                  <c:v>4277201668.9814816</c:v>
                </c:pt>
                <c:pt idx="22925">
                  <c:v>4277201738.4259257</c:v>
                </c:pt>
                <c:pt idx="22926">
                  <c:v>4277201807.8703704</c:v>
                </c:pt>
                <c:pt idx="22927">
                  <c:v>4277201877.314815</c:v>
                </c:pt>
                <c:pt idx="22928">
                  <c:v>4277201946.7592597</c:v>
                </c:pt>
                <c:pt idx="22929">
                  <c:v>4277202016.2037034</c:v>
                </c:pt>
                <c:pt idx="22930">
                  <c:v>4277202085.6481481</c:v>
                </c:pt>
                <c:pt idx="22931">
                  <c:v>4277202155.0925927</c:v>
                </c:pt>
                <c:pt idx="22932">
                  <c:v>4277202224.5370369</c:v>
                </c:pt>
                <c:pt idx="22933">
                  <c:v>4277202293.9814816</c:v>
                </c:pt>
                <c:pt idx="22934">
                  <c:v>4277202363.4259262</c:v>
                </c:pt>
                <c:pt idx="22935">
                  <c:v>4277202432.8703699</c:v>
                </c:pt>
                <c:pt idx="22936">
                  <c:v>4277202502.3148146</c:v>
                </c:pt>
                <c:pt idx="22937">
                  <c:v>4277202571.7592592</c:v>
                </c:pt>
                <c:pt idx="22938">
                  <c:v>4277202641.2037034</c:v>
                </c:pt>
                <c:pt idx="22939">
                  <c:v>4277202710.6481481</c:v>
                </c:pt>
                <c:pt idx="22940">
                  <c:v>4277202780.0925927</c:v>
                </c:pt>
                <c:pt idx="22941">
                  <c:v>4277202849.5370374</c:v>
                </c:pt>
                <c:pt idx="22942">
                  <c:v>4277202918.9814816</c:v>
                </c:pt>
                <c:pt idx="22943">
                  <c:v>4277202988.4259262</c:v>
                </c:pt>
                <c:pt idx="22944">
                  <c:v>4277203057.8703709</c:v>
                </c:pt>
                <c:pt idx="22945">
                  <c:v>4277203127.3148146</c:v>
                </c:pt>
                <c:pt idx="22946">
                  <c:v>4277203196.7592592</c:v>
                </c:pt>
                <c:pt idx="22947">
                  <c:v>4277203266.2037039</c:v>
                </c:pt>
                <c:pt idx="22948">
                  <c:v>4277203335.6481481</c:v>
                </c:pt>
                <c:pt idx="22949">
                  <c:v>4277203405.0925927</c:v>
                </c:pt>
                <c:pt idx="22950">
                  <c:v>4277203474.5370374</c:v>
                </c:pt>
                <c:pt idx="22951">
                  <c:v>4277203543.9814811</c:v>
                </c:pt>
                <c:pt idx="22952">
                  <c:v>4277203613.4259257</c:v>
                </c:pt>
                <c:pt idx="22953">
                  <c:v>4277203682.8703704</c:v>
                </c:pt>
                <c:pt idx="22954">
                  <c:v>4277203752.3148146</c:v>
                </c:pt>
                <c:pt idx="22955">
                  <c:v>4277203821.7592592</c:v>
                </c:pt>
                <c:pt idx="22956">
                  <c:v>4277203891.2037039</c:v>
                </c:pt>
                <c:pt idx="22957">
                  <c:v>4277203960.6481485</c:v>
                </c:pt>
                <c:pt idx="22958">
                  <c:v>4277204030.0925922</c:v>
                </c:pt>
                <c:pt idx="22959">
                  <c:v>4277204100.6944447</c:v>
                </c:pt>
                <c:pt idx="22960">
                  <c:v>4277204170.1388888</c:v>
                </c:pt>
                <c:pt idx="22961">
                  <c:v>4277204239.5833335</c:v>
                </c:pt>
                <c:pt idx="22962">
                  <c:v>4277204309.0277781</c:v>
                </c:pt>
                <c:pt idx="22963">
                  <c:v>4277204378.4722219</c:v>
                </c:pt>
                <c:pt idx="22964">
                  <c:v>4277204447.9166665</c:v>
                </c:pt>
                <c:pt idx="22965">
                  <c:v>4277204517.3611112</c:v>
                </c:pt>
                <c:pt idx="22966">
                  <c:v>4277204586.8055553</c:v>
                </c:pt>
                <c:pt idx="22967">
                  <c:v>4277204656.25</c:v>
                </c:pt>
                <c:pt idx="22968">
                  <c:v>4277204725.6944447</c:v>
                </c:pt>
                <c:pt idx="22969">
                  <c:v>4277204795.1388884</c:v>
                </c:pt>
                <c:pt idx="22970">
                  <c:v>4277204864.5833335</c:v>
                </c:pt>
                <c:pt idx="22971">
                  <c:v>4277204934.0277781</c:v>
                </c:pt>
                <c:pt idx="22972">
                  <c:v>4277205003.4722219</c:v>
                </c:pt>
                <c:pt idx="22973">
                  <c:v>4277205072.9166665</c:v>
                </c:pt>
                <c:pt idx="22974">
                  <c:v>4277205142.3611112</c:v>
                </c:pt>
                <c:pt idx="22975">
                  <c:v>4277205211.8055558</c:v>
                </c:pt>
                <c:pt idx="22976">
                  <c:v>4277205281.25</c:v>
                </c:pt>
                <c:pt idx="22977">
                  <c:v>4277205350.6944447</c:v>
                </c:pt>
                <c:pt idx="22978">
                  <c:v>4277205420.1388893</c:v>
                </c:pt>
                <c:pt idx="22979">
                  <c:v>4277205489.583333</c:v>
                </c:pt>
                <c:pt idx="22980">
                  <c:v>4277205559.0277777</c:v>
                </c:pt>
                <c:pt idx="22981">
                  <c:v>4277205628.4722223</c:v>
                </c:pt>
                <c:pt idx="22982">
                  <c:v>4277205697.9166665</c:v>
                </c:pt>
                <c:pt idx="22983">
                  <c:v>4277205767.3611112</c:v>
                </c:pt>
                <c:pt idx="22984">
                  <c:v>4277205836.8055558</c:v>
                </c:pt>
                <c:pt idx="22985">
                  <c:v>4277205906.2499995</c:v>
                </c:pt>
                <c:pt idx="22986">
                  <c:v>4277205975.6944442</c:v>
                </c:pt>
                <c:pt idx="22987">
                  <c:v>4277206045.1388888</c:v>
                </c:pt>
                <c:pt idx="22988">
                  <c:v>4277206114.5833335</c:v>
                </c:pt>
                <c:pt idx="22989">
                  <c:v>4277206184.0277777</c:v>
                </c:pt>
                <c:pt idx="22990">
                  <c:v>4277206253.4722223</c:v>
                </c:pt>
                <c:pt idx="22991">
                  <c:v>4277206322.916667</c:v>
                </c:pt>
                <c:pt idx="22992">
                  <c:v>4277206392.3611107</c:v>
                </c:pt>
                <c:pt idx="22993">
                  <c:v>4277206462.9629631</c:v>
                </c:pt>
                <c:pt idx="22994">
                  <c:v>4277206532.4074073</c:v>
                </c:pt>
                <c:pt idx="22995">
                  <c:v>4277206601.8518519</c:v>
                </c:pt>
                <c:pt idx="22996">
                  <c:v>4277206671.2962966</c:v>
                </c:pt>
                <c:pt idx="22997">
                  <c:v>4277206740.7407403</c:v>
                </c:pt>
                <c:pt idx="22998">
                  <c:v>4277206810.185185</c:v>
                </c:pt>
                <c:pt idx="22999">
                  <c:v>4277206879.6296296</c:v>
                </c:pt>
                <c:pt idx="23000">
                  <c:v>4277206949.0740738</c:v>
                </c:pt>
                <c:pt idx="23001">
                  <c:v>4277207018.5185184</c:v>
                </c:pt>
                <c:pt idx="23002">
                  <c:v>4277207087.9629631</c:v>
                </c:pt>
                <c:pt idx="23003">
                  <c:v>4277207157.4074073</c:v>
                </c:pt>
                <c:pt idx="23004">
                  <c:v>4277207226.8518519</c:v>
                </c:pt>
                <c:pt idx="23005">
                  <c:v>4277207296.2962966</c:v>
                </c:pt>
                <c:pt idx="23006">
                  <c:v>4277207365.7407413</c:v>
                </c:pt>
                <c:pt idx="23007">
                  <c:v>4277207435.185185</c:v>
                </c:pt>
                <c:pt idx="23008">
                  <c:v>4277207504.6296296</c:v>
                </c:pt>
                <c:pt idx="23009">
                  <c:v>4277207574.0740743</c:v>
                </c:pt>
                <c:pt idx="23010">
                  <c:v>4277207643.5185184</c:v>
                </c:pt>
                <c:pt idx="23011">
                  <c:v>4277207712.9629631</c:v>
                </c:pt>
                <c:pt idx="23012">
                  <c:v>4277207782.4074078</c:v>
                </c:pt>
                <c:pt idx="23013">
                  <c:v>4277207851.8518515</c:v>
                </c:pt>
                <c:pt idx="23014">
                  <c:v>4277207921.2962961</c:v>
                </c:pt>
                <c:pt idx="23015">
                  <c:v>4277207990.7407408</c:v>
                </c:pt>
                <c:pt idx="23016">
                  <c:v>4277208060.185185</c:v>
                </c:pt>
                <c:pt idx="23017">
                  <c:v>4277208129.6296296</c:v>
                </c:pt>
                <c:pt idx="23018">
                  <c:v>4277208199.0740743</c:v>
                </c:pt>
                <c:pt idx="23019">
                  <c:v>4277208268.518518</c:v>
                </c:pt>
                <c:pt idx="23020">
                  <c:v>4277208337.9629626</c:v>
                </c:pt>
                <c:pt idx="23021">
                  <c:v>4277208407.4074073</c:v>
                </c:pt>
                <c:pt idx="23022">
                  <c:v>4277208476.8518519</c:v>
                </c:pt>
                <c:pt idx="23023">
                  <c:v>4277208546.2962961</c:v>
                </c:pt>
                <c:pt idx="23024">
                  <c:v>4277208615.7407408</c:v>
                </c:pt>
                <c:pt idx="23025">
                  <c:v>4277208685.1851854</c:v>
                </c:pt>
                <c:pt idx="23026">
                  <c:v>4277208754.6296296</c:v>
                </c:pt>
                <c:pt idx="23027">
                  <c:v>4277208824.0740743</c:v>
                </c:pt>
                <c:pt idx="23028">
                  <c:v>4277208893.5185189</c:v>
                </c:pt>
                <c:pt idx="23029">
                  <c:v>4277208962.9629626</c:v>
                </c:pt>
                <c:pt idx="23030">
                  <c:v>4277209032.4074073</c:v>
                </c:pt>
                <c:pt idx="23031">
                  <c:v>4277209101.8518519</c:v>
                </c:pt>
                <c:pt idx="23032">
                  <c:v>4277209171.2962961</c:v>
                </c:pt>
                <c:pt idx="23033">
                  <c:v>4277209240.7407408</c:v>
                </c:pt>
                <c:pt idx="23034">
                  <c:v>4277209310.1851854</c:v>
                </c:pt>
                <c:pt idx="23035">
                  <c:v>4277209380.7870369</c:v>
                </c:pt>
                <c:pt idx="23036">
                  <c:v>4277209450.2314816</c:v>
                </c:pt>
                <c:pt idx="23037">
                  <c:v>4277209519.6759262</c:v>
                </c:pt>
                <c:pt idx="23038">
                  <c:v>4277209589.1203704</c:v>
                </c:pt>
                <c:pt idx="23039">
                  <c:v>4277209658.564815</c:v>
                </c:pt>
                <c:pt idx="23040">
                  <c:v>4277209728.0092597</c:v>
                </c:pt>
                <c:pt idx="23041">
                  <c:v>4277209797.4537034</c:v>
                </c:pt>
                <c:pt idx="23042">
                  <c:v>4277209866.8981481</c:v>
                </c:pt>
                <c:pt idx="23043">
                  <c:v>4277209936.3425927</c:v>
                </c:pt>
                <c:pt idx="23044">
                  <c:v>4277210005.7870369</c:v>
                </c:pt>
                <c:pt idx="23045">
                  <c:v>4277210075.2314816</c:v>
                </c:pt>
                <c:pt idx="23046">
                  <c:v>4277210144.6759262</c:v>
                </c:pt>
                <c:pt idx="23047">
                  <c:v>4277210214.1203699</c:v>
                </c:pt>
                <c:pt idx="23048">
                  <c:v>4277210283.5648146</c:v>
                </c:pt>
                <c:pt idx="23049">
                  <c:v>4277210353.0092592</c:v>
                </c:pt>
                <c:pt idx="23050">
                  <c:v>4277210422.4537034</c:v>
                </c:pt>
                <c:pt idx="23051">
                  <c:v>4277210491.8981481</c:v>
                </c:pt>
                <c:pt idx="23052">
                  <c:v>4277210561.3425927</c:v>
                </c:pt>
                <c:pt idx="23053">
                  <c:v>4277210630.7870374</c:v>
                </c:pt>
                <c:pt idx="23054">
                  <c:v>4277210700.2314816</c:v>
                </c:pt>
                <c:pt idx="23055">
                  <c:v>4277210769.6759262</c:v>
                </c:pt>
                <c:pt idx="23056">
                  <c:v>4277210839.1203709</c:v>
                </c:pt>
                <c:pt idx="23057">
                  <c:v>4277210908.5648146</c:v>
                </c:pt>
                <c:pt idx="23058">
                  <c:v>4277210978.0092592</c:v>
                </c:pt>
                <c:pt idx="23059">
                  <c:v>4277211047.4537039</c:v>
                </c:pt>
                <c:pt idx="23060">
                  <c:v>4277211116.8981481</c:v>
                </c:pt>
                <c:pt idx="23061">
                  <c:v>4277211186.3425927</c:v>
                </c:pt>
                <c:pt idx="23062">
                  <c:v>4277211255.7870374</c:v>
                </c:pt>
                <c:pt idx="23063">
                  <c:v>4277211325.2314811</c:v>
                </c:pt>
                <c:pt idx="23064">
                  <c:v>4277211394.6759257</c:v>
                </c:pt>
                <c:pt idx="23065">
                  <c:v>4277211464.1203704</c:v>
                </c:pt>
                <c:pt idx="23066">
                  <c:v>4277211533.5648146</c:v>
                </c:pt>
                <c:pt idx="23067">
                  <c:v>4277211603.0092592</c:v>
                </c:pt>
                <c:pt idx="23068">
                  <c:v>4277211672.4537039</c:v>
                </c:pt>
                <c:pt idx="23069">
                  <c:v>4277211741.8981485</c:v>
                </c:pt>
                <c:pt idx="23070">
                  <c:v>4277211812.5</c:v>
                </c:pt>
                <c:pt idx="23071">
                  <c:v>4277211881.9444447</c:v>
                </c:pt>
                <c:pt idx="23072">
                  <c:v>4277211951.3888888</c:v>
                </c:pt>
                <c:pt idx="23073">
                  <c:v>4277212020.8333335</c:v>
                </c:pt>
                <c:pt idx="23074">
                  <c:v>4277212090.2777781</c:v>
                </c:pt>
                <c:pt idx="23075">
                  <c:v>4277212159.7222219</c:v>
                </c:pt>
                <c:pt idx="23076">
                  <c:v>4277212229.1666665</c:v>
                </c:pt>
                <c:pt idx="23077">
                  <c:v>4277212298.6111112</c:v>
                </c:pt>
                <c:pt idx="23078">
                  <c:v>4277212368.0555553</c:v>
                </c:pt>
                <c:pt idx="23079">
                  <c:v>4277212437.5</c:v>
                </c:pt>
                <c:pt idx="23080">
                  <c:v>4277212506.9444447</c:v>
                </c:pt>
                <c:pt idx="23081">
                  <c:v>4277212576.3888884</c:v>
                </c:pt>
                <c:pt idx="23082">
                  <c:v>4277212645.833333</c:v>
                </c:pt>
                <c:pt idx="23083">
                  <c:v>4277212715.2777777</c:v>
                </c:pt>
                <c:pt idx="23084">
                  <c:v>4277212784.7222228</c:v>
                </c:pt>
                <c:pt idx="23085">
                  <c:v>4277212854.1666665</c:v>
                </c:pt>
                <c:pt idx="23086">
                  <c:v>4277212923.6111112</c:v>
                </c:pt>
                <c:pt idx="23087">
                  <c:v>4277212993.0555558</c:v>
                </c:pt>
                <c:pt idx="23088">
                  <c:v>4277213062.5</c:v>
                </c:pt>
                <c:pt idx="23089">
                  <c:v>4277213131.9444447</c:v>
                </c:pt>
                <c:pt idx="23090">
                  <c:v>4277213201.3888893</c:v>
                </c:pt>
                <c:pt idx="23091">
                  <c:v>4277213270.833333</c:v>
                </c:pt>
                <c:pt idx="23092">
                  <c:v>4277213340.2777777</c:v>
                </c:pt>
                <c:pt idx="23093">
                  <c:v>4277213409.7222223</c:v>
                </c:pt>
                <c:pt idx="23094">
                  <c:v>4277213479.1666665</c:v>
                </c:pt>
                <c:pt idx="23095">
                  <c:v>4277213548.6111112</c:v>
                </c:pt>
                <c:pt idx="23096">
                  <c:v>4277213618.0555558</c:v>
                </c:pt>
                <c:pt idx="23097">
                  <c:v>4277213687.4999995</c:v>
                </c:pt>
                <c:pt idx="23098">
                  <c:v>4277213756.9444442</c:v>
                </c:pt>
                <c:pt idx="23099">
                  <c:v>4277213826.3888888</c:v>
                </c:pt>
                <c:pt idx="23100">
                  <c:v>4277213895.8333335</c:v>
                </c:pt>
                <c:pt idx="23101">
                  <c:v>4277213965.2777777</c:v>
                </c:pt>
                <c:pt idx="23102">
                  <c:v>4277214034.7222223</c:v>
                </c:pt>
                <c:pt idx="23103">
                  <c:v>4277214104.166667</c:v>
                </c:pt>
                <c:pt idx="23104">
                  <c:v>4277214173.6111107</c:v>
                </c:pt>
                <c:pt idx="23105">
                  <c:v>4277214244.2129631</c:v>
                </c:pt>
                <c:pt idx="23106">
                  <c:v>4277214313.6574073</c:v>
                </c:pt>
                <c:pt idx="23107">
                  <c:v>4277214383.1018519</c:v>
                </c:pt>
                <c:pt idx="23108">
                  <c:v>4277214452.5462966</c:v>
                </c:pt>
                <c:pt idx="23109">
                  <c:v>4277214521.9907403</c:v>
                </c:pt>
                <c:pt idx="23110">
                  <c:v>4277214591.435185</c:v>
                </c:pt>
                <c:pt idx="23111">
                  <c:v>4277214660.8796296</c:v>
                </c:pt>
                <c:pt idx="23112">
                  <c:v>4277214730.3240738</c:v>
                </c:pt>
                <c:pt idx="23113">
                  <c:v>4277214799.7685184</c:v>
                </c:pt>
                <c:pt idx="23114">
                  <c:v>4277214869.2129631</c:v>
                </c:pt>
                <c:pt idx="23115">
                  <c:v>4277214938.6574078</c:v>
                </c:pt>
                <c:pt idx="23116">
                  <c:v>4277215008.1018519</c:v>
                </c:pt>
                <c:pt idx="23117">
                  <c:v>4277215077.5462966</c:v>
                </c:pt>
                <c:pt idx="23118">
                  <c:v>4277215146.9907413</c:v>
                </c:pt>
                <c:pt idx="23119">
                  <c:v>4277215216.435185</c:v>
                </c:pt>
                <c:pt idx="23120">
                  <c:v>4277215285.8796296</c:v>
                </c:pt>
                <c:pt idx="23121">
                  <c:v>4277215355.3240743</c:v>
                </c:pt>
                <c:pt idx="23122">
                  <c:v>4277215424.7685184</c:v>
                </c:pt>
                <c:pt idx="23123">
                  <c:v>4277215494.2129631</c:v>
                </c:pt>
                <c:pt idx="23124">
                  <c:v>4277215563.6574078</c:v>
                </c:pt>
                <c:pt idx="23125">
                  <c:v>4277215633.1018515</c:v>
                </c:pt>
                <c:pt idx="23126">
                  <c:v>4277215702.5462961</c:v>
                </c:pt>
                <c:pt idx="23127">
                  <c:v>4277215771.9907408</c:v>
                </c:pt>
                <c:pt idx="23128">
                  <c:v>4277215841.435185</c:v>
                </c:pt>
                <c:pt idx="23129">
                  <c:v>4277215910.8796296</c:v>
                </c:pt>
                <c:pt idx="23130">
                  <c:v>4277215980.3240743</c:v>
                </c:pt>
                <c:pt idx="23131">
                  <c:v>4277216049.7685189</c:v>
                </c:pt>
                <c:pt idx="23132">
                  <c:v>4277216119.2129626</c:v>
                </c:pt>
                <c:pt idx="23133">
                  <c:v>4277216188.6574073</c:v>
                </c:pt>
                <c:pt idx="23134">
                  <c:v>4277216258.1018519</c:v>
                </c:pt>
                <c:pt idx="23135">
                  <c:v>4277216327.5462961</c:v>
                </c:pt>
                <c:pt idx="23136">
                  <c:v>4277216396.9907408</c:v>
                </c:pt>
                <c:pt idx="23137">
                  <c:v>4277216466.4351854</c:v>
                </c:pt>
                <c:pt idx="23138">
                  <c:v>4277216535.8796291</c:v>
                </c:pt>
                <c:pt idx="23139">
                  <c:v>4277216605.3240743</c:v>
                </c:pt>
                <c:pt idx="23140">
                  <c:v>4277216674.7685189</c:v>
                </c:pt>
                <c:pt idx="23141">
                  <c:v>4277216744.2129626</c:v>
                </c:pt>
                <c:pt idx="23142">
                  <c:v>4277216813.6574073</c:v>
                </c:pt>
                <c:pt idx="23143">
                  <c:v>4277216883.1018519</c:v>
                </c:pt>
                <c:pt idx="23144">
                  <c:v>4277216953.7037034</c:v>
                </c:pt>
                <c:pt idx="23145">
                  <c:v>4277217023.1481481</c:v>
                </c:pt>
                <c:pt idx="23146">
                  <c:v>4277217092.5925922</c:v>
                </c:pt>
                <c:pt idx="23147">
                  <c:v>4277217162.0370369</c:v>
                </c:pt>
                <c:pt idx="23148">
                  <c:v>4277217231.4814816</c:v>
                </c:pt>
                <c:pt idx="23149">
                  <c:v>4277217300.9259262</c:v>
                </c:pt>
                <c:pt idx="23150">
                  <c:v>4277217370.3703704</c:v>
                </c:pt>
                <c:pt idx="23151">
                  <c:v>4277217439.814815</c:v>
                </c:pt>
                <c:pt idx="23152">
                  <c:v>4277217509.2592597</c:v>
                </c:pt>
                <c:pt idx="23153">
                  <c:v>4277217578.7037034</c:v>
                </c:pt>
                <c:pt idx="23154">
                  <c:v>4277217648.1481481</c:v>
                </c:pt>
                <c:pt idx="23155">
                  <c:v>4277217717.5925927</c:v>
                </c:pt>
                <c:pt idx="23156">
                  <c:v>4277217787.0370369</c:v>
                </c:pt>
                <c:pt idx="23157">
                  <c:v>4277217856.4814816</c:v>
                </c:pt>
                <c:pt idx="23158">
                  <c:v>4277217925.9259262</c:v>
                </c:pt>
                <c:pt idx="23159">
                  <c:v>4277217995.3703699</c:v>
                </c:pt>
                <c:pt idx="23160">
                  <c:v>4277218064.8148146</c:v>
                </c:pt>
                <c:pt idx="23161">
                  <c:v>4277218134.2592592</c:v>
                </c:pt>
                <c:pt idx="23162">
                  <c:v>4277218203.7037039</c:v>
                </c:pt>
                <c:pt idx="23163">
                  <c:v>4277218273.1481481</c:v>
                </c:pt>
                <c:pt idx="23164">
                  <c:v>4277218342.5925927</c:v>
                </c:pt>
                <c:pt idx="23165">
                  <c:v>4277218412.0370374</c:v>
                </c:pt>
                <c:pt idx="23166">
                  <c:v>4277218481.4814811</c:v>
                </c:pt>
                <c:pt idx="23167">
                  <c:v>4277218550.9259257</c:v>
                </c:pt>
                <c:pt idx="23168">
                  <c:v>4277218620.3703709</c:v>
                </c:pt>
                <c:pt idx="23169">
                  <c:v>4277218689.8148146</c:v>
                </c:pt>
                <c:pt idx="23170">
                  <c:v>4277218759.2592592</c:v>
                </c:pt>
                <c:pt idx="23171">
                  <c:v>4277218828.7037039</c:v>
                </c:pt>
                <c:pt idx="23172">
                  <c:v>4277218898.1481481</c:v>
                </c:pt>
                <c:pt idx="23173">
                  <c:v>4277218967.5925927</c:v>
                </c:pt>
                <c:pt idx="23174">
                  <c:v>4277219037.0370374</c:v>
                </c:pt>
                <c:pt idx="23175">
                  <c:v>4277219106.4814811</c:v>
                </c:pt>
                <c:pt idx="23176">
                  <c:v>4277219175.9259257</c:v>
                </c:pt>
                <c:pt idx="23177">
                  <c:v>4277219245.3703704</c:v>
                </c:pt>
                <c:pt idx="23178">
                  <c:v>4277219314.814815</c:v>
                </c:pt>
                <c:pt idx="23179">
                  <c:v>4277219384.2592592</c:v>
                </c:pt>
                <c:pt idx="23180">
                  <c:v>4277219453.7037039</c:v>
                </c:pt>
                <c:pt idx="23181">
                  <c:v>4277219523.1481485</c:v>
                </c:pt>
                <c:pt idx="23182">
                  <c:v>4277219592.5925922</c:v>
                </c:pt>
                <c:pt idx="23183">
                  <c:v>4277219662.0370369</c:v>
                </c:pt>
                <c:pt idx="23184">
                  <c:v>4277219731.4814816</c:v>
                </c:pt>
                <c:pt idx="23185">
                  <c:v>4277219800.9259257</c:v>
                </c:pt>
                <c:pt idx="23186">
                  <c:v>4277219871.5277781</c:v>
                </c:pt>
                <c:pt idx="23187">
                  <c:v>4277219940.9722219</c:v>
                </c:pt>
                <c:pt idx="23188">
                  <c:v>4277220010.4166665</c:v>
                </c:pt>
                <c:pt idx="23189">
                  <c:v>4277220079.8611112</c:v>
                </c:pt>
                <c:pt idx="23190">
                  <c:v>4277220149.3055553</c:v>
                </c:pt>
                <c:pt idx="23191">
                  <c:v>4277220218.75</c:v>
                </c:pt>
                <c:pt idx="23192">
                  <c:v>4277220288.1944447</c:v>
                </c:pt>
                <c:pt idx="23193">
                  <c:v>4277220357.6388884</c:v>
                </c:pt>
                <c:pt idx="23194">
                  <c:v>4277220427.083333</c:v>
                </c:pt>
                <c:pt idx="23195">
                  <c:v>4277220496.5277777</c:v>
                </c:pt>
                <c:pt idx="23196">
                  <c:v>4277220565.9722223</c:v>
                </c:pt>
                <c:pt idx="23197">
                  <c:v>4277220635.4166665</c:v>
                </c:pt>
                <c:pt idx="23198">
                  <c:v>4277220704.8611112</c:v>
                </c:pt>
                <c:pt idx="23199">
                  <c:v>4277220774.3055558</c:v>
                </c:pt>
                <c:pt idx="23200">
                  <c:v>4277220843.75</c:v>
                </c:pt>
                <c:pt idx="23201">
                  <c:v>4277220913.1944447</c:v>
                </c:pt>
                <c:pt idx="23202">
                  <c:v>4277220982.6388893</c:v>
                </c:pt>
                <c:pt idx="23203">
                  <c:v>4277221052.083333</c:v>
                </c:pt>
                <c:pt idx="23204">
                  <c:v>4277221121.5277777</c:v>
                </c:pt>
                <c:pt idx="23205">
                  <c:v>4277221190.9722223</c:v>
                </c:pt>
                <c:pt idx="23206">
                  <c:v>4277221260.4166665</c:v>
                </c:pt>
                <c:pt idx="23207">
                  <c:v>4277221329.8611112</c:v>
                </c:pt>
                <c:pt idx="23208">
                  <c:v>4277221399.3055558</c:v>
                </c:pt>
                <c:pt idx="23209">
                  <c:v>4277221468.7500005</c:v>
                </c:pt>
                <c:pt idx="23210">
                  <c:v>4277221538.1944442</c:v>
                </c:pt>
                <c:pt idx="23211">
                  <c:v>4277221607.6388888</c:v>
                </c:pt>
                <c:pt idx="23212">
                  <c:v>4277221677.0833335</c:v>
                </c:pt>
                <c:pt idx="23213">
                  <c:v>4277221746.5277777</c:v>
                </c:pt>
                <c:pt idx="23214">
                  <c:v>4277221815.9722223</c:v>
                </c:pt>
                <c:pt idx="23215">
                  <c:v>4277221885.416667</c:v>
                </c:pt>
                <c:pt idx="23216">
                  <c:v>4277221954.8611107</c:v>
                </c:pt>
                <c:pt idx="23217">
                  <c:v>4277222024.3055553</c:v>
                </c:pt>
                <c:pt idx="23218">
                  <c:v>4277222093.75</c:v>
                </c:pt>
                <c:pt idx="23219">
                  <c:v>4277222163.1944442</c:v>
                </c:pt>
                <c:pt idx="23220">
                  <c:v>4277222232.6388888</c:v>
                </c:pt>
                <c:pt idx="23221">
                  <c:v>4277222302.0833335</c:v>
                </c:pt>
                <c:pt idx="23222">
                  <c:v>4277222371.5277772</c:v>
                </c:pt>
                <c:pt idx="23223">
                  <c:v>4277222440.9722223</c:v>
                </c:pt>
                <c:pt idx="23224">
                  <c:v>4277222510.416667</c:v>
                </c:pt>
                <c:pt idx="23225">
                  <c:v>4277222581.0185184</c:v>
                </c:pt>
                <c:pt idx="23226">
                  <c:v>4277222650.4629631</c:v>
                </c:pt>
                <c:pt idx="23227">
                  <c:v>4277222719.9074078</c:v>
                </c:pt>
                <c:pt idx="23228">
                  <c:v>4277222789.3518515</c:v>
                </c:pt>
                <c:pt idx="23229">
                  <c:v>4277222858.7962961</c:v>
                </c:pt>
                <c:pt idx="23230">
                  <c:v>4277222928.2407413</c:v>
                </c:pt>
                <c:pt idx="23231">
                  <c:v>4277222997.685185</c:v>
                </c:pt>
                <c:pt idx="23232">
                  <c:v>4277223067.1296296</c:v>
                </c:pt>
                <c:pt idx="23233">
                  <c:v>4277223136.5740743</c:v>
                </c:pt>
                <c:pt idx="23234">
                  <c:v>4277223206.0185184</c:v>
                </c:pt>
                <c:pt idx="23235">
                  <c:v>4277223275.4629631</c:v>
                </c:pt>
                <c:pt idx="23236">
                  <c:v>4277223344.9074078</c:v>
                </c:pt>
                <c:pt idx="23237">
                  <c:v>4277223414.3518515</c:v>
                </c:pt>
                <c:pt idx="23238">
                  <c:v>4277223483.7962961</c:v>
                </c:pt>
                <c:pt idx="23239">
                  <c:v>4277223553.2407408</c:v>
                </c:pt>
                <c:pt idx="23240">
                  <c:v>4277223622.6851854</c:v>
                </c:pt>
                <c:pt idx="23241">
                  <c:v>4277223692.1296296</c:v>
                </c:pt>
                <c:pt idx="23242">
                  <c:v>4277223761.5740743</c:v>
                </c:pt>
                <c:pt idx="23243">
                  <c:v>4277223831.0185189</c:v>
                </c:pt>
                <c:pt idx="23244">
                  <c:v>4277223900.4629626</c:v>
                </c:pt>
                <c:pt idx="23245">
                  <c:v>4277223969.9074073</c:v>
                </c:pt>
                <c:pt idx="23246">
                  <c:v>4277224039.3518519</c:v>
                </c:pt>
                <c:pt idx="23247">
                  <c:v>4277224108.7962961</c:v>
                </c:pt>
                <c:pt idx="23248">
                  <c:v>4277224178.2407408</c:v>
                </c:pt>
                <c:pt idx="23249">
                  <c:v>4277224247.6851854</c:v>
                </c:pt>
                <c:pt idx="23250">
                  <c:v>4277224317.1296291</c:v>
                </c:pt>
                <c:pt idx="23251">
                  <c:v>4277224386.5740738</c:v>
                </c:pt>
                <c:pt idx="23252">
                  <c:v>4277224456.0185184</c:v>
                </c:pt>
                <c:pt idx="23253">
                  <c:v>4277224525.4629626</c:v>
                </c:pt>
                <c:pt idx="23254">
                  <c:v>4277224594.9074073</c:v>
                </c:pt>
                <c:pt idx="23255">
                  <c:v>4277224664.3518519</c:v>
                </c:pt>
                <c:pt idx="23256">
                  <c:v>4277224733.7962966</c:v>
                </c:pt>
                <c:pt idx="23257">
                  <c:v>4277224803.2407408</c:v>
                </c:pt>
                <c:pt idx="23258">
                  <c:v>4277224872.6851854</c:v>
                </c:pt>
                <c:pt idx="23259">
                  <c:v>4277224942.1296301</c:v>
                </c:pt>
                <c:pt idx="23260">
                  <c:v>4277225011.5740738</c:v>
                </c:pt>
                <c:pt idx="23261">
                  <c:v>4277225081.0185184</c:v>
                </c:pt>
                <c:pt idx="23262">
                  <c:v>4277225150.4629631</c:v>
                </c:pt>
                <c:pt idx="23263">
                  <c:v>4277225219.9074073</c:v>
                </c:pt>
                <c:pt idx="23264">
                  <c:v>4277225290.5092597</c:v>
                </c:pt>
                <c:pt idx="23265">
                  <c:v>4277225359.9537034</c:v>
                </c:pt>
                <c:pt idx="23266">
                  <c:v>4277225429.3981481</c:v>
                </c:pt>
                <c:pt idx="23267">
                  <c:v>4277225498.8425927</c:v>
                </c:pt>
                <c:pt idx="23268">
                  <c:v>4277225568.2870369</c:v>
                </c:pt>
                <c:pt idx="23269">
                  <c:v>4277225637.7314816</c:v>
                </c:pt>
                <c:pt idx="23270">
                  <c:v>4277225707.1759262</c:v>
                </c:pt>
                <c:pt idx="23271">
                  <c:v>4277225776.6203699</c:v>
                </c:pt>
                <c:pt idx="23272">
                  <c:v>4277225846.0648146</c:v>
                </c:pt>
                <c:pt idx="23273">
                  <c:v>4277225915.5092592</c:v>
                </c:pt>
                <c:pt idx="23274">
                  <c:v>4277225984.9537039</c:v>
                </c:pt>
                <c:pt idx="23275">
                  <c:v>4277226054.3981481</c:v>
                </c:pt>
                <c:pt idx="23276">
                  <c:v>4277226123.8425927</c:v>
                </c:pt>
                <c:pt idx="23277">
                  <c:v>4277226193.2870374</c:v>
                </c:pt>
                <c:pt idx="23278">
                  <c:v>4277226262.7314811</c:v>
                </c:pt>
                <c:pt idx="23279">
                  <c:v>4277226332.1759257</c:v>
                </c:pt>
                <c:pt idx="23280">
                  <c:v>4277226401.6203704</c:v>
                </c:pt>
                <c:pt idx="23281">
                  <c:v>4277226471.0648146</c:v>
                </c:pt>
                <c:pt idx="23282">
                  <c:v>4277226540.5092592</c:v>
                </c:pt>
                <c:pt idx="23283">
                  <c:v>4277226609.9537039</c:v>
                </c:pt>
                <c:pt idx="23284">
                  <c:v>4277226679.3981481</c:v>
                </c:pt>
                <c:pt idx="23285">
                  <c:v>4277226748.8425927</c:v>
                </c:pt>
                <c:pt idx="23286">
                  <c:v>4277226818.2870374</c:v>
                </c:pt>
                <c:pt idx="23287">
                  <c:v>4277226887.731482</c:v>
                </c:pt>
                <c:pt idx="23288">
                  <c:v>4277226957.1759257</c:v>
                </c:pt>
                <c:pt idx="23289">
                  <c:v>4277227026.6203704</c:v>
                </c:pt>
                <c:pt idx="23290">
                  <c:v>4277227096.064815</c:v>
                </c:pt>
                <c:pt idx="23291">
                  <c:v>4277227165.5092592</c:v>
                </c:pt>
                <c:pt idx="23292">
                  <c:v>4277227234.9537039</c:v>
                </c:pt>
                <c:pt idx="23293">
                  <c:v>4277227304.3981485</c:v>
                </c:pt>
                <c:pt idx="23294">
                  <c:v>4277227373.8425922</c:v>
                </c:pt>
                <c:pt idx="23295">
                  <c:v>4277227443.2870369</c:v>
                </c:pt>
                <c:pt idx="23296">
                  <c:v>4277227512.7314816</c:v>
                </c:pt>
                <c:pt idx="23297">
                  <c:v>4277227582.1759257</c:v>
                </c:pt>
                <c:pt idx="23298">
                  <c:v>4277227652.7777781</c:v>
                </c:pt>
                <c:pt idx="23299">
                  <c:v>4277227722.2222219</c:v>
                </c:pt>
                <c:pt idx="23300">
                  <c:v>4277227791.6666665</c:v>
                </c:pt>
                <c:pt idx="23301">
                  <c:v>4277227861.1111112</c:v>
                </c:pt>
                <c:pt idx="23302">
                  <c:v>4277227930.5555553</c:v>
                </c:pt>
                <c:pt idx="23303">
                  <c:v>4277228000</c:v>
                </c:pt>
                <c:pt idx="23304">
                  <c:v>4277228069.4444447</c:v>
                </c:pt>
                <c:pt idx="23305">
                  <c:v>4277228138.8888893</c:v>
                </c:pt>
                <c:pt idx="23306">
                  <c:v>4277228208.333333</c:v>
                </c:pt>
                <c:pt idx="23307">
                  <c:v>4277228277.7777777</c:v>
                </c:pt>
                <c:pt idx="23308">
                  <c:v>4277228347.2222223</c:v>
                </c:pt>
                <c:pt idx="23309">
                  <c:v>4277228416.6666665</c:v>
                </c:pt>
                <c:pt idx="23310">
                  <c:v>4277228486.1111112</c:v>
                </c:pt>
                <c:pt idx="23311">
                  <c:v>4277228555.5555558</c:v>
                </c:pt>
                <c:pt idx="23312">
                  <c:v>4277228624.9999995</c:v>
                </c:pt>
                <c:pt idx="23313">
                  <c:v>4277228694.4444442</c:v>
                </c:pt>
                <c:pt idx="23314">
                  <c:v>4277228763.8888893</c:v>
                </c:pt>
                <c:pt idx="23315">
                  <c:v>4277228833.333333</c:v>
                </c:pt>
                <c:pt idx="23316">
                  <c:v>4277228902.7777777</c:v>
                </c:pt>
                <c:pt idx="23317">
                  <c:v>4277228972.2222223</c:v>
                </c:pt>
                <c:pt idx="23318">
                  <c:v>4277229041.6666665</c:v>
                </c:pt>
                <c:pt idx="23319">
                  <c:v>4277229111.1111112</c:v>
                </c:pt>
                <c:pt idx="23320">
                  <c:v>4277229180.5555558</c:v>
                </c:pt>
                <c:pt idx="23321">
                  <c:v>4277229250.0000005</c:v>
                </c:pt>
                <c:pt idx="23322">
                  <c:v>4277229319.4444442</c:v>
                </c:pt>
                <c:pt idx="23323">
                  <c:v>4277229388.8888888</c:v>
                </c:pt>
                <c:pt idx="23324">
                  <c:v>4277229458.3333335</c:v>
                </c:pt>
                <c:pt idx="23325">
                  <c:v>4277229527.7777777</c:v>
                </c:pt>
                <c:pt idx="23326">
                  <c:v>4277229597.2222223</c:v>
                </c:pt>
                <c:pt idx="23327">
                  <c:v>4277229666.666667</c:v>
                </c:pt>
                <c:pt idx="23328">
                  <c:v>4277229736.1111107</c:v>
                </c:pt>
                <c:pt idx="23329">
                  <c:v>4277229805.5555553</c:v>
                </c:pt>
                <c:pt idx="23330">
                  <c:v>4277229875</c:v>
                </c:pt>
                <c:pt idx="23331">
                  <c:v>4277229944.4444442</c:v>
                </c:pt>
                <c:pt idx="23332">
                  <c:v>4277230013.8888888</c:v>
                </c:pt>
                <c:pt idx="23333">
                  <c:v>4277230084.4907403</c:v>
                </c:pt>
                <c:pt idx="23334">
                  <c:v>4277230153.935185</c:v>
                </c:pt>
                <c:pt idx="23335">
                  <c:v>4277230223.3796296</c:v>
                </c:pt>
                <c:pt idx="23336">
                  <c:v>4277230292.8240743</c:v>
                </c:pt>
                <c:pt idx="23337">
                  <c:v>4277230362.2685184</c:v>
                </c:pt>
                <c:pt idx="23338">
                  <c:v>4277230431.7129631</c:v>
                </c:pt>
                <c:pt idx="23339">
                  <c:v>4277230501.1574078</c:v>
                </c:pt>
                <c:pt idx="23340">
                  <c:v>4277230570.6018515</c:v>
                </c:pt>
                <c:pt idx="23341">
                  <c:v>4277230640.0462961</c:v>
                </c:pt>
                <c:pt idx="23342">
                  <c:v>4277230709.4907408</c:v>
                </c:pt>
                <c:pt idx="23343">
                  <c:v>4277230778.935185</c:v>
                </c:pt>
                <c:pt idx="23344">
                  <c:v>4277230848.3796296</c:v>
                </c:pt>
                <c:pt idx="23345">
                  <c:v>4277230917.8240743</c:v>
                </c:pt>
                <c:pt idx="23346">
                  <c:v>4277230987.2685184</c:v>
                </c:pt>
                <c:pt idx="23347">
                  <c:v>4277231056.7129631</c:v>
                </c:pt>
                <c:pt idx="23348">
                  <c:v>4277231126.1574078</c:v>
                </c:pt>
                <c:pt idx="23349">
                  <c:v>4277231195.6018515</c:v>
                </c:pt>
                <c:pt idx="23350">
                  <c:v>4277231265.0462961</c:v>
                </c:pt>
                <c:pt idx="23351">
                  <c:v>4277231334.4907408</c:v>
                </c:pt>
                <c:pt idx="23352">
                  <c:v>4277231403.9351854</c:v>
                </c:pt>
                <c:pt idx="23353">
                  <c:v>4277231473.3796296</c:v>
                </c:pt>
                <c:pt idx="23354">
                  <c:v>4277231542.8240743</c:v>
                </c:pt>
                <c:pt idx="23355">
                  <c:v>4277231612.2685189</c:v>
                </c:pt>
                <c:pt idx="23356">
                  <c:v>4277231681.7129626</c:v>
                </c:pt>
                <c:pt idx="23357">
                  <c:v>4277231751.1574073</c:v>
                </c:pt>
                <c:pt idx="23358">
                  <c:v>4277231820.6018519</c:v>
                </c:pt>
                <c:pt idx="23359">
                  <c:v>4277231890.0462961</c:v>
                </c:pt>
                <c:pt idx="23360">
                  <c:v>4277231959.4907408</c:v>
                </c:pt>
                <c:pt idx="23361">
                  <c:v>4277232028.9351854</c:v>
                </c:pt>
                <c:pt idx="23362">
                  <c:v>4277232098.3796291</c:v>
                </c:pt>
                <c:pt idx="23363">
                  <c:v>4277232167.8240738</c:v>
                </c:pt>
                <c:pt idx="23364">
                  <c:v>4277232237.2685184</c:v>
                </c:pt>
                <c:pt idx="23365">
                  <c:v>4277232306.7129626</c:v>
                </c:pt>
                <c:pt idx="23366">
                  <c:v>4277232377.314815</c:v>
                </c:pt>
                <c:pt idx="23367">
                  <c:v>4277232446.7592597</c:v>
                </c:pt>
                <c:pt idx="23368">
                  <c:v>4277232516.2037034</c:v>
                </c:pt>
                <c:pt idx="23369">
                  <c:v>4277232585.6481481</c:v>
                </c:pt>
                <c:pt idx="23370">
                  <c:v>4277232655.0925927</c:v>
                </c:pt>
                <c:pt idx="23371">
                  <c:v>4277232724.5370369</c:v>
                </c:pt>
                <c:pt idx="23372">
                  <c:v>4277232793.9814816</c:v>
                </c:pt>
                <c:pt idx="23373">
                  <c:v>4277232863.4259262</c:v>
                </c:pt>
                <c:pt idx="23374">
                  <c:v>4277232932.8703699</c:v>
                </c:pt>
                <c:pt idx="23375">
                  <c:v>4277233002.3148146</c:v>
                </c:pt>
                <c:pt idx="23376">
                  <c:v>4277233071.7592597</c:v>
                </c:pt>
                <c:pt idx="23377">
                  <c:v>4277233141.2037034</c:v>
                </c:pt>
                <c:pt idx="23378">
                  <c:v>4277233210.6481481</c:v>
                </c:pt>
                <c:pt idx="23379">
                  <c:v>4277233280.0925927</c:v>
                </c:pt>
                <c:pt idx="23380">
                  <c:v>4277233349.5370369</c:v>
                </c:pt>
                <c:pt idx="23381">
                  <c:v>4277233418.9814816</c:v>
                </c:pt>
                <c:pt idx="23382">
                  <c:v>4277233488.4259262</c:v>
                </c:pt>
                <c:pt idx="23383">
                  <c:v>4277233557.8703709</c:v>
                </c:pt>
                <c:pt idx="23384">
                  <c:v>4277233627.3148146</c:v>
                </c:pt>
                <c:pt idx="23385">
                  <c:v>4277233696.7592592</c:v>
                </c:pt>
                <c:pt idx="23386">
                  <c:v>4277233766.2037039</c:v>
                </c:pt>
                <c:pt idx="23387">
                  <c:v>4277233835.6481481</c:v>
                </c:pt>
                <c:pt idx="23388">
                  <c:v>4277233905.0925927</c:v>
                </c:pt>
                <c:pt idx="23389">
                  <c:v>4277233974.5370374</c:v>
                </c:pt>
                <c:pt idx="23390">
                  <c:v>4277234043.9814811</c:v>
                </c:pt>
                <c:pt idx="23391">
                  <c:v>4277234113.4259257</c:v>
                </c:pt>
                <c:pt idx="23392">
                  <c:v>4277234182.8703704</c:v>
                </c:pt>
                <c:pt idx="23393">
                  <c:v>4277234252.3148146</c:v>
                </c:pt>
                <c:pt idx="23394">
                  <c:v>4277234321.7592592</c:v>
                </c:pt>
                <c:pt idx="23395">
                  <c:v>4277234391.2037039</c:v>
                </c:pt>
                <c:pt idx="23396">
                  <c:v>4277234460.6481476</c:v>
                </c:pt>
                <c:pt idx="23397">
                  <c:v>4277234530.0925922</c:v>
                </c:pt>
                <c:pt idx="23398">
                  <c:v>4277234599.5370374</c:v>
                </c:pt>
                <c:pt idx="23399">
                  <c:v>4277234670.1388888</c:v>
                </c:pt>
                <c:pt idx="23400">
                  <c:v>4277234739.5833335</c:v>
                </c:pt>
                <c:pt idx="23401">
                  <c:v>4277234809.0277781</c:v>
                </c:pt>
                <c:pt idx="23402">
                  <c:v>4277234878.4722219</c:v>
                </c:pt>
                <c:pt idx="23403">
                  <c:v>4277234947.9166665</c:v>
                </c:pt>
                <c:pt idx="23404">
                  <c:v>4277235017.3611112</c:v>
                </c:pt>
                <c:pt idx="23405">
                  <c:v>4277235086.8055553</c:v>
                </c:pt>
                <c:pt idx="23406">
                  <c:v>4277235156.25</c:v>
                </c:pt>
                <c:pt idx="23407">
                  <c:v>4277235225.6944447</c:v>
                </c:pt>
                <c:pt idx="23408">
                  <c:v>4277235295.1388888</c:v>
                </c:pt>
                <c:pt idx="23409">
                  <c:v>4277235364.5833335</c:v>
                </c:pt>
                <c:pt idx="23410">
                  <c:v>4277235434.0277781</c:v>
                </c:pt>
                <c:pt idx="23411">
                  <c:v>4277235503.4722219</c:v>
                </c:pt>
                <c:pt idx="23412">
                  <c:v>4277235572.9166665</c:v>
                </c:pt>
                <c:pt idx="23413">
                  <c:v>4277235642.3611112</c:v>
                </c:pt>
                <c:pt idx="23414">
                  <c:v>4277235711.8055558</c:v>
                </c:pt>
                <c:pt idx="23415">
                  <c:v>4277235781.25</c:v>
                </c:pt>
                <c:pt idx="23416">
                  <c:v>4277235850.6944447</c:v>
                </c:pt>
                <c:pt idx="23417">
                  <c:v>4277235920.1388893</c:v>
                </c:pt>
                <c:pt idx="23418">
                  <c:v>4277235989.583333</c:v>
                </c:pt>
                <c:pt idx="23419">
                  <c:v>4277236059.0277777</c:v>
                </c:pt>
                <c:pt idx="23420">
                  <c:v>4277236128.4722223</c:v>
                </c:pt>
                <c:pt idx="23421">
                  <c:v>4277236197.9166665</c:v>
                </c:pt>
                <c:pt idx="23422">
                  <c:v>4277236267.3611112</c:v>
                </c:pt>
                <c:pt idx="23423">
                  <c:v>4277236336.8055558</c:v>
                </c:pt>
                <c:pt idx="23424">
                  <c:v>4277236406.2499995</c:v>
                </c:pt>
                <c:pt idx="23425">
                  <c:v>4277236475.6944442</c:v>
                </c:pt>
                <c:pt idx="23426">
                  <c:v>4277236545.1388888</c:v>
                </c:pt>
                <c:pt idx="23427">
                  <c:v>4277236614.583333</c:v>
                </c:pt>
                <c:pt idx="23428">
                  <c:v>4277236684.0277777</c:v>
                </c:pt>
                <c:pt idx="23429">
                  <c:v>4277236753.4722223</c:v>
                </c:pt>
                <c:pt idx="23430">
                  <c:v>4277236822.916667</c:v>
                </c:pt>
                <c:pt idx="23431">
                  <c:v>4277236892.3611112</c:v>
                </c:pt>
                <c:pt idx="23432">
                  <c:v>4277236961.8055558</c:v>
                </c:pt>
                <c:pt idx="23433">
                  <c:v>4277237031.2500005</c:v>
                </c:pt>
                <c:pt idx="23434">
                  <c:v>4277237100.6944442</c:v>
                </c:pt>
                <c:pt idx="23435">
                  <c:v>4277237170.1388888</c:v>
                </c:pt>
                <c:pt idx="23436">
                  <c:v>4277237239.5833335</c:v>
                </c:pt>
                <c:pt idx="23437">
                  <c:v>4277237310.1851854</c:v>
                </c:pt>
                <c:pt idx="23438">
                  <c:v>4277237379.6296301</c:v>
                </c:pt>
                <c:pt idx="23439">
                  <c:v>4277237449.0740738</c:v>
                </c:pt>
                <c:pt idx="23440">
                  <c:v>4277237518.5185184</c:v>
                </c:pt>
                <c:pt idx="23441">
                  <c:v>4277237587.9629631</c:v>
                </c:pt>
                <c:pt idx="23442">
                  <c:v>4277237657.4074073</c:v>
                </c:pt>
                <c:pt idx="23443">
                  <c:v>4277237726.8518519</c:v>
                </c:pt>
                <c:pt idx="23444">
                  <c:v>4277237796.2962966</c:v>
                </c:pt>
                <c:pt idx="23445">
                  <c:v>4277237865.7407403</c:v>
                </c:pt>
                <c:pt idx="23446">
                  <c:v>4277237935.185185</c:v>
                </c:pt>
                <c:pt idx="23447">
                  <c:v>4277238004.6296296</c:v>
                </c:pt>
                <c:pt idx="23448">
                  <c:v>4277238074.0740743</c:v>
                </c:pt>
                <c:pt idx="23449">
                  <c:v>4277238143.5185184</c:v>
                </c:pt>
                <c:pt idx="23450">
                  <c:v>4277238212.9629631</c:v>
                </c:pt>
                <c:pt idx="23451">
                  <c:v>4277238282.4074078</c:v>
                </c:pt>
                <c:pt idx="23452">
                  <c:v>4277238351.8518515</c:v>
                </c:pt>
                <c:pt idx="23453">
                  <c:v>4277238421.2962961</c:v>
                </c:pt>
                <c:pt idx="23454">
                  <c:v>4277238490.7407408</c:v>
                </c:pt>
                <c:pt idx="23455">
                  <c:v>4277238560.185185</c:v>
                </c:pt>
                <c:pt idx="23456">
                  <c:v>4277238629.6296296</c:v>
                </c:pt>
                <c:pt idx="23457">
                  <c:v>4277238699.0740743</c:v>
                </c:pt>
                <c:pt idx="23458">
                  <c:v>4277238768.518518</c:v>
                </c:pt>
                <c:pt idx="23459">
                  <c:v>4277238837.9629626</c:v>
                </c:pt>
                <c:pt idx="23460">
                  <c:v>4277238907.4074078</c:v>
                </c:pt>
                <c:pt idx="23461">
                  <c:v>4277238976.8518524</c:v>
                </c:pt>
                <c:pt idx="23462">
                  <c:v>4277239046.2962961</c:v>
                </c:pt>
                <c:pt idx="23463">
                  <c:v>4277239115.7407408</c:v>
                </c:pt>
                <c:pt idx="23464">
                  <c:v>4277239131.9444447</c:v>
                </c:pt>
                <c:pt idx="23465">
                  <c:v>4277239135.416667</c:v>
                </c:pt>
                <c:pt idx="23466">
                  <c:v>4277239138.8888884</c:v>
                </c:pt>
                <c:pt idx="23467">
                  <c:v>4277239141.2037039</c:v>
                </c:pt>
                <c:pt idx="23468">
                  <c:v>4277239144.6759262</c:v>
                </c:pt>
                <c:pt idx="23469">
                  <c:v>4277239148.1481476</c:v>
                </c:pt>
                <c:pt idx="23470">
                  <c:v>4277239151.6203699</c:v>
                </c:pt>
                <c:pt idx="23471">
                  <c:v>4277239153.9351854</c:v>
                </c:pt>
                <c:pt idx="23472">
                  <c:v>4277239157.4074078</c:v>
                </c:pt>
                <c:pt idx="23473">
                  <c:v>4277239160.8796291</c:v>
                </c:pt>
                <c:pt idx="23474">
                  <c:v>4277239164.3518515</c:v>
                </c:pt>
                <c:pt idx="23475">
                  <c:v>4277239166.666667</c:v>
                </c:pt>
                <c:pt idx="23476">
                  <c:v>4277239170.1388884</c:v>
                </c:pt>
                <c:pt idx="23477">
                  <c:v>4277239173.6111107</c:v>
                </c:pt>
                <c:pt idx="23478">
                  <c:v>4277239177.083333</c:v>
                </c:pt>
                <c:pt idx="23479">
                  <c:v>4277239180.5555553</c:v>
                </c:pt>
                <c:pt idx="23480">
                  <c:v>4277239182.8703699</c:v>
                </c:pt>
                <c:pt idx="23481">
                  <c:v>4277239186.3425922</c:v>
                </c:pt>
                <c:pt idx="23482">
                  <c:v>4277239189.8148146</c:v>
                </c:pt>
                <c:pt idx="23483">
                  <c:v>4277239193.2870369</c:v>
                </c:pt>
                <c:pt idx="23484">
                  <c:v>4277239195.6018515</c:v>
                </c:pt>
                <c:pt idx="23485">
                  <c:v>4277239199.0740738</c:v>
                </c:pt>
                <c:pt idx="23486">
                  <c:v>4277239202.5462961</c:v>
                </c:pt>
                <c:pt idx="23487">
                  <c:v>4277239206.0185184</c:v>
                </c:pt>
                <c:pt idx="23488">
                  <c:v>4277239208.333333</c:v>
                </c:pt>
                <c:pt idx="23489">
                  <c:v>4277239211.8055553</c:v>
                </c:pt>
                <c:pt idx="23490">
                  <c:v>4277239215.2777777</c:v>
                </c:pt>
                <c:pt idx="23491">
                  <c:v>4277239218.75</c:v>
                </c:pt>
                <c:pt idx="23492">
                  <c:v>4277239222.2222223</c:v>
                </c:pt>
                <c:pt idx="23493">
                  <c:v>4277239224.5370369</c:v>
                </c:pt>
                <c:pt idx="23494">
                  <c:v>4277239228.0092592</c:v>
                </c:pt>
                <c:pt idx="23495">
                  <c:v>4277239231.4814816</c:v>
                </c:pt>
                <c:pt idx="23496">
                  <c:v>4277239234.9537039</c:v>
                </c:pt>
                <c:pt idx="23497">
                  <c:v>4277239237.2685184</c:v>
                </c:pt>
                <c:pt idx="23498">
                  <c:v>4277239240.7407408</c:v>
                </c:pt>
                <c:pt idx="23499">
                  <c:v>4277239244.2129631</c:v>
                </c:pt>
                <c:pt idx="23500">
                  <c:v>4277239247.6851854</c:v>
                </c:pt>
                <c:pt idx="23501">
                  <c:v>4277239251.1574073</c:v>
                </c:pt>
                <c:pt idx="23502">
                  <c:v>4277239253.4722223</c:v>
                </c:pt>
                <c:pt idx="23503">
                  <c:v>4277239256.9444447</c:v>
                </c:pt>
                <c:pt idx="23504">
                  <c:v>4277239260.4166665</c:v>
                </c:pt>
                <c:pt idx="23505">
                  <c:v>4277239263.8888888</c:v>
                </c:pt>
                <c:pt idx="23506">
                  <c:v>4277239266.2037039</c:v>
                </c:pt>
                <c:pt idx="23507">
                  <c:v>4277239269.6759257</c:v>
                </c:pt>
                <c:pt idx="23508">
                  <c:v>4277239273.1481481</c:v>
                </c:pt>
                <c:pt idx="23509">
                  <c:v>4277239276.6203704</c:v>
                </c:pt>
                <c:pt idx="23510">
                  <c:v>4277239278.935185</c:v>
                </c:pt>
                <c:pt idx="23511">
                  <c:v>4277239282.4074073</c:v>
                </c:pt>
                <c:pt idx="23512">
                  <c:v>4277239285.8796296</c:v>
                </c:pt>
                <c:pt idx="23513">
                  <c:v>4277239289.3518519</c:v>
                </c:pt>
                <c:pt idx="23514">
                  <c:v>4277239292.8240743</c:v>
                </c:pt>
                <c:pt idx="23515">
                  <c:v>4277239295.1388888</c:v>
                </c:pt>
                <c:pt idx="23516">
                  <c:v>4277239298.6111112</c:v>
                </c:pt>
                <c:pt idx="23517">
                  <c:v>4277239302.0833335</c:v>
                </c:pt>
                <c:pt idx="23518">
                  <c:v>4277239305.5555558</c:v>
                </c:pt>
                <c:pt idx="23519">
                  <c:v>4277239307.8703704</c:v>
                </c:pt>
                <c:pt idx="23520">
                  <c:v>4277239311.3425927</c:v>
                </c:pt>
                <c:pt idx="23521">
                  <c:v>4277239314.814815</c:v>
                </c:pt>
                <c:pt idx="23522">
                  <c:v>4277239318.2870374</c:v>
                </c:pt>
                <c:pt idx="23523">
                  <c:v>4277239320.6018519</c:v>
                </c:pt>
                <c:pt idx="23524">
                  <c:v>4277239324.0740743</c:v>
                </c:pt>
                <c:pt idx="23525">
                  <c:v>4277239327.5462966</c:v>
                </c:pt>
                <c:pt idx="23526">
                  <c:v>4277239331.0185189</c:v>
                </c:pt>
                <c:pt idx="23527">
                  <c:v>4277239334.4907413</c:v>
                </c:pt>
                <c:pt idx="23528">
                  <c:v>4277239336.8055558</c:v>
                </c:pt>
                <c:pt idx="23529">
                  <c:v>4277239340.2777781</c:v>
                </c:pt>
                <c:pt idx="23530">
                  <c:v>4277239343.7500005</c:v>
                </c:pt>
                <c:pt idx="23531">
                  <c:v>4277239347.2222228</c:v>
                </c:pt>
                <c:pt idx="23532">
                  <c:v>4277239349.5370374</c:v>
                </c:pt>
                <c:pt idx="23533">
                  <c:v>4277239353.0092597</c:v>
                </c:pt>
                <c:pt idx="23534">
                  <c:v>4277239356.481482</c:v>
                </c:pt>
                <c:pt idx="23535">
                  <c:v>4277239359.9537034</c:v>
                </c:pt>
                <c:pt idx="23536">
                  <c:v>4277239363.4259257</c:v>
                </c:pt>
                <c:pt idx="23537">
                  <c:v>4277239365.7407413</c:v>
                </c:pt>
                <c:pt idx="23538">
                  <c:v>4277239369.2129626</c:v>
                </c:pt>
                <c:pt idx="23539">
                  <c:v>4277239372.685185</c:v>
                </c:pt>
                <c:pt idx="23540">
                  <c:v>4277239376.1574073</c:v>
                </c:pt>
                <c:pt idx="23541">
                  <c:v>4277239378.4722219</c:v>
                </c:pt>
                <c:pt idx="23542">
                  <c:v>4277239381.9444442</c:v>
                </c:pt>
                <c:pt idx="23543">
                  <c:v>4277239385.4166665</c:v>
                </c:pt>
                <c:pt idx="23544">
                  <c:v>4277239388.8888888</c:v>
                </c:pt>
                <c:pt idx="23545">
                  <c:v>4277239391.2037034</c:v>
                </c:pt>
                <c:pt idx="23546">
                  <c:v>4277239394.6759257</c:v>
                </c:pt>
                <c:pt idx="23547">
                  <c:v>4277239398.1481481</c:v>
                </c:pt>
                <c:pt idx="23548">
                  <c:v>4277239401.6203704</c:v>
                </c:pt>
                <c:pt idx="23549">
                  <c:v>4277239405.0925927</c:v>
                </c:pt>
                <c:pt idx="23550">
                  <c:v>4277239407.4074073</c:v>
                </c:pt>
                <c:pt idx="23551">
                  <c:v>4277239410.8796296</c:v>
                </c:pt>
                <c:pt idx="23552">
                  <c:v>4277239414.3518519</c:v>
                </c:pt>
                <c:pt idx="23553">
                  <c:v>4277239417.8240743</c:v>
                </c:pt>
                <c:pt idx="23554">
                  <c:v>4277239420.1388888</c:v>
                </c:pt>
                <c:pt idx="23555">
                  <c:v>4277239423.6111112</c:v>
                </c:pt>
                <c:pt idx="23556">
                  <c:v>4277239427.0833335</c:v>
                </c:pt>
                <c:pt idx="23557">
                  <c:v>4277239430.5555558</c:v>
                </c:pt>
                <c:pt idx="23558">
                  <c:v>4277239432.8703704</c:v>
                </c:pt>
                <c:pt idx="23559">
                  <c:v>4277239436.3425927</c:v>
                </c:pt>
                <c:pt idx="23560">
                  <c:v>4277239439.814815</c:v>
                </c:pt>
                <c:pt idx="23561">
                  <c:v>4277239443.2870374</c:v>
                </c:pt>
                <c:pt idx="23562">
                  <c:v>4277239446.7592597</c:v>
                </c:pt>
                <c:pt idx="23563">
                  <c:v>4277239449.0740743</c:v>
                </c:pt>
                <c:pt idx="23564">
                  <c:v>4277239452.5462966</c:v>
                </c:pt>
                <c:pt idx="23565">
                  <c:v>4277239456.0185189</c:v>
                </c:pt>
                <c:pt idx="23566">
                  <c:v>4277239459.4907403</c:v>
                </c:pt>
                <c:pt idx="23567">
                  <c:v>4277239461.8055558</c:v>
                </c:pt>
                <c:pt idx="23568">
                  <c:v>4277239465.2777781</c:v>
                </c:pt>
                <c:pt idx="23569">
                  <c:v>4277239468.7499995</c:v>
                </c:pt>
                <c:pt idx="23570">
                  <c:v>4277239472.2222219</c:v>
                </c:pt>
                <c:pt idx="23571">
                  <c:v>4277239474.5370374</c:v>
                </c:pt>
                <c:pt idx="23572">
                  <c:v>4277239478.0092597</c:v>
                </c:pt>
                <c:pt idx="23573">
                  <c:v>4277239481.4814811</c:v>
                </c:pt>
                <c:pt idx="23574">
                  <c:v>4277239484.9537034</c:v>
                </c:pt>
                <c:pt idx="23575">
                  <c:v>4277239488.4259257</c:v>
                </c:pt>
                <c:pt idx="23576">
                  <c:v>4277239490.7407403</c:v>
                </c:pt>
                <c:pt idx="23577">
                  <c:v>4277239494.2129626</c:v>
                </c:pt>
                <c:pt idx="23578">
                  <c:v>4277239497.685185</c:v>
                </c:pt>
                <c:pt idx="23579">
                  <c:v>4277239501.1574073</c:v>
                </c:pt>
                <c:pt idx="23580">
                  <c:v>4277239503.4722219</c:v>
                </c:pt>
                <c:pt idx="23581">
                  <c:v>4277239506.9444442</c:v>
                </c:pt>
                <c:pt idx="23582">
                  <c:v>4277239510.4166665</c:v>
                </c:pt>
                <c:pt idx="23583">
                  <c:v>4277239513.8888888</c:v>
                </c:pt>
                <c:pt idx="23584">
                  <c:v>4277239517.3611112</c:v>
                </c:pt>
                <c:pt idx="23585">
                  <c:v>4277239519.6759257</c:v>
                </c:pt>
                <c:pt idx="23586">
                  <c:v>4277239523.1481481</c:v>
                </c:pt>
                <c:pt idx="23587">
                  <c:v>4277239526.6203704</c:v>
                </c:pt>
                <c:pt idx="23588">
                  <c:v>4277239530.0925927</c:v>
                </c:pt>
                <c:pt idx="23589">
                  <c:v>4277239532.4074073</c:v>
                </c:pt>
                <c:pt idx="23590">
                  <c:v>4277239535.8796296</c:v>
                </c:pt>
                <c:pt idx="23591">
                  <c:v>4277239539.3518519</c:v>
                </c:pt>
                <c:pt idx="23592">
                  <c:v>4277239542.8240743</c:v>
                </c:pt>
                <c:pt idx="23593">
                  <c:v>4277239545.1388888</c:v>
                </c:pt>
                <c:pt idx="23594">
                  <c:v>4277239548.6111112</c:v>
                </c:pt>
                <c:pt idx="23595">
                  <c:v>4277239552.0833335</c:v>
                </c:pt>
                <c:pt idx="23596">
                  <c:v>4277239555.5555558</c:v>
                </c:pt>
                <c:pt idx="23597">
                  <c:v>4277239559.0277772</c:v>
                </c:pt>
                <c:pt idx="23598">
                  <c:v>4277239561.3425927</c:v>
                </c:pt>
                <c:pt idx="23599">
                  <c:v>4277239564.814815</c:v>
                </c:pt>
                <c:pt idx="23600">
                  <c:v>4277239568.2870374</c:v>
                </c:pt>
                <c:pt idx="23601">
                  <c:v>4277239571.7592587</c:v>
                </c:pt>
                <c:pt idx="23602">
                  <c:v>4277239574.0740743</c:v>
                </c:pt>
                <c:pt idx="23603">
                  <c:v>4277239577.5462966</c:v>
                </c:pt>
                <c:pt idx="23604">
                  <c:v>4277239581.0185184</c:v>
                </c:pt>
                <c:pt idx="23605">
                  <c:v>4277239584.4907403</c:v>
                </c:pt>
                <c:pt idx="23606">
                  <c:v>4277239587.9629626</c:v>
                </c:pt>
                <c:pt idx="23607">
                  <c:v>4277239590.2777777</c:v>
                </c:pt>
                <c:pt idx="23608">
                  <c:v>4277239593.75</c:v>
                </c:pt>
                <c:pt idx="23609">
                  <c:v>4277239597.2222219</c:v>
                </c:pt>
                <c:pt idx="23610">
                  <c:v>4277239600.6944442</c:v>
                </c:pt>
                <c:pt idx="23611">
                  <c:v>4277239603.0092592</c:v>
                </c:pt>
                <c:pt idx="23612">
                  <c:v>4277239606.4814816</c:v>
                </c:pt>
                <c:pt idx="23613">
                  <c:v>4277239609.9537034</c:v>
                </c:pt>
                <c:pt idx="23614">
                  <c:v>4277239613.4259257</c:v>
                </c:pt>
                <c:pt idx="23615">
                  <c:v>4277239615.7407408</c:v>
                </c:pt>
                <c:pt idx="23616">
                  <c:v>4277239619.2129626</c:v>
                </c:pt>
                <c:pt idx="23617">
                  <c:v>4277239622.685185</c:v>
                </c:pt>
                <c:pt idx="23618">
                  <c:v>4277239626.1574073</c:v>
                </c:pt>
                <c:pt idx="23619">
                  <c:v>4277239629.6296296</c:v>
                </c:pt>
                <c:pt idx="23620">
                  <c:v>4277239631.9444442</c:v>
                </c:pt>
                <c:pt idx="23621">
                  <c:v>4277239635.4166665</c:v>
                </c:pt>
                <c:pt idx="23622">
                  <c:v>4277239638.8888888</c:v>
                </c:pt>
                <c:pt idx="23623">
                  <c:v>4277239642.3611112</c:v>
                </c:pt>
                <c:pt idx="23624">
                  <c:v>4277239644.6759257</c:v>
                </c:pt>
                <c:pt idx="23625">
                  <c:v>4277239648.1481481</c:v>
                </c:pt>
                <c:pt idx="23626">
                  <c:v>4277239651.6203704</c:v>
                </c:pt>
                <c:pt idx="23627">
                  <c:v>4277239655.0925927</c:v>
                </c:pt>
                <c:pt idx="23628">
                  <c:v>4277239657.4074073</c:v>
                </c:pt>
                <c:pt idx="23629">
                  <c:v>4277239660.8796296</c:v>
                </c:pt>
                <c:pt idx="23630">
                  <c:v>4277239664.3518519</c:v>
                </c:pt>
                <c:pt idx="23631">
                  <c:v>4277239667.8240743</c:v>
                </c:pt>
                <c:pt idx="23632">
                  <c:v>4277239671.2962961</c:v>
                </c:pt>
                <c:pt idx="23633">
                  <c:v>4277239673.6111112</c:v>
                </c:pt>
                <c:pt idx="23634">
                  <c:v>4277239677.0833335</c:v>
                </c:pt>
                <c:pt idx="23635">
                  <c:v>4277239680.5555553</c:v>
                </c:pt>
                <c:pt idx="23636">
                  <c:v>4277239684.0277777</c:v>
                </c:pt>
                <c:pt idx="23637">
                  <c:v>4277239686.3425927</c:v>
                </c:pt>
                <c:pt idx="23638">
                  <c:v>4277239689.8148146</c:v>
                </c:pt>
                <c:pt idx="23639">
                  <c:v>4277239693.2870369</c:v>
                </c:pt>
                <c:pt idx="23640">
                  <c:v>4277239696.7592592</c:v>
                </c:pt>
                <c:pt idx="23641">
                  <c:v>4277239699.0740738</c:v>
                </c:pt>
                <c:pt idx="23642">
                  <c:v>4277239702.5462961</c:v>
                </c:pt>
                <c:pt idx="23643">
                  <c:v>4277239706.0185184</c:v>
                </c:pt>
                <c:pt idx="23644">
                  <c:v>4277239709.4907408</c:v>
                </c:pt>
                <c:pt idx="23645">
                  <c:v>4277239712.9629631</c:v>
                </c:pt>
                <c:pt idx="23646">
                  <c:v>4277239715.2777777</c:v>
                </c:pt>
                <c:pt idx="23647">
                  <c:v>4277239718.75</c:v>
                </c:pt>
                <c:pt idx="23648">
                  <c:v>4277239722.2222223</c:v>
                </c:pt>
                <c:pt idx="23649">
                  <c:v>4277239725.6944447</c:v>
                </c:pt>
                <c:pt idx="23650">
                  <c:v>4277239728.0092592</c:v>
                </c:pt>
                <c:pt idx="23651">
                  <c:v>4277239731.4814816</c:v>
                </c:pt>
                <c:pt idx="23652">
                  <c:v>4277239734.9537039</c:v>
                </c:pt>
                <c:pt idx="23653">
                  <c:v>4277239738.4259262</c:v>
                </c:pt>
                <c:pt idx="23654">
                  <c:v>4277239740.7407408</c:v>
                </c:pt>
                <c:pt idx="23655">
                  <c:v>4277239744.2129631</c:v>
                </c:pt>
                <c:pt idx="23656">
                  <c:v>4277239747.6851854</c:v>
                </c:pt>
                <c:pt idx="23657">
                  <c:v>4277239751.1574078</c:v>
                </c:pt>
                <c:pt idx="23658">
                  <c:v>4277239754.6296301</c:v>
                </c:pt>
                <c:pt idx="23659">
                  <c:v>4277239756.9444447</c:v>
                </c:pt>
                <c:pt idx="23660">
                  <c:v>4277239760.416667</c:v>
                </c:pt>
                <c:pt idx="23661">
                  <c:v>4277239763.8888893</c:v>
                </c:pt>
                <c:pt idx="23662">
                  <c:v>4277239767.3611116</c:v>
                </c:pt>
                <c:pt idx="23663">
                  <c:v>4277239769.6759262</c:v>
                </c:pt>
                <c:pt idx="23664">
                  <c:v>4277239773.1481485</c:v>
                </c:pt>
                <c:pt idx="23665">
                  <c:v>4277239776.6203709</c:v>
                </c:pt>
                <c:pt idx="23666">
                  <c:v>4277239780.0925922</c:v>
                </c:pt>
                <c:pt idx="23667">
                  <c:v>4277239783.5648146</c:v>
                </c:pt>
                <c:pt idx="23668">
                  <c:v>4277239785.8796301</c:v>
                </c:pt>
                <c:pt idx="23669">
                  <c:v>4277239789.3518515</c:v>
                </c:pt>
                <c:pt idx="23670">
                  <c:v>4277239792.8240738</c:v>
                </c:pt>
                <c:pt idx="23671">
                  <c:v>4277239796.2962961</c:v>
                </c:pt>
                <c:pt idx="23672">
                  <c:v>4277239798.6111116</c:v>
                </c:pt>
                <c:pt idx="23673">
                  <c:v>4277239802.083333</c:v>
                </c:pt>
                <c:pt idx="23674">
                  <c:v>4277239805.5555553</c:v>
                </c:pt>
                <c:pt idx="23675">
                  <c:v>4277239809.0277777</c:v>
                </c:pt>
                <c:pt idx="23676">
                  <c:v>4277239811.3425922</c:v>
                </c:pt>
                <c:pt idx="23677">
                  <c:v>4277239814.8148146</c:v>
                </c:pt>
                <c:pt idx="23678">
                  <c:v>4277239818.2870369</c:v>
                </c:pt>
                <c:pt idx="23679">
                  <c:v>4277239821.7592592</c:v>
                </c:pt>
                <c:pt idx="23680">
                  <c:v>4277239825.2314816</c:v>
                </c:pt>
                <c:pt idx="23681">
                  <c:v>4277239827.5462961</c:v>
                </c:pt>
                <c:pt idx="23682">
                  <c:v>4277239831.0185184</c:v>
                </c:pt>
                <c:pt idx="23683">
                  <c:v>4277239834.4907408</c:v>
                </c:pt>
                <c:pt idx="23684">
                  <c:v>4277239837.9629631</c:v>
                </c:pt>
                <c:pt idx="23685">
                  <c:v>4277239840.2777777</c:v>
                </c:pt>
                <c:pt idx="23686">
                  <c:v>4277239843.75</c:v>
                </c:pt>
                <c:pt idx="23687">
                  <c:v>4277239847.2222223</c:v>
                </c:pt>
                <c:pt idx="23688">
                  <c:v>4277239850.6944447</c:v>
                </c:pt>
                <c:pt idx="23689">
                  <c:v>4277239854.166667</c:v>
                </c:pt>
                <c:pt idx="23690">
                  <c:v>4277239856.4814816</c:v>
                </c:pt>
                <c:pt idx="23691">
                  <c:v>4277239859.9537039</c:v>
                </c:pt>
                <c:pt idx="23692">
                  <c:v>4277239863.4259262</c:v>
                </c:pt>
                <c:pt idx="23693">
                  <c:v>4277239866.8981485</c:v>
                </c:pt>
                <c:pt idx="23694">
                  <c:v>4277239869.2129631</c:v>
                </c:pt>
                <c:pt idx="23695">
                  <c:v>4277239872.6851854</c:v>
                </c:pt>
                <c:pt idx="23696">
                  <c:v>4277239876.1574078</c:v>
                </c:pt>
                <c:pt idx="23697">
                  <c:v>4277239879.6296291</c:v>
                </c:pt>
                <c:pt idx="23698">
                  <c:v>4277239881.9444447</c:v>
                </c:pt>
                <c:pt idx="23699">
                  <c:v>4277239885.416667</c:v>
                </c:pt>
                <c:pt idx="23700">
                  <c:v>4277239888.8888884</c:v>
                </c:pt>
                <c:pt idx="23701">
                  <c:v>4277239892.3611107</c:v>
                </c:pt>
                <c:pt idx="23702">
                  <c:v>4277239895.833333</c:v>
                </c:pt>
                <c:pt idx="23703">
                  <c:v>4277239898.1481485</c:v>
                </c:pt>
                <c:pt idx="23704">
                  <c:v>4277239901.6203699</c:v>
                </c:pt>
                <c:pt idx="23705">
                  <c:v>4277239905.0925922</c:v>
                </c:pt>
                <c:pt idx="23706">
                  <c:v>4277239908.5648146</c:v>
                </c:pt>
                <c:pt idx="23707">
                  <c:v>4277239910.8796291</c:v>
                </c:pt>
                <c:pt idx="23708">
                  <c:v>4277239914.3518515</c:v>
                </c:pt>
                <c:pt idx="23709">
                  <c:v>4277239917.8240738</c:v>
                </c:pt>
                <c:pt idx="23710">
                  <c:v>4277239921.2962961</c:v>
                </c:pt>
                <c:pt idx="23711">
                  <c:v>4277239923.6111107</c:v>
                </c:pt>
                <c:pt idx="23712">
                  <c:v>4277239927.083333</c:v>
                </c:pt>
                <c:pt idx="23713">
                  <c:v>4277239930.5555553</c:v>
                </c:pt>
                <c:pt idx="23714">
                  <c:v>4277239934.0277777</c:v>
                </c:pt>
                <c:pt idx="23715">
                  <c:v>4277239937.5</c:v>
                </c:pt>
                <c:pt idx="23716">
                  <c:v>4277239939.8148146</c:v>
                </c:pt>
                <c:pt idx="23717">
                  <c:v>4277239943.2870369</c:v>
                </c:pt>
                <c:pt idx="23718">
                  <c:v>4277239946.7592592</c:v>
                </c:pt>
                <c:pt idx="23719">
                  <c:v>4277239950.2314816</c:v>
                </c:pt>
                <c:pt idx="23720">
                  <c:v>4277239952.5462961</c:v>
                </c:pt>
                <c:pt idx="23721">
                  <c:v>4277239956.0185184</c:v>
                </c:pt>
                <c:pt idx="23722">
                  <c:v>4277239959.4907408</c:v>
                </c:pt>
                <c:pt idx="23723">
                  <c:v>4277239962.9629631</c:v>
                </c:pt>
                <c:pt idx="23724">
                  <c:v>4277239965.2777777</c:v>
                </c:pt>
                <c:pt idx="23725">
                  <c:v>4277239968.75</c:v>
                </c:pt>
                <c:pt idx="23726">
                  <c:v>4277239972.2222223</c:v>
                </c:pt>
                <c:pt idx="23727">
                  <c:v>4277239975.6944447</c:v>
                </c:pt>
                <c:pt idx="23728">
                  <c:v>4277239979.1666665</c:v>
                </c:pt>
                <c:pt idx="23729">
                  <c:v>4277239981.4814816</c:v>
                </c:pt>
                <c:pt idx="23730">
                  <c:v>4277239984.9537039</c:v>
                </c:pt>
                <c:pt idx="23731">
                  <c:v>4277239988.4259262</c:v>
                </c:pt>
                <c:pt idx="23732">
                  <c:v>4277239991.8981481</c:v>
                </c:pt>
                <c:pt idx="23733">
                  <c:v>4277239994.2129631</c:v>
                </c:pt>
                <c:pt idx="23734">
                  <c:v>4277239997.6851854</c:v>
                </c:pt>
                <c:pt idx="23735">
                  <c:v>4277240002.3148146</c:v>
                </c:pt>
                <c:pt idx="23736">
                  <c:v>4277240005.7870369</c:v>
                </c:pt>
                <c:pt idx="23737">
                  <c:v>4277240008.1018519</c:v>
                </c:pt>
                <c:pt idx="23738">
                  <c:v>4277240011.5740738</c:v>
                </c:pt>
                <c:pt idx="23739">
                  <c:v>4277240015.0462961</c:v>
                </c:pt>
                <c:pt idx="23740">
                  <c:v>4277240018.5185184</c:v>
                </c:pt>
                <c:pt idx="23741">
                  <c:v>4277240020.8333335</c:v>
                </c:pt>
                <c:pt idx="23742">
                  <c:v>4277240024.3055553</c:v>
                </c:pt>
                <c:pt idx="23743">
                  <c:v>4277240027.7777777</c:v>
                </c:pt>
                <c:pt idx="23744">
                  <c:v>4277240031.25</c:v>
                </c:pt>
                <c:pt idx="23745">
                  <c:v>4277240033.5648146</c:v>
                </c:pt>
                <c:pt idx="23746">
                  <c:v>4277240037.0370369</c:v>
                </c:pt>
                <c:pt idx="23747">
                  <c:v>4277240040.5092592</c:v>
                </c:pt>
                <c:pt idx="23748">
                  <c:v>4277240043.9814816</c:v>
                </c:pt>
                <c:pt idx="23749">
                  <c:v>4277240047.4537039</c:v>
                </c:pt>
                <c:pt idx="23750">
                  <c:v>4277240049.7685184</c:v>
                </c:pt>
                <c:pt idx="23751">
                  <c:v>4277240053.2407408</c:v>
                </c:pt>
                <c:pt idx="23752">
                  <c:v>4277240056.7129631</c:v>
                </c:pt>
                <c:pt idx="23753">
                  <c:v>4277240060.185185</c:v>
                </c:pt>
                <c:pt idx="23754">
                  <c:v>4277240062.5</c:v>
                </c:pt>
                <c:pt idx="23755">
                  <c:v>4277240065.9722223</c:v>
                </c:pt>
                <c:pt idx="23756">
                  <c:v>4277240069.4444442</c:v>
                </c:pt>
                <c:pt idx="23757">
                  <c:v>4277240072.9166665</c:v>
                </c:pt>
                <c:pt idx="23758">
                  <c:v>4277240076.3888888</c:v>
                </c:pt>
                <c:pt idx="23759">
                  <c:v>4277240078.7037039</c:v>
                </c:pt>
                <c:pt idx="23760">
                  <c:v>4277240082.1759257</c:v>
                </c:pt>
                <c:pt idx="23761">
                  <c:v>4277240085.6481481</c:v>
                </c:pt>
                <c:pt idx="23762">
                  <c:v>4277240089.1203704</c:v>
                </c:pt>
                <c:pt idx="23763">
                  <c:v>4277240091.435185</c:v>
                </c:pt>
                <c:pt idx="23764">
                  <c:v>4277240094.9074073</c:v>
                </c:pt>
                <c:pt idx="23765">
                  <c:v>4277240098.3796296</c:v>
                </c:pt>
                <c:pt idx="23766">
                  <c:v>4277240101.8518519</c:v>
                </c:pt>
                <c:pt idx="23767">
                  <c:v>4277240104.1666665</c:v>
                </c:pt>
                <c:pt idx="23768">
                  <c:v>4277240107.6388888</c:v>
                </c:pt>
                <c:pt idx="23769">
                  <c:v>4277240111.1111112</c:v>
                </c:pt>
                <c:pt idx="23770">
                  <c:v>4277240114.5833335</c:v>
                </c:pt>
                <c:pt idx="23771">
                  <c:v>4277240118.0555558</c:v>
                </c:pt>
                <c:pt idx="23772">
                  <c:v>4277240120.3703704</c:v>
                </c:pt>
                <c:pt idx="23773">
                  <c:v>4277240123.8425927</c:v>
                </c:pt>
                <c:pt idx="23774">
                  <c:v>4277240127.314815</c:v>
                </c:pt>
                <c:pt idx="23775">
                  <c:v>4277240130.7870374</c:v>
                </c:pt>
                <c:pt idx="23776">
                  <c:v>4277240133.1018519</c:v>
                </c:pt>
                <c:pt idx="23777">
                  <c:v>4277240136.5740743</c:v>
                </c:pt>
                <c:pt idx="23778">
                  <c:v>4277240140.0462966</c:v>
                </c:pt>
                <c:pt idx="23779">
                  <c:v>4277240143.5185189</c:v>
                </c:pt>
                <c:pt idx="23780">
                  <c:v>4277240146.9907413</c:v>
                </c:pt>
                <c:pt idx="23781">
                  <c:v>4277240149.3055558</c:v>
                </c:pt>
                <c:pt idx="23782">
                  <c:v>4277240152.7777781</c:v>
                </c:pt>
                <c:pt idx="23783">
                  <c:v>4277240156.2500005</c:v>
                </c:pt>
                <c:pt idx="23784">
                  <c:v>4277240159.7222219</c:v>
                </c:pt>
                <c:pt idx="23785">
                  <c:v>4277240162.0370374</c:v>
                </c:pt>
                <c:pt idx="23786">
                  <c:v>4277240165.5092597</c:v>
                </c:pt>
                <c:pt idx="23787">
                  <c:v>4277240168.981482</c:v>
                </c:pt>
                <c:pt idx="23788">
                  <c:v>4277240172.4537034</c:v>
                </c:pt>
                <c:pt idx="23789">
                  <c:v>4277240174.7685189</c:v>
                </c:pt>
                <c:pt idx="23790">
                  <c:v>4277240178.2407413</c:v>
                </c:pt>
                <c:pt idx="23791">
                  <c:v>4277240181.7129626</c:v>
                </c:pt>
                <c:pt idx="23792">
                  <c:v>4277240185.185185</c:v>
                </c:pt>
                <c:pt idx="23793">
                  <c:v>4277240188.6574073</c:v>
                </c:pt>
                <c:pt idx="23794">
                  <c:v>4277240190.9722219</c:v>
                </c:pt>
                <c:pt idx="23795">
                  <c:v>4277240194.4444442</c:v>
                </c:pt>
                <c:pt idx="23796">
                  <c:v>4277240197.9166665</c:v>
                </c:pt>
                <c:pt idx="23797">
                  <c:v>4277240201.3888888</c:v>
                </c:pt>
                <c:pt idx="23798">
                  <c:v>4277240203.7037034</c:v>
                </c:pt>
                <c:pt idx="23799">
                  <c:v>4277240207.1759257</c:v>
                </c:pt>
                <c:pt idx="23800">
                  <c:v>4277240210.6481481</c:v>
                </c:pt>
                <c:pt idx="23801">
                  <c:v>4277240214.1203704</c:v>
                </c:pt>
                <c:pt idx="23802">
                  <c:v>4277240216.435185</c:v>
                </c:pt>
                <c:pt idx="23803">
                  <c:v>4277240219.9074073</c:v>
                </c:pt>
                <c:pt idx="23804">
                  <c:v>4277240223.3796296</c:v>
                </c:pt>
                <c:pt idx="23805">
                  <c:v>4277240226.8518519</c:v>
                </c:pt>
                <c:pt idx="23806">
                  <c:v>4277240230.3240743</c:v>
                </c:pt>
                <c:pt idx="23807">
                  <c:v>4277240232.6388888</c:v>
                </c:pt>
                <c:pt idx="23808">
                  <c:v>4277240236.1111112</c:v>
                </c:pt>
                <c:pt idx="23809">
                  <c:v>4277240239.5833335</c:v>
                </c:pt>
                <c:pt idx="23810">
                  <c:v>4277240243.0555558</c:v>
                </c:pt>
                <c:pt idx="23811">
                  <c:v>4277240245.3703704</c:v>
                </c:pt>
                <c:pt idx="23812">
                  <c:v>4277240248.8425927</c:v>
                </c:pt>
                <c:pt idx="23813">
                  <c:v>4277240252.314815</c:v>
                </c:pt>
                <c:pt idx="23814">
                  <c:v>4277240255.7870374</c:v>
                </c:pt>
                <c:pt idx="23815">
                  <c:v>4277240259.2592597</c:v>
                </c:pt>
                <c:pt idx="23816">
                  <c:v>4277240261.5740743</c:v>
                </c:pt>
                <c:pt idx="23817">
                  <c:v>4277240265.0462966</c:v>
                </c:pt>
                <c:pt idx="23818">
                  <c:v>4277240268.5185189</c:v>
                </c:pt>
                <c:pt idx="23819">
                  <c:v>4277240271.9907403</c:v>
                </c:pt>
                <c:pt idx="23820">
                  <c:v>4277240274.3055558</c:v>
                </c:pt>
                <c:pt idx="23821">
                  <c:v>4277240277.7777781</c:v>
                </c:pt>
                <c:pt idx="23822">
                  <c:v>4277240281.2499995</c:v>
                </c:pt>
                <c:pt idx="23823">
                  <c:v>4277240284.7222219</c:v>
                </c:pt>
                <c:pt idx="23824">
                  <c:v>4277240287.0370374</c:v>
                </c:pt>
                <c:pt idx="23825">
                  <c:v>4277240290.5092587</c:v>
                </c:pt>
                <c:pt idx="23826">
                  <c:v>4277240293.9814811</c:v>
                </c:pt>
                <c:pt idx="23827">
                  <c:v>4277240297.4537034</c:v>
                </c:pt>
                <c:pt idx="23828">
                  <c:v>4277240300.9259257</c:v>
                </c:pt>
                <c:pt idx="23829">
                  <c:v>4277240303.2407403</c:v>
                </c:pt>
                <c:pt idx="23830">
                  <c:v>4277240306.7129626</c:v>
                </c:pt>
                <c:pt idx="23831">
                  <c:v>4277240310.185185</c:v>
                </c:pt>
                <c:pt idx="23832">
                  <c:v>4277240313.6574073</c:v>
                </c:pt>
                <c:pt idx="23833">
                  <c:v>4277240315.9722219</c:v>
                </c:pt>
                <c:pt idx="23834">
                  <c:v>4277240319.4444442</c:v>
                </c:pt>
                <c:pt idx="23835">
                  <c:v>4277240322.9166665</c:v>
                </c:pt>
                <c:pt idx="23836">
                  <c:v>4277240326.3888888</c:v>
                </c:pt>
                <c:pt idx="23837">
                  <c:v>4277240328.7037034</c:v>
                </c:pt>
                <c:pt idx="23838">
                  <c:v>4277240332.1759257</c:v>
                </c:pt>
                <c:pt idx="23839">
                  <c:v>4277240335.6481481</c:v>
                </c:pt>
                <c:pt idx="23840">
                  <c:v>4277240339.1203704</c:v>
                </c:pt>
                <c:pt idx="23841">
                  <c:v>4277240342.5925927</c:v>
                </c:pt>
                <c:pt idx="23842">
                  <c:v>4277240344.9074073</c:v>
                </c:pt>
                <c:pt idx="23843">
                  <c:v>4277240348.3796296</c:v>
                </c:pt>
                <c:pt idx="23844">
                  <c:v>4277240351.8518519</c:v>
                </c:pt>
                <c:pt idx="23845">
                  <c:v>4277240355.3240743</c:v>
                </c:pt>
                <c:pt idx="23846">
                  <c:v>4277240357.6388888</c:v>
                </c:pt>
                <c:pt idx="23847">
                  <c:v>4277240361.1111112</c:v>
                </c:pt>
                <c:pt idx="23848">
                  <c:v>4277240364.5833335</c:v>
                </c:pt>
                <c:pt idx="23849">
                  <c:v>4277240368.0555558</c:v>
                </c:pt>
                <c:pt idx="23850">
                  <c:v>4277240371.5277777</c:v>
                </c:pt>
                <c:pt idx="23851">
                  <c:v>4277240373.8425927</c:v>
                </c:pt>
                <c:pt idx="23852">
                  <c:v>4277240377.314815</c:v>
                </c:pt>
                <c:pt idx="23853">
                  <c:v>4277240380.7870369</c:v>
                </c:pt>
                <c:pt idx="23854">
                  <c:v>4277240384.2592592</c:v>
                </c:pt>
                <c:pt idx="23855">
                  <c:v>4277240386.5740743</c:v>
                </c:pt>
                <c:pt idx="23856">
                  <c:v>4277240390.0462961</c:v>
                </c:pt>
                <c:pt idx="23857">
                  <c:v>4277240393.5185184</c:v>
                </c:pt>
                <c:pt idx="23858">
                  <c:v>4277240396.9907408</c:v>
                </c:pt>
                <c:pt idx="23859">
                  <c:v>4277240399.3055558</c:v>
                </c:pt>
                <c:pt idx="23860">
                  <c:v>4277240402.7777777</c:v>
                </c:pt>
                <c:pt idx="23861">
                  <c:v>4277240406.25</c:v>
                </c:pt>
                <c:pt idx="23862">
                  <c:v>4277240409.7222223</c:v>
                </c:pt>
                <c:pt idx="23863">
                  <c:v>4277240413.1944442</c:v>
                </c:pt>
                <c:pt idx="23864">
                  <c:v>4277240415.5092592</c:v>
                </c:pt>
                <c:pt idx="23865">
                  <c:v>4277240418.9814816</c:v>
                </c:pt>
                <c:pt idx="23866">
                  <c:v>4277240422.4537039</c:v>
                </c:pt>
                <c:pt idx="23867">
                  <c:v>4277240425.9259257</c:v>
                </c:pt>
                <c:pt idx="23868">
                  <c:v>4277240428.2407408</c:v>
                </c:pt>
                <c:pt idx="23869">
                  <c:v>4277240431.7129631</c:v>
                </c:pt>
                <c:pt idx="23870">
                  <c:v>4277240435.1851854</c:v>
                </c:pt>
                <c:pt idx="23871">
                  <c:v>4277240438.6574073</c:v>
                </c:pt>
                <c:pt idx="23872">
                  <c:v>4277240442.1296296</c:v>
                </c:pt>
                <c:pt idx="23873">
                  <c:v>4277240444.4444447</c:v>
                </c:pt>
                <c:pt idx="23874">
                  <c:v>4277240447.9166665</c:v>
                </c:pt>
                <c:pt idx="23875">
                  <c:v>4277240451.3888888</c:v>
                </c:pt>
                <c:pt idx="23876">
                  <c:v>4277240454.8611112</c:v>
                </c:pt>
                <c:pt idx="23877">
                  <c:v>4277240457.1759262</c:v>
                </c:pt>
                <c:pt idx="23878">
                  <c:v>4277240460.6481481</c:v>
                </c:pt>
                <c:pt idx="23879">
                  <c:v>4277240464.1203704</c:v>
                </c:pt>
                <c:pt idx="23880">
                  <c:v>4277240467.5925927</c:v>
                </c:pt>
                <c:pt idx="23881">
                  <c:v>4277240469.9074078</c:v>
                </c:pt>
                <c:pt idx="23882">
                  <c:v>4277240473.3796296</c:v>
                </c:pt>
                <c:pt idx="23883">
                  <c:v>4277240476.8518519</c:v>
                </c:pt>
                <c:pt idx="23884">
                  <c:v>4277240480.3240738</c:v>
                </c:pt>
                <c:pt idx="23885">
                  <c:v>4277240483.7962961</c:v>
                </c:pt>
                <c:pt idx="23886">
                  <c:v>4277240486.1111112</c:v>
                </c:pt>
                <c:pt idx="23887">
                  <c:v>4277240489.5833335</c:v>
                </c:pt>
                <c:pt idx="23888">
                  <c:v>4277240493.0555553</c:v>
                </c:pt>
                <c:pt idx="23889">
                  <c:v>4277240496.5277777</c:v>
                </c:pt>
                <c:pt idx="23890">
                  <c:v>4277240498.8425927</c:v>
                </c:pt>
                <c:pt idx="23891">
                  <c:v>4277240502.3148146</c:v>
                </c:pt>
                <c:pt idx="23892">
                  <c:v>4277240505.7870369</c:v>
                </c:pt>
                <c:pt idx="23893">
                  <c:v>4277240509.2592592</c:v>
                </c:pt>
                <c:pt idx="23894">
                  <c:v>4277240511.5740738</c:v>
                </c:pt>
                <c:pt idx="23895">
                  <c:v>4277240515.0462961</c:v>
                </c:pt>
                <c:pt idx="23896">
                  <c:v>4277240518.5185184</c:v>
                </c:pt>
                <c:pt idx="23897">
                  <c:v>4277240521.9907408</c:v>
                </c:pt>
                <c:pt idx="23898">
                  <c:v>4277240525.4629631</c:v>
                </c:pt>
                <c:pt idx="23899">
                  <c:v>4277240527.7777777</c:v>
                </c:pt>
                <c:pt idx="23900">
                  <c:v>4277240531.25</c:v>
                </c:pt>
                <c:pt idx="23901">
                  <c:v>4277240534.7222223</c:v>
                </c:pt>
                <c:pt idx="23902">
                  <c:v>4277240538.1944447</c:v>
                </c:pt>
                <c:pt idx="23903">
                  <c:v>4277240540.5092592</c:v>
                </c:pt>
                <c:pt idx="23904">
                  <c:v>4277240543.9814816</c:v>
                </c:pt>
                <c:pt idx="23905">
                  <c:v>4277240547.4537039</c:v>
                </c:pt>
                <c:pt idx="23906">
                  <c:v>4277240550.9259262</c:v>
                </c:pt>
                <c:pt idx="23907">
                  <c:v>4277240554.3981485</c:v>
                </c:pt>
                <c:pt idx="23908">
                  <c:v>4277240556.7129631</c:v>
                </c:pt>
                <c:pt idx="23909">
                  <c:v>4277240560.1851854</c:v>
                </c:pt>
                <c:pt idx="23910">
                  <c:v>4277240563.6574078</c:v>
                </c:pt>
                <c:pt idx="23911">
                  <c:v>4277240567.1296301</c:v>
                </c:pt>
                <c:pt idx="23912">
                  <c:v>4277240569.4444447</c:v>
                </c:pt>
                <c:pt idx="23913">
                  <c:v>4277240572.916667</c:v>
                </c:pt>
                <c:pt idx="23914">
                  <c:v>4277240576.3888893</c:v>
                </c:pt>
                <c:pt idx="23915">
                  <c:v>4277240579.8611116</c:v>
                </c:pt>
                <c:pt idx="23916">
                  <c:v>4277240582.1759262</c:v>
                </c:pt>
                <c:pt idx="23917">
                  <c:v>4277240585.6481485</c:v>
                </c:pt>
                <c:pt idx="23918">
                  <c:v>4277240589.1203709</c:v>
                </c:pt>
                <c:pt idx="23919">
                  <c:v>4277240592.5925922</c:v>
                </c:pt>
                <c:pt idx="23920">
                  <c:v>4277240596.0648146</c:v>
                </c:pt>
                <c:pt idx="23921">
                  <c:v>4277240598.3796301</c:v>
                </c:pt>
                <c:pt idx="23922">
                  <c:v>4277240601.8518515</c:v>
                </c:pt>
                <c:pt idx="23923">
                  <c:v>4277240605.3240738</c:v>
                </c:pt>
                <c:pt idx="23924">
                  <c:v>4277240608.7962961</c:v>
                </c:pt>
                <c:pt idx="23925">
                  <c:v>4277240611.1111107</c:v>
                </c:pt>
                <c:pt idx="23926">
                  <c:v>4277240614.583333</c:v>
                </c:pt>
                <c:pt idx="23927">
                  <c:v>4277240618.0555553</c:v>
                </c:pt>
                <c:pt idx="23928">
                  <c:v>4277240621.5277777</c:v>
                </c:pt>
                <c:pt idx="23929">
                  <c:v>4277240623.8425922</c:v>
                </c:pt>
                <c:pt idx="23930">
                  <c:v>4277240627.3148146</c:v>
                </c:pt>
                <c:pt idx="23931">
                  <c:v>4277240630.7870369</c:v>
                </c:pt>
                <c:pt idx="23932">
                  <c:v>4277240634.2592592</c:v>
                </c:pt>
                <c:pt idx="23933">
                  <c:v>4277240637.7314816</c:v>
                </c:pt>
                <c:pt idx="23934">
                  <c:v>4277240640.0462961</c:v>
                </c:pt>
                <c:pt idx="23935">
                  <c:v>4277240643.5185184</c:v>
                </c:pt>
                <c:pt idx="23936">
                  <c:v>4277240646.9907408</c:v>
                </c:pt>
                <c:pt idx="23937">
                  <c:v>4277240650.4629631</c:v>
                </c:pt>
                <c:pt idx="23938">
                  <c:v>4277240652.7777777</c:v>
                </c:pt>
                <c:pt idx="23939">
                  <c:v>4277240656.25</c:v>
                </c:pt>
                <c:pt idx="23940">
                  <c:v>4277240659.7222223</c:v>
                </c:pt>
                <c:pt idx="23941">
                  <c:v>4277240663.1944447</c:v>
                </c:pt>
                <c:pt idx="23942">
                  <c:v>4277240666.666667</c:v>
                </c:pt>
                <c:pt idx="23943">
                  <c:v>4277240668.9814816</c:v>
                </c:pt>
                <c:pt idx="23944">
                  <c:v>4277240672.4537039</c:v>
                </c:pt>
                <c:pt idx="23945">
                  <c:v>4277240675.9259262</c:v>
                </c:pt>
                <c:pt idx="23946">
                  <c:v>4277240679.3981485</c:v>
                </c:pt>
                <c:pt idx="23947">
                  <c:v>4277240681.7129631</c:v>
                </c:pt>
                <c:pt idx="23948">
                  <c:v>4277240685.1851854</c:v>
                </c:pt>
                <c:pt idx="23949">
                  <c:v>4277240688.6574078</c:v>
                </c:pt>
                <c:pt idx="23950">
                  <c:v>4277240692.1296291</c:v>
                </c:pt>
                <c:pt idx="23951">
                  <c:v>4277240694.4444447</c:v>
                </c:pt>
                <c:pt idx="23952">
                  <c:v>4277240697.916667</c:v>
                </c:pt>
                <c:pt idx="23953">
                  <c:v>4277240701.3888884</c:v>
                </c:pt>
                <c:pt idx="23954">
                  <c:v>4277240704.8611107</c:v>
                </c:pt>
                <c:pt idx="23955">
                  <c:v>4277240708.333333</c:v>
                </c:pt>
                <c:pt idx="23956">
                  <c:v>4277240710.6481476</c:v>
                </c:pt>
                <c:pt idx="23957">
                  <c:v>4277240714.1203699</c:v>
                </c:pt>
                <c:pt idx="23958">
                  <c:v>4277240717.5925922</c:v>
                </c:pt>
                <c:pt idx="23959">
                  <c:v>4277240721.0648146</c:v>
                </c:pt>
                <c:pt idx="23960">
                  <c:v>4277240723.3796291</c:v>
                </c:pt>
                <c:pt idx="23961">
                  <c:v>4277240726.8518515</c:v>
                </c:pt>
                <c:pt idx="23962">
                  <c:v>4277240730.3240738</c:v>
                </c:pt>
                <c:pt idx="23963">
                  <c:v>4277240733.7962961</c:v>
                </c:pt>
                <c:pt idx="23964">
                  <c:v>4277240736.1111107</c:v>
                </c:pt>
                <c:pt idx="23965">
                  <c:v>4277240739.583333</c:v>
                </c:pt>
                <c:pt idx="23966">
                  <c:v>4277240743.0555553</c:v>
                </c:pt>
                <c:pt idx="23967">
                  <c:v>4277240746.5277777</c:v>
                </c:pt>
                <c:pt idx="23968">
                  <c:v>4277240750</c:v>
                </c:pt>
                <c:pt idx="23969">
                  <c:v>4277240752.3148146</c:v>
                </c:pt>
                <c:pt idx="23970">
                  <c:v>4277240755.7870369</c:v>
                </c:pt>
                <c:pt idx="23971">
                  <c:v>4277240759.2592592</c:v>
                </c:pt>
                <c:pt idx="23972">
                  <c:v>4277240762.7314816</c:v>
                </c:pt>
                <c:pt idx="23973">
                  <c:v>4277240765.0462961</c:v>
                </c:pt>
                <c:pt idx="23974">
                  <c:v>4277240768.5185184</c:v>
                </c:pt>
                <c:pt idx="23975">
                  <c:v>4277240771.9907408</c:v>
                </c:pt>
                <c:pt idx="23976">
                  <c:v>4277240775.4629631</c:v>
                </c:pt>
                <c:pt idx="23977">
                  <c:v>4277240778.9351854</c:v>
                </c:pt>
                <c:pt idx="23978">
                  <c:v>4277240781.25</c:v>
                </c:pt>
                <c:pt idx="23979">
                  <c:v>4277240784.7222223</c:v>
                </c:pt>
                <c:pt idx="23980">
                  <c:v>4277240788.1944447</c:v>
                </c:pt>
                <c:pt idx="23981">
                  <c:v>4277240791.6666665</c:v>
                </c:pt>
                <c:pt idx="23982">
                  <c:v>4277240793.9814816</c:v>
                </c:pt>
                <c:pt idx="23983">
                  <c:v>4277240797.4537039</c:v>
                </c:pt>
                <c:pt idx="23984">
                  <c:v>4277240800.9259257</c:v>
                </c:pt>
                <c:pt idx="23985">
                  <c:v>4277240804.3981481</c:v>
                </c:pt>
                <c:pt idx="23986">
                  <c:v>4277240806.7129631</c:v>
                </c:pt>
                <c:pt idx="23987">
                  <c:v>4277240810.1851854</c:v>
                </c:pt>
                <c:pt idx="23988">
                  <c:v>4277240813.6574073</c:v>
                </c:pt>
                <c:pt idx="23989">
                  <c:v>4277240817.1296296</c:v>
                </c:pt>
                <c:pt idx="23990">
                  <c:v>4277240820.6018519</c:v>
                </c:pt>
                <c:pt idx="23991">
                  <c:v>4277240822.9166665</c:v>
                </c:pt>
                <c:pt idx="23992">
                  <c:v>4277240826.3888888</c:v>
                </c:pt>
                <c:pt idx="23993">
                  <c:v>4277240829.8611112</c:v>
                </c:pt>
                <c:pt idx="23994">
                  <c:v>4277240833.3333335</c:v>
                </c:pt>
                <c:pt idx="23995">
                  <c:v>4277240835.6481481</c:v>
                </c:pt>
                <c:pt idx="23996">
                  <c:v>4277240839.1203704</c:v>
                </c:pt>
                <c:pt idx="23997">
                  <c:v>4277240842.5925927</c:v>
                </c:pt>
                <c:pt idx="23998">
                  <c:v>4277240846.064815</c:v>
                </c:pt>
                <c:pt idx="23999">
                  <c:v>4277240848.3796296</c:v>
                </c:pt>
                <c:pt idx="24000">
                  <c:v>4277240851.8518519</c:v>
                </c:pt>
                <c:pt idx="24001">
                  <c:v>4277240855.3240743</c:v>
                </c:pt>
                <c:pt idx="24002">
                  <c:v>4277240858.7962966</c:v>
                </c:pt>
                <c:pt idx="24003">
                  <c:v>4277240862.2685184</c:v>
                </c:pt>
                <c:pt idx="24004">
                  <c:v>4277240864.5833335</c:v>
                </c:pt>
                <c:pt idx="24005">
                  <c:v>4277240868.0555558</c:v>
                </c:pt>
                <c:pt idx="24006">
                  <c:v>4277240871.5277781</c:v>
                </c:pt>
                <c:pt idx="24007">
                  <c:v>4277240875</c:v>
                </c:pt>
                <c:pt idx="24008">
                  <c:v>4277240877.314815</c:v>
                </c:pt>
                <c:pt idx="24009">
                  <c:v>4277240880.7870374</c:v>
                </c:pt>
                <c:pt idx="24010">
                  <c:v>4277240884.2592597</c:v>
                </c:pt>
                <c:pt idx="24011">
                  <c:v>4277240887.7314816</c:v>
                </c:pt>
                <c:pt idx="24012">
                  <c:v>4277240891.2037034</c:v>
                </c:pt>
                <c:pt idx="24013">
                  <c:v>4277240893.5185189</c:v>
                </c:pt>
                <c:pt idx="24014">
                  <c:v>4277240896.9907413</c:v>
                </c:pt>
                <c:pt idx="24015">
                  <c:v>4277240900.4629626</c:v>
                </c:pt>
                <c:pt idx="24016">
                  <c:v>4277240903.935185</c:v>
                </c:pt>
                <c:pt idx="24017">
                  <c:v>4277240906.2500005</c:v>
                </c:pt>
                <c:pt idx="24018">
                  <c:v>4277240909.7222228</c:v>
                </c:pt>
                <c:pt idx="24019">
                  <c:v>4277240913.1944442</c:v>
                </c:pt>
                <c:pt idx="24020">
                  <c:v>4277240916.6666665</c:v>
                </c:pt>
                <c:pt idx="24021">
                  <c:v>4277240918.981482</c:v>
                </c:pt>
                <c:pt idx="24022">
                  <c:v>4277240922.4537034</c:v>
                </c:pt>
                <c:pt idx="24023">
                  <c:v>4277240925.9259257</c:v>
                </c:pt>
                <c:pt idx="24024">
                  <c:v>4277240929.3981481</c:v>
                </c:pt>
                <c:pt idx="24025">
                  <c:v>4277240932.8703704</c:v>
                </c:pt>
                <c:pt idx="24026">
                  <c:v>4277240935.185185</c:v>
                </c:pt>
                <c:pt idx="24027">
                  <c:v>4277240938.6574073</c:v>
                </c:pt>
                <c:pt idx="24028">
                  <c:v>4277240942.1296296</c:v>
                </c:pt>
                <c:pt idx="24029">
                  <c:v>4277240945.6018519</c:v>
                </c:pt>
                <c:pt idx="24030">
                  <c:v>4277240947.9166665</c:v>
                </c:pt>
                <c:pt idx="24031">
                  <c:v>4277240951.3888888</c:v>
                </c:pt>
                <c:pt idx="24032">
                  <c:v>4277240954.8611112</c:v>
                </c:pt>
                <c:pt idx="24033">
                  <c:v>4277240958.3333335</c:v>
                </c:pt>
                <c:pt idx="24034">
                  <c:v>4277240960.6481481</c:v>
                </c:pt>
                <c:pt idx="24035">
                  <c:v>4277240964.1203704</c:v>
                </c:pt>
                <c:pt idx="24036">
                  <c:v>4277240967.5925927</c:v>
                </c:pt>
                <c:pt idx="24037">
                  <c:v>4277240971.064815</c:v>
                </c:pt>
                <c:pt idx="24038">
                  <c:v>4277240974.5370374</c:v>
                </c:pt>
                <c:pt idx="24039">
                  <c:v>4277240976.8518519</c:v>
                </c:pt>
                <c:pt idx="24040">
                  <c:v>4277240980.3240743</c:v>
                </c:pt>
                <c:pt idx="24041">
                  <c:v>4277240983.7962966</c:v>
                </c:pt>
                <c:pt idx="24042">
                  <c:v>4277240987.2685189</c:v>
                </c:pt>
                <c:pt idx="24043">
                  <c:v>4277240989.5833335</c:v>
                </c:pt>
                <c:pt idx="24044">
                  <c:v>4277240993.0555558</c:v>
                </c:pt>
                <c:pt idx="24045">
                  <c:v>4277240996.5277781</c:v>
                </c:pt>
                <c:pt idx="24046">
                  <c:v>4277241000.0000005</c:v>
                </c:pt>
                <c:pt idx="24047">
                  <c:v>4277241003.4722219</c:v>
                </c:pt>
                <c:pt idx="24048">
                  <c:v>4277241005.7870374</c:v>
                </c:pt>
                <c:pt idx="24049">
                  <c:v>4277241009.2592597</c:v>
                </c:pt>
                <c:pt idx="24050">
                  <c:v>4277241012.7314811</c:v>
                </c:pt>
                <c:pt idx="24051">
                  <c:v>4277241016.2037034</c:v>
                </c:pt>
                <c:pt idx="24052">
                  <c:v>4277241018.5185189</c:v>
                </c:pt>
                <c:pt idx="24053">
                  <c:v>4277241021.9907403</c:v>
                </c:pt>
                <c:pt idx="24054">
                  <c:v>4277241025.4629626</c:v>
                </c:pt>
                <c:pt idx="24055">
                  <c:v>4277241028.935185</c:v>
                </c:pt>
                <c:pt idx="24056">
                  <c:v>4277241031.2499995</c:v>
                </c:pt>
                <c:pt idx="24057">
                  <c:v>4277241034.7222219</c:v>
                </c:pt>
                <c:pt idx="24058">
                  <c:v>4277241038.1944442</c:v>
                </c:pt>
                <c:pt idx="24059">
                  <c:v>4277241041.6666665</c:v>
                </c:pt>
                <c:pt idx="24060">
                  <c:v>4277241045.1388888</c:v>
                </c:pt>
                <c:pt idx="24061">
                  <c:v>4277241047.4537034</c:v>
                </c:pt>
                <c:pt idx="24062">
                  <c:v>4277241050.9259257</c:v>
                </c:pt>
                <c:pt idx="24063">
                  <c:v>4277241054.3981481</c:v>
                </c:pt>
                <c:pt idx="24064">
                  <c:v>4277241057.8703704</c:v>
                </c:pt>
                <c:pt idx="24065">
                  <c:v>4277241060.185185</c:v>
                </c:pt>
                <c:pt idx="24066">
                  <c:v>4277241063.6574073</c:v>
                </c:pt>
                <c:pt idx="24067">
                  <c:v>4277241067.1296296</c:v>
                </c:pt>
                <c:pt idx="24068">
                  <c:v>4277241070.6018519</c:v>
                </c:pt>
                <c:pt idx="24069">
                  <c:v>4277241074.0740743</c:v>
                </c:pt>
                <c:pt idx="24070">
                  <c:v>4277241076.3888888</c:v>
                </c:pt>
                <c:pt idx="24071">
                  <c:v>4277241079.8611112</c:v>
                </c:pt>
                <c:pt idx="24072">
                  <c:v>4277241083.3333335</c:v>
                </c:pt>
                <c:pt idx="24073">
                  <c:v>4277241086.8055558</c:v>
                </c:pt>
                <c:pt idx="24074">
                  <c:v>4277241089.1203704</c:v>
                </c:pt>
                <c:pt idx="24075">
                  <c:v>4277241092.5925927</c:v>
                </c:pt>
                <c:pt idx="24076">
                  <c:v>4277241096.064815</c:v>
                </c:pt>
                <c:pt idx="24077">
                  <c:v>4277241099.5370374</c:v>
                </c:pt>
                <c:pt idx="24078">
                  <c:v>4277241101.8518519</c:v>
                </c:pt>
                <c:pt idx="24079">
                  <c:v>4277241105.3240743</c:v>
                </c:pt>
                <c:pt idx="24080">
                  <c:v>4277241108.7962966</c:v>
                </c:pt>
                <c:pt idx="24081">
                  <c:v>4277241112.268518</c:v>
                </c:pt>
                <c:pt idx="24082">
                  <c:v>4277241115.7407403</c:v>
                </c:pt>
                <c:pt idx="24083">
                  <c:v>4277241118.0555558</c:v>
                </c:pt>
                <c:pt idx="24084">
                  <c:v>4277241121.5277772</c:v>
                </c:pt>
                <c:pt idx="24085">
                  <c:v>4277241124.9999995</c:v>
                </c:pt>
                <c:pt idx="24086">
                  <c:v>4277241128.4722219</c:v>
                </c:pt>
                <c:pt idx="24087">
                  <c:v>4277241130.7870374</c:v>
                </c:pt>
                <c:pt idx="24088">
                  <c:v>4277241134.2592587</c:v>
                </c:pt>
                <c:pt idx="24089">
                  <c:v>4277241137.7314811</c:v>
                </c:pt>
                <c:pt idx="24090">
                  <c:v>4277241141.2037034</c:v>
                </c:pt>
                <c:pt idx="24091">
                  <c:v>4277241143.5185184</c:v>
                </c:pt>
                <c:pt idx="24092">
                  <c:v>4277241146.9907403</c:v>
                </c:pt>
                <c:pt idx="24093">
                  <c:v>4277241150.4629626</c:v>
                </c:pt>
                <c:pt idx="24094">
                  <c:v>4277241153.935185</c:v>
                </c:pt>
                <c:pt idx="24095">
                  <c:v>4277241157.4074073</c:v>
                </c:pt>
                <c:pt idx="24096">
                  <c:v>4277241159.7222219</c:v>
                </c:pt>
                <c:pt idx="24097">
                  <c:v>4277241163.1944442</c:v>
                </c:pt>
                <c:pt idx="24098">
                  <c:v>4277241166.6666665</c:v>
                </c:pt>
                <c:pt idx="24099">
                  <c:v>4277241170.1388888</c:v>
                </c:pt>
                <c:pt idx="24100">
                  <c:v>4277241172.4537034</c:v>
                </c:pt>
                <c:pt idx="24101">
                  <c:v>4277241175.9259257</c:v>
                </c:pt>
                <c:pt idx="24102">
                  <c:v>4277241179.3981481</c:v>
                </c:pt>
                <c:pt idx="24103">
                  <c:v>4277241182.8703704</c:v>
                </c:pt>
                <c:pt idx="24104">
                  <c:v>4277241185.185185</c:v>
                </c:pt>
                <c:pt idx="24105">
                  <c:v>4277241188.6574073</c:v>
                </c:pt>
                <c:pt idx="24106">
                  <c:v>4277241192.1296296</c:v>
                </c:pt>
                <c:pt idx="24107">
                  <c:v>4277241195.6018519</c:v>
                </c:pt>
                <c:pt idx="24108">
                  <c:v>4277241199.0740743</c:v>
                </c:pt>
                <c:pt idx="24109">
                  <c:v>4277241201.3888888</c:v>
                </c:pt>
                <c:pt idx="24110">
                  <c:v>4277241204.8611112</c:v>
                </c:pt>
                <c:pt idx="24111">
                  <c:v>4277241208.3333335</c:v>
                </c:pt>
                <c:pt idx="24112">
                  <c:v>4277241211.8055553</c:v>
                </c:pt>
                <c:pt idx="24113">
                  <c:v>4277241214.1203704</c:v>
                </c:pt>
                <c:pt idx="24114">
                  <c:v>4277241217.5925927</c:v>
                </c:pt>
                <c:pt idx="24115">
                  <c:v>4277241221.0648146</c:v>
                </c:pt>
                <c:pt idx="24116">
                  <c:v>4277241224.5370369</c:v>
                </c:pt>
                <c:pt idx="24117">
                  <c:v>4277241228.0092592</c:v>
                </c:pt>
                <c:pt idx="24118">
                  <c:v>4277241230.3240743</c:v>
                </c:pt>
                <c:pt idx="24119">
                  <c:v>4277241233.7962961</c:v>
                </c:pt>
                <c:pt idx="24120">
                  <c:v>4277241237.2685184</c:v>
                </c:pt>
                <c:pt idx="24121">
                  <c:v>4277241240.7407408</c:v>
                </c:pt>
                <c:pt idx="24122">
                  <c:v>4277241243.0555553</c:v>
                </c:pt>
                <c:pt idx="24123">
                  <c:v>4277241246.5277777</c:v>
                </c:pt>
                <c:pt idx="24124">
                  <c:v>4277241250</c:v>
                </c:pt>
                <c:pt idx="24125">
                  <c:v>4277241253.4722223</c:v>
                </c:pt>
                <c:pt idx="24126">
                  <c:v>4277241256.9444447</c:v>
                </c:pt>
                <c:pt idx="24127">
                  <c:v>4277241259.2592592</c:v>
                </c:pt>
                <c:pt idx="24128">
                  <c:v>4277241262.7314816</c:v>
                </c:pt>
                <c:pt idx="24129">
                  <c:v>4277241266.2037039</c:v>
                </c:pt>
                <c:pt idx="24130">
                  <c:v>4277241269.6759262</c:v>
                </c:pt>
                <c:pt idx="24131">
                  <c:v>4277241271.9907408</c:v>
                </c:pt>
                <c:pt idx="24132">
                  <c:v>4277241275.4629631</c:v>
                </c:pt>
                <c:pt idx="24133">
                  <c:v>4277241278.9351854</c:v>
                </c:pt>
                <c:pt idx="24134">
                  <c:v>4277241282.4074078</c:v>
                </c:pt>
                <c:pt idx="24135">
                  <c:v>4277241284.7222223</c:v>
                </c:pt>
                <c:pt idx="24136">
                  <c:v>4277241288.1944447</c:v>
                </c:pt>
                <c:pt idx="24137">
                  <c:v>4277241291.666667</c:v>
                </c:pt>
                <c:pt idx="24138">
                  <c:v>4277241295.1388893</c:v>
                </c:pt>
                <c:pt idx="24139">
                  <c:v>4277241298.6111116</c:v>
                </c:pt>
                <c:pt idx="24140">
                  <c:v>4277241300.9259262</c:v>
                </c:pt>
                <c:pt idx="24141">
                  <c:v>4277241304.3981485</c:v>
                </c:pt>
                <c:pt idx="24142">
                  <c:v>4277241307.8703709</c:v>
                </c:pt>
                <c:pt idx="24143">
                  <c:v>4277241311.3425922</c:v>
                </c:pt>
                <c:pt idx="24144">
                  <c:v>4277241313.6574078</c:v>
                </c:pt>
                <c:pt idx="24145">
                  <c:v>4277241317.1296301</c:v>
                </c:pt>
                <c:pt idx="24146">
                  <c:v>4277241320.6018524</c:v>
                </c:pt>
                <c:pt idx="24147">
                  <c:v>4277241324.0740738</c:v>
                </c:pt>
                <c:pt idx="24148">
                  <c:v>4277241326.3888893</c:v>
                </c:pt>
                <c:pt idx="24149">
                  <c:v>4277241329.8611116</c:v>
                </c:pt>
                <c:pt idx="24150">
                  <c:v>4277241333.333333</c:v>
                </c:pt>
                <c:pt idx="24151">
                  <c:v>4277241336.8055553</c:v>
                </c:pt>
                <c:pt idx="24152">
                  <c:v>4277241340.2777777</c:v>
                </c:pt>
                <c:pt idx="24153">
                  <c:v>4277241342.5925922</c:v>
                </c:pt>
                <c:pt idx="24154">
                  <c:v>4277241346.0648146</c:v>
                </c:pt>
                <c:pt idx="24155">
                  <c:v>4277241349.5370369</c:v>
                </c:pt>
                <c:pt idx="24156">
                  <c:v>4277241353.0092592</c:v>
                </c:pt>
                <c:pt idx="24157">
                  <c:v>4277241355.3240738</c:v>
                </c:pt>
                <c:pt idx="24158">
                  <c:v>4277241358.7962961</c:v>
                </c:pt>
                <c:pt idx="24159">
                  <c:v>4277241362.2685184</c:v>
                </c:pt>
                <c:pt idx="24160">
                  <c:v>4277241365.7407408</c:v>
                </c:pt>
                <c:pt idx="24161">
                  <c:v>4277241369.2129631</c:v>
                </c:pt>
                <c:pt idx="24162">
                  <c:v>4277241371.5277777</c:v>
                </c:pt>
                <c:pt idx="24163">
                  <c:v>4277241375</c:v>
                </c:pt>
                <c:pt idx="24164">
                  <c:v>4277241378.4722223</c:v>
                </c:pt>
                <c:pt idx="24165">
                  <c:v>4277241381.9444447</c:v>
                </c:pt>
                <c:pt idx="24166">
                  <c:v>4277241384.2592592</c:v>
                </c:pt>
                <c:pt idx="24167">
                  <c:v>4277241387.7314816</c:v>
                </c:pt>
                <c:pt idx="24168">
                  <c:v>4277241391.2037039</c:v>
                </c:pt>
                <c:pt idx="24169">
                  <c:v>4277241394.6759262</c:v>
                </c:pt>
                <c:pt idx="24170">
                  <c:v>4277241396.9907408</c:v>
                </c:pt>
                <c:pt idx="24171">
                  <c:v>4277241400.4629631</c:v>
                </c:pt>
                <c:pt idx="24172">
                  <c:v>4277241403.9351854</c:v>
                </c:pt>
                <c:pt idx="24173">
                  <c:v>4277241407.4074078</c:v>
                </c:pt>
                <c:pt idx="24174">
                  <c:v>4277241410.8796301</c:v>
                </c:pt>
                <c:pt idx="24175">
                  <c:v>4277241413.1944447</c:v>
                </c:pt>
                <c:pt idx="24176">
                  <c:v>4277241416.666667</c:v>
                </c:pt>
                <c:pt idx="24177">
                  <c:v>4277241420.1388893</c:v>
                </c:pt>
                <c:pt idx="24178">
                  <c:v>4277241423.6111107</c:v>
                </c:pt>
                <c:pt idx="24179">
                  <c:v>4277241425.9259262</c:v>
                </c:pt>
                <c:pt idx="24180">
                  <c:v>4277241429.3981485</c:v>
                </c:pt>
                <c:pt idx="24181">
                  <c:v>4277241432.8703699</c:v>
                </c:pt>
                <c:pt idx="24182">
                  <c:v>4277241436.3425922</c:v>
                </c:pt>
                <c:pt idx="24183">
                  <c:v>4277241439.8148146</c:v>
                </c:pt>
                <c:pt idx="24184">
                  <c:v>4277241442.1296291</c:v>
                </c:pt>
                <c:pt idx="24185">
                  <c:v>4277241445.6018515</c:v>
                </c:pt>
                <c:pt idx="24186">
                  <c:v>4277241449.0740738</c:v>
                </c:pt>
                <c:pt idx="24187">
                  <c:v>4277241452.5462961</c:v>
                </c:pt>
                <c:pt idx="24188">
                  <c:v>4277241454.8611107</c:v>
                </c:pt>
                <c:pt idx="24189">
                  <c:v>4277241458.333333</c:v>
                </c:pt>
                <c:pt idx="24190">
                  <c:v>4277241461.8055553</c:v>
                </c:pt>
                <c:pt idx="24191">
                  <c:v>4277241465.2777777</c:v>
                </c:pt>
                <c:pt idx="24192">
                  <c:v>4277241467.5925922</c:v>
                </c:pt>
                <c:pt idx="24193">
                  <c:v>4277241471.0648146</c:v>
                </c:pt>
                <c:pt idx="24194">
                  <c:v>4277241474.5370369</c:v>
                </c:pt>
                <c:pt idx="24195">
                  <c:v>4277241478.0092592</c:v>
                </c:pt>
                <c:pt idx="24196">
                  <c:v>4277241481.4814816</c:v>
                </c:pt>
                <c:pt idx="24197">
                  <c:v>4277241483.7962961</c:v>
                </c:pt>
                <c:pt idx="24198">
                  <c:v>4277241487.2685184</c:v>
                </c:pt>
                <c:pt idx="24199">
                  <c:v>4277241490.7407408</c:v>
                </c:pt>
                <c:pt idx="24200">
                  <c:v>4277241494.2129631</c:v>
                </c:pt>
                <c:pt idx="24201">
                  <c:v>4277241496.5277777</c:v>
                </c:pt>
                <c:pt idx="24202">
                  <c:v>4277241500</c:v>
                </c:pt>
                <c:pt idx="24203">
                  <c:v>4277241503.4722223</c:v>
                </c:pt>
                <c:pt idx="24204">
                  <c:v>4277241506.9444447</c:v>
                </c:pt>
                <c:pt idx="24205">
                  <c:v>4277241509.2592592</c:v>
                </c:pt>
                <c:pt idx="24206">
                  <c:v>4277241512.7314816</c:v>
                </c:pt>
                <c:pt idx="24207">
                  <c:v>4277241516.2037039</c:v>
                </c:pt>
                <c:pt idx="24208">
                  <c:v>4277241519.6759262</c:v>
                </c:pt>
                <c:pt idx="24209">
                  <c:v>4277241523.1481481</c:v>
                </c:pt>
                <c:pt idx="24210">
                  <c:v>4277241525.4629631</c:v>
                </c:pt>
                <c:pt idx="24211">
                  <c:v>4277241528.9351854</c:v>
                </c:pt>
                <c:pt idx="24212">
                  <c:v>4277241532.4074073</c:v>
                </c:pt>
                <c:pt idx="24213">
                  <c:v>4277241535.8796291</c:v>
                </c:pt>
                <c:pt idx="24214">
                  <c:v>4277241538.1944447</c:v>
                </c:pt>
                <c:pt idx="24215">
                  <c:v>4277241541.6666665</c:v>
                </c:pt>
                <c:pt idx="24216">
                  <c:v>4277241545.1388888</c:v>
                </c:pt>
                <c:pt idx="24217">
                  <c:v>4277241548.6111107</c:v>
                </c:pt>
                <c:pt idx="24218">
                  <c:v>4277241552.083333</c:v>
                </c:pt>
                <c:pt idx="24219">
                  <c:v>4277241554.3981481</c:v>
                </c:pt>
                <c:pt idx="24220">
                  <c:v>4277241557.8703704</c:v>
                </c:pt>
                <c:pt idx="24221">
                  <c:v>4277241561.3425922</c:v>
                </c:pt>
                <c:pt idx="24222">
                  <c:v>4277241564.8148146</c:v>
                </c:pt>
                <c:pt idx="24223">
                  <c:v>4277241567.1296296</c:v>
                </c:pt>
                <c:pt idx="24224">
                  <c:v>4277241570.6018519</c:v>
                </c:pt>
                <c:pt idx="24225">
                  <c:v>4277241574.0740738</c:v>
                </c:pt>
                <c:pt idx="24226">
                  <c:v>4277241577.5462961</c:v>
                </c:pt>
                <c:pt idx="24227">
                  <c:v>4277241579.8611112</c:v>
                </c:pt>
                <c:pt idx="24228">
                  <c:v>4277241583.3333335</c:v>
                </c:pt>
                <c:pt idx="24229">
                  <c:v>4277241586.8055553</c:v>
                </c:pt>
                <c:pt idx="24230">
                  <c:v>4277241590.2777777</c:v>
                </c:pt>
                <c:pt idx="24231">
                  <c:v>4277241593.75</c:v>
                </c:pt>
                <c:pt idx="24232">
                  <c:v>4277241596.0648146</c:v>
                </c:pt>
                <c:pt idx="24233">
                  <c:v>4277241599.5370369</c:v>
                </c:pt>
                <c:pt idx="24234">
                  <c:v>4277241603.0092592</c:v>
                </c:pt>
                <c:pt idx="24235">
                  <c:v>4277241606.4814816</c:v>
                </c:pt>
                <c:pt idx="24236">
                  <c:v>4277241608.7962961</c:v>
                </c:pt>
                <c:pt idx="24237">
                  <c:v>4277241612.2685184</c:v>
                </c:pt>
                <c:pt idx="24238">
                  <c:v>4277241615.7407408</c:v>
                </c:pt>
                <c:pt idx="24239">
                  <c:v>4277241619.2129631</c:v>
                </c:pt>
                <c:pt idx="24240">
                  <c:v>4277241622.685185</c:v>
                </c:pt>
                <c:pt idx="24241">
                  <c:v>4277241625</c:v>
                </c:pt>
                <c:pt idx="24242">
                  <c:v>4277241628.4722223</c:v>
                </c:pt>
                <c:pt idx="24243">
                  <c:v>4277241631.9444442</c:v>
                </c:pt>
                <c:pt idx="24244">
                  <c:v>4277241635.4166665</c:v>
                </c:pt>
                <c:pt idx="24245">
                  <c:v>4277241637.7314816</c:v>
                </c:pt>
                <c:pt idx="24246">
                  <c:v>4277241641.2037039</c:v>
                </c:pt>
                <c:pt idx="24247">
                  <c:v>4277241644.6759257</c:v>
                </c:pt>
                <c:pt idx="24248">
                  <c:v>4277241648.1481481</c:v>
                </c:pt>
                <c:pt idx="24249">
                  <c:v>4277241650.4629631</c:v>
                </c:pt>
                <c:pt idx="24250">
                  <c:v>4277241653.935185</c:v>
                </c:pt>
                <c:pt idx="24251">
                  <c:v>4277241657.4074073</c:v>
                </c:pt>
                <c:pt idx="24252">
                  <c:v>4277241660.8796296</c:v>
                </c:pt>
                <c:pt idx="24253">
                  <c:v>4277241664.3518519</c:v>
                </c:pt>
                <c:pt idx="24254">
                  <c:v>4277241666.6666665</c:v>
                </c:pt>
                <c:pt idx="24255">
                  <c:v>4277241670.1388888</c:v>
                </c:pt>
                <c:pt idx="24256">
                  <c:v>4277241673.6111112</c:v>
                </c:pt>
                <c:pt idx="24257">
                  <c:v>4277241677.0833335</c:v>
                </c:pt>
                <c:pt idx="24258">
                  <c:v>4277241679.3981481</c:v>
                </c:pt>
                <c:pt idx="24259">
                  <c:v>4277241682.8703704</c:v>
                </c:pt>
                <c:pt idx="24260">
                  <c:v>4277241686.3425927</c:v>
                </c:pt>
                <c:pt idx="24261">
                  <c:v>4277241689.814815</c:v>
                </c:pt>
                <c:pt idx="24262">
                  <c:v>4277241692.1296296</c:v>
                </c:pt>
                <c:pt idx="24263">
                  <c:v>4277241695.6018519</c:v>
                </c:pt>
                <c:pt idx="24264">
                  <c:v>4277241699.0740743</c:v>
                </c:pt>
                <c:pt idx="24265">
                  <c:v>4277241702.5462966</c:v>
                </c:pt>
                <c:pt idx="24266">
                  <c:v>4277241706.0185189</c:v>
                </c:pt>
                <c:pt idx="24267">
                  <c:v>4277241708.3333335</c:v>
                </c:pt>
                <c:pt idx="24268">
                  <c:v>4277241711.8055558</c:v>
                </c:pt>
                <c:pt idx="24269">
                  <c:v>4277241715.2777781</c:v>
                </c:pt>
                <c:pt idx="24270">
                  <c:v>4277241718.7500005</c:v>
                </c:pt>
                <c:pt idx="24271">
                  <c:v>4277241721.064815</c:v>
                </c:pt>
                <c:pt idx="24272">
                  <c:v>4277241724.5370374</c:v>
                </c:pt>
                <c:pt idx="24273">
                  <c:v>4277241728.0092597</c:v>
                </c:pt>
                <c:pt idx="24274">
                  <c:v>4277241739.5833335</c:v>
                </c:pt>
                <c:pt idx="24275">
                  <c:v>4277241751.1574073</c:v>
                </c:pt>
                <c:pt idx="24276">
                  <c:v>4277241762.7314811</c:v>
                </c:pt>
                <c:pt idx="24277">
                  <c:v>4277241774.3055558</c:v>
                </c:pt>
                <c:pt idx="24278">
                  <c:v>4277241785.8796296</c:v>
                </c:pt>
                <c:pt idx="24279">
                  <c:v>4277241798.6111112</c:v>
                </c:pt>
                <c:pt idx="24280">
                  <c:v>4277241810.185185</c:v>
                </c:pt>
                <c:pt idx="24281">
                  <c:v>4277241821.7592597</c:v>
                </c:pt>
                <c:pt idx="24282">
                  <c:v>4277241833.3333335</c:v>
                </c:pt>
                <c:pt idx="24283">
                  <c:v>4277241844.9074073</c:v>
                </c:pt>
                <c:pt idx="24284">
                  <c:v>4277241856.4814811</c:v>
                </c:pt>
                <c:pt idx="24285">
                  <c:v>4277241868.0555558</c:v>
                </c:pt>
                <c:pt idx="24286">
                  <c:v>4277241879.6296296</c:v>
                </c:pt>
                <c:pt idx="24287">
                  <c:v>4277241891.2037034</c:v>
                </c:pt>
                <c:pt idx="24288">
                  <c:v>4277241902.7777772</c:v>
                </c:pt>
                <c:pt idx="24289">
                  <c:v>4277241915.5092587</c:v>
                </c:pt>
                <c:pt idx="24290">
                  <c:v>4277241927.0833335</c:v>
                </c:pt>
                <c:pt idx="24291">
                  <c:v>4277241938.6574073</c:v>
                </c:pt>
                <c:pt idx="24292">
                  <c:v>4277241950.2314816</c:v>
                </c:pt>
                <c:pt idx="24293">
                  <c:v>4277241961.8055558</c:v>
                </c:pt>
                <c:pt idx="24294">
                  <c:v>4277241973.3796296</c:v>
                </c:pt>
                <c:pt idx="24295">
                  <c:v>4277241984.9537039</c:v>
                </c:pt>
                <c:pt idx="24296">
                  <c:v>4277241996.5277777</c:v>
                </c:pt>
                <c:pt idx="24297">
                  <c:v>4277242008.1018519</c:v>
                </c:pt>
                <c:pt idx="24298">
                  <c:v>4277242019.6759262</c:v>
                </c:pt>
                <c:pt idx="24299">
                  <c:v>4277242032.4074078</c:v>
                </c:pt>
                <c:pt idx="24300">
                  <c:v>4277242043.9814816</c:v>
                </c:pt>
                <c:pt idx="24301">
                  <c:v>4277242055.5555553</c:v>
                </c:pt>
                <c:pt idx="24302">
                  <c:v>4277242067.1296301</c:v>
                </c:pt>
                <c:pt idx="24303">
                  <c:v>4277242078.7037039</c:v>
                </c:pt>
                <c:pt idx="24304">
                  <c:v>4277242113.4259262</c:v>
                </c:pt>
                <c:pt idx="24305">
                  <c:v>4277242148.1481485</c:v>
                </c:pt>
                <c:pt idx="24306">
                  <c:v>4277242182.8703699</c:v>
                </c:pt>
                <c:pt idx="24307">
                  <c:v>4277242217.5925922</c:v>
                </c:pt>
                <c:pt idx="24308">
                  <c:v>4277242252.3148146</c:v>
                </c:pt>
                <c:pt idx="24309">
                  <c:v>4277242287.0370369</c:v>
                </c:pt>
                <c:pt idx="24310">
                  <c:v>4277242321.7592592</c:v>
                </c:pt>
                <c:pt idx="24311">
                  <c:v>4277242356.4814816</c:v>
                </c:pt>
                <c:pt idx="24312">
                  <c:v>4277242391.2037039</c:v>
                </c:pt>
                <c:pt idx="24313">
                  <c:v>4277242425.9259257</c:v>
                </c:pt>
                <c:pt idx="24314">
                  <c:v>4277242460.6481481</c:v>
                </c:pt>
                <c:pt idx="24315">
                  <c:v>4277242495.3703704</c:v>
                </c:pt>
                <c:pt idx="24316">
                  <c:v>4277242530.0925927</c:v>
                </c:pt>
                <c:pt idx="24317">
                  <c:v>4277242564.814815</c:v>
                </c:pt>
                <c:pt idx="24318">
                  <c:v>4277242599.5370374</c:v>
                </c:pt>
                <c:pt idx="24319">
                  <c:v>4277242634.2592587</c:v>
                </c:pt>
                <c:pt idx="24320">
                  <c:v>4277242668.9814811</c:v>
                </c:pt>
                <c:pt idx="24321">
                  <c:v>4277242703.7037034</c:v>
                </c:pt>
                <c:pt idx="24322">
                  <c:v>4277242738.4259257</c:v>
                </c:pt>
                <c:pt idx="24323">
                  <c:v>4277242773.1481481</c:v>
                </c:pt>
                <c:pt idx="24324">
                  <c:v>4277242842.5925927</c:v>
                </c:pt>
                <c:pt idx="24325">
                  <c:v>4277242913.1944447</c:v>
                </c:pt>
                <c:pt idx="24326">
                  <c:v>4277242982.6388893</c:v>
                </c:pt>
                <c:pt idx="24327">
                  <c:v>4277243052.083333</c:v>
                </c:pt>
                <c:pt idx="24328">
                  <c:v>4277243121.5277777</c:v>
                </c:pt>
                <c:pt idx="24329">
                  <c:v>4277243190.9722223</c:v>
                </c:pt>
                <c:pt idx="24330">
                  <c:v>4277243260.4166665</c:v>
                </c:pt>
                <c:pt idx="24331">
                  <c:v>4277243329.8611112</c:v>
                </c:pt>
                <c:pt idx="24332">
                  <c:v>4277243399.3055558</c:v>
                </c:pt>
                <c:pt idx="24333">
                  <c:v>4277243468.7499995</c:v>
                </c:pt>
                <c:pt idx="24334">
                  <c:v>4277243538.1944442</c:v>
                </c:pt>
                <c:pt idx="24335">
                  <c:v>4277243607.6388893</c:v>
                </c:pt>
                <c:pt idx="24336">
                  <c:v>4277243677.083333</c:v>
                </c:pt>
                <c:pt idx="24337">
                  <c:v>4277243738.4259262</c:v>
                </c:pt>
                <c:pt idx="24338">
                  <c:v>4277243740.7407408</c:v>
                </c:pt>
                <c:pt idx="24339">
                  <c:v>4277243744.2129631</c:v>
                </c:pt>
                <c:pt idx="24340">
                  <c:v>4277243747.6851854</c:v>
                </c:pt>
                <c:pt idx="24341">
                  <c:v>4277243751.1574078</c:v>
                </c:pt>
                <c:pt idx="24342">
                  <c:v>4277243754.6296301</c:v>
                </c:pt>
                <c:pt idx="24343">
                  <c:v>4277243756.9444447</c:v>
                </c:pt>
                <c:pt idx="24344">
                  <c:v>4277243760.416667</c:v>
                </c:pt>
                <c:pt idx="24345">
                  <c:v>4277243763.8888893</c:v>
                </c:pt>
                <c:pt idx="24346">
                  <c:v>4277243767.3611107</c:v>
                </c:pt>
                <c:pt idx="24347">
                  <c:v>4277243769.6759262</c:v>
                </c:pt>
                <c:pt idx="24348">
                  <c:v>4277243773.1481485</c:v>
                </c:pt>
                <c:pt idx="24349">
                  <c:v>4277243776.6203699</c:v>
                </c:pt>
                <c:pt idx="24350">
                  <c:v>4277243780.0925922</c:v>
                </c:pt>
                <c:pt idx="24351">
                  <c:v>4277243782.4074078</c:v>
                </c:pt>
                <c:pt idx="24352">
                  <c:v>4277243785.8796291</c:v>
                </c:pt>
                <c:pt idx="24353">
                  <c:v>4277243789.3518515</c:v>
                </c:pt>
                <c:pt idx="24354">
                  <c:v>4277243792.8240738</c:v>
                </c:pt>
                <c:pt idx="24355">
                  <c:v>4277243796.2962961</c:v>
                </c:pt>
                <c:pt idx="24356">
                  <c:v>4277243798.6111107</c:v>
                </c:pt>
                <c:pt idx="24357">
                  <c:v>4277243802.083333</c:v>
                </c:pt>
                <c:pt idx="24358">
                  <c:v>4277243805.5555553</c:v>
                </c:pt>
                <c:pt idx="24359">
                  <c:v>4277243809.0277777</c:v>
                </c:pt>
                <c:pt idx="24360">
                  <c:v>4277243811.3425922</c:v>
                </c:pt>
                <c:pt idx="24361">
                  <c:v>4277243814.8148146</c:v>
                </c:pt>
                <c:pt idx="24362">
                  <c:v>4277243818.2870369</c:v>
                </c:pt>
                <c:pt idx="24363">
                  <c:v>4277243821.7592592</c:v>
                </c:pt>
                <c:pt idx="24364">
                  <c:v>4277243824.0740738</c:v>
                </c:pt>
                <c:pt idx="24365">
                  <c:v>4277243827.5462961</c:v>
                </c:pt>
                <c:pt idx="24366">
                  <c:v>4277243831.0185184</c:v>
                </c:pt>
                <c:pt idx="24367">
                  <c:v>4277243834.4907408</c:v>
                </c:pt>
                <c:pt idx="24368">
                  <c:v>4277243837.9629631</c:v>
                </c:pt>
                <c:pt idx="24369">
                  <c:v>4277243840.2777777</c:v>
                </c:pt>
                <c:pt idx="24370">
                  <c:v>4277243843.75</c:v>
                </c:pt>
                <c:pt idx="24371">
                  <c:v>4277243847.2222223</c:v>
                </c:pt>
                <c:pt idx="24372">
                  <c:v>4277243850.6944447</c:v>
                </c:pt>
                <c:pt idx="24373">
                  <c:v>4277243853.0092592</c:v>
                </c:pt>
                <c:pt idx="24374">
                  <c:v>4277243856.4814816</c:v>
                </c:pt>
                <c:pt idx="24375">
                  <c:v>4277243859.9537039</c:v>
                </c:pt>
                <c:pt idx="24376">
                  <c:v>4277243863.4259262</c:v>
                </c:pt>
                <c:pt idx="24377">
                  <c:v>4277243866.8981481</c:v>
                </c:pt>
                <c:pt idx="24378">
                  <c:v>4277243869.2129631</c:v>
                </c:pt>
                <c:pt idx="24379">
                  <c:v>4277243872.6851854</c:v>
                </c:pt>
                <c:pt idx="24380">
                  <c:v>4277243876.1574073</c:v>
                </c:pt>
                <c:pt idx="24381">
                  <c:v>4277243879.6296291</c:v>
                </c:pt>
                <c:pt idx="24382">
                  <c:v>4277243881.9444447</c:v>
                </c:pt>
                <c:pt idx="24383">
                  <c:v>4277243885.4166665</c:v>
                </c:pt>
                <c:pt idx="24384">
                  <c:v>4277243888.8888888</c:v>
                </c:pt>
                <c:pt idx="24385">
                  <c:v>4277243892.3611107</c:v>
                </c:pt>
                <c:pt idx="24386">
                  <c:v>4277243894.6759262</c:v>
                </c:pt>
                <c:pt idx="24387">
                  <c:v>4277243898.1481481</c:v>
                </c:pt>
                <c:pt idx="24388">
                  <c:v>4277243901.6203704</c:v>
                </c:pt>
                <c:pt idx="24389">
                  <c:v>4277243905.0925922</c:v>
                </c:pt>
                <c:pt idx="24390">
                  <c:v>4277243908.5648146</c:v>
                </c:pt>
                <c:pt idx="24391">
                  <c:v>4277243910.8796296</c:v>
                </c:pt>
                <c:pt idx="24392">
                  <c:v>4277243914.3518519</c:v>
                </c:pt>
                <c:pt idx="24393">
                  <c:v>4277243917.8240738</c:v>
                </c:pt>
                <c:pt idx="24394">
                  <c:v>4277243921.2962961</c:v>
                </c:pt>
                <c:pt idx="24395">
                  <c:v>4277243923.6111112</c:v>
                </c:pt>
                <c:pt idx="24396">
                  <c:v>4277243927.0833335</c:v>
                </c:pt>
                <c:pt idx="24397">
                  <c:v>4277243930.5555553</c:v>
                </c:pt>
                <c:pt idx="24398">
                  <c:v>4277243934.0277777</c:v>
                </c:pt>
                <c:pt idx="24399">
                  <c:v>4277243937.5</c:v>
                </c:pt>
                <c:pt idx="24400">
                  <c:v>4277243939.8148146</c:v>
                </c:pt>
                <c:pt idx="24401">
                  <c:v>4277243943.2870369</c:v>
                </c:pt>
                <c:pt idx="24402">
                  <c:v>4277243946.7592592</c:v>
                </c:pt>
                <c:pt idx="24403">
                  <c:v>4277243950.2314816</c:v>
                </c:pt>
                <c:pt idx="24404">
                  <c:v>4277243952.5462961</c:v>
                </c:pt>
                <c:pt idx="24405">
                  <c:v>4277243956.0185184</c:v>
                </c:pt>
                <c:pt idx="24406">
                  <c:v>4277243959.4907408</c:v>
                </c:pt>
                <c:pt idx="24407">
                  <c:v>4277243962.9629631</c:v>
                </c:pt>
                <c:pt idx="24408">
                  <c:v>4277243965.2777777</c:v>
                </c:pt>
                <c:pt idx="24409">
                  <c:v>4277243968.75</c:v>
                </c:pt>
                <c:pt idx="24410">
                  <c:v>4277243972.2222223</c:v>
                </c:pt>
                <c:pt idx="24411">
                  <c:v>4277243975.6944442</c:v>
                </c:pt>
                <c:pt idx="24412">
                  <c:v>4277243979.1666665</c:v>
                </c:pt>
                <c:pt idx="24413">
                  <c:v>4277243981.4814816</c:v>
                </c:pt>
                <c:pt idx="24414">
                  <c:v>4277243984.9537039</c:v>
                </c:pt>
                <c:pt idx="24415">
                  <c:v>4277243988.4259257</c:v>
                </c:pt>
                <c:pt idx="24416">
                  <c:v>4277243991.8981481</c:v>
                </c:pt>
                <c:pt idx="24417">
                  <c:v>4277243994.2129631</c:v>
                </c:pt>
                <c:pt idx="24418">
                  <c:v>4277243997.685185</c:v>
                </c:pt>
                <c:pt idx="24419">
                  <c:v>4277244001.1574073</c:v>
                </c:pt>
                <c:pt idx="24420">
                  <c:v>4277244004.6296296</c:v>
                </c:pt>
                <c:pt idx="24421">
                  <c:v>4277244008.1018519</c:v>
                </c:pt>
                <c:pt idx="24422">
                  <c:v>4277244010.4166665</c:v>
                </c:pt>
                <c:pt idx="24423">
                  <c:v>4277244013.8888888</c:v>
                </c:pt>
                <c:pt idx="24424">
                  <c:v>4277244017.3611112</c:v>
                </c:pt>
                <c:pt idx="24425">
                  <c:v>4277244020.8333335</c:v>
                </c:pt>
                <c:pt idx="24426">
                  <c:v>4277244023.1481481</c:v>
                </c:pt>
                <c:pt idx="24427">
                  <c:v>4277244026.6203704</c:v>
                </c:pt>
                <c:pt idx="24428">
                  <c:v>4277244030.0925927</c:v>
                </c:pt>
                <c:pt idx="24429">
                  <c:v>4277244033.564815</c:v>
                </c:pt>
                <c:pt idx="24430">
                  <c:v>4277244035.8796296</c:v>
                </c:pt>
                <c:pt idx="24431">
                  <c:v>4277244039.3518519</c:v>
                </c:pt>
                <c:pt idx="24432">
                  <c:v>4277244042.8240743</c:v>
                </c:pt>
                <c:pt idx="24433">
                  <c:v>4277244046.2962966</c:v>
                </c:pt>
                <c:pt idx="24434">
                  <c:v>4277244049.7685189</c:v>
                </c:pt>
                <c:pt idx="24435">
                  <c:v>4277244052.0833335</c:v>
                </c:pt>
                <c:pt idx="24436">
                  <c:v>4277244055.5555558</c:v>
                </c:pt>
                <c:pt idx="24437">
                  <c:v>4277244059.0277781</c:v>
                </c:pt>
                <c:pt idx="24438">
                  <c:v>4277244062.5000005</c:v>
                </c:pt>
                <c:pt idx="24439">
                  <c:v>4277244064.814815</c:v>
                </c:pt>
                <c:pt idx="24440">
                  <c:v>4277244068.2870374</c:v>
                </c:pt>
                <c:pt idx="24441">
                  <c:v>4277244071.7592597</c:v>
                </c:pt>
                <c:pt idx="24442">
                  <c:v>4277244075.231482</c:v>
                </c:pt>
                <c:pt idx="24443">
                  <c:v>4277244077.5462966</c:v>
                </c:pt>
                <c:pt idx="24444">
                  <c:v>4277244081.0185189</c:v>
                </c:pt>
                <c:pt idx="24445">
                  <c:v>4277244084.4907413</c:v>
                </c:pt>
                <c:pt idx="24446">
                  <c:v>4277244087.9629626</c:v>
                </c:pt>
                <c:pt idx="24447">
                  <c:v>4277244091.435185</c:v>
                </c:pt>
                <c:pt idx="24448">
                  <c:v>4277244093.7500005</c:v>
                </c:pt>
                <c:pt idx="24449">
                  <c:v>4277244097.2222219</c:v>
                </c:pt>
                <c:pt idx="24450">
                  <c:v>4277244100.6944442</c:v>
                </c:pt>
                <c:pt idx="24451">
                  <c:v>4277244104.1666665</c:v>
                </c:pt>
                <c:pt idx="24452">
                  <c:v>4277244106.4814811</c:v>
                </c:pt>
                <c:pt idx="24453">
                  <c:v>4277244109.9537034</c:v>
                </c:pt>
                <c:pt idx="24454">
                  <c:v>4277244113.4259257</c:v>
                </c:pt>
                <c:pt idx="24455">
                  <c:v>4277244116.8981481</c:v>
                </c:pt>
                <c:pt idx="24456">
                  <c:v>4277244120.3703704</c:v>
                </c:pt>
                <c:pt idx="24457">
                  <c:v>4277244122.685185</c:v>
                </c:pt>
                <c:pt idx="24458">
                  <c:v>4277244126.1574073</c:v>
                </c:pt>
                <c:pt idx="24459">
                  <c:v>4277244129.6296296</c:v>
                </c:pt>
                <c:pt idx="24460">
                  <c:v>4277244133.1018519</c:v>
                </c:pt>
                <c:pt idx="24461">
                  <c:v>4277244135.4166665</c:v>
                </c:pt>
                <c:pt idx="24462">
                  <c:v>4277244138.8888888</c:v>
                </c:pt>
                <c:pt idx="24463">
                  <c:v>4277244142.3611112</c:v>
                </c:pt>
                <c:pt idx="24464">
                  <c:v>4277244145.8333335</c:v>
                </c:pt>
                <c:pt idx="24465">
                  <c:v>4277244148.1481481</c:v>
                </c:pt>
                <c:pt idx="24466">
                  <c:v>4277244151.6203704</c:v>
                </c:pt>
                <c:pt idx="24467">
                  <c:v>4277244155.0925927</c:v>
                </c:pt>
                <c:pt idx="24468">
                  <c:v>4277244158.564815</c:v>
                </c:pt>
                <c:pt idx="24469">
                  <c:v>4277244162.0370374</c:v>
                </c:pt>
                <c:pt idx="24470">
                  <c:v>4277244164.3518519</c:v>
                </c:pt>
                <c:pt idx="24471">
                  <c:v>4277244167.8240743</c:v>
                </c:pt>
                <c:pt idx="24472">
                  <c:v>4277244171.2962966</c:v>
                </c:pt>
                <c:pt idx="24473">
                  <c:v>4277244174.7685189</c:v>
                </c:pt>
                <c:pt idx="24474">
                  <c:v>4277244177.0833335</c:v>
                </c:pt>
                <c:pt idx="24475">
                  <c:v>4277244180.5555558</c:v>
                </c:pt>
                <c:pt idx="24476">
                  <c:v>4277244184.0277781</c:v>
                </c:pt>
                <c:pt idx="24477">
                  <c:v>4277244187.4999995</c:v>
                </c:pt>
                <c:pt idx="24478">
                  <c:v>4277244190.9722219</c:v>
                </c:pt>
                <c:pt idx="24479">
                  <c:v>4277244193.2870374</c:v>
                </c:pt>
                <c:pt idx="24480">
                  <c:v>4277244196.7592587</c:v>
                </c:pt>
                <c:pt idx="24481">
                  <c:v>4277244200.2314811</c:v>
                </c:pt>
                <c:pt idx="24482">
                  <c:v>4277244203.7037034</c:v>
                </c:pt>
                <c:pt idx="24483">
                  <c:v>4277244206.018518</c:v>
                </c:pt>
                <c:pt idx="24484">
                  <c:v>4277244209.4907403</c:v>
                </c:pt>
                <c:pt idx="24485">
                  <c:v>4277244212.9629626</c:v>
                </c:pt>
                <c:pt idx="24486">
                  <c:v>4277244216.435185</c:v>
                </c:pt>
                <c:pt idx="24487">
                  <c:v>4277244218.7499995</c:v>
                </c:pt>
                <c:pt idx="24488">
                  <c:v>4277244222.2222219</c:v>
                </c:pt>
                <c:pt idx="24489">
                  <c:v>4277244225.6944442</c:v>
                </c:pt>
                <c:pt idx="24490">
                  <c:v>4277244229.1666665</c:v>
                </c:pt>
                <c:pt idx="24491">
                  <c:v>4277244232.6388888</c:v>
                </c:pt>
                <c:pt idx="24492">
                  <c:v>4277244234.9537034</c:v>
                </c:pt>
                <c:pt idx="24493">
                  <c:v>4277244238.4259257</c:v>
                </c:pt>
                <c:pt idx="24494">
                  <c:v>4277244241.8981481</c:v>
                </c:pt>
                <c:pt idx="24495">
                  <c:v>4277244245.3703704</c:v>
                </c:pt>
                <c:pt idx="24496">
                  <c:v>4277244247.685185</c:v>
                </c:pt>
                <c:pt idx="24497">
                  <c:v>4277244251.1574073</c:v>
                </c:pt>
                <c:pt idx="24498">
                  <c:v>4277244254.6296296</c:v>
                </c:pt>
                <c:pt idx="24499">
                  <c:v>4277244258.1018519</c:v>
                </c:pt>
                <c:pt idx="24500">
                  <c:v>4277244260.4166665</c:v>
                </c:pt>
                <c:pt idx="24501">
                  <c:v>4277244263.8888888</c:v>
                </c:pt>
                <c:pt idx="24502">
                  <c:v>4277244267.3611112</c:v>
                </c:pt>
                <c:pt idx="24503">
                  <c:v>4277244270.8333335</c:v>
                </c:pt>
                <c:pt idx="24504">
                  <c:v>4277244274.3055558</c:v>
                </c:pt>
                <c:pt idx="24505">
                  <c:v>4277244276.6203704</c:v>
                </c:pt>
                <c:pt idx="24506">
                  <c:v>4277244280.0925927</c:v>
                </c:pt>
                <c:pt idx="24507">
                  <c:v>4277244283.564815</c:v>
                </c:pt>
                <c:pt idx="24508">
                  <c:v>4277244287.0370369</c:v>
                </c:pt>
                <c:pt idx="24509">
                  <c:v>4277244289.3518519</c:v>
                </c:pt>
                <c:pt idx="24510">
                  <c:v>4277244292.8240743</c:v>
                </c:pt>
                <c:pt idx="24511">
                  <c:v>4277244296.2962961</c:v>
                </c:pt>
                <c:pt idx="24512">
                  <c:v>4277244299.7685184</c:v>
                </c:pt>
                <c:pt idx="24513">
                  <c:v>4277244303.2407408</c:v>
                </c:pt>
                <c:pt idx="24514">
                  <c:v>4277244305.5555558</c:v>
                </c:pt>
                <c:pt idx="24515">
                  <c:v>4277244309.0277777</c:v>
                </c:pt>
                <c:pt idx="24516">
                  <c:v>4277244312.5</c:v>
                </c:pt>
                <c:pt idx="24517">
                  <c:v>4277244315.9722223</c:v>
                </c:pt>
                <c:pt idx="24518">
                  <c:v>4277244318.2870369</c:v>
                </c:pt>
                <c:pt idx="24519">
                  <c:v>4277244321.7592592</c:v>
                </c:pt>
                <c:pt idx="24520">
                  <c:v>4277244325.2314816</c:v>
                </c:pt>
                <c:pt idx="24521">
                  <c:v>4277244328.7037039</c:v>
                </c:pt>
                <c:pt idx="24522">
                  <c:v>4277244331.0185184</c:v>
                </c:pt>
                <c:pt idx="24523">
                  <c:v>4277244334.4907408</c:v>
                </c:pt>
                <c:pt idx="24524">
                  <c:v>4277244337.9629631</c:v>
                </c:pt>
                <c:pt idx="24525">
                  <c:v>4277244341.4351854</c:v>
                </c:pt>
                <c:pt idx="24526">
                  <c:v>4277244344.9074073</c:v>
                </c:pt>
                <c:pt idx="24527">
                  <c:v>4277244347.2222223</c:v>
                </c:pt>
                <c:pt idx="24528">
                  <c:v>4277244350.6944447</c:v>
                </c:pt>
                <c:pt idx="24529">
                  <c:v>4277244354.1666665</c:v>
                </c:pt>
                <c:pt idx="24530">
                  <c:v>4277244357.6388888</c:v>
                </c:pt>
                <c:pt idx="24531">
                  <c:v>4277244359.9537039</c:v>
                </c:pt>
                <c:pt idx="24532">
                  <c:v>4277244363.4259262</c:v>
                </c:pt>
                <c:pt idx="24533">
                  <c:v>4277244366.8981481</c:v>
                </c:pt>
                <c:pt idx="24534">
                  <c:v>4277244370.3703704</c:v>
                </c:pt>
                <c:pt idx="24535">
                  <c:v>4277244372.6851854</c:v>
                </c:pt>
                <c:pt idx="24536">
                  <c:v>4277244376.1574078</c:v>
                </c:pt>
                <c:pt idx="24537">
                  <c:v>4277244379.6296296</c:v>
                </c:pt>
                <c:pt idx="24538">
                  <c:v>4277244383.1018519</c:v>
                </c:pt>
                <c:pt idx="24539">
                  <c:v>4277244386.5740738</c:v>
                </c:pt>
                <c:pt idx="24540">
                  <c:v>4277244388.8888893</c:v>
                </c:pt>
                <c:pt idx="24541">
                  <c:v>4277244392.3611112</c:v>
                </c:pt>
                <c:pt idx="24542">
                  <c:v>4277244395.8333335</c:v>
                </c:pt>
                <c:pt idx="24543">
                  <c:v>4277244399.3055553</c:v>
                </c:pt>
                <c:pt idx="24544">
                  <c:v>4277244401.6203709</c:v>
                </c:pt>
                <c:pt idx="24545">
                  <c:v>4277244405.0925927</c:v>
                </c:pt>
                <c:pt idx="24546">
                  <c:v>4277244408.5648146</c:v>
                </c:pt>
                <c:pt idx="24547">
                  <c:v>4277244412.0370369</c:v>
                </c:pt>
                <c:pt idx="24548">
                  <c:v>4277244415.5092592</c:v>
                </c:pt>
                <c:pt idx="24549">
                  <c:v>4277244417.8240738</c:v>
                </c:pt>
                <c:pt idx="24550">
                  <c:v>4277244421.2962961</c:v>
                </c:pt>
                <c:pt idx="24551">
                  <c:v>4277244424.7685184</c:v>
                </c:pt>
                <c:pt idx="24552">
                  <c:v>4277244428.2407408</c:v>
                </c:pt>
                <c:pt idx="24553">
                  <c:v>4277244430.5555553</c:v>
                </c:pt>
                <c:pt idx="24554">
                  <c:v>4277244434.0277777</c:v>
                </c:pt>
                <c:pt idx="24555">
                  <c:v>4277244437.5</c:v>
                </c:pt>
                <c:pt idx="24556">
                  <c:v>4277244440.9722223</c:v>
                </c:pt>
                <c:pt idx="24557">
                  <c:v>4277244443.2870369</c:v>
                </c:pt>
                <c:pt idx="24558">
                  <c:v>4277244446.7592592</c:v>
                </c:pt>
                <c:pt idx="24559">
                  <c:v>4277244450.2314816</c:v>
                </c:pt>
                <c:pt idx="24560">
                  <c:v>4277244453.7037039</c:v>
                </c:pt>
                <c:pt idx="24561">
                  <c:v>4277244457.1759262</c:v>
                </c:pt>
                <c:pt idx="24562">
                  <c:v>4277244459.4907408</c:v>
                </c:pt>
                <c:pt idx="24563">
                  <c:v>4277244462.9629631</c:v>
                </c:pt>
                <c:pt idx="24564">
                  <c:v>4277244466.4351854</c:v>
                </c:pt>
                <c:pt idx="24565">
                  <c:v>4277244469.9074078</c:v>
                </c:pt>
                <c:pt idx="24566">
                  <c:v>4277244472.2222223</c:v>
                </c:pt>
                <c:pt idx="24567">
                  <c:v>4277244475.6944447</c:v>
                </c:pt>
                <c:pt idx="24568">
                  <c:v>4277244479.166667</c:v>
                </c:pt>
                <c:pt idx="24569">
                  <c:v>4277244482.6388893</c:v>
                </c:pt>
                <c:pt idx="24570">
                  <c:v>4277244486.1111116</c:v>
                </c:pt>
                <c:pt idx="24571">
                  <c:v>4277244488.4259262</c:v>
                </c:pt>
                <c:pt idx="24572">
                  <c:v>4277244491.8981485</c:v>
                </c:pt>
                <c:pt idx="24573">
                  <c:v>4277244495.3703709</c:v>
                </c:pt>
                <c:pt idx="24574">
                  <c:v>4277244498.8425922</c:v>
                </c:pt>
                <c:pt idx="24575">
                  <c:v>4277244501.1574078</c:v>
                </c:pt>
                <c:pt idx="24576">
                  <c:v>4277244504.6296301</c:v>
                </c:pt>
                <c:pt idx="24577">
                  <c:v>4277244508.1018515</c:v>
                </c:pt>
                <c:pt idx="24578">
                  <c:v>4277244511.5740738</c:v>
                </c:pt>
                <c:pt idx="24579">
                  <c:v>4277244513.8888893</c:v>
                </c:pt>
                <c:pt idx="24580">
                  <c:v>4277244517.3611107</c:v>
                </c:pt>
                <c:pt idx="24581">
                  <c:v>4277244520.833333</c:v>
                </c:pt>
                <c:pt idx="24582">
                  <c:v>4277244524.3055553</c:v>
                </c:pt>
                <c:pt idx="24583">
                  <c:v>4277244527.7777777</c:v>
                </c:pt>
                <c:pt idx="24584">
                  <c:v>4277244530.0925922</c:v>
                </c:pt>
                <c:pt idx="24585">
                  <c:v>4277244533.5648146</c:v>
                </c:pt>
                <c:pt idx="24586">
                  <c:v>4277244537.0370369</c:v>
                </c:pt>
                <c:pt idx="24587">
                  <c:v>4277244540.5092592</c:v>
                </c:pt>
                <c:pt idx="24588">
                  <c:v>4277244542.8240738</c:v>
                </c:pt>
                <c:pt idx="24589">
                  <c:v>4277244546.2962961</c:v>
                </c:pt>
                <c:pt idx="24590">
                  <c:v>4277244549.7685184</c:v>
                </c:pt>
                <c:pt idx="24591">
                  <c:v>4277244553.2407408</c:v>
                </c:pt>
                <c:pt idx="24592">
                  <c:v>4277244556.7129631</c:v>
                </c:pt>
                <c:pt idx="24593">
                  <c:v>4277244559.0277777</c:v>
                </c:pt>
                <c:pt idx="24594">
                  <c:v>4277244562.5</c:v>
                </c:pt>
                <c:pt idx="24595">
                  <c:v>4277244565.9722223</c:v>
                </c:pt>
                <c:pt idx="24596">
                  <c:v>4277244569.4444447</c:v>
                </c:pt>
                <c:pt idx="24597">
                  <c:v>4277244571.7592592</c:v>
                </c:pt>
                <c:pt idx="24598">
                  <c:v>4277244575.2314816</c:v>
                </c:pt>
                <c:pt idx="24599">
                  <c:v>4277244578.7037039</c:v>
                </c:pt>
                <c:pt idx="24600">
                  <c:v>4277244582.1759262</c:v>
                </c:pt>
                <c:pt idx="24601">
                  <c:v>4277244584.4907408</c:v>
                </c:pt>
                <c:pt idx="24602">
                  <c:v>4277244587.9629631</c:v>
                </c:pt>
                <c:pt idx="24603">
                  <c:v>4277244591.4351854</c:v>
                </c:pt>
                <c:pt idx="24604">
                  <c:v>4277244594.9074078</c:v>
                </c:pt>
                <c:pt idx="24605">
                  <c:v>4277244598.3796291</c:v>
                </c:pt>
                <c:pt idx="24606">
                  <c:v>4277244600.6944447</c:v>
                </c:pt>
                <c:pt idx="24607">
                  <c:v>4277244604.166667</c:v>
                </c:pt>
                <c:pt idx="24608">
                  <c:v>4277244607.6388884</c:v>
                </c:pt>
                <c:pt idx="24609">
                  <c:v>4277244611.1111107</c:v>
                </c:pt>
                <c:pt idx="24610">
                  <c:v>4277244613.4259262</c:v>
                </c:pt>
                <c:pt idx="24611">
                  <c:v>4277244616.8981476</c:v>
                </c:pt>
                <c:pt idx="24612">
                  <c:v>4277244620.3703699</c:v>
                </c:pt>
                <c:pt idx="24613">
                  <c:v>4277244623.8425922</c:v>
                </c:pt>
                <c:pt idx="24614">
                  <c:v>4277244626.1574078</c:v>
                </c:pt>
                <c:pt idx="24615">
                  <c:v>4277244629.6296291</c:v>
                </c:pt>
                <c:pt idx="24616">
                  <c:v>4277244633.1018515</c:v>
                </c:pt>
                <c:pt idx="24617">
                  <c:v>4277244636.5740738</c:v>
                </c:pt>
                <c:pt idx="24618">
                  <c:v>4277244640.0462961</c:v>
                </c:pt>
                <c:pt idx="24619">
                  <c:v>4277244642.3611107</c:v>
                </c:pt>
                <c:pt idx="24620">
                  <c:v>4277244645.833333</c:v>
                </c:pt>
                <c:pt idx="24621">
                  <c:v>4277244649.3055553</c:v>
                </c:pt>
                <c:pt idx="24622">
                  <c:v>4277244652.7777777</c:v>
                </c:pt>
                <c:pt idx="24623">
                  <c:v>4277244655.0925922</c:v>
                </c:pt>
                <c:pt idx="24624">
                  <c:v>4277244658.5648146</c:v>
                </c:pt>
                <c:pt idx="24625">
                  <c:v>4277244662.0370369</c:v>
                </c:pt>
                <c:pt idx="24626">
                  <c:v>4277244665.5092592</c:v>
                </c:pt>
                <c:pt idx="24627">
                  <c:v>4277244668.9814816</c:v>
                </c:pt>
                <c:pt idx="24628">
                  <c:v>4277244671.2962961</c:v>
                </c:pt>
                <c:pt idx="24629">
                  <c:v>4277244674.7685184</c:v>
                </c:pt>
                <c:pt idx="24630">
                  <c:v>4277244678.2407408</c:v>
                </c:pt>
                <c:pt idx="24631">
                  <c:v>4277244681.7129631</c:v>
                </c:pt>
                <c:pt idx="24632">
                  <c:v>4277244684.0277777</c:v>
                </c:pt>
                <c:pt idx="24633">
                  <c:v>4277244687.5</c:v>
                </c:pt>
                <c:pt idx="24634">
                  <c:v>4277244690.9722223</c:v>
                </c:pt>
                <c:pt idx="24635">
                  <c:v>4277244694.4444447</c:v>
                </c:pt>
                <c:pt idx="24636">
                  <c:v>4277244696.7592592</c:v>
                </c:pt>
                <c:pt idx="24637">
                  <c:v>4277244700.2314816</c:v>
                </c:pt>
                <c:pt idx="24638">
                  <c:v>4277244703.7037039</c:v>
                </c:pt>
                <c:pt idx="24639">
                  <c:v>4277244707.1759257</c:v>
                </c:pt>
                <c:pt idx="24640">
                  <c:v>4277244710.6481481</c:v>
                </c:pt>
                <c:pt idx="24641">
                  <c:v>4277244712.9629631</c:v>
                </c:pt>
                <c:pt idx="24642">
                  <c:v>4277244716.4351854</c:v>
                </c:pt>
                <c:pt idx="24643">
                  <c:v>4277244719.9074073</c:v>
                </c:pt>
                <c:pt idx="24644">
                  <c:v>4277244723.3796296</c:v>
                </c:pt>
                <c:pt idx="24645">
                  <c:v>4277244725.6944447</c:v>
                </c:pt>
                <c:pt idx="24646">
                  <c:v>4277244729.1666665</c:v>
                </c:pt>
                <c:pt idx="24647">
                  <c:v>4277244732.6388888</c:v>
                </c:pt>
                <c:pt idx="24648">
                  <c:v>4277244736.1111112</c:v>
                </c:pt>
                <c:pt idx="24649">
                  <c:v>4277244739.5833335</c:v>
                </c:pt>
                <c:pt idx="24650">
                  <c:v>4277244743.0555558</c:v>
                </c:pt>
                <c:pt idx="24651">
                  <c:v>4277244746.5277777</c:v>
                </c:pt>
                <c:pt idx="24652">
                  <c:v>4277244750</c:v>
                </c:pt>
                <c:pt idx="24653">
                  <c:v>4277244752.314815</c:v>
                </c:pt>
                <c:pt idx="24654">
                  <c:v>4277244755.7870374</c:v>
                </c:pt>
                <c:pt idx="24655">
                  <c:v>4277244759.2592592</c:v>
                </c:pt>
                <c:pt idx="24656">
                  <c:v>4277244762.7314816</c:v>
                </c:pt>
                <c:pt idx="24657">
                  <c:v>4277244765.0462966</c:v>
                </c:pt>
                <c:pt idx="24658">
                  <c:v>4277244768.5185184</c:v>
                </c:pt>
                <c:pt idx="24659">
                  <c:v>4277244771.9907408</c:v>
                </c:pt>
                <c:pt idx="24660">
                  <c:v>4277244775.4629631</c:v>
                </c:pt>
                <c:pt idx="24661">
                  <c:v>4277244778.935185</c:v>
                </c:pt>
                <c:pt idx="24662">
                  <c:v>4277244781.25</c:v>
                </c:pt>
                <c:pt idx="24663">
                  <c:v>4277244784.7222223</c:v>
                </c:pt>
                <c:pt idx="24664">
                  <c:v>4277244788.1944442</c:v>
                </c:pt>
                <c:pt idx="24665">
                  <c:v>4277244791.6666665</c:v>
                </c:pt>
                <c:pt idx="24666">
                  <c:v>4277244793.9814816</c:v>
                </c:pt>
                <c:pt idx="24667">
                  <c:v>4277244797.4537034</c:v>
                </c:pt>
                <c:pt idx="24668">
                  <c:v>4277244800.9259257</c:v>
                </c:pt>
                <c:pt idx="24669">
                  <c:v>4277244804.3981481</c:v>
                </c:pt>
                <c:pt idx="24670">
                  <c:v>4277244806.7129626</c:v>
                </c:pt>
                <c:pt idx="24671">
                  <c:v>4277244810.185185</c:v>
                </c:pt>
                <c:pt idx="24672">
                  <c:v>4277244813.6574073</c:v>
                </c:pt>
                <c:pt idx="24673">
                  <c:v>4277244817.1296296</c:v>
                </c:pt>
                <c:pt idx="24674">
                  <c:v>4277244820.6018519</c:v>
                </c:pt>
                <c:pt idx="24675">
                  <c:v>4277244822.9166665</c:v>
                </c:pt>
                <c:pt idx="24676">
                  <c:v>4277244826.3888888</c:v>
                </c:pt>
                <c:pt idx="24677">
                  <c:v>4277244829.8611112</c:v>
                </c:pt>
                <c:pt idx="24678">
                  <c:v>4277244833.3333335</c:v>
                </c:pt>
                <c:pt idx="24679">
                  <c:v>4277244835.6481481</c:v>
                </c:pt>
                <c:pt idx="24680">
                  <c:v>4277244839.1203704</c:v>
                </c:pt>
                <c:pt idx="24681">
                  <c:v>4277244842.5925927</c:v>
                </c:pt>
                <c:pt idx="24682">
                  <c:v>4277244846.064815</c:v>
                </c:pt>
                <c:pt idx="24683">
                  <c:v>4277244849.5370374</c:v>
                </c:pt>
                <c:pt idx="24684">
                  <c:v>4277244851.8518519</c:v>
                </c:pt>
                <c:pt idx="24685">
                  <c:v>4277244855.3240743</c:v>
                </c:pt>
                <c:pt idx="24686">
                  <c:v>4277244858.7962966</c:v>
                </c:pt>
                <c:pt idx="24687">
                  <c:v>4277244862.2685189</c:v>
                </c:pt>
                <c:pt idx="24688">
                  <c:v>4277244864.5833335</c:v>
                </c:pt>
                <c:pt idx="24689">
                  <c:v>4277244868.0555558</c:v>
                </c:pt>
                <c:pt idx="24690">
                  <c:v>4277244871.5277781</c:v>
                </c:pt>
                <c:pt idx="24691">
                  <c:v>4277244875.0000005</c:v>
                </c:pt>
                <c:pt idx="24692">
                  <c:v>4277244877.314815</c:v>
                </c:pt>
                <c:pt idx="24693">
                  <c:v>4277244880.7870374</c:v>
                </c:pt>
                <c:pt idx="24694">
                  <c:v>4277244884.2592597</c:v>
                </c:pt>
                <c:pt idx="24695">
                  <c:v>4277244887.7314811</c:v>
                </c:pt>
                <c:pt idx="24696">
                  <c:v>4277244891.2037034</c:v>
                </c:pt>
                <c:pt idx="24697">
                  <c:v>4277244893.5185189</c:v>
                </c:pt>
                <c:pt idx="24698">
                  <c:v>4277244896.9907403</c:v>
                </c:pt>
                <c:pt idx="24699">
                  <c:v>4277244900.4629626</c:v>
                </c:pt>
                <c:pt idx="24700">
                  <c:v>4277244903.935185</c:v>
                </c:pt>
                <c:pt idx="24701">
                  <c:v>4277244906.2500005</c:v>
                </c:pt>
                <c:pt idx="24702">
                  <c:v>4277244909.7222219</c:v>
                </c:pt>
                <c:pt idx="24703">
                  <c:v>4277244913.1944442</c:v>
                </c:pt>
                <c:pt idx="24704">
                  <c:v>4277244916.6666665</c:v>
                </c:pt>
                <c:pt idx="24705">
                  <c:v>4277244918.9814811</c:v>
                </c:pt>
                <c:pt idx="24706">
                  <c:v>4277244922.4537034</c:v>
                </c:pt>
                <c:pt idx="24707">
                  <c:v>4277244925.9259257</c:v>
                </c:pt>
                <c:pt idx="24708">
                  <c:v>4277244929.3981481</c:v>
                </c:pt>
                <c:pt idx="24709">
                  <c:v>4277244932.8703704</c:v>
                </c:pt>
                <c:pt idx="24710">
                  <c:v>4277244935.185185</c:v>
                </c:pt>
                <c:pt idx="24711">
                  <c:v>4277244938.6574073</c:v>
                </c:pt>
                <c:pt idx="24712">
                  <c:v>4277244942.1296296</c:v>
                </c:pt>
                <c:pt idx="24713">
                  <c:v>4277244945.6018519</c:v>
                </c:pt>
                <c:pt idx="24714">
                  <c:v>4277244947.9166665</c:v>
                </c:pt>
                <c:pt idx="24715">
                  <c:v>4277244951.3888888</c:v>
                </c:pt>
                <c:pt idx="24716">
                  <c:v>4277244954.8611112</c:v>
                </c:pt>
                <c:pt idx="24717">
                  <c:v>4277244958.3333335</c:v>
                </c:pt>
                <c:pt idx="24718">
                  <c:v>4277244961.8055558</c:v>
                </c:pt>
                <c:pt idx="24719">
                  <c:v>4277244964.1203704</c:v>
                </c:pt>
                <c:pt idx="24720">
                  <c:v>4277244967.5925927</c:v>
                </c:pt>
                <c:pt idx="24721">
                  <c:v>4277244971.064815</c:v>
                </c:pt>
                <c:pt idx="24722">
                  <c:v>4277244974.5370374</c:v>
                </c:pt>
                <c:pt idx="24723">
                  <c:v>4277244976.8518519</c:v>
                </c:pt>
                <c:pt idx="24724">
                  <c:v>4277244980.3240743</c:v>
                </c:pt>
                <c:pt idx="24725">
                  <c:v>4277244983.7962966</c:v>
                </c:pt>
                <c:pt idx="24726">
                  <c:v>4277244987.268518</c:v>
                </c:pt>
                <c:pt idx="24727">
                  <c:v>4277244989.5833335</c:v>
                </c:pt>
                <c:pt idx="24728">
                  <c:v>4277244993.0555558</c:v>
                </c:pt>
                <c:pt idx="24729">
                  <c:v>4277244996.5277781</c:v>
                </c:pt>
                <c:pt idx="24730">
                  <c:v>4277244999.9999995</c:v>
                </c:pt>
                <c:pt idx="24731">
                  <c:v>4277245003.4722219</c:v>
                </c:pt>
                <c:pt idx="24732">
                  <c:v>4277245006.9444442</c:v>
                </c:pt>
                <c:pt idx="24733">
                  <c:v>4277245010.4166665</c:v>
                </c:pt>
                <c:pt idx="24734">
                  <c:v>4277245013.8888888</c:v>
                </c:pt>
                <c:pt idx="24735">
                  <c:v>4277245016.2037034</c:v>
                </c:pt>
                <c:pt idx="24736">
                  <c:v>4277245019.6759257</c:v>
                </c:pt>
                <c:pt idx="24737">
                  <c:v>4277245023.1481481</c:v>
                </c:pt>
                <c:pt idx="24738">
                  <c:v>4277245026.6203704</c:v>
                </c:pt>
                <c:pt idx="24739">
                  <c:v>4277245030.0925927</c:v>
                </c:pt>
                <c:pt idx="24740">
                  <c:v>4277245032.4074073</c:v>
                </c:pt>
                <c:pt idx="24741">
                  <c:v>4277245035.8796296</c:v>
                </c:pt>
                <c:pt idx="24742">
                  <c:v>4277245039.3518519</c:v>
                </c:pt>
                <c:pt idx="24743">
                  <c:v>4277245042.8240743</c:v>
                </c:pt>
                <c:pt idx="24744">
                  <c:v>4277245045.1388888</c:v>
                </c:pt>
                <c:pt idx="24745">
                  <c:v>4277245048.6111112</c:v>
                </c:pt>
                <c:pt idx="24746">
                  <c:v>4277245052.0833335</c:v>
                </c:pt>
                <c:pt idx="24747">
                  <c:v>4277245055.5555558</c:v>
                </c:pt>
                <c:pt idx="24748">
                  <c:v>4277245059.0277777</c:v>
                </c:pt>
                <c:pt idx="24749">
                  <c:v>4277245061.3425927</c:v>
                </c:pt>
                <c:pt idx="24750">
                  <c:v>4277245064.814815</c:v>
                </c:pt>
                <c:pt idx="24751">
                  <c:v>4277245068.2870369</c:v>
                </c:pt>
                <c:pt idx="24752">
                  <c:v>4277245071.7592592</c:v>
                </c:pt>
                <c:pt idx="24753">
                  <c:v>4277245074.0740743</c:v>
                </c:pt>
                <c:pt idx="24754">
                  <c:v>4277245077.5462961</c:v>
                </c:pt>
                <c:pt idx="24755">
                  <c:v>4277245081.0185184</c:v>
                </c:pt>
                <c:pt idx="24756">
                  <c:v>4277245084.4907408</c:v>
                </c:pt>
                <c:pt idx="24757">
                  <c:v>4277245086.8055558</c:v>
                </c:pt>
                <c:pt idx="24758">
                  <c:v>4277245090.2777777</c:v>
                </c:pt>
                <c:pt idx="24759">
                  <c:v>4277245093.75</c:v>
                </c:pt>
                <c:pt idx="24760">
                  <c:v>4277245097.2222223</c:v>
                </c:pt>
                <c:pt idx="24761">
                  <c:v>4277245100.6944442</c:v>
                </c:pt>
                <c:pt idx="24762">
                  <c:v>4277245103.0092592</c:v>
                </c:pt>
                <c:pt idx="24763">
                  <c:v>4277245106.4814816</c:v>
                </c:pt>
                <c:pt idx="24764">
                  <c:v>4277245109.9537039</c:v>
                </c:pt>
                <c:pt idx="24765">
                  <c:v>4277245113.4259257</c:v>
                </c:pt>
                <c:pt idx="24766">
                  <c:v>4277245115.7407408</c:v>
                </c:pt>
                <c:pt idx="24767">
                  <c:v>4277245119.2129631</c:v>
                </c:pt>
                <c:pt idx="24768">
                  <c:v>4277245122.6851854</c:v>
                </c:pt>
                <c:pt idx="24769">
                  <c:v>4277245126.1574073</c:v>
                </c:pt>
                <c:pt idx="24770">
                  <c:v>4277245129.6296296</c:v>
                </c:pt>
                <c:pt idx="24771">
                  <c:v>4277245131.9444447</c:v>
                </c:pt>
                <c:pt idx="24772">
                  <c:v>4277245135.4166665</c:v>
                </c:pt>
                <c:pt idx="24773">
                  <c:v>4277245138.8888888</c:v>
                </c:pt>
                <c:pt idx="24774">
                  <c:v>4277245142.3611112</c:v>
                </c:pt>
                <c:pt idx="24775">
                  <c:v>4277245144.6759262</c:v>
                </c:pt>
                <c:pt idx="24776">
                  <c:v>4277245148.1481481</c:v>
                </c:pt>
                <c:pt idx="24777">
                  <c:v>4277245151.6203704</c:v>
                </c:pt>
                <c:pt idx="24778">
                  <c:v>4277245155.0925927</c:v>
                </c:pt>
                <c:pt idx="24779">
                  <c:v>4277245157.4074078</c:v>
                </c:pt>
                <c:pt idx="24780">
                  <c:v>4277245160.8796296</c:v>
                </c:pt>
                <c:pt idx="24781">
                  <c:v>4277245164.3518519</c:v>
                </c:pt>
                <c:pt idx="24782">
                  <c:v>4277245167.8240738</c:v>
                </c:pt>
                <c:pt idx="24783">
                  <c:v>4277245171.2962961</c:v>
                </c:pt>
                <c:pt idx="24784">
                  <c:v>4277245173.6111112</c:v>
                </c:pt>
                <c:pt idx="24785">
                  <c:v>4277245177.0833335</c:v>
                </c:pt>
                <c:pt idx="24786">
                  <c:v>4277245180.5555553</c:v>
                </c:pt>
                <c:pt idx="24787">
                  <c:v>4277245184.0277777</c:v>
                </c:pt>
                <c:pt idx="24788">
                  <c:v>4277245186.3425927</c:v>
                </c:pt>
                <c:pt idx="24789">
                  <c:v>4277245189.8148146</c:v>
                </c:pt>
                <c:pt idx="24790">
                  <c:v>4277245193.2870369</c:v>
                </c:pt>
                <c:pt idx="24791">
                  <c:v>4277245196.7592592</c:v>
                </c:pt>
                <c:pt idx="24792">
                  <c:v>4277245200.2314816</c:v>
                </c:pt>
                <c:pt idx="24793">
                  <c:v>4277245202.5462961</c:v>
                </c:pt>
                <c:pt idx="24794">
                  <c:v>4277245206.0185184</c:v>
                </c:pt>
                <c:pt idx="24795">
                  <c:v>4277245209.4907408</c:v>
                </c:pt>
                <c:pt idx="24796">
                  <c:v>4277245212.9629631</c:v>
                </c:pt>
                <c:pt idx="24797">
                  <c:v>4277245215.2777777</c:v>
                </c:pt>
                <c:pt idx="24798">
                  <c:v>4277245218.75</c:v>
                </c:pt>
                <c:pt idx="24799">
                  <c:v>4277245222.2222223</c:v>
                </c:pt>
                <c:pt idx="24800">
                  <c:v>4277245225.6944447</c:v>
                </c:pt>
                <c:pt idx="24801">
                  <c:v>4277245228.0092592</c:v>
                </c:pt>
                <c:pt idx="24802">
                  <c:v>4277245231.4814816</c:v>
                </c:pt>
                <c:pt idx="24803">
                  <c:v>4277245234.9537039</c:v>
                </c:pt>
                <c:pt idx="24804">
                  <c:v>4277245238.4259262</c:v>
                </c:pt>
                <c:pt idx="24805">
                  <c:v>4277245241.8981485</c:v>
                </c:pt>
                <c:pt idx="24806">
                  <c:v>4277245244.2129631</c:v>
                </c:pt>
                <c:pt idx="24807">
                  <c:v>4277245247.6851854</c:v>
                </c:pt>
                <c:pt idx="24808">
                  <c:v>4277245251.1574078</c:v>
                </c:pt>
                <c:pt idx="24809">
                  <c:v>4277245254.6296301</c:v>
                </c:pt>
                <c:pt idx="24810">
                  <c:v>4277245256.9444447</c:v>
                </c:pt>
                <c:pt idx="24811">
                  <c:v>4277245260.416667</c:v>
                </c:pt>
                <c:pt idx="24812">
                  <c:v>4277245263.8888893</c:v>
                </c:pt>
                <c:pt idx="24813">
                  <c:v>4277245267.3611116</c:v>
                </c:pt>
                <c:pt idx="24814">
                  <c:v>4277245270.833333</c:v>
                </c:pt>
                <c:pt idx="24815">
                  <c:v>4277245273.1481485</c:v>
                </c:pt>
                <c:pt idx="24816">
                  <c:v>4277245276.6203709</c:v>
                </c:pt>
                <c:pt idx="24817">
                  <c:v>4277245280.0925922</c:v>
                </c:pt>
                <c:pt idx="24818">
                  <c:v>4277245283.5648146</c:v>
                </c:pt>
                <c:pt idx="24819">
                  <c:v>4277245285.8796301</c:v>
                </c:pt>
                <c:pt idx="24820">
                  <c:v>4277245289.3518515</c:v>
                </c:pt>
                <c:pt idx="24821">
                  <c:v>4277245292.8240738</c:v>
                </c:pt>
                <c:pt idx="24822">
                  <c:v>4277245296.2962961</c:v>
                </c:pt>
                <c:pt idx="24823">
                  <c:v>4277245298.6111107</c:v>
                </c:pt>
                <c:pt idx="24824">
                  <c:v>4277245302.083333</c:v>
                </c:pt>
                <c:pt idx="24825">
                  <c:v>4277245305.5555553</c:v>
                </c:pt>
                <c:pt idx="24826">
                  <c:v>4277245309.0277777</c:v>
                </c:pt>
                <c:pt idx="24827">
                  <c:v>4277245312.5</c:v>
                </c:pt>
                <c:pt idx="24828">
                  <c:v>4277245314.8148146</c:v>
                </c:pt>
                <c:pt idx="24829">
                  <c:v>4277245318.2870369</c:v>
                </c:pt>
                <c:pt idx="24830">
                  <c:v>4277245321.7592592</c:v>
                </c:pt>
                <c:pt idx="24831">
                  <c:v>4277245325.2314816</c:v>
                </c:pt>
                <c:pt idx="24832">
                  <c:v>4277245327.5462961</c:v>
                </c:pt>
                <c:pt idx="24833">
                  <c:v>4277245331.0185184</c:v>
                </c:pt>
                <c:pt idx="24834">
                  <c:v>4277245334.4907408</c:v>
                </c:pt>
                <c:pt idx="24835">
                  <c:v>4277245337.9629631</c:v>
                </c:pt>
                <c:pt idx="24836">
                  <c:v>4277245340.2777777</c:v>
                </c:pt>
                <c:pt idx="24837">
                  <c:v>4277245343.75</c:v>
                </c:pt>
                <c:pt idx="24838">
                  <c:v>4277245347.2222223</c:v>
                </c:pt>
                <c:pt idx="24839">
                  <c:v>4277245350.6944447</c:v>
                </c:pt>
                <c:pt idx="24840">
                  <c:v>4277245354.166667</c:v>
                </c:pt>
                <c:pt idx="24841">
                  <c:v>4277245356.4814816</c:v>
                </c:pt>
                <c:pt idx="24842">
                  <c:v>4277245359.9537039</c:v>
                </c:pt>
                <c:pt idx="24843">
                  <c:v>4277245363.4259262</c:v>
                </c:pt>
                <c:pt idx="24844">
                  <c:v>4277245366.8981485</c:v>
                </c:pt>
                <c:pt idx="24845">
                  <c:v>4277245369.2129631</c:v>
                </c:pt>
                <c:pt idx="24846">
                  <c:v>4277245372.6851854</c:v>
                </c:pt>
                <c:pt idx="24847">
                  <c:v>4277245376.1574078</c:v>
                </c:pt>
                <c:pt idx="24848">
                  <c:v>4277245379.6296291</c:v>
                </c:pt>
                <c:pt idx="24849">
                  <c:v>4277245383.1018515</c:v>
                </c:pt>
                <c:pt idx="24850">
                  <c:v>4277245385.416667</c:v>
                </c:pt>
                <c:pt idx="24851">
                  <c:v>4277245388.8888884</c:v>
                </c:pt>
                <c:pt idx="24852">
                  <c:v>4277245392.3611107</c:v>
                </c:pt>
                <c:pt idx="24853">
                  <c:v>4277245395.833333</c:v>
                </c:pt>
                <c:pt idx="24854">
                  <c:v>4277245398.1481476</c:v>
                </c:pt>
                <c:pt idx="24855">
                  <c:v>4277245401.6203699</c:v>
                </c:pt>
                <c:pt idx="24856">
                  <c:v>4277245405.0925922</c:v>
                </c:pt>
                <c:pt idx="24857">
                  <c:v>4277245408.5648146</c:v>
                </c:pt>
                <c:pt idx="24858">
                  <c:v>4277245410.8796291</c:v>
                </c:pt>
                <c:pt idx="24859">
                  <c:v>4277245414.3518515</c:v>
                </c:pt>
                <c:pt idx="24860">
                  <c:v>4277245417.8240738</c:v>
                </c:pt>
                <c:pt idx="24861">
                  <c:v>4277245421.2962961</c:v>
                </c:pt>
                <c:pt idx="24862">
                  <c:v>4277245424.7685184</c:v>
                </c:pt>
                <c:pt idx="24863">
                  <c:v>4277245427.083333</c:v>
                </c:pt>
                <c:pt idx="24864">
                  <c:v>4277245430.5555553</c:v>
                </c:pt>
                <c:pt idx="24865">
                  <c:v>4277245434.0277777</c:v>
                </c:pt>
                <c:pt idx="24866">
                  <c:v>4277245437.5</c:v>
                </c:pt>
                <c:pt idx="24867">
                  <c:v>4277245439.8148146</c:v>
                </c:pt>
                <c:pt idx="24868">
                  <c:v>4277245443.2870369</c:v>
                </c:pt>
                <c:pt idx="24869">
                  <c:v>4277245446.7592592</c:v>
                </c:pt>
                <c:pt idx="24870">
                  <c:v>4277245450.2314816</c:v>
                </c:pt>
                <c:pt idx="24871">
                  <c:v>4277245453.7037039</c:v>
                </c:pt>
                <c:pt idx="24872">
                  <c:v>4277245456.0185184</c:v>
                </c:pt>
                <c:pt idx="24873">
                  <c:v>4277245459.4907408</c:v>
                </c:pt>
                <c:pt idx="24874">
                  <c:v>4277245462.9629631</c:v>
                </c:pt>
                <c:pt idx="24875">
                  <c:v>4277245466.4351854</c:v>
                </c:pt>
                <c:pt idx="24876">
                  <c:v>4277245468.75</c:v>
                </c:pt>
                <c:pt idx="24877">
                  <c:v>4277245472.2222223</c:v>
                </c:pt>
                <c:pt idx="24878">
                  <c:v>4277245483.7962961</c:v>
                </c:pt>
                <c:pt idx="24879">
                  <c:v>4277245495.3703704</c:v>
                </c:pt>
                <c:pt idx="24880">
                  <c:v>4277245506.9444447</c:v>
                </c:pt>
                <c:pt idx="24881">
                  <c:v>4277245519.6759257</c:v>
                </c:pt>
                <c:pt idx="24882">
                  <c:v>4277245531.25</c:v>
                </c:pt>
                <c:pt idx="24883">
                  <c:v>4277245542.8240743</c:v>
                </c:pt>
                <c:pt idx="24884">
                  <c:v>4277245554.3981481</c:v>
                </c:pt>
                <c:pt idx="24885">
                  <c:v>4277245565.9722223</c:v>
                </c:pt>
                <c:pt idx="24886">
                  <c:v>4277245577.5462966</c:v>
                </c:pt>
                <c:pt idx="24887">
                  <c:v>4277245589.1203704</c:v>
                </c:pt>
                <c:pt idx="24888">
                  <c:v>4277245600.6944442</c:v>
                </c:pt>
                <c:pt idx="24889">
                  <c:v>4277245612.2685189</c:v>
                </c:pt>
                <c:pt idx="24890">
                  <c:v>4277245623.8425927</c:v>
                </c:pt>
                <c:pt idx="24891">
                  <c:v>4277245636.5740743</c:v>
                </c:pt>
                <c:pt idx="24892">
                  <c:v>4277245648.1481481</c:v>
                </c:pt>
                <c:pt idx="24893">
                  <c:v>4277245659.7222219</c:v>
                </c:pt>
                <c:pt idx="24894">
                  <c:v>4277245671.2962966</c:v>
                </c:pt>
                <c:pt idx="24895">
                  <c:v>4277245682.8703704</c:v>
                </c:pt>
                <c:pt idx="24896">
                  <c:v>4277245694.4444442</c:v>
                </c:pt>
                <c:pt idx="24897">
                  <c:v>4277245706.0185189</c:v>
                </c:pt>
                <c:pt idx="24898">
                  <c:v>4277245717.5925927</c:v>
                </c:pt>
                <c:pt idx="24899">
                  <c:v>4277245729.1666665</c:v>
                </c:pt>
                <c:pt idx="24900">
                  <c:v>4277245740.7407403</c:v>
                </c:pt>
                <c:pt idx="24901">
                  <c:v>4277245753.4722219</c:v>
                </c:pt>
                <c:pt idx="24902">
                  <c:v>4277245765.0462966</c:v>
                </c:pt>
                <c:pt idx="24903">
                  <c:v>4277245776.6203704</c:v>
                </c:pt>
                <c:pt idx="24904">
                  <c:v>4277245788.1944442</c:v>
                </c:pt>
                <c:pt idx="24905">
                  <c:v>4277245799.768518</c:v>
                </c:pt>
                <c:pt idx="24906">
                  <c:v>4277245811.3425927</c:v>
                </c:pt>
                <c:pt idx="24907">
                  <c:v>4277245822.9166665</c:v>
                </c:pt>
                <c:pt idx="24908">
                  <c:v>4277245857.6388888</c:v>
                </c:pt>
                <c:pt idx="24909">
                  <c:v>4277245892.3611112</c:v>
                </c:pt>
                <c:pt idx="24910">
                  <c:v>4277245927.0833335</c:v>
                </c:pt>
                <c:pt idx="24911">
                  <c:v>4277245961.8055553</c:v>
                </c:pt>
                <c:pt idx="24912">
                  <c:v>4277245996.5277777</c:v>
                </c:pt>
                <c:pt idx="24913">
                  <c:v>4277246031.25</c:v>
                </c:pt>
                <c:pt idx="24914">
                  <c:v>4277246065.9722223</c:v>
                </c:pt>
                <c:pt idx="24915">
                  <c:v>4277246100.6944447</c:v>
                </c:pt>
                <c:pt idx="24916">
                  <c:v>4277246126.1574078</c:v>
                </c:pt>
                <c:pt idx="24917">
                  <c:v>4277246128.4722223</c:v>
                </c:pt>
                <c:pt idx="24918">
                  <c:v>4277246131.9444447</c:v>
                </c:pt>
                <c:pt idx="24919">
                  <c:v>4277246135.416667</c:v>
                </c:pt>
                <c:pt idx="24920">
                  <c:v>4277246138.8888884</c:v>
                </c:pt>
                <c:pt idx="24921">
                  <c:v>4277246142.3611107</c:v>
                </c:pt>
                <c:pt idx="24922">
                  <c:v>4277246144.6759262</c:v>
                </c:pt>
                <c:pt idx="24923">
                  <c:v>4277246148.1481485</c:v>
                </c:pt>
                <c:pt idx="24924">
                  <c:v>4277246151.6203699</c:v>
                </c:pt>
                <c:pt idx="24925">
                  <c:v>4277246155.0925922</c:v>
                </c:pt>
                <c:pt idx="24926">
                  <c:v>4277246157.4074078</c:v>
                </c:pt>
                <c:pt idx="24927">
                  <c:v>4277246160.8796291</c:v>
                </c:pt>
                <c:pt idx="24928">
                  <c:v>4277246164.3518515</c:v>
                </c:pt>
                <c:pt idx="24929">
                  <c:v>4277246167.8240738</c:v>
                </c:pt>
                <c:pt idx="24930">
                  <c:v>4277246170.1388884</c:v>
                </c:pt>
                <c:pt idx="24931">
                  <c:v>4277246173.6111107</c:v>
                </c:pt>
                <c:pt idx="24932">
                  <c:v>4277246177.083333</c:v>
                </c:pt>
                <c:pt idx="24933">
                  <c:v>4277246180.5555553</c:v>
                </c:pt>
                <c:pt idx="24934">
                  <c:v>4277246184.0277777</c:v>
                </c:pt>
                <c:pt idx="24935">
                  <c:v>4277246186.3425922</c:v>
                </c:pt>
                <c:pt idx="24936">
                  <c:v>4277246189.8148146</c:v>
                </c:pt>
                <c:pt idx="24937">
                  <c:v>4277246193.2870369</c:v>
                </c:pt>
                <c:pt idx="24938">
                  <c:v>4277246196.7592592</c:v>
                </c:pt>
                <c:pt idx="24939">
                  <c:v>4277246199.0740738</c:v>
                </c:pt>
                <c:pt idx="24940">
                  <c:v>4277246202.5462961</c:v>
                </c:pt>
                <c:pt idx="24941">
                  <c:v>4277246206.0185184</c:v>
                </c:pt>
                <c:pt idx="24942">
                  <c:v>4277246209.4907408</c:v>
                </c:pt>
                <c:pt idx="24943">
                  <c:v>4277246212.9629631</c:v>
                </c:pt>
                <c:pt idx="24944">
                  <c:v>4277246215.2777777</c:v>
                </c:pt>
                <c:pt idx="24945">
                  <c:v>4277246218.75</c:v>
                </c:pt>
                <c:pt idx="24946">
                  <c:v>4277246222.2222223</c:v>
                </c:pt>
                <c:pt idx="24947">
                  <c:v>4277246225.6944447</c:v>
                </c:pt>
                <c:pt idx="24948">
                  <c:v>4277246228.0092592</c:v>
                </c:pt>
                <c:pt idx="24949">
                  <c:v>4277246231.4814816</c:v>
                </c:pt>
                <c:pt idx="24950">
                  <c:v>4277246234.9537039</c:v>
                </c:pt>
                <c:pt idx="24951">
                  <c:v>4277246238.4259262</c:v>
                </c:pt>
                <c:pt idx="24952">
                  <c:v>4277246240.7407408</c:v>
                </c:pt>
                <c:pt idx="24953">
                  <c:v>4277246244.2129631</c:v>
                </c:pt>
                <c:pt idx="24954">
                  <c:v>4277246247.6851854</c:v>
                </c:pt>
                <c:pt idx="24955">
                  <c:v>4277246251.1574073</c:v>
                </c:pt>
                <c:pt idx="24956">
                  <c:v>4277246254.6296296</c:v>
                </c:pt>
                <c:pt idx="24957">
                  <c:v>4277246256.9444447</c:v>
                </c:pt>
                <c:pt idx="24958">
                  <c:v>4277246260.4166665</c:v>
                </c:pt>
                <c:pt idx="24959">
                  <c:v>4277246263.8888888</c:v>
                </c:pt>
                <c:pt idx="24960">
                  <c:v>4277246267.3611112</c:v>
                </c:pt>
                <c:pt idx="24961">
                  <c:v>4277246269.6759257</c:v>
                </c:pt>
                <c:pt idx="24962">
                  <c:v>4277246273.1481481</c:v>
                </c:pt>
                <c:pt idx="24963">
                  <c:v>4277246276.6203704</c:v>
                </c:pt>
                <c:pt idx="24964">
                  <c:v>4277246280.0925927</c:v>
                </c:pt>
                <c:pt idx="24965">
                  <c:v>4277246283.5648146</c:v>
                </c:pt>
                <c:pt idx="24966">
                  <c:v>4277246285.8796296</c:v>
                </c:pt>
                <c:pt idx="24967">
                  <c:v>4277246289.3518519</c:v>
                </c:pt>
                <c:pt idx="24968">
                  <c:v>4277246292.8240743</c:v>
                </c:pt>
                <c:pt idx="24969">
                  <c:v>4277246296.2962961</c:v>
                </c:pt>
                <c:pt idx="24970">
                  <c:v>4277246298.6111112</c:v>
                </c:pt>
                <c:pt idx="24971">
                  <c:v>4277246302.0833335</c:v>
                </c:pt>
                <c:pt idx="24972">
                  <c:v>4277246305.5555558</c:v>
                </c:pt>
                <c:pt idx="24973">
                  <c:v>4277246309.0277777</c:v>
                </c:pt>
                <c:pt idx="24974">
                  <c:v>4277246312.5</c:v>
                </c:pt>
                <c:pt idx="24975">
                  <c:v>4277246314.814815</c:v>
                </c:pt>
                <c:pt idx="24976">
                  <c:v>4277246318.2870374</c:v>
                </c:pt>
                <c:pt idx="24977">
                  <c:v>4277246321.7592592</c:v>
                </c:pt>
                <c:pt idx="24978">
                  <c:v>4277246325.2314816</c:v>
                </c:pt>
                <c:pt idx="24979">
                  <c:v>4277246327.5462966</c:v>
                </c:pt>
                <c:pt idx="24980">
                  <c:v>4277246331.0185184</c:v>
                </c:pt>
                <c:pt idx="24981">
                  <c:v>4277246334.4907408</c:v>
                </c:pt>
                <c:pt idx="24982">
                  <c:v>4277246337.9629631</c:v>
                </c:pt>
                <c:pt idx="24983">
                  <c:v>4277246340.2777781</c:v>
                </c:pt>
                <c:pt idx="24984">
                  <c:v>4277246343.75</c:v>
                </c:pt>
                <c:pt idx="24985">
                  <c:v>4277246347.2222223</c:v>
                </c:pt>
                <c:pt idx="24986">
                  <c:v>4277246350.6944442</c:v>
                </c:pt>
                <c:pt idx="24987">
                  <c:v>4277246354.1666665</c:v>
                </c:pt>
                <c:pt idx="24988">
                  <c:v>4277246356.4814816</c:v>
                </c:pt>
                <c:pt idx="24989">
                  <c:v>4277246359.9537034</c:v>
                </c:pt>
                <c:pt idx="24990">
                  <c:v>4277246363.4259257</c:v>
                </c:pt>
                <c:pt idx="24991">
                  <c:v>4277246366.8981481</c:v>
                </c:pt>
                <c:pt idx="24992">
                  <c:v>4277246369.2129626</c:v>
                </c:pt>
                <c:pt idx="24993">
                  <c:v>4277246372.685185</c:v>
                </c:pt>
                <c:pt idx="24994">
                  <c:v>4277246376.1574073</c:v>
                </c:pt>
                <c:pt idx="24995">
                  <c:v>4277246379.6296296</c:v>
                </c:pt>
                <c:pt idx="24996">
                  <c:v>4277246383.1018519</c:v>
                </c:pt>
                <c:pt idx="24997">
                  <c:v>4277246385.4166665</c:v>
                </c:pt>
                <c:pt idx="24998">
                  <c:v>4277246388.8888888</c:v>
                </c:pt>
                <c:pt idx="24999">
                  <c:v>4277246392.3611112</c:v>
                </c:pt>
                <c:pt idx="25000">
                  <c:v>4277246395.8333335</c:v>
                </c:pt>
                <c:pt idx="25001">
                  <c:v>4277246398.1481481</c:v>
                </c:pt>
                <c:pt idx="25002">
                  <c:v>4277246401.6203704</c:v>
                </c:pt>
                <c:pt idx="25003">
                  <c:v>4277246405.0925927</c:v>
                </c:pt>
                <c:pt idx="25004">
                  <c:v>4277246408.564815</c:v>
                </c:pt>
                <c:pt idx="25005">
                  <c:v>4277246410.8796296</c:v>
                </c:pt>
                <c:pt idx="25006">
                  <c:v>4277246414.3518519</c:v>
                </c:pt>
                <c:pt idx="25007">
                  <c:v>4277246417.8240743</c:v>
                </c:pt>
                <c:pt idx="25008">
                  <c:v>4277246421.2962966</c:v>
                </c:pt>
                <c:pt idx="25009">
                  <c:v>4277246424.7685189</c:v>
                </c:pt>
                <c:pt idx="25010">
                  <c:v>4277246427.0833335</c:v>
                </c:pt>
                <c:pt idx="25011">
                  <c:v>4277246430.5555558</c:v>
                </c:pt>
                <c:pt idx="25012">
                  <c:v>4277246434.0277781</c:v>
                </c:pt>
                <c:pt idx="25013">
                  <c:v>4277246437.5000005</c:v>
                </c:pt>
                <c:pt idx="25014">
                  <c:v>4277246439.814815</c:v>
                </c:pt>
                <c:pt idx="25015">
                  <c:v>4277246443.2870374</c:v>
                </c:pt>
                <c:pt idx="25016">
                  <c:v>4277246446.7592597</c:v>
                </c:pt>
                <c:pt idx="25017">
                  <c:v>4277246450.2314811</c:v>
                </c:pt>
                <c:pt idx="25018">
                  <c:v>4277246452.5462966</c:v>
                </c:pt>
                <c:pt idx="25019">
                  <c:v>4277246456.0185189</c:v>
                </c:pt>
                <c:pt idx="25020">
                  <c:v>4277246459.4907403</c:v>
                </c:pt>
                <c:pt idx="25021">
                  <c:v>4277246462.9629626</c:v>
                </c:pt>
                <c:pt idx="25022">
                  <c:v>4277246466.435185</c:v>
                </c:pt>
                <c:pt idx="25023">
                  <c:v>4277246468.7500005</c:v>
                </c:pt>
                <c:pt idx="25024">
                  <c:v>4277246472.2222219</c:v>
                </c:pt>
                <c:pt idx="25025">
                  <c:v>4277246475.6944442</c:v>
                </c:pt>
                <c:pt idx="25026">
                  <c:v>4277246479.1666665</c:v>
                </c:pt>
                <c:pt idx="25027">
                  <c:v>4277246481.4814811</c:v>
                </c:pt>
                <c:pt idx="25028">
                  <c:v>4277246484.9537034</c:v>
                </c:pt>
                <c:pt idx="25029">
                  <c:v>4277246488.4259257</c:v>
                </c:pt>
                <c:pt idx="25030">
                  <c:v>4277246491.8981481</c:v>
                </c:pt>
                <c:pt idx="25031">
                  <c:v>4277246495.3703704</c:v>
                </c:pt>
                <c:pt idx="25032">
                  <c:v>4277246497.685185</c:v>
                </c:pt>
                <c:pt idx="25033">
                  <c:v>4277246501.1574073</c:v>
                </c:pt>
                <c:pt idx="25034">
                  <c:v>4277246504.6296296</c:v>
                </c:pt>
                <c:pt idx="25035">
                  <c:v>4277246508.1018519</c:v>
                </c:pt>
                <c:pt idx="25036">
                  <c:v>4277246510.4166665</c:v>
                </c:pt>
                <c:pt idx="25037">
                  <c:v>4277246513.8888888</c:v>
                </c:pt>
                <c:pt idx="25038">
                  <c:v>4277246517.3611112</c:v>
                </c:pt>
                <c:pt idx="25039">
                  <c:v>4277246520.8333335</c:v>
                </c:pt>
                <c:pt idx="25040">
                  <c:v>4277246523.1481481</c:v>
                </c:pt>
                <c:pt idx="25041">
                  <c:v>4277246526.6203704</c:v>
                </c:pt>
                <c:pt idx="25042">
                  <c:v>4277246530.0925927</c:v>
                </c:pt>
                <c:pt idx="25043">
                  <c:v>4277246533.564815</c:v>
                </c:pt>
                <c:pt idx="25044">
                  <c:v>4277246537.0370374</c:v>
                </c:pt>
                <c:pt idx="25045">
                  <c:v>4277246539.3518519</c:v>
                </c:pt>
                <c:pt idx="25046">
                  <c:v>4277246542.8240743</c:v>
                </c:pt>
                <c:pt idx="25047">
                  <c:v>4277246546.2962966</c:v>
                </c:pt>
                <c:pt idx="25048">
                  <c:v>4277246549.768518</c:v>
                </c:pt>
                <c:pt idx="25049">
                  <c:v>4277246552.0833335</c:v>
                </c:pt>
                <c:pt idx="25050">
                  <c:v>4277246555.5555558</c:v>
                </c:pt>
                <c:pt idx="25051">
                  <c:v>4277246559.0277781</c:v>
                </c:pt>
                <c:pt idx="25052">
                  <c:v>4277246562.4999995</c:v>
                </c:pt>
                <c:pt idx="25053">
                  <c:v>4277246564.814815</c:v>
                </c:pt>
                <c:pt idx="25054">
                  <c:v>4277246568.2870374</c:v>
                </c:pt>
                <c:pt idx="25055">
                  <c:v>4277246571.7592587</c:v>
                </c:pt>
                <c:pt idx="25056">
                  <c:v>4277246575.2314811</c:v>
                </c:pt>
                <c:pt idx="25057">
                  <c:v>4277246578.7037034</c:v>
                </c:pt>
                <c:pt idx="25058">
                  <c:v>4277246581.018518</c:v>
                </c:pt>
                <c:pt idx="25059">
                  <c:v>4277246584.4907403</c:v>
                </c:pt>
                <c:pt idx="25060">
                  <c:v>4277246587.9629626</c:v>
                </c:pt>
                <c:pt idx="25061">
                  <c:v>4277246591.435185</c:v>
                </c:pt>
                <c:pt idx="25062">
                  <c:v>4277246593.7499995</c:v>
                </c:pt>
                <c:pt idx="25063">
                  <c:v>4277246597.2222219</c:v>
                </c:pt>
                <c:pt idx="25064">
                  <c:v>4277246600.6944442</c:v>
                </c:pt>
                <c:pt idx="25065">
                  <c:v>4277246604.1666665</c:v>
                </c:pt>
                <c:pt idx="25066">
                  <c:v>4277246606.4814811</c:v>
                </c:pt>
                <c:pt idx="25067">
                  <c:v>4277246609.9537034</c:v>
                </c:pt>
                <c:pt idx="25068">
                  <c:v>4277246613.4259257</c:v>
                </c:pt>
                <c:pt idx="25069">
                  <c:v>4277246616.8981481</c:v>
                </c:pt>
                <c:pt idx="25070">
                  <c:v>4277246620.3703704</c:v>
                </c:pt>
                <c:pt idx="25071">
                  <c:v>4277246622.685185</c:v>
                </c:pt>
                <c:pt idx="25072">
                  <c:v>4277246626.1574073</c:v>
                </c:pt>
                <c:pt idx="25073">
                  <c:v>4277246629.6296296</c:v>
                </c:pt>
                <c:pt idx="25074">
                  <c:v>4277246633.1018519</c:v>
                </c:pt>
                <c:pt idx="25075">
                  <c:v>4277246635.4166665</c:v>
                </c:pt>
                <c:pt idx="25076">
                  <c:v>4277246638.8888888</c:v>
                </c:pt>
                <c:pt idx="25077">
                  <c:v>4277246642.3611112</c:v>
                </c:pt>
                <c:pt idx="25078">
                  <c:v>4277246645.8333335</c:v>
                </c:pt>
                <c:pt idx="25079">
                  <c:v>4277246649.3055558</c:v>
                </c:pt>
                <c:pt idx="25080">
                  <c:v>4277246651.6203704</c:v>
                </c:pt>
                <c:pt idx="25081">
                  <c:v>4277246655.0925927</c:v>
                </c:pt>
                <c:pt idx="25082">
                  <c:v>4277246658.564815</c:v>
                </c:pt>
                <c:pt idx="25083">
                  <c:v>4277246662.0370369</c:v>
                </c:pt>
                <c:pt idx="25084">
                  <c:v>4277246664.3518519</c:v>
                </c:pt>
                <c:pt idx="25085">
                  <c:v>4277246667.8240743</c:v>
                </c:pt>
                <c:pt idx="25086">
                  <c:v>4277246671.2962961</c:v>
                </c:pt>
                <c:pt idx="25087">
                  <c:v>4277246674.7685184</c:v>
                </c:pt>
                <c:pt idx="25088">
                  <c:v>4277246677.0833335</c:v>
                </c:pt>
                <c:pt idx="25089">
                  <c:v>4277246680.5555553</c:v>
                </c:pt>
                <c:pt idx="25090">
                  <c:v>4277246684.0277777</c:v>
                </c:pt>
                <c:pt idx="25091">
                  <c:v>4277246687.5</c:v>
                </c:pt>
                <c:pt idx="25092">
                  <c:v>4277246690.9722223</c:v>
                </c:pt>
                <c:pt idx="25093">
                  <c:v>4277246693.2870369</c:v>
                </c:pt>
                <c:pt idx="25094">
                  <c:v>4277246696.7592592</c:v>
                </c:pt>
                <c:pt idx="25095">
                  <c:v>4277246700.2314816</c:v>
                </c:pt>
                <c:pt idx="25096">
                  <c:v>4277246703.7037039</c:v>
                </c:pt>
                <c:pt idx="25097">
                  <c:v>4277246706.0185184</c:v>
                </c:pt>
                <c:pt idx="25098">
                  <c:v>4277246709.4907408</c:v>
                </c:pt>
                <c:pt idx="25099">
                  <c:v>4277246712.9629631</c:v>
                </c:pt>
                <c:pt idx="25100">
                  <c:v>4277246716.4351854</c:v>
                </c:pt>
                <c:pt idx="25101">
                  <c:v>4277246718.75</c:v>
                </c:pt>
                <c:pt idx="25102">
                  <c:v>4277246722.2222223</c:v>
                </c:pt>
                <c:pt idx="25103">
                  <c:v>4277246725.6944447</c:v>
                </c:pt>
                <c:pt idx="25104">
                  <c:v>4277246729.166667</c:v>
                </c:pt>
                <c:pt idx="25105">
                  <c:v>4277246732.6388893</c:v>
                </c:pt>
                <c:pt idx="25106">
                  <c:v>4277246734.9537039</c:v>
                </c:pt>
                <c:pt idx="25107">
                  <c:v>4277246738.4259262</c:v>
                </c:pt>
                <c:pt idx="25108">
                  <c:v>4277246741.8981485</c:v>
                </c:pt>
                <c:pt idx="25109">
                  <c:v>4277246745.3703709</c:v>
                </c:pt>
                <c:pt idx="25110">
                  <c:v>4277246747.6851854</c:v>
                </c:pt>
                <c:pt idx="25111">
                  <c:v>4277246751.1574078</c:v>
                </c:pt>
                <c:pt idx="25112">
                  <c:v>4277246754.6296301</c:v>
                </c:pt>
                <c:pt idx="25113">
                  <c:v>4277246758.1018519</c:v>
                </c:pt>
                <c:pt idx="25114">
                  <c:v>4277246760.416667</c:v>
                </c:pt>
                <c:pt idx="25115">
                  <c:v>4277246763.8888893</c:v>
                </c:pt>
                <c:pt idx="25116">
                  <c:v>4277246767.3611116</c:v>
                </c:pt>
                <c:pt idx="25117">
                  <c:v>4277246770.833333</c:v>
                </c:pt>
                <c:pt idx="25118">
                  <c:v>4277246774.3055553</c:v>
                </c:pt>
                <c:pt idx="25119">
                  <c:v>4277246776.6203709</c:v>
                </c:pt>
                <c:pt idx="25120">
                  <c:v>4277246780.0925922</c:v>
                </c:pt>
                <c:pt idx="25121">
                  <c:v>4277246783.5648146</c:v>
                </c:pt>
                <c:pt idx="25122">
                  <c:v>4277246787.0370369</c:v>
                </c:pt>
                <c:pt idx="25123">
                  <c:v>4277246789.3518524</c:v>
                </c:pt>
                <c:pt idx="25124">
                  <c:v>4277246792.8240738</c:v>
                </c:pt>
                <c:pt idx="25125">
                  <c:v>4277246796.2962961</c:v>
                </c:pt>
                <c:pt idx="25126">
                  <c:v>4277246799.7685184</c:v>
                </c:pt>
                <c:pt idx="25127">
                  <c:v>4277246802.083333</c:v>
                </c:pt>
                <c:pt idx="25128">
                  <c:v>4277246805.5555553</c:v>
                </c:pt>
                <c:pt idx="25129">
                  <c:v>4277246809.0277777</c:v>
                </c:pt>
                <c:pt idx="25130">
                  <c:v>4277246812.5</c:v>
                </c:pt>
                <c:pt idx="25131">
                  <c:v>4277246815.9722223</c:v>
                </c:pt>
                <c:pt idx="25132">
                  <c:v>4277246818.2870369</c:v>
                </c:pt>
                <c:pt idx="25133">
                  <c:v>4277246821.7592592</c:v>
                </c:pt>
                <c:pt idx="25134">
                  <c:v>4277246825.2314816</c:v>
                </c:pt>
                <c:pt idx="25135">
                  <c:v>4277246828.7037039</c:v>
                </c:pt>
                <c:pt idx="25136">
                  <c:v>4277246831.0185184</c:v>
                </c:pt>
                <c:pt idx="25137">
                  <c:v>4277246834.4907408</c:v>
                </c:pt>
                <c:pt idx="25138">
                  <c:v>4277246837.9629631</c:v>
                </c:pt>
                <c:pt idx="25139">
                  <c:v>4277246841.4351854</c:v>
                </c:pt>
                <c:pt idx="25140">
                  <c:v>4277246844.9074078</c:v>
                </c:pt>
                <c:pt idx="25141">
                  <c:v>4277246847.2222223</c:v>
                </c:pt>
                <c:pt idx="25142">
                  <c:v>4277246850.6944447</c:v>
                </c:pt>
                <c:pt idx="25143">
                  <c:v>4277246854.166667</c:v>
                </c:pt>
                <c:pt idx="25144">
                  <c:v>4277246857.6388893</c:v>
                </c:pt>
                <c:pt idx="25145">
                  <c:v>4277246859.9537039</c:v>
                </c:pt>
                <c:pt idx="25146">
                  <c:v>4277246863.4259262</c:v>
                </c:pt>
                <c:pt idx="25147">
                  <c:v>4277246866.8981485</c:v>
                </c:pt>
                <c:pt idx="25148">
                  <c:v>4277246870.3703699</c:v>
                </c:pt>
                <c:pt idx="25149">
                  <c:v>4277246873.8425922</c:v>
                </c:pt>
                <c:pt idx="25150">
                  <c:v>4277246876.1574078</c:v>
                </c:pt>
                <c:pt idx="25151">
                  <c:v>4277246879.6296301</c:v>
                </c:pt>
                <c:pt idx="25152">
                  <c:v>4277246883.1018515</c:v>
                </c:pt>
                <c:pt idx="25153">
                  <c:v>4277246886.5740738</c:v>
                </c:pt>
                <c:pt idx="25154">
                  <c:v>4277246888.8888893</c:v>
                </c:pt>
                <c:pt idx="25155">
                  <c:v>4277246892.3611107</c:v>
                </c:pt>
                <c:pt idx="25156">
                  <c:v>4277246895.833333</c:v>
                </c:pt>
                <c:pt idx="25157">
                  <c:v>4277246899.3055553</c:v>
                </c:pt>
                <c:pt idx="25158">
                  <c:v>4277246901.6203699</c:v>
                </c:pt>
                <c:pt idx="25159">
                  <c:v>4277246905.0925922</c:v>
                </c:pt>
                <c:pt idx="25160">
                  <c:v>4277246908.5648146</c:v>
                </c:pt>
                <c:pt idx="25161">
                  <c:v>4277246912.0370369</c:v>
                </c:pt>
                <c:pt idx="25162">
                  <c:v>4277246915.5092592</c:v>
                </c:pt>
                <c:pt idx="25163">
                  <c:v>4277246917.8240738</c:v>
                </c:pt>
                <c:pt idx="25164">
                  <c:v>4277246921.2962961</c:v>
                </c:pt>
                <c:pt idx="25165">
                  <c:v>4277246924.7685184</c:v>
                </c:pt>
                <c:pt idx="25166">
                  <c:v>4277246928.2407408</c:v>
                </c:pt>
                <c:pt idx="25167">
                  <c:v>4277246930.5555553</c:v>
                </c:pt>
                <c:pt idx="25168">
                  <c:v>4277246934.0277777</c:v>
                </c:pt>
                <c:pt idx="25169">
                  <c:v>4277246937.5</c:v>
                </c:pt>
                <c:pt idx="25170">
                  <c:v>4277246940.9722223</c:v>
                </c:pt>
                <c:pt idx="25171">
                  <c:v>4277246943.2870369</c:v>
                </c:pt>
                <c:pt idx="25172">
                  <c:v>4277246946.7592592</c:v>
                </c:pt>
                <c:pt idx="25173">
                  <c:v>4277246950.2314816</c:v>
                </c:pt>
                <c:pt idx="25174">
                  <c:v>4277246953.7037039</c:v>
                </c:pt>
                <c:pt idx="25175">
                  <c:v>4277246957.1759262</c:v>
                </c:pt>
                <c:pt idx="25176">
                  <c:v>4277246959.4907408</c:v>
                </c:pt>
                <c:pt idx="25177">
                  <c:v>4277246962.9629631</c:v>
                </c:pt>
                <c:pt idx="25178">
                  <c:v>4277246966.4351854</c:v>
                </c:pt>
                <c:pt idx="25179">
                  <c:v>4277246969.9074078</c:v>
                </c:pt>
                <c:pt idx="25180">
                  <c:v>4277246972.2222223</c:v>
                </c:pt>
                <c:pt idx="25181">
                  <c:v>4277246975.6944447</c:v>
                </c:pt>
                <c:pt idx="25182">
                  <c:v>4277246979.166667</c:v>
                </c:pt>
                <c:pt idx="25183">
                  <c:v>4277246982.6388884</c:v>
                </c:pt>
                <c:pt idx="25184">
                  <c:v>4277246984.9537039</c:v>
                </c:pt>
                <c:pt idx="25185">
                  <c:v>4277246988.4259262</c:v>
                </c:pt>
                <c:pt idx="25186">
                  <c:v>4277246991.8981481</c:v>
                </c:pt>
                <c:pt idx="25187">
                  <c:v>4277246995.3703699</c:v>
                </c:pt>
                <c:pt idx="25188">
                  <c:v>4277246998.8425922</c:v>
                </c:pt>
                <c:pt idx="25189">
                  <c:v>4277247001.1574073</c:v>
                </c:pt>
                <c:pt idx="25190">
                  <c:v>4277247004.6296291</c:v>
                </c:pt>
                <c:pt idx="25191">
                  <c:v>4277247008.1018515</c:v>
                </c:pt>
                <c:pt idx="25192">
                  <c:v>4277247011.5740738</c:v>
                </c:pt>
                <c:pt idx="25193">
                  <c:v>4277247013.8888888</c:v>
                </c:pt>
                <c:pt idx="25194">
                  <c:v>4277247017.3611107</c:v>
                </c:pt>
                <c:pt idx="25195">
                  <c:v>4277247020.833333</c:v>
                </c:pt>
                <c:pt idx="25196">
                  <c:v>4277247024.3055553</c:v>
                </c:pt>
                <c:pt idx="25197">
                  <c:v>4277247026.6203704</c:v>
                </c:pt>
                <c:pt idx="25198">
                  <c:v>4277247030.0925922</c:v>
                </c:pt>
                <c:pt idx="25199">
                  <c:v>4277247033.5648146</c:v>
                </c:pt>
                <c:pt idx="25200">
                  <c:v>4277247037.0370369</c:v>
                </c:pt>
                <c:pt idx="25201">
                  <c:v>4277247040.5092592</c:v>
                </c:pt>
                <c:pt idx="25202">
                  <c:v>4277247042.8240738</c:v>
                </c:pt>
                <c:pt idx="25203">
                  <c:v>4277247046.2962961</c:v>
                </c:pt>
                <c:pt idx="25204">
                  <c:v>4277247049.7685184</c:v>
                </c:pt>
                <c:pt idx="25205">
                  <c:v>4277247053.2407408</c:v>
                </c:pt>
                <c:pt idx="25206">
                  <c:v>4277247055.5555553</c:v>
                </c:pt>
                <c:pt idx="25207">
                  <c:v>4277247059.0277777</c:v>
                </c:pt>
                <c:pt idx="25208">
                  <c:v>4277247062.5</c:v>
                </c:pt>
                <c:pt idx="25209">
                  <c:v>4277247065.9722223</c:v>
                </c:pt>
                <c:pt idx="25210">
                  <c:v>4277247069.4444447</c:v>
                </c:pt>
                <c:pt idx="25211">
                  <c:v>4277247071.7592592</c:v>
                </c:pt>
                <c:pt idx="25212">
                  <c:v>4277247075.2314816</c:v>
                </c:pt>
                <c:pt idx="25213">
                  <c:v>4277247078.7037039</c:v>
                </c:pt>
                <c:pt idx="25214">
                  <c:v>4277247082.1759257</c:v>
                </c:pt>
                <c:pt idx="25215">
                  <c:v>4277247084.4907408</c:v>
                </c:pt>
                <c:pt idx="25216">
                  <c:v>4277247087.9629631</c:v>
                </c:pt>
                <c:pt idx="25217">
                  <c:v>4277247091.435185</c:v>
                </c:pt>
                <c:pt idx="25218">
                  <c:v>4277247094.9074073</c:v>
                </c:pt>
                <c:pt idx="25219">
                  <c:v>4277247097.2222223</c:v>
                </c:pt>
                <c:pt idx="25220">
                  <c:v>4277247100.6944442</c:v>
                </c:pt>
                <c:pt idx="25221">
                  <c:v>4277247104.1666665</c:v>
                </c:pt>
                <c:pt idx="25222">
                  <c:v>4277247107.6388888</c:v>
                </c:pt>
                <c:pt idx="25223">
                  <c:v>4277247111.1111112</c:v>
                </c:pt>
                <c:pt idx="25224">
                  <c:v>4277247113.4259257</c:v>
                </c:pt>
                <c:pt idx="25225">
                  <c:v>4277247116.8981481</c:v>
                </c:pt>
                <c:pt idx="25226">
                  <c:v>4277247120.3703704</c:v>
                </c:pt>
                <c:pt idx="25227">
                  <c:v>4277247123.8425927</c:v>
                </c:pt>
                <c:pt idx="25228">
                  <c:v>4277247126.1574073</c:v>
                </c:pt>
                <c:pt idx="25229">
                  <c:v>4277247129.6296296</c:v>
                </c:pt>
                <c:pt idx="25230">
                  <c:v>4277247133.1018519</c:v>
                </c:pt>
                <c:pt idx="25231">
                  <c:v>4277247136.5740743</c:v>
                </c:pt>
                <c:pt idx="25232">
                  <c:v>4277247138.8888888</c:v>
                </c:pt>
                <c:pt idx="25233">
                  <c:v>4277247142.3611112</c:v>
                </c:pt>
                <c:pt idx="25234">
                  <c:v>4277247145.8333335</c:v>
                </c:pt>
                <c:pt idx="25235">
                  <c:v>4277247149.3055558</c:v>
                </c:pt>
                <c:pt idx="25236">
                  <c:v>4277247152.7777781</c:v>
                </c:pt>
                <c:pt idx="25237">
                  <c:v>4277247155.0925927</c:v>
                </c:pt>
                <c:pt idx="25238">
                  <c:v>4277247158.564815</c:v>
                </c:pt>
                <c:pt idx="25239">
                  <c:v>4277247162.0370374</c:v>
                </c:pt>
                <c:pt idx="25240">
                  <c:v>4277247165.5092597</c:v>
                </c:pt>
                <c:pt idx="25241">
                  <c:v>4277247167.8240743</c:v>
                </c:pt>
                <c:pt idx="25242">
                  <c:v>4277247171.2962966</c:v>
                </c:pt>
                <c:pt idx="25243">
                  <c:v>4277247174.7685189</c:v>
                </c:pt>
                <c:pt idx="25244">
                  <c:v>4277247178.2407413</c:v>
                </c:pt>
                <c:pt idx="25245">
                  <c:v>4277247181.7129626</c:v>
                </c:pt>
                <c:pt idx="25246">
                  <c:v>4277247184.0277781</c:v>
                </c:pt>
                <c:pt idx="25247">
                  <c:v>4277247187.5000005</c:v>
                </c:pt>
                <c:pt idx="25248">
                  <c:v>4277247190.9722219</c:v>
                </c:pt>
                <c:pt idx="25249">
                  <c:v>4277247194.4444442</c:v>
                </c:pt>
                <c:pt idx="25250">
                  <c:v>4277247196.7592597</c:v>
                </c:pt>
                <c:pt idx="25251">
                  <c:v>4277247200.231482</c:v>
                </c:pt>
                <c:pt idx="25252">
                  <c:v>4277247203.7037034</c:v>
                </c:pt>
                <c:pt idx="25253">
                  <c:v>4277247207.1759257</c:v>
                </c:pt>
                <c:pt idx="25254">
                  <c:v>4277247209.4907413</c:v>
                </c:pt>
                <c:pt idx="25255">
                  <c:v>4277247212.9629626</c:v>
                </c:pt>
                <c:pt idx="25256">
                  <c:v>4277247216.435185</c:v>
                </c:pt>
                <c:pt idx="25257">
                  <c:v>4277247219.9074073</c:v>
                </c:pt>
                <c:pt idx="25258">
                  <c:v>4277247223.3796296</c:v>
                </c:pt>
                <c:pt idx="25259">
                  <c:v>4277247225.6944442</c:v>
                </c:pt>
                <c:pt idx="25260">
                  <c:v>4277247229.1666665</c:v>
                </c:pt>
                <c:pt idx="25261">
                  <c:v>4277247232.6388888</c:v>
                </c:pt>
                <c:pt idx="25262">
                  <c:v>4277247236.1111112</c:v>
                </c:pt>
                <c:pt idx="25263">
                  <c:v>4277247238.4259257</c:v>
                </c:pt>
                <c:pt idx="25264">
                  <c:v>4277247241.8981481</c:v>
                </c:pt>
                <c:pt idx="25265">
                  <c:v>4277247245.3703704</c:v>
                </c:pt>
                <c:pt idx="25266">
                  <c:v>4277247248.8425927</c:v>
                </c:pt>
                <c:pt idx="25267">
                  <c:v>4277247251.1574073</c:v>
                </c:pt>
                <c:pt idx="25268">
                  <c:v>4277247254.6296296</c:v>
                </c:pt>
                <c:pt idx="25269">
                  <c:v>4277247258.1018519</c:v>
                </c:pt>
                <c:pt idx="25270">
                  <c:v>4277247261.5740743</c:v>
                </c:pt>
                <c:pt idx="25271">
                  <c:v>4277247265.0462966</c:v>
                </c:pt>
                <c:pt idx="25272">
                  <c:v>4277247267.3611112</c:v>
                </c:pt>
                <c:pt idx="25273">
                  <c:v>4277247270.8333335</c:v>
                </c:pt>
                <c:pt idx="25274">
                  <c:v>4277247274.3055558</c:v>
                </c:pt>
                <c:pt idx="25275">
                  <c:v>4277247277.7777781</c:v>
                </c:pt>
                <c:pt idx="25276">
                  <c:v>4277247280.0925927</c:v>
                </c:pt>
                <c:pt idx="25277">
                  <c:v>4277247283.564815</c:v>
                </c:pt>
                <c:pt idx="25278">
                  <c:v>4277247287.0370374</c:v>
                </c:pt>
                <c:pt idx="25279">
                  <c:v>4277247290.5092597</c:v>
                </c:pt>
                <c:pt idx="25280">
                  <c:v>4277247293.9814811</c:v>
                </c:pt>
                <c:pt idx="25281">
                  <c:v>4277247296.2962966</c:v>
                </c:pt>
                <c:pt idx="25282">
                  <c:v>4277247299.7685189</c:v>
                </c:pt>
                <c:pt idx="25283">
                  <c:v>4277247303.2407403</c:v>
                </c:pt>
                <c:pt idx="25284">
                  <c:v>4277247306.7129626</c:v>
                </c:pt>
                <c:pt idx="25285">
                  <c:v>4277247309.0277781</c:v>
                </c:pt>
                <c:pt idx="25286">
                  <c:v>4277247312.4999995</c:v>
                </c:pt>
                <c:pt idx="25287">
                  <c:v>4277247315.9722219</c:v>
                </c:pt>
                <c:pt idx="25288">
                  <c:v>4277247319.4444442</c:v>
                </c:pt>
                <c:pt idx="25289">
                  <c:v>4277247322.9166665</c:v>
                </c:pt>
                <c:pt idx="25290">
                  <c:v>4277247325.2314811</c:v>
                </c:pt>
                <c:pt idx="25291">
                  <c:v>4277247328.7037034</c:v>
                </c:pt>
                <c:pt idx="25292">
                  <c:v>4277247332.1759257</c:v>
                </c:pt>
                <c:pt idx="25293">
                  <c:v>4277247335.6481481</c:v>
                </c:pt>
                <c:pt idx="25294">
                  <c:v>4277247337.9629626</c:v>
                </c:pt>
                <c:pt idx="25295">
                  <c:v>4277247341.435185</c:v>
                </c:pt>
                <c:pt idx="25296">
                  <c:v>4277247344.9074073</c:v>
                </c:pt>
                <c:pt idx="25297">
                  <c:v>4277247348.3796296</c:v>
                </c:pt>
                <c:pt idx="25298">
                  <c:v>4277247350.6944442</c:v>
                </c:pt>
                <c:pt idx="25299">
                  <c:v>4277247354.1666665</c:v>
                </c:pt>
                <c:pt idx="25300">
                  <c:v>4277247357.6388888</c:v>
                </c:pt>
                <c:pt idx="25301">
                  <c:v>4277247361.1111112</c:v>
                </c:pt>
                <c:pt idx="25302">
                  <c:v>4277247364.5833335</c:v>
                </c:pt>
                <c:pt idx="25303">
                  <c:v>4277247366.8981481</c:v>
                </c:pt>
                <c:pt idx="25304">
                  <c:v>4277247370.3703704</c:v>
                </c:pt>
                <c:pt idx="25305">
                  <c:v>4277247373.8425927</c:v>
                </c:pt>
                <c:pt idx="25306">
                  <c:v>4277247377.314815</c:v>
                </c:pt>
                <c:pt idx="25307">
                  <c:v>4277247379.6296296</c:v>
                </c:pt>
                <c:pt idx="25308">
                  <c:v>4277247383.1018519</c:v>
                </c:pt>
                <c:pt idx="25309">
                  <c:v>4277247386.5740743</c:v>
                </c:pt>
                <c:pt idx="25310">
                  <c:v>4277247390.0462966</c:v>
                </c:pt>
                <c:pt idx="25311">
                  <c:v>4277247393.5185184</c:v>
                </c:pt>
                <c:pt idx="25312">
                  <c:v>4277247395.8333335</c:v>
                </c:pt>
                <c:pt idx="25313">
                  <c:v>4277247399.3055558</c:v>
                </c:pt>
                <c:pt idx="25314">
                  <c:v>4277247402.7777777</c:v>
                </c:pt>
                <c:pt idx="25315">
                  <c:v>4277247406.25</c:v>
                </c:pt>
                <c:pt idx="25316">
                  <c:v>4277247408.564815</c:v>
                </c:pt>
                <c:pt idx="25317">
                  <c:v>4277247412.0370369</c:v>
                </c:pt>
                <c:pt idx="25318">
                  <c:v>4277247415.5092592</c:v>
                </c:pt>
                <c:pt idx="25319">
                  <c:v>4277247418.9814816</c:v>
                </c:pt>
                <c:pt idx="25320">
                  <c:v>4277247421.2962961</c:v>
                </c:pt>
                <c:pt idx="25321">
                  <c:v>4277247424.7685184</c:v>
                </c:pt>
                <c:pt idx="25322">
                  <c:v>4277247428.2407408</c:v>
                </c:pt>
                <c:pt idx="25323">
                  <c:v>4277247431.7129626</c:v>
                </c:pt>
                <c:pt idx="25324">
                  <c:v>4277247435.185185</c:v>
                </c:pt>
                <c:pt idx="25325">
                  <c:v>4277247437.5</c:v>
                </c:pt>
                <c:pt idx="25326">
                  <c:v>4277247440.9722223</c:v>
                </c:pt>
                <c:pt idx="25327">
                  <c:v>4277247444.4444442</c:v>
                </c:pt>
                <c:pt idx="25328">
                  <c:v>4277247447.9166665</c:v>
                </c:pt>
                <c:pt idx="25329">
                  <c:v>4277247450.2314816</c:v>
                </c:pt>
                <c:pt idx="25330">
                  <c:v>4277247453.7037039</c:v>
                </c:pt>
                <c:pt idx="25331">
                  <c:v>4277247457.1759257</c:v>
                </c:pt>
                <c:pt idx="25332">
                  <c:v>4277247460.6481481</c:v>
                </c:pt>
                <c:pt idx="25333">
                  <c:v>4277247462.9629631</c:v>
                </c:pt>
                <c:pt idx="25334">
                  <c:v>4277247466.4351854</c:v>
                </c:pt>
                <c:pt idx="25335">
                  <c:v>4277247469.9074073</c:v>
                </c:pt>
                <c:pt idx="25336">
                  <c:v>4277247473.3796296</c:v>
                </c:pt>
                <c:pt idx="25337">
                  <c:v>4277247476.8518519</c:v>
                </c:pt>
                <c:pt idx="25338">
                  <c:v>4277247479.1666665</c:v>
                </c:pt>
                <c:pt idx="25339">
                  <c:v>4277247482.6388888</c:v>
                </c:pt>
                <c:pt idx="25340">
                  <c:v>4277247486.1111112</c:v>
                </c:pt>
                <c:pt idx="25341">
                  <c:v>4277247489.5833335</c:v>
                </c:pt>
                <c:pt idx="25342">
                  <c:v>4277247491.8981481</c:v>
                </c:pt>
                <c:pt idx="25343">
                  <c:v>4277247495.3703704</c:v>
                </c:pt>
                <c:pt idx="25344">
                  <c:v>4277247498.8425927</c:v>
                </c:pt>
                <c:pt idx="25345">
                  <c:v>4277247502.3148146</c:v>
                </c:pt>
                <c:pt idx="25346">
                  <c:v>4277247505.7870369</c:v>
                </c:pt>
                <c:pt idx="25347">
                  <c:v>4277247508.1018519</c:v>
                </c:pt>
                <c:pt idx="25348">
                  <c:v>4277247511.5740738</c:v>
                </c:pt>
                <c:pt idx="25349">
                  <c:v>4277247515.0462961</c:v>
                </c:pt>
                <c:pt idx="25350">
                  <c:v>4277247518.5185184</c:v>
                </c:pt>
                <c:pt idx="25351">
                  <c:v>4277247520.8333335</c:v>
                </c:pt>
                <c:pt idx="25352">
                  <c:v>4277247524.3055553</c:v>
                </c:pt>
                <c:pt idx="25353">
                  <c:v>4277247527.7777777</c:v>
                </c:pt>
                <c:pt idx="25354">
                  <c:v>4277247531.25</c:v>
                </c:pt>
                <c:pt idx="25355">
                  <c:v>4277247533.5648146</c:v>
                </c:pt>
                <c:pt idx="25356">
                  <c:v>4277247537.0370369</c:v>
                </c:pt>
                <c:pt idx="25357">
                  <c:v>4277247540.5092592</c:v>
                </c:pt>
                <c:pt idx="25358">
                  <c:v>4277247543.9814816</c:v>
                </c:pt>
                <c:pt idx="25359">
                  <c:v>4277247547.4537039</c:v>
                </c:pt>
                <c:pt idx="25360">
                  <c:v>4277247549.7685184</c:v>
                </c:pt>
                <c:pt idx="25361">
                  <c:v>4277247553.2407408</c:v>
                </c:pt>
                <c:pt idx="25362">
                  <c:v>4277247556.7129631</c:v>
                </c:pt>
                <c:pt idx="25363">
                  <c:v>4277247560.1851854</c:v>
                </c:pt>
                <c:pt idx="25364">
                  <c:v>4277247562.5</c:v>
                </c:pt>
                <c:pt idx="25365">
                  <c:v>4277247565.9722223</c:v>
                </c:pt>
                <c:pt idx="25366">
                  <c:v>4277247569.4444447</c:v>
                </c:pt>
                <c:pt idx="25367">
                  <c:v>4277247572.916667</c:v>
                </c:pt>
                <c:pt idx="25368">
                  <c:v>4277247575.2314816</c:v>
                </c:pt>
                <c:pt idx="25369">
                  <c:v>4277247578.7037039</c:v>
                </c:pt>
                <c:pt idx="25370">
                  <c:v>4277247582.1759262</c:v>
                </c:pt>
                <c:pt idx="25371">
                  <c:v>4277247585.6481485</c:v>
                </c:pt>
                <c:pt idx="25372">
                  <c:v>4277247589.1203709</c:v>
                </c:pt>
                <c:pt idx="25373">
                  <c:v>4277247591.4351854</c:v>
                </c:pt>
                <c:pt idx="25374">
                  <c:v>4277247594.9074078</c:v>
                </c:pt>
                <c:pt idx="25375">
                  <c:v>4277247598.3796301</c:v>
                </c:pt>
                <c:pt idx="25376">
                  <c:v>4277247601.8518515</c:v>
                </c:pt>
                <c:pt idx="25377">
                  <c:v>4277247604.166667</c:v>
                </c:pt>
                <c:pt idx="25378">
                  <c:v>4277247607.6388893</c:v>
                </c:pt>
                <c:pt idx="25379">
                  <c:v>4277247611.1111116</c:v>
                </c:pt>
                <c:pt idx="25380">
                  <c:v>4277247614.583333</c:v>
                </c:pt>
                <c:pt idx="25381">
                  <c:v>4277247616.8981485</c:v>
                </c:pt>
                <c:pt idx="25382">
                  <c:v>4277247620.3703709</c:v>
                </c:pt>
                <c:pt idx="25383">
                  <c:v>4277247623.8425922</c:v>
                </c:pt>
                <c:pt idx="25384">
                  <c:v>4277247627.3148146</c:v>
                </c:pt>
                <c:pt idx="25385">
                  <c:v>4277247630.7870369</c:v>
                </c:pt>
                <c:pt idx="25386">
                  <c:v>4277247633.1018515</c:v>
                </c:pt>
                <c:pt idx="25387">
                  <c:v>4277247636.5740738</c:v>
                </c:pt>
                <c:pt idx="25388">
                  <c:v>4277247640.0462961</c:v>
                </c:pt>
                <c:pt idx="25389">
                  <c:v>4277247643.5185184</c:v>
                </c:pt>
                <c:pt idx="25390">
                  <c:v>4277247645.833333</c:v>
                </c:pt>
                <c:pt idx="25391">
                  <c:v>4277247649.3055553</c:v>
                </c:pt>
                <c:pt idx="25392">
                  <c:v>4277247652.7777777</c:v>
                </c:pt>
                <c:pt idx="25393">
                  <c:v>4277247656.25</c:v>
                </c:pt>
                <c:pt idx="25394">
                  <c:v>4277247659.7222223</c:v>
                </c:pt>
                <c:pt idx="25395">
                  <c:v>4277247662.0370369</c:v>
                </c:pt>
                <c:pt idx="25396">
                  <c:v>4277247665.5092592</c:v>
                </c:pt>
                <c:pt idx="25397">
                  <c:v>4277247668.9814816</c:v>
                </c:pt>
                <c:pt idx="25398">
                  <c:v>4277247672.4537039</c:v>
                </c:pt>
                <c:pt idx="25399">
                  <c:v>4277247674.7685184</c:v>
                </c:pt>
                <c:pt idx="25400">
                  <c:v>4277247678.2407408</c:v>
                </c:pt>
                <c:pt idx="25401">
                  <c:v>4277247681.7129631</c:v>
                </c:pt>
                <c:pt idx="25402">
                  <c:v>4277247685.1851854</c:v>
                </c:pt>
                <c:pt idx="25403">
                  <c:v>4277247688.6574078</c:v>
                </c:pt>
                <c:pt idx="25404">
                  <c:v>4277247690.9722223</c:v>
                </c:pt>
                <c:pt idx="25405">
                  <c:v>4277247694.4444447</c:v>
                </c:pt>
                <c:pt idx="25406">
                  <c:v>4277247697.916667</c:v>
                </c:pt>
                <c:pt idx="25407">
                  <c:v>4277247701.3888884</c:v>
                </c:pt>
                <c:pt idx="25408">
                  <c:v>4277247703.7037039</c:v>
                </c:pt>
                <c:pt idx="25409">
                  <c:v>4277247707.1759262</c:v>
                </c:pt>
                <c:pt idx="25410">
                  <c:v>4277247710.6481485</c:v>
                </c:pt>
                <c:pt idx="25411">
                  <c:v>4277247714.1203699</c:v>
                </c:pt>
                <c:pt idx="25412">
                  <c:v>4277247716.4351854</c:v>
                </c:pt>
                <c:pt idx="25413">
                  <c:v>4277247719.9074078</c:v>
                </c:pt>
                <c:pt idx="25414">
                  <c:v>4277247723.3796291</c:v>
                </c:pt>
                <c:pt idx="25415">
                  <c:v>4277247734.9537039</c:v>
                </c:pt>
                <c:pt idx="25416">
                  <c:v>4277247746.5277777</c:v>
                </c:pt>
                <c:pt idx="25417">
                  <c:v>4277247758.1018515</c:v>
                </c:pt>
                <c:pt idx="25418">
                  <c:v>4277247769.6759262</c:v>
                </c:pt>
                <c:pt idx="25419">
                  <c:v>4277247782.4074073</c:v>
                </c:pt>
                <c:pt idx="25420">
                  <c:v>4277247793.9814816</c:v>
                </c:pt>
                <c:pt idx="25421">
                  <c:v>4277247805.5555553</c:v>
                </c:pt>
                <c:pt idx="25422">
                  <c:v>4277247817.1296296</c:v>
                </c:pt>
                <c:pt idx="25423">
                  <c:v>4277247828.7037039</c:v>
                </c:pt>
                <c:pt idx="25424">
                  <c:v>4277247840.2777777</c:v>
                </c:pt>
                <c:pt idx="25425">
                  <c:v>4277247851.8518519</c:v>
                </c:pt>
                <c:pt idx="25426">
                  <c:v>4277247863.4259257</c:v>
                </c:pt>
                <c:pt idx="25427">
                  <c:v>4277247875</c:v>
                </c:pt>
                <c:pt idx="25428">
                  <c:v>4277247886.5740743</c:v>
                </c:pt>
                <c:pt idx="25429">
                  <c:v>4277247898.1481481</c:v>
                </c:pt>
                <c:pt idx="25430">
                  <c:v>4277247910.8796296</c:v>
                </c:pt>
                <c:pt idx="25431">
                  <c:v>4277247922.4537034</c:v>
                </c:pt>
                <c:pt idx="25432">
                  <c:v>4277247934.0277781</c:v>
                </c:pt>
                <c:pt idx="25433">
                  <c:v>4277247945.6018519</c:v>
                </c:pt>
                <c:pt idx="25434">
                  <c:v>4277247957.1759257</c:v>
                </c:pt>
                <c:pt idx="25435">
                  <c:v>4277247968.7500005</c:v>
                </c:pt>
                <c:pt idx="25436">
                  <c:v>4277247980.3240743</c:v>
                </c:pt>
                <c:pt idx="25437">
                  <c:v>4277247991.8981481</c:v>
                </c:pt>
                <c:pt idx="25438">
                  <c:v>4277248003.4722219</c:v>
                </c:pt>
                <c:pt idx="25439">
                  <c:v>4277248015.0462966</c:v>
                </c:pt>
                <c:pt idx="25440">
                  <c:v>4277248026.6203704</c:v>
                </c:pt>
                <c:pt idx="25441">
                  <c:v>4277248038.1944442</c:v>
                </c:pt>
                <c:pt idx="25442">
                  <c:v>4277248049.7685189</c:v>
                </c:pt>
                <c:pt idx="25443">
                  <c:v>4277248062.4999995</c:v>
                </c:pt>
                <c:pt idx="25444">
                  <c:v>4277248072.9166665</c:v>
                </c:pt>
                <c:pt idx="25445">
                  <c:v>4277248108.7962966</c:v>
                </c:pt>
                <c:pt idx="25446">
                  <c:v>4277248143.518518</c:v>
                </c:pt>
                <c:pt idx="25447">
                  <c:v>4277248178.2407403</c:v>
                </c:pt>
                <c:pt idx="25448">
                  <c:v>4277248212.9629626</c:v>
                </c:pt>
                <c:pt idx="25449">
                  <c:v>4277248247.6851854</c:v>
                </c:pt>
                <c:pt idx="25450">
                  <c:v>4277248282.4074078</c:v>
                </c:pt>
                <c:pt idx="25451">
                  <c:v>4277248317.1296301</c:v>
                </c:pt>
                <c:pt idx="25452">
                  <c:v>4277248351.8518524</c:v>
                </c:pt>
                <c:pt idx="25453">
                  <c:v>4277248386.5740738</c:v>
                </c:pt>
                <c:pt idx="25454">
                  <c:v>4277248421.2962961</c:v>
                </c:pt>
                <c:pt idx="25455">
                  <c:v>4277248456.0185184</c:v>
                </c:pt>
                <c:pt idx="25456">
                  <c:v>4277248490.7407408</c:v>
                </c:pt>
                <c:pt idx="25457">
                  <c:v>4277248525.4629631</c:v>
                </c:pt>
                <c:pt idx="25458">
                  <c:v>4277248560.1851854</c:v>
                </c:pt>
                <c:pt idx="25459">
                  <c:v>4277248594.9074073</c:v>
                </c:pt>
                <c:pt idx="25460">
                  <c:v>4277248629.6296296</c:v>
                </c:pt>
                <c:pt idx="25461">
                  <c:v>4277248664.3518519</c:v>
                </c:pt>
                <c:pt idx="25462">
                  <c:v>4277248699.0740743</c:v>
                </c:pt>
                <c:pt idx="25463">
                  <c:v>4277248733.7962966</c:v>
                </c:pt>
                <c:pt idx="25464">
                  <c:v>4277248768.5185189</c:v>
                </c:pt>
                <c:pt idx="25465">
                  <c:v>4277248837.9629626</c:v>
                </c:pt>
                <c:pt idx="25466">
                  <c:v>4277248907.4074073</c:v>
                </c:pt>
                <c:pt idx="25467">
                  <c:v>4277248976.8518519</c:v>
                </c:pt>
                <c:pt idx="25468">
                  <c:v>4277249046.2962961</c:v>
                </c:pt>
                <c:pt idx="25469">
                  <c:v>4277249115.7407408</c:v>
                </c:pt>
                <c:pt idx="25470">
                  <c:v>4277249185.1851854</c:v>
                </c:pt>
                <c:pt idx="25471">
                  <c:v>4277249254.6296291</c:v>
                </c:pt>
                <c:pt idx="25472">
                  <c:v>4277249324.0740738</c:v>
                </c:pt>
                <c:pt idx="25473">
                  <c:v>4277249393.5185184</c:v>
                </c:pt>
                <c:pt idx="25474">
                  <c:v>4277249462.9629631</c:v>
                </c:pt>
                <c:pt idx="25475">
                  <c:v>4277249532.4074073</c:v>
                </c:pt>
                <c:pt idx="25476">
                  <c:v>4277249601.8518519</c:v>
                </c:pt>
                <c:pt idx="25477">
                  <c:v>4277249671.2962966</c:v>
                </c:pt>
                <c:pt idx="25478">
                  <c:v>4277249740.7407403</c:v>
                </c:pt>
                <c:pt idx="25479">
                  <c:v>4277249810.1851854</c:v>
                </c:pt>
                <c:pt idx="25480">
                  <c:v>4277249880.7870369</c:v>
                </c:pt>
                <c:pt idx="25481">
                  <c:v>4277249950.2314816</c:v>
                </c:pt>
                <c:pt idx="25482">
                  <c:v>4277250019.6759262</c:v>
                </c:pt>
                <c:pt idx="25483">
                  <c:v>4277250089.1203699</c:v>
                </c:pt>
                <c:pt idx="25484">
                  <c:v>4277250158.5648146</c:v>
                </c:pt>
                <c:pt idx="25485">
                  <c:v>4277250228.0092592</c:v>
                </c:pt>
                <c:pt idx="25486">
                  <c:v>4277250297.4537034</c:v>
                </c:pt>
                <c:pt idx="25487">
                  <c:v>4277250366.8981481</c:v>
                </c:pt>
                <c:pt idx="25488">
                  <c:v>4277250436.3425927</c:v>
                </c:pt>
                <c:pt idx="25489">
                  <c:v>4277250505.7870374</c:v>
                </c:pt>
                <c:pt idx="25490">
                  <c:v>4277250575.2314816</c:v>
                </c:pt>
                <c:pt idx="25491">
                  <c:v>4277250644.6759262</c:v>
                </c:pt>
                <c:pt idx="25492">
                  <c:v>4277250714.1203709</c:v>
                </c:pt>
                <c:pt idx="25493">
                  <c:v>4277250783.5648146</c:v>
                </c:pt>
                <c:pt idx="25494">
                  <c:v>4277250853.0092592</c:v>
                </c:pt>
                <c:pt idx="25495">
                  <c:v>4277250922.4537039</c:v>
                </c:pt>
                <c:pt idx="25496">
                  <c:v>4277250991.8981481</c:v>
                </c:pt>
                <c:pt idx="25497">
                  <c:v>4277251061.3425927</c:v>
                </c:pt>
                <c:pt idx="25498">
                  <c:v>4277251130.7870374</c:v>
                </c:pt>
                <c:pt idx="25499">
                  <c:v>4277251200.2314811</c:v>
                </c:pt>
                <c:pt idx="25500">
                  <c:v>4277251269.6759257</c:v>
                </c:pt>
                <c:pt idx="25501">
                  <c:v>4277251339.1203704</c:v>
                </c:pt>
                <c:pt idx="25502">
                  <c:v>4277251408.5648146</c:v>
                </c:pt>
                <c:pt idx="25503">
                  <c:v>4277251478.0092592</c:v>
                </c:pt>
                <c:pt idx="25504">
                  <c:v>4277251547.4537039</c:v>
                </c:pt>
                <c:pt idx="25505">
                  <c:v>4277251616.8981485</c:v>
                </c:pt>
                <c:pt idx="25506">
                  <c:v>4277251686.3425922</c:v>
                </c:pt>
                <c:pt idx="25507">
                  <c:v>4277251755.7870369</c:v>
                </c:pt>
                <c:pt idx="25508">
                  <c:v>4277251825.2314816</c:v>
                </c:pt>
                <c:pt idx="25509">
                  <c:v>4277251894.6759257</c:v>
                </c:pt>
                <c:pt idx="25510">
                  <c:v>4277251964.1203704</c:v>
                </c:pt>
                <c:pt idx="25511">
                  <c:v>4277252033.564815</c:v>
                </c:pt>
                <c:pt idx="25512">
                  <c:v>4277252103.0092592</c:v>
                </c:pt>
                <c:pt idx="25513">
                  <c:v>4277252172.4537039</c:v>
                </c:pt>
                <c:pt idx="25514">
                  <c:v>4277252241.8981485</c:v>
                </c:pt>
                <c:pt idx="25515">
                  <c:v>4277252311.3425922</c:v>
                </c:pt>
                <c:pt idx="25516">
                  <c:v>4277252380.7870369</c:v>
                </c:pt>
                <c:pt idx="25517">
                  <c:v>4277252451.3888884</c:v>
                </c:pt>
                <c:pt idx="25518">
                  <c:v>4277252520.8333335</c:v>
                </c:pt>
                <c:pt idx="25519">
                  <c:v>4277252590.2777781</c:v>
                </c:pt>
                <c:pt idx="25520">
                  <c:v>4277252659.7222219</c:v>
                </c:pt>
                <c:pt idx="25521">
                  <c:v>4277252729.1666665</c:v>
                </c:pt>
                <c:pt idx="25522">
                  <c:v>4277252798.6111112</c:v>
                </c:pt>
                <c:pt idx="25523">
                  <c:v>4277252868.0555558</c:v>
                </c:pt>
                <c:pt idx="25524">
                  <c:v>4277252937.5</c:v>
                </c:pt>
                <c:pt idx="25525">
                  <c:v>4277253006.9444447</c:v>
                </c:pt>
                <c:pt idx="25526">
                  <c:v>4277253076.3888893</c:v>
                </c:pt>
                <c:pt idx="25527">
                  <c:v>4277253145.833333</c:v>
                </c:pt>
                <c:pt idx="25528">
                  <c:v>4277253215.2777777</c:v>
                </c:pt>
                <c:pt idx="25529">
                  <c:v>4277253284.7222223</c:v>
                </c:pt>
                <c:pt idx="25530">
                  <c:v>4277253354.1666665</c:v>
                </c:pt>
                <c:pt idx="25531">
                  <c:v>4277253423.6111112</c:v>
                </c:pt>
                <c:pt idx="25532">
                  <c:v>4277253493.0555558</c:v>
                </c:pt>
                <c:pt idx="25533">
                  <c:v>4277253562.4999995</c:v>
                </c:pt>
                <c:pt idx="25534">
                  <c:v>4277253631.9444442</c:v>
                </c:pt>
                <c:pt idx="25535">
                  <c:v>4277253701.3888888</c:v>
                </c:pt>
                <c:pt idx="25536">
                  <c:v>4277253770.8333335</c:v>
                </c:pt>
                <c:pt idx="25537">
                  <c:v>4277253840.2777777</c:v>
                </c:pt>
                <c:pt idx="25538">
                  <c:v>4277253909.7222223</c:v>
                </c:pt>
                <c:pt idx="25539">
                  <c:v>4277253979.166667</c:v>
                </c:pt>
                <c:pt idx="25540">
                  <c:v>4277254048.6111107</c:v>
                </c:pt>
                <c:pt idx="25541">
                  <c:v>4277254118.0555558</c:v>
                </c:pt>
                <c:pt idx="25542">
                  <c:v>4277254187.5000005</c:v>
                </c:pt>
                <c:pt idx="25543">
                  <c:v>4277254256.9444442</c:v>
                </c:pt>
                <c:pt idx="25544">
                  <c:v>4277254326.3888888</c:v>
                </c:pt>
                <c:pt idx="25545">
                  <c:v>4277254395.8333335</c:v>
                </c:pt>
                <c:pt idx="25546">
                  <c:v>4277254465.2777777</c:v>
                </c:pt>
                <c:pt idx="25547">
                  <c:v>4277254534.7222223</c:v>
                </c:pt>
                <c:pt idx="25548">
                  <c:v>4277254604.166667</c:v>
                </c:pt>
                <c:pt idx="25549">
                  <c:v>4277254673.6111107</c:v>
                </c:pt>
                <c:pt idx="25550">
                  <c:v>4277254743.0555553</c:v>
                </c:pt>
                <c:pt idx="25551">
                  <c:v>4277254812.5</c:v>
                </c:pt>
                <c:pt idx="25552">
                  <c:v>4277254881.9444447</c:v>
                </c:pt>
                <c:pt idx="25553">
                  <c:v>4277254952.5462966</c:v>
                </c:pt>
                <c:pt idx="25554">
                  <c:v>4277255021.9907413</c:v>
                </c:pt>
                <c:pt idx="25555">
                  <c:v>4277255091.435185</c:v>
                </c:pt>
                <c:pt idx="25556">
                  <c:v>4277255160.8796296</c:v>
                </c:pt>
                <c:pt idx="25557">
                  <c:v>4277255230.3240743</c:v>
                </c:pt>
                <c:pt idx="25558">
                  <c:v>4277255299.7685184</c:v>
                </c:pt>
                <c:pt idx="25559">
                  <c:v>4277255369.2129631</c:v>
                </c:pt>
                <c:pt idx="25560">
                  <c:v>4277255438.6574078</c:v>
                </c:pt>
                <c:pt idx="25561">
                  <c:v>4277255508.1018515</c:v>
                </c:pt>
                <c:pt idx="25562">
                  <c:v>4277255577.5462961</c:v>
                </c:pt>
                <c:pt idx="25563">
                  <c:v>4277255646.9907408</c:v>
                </c:pt>
                <c:pt idx="25564">
                  <c:v>4277255716.435185</c:v>
                </c:pt>
                <c:pt idx="25565">
                  <c:v>4277255785.8796296</c:v>
                </c:pt>
                <c:pt idx="25566">
                  <c:v>4277255855.3240743</c:v>
                </c:pt>
                <c:pt idx="25567">
                  <c:v>4277255924.768518</c:v>
                </c:pt>
                <c:pt idx="25568">
                  <c:v>4277255994.2129626</c:v>
                </c:pt>
                <c:pt idx="25569">
                  <c:v>4277256063.6574073</c:v>
                </c:pt>
                <c:pt idx="25570">
                  <c:v>4277256133.1018519</c:v>
                </c:pt>
                <c:pt idx="25571">
                  <c:v>4277256202.5462961</c:v>
                </c:pt>
                <c:pt idx="25572">
                  <c:v>4277256271.9907408</c:v>
                </c:pt>
                <c:pt idx="25573">
                  <c:v>4277256341.4351854</c:v>
                </c:pt>
                <c:pt idx="25574">
                  <c:v>4277256410.8796296</c:v>
                </c:pt>
                <c:pt idx="25575">
                  <c:v>4277256480.3240743</c:v>
                </c:pt>
                <c:pt idx="25576">
                  <c:v>4277256549.7685189</c:v>
                </c:pt>
                <c:pt idx="25577">
                  <c:v>4277256619.2129626</c:v>
                </c:pt>
                <c:pt idx="25578">
                  <c:v>4277256688.6574073</c:v>
                </c:pt>
                <c:pt idx="25579">
                  <c:v>4277256758.1018519</c:v>
                </c:pt>
                <c:pt idx="25580">
                  <c:v>4277256827.5462961</c:v>
                </c:pt>
                <c:pt idx="25581">
                  <c:v>4277256896.9907408</c:v>
                </c:pt>
                <c:pt idx="25582">
                  <c:v>4277256966.4351854</c:v>
                </c:pt>
                <c:pt idx="25583">
                  <c:v>4277257035.8796301</c:v>
                </c:pt>
                <c:pt idx="25584">
                  <c:v>4277257105.3240738</c:v>
                </c:pt>
                <c:pt idx="25585">
                  <c:v>4277257174.7685184</c:v>
                </c:pt>
                <c:pt idx="25586">
                  <c:v>4277257244.2129631</c:v>
                </c:pt>
                <c:pt idx="25587">
                  <c:v>4277257313.6574073</c:v>
                </c:pt>
                <c:pt idx="25588">
                  <c:v>4277257383.1018519</c:v>
                </c:pt>
                <c:pt idx="25589">
                  <c:v>4277257452.5462966</c:v>
                </c:pt>
                <c:pt idx="25590">
                  <c:v>4277257523.1481481</c:v>
                </c:pt>
                <c:pt idx="25591">
                  <c:v>4277257592.5925927</c:v>
                </c:pt>
                <c:pt idx="25592">
                  <c:v>4277257662.0370369</c:v>
                </c:pt>
                <c:pt idx="25593">
                  <c:v>4277257731.4814816</c:v>
                </c:pt>
                <c:pt idx="25594">
                  <c:v>4277257800.9259262</c:v>
                </c:pt>
                <c:pt idx="25595">
                  <c:v>4277257870.3703699</c:v>
                </c:pt>
                <c:pt idx="25596">
                  <c:v>4277257939.8148146</c:v>
                </c:pt>
                <c:pt idx="25597">
                  <c:v>4277258009.2592592</c:v>
                </c:pt>
                <c:pt idx="25598">
                  <c:v>4277258078.7037034</c:v>
                </c:pt>
                <c:pt idx="25599">
                  <c:v>4277258148.1481481</c:v>
                </c:pt>
                <c:pt idx="25600">
                  <c:v>4277258217.5925927</c:v>
                </c:pt>
                <c:pt idx="25601">
                  <c:v>4277258246.5277781</c:v>
                </c:pt>
                <c:pt idx="25602">
                  <c:v>4277258249.9999995</c:v>
                </c:pt>
                <c:pt idx="25603">
                  <c:v>4277258252.314815</c:v>
                </c:pt>
                <c:pt idx="25604">
                  <c:v>4277258255.7870374</c:v>
                </c:pt>
                <c:pt idx="25605">
                  <c:v>4277258259.2592587</c:v>
                </c:pt>
                <c:pt idx="25606">
                  <c:v>4277258262.7314811</c:v>
                </c:pt>
                <c:pt idx="25607">
                  <c:v>4277258265.0462966</c:v>
                </c:pt>
                <c:pt idx="25608">
                  <c:v>4277258268.518518</c:v>
                </c:pt>
                <c:pt idx="25609">
                  <c:v>4277258271.9907403</c:v>
                </c:pt>
                <c:pt idx="25610">
                  <c:v>4277258275.4629626</c:v>
                </c:pt>
                <c:pt idx="25611">
                  <c:v>4277258278.935185</c:v>
                </c:pt>
                <c:pt idx="25612">
                  <c:v>4277258281.2499995</c:v>
                </c:pt>
                <c:pt idx="25613">
                  <c:v>4277258284.7222219</c:v>
                </c:pt>
                <c:pt idx="25614">
                  <c:v>4277258288.1944442</c:v>
                </c:pt>
                <c:pt idx="25615">
                  <c:v>4277258291.6666665</c:v>
                </c:pt>
                <c:pt idx="25616">
                  <c:v>4277258293.9814811</c:v>
                </c:pt>
                <c:pt idx="25617">
                  <c:v>4277258297.4537034</c:v>
                </c:pt>
                <c:pt idx="25618">
                  <c:v>4277258300.9259257</c:v>
                </c:pt>
                <c:pt idx="25619">
                  <c:v>4277258304.3981481</c:v>
                </c:pt>
                <c:pt idx="25620">
                  <c:v>4277258307.8703704</c:v>
                </c:pt>
                <c:pt idx="25621">
                  <c:v>4277258310.185185</c:v>
                </c:pt>
                <c:pt idx="25622">
                  <c:v>4277258313.6574073</c:v>
                </c:pt>
                <c:pt idx="25623">
                  <c:v>4277258317.1296296</c:v>
                </c:pt>
                <c:pt idx="25624">
                  <c:v>4277258320.6018519</c:v>
                </c:pt>
                <c:pt idx="25625">
                  <c:v>4277258322.9166665</c:v>
                </c:pt>
                <c:pt idx="25626">
                  <c:v>4277258326.3888888</c:v>
                </c:pt>
                <c:pt idx="25627">
                  <c:v>4277258329.8611112</c:v>
                </c:pt>
                <c:pt idx="25628">
                  <c:v>4277258333.3333335</c:v>
                </c:pt>
                <c:pt idx="25629">
                  <c:v>4277258335.6481481</c:v>
                </c:pt>
                <c:pt idx="25630">
                  <c:v>4277258339.1203704</c:v>
                </c:pt>
                <c:pt idx="25631">
                  <c:v>4277258342.5925927</c:v>
                </c:pt>
                <c:pt idx="25632">
                  <c:v>4277258346.064815</c:v>
                </c:pt>
                <c:pt idx="25633">
                  <c:v>4277258349.5370369</c:v>
                </c:pt>
                <c:pt idx="25634">
                  <c:v>4277258351.8518519</c:v>
                </c:pt>
                <c:pt idx="25635">
                  <c:v>4277258355.3240743</c:v>
                </c:pt>
                <c:pt idx="25636">
                  <c:v>4277258358.7962961</c:v>
                </c:pt>
                <c:pt idx="25637">
                  <c:v>4277258362.2685184</c:v>
                </c:pt>
                <c:pt idx="25638">
                  <c:v>4277258364.5833335</c:v>
                </c:pt>
                <c:pt idx="25639">
                  <c:v>4277258368.0555558</c:v>
                </c:pt>
                <c:pt idx="25640">
                  <c:v>4277258371.5277777</c:v>
                </c:pt>
                <c:pt idx="25641">
                  <c:v>4277258375</c:v>
                </c:pt>
                <c:pt idx="25642">
                  <c:v>4277258378.4722223</c:v>
                </c:pt>
                <c:pt idx="25643">
                  <c:v>4277258380.7870369</c:v>
                </c:pt>
                <c:pt idx="25644">
                  <c:v>4277258384.2592592</c:v>
                </c:pt>
                <c:pt idx="25645">
                  <c:v>4277258387.7314816</c:v>
                </c:pt>
                <c:pt idx="25646">
                  <c:v>4277258391.2037039</c:v>
                </c:pt>
                <c:pt idx="25647">
                  <c:v>4277258393.5185184</c:v>
                </c:pt>
                <c:pt idx="25648">
                  <c:v>4277258396.9907408</c:v>
                </c:pt>
                <c:pt idx="25649">
                  <c:v>4277258400.4629631</c:v>
                </c:pt>
                <c:pt idx="25650">
                  <c:v>4277258403.9351854</c:v>
                </c:pt>
                <c:pt idx="25651">
                  <c:v>4277258407.4074073</c:v>
                </c:pt>
                <c:pt idx="25652">
                  <c:v>4277258410.8796296</c:v>
                </c:pt>
                <c:pt idx="25653">
                  <c:v>4277258414.3518519</c:v>
                </c:pt>
                <c:pt idx="25654">
                  <c:v>4277258417.8240743</c:v>
                </c:pt>
                <c:pt idx="25655">
                  <c:v>4277258420.1388888</c:v>
                </c:pt>
                <c:pt idx="25656">
                  <c:v>4277258423.6111112</c:v>
                </c:pt>
                <c:pt idx="25657">
                  <c:v>4277258427.0833335</c:v>
                </c:pt>
                <c:pt idx="25658">
                  <c:v>4277258430.5555553</c:v>
                </c:pt>
                <c:pt idx="25659">
                  <c:v>4277258432.8703704</c:v>
                </c:pt>
                <c:pt idx="25660">
                  <c:v>4277258436.3425927</c:v>
                </c:pt>
                <c:pt idx="25661">
                  <c:v>4277258439.8148146</c:v>
                </c:pt>
                <c:pt idx="25662">
                  <c:v>4277258443.2870369</c:v>
                </c:pt>
                <c:pt idx="25663">
                  <c:v>4277258446.7592592</c:v>
                </c:pt>
                <c:pt idx="25664">
                  <c:v>4277258449.0740738</c:v>
                </c:pt>
                <c:pt idx="25665">
                  <c:v>4277258452.5462961</c:v>
                </c:pt>
                <c:pt idx="25666">
                  <c:v>4277258456.0185184</c:v>
                </c:pt>
                <c:pt idx="25667">
                  <c:v>4277258459.4907408</c:v>
                </c:pt>
                <c:pt idx="25668">
                  <c:v>4277258461.8055553</c:v>
                </c:pt>
                <c:pt idx="25669">
                  <c:v>4277258465.2777777</c:v>
                </c:pt>
                <c:pt idx="25670">
                  <c:v>4277258468.75</c:v>
                </c:pt>
                <c:pt idx="25671">
                  <c:v>4277258472.2222223</c:v>
                </c:pt>
                <c:pt idx="25672">
                  <c:v>4277258475.6944447</c:v>
                </c:pt>
                <c:pt idx="25673">
                  <c:v>4277258478.0092592</c:v>
                </c:pt>
                <c:pt idx="25674">
                  <c:v>4277258481.4814816</c:v>
                </c:pt>
                <c:pt idx="25675">
                  <c:v>4277258484.9537039</c:v>
                </c:pt>
                <c:pt idx="25676">
                  <c:v>4277258488.4259262</c:v>
                </c:pt>
                <c:pt idx="25677">
                  <c:v>4277258490.7407408</c:v>
                </c:pt>
                <c:pt idx="25678">
                  <c:v>4277258494.2129631</c:v>
                </c:pt>
                <c:pt idx="25679">
                  <c:v>4277258497.6851854</c:v>
                </c:pt>
                <c:pt idx="25680">
                  <c:v>4277258501.1574078</c:v>
                </c:pt>
                <c:pt idx="25681">
                  <c:v>4277258503.4722223</c:v>
                </c:pt>
                <c:pt idx="25682">
                  <c:v>4277258506.9444447</c:v>
                </c:pt>
                <c:pt idx="25683">
                  <c:v>4277258510.416667</c:v>
                </c:pt>
                <c:pt idx="25684">
                  <c:v>4277258513.8888893</c:v>
                </c:pt>
                <c:pt idx="25685">
                  <c:v>4277258517.3611116</c:v>
                </c:pt>
                <c:pt idx="25686">
                  <c:v>4277258519.6759262</c:v>
                </c:pt>
                <c:pt idx="25687">
                  <c:v>4277258523.1481485</c:v>
                </c:pt>
                <c:pt idx="25688">
                  <c:v>4277258526.6203709</c:v>
                </c:pt>
                <c:pt idx="25689">
                  <c:v>4277258530.0925922</c:v>
                </c:pt>
                <c:pt idx="25690">
                  <c:v>4277258532.4074078</c:v>
                </c:pt>
                <c:pt idx="25691">
                  <c:v>4277258535.8796301</c:v>
                </c:pt>
                <c:pt idx="25692">
                  <c:v>4277258539.3518515</c:v>
                </c:pt>
                <c:pt idx="25693">
                  <c:v>4277258542.8240738</c:v>
                </c:pt>
                <c:pt idx="25694">
                  <c:v>4277258545.1388893</c:v>
                </c:pt>
                <c:pt idx="25695">
                  <c:v>4277258548.6111116</c:v>
                </c:pt>
                <c:pt idx="25696">
                  <c:v>4277258552.083333</c:v>
                </c:pt>
                <c:pt idx="25697">
                  <c:v>4277258555.5555553</c:v>
                </c:pt>
                <c:pt idx="25698">
                  <c:v>4277258559.0277777</c:v>
                </c:pt>
                <c:pt idx="25699">
                  <c:v>4277258561.3425922</c:v>
                </c:pt>
                <c:pt idx="25700">
                  <c:v>4277258564.8148146</c:v>
                </c:pt>
                <c:pt idx="25701">
                  <c:v>4277258568.2870369</c:v>
                </c:pt>
                <c:pt idx="25702">
                  <c:v>4277258571.7592592</c:v>
                </c:pt>
                <c:pt idx="25703">
                  <c:v>4277258574.0740738</c:v>
                </c:pt>
                <c:pt idx="25704">
                  <c:v>4277258577.5462961</c:v>
                </c:pt>
                <c:pt idx="25705">
                  <c:v>4277258581.0185184</c:v>
                </c:pt>
                <c:pt idx="25706">
                  <c:v>4277258584.4907408</c:v>
                </c:pt>
                <c:pt idx="25707">
                  <c:v>4277258587.9629631</c:v>
                </c:pt>
                <c:pt idx="25708">
                  <c:v>4277258590.2777777</c:v>
                </c:pt>
                <c:pt idx="25709">
                  <c:v>4277258594.9074078</c:v>
                </c:pt>
                <c:pt idx="25710">
                  <c:v>4277258598.3796301</c:v>
                </c:pt>
                <c:pt idx="25711">
                  <c:v>4277258600.6944447</c:v>
                </c:pt>
                <c:pt idx="25712">
                  <c:v>4277258604.166667</c:v>
                </c:pt>
                <c:pt idx="25713">
                  <c:v>4277258607.6388893</c:v>
                </c:pt>
                <c:pt idx="25714">
                  <c:v>4277258611.1111107</c:v>
                </c:pt>
                <c:pt idx="25715">
                  <c:v>4277258614.583333</c:v>
                </c:pt>
                <c:pt idx="25716">
                  <c:v>4277258616.8981485</c:v>
                </c:pt>
                <c:pt idx="25717">
                  <c:v>4277258620.3703699</c:v>
                </c:pt>
                <c:pt idx="25718">
                  <c:v>4277258623.8425922</c:v>
                </c:pt>
                <c:pt idx="25719">
                  <c:v>4277258627.3148146</c:v>
                </c:pt>
                <c:pt idx="25720">
                  <c:v>4277258629.6296291</c:v>
                </c:pt>
                <c:pt idx="25721">
                  <c:v>4277258633.1018515</c:v>
                </c:pt>
                <c:pt idx="25722">
                  <c:v>4277258636.5740738</c:v>
                </c:pt>
                <c:pt idx="25723">
                  <c:v>4277258640.0462961</c:v>
                </c:pt>
                <c:pt idx="25724">
                  <c:v>4277258642.3611107</c:v>
                </c:pt>
                <c:pt idx="25725">
                  <c:v>4277258645.833333</c:v>
                </c:pt>
                <c:pt idx="25726">
                  <c:v>4277258649.3055553</c:v>
                </c:pt>
                <c:pt idx="25727">
                  <c:v>4277258652.7777777</c:v>
                </c:pt>
                <c:pt idx="25728">
                  <c:v>4277258656.25</c:v>
                </c:pt>
                <c:pt idx="25729">
                  <c:v>4277258658.5648146</c:v>
                </c:pt>
                <c:pt idx="25730">
                  <c:v>4277258662.0370369</c:v>
                </c:pt>
                <c:pt idx="25731">
                  <c:v>4277258665.5092592</c:v>
                </c:pt>
                <c:pt idx="25732">
                  <c:v>4277258668.9814816</c:v>
                </c:pt>
                <c:pt idx="25733">
                  <c:v>4277258671.2962961</c:v>
                </c:pt>
                <c:pt idx="25734">
                  <c:v>4277258674.7685184</c:v>
                </c:pt>
                <c:pt idx="25735">
                  <c:v>4277258678.2407408</c:v>
                </c:pt>
                <c:pt idx="25736">
                  <c:v>4277258682.8703699</c:v>
                </c:pt>
                <c:pt idx="25737">
                  <c:v>4277258686.3425922</c:v>
                </c:pt>
                <c:pt idx="25738">
                  <c:v>4277258689.8148146</c:v>
                </c:pt>
                <c:pt idx="25739">
                  <c:v>4277258693.2870369</c:v>
                </c:pt>
                <c:pt idx="25740">
                  <c:v>4277258695.6018515</c:v>
                </c:pt>
                <c:pt idx="25741">
                  <c:v>4277258699.0740738</c:v>
                </c:pt>
                <c:pt idx="25742">
                  <c:v>4277258702.5462961</c:v>
                </c:pt>
                <c:pt idx="25743">
                  <c:v>4277258706.0185184</c:v>
                </c:pt>
                <c:pt idx="25744">
                  <c:v>4277258709.4907408</c:v>
                </c:pt>
                <c:pt idx="25745">
                  <c:v>4277258711.8055553</c:v>
                </c:pt>
                <c:pt idx="25746">
                  <c:v>4277258715.2777777</c:v>
                </c:pt>
                <c:pt idx="25747">
                  <c:v>4277258718.75</c:v>
                </c:pt>
                <c:pt idx="25748">
                  <c:v>4277258722.2222223</c:v>
                </c:pt>
                <c:pt idx="25749">
                  <c:v>4277258724.5370369</c:v>
                </c:pt>
                <c:pt idx="25750">
                  <c:v>4277258728.0092592</c:v>
                </c:pt>
                <c:pt idx="25751">
                  <c:v>4277258731.4814816</c:v>
                </c:pt>
                <c:pt idx="25752">
                  <c:v>4277258734.9537039</c:v>
                </c:pt>
                <c:pt idx="25753">
                  <c:v>4277258737.2685184</c:v>
                </c:pt>
                <c:pt idx="25754">
                  <c:v>4277258740.7407408</c:v>
                </c:pt>
                <c:pt idx="25755">
                  <c:v>4277258744.2129631</c:v>
                </c:pt>
                <c:pt idx="25756">
                  <c:v>4277258747.6851854</c:v>
                </c:pt>
                <c:pt idx="25757">
                  <c:v>4277258751.1574073</c:v>
                </c:pt>
                <c:pt idx="25758">
                  <c:v>4277258753.4722223</c:v>
                </c:pt>
                <c:pt idx="25759">
                  <c:v>4277258756.9444447</c:v>
                </c:pt>
                <c:pt idx="25760">
                  <c:v>4277258760.4166665</c:v>
                </c:pt>
                <c:pt idx="25761">
                  <c:v>4277258763.8888888</c:v>
                </c:pt>
                <c:pt idx="25762">
                  <c:v>4277258766.2037039</c:v>
                </c:pt>
                <c:pt idx="25763">
                  <c:v>4277258769.6759257</c:v>
                </c:pt>
                <c:pt idx="25764">
                  <c:v>4277258773.1481481</c:v>
                </c:pt>
                <c:pt idx="25765">
                  <c:v>4277258776.6203704</c:v>
                </c:pt>
                <c:pt idx="25766">
                  <c:v>4277258780.0925927</c:v>
                </c:pt>
                <c:pt idx="25767">
                  <c:v>4277258782.4074073</c:v>
                </c:pt>
                <c:pt idx="25768">
                  <c:v>4277258785.8796296</c:v>
                </c:pt>
                <c:pt idx="25769">
                  <c:v>4277258789.3518519</c:v>
                </c:pt>
                <c:pt idx="25770">
                  <c:v>4277258792.8240743</c:v>
                </c:pt>
                <c:pt idx="25771">
                  <c:v>4277258795.1388888</c:v>
                </c:pt>
                <c:pt idx="25772">
                  <c:v>4277258798.6111112</c:v>
                </c:pt>
                <c:pt idx="25773">
                  <c:v>4277258802.0833335</c:v>
                </c:pt>
                <c:pt idx="25774">
                  <c:v>4277258805.5555558</c:v>
                </c:pt>
                <c:pt idx="25775">
                  <c:v>4277258807.8703704</c:v>
                </c:pt>
                <c:pt idx="25776">
                  <c:v>4277258811.3425927</c:v>
                </c:pt>
                <c:pt idx="25777">
                  <c:v>4277258814.814815</c:v>
                </c:pt>
                <c:pt idx="25778">
                  <c:v>4277258818.2870374</c:v>
                </c:pt>
                <c:pt idx="25779">
                  <c:v>4277258821.7592592</c:v>
                </c:pt>
                <c:pt idx="25780">
                  <c:v>4277258824.0740743</c:v>
                </c:pt>
                <c:pt idx="25781">
                  <c:v>4277258827.5462966</c:v>
                </c:pt>
                <c:pt idx="25782">
                  <c:v>4277258831.0185184</c:v>
                </c:pt>
                <c:pt idx="25783">
                  <c:v>4277258834.4907408</c:v>
                </c:pt>
                <c:pt idx="25784">
                  <c:v>4277258836.8055558</c:v>
                </c:pt>
                <c:pt idx="25785">
                  <c:v>4277258840.2777781</c:v>
                </c:pt>
                <c:pt idx="25786">
                  <c:v>4277258843.75</c:v>
                </c:pt>
                <c:pt idx="25787">
                  <c:v>4277258847.2222223</c:v>
                </c:pt>
                <c:pt idx="25788">
                  <c:v>4277258849.5370374</c:v>
                </c:pt>
                <c:pt idx="25789">
                  <c:v>4277258853.0092597</c:v>
                </c:pt>
                <c:pt idx="25790">
                  <c:v>4277258856.4814816</c:v>
                </c:pt>
                <c:pt idx="25791">
                  <c:v>4277258859.9537034</c:v>
                </c:pt>
                <c:pt idx="25792">
                  <c:v>4277258871.5277781</c:v>
                </c:pt>
                <c:pt idx="25793">
                  <c:v>4277258883.1018519</c:v>
                </c:pt>
                <c:pt idx="25794">
                  <c:v>4277258894.6759257</c:v>
                </c:pt>
                <c:pt idx="25795">
                  <c:v>4277258906.2500005</c:v>
                </c:pt>
                <c:pt idx="25796">
                  <c:v>4277258917.8240743</c:v>
                </c:pt>
                <c:pt idx="25797">
                  <c:v>4277258929.3981481</c:v>
                </c:pt>
                <c:pt idx="25798">
                  <c:v>4277258940.9722219</c:v>
                </c:pt>
                <c:pt idx="25799">
                  <c:v>4277258953.7037034</c:v>
                </c:pt>
                <c:pt idx="25800">
                  <c:v>4277258965.2777781</c:v>
                </c:pt>
                <c:pt idx="25801">
                  <c:v>4277258976.8518519</c:v>
                </c:pt>
                <c:pt idx="25802">
                  <c:v>4277258988.4259257</c:v>
                </c:pt>
                <c:pt idx="25803">
                  <c:v>4277258999.9999995</c:v>
                </c:pt>
                <c:pt idx="25804">
                  <c:v>4277259011.5740743</c:v>
                </c:pt>
                <c:pt idx="25805">
                  <c:v>4277259023.1481481</c:v>
                </c:pt>
                <c:pt idx="25806">
                  <c:v>4277259034.7222219</c:v>
                </c:pt>
                <c:pt idx="25807">
                  <c:v>4277259046.2962966</c:v>
                </c:pt>
                <c:pt idx="25808">
                  <c:v>4277259057.8703704</c:v>
                </c:pt>
                <c:pt idx="25809">
                  <c:v>4277259069.4444442</c:v>
                </c:pt>
                <c:pt idx="25810">
                  <c:v>4277259082.1759257</c:v>
                </c:pt>
                <c:pt idx="25811">
                  <c:v>4277259093.7499995</c:v>
                </c:pt>
                <c:pt idx="25812">
                  <c:v>4277259105.3240743</c:v>
                </c:pt>
                <c:pt idx="25813">
                  <c:v>4277259116.8981481</c:v>
                </c:pt>
                <c:pt idx="25814">
                  <c:v>4277259128.4722219</c:v>
                </c:pt>
                <c:pt idx="25815">
                  <c:v>4277259140.0462961</c:v>
                </c:pt>
                <c:pt idx="25816">
                  <c:v>4277259151.6203704</c:v>
                </c:pt>
                <c:pt idx="25817">
                  <c:v>4277259163.1944442</c:v>
                </c:pt>
                <c:pt idx="25818">
                  <c:v>4277259174.7685184</c:v>
                </c:pt>
                <c:pt idx="25819">
                  <c:v>4277259186.3425927</c:v>
                </c:pt>
                <c:pt idx="25820">
                  <c:v>4277259199.0740743</c:v>
                </c:pt>
                <c:pt idx="25821">
                  <c:v>4277259210.6481481</c:v>
                </c:pt>
                <c:pt idx="25822">
                  <c:v>4277259245.3703709</c:v>
                </c:pt>
                <c:pt idx="25823">
                  <c:v>4277259280.0925922</c:v>
                </c:pt>
                <c:pt idx="25824">
                  <c:v>4277259314.8148146</c:v>
                </c:pt>
                <c:pt idx="25825">
                  <c:v>4277259349.5370369</c:v>
                </c:pt>
                <c:pt idx="25826">
                  <c:v>4277259384.2592592</c:v>
                </c:pt>
                <c:pt idx="25827">
                  <c:v>4277259418.9814816</c:v>
                </c:pt>
                <c:pt idx="25828">
                  <c:v>4277259453.7037039</c:v>
                </c:pt>
                <c:pt idx="25829">
                  <c:v>4277259488.4259262</c:v>
                </c:pt>
                <c:pt idx="25830">
                  <c:v>4277259523.1481481</c:v>
                </c:pt>
                <c:pt idx="25831">
                  <c:v>4277259557.8703704</c:v>
                </c:pt>
                <c:pt idx="25832">
                  <c:v>4277259592.5925927</c:v>
                </c:pt>
                <c:pt idx="25833">
                  <c:v>4277259627.314815</c:v>
                </c:pt>
                <c:pt idx="25834">
                  <c:v>4277259662.0370374</c:v>
                </c:pt>
                <c:pt idx="25835">
                  <c:v>4277259696.7592597</c:v>
                </c:pt>
                <c:pt idx="25836">
                  <c:v>4277259731.4814811</c:v>
                </c:pt>
                <c:pt idx="25837">
                  <c:v>4277259766.2037034</c:v>
                </c:pt>
                <c:pt idx="25838">
                  <c:v>4277259800.9259257</c:v>
                </c:pt>
                <c:pt idx="25839">
                  <c:v>4277259835.6481481</c:v>
                </c:pt>
                <c:pt idx="25840">
                  <c:v>4277259870.3703704</c:v>
                </c:pt>
                <c:pt idx="25841">
                  <c:v>4277259905.0925927</c:v>
                </c:pt>
                <c:pt idx="25842">
                  <c:v>4277259974.5370369</c:v>
                </c:pt>
                <c:pt idx="25843">
                  <c:v>4277260043.9814816</c:v>
                </c:pt>
                <c:pt idx="25844">
                  <c:v>4277260113.4259262</c:v>
                </c:pt>
                <c:pt idx="25845">
                  <c:v>4277260182.8703699</c:v>
                </c:pt>
                <c:pt idx="25846">
                  <c:v>4277260252.3148146</c:v>
                </c:pt>
                <c:pt idx="25847">
                  <c:v>4277260322.9166665</c:v>
                </c:pt>
                <c:pt idx="25848">
                  <c:v>4277260392.3611112</c:v>
                </c:pt>
                <c:pt idx="25849">
                  <c:v>4277260461.8055558</c:v>
                </c:pt>
                <c:pt idx="25850">
                  <c:v>4277260531.2500005</c:v>
                </c:pt>
                <c:pt idx="25851">
                  <c:v>4277260600.6944442</c:v>
                </c:pt>
                <c:pt idx="25852">
                  <c:v>4277260670.1388888</c:v>
                </c:pt>
                <c:pt idx="25853">
                  <c:v>4277260739.5833335</c:v>
                </c:pt>
                <c:pt idx="25854">
                  <c:v>4277260809.0277777</c:v>
                </c:pt>
                <c:pt idx="25855">
                  <c:v>4277260878.4722223</c:v>
                </c:pt>
                <c:pt idx="25856">
                  <c:v>4277260947.916667</c:v>
                </c:pt>
                <c:pt idx="25857">
                  <c:v>4277261017.3611107</c:v>
                </c:pt>
                <c:pt idx="25858">
                  <c:v>4277261086.8055553</c:v>
                </c:pt>
                <c:pt idx="25859">
                  <c:v>4277261156.25</c:v>
                </c:pt>
                <c:pt idx="25860">
                  <c:v>4277261225.6944442</c:v>
                </c:pt>
                <c:pt idx="25861">
                  <c:v>4277261295.1388888</c:v>
                </c:pt>
                <c:pt idx="25862">
                  <c:v>4277261364.5833335</c:v>
                </c:pt>
                <c:pt idx="25863">
                  <c:v>4277261434.0277772</c:v>
                </c:pt>
                <c:pt idx="25864">
                  <c:v>4277261503.4722223</c:v>
                </c:pt>
                <c:pt idx="25865">
                  <c:v>4277261515.0462961</c:v>
                </c:pt>
                <c:pt idx="25866">
                  <c:v>4277261518.5185184</c:v>
                </c:pt>
                <c:pt idx="25867">
                  <c:v>4277261521.9907408</c:v>
                </c:pt>
                <c:pt idx="25868">
                  <c:v>4277261525.4629631</c:v>
                </c:pt>
                <c:pt idx="25869">
                  <c:v>4277261527.7777777</c:v>
                </c:pt>
                <c:pt idx="25870">
                  <c:v>4277261531.25</c:v>
                </c:pt>
                <c:pt idx="25871">
                  <c:v>4277261534.7222223</c:v>
                </c:pt>
                <c:pt idx="25872">
                  <c:v>4277261538.1944447</c:v>
                </c:pt>
                <c:pt idx="25873">
                  <c:v>4277261540.5092592</c:v>
                </c:pt>
                <c:pt idx="25874">
                  <c:v>4277261543.9814816</c:v>
                </c:pt>
                <c:pt idx="25875">
                  <c:v>4277261547.4537039</c:v>
                </c:pt>
                <c:pt idx="25876">
                  <c:v>4277261550.9259262</c:v>
                </c:pt>
                <c:pt idx="25877">
                  <c:v>4277261553.2407408</c:v>
                </c:pt>
                <c:pt idx="25878">
                  <c:v>4277261556.7129631</c:v>
                </c:pt>
                <c:pt idx="25879">
                  <c:v>4277261560.1851854</c:v>
                </c:pt>
                <c:pt idx="25880">
                  <c:v>4277261563.6574078</c:v>
                </c:pt>
                <c:pt idx="25881">
                  <c:v>4277261567.1296296</c:v>
                </c:pt>
                <c:pt idx="25882">
                  <c:v>4277261569.4444447</c:v>
                </c:pt>
                <c:pt idx="25883">
                  <c:v>4277261572.916667</c:v>
                </c:pt>
                <c:pt idx="25884">
                  <c:v>4277261576.3888893</c:v>
                </c:pt>
                <c:pt idx="25885">
                  <c:v>4277261579.8611112</c:v>
                </c:pt>
                <c:pt idx="25886">
                  <c:v>4277261582.1759262</c:v>
                </c:pt>
                <c:pt idx="25887">
                  <c:v>4277261585.6481485</c:v>
                </c:pt>
                <c:pt idx="25888">
                  <c:v>4277261589.1203709</c:v>
                </c:pt>
                <c:pt idx="25889">
                  <c:v>4277261592.5925927</c:v>
                </c:pt>
                <c:pt idx="25890">
                  <c:v>4277261596.0648146</c:v>
                </c:pt>
                <c:pt idx="25891">
                  <c:v>4277261598.3796301</c:v>
                </c:pt>
                <c:pt idx="25892">
                  <c:v>4277261601.8518519</c:v>
                </c:pt>
                <c:pt idx="25893">
                  <c:v>4277261605.3240738</c:v>
                </c:pt>
                <c:pt idx="25894">
                  <c:v>4277261608.7962961</c:v>
                </c:pt>
                <c:pt idx="25895">
                  <c:v>4277261611.1111116</c:v>
                </c:pt>
                <c:pt idx="25896">
                  <c:v>4277261614.583333</c:v>
                </c:pt>
                <c:pt idx="25897">
                  <c:v>4277261618.0555553</c:v>
                </c:pt>
                <c:pt idx="25898">
                  <c:v>4277261621.5277777</c:v>
                </c:pt>
                <c:pt idx="25899">
                  <c:v>4277261623.8425922</c:v>
                </c:pt>
                <c:pt idx="25900">
                  <c:v>4277261627.3148146</c:v>
                </c:pt>
                <c:pt idx="25901">
                  <c:v>4277261630.7870369</c:v>
                </c:pt>
                <c:pt idx="25902">
                  <c:v>4277261634.2592592</c:v>
                </c:pt>
                <c:pt idx="25903">
                  <c:v>4277261637.7314816</c:v>
                </c:pt>
                <c:pt idx="25904">
                  <c:v>4277261640.0462961</c:v>
                </c:pt>
                <c:pt idx="25905">
                  <c:v>4277261643.5185184</c:v>
                </c:pt>
                <c:pt idx="25906">
                  <c:v>4277261646.9907408</c:v>
                </c:pt>
                <c:pt idx="25907">
                  <c:v>4277261650.4629631</c:v>
                </c:pt>
                <c:pt idx="25908">
                  <c:v>4277261652.7777777</c:v>
                </c:pt>
                <c:pt idx="25909">
                  <c:v>4277261656.25</c:v>
                </c:pt>
                <c:pt idx="25910">
                  <c:v>4277261659.7222223</c:v>
                </c:pt>
                <c:pt idx="25911">
                  <c:v>4277261663.1944447</c:v>
                </c:pt>
                <c:pt idx="25912">
                  <c:v>4277261665.5092592</c:v>
                </c:pt>
                <c:pt idx="25913">
                  <c:v>4277261668.9814816</c:v>
                </c:pt>
                <c:pt idx="25914">
                  <c:v>4277261672.4537039</c:v>
                </c:pt>
                <c:pt idx="25915">
                  <c:v>4277261675.9259262</c:v>
                </c:pt>
                <c:pt idx="25916">
                  <c:v>4277261679.3981485</c:v>
                </c:pt>
                <c:pt idx="25917">
                  <c:v>4277261681.7129631</c:v>
                </c:pt>
                <c:pt idx="25918">
                  <c:v>4277261685.1851854</c:v>
                </c:pt>
                <c:pt idx="25919">
                  <c:v>4277261688.6574078</c:v>
                </c:pt>
                <c:pt idx="25920">
                  <c:v>4277261692.1296301</c:v>
                </c:pt>
                <c:pt idx="25921">
                  <c:v>4277261694.4444447</c:v>
                </c:pt>
                <c:pt idx="25922">
                  <c:v>4277261697.916667</c:v>
                </c:pt>
                <c:pt idx="25923">
                  <c:v>4277261701.3888893</c:v>
                </c:pt>
                <c:pt idx="25924">
                  <c:v>4277261704.8611107</c:v>
                </c:pt>
                <c:pt idx="25925">
                  <c:v>4277261708.333333</c:v>
                </c:pt>
                <c:pt idx="25926">
                  <c:v>4277261710.6481485</c:v>
                </c:pt>
                <c:pt idx="25927">
                  <c:v>4277261714.1203699</c:v>
                </c:pt>
                <c:pt idx="25928">
                  <c:v>4277261717.5925922</c:v>
                </c:pt>
                <c:pt idx="25929">
                  <c:v>4277261721.0648146</c:v>
                </c:pt>
                <c:pt idx="25930">
                  <c:v>4277261723.3796301</c:v>
                </c:pt>
                <c:pt idx="25931">
                  <c:v>4277261726.8518515</c:v>
                </c:pt>
                <c:pt idx="25932">
                  <c:v>4277261730.3240738</c:v>
                </c:pt>
                <c:pt idx="25933">
                  <c:v>4277261733.7962961</c:v>
                </c:pt>
                <c:pt idx="25934">
                  <c:v>4277261736.1111107</c:v>
                </c:pt>
                <c:pt idx="25935">
                  <c:v>4277261739.583333</c:v>
                </c:pt>
                <c:pt idx="25936">
                  <c:v>4277261743.0555553</c:v>
                </c:pt>
                <c:pt idx="25937">
                  <c:v>4277261746.5277777</c:v>
                </c:pt>
                <c:pt idx="25938">
                  <c:v>4277261750</c:v>
                </c:pt>
                <c:pt idx="25939">
                  <c:v>4277261752.3148146</c:v>
                </c:pt>
                <c:pt idx="25940">
                  <c:v>4277261755.7870369</c:v>
                </c:pt>
                <c:pt idx="25941">
                  <c:v>4277261759.2592592</c:v>
                </c:pt>
                <c:pt idx="25942">
                  <c:v>4277261762.7314816</c:v>
                </c:pt>
                <c:pt idx="25943">
                  <c:v>4277261765.0462961</c:v>
                </c:pt>
                <c:pt idx="25944">
                  <c:v>4277261768.5185184</c:v>
                </c:pt>
                <c:pt idx="25945">
                  <c:v>4277261771.9907408</c:v>
                </c:pt>
                <c:pt idx="25946">
                  <c:v>4277261775.4629631</c:v>
                </c:pt>
                <c:pt idx="25947">
                  <c:v>4277261777.7777777</c:v>
                </c:pt>
                <c:pt idx="25948">
                  <c:v>4277261781.25</c:v>
                </c:pt>
                <c:pt idx="25949">
                  <c:v>4277261784.7222223</c:v>
                </c:pt>
                <c:pt idx="25950">
                  <c:v>4277261788.1944447</c:v>
                </c:pt>
                <c:pt idx="25951">
                  <c:v>4277261791.666667</c:v>
                </c:pt>
                <c:pt idx="25952">
                  <c:v>4277261793.9814816</c:v>
                </c:pt>
                <c:pt idx="25953">
                  <c:v>4277261797.4537039</c:v>
                </c:pt>
                <c:pt idx="25954">
                  <c:v>4277261800.9259262</c:v>
                </c:pt>
                <c:pt idx="25955">
                  <c:v>4277261804.3981476</c:v>
                </c:pt>
                <c:pt idx="25956">
                  <c:v>4277261809.0277777</c:v>
                </c:pt>
                <c:pt idx="25957">
                  <c:v>4277261812.5</c:v>
                </c:pt>
                <c:pt idx="25958">
                  <c:v>4277261815.9722223</c:v>
                </c:pt>
                <c:pt idx="25959">
                  <c:v>4277261818.2870369</c:v>
                </c:pt>
                <c:pt idx="25960">
                  <c:v>4277261821.7592592</c:v>
                </c:pt>
                <c:pt idx="25961">
                  <c:v>4277261825.2314816</c:v>
                </c:pt>
                <c:pt idx="25962">
                  <c:v>4277261828.7037039</c:v>
                </c:pt>
                <c:pt idx="25963">
                  <c:v>4277261831.0185184</c:v>
                </c:pt>
                <c:pt idx="25964">
                  <c:v>4277261834.4907408</c:v>
                </c:pt>
                <c:pt idx="25965">
                  <c:v>4277261837.9629631</c:v>
                </c:pt>
                <c:pt idx="25966">
                  <c:v>4277261841.4351854</c:v>
                </c:pt>
                <c:pt idx="25967">
                  <c:v>4277261844.9074073</c:v>
                </c:pt>
                <c:pt idx="25968">
                  <c:v>4277261847.2222223</c:v>
                </c:pt>
                <c:pt idx="25969">
                  <c:v>4277261850.6944447</c:v>
                </c:pt>
                <c:pt idx="25970">
                  <c:v>4277261854.1666665</c:v>
                </c:pt>
                <c:pt idx="25971">
                  <c:v>4277261857.6388888</c:v>
                </c:pt>
                <c:pt idx="25972">
                  <c:v>4277261859.9537039</c:v>
                </c:pt>
                <c:pt idx="25973">
                  <c:v>4277261863.4259262</c:v>
                </c:pt>
                <c:pt idx="25974">
                  <c:v>4277261866.8981481</c:v>
                </c:pt>
                <c:pt idx="25975">
                  <c:v>4277261870.3703704</c:v>
                </c:pt>
                <c:pt idx="25976">
                  <c:v>4277261873.8425922</c:v>
                </c:pt>
                <c:pt idx="25977">
                  <c:v>4277261876.1574073</c:v>
                </c:pt>
                <c:pt idx="25978">
                  <c:v>4277261879.6296296</c:v>
                </c:pt>
                <c:pt idx="25979">
                  <c:v>4277261883.1018519</c:v>
                </c:pt>
                <c:pt idx="25980">
                  <c:v>4277261886.5740738</c:v>
                </c:pt>
                <c:pt idx="25981">
                  <c:v>4277261888.8888888</c:v>
                </c:pt>
                <c:pt idx="25982">
                  <c:v>4277261892.3611112</c:v>
                </c:pt>
                <c:pt idx="25983">
                  <c:v>4277261895.8333335</c:v>
                </c:pt>
                <c:pt idx="25984">
                  <c:v>4277261907.4074073</c:v>
                </c:pt>
                <c:pt idx="25985">
                  <c:v>4277261918.9814816</c:v>
                </c:pt>
                <c:pt idx="25986">
                  <c:v>4277261930.5555558</c:v>
                </c:pt>
                <c:pt idx="25987">
                  <c:v>4277261942.1296296</c:v>
                </c:pt>
                <c:pt idx="25988">
                  <c:v>4277261953.7037039</c:v>
                </c:pt>
                <c:pt idx="25989">
                  <c:v>4277261965.2777781</c:v>
                </c:pt>
                <c:pt idx="25990">
                  <c:v>4277261978.0092597</c:v>
                </c:pt>
                <c:pt idx="25991">
                  <c:v>4277261988.4259257</c:v>
                </c:pt>
                <c:pt idx="25992">
                  <c:v>4277262001.1574073</c:v>
                </c:pt>
                <c:pt idx="25993">
                  <c:v>4277262012.731482</c:v>
                </c:pt>
                <c:pt idx="25994">
                  <c:v>4277262024.3055558</c:v>
                </c:pt>
                <c:pt idx="25995">
                  <c:v>4277262035.8796296</c:v>
                </c:pt>
                <c:pt idx="25996">
                  <c:v>4277262047.4537034</c:v>
                </c:pt>
                <c:pt idx="25997">
                  <c:v>4277262059.0277781</c:v>
                </c:pt>
                <c:pt idx="25998">
                  <c:v>4277262070.6018519</c:v>
                </c:pt>
                <c:pt idx="25999">
                  <c:v>4277262082.1759257</c:v>
                </c:pt>
                <c:pt idx="26000">
                  <c:v>4277262093.7500005</c:v>
                </c:pt>
                <c:pt idx="26001">
                  <c:v>4277262105.3240743</c:v>
                </c:pt>
                <c:pt idx="26002">
                  <c:v>4277262116.8981481</c:v>
                </c:pt>
                <c:pt idx="26003">
                  <c:v>4277262128.4722219</c:v>
                </c:pt>
                <c:pt idx="26004">
                  <c:v>4277262140.0462966</c:v>
                </c:pt>
                <c:pt idx="26005">
                  <c:v>4277262151.6203704</c:v>
                </c:pt>
                <c:pt idx="26006">
                  <c:v>4277262164.3518519</c:v>
                </c:pt>
                <c:pt idx="26007">
                  <c:v>4277262175.9259257</c:v>
                </c:pt>
                <c:pt idx="26008">
                  <c:v>4277262187.4999995</c:v>
                </c:pt>
                <c:pt idx="26009">
                  <c:v>4277262199.0740743</c:v>
                </c:pt>
                <c:pt idx="26010">
                  <c:v>4277262210.6481481</c:v>
                </c:pt>
                <c:pt idx="26011">
                  <c:v>4277262222.2222219</c:v>
                </c:pt>
                <c:pt idx="26012">
                  <c:v>4277262233.7962966</c:v>
                </c:pt>
                <c:pt idx="26013">
                  <c:v>4277262245.3703704</c:v>
                </c:pt>
                <c:pt idx="26014">
                  <c:v>4277262280.0925927</c:v>
                </c:pt>
                <c:pt idx="26015">
                  <c:v>4277262314.8148146</c:v>
                </c:pt>
                <c:pt idx="26016">
                  <c:v>4277262349.5370369</c:v>
                </c:pt>
                <c:pt idx="26017">
                  <c:v>4277262384.2592592</c:v>
                </c:pt>
                <c:pt idx="26018">
                  <c:v>4277262418.9814816</c:v>
                </c:pt>
                <c:pt idx="26019">
                  <c:v>4277262453.7037039</c:v>
                </c:pt>
                <c:pt idx="26020">
                  <c:v>4277262488.4259262</c:v>
                </c:pt>
                <c:pt idx="26021">
                  <c:v>4277262523.1481485</c:v>
                </c:pt>
                <c:pt idx="26022">
                  <c:v>4277262557.8703699</c:v>
                </c:pt>
                <c:pt idx="26023">
                  <c:v>4277262592.5925922</c:v>
                </c:pt>
                <c:pt idx="26024">
                  <c:v>4277262627.3148146</c:v>
                </c:pt>
                <c:pt idx="26025">
                  <c:v>4277262662.0370369</c:v>
                </c:pt>
                <c:pt idx="26026">
                  <c:v>4277262696.7592592</c:v>
                </c:pt>
                <c:pt idx="26027">
                  <c:v>4277262731.4814816</c:v>
                </c:pt>
                <c:pt idx="26028">
                  <c:v>4277262766.2037034</c:v>
                </c:pt>
                <c:pt idx="26029">
                  <c:v>4277262800.9259257</c:v>
                </c:pt>
                <c:pt idx="26030">
                  <c:v>4277262835.6481481</c:v>
                </c:pt>
                <c:pt idx="26031">
                  <c:v>4277262871.5277781</c:v>
                </c:pt>
                <c:pt idx="26032">
                  <c:v>4277262906.2499995</c:v>
                </c:pt>
                <c:pt idx="26033">
                  <c:v>4277262940.9722219</c:v>
                </c:pt>
                <c:pt idx="26034">
                  <c:v>4277263010.4166665</c:v>
                </c:pt>
                <c:pt idx="26035">
                  <c:v>4277263079.8611112</c:v>
                </c:pt>
                <c:pt idx="26036">
                  <c:v>4277263149.3055553</c:v>
                </c:pt>
                <c:pt idx="26037">
                  <c:v>4277263218.75</c:v>
                </c:pt>
                <c:pt idx="26038">
                  <c:v>4277263288.1944447</c:v>
                </c:pt>
                <c:pt idx="26039">
                  <c:v>4277263357.6388884</c:v>
                </c:pt>
                <c:pt idx="26040">
                  <c:v>4277263427.083333</c:v>
                </c:pt>
                <c:pt idx="26041">
                  <c:v>4277263496.5277777</c:v>
                </c:pt>
                <c:pt idx="26042">
                  <c:v>4277263565.9722228</c:v>
                </c:pt>
                <c:pt idx="26043">
                  <c:v>4277263635.4166665</c:v>
                </c:pt>
                <c:pt idx="26044">
                  <c:v>4277263704.8611112</c:v>
                </c:pt>
                <c:pt idx="26045">
                  <c:v>4277263774.3055558</c:v>
                </c:pt>
                <c:pt idx="26046">
                  <c:v>4277263843.75</c:v>
                </c:pt>
                <c:pt idx="26047">
                  <c:v>4277263913.1944447</c:v>
                </c:pt>
                <c:pt idx="26048">
                  <c:v>4277263982.6388893</c:v>
                </c:pt>
                <c:pt idx="26049">
                  <c:v>4277264052.083333</c:v>
                </c:pt>
                <c:pt idx="26050">
                  <c:v>4277264121.5277777</c:v>
                </c:pt>
                <c:pt idx="26051">
                  <c:v>4277264190.9722223</c:v>
                </c:pt>
                <c:pt idx="26052">
                  <c:v>4277264260.4166665</c:v>
                </c:pt>
                <c:pt idx="26053">
                  <c:v>4277264329.8611112</c:v>
                </c:pt>
                <c:pt idx="26054">
                  <c:v>4277264399.3055558</c:v>
                </c:pt>
                <c:pt idx="26055">
                  <c:v>4277264468.7499995</c:v>
                </c:pt>
                <c:pt idx="26056">
                  <c:v>4277264538.1944442</c:v>
                </c:pt>
                <c:pt idx="26057">
                  <c:v>4277264607.6388888</c:v>
                </c:pt>
                <c:pt idx="26058">
                  <c:v>4277264677.0833335</c:v>
                </c:pt>
                <c:pt idx="26059">
                  <c:v>4277264746.5277777</c:v>
                </c:pt>
                <c:pt idx="26060">
                  <c:v>4277264815.9722223</c:v>
                </c:pt>
                <c:pt idx="26061">
                  <c:v>4277264885.416667</c:v>
                </c:pt>
                <c:pt idx="26062">
                  <c:v>4277264954.8611107</c:v>
                </c:pt>
                <c:pt idx="26063">
                  <c:v>4277265024.3055553</c:v>
                </c:pt>
                <c:pt idx="26064">
                  <c:v>4277265093.75</c:v>
                </c:pt>
                <c:pt idx="26065">
                  <c:v>4277265163.1944442</c:v>
                </c:pt>
                <c:pt idx="26066">
                  <c:v>4277265232.6388888</c:v>
                </c:pt>
                <c:pt idx="26067">
                  <c:v>4277265303.2407403</c:v>
                </c:pt>
                <c:pt idx="26068">
                  <c:v>4277265372.685185</c:v>
                </c:pt>
                <c:pt idx="26069">
                  <c:v>4277265442.1296296</c:v>
                </c:pt>
                <c:pt idx="26070">
                  <c:v>4277265511.5740738</c:v>
                </c:pt>
                <c:pt idx="26071">
                  <c:v>4277265581.0185184</c:v>
                </c:pt>
                <c:pt idx="26072">
                  <c:v>4277265650.4629631</c:v>
                </c:pt>
                <c:pt idx="26073">
                  <c:v>4277265719.9074078</c:v>
                </c:pt>
                <c:pt idx="26074">
                  <c:v>4277265789.3518519</c:v>
                </c:pt>
                <c:pt idx="26075">
                  <c:v>4277265858.7962966</c:v>
                </c:pt>
                <c:pt idx="26076">
                  <c:v>4277265928.2407413</c:v>
                </c:pt>
                <c:pt idx="26077">
                  <c:v>4277265997.685185</c:v>
                </c:pt>
                <c:pt idx="26078">
                  <c:v>4277266067.1296296</c:v>
                </c:pt>
                <c:pt idx="26079">
                  <c:v>4277266136.5740743</c:v>
                </c:pt>
                <c:pt idx="26080">
                  <c:v>4277266206.0185184</c:v>
                </c:pt>
                <c:pt idx="26081">
                  <c:v>4277266275.4629631</c:v>
                </c:pt>
                <c:pt idx="26082">
                  <c:v>4277266344.9074078</c:v>
                </c:pt>
                <c:pt idx="26083">
                  <c:v>4277266414.3518515</c:v>
                </c:pt>
                <c:pt idx="26084">
                  <c:v>4277266483.7962961</c:v>
                </c:pt>
                <c:pt idx="26085">
                  <c:v>4277266553.2407408</c:v>
                </c:pt>
                <c:pt idx="26086">
                  <c:v>4277266622.685185</c:v>
                </c:pt>
                <c:pt idx="26087">
                  <c:v>4277266692.1296296</c:v>
                </c:pt>
                <c:pt idx="26088">
                  <c:v>4277266761.5740743</c:v>
                </c:pt>
                <c:pt idx="26089">
                  <c:v>4277266831.0185189</c:v>
                </c:pt>
                <c:pt idx="26090">
                  <c:v>4277266900.4629626</c:v>
                </c:pt>
                <c:pt idx="26091">
                  <c:v>4277266969.9074073</c:v>
                </c:pt>
                <c:pt idx="26092">
                  <c:v>4277267039.3518519</c:v>
                </c:pt>
                <c:pt idx="26093">
                  <c:v>4277267108.7962961</c:v>
                </c:pt>
                <c:pt idx="26094">
                  <c:v>4277267178.2407408</c:v>
                </c:pt>
                <c:pt idx="26095">
                  <c:v>4277267247.6851854</c:v>
                </c:pt>
                <c:pt idx="26096">
                  <c:v>4277267317.1296291</c:v>
                </c:pt>
                <c:pt idx="26097">
                  <c:v>4277267386.5740743</c:v>
                </c:pt>
                <c:pt idx="26098">
                  <c:v>4277267456.0185189</c:v>
                </c:pt>
                <c:pt idx="26099">
                  <c:v>4277267525.4629626</c:v>
                </c:pt>
                <c:pt idx="26100">
                  <c:v>4277267594.9074073</c:v>
                </c:pt>
                <c:pt idx="26101">
                  <c:v>4277267664.3518519</c:v>
                </c:pt>
                <c:pt idx="26102">
                  <c:v>4277267734.9537034</c:v>
                </c:pt>
                <c:pt idx="26103">
                  <c:v>4277267804.3981481</c:v>
                </c:pt>
                <c:pt idx="26104">
                  <c:v>4277267873.8425922</c:v>
                </c:pt>
                <c:pt idx="26105">
                  <c:v>4277267943.2870369</c:v>
                </c:pt>
                <c:pt idx="26106">
                  <c:v>4277268012.7314816</c:v>
                </c:pt>
                <c:pt idx="26107">
                  <c:v>4277268082.1759262</c:v>
                </c:pt>
                <c:pt idx="26108">
                  <c:v>4277268151.6203704</c:v>
                </c:pt>
                <c:pt idx="26109">
                  <c:v>4277268221.064815</c:v>
                </c:pt>
                <c:pt idx="26110">
                  <c:v>4277268290.5092597</c:v>
                </c:pt>
                <c:pt idx="26111">
                  <c:v>4277268359.9537034</c:v>
                </c:pt>
                <c:pt idx="26112">
                  <c:v>4277268429.3981481</c:v>
                </c:pt>
                <c:pt idx="26113">
                  <c:v>4277268498.8425927</c:v>
                </c:pt>
                <c:pt idx="26114">
                  <c:v>4277268568.2870369</c:v>
                </c:pt>
                <c:pt idx="26115">
                  <c:v>4277268637.7314816</c:v>
                </c:pt>
                <c:pt idx="26116">
                  <c:v>4277268707.1759262</c:v>
                </c:pt>
                <c:pt idx="26117">
                  <c:v>4277268776.6203699</c:v>
                </c:pt>
                <c:pt idx="26118">
                  <c:v>4277268846.0648146</c:v>
                </c:pt>
                <c:pt idx="26119">
                  <c:v>4277268915.5092592</c:v>
                </c:pt>
                <c:pt idx="26120">
                  <c:v>4277268984.9537039</c:v>
                </c:pt>
                <c:pt idx="26121">
                  <c:v>4277269054.3981481</c:v>
                </c:pt>
                <c:pt idx="26122">
                  <c:v>4277269123.8425927</c:v>
                </c:pt>
                <c:pt idx="26123">
                  <c:v>4277269193.2870374</c:v>
                </c:pt>
                <c:pt idx="26124">
                  <c:v>4277269262.7314811</c:v>
                </c:pt>
                <c:pt idx="26125">
                  <c:v>4277269332.1759257</c:v>
                </c:pt>
                <c:pt idx="26126">
                  <c:v>4277269401.6203709</c:v>
                </c:pt>
                <c:pt idx="26127">
                  <c:v>4277269471.0648146</c:v>
                </c:pt>
                <c:pt idx="26128">
                  <c:v>4277269540.5092592</c:v>
                </c:pt>
                <c:pt idx="26129">
                  <c:v>4277269609.9537039</c:v>
                </c:pt>
                <c:pt idx="26130">
                  <c:v>4277269679.3981481</c:v>
                </c:pt>
                <c:pt idx="26131">
                  <c:v>4277269748.8425927</c:v>
                </c:pt>
                <c:pt idx="26132">
                  <c:v>4277269818.2870374</c:v>
                </c:pt>
                <c:pt idx="26133">
                  <c:v>4277269887.7314811</c:v>
                </c:pt>
                <c:pt idx="26134">
                  <c:v>4277269957.1759257</c:v>
                </c:pt>
                <c:pt idx="26135">
                  <c:v>4277270026.6203704</c:v>
                </c:pt>
                <c:pt idx="26136">
                  <c:v>4277270096.064815</c:v>
                </c:pt>
                <c:pt idx="26137">
                  <c:v>4277270166.666667</c:v>
                </c:pt>
                <c:pt idx="26138">
                  <c:v>4277270236.1111116</c:v>
                </c:pt>
                <c:pt idx="26139">
                  <c:v>4277270305.5555553</c:v>
                </c:pt>
                <c:pt idx="26140">
                  <c:v>4277270375</c:v>
                </c:pt>
                <c:pt idx="26141">
                  <c:v>4277270444.4444447</c:v>
                </c:pt>
                <c:pt idx="26142">
                  <c:v>4277270513.8888888</c:v>
                </c:pt>
                <c:pt idx="26143">
                  <c:v>4277270583.3333335</c:v>
                </c:pt>
                <c:pt idx="26144">
                  <c:v>4277270652.7777781</c:v>
                </c:pt>
                <c:pt idx="26145">
                  <c:v>4277270722.2222219</c:v>
                </c:pt>
                <c:pt idx="26146">
                  <c:v>4277270791.6666665</c:v>
                </c:pt>
                <c:pt idx="26147">
                  <c:v>4277270861.1111112</c:v>
                </c:pt>
                <c:pt idx="26148">
                  <c:v>4277270930.5555553</c:v>
                </c:pt>
                <c:pt idx="26149">
                  <c:v>4277271000</c:v>
                </c:pt>
                <c:pt idx="26150">
                  <c:v>4277271069.4444447</c:v>
                </c:pt>
                <c:pt idx="26151">
                  <c:v>4277271138.8888884</c:v>
                </c:pt>
                <c:pt idx="26152">
                  <c:v>4277271208.333333</c:v>
                </c:pt>
                <c:pt idx="26153">
                  <c:v>4277271277.7777777</c:v>
                </c:pt>
                <c:pt idx="26154">
                  <c:v>4277271347.2222223</c:v>
                </c:pt>
                <c:pt idx="26155">
                  <c:v>4277271416.6666665</c:v>
                </c:pt>
                <c:pt idx="26156">
                  <c:v>4277271486.1111112</c:v>
                </c:pt>
                <c:pt idx="26157">
                  <c:v>4277271555.5555558</c:v>
                </c:pt>
                <c:pt idx="26158">
                  <c:v>4277271625</c:v>
                </c:pt>
                <c:pt idx="26159">
                  <c:v>4277271694.4444447</c:v>
                </c:pt>
                <c:pt idx="26160">
                  <c:v>4277271763.8888893</c:v>
                </c:pt>
                <c:pt idx="26161">
                  <c:v>4277271833.333333</c:v>
                </c:pt>
                <c:pt idx="26162">
                  <c:v>4277271902.7777777</c:v>
                </c:pt>
                <c:pt idx="26163">
                  <c:v>4277271972.2222223</c:v>
                </c:pt>
                <c:pt idx="26164">
                  <c:v>4277272041.6666665</c:v>
                </c:pt>
                <c:pt idx="26165">
                  <c:v>4277272111.1111112</c:v>
                </c:pt>
                <c:pt idx="26166">
                  <c:v>4277272180.5555558</c:v>
                </c:pt>
                <c:pt idx="26167">
                  <c:v>4277272250.0000005</c:v>
                </c:pt>
                <c:pt idx="26168">
                  <c:v>4277272319.4444442</c:v>
                </c:pt>
                <c:pt idx="26169">
                  <c:v>4277272388.8888888</c:v>
                </c:pt>
                <c:pt idx="26170">
                  <c:v>4277272458.3333335</c:v>
                </c:pt>
                <c:pt idx="26171">
                  <c:v>4277272528.9351854</c:v>
                </c:pt>
                <c:pt idx="26172">
                  <c:v>4277272598.3796301</c:v>
                </c:pt>
                <c:pt idx="26173">
                  <c:v>4277272667.8240738</c:v>
                </c:pt>
                <c:pt idx="26174">
                  <c:v>4277272737.2685184</c:v>
                </c:pt>
                <c:pt idx="26175">
                  <c:v>4277272806.7129631</c:v>
                </c:pt>
                <c:pt idx="26176">
                  <c:v>4277272876.1574073</c:v>
                </c:pt>
                <c:pt idx="26177">
                  <c:v>4277272945.6018519</c:v>
                </c:pt>
                <c:pt idx="26178">
                  <c:v>4277273015.0462966</c:v>
                </c:pt>
                <c:pt idx="26179">
                  <c:v>4277273084.4907403</c:v>
                </c:pt>
                <c:pt idx="26180">
                  <c:v>4277273153.935185</c:v>
                </c:pt>
                <c:pt idx="26181">
                  <c:v>4277273223.3796296</c:v>
                </c:pt>
                <c:pt idx="26182">
                  <c:v>4277273292.8240738</c:v>
                </c:pt>
                <c:pt idx="26183">
                  <c:v>4277273362.2685184</c:v>
                </c:pt>
                <c:pt idx="26184">
                  <c:v>4277273431.7129631</c:v>
                </c:pt>
                <c:pt idx="26185">
                  <c:v>4277273501.1574078</c:v>
                </c:pt>
                <c:pt idx="26186">
                  <c:v>4277273570.6018515</c:v>
                </c:pt>
                <c:pt idx="26187">
                  <c:v>4277273640.0462961</c:v>
                </c:pt>
                <c:pt idx="26188">
                  <c:v>4277273709.4907413</c:v>
                </c:pt>
                <c:pt idx="26189">
                  <c:v>4277273778.935185</c:v>
                </c:pt>
                <c:pt idx="26190">
                  <c:v>4277273848.3796296</c:v>
                </c:pt>
                <c:pt idx="26191">
                  <c:v>4277273917.8240743</c:v>
                </c:pt>
                <c:pt idx="26192">
                  <c:v>4277273987.2685184</c:v>
                </c:pt>
                <c:pt idx="26193">
                  <c:v>4277274056.7129631</c:v>
                </c:pt>
                <c:pt idx="26194">
                  <c:v>4277274126.1574078</c:v>
                </c:pt>
                <c:pt idx="26195">
                  <c:v>4277274195.6018515</c:v>
                </c:pt>
                <c:pt idx="26196">
                  <c:v>4277274265.0462961</c:v>
                </c:pt>
                <c:pt idx="26197">
                  <c:v>4277274334.4907408</c:v>
                </c:pt>
                <c:pt idx="26198">
                  <c:v>4277274403.9351854</c:v>
                </c:pt>
                <c:pt idx="26199">
                  <c:v>4277274473.3796296</c:v>
                </c:pt>
                <c:pt idx="26200">
                  <c:v>4277274542.8240743</c:v>
                </c:pt>
                <c:pt idx="26201">
                  <c:v>4277274612.2685189</c:v>
                </c:pt>
                <c:pt idx="26202">
                  <c:v>4277274681.7129626</c:v>
                </c:pt>
                <c:pt idx="26203">
                  <c:v>4277274751.1574073</c:v>
                </c:pt>
                <c:pt idx="26204">
                  <c:v>4277274820.6018519</c:v>
                </c:pt>
                <c:pt idx="26205">
                  <c:v>4277274890.0462961</c:v>
                </c:pt>
                <c:pt idx="26206">
                  <c:v>4277274959.4907408</c:v>
                </c:pt>
                <c:pt idx="26207">
                  <c:v>4277275028.9351854</c:v>
                </c:pt>
                <c:pt idx="26208">
                  <c:v>4277275098.3796291</c:v>
                </c:pt>
                <c:pt idx="26209">
                  <c:v>4277275167.8240738</c:v>
                </c:pt>
                <c:pt idx="26210">
                  <c:v>4277275237.2685184</c:v>
                </c:pt>
                <c:pt idx="26211">
                  <c:v>4277275306.7129626</c:v>
                </c:pt>
                <c:pt idx="26212">
                  <c:v>4277275376.1574073</c:v>
                </c:pt>
                <c:pt idx="26213">
                  <c:v>4277275446.7592587</c:v>
                </c:pt>
                <c:pt idx="26214">
                  <c:v>4277275516.2037034</c:v>
                </c:pt>
                <c:pt idx="26215">
                  <c:v>4277275585.6481481</c:v>
                </c:pt>
                <c:pt idx="26216">
                  <c:v>4277275655.0925927</c:v>
                </c:pt>
                <c:pt idx="26217">
                  <c:v>4277275724.5370369</c:v>
                </c:pt>
                <c:pt idx="26218">
                  <c:v>4277275793.9814816</c:v>
                </c:pt>
                <c:pt idx="26219">
                  <c:v>4277275863.4259262</c:v>
                </c:pt>
                <c:pt idx="26220">
                  <c:v>4277275932.8703704</c:v>
                </c:pt>
                <c:pt idx="26221">
                  <c:v>4277276002.314815</c:v>
                </c:pt>
                <c:pt idx="26222">
                  <c:v>4277276071.7592597</c:v>
                </c:pt>
                <c:pt idx="26223">
                  <c:v>4277276141.2037034</c:v>
                </c:pt>
                <c:pt idx="26224">
                  <c:v>4277276210.6481481</c:v>
                </c:pt>
                <c:pt idx="26225">
                  <c:v>4277276280.0925927</c:v>
                </c:pt>
                <c:pt idx="26226">
                  <c:v>4277276349.5370369</c:v>
                </c:pt>
                <c:pt idx="26227">
                  <c:v>4277276418.9814816</c:v>
                </c:pt>
                <c:pt idx="26228">
                  <c:v>4277276488.4259262</c:v>
                </c:pt>
                <c:pt idx="26229">
                  <c:v>4277276557.8703699</c:v>
                </c:pt>
                <c:pt idx="26230">
                  <c:v>4277276627.3148146</c:v>
                </c:pt>
                <c:pt idx="26231">
                  <c:v>4277276696.7592592</c:v>
                </c:pt>
                <c:pt idx="26232">
                  <c:v>4277276766.2037039</c:v>
                </c:pt>
                <c:pt idx="26233">
                  <c:v>4277276835.6481481</c:v>
                </c:pt>
                <c:pt idx="26234">
                  <c:v>4277276905.0925927</c:v>
                </c:pt>
                <c:pt idx="26235">
                  <c:v>4277276974.5370374</c:v>
                </c:pt>
                <c:pt idx="26236">
                  <c:v>4277277043.9814811</c:v>
                </c:pt>
                <c:pt idx="26237">
                  <c:v>4277277113.4259257</c:v>
                </c:pt>
                <c:pt idx="26238">
                  <c:v>4277277182.8703704</c:v>
                </c:pt>
                <c:pt idx="26239">
                  <c:v>4277277252.3148146</c:v>
                </c:pt>
                <c:pt idx="26240">
                  <c:v>4277277321.7592592</c:v>
                </c:pt>
                <c:pt idx="26241">
                  <c:v>4277277391.2037039</c:v>
                </c:pt>
                <c:pt idx="26242">
                  <c:v>4277277460.6481481</c:v>
                </c:pt>
                <c:pt idx="26243">
                  <c:v>4277277530.0925927</c:v>
                </c:pt>
                <c:pt idx="26244">
                  <c:v>4277277599.5370374</c:v>
                </c:pt>
                <c:pt idx="26245">
                  <c:v>4277277668.981482</c:v>
                </c:pt>
                <c:pt idx="26246">
                  <c:v>4277277738.4259257</c:v>
                </c:pt>
                <c:pt idx="26247">
                  <c:v>4277277807.8703704</c:v>
                </c:pt>
                <c:pt idx="26248">
                  <c:v>4277277877.314815</c:v>
                </c:pt>
                <c:pt idx="26249">
                  <c:v>4277277946.7592592</c:v>
                </c:pt>
                <c:pt idx="26250">
                  <c:v>4277278016.2037039</c:v>
                </c:pt>
                <c:pt idx="26251">
                  <c:v>4277278085.6481485</c:v>
                </c:pt>
                <c:pt idx="26252">
                  <c:v>4277278155.0925922</c:v>
                </c:pt>
                <c:pt idx="26253">
                  <c:v>4277278224.5370369</c:v>
                </c:pt>
                <c:pt idx="26254">
                  <c:v>4277278293.9814816</c:v>
                </c:pt>
                <c:pt idx="26255">
                  <c:v>4277278364.5833335</c:v>
                </c:pt>
                <c:pt idx="26256">
                  <c:v>4277278434.0277781</c:v>
                </c:pt>
                <c:pt idx="26257">
                  <c:v>4277278503.4722219</c:v>
                </c:pt>
                <c:pt idx="26258">
                  <c:v>4277278572.9166665</c:v>
                </c:pt>
                <c:pt idx="26259">
                  <c:v>4277278642.3611112</c:v>
                </c:pt>
                <c:pt idx="26260">
                  <c:v>4277278711.8055553</c:v>
                </c:pt>
                <c:pt idx="26261">
                  <c:v>4277278781.25</c:v>
                </c:pt>
                <c:pt idx="26262">
                  <c:v>4277278850.6944447</c:v>
                </c:pt>
                <c:pt idx="26263">
                  <c:v>4277278920.1388893</c:v>
                </c:pt>
                <c:pt idx="26264">
                  <c:v>4277278989.583333</c:v>
                </c:pt>
                <c:pt idx="26265">
                  <c:v>4277279059.0277777</c:v>
                </c:pt>
                <c:pt idx="26266">
                  <c:v>4277279128.4722223</c:v>
                </c:pt>
                <c:pt idx="26267">
                  <c:v>4277279197.9166665</c:v>
                </c:pt>
                <c:pt idx="26268">
                  <c:v>4277279267.3611112</c:v>
                </c:pt>
                <c:pt idx="26269">
                  <c:v>4277279336.8055558</c:v>
                </c:pt>
                <c:pt idx="26270">
                  <c:v>4277279406.2499995</c:v>
                </c:pt>
                <c:pt idx="26271">
                  <c:v>4277279475.6944442</c:v>
                </c:pt>
                <c:pt idx="26272">
                  <c:v>4277279545.1388893</c:v>
                </c:pt>
                <c:pt idx="26273">
                  <c:v>4277279614.583333</c:v>
                </c:pt>
                <c:pt idx="26274">
                  <c:v>4277279684.0277777</c:v>
                </c:pt>
                <c:pt idx="26275">
                  <c:v>4277279753.4722223</c:v>
                </c:pt>
                <c:pt idx="26276">
                  <c:v>4277279822.9166665</c:v>
                </c:pt>
                <c:pt idx="26277">
                  <c:v>4277279892.3611112</c:v>
                </c:pt>
                <c:pt idx="26278">
                  <c:v>4277279961.8055558</c:v>
                </c:pt>
                <c:pt idx="26279">
                  <c:v>4277280031.2500005</c:v>
                </c:pt>
                <c:pt idx="26280">
                  <c:v>4277280100.6944442</c:v>
                </c:pt>
                <c:pt idx="26281">
                  <c:v>4277280170.1388888</c:v>
                </c:pt>
                <c:pt idx="26282">
                  <c:v>4277280239.5833335</c:v>
                </c:pt>
                <c:pt idx="26283">
                  <c:v>4277280309.0277777</c:v>
                </c:pt>
                <c:pt idx="26284">
                  <c:v>4277280378.4722223</c:v>
                </c:pt>
                <c:pt idx="26285">
                  <c:v>4277280447.916667</c:v>
                </c:pt>
                <c:pt idx="26286">
                  <c:v>4277280517.3611107</c:v>
                </c:pt>
                <c:pt idx="26287">
                  <c:v>4277280586.8055553</c:v>
                </c:pt>
                <c:pt idx="26288">
                  <c:v>4277280656.25</c:v>
                </c:pt>
                <c:pt idx="26289">
                  <c:v>4277280725.6944442</c:v>
                </c:pt>
                <c:pt idx="26290">
                  <c:v>4277280796.2962966</c:v>
                </c:pt>
                <c:pt idx="26291">
                  <c:v>4277280865.7407403</c:v>
                </c:pt>
                <c:pt idx="26292">
                  <c:v>4277280935.185185</c:v>
                </c:pt>
                <c:pt idx="26293">
                  <c:v>4277281004.6296296</c:v>
                </c:pt>
                <c:pt idx="26294">
                  <c:v>4277281074.0740743</c:v>
                </c:pt>
                <c:pt idx="26295">
                  <c:v>4277281143.5185184</c:v>
                </c:pt>
                <c:pt idx="26296">
                  <c:v>4277281212.9629631</c:v>
                </c:pt>
                <c:pt idx="26297">
                  <c:v>4277281282.4074078</c:v>
                </c:pt>
                <c:pt idx="26298">
                  <c:v>4277281351.8518515</c:v>
                </c:pt>
                <c:pt idx="26299">
                  <c:v>4277281421.2962961</c:v>
                </c:pt>
                <c:pt idx="26300">
                  <c:v>4277281490.7407408</c:v>
                </c:pt>
                <c:pt idx="26301">
                  <c:v>4277281560.185185</c:v>
                </c:pt>
                <c:pt idx="26302">
                  <c:v>4277281629.6296296</c:v>
                </c:pt>
                <c:pt idx="26303">
                  <c:v>4277281699.0740743</c:v>
                </c:pt>
                <c:pt idx="26304">
                  <c:v>4277281768.5185184</c:v>
                </c:pt>
                <c:pt idx="26305">
                  <c:v>4277281837.9629631</c:v>
                </c:pt>
                <c:pt idx="26306">
                  <c:v>4277281907.4074078</c:v>
                </c:pt>
                <c:pt idx="26307">
                  <c:v>4277281976.8518515</c:v>
                </c:pt>
                <c:pt idx="26308">
                  <c:v>4277282046.2962961</c:v>
                </c:pt>
                <c:pt idx="26309">
                  <c:v>4277282115.7407408</c:v>
                </c:pt>
                <c:pt idx="26310">
                  <c:v>4277282185.1851854</c:v>
                </c:pt>
                <c:pt idx="26311">
                  <c:v>4277282254.6296296</c:v>
                </c:pt>
                <c:pt idx="26312">
                  <c:v>4277282324.0740743</c:v>
                </c:pt>
                <c:pt idx="26313">
                  <c:v>4277282393.5185189</c:v>
                </c:pt>
                <c:pt idx="26314">
                  <c:v>4277282462.9629626</c:v>
                </c:pt>
                <c:pt idx="26315">
                  <c:v>4277282532.4074073</c:v>
                </c:pt>
                <c:pt idx="26316">
                  <c:v>4277282601.8518519</c:v>
                </c:pt>
                <c:pt idx="26317">
                  <c:v>4277282671.2962961</c:v>
                </c:pt>
                <c:pt idx="26318">
                  <c:v>4277282740.7407408</c:v>
                </c:pt>
                <c:pt idx="26319">
                  <c:v>4277282810.1851854</c:v>
                </c:pt>
                <c:pt idx="26320">
                  <c:v>4277282879.6296291</c:v>
                </c:pt>
                <c:pt idx="26321">
                  <c:v>4277282949.0740738</c:v>
                </c:pt>
                <c:pt idx="26322">
                  <c:v>4277283018.5185184</c:v>
                </c:pt>
                <c:pt idx="26323">
                  <c:v>4277283087.9629626</c:v>
                </c:pt>
                <c:pt idx="26324">
                  <c:v>4277283157.4074073</c:v>
                </c:pt>
                <c:pt idx="26325">
                  <c:v>4277283226.8518519</c:v>
                </c:pt>
                <c:pt idx="26326">
                  <c:v>4277283296.2962966</c:v>
                </c:pt>
                <c:pt idx="26327">
                  <c:v>4277283366.8981481</c:v>
                </c:pt>
                <c:pt idx="26328">
                  <c:v>4277283436.3425927</c:v>
                </c:pt>
                <c:pt idx="26329">
                  <c:v>4277283505.7870369</c:v>
                </c:pt>
                <c:pt idx="26330">
                  <c:v>4277283575.2314816</c:v>
                </c:pt>
                <c:pt idx="26331">
                  <c:v>4277283644.6759262</c:v>
                </c:pt>
                <c:pt idx="26332">
                  <c:v>4277283714.1203699</c:v>
                </c:pt>
                <c:pt idx="26333">
                  <c:v>4277283783.5648146</c:v>
                </c:pt>
                <c:pt idx="26334">
                  <c:v>4277283853.0092597</c:v>
                </c:pt>
                <c:pt idx="26335">
                  <c:v>4277283922.4537034</c:v>
                </c:pt>
                <c:pt idx="26336">
                  <c:v>4277283991.8981481</c:v>
                </c:pt>
                <c:pt idx="26337">
                  <c:v>4277284061.3425927</c:v>
                </c:pt>
                <c:pt idx="26338">
                  <c:v>4277284130.7870369</c:v>
                </c:pt>
                <c:pt idx="26339">
                  <c:v>4277284200.2314816</c:v>
                </c:pt>
                <c:pt idx="26340">
                  <c:v>4277284269.6759262</c:v>
                </c:pt>
                <c:pt idx="26341">
                  <c:v>4277284339.1203709</c:v>
                </c:pt>
                <c:pt idx="26342">
                  <c:v>4277284408.5648146</c:v>
                </c:pt>
                <c:pt idx="26343">
                  <c:v>4277284478.0092592</c:v>
                </c:pt>
                <c:pt idx="26344">
                  <c:v>4277284547.4537039</c:v>
                </c:pt>
                <c:pt idx="26345">
                  <c:v>4277284616.8981481</c:v>
                </c:pt>
                <c:pt idx="26346">
                  <c:v>4277284686.3425927</c:v>
                </c:pt>
                <c:pt idx="26347">
                  <c:v>4277284755.7870374</c:v>
                </c:pt>
                <c:pt idx="26348">
                  <c:v>4277284825.2314811</c:v>
                </c:pt>
                <c:pt idx="26349">
                  <c:v>4277284894.6759257</c:v>
                </c:pt>
                <c:pt idx="26350">
                  <c:v>4277284964.1203704</c:v>
                </c:pt>
                <c:pt idx="26351">
                  <c:v>4277285033.5648146</c:v>
                </c:pt>
                <c:pt idx="26352">
                  <c:v>4277285103.0092592</c:v>
                </c:pt>
                <c:pt idx="26353">
                  <c:v>4277285172.4537039</c:v>
                </c:pt>
                <c:pt idx="26354">
                  <c:v>4277285241.8981476</c:v>
                </c:pt>
                <c:pt idx="26355">
                  <c:v>4277285311.3425922</c:v>
                </c:pt>
                <c:pt idx="26356">
                  <c:v>4277285380.7870374</c:v>
                </c:pt>
                <c:pt idx="26357">
                  <c:v>4277285450.231482</c:v>
                </c:pt>
                <c:pt idx="26358">
                  <c:v>4277285519.6759257</c:v>
                </c:pt>
                <c:pt idx="26359">
                  <c:v>4277285589.1203704</c:v>
                </c:pt>
                <c:pt idx="26360">
                  <c:v>4277285658.564815</c:v>
                </c:pt>
                <c:pt idx="26361">
                  <c:v>4277285728.0092592</c:v>
                </c:pt>
                <c:pt idx="26362">
                  <c:v>4277285797.4537039</c:v>
                </c:pt>
                <c:pt idx="26363">
                  <c:v>4277285866.8981485</c:v>
                </c:pt>
                <c:pt idx="26364">
                  <c:v>4277285936.3425922</c:v>
                </c:pt>
                <c:pt idx="26365">
                  <c:v>4277286005.7870369</c:v>
                </c:pt>
                <c:pt idx="26366">
                  <c:v>4277286076.3888888</c:v>
                </c:pt>
                <c:pt idx="26367">
                  <c:v>4277286145.8333335</c:v>
                </c:pt>
                <c:pt idx="26368">
                  <c:v>4277286215.2777781</c:v>
                </c:pt>
                <c:pt idx="26369">
                  <c:v>4277286284.7222219</c:v>
                </c:pt>
                <c:pt idx="26370">
                  <c:v>4277286354.1666665</c:v>
                </c:pt>
                <c:pt idx="26371">
                  <c:v>4277286423.6111112</c:v>
                </c:pt>
                <c:pt idx="26372">
                  <c:v>4277286493.0555558</c:v>
                </c:pt>
                <c:pt idx="26373">
                  <c:v>4277286562.5</c:v>
                </c:pt>
                <c:pt idx="26374">
                  <c:v>4277286631.9444447</c:v>
                </c:pt>
                <c:pt idx="26375">
                  <c:v>4277286701.3888893</c:v>
                </c:pt>
                <c:pt idx="26376">
                  <c:v>4277286770.833333</c:v>
                </c:pt>
                <c:pt idx="26377">
                  <c:v>4277286840.2777777</c:v>
                </c:pt>
                <c:pt idx="26378">
                  <c:v>4277286909.7222223</c:v>
                </c:pt>
                <c:pt idx="26379">
                  <c:v>4277286979.1666665</c:v>
                </c:pt>
                <c:pt idx="26380">
                  <c:v>4277287048.6111112</c:v>
                </c:pt>
                <c:pt idx="26381">
                  <c:v>4277287118.0555558</c:v>
                </c:pt>
                <c:pt idx="26382">
                  <c:v>4277287187.4999995</c:v>
                </c:pt>
                <c:pt idx="26383">
                  <c:v>4277287256.9444442</c:v>
                </c:pt>
                <c:pt idx="26384">
                  <c:v>4277287326.3888888</c:v>
                </c:pt>
                <c:pt idx="26385">
                  <c:v>4277287395.833333</c:v>
                </c:pt>
                <c:pt idx="26386">
                  <c:v>4277287465.2777777</c:v>
                </c:pt>
                <c:pt idx="26387">
                  <c:v>4277287534.7222223</c:v>
                </c:pt>
                <c:pt idx="26388">
                  <c:v>4277287604.166667</c:v>
                </c:pt>
                <c:pt idx="26389">
                  <c:v>4277287673.6111112</c:v>
                </c:pt>
                <c:pt idx="26390">
                  <c:v>4277287743.0555558</c:v>
                </c:pt>
                <c:pt idx="26391">
                  <c:v>4277287812.5000005</c:v>
                </c:pt>
                <c:pt idx="26392">
                  <c:v>4277287881.9444442</c:v>
                </c:pt>
                <c:pt idx="26393">
                  <c:v>4277287951.3888888</c:v>
                </c:pt>
                <c:pt idx="26394">
                  <c:v>4277288020.8333335</c:v>
                </c:pt>
                <c:pt idx="26395">
                  <c:v>4277288090.2777777</c:v>
                </c:pt>
                <c:pt idx="26396">
                  <c:v>4277288159.7222223</c:v>
                </c:pt>
                <c:pt idx="26397">
                  <c:v>4277288229.166667</c:v>
                </c:pt>
                <c:pt idx="26398">
                  <c:v>4277288298.6111107</c:v>
                </c:pt>
                <c:pt idx="26399">
                  <c:v>4277288368.0555553</c:v>
                </c:pt>
                <c:pt idx="26400">
                  <c:v>4277288437.5</c:v>
                </c:pt>
                <c:pt idx="26401">
                  <c:v>4277288506.9444442</c:v>
                </c:pt>
                <c:pt idx="26402">
                  <c:v>4277288576.3888888</c:v>
                </c:pt>
                <c:pt idx="26403">
                  <c:v>4277288645.8333335</c:v>
                </c:pt>
                <c:pt idx="26404">
                  <c:v>4277288716.435185</c:v>
                </c:pt>
                <c:pt idx="26405">
                  <c:v>4277288785.8796296</c:v>
                </c:pt>
                <c:pt idx="26406">
                  <c:v>4277288855.3240743</c:v>
                </c:pt>
                <c:pt idx="26407">
                  <c:v>4277288924.7685184</c:v>
                </c:pt>
                <c:pt idx="26408">
                  <c:v>4277288994.2129631</c:v>
                </c:pt>
                <c:pt idx="26409">
                  <c:v>4277289063.6574078</c:v>
                </c:pt>
                <c:pt idx="26410">
                  <c:v>4277289133.1018515</c:v>
                </c:pt>
                <c:pt idx="26411">
                  <c:v>4277289202.5462961</c:v>
                </c:pt>
                <c:pt idx="26412">
                  <c:v>4277289271.9907408</c:v>
                </c:pt>
                <c:pt idx="26413">
                  <c:v>4277289341.435185</c:v>
                </c:pt>
                <c:pt idx="26414">
                  <c:v>4277289410.8796296</c:v>
                </c:pt>
                <c:pt idx="26415">
                  <c:v>4277289480.3240743</c:v>
                </c:pt>
                <c:pt idx="26416">
                  <c:v>4277289549.768518</c:v>
                </c:pt>
                <c:pt idx="26417">
                  <c:v>4277289619.2129626</c:v>
                </c:pt>
                <c:pt idx="26418">
                  <c:v>4277289688.6574078</c:v>
                </c:pt>
                <c:pt idx="26419">
                  <c:v>4277289758.1018524</c:v>
                </c:pt>
                <c:pt idx="26420">
                  <c:v>4277289827.5462961</c:v>
                </c:pt>
                <c:pt idx="26421">
                  <c:v>4277289896.9907408</c:v>
                </c:pt>
                <c:pt idx="26422">
                  <c:v>4277289966.4351854</c:v>
                </c:pt>
                <c:pt idx="26423">
                  <c:v>4277290035.8796296</c:v>
                </c:pt>
                <c:pt idx="26424">
                  <c:v>4277290105.3240743</c:v>
                </c:pt>
                <c:pt idx="26425">
                  <c:v>4277290174.7685189</c:v>
                </c:pt>
                <c:pt idx="26426">
                  <c:v>4277290244.2129626</c:v>
                </c:pt>
                <c:pt idx="26427">
                  <c:v>4277290313.6574073</c:v>
                </c:pt>
                <c:pt idx="26428">
                  <c:v>4277290383.1018519</c:v>
                </c:pt>
                <c:pt idx="26429">
                  <c:v>4277290452.5462961</c:v>
                </c:pt>
                <c:pt idx="26430">
                  <c:v>4277290521.9907408</c:v>
                </c:pt>
                <c:pt idx="26431">
                  <c:v>4277290591.4351854</c:v>
                </c:pt>
                <c:pt idx="26432">
                  <c:v>4277290660.8796291</c:v>
                </c:pt>
                <c:pt idx="26433">
                  <c:v>4277290730.3240738</c:v>
                </c:pt>
                <c:pt idx="26434">
                  <c:v>4277290799.7685184</c:v>
                </c:pt>
                <c:pt idx="26435">
                  <c:v>4277290869.2129631</c:v>
                </c:pt>
                <c:pt idx="26436">
                  <c:v>4277290938.6574073</c:v>
                </c:pt>
                <c:pt idx="26437">
                  <c:v>4277291008.1018519</c:v>
                </c:pt>
                <c:pt idx="26438">
                  <c:v>4277291077.5462966</c:v>
                </c:pt>
                <c:pt idx="26439">
                  <c:v>4277291148.1481481</c:v>
                </c:pt>
                <c:pt idx="26440">
                  <c:v>4277291217.5925927</c:v>
                </c:pt>
                <c:pt idx="26441">
                  <c:v>4277291287.0370369</c:v>
                </c:pt>
                <c:pt idx="26442">
                  <c:v>4277291356.4814816</c:v>
                </c:pt>
                <c:pt idx="26443">
                  <c:v>4277291425.9259262</c:v>
                </c:pt>
                <c:pt idx="26444">
                  <c:v>4277291495.3703699</c:v>
                </c:pt>
                <c:pt idx="26445">
                  <c:v>4277291564.8148146</c:v>
                </c:pt>
                <c:pt idx="26446">
                  <c:v>4277291634.2592592</c:v>
                </c:pt>
                <c:pt idx="26447">
                  <c:v>4277291703.7037034</c:v>
                </c:pt>
                <c:pt idx="26448">
                  <c:v>4277291773.1481481</c:v>
                </c:pt>
                <c:pt idx="26449">
                  <c:v>4277291842.5925927</c:v>
                </c:pt>
                <c:pt idx="26450">
                  <c:v>4277291912.0370374</c:v>
                </c:pt>
                <c:pt idx="26451">
                  <c:v>4277291981.4814816</c:v>
                </c:pt>
                <c:pt idx="26452">
                  <c:v>4277292050.9259262</c:v>
                </c:pt>
                <c:pt idx="26453">
                  <c:v>4277292120.3703709</c:v>
                </c:pt>
                <c:pt idx="26454">
                  <c:v>4277292189.8148146</c:v>
                </c:pt>
                <c:pt idx="26455">
                  <c:v>4277292259.2592592</c:v>
                </c:pt>
                <c:pt idx="26456">
                  <c:v>4277292328.7037039</c:v>
                </c:pt>
                <c:pt idx="26457">
                  <c:v>4277292398.1481481</c:v>
                </c:pt>
                <c:pt idx="26458">
                  <c:v>4277292467.5925927</c:v>
                </c:pt>
                <c:pt idx="26459">
                  <c:v>4277292537.0370374</c:v>
                </c:pt>
                <c:pt idx="26460">
                  <c:v>4277292606.4814811</c:v>
                </c:pt>
                <c:pt idx="26461">
                  <c:v>4277292675.9259257</c:v>
                </c:pt>
                <c:pt idx="26462">
                  <c:v>4277292745.3703704</c:v>
                </c:pt>
                <c:pt idx="26463">
                  <c:v>4277292814.8148146</c:v>
                </c:pt>
                <c:pt idx="26464">
                  <c:v>4277292884.2592592</c:v>
                </c:pt>
                <c:pt idx="26465">
                  <c:v>4277292953.7037039</c:v>
                </c:pt>
                <c:pt idx="26466">
                  <c:v>4277293023.1481485</c:v>
                </c:pt>
                <c:pt idx="26467">
                  <c:v>4277293092.5925922</c:v>
                </c:pt>
                <c:pt idx="26468">
                  <c:v>4277293162.0370369</c:v>
                </c:pt>
                <c:pt idx="26469">
                  <c:v>4277293231.4814816</c:v>
                </c:pt>
                <c:pt idx="26470">
                  <c:v>4277293300.9259257</c:v>
                </c:pt>
                <c:pt idx="26471">
                  <c:v>4277293370.3703704</c:v>
                </c:pt>
                <c:pt idx="26472">
                  <c:v>4277293439.814815</c:v>
                </c:pt>
                <c:pt idx="26473">
                  <c:v>4277293509.2592592</c:v>
                </c:pt>
                <c:pt idx="26474">
                  <c:v>4277293578.7037039</c:v>
                </c:pt>
                <c:pt idx="26475">
                  <c:v>4277293648.1481485</c:v>
                </c:pt>
                <c:pt idx="26476">
                  <c:v>4277293717.5925922</c:v>
                </c:pt>
                <c:pt idx="26477">
                  <c:v>4277293787.0370369</c:v>
                </c:pt>
                <c:pt idx="26478">
                  <c:v>4277293856.4814816</c:v>
                </c:pt>
                <c:pt idx="26479">
                  <c:v>4277293925.9259257</c:v>
                </c:pt>
                <c:pt idx="26480">
                  <c:v>4277293995.3703704</c:v>
                </c:pt>
                <c:pt idx="26481">
                  <c:v>4277294064.814815</c:v>
                </c:pt>
                <c:pt idx="26482">
                  <c:v>4277294135.4166665</c:v>
                </c:pt>
                <c:pt idx="26483">
                  <c:v>4277294204.8611112</c:v>
                </c:pt>
                <c:pt idx="26484">
                  <c:v>4277294274.3055558</c:v>
                </c:pt>
                <c:pt idx="26485">
                  <c:v>4277294343.75</c:v>
                </c:pt>
                <c:pt idx="26486">
                  <c:v>4277294413.1944447</c:v>
                </c:pt>
                <c:pt idx="26487">
                  <c:v>4277294482.6388893</c:v>
                </c:pt>
                <c:pt idx="26488">
                  <c:v>4277294552.083333</c:v>
                </c:pt>
                <c:pt idx="26489">
                  <c:v>4277294621.5277777</c:v>
                </c:pt>
                <c:pt idx="26490">
                  <c:v>4277294690.9722223</c:v>
                </c:pt>
                <c:pt idx="26491">
                  <c:v>4277294760.4166665</c:v>
                </c:pt>
                <c:pt idx="26492">
                  <c:v>4277294829.8611112</c:v>
                </c:pt>
                <c:pt idx="26493">
                  <c:v>4277294899.3055558</c:v>
                </c:pt>
                <c:pt idx="26494">
                  <c:v>4277294968.7499995</c:v>
                </c:pt>
                <c:pt idx="26495">
                  <c:v>4277295038.1944442</c:v>
                </c:pt>
                <c:pt idx="26496">
                  <c:v>4277295107.6388888</c:v>
                </c:pt>
                <c:pt idx="26497">
                  <c:v>4277295177.0833335</c:v>
                </c:pt>
                <c:pt idx="26498">
                  <c:v>4277295246.5277777</c:v>
                </c:pt>
                <c:pt idx="26499">
                  <c:v>4277295315.9722223</c:v>
                </c:pt>
                <c:pt idx="26500">
                  <c:v>4277295385.416667</c:v>
                </c:pt>
                <c:pt idx="26501">
                  <c:v>4277295454.8611107</c:v>
                </c:pt>
                <c:pt idx="26502">
                  <c:v>4277295524.3055558</c:v>
                </c:pt>
                <c:pt idx="26503">
                  <c:v>4277295593.7500005</c:v>
                </c:pt>
                <c:pt idx="26504">
                  <c:v>4277295663.1944442</c:v>
                </c:pt>
                <c:pt idx="26505">
                  <c:v>4277295732.6388888</c:v>
                </c:pt>
                <c:pt idx="26506">
                  <c:v>4277295802.0833335</c:v>
                </c:pt>
                <c:pt idx="26507">
                  <c:v>4277295871.5277777</c:v>
                </c:pt>
                <c:pt idx="26508">
                  <c:v>4277295940.9722223</c:v>
                </c:pt>
                <c:pt idx="26509">
                  <c:v>4277296010.416667</c:v>
                </c:pt>
                <c:pt idx="26510">
                  <c:v>4277296079.8611107</c:v>
                </c:pt>
                <c:pt idx="26511">
                  <c:v>4277296149.3055553</c:v>
                </c:pt>
                <c:pt idx="26512">
                  <c:v>4277296218.75</c:v>
                </c:pt>
                <c:pt idx="26513">
                  <c:v>4277296288.1944447</c:v>
                </c:pt>
                <c:pt idx="26514">
                  <c:v>4277296357.6388888</c:v>
                </c:pt>
                <c:pt idx="26515">
                  <c:v>4277296427.0833335</c:v>
                </c:pt>
                <c:pt idx="26516">
                  <c:v>4277296496.5277781</c:v>
                </c:pt>
                <c:pt idx="26517">
                  <c:v>4277296565.9722219</c:v>
                </c:pt>
                <c:pt idx="26518">
                  <c:v>4277296635.4166665</c:v>
                </c:pt>
                <c:pt idx="26519">
                  <c:v>4277296704.8611112</c:v>
                </c:pt>
                <c:pt idx="26520">
                  <c:v>4277296774.3055553</c:v>
                </c:pt>
                <c:pt idx="26521">
                  <c:v>4277296843.75</c:v>
                </c:pt>
                <c:pt idx="26522">
                  <c:v>4277296914.3518515</c:v>
                </c:pt>
                <c:pt idx="26523">
                  <c:v>4277296983.7962961</c:v>
                </c:pt>
                <c:pt idx="26524">
                  <c:v>4277297053.2407408</c:v>
                </c:pt>
                <c:pt idx="26525">
                  <c:v>4277297122.685185</c:v>
                </c:pt>
                <c:pt idx="26526">
                  <c:v>4277297192.1296296</c:v>
                </c:pt>
                <c:pt idx="26527">
                  <c:v>4277297261.5740743</c:v>
                </c:pt>
                <c:pt idx="26528">
                  <c:v>4277297331.018518</c:v>
                </c:pt>
                <c:pt idx="26529">
                  <c:v>4277297400.4629626</c:v>
                </c:pt>
                <c:pt idx="26530">
                  <c:v>4277297469.9074073</c:v>
                </c:pt>
                <c:pt idx="26531">
                  <c:v>4277297539.3518519</c:v>
                </c:pt>
                <c:pt idx="26532">
                  <c:v>4277297608.7962961</c:v>
                </c:pt>
                <c:pt idx="26533">
                  <c:v>4277297678.2407408</c:v>
                </c:pt>
                <c:pt idx="26534">
                  <c:v>4277297747.6851854</c:v>
                </c:pt>
                <c:pt idx="26535">
                  <c:v>4277297817.1296296</c:v>
                </c:pt>
                <c:pt idx="26536">
                  <c:v>4277297886.5740743</c:v>
                </c:pt>
                <c:pt idx="26537">
                  <c:v>4277297956.0185189</c:v>
                </c:pt>
                <c:pt idx="26538">
                  <c:v>4277298025.4629626</c:v>
                </c:pt>
                <c:pt idx="26539">
                  <c:v>4277298094.9074073</c:v>
                </c:pt>
                <c:pt idx="26540">
                  <c:v>4277298164.3518519</c:v>
                </c:pt>
                <c:pt idx="26541">
                  <c:v>4277298233.7962961</c:v>
                </c:pt>
                <c:pt idx="26542">
                  <c:v>4277298303.2407408</c:v>
                </c:pt>
                <c:pt idx="26543">
                  <c:v>4277298372.6851854</c:v>
                </c:pt>
                <c:pt idx="26544">
                  <c:v>4277298442.1296301</c:v>
                </c:pt>
                <c:pt idx="26545">
                  <c:v>4277298511.5740738</c:v>
                </c:pt>
                <c:pt idx="26546">
                  <c:v>4277298581.0185184</c:v>
                </c:pt>
                <c:pt idx="26547">
                  <c:v>4277298650.4629631</c:v>
                </c:pt>
                <c:pt idx="26548">
                  <c:v>4277298719.9074073</c:v>
                </c:pt>
                <c:pt idx="26549">
                  <c:v>4277298789.3518519</c:v>
                </c:pt>
                <c:pt idx="26550">
                  <c:v>4277298858.7962966</c:v>
                </c:pt>
                <c:pt idx="26551">
                  <c:v>4277298928.2407403</c:v>
                </c:pt>
                <c:pt idx="26552">
                  <c:v>4277298997.685185</c:v>
                </c:pt>
                <c:pt idx="26553">
                  <c:v>4277299067.1296296</c:v>
                </c:pt>
                <c:pt idx="26554">
                  <c:v>4277299136.5740738</c:v>
                </c:pt>
                <c:pt idx="26555">
                  <c:v>4277299206.0185184</c:v>
                </c:pt>
                <c:pt idx="26556">
                  <c:v>4277299275.4629631</c:v>
                </c:pt>
                <c:pt idx="26557">
                  <c:v>4277299344.9074073</c:v>
                </c:pt>
                <c:pt idx="26558">
                  <c:v>4277299414.3518519</c:v>
                </c:pt>
                <c:pt idx="26559">
                  <c:v>4277299483.7962966</c:v>
                </c:pt>
                <c:pt idx="26560">
                  <c:v>4277299553.2407413</c:v>
                </c:pt>
                <c:pt idx="26561">
                  <c:v>4277299622.685185</c:v>
                </c:pt>
                <c:pt idx="26562">
                  <c:v>4277299692.1296296</c:v>
                </c:pt>
                <c:pt idx="26563">
                  <c:v>4277299761.5740743</c:v>
                </c:pt>
                <c:pt idx="26564">
                  <c:v>4277299831.0185184</c:v>
                </c:pt>
                <c:pt idx="26565">
                  <c:v>4277299901.6203709</c:v>
                </c:pt>
                <c:pt idx="26566">
                  <c:v>4277299971.0648146</c:v>
                </c:pt>
                <c:pt idx="26567">
                  <c:v>4277300040.5092592</c:v>
                </c:pt>
                <c:pt idx="26568">
                  <c:v>4277300109.9537039</c:v>
                </c:pt>
                <c:pt idx="26569">
                  <c:v>4277300179.3981481</c:v>
                </c:pt>
                <c:pt idx="26570">
                  <c:v>4277300248.8425927</c:v>
                </c:pt>
                <c:pt idx="26571">
                  <c:v>4277300318.2870374</c:v>
                </c:pt>
                <c:pt idx="26572">
                  <c:v>4277300387.7314811</c:v>
                </c:pt>
                <c:pt idx="26573">
                  <c:v>4277300457.1759257</c:v>
                </c:pt>
                <c:pt idx="26574">
                  <c:v>4277300526.6203704</c:v>
                </c:pt>
                <c:pt idx="26575">
                  <c:v>4277300596.0648146</c:v>
                </c:pt>
                <c:pt idx="26576">
                  <c:v>4277300665.5092592</c:v>
                </c:pt>
                <c:pt idx="26577">
                  <c:v>4277300734.9537039</c:v>
                </c:pt>
                <c:pt idx="26578">
                  <c:v>4277300804.3981485</c:v>
                </c:pt>
                <c:pt idx="26579">
                  <c:v>4277300873.8425922</c:v>
                </c:pt>
                <c:pt idx="26580">
                  <c:v>4277300943.2870369</c:v>
                </c:pt>
                <c:pt idx="26581">
                  <c:v>4277301012.7314816</c:v>
                </c:pt>
                <c:pt idx="26582">
                  <c:v>4277301082.1759257</c:v>
                </c:pt>
                <c:pt idx="26583">
                  <c:v>4277301151.6203704</c:v>
                </c:pt>
                <c:pt idx="26584">
                  <c:v>4277301221.064815</c:v>
                </c:pt>
                <c:pt idx="26585">
                  <c:v>4277301290.5092587</c:v>
                </c:pt>
                <c:pt idx="26586">
                  <c:v>4277301359.9537039</c:v>
                </c:pt>
                <c:pt idx="26587">
                  <c:v>4277301429.3981485</c:v>
                </c:pt>
                <c:pt idx="26588">
                  <c:v>4277301498.8425922</c:v>
                </c:pt>
                <c:pt idx="26589">
                  <c:v>4277301568.2870369</c:v>
                </c:pt>
                <c:pt idx="26590">
                  <c:v>4277301637.7314816</c:v>
                </c:pt>
                <c:pt idx="26591">
                  <c:v>4277301707.1759262</c:v>
                </c:pt>
                <c:pt idx="26592">
                  <c:v>4277301776.6203704</c:v>
                </c:pt>
                <c:pt idx="26593">
                  <c:v>4277301846.064815</c:v>
                </c:pt>
                <c:pt idx="26594">
                  <c:v>4277301915.5092597</c:v>
                </c:pt>
                <c:pt idx="26595">
                  <c:v>4277301984.9537034</c:v>
                </c:pt>
                <c:pt idx="26596">
                  <c:v>4277302054.3981481</c:v>
                </c:pt>
                <c:pt idx="26597">
                  <c:v>4277302123.8425927</c:v>
                </c:pt>
                <c:pt idx="26598">
                  <c:v>4277302193.2870369</c:v>
                </c:pt>
                <c:pt idx="26599">
                  <c:v>4277302262.7314816</c:v>
                </c:pt>
                <c:pt idx="26600">
                  <c:v>4277302332.1759262</c:v>
                </c:pt>
                <c:pt idx="26601">
                  <c:v>4277302401.6203699</c:v>
                </c:pt>
                <c:pt idx="26602">
                  <c:v>4277302472.2222223</c:v>
                </c:pt>
                <c:pt idx="26603">
                  <c:v>4277302541.6666665</c:v>
                </c:pt>
                <c:pt idx="26604">
                  <c:v>4277302611.1111112</c:v>
                </c:pt>
                <c:pt idx="26605">
                  <c:v>4277302680.5555558</c:v>
                </c:pt>
                <c:pt idx="26606">
                  <c:v>4277302749.9999995</c:v>
                </c:pt>
                <c:pt idx="26607">
                  <c:v>4277302819.4444442</c:v>
                </c:pt>
                <c:pt idx="26608">
                  <c:v>4277302888.8888888</c:v>
                </c:pt>
                <c:pt idx="26609">
                  <c:v>4277302958.3333335</c:v>
                </c:pt>
                <c:pt idx="26610">
                  <c:v>4277303027.7777777</c:v>
                </c:pt>
                <c:pt idx="26611">
                  <c:v>4277303097.2222223</c:v>
                </c:pt>
                <c:pt idx="26612">
                  <c:v>4277303166.666667</c:v>
                </c:pt>
                <c:pt idx="26613">
                  <c:v>4277303236.1111107</c:v>
                </c:pt>
                <c:pt idx="26614">
                  <c:v>4277303305.5555553</c:v>
                </c:pt>
                <c:pt idx="26615">
                  <c:v>4277303375</c:v>
                </c:pt>
                <c:pt idx="26616">
                  <c:v>4277303444.4444442</c:v>
                </c:pt>
                <c:pt idx="26617">
                  <c:v>4277303513.8888888</c:v>
                </c:pt>
                <c:pt idx="26618">
                  <c:v>4277303583.3333335</c:v>
                </c:pt>
                <c:pt idx="26619">
                  <c:v>4277303652.7777777</c:v>
                </c:pt>
                <c:pt idx="26620">
                  <c:v>4277303722.2222223</c:v>
                </c:pt>
                <c:pt idx="26621">
                  <c:v>4277303791.666667</c:v>
                </c:pt>
                <c:pt idx="26622">
                  <c:v>4277303861.1111116</c:v>
                </c:pt>
                <c:pt idx="26623">
                  <c:v>4277303930.5555553</c:v>
                </c:pt>
                <c:pt idx="26624">
                  <c:v>4277304000</c:v>
                </c:pt>
                <c:pt idx="26625">
                  <c:v>4277304069.4444447</c:v>
                </c:pt>
                <c:pt idx="26626">
                  <c:v>4277304138.8888888</c:v>
                </c:pt>
                <c:pt idx="26627">
                  <c:v>4277304208.3333335</c:v>
                </c:pt>
                <c:pt idx="26628">
                  <c:v>4277304277.7777781</c:v>
                </c:pt>
                <c:pt idx="26629">
                  <c:v>4277304347.2222219</c:v>
                </c:pt>
                <c:pt idx="26630">
                  <c:v>4277304416.6666665</c:v>
                </c:pt>
                <c:pt idx="26631">
                  <c:v>4277304486.1111112</c:v>
                </c:pt>
                <c:pt idx="26632">
                  <c:v>4277304555.5555553</c:v>
                </c:pt>
                <c:pt idx="26633">
                  <c:v>4277304625</c:v>
                </c:pt>
                <c:pt idx="26634">
                  <c:v>4277304694.4444447</c:v>
                </c:pt>
                <c:pt idx="26635">
                  <c:v>4277304765.0462961</c:v>
                </c:pt>
                <c:pt idx="26636">
                  <c:v>4277304834.4907408</c:v>
                </c:pt>
                <c:pt idx="26637">
                  <c:v>4277304903.935185</c:v>
                </c:pt>
                <c:pt idx="26638">
                  <c:v>4277304973.3796296</c:v>
                </c:pt>
                <c:pt idx="26639">
                  <c:v>4277305042.8240743</c:v>
                </c:pt>
                <c:pt idx="26640">
                  <c:v>4277305112.2685189</c:v>
                </c:pt>
                <c:pt idx="26641">
                  <c:v>4277305181.7129626</c:v>
                </c:pt>
                <c:pt idx="26642">
                  <c:v>4277305251.1574073</c:v>
                </c:pt>
                <c:pt idx="26643">
                  <c:v>4277305320.6018519</c:v>
                </c:pt>
                <c:pt idx="26644">
                  <c:v>4277305390.0462961</c:v>
                </c:pt>
                <c:pt idx="26645">
                  <c:v>4277305459.4907408</c:v>
                </c:pt>
                <c:pt idx="26646">
                  <c:v>4277305528.9351854</c:v>
                </c:pt>
                <c:pt idx="26647">
                  <c:v>4277305598.3796291</c:v>
                </c:pt>
                <c:pt idx="26648">
                  <c:v>4277305667.8240743</c:v>
                </c:pt>
                <c:pt idx="26649">
                  <c:v>4277305737.2685189</c:v>
                </c:pt>
                <c:pt idx="26650">
                  <c:v>4277305806.7129626</c:v>
                </c:pt>
                <c:pt idx="26651">
                  <c:v>4277305876.1574073</c:v>
                </c:pt>
                <c:pt idx="26652">
                  <c:v>4277305945.6018519</c:v>
                </c:pt>
                <c:pt idx="26653">
                  <c:v>4277306015.0462961</c:v>
                </c:pt>
                <c:pt idx="26654">
                  <c:v>4277306084.4907408</c:v>
                </c:pt>
                <c:pt idx="26655">
                  <c:v>4277306153.9351854</c:v>
                </c:pt>
                <c:pt idx="26656">
                  <c:v>4277306223.3796301</c:v>
                </c:pt>
                <c:pt idx="26657">
                  <c:v>4277306292.8240738</c:v>
                </c:pt>
                <c:pt idx="26658">
                  <c:v>4277306362.2685184</c:v>
                </c:pt>
                <c:pt idx="26659">
                  <c:v>4277306431.7129631</c:v>
                </c:pt>
                <c:pt idx="26660">
                  <c:v>4277306501.1574073</c:v>
                </c:pt>
                <c:pt idx="26661">
                  <c:v>4277306570.6018519</c:v>
                </c:pt>
                <c:pt idx="26662">
                  <c:v>4277306640.0462966</c:v>
                </c:pt>
                <c:pt idx="26663">
                  <c:v>4277306709.4907403</c:v>
                </c:pt>
                <c:pt idx="26664">
                  <c:v>4277306778.935185</c:v>
                </c:pt>
                <c:pt idx="26665">
                  <c:v>4277306848.3796296</c:v>
                </c:pt>
                <c:pt idx="26666">
                  <c:v>4277306917.8240738</c:v>
                </c:pt>
                <c:pt idx="26667">
                  <c:v>4277306987.2685184</c:v>
                </c:pt>
                <c:pt idx="26668">
                  <c:v>4277307056.7129631</c:v>
                </c:pt>
                <c:pt idx="26669">
                  <c:v>4277307127.3148146</c:v>
                </c:pt>
                <c:pt idx="26670">
                  <c:v>4277307196.7592592</c:v>
                </c:pt>
                <c:pt idx="26671">
                  <c:v>4277307266.2037039</c:v>
                </c:pt>
                <c:pt idx="26672">
                  <c:v>4277307335.6481481</c:v>
                </c:pt>
                <c:pt idx="26673">
                  <c:v>4277307405.0925927</c:v>
                </c:pt>
                <c:pt idx="26674">
                  <c:v>4277307474.5370374</c:v>
                </c:pt>
                <c:pt idx="26675">
                  <c:v>4277307543.9814811</c:v>
                </c:pt>
                <c:pt idx="26676">
                  <c:v>4277307613.4259257</c:v>
                </c:pt>
                <c:pt idx="26677">
                  <c:v>4277307682.8703709</c:v>
                </c:pt>
                <c:pt idx="26678">
                  <c:v>4277307752.3148146</c:v>
                </c:pt>
                <c:pt idx="26679">
                  <c:v>4277307821.7592592</c:v>
                </c:pt>
                <c:pt idx="26680">
                  <c:v>4277307891.2037039</c:v>
                </c:pt>
                <c:pt idx="26681">
                  <c:v>4277307960.6481481</c:v>
                </c:pt>
                <c:pt idx="26682">
                  <c:v>4277308030.0925927</c:v>
                </c:pt>
                <c:pt idx="26683">
                  <c:v>4277308099.5370374</c:v>
                </c:pt>
                <c:pt idx="26684">
                  <c:v>4277308168.9814811</c:v>
                </c:pt>
                <c:pt idx="26685">
                  <c:v>4277308238.4259257</c:v>
                </c:pt>
                <c:pt idx="26686">
                  <c:v>4277308307.8703704</c:v>
                </c:pt>
                <c:pt idx="26687">
                  <c:v>4277308377.314815</c:v>
                </c:pt>
                <c:pt idx="26688">
                  <c:v>4277308446.7592592</c:v>
                </c:pt>
                <c:pt idx="26689">
                  <c:v>4277308516.2037039</c:v>
                </c:pt>
                <c:pt idx="26690">
                  <c:v>4277308585.6481485</c:v>
                </c:pt>
                <c:pt idx="26691">
                  <c:v>4277308655.0925922</c:v>
                </c:pt>
                <c:pt idx="26692">
                  <c:v>4277308724.5370369</c:v>
                </c:pt>
                <c:pt idx="26693">
                  <c:v>4277308793.9814816</c:v>
                </c:pt>
                <c:pt idx="26694">
                  <c:v>4277308863.4259257</c:v>
                </c:pt>
                <c:pt idx="26695">
                  <c:v>4277308932.8703704</c:v>
                </c:pt>
                <c:pt idx="26696">
                  <c:v>4277309002.314815</c:v>
                </c:pt>
                <c:pt idx="26697">
                  <c:v>4277309071.7592587</c:v>
                </c:pt>
                <c:pt idx="26698">
                  <c:v>4277309141.2037034</c:v>
                </c:pt>
                <c:pt idx="26699">
                  <c:v>4277309210.6481481</c:v>
                </c:pt>
                <c:pt idx="26700">
                  <c:v>4277309280.0925922</c:v>
                </c:pt>
                <c:pt idx="26701">
                  <c:v>4277309349.5370369</c:v>
                </c:pt>
                <c:pt idx="26702">
                  <c:v>4277309418.9814816</c:v>
                </c:pt>
                <c:pt idx="26703">
                  <c:v>4277309488.4259262</c:v>
                </c:pt>
                <c:pt idx="26704">
                  <c:v>4277309557.8703704</c:v>
                </c:pt>
                <c:pt idx="26705">
                  <c:v>4277309627.314815</c:v>
                </c:pt>
                <c:pt idx="26706">
                  <c:v>4277309696.7592597</c:v>
                </c:pt>
                <c:pt idx="26707">
                  <c:v>4277309766.2037034</c:v>
                </c:pt>
                <c:pt idx="26708">
                  <c:v>4277309836.8055558</c:v>
                </c:pt>
                <c:pt idx="26709">
                  <c:v>4277309906.25</c:v>
                </c:pt>
                <c:pt idx="26710">
                  <c:v>4277309975.6944447</c:v>
                </c:pt>
                <c:pt idx="26711">
                  <c:v>4277310045.1388893</c:v>
                </c:pt>
                <c:pt idx="26712">
                  <c:v>4277310114.583333</c:v>
                </c:pt>
                <c:pt idx="26713">
                  <c:v>4277310184.0277777</c:v>
                </c:pt>
                <c:pt idx="26714">
                  <c:v>4277310253.4722223</c:v>
                </c:pt>
                <c:pt idx="26715">
                  <c:v>4277310322.9166665</c:v>
                </c:pt>
                <c:pt idx="26716">
                  <c:v>4277310392.3611112</c:v>
                </c:pt>
                <c:pt idx="26717">
                  <c:v>4277310461.8055558</c:v>
                </c:pt>
                <c:pt idx="26718">
                  <c:v>4277310531.2500005</c:v>
                </c:pt>
                <c:pt idx="26719">
                  <c:v>4277310600.6944442</c:v>
                </c:pt>
                <c:pt idx="26720">
                  <c:v>4277310670.1388888</c:v>
                </c:pt>
                <c:pt idx="26721">
                  <c:v>4277310739.5833335</c:v>
                </c:pt>
                <c:pt idx="26722">
                  <c:v>4277310809.0277777</c:v>
                </c:pt>
                <c:pt idx="26723">
                  <c:v>4277310878.4722223</c:v>
                </c:pt>
                <c:pt idx="26724">
                  <c:v>4277310947.916667</c:v>
                </c:pt>
                <c:pt idx="26725">
                  <c:v>4277311017.3611107</c:v>
                </c:pt>
                <c:pt idx="26726">
                  <c:v>4277311086.8055553</c:v>
                </c:pt>
                <c:pt idx="26727">
                  <c:v>4277311156.25</c:v>
                </c:pt>
                <c:pt idx="26728">
                  <c:v>4277311225.6944442</c:v>
                </c:pt>
                <c:pt idx="26729">
                  <c:v>4277311295.1388888</c:v>
                </c:pt>
                <c:pt idx="26730">
                  <c:v>4277311364.5833335</c:v>
                </c:pt>
                <c:pt idx="26731">
                  <c:v>4277311434.0277772</c:v>
                </c:pt>
                <c:pt idx="26732">
                  <c:v>4277311503.4722223</c:v>
                </c:pt>
                <c:pt idx="26733">
                  <c:v>4277311572.916667</c:v>
                </c:pt>
                <c:pt idx="26734">
                  <c:v>4277311642.3611116</c:v>
                </c:pt>
                <c:pt idx="26735">
                  <c:v>4277311711.8055553</c:v>
                </c:pt>
                <c:pt idx="26736">
                  <c:v>4277311781.25</c:v>
                </c:pt>
                <c:pt idx="26737">
                  <c:v>4277311850.6944447</c:v>
                </c:pt>
                <c:pt idx="26738">
                  <c:v>4277311920.1388888</c:v>
                </c:pt>
                <c:pt idx="26739">
                  <c:v>4277311989.5833335</c:v>
                </c:pt>
                <c:pt idx="26740">
                  <c:v>4277312059.0277781</c:v>
                </c:pt>
                <c:pt idx="26741">
                  <c:v>4277312128.4722219</c:v>
                </c:pt>
                <c:pt idx="26742">
                  <c:v>4277312197.9166665</c:v>
                </c:pt>
                <c:pt idx="26743">
                  <c:v>4277312267.3611112</c:v>
                </c:pt>
                <c:pt idx="26744">
                  <c:v>4277312336.8055553</c:v>
                </c:pt>
                <c:pt idx="26745">
                  <c:v>4277312406.25</c:v>
                </c:pt>
                <c:pt idx="26746">
                  <c:v>4277312475.6944447</c:v>
                </c:pt>
                <c:pt idx="26747">
                  <c:v>4277312546.2962961</c:v>
                </c:pt>
                <c:pt idx="26748">
                  <c:v>4277312615.7407408</c:v>
                </c:pt>
                <c:pt idx="26749">
                  <c:v>4277312685.1851854</c:v>
                </c:pt>
                <c:pt idx="26750">
                  <c:v>4277312754.6296296</c:v>
                </c:pt>
                <c:pt idx="26751">
                  <c:v>4277312824.0740743</c:v>
                </c:pt>
                <c:pt idx="26752">
                  <c:v>4277312893.5185189</c:v>
                </c:pt>
                <c:pt idx="26753">
                  <c:v>4277312962.9629626</c:v>
                </c:pt>
                <c:pt idx="26754">
                  <c:v>4277313032.4074073</c:v>
                </c:pt>
                <c:pt idx="26755">
                  <c:v>4277313101.8518519</c:v>
                </c:pt>
                <c:pt idx="26756">
                  <c:v>4277313171.2962961</c:v>
                </c:pt>
                <c:pt idx="26757">
                  <c:v>4277313240.7407408</c:v>
                </c:pt>
                <c:pt idx="26758">
                  <c:v>4277313310.1851854</c:v>
                </c:pt>
                <c:pt idx="26759">
                  <c:v>4277313379.6296291</c:v>
                </c:pt>
                <c:pt idx="26760">
                  <c:v>4277313449.0740738</c:v>
                </c:pt>
                <c:pt idx="26761">
                  <c:v>4277313518.5185184</c:v>
                </c:pt>
                <c:pt idx="26762">
                  <c:v>4277313587.9629626</c:v>
                </c:pt>
                <c:pt idx="26763">
                  <c:v>4277313657.4074073</c:v>
                </c:pt>
                <c:pt idx="26764">
                  <c:v>4277313726.8518519</c:v>
                </c:pt>
                <c:pt idx="26765">
                  <c:v>4277313796.2962966</c:v>
                </c:pt>
                <c:pt idx="26766">
                  <c:v>4277313865.7407408</c:v>
                </c:pt>
                <c:pt idx="26767">
                  <c:v>4277313935.1851854</c:v>
                </c:pt>
                <c:pt idx="26768">
                  <c:v>4277314004.6296301</c:v>
                </c:pt>
                <c:pt idx="26769">
                  <c:v>4277314074.0740738</c:v>
                </c:pt>
                <c:pt idx="26770">
                  <c:v>4277314143.5185184</c:v>
                </c:pt>
                <c:pt idx="26771">
                  <c:v>4277314212.9629631</c:v>
                </c:pt>
                <c:pt idx="26772">
                  <c:v>4277314282.4074073</c:v>
                </c:pt>
                <c:pt idx="26773">
                  <c:v>4277314351.8518519</c:v>
                </c:pt>
                <c:pt idx="26774">
                  <c:v>4277314421.2962966</c:v>
                </c:pt>
                <c:pt idx="26775">
                  <c:v>4277314490.7407403</c:v>
                </c:pt>
                <c:pt idx="26776">
                  <c:v>4277314560.185185</c:v>
                </c:pt>
                <c:pt idx="26777">
                  <c:v>4277314629.6296296</c:v>
                </c:pt>
                <c:pt idx="26778">
                  <c:v>4277314699.0740738</c:v>
                </c:pt>
                <c:pt idx="26779">
                  <c:v>4277314768.5185184</c:v>
                </c:pt>
                <c:pt idx="26780">
                  <c:v>4277314837.9629631</c:v>
                </c:pt>
                <c:pt idx="26781">
                  <c:v>4277314907.4074078</c:v>
                </c:pt>
                <c:pt idx="26782">
                  <c:v>4277314976.8518515</c:v>
                </c:pt>
                <c:pt idx="26783">
                  <c:v>4277315046.2962961</c:v>
                </c:pt>
                <c:pt idx="26784">
                  <c:v>4277315115.7407413</c:v>
                </c:pt>
                <c:pt idx="26785">
                  <c:v>4277315185.185185</c:v>
                </c:pt>
                <c:pt idx="26786">
                  <c:v>4277315254.6296296</c:v>
                </c:pt>
                <c:pt idx="26787">
                  <c:v>4277315324.0740743</c:v>
                </c:pt>
                <c:pt idx="26788">
                  <c:v>4277315393.5185184</c:v>
                </c:pt>
                <c:pt idx="26789">
                  <c:v>4277315462.9629631</c:v>
                </c:pt>
                <c:pt idx="26790">
                  <c:v>4277315532.4074078</c:v>
                </c:pt>
                <c:pt idx="26791">
                  <c:v>4277315603.0092592</c:v>
                </c:pt>
                <c:pt idx="26792">
                  <c:v>4277315672.4537039</c:v>
                </c:pt>
                <c:pt idx="26793">
                  <c:v>4277315741.8981481</c:v>
                </c:pt>
                <c:pt idx="26794">
                  <c:v>4277315811.3425927</c:v>
                </c:pt>
                <c:pt idx="26795">
                  <c:v>4277315880.7870374</c:v>
                </c:pt>
                <c:pt idx="26796">
                  <c:v>4277315950.231482</c:v>
                </c:pt>
                <c:pt idx="26797">
                  <c:v>4277316019.6759257</c:v>
                </c:pt>
                <c:pt idx="26798">
                  <c:v>4277316089.1203704</c:v>
                </c:pt>
                <c:pt idx="26799">
                  <c:v>4277316158.564815</c:v>
                </c:pt>
                <c:pt idx="26800">
                  <c:v>4277316228.0092592</c:v>
                </c:pt>
                <c:pt idx="26801">
                  <c:v>4277316297.4537039</c:v>
                </c:pt>
                <c:pt idx="26802">
                  <c:v>4277316366.8981485</c:v>
                </c:pt>
                <c:pt idx="26803">
                  <c:v>4277316436.3425922</c:v>
                </c:pt>
                <c:pt idx="26804">
                  <c:v>4277316505.7870369</c:v>
                </c:pt>
                <c:pt idx="26805">
                  <c:v>4277316575.2314816</c:v>
                </c:pt>
                <c:pt idx="26806">
                  <c:v>4277316644.6759257</c:v>
                </c:pt>
                <c:pt idx="26807">
                  <c:v>4277316714.1203704</c:v>
                </c:pt>
                <c:pt idx="26808">
                  <c:v>4277316783.564815</c:v>
                </c:pt>
                <c:pt idx="26809">
                  <c:v>4277316853.0092587</c:v>
                </c:pt>
                <c:pt idx="26810">
                  <c:v>4277316922.4537034</c:v>
                </c:pt>
                <c:pt idx="26811">
                  <c:v>4277316991.8981481</c:v>
                </c:pt>
                <c:pt idx="26812">
                  <c:v>4277317061.3425927</c:v>
                </c:pt>
                <c:pt idx="26813">
                  <c:v>4277317130.7870369</c:v>
                </c:pt>
                <c:pt idx="26814">
                  <c:v>4277317200.2314816</c:v>
                </c:pt>
                <c:pt idx="26815">
                  <c:v>4277317269.6759262</c:v>
                </c:pt>
                <c:pt idx="26816">
                  <c:v>4277317339.1203704</c:v>
                </c:pt>
                <c:pt idx="26817">
                  <c:v>4277317408.564815</c:v>
                </c:pt>
                <c:pt idx="26818">
                  <c:v>4277317478.0092597</c:v>
                </c:pt>
                <c:pt idx="26819">
                  <c:v>4277317547.4537034</c:v>
                </c:pt>
                <c:pt idx="26820">
                  <c:v>4277317616.8981481</c:v>
                </c:pt>
                <c:pt idx="26821">
                  <c:v>4277317686.3425927</c:v>
                </c:pt>
                <c:pt idx="26822">
                  <c:v>4277317755.7870369</c:v>
                </c:pt>
                <c:pt idx="26823">
                  <c:v>4277317825.2314816</c:v>
                </c:pt>
                <c:pt idx="26824">
                  <c:v>4277317894.6759262</c:v>
                </c:pt>
                <c:pt idx="26825">
                  <c:v>4277317964.1203699</c:v>
                </c:pt>
                <c:pt idx="26826">
                  <c:v>4277318033.5648146</c:v>
                </c:pt>
                <c:pt idx="26827">
                  <c:v>4277318104.1666665</c:v>
                </c:pt>
                <c:pt idx="26828">
                  <c:v>4277318173.6111112</c:v>
                </c:pt>
                <c:pt idx="26829">
                  <c:v>4277318243.0555558</c:v>
                </c:pt>
                <c:pt idx="26830">
                  <c:v>4277318312.5000005</c:v>
                </c:pt>
                <c:pt idx="26831">
                  <c:v>4277318381.9444442</c:v>
                </c:pt>
                <c:pt idx="26832">
                  <c:v>4277318451.3888888</c:v>
                </c:pt>
                <c:pt idx="26833">
                  <c:v>4277318520.8333335</c:v>
                </c:pt>
                <c:pt idx="26834">
                  <c:v>4277318590.2777777</c:v>
                </c:pt>
                <c:pt idx="26835">
                  <c:v>4277318659.7222223</c:v>
                </c:pt>
                <c:pt idx="26836">
                  <c:v>4277318729.166667</c:v>
                </c:pt>
                <c:pt idx="26837">
                  <c:v>4277318798.6111107</c:v>
                </c:pt>
                <c:pt idx="26838">
                  <c:v>4277318868.0555553</c:v>
                </c:pt>
                <c:pt idx="26839">
                  <c:v>4277318937.5</c:v>
                </c:pt>
                <c:pt idx="26840">
                  <c:v>4277319006.9444442</c:v>
                </c:pt>
                <c:pt idx="26841">
                  <c:v>4277319076.3888888</c:v>
                </c:pt>
                <c:pt idx="26842">
                  <c:v>4277319145.8333335</c:v>
                </c:pt>
                <c:pt idx="26843">
                  <c:v>4277319215.2777781</c:v>
                </c:pt>
                <c:pt idx="26844">
                  <c:v>4277319284.7222219</c:v>
                </c:pt>
                <c:pt idx="26845">
                  <c:v>4277319354.1666665</c:v>
                </c:pt>
                <c:pt idx="26846">
                  <c:v>4277319423.6111116</c:v>
                </c:pt>
                <c:pt idx="26847">
                  <c:v>4277319493.0555553</c:v>
                </c:pt>
                <c:pt idx="26848">
                  <c:v>4277319562.5</c:v>
                </c:pt>
                <c:pt idx="26849">
                  <c:v>4277319631.9444447</c:v>
                </c:pt>
                <c:pt idx="26850">
                  <c:v>4277319701.3888888</c:v>
                </c:pt>
                <c:pt idx="26851">
                  <c:v>4277319770.8333335</c:v>
                </c:pt>
                <c:pt idx="26852">
                  <c:v>4277319840.2777781</c:v>
                </c:pt>
                <c:pt idx="26853">
                  <c:v>4277319909.7222219</c:v>
                </c:pt>
                <c:pt idx="26854">
                  <c:v>4277319979.1666665</c:v>
                </c:pt>
                <c:pt idx="26855">
                  <c:v>4277320048.6111112</c:v>
                </c:pt>
                <c:pt idx="26856">
                  <c:v>4277320118.0555553</c:v>
                </c:pt>
                <c:pt idx="26857">
                  <c:v>4277320187.5</c:v>
                </c:pt>
                <c:pt idx="26858">
                  <c:v>4277320256.9444447</c:v>
                </c:pt>
                <c:pt idx="26859">
                  <c:v>4277320326.3888893</c:v>
                </c:pt>
                <c:pt idx="26860">
                  <c:v>4277320395.833333</c:v>
                </c:pt>
                <c:pt idx="26861">
                  <c:v>4277320465.2777777</c:v>
                </c:pt>
                <c:pt idx="26862">
                  <c:v>4277320534.7222223</c:v>
                </c:pt>
                <c:pt idx="26863">
                  <c:v>4277320604.1666665</c:v>
                </c:pt>
                <c:pt idx="26864">
                  <c:v>4277320673.6111112</c:v>
                </c:pt>
                <c:pt idx="26865">
                  <c:v>4277320743.0555558</c:v>
                </c:pt>
                <c:pt idx="26866">
                  <c:v>4277320812.4999995</c:v>
                </c:pt>
                <c:pt idx="26867">
                  <c:v>4277320881.9444442</c:v>
                </c:pt>
                <c:pt idx="26868">
                  <c:v>4277320951.3888893</c:v>
                </c:pt>
                <c:pt idx="26869">
                  <c:v>4277321020.833333</c:v>
                </c:pt>
                <c:pt idx="26870">
                  <c:v>4277321091.4351854</c:v>
                </c:pt>
                <c:pt idx="26871">
                  <c:v>4277321160.8796291</c:v>
                </c:pt>
                <c:pt idx="26872">
                  <c:v>4277321230.3240738</c:v>
                </c:pt>
                <c:pt idx="26873">
                  <c:v>4277321299.7685184</c:v>
                </c:pt>
                <c:pt idx="26874">
                  <c:v>4277321369.2129626</c:v>
                </c:pt>
                <c:pt idx="26875">
                  <c:v>4277321438.6574073</c:v>
                </c:pt>
                <c:pt idx="26876">
                  <c:v>4277321508.1018519</c:v>
                </c:pt>
                <c:pt idx="26877">
                  <c:v>4277321577.5462966</c:v>
                </c:pt>
                <c:pt idx="26878">
                  <c:v>4277321646.9907408</c:v>
                </c:pt>
                <c:pt idx="26879">
                  <c:v>4277321716.4351854</c:v>
                </c:pt>
                <c:pt idx="26880">
                  <c:v>4277321785.8796301</c:v>
                </c:pt>
                <c:pt idx="26881">
                  <c:v>4277321855.3240738</c:v>
                </c:pt>
                <c:pt idx="26882">
                  <c:v>4277321924.7685184</c:v>
                </c:pt>
                <c:pt idx="26883">
                  <c:v>4277321994.2129631</c:v>
                </c:pt>
                <c:pt idx="26884">
                  <c:v>4277322063.6574073</c:v>
                </c:pt>
                <c:pt idx="26885">
                  <c:v>4277322133.1018519</c:v>
                </c:pt>
                <c:pt idx="26886">
                  <c:v>4277322202.5462966</c:v>
                </c:pt>
                <c:pt idx="26887">
                  <c:v>4277322271.9907403</c:v>
                </c:pt>
                <c:pt idx="26888">
                  <c:v>4277322341.435185</c:v>
                </c:pt>
                <c:pt idx="26889">
                  <c:v>4277322410.8796296</c:v>
                </c:pt>
                <c:pt idx="26890">
                  <c:v>4277322480.3240743</c:v>
                </c:pt>
                <c:pt idx="26891">
                  <c:v>4277322549.7685184</c:v>
                </c:pt>
                <c:pt idx="26892">
                  <c:v>4277322619.2129631</c:v>
                </c:pt>
                <c:pt idx="26893">
                  <c:v>4277322688.6574078</c:v>
                </c:pt>
                <c:pt idx="26894">
                  <c:v>4277322758.1018515</c:v>
                </c:pt>
                <c:pt idx="26895">
                  <c:v>4277322827.5462961</c:v>
                </c:pt>
                <c:pt idx="26896">
                  <c:v>4277322896.9907408</c:v>
                </c:pt>
                <c:pt idx="26897">
                  <c:v>4277322966.435185</c:v>
                </c:pt>
                <c:pt idx="26898">
                  <c:v>4277323035.8796296</c:v>
                </c:pt>
                <c:pt idx="26899">
                  <c:v>4277323105.3240743</c:v>
                </c:pt>
                <c:pt idx="26900">
                  <c:v>4277323174.7685184</c:v>
                </c:pt>
                <c:pt idx="26901">
                  <c:v>4277323244.2129631</c:v>
                </c:pt>
                <c:pt idx="26902">
                  <c:v>4277323313.6574078</c:v>
                </c:pt>
                <c:pt idx="26903">
                  <c:v>4277323384.2592592</c:v>
                </c:pt>
                <c:pt idx="26904">
                  <c:v>4277323453.7037039</c:v>
                </c:pt>
                <c:pt idx="26905">
                  <c:v>4277323523.1481476</c:v>
                </c:pt>
                <c:pt idx="26906">
                  <c:v>4277323592.5925922</c:v>
                </c:pt>
                <c:pt idx="26907">
                  <c:v>4277323662.0370374</c:v>
                </c:pt>
                <c:pt idx="26908">
                  <c:v>4277323731.481482</c:v>
                </c:pt>
                <c:pt idx="26909">
                  <c:v>4277323800.9259257</c:v>
                </c:pt>
                <c:pt idx="26910">
                  <c:v>4277323870.3703704</c:v>
                </c:pt>
                <c:pt idx="26911">
                  <c:v>4277323939.814815</c:v>
                </c:pt>
                <c:pt idx="26912">
                  <c:v>4277324009.2592592</c:v>
                </c:pt>
                <c:pt idx="26913">
                  <c:v>4277324078.7037039</c:v>
                </c:pt>
                <c:pt idx="26914">
                  <c:v>4277324148.1481485</c:v>
                </c:pt>
                <c:pt idx="26915">
                  <c:v>4277324217.5925922</c:v>
                </c:pt>
                <c:pt idx="26916">
                  <c:v>4277324287.0370369</c:v>
                </c:pt>
                <c:pt idx="26917">
                  <c:v>4277324356.4814816</c:v>
                </c:pt>
                <c:pt idx="26918">
                  <c:v>4277324425.9259257</c:v>
                </c:pt>
                <c:pt idx="26919">
                  <c:v>4277324495.3703704</c:v>
                </c:pt>
                <c:pt idx="26920">
                  <c:v>4277324564.814815</c:v>
                </c:pt>
                <c:pt idx="26921">
                  <c:v>4277324634.2592597</c:v>
                </c:pt>
                <c:pt idx="26922">
                  <c:v>4277324703.7037034</c:v>
                </c:pt>
                <c:pt idx="26923">
                  <c:v>4277324773.1481481</c:v>
                </c:pt>
                <c:pt idx="26924">
                  <c:v>4277324842.5925927</c:v>
                </c:pt>
                <c:pt idx="26925">
                  <c:v>4277324912.0370369</c:v>
                </c:pt>
                <c:pt idx="26926">
                  <c:v>4277324981.4814816</c:v>
                </c:pt>
                <c:pt idx="26927">
                  <c:v>4277325050.9259262</c:v>
                </c:pt>
                <c:pt idx="26928">
                  <c:v>4277325120.3703699</c:v>
                </c:pt>
                <c:pt idx="26929">
                  <c:v>4277325189.8148146</c:v>
                </c:pt>
                <c:pt idx="26930">
                  <c:v>4277325259.2592597</c:v>
                </c:pt>
                <c:pt idx="26931">
                  <c:v>4277325328.7037034</c:v>
                </c:pt>
                <c:pt idx="26932">
                  <c:v>4277325398.1481481</c:v>
                </c:pt>
                <c:pt idx="26933">
                  <c:v>4277325467.5925927</c:v>
                </c:pt>
                <c:pt idx="26934">
                  <c:v>4277325537.0370369</c:v>
                </c:pt>
                <c:pt idx="26935">
                  <c:v>4277325606.4814816</c:v>
                </c:pt>
                <c:pt idx="26936">
                  <c:v>4277325675.9259262</c:v>
                </c:pt>
                <c:pt idx="26937">
                  <c:v>4277325745.3703709</c:v>
                </c:pt>
                <c:pt idx="26938">
                  <c:v>4277325814.8148146</c:v>
                </c:pt>
                <c:pt idx="26939">
                  <c:v>4277325884.2592592</c:v>
                </c:pt>
                <c:pt idx="26940">
                  <c:v>4277325953.7037039</c:v>
                </c:pt>
                <c:pt idx="26941">
                  <c:v>4277326023.1481481</c:v>
                </c:pt>
                <c:pt idx="26942">
                  <c:v>4277326092.5925927</c:v>
                </c:pt>
                <c:pt idx="26943">
                  <c:v>4277326162.0370374</c:v>
                </c:pt>
                <c:pt idx="26944">
                  <c:v>4277326232.6388888</c:v>
                </c:pt>
                <c:pt idx="26945">
                  <c:v>4277326302.0833335</c:v>
                </c:pt>
                <c:pt idx="26946">
                  <c:v>4277326371.5277777</c:v>
                </c:pt>
                <c:pt idx="26947">
                  <c:v>4277326440.9722223</c:v>
                </c:pt>
                <c:pt idx="26948">
                  <c:v>4277326510.416667</c:v>
                </c:pt>
                <c:pt idx="26949">
                  <c:v>4277326579.8611107</c:v>
                </c:pt>
                <c:pt idx="26950">
                  <c:v>4277326649.3055553</c:v>
                </c:pt>
                <c:pt idx="26951">
                  <c:v>4277326718.75</c:v>
                </c:pt>
                <c:pt idx="26952">
                  <c:v>4277326788.1944442</c:v>
                </c:pt>
                <c:pt idx="26953">
                  <c:v>4277326857.6388888</c:v>
                </c:pt>
                <c:pt idx="26954">
                  <c:v>4277326927.0833335</c:v>
                </c:pt>
                <c:pt idx="26955">
                  <c:v>4277326996.5277781</c:v>
                </c:pt>
                <c:pt idx="26956">
                  <c:v>4277327065.9722219</c:v>
                </c:pt>
                <c:pt idx="26957">
                  <c:v>4277327135.4166665</c:v>
                </c:pt>
                <c:pt idx="26958">
                  <c:v>4277327204.8611112</c:v>
                </c:pt>
                <c:pt idx="26959">
                  <c:v>4277327274.3055553</c:v>
                </c:pt>
                <c:pt idx="26960">
                  <c:v>4277327343.75</c:v>
                </c:pt>
                <c:pt idx="26961">
                  <c:v>4277327413.1944447</c:v>
                </c:pt>
                <c:pt idx="26962">
                  <c:v>4277327482.6388888</c:v>
                </c:pt>
                <c:pt idx="26963">
                  <c:v>4277327552.0833335</c:v>
                </c:pt>
                <c:pt idx="26964">
                  <c:v>4277327621.5277781</c:v>
                </c:pt>
                <c:pt idx="26965">
                  <c:v>4277327690.9722219</c:v>
                </c:pt>
                <c:pt idx="26966">
                  <c:v>4277327760.4166665</c:v>
                </c:pt>
                <c:pt idx="26967">
                  <c:v>4277327829.8611112</c:v>
                </c:pt>
                <c:pt idx="26968">
                  <c:v>4277327899.3055558</c:v>
                </c:pt>
                <c:pt idx="26969">
                  <c:v>4277327968.75</c:v>
                </c:pt>
                <c:pt idx="26970">
                  <c:v>4277328038.1944447</c:v>
                </c:pt>
                <c:pt idx="26971">
                  <c:v>4277328107.6388893</c:v>
                </c:pt>
                <c:pt idx="26972">
                  <c:v>4277328177.083333</c:v>
                </c:pt>
                <c:pt idx="26973">
                  <c:v>4277328246.5277777</c:v>
                </c:pt>
                <c:pt idx="26974">
                  <c:v>4277328315.9722223</c:v>
                </c:pt>
                <c:pt idx="26975">
                  <c:v>4277328385.4166665</c:v>
                </c:pt>
                <c:pt idx="26976">
                  <c:v>4277328454.8611112</c:v>
                </c:pt>
                <c:pt idx="26977">
                  <c:v>4277328524.3055558</c:v>
                </c:pt>
                <c:pt idx="26978">
                  <c:v>4277328593.7499995</c:v>
                </c:pt>
                <c:pt idx="26979">
                  <c:v>4277328663.1944442</c:v>
                </c:pt>
                <c:pt idx="26980">
                  <c:v>4277328732.6388888</c:v>
                </c:pt>
                <c:pt idx="26981">
                  <c:v>4277328802.083333</c:v>
                </c:pt>
                <c:pt idx="26982">
                  <c:v>4277328871.5277777</c:v>
                </c:pt>
                <c:pt idx="26983">
                  <c:v>4277328940.9722223</c:v>
                </c:pt>
                <c:pt idx="26984">
                  <c:v>4277329010.416667</c:v>
                </c:pt>
                <c:pt idx="26985">
                  <c:v>4277329079.8611112</c:v>
                </c:pt>
                <c:pt idx="26986">
                  <c:v>4277329149.3055558</c:v>
                </c:pt>
                <c:pt idx="26987">
                  <c:v>4277329218.7500005</c:v>
                </c:pt>
                <c:pt idx="26988">
                  <c:v>4277329288.1944442</c:v>
                </c:pt>
                <c:pt idx="26989">
                  <c:v>4277329357.6388888</c:v>
                </c:pt>
                <c:pt idx="26990">
                  <c:v>4277329428.2407403</c:v>
                </c:pt>
                <c:pt idx="26991">
                  <c:v>4277329497.6851854</c:v>
                </c:pt>
                <c:pt idx="26992">
                  <c:v>4277329567.1296301</c:v>
                </c:pt>
                <c:pt idx="26993">
                  <c:v>4277329636.5740738</c:v>
                </c:pt>
                <c:pt idx="26994">
                  <c:v>4277329706.0185184</c:v>
                </c:pt>
                <c:pt idx="26995">
                  <c:v>4277329775.4629631</c:v>
                </c:pt>
                <c:pt idx="26996">
                  <c:v>4277329844.9074073</c:v>
                </c:pt>
                <c:pt idx="26997">
                  <c:v>4277329914.3518519</c:v>
                </c:pt>
                <c:pt idx="26998">
                  <c:v>4277329983.7962966</c:v>
                </c:pt>
                <c:pt idx="26999">
                  <c:v>4277330053.2407403</c:v>
                </c:pt>
                <c:pt idx="27000">
                  <c:v>4277330122.685185</c:v>
                </c:pt>
                <c:pt idx="27001">
                  <c:v>4277330192.1296296</c:v>
                </c:pt>
                <c:pt idx="27002">
                  <c:v>4277330261.5740743</c:v>
                </c:pt>
                <c:pt idx="27003">
                  <c:v>4277330331.0185184</c:v>
                </c:pt>
                <c:pt idx="27004">
                  <c:v>4277330400.4629631</c:v>
                </c:pt>
                <c:pt idx="27005">
                  <c:v>4277330469.9074078</c:v>
                </c:pt>
                <c:pt idx="27006">
                  <c:v>4277330539.3518515</c:v>
                </c:pt>
                <c:pt idx="27007">
                  <c:v>4277330608.7962961</c:v>
                </c:pt>
                <c:pt idx="27008">
                  <c:v>4277330678.2407408</c:v>
                </c:pt>
                <c:pt idx="27009">
                  <c:v>4277330747.685185</c:v>
                </c:pt>
                <c:pt idx="27010">
                  <c:v>4277330817.1296296</c:v>
                </c:pt>
                <c:pt idx="27011">
                  <c:v>4277330886.5740743</c:v>
                </c:pt>
                <c:pt idx="27012">
                  <c:v>4277330956.018518</c:v>
                </c:pt>
                <c:pt idx="27013">
                  <c:v>4277331025.4629626</c:v>
                </c:pt>
                <c:pt idx="27014">
                  <c:v>4277331094.9074078</c:v>
                </c:pt>
                <c:pt idx="27015">
                  <c:v>4277331164.3518524</c:v>
                </c:pt>
                <c:pt idx="27016">
                  <c:v>4277331233.7962961</c:v>
                </c:pt>
                <c:pt idx="27017">
                  <c:v>4277331303.2407408</c:v>
                </c:pt>
                <c:pt idx="27018">
                  <c:v>4277331372.6851854</c:v>
                </c:pt>
                <c:pt idx="27019">
                  <c:v>4277331442.1296296</c:v>
                </c:pt>
                <c:pt idx="27020">
                  <c:v>4277331511.5740743</c:v>
                </c:pt>
                <c:pt idx="27021">
                  <c:v>4277331581.0185189</c:v>
                </c:pt>
                <c:pt idx="27022">
                  <c:v>4277331650.4629626</c:v>
                </c:pt>
                <c:pt idx="27023">
                  <c:v>4277331719.9074073</c:v>
                </c:pt>
                <c:pt idx="27024">
                  <c:v>4277331789.3518519</c:v>
                </c:pt>
                <c:pt idx="27025">
                  <c:v>4277331858.7962961</c:v>
                </c:pt>
                <c:pt idx="27026">
                  <c:v>4277331928.2407408</c:v>
                </c:pt>
                <c:pt idx="27027">
                  <c:v>4277331997.6851854</c:v>
                </c:pt>
                <c:pt idx="27028">
                  <c:v>4277332067.1296291</c:v>
                </c:pt>
                <c:pt idx="27029">
                  <c:v>4277332136.5740738</c:v>
                </c:pt>
                <c:pt idx="27030">
                  <c:v>4277332206.0185184</c:v>
                </c:pt>
                <c:pt idx="27031">
                  <c:v>4277332276.6203704</c:v>
                </c:pt>
                <c:pt idx="27032">
                  <c:v>4277332346.064815</c:v>
                </c:pt>
                <c:pt idx="27033">
                  <c:v>4277332415.5092597</c:v>
                </c:pt>
                <c:pt idx="27034">
                  <c:v>4277332484.9537034</c:v>
                </c:pt>
                <c:pt idx="27035">
                  <c:v>4277332554.3981481</c:v>
                </c:pt>
                <c:pt idx="27036">
                  <c:v>4277332623.8425927</c:v>
                </c:pt>
                <c:pt idx="27037">
                  <c:v>4277332693.2870369</c:v>
                </c:pt>
                <c:pt idx="27038">
                  <c:v>4277332762.7314816</c:v>
                </c:pt>
                <c:pt idx="27039">
                  <c:v>4277332832.1759262</c:v>
                </c:pt>
                <c:pt idx="27040">
                  <c:v>4277332901.6203699</c:v>
                </c:pt>
                <c:pt idx="27041">
                  <c:v>4277332971.0648146</c:v>
                </c:pt>
                <c:pt idx="27042">
                  <c:v>4277333040.5092592</c:v>
                </c:pt>
                <c:pt idx="27043">
                  <c:v>4277333109.9537034</c:v>
                </c:pt>
                <c:pt idx="27044">
                  <c:v>4277333179.3981481</c:v>
                </c:pt>
                <c:pt idx="27045">
                  <c:v>4277333248.8425927</c:v>
                </c:pt>
                <c:pt idx="27046">
                  <c:v>4277333318.2870374</c:v>
                </c:pt>
                <c:pt idx="27047">
                  <c:v>4277333387.7314816</c:v>
                </c:pt>
                <c:pt idx="27048">
                  <c:v>4277333457.1759262</c:v>
                </c:pt>
                <c:pt idx="27049">
                  <c:v>4277333526.6203709</c:v>
                </c:pt>
                <c:pt idx="27050">
                  <c:v>4277333596.0648146</c:v>
                </c:pt>
                <c:pt idx="27051">
                  <c:v>4277333665.5092592</c:v>
                </c:pt>
                <c:pt idx="27052">
                  <c:v>4277333734.9537039</c:v>
                </c:pt>
                <c:pt idx="27053">
                  <c:v>4277333804.3981481</c:v>
                </c:pt>
                <c:pt idx="27054">
                  <c:v>4277333873.8425927</c:v>
                </c:pt>
                <c:pt idx="27055">
                  <c:v>4277333943.2870374</c:v>
                </c:pt>
                <c:pt idx="27056">
                  <c:v>4277334012.7314811</c:v>
                </c:pt>
                <c:pt idx="27057">
                  <c:v>4277334082.1759257</c:v>
                </c:pt>
                <c:pt idx="27058">
                  <c:v>4277334151.6203704</c:v>
                </c:pt>
                <c:pt idx="27059">
                  <c:v>4277334221.0648146</c:v>
                </c:pt>
                <c:pt idx="27060">
                  <c:v>4277334290.5092592</c:v>
                </c:pt>
                <c:pt idx="27061">
                  <c:v>4277334359.9537039</c:v>
                </c:pt>
                <c:pt idx="27062">
                  <c:v>4277334429.3981485</c:v>
                </c:pt>
                <c:pt idx="27063">
                  <c:v>4277334498.8425922</c:v>
                </c:pt>
                <c:pt idx="27064">
                  <c:v>4277334568.2870369</c:v>
                </c:pt>
                <c:pt idx="27065">
                  <c:v>4277334637.7314816</c:v>
                </c:pt>
                <c:pt idx="27066">
                  <c:v>4277334708.3333335</c:v>
                </c:pt>
                <c:pt idx="27067">
                  <c:v>4277334777.7777781</c:v>
                </c:pt>
                <c:pt idx="27068">
                  <c:v>4277334847.2222219</c:v>
                </c:pt>
                <c:pt idx="27069">
                  <c:v>4277334916.6666665</c:v>
                </c:pt>
                <c:pt idx="27070">
                  <c:v>4277334986.1111112</c:v>
                </c:pt>
                <c:pt idx="27071">
                  <c:v>4277335055.5555553</c:v>
                </c:pt>
                <c:pt idx="27072">
                  <c:v>4277335125</c:v>
                </c:pt>
                <c:pt idx="27073">
                  <c:v>4277335194.4444447</c:v>
                </c:pt>
                <c:pt idx="27074">
                  <c:v>4277335263.8888884</c:v>
                </c:pt>
                <c:pt idx="27075">
                  <c:v>4277335333.3333335</c:v>
                </c:pt>
                <c:pt idx="27076">
                  <c:v>4277335402.7777781</c:v>
                </c:pt>
                <c:pt idx="27077">
                  <c:v>4277335472.2222219</c:v>
                </c:pt>
                <c:pt idx="27078">
                  <c:v>4277335541.6666665</c:v>
                </c:pt>
                <c:pt idx="27079">
                  <c:v>4277335611.1111112</c:v>
                </c:pt>
                <c:pt idx="27080">
                  <c:v>4277335680.5555558</c:v>
                </c:pt>
                <c:pt idx="27081">
                  <c:v>4277335750</c:v>
                </c:pt>
                <c:pt idx="27082">
                  <c:v>4277335819.4444447</c:v>
                </c:pt>
                <c:pt idx="27083">
                  <c:v>4277335888.8888893</c:v>
                </c:pt>
                <c:pt idx="27084">
                  <c:v>4277335958.333333</c:v>
                </c:pt>
                <c:pt idx="27085">
                  <c:v>4277336027.7777777</c:v>
                </c:pt>
                <c:pt idx="27086">
                  <c:v>4277336097.2222223</c:v>
                </c:pt>
                <c:pt idx="27087">
                  <c:v>4277336166.6666665</c:v>
                </c:pt>
                <c:pt idx="27088">
                  <c:v>4277336236.1111112</c:v>
                </c:pt>
                <c:pt idx="27089">
                  <c:v>4277336305.5555558</c:v>
                </c:pt>
                <c:pt idx="27090">
                  <c:v>4277336374.9999995</c:v>
                </c:pt>
                <c:pt idx="27091">
                  <c:v>4277336444.4444442</c:v>
                </c:pt>
                <c:pt idx="27092">
                  <c:v>4277336513.8888888</c:v>
                </c:pt>
                <c:pt idx="27093">
                  <c:v>4277336583.3333335</c:v>
                </c:pt>
                <c:pt idx="27094">
                  <c:v>4277336652.7777777</c:v>
                </c:pt>
                <c:pt idx="27095">
                  <c:v>4277336722.2222223</c:v>
                </c:pt>
                <c:pt idx="27096">
                  <c:v>4277336791.666667</c:v>
                </c:pt>
                <c:pt idx="27097">
                  <c:v>4277336861.1111107</c:v>
                </c:pt>
                <c:pt idx="27098">
                  <c:v>4277336907.4074073</c:v>
                </c:pt>
                <c:pt idx="27099">
                  <c:v>4277336910.8796296</c:v>
                </c:pt>
                <c:pt idx="27100">
                  <c:v>4277336913.1944447</c:v>
                </c:pt>
                <c:pt idx="27101">
                  <c:v>4277336916.6666665</c:v>
                </c:pt>
                <c:pt idx="27102">
                  <c:v>4277336920.1388888</c:v>
                </c:pt>
                <c:pt idx="27103">
                  <c:v>4277336923.6111112</c:v>
                </c:pt>
                <c:pt idx="27104">
                  <c:v>4277336927.0833335</c:v>
                </c:pt>
                <c:pt idx="27105">
                  <c:v>4277336929.3981481</c:v>
                </c:pt>
                <c:pt idx="27106">
                  <c:v>4277336932.8703704</c:v>
                </c:pt>
                <c:pt idx="27107">
                  <c:v>4277336936.3425927</c:v>
                </c:pt>
                <c:pt idx="27108">
                  <c:v>4277336939.814815</c:v>
                </c:pt>
                <c:pt idx="27109">
                  <c:v>4277336942.1296296</c:v>
                </c:pt>
                <c:pt idx="27110">
                  <c:v>4277336945.6018519</c:v>
                </c:pt>
                <c:pt idx="27111">
                  <c:v>4277336949.0740743</c:v>
                </c:pt>
                <c:pt idx="27112">
                  <c:v>4277336952.5462966</c:v>
                </c:pt>
                <c:pt idx="27113">
                  <c:v>4277336954.8611112</c:v>
                </c:pt>
                <c:pt idx="27114">
                  <c:v>4277336958.3333335</c:v>
                </c:pt>
                <c:pt idx="27115">
                  <c:v>4277336961.8055558</c:v>
                </c:pt>
                <c:pt idx="27116">
                  <c:v>4277336965.2777781</c:v>
                </c:pt>
                <c:pt idx="27117">
                  <c:v>4277336968.75</c:v>
                </c:pt>
                <c:pt idx="27118">
                  <c:v>4277336971.064815</c:v>
                </c:pt>
                <c:pt idx="27119">
                  <c:v>4277336974.5370374</c:v>
                </c:pt>
                <c:pt idx="27120">
                  <c:v>4277336978.0092597</c:v>
                </c:pt>
                <c:pt idx="27121">
                  <c:v>4277336981.4814816</c:v>
                </c:pt>
                <c:pt idx="27122">
                  <c:v>4277336983.7962966</c:v>
                </c:pt>
                <c:pt idx="27123">
                  <c:v>4277336987.2685189</c:v>
                </c:pt>
                <c:pt idx="27124">
                  <c:v>4277336990.7407413</c:v>
                </c:pt>
                <c:pt idx="27125">
                  <c:v>4277336994.2129626</c:v>
                </c:pt>
                <c:pt idx="27126">
                  <c:v>4277336996.5277781</c:v>
                </c:pt>
                <c:pt idx="27127">
                  <c:v>4277337000.0000005</c:v>
                </c:pt>
                <c:pt idx="27128">
                  <c:v>4277337003.4722228</c:v>
                </c:pt>
                <c:pt idx="27129">
                  <c:v>4277337006.9444442</c:v>
                </c:pt>
                <c:pt idx="27130">
                  <c:v>4277337010.4166665</c:v>
                </c:pt>
                <c:pt idx="27131">
                  <c:v>4277337012.731482</c:v>
                </c:pt>
                <c:pt idx="27132">
                  <c:v>4277337016.2037034</c:v>
                </c:pt>
                <c:pt idx="27133">
                  <c:v>4277337019.6759257</c:v>
                </c:pt>
                <c:pt idx="27134">
                  <c:v>4277337023.1481481</c:v>
                </c:pt>
                <c:pt idx="27135">
                  <c:v>4277337025.4629626</c:v>
                </c:pt>
                <c:pt idx="27136">
                  <c:v>4277337028.935185</c:v>
                </c:pt>
                <c:pt idx="27137">
                  <c:v>4277337032.4074073</c:v>
                </c:pt>
                <c:pt idx="27138">
                  <c:v>4277337035.8796296</c:v>
                </c:pt>
                <c:pt idx="27139">
                  <c:v>4277337039.3518519</c:v>
                </c:pt>
                <c:pt idx="27140">
                  <c:v>4277337041.6666665</c:v>
                </c:pt>
                <c:pt idx="27141">
                  <c:v>4277337045.1388888</c:v>
                </c:pt>
                <c:pt idx="27142">
                  <c:v>4277337048.6111112</c:v>
                </c:pt>
                <c:pt idx="27143">
                  <c:v>4277337052.0833335</c:v>
                </c:pt>
                <c:pt idx="27144">
                  <c:v>4277337054.3981481</c:v>
                </c:pt>
                <c:pt idx="27145">
                  <c:v>4277337057.8703704</c:v>
                </c:pt>
                <c:pt idx="27146">
                  <c:v>4277337061.3425927</c:v>
                </c:pt>
                <c:pt idx="27147">
                  <c:v>4277337064.814815</c:v>
                </c:pt>
                <c:pt idx="27148">
                  <c:v>4277337067.1296296</c:v>
                </c:pt>
                <c:pt idx="27149">
                  <c:v>4277337070.6018519</c:v>
                </c:pt>
                <c:pt idx="27150">
                  <c:v>4277337074.0740743</c:v>
                </c:pt>
                <c:pt idx="27151">
                  <c:v>4277337077.5462966</c:v>
                </c:pt>
                <c:pt idx="27152">
                  <c:v>4277337081.0185189</c:v>
                </c:pt>
                <c:pt idx="27153">
                  <c:v>4277337083.3333335</c:v>
                </c:pt>
                <c:pt idx="27154">
                  <c:v>4277337086.8055558</c:v>
                </c:pt>
                <c:pt idx="27155">
                  <c:v>4277337090.2777781</c:v>
                </c:pt>
                <c:pt idx="27156">
                  <c:v>4277337093.7500005</c:v>
                </c:pt>
                <c:pt idx="27157">
                  <c:v>4277337096.064815</c:v>
                </c:pt>
                <c:pt idx="27158">
                  <c:v>4277337099.5370374</c:v>
                </c:pt>
                <c:pt idx="27159">
                  <c:v>4277337103.0092597</c:v>
                </c:pt>
                <c:pt idx="27160">
                  <c:v>4277337106.4814811</c:v>
                </c:pt>
                <c:pt idx="27161">
                  <c:v>4277337109.9537034</c:v>
                </c:pt>
                <c:pt idx="27162">
                  <c:v>4277337112.2685189</c:v>
                </c:pt>
                <c:pt idx="27163">
                  <c:v>4277337115.7407403</c:v>
                </c:pt>
                <c:pt idx="27164">
                  <c:v>4277337119.2129626</c:v>
                </c:pt>
                <c:pt idx="27165">
                  <c:v>4277337122.685185</c:v>
                </c:pt>
                <c:pt idx="27166">
                  <c:v>4277337124.9999995</c:v>
                </c:pt>
                <c:pt idx="27167">
                  <c:v>4277337128.4722219</c:v>
                </c:pt>
                <c:pt idx="27168">
                  <c:v>4277337131.9444442</c:v>
                </c:pt>
                <c:pt idx="27169">
                  <c:v>4277337135.4166665</c:v>
                </c:pt>
                <c:pt idx="27170">
                  <c:v>4277337137.7314811</c:v>
                </c:pt>
                <c:pt idx="27171">
                  <c:v>4277337141.2037034</c:v>
                </c:pt>
                <c:pt idx="27172">
                  <c:v>4277337144.6759257</c:v>
                </c:pt>
                <c:pt idx="27173">
                  <c:v>4277337148.1481481</c:v>
                </c:pt>
                <c:pt idx="27174">
                  <c:v>4277337151.6203704</c:v>
                </c:pt>
                <c:pt idx="27175">
                  <c:v>4277337153.935185</c:v>
                </c:pt>
                <c:pt idx="27176">
                  <c:v>4277337157.4074073</c:v>
                </c:pt>
                <c:pt idx="27177">
                  <c:v>4277337160.8796296</c:v>
                </c:pt>
                <c:pt idx="27178">
                  <c:v>4277337164.3518519</c:v>
                </c:pt>
                <c:pt idx="27179">
                  <c:v>4277337166.6666665</c:v>
                </c:pt>
                <c:pt idx="27180">
                  <c:v>4277337170.1388888</c:v>
                </c:pt>
                <c:pt idx="27181">
                  <c:v>4277337173.6111112</c:v>
                </c:pt>
                <c:pt idx="27182">
                  <c:v>4277337177.0833335</c:v>
                </c:pt>
                <c:pt idx="27183">
                  <c:v>4277337179.3981481</c:v>
                </c:pt>
                <c:pt idx="27184">
                  <c:v>4277337182.8703704</c:v>
                </c:pt>
                <c:pt idx="27185">
                  <c:v>4277337186.3425927</c:v>
                </c:pt>
                <c:pt idx="27186">
                  <c:v>4277337189.814815</c:v>
                </c:pt>
                <c:pt idx="27187">
                  <c:v>4277337193.2870374</c:v>
                </c:pt>
                <c:pt idx="27188">
                  <c:v>4277337195.6018519</c:v>
                </c:pt>
                <c:pt idx="27189">
                  <c:v>4277337199.0740743</c:v>
                </c:pt>
                <c:pt idx="27190">
                  <c:v>4277337202.5462966</c:v>
                </c:pt>
                <c:pt idx="27191">
                  <c:v>4277337206.018518</c:v>
                </c:pt>
                <c:pt idx="27192">
                  <c:v>4277337208.3333335</c:v>
                </c:pt>
                <c:pt idx="27193">
                  <c:v>4277337211.8055558</c:v>
                </c:pt>
                <c:pt idx="27194">
                  <c:v>4277337215.2777772</c:v>
                </c:pt>
                <c:pt idx="27195">
                  <c:v>4277337218.7499995</c:v>
                </c:pt>
                <c:pt idx="27196">
                  <c:v>4277337222.2222219</c:v>
                </c:pt>
                <c:pt idx="27197">
                  <c:v>4277337224.5370374</c:v>
                </c:pt>
                <c:pt idx="27198">
                  <c:v>4277337228.0092587</c:v>
                </c:pt>
                <c:pt idx="27199">
                  <c:v>4277337231.4814811</c:v>
                </c:pt>
                <c:pt idx="27200">
                  <c:v>4277337234.9537034</c:v>
                </c:pt>
                <c:pt idx="27201">
                  <c:v>4277337237.2685184</c:v>
                </c:pt>
                <c:pt idx="27202">
                  <c:v>4277337240.7407403</c:v>
                </c:pt>
                <c:pt idx="27203">
                  <c:v>4277337244.2129626</c:v>
                </c:pt>
                <c:pt idx="27204">
                  <c:v>4277337247.685185</c:v>
                </c:pt>
                <c:pt idx="27205">
                  <c:v>4277337250</c:v>
                </c:pt>
                <c:pt idx="27206">
                  <c:v>4277337253.4722219</c:v>
                </c:pt>
                <c:pt idx="27207">
                  <c:v>4277337256.9444442</c:v>
                </c:pt>
                <c:pt idx="27208">
                  <c:v>4277337260.4166665</c:v>
                </c:pt>
                <c:pt idx="27209">
                  <c:v>4277337263.8888888</c:v>
                </c:pt>
                <c:pt idx="27210">
                  <c:v>4277337266.2037034</c:v>
                </c:pt>
                <c:pt idx="27211">
                  <c:v>4277337269.6759257</c:v>
                </c:pt>
                <c:pt idx="27212">
                  <c:v>4277337273.1481481</c:v>
                </c:pt>
                <c:pt idx="27213">
                  <c:v>4277337276.6203704</c:v>
                </c:pt>
                <c:pt idx="27214">
                  <c:v>4277337278.935185</c:v>
                </c:pt>
                <c:pt idx="27215">
                  <c:v>4277337282.4074073</c:v>
                </c:pt>
                <c:pt idx="27216">
                  <c:v>4277337285.8796296</c:v>
                </c:pt>
                <c:pt idx="27217">
                  <c:v>4277337289.3518519</c:v>
                </c:pt>
                <c:pt idx="27218">
                  <c:v>4277337292.8240743</c:v>
                </c:pt>
                <c:pt idx="27219">
                  <c:v>4277337296.2962961</c:v>
                </c:pt>
                <c:pt idx="27220">
                  <c:v>4277337299.7685184</c:v>
                </c:pt>
                <c:pt idx="27221">
                  <c:v>4277337303.2407408</c:v>
                </c:pt>
                <c:pt idx="27222">
                  <c:v>4277337305.5555553</c:v>
                </c:pt>
                <c:pt idx="27223">
                  <c:v>4277337309.0277777</c:v>
                </c:pt>
                <c:pt idx="27224">
                  <c:v>4277337312.5</c:v>
                </c:pt>
                <c:pt idx="27225">
                  <c:v>4277337315.9722223</c:v>
                </c:pt>
                <c:pt idx="27226">
                  <c:v>4277337319.4444447</c:v>
                </c:pt>
                <c:pt idx="27227">
                  <c:v>4277337321.7592592</c:v>
                </c:pt>
                <c:pt idx="27228">
                  <c:v>4277337325.2314816</c:v>
                </c:pt>
                <c:pt idx="27229">
                  <c:v>4277337328.7037039</c:v>
                </c:pt>
                <c:pt idx="27230">
                  <c:v>4277337332.1759262</c:v>
                </c:pt>
                <c:pt idx="27231">
                  <c:v>4277337334.4907408</c:v>
                </c:pt>
                <c:pt idx="27232">
                  <c:v>4277337337.9629631</c:v>
                </c:pt>
                <c:pt idx="27233">
                  <c:v>4277337341.4351854</c:v>
                </c:pt>
                <c:pt idx="27234">
                  <c:v>4277337344.9074078</c:v>
                </c:pt>
                <c:pt idx="27235">
                  <c:v>4277337347.2222223</c:v>
                </c:pt>
                <c:pt idx="27236">
                  <c:v>4277337350.6944447</c:v>
                </c:pt>
                <c:pt idx="27237">
                  <c:v>4277337354.166667</c:v>
                </c:pt>
                <c:pt idx="27238">
                  <c:v>4277337357.6388893</c:v>
                </c:pt>
                <c:pt idx="27239">
                  <c:v>4277337361.1111112</c:v>
                </c:pt>
                <c:pt idx="27240">
                  <c:v>4277337363.4259262</c:v>
                </c:pt>
                <c:pt idx="27241">
                  <c:v>4277337366.8981485</c:v>
                </c:pt>
                <c:pt idx="27242">
                  <c:v>4277337370.3703709</c:v>
                </c:pt>
                <c:pt idx="27243">
                  <c:v>4277337373.8425927</c:v>
                </c:pt>
                <c:pt idx="27244">
                  <c:v>4277337376.1574078</c:v>
                </c:pt>
                <c:pt idx="27245">
                  <c:v>4277337379.6296301</c:v>
                </c:pt>
                <c:pt idx="27246">
                  <c:v>4277337383.1018519</c:v>
                </c:pt>
                <c:pt idx="27247">
                  <c:v>4277337386.5740738</c:v>
                </c:pt>
                <c:pt idx="27248">
                  <c:v>4277337398.1481485</c:v>
                </c:pt>
                <c:pt idx="27249">
                  <c:v>4277337409.7222223</c:v>
                </c:pt>
                <c:pt idx="27250">
                  <c:v>4277337421.2962961</c:v>
                </c:pt>
                <c:pt idx="27251">
                  <c:v>4277337432.8703709</c:v>
                </c:pt>
                <c:pt idx="27252">
                  <c:v>4277337444.4444447</c:v>
                </c:pt>
                <c:pt idx="27253">
                  <c:v>4277337456.0185184</c:v>
                </c:pt>
                <c:pt idx="27254">
                  <c:v>4277337467.5925922</c:v>
                </c:pt>
                <c:pt idx="27255">
                  <c:v>4277337480.3240738</c:v>
                </c:pt>
                <c:pt idx="27256">
                  <c:v>4277337491.8981485</c:v>
                </c:pt>
                <c:pt idx="27257">
                  <c:v>4277337503.4722223</c:v>
                </c:pt>
                <c:pt idx="27258">
                  <c:v>4277337515.0462961</c:v>
                </c:pt>
                <c:pt idx="27259">
                  <c:v>4277337526.6203699</c:v>
                </c:pt>
                <c:pt idx="27260">
                  <c:v>4277337538.1944447</c:v>
                </c:pt>
                <c:pt idx="27261">
                  <c:v>4277337549.7685184</c:v>
                </c:pt>
                <c:pt idx="27262">
                  <c:v>4277337561.3425922</c:v>
                </c:pt>
                <c:pt idx="27263">
                  <c:v>4277337572.916667</c:v>
                </c:pt>
                <c:pt idx="27264">
                  <c:v>4277337584.4907408</c:v>
                </c:pt>
                <c:pt idx="27265">
                  <c:v>4277337597.2222223</c:v>
                </c:pt>
                <c:pt idx="27266">
                  <c:v>4277337608.7962961</c:v>
                </c:pt>
                <c:pt idx="27267">
                  <c:v>4277337620.3703699</c:v>
                </c:pt>
                <c:pt idx="27268">
                  <c:v>4277337631.9444447</c:v>
                </c:pt>
                <c:pt idx="27269">
                  <c:v>4277337643.5185184</c:v>
                </c:pt>
                <c:pt idx="27270">
                  <c:v>4277337655.0925922</c:v>
                </c:pt>
                <c:pt idx="27271">
                  <c:v>4277337666.6666665</c:v>
                </c:pt>
                <c:pt idx="27272">
                  <c:v>4277337678.2407408</c:v>
                </c:pt>
                <c:pt idx="27273">
                  <c:v>4277337689.8148146</c:v>
                </c:pt>
                <c:pt idx="27274">
                  <c:v>4277337701.3888888</c:v>
                </c:pt>
                <c:pt idx="27275">
                  <c:v>4277337714.1203704</c:v>
                </c:pt>
                <c:pt idx="27276">
                  <c:v>4277337725.6944442</c:v>
                </c:pt>
                <c:pt idx="27277">
                  <c:v>4277337737.2685184</c:v>
                </c:pt>
                <c:pt idx="27278">
                  <c:v>4277337771.9907413</c:v>
                </c:pt>
                <c:pt idx="27279">
                  <c:v>4277337806.7129626</c:v>
                </c:pt>
                <c:pt idx="27280">
                  <c:v>4277337841.435185</c:v>
                </c:pt>
                <c:pt idx="27281">
                  <c:v>4277337876.1574073</c:v>
                </c:pt>
                <c:pt idx="27282">
                  <c:v>4277337910.8796296</c:v>
                </c:pt>
                <c:pt idx="27283">
                  <c:v>4277337945.6018519</c:v>
                </c:pt>
                <c:pt idx="27284">
                  <c:v>4277337980.3240743</c:v>
                </c:pt>
                <c:pt idx="27285">
                  <c:v>4277338015.0462966</c:v>
                </c:pt>
                <c:pt idx="27286">
                  <c:v>4277338049.7685184</c:v>
                </c:pt>
                <c:pt idx="27287">
                  <c:v>4277338084.4907408</c:v>
                </c:pt>
                <c:pt idx="27288">
                  <c:v>4277338119.2129631</c:v>
                </c:pt>
                <c:pt idx="27289">
                  <c:v>4277338153.9351854</c:v>
                </c:pt>
                <c:pt idx="27290">
                  <c:v>4277338188.6574078</c:v>
                </c:pt>
                <c:pt idx="27291">
                  <c:v>4277338223.3796301</c:v>
                </c:pt>
                <c:pt idx="27292">
                  <c:v>4277338236.1111116</c:v>
                </c:pt>
                <c:pt idx="27293">
                  <c:v>4277338239.583333</c:v>
                </c:pt>
                <c:pt idx="27294">
                  <c:v>4277338241.8981485</c:v>
                </c:pt>
                <c:pt idx="27295">
                  <c:v>4277338245.3703709</c:v>
                </c:pt>
                <c:pt idx="27296">
                  <c:v>4277338248.8425922</c:v>
                </c:pt>
                <c:pt idx="27297">
                  <c:v>4277338252.3148146</c:v>
                </c:pt>
                <c:pt idx="27298">
                  <c:v>4277338254.6296301</c:v>
                </c:pt>
                <c:pt idx="27299">
                  <c:v>4277338258.1018515</c:v>
                </c:pt>
                <c:pt idx="27300">
                  <c:v>4277338261.5740738</c:v>
                </c:pt>
                <c:pt idx="27301">
                  <c:v>4277338265.0462961</c:v>
                </c:pt>
                <c:pt idx="27302">
                  <c:v>4277338268.5185184</c:v>
                </c:pt>
                <c:pt idx="27303">
                  <c:v>4277338270.833333</c:v>
                </c:pt>
                <c:pt idx="27304">
                  <c:v>4277338274.3055553</c:v>
                </c:pt>
                <c:pt idx="27305">
                  <c:v>4277338277.7777777</c:v>
                </c:pt>
                <c:pt idx="27306">
                  <c:v>4277338281.25</c:v>
                </c:pt>
                <c:pt idx="27307">
                  <c:v>4277338283.5648146</c:v>
                </c:pt>
                <c:pt idx="27308">
                  <c:v>4277338287.0370369</c:v>
                </c:pt>
                <c:pt idx="27309">
                  <c:v>4277338290.5092592</c:v>
                </c:pt>
                <c:pt idx="27310">
                  <c:v>4277338293.9814816</c:v>
                </c:pt>
                <c:pt idx="27311">
                  <c:v>4277338297.4537039</c:v>
                </c:pt>
                <c:pt idx="27312">
                  <c:v>4277338299.7685184</c:v>
                </c:pt>
                <c:pt idx="27313">
                  <c:v>4277338303.2407408</c:v>
                </c:pt>
                <c:pt idx="27314">
                  <c:v>4277338306.7129631</c:v>
                </c:pt>
                <c:pt idx="27315">
                  <c:v>4277338310.1851854</c:v>
                </c:pt>
                <c:pt idx="27316">
                  <c:v>4277338312.5</c:v>
                </c:pt>
                <c:pt idx="27317">
                  <c:v>4277338315.9722223</c:v>
                </c:pt>
                <c:pt idx="27318">
                  <c:v>4277338319.4444447</c:v>
                </c:pt>
                <c:pt idx="27319">
                  <c:v>4277338322.916667</c:v>
                </c:pt>
                <c:pt idx="27320">
                  <c:v>4277338325.2314816</c:v>
                </c:pt>
                <c:pt idx="27321">
                  <c:v>4277338328.7037039</c:v>
                </c:pt>
                <c:pt idx="27322">
                  <c:v>4277338332.1759262</c:v>
                </c:pt>
                <c:pt idx="27323">
                  <c:v>4277338335.6481485</c:v>
                </c:pt>
                <c:pt idx="27324">
                  <c:v>4277338339.1203699</c:v>
                </c:pt>
                <c:pt idx="27325">
                  <c:v>4277338341.4351854</c:v>
                </c:pt>
                <c:pt idx="27326">
                  <c:v>4277338344.9074078</c:v>
                </c:pt>
                <c:pt idx="27327">
                  <c:v>4277338348.3796291</c:v>
                </c:pt>
                <c:pt idx="27328">
                  <c:v>4277338351.8518515</c:v>
                </c:pt>
                <c:pt idx="27329">
                  <c:v>4277338354.166667</c:v>
                </c:pt>
                <c:pt idx="27330">
                  <c:v>4277338357.6388884</c:v>
                </c:pt>
                <c:pt idx="27331">
                  <c:v>4277338361.1111107</c:v>
                </c:pt>
                <c:pt idx="27332">
                  <c:v>4277338364.583333</c:v>
                </c:pt>
                <c:pt idx="27333">
                  <c:v>4277338366.8981476</c:v>
                </c:pt>
                <c:pt idx="27334">
                  <c:v>4277338370.3703699</c:v>
                </c:pt>
                <c:pt idx="27335">
                  <c:v>4277338373.8425922</c:v>
                </c:pt>
                <c:pt idx="27336">
                  <c:v>4277338377.3148146</c:v>
                </c:pt>
                <c:pt idx="27337">
                  <c:v>4277338380.7870369</c:v>
                </c:pt>
                <c:pt idx="27338">
                  <c:v>4277338383.1018515</c:v>
                </c:pt>
                <c:pt idx="27339">
                  <c:v>4277338386.5740738</c:v>
                </c:pt>
                <c:pt idx="27340">
                  <c:v>4277338390.0462961</c:v>
                </c:pt>
                <c:pt idx="27341">
                  <c:v>4277338393.5185184</c:v>
                </c:pt>
                <c:pt idx="27342">
                  <c:v>4277338395.833333</c:v>
                </c:pt>
                <c:pt idx="27343">
                  <c:v>4277338399.3055553</c:v>
                </c:pt>
                <c:pt idx="27344">
                  <c:v>4277338402.7777777</c:v>
                </c:pt>
                <c:pt idx="27345">
                  <c:v>4277338406.25</c:v>
                </c:pt>
                <c:pt idx="27346">
                  <c:v>4277338409.7222223</c:v>
                </c:pt>
                <c:pt idx="27347">
                  <c:v>4277338412.0370369</c:v>
                </c:pt>
                <c:pt idx="27348">
                  <c:v>4277338415.5092592</c:v>
                </c:pt>
                <c:pt idx="27349">
                  <c:v>4277338418.9814816</c:v>
                </c:pt>
                <c:pt idx="27350">
                  <c:v>4277338422.4537039</c:v>
                </c:pt>
                <c:pt idx="27351">
                  <c:v>4277338424.7685184</c:v>
                </c:pt>
                <c:pt idx="27352">
                  <c:v>4277338428.2407408</c:v>
                </c:pt>
                <c:pt idx="27353">
                  <c:v>4277338431.7129631</c:v>
                </c:pt>
                <c:pt idx="27354">
                  <c:v>4277338435.1851854</c:v>
                </c:pt>
                <c:pt idx="27355">
                  <c:v>4277338437.5</c:v>
                </c:pt>
                <c:pt idx="27356">
                  <c:v>4277338440.9722223</c:v>
                </c:pt>
                <c:pt idx="27357">
                  <c:v>4277338444.4444447</c:v>
                </c:pt>
                <c:pt idx="27358">
                  <c:v>4277338447.9166665</c:v>
                </c:pt>
                <c:pt idx="27359">
                  <c:v>4277338451.3888888</c:v>
                </c:pt>
                <c:pt idx="27360">
                  <c:v>4277338453.7037039</c:v>
                </c:pt>
                <c:pt idx="27361">
                  <c:v>4277338457.1759257</c:v>
                </c:pt>
                <c:pt idx="27362">
                  <c:v>4277338460.6481481</c:v>
                </c:pt>
                <c:pt idx="27363">
                  <c:v>4277338464.1203704</c:v>
                </c:pt>
                <c:pt idx="27364">
                  <c:v>4277338466.4351854</c:v>
                </c:pt>
                <c:pt idx="27365">
                  <c:v>4277338469.9074073</c:v>
                </c:pt>
                <c:pt idx="27366">
                  <c:v>4277338473.3796296</c:v>
                </c:pt>
                <c:pt idx="27367">
                  <c:v>4277338476.8518519</c:v>
                </c:pt>
                <c:pt idx="27368">
                  <c:v>4277338480.3240743</c:v>
                </c:pt>
                <c:pt idx="27369">
                  <c:v>4277338482.6388888</c:v>
                </c:pt>
                <c:pt idx="27370">
                  <c:v>4277338486.1111112</c:v>
                </c:pt>
                <c:pt idx="27371">
                  <c:v>4277338489.5833335</c:v>
                </c:pt>
                <c:pt idx="27372">
                  <c:v>4277338493.0555558</c:v>
                </c:pt>
                <c:pt idx="27373">
                  <c:v>4277338495.3703704</c:v>
                </c:pt>
                <c:pt idx="27374">
                  <c:v>4277338498.8425927</c:v>
                </c:pt>
                <c:pt idx="27375">
                  <c:v>4277338502.314815</c:v>
                </c:pt>
                <c:pt idx="27376">
                  <c:v>4277338505.7870374</c:v>
                </c:pt>
                <c:pt idx="27377">
                  <c:v>4277338508.1018519</c:v>
                </c:pt>
                <c:pt idx="27378">
                  <c:v>4277338511.5740743</c:v>
                </c:pt>
                <c:pt idx="27379">
                  <c:v>4277338515.0462966</c:v>
                </c:pt>
                <c:pt idx="27380">
                  <c:v>4277338518.5185184</c:v>
                </c:pt>
                <c:pt idx="27381">
                  <c:v>4277338521.9907408</c:v>
                </c:pt>
                <c:pt idx="27382">
                  <c:v>4277338524.3055558</c:v>
                </c:pt>
                <c:pt idx="27383">
                  <c:v>4277338527.7777781</c:v>
                </c:pt>
                <c:pt idx="27384">
                  <c:v>4277338531.25</c:v>
                </c:pt>
                <c:pt idx="27385">
                  <c:v>4277338534.7222223</c:v>
                </c:pt>
                <c:pt idx="27386">
                  <c:v>4277338537.0370374</c:v>
                </c:pt>
                <c:pt idx="27387">
                  <c:v>4277338540.5092597</c:v>
                </c:pt>
                <c:pt idx="27388">
                  <c:v>4277338543.9814816</c:v>
                </c:pt>
                <c:pt idx="27389">
                  <c:v>4277338547.4537034</c:v>
                </c:pt>
                <c:pt idx="27390">
                  <c:v>4277338549.7685189</c:v>
                </c:pt>
                <c:pt idx="27391">
                  <c:v>4277338553.2407413</c:v>
                </c:pt>
                <c:pt idx="27392">
                  <c:v>4277338556.7129626</c:v>
                </c:pt>
                <c:pt idx="27393">
                  <c:v>4277338560.185185</c:v>
                </c:pt>
                <c:pt idx="27394">
                  <c:v>4277338563.6574073</c:v>
                </c:pt>
                <c:pt idx="27395">
                  <c:v>4277338565.9722228</c:v>
                </c:pt>
                <c:pt idx="27396">
                  <c:v>4277338569.4444442</c:v>
                </c:pt>
                <c:pt idx="27397">
                  <c:v>4277338572.9166665</c:v>
                </c:pt>
                <c:pt idx="27398">
                  <c:v>4277338576.3888888</c:v>
                </c:pt>
                <c:pt idx="27399">
                  <c:v>4277338578.7037034</c:v>
                </c:pt>
                <c:pt idx="27400">
                  <c:v>4277338582.1759257</c:v>
                </c:pt>
                <c:pt idx="27401">
                  <c:v>4277338585.6481481</c:v>
                </c:pt>
                <c:pt idx="27402">
                  <c:v>4277338589.1203704</c:v>
                </c:pt>
                <c:pt idx="27403">
                  <c:v>4277338592.5925927</c:v>
                </c:pt>
                <c:pt idx="27404">
                  <c:v>4277338594.9074073</c:v>
                </c:pt>
                <c:pt idx="27405">
                  <c:v>4277338598.3796296</c:v>
                </c:pt>
                <c:pt idx="27406">
                  <c:v>4277338601.8518519</c:v>
                </c:pt>
                <c:pt idx="27407">
                  <c:v>4277338605.3240743</c:v>
                </c:pt>
                <c:pt idx="27408">
                  <c:v>4277338607.6388888</c:v>
                </c:pt>
                <c:pt idx="27409">
                  <c:v>4277338611.1111112</c:v>
                </c:pt>
                <c:pt idx="27410">
                  <c:v>4277338615.7407413</c:v>
                </c:pt>
                <c:pt idx="27411">
                  <c:v>4277338619.2129626</c:v>
                </c:pt>
                <c:pt idx="27412">
                  <c:v>4277338621.5277781</c:v>
                </c:pt>
                <c:pt idx="27413">
                  <c:v>4277338625.0000005</c:v>
                </c:pt>
                <c:pt idx="27414">
                  <c:v>4277338628.4722219</c:v>
                </c:pt>
                <c:pt idx="27415">
                  <c:v>4277338631.9444442</c:v>
                </c:pt>
                <c:pt idx="27416">
                  <c:v>4277338634.2592597</c:v>
                </c:pt>
                <c:pt idx="27417">
                  <c:v>4277338637.7314811</c:v>
                </c:pt>
                <c:pt idx="27418">
                  <c:v>4277338641.2037034</c:v>
                </c:pt>
                <c:pt idx="27419">
                  <c:v>4277338644.6759257</c:v>
                </c:pt>
                <c:pt idx="27420">
                  <c:v>4277338646.9907403</c:v>
                </c:pt>
                <c:pt idx="27421">
                  <c:v>4277338650.4629626</c:v>
                </c:pt>
                <c:pt idx="27422">
                  <c:v>4277338653.935185</c:v>
                </c:pt>
                <c:pt idx="27423">
                  <c:v>4277338657.4074073</c:v>
                </c:pt>
                <c:pt idx="27424">
                  <c:v>4277338660.8796296</c:v>
                </c:pt>
                <c:pt idx="27425">
                  <c:v>4277338663.1944442</c:v>
                </c:pt>
                <c:pt idx="27426">
                  <c:v>4277338666.6666665</c:v>
                </c:pt>
                <c:pt idx="27427">
                  <c:v>4277338670.1388888</c:v>
                </c:pt>
                <c:pt idx="27428">
                  <c:v>4277338673.6111112</c:v>
                </c:pt>
                <c:pt idx="27429">
                  <c:v>4277338675.9259257</c:v>
                </c:pt>
                <c:pt idx="27430">
                  <c:v>4277338679.3981481</c:v>
                </c:pt>
                <c:pt idx="27431">
                  <c:v>4277338682.8703704</c:v>
                </c:pt>
                <c:pt idx="27432">
                  <c:v>4277338686.3425927</c:v>
                </c:pt>
                <c:pt idx="27433">
                  <c:v>4277338688.6574073</c:v>
                </c:pt>
                <c:pt idx="27434">
                  <c:v>4277338692.1296296</c:v>
                </c:pt>
                <c:pt idx="27435">
                  <c:v>4277338695.6018519</c:v>
                </c:pt>
                <c:pt idx="27436">
                  <c:v>4277338699.0740743</c:v>
                </c:pt>
                <c:pt idx="27437">
                  <c:v>4277338702.5462966</c:v>
                </c:pt>
                <c:pt idx="27438">
                  <c:v>4277338704.8611112</c:v>
                </c:pt>
                <c:pt idx="27439">
                  <c:v>4277338708.3333335</c:v>
                </c:pt>
                <c:pt idx="27440">
                  <c:v>4277338711.8055558</c:v>
                </c:pt>
                <c:pt idx="27441">
                  <c:v>4277338715.2777781</c:v>
                </c:pt>
                <c:pt idx="27442">
                  <c:v>4277338717.5925927</c:v>
                </c:pt>
                <c:pt idx="27443">
                  <c:v>4277338721.064815</c:v>
                </c:pt>
                <c:pt idx="27444">
                  <c:v>4277338724.5370374</c:v>
                </c:pt>
                <c:pt idx="27445">
                  <c:v>4277338728.0092587</c:v>
                </c:pt>
                <c:pt idx="27446">
                  <c:v>4277338731.4814811</c:v>
                </c:pt>
                <c:pt idx="27447">
                  <c:v>4277338733.7962966</c:v>
                </c:pt>
                <c:pt idx="27448">
                  <c:v>4277338737.268518</c:v>
                </c:pt>
                <c:pt idx="27449">
                  <c:v>4277338740.7407403</c:v>
                </c:pt>
                <c:pt idx="27450">
                  <c:v>4277338744.2129626</c:v>
                </c:pt>
                <c:pt idx="27451">
                  <c:v>4277338746.5277781</c:v>
                </c:pt>
                <c:pt idx="27452">
                  <c:v>4277338749.9999995</c:v>
                </c:pt>
                <c:pt idx="27453">
                  <c:v>4277338753.4722219</c:v>
                </c:pt>
                <c:pt idx="27454">
                  <c:v>4277338756.9444442</c:v>
                </c:pt>
                <c:pt idx="27455">
                  <c:v>4277338759.2592587</c:v>
                </c:pt>
                <c:pt idx="27456">
                  <c:v>4277338762.7314811</c:v>
                </c:pt>
                <c:pt idx="27457">
                  <c:v>4277338766.2037034</c:v>
                </c:pt>
                <c:pt idx="27458">
                  <c:v>4277338769.6759257</c:v>
                </c:pt>
                <c:pt idx="27459">
                  <c:v>4277338781.2499995</c:v>
                </c:pt>
                <c:pt idx="27460">
                  <c:v>4277338792.8240743</c:v>
                </c:pt>
                <c:pt idx="27461">
                  <c:v>4277338804.3981481</c:v>
                </c:pt>
                <c:pt idx="27462">
                  <c:v>4277338815.9722219</c:v>
                </c:pt>
                <c:pt idx="27463">
                  <c:v>4277338827.5462961</c:v>
                </c:pt>
                <c:pt idx="27464">
                  <c:v>4277338839.1203704</c:v>
                </c:pt>
                <c:pt idx="27465">
                  <c:v>4277338850.6944442</c:v>
                </c:pt>
                <c:pt idx="27466">
                  <c:v>4277338862.2685184</c:v>
                </c:pt>
                <c:pt idx="27467">
                  <c:v>4277338873.8425927</c:v>
                </c:pt>
                <c:pt idx="27468">
                  <c:v>4277338885.4166665</c:v>
                </c:pt>
                <c:pt idx="27469">
                  <c:v>4277338896.9907408</c:v>
                </c:pt>
                <c:pt idx="27470">
                  <c:v>4277338909.7222223</c:v>
                </c:pt>
                <c:pt idx="27471">
                  <c:v>4277338921.2962961</c:v>
                </c:pt>
                <c:pt idx="27472">
                  <c:v>4277338932.8703709</c:v>
                </c:pt>
                <c:pt idx="27473">
                  <c:v>4277338944.4444447</c:v>
                </c:pt>
                <c:pt idx="27474">
                  <c:v>4277338956.0185184</c:v>
                </c:pt>
                <c:pt idx="27475">
                  <c:v>4277338967.5925922</c:v>
                </c:pt>
                <c:pt idx="27476">
                  <c:v>4277338979.166667</c:v>
                </c:pt>
                <c:pt idx="27477">
                  <c:v>4277338990.7407408</c:v>
                </c:pt>
                <c:pt idx="27478">
                  <c:v>4277339002.3148146</c:v>
                </c:pt>
                <c:pt idx="27479">
                  <c:v>4277339013.8888893</c:v>
                </c:pt>
                <c:pt idx="27480">
                  <c:v>4277339025.4629631</c:v>
                </c:pt>
                <c:pt idx="27481">
                  <c:v>4277339037.0370369</c:v>
                </c:pt>
                <c:pt idx="27482">
                  <c:v>4277339048.6111107</c:v>
                </c:pt>
                <c:pt idx="27483">
                  <c:v>4277339060.1851854</c:v>
                </c:pt>
                <c:pt idx="27484">
                  <c:v>4277339072.916667</c:v>
                </c:pt>
                <c:pt idx="27485">
                  <c:v>4277339084.4907408</c:v>
                </c:pt>
                <c:pt idx="27486">
                  <c:v>4277339096.0648146</c:v>
                </c:pt>
                <c:pt idx="27487">
                  <c:v>4277339107.6388884</c:v>
                </c:pt>
                <c:pt idx="27488">
                  <c:v>4277339119.2129631</c:v>
                </c:pt>
                <c:pt idx="27489">
                  <c:v>4277339153.9351854</c:v>
                </c:pt>
                <c:pt idx="27490">
                  <c:v>4277339188.6574073</c:v>
                </c:pt>
                <c:pt idx="27491">
                  <c:v>4277339223.3796296</c:v>
                </c:pt>
                <c:pt idx="27492">
                  <c:v>4277339258.1018519</c:v>
                </c:pt>
                <c:pt idx="27493">
                  <c:v>4277339280.0925927</c:v>
                </c:pt>
                <c:pt idx="27494">
                  <c:v>4277339282.4074073</c:v>
                </c:pt>
                <c:pt idx="27495">
                  <c:v>4277339285.8796296</c:v>
                </c:pt>
                <c:pt idx="27496">
                  <c:v>4277339289.3518519</c:v>
                </c:pt>
                <c:pt idx="27497">
                  <c:v>4277339292.8240743</c:v>
                </c:pt>
                <c:pt idx="27498">
                  <c:v>4277339295.1388888</c:v>
                </c:pt>
                <c:pt idx="27499">
                  <c:v>4277339298.6111112</c:v>
                </c:pt>
                <c:pt idx="27500">
                  <c:v>4277339302.0833335</c:v>
                </c:pt>
                <c:pt idx="27501">
                  <c:v>4277339305.5555558</c:v>
                </c:pt>
                <c:pt idx="27502">
                  <c:v>4277339309.0277781</c:v>
                </c:pt>
                <c:pt idx="27503">
                  <c:v>4277339311.3425927</c:v>
                </c:pt>
                <c:pt idx="27504">
                  <c:v>4277339314.814815</c:v>
                </c:pt>
                <c:pt idx="27505">
                  <c:v>4277339318.2870374</c:v>
                </c:pt>
                <c:pt idx="27506">
                  <c:v>4277339321.7592597</c:v>
                </c:pt>
                <c:pt idx="27507">
                  <c:v>4277339324.0740743</c:v>
                </c:pt>
                <c:pt idx="27508">
                  <c:v>4277339327.5462966</c:v>
                </c:pt>
                <c:pt idx="27509">
                  <c:v>4277339331.0185189</c:v>
                </c:pt>
                <c:pt idx="27510">
                  <c:v>4277339334.4907413</c:v>
                </c:pt>
                <c:pt idx="27511">
                  <c:v>4277339336.8055558</c:v>
                </c:pt>
                <c:pt idx="27512">
                  <c:v>4277339340.2777781</c:v>
                </c:pt>
                <c:pt idx="27513">
                  <c:v>4277339343.7500005</c:v>
                </c:pt>
                <c:pt idx="27514">
                  <c:v>4277339347.2222228</c:v>
                </c:pt>
                <c:pt idx="27515">
                  <c:v>4277339350.6944442</c:v>
                </c:pt>
                <c:pt idx="27516">
                  <c:v>4277339353.0092597</c:v>
                </c:pt>
                <c:pt idx="27517">
                  <c:v>4277339356.481482</c:v>
                </c:pt>
                <c:pt idx="27518">
                  <c:v>4277339359.9537034</c:v>
                </c:pt>
                <c:pt idx="27519">
                  <c:v>4277339363.4259257</c:v>
                </c:pt>
                <c:pt idx="27520">
                  <c:v>4277339365.7407413</c:v>
                </c:pt>
                <c:pt idx="27521">
                  <c:v>4277339369.2129626</c:v>
                </c:pt>
                <c:pt idx="27522">
                  <c:v>4277339372.685185</c:v>
                </c:pt>
                <c:pt idx="27523">
                  <c:v>4277339376.1574073</c:v>
                </c:pt>
                <c:pt idx="27524">
                  <c:v>4277339378.4722219</c:v>
                </c:pt>
                <c:pt idx="27525">
                  <c:v>4277339381.9444442</c:v>
                </c:pt>
                <c:pt idx="27526">
                  <c:v>4277339385.4166665</c:v>
                </c:pt>
                <c:pt idx="27527">
                  <c:v>4277339388.8888888</c:v>
                </c:pt>
                <c:pt idx="27528">
                  <c:v>4277339392.3611112</c:v>
                </c:pt>
                <c:pt idx="27529">
                  <c:v>4277339394.6759257</c:v>
                </c:pt>
                <c:pt idx="27530">
                  <c:v>4277339398.1481481</c:v>
                </c:pt>
                <c:pt idx="27531">
                  <c:v>4277339401.6203704</c:v>
                </c:pt>
                <c:pt idx="27532">
                  <c:v>4277339405.0925927</c:v>
                </c:pt>
                <c:pt idx="27533">
                  <c:v>4277339407.4074073</c:v>
                </c:pt>
                <c:pt idx="27534">
                  <c:v>4277339410.8796296</c:v>
                </c:pt>
                <c:pt idx="27535">
                  <c:v>4277339414.3518519</c:v>
                </c:pt>
                <c:pt idx="27536">
                  <c:v>4277339417.8240743</c:v>
                </c:pt>
                <c:pt idx="27537">
                  <c:v>4277339421.2962966</c:v>
                </c:pt>
                <c:pt idx="27538">
                  <c:v>4277339423.6111112</c:v>
                </c:pt>
                <c:pt idx="27539">
                  <c:v>4277339427.0833335</c:v>
                </c:pt>
                <c:pt idx="27540">
                  <c:v>4277339430.5555558</c:v>
                </c:pt>
                <c:pt idx="27541">
                  <c:v>4277339434.0277781</c:v>
                </c:pt>
                <c:pt idx="27542">
                  <c:v>4277339436.3425927</c:v>
                </c:pt>
                <c:pt idx="27543">
                  <c:v>4277339439.814815</c:v>
                </c:pt>
                <c:pt idx="27544">
                  <c:v>4277339443.2870374</c:v>
                </c:pt>
                <c:pt idx="27545">
                  <c:v>4277339446.7592597</c:v>
                </c:pt>
                <c:pt idx="27546">
                  <c:v>4277339449.0740743</c:v>
                </c:pt>
                <c:pt idx="27547">
                  <c:v>4277339452.5462966</c:v>
                </c:pt>
                <c:pt idx="27548">
                  <c:v>4277339456.0185189</c:v>
                </c:pt>
                <c:pt idx="27549">
                  <c:v>4277339459.4907403</c:v>
                </c:pt>
                <c:pt idx="27550">
                  <c:v>4277339462.9629626</c:v>
                </c:pt>
                <c:pt idx="27551">
                  <c:v>4277339465.2777781</c:v>
                </c:pt>
                <c:pt idx="27552">
                  <c:v>4277339468.7499995</c:v>
                </c:pt>
                <c:pt idx="27553">
                  <c:v>4277339472.2222219</c:v>
                </c:pt>
                <c:pt idx="27554">
                  <c:v>4277339475.6944442</c:v>
                </c:pt>
                <c:pt idx="27555">
                  <c:v>4277339478.0092597</c:v>
                </c:pt>
                <c:pt idx="27556">
                  <c:v>4277339481.4814811</c:v>
                </c:pt>
                <c:pt idx="27557">
                  <c:v>4277339484.9537034</c:v>
                </c:pt>
                <c:pt idx="27558">
                  <c:v>4277339488.4259257</c:v>
                </c:pt>
                <c:pt idx="27559">
                  <c:v>4277339490.7407403</c:v>
                </c:pt>
                <c:pt idx="27560">
                  <c:v>4277339494.2129626</c:v>
                </c:pt>
                <c:pt idx="27561">
                  <c:v>4277339497.685185</c:v>
                </c:pt>
                <c:pt idx="27562">
                  <c:v>4277339501.1574073</c:v>
                </c:pt>
                <c:pt idx="27563">
                  <c:v>4277339504.6296296</c:v>
                </c:pt>
                <c:pt idx="27564">
                  <c:v>4277339506.9444442</c:v>
                </c:pt>
                <c:pt idx="27565">
                  <c:v>4277339510.4166665</c:v>
                </c:pt>
                <c:pt idx="27566">
                  <c:v>4277339513.8888888</c:v>
                </c:pt>
                <c:pt idx="27567">
                  <c:v>4277339517.3611112</c:v>
                </c:pt>
                <c:pt idx="27568">
                  <c:v>4277339520.8333335</c:v>
                </c:pt>
                <c:pt idx="27569">
                  <c:v>4277339524.3055558</c:v>
                </c:pt>
                <c:pt idx="27570">
                  <c:v>4277339527.7777781</c:v>
                </c:pt>
                <c:pt idx="27571">
                  <c:v>4277339531.2499995</c:v>
                </c:pt>
                <c:pt idx="27572">
                  <c:v>4277339533.564815</c:v>
                </c:pt>
                <c:pt idx="27573">
                  <c:v>4277339537.0370374</c:v>
                </c:pt>
                <c:pt idx="27574">
                  <c:v>4277339540.5092587</c:v>
                </c:pt>
                <c:pt idx="27575">
                  <c:v>4277339543.9814811</c:v>
                </c:pt>
                <c:pt idx="27576">
                  <c:v>4277339546.2962966</c:v>
                </c:pt>
                <c:pt idx="27577">
                  <c:v>4277339549.768518</c:v>
                </c:pt>
                <c:pt idx="27578">
                  <c:v>4277339553.2407403</c:v>
                </c:pt>
                <c:pt idx="27579">
                  <c:v>4277339556.7129626</c:v>
                </c:pt>
                <c:pt idx="27580">
                  <c:v>4277339560.185185</c:v>
                </c:pt>
                <c:pt idx="27581">
                  <c:v>4277339562.4999995</c:v>
                </c:pt>
                <c:pt idx="27582">
                  <c:v>4277339565.9722219</c:v>
                </c:pt>
                <c:pt idx="27583">
                  <c:v>4277339569.4444442</c:v>
                </c:pt>
                <c:pt idx="27584">
                  <c:v>4277339572.9166665</c:v>
                </c:pt>
                <c:pt idx="27585">
                  <c:v>4277339575.2314811</c:v>
                </c:pt>
                <c:pt idx="27586">
                  <c:v>4277339578.7037034</c:v>
                </c:pt>
                <c:pt idx="27587">
                  <c:v>4277339582.1759257</c:v>
                </c:pt>
                <c:pt idx="27588">
                  <c:v>4277339585.6481481</c:v>
                </c:pt>
                <c:pt idx="27589">
                  <c:v>4277339587.9629626</c:v>
                </c:pt>
                <c:pt idx="27590">
                  <c:v>4277339591.435185</c:v>
                </c:pt>
                <c:pt idx="27591">
                  <c:v>4277339594.9074073</c:v>
                </c:pt>
                <c:pt idx="27592">
                  <c:v>4277339598.3796296</c:v>
                </c:pt>
                <c:pt idx="27593">
                  <c:v>4277339601.8518519</c:v>
                </c:pt>
                <c:pt idx="27594">
                  <c:v>4277339604.1666665</c:v>
                </c:pt>
                <c:pt idx="27595">
                  <c:v>4277339607.6388888</c:v>
                </c:pt>
                <c:pt idx="27596">
                  <c:v>4277339611.1111112</c:v>
                </c:pt>
                <c:pt idx="27597">
                  <c:v>4277339614.5833335</c:v>
                </c:pt>
                <c:pt idx="27598">
                  <c:v>4277339616.8981481</c:v>
                </c:pt>
                <c:pt idx="27599">
                  <c:v>4277339620.3703704</c:v>
                </c:pt>
                <c:pt idx="27600">
                  <c:v>4277339623.8425927</c:v>
                </c:pt>
                <c:pt idx="27601">
                  <c:v>4277339627.314815</c:v>
                </c:pt>
                <c:pt idx="27602">
                  <c:v>4277339630.7870369</c:v>
                </c:pt>
                <c:pt idx="27603">
                  <c:v>4277339633.1018519</c:v>
                </c:pt>
                <c:pt idx="27604">
                  <c:v>4277339636.5740743</c:v>
                </c:pt>
                <c:pt idx="27605">
                  <c:v>4277339640.0462961</c:v>
                </c:pt>
                <c:pt idx="27606">
                  <c:v>4277339643.5185184</c:v>
                </c:pt>
                <c:pt idx="27607">
                  <c:v>4277339645.8333335</c:v>
                </c:pt>
                <c:pt idx="27608">
                  <c:v>4277339649.3055553</c:v>
                </c:pt>
                <c:pt idx="27609">
                  <c:v>4277339652.7777777</c:v>
                </c:pt>
                <c:pt idx="27610">
                  <c:v>4277339656.25</c:v>
                </c:pt>
                <c:pt idx="27611">
                  <c:v>4277339659.7222223</c:v>
                </c:pt>
                <c:pt idx="27612">
                  <c:v>4277339662.0370369</c:v>
                </c:pt>
                <c:pt idx="27613">
                  <c:v>4277339665.5092592</c:v>
                </c:pt>
                <c:pt idx="27614">
                  <c:v>4277339668.9814816</c:v>
                </c:pt>
                <c:pt idx="27615">
                  <c:v>4277339672.4537039</c:v>
                </c:pt>
                <c:pt idx="27616">
                  <c:v>4277339674.7685184</c:v>
                </c:pt>
                <c:pt idx="27617">
                  <c:v>4277339678.2407408</c:v>
                </c:pt>
                <c:pt idx="27618">
                  <c:v>4277339681.7129631</c:v>
                </c:pt>
                <c:pt idx="27619">
                  <c:v>4277339685.1851854</c:v>
                </c:pt>
                <c:pt idx="27620">
                  <c:v>4277339687.5</c:v>
                </c:pt>
                <c:pt idx="27621">
                  <c:v>4277339690.9722223</c:v>
                </c:pt>
                <c:pt idx="27622">
                  <c:v>4277339694.4444447</c:v>
                </c:pt>
                <c:pt idx="27623">
                  <c:v>4277339697.916667</c:v>
                </c:pt>
                <c:pt idx="27624">
                  <c:v>4277339701.3888893</c:v>
                </c:pt>
                <c:pt idx="27625">
                  <c:v>4277339703.7037039</c:v>
                </c:pt>
                <c:pt idx="27626">
                  <c:v>4277339707.1759262</c:v>
                </c:pt>
                <c:pt idx="27627">
                  <c:v>4277339710.6481485</c:v>
                </c:pt>
                <c:pt idx="27628">
                  <c:v>4277339714.1203709</c:v>
                </c:pt>
                <c:pt idx="27629">
                  <c:v>4277339716.4351854</c:v>
                </c:pt>
                <c:pt idx="27630">
                  <c:v>4277339719.9074078</c:v>
                </c:pt>
                <c:pt idx="27631">
                  <c:v>4277339723.3796301</c:v>
                </c:pt>
                <c:pt idx="27632">
                  <c:v>4277339726.8518519</c:v>
                </c:pt>
                <c:pt idx="27633">
                  <c:v>4277339729.166667</c:v>
                </c:pt>
                <c:pt idx="27634">
                  <c:v>4277339732.6388893</c:v>
                </c:pt>
                <c:pt idx="27635">
                  <c:v>4277339736.1111116</c:v>
                </c:pt>
                <c:pt idx="27636">
                  <c:v>4277339739.583333</c:v>
                </c:pt>
                <c:pt idx="27637">
                  <c:v>4277339743.0555553</c:v>
                </c:pt>
                <c:pt idx="27638">
                  <c:v>4277339745.3703709</c:v>
                </c:pt>
                <c:pt idx="27639">
                  <c:v>4277339748.8425922</c:v>
                </c:pt>
                <c:pt idx="27640">
                  <c:v>4277339752.3148146</c:v>
                </c:pt>
                <c:pt idx="27641">
                  <c:v>4277339755.7870369</c:v>
                </c:pt>
                <c:pt idx="27642">
                  <c:v>4277339758.1018524</c:v>
                </c:pt>
                <c:pt idx="27643">
                  <c:v>4277339761.5740738</c:v>
                </c:pt>
                <c:pt idx="27644">
                  <c:v>4277339765.0462961</c:v>
                </c:pt>
                <c:pt idx="27645">
                  <c:v>4277339768.5185184</c:v>
                </c:pt>
                <c:pt idx="27646">
                  <c:v>4277339770.833333</c:v>
                </c:pt>
                <c:pt idx="27647">
                  <c:v>4277339774.3055553</c:v>
                </c:pt>
                <c:pt idx="27648">
                  <c:v>4277339777.7777777</c:v>
                </c:pt>
                <c:pt idx="27649">
                  <c:v>4277339781.25</c:v>
                </c:pt>
                <c:pt idx="27650">
                  <c:v>4277339784.7222223</c:v>
                </c:pt>
                <c:pt idx="27651">
                  <c:v>4277339787.0370369</c:v>
                </c:pt>
                <c:pt idx="27652">
                  <c:v>4277339790.5092592</c:v>
                </c:pt>
                <c:pt idx="27653">
                  <c:v>4277339793.9814816</c:v>
                </c:pt>
                <c:pt idx="27654">
                  <c:v>4277339797.4537039</c:v>
                </c:pt>
                <c:pt idx="27655">
                  <c:v>4277339799.7685184</c:v>
                </c:pt>
                <c:pt idx="27656">
                  <c:v>4277339803.2407408</c:v>
                </c:pt>
                <c:pt idx="27657">
                  <c:v>4277339806.7129631</c:v>
                </c:pt>
                <c:pt idx="27658">
                  <c:v>4277339810.1851854</c:v>
                </c:pt>
                <c:pt idx="27659">
                  <c:v>4277339813.6574078</c:v>
                </c:pt>
                <c:pt idx="27660">
                  <c:v>4277339815.9722223</c:v>
                </c:pt>
                <c:pt idx="27661">
                  <c:v>4277339819.4444447</c:v>
                </c:pt>
                <c:pt idx="27662">
                  <c:v>4277339822.916667</c:v>
                </c:pt>
                <c:pt idx="27663">
                  <c:v>4277339826.3888893</c:v>
                </c:pt>
                <c:pt idx="27664">
                  <c:v>4277339828.7037039</c:v>
                </c:pt>
                <c:pt idx="27665">
                  <c:v>4277339833.333333</c:v>
                </c:pt>
                <c:pt idx="27666">
                  <c:v>4277339836.8055553</c:v>
                </c:pt>
                <c:pt idx="27667">
                  <c:v>4277339839.1203699</c:v>
                </c:pt>
                <c:pt idx="27668">
                  <c:v>4277339842.5925922</c:v>
                </c:pt>
                <c:pt idx="27669">
                  <c:v>4277339846.0648146</c:v>
                </c:pt>
                <c:pt idx="27670">
                  <c:v>4277339849.5370369</c:v>
                </c:pt>
                <c:pt idx="27671">
                  <c:v>4277339853.0092592</c:v>
                </c:pt>
                <c:pt idx="27672">
                  <c:v>4277339855.3240738</c:v>
                </c:pt>
                <c:pt idx="27673">
                  <c:v>4277339858.7962961</c:v>
                </c:pt>
                <c:pt idx="27674">
                  <c:v>4277339862.2685184</c:v>
                </c:pt>
                <c:pt idx="27675">
                  <c:v>4277339865.7407408</c:v>
                </c:pt>
                <c:pt idx="27676">
                  <c:v>4277339868.0555553</c:v>
                </c:pt>
                <c:pt idx="27677">
                  <c:v>4277339871.5277777</c:v>
                </c:pt>
                <c:pt idx="27678">
                  <c:v>4277339875</c:v>
                </c:pt>
                <c:pt idx="27679">
                  <c:v>4277339878.4722223</c:v>
                </c:pt>
                <c:pt idx="27680">
                  <c:v>4277339881.9444447</c:v>
                </c:pt>
                <c:pt idx="27681">
                  <c:v>4277339884.2592592</c:v>
                </c:pt>
                <c:pt idx="27682">
                  <c:v>4277339887.7314816</c:v>
                </c:pt>
                <c:pt idx="27683">
                  <c:v>4277339891.2037039</c:v>
                </c:pt>
                <c:pt idx="27684">
                  <c:v>4277339894.6759262</c:v>
                </c:pt>
                <c:pt idx="27685">
                  <c:v>4277339896.9907408</c:v>
                </c:pt>
                <c:pt idx="27686">
                  <c:v>4277339900.4629631</c:v>
                </c:pt>
                <c:pt idx="27687">
                  <c:v>4277339903.9351854</c:v>
                </c:pt>
                <c:pt idx="27688">
                  <c:v>4277339907.4074078</c:v>
                </c:pt>
                <c:pt idx="27689">
                  <c:v>4277339909.7222223</c:v>
                </c:pt>
                <c:pt idx="27690">
                  <c:v>4277339913.1944447</c:v>
                </c:pt>
                <c:pt idx="27691">
                  <c:v>4277339916.666667</c:v>
                </c:pt>
                <c:pt idx="27692">
                  <c:v>4277339920.1388884</c:v>
                </c:pt>
                <c:pt idx="27693">
                  <c:v>4277339923.6111107</c:v>
                </c:pt>
                <c:pt idx="27694">
                  <c:v>4277339925.9259262</c:v>
                </c:pt>
                <c:pt idx="27695">
                  <c:v>4277339929.3981476</c:v>
                </c:pt>
                <c:pt idx="27696">
                  <c:v>4277339932.8703699</c:v>
                </c:pt>
                <c:pt idx="27697">
                  <c:v>4277339936.3425922</c:v>
                </c:pt>
                <c:pt idx="27698">
                  <c:v>4277339938.6574078</c:v>
                </c:pt>
                <c:pt idx="27699">
                  <c:v>4277339942.1296291</c:v>
                </c:pt>
                <c:pt idx="27700">
                  <c:v>4277339945.6018515</c:v>
                </c:pt>
                <c:pt idx="27701">
                  <c:v>4277339949.0740738</c:v>
                </c:pt>
                <c:pt idx="27702">
                  <c:v>4277339951.3888884</c:v>
                </c:pt>
                <c:pt idx="27703">
                  <c:v>4277339954.8611107</c:v>
                </c:pt>
                <c:pt idx="27704">
                  <c:v>4277339958.333333</c:v>
                </c:pt>
                <c:pt idx="27705">
                  <c:v>4277339961.8055553</c:v>
                </c:pt>
                <c:pt idx="27706">
                  <c:v>4277339965.2777777</c:v>
                </c:pt>
                <c:pt idx="27707">
                  <c:v>4277339967.5925922</c:v>
                </c:pt>
                <c:pt idx="27708">
                  <c:v>4277339971.0648146</c:v>
                </c:pt>
                <c:pt idx="27709">
                  <c:v>4277339974.5370369</c:v>
                </c:pt>
                <c:pt idx="27710">
                  <c:v>4277339978.0092592</c:v>
                </c:pt>
                <c:pt idx="27711">
                  <c:v>4277339980.3240738</c:v>
                </c:pt>
                <c:pt idx="27712">
                  <c:v>4277339983.7962961</c:v>
                </c:pt>
                <c:pt idx="27713">
                  <c:v>4277339987.2685184</c:v>
                </c:pt>
                <c:pt idx="27714">
                  <c:v>4277339990.7407408</c:v>
                </c:pt>
                <c:pt idx="27715">
                  <c:v>4277339994.2129631</c:v>
                </c:pt>
                <c:pt idx="27716">
                  <c:v>4277339996.5277777</c:v>
                </c:pt>
                <c:pt idx="27717">
                  <c:v>4277340000</c:v>
                </c:pt>
                <c:pt idx="27718">
                  <c:v>4277340003.4722223</c:v>
                </c:pt>
                <c:pt idx="27719">
                  <c:v>4277340006.9444447</c:v>
                </c:pt>
                <c:pt idx="27720">
                  <c:v>4277340009.2592592</c:v>
                </c:pt>
                <c:pt idx="27721">
                  <c:v>4277340012.7314816</c:v>
                </c:pt>
                <c:pt idx="27722">
                  <c:v>4277340016.2037039</c:v>
                </c:pt>
                <c:pt idx="27723">
                  <c:v>4277340019.6759257</c:v>
                </c:pt>
                <c:pt idx="27724">
                  <c:v>4277340023.1481481</c:v>
                </c:pt>
                <c:pt idx="27725">
                  <c:v>4277340025.4629631</c:v>
                </c:pt>
                <c:pt idx="27726">
                  <c:v>4277340028.9351854</c:v>
                </c:pt>
                <c:pt idx="27727">
                  <c:v>4277340032.4074073</c:v>
                </c:pt>
                <c:pt idx="27728">
                  <c:v>4277340035.8796296</c:v>
                </c:pt>
                <c:pt idx="27729">
                  <c:v>4277340038.1944447</c:v>
                </c:pt>
                <c:pt idx="27730">
                  <c:v>4277340049.7685184</c:v>
                </c:pt>
                <c:pt idx="27731">
                  <c:v>4277340062.5</c:v>
                </c:pt>
                <c:pt idx="27732">
                  <c:v>4277340074.0740743</c:v>
                </c:pt>
                <c:pt idx="27733">
                  <c:v>4277340085.6481481</c:v>
                </c:pt>
                <c:pt idx="27734">
                  <c:v>4277340097.2222223</c:v>
                </c:pt>
                <c:pt idx="27735">
                  <c:v>4277340108.7962966</c:v>
                </c:pt>
                <c:pt idx="27736">
                  <c:v>4277340120.3703704</c:v>
                </c:pt>
                <c:pt idx="27737">
                  <c:v>4277340131.9444442</c:v>
                </c:pt>
                <c:pt idx="27738">
                  <c:v>4277340143.5185189</c:v>
                </c:pt>
                <c:pt idx="27739">
                  <c:v>4277340155.0925927</c:v>
                </c:pt>
                <c:pt idx="27740">
                  <c:v>4277340166.6666665</c:v>
                </c:pt>
                <c:pt idx="27741">
                  <c:v>4277340179.3981481</c:v>
                </c:pt>
                <c:pt idx="27742">
                  <c:v>4277340189.814815</c:v>
                </c:pt>
                <c:pt idx="27743">
                  <c:v>4277340202.5462966</c:v>
                </c:pt>
                <c:pt idx="27744">
                  <c:v>4277340214.1203704</c:v>
                </c:pt>
                <c:pt idx="27745">
                  <c:v>4277340225.6944442</c:v>
                </c:pt>
                <c:pt idx="27746">
                  <c:v>4277340237.2685189</c:v>
                </c:pt>
                <c:pt idx="27747">
                  <c:v>4277340248.8425927</c:v>
                </c:pt>
                <c:pt idx="27748">
                  <c:v>4277340260.4166665</c:v>
                </c:pt>
                <c:pt idx="27749">
                  <c:v>4277340271.9907403</c:v>
                </c:pt>
                <c:pt idx="27750">
                  <c:v>4277340283.564815</c:v>
                </c:pt>
                <c:pt idx="27751">
                  <c:v>4277340295.1388888</c:v>
                </c:pt>
                <c:pt idx="27752">
                  <c:v>4277340306.7129626</c:v>
                </c:pt>
                <c:pt idx="27753">
                  <c:v>4277340318.2870374</c:v>
                </c:pt>
                <c:pt idx="27754">
                  <c:v>4277340329.8611112</c:v>
                </c:pt>
                <c:pt idx="27755">
                  <c:v>4277340341.435185</c:v>
                </c:pt>
                <c:pt idx="27756">
                  <c:v>4277340353.0092587</c:v>
                </c:pt>
                <c:pt idx="27757">
                  <c:v>4277340365.7407403</c:v>
                </c:pt>
                <c:pt idx="27758">
                  <c:v>4277340377.314815</c:v>
                </c:pt>
                <c:pt idx="27759">
                  <c:v>4277340388.8888888</c:v>
                </c:pt>
                <c:pt idx="27760">
                  <c:v>4277340423.6111112</c:v>
                </c:pt>
                <c:pt idx="27761">
                  <c:v>4277340442.1296296</c:v>
                </c:pt>
                <c:pt idx="27762">
                  <c:v>4277340445.6018519</c:v>
                </c:pt>
                <c:pt idx="27763">
                  <c:v>4277340449.0740743</c:v>
                </c:pt>
                <c:pt idx="27764">
                  <c:v>4277340452.5462961</c:v>
                </c:pt>
                <c:pt idx="27765">
                  <c:v>4277340456.0185184</c:v>
                </c:pt>
                <c:pt idx="27766">
                  <c:v>4277340458.3333335</c:v>
                </c:pt>
                <c:pt idx="27767">
                  <c:v>4277340461.8055553</c:v>
                </c:pt>
                <c:pt idx="27768">
                  <c:v>4277340465.2777777</c:v>
                </c:pt>
                <c:pt idx="27769">
                  <c:v>4277340468.75</c:v>
                </c:pt>
                <c:pt idx="27770">
                  <c:v>4277340471.0648146</c:v>
                </c:pt>
                <c:pt idx="27771">
                  <c:v>4277340474.5370369</c:v>
                </c:pt>
                <c:pt idx="27772">
                  <c:v>4277340478.0092592</c:v>
                </c:pt>
                <c:pt idx="27773">
                  <c:v>4277340481.4814816</c:v>
                </c:pt>
                <c:pt idx="27774">
                  <c:v>4277340483.7962961</c:v>
                </c:pt>
                <c:pt idx="27775">
                  <c:v>4277340487.2685184</c:v>
                </c:pt>
                <c:pt idx="27776">
                  <c:v>4277340490.7407408</c:v>
                </c:pt>
                <c:pt idx="27777">
                  <c:v>4277340494.2129631</c:v>
                </c:pt>
                <c:pt idx="27778">
                  <c:v>4277340497.6851854</c:v>
                </c:pt>
                <c:pt idx="27779">
                  <c:v>4277340500</c:v>
                </c:pt>
                <c:pt idx="27780">
                  <c:v>4277340503.4722223</c:v>
                </c:pt>
                <c:pt idx="27781">
                  <c:v>4277340506.9444447</c:v>
                </c:pt>
                <c:pt idx="27782">
                  <c:v>4277340510.416667</c:v>
                </c:pt>
                <c:pt idx="27783">
                  <c:v>4277340512.7314816</c:v>
                </c:pt>
                <c:pt idx="27784">
                  <c:v>4277340516.2037039</c:v>
                </c:pt>
                <c:pt idx="27785">
                  <c:v>4277340519.6759262</c:v>
                </c:pt>
                <c:pt idx="27786">
                  <c:v>4277340523.1481485</c:v>
                </c:pt>
                <c:pt idx="27787">
                  <c:v>4277340525.4629631</c:v>
                </c:pt>
                <c:pt idx="27788">
                  <c:v>4277340528.9351854</c:v>
                </c:pt>
                <c:pt idx="27789">
                  <c:v>4277340532.4074078</c:v>
                </c:pt>
                <c:pt idx="27790">
                  <c:v>4277340535.8796301</c:v>
                </c:pt>
                <c:pt idx="27791">
                  <c:v>4277340539.3518524</c:v>
                </c:pt>
                <c:pt idx="27792">
                  <c:v>4277340541.666667</c:v>
                </c:pt>
                <c:pt idx="27793">
                  <c:v>4277340545.1388893</c:v>
                </c:pt>
                <c:pt idx="27794">
                  <c:v>4277340548.6111116</c:v>
                </c:pt>
                <c:pt idx="27795">
                  <c:v>4277340552.083333</c:v>
                </c:pt>
                <c:pt idx="27796">
                  <c:v>4277340554.3981485</c:v>
                </c:pt>
                <c:pt idx="27797">
                  <c:v>4277340557.8703709</c:v>
                </c:pt>
                <c:pt idx="27798">
                  <c:v>4277340561.3425922</c:v>
                </c:pt>
                <c:pt idx="27799">
                  <c:v>4277340564.8148146</c:v>
                </c:pt>
                <c:pt idx="27800">
                  <c:v>4277340568.2870369</c:v>
                </c:pt>
                <c:pt idx="27801">
                  <c:v>4277340570.6018515</c:v>
                </c:pt>
                <c:pt idx="27802">
                  <c:v>4277340574.0740738</c:v>
                </c:pt>
                <c:pt idx="27803">
                  <c:v>4277340577.5462961</c:v>
                </c:pt>
                <c:pt idx="27804">
                  <c:v>4277340581.0185184</c:v>
                </c:pt>
                <c:pt idx="27805">
                  <c:v>4277340583.333333</c:v>
                </c:pt>
                <c:pt idx="27806">
                  <c:v>4277340586.8055553</c:v>
                </c:pt>
                <c:pt idx="27807">
                  <c:v>4277340590.2777777</c:v>
                </c:pt>
                <c:pt idx="27808">
                  <c:v>4277340593.75</c:v>
                </c:pt>
                <c:pt idx="27809">
                  <c:v>4277340596.0648146</c:v>
                </c:pt>
                <c:pt idx="27810">
                  <c:v>4277340599.5370369</c:v>
                </c:pt>
                <c:pt idx="27811">
                  <c:v>4277340603.0092592</c:v>
                </c:pt>
                <c:pt idx="27812">
                  <c:v>4277340606.4814816</c:v>
                </c:pt>
                <c:pt idx="27813">
                  <c:v>4277340609.9537039</c:v>
                </c:pt>
                <c:pt idx="27814">
                  <c:v>4277340612.2685184</c:v>
                </c:pt>
                <c:pt idx="27815">
                  <c:v>4277340615.7407408</c:v>
                </c:pt>
                <c:pt idx="27816">
                  <c:v>4277340619.2129631</c:v>
                </c:pt>
                <c:pt idx="27817">
                  <c:v>4277340622.6851854</c:v>
                </c:pt>
                <c:pt idx="27818">
                  <c:v>4277340625</c:v>
                </c:pt>
                <c:pt idx="27819">
                  <c:v>4277340628.4722223</c:v>
                </c:pt>
                <c:pt idx="27820">
                  <c:v>4277340631.9444447</c:v>
                </c:pt>
                <c:pt idx="27821">
                  <c:v>4277340635.416667</c:v>
                </c:pt>
                <c:pt idx="27822">
                  <c:v>4277340638.8888893</c:v>
                </c:pt>
                <c:pt idx="27823">
                  <c:v>4277340641.2037039</c:v>
                </c:pt>
                <c:pt idx="27824">
                  <c:v>4277340644.6759262</c:v>
                </c:pt>
                <c:pt idx="27825">
                  <c:v>4277340648.1481485</c:v>
                </c:pt>
                <c:pt idx="27826">
                  <c:v>4277340651.6203699</c:v>
                </c:pt>
                <c:pt idx="27827">
                  <c:v>4277340653.9351854</c:v>
                </c:pt>
                <c:pt idx="27828">
                  <c:v>4277340657.4074078</c:v>
                </c:pt>
                <c:pt idx="27829">
                  <c:v>4277340660.8796291</c:v>
                </c:pt>
                <c:pt idx="27830">
                  <c:v>4277340664.3518515</c:v>
                </c:pt>
                <c:pt idx="27831">
                  <c:v>4277340666.666667</c:v>
                </c:pt>
                <c:pt idx="27832">
                  <c:v>4277340670.1388884</c:v>
                </c:pt>
                <c:pt idx="27833">
                  <c:v>4277340673.6111107</c:v>
                </c:pt>
                <c:pt idx="27834">
                  <c:v>4277340677.083333</c:v>
                </c:pt>
                <c:pt idx="27835">
                  <c:v>4277340680.5555553</c:v>
                </c:pt>
                <c:pt idx="27836">
                  <c:v>4277340682.8703699</c:v>
                </c:pt>
                <c:pt idx="27837">
                  <c:v>4277340686.3425922</c:v>
                </c:pt>
                <c:pt idx="27838">
                  <c:v>4277340689.8148146</c:v>
                </c:pt>
                <c:pt idx="27839">
                  <c:v>4277340693.2870369</c:v>
                </c:pt>
                <c:pt idx="27840">
                  <c:v>4277340695.6018515</c:v>
                </c:pt>
                <c:pt idx="27841">
                  <c:v>4277340699.0740738</c:v>
                </c:pt>
                <c:pt idx="27842">
                  <c:v>4277340702.5462961</c:v>
                </c:pt>
                <c:pt idx="27843">
                  <c:v>4277340706.0185184</c:v>
                </c:pt>
                <c:pt idx="27844">
                  <c:v>4277340708.333333</c:v>
                </c:pt>
                <c:pt idx="27845">
                  <c:v>4277340711.8055553</c:v>
                </c:pt>
                <c:pt idx="27846">
                  <c:v>4277340715.2777777</c:v>
                </c:pt>
                <c:pt idx="27847">
                  <c:v>4277340718.75</c:v>
                </c:pt>
                <c:pt idx="27848">
                  <c:v>4277340722.2222223</c:v>
                </c:pt>
                <c:pt idx="27849">
                  <c:v>4277340724.5370369</c:v>
                </c:pt>
                <c:pt idx="27850">
                  <c:v>4277340728.0092592</c:v>
                </c:pt>
                <c:pt idx="27851">
                  <c:v>4277340731.4814816</c:v>
                </c:pt>
                <c:pt idx="27852">
                  <c:v>4277340734.9537039</c:v>
                </c:pt>
                <c:pt idx="27853">
                  <c:v>4277340737.2685184</c:v>
                </c:pt>
                <c:pt idx="27854">
                  <c:v>4277340740.7407408</c:v>
                </c:pt>
                <c:pt idx="27855">
                  <c:v>4277340744.2129631</c:v>
                </c:pt>
                <c:pt idx="27856">
                  <c:v>4277340747.6851854</c:v>
                </c:pt>
                <c:pt idx="27857">
                  <c:v>4277340751.1574073</c:v>
                </c:pt>
                <c:pt idx="27858">
                  <c:v>4277340753.4722223</c:v>
                </c:pt>
                <c:pt idx="27859">
                  <c:v>4277340756.9444447</c:v>
                </c:pt>
                <c:pt idx="27860">
                  <c:v>4277340760.4166665</c:v>
                </c:pt>
                <c:pt idx="27861">
                  <c:v>4277340763.8888888</c:v>
                </c:pt>
                <c:pt idx="27862">
                  <c:v>4277340766.2037039</c:v>
                </c:pt>
                <c:pt idx="27863">
                  <c:v>4277340769.6759262</c:v>
                </c:pt>
                <c:pt idx="27864">
                  <c:v>4277340773.1481481</c:v>
                </c:pt>
                <c:pt idx="27865">
                  <c:v>4277340776.6203704</c:v>
                </c:pt>
                <c:pt idx="27866">
                  <c:v>4277340778.9351854</c:v>
                </c:pt>
                <c:pt idx="27867">
                  <c:v>4277340782.4074073</c:v>
                </c:pt>
                <c:pt idx="27868">
                  <c:v>4277340785.8796296</c:v>
                </c:pt>
                <c:pt idx="27869">
                  <c:v>4277340789.3518519</c:v>
                </c:pt>
                <c:pt idx="27870">
                  <c:v>4277340792.8240738</c:v>
                </c:pt>
                <c:pt idx="27871">
                  <c:v>4277340795.1388888</c:v>
                </c:pt>
                <c:pt idx="27872">
                  <c:v>4277340798.6111112</c:v>
                </c:pt>
                <c:pt idx="27873">
                  <c:v>4277340802.0833335</c:v>
                </c:pt>
                <c:pt idx="27874">
                  <c:v>4277340805.5555553</c:v>
                </c:pt>
                <c:pt idx="27875">
                  <c:v>4277340807.8703704</c:v>
                </c:pt>
                <c:pt idx="27876">
                  <c:v>4277340811.3425927</c:v>
                </c:pt>
                <c:pt idx="27877">
                  <c:v>4277340814.8148146</c:v>
                </c:pt>
                <c:pt idx="27878">
                  <c:v>4277340818.2870369</c:v>
                </c:pt>
                <c:pt idx="27879">
                  <c:v>4277340820.6018519</c:v>
                </c:pt>
                <c:pt idx="27880">
                  <c:v>4277340824.0740743</c:v>
                </c:pt>
                <c:pt idx="27881">
                  <c:v>4277340827.5462961</c:v>
                </c:pt>
                <c:pt idx="27882">
                  <c:v>4277340831.0185184</c:v>
                </c:pt>
                <c:pt idx="27883">
                  <c:v>4277340834.4907408</c:v>
                </c:pt>
                <c:pt idx="27884">
                  <c:v>4277340836.8055558</c:v>
                </c:pt>
                <c:pt idx="27885">
                  <c:v>4277340840.2777777</c:v>
                </c:pt>
                <c:pt idx="27886">
                  <c:v>4277340843.75</c:v>
                </c:pt>
                <c:pt idx="27887">
                  <c:v>4277340847.2222223</c:v>
                </c:pt>
                <c:pt idx="27888">
                  <c:v>4277340849.5370374</c:v>
                </c:pt>
                <c:pt idx="27889">
                  <c:v>4277340853.0092592</c:v>
                </c:pt>
                <c:pt idx="27890">
                  <c:v>4277340856.4814816</c:v>
                </c:pt>
                <c:pt idx="27891">
                  <c:v>4277340859.9537039</c:v>
                </c:pt>
                <c:pt idx="27892">
                  <c:v>4277340863.4259257</c:v>
                </c:pt>
                <c:pt idx="27893">
                  <c:v>4277340865.7407408</c:v>
                </c:pt>
                <c:pt idx="27894">
                  <c:v>4277340869.2129631</c:v>
                </c:pt>
                <c:pt idx="27895">
                  <c:v>4277340872.685185</c:v>
                </c:pt>
                <c:pt idx="27896">
                  <c:v>4277340876.1574073</c:v>
                </c:pt>
                <c:pt idx="27897">
                  <c:v>4277340878.4722223</c:v>
                </c:pt>
                <c:pt idx="27898">
                  <c:v>4277340881.9444442</c:v>
                </c:pt>
                <c:pt idx="27899">
                  <c:v>4277340885.4166665</c:v>
                </c:pt>
                <c:pt idx="27900">
                  <c:v>4277340888.8888888</c:v>
                </c:pt>
                <c:pt idx="27901">
                  <c:v>4277340891.2037034</c:v>
                </c:pt>
                <c:pt idx="27902">
                  <c:v>4277340894.6759257</c:v>
                </c:pt>
                <c:pt idx="27903">
                  <c:v>4277340898.1481481</c:v>
                </c:pt>
                <c:pt idx="27904">
                  <c:v>4277340901.6203704</c:v>
                </c:pt>
                <c:pt idx="27905">
                  <c:v>4277340905.0925927</c:v>
                </c:pt>
                <c:pt idx="27906">
                  <c:v>4277340907.4074073</c:v>
                </c:pt>
                <c:pt idx="27907">
                  <c:v>4277340910.8796296</c:v>
                </c:pt>
                <c:pt idx="27908">
                  <c:v>4277340914.3518519</c:v>
                </c:pt>
                <c:pt idx="27909">
                  <c:v>4277340917.8240743</c:v>
                </c:pt>
                <c:pt idx="27910">
                  <c:v>4277340920.1388888</c:v>
                </c:pt>
                <c:pt idx="27911">
                  <c:v>4277340923.6111112</c:v>
                </c:pt>
                <c:pt idx="27912">
                  <c:v>4277340927.0833335</c:v>
                </c:pt>
                <c:pt idx="27913">
                  <c:v>4277340930.5555558</c:v>
                </c:pt>
                <c:pt idx="27914">
                  <c:v>4277340932.8703704</c:v>
                </c:pt>
                <c:pt idx="27915">
                  <c:v>4277340936.3425927</c:v>
                </c:pt>
                <c:pt idx="27916">
                  <c:v>4277340939.814815</c:v>
                </c:pt>
                <c:pt idx="27917">
                  <c:v>4277340943.2870374</c:v>
                </c:pt>
                <c:pt idx="27918">
                  <c:v>4277340946.7592597</c:v>
                </c:pt>
                <c:pt idx="27919">
                  <c:v>4277340949.0740743</c:v>
                </c:pt>
                <c:pt idx="27920">
                  <c:v>4277340952.5462966</c:v>
                </c:pt>
                <c:pt idx="27921">
                  <c:v>4277340956.0185189</c:v>
                </c:pt>
                <c:pt idx="27922">
                  <c:v>4277340959.4907413</c:v>
                </c:pt>
                <c:pt idx="27923">
                  <c:v>4277340961.8055558</c:v>
                </c:pt>
                <c:pt idx="27924">
                  <c:v>4277340965.2777781</c:v>
                </c:pt>
                <c:pt idx="27925">
                  <c:v>4277340968.7500005</c:v>
                </c:pt>
                <c:pt idx="27926">
                  <c:v>4277340972.2222219</c:v>
                </c:pt>
                <c:pt idx="27927">
                  <c:v>4277340975.6944442</c:v>
                </c:pt>
                <c:pt idx="27928">
                  <c:v>4277340979.1666665</c:v>
                </c:pt>
                <c:pt idx="27929">
                  <c:v>4277340982.6388888</c:v>
                </c:pt>
                <c:pt idx="27930">
                  <c:v>4277340986.1111112</c:v>
                </c:pt>
                <c:pt idx="27931">
                  <c:v>4277340988.4259257</c:v>
                </c:pt>
                <c:pt idx="27932">
                  <c:v>4277340991.8981481</c:v>
                </c:pt>
                <c:pt idx="27933">
                  <c:v>4277340995.3703704</c:v>
                </c:pt>
                <c:pt idx="27934">
                  <c:v>4277340998.8425927</c:v>
                </c:pt>
                <c:pt idx="27935">
                  <c:v>4277341002.314815</c:v>
                </c:pt>
                <c:pt idx="27936">
                  <c:v>4277341004.6296296</c:v>
                </c:pt>
                <c:pt idx="27937">
                  <c:v>4277341008.1018519</c:v>
                </c:pt>
                <c:pt idx="27938">
                  <c:v>4277341011.5740743</c:v>
                </c:pt>
                <c:pt idx="27939">
                  <c:v>4277341015.0462966</c:v>
                </c:pt>
                <c:pt idx="27940">
                  <c:v>4277341017.3611112</c:v>
                </c:pt>
                <c:pt idx="27941">
                  <c:v>4277341020.8333335</c:v>
                </c:pt>
                <c:pt idx="27942">
                  <c:v>4277341024.3055558</c:v>
                </c:pt>
                <c:pt idx="27943">
                  <c:v>4277341027.7777781</c:v>
                </c:pt>
                <c:pt idx="27944">
                  <c:v>4277341031.2499995</c:v>
                </c:pt>
                <c:pt idx="27945">
                  <c:v>4277341033.564815</c:v>
                </c:pt>
                <c:pt idx="27946">
                  <c:v>4277341037.0370374</c:v>
                </c:pt>
                <c:pt idx="27947">
                  <c:v>4277341040.5092597</c:v>
                </c:pt>
                <c:pt idx="27948">
                  <c:v>4277341043.9814811</c:v>
                </c:pt>
                <c:pt idx="27949">
                  <c:v>4277341046.2962966</c:v>
                </c:pt>
                <c:pt idx="27950">
                  <c:v>4277341049.7685189</c:v>
                </c:pt>
                <c:pt idx="27951">
                  <c:v>4277341053.2407403</c:v>
                </c:pt>
                <c:pt idx="27952">
                  <c:v>4277341056.7129626</c:v>
                </c:pt>
                <c:pt idx="27953">
                  <c:v>4277341059.0277781</c:v>
                </c:pt>
                <c:pt idx="27954">
                  <c:v>4277341062.4999995</c:v>
                </c:pt>
                <c:pt idx="27955">
                  <c:v>4277341065.9722219</c:v>
                </c:pt>
                <c:pt idx="27956">
                  <c:v>4277341069.4444442</c:v>
                </c:pt>
                <c:pt idx="27957">
                  <c:v>4277341072.9166665</c:v>
                </c:pt>
                <c:pt idx="27958">
                  <c:v>4277341075.2314811</c:v>
                </c:pt>
                <c:pt idx="27959">
                  <c:v>4277341078.7037034</c:v>
                </c:pt>
                <c:pt idx="27960">
                  <c:v>4277341082.1759257</c:v>
                </c:pt>
                <c:pt idx="27961">
                  <c:v>4277341085.6481481</c:v>
                </c:pt>
                <c:pt idx="27962">
                  <c:v>4277341087.9629626</c:v>
                </c:pt>
                <c:pt idx="27963">
                  <c:v>4277341091.435185</c:v>
                </c:pt>
                <c:pt idx="27964">
                  <c:v>4277341094.9074073</c:v>
                </c:pt>
                <c:pt idx="27965">
                  <c:v>4277341098.3796296</c:v>
                </c:pt>
                <c:pt idx="27966">
                  <c:v>4277341100.6944442</c:v>
                </c:pt>
                <c:pt idx="27967">
                  <c:v>4277341104.1666665</c:v>
                </c:pt>
                <c:pt idx="27968">
                  <c:v>4277341107.6388888</c:v>
                </c:pt>
                <c:pt idx="27969">
                  <c:v>4277341111.1111112</c:v>
                </c:pt>
                <c:pt idx="27970">
                  <c:v>4277341114.5833335</c:v>
                </c:pt>
                <c:pt idx="27971">
                  <c:v>4277341118.0555558</c:v>
                </c:pt>
                <c:pt idx="27972">
                  <c:v>4277341121.5277772</c:v>
                </c:pt>
                <c:pt idx="27973">
                  <c:v>4277341124.9999995</c:v>
                </c:pt>
                <c:pt idx="27974">
                  <c:v>4277341127.314815</c:v>
                </c:pt>
                <c:pt idx="27975">
                  <c:v>4277341130.7870374</c:v>
                </c:pt>
                <c:pt idx="27976">
                  <c:v>4277341134.2592587</c:v>
                </c:pt>
                <c:pt idx="27977">
                  <c:v>4277341137.7314811</c:v>
                </c:pt>
                <c:pt idx="27978">
                  <c:v>4277341141.2037034</c:v>
                </c:pt>
                <c:pt idx="27979">
                  <c:v>4277341143.5185184</c:v>
                </c:pt>
                <c:pt idx="27980">
                  <c:v>4277341146.9907403</c:v>
                </c:pt>
                <c:pt idx="27981">
                  <c:v>4277341150.4629626</c:v>
                </c:pt>
                <c:pt idx="27982">
                  <c:v>4277341153.935185</c:v>
                </c:pt>
                <c:pt idx="27983">
                  <c:v>4277341156.25</c:v>
                </c:pt>
                <c:pt idx="27984">
                  <c:v>4277341159.7222219</c:v>
                </c:pt>
                <c:pt idx="27985">
                  <c:v>4277341163.1944442</c:v>
                </c:pt>
                <c:pt idx="27986">
                  <c:v>4277341166.6666665</c:v>
                </c:pt>
                <c:pt idx="27987">
                  <c:v>4277341168.9814816</c:v>
                </c:pt>
                <c:pt idx="27988">
                  <c:v>4277341172.4537034</c:v>
                </c:pt>
                <c:pt idx="27989">
                  <c:v>4277341175.9259257</c:v>
                </c:pt>
                <c:pt idx="27990">
                  <c:v>4277341179.3981481</c:v>
                </c:pt>
                <c:pt idx="27991">
                  <c:v>4277341182.8703704</c:v>
                </c:pt>
                <c:pt idx="27992">
                  <c:v>4277341185.185185</c:v>
                </c:pt>
                <c:pt idx="27993">
                  <c:v>4277341188.6574073</c:v>
                </c:pt>
                <c:pt idx="27994">
                  <c:v>4277341192.1296296</c:v>
                </c:pt>
                <c:pt idx="27995">
                  <c:v>4277341195.6018519</c:v>
                </c:pt>
                <c:pt idx="27996">
                  <c:v>4277341197.9166665</c:v>
                </c:pt>
                <c:pt idx="27997">
                  <c:v>4277341201.3888888</c:v>
                </c:pt>
                <c:pt idx="27998">
                  <c:v>4277341204.8611112</c:v>
                </c:pt>
                <c:pt idx="27999">
                  <c:v>4277341208.3333335</c:v>
                </c:pt>
                <c:pt idx="28000">
                  <c:v>4277341211.8055553</c:v>
                </c:pt>
                <c:pt idx="28001">
                  <c:v>4277341214.1203704</c:v>
                </c:pt>
                <c:pt idx="28002">
                  <c:v>4277341217.5925927</c:v>
                </c:pt>
                <c:pt idx="28003">
                  <c:v>4277341221.0648146</c:v>
                </c:pt>
                <c:pt idx="28004">
                  <c:v>4277341224.5370369</c:v>
                </c:pt>
                <c:pt idx="28005">
                  <c:v>4277341226.8518519</c:v>
                </c:pt>
                <c:pt idx="28006">
                  <c:v>4277341230.3240743</c:v>
                </c:pt>
                <c:pt idx="28007">
                  <c:v>4277341233.7962961</c:v>
                </c:pt>
                <c:pt idx="28008">
                  <c:v>4277341237.2685184</c:v>
                </c:pt>
                <c:pt idx="28009">
                  <c:v>4277341239.5833335</c:v>
                </c:pt>
                <c:pt idx="28010">
                  <c:v>4277341243.0555553</c:v>
                </c:pt>
                <c:pt idx="28011">
                  <c:v>4277341246.5277777</c:v>
                </c:pt>
                <c:pt idx="28012">
                  <c:v>4277341250</c:v>
                </c:pt>
                <c:pt idx="28013">
                  <c:v>4277341253.4722223</c:v>
                </c:pt>
                <c:pt idx="28014">
                  <c:v>4277341255.7870369</c:v>
                </c:pt>
                <c:pt idx="28015">
                  <c:v>4277341259.2592592</c:v>
                </c:pt>
                <c:pt idx="28016">
                  <c:v>4277341262.7314816</c:v>
                </c:pt>
                <c:pt idx="28017">
                  <c:v>4277341266.2037039</c:v>
                </c:pt>
                <c:pt idx="28018">
                  <c:v>4277341268.5185184</c:v>
                </c:pt>
                <c:pt idx="28019">
                  <c:v>4277341271.9907408</c:v>
                </c:pt>
                <c:pt idx="28020">
                  <c:v>4277341275.4629631</c:v>
                </c:pt>
                <c:pt idx="28021">
                  <c:v>4277341278.9351854</c:v>
                </c:pt>
                <c:pt idx="28022">
                  <c:v>4277341282.4074078</c:v>
                </c:pt>
                <c:pt idx="28023">
                  <c:v>4277341293.9814816</c:v>
                </c:pt>
                <c:pt idx="28024">
                  <c:v>4277341305.5555553</c:v>
                </c:pt>
                <c:pt idx="28025">
                  <c:v>4277341317.1296301</c:v>
                </c:pt>
                <c:pt idx="28026">
                  <c:v>4277341328.7037039</c:v>
                </c:pt>
                <c:pt idx="28027">
                  <c:v>4277341340.2777777</c:v>
                </c:pt>
                <c:pt idx="28028">
                  <c:v>4277341351.8518515</c:v>
                </c:pt>
                <c:pt idx="28029">
                  <c:v>4277341363.4259262</c:v>
                </c:pt>
                <c:pt idx="28030">
                  <c:v>4277341375</c:v>
                </c:pt>
                <c:pt idx="28031">
                  <c:v>4277341386.5740738</c:v>
                </c:pt>
                <c:pt idx="28032">
                  <c:v>4277341399.3055553</c:v>
                </c:pt>
                <c:pt idx="28033">
                  <c:v>4277341410.8796301</c:v>
                </c:pt>
                <c:pt idx="28034">
                  <c:v>4277341422.4537039</c:v>
                </c:pt>
                <c:pt idx="28035">
                  <c:v>4277341434.0277777</c:v>
                </c:pt>
                <c:pt idx="28036">
                  <c:v>4277341445.6018515</c:v>
                </c:pt>
                <c:pt idx="28037">
                  <c:v>4277341457.1759262</c:v>
                </c:pt>
                <c:pt idx="28038">
                  <c:v>4277341468.75</c:v>
                </c:pt>
                <c:pt idx="28039">
                  <c:v>4277341480.3240738</c:v>
                </c:pt>
                <c:pt idx="28040">
                  <c:v>4277341491.8981476</c:v>
                </c:pt>
                <c:pt idx="28041">
                  <c:v>4277341503.4722223</c:v>
                </c:pt>
                <c:pt idx="28042">
                  <c:v>4277341516.2037039</c:v>
                </c:pt>
                <c:pt idx="28043">
                  <c:v>4277341527.7777777</c:v>
                </c:pt>
                <c:pt idx="28044">
                  <c:v>4277341539.3518515</c:v>
                </c:pt>
                <c:pt idx="28045">
                  <c:v>4277341550.9259262</c:v>
                </c:pt>
                <c:pt idx="28046">
                  <c:v>4277341562.5</c:v>
                </c:pt>
                <c:pt idx="28047">
                  <c:v>4277341574.0740738</c:v>
                </c:pt>
                <c:pt idx="28048">
                  <c:v>4277341585.6481481</c:v>
                </c:pt>
                <c:pt idx="28049">
                  <c:v>4277341597.2222223</c:v>
                </c:pt>
                <c:pt idx="28050">
                  <c:v>4277341608.7962961</c:v>
                </c:pt>
                <c:pt idx="28051">
                  <c:v>4277341620.3703704</c:v>
                </c:pt>
                <c:pt idx="28052">
                  <c:v>4277341633.1018519</c:v>
                </c:pt>
                <c:pt idx="28053">
                  <c:v>4277341667.8240743</c:v>
                </c:pt>
                <c:pt idx="28054">
                  <c:v>4277341702.5462966</c:v>
                </c:pt>
                <c:pt idx="28055">
                  <c:v>4277341737.2685189</c:v>
                </c:pt>
                <c:pt idx="28056">
                  <c:v>4277341771.9907403</c:v>
                </c:pt>
                <c:pt idx="28057">
                  <c:v>4277341787.0370374</c:v>
                </c:pt>
                <c:pt idx="28058">
                  <c:v>4277341790.5092597</c:v>
                </c:pt>
                <c:pt idx="28059">
                  <c:v>4277341793.9814811</c:v>
                </c:pt>
                <c:pt idx="28060">
                  <c:v>4277341796.2962966</c:v>
                </c:pt>
                <c:pt idx="28061">
                  <c:v>4277341799.7685189</c:v>
                </c:pt>
                <c:pt idx="28062">
                  <c:v>4277341803.2407403</c:v>
                </c:pt>
                <c:pt idx="28063">
                  <c:v>4277341806.7129626</c:v>
                </c:pt>
                <c:pt idx="28064">
                  <c:v>4277341809.0277781</c:v>
                </c:pt>
                <c:pt idx="28065">
                  <c:v>4277341812.4999995</c:v>
                </c:pt>
                <c:pt idx="28066">
                  <c:v>4277341815.9722219</c:v>
                </c:pt>
                <c:pt idx="28067">
                  <c:v>4277341819.4444442</c:v>
                </c:pt>
                <c:pt idx="28068">
                  <c:v>4277341821.7592597</c:v>
                </c:pt>
                <c:pt idx="28069">
                  <c:v>4277341825.2314811</c:v>
                </c:pt>
                <c:pt idx="28070">
                  <c:v>4277341828.7037034</c:v>
                </c:pt>
                <c:pt idx="28071">
                  <c:v>4277341832.1759257</c:v>
                </c:pt>
                <c:pt idx="28072">
                  <c:v>4277341835.6481481</c:v>
                </c:pt>
                <c:pt idx="28073">
                  <c:v>4277341837.9629626</c:v>
                </c:pt>
                <c:pt idx="28074">
                  <c:v>4277341841.435185</c:v>
                </c:pt>
                <c:pt idx="28075">
                  <c:v>4277341844.9074073</c:v>
                </c:pt>
                <c:pt idx="28076">
                  <c:v>4277341848.3796296</c:v>
                </c:pt>
                <c:pt idx="28077">
                  <c:v>4277341850.6944442</c:v>
                </c:pt>
                <c:pt idx="28078">
                  <c:v>4277341854.1666665</c:v>
                </c:pt>
                <c:pt idx="28079">
                  <c:v>4277341857.6388888</c:v>
                </c:pt>
                <c:pt idx="28080">
                  <c:v>4277341861.1111112</c:v>
                </c:pt>
                <c:pt idx="28081">
                  <c:v>4277341864.5833335</c:v>
                </c:pt>
                <c:pt idx="28082">
                  <c:v>4277341866.8981481</c:v>
                </c:pt>
                <c:pt idx="28083">
                  <c:v>4277341870.3703704</c:v>
                </c:pt>
                <c:pt idx="28084">
                  <c:v>4277341873.8425927</c:v>
                </c:pt>
                <c:pt idx="28085">
                  <c:v>4277341877.314815</c:v>
                </c:pt>
                <c:pt idx="28086">
                  <c:v>4277341879.6296296</c:v>
                </c:pt>
                <c:pt idx="28087">
                  <c:v>4277341883.1018519</c:v>
                </c:pt>
                <c:pt idx="28088">
                  <c:v>4277341886.5740743</c:v>
                </c:pt>
                <c:pt idx="28089">
                  <c:v>4277341890.0462966</c:v>
                </c:pt>
                <c:pt idx="28090">
                  <c:v>4277341892.3611112</c:v>
                </c:pt>
                <c:pt idx="28091">
                  <c:v>4277341895.8333335</c:v>
                </c:pt>
                <c:pt idx="28092">
                  <c:v>4277341899.3055558</c:v>
                </c:pt>
                <c:pt idx="28093">
                  <c:v>4277341902.7777772</c:v>
                </c:pt>
                <c:pt idx="28094">
                  <c:v>4277341906.2499995</c:v>
                </c:pt>
                <c:pt idx="28095">
                  <c:v>4277341908.564815</c:v>
                </c:pt>
                <c:pt idx="28096">
                  <c:v>4277341912.0370374</c:v>
                </c:pt>
                <c:pt idx="28097">
                  <c:v>4277341915.5092587</c:v>
                </c:pt>
                <c:pt idx="28098">
                  <c:v>4277341918.9814811</c:v>
                </c:pt>
                <c:pt idx="28099">
                  <c:v>4277341921.2962966</c:v>
                </c:pt>
                <c:pt idx="28100">
                  <c:v>4277341924.7685184</c:v>
                </c:pt>
                <c:pt idx="28101">
                  <c:v>4277341928.2407403</c:v>
                </c:pt>
                <c:pt idx="28102">
                  <c:v>4277341931.7129626</c:v>
                </c:pt>
                <c:pt idx="28103">
                  <c:v>4277341935.185185</c:v>
                </c:pt>
                <c:pt idx="28104">
                  <c:v>4277341937.5</c:v>
                </c:pt>
                <c:pt idx="28105">
                  <c:v>4277341940.9722219</c:v>
                </c:pt>
                <c:pt idx="28106">
                  <c:v>4277341944.4444442</c:v>
                </c:pt>
                <c:pt idx="28107">
                  <c:v>4277341947.9166665</c:v>
                </c:pt>
                <c:pt idx="28108">
                  <c:v>4277341950.2314816</c:v>
                </c:pt>
                <c:pt idx="28109">
                  <c:v>4277341953.7037034</c:v>
                </c:pt>
                <c:pt idx="28110">
                  <c:v>4277341957.1759257</c:v>
                </c:pt>
                <c:pt idx="28111">
                  <c:v>4277341960.6481481</c:v>
                </c:pt>
                <c:pt idx="28112">
                  <c:v>4277341962.9629626</c:v>
                </c:pt>
                <c:pt idx="28113">
                  <c:v>4277341966.435185</c:v>
                </c:pt>
                <c:pt idx="28114">
                  <c:v>4277341969.9074073</c:v>
                </c:pt>
                <c:pt idx="28115">
                  <c:v>4277341973.3796296</c:v>
                </c:pt>
                <c:pt idx="28116">
                  <c:v>4277341976.8518519</c:v>
                </c:pt>
                <c:pt idx="28117">
                  <c:v>4277341979.1666665</c:v>
                </c:pt>
                <c:pt idx="28118">
                  <c:v>4277341982.6388888</c:v>
                </c:pt>
                <c:pt idx="28119">
                  <c:v>4277341986.1111112</c:v>
                </c:pt>
                <c:pt idx="28120">
                  <c:v>4277341989.5833335</c:v>
                </c:pt>
                <c:pt idx="28121">
                  <c:v>4277341991.8981481</c:v>
                </c:pt>
                <c:pt idx="28122">
                  <c:v>4277341995.3703704</c:v>
                </c:pt>
                <c:pt idx="28123">
                  <c:v>4277341998.8425927</c:v>
                </c:pt>
                <c:pt idx="28124">
                  <c:v>4277342002.3148146</c:v>
                </c:pt>
                <c:pt idx="28125">
                  <c:v>4277342004.6296296</c:v>
                </c:pt>
                <c:pt idx="28126">
                  <c:v>4277342008.1018519</c:v>
                </c:pt>
                <c:pt idx="28127">
                  <c:v>4277342011.5740743</c:v>
                </c:pt>
                <c:pt idx="28128">
                  <c:v>4277342015.0462961</c:v>
                </c:pt>
                <c:pt idx="28129">
                  <c:v>4277342018.5185184</c:v>
                </c:pt>
                <c:pt idx="28130">
                  <c:v>4277342020.8333335</c:v>
                </c:pt>
                <c:pt idx="28131">
                  <c:v>4277342024.3055553</c:v>
                </c:pt>
                <c:pt idx="28132">
                  <c:v>4277342027.7777777</c:v>
                </c:pt>
                <c:pt idx="28133">
                  <c:v>4277342031.25</c:v>
                </c:pt>
                <c:pt idx="28134">
                  <c:v>4277342033.5648146</c:v>
                </c:pt>
                <c:pt idx="28135">
                  <c:v>4277342037.0370369</c:v>
                </c:pt>
                <c:pt idx="28136">
                  <c:v>4277342040.5092592</c:v>
                </c:pt>
                <c:pt idx="28137">
                  <c:v>4277342043.9814816</c:v>
                </c:pt>
                <c:pt idx="28138">
                  <c:v>4277342047.4537039</c:v>
                </c:pt>
                <c:pt idx="28139">
                  <c:v>4277342049.7685184</c:v>
                </c:pt>
                <c:pt idx="28140">
                  <c:v>4277342053.2407408</c:v>
                </c:pt>
                <c:pt idx="28141">
                  <c:v>4277342056.7129631</c:v>
                </c:pt>
                <c:pt idx="28142">
                  <c:v>4277342060.1851854</c:v>
                </c:pt>
                <c:pt idx="28143">
                  <c:v>4277342062.5</c:v>
                </c:pt>
                <c:pt idx="28144">
                  <c:v>4277342065.9722223</c:v>
                </c:pt>
                <c:pt idx="28145">
                  <c:v>4277342069.4444447</c:v>
                </c:pt>
                <c:pt idx="28146">
                  <c:v>4277342072.916667</c:v>
                </c:pt>
                <c:pt idx="28147">
                  <c:v>4277342075.2314816</c:v>
                </c:pt>
                <c:pt idx="28148">
                  <c:v>4277342078.7037039</c:v>
                </c:pt>
                <c:pt idx="28149">
                  <c:v>4277342082.1759262</c:v>
                </c:pt>
                <c:pt idx="28150">
                  <c:v>4277342085.6481485</c:v>
                </c:pt>
                <c:pt idx="28151">
                  <c:v>4277342089.1203709</c:v>
                </c:pt>
                <c:pt idx="28152">
                  <c:v>4277342091.4351854</c:v>
                </c:pt>
                <c:pt idx="28153">
                  <c:v>4277342094.9074078</c:v>
                </c:pt>
                <c:pt idx="28154">
                  <c:v>4277342098.3796301</c:v>
                </c:pt>
                <c:pt idx="28155">
                  <c:v>4277342101.8518524</c:v>
                </c:pt>
                <c:pt idx="28156">
                  <c:v>4277342104.166667</c:v>
                </c:pt>
                <c:pt idx="28157">
                  <c:v>4277342107.6388893</c:v>
                </c:pt>
                <c:pt idx="28158">
                  <c:v>4277342111.1111116</c:v>
                </c:pt>
                <c:pt idx="28159">
                  <c:v>4277342114.583333</c:v>
                </c:pt>
                <c:pt idx="28160">
                  <c:v>4277342118.0555553</c:v>
                </c:pt>
                <c:pt idx="28161">
                  <c:v>4277342120.3703709</c:v>
                </c:pt>
                <c:pt idx="28162">
                  <c:v>4277342123.8425922</c:v>
                </c:pt>
                <c:pt idx="28163">
                  <c:v>4277342127.3148146</c:v>
                </c:pt>
                <c:pt idx="28164">
                  <c:v>4277342130.7870369</c:v>
                </c:pt>
                <c:pt idx="28165">
                  <c:v>4277342133.1018515</c:v>
                </c:pt>
                <c:pt idx="28166">
                  <c:v>4277342136.5740738</c:v>
                </c:pt>
                <c:pt idx="28167">
                  <c:v>4277342140.0462961</c:v>
                </c:pt>
                <c:pt idx="28168">
                  <c:v>4277342143.5185184</c:v>
                </c:pt>
                <c:pt idx="28169">
                  <c:v>4277342145.833333</c:v>
                </c:pt>
                <c:pt idx="28170">
                  <c:v>4277342149.3055553</c:v>
                </c:pt>
                <c:pt idx="28171">
                  <c:v>4277342152.7777777</c:v>
                </c:pt>
                <c:pt idx="28172">
                  <c:v>4277342156.25</c:v>
                </c:pt>
                <c:pt idx="28173">
                  <c:v>4277342159.7222223</c:v>
                </c:pt>
                <c:pt idx="28174">
                  <c:v>4277342162.0370369</c:v>
                </c:pt>
                <c:pt idx="28175">
                  <c:v>4277342165.5092592</c:v>
                </c:pt>
                <c:pt idx="28176">
                  <c:v>4277342168.9814816</c:v>
                </c:pt>
                <c:pt idx="28177">
                  <c:v>4277342172.4537039</c:v>
                </c:pt>
                <c:pt idx="28178">
                  <c:v>4277342174.7685184</c:v>
                </c:pt>
                <c:pt idx="28179">
                  <c:v>4277342178.2407408</c:v>
                </c:pt>
                <c:pt idx="28180">
                  <c:v>4277342181.7129631</c:v>
                </c:pt>
                <c:pt idx="28181">
                  <c:v>4277342185.1851854</c:v>
                </c:pt>
                <c:pt idx="28182">
                  <c:v>4277342187.5</c:v>
                </c:pt>
                <c:pt idx="28183">
                  <c:v>4277342190.9722223</c:v>
                </c:pt>
                <c:pt idx="28184">
                  <c:v>4277342194.4444447</c:v>
                </c:pt>
                <c:pt idx="28185">
                  <c:v>4277342197.916667</c:v>
                </c:pt>
                <c:pt idx="28186">
                  <c:v>4277342201.3888893</c:v>
                </c:pt>
                <c:pt idx="28187">
                  <c:v>4277342203.7037039</c:v>
                </c:pt>
                <c:pt idx="28188">
                  <c:v>4277342207.1759262</c:v>
                </c:pt>
                <c:pt idx="28189">
                  <c:v>4277342210.6481485</c:v>
                </c:pt>
                <c:pt idx="28190">
                  <c:v>4277342214.1203699</c:v>
                </c:pt>
                <c:pt idx="28191">
                  <c:v>4277342216.4351854</c:v>
                </c:pt>
                <c:pt idx="28192">
                  <c:v>4277342219.9074078</c:v>
                </c:pt>
                <c:pt idx="28193">
                  <c:v>4277342223.3796291</c:v>
                </c:pt>
                <c:pt idx="28194">
                  <c:v>4277342226.8518515</c:v>
                </c:pt>
                <c:pt idx="28195">
                  <c:v>4277342230.3240738</c:v>
                </c:pt>
                <c:pt idx="28196">
                  <c:v>4277342232.6388884</c:v>
                </c:pt>
                <c:pt idx="28197">
                  <c:v>4277342236.1111107</c:v>
                </c:pt>
                <c:pt idx="28198">
                  <c:v>4277342239.583333</c:v>
                </c:pt>
                <c:pt idx="28199">
                  <c:v>4277342243.0555553</c:v>
                </c:pt>
                <c:pt idx="28200">
                  <c:v>4277342245.3703699</c:v>
                </c:pt>
                <c:pt idx="28201">
                  <c:v>4277342248.8425922</c:v>
                </c:pt>
                <c:pt idx="28202">
                  <c:v>4277342252.3148146</c:v>
                </c:pt>
                <c:pt idx="28203">
                  <c:v>4277342255.7870369</c:v>
                </c:pt>
                <c:pt idx="28204">
                  <c:v>4277342258.1018515</c:v>
                </c:pt>
                <c:pt idx="28205">
                  <c:v>4277342261.5740738</c:v>
                </c:pt>
                <c:pt idx="28206">
                  <c:v>4277342265.0462961</c:v>
                </c:pt>
                <c:pt idx="28207">
                  <c:v>4277342268.5185184</c:v>
                </c:pt>
                <c:pt idx="28208">
                  <c:v>4277342271.9907408</c:v>
                </c:pt>
                <c:pt idx="28209">
                  <c:v>4277342274.3055553</c:v>
                </c:pt>
                <c:pt idx="28210">
                  <c:v>4277342277.7777777</c:v>
                </c:pt>
                <c:pt idx="28211">
                  <c:v>4277342281.25</c:v>
                </c:pt>
                <c:pt idx="28212">
                  <c:v>4277342284.7222223</c:v>
                </c:pt>
                <c:pt idx="28213">
                  <c:v>4277342287.0370369</c:v>
                </c:pt>
                <c:pt idx="28214">
                  <c:v>4277342290.5092592</c:v>
                </c:pt>
                <c:pt idx="28215">
                  <c:v>4277342293.9814816</c:v>
                </c:pt>
                <c:pt idx="28216">
                  <c:v>4277342297.4537039</c:v>
                </c:pt>
                <c:pt idx="28217">
                  <c:v>4277342300.9259262</c:v>
                </c:pt>
                <c:pt idx="28218">
                  <c:v>4277342303.2407408</c:v>
                </c:pt>
                <c:pt idx="28219">
                  <c:v>4277342306.7129631</c:v>
                </c:pt>
                <c:pt idx="28220">
                  <c:v>4277342310.1851854</c:v>
                </c:pt>
                <c:pt idx="28221">
                  <c:v>4277342313.6574073</c:v>
                </c:pt>
                <c:pt idx="28222">
                  <c:v>4277342315.9722223</c:v>
                </c:pt>
                <c:pt idx="28223">
                  <c:v>4277342319.4444447</c:v>
                </c:pt>
                <c:pt idx="28224">
                  <c:v>4277342322.9166665</c:v>
                </c:pt>
                <c:pt idx="28225">
                  <c:v>4277342326.3888888</c:v>
                </c:pt>
                <c:pt idx="28226">
                  <c:v>4277342328.7037039</c:v>
                </c:pt>
                <c:pt idx="28227">
                  <c:v>4277342332.1759262</c:v>
                </c:pt>
                <c:pt idx="28228">
                  <c:v>4277342335.6481481</c:v>
                </c:pt>
                <c:pt idx="28229">
                  <c:v>4277342339.1203704</c:v>
                </c:pt>
                <c:pt idx="28230">
                  <c:v>4277342342.5925922</c:v>
                </c:pt>
                <c:pt idx="28231">
                  <c:v>4277342344.9074073</c:v>
                </c:pt>
                <c:pt idx="28232">
                  <c:v>4277342348.3796296</c:v>
                </c:pt>
                <c:pt idx="28233">
                  <c:v>4277342351.8518519</c:v>
                </c:pt>
                <c:pt idx="28234">
                  <c:v>4277342355.3240738</c:v>
                </c:pt>
                <c:pt idx="28235">
                  <c:v>4277342357.6388888</c:v>
                </c:pt>
                <c:pt idx="28236">
                  <c:v>4277342361.1111112</c:v>
                </c:pt>
                <c:pt idx="28237">
                  <c:v>4277342364.5833335</c:v>
                </c:pt>
                <c:pt idx="28238">
                  <c:v>4277342368.0555553</c:v>
                </c:pt>
                <c:pt idx="28239">
                  <c:v>4277342371.5277777</c:v>
                </c:pt>
                <c:pt idx="28240">
                  <c:v>4277342375</c:v>
                </c:pt>
                <c:pt idx="28241">
                  <c:v>4277342378.4722223</c:v>
                </c:pt>
                <c:pt idx="28242">
                  <c:v>4277342381.9444447</c:v>
                </c:pt>
                <c:pt idx="28243">
                  <c:v>4277342393.5185184</c:v>
                </c:pt>
                <c:pt idx="28244">
                  <c:v>4277342405.0925927</c:v>
                </c:pt>
                <c:pt idx="28245">
                  <c:v>4277342416.6666665</c:v>
                </c:pt>
                <c:pt idx="28246">
                  <c:v>4277342428.2407408</c:v>
                </c:pt>
                <c:pt idx="28247">
                  <c:v>4277342439.814815</c:v>
                </c:pt>
                <c:pt idx="28248">
                  <c:v>4277342451.3888888</c:v>
                </c:pt>
                <c:pt idx="28249">
                  <c:v>4277342462.9629626</c:v>
                </c:pt>
                <c:pt idx="28250">
                  <c:v>4277342474.5370374</c:v>
                </c:pt>
                <c:pt idx="28251">
                  <c:v>4277342487.2685189</c:v>
                </c:pt>
                <c:pt idx="28252">
                  <c:v>4277342498.8425927</c:v>
                </c:pt>
                <c:pt idx="28253">
                  <c:v>4277342510.4166665</c:v>
                </c:pt>
                <c:pt idx="28254">
                  <c:v>4277342521.9907413</c:v>
                </c:pt>
                <c:pt idx="28255">
                  <c:v>4277342533.564815</c:v>
                </c:pt>
                <c:pt idx="28256">
                  <c:v>4277342545.1388888</c:v>
                </c:pt>
                <c:pt idx="28257">
                  <c:v>4277342556.7129626</c:v>
                </c:pt>
                <c:pt idx="28258">
                  <c:v>4277342568.2870374</c:v>
                </c:pt>
                <c:pt idx="28259">
                  <c:v>4277342579.8611112</c:v>
                </c:pt>
                <c:pt idx="28260">
                  <c:v>4277342591.435185</c:v>
                </c:pt>
                <c:pt idx="28261">
                  <c:v>4277342603.0092597</c:v>
                </c:pt>
                <c:pt idx="28262">
                  <c:v>4277342614.5833335</c:v>
                </c:pt>
                <c:pt idx="28263">
                  <c:v>4277342626.1574073</c:v>
                </c:pt>
                <c:pt idx="28264">
                  <c:v>4277342637.7314811</c:v>
                </c:pt>
                <c:pt idx="28265">
                  <c:v>4277342650.4629626</c:v>
                </c:pt>
                <c:pt idx="28266">
                  <c:v>4277342662.0370374</c:v>
                </c:pt>
                <c:pt idx="28267">
                  <c:v>4277342673.6111112</c:v>
                </c:pt>
                <c:pt idx="28268">
                  <c:v>4277342685.185185</c:v>
                </c:pt>
                <c:pt idx="28269">
                  <c:v>4277342696.7592587</c:v>
                </c:pt>
                <c:pt idx="28270">
                  <c:v>4277342708.3333335</c:v>
                </c:pt>
                <c:pt idx="28271">
                  <c:v>4277342719.9074073</c:v>
                </c:pt>
                <c:pt idx="28272">
                  <c:v>4277342731.4814816</c:v>
                </c:pt>
                <c:pt idx="28273">
                  <c:v>4277342766.2037039</c:v>
                </c:pt>
                <c:pt idx="28274">
                  <c:v>4277342800.9259262</c:v>
                </c:pt>
                <c:pt idx="28275">
                  <c:v>4277342835.6481485</c:v>
                </c:pt>
                <c:pt idx="28276">
                  <c:v>4277342870.3703709</c:v>
                </c:pt>
                <c:pt idx="28277">
                  <c:v>4277342905.0925922</c:v>
                </c:pt>
                <c:pt idx="28278">
                  <c:v>4277342914.3518515</c:v>
                </c:pt>
                <c:pt idx="28279">
                  <c:v>4277342917.8240738</c:v>
                </c:pt>
                <c:pt idx="28280">
                  <c:v>4277342920.1388893</c:v>
                </c:pt>
                <c:pt idx="28281">
                  <c:v>4277342923.6111116</c:v>
                </c:pt>
                <c:pt idx="28282">
                  <c:v>4277342927.083333</c:v>
                </c:pt>
                <c:pt idx="28283">
                  <c:v>4277342930.5555553</c:v>
                </c:pt>
                <c:pt idx="28284">
                  <c:v>4277342934.0277777</c:v>
                </c:pt>
                <c:pt idx="28285">
                  <c:v>4277342936.3425922</c:v>
                </c:pt>
                <c:pt idx="28286">
                  <c:v>4277342939.8148146</c:v>
                </c:pt>
                <c:pt idx="28287">
                  <c:v>4277342943.2870369</c:v>
                </c:pt>
                <c:pt idx="28288">
                  <c:v>4277342946.7592592</c:v>
                </c:pt>
                <c:pt idx="28289">
                  <c:v>4277342949.0740738</c:v>
                </c:pt>
                <c:pt idx="28290">
                  <c:v>4277342952.5462961</c:v>
                </c:pt>
                <c:pt idx="28291">
                  <c:v>4277342956.0185184</c:v>
                </c:pt>
                <c:pt idx="28292">
                  <c:v>4277342959.4907408</c:v>
                </c:pt>
                <c:pt idx="28293">
                  <c:v>4277342961.8055553</c:v>
                </c:pt>
                <c:pt idx="28294">
                  <c:v>4277342965.2777777</c:v>
                </c:pt>
                <c:pt idx="28295">
                  <c:v>4277342968.75</c:v>
                </c:pt>
                <c:pt idx="28296">
                  <c:v>4277342972.2222223</c:v>
                </c:pt>
                <c:pt idx="28297">
                  <c:v>4277342975.6944447</c:v>
                </c:pt>
                <c:pt idx="28298">
                  <c:v>4277342978.0092592</c:v>
                </c:pt>
                <c:pt idx="28299">
                  <c:v>4277342981.4814816</c:v>
                </c:pt>
                <c:pt idx="28300">
                  <c:v>4277342984.9537039</c:v>
                </c:pt>
                <c:pt idx="28301">
                  <c:v>4277342988.4259262</c:v>
                </c:pt>
                <c:pt idx="28302">
                  <c:v>4277342990.7407408</c:v>
                </c:pt>
                <c:pt idx="28303">
                  <c:v>4277342994.2129631</c:v>
                </c:pt>
                <c:pt idx="28304">
                  <c:v>4277342997.6851854</c:v>
                </c:pt>
                <c:pt idx="28305">
                  <c:v>4277343001.1574078</c:v>
                </c:pt>
                <c:pt idx="28306">
                  <c:v>4277343004.6296291</c:v>
                </c:pt>
                <c:pt idx="28307">
                  <c:v>4277343008.1018515</c:v>
                </c:pt>
                <c:pt idx="28308">
                  <c:v>4277343011.5740738</c:v>
                </c:pt>
                <c:pt idx="28309">
                  <c:v>4277343015.0462961</c:v>
                </c:pt>
                <c:pt idx="28310">
                  <c:v>4277343017.3611107</c:v>
                </c:pt>
                <c:pt idx="28311">
                  <c:v>4277343020.833333</c:v>
                </c:pt>
                <c:pt idx="28312">
                  <c:v>4277343024.3055553</c:v>
                </c:pt>
                <c:pt idx="28313">
                  <c:v>4277343027.7777777</c:v>
                </c:pt>
                <c:pt idx="28314">
                  <c:v>4277343030.0925922</c:v>
                </c:pt>
                <c:pt idx="28315">
                  <c:v>4277343033.5648146</c:v>
                </c:pt>
                <c:pt idx="28316">
                  <c:v>4277343037.0370369</c:v>
                </c:pt>
                <c:pt idx="28317">
                  <c:v>4277343040.5092592</c:v>
                </c:pt>
                <c:pt idx="28318">
                  <c:v>4277343043.9814816</c:v>
                </c:pt>
                <c:pt idx="28319">
                  <c:v>4277343046.2962961</c:v>
                </c:pt>
                <c:pt idx="28320">
                  <c:v>4277343049.7685184</c:v>
                </c:pt>
                <c:pt idx="28321">
                  <c:v>4277343053.2407408</c:v>
                </c:pt>
                <c:pt idx="28322">
                  <c:v>4277343056.7129631</c:v>
                </c:pt>
                <c:pt idx="28323">
                  <c:v>4277343059.0277777</c:v>
                </c:pt>
                <c:pt idx="28324">
                  <c:v>4277343062.5</c:v>
                </c:pt>
                <c:pt idx="28325">
                  <c:v>4277343065.9722223</c:v>
                </c:pt>
                <c:pt idx="28326">
                  <c:v>4277343069.4444447</c:v>
                </c:pt>
                <c:pt idx="28327">
                  <c:v>4277343071.7592592</c:v>
                </c:pt>
                <c:pt idx="28328">
                  <c:v>4277343075.2314816</c:v>
                </c:pt>
                <c:pt idx="28329">
                  <c:v>4277343078.7037039</c:v>
                </c:pt>
                <c:pt idx="28330">
                  <c:v>4277343082.1759262</c:v>
                </c:pt>
                <c:pt idx="28331">
                  <c:v>4277343085.6481481</c:v>
                </c:pt>
                <c:pt idx="28332">
                  <c:v>4277343087.9629631</c:v>
                </c:pt>
                <c:pt idx="28333">
                  <c:v>4277343091.4351854</c:v>
                </c:pt>
                <c:pt idx="28334">
                  <c:v>4277343094.9074073</c:v>
                </c:pt>
                <c:pt idx="28335">
                  <c:v>4277343098.3796291</c:v>
                </c:pt>
                <c:pt idx="28336">
                  <c:v>4277343100.6944447</c:v>
                </c:pt>
                <c:pt idx="28337">
                  <c:v>4277343104.1666665</c:v>
                </c:pt>
                <c:pt idx="28338">
                  <c:v>4277343107.6388888</c:v>
                </c:pt>
                <c:pt idx="28339">
                  <c:v>4277343111.1111107</c:v>
                </c:pt>
                <c:pt idx="28340">
                  <c:v>4277343114.583333</c:v>
                </c:pt>
                <c:pt idx="28341">
                  <c:v>4277343116.8981481</c:v>
                </c:pt>
                <c:pt idx="28342">
                  <c:v>4277343120.3703704</c:v>
                </c:pt>
                <c:pt idx="28343">
                  <c:v>4277343123.8425922</c:v>
                </c:pt>
                <c:pt idx="28344">
                  <c:v>4277343127.3148146</c:v>
                </c:pt>
                <c:pt idx="28345">
                  <c:v>4277343129.6296296</c:v>
                </c:pt>
                <c:pt idx="28346">
                  <c:v>4277343133.1018519</c:v>
                </c:pt>
                <c:pt idx="28347">
                  <c:v>4277343136.5740738</c:v>
                </c:pt>
                <c:pt idx="28348">
                  <c:v>4277343140.0462961</c:v>
                </c:pt>
                <c:pt idx="28349">
                  <c:v>4277343142.3611112</c:v>
                </c:pt>
                <c:pt idx="28350">
                  <c:v>4277343145.8333335</c:v>
                </c:pt>
                <c:pt idx="28351">
                  <c:v>4277343149.3055553</c:v>
                </c:pt>
                <c:pt idx="28352">
                  <c:v>4277343152.7777777</c:v>
                </c:pt>
                <c:pt idx="28353">
                  <c:v>4277343156.25</c:v>
                </c:pt>
                <c:pt idx="28354">
                  <c:v>4277343158.5648146</c:v>
                </c:pt>
                <c:pt idx="28355">
                  <c:v>4277343162.0370369</c:v>
                </c:pt>
                <c:pt idx="28356">
                  <c:v>4277343165.5092592</c:v>
                </c:pt>
                <c:pt idx="28357">
                  <c:v>4277343168.9814816</c:v>
                </c:pt>
                <c:pt idx="28358">
                  <c:v>4277343171.2962961</c:v>
                </c:pt>
                <c:pt idx="28359">
                  <c:v>4277343174.7685184</c:v>
                </c:pt>
                <c:pt idx="28360">
                  <c:v>4277343178.2407408</c:v>
                </c:pt>
                <c:pt idx="28361">
                  <c:v>4277343181.7129631</c:v>
                </c:pt>
                <c:pt idx="28362">
                  <c:v>4277343184.0277777</c:v>
                </c:pt>
                <c:pt idx="28363">
                  <c:v>4277343187.5</c:v>
                </c:pt>
                <c:pt idx="28364">
                  <c:v>4277343190.9722223</c:v>
                </c:pt>
                <c:pt idx="28365">
                  <c:v>4277343194.4444442</c:v>
                </c:pt>
                <c:pt idx="28366">
                  <c:v>4277343197.9166665</c:v>
                </c:pt>
                <c:pt idx="28367">
                  <c:v>4277343201.3888888</c:v>
                </c:pt>
                <c:pt idx="28368">
                  <c:v>4277343204.8611112</c:v>
                </c:pt>
                <c:pt idx="28369">
                  <c:v>4277343208.3333335</c:v>
                </c:pt>
                <c:pt idx="28370">
                  <c:v>4277343210.6481481</c:v>
                </c:pt>
                <c:pt idx="28371">
                  <c:v>4277343214.1203704</c:v>
                </c:pt>
                <c:pt idx="28372">
                  <c:v>4277343217.5925927</c:v>
                </c:pt>
                <c:pt idx="28373">
                  <c:v>4277343221.064815</c:v>
                </c:pt>
                <c:pt idx="28374">
                  <c:v>4277343224.5370374</c:v>
                </c:pt>
                <c:pt idx="28375">
                  <c:v>4277343226.8518519</c:v>
                </c:pt>
                <c:pt idx="28376">
                  <c:v>4277343230.3240743</c:v>
                </c:pt>
                <c:pt idx="28377">
                  <c:v>4277343233.7962966</c:v>
                </c:pt>
                <c:pt idx="28378">
                  <c:v>4277343237.2685189</c:v>
                </c:pt>
                <c:pt idx="28379">
                  <c:v>4277343239.5833335</c:v>
                </c:pt>
                <c:pt idx="28380">
                  <c:v>4277343243.0555558</c:v>
                </c:pt>
                <c:pt idx="28381">
                  <c:v>4277343246.5277781</c:v>
                </c:pt>
                <c:pt idx="28382">
                  <c:v>4277343250.0000005</c:v>
                </c:pt>
                <c:pt idx="28383">
                  <c:v>4277343253.4722228</c:v>
                </c:pt>
                <c:pt idx="28384">
                  <c:v>4277343255.7870374</c:v>
                </c:pt>
                <c:pt idx="28385">
                  <c:v>4277343259.2592597</c:v>
                </c:pt>
                <c:pt idx="28386">
                  <c:v>4277343262.731482</c:v>
                </c:pt>
                <c:pt idx="28387">
                  <c:v>4277343266.2037034</c:v>
                </c:pt>
                <c:pt idx="28388">
                  <c:v>4277343268.5185189</c:v>
                </c:pt>
                <c:pt idx="28389">
                  <c:v>4277343271.9907413</c:v>
                </c:pt>
                <c:pt idx="28390">
                  <c:v>4277343275.4629626</c:v>
                </c:pt>
                <c:pt idx="28391">
                  <c:v>4277343278.935185</c:v>
                </c:pt>
                <c:pt idx="28392">
                  <c:v>4277343281.2500005</c:v>
                </c:pt>
                <c:pt idx="28393">
                  <c:v>4277343284.7222219</c:v>
                </c:pt>
                <c:pt idx="28394">
                  <c:v>4277343288.1944442</c:v>
                </c:pt>
                <c:pt idx="28395">
                  <c:v>4277343291.6666665</c:v>
                </c:pt>
                <c:pt idx="28396">
                  <c:v>4277343295.1388888</c:v>
                </c:pt>
                <c:pt idx="28397">
                  <c:v>4277343297.4537034</c:v>
                </c:pt>
                <c:pt idx="28398">
                  <c:v>4277343300.9259257</c:v>
                </c:pt>
                <c:pt idx="28399">
                  <c:v>4277343304.3981481</c:v>
                </c:pt>
                <c:pt idx="28400">
                  <c:v>4277343307.8703704</c:v>
                </c:pt>
                <c:pt idx="28401">
                  <c:v>4277343310.185185</c:v>
                </c:pt>
                <c:pt idx="28402">
                  <c:v>4277343313.6574073</c:v>
                </c:pt>
                <c:pt idx="28403">
                  <c:v>4277343317.1296296</c:v>
                </c:pt>
                <c:pt idx="28404">
                  <c:v>4277343320.6018519</c:v>
                </c:pt>
                <c:pt idx="28405">
                  <c:v>4277343324.0740743</c:v>
                </c:pt>
                <c:pt idx="28406">
                  <c:v>4277343326.3888888</c:v>
                </c:pt>
                <c:pt idx="28407">
                  <c:v>4277343329.8611112</c:v>
                </c:pt>
                <c:pt idx="28408">
                  <c:v>4277343333.3333335</c:v>
                </c:pt>
                <c:pt idx="28409">
                  <c:v>4277343336.8055558</c:v>
                </c:pt>
                <c:pt idx="28410">
                  <c:v>4277343339.1203704</c:v>
                </c:pt>
                <c:pt idx="28411">
                  <c:v>4277343342.5925927</c:v>
                </c:pt>
                <c:pt idx="28412">
                  <c:v>4277343346.064815</c:v>
                </c:pt>
                <c:pt idx="28413">
                  <c:v>4277343349.5370374</c:v>
                </c:pt>
                <c:pt idx="28414">
                  <c:v>4277343351.8518519</c:v>
                </c:pt>
                <c:pt idx="28415">
                  <c:v>4277343355.3240743</c:v>
                </c:pt>
                <c:pt idx="28416">
                  <c:v>4277343358.7962966</c:v>
                </c:pt>
                <c:pt idx="28417">
                  <c:v>4277343362.2685189</c:v>
                </c:pt>
                <c:pt idx="28418">
                  <c:v>4277343365.7407403</c:v>
                </c:pt>
                <c:pt idx="28419">
                  <c:v>4277343368.0555558</c:v>
                </c:pt>
                <c:pt idx="28420">
                  <c:v>4277343371.5277781</c:v>
                </c:pt>
                <c:pt idx="28421">
                  <c:v>4277343374.9999995</c:v>
                </c:pt>
                <c:pt idx="28422">
                  <c:v>4277343378.4722219</c:v>
                </c:pt>
                <c:pt idx="28423">
                  <c:v>4277343380.7870374</c:v>
                </c:pt>
                <c:pt idx="28424">
                  <c:v>4277343384.2592597</c:v>
                </c:pt>
                <c:pt idx="28425">
                  <c:v>4277343387.7314811</c:v>
                </c:pt>
                <c:pt idx="28426">
                  <c:v>4277343391.2037034</c:v>
                </c:pt>
                <c:pt idx="28427">
                  <c:v>4277343393.5185189</c:v>
                </c:pt>
                <c:pt idx="28428">
                  <c:v>4277343396.9907403</c:v>
                </c:pt>
                <c:pt idx="28429">
                  <c:v>4277343400.4629626</c:v>
                </c:pt>
                <c:pt idx="28430">
                  <c:v>4277343403.935185</c:v>
                </c:pt>
                <c:pt idx="28431">
                  <c:v>4277343407.4074073</c:v>
                </c:pt>
                <c:pt idx="28432">
                  <c:v>4277343409.7222219</c:v>
                </c:pt>
                <c:pt idx="28433">
                  <c:v>4277343413.1944442</c:v>
                </c:pt>
                <c:pt idx="28434">
                  <c:v>4277343416.6666665</c:v>
                </c:pt>
                <c:pt idx="28435">
                  <c:v>4277343420.1388888</c:v>
                </c:pt>
                <c:pt idx="28436">
                  <c:v>4277343431.7129626</c:v>
                </c:pt>
                <c:pt idx="28437">
                  <c:v>4277343443.2870374</c:v>
                </c:pt>
                <c:pt idx="28438">
                  <c:v>4277343454.8611112</c:v>
                </c:pt>
                <c:pt idx="28439">
                  <c:v>4277343466.435185</c:v>
                </c:pt>
                <c:pt idx="28440">
                  <c:v>4277343478.0092587</c:v>
                </c:pt>
                <c:pt idx="28441">
                  <c:v>4277343489.5833335</c:v>
                </c:pt>
                <c:pt idx="28442">
                  <c:v>4277343501.1574073</c:v>
                </c:pt>
                <c:pt idx="28443">
                  <c:v>4277343512.7314816</c:v>
                </c:pt>
                <c:pt idx="28444">
                  <c:v>4277343525.4629626</c:v>
                </c:pt>
                <c:pt idx="28445">
                  <c:v>4277343537.0370369</c:v>
                </c:pt>
                <c:pt idx="28446">
                  <c:v>4277343548.6111112</c:v>
                </c:pt>
                <c:pt idx="28447">
                  <c:v>4277343560.1851854</c:v>
                </c:pt>
                <c:pt idx="28448">
                  <c:v>4277343571.7592592</c:v>
                </c:pt>
                <c:pt idx="28449">
                  <c:v>4277343583.3333335</c:v>
                </c:pt>
                <c:pt idx="28450">
                  <c:v>4277343594.9074078</c:v>
                </c:pt>
                <c:pt idx="28451">
                  <c:v>4277343606.4814816</c:v>
                </c:pt>
                <c:pt idx="28452">
                  <c:v>4277343618.0555553</c:v>
                </c:pt>
                <c:pt idx="28453">
                  <c:v>4277343629.6296301</c:v>
                </c:pt>
                <c:pt idx="28454">
                  <c:v>4277343642.3611116</c:v>
                </c:pt>
                <c:pt idx="28455">
                  <c:v>4277343653.9351854</c:v>
                </c:pt>
                <c:pt idx="28456">
                  <c:v>4277343665.5092592</c:v>
                </c:pt>
                <c:pt idx="28457">
                  <c:v>4277343677.083333</c:v>
                </c:pt>
                <c:pt idx="28458">
                  <c:v>4277343688.6574078</c:v>
                </c:pt>
                <c:pt idx="28459">
                  <c:v>4277343700.2314816</c:v>
                </c:pt>
                <c:pt idx="28460">
                  <c:v>4277343711.8055553</c:v>
                </c:pt>
                <c:pt idx="28461">
                  <c:v>4277343723.3796301</c:v>
                </c:pt>
                <c:pt idx="28462">
                  <c:v>4277343734.9537039</c:v>
                </c:pt>
                <c:pt idx="28463">
                  <c:v>4277343746.5277777</c:v>
                </c:pt>
                <c:pt idx="28464">
                  <c:v>4277343759.2592592</c:v>
                </c:pt>
                <c:pt idx="28465">
                  <c:v>4277343770.833333</c:v>
                </c:pt>
                <c:pt idx="28466">
                  <c:v>4277343805.5555553</c:v>
                </c:pt>
                <c:pt idx="28467">
                  <c:v>4277343840.2777777</c:v>
                </c:pt>
                <c:pt idx="28468">
                  <c:v>4277343875</c:v>
                </c:pt>
                <c:pt idx="28469">
                  <c:v>4277343909.7222223</c:v>
                </c:pt>
                <c:pt idx="28470">
                  <c:v>4277343944.4444447</c:v>
                </c:pt>
                <c:pt idx="28471">
                  <c:v>4277343979.1666665</c:v>
                </c:pt>
                <c:pt idx="28472">
                  <c:v>4277344013.8888888</c:v>
                </c:pt>
                <c:pt idx="28473">
                  <c:v>4277344048.6111112</c:v>
                </c:pt>
                <c:pt idx="28474">
                  <c:v>4277344083.3333335</c:v>
                </c:pt>
                <c:pt idx="28475">
                  <c:v>4277344118.0555558</c:v>
                </c:pt>
                <c:pt idx="28476">
                  <c:v>4277344152.7777781</c:v>
                </c:pt>
                <c:pt idx="28477">
                  <c:v>4277344187.4999995</c:v>
                </c:pt>
                <c:pt idx="28478">
                  <c:v>4277344222.2222219</c:v>
                </c:pt>
                <c:pt idx="28479">
                  <c:v>4277344256.9444442</c:v>
                </c:pt>
                <c:pt idx="28480">
                  <c:v>4277344291.6666665</c:v>
                </c:pt>
                <c:pt idx="28481">
                  <c:v>4277344326.3888888</c:v>
                </c:pt>
                <c:pt idx="28482">
                  <c:v>4277344361.1111112</c:v>
                </c:pt>
                <c:pt idx="28483">
                  <c:v>4277344395.8333335</c:v>
                </c:pt>
                <c:pt idx="28484">
                  <c:v>4277344430.5555553</c:v>
                </c:pt>
                <c:pt idx="28485">
                  <c:v>4277344465.2777777</c:v>
                </c:pt>
                <c:pt idx="28486">
                  <c:v>4277344534.7222223</c:v>
                </c:pt>
                <c:pt idx="28487">
                  <c:v>4277344604.166667</c:v>
                </c:pt>
                <c:pt idx="28488">
                  <c:v>4277344652.7777777</c:v>
                </c:pt>
                <c:pt idx="28489">
                  <c:v>4277344656.25</c:v>
                </c:pt>
                <c:pt idx="28490">
                  <c:v>4277344659.7222223</c:v>
                </c:pt>
                <c:pt idx="28491">
                  <c:v>4277344663.1944447</c:v>
                </c:pt>
                <c:pt idx="28492">
                  <c:v>4277344665.5092592</c:v>
                </c:pt>
                <c:pt idx="28493">
                  <c:v>4277344668.9814816</c:v>
                </c:pt>
                <c:pt idx="28494">
                  <c:v>4277344672.4537039</c:v>
                </c:pt>
                <c:pt idx="28495">
                  <c:v>4277344675.9259262</c:v>
                </c:pt>
                <c:pt idx="28496">
                  <c:v>4277344679.3981481</c:v>
                </c:pt>
                <c:pt idx="28497">
                  <c:v>4277344681.7129631</c:v>
                </c:pt>
                <c:pt idx="28498">
                  <c:v>4277344685.1851854</c:v>
                </c:pt>
                <c:pt idx="28499">
                  <c:v>4277344688.6574073</c:v>
                </c:pt>
                <c:pt idx="28500">
                  <c:v>4277344692.1296296</c:v>
                </c:pt>
                <c:pt idx="28501">
                  <c:v>4277344694.4444447</c:v>
                </c:pt>
                <c:pt idx="28502">
                  <c:v>4277344697.9166665</c:v>
                </c:pt>
                <c:pt idx="28503">
                  <c:v>4277344701.3888888</c:v>
                </c:pt>
                <c:pt idx="28504">
                  <c:v>4277344704.8611112</c:v>
                </c:pt>
                <c:pt idx="28505">
                  <c:v>4277344708.3333335</c:v>
                </c:pt>
                <c:pt idx="28506">
                  <c:v>4277344710.6481481</c:v>
                </c:pt>
                <c:pt idx="28507">
                  <c:v>4277344714.1203704</c:v>
                </c:pt>
                <c:pt idx="28508">
                  <c:v>4277344717.5925927</c:v>
                </c:pt>
                <c:pt idx="28509">
                  <c:v>4277344721.0648146</c:v>
                </c:pt>
                <c:pt idx="28510">
                  <c:v>4277344723.3796296</c:v>
                </c:pt>
                <c:pt idx="28511">
                  <c:v>4277344726.8518519</c:v>
                </c:pt>
                <c:pt idx="28512">
                  <c:v>4277344730.3240743</c:v>
                </c:pt>
                <c:pt idx="28513">
                  <c:v>4277344733.7962961</c:v>
                </c:pt>
                <c:pt idx="28514">
                  <c:v>4277344736.1111112</c:v>
                </c:pt>
                <c:pt idx="28515">
                  <c:v>4277344739.5833335</c:v>
                </c:pt>
                <c:pt idx="28516">
                  <c:v>4277344743.0555558</c:v>
                </c:pt>
                <c:pt idx="28517">
                  <c:v>4277344746.5277777</c:v>
                </c:pt>
                <c:pt idx="28518">
                  <c:v>4277344750</c:v>
                </c:pt>
                <c:pt idx="28519">
                  <c:v>4277344752.314815</c:v>
                </c:pt>
                <c:pt idx="28520">
                  <c:v>4277344755.7870374</c:v>
                </c:pt>
                <c:pt idx="28521">
                  <c:v>4277344759.2592592</c:v>
                </c:pt>
                <c:pt idx="28522">
                  <c:v>4277344762.7314816</c:v>
                </c:pt>
                <c:pt idx="28523">
                  <c:v>4277344765.0462966</c:v>
                </c:pt>
                <c:pt idx="28524">
                  <c:v>4277344768.5185184</c:v>
                </c:pt>
                <c:pt idx="28525">
                  <c:v>4277344771.9907408</c:v>
                </c:pt>
                <c:pt idx="28526">
                  <c:v>4277344775.4629631</c:v>
                </c:pt>
                <c:pt idx="28527">
                  <c:v>4277344777.7777781</c:v>
                </c:pt>
                <c:pt idx="28528">
                  <c:v>4277344781.25</c:v>
                </c:pt>
                <c:pt idx="28529">
                  <c:v>4277344784.7222223</c:v>
                </c:pt>
                <c:pt idx="28530">
                  <c:v>4277344788.1944442</c:v>
                </c:pt>
                <c:pt idx="28531">
                  <c:v>4277344791.6666665</c:v>
                </c:pt>
                <c:pt idx="28532">
                  <c:v>4277344793.9814816</c:v>
                </c:pt>
                <c:pt idx="28533">
                  <c:v>4277344797.4537034</c:v>
                </c:pt>
                <c:pt idx="28534">
                  <c:v>4277344800.9259257</c:v>
                </c:pt>
                <c:pt idx="28535">
                  <c:v>4277344804.3981481</c:v>
                </c:pt>
                <c:pt idx="28536">
                  <c:v>4277344806.7129626</c:v>
                </c:pt>
                <c:pt idx="28537">
                  <c:v>4277344810.185185</c:v>
                </c:pt>
                <c:pt idx="28538">
                  <c:v>4277344813.6574073</c:v>
                </c:pt>
                <c:pt idx="28539">
                  <c:v>4277344817.1296296</c:v>
                </c:pt>
                <c:pt idx="28540">
                  <c:v>4277344819.4444442</c:v>
                </c:pt>
                <c:pt idx="28541">
                  <c:v>4277344822.9166665</c:v>
                </c:pt>
                <c:pt idx="28542">
                  <c:v>4277344826.3888888</c:v>
                </c:pt>
                <c:pt idx="28543">
                  <c:v>4277344829.8611112</c:v>
                </c:pt>
                <c:pt idx="28544">
                  <c:v>4277344833.3333335</c:v>
                </c:pt>
                <c:pt idx="28545">
                  <c:v>4277344835.6481481</c:v>
                </c:pt>
                <c:pt idx="28546">
                  <c:v>4277344839.1203704</c:v>
                </c:pt>
                <c:pt idx="28547">
                  <c:v>4277344842.5925927</c:v>
                </c:pt>
                <c:pt idx="28548">
                  <c:v>4277344846.064815</c:v>
                </c:pt>
                <c:pt idx="28549">
                  <c:v>4277344848.3796296</c:v>
                </c:pt>
                <c:pt idx="28550">
                  <c:v>4277344851.8518519</c:v>
                </c:pt>
                <c:pt idx="28551">
                  <c:v>4277344855.3240743</c:v>
                </c:pt>
                <c:pt idx="28552">
                  <c:v>4277344858.7962966</c:v>
                </c:pt>
                <c:pt idx="28553">
                  <c:v>4277344862.2685189</c:v>
                </c:pt>
                <c:pt idx="28554">
                  <c:v>4277344864.5833335</c:v>
                </c:pt>
                <c:pt idx="28555">
                  <c:v>4277344868.0555558</c:v>
                </c:pt>
                <c:pt idx="28556">
                  <c:v>4277344871.5277781</c:v>
                </c:pt>
                <c:pt idx="28557">
                  <c:v>4277344875.0000005</c:v>
                </c:pt>
                <c:pt idx="28558">
                  <c:v>4277344877.314815</c:v>
                </c:pt>
                <c:pt idx="28559">
                  <c:v>4277344880.7870374</c:v>
                </c:pt>
                <c:pt idx="28560">
                  <c:v>4277344884.2592597</c:v>
                </c:pt>
                <c:pt idx="28561">
                  <c:v>4277344887.7314811</c:v>
                </c:pt>
                <c:pt idx="28562">
                  <c:v>4277344891.2037034</c:v>
                </c:pt>
                <c:pt idx="28563">
                  <c:v>4277344893.5185189</c:v>
                </c:pt>
                <c:pt idx="28564">
                  <c:v>4277344896.9907403</c:v>
                </c:pt>
                <c:pt idx="28565">
                  <c:v>4277344900.4629626</c:v>
                </c:pt>
                <c:pt idx="28566">
                  <c:v>4277344903.935185</c:v>
                </c:pt>
                <c:pt idx="28567">
                  <c:v>4277344906.2500005</c:v>
                </c:pt>
                <c:pt idx="28568">
                  <c:v>4277344909.7222219</c:v>
                </c:pt>
                <c:pt idx="28569">
                  <c:v>4277344913.1944442</c:v>
                </c:pt>
                <c:pt idx="28570">
                  <c:v>4277344916.6666665</c:v>
                </c:pt>
                <c:pt idx="28571">
                  <c:v>4277344918.9814811</c:v>
                </c:pt>
                <c:pt idx="28572">
                  <c:v>4277344922.4537034</c:v>
                </c:pt>
                <c:pt idx="28573">
                  <c:v>4277344925.9259257</c:v>
                </c:pt>
                <c:pt idx="28574">
                  <c:v>4277344929.3981481</c:v>
                </c:pt>
                <c:pt idx="28575">
                  <c:v>4277344932.8703704</c:v>
                </c:pt>
                <c:pt idx="28576">
                  <c:v>4277344935.185185</c:v>
                </c:pt>
                <c:pt idx="28577">
                  <c:v>4277344938.6574073</c:v>
                </c:pt>
                <c:pt idx="28578">
                  <c:v>4277344942.1296296</c:v>
                </c:pt>
                <c:pt idx="28579">
                  <c:v>4277344945.6018519</c:v>
                </c:pt>
                <c:pt idx="28580">
                  <c:v>4277344947.9166665</c:v>
                </c:pt>
                <c:pt idx="28581">
                  <c:v>4277344951.3888888</c:v>
                </c:pt>
                <c:pt idx="28582">
                  <c:v>4277344954.8611112</c:v>
                </c:pt>
                <c:pt idx="28583">
                  <c:v>4277344958.3333335</c:v>
                </c:pt>
                <c:pt idx="28584">
                  <c:v>4277344960.6481481</c:v>
                </c:pt>
                <c:pt idx="28585">
                  <c:v>4277344964.1203704</c:v>
                </c:pt>
                <c:pt idx="28586">
                  <c:v>4277344967.5925927</c:v>
                </c:pt>
                <c:pt idx="28587">
                  <c:v>4277344971.064815</c:v>
                </c:pt>
                <c:pt idx="28588">
                  <c:v>4277344974.5370374</c:v>
                </c:pt>
                <c:pt idx="28589">
                  <c:v>4277344976.8518519</c:v>
                </c:pt>
                <c:pt idx="28590">
                  <c:v>4277344980.3240743</c:v>
                </c:pt>
                <c:pt idx="28591">
                  <c:v>4277344983.7962966</c:v>
                </c:pt>
                <c:pt idx="28592">
                  <c:v>4277344987.268518</c:v>
                </c:pt>
                <c:pt idx="28593">
                  <c:v>4277344989.5833335</c:v>
                </c:pt>
                <c:pt idx="28594">
                  <c:v>4277344993.0555558</c:v>
                </c:pt>
                <c:pt idx="28595">
                  <c:v>4277344996.5277781</c:v>
                </c:pt>
                <c:pt idx="28596">
                  <c:v>4277344999.9999995</c:v>
                </c:pt>
                <c:pt idx="28597">
                  <c:v>4277345003.4722219</c:v>
                </c:pt>
                <c:pt idx="28598">
                  <c:v>4277345005.7870374</c:v>
                </c:pt>
                <c:pt idx="28599">
                  <c:v>4277345009.2592587</c:v>
                </c:pt>
                <c:pt idx="28600">
                  <c:v>4277345012.7314811</c:v>
                </c:pt>
                <c:pt idx="28601">
                  <c:v>4277345016.2037034</c:v>
                </c:pt>
                <c:pt idx="28602">
                  <c:v>4277345018.518518</c:v>
                </c:pt>
                <c:pt idx="28603">
                  <c:v>4277345021.9907403</c:v>
                </c:pt>
                <c:pt idx="28604">
                  <c:v>4277345025.4629626</c:v>
                </c:pt>
                <c:pt idx="28605">
                  <c:v>4277345028.935185</c:v>
                </c:pt>
                <c:pt idx="28606">
                  <c:v>4277345031.2499995</c:v>
                </c:pt>
                <c:pt idx="28607">
                  <c:v>4277345034.7222219</c:v>
                </c:pt>
                <c:pt idx="28608">
                  <c:v>4277345038.1944442</c:v>
                </c:pt>
                <c:pt idx="28609">
                  <c:v>4277345041.6666665</c:v>
                </c:pt>
                <c:pt idx="28610">
                  <c:v>4277345045.1388888</c:v>
                </c:pt>
                <c:pt idx="28611">
                  <c:v>4277345047.4537034</c:v>
                </c:pt>
                <c:pt idx="28612">
                  <c:v>4277345050.9259257</c:v>
                </c:pt>
                <c:pt idx="28613">
                  <c:v>4277345054.3981481</c:v>
                </c:pt>
                <c:pt idx="28614">
                  <c:v>4277345057.8703704</c:v>
                </c:pt>
                <c:pt idx="28615">
                  <c:v>4277345060.185185</c:v>
                </c:pt>
                <c:pt idx="28616">
                  <c:v>4277345063.6574073</c:v>
                </c:pt>
                <c:pt idx="28617">
                  <c:v>4277345067.1296296</c:v>
                </c:pt>
                <c:pt idx="28618">
                  <c:v>4277345070.6018519</c:v>
                </c:pt>
                <c:pt idx="28619">
                  <c:v>4277345074.0740743</c:v>
                </c:pt>
                <c:pt idx="28620">
                  <c:v>4277345076.3888888</c:v>
                </c:pt>
                <c:pt idx="28621">
                  <c:v>4277345079.8611112</c:v>
                </c:pt>
                <c:pt idx="28622">
                  <c:v>4277345083.3333335</c:v>
                </c:pt>
                <c:pt idx="28623">
                  <c:v>4277345086.8055558</c:v>
                </c:pt>
                <c:pt idx="28624">
                  <c:v>4277345089.1203704</c:v>
                </c:pt>
                <c:pt idx="28625">
                  <c:v>4277345092.5925927</c:v>
                </c:pt>
                <c:pt idx="28626">
                  <c:v>4277345096.064815</c:v>
                </c:pt>
                <c:pt idx="28627">
                  <c:v>4277345099.5370369</c:v>
                </c:pt>
                <c:pt idx="28628">
                  <c:v>4277345101.8518519</c:v>
                </c:pt>
                <c:pt idx="28629">
                  <c:v>4277345105.3240743</c:v>
                </c:pt>
                <c:pt idx="28630">
                  <c:v>4277345108.7962961</c:v>
                </c:pt>
                <c:pt idx="28631">
                  <c:v>4277345112.2685184</c:v>
                </c:pt>
                <c:pt idx="28632">
                  <c:v>4277345115.7407408</c:v>
                </c:pt>
                <c:pt idx="28633">
                  <c:v>4277345118.0555553</c:v>
                </c:pt>
                <c:pt idx="28634">
                  <c:v>4277345121.5277777</c:v>
                </c:pt>
                <c:pt idx="28635">
                  <c:v>4277345125</c:v>
                </c:pt>
                <c:pt idx="28636">
                  <c:v>4277345128.4722223</c:v>
                </c:pt>
                <c:pt idx="28637">
                  <c:v>4277345130.7870369</c:v>
                </c:pt>
                <c:pt idx="28638">
                  <c:v>4277345134.2592592</c:v>
                </c:pt>
                <c:pt idx="28639">
                  <c:v>4277345137.7314816</c:v>
                </c:pt>
                <c:pt idx="28640">
                  <c:v>4277345141.2037039</c:v>
                </c:pt>
                <c:pt idx="28641">
                  <c:v>4277345143.5185184</c:v>
                </c:pt>
                <c:pt idx="28642">
                  <c:v>4277345146.9907408</c:v>
                </c:pt>
                <c:pt idx="28643">
                  <c:v>4277345150.4629631</c:v>
                </c:pt>
                <c:pt idx="28644">
                  <c:v>4277345153.9351854</c:v>
                </c:pt>
                <c:pt idx="28645">
                  <c:v>4277345157.4074078</c:v>
                </c:pt>
                <c:pt idx="28646">
                  <c:v>4277345159.7222223</c:v>
                </c:pt>
                <c:pt idx="28647">
                  <c:v>4277345163.1944447</c:v>
                </c:pt>
                <c:pt idx="28648">
                  <c:v>4277345166.666667</c:v>
                </c:pt>
                <c:pt idx="28649">
                  <c:v>4277345170.1388893</c:v>
                </c:pt>
                <c:pt idx="28650">
                  <c:v>4277345172.4537039</c:v>
                </c:pt>
                <c:pt idx="28651">
                  <c:v>4277345175.9259262</c:v>
                </c:pt>
                <c:pt idx="28652">
                  <c:v>4277345179.3981485</c:v>
                </c:pt>
                <c:pt idx="28653">
                  <c:v>4277345182.8703709</c:v>
                </c:pt>
                <c:pt idx="28654">
                  <c:v>4277345186.3425927</c:v>
                </c:pt>
                <c:pt idx="28655">
                  <c:v>4277345188.6574078</c:v>
                </c:pt>
                <c:pt idx="28656">
                  <c:v>4277345192.1296301</c:v>
                </c:pt>
                <c:pt idx="28657">
                  <c:v>4277345203.7037039</c:v>
                </c:pt>
                <c:pt idx="28658">
                  <c:v>4277345215.2777777</c:v>
                </c:pt>
                <c:pt idx="28659">
                  <c:v>4277345226.8518524</c:v>
                </c:pt>
                <c:pt idx="28660">
                  <c:v>4277345239.583333</c:v>
                </c:pt>
                <c:pt idx="28661">
                  <c:v>4277345251.1574078</c:v>
                </c:pt>
                <c:pt idx="28662">
                  <c:v>4277345262.7314816</c:v>
                </c:pt>
                <c:pt idx="28663">
                  <c:v>4277345274.3055553</c:v>
                </c:pt>
                <c:pt idx="28664">
                  <c:v>4277345285.8796301</c:v>
                </c:pt>
                <c:pt idx="28665">
                  <c:v>4277345297.4537039</c:v>
                </c:pt>
                <c:pt idx="28666">
                  <c:v>4277345309.0277777</c:v>
                </c:pt>
                <c:pt idx="28667">
                  <c:v>4277345320.6018515</c:v>
                </c:pt>
                <c:pt idx="28668">
                  <c:v>4277345332.1759262</c:v>
                </c:pt>
                <c:pt idx="28669">
                  <c:v>4277345343.75</c:v>
                </c:pt>
                <c:pt idx="28670">
                  <c:v>4277345356.4814816</c:v>
                </c:pt>
                <c:pt idx="28671">
                  <c:v>4277345368.0555553</c:v>
                </c:pt>
                <c:pt idx="28672">
                  <c:v>4277345379.6296291</c:v>
                </c:pt>
                <c:pt idx="28673">
                  <c:v>4277345391.2037039</c:v>
                </c:pt>
                <c:pt idx="28674">
                  <c:v>4277345402.7777777</c:v>
                </c:pt>
                <c:pt idx="28675">
                  <c:v>4277345414.3518515</c:v>
                </c:pt>
                <c:pt idx="28676">
                  <c:v>4277345425.9259262</c:v>
                </c:pt>
                <c:pt idx="28677">
                  <c:v>4277345437.5</c:v>
                </c:pt>
                <c:pt idx="28678">
                  <c:v>4277345449.0740738</c:v>
                </c:pt>
                <c:pt idx="28679">
                  <c:v>4277345460.6481481</c:v>
                </c:pt>
                <c:pt idx="28680">
                  <c:v>4277345473.3796296</c:v>
                </c:pt>
                <c:pt idx="28681">
                  <c:v>4277345484.9537039</c:v>
                </c:pt>
                <c:pt idx="28682">
                  <c:v>4277345496.5277777</c:v>
                </c:pt>
                <c:pt idx="28683">
                  <c:v>4277345508.1018519</c:v>
                </c:pt>
                <c:pt idx="28684">
                  <c:v>4277345519.6759257</c:v>
                </c:pt>
                <c:pt idx="28685">
                  <c:v>4277345531.25</c:v>
                </c:pt>
                <c:pt idx="28686">
                  <c:v>4277345542.8240743</c:v>
                </c:pt>
                <c:pt idx="28687">
                  <c:v>4277345577.5462966</c:v>
                </c:pt>
                <c:pt idx="28688">
                  <c:v>4277345612.2685189</c:v>
                </c:pt>
                <c:pt idx="28689">
                  <c:v>4277345646.9907413</c:v>
                </c:pt>
                <c:pt idx="28690">
                  <c:v>4277345681.7129626</c:v>
                </c:pt>
                <c:pt idx="28691">
                  <c:v>4277345716.435185</c:v>
                </c:pt>
                <c:pt idx="28692">
                  <c:v>4277345751.1574073</c:v>
                </c:pt>
                <c:pt idx="28693">
                  <c:v>4277345785.8796296</c:v>
                </c:pt>
                <c:pt idx="28694">
                  <c:v>4277345820.6018519</c:v>
                </c:pt>
                <c:pt idx="28695">
                  <c:v>4277345855.3240743</c:v>
                </c:pt>
                <c:pt idx="28696">
                  <c:v>4277345890.0462961</c:v>
                </c:pt>
                <c:pt idx="28697">
                  <c:v>4277345893.5185184</c:v>
                </c:pt>
                <c:pt idx="28698">
                  <c:v>4277345895.8333335</c:v>
                </c:pt>
                <c:pt idx="28699">
                  <c:v>4277345899.3055553</c:v>
                </c:pt>
                <c:pt idx="28700">
                  <c:v>4277345902.7777777</c:v>
                </c:pt>
                <c:pt idx="28701">
                  <c:v>4277345906.25</c:v>
                </c:pt>
                <c:pt idx="28702">
                  <c:v>4277345909.7222223</c:v>
                </c:pt>
                <c:pt idx="28703">
                  <c:v>4277345912.0370369</c:v>
                </c:pt>
                <c:pt idx="28704">
                  <c:v>4277345915.5092592</c:v>
                </c:pt>
                <c:pt idx="28705">
                  <c:v>4277345918.9814816</c:v>
                </c:pt>
                <c:pt idx="28706">
                  <c:v>4277345922.4537039</c:v>
                </c:pt>
                <c:pt idx="28707">
                  <c:v>4277345924.7685184</c:v>
                </c:pt>
                <c:pt idx="28708">
                  <c:v>4277345928.2407408</c:v>
                </c:pt>
                <c:pt idx="28709">
                  <c:v>4277345931.7129631</c:v>
                </c:pt>
                <c:pt idx="28710">
                  <c:v>4277345935.1851854</c:v>
                </c:pt>
                <c:pt idx="28711">
                  <c:v>4277345938.6574078</c:v>
                </c:pt>
                <c:pt idx="28712">
                  <c:v>4277345940.9722223</c:v>
                </c:pt>
                <c:pt idx="28713">
                  <c:v>4277345944.4444447</c:v>
                </c:pt>
                <c:pt idx="28714">
                  <c:v>4277345947.916667</c:v>
                </c:pt>
                <c:pt idx="28715">
                  <c:v>4277345951.3888893</c:v>
                </c:pt>
                <c:pt idx="28716">
                  <c:v>4277345953.7037039</c:v>
                </c:pt>
                <c:pt idx="28717">
                  <c:v>4277345957.1759262</c:v>
                </c:pt>
                <c:pt idx="28718">
                  <c:v>4277345960.6481485</c:v>
                </c:pt>
                <c:pt idx="28719">
                  <c:v>4277345964.1203709</c:v>
                </c:pt>
                <c:pt idx="28720">
                  <c:v>4277345966.4351854</c:v>
                </c:pt>
                <c:pt idx="28721">
                  <c:v>4277345969.9074078</c:v>
                </c:pt>
                <c:pt idx="28722">
                  <c:v>4277345973.3796301</c:v>
                </c:pt>
                <c:pt idx="28723">
                  <c:v>4277345976.8518519</c:v>
                </c:pt>
                <c:pt idx="28724">
                  <c:v>4277345980.3240738</c:v>
                </c:pt>
                <c:pt idx="28725">
                  <c:v>4277345982.6388893</c:v>
                </c:pt>
                <c:pt idx="28726">
                  <c:v>4277345986.1111116</c:v>
                </c:pt>
                <c:pt idx="28727">
                  <c:v>4277345989.583333</c:v>
                </c:pt>
                <c:pt idx="28728">
                  <c:v>4277345993.0555553</c:v>
                </c:pt>
                <c:pt idx="28729">
                  <c:v>4277345995.3703709</c:v>
                </c:pt>
                <c:pt idx="28730">
                  <c:v>4277345998.8425922</c:v>
                </c:pt>
                <c:pt idx="28731">
                  <c:v>4277346002.3148146</c:v>
                </c:pt>
                <c:pt idx="28732">
                  <c:v>4277346005.7870369</c:v>
                </c:pt>
                <c:pt idx="28733">
                  <c:v>4277346009.2592592</c:v>
                </c:pt>
                <c:pt idx="28734">
                  <c:v>4277346011.5740738</c:v>
                </c:pt>
                <c:pt idx="28735">
                  <c:v>4277346015.0462961</c:v>
                </c:pt>
                <c:pt idx="28736">
                  <c:v>4277346018.5185184</c:v>
                </c:pt>
                <c:pt idx="28737">
                  <c:v>4277346021.9907408</c:v>
                </c:pt>
                <c:pt idx="28738">
                  <c:v>4277346024.3055553</c:v>
                </c:pt>
                <c:pt idx="28739">
                  <c:v>4277346027.7777777</c:v>
                </c:pt>
                <c:pt idx="28740">
                  <c:v>4277346031.25</c:v>
                </c:pt>
                <c:pt idx="28741">
                  <c:v>4277346034.7222223</c:v>
                </c:pt>
                <c:pt idx="28742">
                  <c:v>4277346037.0370369</c:v>
                </c:pt>
                <c:pt idx="28743">
                  <c:v>4277346040.5092592</c:v>
                </c:pt>
                <c:pt idx="28744">
                  <c:v>4277346043.9814816</c:v>
                </c:pt>
                <c:pt idx="28745">
                  <c:v>4277346047.4537039</c:v>
                </c:pt>
                <c:pt idx="28746">
                  <c:v>4277346050.9259262</c:v>
                </c:pt>
                <c:pt idx="28747">
                  <c:v>4277346053.2407408</c:v>
                </c:pt>
                <c:pt idx="28748">
                  <c:v>4277346056.7129631</c:v>
                </c:pt>
                <c:pt idx="28749">
                  <c:v>4277346060.1851854</c:v>
                </c:pt>
                <c:pt idx="28750">
                  <c:v>4277346063.6574078</c:v>
                </c:pt>
                <c:pt idx="28751">
                  <c:v>4277346065.9722223</c:v>
                </c:pt>
                <c:pt idx="28752">
                  <c:v>4277346069.4444447</c:v>
                </c:pt>
                <c:pt idx="28753">
                  <c:v>4277346072.916667</c:v>
                </c:pt>
                <c:pt idx="28754">
                  <c:v>4277346076.3888893</c:v>
                </c:pt>
                <c:pt idx="28755">
                  <c:v>4277346078.7037039</c:v>
                </c:pt>
                <c:pt idx="28756">
                  <c:v>4277346082.1759262</c:v>
                </c:pt>
                <c:pt idx="28757">
                  <c:v>4277346085.6481485</c:v>
                </c:pt>
                <c:pt idx="28758">
                  <c:v>4277346089.1203699</c:v>
                </c:pt>
                <c:pt idx="28759">
                  <c:v>4277346092.5925922</c:v>
                </c:pt>
                <c:pt idx="28760">
                  <c:v>4277346094.9074078</c:v>
                </c:pt>
                <c:pt idx="28761">
                  <c:v>4277346098.3796301</c:v>
                </c:pt>
                <c:pt idx="28762">
                  <c:v>4277346101.8518515</c:v>
                </c:pt>
                <c:pt idx="28763">
                  <c:v>4277346105.3240738</c:v>
                </c:pt>
                <c:pt idx="28764">
                  <c:v>4277346107.6388893</c:v>
                </c:pt>
                <c:pt idx="28765">
                  <c:v>4277346111.1111107</c:v>
                </c:pt>
                <c:pt idx="28766">
                  <c:v>4277346114.583333</c:v>
                </c:pt>
                <c:pt idx="28767">
                  <c:v>4277346118.0555553</c:v>
                </c:pt>
                <c:pt idx="28768">
                  <c:v>4277346120.3703699</c:v>
                </c:pt>
                <c:pt idx="28769">
                  <c:v>4277346123.8425922</c:v>
                </c:pt>
                <c:pt idx="28770">
                  <c:v>4277346127.3148146</c:v>
                </c:pt>
                <c:pt idx="28771">
                  <c:v>4277346130.7870369</c:v>
                </c:pt>
                <c:pt idx="28772">
                  <c:v>4277346134.2592592</c:v>
                </c:pt>
                <c:pt idx="28773">
                  <c:v>4277346136.5740738</c:v>
                </c:pt>
                <c:pt idx="28774">
                  <c:v>4277346140.0462961</c:v>
                </c:pt>
                <c:pt idx="28775">
                  <c:v>4277346143.5185184</c:v>
                </c:pt>
                <c:pt idx="28776">
                  <c:v>4277346146.9907408</c:v>
                </c:pt>
                <c:pt idx="28777">
                  <c:v>4277346149.3055553</c:v>
                </c:pt>
                <c:pt idx="28778">
                  <c:v>4277346152.7777777</c:v>
                </c:pt>
                <c:pt idx="28779">
                  <c:v>4277346156.25</c:v>
                </c:pt>
                <c:pt idx="28780">
                  <c:v>4277346159.7222223</c:v>
                </c:pt>
                <c:pt idx="28781">
                  <c:v>4277346163.1944447</c:v>
                </c:pt>
                <c:pt idx="28782">
                  <c:v>4277346165.5092592</c:v>
                </c:pt>
                <c:pt idx="28783">
                  <c:v>4277346168.9814816</c:v>
                </c:pt>
                <c:pt idx="28784">
                  <c:v>4277346172.4537039</c:v>
                </c:pt>
                <c:pt idx="28785">
                  <c:v>4277346175.9259262</c:v>
                </c:pt>
                <c:pt idx="28786">
                  <c:v>4277346178.2407408</c:v>
                </c:pt>
                <c:pt idx="28787">
                  <c:v>4277346181.7129631</c:v>
                </c:pt>
                <c:pt idx="28788">
                  <c:v>4277346185.1851854</c:v>
                </c:pt>
                <c:pt idx="28789">
                  <c:v>4277346188.6574078</c:v>
                </c:pt>
                <c:pt idx="28790">
                  <c:v>4277346190.9722223</c:v>
                </c:pt>
                <c:pt idx="28791">
                  <c:v>4277346194.4444447</c:v>
                </c:pt>
                <c:pt idx="28792">
                  <c:v>4277346197.916667</c:v>
                </c:pt>
                <c:pt idx="28793">
                  <c:v>4277346201.3888884</c:v>
                </c:pt>
                <c:pt idx="28794">
                  <c:v>4277346204.8611107</c:v>
                </c:pt>
                <c:pt idx="28795">
                  <c:v>4277346207.1759262</c:v>
                </c:pt>
                <c:pt idx="28796">
                  <c:v>4277346210.6481481</c:v>
                </c:pt>
                <c:pt idx="28797">
                  <c:v>4277346214.1203699</c:v>
                </c:pt>
                <c:pt idx="28798">
                  <c:v>4277346217.5925922</c:v>
                </c:pt>
                <c:pt idx="28799">
                  <c:v>4277346219.9074073</c:v>
                </c:pt>
                <c:pt idx="28800">
                  <c:v>4277346223.3796291</c:v>
                </c:pt>
                <c:pt idx="28801">
                  <c:v>4277346226.8518515</c:v>
                </c:pt>
                <c:pt idx="28802">
                  <c:v>4277346230.3240738</c:v>
                </c:pt>
                <c:pt idx="28803">
                  <c:v>4277346233.7962961</c:v>
                </c:pt>
                <c:pt idx="28804">
                  <c:v>4277346236.1111107</c:v>
                </c:pt>
                <c:pt idx="28805">
                  <c:v>4277346239.583333</c:v>
                </c:pt>
                <c:pt idx="28806">
                  <c:v>4277346243.0555553</c:v>
                </c:pt>
                <c:pt idx="28807">
                  <c:v>4277346246.5277777</c:v>
                </c:pt>
                <c:pt idx="28808">
                  <c:v>4277346248.8425922</c:v>
                </c:pt>
                <c:pt idx="28809">
                  <c:v>4277346252.3148146</c:v>
                </c:pt>
                <c:pt idx="28810">
                  <c:v>4277346255.7870369</c:v>
                </c:pt>
                <c:pt idx="28811">
                  <c:v>4277346259.2592592</c:v>
                </c:pt>
                <c:pt idx="28812">
                  <c:v>4277346261.5740738</c:v>
                </c:pt>
                <c:pt idx="28813">
                  <c:v>4277346265.0462961</c:v>
                </c:pt>
                <c:pt idx="28814">
                  <c:v>4277346268.5185184</c:v>
                </c:pt>
                <c:pt idx="28815">
                  <c:v>4277346271.9907408</c:v>
                </c:pt>
                <c:pt idx="28816">
                  <c:v>4277346275.4629631</c:v>
                </c:pt>
                <c:pt idx="28817">
                  <c:v>4277346277.7777777</c:v>
                </c:pt>
                <c:pt idx="28818">
                  <c:v>4277346281.25</c:v>
                </c:pt>
                <c:pt idx="28819">
                  <c:v>4277346284.7222223</c:v>
                </c:pt>
                <c:pt idx="28820">
                  <c:v>4277346288.1944447</c:v>
                </c:pt>
                <c:pt idx="28821">
                  <c:v>4277346290.5092592</c:v>
                </c:pt>
                <c:pt idx="28822">
                  <c:v>4277346293.9814816</c:v>
                </c:pt>
                <c:pt idx="28823">
                  <c:v>4277346297.4537039</c:v>
                </c:pt>
                <c:pt idx="28824">
                  <c:v>4277346300.9259257</c:v>
                </c:pt>
                <c:pt idx="28825">
                  <c:v>4277346304.3981481</c:v>
                </c:pt>
                <c:pt idx="28826">
                  <c:v>4277346306.7129631</c:v>
                </c:pt>
                <c:pt idx="28827">
                  <c:v>4277346310.185185</c:v>
                </c:pt>
                <c:pt idx="28828">
                  <c:v>4277346313.6574073</c:v>
                </c:pt>
                <c:pt idx="28829">
                  <c:v>4277346317.1296296</c:v>
                </c:pt>
                <c:pt idx="28830">
                  <c:v>4277346328.7037039</c:v>
                </c:pt>
                <c:pt idx="28831">
                  <c:v>4277346340.2777781</c:v>
                </c:pt>
                <c:pt idx="28832">
                  <c:v>4277346351.8518519</c:v>
                </c:pt>
                <c:pt idx="28833">
                  <c:v>4277346363.4259257</c:v>
                </c:pt>
                <c:pt idx="28834">
                  <c:v>4277346375.0000005</c:v>
                </c:pt>
                <c:pt idx="28835">
                  <c:v>4277346386.5740743</c:v>
                </c:pt>
                <c:pt idx="28836">
                  <c:v>4277346398.1481481</c:v>
                </c:pt>
                <c:pt idx="28837">
                  <c:v>4277346409.7222219</c:v>
                </c:pt>
                <c:pt idx="28838">
                  <c:v>4277346422.4537034</c:v>
                </c:pt>
                <c:pt idx="28839">
                  <c:v>4277346434.0277781</c:v>
                </c:pt>
                <c:pt idx="28840">
                  <c:v>4277346445.6018519</c:v>
                </c:pt>
                <c:pt idx="28841">
                  <c:v>4277346457.1759257</c:v>
                </c:pt>
                <c:pt idx="28842">
                  <c:v>4277346468.7500005</c:v>
                </c:pt>
                <c:pt idx="28843">
                  <c:v>4277346480.3240743</c:v>
                </c:pt>
                <c:pt idx="28844">
                  <c:v>4277346491.8981481</c:v>
                </c:pt>
                <c:pt idx="28845">
                  <c:v>4277346503.4722219</c:v>
                </c:pt>
                <c:pt idx="28846">
                  <c:v>4277346515.0462966</c:v>
                </c:pt>
                <c:pt idx="28847">
                  <c:v>4277346526.6203704</c:v>
                </c:pt>
                <c:pt idx="28848">
                  <c:v>4277346538.1944442</c:v>
                </c:pt>
                <c:pt idx="28849">
                  <c:v>4277346549.768518</c:v>
                </c:pt>
                <c:pt idx="28850">
                  <c:v>4277346561.3425927</c:v>
                </c:pt>
                <c:pt idx="28851">
                  <c:v>4277346574.0740743</c:v>
                </c:pt>
                <c:pt idx="28852">
                  <c:v>4277346585.6481481</c:v>
                </c:pt>
                <c:pt idx="28853">
                  <c:v>4277346597.2222219</c:v>
                </c:pt>
                <c:pt idx="28854">
                  <c:v>4277346608.7962966</c:v>
                </c:pt>
                <c:pt idx="28855">
                  <c:v>4277346620.3703704</c:v>
                </c:pt>
                <c:pt idx="28856">
                  <c:v>4277346631.9444442</c:v>
                </c:pt>
                <c:pt idx="28857">
                  <c:v>4277346643.5185184</c:v>
                </c:pt>
                <c:pt idx="28858">
                  <c:v>4277346655.0925927</c:v>
                </c:pt>
                <c:pt idx="28859">
                  <c:v>4277346666.6666665</c:v>
                </c:pt>
                <c:pt idx="28860">
                  <c:v>4277346701.3888888</c:v>
                </c:pt>
                <c:pt idx="28861">
                  <c:v>4277346736.1111112</c:v>
                </c:pt>
                <c:pt idx="28862">
                  <c:v>4277346770.833333</c:v>
                </c:pt>
                <c:pt idx="28863">
                  <c:v>4277346805.5555553</c:v>
                </c:pt>
                <c:pt idx="28864">
                  <c:v>4277346840.2777777</c:v>
                </c:pt>
                <c:pt idx="28865">
                  <c:v>4277346875</c:v>
                </c:pt>
                <c:pt idx="28866">
                  <c:v>4277346909.7222223</c:v>
                </c:pt>
                <c:pt idx="28867">
                  <c:v>4277346944.4444447</c:v>
                </c:pt>
                <c:pt idx="28868">
                  <c:v>4277346979.166667</c:v>
                </c:pt>
                <c:pt idx="28869">
                  <c:v>4277347015.0462961</c:v>
                </c:pt>
                <c:pt idx="28870">
                  <c:v>4277347049.7685184</c:v>
                </c:pt>
                <c:pt idx="28871">
                  <c:v>4277347084.4907408</c:v>
                </c:pt>
                <c:pt idx="28872">
                  <c:v>4277347119.2129631</c:v>
                </c:pt>
                <c:pt idx="28873">
                  <c:v>4277347153.935185</c:v>
                </c:pt>
                <c:pt idx="28874">
                  <c:v>4277347188.6574073</c:v>
                </c:pt>
                <c:pt idx="28875">
                  <c:v>4277347223.3796296</c:v>
                </c:pt>
                <c:pt idx="28876">
                  <c:v>4277347258.1018519</c:v>
                </c:pt>
                <c:pt idx="28877">
                  <c:v>4277347292.8240743</c:v>
                </c:pt>
                <c:pt idx="28878">
                  <c:v>4277347327.5462966</c:v>
                </c:pt>
                <c:pt idx="28879">
                  <c:v>4277347362.268518</c:v>
                </c:pt>
                <c:pt idx="28880">
                  <c:v>4277347431.7129626</c:v>
                </c:pt>
                <c:pt idx="28881">
                  <c:v>4277347501.1574078</c:v>
                </c:pt>
                <c:pt idx="28882">
                  <c:v>4277347570.6018524</c:v>
                </c:pt>
                <c:pt idx="28883">
                  <c:v>4277347640.0462961</c:v>
                </c:pt>
                <c:pt idx="28884">
                  <c:v>4277347709.4907408</c:v>
                </c:pt>
                <c:pt idx="28885">
                  <c:v>4277347724.5370369</c:v>
                </c:pt>
                <c:pt idx="28886">
                  <c:v>4277347728.0092592</c:v>
                </c:pt>
                <c:pt idx="28887">
                  <c:v>4277347731.4814816</c:v>
                </c:pt>
                <c:pt idx="28888">
                  <c:v>4277347733.7962961</c:v>
                </c:pt>
                <c:pt idx="28889">
                  <c:v>4277347737.2685184</c:v>
                </c:pt>
                <c:pt idx="28890">
                  <c:v>4277347740.7407408</c:v>
                </c:pt>
                <c:pt idx="28891">
                  <c:v>4277347744.2129631</c:v>
                </c:pt>
                <c:pt idx="28892">
                  <c:v>4277347746.5277777</c:v>
                </c:pt>
                <c:pt idx="28893">
                  <c:v>4277347750</c:v>
                </c:pt>
                <c:pt idx="28894">
                  <c:v>4277347753.4722223</c:v>
                </c:pt>
                <c:pt idx="28895">
                  <c:v>4277347756.9444447</c:v>
                </c:pt>
                <c:pt idx="28896">
                  <c:v>4277347759.2592592</c:v>
                </c:pt>
                <c:pt idx="28897">
                  <c:v>4277347762.7314816</c:v>
                </c:pt>
                <c:pt idx="28898">
                  <c:v>4277347766.2037039</c:v>
                </c:pt>
                <c:pt idx="28899">
                  <c:v>4277347769.6759262</c:v>
                </c:pt>
                <c:pt idx="28900">
                  <c:v>4277347773.1481481</c:v>
                </c:pt>
                <c:pt idx="28901">
                  <c:v>4277347775.4629631</c:v>
                </c:pt>
                <c:pt idx="28902">
                  <c:v>4277347780.0925922</c:v>
                </c:pt>
                <c:pt idx="28903">
                  <c:v>4277347783.5648146</c:v>
                </c:pt>
                <c:pt idx="28904">
                  <c:v>4277347785.8796291</c:v>
                </c:pt>
                <c:pt idx="28905">
                  <c:v>4277347789.3518515</c:v>
                </c:pt>
                <c:pt idx="28906">
                  <c:v>4277347792.8240738</c:v>
                </c:pt>
                <c:pt idx="28907">
                  <c:v>4277347796.2962961</c:v>
                </c:pt>
                <c:pt idx="28908">
                  <c:v>4277347799.7685184</c:v>
                </c:pt>
                <c:pt idx="28909">
                  <c:v>4277347802.083333</c:v>
                </c:pt>
                <c:pt idx="28910">
                  <c:v>4277347805.5555553</c:v>
                </c:pt>
                <c:pt idx="28911">
                  <c:v>4277347809.0277777</c:v>
                </c:pt>
                <c:pt idx="28912">
                  <c:v>4277347812.5</c:v>
                </c:pt>
                <c:pt idx="28913">
                  <c:v>4277347814.8148146</c:v>
                </c:pt>
                <c:pt idx="28914">
                  <c:v>4277347818.2870369</c:v>
                </c:pt>
                <c:pt idx="28915">
                  <c:v>4277347821.7592592</c:v>
                </c:pt>
                <c:pt idx="28916">
                  <c:v>4277347825.2314816</c:v>
                </c:pt>
                <c:pt idx="28917">
                  <c:v>4277347827.5462961</c:v>
                </c:pt>
                <c:pt idx="28918">
                  <c:v>4277347831.0185184</c:v>
                </c:pt>
                <c:pt idx="28919">
                  <c:v>4277347834.4907408</c:v>
                </c:pt>
                <c:pt idx="28920">
                  <c:v>4277347837.9629631</c:v>
                </c:pt>
                <c:pt idx="28921">
                  <c:v>4277347841.4351854</c:v>
                </c:pt>
                <c:pt idx="28922">
                  <c:v>4277347843.75</c:v>
                </c:pt>
                <c:pt idx="28923">
                  <c:v>4277347847.2222223</c:v>
                </c:pt>
                <c:pt idx="28924">
                  <c:v>4277347850.6944447</c:v>
                </c:pt>
                <c:pt idx="28925">
                  <c:v>4277347854.1666665</c:v>
                </c:pt>
                <c:pt idx="28926">
                  <c:v>4277347856.4814816</c:v>
                </c:pt>
                <c:pt idx="28927">
                  <c:v>4277347859.9537039</c:v>
                </c:pt>
                <c:pt idx="28928">
                  <c:v>4277347863.4259257</c:v>
                </c:pt>
                <c:pt idx="28929">
                  <c:v>4277347866.8981481</c:v>
                </c:pt>
                <c:pt idx="28930">
                  <c:v>4277347870.3703704</c:v>
                </c:pt>
                <c:pt idx="28931">
                  <c:v>4277347872.685185</c:v>
                </c:pt>
                <c:pt idx="28932">
                  <c:v>4277347876.1574073</c:v>
                </c:pt>
                <c:pt idx="28933">
                  <c:v>4277347879.6296296</c:v>
                </c:pt>
                <c:pt idx="28934">
                  <c:v>4277347883.1018519</c:v>
                </c:pt>
                <c:pt idx="28935">
                  <c:v>4277347885.4166665</c:v>
                </c:pt>
                <c:pt idx="28936">
                  <c:v>4277347888.8888888</c:v>
                </c:pt>
                <c:pt idx="28937">
                  <c:v>4277347892.3611112</c:v>
                </c:pt>
                <c:pt idx="28938">
                  <c:v>4277347895.8333335</c:v>
                </c:pt>
                <c:pt idx="28939">
                  <c:v>4277347898.1481481</c:v>
                </c:pt>
                <c:pt idx="28940">
                  <c:v>4277347901.6203704</c:v>
                </c:pt>
                <c:pt idx="28941">
                  <c:v>4277347905.0925927</c:v>
                </c:pt>
                <c:pt idx="28942">
                  <c:v>4277347908.564815</c:v>
                </c:pt>
                <c:pt idx="28943">
                  <c:v>4277347912.0370374</c:v>
                </c:pt>
                <c:pt idx="28944">
                  <c:v>4277347914.3518519</c:v>
                </c:pt>
                <c:pt idx="28945">
                  <c:v>4277347917.8240743</c:v>
                </c:pt>
                <c:pt idx="28946">
                  <c:v>4277347921.2962966</c:v>
                </c:pt>
                <c:pt idx="28947">
                  <c:v>4277347924.7685189</c:v>
                </c:pt>
                <c:pt idx="28948">
                  <c:v>4277347927.0833335</c:v>
                </c:pt>
                <c:pt idx="28949">
                  <c:v>4277347930.5555558</c:v>
                </c:pt>
                <c:pt idx="28950">
                  <c:v>4277347934.0277781</c:v>
                </c:pt>
                <c:pt idx="28951">
                  <c:v>4277347937.5000005</c:v>
                </c:pt>
                <c:pt idx="28952">
                  <c:v>4277347939.814815</c:v>
                </c:pt>
                <c:pt idx="28953">
                  <c:v>4277347943.2870374</c:v>
                </c:pt>
                <c:pt idx="28954">
                  <c:v>4277347946.7592597</c:v>
                </c:pt>
                <c:pt idx="28955">
                  <c:v>4277347950.231482</c:v>
                </c:pt>
                <c:pt idx="28956">
                  <c:v>4277347953.7037034</c:v>
                </c:pt>
                <c:pt idx="28957">
                  <c:v>4277347956.0185189</c:v>
                </c:pt>
                <c:pt idx="28958">
                  <c:v>4277347959.4907413</c:v>
                </c:pt>
                <c:pt idx="28959">
                  <c:v>4277347962.9629626</c:v>
                </c:pt>
                <c:pt idx="28960">
                  <c:v>4277347966.435185</c:v>
                </c:pt>
                <c:pt idx="28961">
                  <c:v>4277347968.7500005</c:v>
                </c:pt>
                <c:pt idx="28962">
                  <c:v>4277347972.2222219</c:v>
                </c:pt>
                <c:pt idx="28963">
                  <c:v>4277347975.6944442</c:v>
                </c:pt>
                <c:pt idx="28964">
                  <c:v>4277347979.1666665</c:v>
                </c:pt>
                <c:pt idx="28965">
                  <c:v>4277347982.6388888</c:v>
                </c:pt>
                <c:pt idx="28966">
                  <c:v>4277347984.9537034</c:v>
                </c:pt>
                <c:pt idx="28967">
                  <c:v>4277347988.4259257</c:v>
                </c:pt>
                <c:pt idx="28968">
                  <c:v>4277347991.8981481</c:v>
                </c:pt>
                <c:pt idx="28969">
                  <c:v>4277347995.3703704</c:v>
                </c:pt>
                <c:pt idx="28970">
                  <c:v>4277347997.685185</c:v>
                </c:pt>
                <c:pt idx="28971">
                  <c:v>4277348001.1574073</c:v>
                </c:pt>
                <c:pt idx="28972">
                  <c:v>4277348004.6296296</c:v>
                </c:pt>
                <c:pt idx="28973">
                  <c:v>4277348008.1018519</c:v>
                </c:pt>
                <c:pt idx="28974">
                  <c:v>4277348010.4166665</c:v>
                </c:pt>
                <c:pt idx="28975">
                  <c:v>4277348013.8888888</c:v>
                </c:pt>
                <c:pt idx="28976">
                  <c:v>4277348017.3611112</c:v>
                </c:pt>
                <c:pt idx="28977">
                  <c:v>4277348020.8333335</c:v>
                </c:pt>
                <c:pt idx="28978">
                  <c:v>4277348024.3055558</c:v>
                </c:pt>
                <c:pt idx="28979">
                  <c:v>4277348026.6203704</c:v>
                </c:pt>
                <c:pt idx="28980">
                  <c:v>4277348030.0925927</c:v>
                </c:pt>
                <c:pt idx="28981">
                  <c:v>4277348033.564815</c:v>
                </c:pt>
                <c:pt idx="28982">
                  <c:v>4277348037.0370374</c:v>
                </c:pt>
                <c:pt idx="28983">
                  <c:v>4277348039.3518519</c:v>
                </c:pt>
                <c:pt idx="28984">
                  <c:v>4277348042.8240743</c:v>
                </c:pt>
                <c:pt idx="28985">
                  <c:v>4277348046.2962966</c:v>
                </c:pt>
                <c:pt idx="28986">
                  <c:v>4277348049.7685189</c:v>
                </c:pt>
                <c:pt idx="28987">
                  <c:v>4277348052.0833335</c:v>
                </c:pt>
                <c:pt idx="28988">
                  <c:v>4277348055.5555558</c:v>
                </c:pt>
                <c:pt idx="28989">
                  <c:v>4277348059.0277781</c:v>
                </c:pt>
                <c:pt idx="28990">
                  <c:v>4277348062.4999995</c:v>
                </c:pt>
                <c:pt idx="28991">
                  <c:v>4277348065.9722219</c:v>
                </c:pt>
                <c:pt idx="28992">
                  <c:v>4277348068.2870374</c:v>
                </c:pt>
                <c:pt idx="28993">
                  <c:v>4277348071.7592597</c:v>
                </c:pt>
                <c:pt idx="28994">
                  <c:v>4277348075.2314811</c:v>
                </c:pt>
                <c:pt idx="28995">
                  <c:v>4277348086.8055558</c:v>
                </c:pt>
                <c:pt idx="28996">
                  <c:v>4277348098.3796296</c:v>
                </c:pt>
                <c:pt idx="28997">
                  <c:v>4277348109.9537034</c:v>
                </c:pt>
                <c:pt idx="28998">
                  <c:v>4277348121.5277781</c:v>
                </c:pt>
                <c:pt idx="28999">
                  <c:v>4277348133.1018519</c:v>
                </c:pt>
                <c:pt idx="29000">
                  <c:v>4277348144.6759257</c:v>
                </c:pt>
                <c:pt idx="29001">
                  <c:v>4277348156.2499995</c:v>
                </c:pt>
                <c:pt idx="29002">
                  <c:v>4277348168.9814811</c:v>
                </c:pt>
                <c:pt idx="29003">
                  <c:v>4277348180.5555558</c:v>
                </c:pt>
                <c:pt idx="29004">
                  <c:v>4277348192.1296296</c:v>
                </c:pt>
                <c:pt idx="29005">
                  <c:v>4277348203.7037034</c:v>
                </c:pt>
                <c:pt idx="29006">
                  <c:v>4277348215.2777777</c:v>
                </c:pt>
                <c:pt idx="29007">
                  <c:v>4277348226.8518519</c:v>
                </c:pt>
                <c:pt idx="29008">
                  <c:v>4277348238.4259257</c:v>
                </c:pt>
                <c:pt idx="29009">
                  <c:v>4277348250</c:v>
                </c:pt>
                <c:pt idx="29010">
                  <c:v>4277348261.5740743</c:v>
                </c:pt>
                <c:pt idx="29011">
                  <c:v>4277348273.1481481</c:v>
                </c:pt>
                <c:pt idx="29012">
                  <c:v>4277348284.7222223</c:v>
                </c:pt>
                <c:pt idx="29013">
                  <c:v>4277348296.2962961</c:v>
                </c:pt>
                <c:pt idx="29014">
                  <c:v>4277348307.8703709</c:v>
                </c:pt>
                <c:pt idx="29015">
                  <c:v>4277348319.4444447</c:v>
                </c:pt>
                <c:pt idx="29016">
                  <c:v>4277348331.0185184</c:v>
                </c:pt>
                <c:pt idx="29017">
                  <c:v>4277348343.75</c:v>
                </c:pt>
                <c:pt idx="29018">
                  <c:v>4277348355.3240738</c:v>
                </c:pt>
                <c:pt idx="29019">
                  <c:v>4277348366.8981485</c:v>
                </c:pt>
                <c:pt idx="29020">
                  <c:v>4277348378.4722223</c:v>
                </c:pt>
                <c:pt idx="29021">
                  <c:v>4277348390.0462961</c:v>
                </c:pt>
                <c:pt idx="29022">
                  <c:v>4277348401.6203709</c:v>
                </c:pt>
                <c:pt idx="29023">
                  <c:v>4277348413.1944447</c:v>
                </c:pt>
                <c:pt idx="29024">
                  <c:v>4277348424.7685184</c:v>
                </c:pt>
                <c:pt idx="29025">
                  <c:v>4277348459.4907408</c:v>
                </c:pt>
                <c:pt idx="29026">
                  <c:v>4277348494.2129631</c:v>
                </c:pt>
                <c:pt idx="29027">
                  <c:v>4277348528.9351854</c:v>
                </c:pt>
                <c:pt idx="29028">
                  <c:v>4277348563.6574073</c:v>
                </c:pt>
                <c:pt idx="29029">
                  <c:v>4277348598.3796296</c:v>
                </c:pt>
                <c:pt idx="29030">
                  <c:v>4277348633.1018519</c:v>
                </c:pt>
                <c:pt idx="29031">
                  <c:v>4277348667.8240743</c:v>
                </c:pt>
                <c:pt idx="29032">
                  <c:v>4277348702.5462966</c:v>
                </c:pt>
                <c:pt idx="29033">
                  <c:v>4277348737.2685189</c:v>
                </c:pt>
                <c:pt idx="29034">
                  <c:v>4277348771.9907413</c:v>
                </c:pt>
                <c:pt idx="29035">
                  <c:v>4277348806.7129626</c:v>
                </c:pt>
                <c:pt idx="29036">
                  <c:v>4277348841.435185</c:v>
                </c:pt>
                <c:pt idx="29037">
                  <c:v>4277348876.1574073</c:v>
                </c:pt>
                <c:pt idx="29038">
                  <c:v>4277348910.8796296</c:v>
                </c:pt>
                <c:pt idx="29039">
                  <c:v>4277348945.6018519</c:v>
                </c:pt>
                <c:pt idx="29040">
                  <c:v>4277348980.3240743</c:v>
                </c:pt>
                <c:pt idx="29041">
                  <c:v>4277349015.0462961</c:v>
                </c:pt>
                <c:pt idx="29042">
                  <c:v>4277349049.7685184</c:v>
                </c:pt>
                <c:pt idx="29043">
                  <c:v>4277349085.6481485</c:v>
                </c:pt>
                <c:pt idx="29044">
                  <c:v>4277349120.3703709</c:v>
                </c:pt>
                <c:pt idx="29045">
                  <c:v>4277349189.8148146</c:v>
                </c:pt>
                <c:pt idx="29046">
                  <c:v>4277349219.9074078</c:v>
                </c:pt>
                <c:pt idx="29047">
                  <c:v>4277349223.3796301</c:v>
                </c:pt>
                <c:pt idx="29048">
                  <c:v>4277349226.8518515</c:v>
                </c:pt>
                <c:pt idx="29049">
                  <c:v>4277349230.3240738</c:v>
                </c:pt>
                <c:pt idx="29050">
                  <c:v>4277349232.6388893</c:v>
                </c:pt>
                <c:pt idx="29051">
                  <c:v>4277349236.1111107</c:v>
                </c:pt>
                <c:pt idx="29052">
                  <c:v>4277349239.583333</c:v>
                </c:pt>
                <c:pt idx="29053">
                  <c:v>4277349243.0555553</c:v>
                </c:pt>
                <c:pt idx="29054">
                  <c:v>4277349245.3703699</c:v>
                </c:pt>
                <c:pt idx="29055">
                  <c:v>4277349248.8425922</c:v>
                </c:pt>
                <c:pt idx="29056">
                  <c:v>4277349252.3148146</c:v>
                </c:pt>
                <c:pt idx="29057">
                  <c:v>4277349255.7870369</c:v>
                </c:pt>
                <c:pt idx="29058">
                  <c:v>4277349259.2592592</c:v>
                </c:pt>
                <c:pt idx="29059">
                  <c:v>4277349261.5740738</c:v>
                </c:pt>
                <c:pt idx="29060">
                  <c:v>4277349265.0462961</c:v>
                </c:pt>
                <c:pt idx="29061">
                  <c:v>4277349268.5185184</c:v>
                </c:pt>
                <c:pt idx="29062">
                  <c:v>4277349271.9907408</c:v>
                </c:pt>
                <c:pt idx="29063">
                  <c:v>4277349274.3055553</c:v>
                </c:pt>
                <c:pt idx="29064">
                  <c:v>4277349277.7777777</c:v>
                </c:pt>
                <c:pt idx="29065">
                  <c:v>4277349281.25</c:v>
                </c:pt>
                <c:pt idx="29066">
                  <c:v>4277349284.7222223</c:v>
                </c:pt>
                <c:pt idx="29067">
                  <c:v>4277349287.0370369</c:v>
                </c:pt>
                <c:pt idx="29068">
                  <c:v>4277349290.5092592</c:v>
                </c:pt>
                <c:pt idx="29069">
                  <c:v>4277349293.9814816</c:v>
                </c:pt>
                <c:pt idx="29070">
                  <c:v>4277349297.4537039</c:v>
                </c:pt>
                <c:pt idx="29071">
                  <c:v>4277349300.9259262</c:v>
                </c:pt>
                <c:pt idx="29072">
                  <c:v>4277349303.2407408</c:v>
                </c:pt>
                <c:pt idx="29073">
                  <c:v>4277349306.7129631</c:v>
                </c:pt>
                <c:pt idx="29074">
                  <c:v>4277349310.1851854</c:v>
                </c:pt>
                <c:pt idx="29075">
                  <c:v>4277349313.6574078</c:v>
                </c:pt>
                <c:pt idx="29076">
                  <c:v>4277349315.9722223</c:v>
                </c:pt>
                <c:pt idx="29077">
                  <c:v>4277349319.4444447</c:v>
                </c:pt>
                <c:pt idx="29078">
                  <c:v>4277349322.916667</c:v>
                </c:pt>
                <c:pt idx="29079">
                  <c:v>4277349326.3888884</c:v>
                </c:pt>
                <c:pt idx="29080">
                  <c:v>4277349329.8611107</c:v>
                </c:pt>
                <c:pt idx="29081">
                  <c:v>4277349332.1759262</c:v>
                </c:pt>
                <c:pt idx="29082">
                  <c:v>4277349335.6481481</c:v>
                </c:pt>
                <c:pt idx="29083">
                  <c:v>4277349339.1203699</c:v>
                </c:pt>
                <c:pt idx="29084">
                  <c:v>4277349342.5925922</c:v>
                </c:pt>
                <c:pt idx="29085">
                  <c:v>4277349344.9074073</c:v>
                </c:pt>
                <c:pt idx="29086">
                  <c:v>4277349348.3796291</c:v>
                </c:pt>
                <c:pt idx="29087">
                  <c:v>4277349351.8518515</c:v>
                </c:pt>
                <c:pt idx="29088">
                  <c:v>4277349355.3240738</c:v>
                </c:pt>
                <c:pt idx="29089">
                  <c:v>4277349357.6388888</c:v>
                </c:pt>
                <c:pt idx="29090">
                  <c:v>4277349361.1111107</c:v>
                </c:pt>
                <c:pt idx="29091">
                  <c:v>4277349364.583333</c:v>
                </c:pt>
                <c:pt idx="29092">
                  <c:v>4277349368.0555553</c:v>
                </c:pt>
                <c:pt idx="29093">
                  <c:v>4277349371.5277777</c:v>
                </c:pt>
                <c:pt idx="29094">
                  <c:v>4277349373.8425922</c:v>
                </c:pt>
                <c:pt idx="29095">
                  <c:v>4277349377.3148146</c:v>
                </c:pt>
                <c:pt idx="29096">
                  <c:v>4277349380.7870369</c:v>
                </c:pt>
                <c:pt idx="29097">
                  <c:v>4277349384.2592592</c:v>
                </c:pt>
                <c:pt idx="29098">
                  <c:v>4277349386.5740738</c:v>
                </c:pt>
                <c:pt idx="29099">
                  <c:v>4277349390.0462961</c:v>
                </c:pt>
                <c:pt idx="29100">
                  <c:v>4277349393.5185184</c:v>
                </c:pt>
                <c:pt idx="29101">
                  <c:v>4277349396.9907408</c:v>
                </c:pt>
                <c:pt idx="29102">
                  <c:v>4277349400.4629631</c:v>
                </c:pt>
                <c:pt idx="29103">
                  <c:v>4277349402.7777777</c:v>
                </c:pt>
                <c:pt idx="29104">
                  <c:v>4277349406.25</c:v>
                </c:pt>
                <c:pt idx="29105">
                  <c:v>4277349409.7222223</c:v>
                </c:pt>
                <c:pt idx="29106">
                  <c:v>4277349413.1944447</c:v>
                </c:pt>
                <c:pt idx="29107">
                  <c:v>4277349415.5092592</c:v>
                </c:pt>
                <c:pt idx="29108">
                  <c:v>4277349418.9814816</c:v>
                </c:pt>
                <c:pt idx="29109">
                  <c:v>4277349422.4537039</c:v>
                </c:pt>
                <c:pt idx="29110">
                  <c:v>4277349425.9259257</c:v>
                </c:pt>
                <c:pt idx="29111">
                  <c:v>4277349428.2407408</c:v>
                </c:pt>
                <c:pt idx="29112">
                  <c:v>4277349431.7129631</c:v>
                </c:pt>
                <c:pt idx="29113">
                  <c:v>4277349435.185185</c:v>
                </c:pt>
                <c:pt idx="29114">
                  <c:v>4277349438.6574073</c:v>
                </c:pt>
                <c:pt idx="29115">
                  <c:v>4277349442.1296296</c:v>
                </c:pt>
                <c:pt idx="29116">
                  <c:v>4277349444.4444442</c:v>
                </c:pt>
                <c:pt idx="29117">
                  <c:v>4277349449.0740743</c:v>
                </c:pt>
                <c:pt idx="29118">
                  <c:v>4277349452.5462966</c:v>
                </c:pt>
                <c:pt idx="29119">
                  <c:v>4277349454.8611112</c:v>
                </c:pt>
                <c:pt idx="29120">
                  <c:v>4277349458.3333335</c:v>
                </c:pt>
                <c:pt idx="29121">
                  <c:v>4277349461.8055558</c:v>
                </c:pt>
                <c:pt idx="29122">
                  <c:v>4277349465.2777781</c:v>
                </c:pt>
                <c:pt idx="29123">
                  <c:v>4277349468.75</c:v>
                </c:pt>
                <c:pt idx="29124">
                  <c:v>4277349471.064815</c:v>
                </c:pt>
                <c:pt idx="29125">
                  <c:v>4277349474.5370374</c:v>
                </c:pt>
                <c:pt idx="29126">
                  <c:v>4277349478.0092597</c:v>
                </c:pt>
                <c:pt idx="29127">
                  <c:v>4277349481.4814816</c:v>
                </c:pt>
                <c:pt idx="29128">
                  <c:v>4277349483.7962966</c:v>
                </c:pt>
                <c:pt idx="29129">
                  <c:v>4277349487.2685189</c:v>
                </c:pt>
                <c:pt idx="29130">
                  <c:v>4277349490.7407413</c:v>
                </c:pt>
                <c:pt idx="29131">
                  <c:v>4277349494.2129626</c:v>
                </c:pt>
                <c:pt idx="29132">
                  <c:v>4277349496.5277781</c:v>
                </c:pt>
                <c:pt idx="29133">
                  <c:v>4277349500.0000005</c:v>
                </c:pt>
                <c:pt idx="29134">
                  <c:v>4277349503.4722228</c:v>
                </c:pt>
                <c:pt idx="29135">
                  <c:v>4277349506.9444442</c:v>
                </c:pt>
                <c:pt idx="29136">
                  <c:v>4277349510.4166665</c:v>
                </c:pt>
                <c:pt idx="29137">
                  <c:v>4277349512.731482</c:v>
                </c:pt>
                <c:pt idx="29138">
                  <c:v>4277349516.2037034</c:v>
                </c:pt>
                <c:pt idx="29139">
                  <c:v>4277349519.6759257</c:v>
                </c:pt>
                <c:pt idx="29140">
                  <c:v>4277349523.1481481</c:v>
                </c:pt>
                <c:pt idx="29141">
                  <c:v>4277349525.4629626</c:v>
                </c:pt>
                <c:pt idx="29142">
                  <c:v>4277349528.935185</c:v>
                </c:pt>
                <c:pt idx="29143">
                  <c:v>4277349532.4074073</c:v>
                </c:pt>
                <c:pt idx="29144">
                  <c:v>4277349535.8796296</c:v>
                </c:pt>
                <c:pt idx="29145">
                  <c:v>4277349539.3518519</c:v>
                </c:pt>
                <c:pt idx="29146">
                  <c:v>4277349541.6666665</c:v>
                </c:pt>
                <c:pt idx="29147">
                  <c:v>4277349545.1388888</c:v>
                </c:pt>
                <c:pt idx="29148">
                  <c:v>4277349548.6111112</c:v>
                </c:pt>
                <c:pt idx="29149">
                  <c:v>4277349552.0833335</c:v>
                </c:pt>
                <c:pt idx="29150">
                  <c:v>4277349554.3981481</c:v>
                </c:pt>
                <c:pt idx="29151">
                  <c:v>4277349557.8703704</c:v>
                </c:pt>
                <c:pt idx="29152">
                  <c:v>4277349561.3425927</c:v>
                </c:pt>
                <c:pt idx="29153">
                  <c:v>4277349564.814815</c:v>
                </c:pt>
                <c:pt idx="29154">
                  <c:v>4277349567.1296296</c:v>
                </c:pt>
                <c:pt idx="29155">
                  <c:v>4277349570.6018519</c:v>
                </c:pt>
                <c:pt idx="29156">
                  <c:v>4277349574.0740743</c:v>
                </c:pt>
                <c:pt idx="29157">
                  <c:v>4277349577.5462966</c:v>
                </c:pt>
                <c:pt idx="29158">
                  <c:v>4277349581.0185189</c:v>
                </c:pt>
                <c:pt idx="29159">
                  <c:v>4277349583.3333335</c:v>
                </c:pt>
                <c:pt idx="29160">
                  <c:v>4277349586.8055558</c:v>
                </c:pt>
                <c:pt idx="29161">
                  <c:v>4277349590.2777781</c:v>
                </c:pt>
                <c:pt idx="29162">
                  <c:v>4277349593.7500005</c:v>
                </c:pt>
                <c:pt idx="29163">
                  <c:v>4277349596.064815</c:v>
                </c:pt>
                <c:pt idx="29164">
                  <c:v>4277349599.5370374</c:v>
                </c:pt>
                <c:pt idx="29165">
                  <c:v>4277349603.0092597</c:v>
                </c:pt>
                <c:pt idx="29166">
                  <c:v>4277349606.4814811</c:v>
                </c:pt>
                <c:pt idx="29167">
                  <c:v>4277349609.9537034</c:v>
                </c:pt>
                <c:pt idx="29168">
                  <c:v>4277349612.2685189</c:v>
                </c:pt>
                <c:pt idx="29169">
                  <c:v>4277349616.8981481</c:v>
                </c:pt>
                <c:pt idx="29170">
                  <c:v>4277349620.3703704</c:v>
                </c:pt>
                <c:pt idx="29171">
                  <c:v>4277349622.685185</c:v>
                </c:pt>
                <c:pt idx="29172">
                  <c:v>4277349626.1574073</c:v>
                </c:pt>
                <c:pt idx="29173">
                  <c:v>4277349629.6296296</c:v>
                </c:pt>
                <c:pt idx="29174">
                  <c:v>4277349633.1018519</c:v>
                </c:pt>
                <c:pt idx="29175">
                  <c:v>4277349636.5740743</c:v>
                </c:pt>
                <c:pt idx="29176">
                  <c:v>4277349638.8888888</c:v>
                </c:pt>
                <c:pt idx="29177">
                  <c:v>4277349642.3611112</c:v>
                </c:pt>
                <c:pt idx="29178">
                  <c:v>4277349645.8333335</c:v>
                </c:pt>
                <c:pt idx="29179">
                  <c:v>4277349649.3055558</c:v>
                </c:pt>
                <c:pt idx="29180">
                  <c:v>4277349651.6203704</c:v>
                </c:pt>
                <c:pt idx="29181">
                  <c:v>4277349655.0925927</c:v>
                </c:pt>
                <c:pt idx="29182">
                  <c:v>4277349658.564815</c:v>
                </c:pt>
                <c:pt idx="29183">
                  <c:v>4277349662.0370374</c:v>
                </c:pt>
                <c:pt idx="29184">
                  <c:v>4277349664.3518519</c:v>
                </c:pt>
                <c:pt idx="29185">
                  <c:v>4277349667.8240743</c:v>
                </c:pt>
                <c:pt idx="29186">
                  <c:v>4277349671.2962966</c:v>
                </c:pt>
                <c:pt idx="29187">
                  <c:v>4277349674.768518</c:v>
                </c:pt>
                <c:pt idx="29188">
                  <c:v>4277349678.2407403</c:v>
                </c:pt>
                <c:pt idx="29189">
                  <c:v>4277349680.5555558</c:v>
                </c:pt>
                <c:pt idx="29190">
                  <c:v>4277349684.0277781</c:v>
                </c:pt>
                <c:pt idx="29191">
                  <c:v>4277349687.4999995</c:v>
                </c:pt>
                <c:pt idx="29192">
                  <c:v>4277349690.9722219</c:v>
                </c:pt>
                <c:pt idx="29193">
                  <c:v>4277349693.2870374</c:v>
                </c:pt>
                <c:pt idx="29194">
                  <c:v>4277349696.7592587</c:v>
                </c:pt>
                <c:pt idx="29195">
                  <c:v>4277349700.2314811</c:v>
                </c:pt>
                <c:pt idx="29196">
                  <c:v>4277349703.7037034</c:v>
                </c:pt>
                <c:pt idx="29197">
                  <c:v>4277349707.1759257</c:v>
                </c:pt>
                <c:pt idx="29198">
                  <c:v>4277349709.4907403</c:v>
                </c:pt>
                <c:pt idx="29199">
                  <c:v>4277349712.9629626</c:v>
                </c:pt>
                <c:pt idx="29200">
                  <c:v>4277349716.435185</c:v>
                </c:pt>
                <c:pt idx="29201">
                  <c:v>4277349719.9074073</c:v>
                </c:pt>
                <c:pt idx="29202">
                  <c:v>4277349722.2222219</c:v>
                </c:pt>
                <c:pt idx="29203">
                  <c:v>4277349725.6944442</c:v>
                </c:pt>
                <c:pt idx="29204">
                  <c:v>4277349729.1666665</c:v>
                </c:pt>
                <c:pt idx="29205">
                  <c:v>4277349732.6388888</c:v>
                </c:pt>
                <c:pt idx="29206">
                  <c:v>4277349734.9537034</c:v>
                </c:pt>
                <c:pt idx="29207">
                  <c:v>4277349738.4259257</c:v>
                </c:pt>
                <c:pt idx="29208">
                  <c:v>4277349741.8981481</c:v>
                </c:pt>
                <c:pt idx="29209">
                  <c:v>4277349745.3703704</c:v>
                </c:pt>
                <c:pt idx="29210">
                  <c:v>4277349748.8425927</c:v>
                </c:pt>
                <c:pt idx="29211">
                  <c:v>4277349751.1574073</c:v>
                </c:pt>
                <c:pt idx="29212">
                  <c:v>4277349754.6296296</c:v>
                </c:pt>
                <c:pt idx="29213">
                  <c:v>4277349758.1018519</c:v>
                </c:pt>
                <c:pt idx="29214">
                  <c:v>4277349761.5740743</c:v>
                </c:pt>
                <c:pt idx="29215">
                  <c:v>4277349763.8888888</c:v>
                </c:pt>
                <c:pt idx="29216">
                  <c:v>4277349767.3611112</c:v>
                </c:pt>
                <c:pt idx="29217">
                  <c:v>4277349770.8333335</c:v>
                </c:pt>
                <c:pt idx="29218">
                  <c:v>4277349774.3055558</c:v>
                </c:pt>
                <c:pt idx="29219">
                  <c:v>4277349777.7777777</c:v>
                </c:pt>
                <c:pt idx="29220">
                  <c:v>4277349780.0925927</c:v>
                </c:pt>
                <c:pt idx="29221">
                  <c:v>4277349783.564815</c:v>
                </c:pt>
                <c:pt idx="29222">
                  <c:v>4277349787.0370369</c:v>
                </c:pt>
                <c:pt idx="29223">
                  <c:v>4277349790.5092592</c:v>
                </c:pt>
                <c:pt idx="29224">
                  <c:v>4277349792.8240743</c:v>
                </c:pt>
                <c:pt idx="29225">
                  <c:v>4277349796.2962961</c:v>
                </c:pt>
                <c:pt idx="29226">
                  <c:v>4277349799.7685184</c:v>
                </c:pt>
                <c:pt idx="29227">
                  <c:v>4277349803.2407408</c:v>
                </c:pt>
                <c:pt idx="29228">
                  <c:v>4277349805.5555553</c:v>
                </c:pt>
                <c:pt idx="29229">
                  <c:v>4277349809.0277777</c:v>
                </c:pt>
                <c:pt idx="29230">
                  <c:v>4277349812.5</c:v>
                </c:pt>
                <c:pt idx="29231">
                  <c:v>4277349815.9722223</c:v>
                </c:pt>
                <c:pt idx="29232">
                  <c:v>4277349819.4444447</c:v>
                </c:pt>
                <c:pt idx="29233">
                  <c:v>4277349821.7592592</c:v>
                </c:pt>
                <c:pt idx="29234">
                  <c:v>4277349825.2314816</c:v>
                </c:pt>
                <c:pt idx="29235">
                  <c:v>4277349828.7037039</c:v>
                </c:pt>
                <c:pt idx="29236">
                  <c:v>4277349832.1759262</c:v>
                </c:pt>
                <c:pt idx="29237">
                  <c:v>4277349834.4907408</c:v>
                </c:pt>
                <c:pt idx="29238">
                  <c:v>4277349837.9629631</c:v>
                </c:pt>
                <c:pt idx="29239">
                  <c:v>4277349841.4351854</c:v>
                </c:pt>
                <c:pt idx="29240">
                  <c:v>4277349844.9074078</c:v>
                </c:pt>
                <c:pt idx="29241">
                  <c:v>4277349847.2222223</c:v>
                </c:pt>
                <c:pt idx="29242">
                  <c:v>4277349850.6944447</c:v>
                </c:pt>
                <c:pt idx="29243">
                  <c:v>4277349854.166667</c:v>
                </c:pt>
                <c:pt idx="29244">
                  <c:v>4277349857.6388893</c:v>
                </c:pt>
                <c:pt idx="29245">
                  <c:v>4277349861.1111112</c:v>
                </c:pt>
                <c:pt idx="29246">
                  <c:v>4277349863.4259262</c:v>
                </c:pt>
                <c:pt idx="29247">
                  <c:v>4277349866.8981485</c:v>
                </c:pt>
                <c:pt idx="29248">
                  <c:v>4277349870.3703709</c:v>
                </c:pt>
                <c:pt idx="29249">
                  <c:v>4277349873.8425927</c:v>
                </c:pt>
                <c:pt idx="29250">
                  <c:v>4277349876.1574078</c:v>
                </c:pt>
                <c:pt idx="29251">
                  <c:v>4277349879.6296301</c:v>
                </c:pt>
                <c:pt idx="29252">
                  <c:v>4277349883.1018519</c:v>
                </c:pt>
                <c:pt idx="29253">
                  <c:v>4277349886.5740738</c:v>
                </c:pt>
                <c:pt idx="29254">
                  <c:v>4277349890.0462961</c:v>
                </c:pt>
                <c:pt idx="29255">
                  <c:v>4277349892.3611116</c:v>
                </c:pt>
                <c:pt idx="29256">
                  <c:v>4277349895.833333</c:v>
                </c:pt>
                <c:pt idx="29257">
                  <c:v>4277349899.3055553</c:v>
                </c:pt>
                <c:pt idx="29258">
                  <c:v>4277349902.7777777</c:v>
                </c:pt>
                <c:pt idx="29259">
                  <c:v>4277349905.0925922</c:v>
                </c:pt>
                <c:pt idx="29260">
                  <c:v>4277349916.666667</c:v>
                </c:pt>
                <c:pt idx="29261">
                  <c:v>4277349929.3981485</c:v>
                </c:pt>
                <c:pt idx="29262">
                  <c:v>4277349940.9722223</c:v>
                </c:pt>
                <c:pt idx="29263">
                  <c:v>4277349952.5462961</c:v>
                </c:pt>
                <c:pt idx="29264">
                  <c:v>4277349964.1203709</c:v>
                </c:pt>
                <c:pt idx="29265">
                  <c:v>4277349975.6944447</c:v>
                </c:pt>
                <c:pt idx="29266">
                  <c:v>4277349987.2685184</c:v>
                </c:pt>
                <c:pt idx="29267">
                  <c:v>4277349998.8425922</c:v>
                </c:pt>
                <c:pt idx="29268">
                  <c:v>4277350010.416667</c:v>
                </c:pt>
                <c:pt idx="29269">
                  <c:v>4277350021.9907408</c:v>
                </c:pt>
                <c:pt idx="29270">
                  <c:v>4277350033.5648146</c:v>
                </c:pt>
                <c:pt idx="29271">
                  <c:v>4277350045.1388884</c:v>
                </c:pt>
                <c:pt idx="29272">
                  <c:v>4277350056.7129631</c:v>
                </c:pt>
                <c:pt idx="29273">
                  <c:v>4277350069.4444447</c:v>
                </c:pt>
                <c:pt idx="29274">
                  <c:v>4277350081.0185184</c:v>
                </c:pt>
                <c:pt idx="29275">
                  <c:v>4277350092.5925922</c:v>
                </c:pt>
                <c:pt idx="29276">
                  <c:v>4277350104.166667</c:v>
                </c:pt>
                <c:pt idx="29277">
                  <c:v>4277350115.7407408</c:v>
                </c:pt>
                <c:pt idx="29278">
                  <c:v>4277350127.3148146</c:v>
                </c:pt>
                <c:pt idx="29279">
                  <c:v>4277350138.8888888</c:v>
                </c:pt>
                <c:pt idx="29280">
                  <c:v>4277350150.4629631</c:v>
                </c:pt>
                <c:pt idx="29281">
                  <c:v>4277350162.0370369</c:v>
                </c:pt>
                <c:pt idx="29282">
                  <c:v>4277350173.6111112</c:v>
                </c:pt>
                <c:pt idx="29283">
                  <c:v>4277350185.1851854</c:v>
                </c:pt>
                <c:pt idx="29284">
                  <c:v>4277350196.7592592</c:v>
                </c:pt>
                <c:pt idx="29285">
                  <c:v>4277350208.3333335</c:v>
                </c:pt>
                <c:pt idx="29286">
                  <c:v>4277350221.064815</c:v>
                </c:pt>
                <c:pt idx="29287">
                  <c:v>4277350232.6388888</c:v>
                </c:pt>
                <c:pt idx="29288">
                  <c:v>4277350244.2129631</c:v>
                </c:pt>
                <c:pt idx="29289">
                  <c:v>4277350255.7870374</c:v>
                </c:pt>
                <c:pt idx="29290">
                  <c:v>4277350290.5092597</c:v>
                </c:pt>
                <c:pt idx="29291">
                  <c:v>4277350325.231482</c:v>
                </c:pt>
                <c:pt idx="29292">
                  <c:v>4277350359.9537034</c:v>
                </c:pt>
                <c:pt idx="29293">
                  <c:v>4277350394.6759257</c:v>
                </c:pt>
                <c:pt idx="29294">
                  <c:v>4277350429.3981481</c:v>
                </c:pt>
                <c:pt idx="29295">
                  <c:v>4277350464.1203704</c:v>
                </c:pt>
                <c:pt idx="29296">
                  <c:v>4277350490.7407403</c:v>
                </c:pt>
                <c:pt idx="29297">
                  <c:v>4277350494.2129626</c:v>
                </c:pt>
                <c:pt idx="29298">
                  <c:v>4277350496.5277772</c:v>
                </c:pt>
                <c:pt idx="29299">
                  <c:v>4277350499.9999995</c:v>
                </c:pt>
                <c:pt idx="29300">
                  <c:v>4277350503.4722219</c:v>
                </c:pt>
                <c:pt idx="29301">
                  <c:v>4277350506.9444442</c:v>
                </c:pt>
                <c:pt idx="29302">
                  <c:v>4277350509.2592587</c:v>
                </c:pt>
                <c:pt idx="29303">
                  <c:v>4277350512.7314811</c:v>
                </c:pt>
                <c:pt idx="29304">
                  <c:v>4277350516.2037034</c:v>
                </c:pt>
                <c:pt idx="29305">
                  <c:v>4277350519.6759257</c:v>
                </c:pt>
                <c:pt idx="29306">
                  <c:v>4277350523.1481481</c:v>
                </c:pt>
                <c:pt idx="29307">
                  <c:v>4277350525.4629626</c:v>
                </c:pt>
                <c:pt idx="29308">
                  <c:v>4277350528.935185</c:v>
                </c:pt>
                <c:pt idx="29309">
                  <c:v>4277350532.4074073</c:v>
                </c:pt>
                <c:pt idx="29310">
                  <c:v>4277350535.8796296</c:v>
                </c:pt>
                <c:pt idx="29311">
                  <c:v>4277350538.1944442</c:v>
                </c:pt>
                <c:pt idx="29312">
                  <c:v>4277350541.6666665</c:v>
                </c:pt>
                <c:pt idx="29313">
                  <c:v>4277350545.1388888</c:v>
                </c:pt>
                <c:pt idx="29314">
                  <c:v>4277350548.6111112</c:v>
                </c:pt>
                <c:pt idx="29315">
                  <c:v>4277350550.9259257</c:v>
                </c:pt>
                <c:pt idx="29316">
                  <c:v>4277350554.3981481</c:v>
                </c:pt>
                <c:pt idx="29317">
                  <c:v>4277350557.8703704</c:v>
                </c:pt>
                <c:pt idx="29318">
                  <c:v>4277350561.3425927</c:v>
                </c:pt>
                <c:pt idx="29319">
                  <c:v>4277350564.814815</c:v>
                </c:pt>
                <c:pt idx="29320">
                  <c:v>4277350567.1296296</c:v>
                </c:pt>
                <c:pt idx="29321">
                  <c:v>4277350570.6018519</c:v>
                </c:pt>
                <c:pt idx="29322">
                  <c:v>4277350574.0740743</c:v>
                </c:pt>
                <c:pt idx="29323">
                  <c:v>4277350577.5462961</c:v>
                </c:pt>
                <c:pt idx="29324">
                  <c:v>4277350579.8611112</c:v>
                </c:pt>
                <c:pt idx="29325">
                  <c:v>4277350583.3333335</c:v>
                </c:pt>
                <c:pt idx="29326">
                  <c:v>4277350586.8055553</c:v>
                </c:pt>
                <c:pt idx="29327">
                  <c:v>4277350590.2777777</c:v>
                </c:pt>
                <c:pt idx="29328">
                  <c:v>4277350592.5925927</c:v>
                </c:pt>
                <c:pt idx="29329">
                  <c:v>4277350596.0648146</c:v>
                </c:pt>
                <c:pt idx="29330">
                  <c:v>4277350599.5370369</c:v>
                </c:pt>
                <c:pt idx="29331">
                  <c:v>4277350603.0092592</c:v>
                </c:pt>
                <c:pt idx="29332">
                  <c:v>4277350606.4814816</c:v>
                </c:pt>
                <c:pt idx="29333">
                  <c:v>4277350608.7962961</c:v>
                </c:pt>
                <c:pt idx="29334">
                  <c:v>4277350612.2685184</c:v>
                </c:pt>
                <c:pt idx="29335">
                  <c:v>4277350615.7407408</c:v>
                </c:pt>
                <c:pt idx="29336">
                  <c:v>4277350619.2129631</c:v>
                </c:pt>
                <c:pt idx="29337">
                  <c:v>4277350621.5277777</c:v>
                </c:pt>
                <c:pt idx="29338">
                  <c:v>4277350625</c:v>
                </c:pt>
                <c:pt idx="29339">
                  <c:v>4277350628.4722223</c:v>
                </c:pt>
                <c:pt idx="29340">
                  <c:v>4277350631.9444447</c:v>
                </c:pt>
                <c:pt idx="29341">
                  <c:v>4277350635.416667</c:v>
                </c:pt>
                <c:pt idx="29342">
                  <c:v>4277350637.7314816</c:v>
                </c:pt>
                <c:pt idx="29343">
                  <c:v>4277350641.2037039</c:v>
                </c:pt>
                <c:pt idx="29344">
                  <c:v>4277350644.6759262</c:v>
                </c:pt>
                <c:pt idx="29345">
                  <c:v>4277350648.1481485</c:v>
                </c:pt>
                <c:pt idx="29346">
                  <c:v>4277350650.4629631</c:v>
                </c:pt>
                <c:pt idx="29347">
                  <c:v>4277350653.9351854</c:v>
                </c:pt>
                <c:pt idx="29348">
                  <c:v>4277350657.4074078</c:v>
                </c:pt>
                <c:pt idx="29349">
                  <c:v>4277350660.8796301</c:v>
                </c:pt>
                <c:pt idx="29350">
                  <c:v>4277350663.1944447</c:v>
                </c:pt>
                <c:pt idx="29351">
                  <c:v>4277350666.666667</c:v>
                </c:pt>
                <c:pt idx="29352">
                  <c:v>4277350670.1388893</c:v>
                </c:pt>
                <c:pt idx="29353">
                  <c:v>4277350673.6111116</c:v>
                </c:pt>
                <c:pt idx="29354">
                  <c:v>4277350677.083333</c:v>
                </c:pt>
                <c:pt idx="29355">
                  <c:v>4277350679.3981485</c:v>
                </c:pt>
                <c:pt idx="29356">
                  <c:v>4277350682.8703709</c:v>
                </c:pt>
                <c:pt idx="29357">
                  <c:v>4277350686.3425922</c:v>
                </c:pt>
                <c:pt idx="29358">
                  <c:v>4277350689.8148146</c:v>
                </c:pt>
                <c:pt idx="29359">
                  <c:v>4277350692.1296301</c:v>
                </c:pt>
                <c:pt idx="29360">
                  <c:v>4277350695.6018524</c:v>
                </c:pt>
                <c:pt idx="29361">
                  <c:v>4277350699.0740738</c:v>
                </c:pt>
                <c:pt idx="29362">
                  <c:v>4277350702.5462961</c:v>
                </c:pt>
                <c:pt idx="29363">
                  <c:v>4277350704.8611116</c:v>
                </c:pt>
                <c:pt idx="29364">
                  <c:v>4277350708.333333</c:v>
                </c:pt>
                <c:pt idx="29365">
                  <c:v>4277350711.8055553</c:v>
                </c:pt>
                <c:pt idx="29366">
                  <c:v>4277350715.2777777</c:v>
                </c:pt>
                <c:pt idx="29367">
                  <c:v>4277350718.75</c:v>
                </c:pt>
                <c:pt idx="29368">
                  <c:v>4277350721.0648146</c:v>
                </c:pt>
                <c:pt idx="29369">
                  <c:v>4277350724.5370369</c:v>
                </c:pt>
                <c:pt idx="29370">
                  <c:v>4277350728.0092592</c:v>
                </c:pt>
                <c:pt idx="29371">
                  <c:v>4277350731.4814816</c:v>
                </c:pt>
                <c:pt idx="29372">
                  <c:v>4277350733.7962961</c:v>
                </c:pt>
                <c:pt idx="29373">
                  <c:v>4277350737.2685184</c:v>
                </c:pt>
                <c:pt idx="29374">
                  <c:v>4277350740.7407408</c:v>
                </c:pt>
                <c:pt idx="29375">
                  <c:v>4277350744.2129631</c:v>
                </c:pt>
                <c:pt idx="29376">
                  <c:v>4277350747.6851854</c:v>
                </c:pt>
                <c:pt idx="29377">
                  <c:v>4277350750</c:v>
                </c:pt>
                <c:pt idx="29378">
                  <c:v>4277350753.4722223</c:v>
                </c:pt>
                <c:pt idx="29379">
                  <c:v>4277350756.9444447</c:v>
                </c:pt>
                <c:pt idx="29380">
                  <c:v>4277350760.416667</c:v>
                </c:pt>
                <c:pt idx="29381">
                  <c:v>4277350762.7314816</c:v>
                </c:pt>
                <c:pt idx="29382">
                  <c:v>4277350767.3611107</c:v>
                </c:pt>
                <c:pt idx="29383">
                  <c:v>4277350770.833333</c:v>
                </c:pt>
                <c:pt idx="29384">
                  <c:v>4277350774.3055553</c:v>
                </c:pt>
                <c:pt idx="29385">
                  <c:v>4277350776.6203699</c:v>
                </c:pt>
                <c:pt idx="29386">
                  <c:v>4277350780.0925922</c:v>
                </c:pt>
                <c:pt idx="29387">
                  <c:v>4277350783.5648146</c:v>
                </c:pt>
                <c:pt idx="29388">
                  <c:v>4277350787.0370369</c:v>
                </c:pt>
                <c:pt idx="29389">
                  <c:v>4277350789.3518515</c:v>
                </c:pt>
                <c:pt idx="29390">
                  <c:v>4277350792.8240738</c:v>
                </c:pt>
                <c:pt idx="29391">
                  <c:v>4277350796.2962961</c:v>
                </c:pt>
                <c:pt idx="29392">
                  <c:v>4277350799.7685184</c:v>
                </c:pt>
                <c:pt idx="29393">
                  <c:v>4277350802.083333</c:v>
                </c:pt>
                <c:pt idx="29394">
                  <c:v>4277350805.5555553</c:v>
                </c:pt>
                <c:pt idx="29395">
                  <c:v>4277350809.0277777</c:v>
                </c:pt>
                <c:pt idx="29396">
                  <c:v>4277350812.5</c:v>
                </c:pt>
                <c:pt idx="29397">
                  <c:v>4277350815.9722223</c:v>
                </c:pt>
                <c:pt idx="29398">
                  <c:v>4277350818.2870369</c:v>
                </c:pt>
                <c:pt idx="29399">
                  <c:v>4277350821.7592592</c:v>
                </c:pt>
                <c:pt idx="29400">
                  <c:v>4277350825.2314816</c:v>
                </c:pt>
                <c:pt idx="29401">
                  <c:v>4277350828.7037039</c:v>
                </c:pt>
                <c:pt idx="29402">
                  <c:v>4277350831.0185184</c:v>
                </c:pt>
                <c:pt idx="29403">
                  <c:v>4277350834.4907408</c:v>
                </c:pt>
                <c:pt idx="29404">
                  <c:v>4277350837.9629631</c:v>
                </c:pt>
                <c:pt idx="29405">
                  <c:v>4277350841.4351854</c:v>
                </c:pt>
                <c:pt idx="29406">
                  <c:v>4277350844.9074078</c:v>
                </c:pt>
                <c:pt idx="29407">
                  <c:v>4277350847.2222223</c:v>
                </c:pt>
                <c:pt idx="29408">
                  <c:v>4277350850.6944447</c:v>
                </c:pt>
                <c:pt idx="29409">
                  <c:v>4277350854.166667</c:v>
                </c:pt>
                <c:pt idx="29410">
                  <c:v>4277350857.6388884</c:v>
                </c:pt>
                <c:pt idx="29411">
                  <c:v>4277350859.9537039</c:v>
                </c:pt>
                <c:pt idx="29412">
                  <c:v>4277350863.4259262</c:v>
                </c:pt>
                <c:pt idx="29413">
                  <c:v>4277350866.8981476</c:v>
                </c:pt>
                <c:pt idx="29414">
                  <c:v>4277350870.3703699</c:v>
                </c:pt>
                <c:pt idx="29415">
                  <c:v>4277350872.6851854</c:v>
                </c:pt>
                <c:pt idx="29416">
                  <c:v>4277350876.1574078</c:v>
                </c:pt>
                <c:pt idx="29417">
                  <c:v>4277350879.6296291</c:v>
                </c:pt>
                <c:pt idx="29418">
                  <c:v>4277350883.1018515</c:v>
                </c:pt>
                <c:pt idx="29419">
                  <c:v>4277350886.5740738</c:v>
                </c:pt>
                <c:pt idx="29420">
                  <c:v>4277350888.8888884</c:v>
                </c:pt>
                <c:pt idx="29421">
                  <c:v>4277350892.3611107</c:v>
                </c:pt>
                <c:pt idx="29422">
                  <c:v>4277350895.833333</c:v>
                </c:pt>
                <c:pt idx="29423">
                  <c:v>4277350899.3055553</c:v>
                </c:pt>
                <c:pt idx="29424">
                  <c:v>4277350901.6203699</c:v>
                </c:pt>
                <c:pt idx="29425">
                  <c:v>4277350905.0925922</c:v>
                </c:pt>
                <c:pt idx="29426">
                  <c:v>4277350908.5648146</c:v>
                </c:pt>
                <c:pt idx="29427">
                  <c:v>4277350912.0370369</c:v>
                </c:pt>
                <c:pt idx="29428">
                  <c:v>4277350914.3518515</c:v>
                </c:pt>
                <c:pt idx="29429">
                  <c:v>4277350917.8240738</c:v>
                </c:pt>
                <c:pt idx="29430">
                  <c:v>4277350921.2962961</c:v>
                </c:pt>
                <c:pt idx="29431">
                  <c:v>4277350924.7685184</c:v>
                </c:pt>
                <c:pt idx="29432">
                  <c:v>4277350928.2407408</c:v>
                </c:pt>
                <c:pt idx="29433">
                  <c:v>4277350930.5555553</c:v>
                </c:pt>
                <c:pt idx="29434">
                  <c:v>4277350934.0277777</c:v>
                </c:pt>
                <c:pt idx="29435">
                  <c:v>4277350937.5</c:v>
                </c:pt>
                <c:pt idx="29436">
                  <c:v>4277350940.9722223</c:v>
                </c:pt>
                <c:pt idx="29437">
                  <c:v>4277350943.2870369</c:v>
                </c:pt>
                <c:pt idx="29438">
                  <c:v>4277350946.7592592</c:v>
                </c:pt>
                <c:pt idx="29439">
                  <c:v>4277350950.2314816</c:v>
                </c:pt>
                <c:pt idx="29440">
                  <c:v>4277350953.7037039</c:v>
                </c:pt>
                <c:pt idx="29441">
                  <c:v>4277350957.1759257</c:v>
                </c:pt>
                <c:pt idx="29442">
                  <c:v>4277350959.4907408</c:v>
                </c:pt>
                <c:pt idx="29443">
                  <c:v>4277350962.9629631</c:v>
                </c:pt>
                <c:pt idx="29444">
                  <c:v>4277350966.4351854</c:v>
                </c:pt>
                <c:pt idx="29445">
                  <c:v>4277350969.9074073</c:v>
                </c:pt>
                <c:pt idx="29446">
                  <c:v>4277350972.2222223</c:v>
                </c:pt>
                <c:pt idx="29447">
                  <c:v>4277350975.6944447</c:v>
                </c:pt>
                <c:pt idx="29448">
                  <c:v>4277350979.1666665</c:v>
                </c:pt>
                <c:pt idx="29449">
                  <c:v>4277350982.6388888</c:v>
                </c:pt>
                <c:pt idx="29450">
                  <c:v>4277350984.9537039</c:v>
                </c:pt>
                <c:pt idx="29451">
                  <c:v>4277350988.4259257</c:v>
                </c:pt>
                <c:pt idx="29452">
                  <c:v>4277350991.8981481</c:v>
                </c:pt>
                <c:pt idx="29453">
                  <c:v>4277350995.3703704</c:v>
                </c:pt>
                <c:pt idx="29454">
                  <c:v>4277350998.8425927</c:v>
                </c:pt>
                <c:pt idx="29455">
                  <c:v>4277351001.1574073</c:v>
                </c:pt>
                <c:pt idx="29456">
                  <c:v>4277351004.6296296</c:v>
                </c:pt>
                <c:pt idx="29457">
                  <c:v>4277351008.1018519</c:v>
                </c:pt>
                <c:pt idx="29458">
                  <c:v>4277351011.5740743</c:v>
                </c:pt>
                <c:pt idx="29459">
                  <c:v>4277351013.8888888</c:v>
                </c:pt>
                <c:pt idx="29460">
                  <c:v>4277351017.3611112</c:v>
                </c:pt>
                <c:pt idx="29461">
                  <c:v>4277351020.8333335</c:v>
                </c:pt>
                <c:pt idx="29462">
                  <c:v>4277351024.3055558</c:v>
                </c:pt>
                <c:pt idx="29463">
                  <c:v>4277351026.6203704</c:v>
                </c:pt>
                <c:pt idx="29464">
                  <c:v>4277351030.0925927</c:v>
                </c:pt>
                <c:pt idx="29465">
                  <c:v>4277351033.564815</c:v>
                </c:pt>
                <c:pt idx="29466">
                  <c:v>4277351037.0370374</c:v>
                </c:pt>
                <c:pt idx="29467">
                  <c:v>4277351040.5092597</c:v>
                </c:pt>
                <c:pt idx="29468">
                  <c:v>4277351042.8240743</c:v>
                </c:pt>
                <c:pt idx="29469">
                  <c:v>4277351046.2962966</c:v>
                </c:pt>
                <c:pt idx="29470">
                  <c:v>4277351049.7685189</c:v>
                </c:pt>
                <c:pt idx="29471">
                  <c:v>4277351053.2407413</c:v>
                </c:pt>
                <c:pt idx="29472">
                  <c:v>4277351055.5555558</c:v>
                </c:pt>
                <c:pt idx="29473">
                  <c:v>4277351059.0277781</c:v>
                </c:pt>
                <c:pt idx="29474">
                  <c:v>4277351062.5000005</c:v>
                </c:pt>
                <c:pt idx="29475">
                  <c:v>4277351065.9722228</c:v>
                </c:pt>
                <c:pt idx="29476">
                  <c:v>4277351069.4444442</c:v>
                </c:pt>
                <c:pt idx="29477">
                  <c:v>4277351071.7592597</c:v>
                </c:pt>
                <c:pt idx="29478">
                  <c:v>4277351075.231482</c:v>
                </c:pt>
                <c:pt idx="29479">
                  <c:v>4277351078.7037034</c:v>
                </c:pt>
                <c:pt idx="29480">
                  <c:v>4277351082.1759257</c:v>
                </c:pt>
                <c:pt idx="29481">
                  <c:v>4277351084.4907413</c:v>
                </c:pt>
                <c:pt idx="29482">
                  <c:v>4277351087.9629626</c:v>
                </c:pt>
                <c:pt idx="29483">
                  <c:v>4277351099.5370374</c:v>
                </c:pt>
                <c:pt idx="29484">
                  <c:v>4277351111.1111112</c:v>
                </c:pt>
                <c:pt idx="29485">
                  <c:v>4277351122.685185</c:v>
                </c:pt>
                <c:pt idx="29486">
                  <c:v>4277351135.4166665</c:v>
                </c:pt>
                <c:pt idx="29487">
                  <c:v>4277351146.9907403</c:v>
                </c:pt>
                <c:pt idx="29488">
                  <c:v>4277351158.564815</c:v>
                </c:pt>
                <c:pt idx="29489">
                  <c:v>4277351170.1388888</c:v>
                </c:pt>
                <c:pt idx="29490">
                  <c:v>4277351181.7129626</c:v>
                </c:pt>
                <c:pt idx="29491">
                  <c:v>4277351193.2870374</c:v>
                </c:pt>
                <c:pt idx="29492">
                  <c:v>4277351204.8611112</c:v>
                </c:pt>
                <c:pt idx="29493">
                  <c:v>4277351216.435185</c:v>
                </c:pt>
                <c:pt idx="29494">
                  <c:v>4277351228.0092587</c:v>
                </c:pt>
                <c:pt idx="29495">
                  <c:v>4277351239.5833335</c:v>
                </c:pt>
                <c:pt idx="29496">
                  <c:v>4277351252.314815</c:v>
                </c:pt>
                <c:pt idx="29497">
                  <c:v>4277351263.8888888</c:v>
                </c:pt>
                <c:pt idx="29498">
                  <c:v>4277351275.4629626</c:v>
                </c:pt>
                <c:pt idx="29499">
                  <c:v>4277351287.0370374</c:v>
                </c:pt>
                <c:pt idx="29500">
                  <c:v>4277351298.6111112</c:v>
                </c:pt>
                <c:pt idx="29501">
                  <c:v>4277351310.185185</c:v>
                </c:pt>
                <c:pt idx="29502">
                  <c:v>4277351321.7592592</c:v>
                </c:pt>
                <c:pt idx="29503">
                  <c:v>4277351333.3333335</c:v>
                </c:pt>
                <c:pt idx="29504">
                  <c:v>4277351344.9074073</c:v>
                </c:pt>
                <c:pt idx="29505">
                  <c:v>4277351356.4814816</c:v>
                </c:pt>
                <c:pt idx="29506">
                  <c:v>4277351369.2129631</c:v>
                </c:pt>
                <c:pt idx="29507">
                  <c:v>4277351380.7870369</c:v>
                </c:pt>
                <c:pt idx="29508">
                  <c:v>4277351392.3611112</c:v>
                </c:pt>
                <c:pt idx="29509">
                  <c:v>4277351403.9351854</c:v>
                </c:pt>
                <c:pt idx="29510">
                  <c:v>4277351415.5092592</c:v>
                </c:pt>
                <c:pt idx="29511">
                  <c:v>4277351427.0833335</c:v>
                </c:pt>
                <c:pt idx="29512">
                  <c:v>4277351438.6574078</c:v>
                </c:pt>
                <c:pt idx="29513">
                  <c:v>4277351473.3796301</c:v>
                </c:pt>
                <c:pt idx="29514">
                  <c:v>4277351508.1018515</c:v>
                </c:pt>
                <c:pt idx="29515">
                  <c:v>4277351542.8240738</c:v>
                </c:pt>
                <c:pt idx="29516">
                  <c:v>4277351577.5462961</c:v>
                </c:pt>
                <c:pt idx="29517">
                  <c:v>4277351612.2685184</c:v>
                </c:pt>
                <c:pt idx="29518">
                  <c:v>4277351635.416667</c:v>
                </c:pt>
                <c:pt idx="29519">
                  <c:v>4277351638.8888884</c:v>
                </c:pt>
                <c:pt idx="29520">
                  <c:v>4277351642.3611107</c:v>
                </c:pt>
                <c:pt idx="29521">
                  <c:v>4277351644.6759262</c:v>
                </c:pt>
                <c:pt idx="29522">
                  <c:v>4277351648.1481476</c:v>
                </c:pt>
                <c:pt idx="29523">
                  <c:v>4277351651.6203699</c:v>
                </c:pt>
                <c:pt idx="29524">
                  <c:v>4277351655.0925922</c:v>
                </c:pt>
                <c:pt idx="29525">
                  <c:v>4277351658.5648146</c:v>
                </c:pt>
                <c:pt idx="29526">
                  <c:v>4277351660.8796291</c:v>
                </c:pt>
                <c:pt idx="29527">
                  <c:v>4277351664.3518515</c:v>
                </c:pt>
                <c:pt idx="29528">
                  <c:v>4277351667.8240738</c:v>
                </c:pt>
                <c:pt idx="29529">
                  <c:v>4277351671.2962961</c:v>
                </c:pt>
                <c:pt idx="29530">
                  <c:v>4277351673.6111107</c:v>
                </c:pt>
                <c:pt idx="29531">
                  <c:v>4277351677.083333</c:v>
                </c:pt>
                <c:pt idx="29532">
                  <c:v>4277351680.5555553</c:v>
                </c:pt>
                <c:pt idx="29533">
                  <c:v>4277351684.0277777</c:v>
                </c:pt>
                <c:pt idx="29534">
                  <c:v>4277351687.5</c:v>
                </c:pt>
                <c:pt idx="29535">
                  <c:v>4277351689.8148146</c:v>
                </c:pt>
                <c:pt idx="29536">
                  <c:v>4277351693.2870369</c:v>
                </c:pt>
                <c:pt idx="29537">
                  <c:v>4277351696.7592592</c:v>
                </c:pt>
                <c:pt idx="29538">
                  <c:v>4277351700.2314816</c:v>
                </c:pt>
                <c:pt idx="29539">
                  <c:v>4277351702.5462961</c:v>
                </c:pt>
                <c:pt idx="29540">
                  <c:v>4277351706.0185184</c:v>
                </c:pt>
                <c:pt idx="29541">
                  <c:v>4277351709.4907408</c:v>
                </c:pt>
                <c:pt idx="29542">
                  <c:v>4277351712.9629631</c:v>
                </c:pt>
                <c:pt idx="29543">
                  <c:v>4277351716.4351854</c:v>
                </c:pt>
                <c:pt idx="29544">
                  <c:v>4277351718.75</c:v>
                </c:pt>
                <c:pt idx="29545">
                  <c:v>4277351722.2222223</c:v>
                </c:pt>
                <c:pt idx="29546">
                  <c:v>4277351725.6944447</c:v>
                </c:pt>
                <c:pt idx="29547">
                  <c:v>4277351729.1666665</c:v>
                </c:pt>
                <c:pt idx="29548">
                  <c:v>4277351731.4814816</c:v>
                </c:pt>
                <c:pt idx="29549">
                  <c:v>4277351734.9537039</c:v>
                </c:pt>
                <c:pt idx="29550">
                  <c:v>4277351738.4259257</c:v>
                </c:pt>
                <c:pt idx="29551">
                  <c:v>4277351741.8981481</c:v>
                </c:pt>
                <c:pt idx="29552">
                  <c:v>4277351744.2129631</c:v>
                </c:pt>
                <c:pt idx="29553">
                  <c:v>4277351747.6851854</c:v>
                </c:pt>
                <c:pt idx="29554">
                  <c:v>4277351751.1574073</c:v>
                </c:pt>
                <c:pt idx="29555">
                  <c:v>4277351754.6296296</c:v>
                </c:pt>
                <c:pt idx="29556">
                  <c:v>4277351758.1018519</c:v>
                </c:pt>
                <c:pt idx="29557">
                  <c:v>4277351760.4166665</c:v>
                </c:pt>
                <c:pt idx="29558">
                  <c:v>4277351763.8888888</c:v>
                </c:pt>
                <c:pt idx="29559">
                  <c:v>4277351767.3611112</c:v>
                </c:pt>
                <c:pt idx="29560">
                  <c:v>4277351770.8333335</c:v>
                </c:pt>
                <c:pt idx="29561">
                  <c:v>4277351773.1481481</c:v>
                </c:pt>
                <c:pt idx="29562">
                  <c:v>4277351776.6203704</c:v>
                </c:pt>
                <c:pt idx="29563">
                  <c:v>4277351780.0925927</c:v>
                </c:pt>
                <c:pt idx="29564">
                  <c:v>4277351783.564815</c:v>
                </c:pt>
                <c:pt idx="29565">
                  <c:v>4277351787.0370374</c:v>
                </c:pt>
                <c:pt idx="29566">
                  <c:v>4277351789.3518519</c:v>
                </c:pt>
                <c:pt idx="29567">
                  <c:v>4277351792.8240743</c:v>
                </c:pt>
                <c:pt idx="29568">
                  <c:v>4277351796.2962966</c:v>
                </c:pt>
                <c:pt idx="29569">
                  <c:v>4277351799.7685184</c:v>
                </c:pt>
                <c:pt idx="29570">
                  <c:v>4277351802.0833335</c:v>
                </c:pt>
                <c:pt idx="29571">
                  <c:v>4277351805.5555558</c:v>
                </c:pt>
                <c:pt idx="29572">
                  <c:v>4277351809.0277781</c:v>
                </c:pt>
                <c:pt idx="29573">
                  <c:v>4277351812.5</c:v>
                </c:pt>
                <c:pt idx="29574">
                  <c:v>4277351814.814815</c:v>
                </c:pt>
                <c:pt idx="29575">
                  <c:v>4277351818.2870374</c:v>
                </c:pt>
                <c:pt idx="29576">
                  <c:v>4277351821.7592597</c:v>
                </c:pt>
                <c:pt idx="29577">
                  <c:v>4277351825.2314816</c:v>
                </c:pt>
                <c:pt idx="29578">
                  <c:v>4277351828.7037034</c:v>
                </c:pt>
                <c:pt idx="29579">
                  <c:v>4277351831.0185189</c:v>
                </c:pt>
                <c:pt idx="29580">
                  <c:v>4277351834.4907413</c:v>
                </c:pt>
                <c:pt idx="29581">
                  <c:v>4277351837.9629626</c:v>
                </c:pt>
                <c:pt idx="29582">
                  <c:v>4277351841.435185</c:v>
                </c:pt>
                <c:pt idx="29583">
                  <c:v>4277351843.7500005</c:v>
                </c:pt>
                <c:pt idx="29584">
                  <c:v>4277351847.2222228</c:v>
                </c:pt>
                <c:pt idx="29585">
                  <c:v>4277351850.6944442</c:v>
                </c:pt>
                <c:pt idx="29586">
                  <c:v>4277351854.1666665</c:v>
                </c:pt>
                <c:pt idx="29587">
                  <c:v>4277351856.481482</c:v>
                </c:pt>
                <c:pt idx="29588">
                  <c:v>4277351859.9537034</c:v>
                </c:pt>
                <c:pt idx="29589">
                  <c:v>4277351863.4259257</c:v>
                </c:pt>
                <c:pt idx="29590">
                  <c:v>4277351866.8981481</c:v>
                </c:pt>
                <c:pt idx="29591">
                  <c:v>4277351870.3703704</c:v>
                </c:pt>
                <c:pt idx="29592">
                  <c:v>4277351872.685185</c:v>
                </c:pt>
                <c:pt idx="29593">
                  <c:v>4277351876.1574073</c:v>
                </c:pt>
                <c:pt idx="29594">
                  <c:v>4277351879.6296296</c:v>
                </c:pt>
                <c:pt idx="29595">
                  <c:v>4277351883.1018519</c:v>
                </c:pt>
                <c:pt idx="29596">
                  <c:v>4277351885.4166665</c:v>
                </c:pt>
                <c:pt idx="29597">
                  <c:v>4277351888.8888888</c:v>
                </c:pt>
                <c:pt idx="29598">
                  <c:v>4277351892.3611112</c:v>
                </c:pt>
                <c:pt idx="29599">
                  <c:v>4277351895.8333335</c:v>
                </c:pt>
                <c:pt idx="29600">
                  <c:v>4277351899.3055558</c:v>
                </c:pt>
                <c:pt idx="29601">
                  <c:v>4277351901.6203704</c:v>
                </c:pt>
                <c:pt idx="29602">
                  <c:v>4277351905.0925927</c:v>
                </c:pt>
                <c:pt idx="29603">
                  <c:v>4277351908.564815</c:v>
                </c:pt>
                <c:pt idx="29604">
                  <c:v>4277351912.0370374</c:v>
                </c:pt>
                <c:pt idx="29605">
                  <c:v>4277351914.3518519</c:v>
                </c:pt>
                <c:pt idx="29606">
                  <c:v>4277351917.8240743</c:v>
                </c:pt>
                <c:pt idx="29607">
                  <c:v>4277351921.2962966</c:v>
                </c:pt>
                <c:pt idx="29608">
                  <c:v>4277351924.7685189</c:v>
                </c:pt>
                <c:pt idx="29609">
                  <c:v>4277351927.0833335</c:v>
                </c:pt>
                <c:pt idx="29610">
                  <c:v>4277351930.5555558</c:v>
                </c:pt>
                <c:pt idx="29611">
                  <c:v>4277351934.0277781</c:v>
                </c:pt>
                <c:pt idx="29612">
                  <c:v>4277351937.5000005</c:v>
                </c:pt>
                <c:pt idx="29613">
                  <c:v>4277351940.9722219</c:v>
                </c:pt>
                <c:pt idx="29614">
                  <c:v>4277351943.2870374</c:v>
                </c:pt>
                <c:pt idx="29615">
                  <c:v>4277351946.7592597</c:v>
                </c:pt>
                <c:pt idx="29616">
                  <c:v>4277351950.2314811</c:v>
                </c:pt>
                <c:pt idx="29617">
                  <c:v>4277351953.7037034</c:v>
                </c:pt>
                <c:pt idx="29618">
                  <c:v>4277351956.0185189</c:v>
                </c:pt>
                <c:pt idx="29619">
                  <c:v>4277351959.4907403</c:v>
                </c:pt>
                <c:pt idx="29620">
                  <c:v>4277351962.9629626</c:v>
                </c:pt>
                <c:pt idx="29621">
                  <c:v>4277351966.435185</c:v>
                </c:pt>
                <c:pt idx="29622">
                  <c:v>4277351968.7499995</c:v>
                </c:pt>
                <c:pt idx="29623">
                  <c:v>4277351972.2222219</c:v>
                </c:pt>
                <c:pt idx="29624">
                  <c:v>4277351975.6944442</c:v>
                </c:pt>
                <c:pt idx="29625">
                  <c:v>4277351979.1666665</c:v>
                </c:pt>
                <c:pt idx="29626">
                  <c:v>4277351982.6388888</c:v>
                </c:pt>
                <c:pt idx="29627">
                  <c:v>4277351984.9537034</c:v>
                </c:pt>
                <c:pt idx="29628">
                  <c:v>4277351988.4259257</c:v>
                </c:pt>
                <c:pt idx="29629">
                  <c:v>4277351991.8981481</c:v>
                </c:pt>
                <c:pt idx="29630">
                  <c:v>4277351995.3703704</c:v>
                </c:pt>
                <c:pt idx="29631">
                  <c:v>4277351997.685185</c:v>
                </c:pt>
                <c:pt idx="29632">
                  <c:v>4277352001.1574073</c:v>
                </c:pt>
                <c:pt idx="29633">
                  <c:v>4277352004.6296296</c:v>
                </c:pt>
                <c:pt idx="29634">
                  <c:v>4277352008.1018519</c:v>
                </c:pt>
                <c:pt idx="29635">
                  <c:v>4277352011.5740743</c:v>
                </c:pt>
                <c:pt idx="29636">
                  <c:v>4277352013.8888888</c:v>
                </c:pt>
                <c:pt idx="29637">
                  <c:v>4277352017.3611112</c:v>
                </c:pt>
                <c:pt idx="29638">
                  <c:v>4277352020.8333335</c:v>
                </c:pt>
                <c:pt idx="29639">
                  <c:v>4277352024.3055558</c:v>
                </c:pt>
                <c:pt idx="29640">
                  <c:v>4277352026.6203704</c:v>
                </c:pt>
                <c:pt idx="29641">
                  <c:v>4277352030.0925927</c:v>
                </c:pt>
                <c:pt idx="29642">
                  <c:v>4277352033.564815</c:v>
                </c:pt>
                <c:pt idx="29643">
                  <c:v>4277352037.0370374</c:v>
                </c:pt>
                <c:pt idx="29644">
                  <c:v>4277352039.3518519</c:v>
                </c:pt>
                <c:pt idx="29645">
                  <c:v>4277352042.8240743</c:v>
                </c:pt>
                <c:pt idx="29646">
                  <c:v>4277352046.2962966</c:v>
                </c:pt>
                <c:pt idx="29647">
                  <c:v>4277352049.768518</c:v>
                </c:pt>
                <c:pt idx="29648">
                  <c:v>4277352053.2407403</c:v>
                </c:pt>
                <c:pt idx="29649">
                  <c:v>4277352055.5555558</c:v>
                </c:pt>
                <c:pt idx="29650">
                  <c:v>4277352059.0277772</c:v>
                </c:pt>
                <c:pt idx="29651">
                  <c:v>4277352062.4999995</c:v>
                </c:pt>
                <c:pt idx="29652">
                  <c:v>4277352065.9722219</c:v>
                </c:pt>
                <c:pt idx="29653">
                  <c:v>4277352068.2870374</c:v>
                </c:pt>
                <c:pt idx="29654">
                  <c:v>4277352071.7592587</c:v>
                </c:pt>
                <c:pt idx="29655">
                  <c:v>4277352075.2314811</c:v>
                </c:pt>
                <c:pt idx="29656">
                  <c:v>4277352078.7037034</c:v>
                </c:pt>
                <c:pt idx="29657">
                  <c:v>4277352082.1759257</c:v>
                </c:pt>
                <c:pt idx="29658">
                  <c:v>4277352084.4907403</c:v>
                </c:pt>
                <c:pt idx="29659">
                  <c:v>4277352096.064815</c:v>
                </c:pt>
                <c:pt idx="29660">
                  <c:v>4277352107.6388888</c:v>
                </c:pt>
                <c:pt idx="29661">
                  <c:v>4277352120.3703704</c:v>
                </c:pt>
                <c:pt idx="29662">
                  <c:v>4277352131.9444442</c:v>
                </c:pt>
                <c:pt idx="29663">
                  <c:v>4277352143.5185184</c:v>
                </c:pt>
                <c:pt idx="29664">
                  <c:v>4277352155.0925927</c:v>
                </c:pt>
                <c:pt idx="29665">
                  <c:v>4277352166.6666665</c:v>
                </c:pt>
                <c:pt idx="29666">
                  <c:v>4277352178.2407408</c:v>
                </c:pt>
                <c:pt idx="29667">
                  <c:v>4277352189.8148146</c:v>
                </c:pt>
                <c:pt idx="29668">
                  <c:v>4277352201.3888893</c:v>
                </c:pt>
                <c:pt idx="29669">
                  <c:v>4277352212.9629631</c:v>
                </c:pt>
                <c:pt idx="29670">
                  <c:v>4277352224.5370369</c:v>
                </c:pt>
                <c:pt idx="29671">
                  <c:v>4277352237.2685184</c:v>
                </c:pt>
                <c:pt idx="29672">
                  <c:v>4277352248.8425922</c:v>
                </c:pt>
                <c:pt idx="29673">
                  <c:v>4277352260.416667</c:v>
                </c:pt>
                <c:pt idx="29674">
                  <c:v>4277352271.9907408</c:v>
                </c:pt>
                <c:pt idx="29675">
                  <c:v>4277352283.5648146</c:v>
                </c:pt>
                <c:pt idx="29676">
                  <c:v>4277352295.1388893</c:v>
                </c:pt>
                <c:pt idx="29677">
                  <c:v>4277352306.7129631</c:v>
                </c:pt>
                <c:pt idx="29678">
                  <c:v>4277352318.2870369</c:v>
                </c:pt>
                <c:pt idx="29679">
                  <c:v>4277352329.8611107</c:v>
                </c:pt>
                <c:pt idx="29680">
                  <c:v>4277352341.4351854</c:v>
                </c:pt>
                <c:pt idx="29681">
                  <c:v>4277352354.166667</c:v>
                </c:pt>
                <c:pt idx="29682">
                  <c:v>4277352365.7407408</c:v>
                </c:pt>
                <c:pt idx="29683">
                  <c:v>4277352377.3148146</c:v>
                </c:pt>
                <c:pt idx="29684">
                  <c:v>4277352388.8888884</c:v>
                </c:pt>
                <c:pt idx="29685">
                  <c:v>4277352400.4629631</c:v>
                </c:pt>
                <c:pt idx="29686">
                  <c:v>4277352412.0370369</c:v>
                </c:pt>
                <c:pt idx="29687">
                  <c:v>4277352423.6111107</c:v>
                </c:pt>
                <c:pt idx="29688">
                  <c:v>4277352436.3425922</c:v>
                </c:pt>
                <c:pt idx="29689">
                  <c:v>4277352469.9074073</c:v>
                </c:pt>
                <c:pt idx="29690">
                  <c:v>4277352504.6296296</c:v>
                </c:pt>
                <c:pt idx="29691">
                  <c:v>4277352539.3518519</c:v>
                </c:pt>
                <c:pt idx="29692">
                  <c:v>4277352574.0740743</c:v>
                </c:pt>
                <c:pt idx="29693">
                  <c:v>4277352608.7962966</c:v>
                </c:pt>
                <c:pt idx="29694">
                  <c:v>4277352643.5185189</c:v>
                </c:pt>
                <c:pt idx="29695">
                  <c:v>4277352678.2407413</c:v>
                </c:pt>
                <c:pt idx="29696">
                  <c:v>4277352712.9629626</c:v>
                </c:pt>
                <c:pt idx="29697">
                  <c:v>4277352747.685185</c:v>
                </c:pt>
                <c:pt idx="29698">
                  <c:v>4277352782.4074073</c:v>
                </c:pt>
                <c:pt idx="29699">
                  <c:v>4277352817.1296296</c:v>
                </c:pt>
                <c:pt idx="29700">
                  <c:v>4277352853.0092587</c:v>
                </c:pt>
                <c:pt idx="29701">
                  <c:v>4277352887.7314816</c:v>
                </c:pt>
                <c:pt idx="29702">
                  <c:v>4277352922.4537039</c:v>
                </c:pt>
                <c:pt idx="29703">
                  <c:v>4277352957.1759262</c:v>
                </c:pt>
                <c:pt idx="29704">
                  <c:v>4277352991.8981485</c:v>
                </c:pt>
                <c:pt idx="29705">
                  <c:v>4277353026.6203709</c:v>
                </c:pt>
                <c:pt idx="29706">
                  <c:v>4277353061.3425922</c:v>
                </c:pt>
                <c:pt idx="29707">
                  <c:v>4277353096.0648146</c:v>
                </c:pt>
                <c:pt idx="29708">
                  <c:v>4277353130.7870369</c:v>
                </c:pt>
                <c:pt idx="29709">
                  <c:v>4277353200.2314816</c:v>
                </c:pt>
                <c:pt idx="29710">
                  <c:v>4277353269.6759262</c:v>
                </c:pt>
                <c:pt idx="29711">
                  <c:v>4277353339.1203704</c:v>
                </c:pt>
                <c:pt idx="29712">
                  <c:v>4277353408.564815</c:v>
                </c:pt>
                <c:pt idx="29713">
                  <c:v>4277353478.0092597</c:v>
                </c:pt>
                <c:pt idx="29714">
                  <c:v>4277353547.4537034</c:v>
                </c:pt>
                <c:pt idx="29715">
                  <c:v>4277353616.8981481</c:v>
                </c:pt>
                <c:pt idx="29716">
                  <c:v>4277353686.3425927</c:v>
                </c:pt>
                <c:pt idx="29717">
                  <c:v>4277353755.7870369</c:v>
                </c:pt>
                <c:pt idx="29718">
                  <c:v>4277353825.2314816</c:v>
                </c:pt>
                <c:pt idx="29719">
                  <c:v>4277353894.6759262</c:v>
                </c:pt>
                <c:pt idx="29720">
                  <c:v>4277353964.1203699</c:v>
                </c:pt>
                <c:pt idx="29721">
                  <c:v>4277354033.5648146</c:v>
                </c:pt>
                <c:pt idx="29722">
                  <c:v>4277354103.0092592</c:v>
                </c:pt>
                <c:pt idx="29723">
                  <c:v>4277354172.4537034</c:v>
                </c:pt>
                <c:pt idx="29724">
                  <c:v>4277354241.8981481</c:v>
                </c:pt>
                <c:pt idx="29725">
                  <c:v>4277354311.3425927</c:v>
                </c:pt>
                <c:pt idx="29726">
                  <c:v>4277354380.7870374</c:v>
                </c:pt>
                <c:pt idx="29727">
                  <c:v>4277354450.2314816</c:v>
                </c:pt>
                <c:pt idx="29728">
                  <c:v>4277354519.6759262</c:v>
                </c:pt>
                <c:pt idx="29729">
                  <c:v>4277354589.1203709</c:v>
                </c:pt>
                <c:pt idx="29730">
                  <c:v>4277354658.5648146</c:v>
                </c:pt>
                <c:pt idx="29731">
                  <c:v>4277354728.0092592</c:v>
                </c:pt>
                <c:pt idx="29732">
                  <c:v>4277354797.4537039</c:v>
                </c:pt>
                <c:pt idx="29733">
                  <c:v>4277354866.8981481</c:v>
                </c:pt>
                <c:pt idx="29734">
                  <c:v>4277354936.3425927</c:v>
                </c:pt>
                <c:pt idx="29735">
                  <c:v>4277355005.7870374</c:v>
                </c:pt>
                <c:pt idx="29736">
                  <c:v>4277355075.2314811</c:v>
                </c:pt>
                <c:pt idx="29737">
                  <c:v>4277355144.6759257</c:v>
                </c:pt>
                <c:pt idx="29738">
                  <c:v>4277355214.1203704</c:v>
                </c:pt>
                <c:pt idx="29739">
                  <c:v>4277355283.5648146</c:v>
                </c:pt>
                <c:pt idx="29740">
                  <c:v>4277355353.0092592</c:v>
                </c:pt>
                <c:pt idx="29741">
                  <c:v>4277355422.4537039</c:v>
                </c:pt>
                <c:pt idx="29742">
                  <c:v>4277355491.8981485</c:v>
                </c:pt>
                <c:pt idx="29743">
                  <c:v>4277355562.5</c:v>
                </c:pt>
                <c:pt idx="29744">
                  <c:v>4277355631.9444447</c:v>
                </c:pt>
                <c:pt idx="29745">
                  <c:v>4277355701.3888888</c:v>
                </c:pt>
                <c:pt idx="29746">
                  <c:v>4277355770.8333335</c:v>
                </c:pt>
                <c:pt idx="29747">
                  <c:v>4277355840.2777781</c:v>
                </c:pt>
                <c:pt idx="29748">
                  <c:v>4277355909.7222219</c:v>
                </c:pt>
                <c:pt idx="29749">
                  <c:v>4277355979.1666665</c:v>
                </c:pt>
                <c:pt idx="29750">
                  <c:v>4277356048.6111112</c:v>
                </c:pt>
                <c:pt idx="29751">
                  <c:v>4277356118.0555553</c:v>
                </c:pt>
                <c:pt idx="29752">
                  <c:v>4277356187.5</c:v>
                </c:pt>
                <c:pt idx="29753">
                  <c:v>4277356256.9444447</c:v>
                </c:pt>
                <c:pt idx="29754">
                  <c:v>4277356326.3888884</c:v>
                </c:pt>
                <c:pt idx="29755">
                  <c:v>4277356395.833333</c:v>
                </c:pt>
                <c:pt idx="29756">
                  <c:v>4277356465.2777777</c:v>
                </c:pt>
                <c:pt idx="29757">
                  <c:v>4277356534.7222228</c:v>
                </c:pt>
                <c:pt idx="29758">
                  <c:v>4277356604.1666665</c:v>
                </c:pt>
                <c:pt idx="29759">
                  <c:v>4277356673.6111112</c:v>
                </c:pt>
                <c:pt idx="29760">
                  <c:v>4277356743.0555558</c:v>
                </c:pt>
                <c:pt idx="29761">
                  <c:v>4277356812.5</c:v>
                </c:pt>
                <c:pt idx="29762">
                  <c:v>4277356881.9444447</c:v>
                </c:pt>
                <c:pt idx="29763">
                  <c:v>4277356951.3888893</c:v>
                </c:pt>
                <c:pt idx="29764">
                  <c:v>4277357020.833333</c:v>
                </c:pt>
                <c:pt idx="29765">
                  <c:v>4277357090.2777777</c:v>
                </c:pt>
                <c:pt idx="29766">
                  <c:v>4277357159.7222223</c:v>
                </c:pt>
                <c:pt idx="29767">
                  <c:v>4277357229.1666665</c:v>
                </c:pt>
                <c:pt idx="29768">
                  <c:v>4277357298.6111112</c:v>
                </c:pt>
                <c:pt idx="29769">
                  <c:v>4277357368.0555558</c:v>
                </c:pt>
                <c:pt idx="29770">
                  <c:v>4277357437.4999995</c:v>
                </c:pt>
                <c:pt idx="29771">
                  <c:v>4277357506.9444442</c:v>
                </c:pt>
                <c:pt idx="29772">
                  <c:v>4277357576.3888888</c:v>
                </c:pt>
                <c:pt idx="29773">
                  <c:v>4277357645.8333335</c:v>
                </c:pt>
                <c:pt idx="29774">
                  <c:v>4277357715.2777777</c:v>
                </c:pt>
                <c:pt idx="29775">
                  <c:v>4277357784.7222223</c:v>
                </c:pt>
                <c:pt idx="29776">
                  <c:v>4277357854.166667</c:v>
                </c:pt>
                <c:pt idx="29777">
                  <c:v>4277357923.6111107</c:v>
                </c:pt>
                <c:pt idx="29778">
                  <c:v>4277357993.0555553</c:v>
                </c:pt>
                <c:pt idx="29779">
                  <c:v>4277358062.5</c:v>
                </c:pt>
                <c:pt idx="29780">
                  <c:v>4277358131.9444442</c:v>
                </c:pt>
                <c:pt idx="29781">
                  <c:v>4277358201.3888888</c:v>
                </c:pt>
                <c:pt idx="29782">
                  <c:v>4277358270.8333335</c:v>
                </c:pt>
                <c:pt idx="29783">
                  <c:v>4277358340.2777777</c:v>
                </c:pt>
                <c:pt idx="29784">
                  <c:v>4277358409.7222223</c:v>
                </c:pt>
                <c:pt idx="29785">
                  <c:v>4277358479.166667</c:v>
                </c:pt>
                <c:pt idx="29786">
                  <c:v>4277358549.7685184</c:v>
                </c:pt>
                <c:pt idx="29787">
                  <c:v>4277358619.2129631</c:v>
                </c:pt>
                <c:pt idx="29788">
                  <c:v>4277358688.6574078</c:v>
                </c:pt>
                <c:pt idx="29789">
                  <c:v>4277358758.1018519</c:v>
                </c:pt>
                <c:pt idx="29790">
                  <c:v>4277358827.5462966</c:v>
                </c:pt>
                <c:pt idx="29791">
                  <c:v>4277358887.731482</c:v>
                </c:pt>
                <c:pt idx="29792">
                  <c:v>4277358891.2037034</c:v>
                </c:pt>
                <c:pt idx="29793">
                  <c:v>4277358894.6759257</c:v>
                </c:pt>
                <c:pt idx="29794">
                  <c:v>4277358898.1481481</c:v>
                </c:pt>
                <c:pt idx="29795">
                  <c:v>4277358900.4629626</c:v>
                </c:pt>
                <c:pt idx="29796">
                  <c:v>4277358903.935185</c:v>
                </c:pt>
                <c:pt idx="29797">
                  <c:v>4277358907.4074073</c:v>
                </c:pt>
                <c:pt idx="29798">
                  <c:v>4277358910.8796296</c:v>
                </c:pt>
                <c:pt idx="29799">
                  <c:v>4277358914.3518519</c:v>
                </c:pt>
                <c:pt idx="29800">
                  <c:v>4277358916.6666665</c:v>
                </c:pt>
                <c:pt idx="29801">
                  <c:v>4277358920.1388888</c:v>
                </c:pt>
                <c:pt idx="29802">
                  <c:v>4277358923.6111112</c:v>
                </c:pt>
                <c:pt idx="29803">
                  <c:v>4277358927.0833335</c:v>
                </c:pt>
                <c:pt idx="29804">
                  <c:v>4277358929.3981481</c:v>
                </c:pt>
                <c:pt idx="29805">
                  <c:v>4277358932.8703704</c:v>
                </c:pt>
                <c:pt idx="29806">
                  <c:v>4277358936.3425927</c:v>
                </c:pt>
                <c:pt idx="29807">
                  <c:v>4277358939.814815</c:v>
                </c:pt>
                <c:pt idx="29808">
                  <c:v>4277358943.2870374</c:v>
                </c:pt>
                <c:pt idx="29809">
                  <c:v>4277358945.6018519</c:v>
                </c:pt>
                <c:pt idx="29810">
                  <c:v>4277358949.0740743</c:v>
                </c:pt>
                <c:pt idx="29811">
                  <c:v>4277358952.5462966</c:v>
                </c:pt>
                <c:pt idx="29812">
                  <c:v>4277358956.0185189</c:v>
                </c:pt>
                <c:pt idx="29813">
                  <c:v>4277358958.3333335</c:v>
                </c:pt>
                <c:pt idx="29814">
                  <c:v>4277358961.8055558</c:v>
                </c:pt>
                <c:pt idx="29815">
                  <c:v>4277358965.2777781</c:v>
                </c:pt>
                <c:pt idx="29816">
                  <c:v>4277358968.7500005</c:v>
                </c:pt>
                <c:pt idx="29817">
                  <c:v>4277358971.064815</c:v>
                </c:pt>
                <c:pt idx="29818">
                  <c:v>4277358974.5370374</c:v>
                </c:pt>
                <c:pt idx="29819">
                  <c:v>4277358978.0092597</c:v>
                </c:pt>
                <c:pt idx="29820">
                  <c:v>4277358981.4814811</c:v>
                </c:pt>
                <c:pt idx="29821">
                  <c:v>4277358984.9537034</c:v>
                </c:pt>
                <c:pt idx="29822">
                  <c:v>4277358987.2685189</c:v>
                </c:pt>
                <c:pt idx="29823">
                  <c:v>4277358990.7407403</c:v>
                </c:pt>
                <c:pt idx="29824">
                  <c:v>4277358994.2129626</c:v>
                </c:pt>
                <c:pt idx="29825">
                  <c:v>4277358997.685185</c:v>
                </c:pt>
                <c:pt idx="29826">
                  <c:v>4277358999.9999995</c:v>
                </c:pt>
                <c:pt idx="29827">
                  <c:v>4277359003.4722219</c:v>
                </c:pt>
                <c:pt idx="29828">
                  <c:v>4277359006.9444442</c:v>
                </c:pt>
                <c:pt idx="29829">
                  <c:v>4277359010.4166665</c:v>
                </c:pt>
                <c:pt idx="29830">
                  <c:v>4277359012.7314811</c:v>
                </c:pt>
                <c:pt idx="29831">
                  <c:v>4277359016.2037034</c:v>
                </c:pt>
                <c:pt idx="29832">
                  <c:v>4277359019.6759257</c:v>
                </c:pt>
                <c:pt idx="29833">
                  <c:v>4277359023.1481481</c:v>
                </c:pt>
                <c:pt idx="29834">
                  <c:v>4277359026.6203704</c:v>
                </c:pt>
                <c:pt idx="29835">
                  <c:v>4277359028.935185</c:v>
                </c:pt>
                <c:pt idx="29836">
                  <c:v>4277359032.4074073</c:v>
                </c:pt>
                <c:pt idx="29837">
                  <c:v>4277359035.8796296</c:v>
                </c:pt>
                <c:pt idx="29838">
                  <c:v>4277359039.3518519</c:v>
                </c:pt>
                <c:pt idx="29839">
                  <c:v>4277359041.6666665</c:v>
                </c:pt>
                <c:pt idx="29840">
                  <c:v>4277359045.1388888</c:v>
                </c:pt>
                <c:pt idx="29841">
                  <c:v>4277359048.6111112</c:v>
                </c:pt>
                <c:pt idx="29842">
                  <c:v>4277359052.0833335</c:v>
                </c:pt>
                <c:pt idx="29843">
                  <c:v>4277359055.5555558</c:v>
                </c:pt>
                <c:pt idx="29844">
                  <c:v>4277359057.8703704</c:v>
                </c:pt>
                <c:pt idx="29845">
                  <c:v>4277359061.3425927</c:v>
                </c:pt>
                <c:pt idx="29846">
                  <c:v>4277359064.814815</c:v>
                </c:pt>
                <c:pt idx="29847">
                  <c:v>4277359068.2870374</c:v>
                </c:pt>
                <c:pt idx="29848">
                  <c:v>4277359070.6018519</c:v>
                </c:pt>
                <c:pt idx="29849">
                  <c:v>4277359074.0740743</c:v>
                </c:pt>
                <c:pt idx="29850">
                  <c:v>4277359077.5462966</c:v>
                </c:pt>
                <c:pt idx="29851">
                  <c:v>4277359081.018518</c:v>
                </c:pt>
                <c:pt idx="29852">
                  <c:v>4277359083.3333335</c:v>
                </c:pt>
                <c:pt idx="29853">
                  <c:v>4277359086.8055558</c:v>
                </c:pt>
                <c:pt idx="29854">
                  <c:v>4277359090.2777772</c:v>
                </c:pt>
                <c:pt idx="29855">
                  <c:v>4277359093.7499995</c:v>
                </c:pt>
                <c:pt idx="29856">
                  <c:v>4277359097.2222219</c:v>
                </c:pt>
                <c:pt idx="29857">
                  <c:v>4277359100.6944442</c:v>
                </c:pt>
                <c:pt idx="29858">
                  <c:v>4277359104.1666665</c:v>
                </c:pt>
                <c:pt idx="29859">
                  <c:v>4277359107.6388888</c:v>
                </c:pt>
                <c:pt idx="29860">
                  <c:v>4277359109.9537034</c:v>
                </c:pt>
                <c:pt idx="29861">
                  <c:v>4277359113.4259257</c:v>
                </c:pt>
                <c:pt idx="29862">
                  <c:v>4277359116.8981481</c:v>
                </c:pt>
                <c:pt idx="29863">
                  <c:v>4277359120.3703704</c:v>
                </c:pt>
                <c:pt idx="29864">
                  <c:v>4277359123.8425927</c:v>
                </c:pt>
                <c:pt idx="29865">
                  <c:v>4277359126.1574073</c:v>
                </c:pt>
                <c:pt idx="29866">
                  <c:v>4277359129.6296296</c:v>
                </c:pt>
                <c:pt idx="29867">
                  <c:v>4277359133.1018519</c:v>
                </c:pt>
                <c:pt idx="29868">
                  <c:v>4277359136.5740743</c:v>
                </c:pt>
                <c:pt idx="29869">
                  <c:v>4277359138.8888888</c:v>
                </c:pt>
                <c:pt idx="29870">
                  <c:v>4277359142.3611112</c:v>
                </c:pt>
                <c:pt idx="29871">
                  <c:v>4277359145.8333335</c:v>
                </c:pt>
                <c:pt idx="29872">
                  <c:v>4277359149.3055558</c:v>
                </c:pt>
                <c:pt idx="29873">
                  <c:v>4277359152.7777777</c:v>
                </c:pt>
                <c:pt idx="29874">
                  <c:v>4277359155.0925927</c:v>
                </c:pt>
                <c:pt idx="29875">
                  <c:v>4277359158.564815</c:v>
                </c:pt>
                <c:pt idx="29876">
                  <c:v>4277359162.0370369</c:v>
                </c:pt>
                <c:pt idx="29877">
                  <c:v>4277359165.5092592</c:v>
                </c:pt>
                <c:pt idx="29878">
                  <c:v>4277359167.8240743</c:v>
                </c:pt>
                <c:pt idx="29879">
                  <c:v>4277359171.2962961</c:v>
                </c:pt>
                <c:pt idx="29880">
                  <c:v>4277359174.7685184</c:v>
                </c:pt>
                <c:pt idx="29881">
                  <c:v>4277359178.2407408</c:v>
                </c:pt>
                <c:pt idx="29882">
                  <c:v>4277359180.5555553</c:v>
                </c:pt>
                <c:pt idx="29883">
                  <c:v>4277359184.0277777</c:v>
                </c:pt>
                <c:pt idx="29884">
                  <c:v>4277359187.5</c:v>
                </c:pt>
                <c:pt idx="29885">
                  <c:v>4277359190.9722223</c:v>
                </c:pt>
                <c:pt idx="29886">
                  <c:v>4277359194.4444447</c:v>
                </c:pt>
                <c:pt idx="29887">
                  <c:v>4277359196.7592592</c:v>
                </c:pt>
                <c:pt idx="29888">
                  <c:v>4277359200.2314816</c:v>
                </c:pt>
                <c:pt idx="29889">
                  <c:v>4277359203.7037039</c:v>
                </c:pt>
                <c:pt idx="29890">
                  <c:v>4277359207.1759262</c:v>
                </c:pt>
                <c:pt idx="29891">
                  <c:v>4277359209.4907408</c:v>
                </c:pt>
                <c:pt idx="29892">
                  <c:v>4277359212.9629631</c:v>
                </c:pt>
                <c:pt idx="29893">
                  <c:v>4277359216.4351854</c:v>
                </c:pt>
                <c:pt idx="29894">
                  <c:v>4277359219.9074078</c:v>
                </c:pt>
                <c:pt idx="29895">
                  <c:v>4277359223.3796296</c:v>
                </c:pt>
                <c:pt idx="29896">
                  <c:v>4277359225.6944447</c:v>
                </c:pt>
                <c:pt idx="29897">
                  <c:v>4277359229.166667</c:v>
                </c:pt>
                <c:pt idx="29898">
                  <c:v>4277359232.6388893</c:v>
                </c:pt>
                <c:pt idx="29899">
                  <c:v>4277359236.1111112</c:v>
                </c:pt>
                <c:pt idx="29900">
                  <c:v>4277359238.4259262</c:v>
                </c:pt>
                <c:pt idx="29901">
                  <c:v>4277359241.8981485</c:v>
                </c:pt>
                <c:pt idx="29902">
                  <c:v>4277359245.3703709</c:v>
                </c:pt>
                <c:pt idx="29903">
                  <c:v>4277359248.8425927</c:v>
                </c:pt>
                <c:pt idx="29904">
                  <c:v>4277359251.1574078</c:v>
                </c:pt>
                <c:pt idx="29905">
                  <c:v>4277359254.6296301</c:v>
                </c:pt>
                <c:pt idx="29906">
                  <c:v>4277359258.1018519</c:v>
                </c:pt>
                <c:pt idx="29907">
                  <c:v>4277359269.6759262</c:v>
                </c:pt>
                <c:pt idx="29908">
                  <c:v>4277359281.25</c:v>
                </c:pt>
                <c:pt idx="29909">
                  <c:v>4277359292.8240738</c:v>
                </c:pt>
                <c:pt idx="29910">
                  <c:v>4277359304.3981485</c:v>
                </c:pt>
                <c:pt idx="29911">
                  <c:v>4277359315.9722223</c:v>
                </c:pt>
                <c:pt idx="29912">
                  <c:v>4277359328.7037039</c:v>
                </c:pt>
                <c:pt idx="29913">
                  <c:v>4277359340.2777777</c:v>
                </c:pt>
                <c:pt idx="29914">
                  <c:v>4277359351.8518515</c:v>
                </c:pt>
                <c:pt idx="29915">
                  <c:v>4277359363.4259262</c:v>
                </c:pt>
                <c:pt idx="29916">
                  <c:v>4277359375</c:v>
                </c:pt>
                <c:pt idx="29917">
                  <c:v>4277359386.5740738</c:v>
                </c:pt>
                <c:pt idx="29918">
                  <c:v>4277359398.1481485</c:v>
                </c:pt>
                <c:pt idx="29919">
                  <c:v>4277359409.7222223</c:v>
                </c:pt>
                <c:pt idx="29920">
                  <c:v>4277359421.2962961</c:v>
                </c:pt>
                <c:pt idx="29921">
                  <c:v>4277359432.8703699</c:v>
                </c:pt>
                <c:pt idx="29922">
                  <c:v>4277359445.6018515</c:v>
                </c:pt>
                <c:pt idx="29923">
                  <c:v>4277359457.1759262</c:v>
                </c:pt>
                <c:pt idx="29924">
                  <c:v>4277359468.75</c:v>
                </c:pt>
                <c:pt idx="29925">
                  <c:v>4277359480.3240738</c:v>
                </c:pt>
                <c:pt idx="29926">
                  <c:v>4277359491.8981481</c:v>
                </c:pt>
                <c:pt idx="29927">
                  <c:v>4277359503.4722223</c:v>
                </c:pt>
                <c:pt idx="29928">
                  <c:v>4277359515.0462961</c:v>
                </c:pt>
                <c:pt idx="29929">
                  <c:v>4277359526.6203704</c:v>
                </c:pt>
                <c:pt idx="29930">
                  <c:v>4277359538.1944447</c:v>
                </c:pt>
                <c:pt idx="29931">
                  <c:v>4277359550.9259257</c:v>
                </c:pt>
                <c:pt idx="29932">
                  <c:v>4277359562.5</c:v>
                </c:pt>
                <c:pt idx="29933">
                  <c:v>4277359574.0740743</c:v>
                </c:pt>
                <c:pt idx="29934">
                  <c:v>4277359585.6481481</c:v>
                </c:pt>
                <c:pt idx="29935">
                  <c:v>4277359597.2222223</c:v>
                </c:pt>
                <c:pt idx="29936">
                  <c:v>4277359608.7962966</c:v>
                </c:pt>
                <c:pt idx="29937">
                  <c:v>4277359643.5185189</c:v>
                </c:pt>
                <c:pt idx="29938">
                  <c:v>4277359678.2407413</c:v>
                </c:pt>
                <c:pt idx="29939">
                  <c:v>4277359712.9629626</c:v>
                </c:pt>
                <c:pt idx="29940">
                  <c:v>4277359747.685185</c:v>
                </c:pt>
                <c:pt idx="29941">
                  <c:v>4277359782.4074073</c:v>
                </c:pt>
                <c:pt idx="29942">
                  <c:v>4277359817.1296296</c:v>
                </c:pt>
                <c:pt idx="29943">
                  <c:v>4277359851.8518519</c:v>
                </c:pt>
                <c:pt idx="29944">
                  <c:v>4277359886.5740743</c:v>
                </c:pt>
                <c:pt idx="29945">
                  <c:v>4277359921.2962961</c:v>
                </c:pt>
                <c:pt idx="29946">
                  <c:v>4277359956.0185184</c:v>
                </c:pt>
                <c:pt idx="29947">
                  <c:v>4277359990.7407408</c:v>
                </c:pt>
                <c:pt idx="29948">
                  <c:v>4277360025.4629631</c:v>
                </c:pt>
                <c:pt idx="29949">
                  <c:v>4277360060.1851854</c:v>
                </c:pt>
                <c:pt idx="29950">
                  <c:v>4277360094.9074078</c:v>
                </c:pt>
                <c:pt idx="29951">
                  <c:v>4277360129.6296301</c:v>
                </c:pt>
                <c:pt idx="29952">
                  <c:v>4277360164.3518515</c:v>
                </c:pt>
                <c:pt idx="29953">
                  <c:v>4277360199.0740738</c:v>
                </c:pt>
                <c:pt idx="29954">
                  <c:v>4277360233.7962961</c:v>
                </c:pt>
                <c:pt idx="29955">
                  <c:v>4277360268.5185184</c:v>
                </c:pt>
                <c:pt idx="29956">
                  <c:v>4277360303.2407408</c:v>
                </c:pt>
                <c:pt idx="29957">
                  <c:v>4277360372.685185</c:v>
                </c:pt>
                <c:pt idx="29958">
                  <c:v>4277360443.2870374</c:v>
                </c:pt>
                <c:pt idx="29959">
                  <c:v>4277360512.7314811</c:v>
                </c:pt>
                <c:pt idx="29960">
                  <c:v>4277360582.1759257</c:v>
                </c:pt>
                <c:pt idx="29961">
                  <c:v>4277360651.6203704</c:v>
                </c:pt>
                <c:pt idx="29962">
                  <c:v>4277360721.064815</c:v>
                </c:pt>
                <c:pt idx="29963">
                  <c:v>4277360790.5092592</c:v>
                </c:pt>
              </c:numCache>
            </c:numRef>
          </c:xVal>
          <c:yVal>
            <c:numRef>
              <c:f>Sheet1!$G:$G</c:f>
              <c:numCache>
                <c:formatCode>General</c:formatCode>
                <c:ptCount val="1048576"/>
                <c:pt idx="0">
                  <c:v>0</c:v>
                </c:pt>
                <c:pt idx="1">
                  <c:v>2.5</c:v>
                </c:pt>
                <c:pt idx="2">
                  <c:v>1.875</c:v>
                </c:pt>
                <c:pt idx="3">
                  <c:v>1.375</c:v>
                </c:pt>
                <c:pt idx="4">
                  <c:v>1</c:v>
                </c:pt>
                <c:pt idx="5">
                  <c:v>0.875</c:v>
                </c:pt>
                <c:pt idx="6">
                  <c:v>0.75</c:v>
                </c:pt>
                <c:pt idx="7">
                  <c:v>0.625</c:v>
                </c:pt>
                <c:pt idx="8">
                  <c:v>0.56200000000000006</c:v>
                </c:pt>
                <c:pt idx="9">
                  <c:v>0.5</c:v>
                </c:pt>
                <c:pt idx="10">
                  <c:v>0.437</c:v>
                </c:pt>
                <c:pt idx="11">
                  <c:v>0.375</c:v>
                </c:pt>
                <c:pt idx="12">
                  <c:v>0.312</c:v>
                </c:pt>
                <c:pt idx="13">
                  <c:v>0.312</c:v>
                </c:pt>
                <c:pt idx="14">
                  <c:v>0.312</c:v>
                </c:pt>
                <c:pt idx="15">
                  <c:v>0.25</c:v>
                </c:pt>
                <c:pt idx="16">
                  <c:v>0.25</c:v>
                </c:pt>
                <c:pt idx="17">
                  <c:v>0.25</c:v>
                </c:pt>
                <c:pt idx="18">
                  <c:v>0.187</c:v>
                </c:pt>
                <c:pt idx="19">
                  <c:v>0.187</c:v>
                </c:pt>
                <c:pt idx="20">
                  <c:v>0.187</c:v>
                </c:pt>
                <c:pt idx="21">
                  <c:v>0.187</c:v>
                </c:pt>
                <c:pt idx="22">
                  <c:v>0.187</c:v>
                </c:pt>
                <c:pt idx="23">
                  <c:v>0.187</c:v>
                </c:pt>
                <c:pt idx="24">
                  <c:v>0.187</c:v>
                </c:pt>
                <c:pt idx="25">
                  <c:v>0.187</c:v>
                </c:pt>
                <c:pt idx="26">
                  <c:v>0.125</c:v>
                </c:pt>
                <c:pt idx="27">
                  <c:v>0.187</c:v>
                </c:pt>
                <c:pt idx="28">
                  <c:v>0.187</c:v>
                </c:pt>
                <c:pt idx="29">
                  <c:v>0.187</c:v>
                </c:pt>
                <c:pt idx="30">
                  <c:v>0.187</c:v>
                </c:pt>
                <c:pt idx="31">
                  <c:v>0.187</c:v>
                </c:pt>
                <c:pt idx="32">
                  <c:v>0.187</c:v>
                </c:pt>
                <c:pt idx="33">
                  <c:v>0.187</c:v>
                </c:pt>
                <c:pt idx="34">
                  <c:v>0.187</c:v>
                </c:pt>
                <c:pt idx="35">
                  <c:v>0.187</c:v>
                </c:pt>
                <c:pt idx="36">
                  <c:v>0.187</c:v>
                </c:pt>
                <c:pt idx="37">
                  <c:v>0.187</c:v>
                </c:pt>
                <c:pt idx="38">
                  <c:v>0.187</c:v>
                </c:pt>
                <c:pt idx="39">
                  <c:v>0.187</c:v>
                </c:pt>
                <c:pt idx="40">
                  <c:v>0.187</c:v>
                </c:pt>
                <c:pt idx="41">
                  <c:v>0.187</c:v>
                </c:pt>
                <c:pt idx="42">
                  <c:v>0.187</c:v>
                </c:pt>
                <c:pt idx="43">
                  <c:v>0.187</c:v>
                </c:pt>
                <c:pt idx="44">
                  <c:v>0.187</c:v>
                </c:pt>
                <c:pt idx="45">
                  <c:v>0.187</c:v>
                </c:pt>
                <c:pt idx="46">
                  <c:v>0.187</c:v>
                </c:pt>
                <c:pt idx="47">
                  <c:v>0.187</c:v>
                </c:pt>
                <c:pt idx="48">
                  <c:v>0.187</c:v>
                </c:pt>
                <c:pt idx="49">
                  <c:v>0.25</c:v>
                </c:pt>
                <c:pt idx="50">
                  <c:v>0.187</c:v>
                </c:pt>
                <c:pt idx="51">
                  <c:v>0.187</c:v>
                </c:pt>
                <c:pt idx="52">
                  <c:v>0.25</c:v>
                </c:pt>
                <c:pt idx="53">
                  <c:v>0.25</c:v>
                </c:pt>
                <c:pt idx="54">
                  <c:v>0.25</c:v>
                </c:pt>
                <c:pt idx="55">
                  <c:v>0.25</c:v>
                </c:pt>
                <c:pt idx="56">
                  <c:v>0.25</c:v>
                </c:pt>
                <c:pt idx="57">
                  <c:v>0.187</c:v>
                </c:pt>
                <c:pt idx="58">
                  <c:v>0.25</c:v>
                </c:pt>
                <c:pt idx="59">
                  <c:v>0.25</c:v>
                </c:pt>
                <c:pt idx="60">
                  <c:v>0.25</c:v>
                </c:pt>
                <c:pt idx="61">
                  <c:v>0.25</c:v>
                </c:pt>
                <c:pt idx="62">
                  <c:v>0.25</c:v>
                </c:pt>
                <c:pt idx="63">
                  <c:v>0.25</c:v>
                </c:pt>
                <c:pt idx="64">
                  <c:v>0.25</c:v>
                </c:pt>
                <c:pt idx="65">
                  <c:v>0.187</c:v>
                </c:pt>
                <c:pt idx="66">
                  <c:v>0.25</c:v>
                </c:pt>
                <c:pt idx="67">
                  <c:v>0.25</c:v>
                </c:pt>
                <c:pt idx="68">
                  <c:v>0.25</c:v>
                </c:pt>
                <c:pt idx="69">
                  <c:v>0.25</c:v>
                </c:pt>
                <c:pt idx="70">
                  <c:v>0.25</c:v>
                </c:pt>
                <c:pt idx="71">
                  <c:v>0.25</c:v>
                </c:pt>
                <c:pt idx="72">
                  <c:v>0.25</c:v>
                </c:pt>
                <c:pt idx="73">
                  <c:v>0.25</c:v>
                </c:pt>
                <c:pt idx="74">
                  <c:v>0.25</c:v>
                </c:pt>
                <c:pt idx="75">
                  <c:v>0.312</c:v>
                </c:pt>
                <c:pt idx="76">
                  <c:v>0.25</c:v>
                </c:pt>
                <c:pt idx="77">
                  <c:v>0.25</c:v>
                </c:pt>
                <c:pt idx="78">
                  <c:v>0.25</c:v>
                </c:pt>
                <c:pt idx="79">
                  <c:v>0.25</c:v>
                </c:pt>
                <c:pt idx="80">
                  <c:v>0.312</c:v>
                </c:pt>
                <c:pt idx="81">
                  <c:v>0.25</c:v>
                </c:pt>
                <c:pt idx="82">
                  <c:v>0.312</c:v>
                </c:pt>
                <c:pt idx="83">
                  <c:v>0.25</c:v>
                </c:pt>
                <c:pt idx="84">
                  <c:v>0.25</c:v>
                </c:pt>
                <c:pt idx="85">
                  <c:v>0.25</c:v>
                </c:pt>
                <c:pt idx="86">
                  <c:v>0.312</c:v>
                </c:pt>
                <c:pt idx="87">
                  <c:v>0.312</c:v>
                </c:pt>
                <c:pt idx="88">
                  <c:v>0.312</c:v>
                </c:pt>
                <c:pt idx="89">
                  <c:v>0.312</c:v>
                </c:pt>
                <c:pt idx="90">
                  <c:v>0.312</c:v>
                </c:pt>
                <c:pt idx="91">
                  <c:v>0.25</c:v>
                </c:pt>
                <c:pt idx="92">
                  <c:v>0.25</c:v>
                </c:pt>
                <c:pt idx="93">
                  <c:v>0.312</c:v>
                </c:pt>
                <c:pt idx="94">
                  <c:v>0.312</c:v>
                </c:pt>
                <c:pt idx="95">
                  <c:v>0.25</c:v>
                </c:pt>
                <c:pt idx="96">
                  <c:v>0.312</c:v>
                </c:pt>
                <c:pt idx="97">
                  <c:v>0.312</c:v>
                </c:pt>
                <c:pt idx="98">
                  <c:v>0.312</c:v>
                </c:pt>
                <c:pt idx="99">
                  <c:v>0.312</c:v>
                </c:pt>
                <c:pt idx="100">
                  <c:v>0.312</c:v>
                </c:pt>
                <c:pt idx="101">
                  <c:v>0.312</c:v>
                </c:pt>
                <c:pt idx="102">
                  <c:v>0.312</c:v>
                </c:pt>
                <c:pt idx="103">
                  <c:v>0.312</c:v>
                </c:pt>
                <c:pt idx="104">
                  <c:v>0.312</c:v>
                </c:pt>
                <c:pt idx="105">
                  <c:v>0.312</c:v>
                </c:pt>
                <c:pt idx="106">
                  <c:v>0.312</c:v>
                </c:pt>
                <c:pt idx="107">
                  <c:v>0.312</c:v>
                </c:pt>
                <c:pt idx="108">
                  <c:v>0.312</c:v>
                </c:pt>
                <c:pt idx="109">
                  <c:v>0.312</c:v>
                </c:pt>
                <c:pt idx="110">
                  <c:v>0.312</c:v>
                </c:pt>
                <c:pt idx="111">
                  <c:v>0.312</c:v>
                </c:pt>
                <c:pt idx="112">
                  <c:v>0.312</c:v>
                </c:pt>
                <c:pt idx="113">
                  <c:v>0.312</c:v>
                </c:pt>
                <c:pt idx="114">
                  <c:v>0.312</c:v>
                </c:pt>
                <c:pt idx="115">
                  <c:v>0.312</c:v>
                </c:pt>
                <c:pt idx="116">
                  <c:v>0.312</c:v>
                </c:pt>
                <c:pt idx="117">
                  <c:v>0.312</c:v>
                </c:pt>
                <c:pt idx="118">
                  <c:v>0.312</c:v>
                </c:pt>
                <c:pt idx="119">
                  <c:v>0.312</c:v>
                </c:pt>
                <c:pt idx="120">
                  <c:v>0.312</c:v>
                </c:pt>
                <c:pt idx="121">
                  <c:v>0.312</c:v>
                </c:pt>
                <c:pt idx="122">
                  <c:v>0.312</c:v>
                </c:pt>
                <c:pt idx="123">
                  <c:v>0.312</c:v>
                </c:pt>
                <c:pt idx="124">
                  <c:v>0.312</c:v>
                </c:pt>
                <c:pt idx="125">
                  <c:v>0.312</c:v>
                </c:pt>
                <c:pt idx="126">
                  <c:v>0.312</c:v>
                </c:pt>
                <c:pt idx="127">
                  <c:v>0.312</c:v>
                </c:pt>
                <c:pt idx="128">
                  <c:v>0.312</c:v>
                </c:pt>
                <c:pt idx="129">
                  <c:v>0.312</c:v>
                </c:pt>
                <c:pt idx="130">
                  <c:v>0.312</c:v>
                </c:pt>
                <c:pt idx="131">
                  <c:v>0.312</c:v>
                </c:pt>
                <c:pt idx="132">
                  <c:v>0.312</c:v>
                </c:pt>
                <c:pt idx="133">
                  <c:v>0.312</c:v>
                </c:pt>
                <c:pt idx="134">
                  <c:v>0.312</c:v>
                </c:pt>
                <c:pt idx="135">
                  <c:v>0.312</c:v>
                </c:pt>
                <c:pt idx="136">
                  <c:v>0.312</c:v>
                </c:pt>
                <c:pt idx="137">
                  <c:v>0.312</c:v>
                </c:pt>
                <c:pt idx="138">
                  <c:v>0.312</c:v>
                </c:pt>
                <c:pt idx="139">
                  <c:v>0.312</c:v>
                </c:pt>
                <c:pt idx="140">
                  <c:v>0.312</c:v>
                </c:pt>
                <c:pt idx="141">
                  <c:v>0.312</c:v>
                </c:pt>
                <c:pt idx="142">
                  <c:v>0.312</c:v>
                </c:pt>
                <c:pt idx="143">
                  <c:v>0.312</c:v>
                </c:pt>
                <c:pt idx="144">
                  <c:v>0.312</c:v>
                </c:pt>
                <c:pt idx="145">
                  <c:v>0.312</c:v>
                </c:pt>
                <c:pt idx="146">
                  <c:v>0.312</c:v>
                </c:pt>
                <c:pt idx="147">
                  <c:v>0.312</c:v>
                </c:pt>
                <c:pt idx="148">
                  <c:v>0.312</c:v>
                </c:pt>
                <c:pt idx="149">
                  <c:v>0.312</c:v>
                </c:pt>
                <c:pt idx="150">
                  <c:v>0.312</c:v>
                </c:pt>
                <c:pt idx="151">
                  <c:v>0.375</c:v>
                </c:pt>
                <c:pt idx="152">
                  <c:v>0.312</c:v>
                </c:pt>
                <c:pt idx="153">
                  <c:v>0.375</c:v>
                </c:pt>
                <c:pt idx="154">
                  <c:v>0.312</c:v>
                </c:pt>
                <c:pt idx="155">
                  <c:v>0.375</c:v>
                </c:pt>
                <c:pt idx="156">
                  <c:v>0.375</c:v>
                </c:pt>
                <c:pt idx="157">
                  <c:v>0.375</c:v>
                </c:pt>
                <c:pt idx="158">
                  <c:v>0.312</c:v>
                </c:pt>
                <c:pt idx="159">
                  <c:v>0.375</c:v>
                </c:pt>
                <c:pt idx="160">
                  <c:v>0.312</c:v>
                </c:pt>
                <c:pt idx="161">
                  <c:v>0.312</c:v>
                </c:pt>
                <c:pt idx="162">
                  <c:v>0.312</c:v>
                </c:pt>
                <c:pt idx="163">
                  <c:v>0.375</c:v>
                </c:pt>
                <c:pt idx="164">
                  <c:v>0.312</c:v>
                </c:pt>
                <c:pt idx="165">
                  <c:v>0.375</c:v>
                </c:pt>
                <c:pt idx="166">
                  <c:v>0.375</c:v>
                </c:pt>
                <c:pt idx="167">
                  <c:v>0.375</c:v>
                </c:pt>
                <c:pt idx="168">
                  <c:v>0.312</c:v>
                </c:pt>
                <c:pt idx="169">
                  <c:v>0.312</c:v>
                </c:pt>
                <c:pt idx="170">
                  <c:v>0.375</c:v>
                </c:pt>
                <c:pt idx="171">
                  <c:v>0.312</c:v>
                </c:pt>
                <c:pt idx="172">
                  <c:v>0.312</c:v>
                </c:pt>
                <c:pt idx="173">
                  <c:v>0.312</c:v>
                </c:pt>
                <c:pt idx="174">
                  <c:v>0.312</c:v>
                </c:pt>
                <c:pt idx="175">
                  <c:v>0.375</c:v>
                </c:pt>
                <c:pt idx="176">
                  <c:v>0.375</c:v>
                </c:pt>
                <c:pt idx="177">
                  <c:v>0.312</c:v>
                </c:pt>
                <c:pt idx="178">
                  <c:v>0.375</c:v>
                </c:pt>
                <c:pt idx="179">
                  <c:v>0.375</c:v>
                </c:pt>
                <c:pt idx="180">
                  <c:v>0.375</c:v>
                </c:pt>
                <c:pt idx="181">
                  <c:v>0.375</c:v>
                </c:pt>
                <c:pt idx="182">
                  <c:v>0.375</c:v>
                </c:pt>
                <c:pt idx="183">
                  <c:v>0.375</c:v>
                </c:pt>
                <c:pt idx="184">
                  <c:v>0.375</c:v>
                </c:pt>
                <c:pt idx="185">
                  <c:v>0.375</c:v>
                </c:pt>
                <c:pt idx="186">
                  <c:v>0.375</c:v>
                </c:pt>
                <c:pt idx="187">
                  <c:v>0.375</c:v>
                </c:pt>
                <c:pt idx="188">
                  <c:v>0.375</c:v>
                </c:pt>
                <c:pt idx="189">
                  <c:v>0.375</c:v>
                </c:pt>
                <c:pt idx="190">
                  <c:v>0.375</c:v>
                </c:pt>
                <c:pt idx="191">
                  <c:v>0.375</c:v>
                </c:pt>
                <c:pt idx="192">
                  <c:v>0.375</c:v>
                </c:pt>
                <c:pt idx="193">
                  <c:v>0.375</c:v>
                </c:pt>
                <c:pt idx="194">
                  <c:v>0.375</c:v>
                </c:pt>
                <c:pt idx="195">
                  <c:v>0.375</c:v>
                </c:pt>
                <c:pt idx="196">
                  <c:v>0.375</c:v>
                </c:pt>
                <c:pt idx="197">
                  <c:v>0.375</c:v>
                </c:pt>
                <c:pt idx="198">
                  <c:v>0.375</c:v>
                </c:pt>
                <c:pt idx="199">
                  <c:v>0.375</c:v>
                </c:pt>
                <c:pt idx="200">
                  <c:v>0.312</c:v>
                </c:pt>
                <c:pt idx="201">
                  <c:v>0.375</c:v>
                </c:pt>
                <c:pt idx="202">
                  <c:v>0.375</c:v>
                </c:pt>
                <c:pt idx="203">
                  <c:v>0.375</c:v>
                </c:pt>
                <c:pt idx="204">
                  <c:v>0.375</c:v>
                </c:pt>
                <c:pt idx="205">
                  <c:v>0.375</c:v>
                </c:pt>
                <c:pt idx="206">
                  <c:v>0.375</c:v>
                </c:pt>
                <c:pt idx="207">
                  <c:v>0.375</c:v>
                </c:pt>
                <c:pt idx="208">
                  <c:v>0.375</c:v>
                </c:pt>
                <c:pt idx="209">
                  <c:v>0.375</c:v>
                </c:pt>
                <c:pt idx="210">
                  <c:v>0.375</c:v>
                </c:pt>
                <c:pt idx="211">
                  <c:v>0.375</c:v>
                </c:pt>
                <c:pt idx="212">
                  <c:v>0.375</c:v>
                </c:pt>
                <c:pt idx="213">
                  <c:v>0.312</c:v>
                </c:pt>
                <c:pt idx="214">
                  <c:v>0.312</c:v>
                </c:pt>
                <c:pt idx="215">
                  <c:v>0.312</c:v>
                </c:pt>
                <c:pt idx="216">
                  <c:v>0.312</c:v>
                </c:pt>
                <c:pt idx="217">
                  <c:v>0.375</c:v>
                </c:pt>
                <c:pt idx="218">
                  <c:v>0.375</c:v>
                </c:pt>
                <c:pt idx="219">
                  <c:v>0.312</c:v>
                </c:pt>
                <c:pt idx="220">
                  <c:v>0.312</c:v>
                </c:pt>
                <c:pt idx="221">
                  <c:v>0.375</c:v>
                </c:pt>
                <c:pt idx="222">
                  <c:v>0.312</c:v>
                </c:pt>
                <c:pt idx="223">
                  <c:v>0.375</c:v>
                </c:pt>
                <c:pt idx="224">
                  <c:v>0.375</c:v>
                </c:pt>
                <c:pt idx="225">
                  <c:v>0.312</c:v>
                </c:pt>
                <c:pt idx="226">
                  <c:v>0.312</c:v>
                </c:pt>
                <c:pt idx="227">
                  <c:v>0.375</c:v>
                </c:pt>
                <c:pt idx="228">
                  <c:v>0.312</c:v>
                </c:pt>
                <c:pt idx="229">
                  <c:v>0.312</c:v>
                </c:pt>
                <c:pt idx="230">
                  <c:v>0.312</c:v>
                </c:pt>
                <c:pt idx="231">
                  <c:v>0.312</c:v>
                </c:pt>
                <c:pt idx="232">
                  <c:v>0.312</c:v>
                </c:pt>
                <c:pt idx="233">
                  <c:v>0.312</c:v>
                </c:pt>
                <c:pt idx="234">
                  <c:v>0.312</c:v>
                </c:pt>
                <c:pt idx="235">
                  <c:v>0.312</c:v>
                </c:pt>
                <c:pt idx="236">
                  <c:v>0.312</c:v>
                </c:pt>
                <c:pt idx="237">
                  <c:v>0.312</c:v>
                </c:pt>
                <c:pt idx="238">
                  <c:v>0.312</c:v>
                </c:pt>
                <c:pt idx="239">
                  <c:v>0.312</c:v>
                </c:pt>
                <c:pt idx="240">
                  <c:v>0.312</c:v>
                </c:pt>
                <c:pt idx="241">
                  <c:v>0.375</c:v>
                </c:pt>
                <c:pt idx="242">
                  <c:v>0.375</c:v>
                </c:pt>
                <c:pt idx="243">
                  <c:v>0.375</c:v>
                </c:pt>
                <c:pt idx="244">
                  <c:v>0.312</c:v>
                </c:pt>
                <c:pt idx="245">
                  <c:v>0.312</c:v>
                </c:pt>
                <c:pt idx="246">
                  <c:v>0.312</c:v>
                </c:pt>
                <c:pt idx="247">
                  <c:v>0.375</c:v>
                </c:pt>
                <c:pt idx="248">
                  <c:v>0.312</c:v>
                </c:pt>
                <c:pt idx="249">
                  <c:v>0.312</c:v>
                </c:pt>
                <c:pt idx="250">
                  <c:v>0.312</c:v>
                </c:pt>
                <c:pt idx="251">
                  <c:v>0.312</c:v>
                </c:pt>
                <c:pt idx="252">
                  <c:v>0.375</c:v>
                </c:pt>
                <c:pt idx="253">
                  <c:v>0.375</c:v>
                </c:pt>
                <c:pt idx="254">
                  <c:v>0.375</c:v>
                </c:pt>
                <c:pt idx="255">
                  <c:v>0.312</c:v>
                </c:pt>
                <c:pt idx="256">
                  <c:v>0.375</c:v>
                </c:pt>
                <c:pt idx="257">
                  <c:v>0.375</c:v>
                </c:pt>
                <c:pt idx="258">
                  <c:v>0.375</c:v>
                </c:pt>
                <c:pt idx="259">
                  <c:v>0.375</c:v>
                </c:pt>
                <c:pt idx="260">
                  <c:v>0.312</c:v>
                </c:pt>
                <c:pt idx="261">
                  <c:v>0.312</c:v>
                </c:pt>
                <c:pt idx="262">
                  <c:v>0.375</c:v>
                </c:pt>
                <c:pt idx="263">
                  <c:v>0.312</c:v>
                </c:pt>
                <c:pt idx="264">
                  <c:v>0.375</c:v>
                </c:pt>
                <c:pt idx="265">
                  <c:v>0.375</c:v>
                </c:pt>
                <c:pt idx="266">
                  <c:v>0.375</c:v>
                </c:pt>
                <c:pt idx="267">
                  <c:v>0.375</c:v>
                </c:pt>
                <c:pt idx="268">
                  <c:v>0.375</c:v>
                </c:pt>
                <c:pt idx="269">
                  <c:v>0.375</c:v>
                </c:pt>
                <c:pt idx="270">
                  <c:v>0.375</c:v>
                </c:pt>
                <c:pt idx="271">
                  <c:v>0.375</c:v>
                </c:pt>
                <c:pt idx="272">
                  <c:v>0.312</c:v>
                </c:pt>
                <c:pt idx="273">
                  <c:v>0.375</c:v>
                </c:pt>
                <c:pt idx="274">
                  <c:v>0.312</c:v>
                </c:pt>
                <c:pt idx="275">
                  <c:v>0.312</c:v>
                </c:pt>
                <c:pt idx="276">
                  <c:v>0.312</c:v>
                </c:pt>
                <c:pt idx="277">
                  <c:v>0.375</c:v>
                </c:pt>
                <c:pt idx="278">
                  <c:v>0.375</c:v>
                </c:pt>
                <c:pt idx="279">
                  <c:v>0.375</c:v>
                </c:pt>
                <c:pt idx="280">
                  <c:v>0.312</c:v>
                </c:pt>
                <c:pt idx="281">
                  <c:v>0.375</c:v>
                </c:pt>
                <c:pt idx="282">
                  <c:v>0.312</c:v>
                </c:pt>
                <c:pt idx="283">
                  <c:v>0.312</c:v>
                </c:pt>
                <c:pt idx="284">
                  <c:v>0.312</c:v>
                </c:pt>
                <c:pt idx="285">
                  <c:v>0.312</c:v>
                </c:pt>
                <c:pt idx="286">
                  <c:v>0.312</c:v>
                </c:pt>
                <c:pt idx="287">
                  <c:v>0.312</c:v>
                </c:pt>
                <c:pt idx="288">
                  <c:v>0.312</c:v>
                </c:pt>
                <c:pt idx="289">
                  <c:v>0.312</c:v>
                </c:pt>
                <c:pt idx="290">
                  <c:v>0.312</c:v>
                </c:pt>
                <c:pt idx="291">
                  <c:v>0.312</c:v>
                </c:pt>
                <c:pt idx="292">
                  <c:v>0.312</c:v>
                </c:pt>
                <c:pt idx="293">
                  <c:v>0.312</c:v>
                </c:pt>
                <c:pt idx="294">
                  <c:v>0.312</c:v>
                </c:pt>
                <c:pt idx="295">
                  <c:v>0.312</c:v>
                </c:pt>
                <c:pt idx="296">
                  <c:v>0.312</c:v>
                </c:pt>
                <c:pt idx="297">
                  <c:v>0.312</c:v>
                </c:pt>
                <c:pt idx="298">
                  <c:v>0.312</c:v>
                </c:pt>
                <c:pt idx="299">
                  <c:v>0.312</c:v>
                </c:pt>
                <c:pt idx="300">
                  <c:v>0.312</c:v>
                </c:pt>
                <c:pt idx="301">
                  <c:v>0.375</c:v>
                </c:pt>
                <c:pt idx="302">
                  <c:v>0.312</c:v>
                </c:pt>
                <c:pt idx="303">
                  <c:v>0.312</c:v>
                </c:pt>
                <c:pt idx="304">
                  <c:v>0.312</c:v>
                </c:pt>
                <c:pt idx="305">
                  <c:v>0.312</c:v>
                </c:pt>
                <c:pt idx="306">
                  <c:v>0.312</c:v>
                </c:pt>
                <c:pt idx="307">
                  <c:v>0.312</c:v>
                </c:pt>
                <c:pt idx="308">
                  <c:v>0.312</c:v>
                </c:pt>
                <c:pt idx="309">
                  <c:v>0.312</c:v>
                </c:pt>
                <c:pt idx="310">
                  <c:v>0.312</c:v>
                </c:pt>
                <c:pt idx="311">
                  <c:v>0.312</c:v>
                </c:pt>
                <c:pt idx="312">
                  <c:v>0.375</c:v>
                </c:pt>
                <c:pt idx="313">
                  <c:v>0.312</c:v>
                </c:pt>
                <c:pt idx="314">
                  <c:v>0.312</c:v>
                </c:pt>
                <c:pt idx="315">
                  <c:v>0.312</c:v>
                </c:pt>
                <c:pt idx="316">
                  <c:v>0.312</c:v>
                </c:pt>
                <c:pt idx="317">
                  <c:v>0.312</c:v>
                </c:pt>
                <c:pt idx="318">
                  <c:v>0.312</c:v>
                </c:pt>
                <c:pt idx="319">
                  <c:v>0.312</c:v>
                </c:pt>
                <c:pt idx="320">
                  <c:v>0.312</c:v>
                </c:pt>
                <c:pt idx="321">
                  <c:v>0.375</c:v>
                </c:pt>
                <c:pt idx="322">
                  <c:v>0.375</c:v>
                </c:pt>
                <c:pt idx="323">
                  <c:v>0.312</c:v>
                </c:pt>
                <c:pt idx="324">
                  <c:v>0.312</c:v>
                </c:pt>
                <c:pt idx="325">
                  <c:v>0.312</c:v>
                </c:pt>
                <c:pt idx="326">
                  <c:v>0.312</c:v>
                </c:pt>
                <c:pt idx="327">
                  <c:v>0.312</c:v>
                </c:pt>
                <c:pt idx="328">
                  <c:v>0.312</c:v>
                </c:pt>
                <c:pt idx="329">
                  <c:v>0.312</c:v>
                </c:pt>
                <c:pt idx="330">
                  <c:v>0.312</c:v>
                </c:pt>
                <c:pt idx="331">
                  <c:v>0.312</c:v>
                </c:pt>
                <c:pt idx="332">
                  <c:v>0.312</c:v>
                </c:pt>
                <c:pt idx="333">
                  <c:v>0.312</c:v>
                </c:pt>
                <c:pt idx="334">
                  <c:v>0.312</c:v>
                </c:pt>
                <c:pt idx="335">
                  <c:v>0.312</c:v>
                </c:pt>
                <c:pt idx="336">
                  <c:v>0.312</c:v>
                </c:pt>
                <c:pt idx="337">
                  <c:v>0.312</c:v>
                </c:pt>
                <c:pt idx="338">
                  <c:v>0.312</c:v>
                </c:pt>
                <c:pt idx="339">
                  <c:v>0.312</c:v>
                </c:pt>
                <c:pt idx="340">
                  <c:v>0.312</c:v>
                </c:pt>
                <c:pt idx="341">
                  <c:v>0.312</c:v>
                </c:pt>
                <c:pt idx="342">
                  <c:v>0.312</c:v>
                </c:pt>
                <c:pt idx="343">
                  <c:v>0.312</c:v>
                </c:pt>
                <c:pt idx="344">
                  <c:v>0.312</c:v>
                </c:pt>
                <c:pt idx="345">
                  <c:v>0.312</c:v>
                </c:pt>
                <c:pt idx="346">
                  <c:v>0.312</c:v>
                </c:pt>
                <c:pt idx="347">
                  <c:v>0.312</c:v>
                </c:pt>
                <c:pt idx="348">
                  <c:v>0.312</c:v>
                </c:pt>
                <c:pt idx="349">
                  <c:v>0.312</c:v>
                </c:pt>
                <c:pt idx="350">
                  <c:v>0.312</c:v>
                </c:pt>
                <c:pt idx="351">
                  <c:v>0.312</c:v>
                </c:pt>
                <c:pt idx="352">
                  <c:v>0.312</c:v>
                </c:pt>
                <c:pt idx="353">
                  <c:v>0.312</c:v>
                </c:pt>
                <c:pt idx="354">
                  <c:v>0.312</c:v>
                </c:pt>
                <c:pt idx="355">
                  <c:v>0.312</c:v>
                </c:pt>
                <c:pt idx="356">
                  <c:v>0.312</c:v>
                </c:pt>
                <c:pt idx="357">
                  <c:v>0.312</c:v>
                </c:pt>
                <c:pt idx="358">
                  <c:v>0.312</c:v>
                </c:pt>
                <c:pt idx="359">
                  <c:v>0.312</c:v>
                </c:pt>
                <c:pt idx="360">
                  <c:v>0.312</c:v>
                </c:pt>
                <c:pt idx="361">
                  <c:v>0.312</c:v>
                </c:pt>
                <c:pt idx="362">
                  <c:v>0.312</c:v>
                </c:pt>
                <c:pt idx="363">
                  <c:v>0.312</c:v>
                </c:pt>
                <c:pt idx="364">
                  <c:v>0.312</c:v>
                </c:pt>
                <c:pt idx="365">
                  <c:v>0.312</c:v>
                </c:pt>
                <c:pt idx="366">
                  <c:v>0.312</c:v>
                </c:pt>
                <c:pt idx="367">
                  <c:v>0.312</c:v>
                </c:pt>
                <c:pt idx="368">
                  <c:v>0.312</c:v>
                </c:pt>
                <c:pt idx="369">
                  <c:v>0.312</c:v>
                </c:pt>
                <c:pt idx="370">
                  <c:v>0.312</c:v>
                </c:pt>
                <c:pt idx="371">
                  <c:v>0.312</c:v>
                </c:pt>
                <c:pt idx="372">
                  <c:v>0.312</c:v>
                </c:pt>
                <c:pt idx="373">
                  <c:v>0.312</c:v>
                </c:pt>
                <c:pt idx="374">
                  <c:v>0.312</c:v>
                </c:pt>
                <c:pt idx="375">
                  <c:v>0.312</c:v>
                </c:pt>
                <c:pt idx="376">
                  <c:v>0.312</c:v>
                </c:pt>
                <c:pt idx="377">
                  <c:v>0.312</c:v>
                </c:pt>
                <c:pt idx="378">
                  <c:v>0.312</c:v>
                </c:pt>
                <c:pt idx="379">
                  <c:v>0.312</c:v>
                </c:pt>
                <c:pt idx="380">
                  <c:v>0.312</c:v>
                </c:pt>
                <c:pt idx="381">
                  <c:v>0.312</c:v>
                </c:pt>
                <c:pt idx="382">
                  <c:v>0.312</c:v>
                </c:pt>
                <c:pt idx="383">
                  <c:v>0.312</c:v>
                </c:pt>
                <c:pt idx="384">
                  <c:v>0.312</c:v>
                </c:pt>
                <c:pt idx="385">
                  <c:v>0.312</c:v>
                </c:pt>
                <c:pt idx="386">
                  <c:v>0.312</c:v>
                </c:pt>
                <c:pt idx="387">
                  <c:v>0.312</c:v>
                </c:pt>
                <c:pt idx="388">
                  <c:v>0.312</c:v>
                </c:pt>
                <c:pt idx="389">
                  <c:v>0.312</c:v>
                </c:pt>
                <c:pt idx="390">
                  <c:v>0.312</c:v>
                </c:pt>
                <c:pt idx="391">
                  <c:v>0.312</c:v>
                </c:pt>
                <c:pt idx="392">
                  <c:v>0.312</c:v>
                </c:pt>
                <c:pt idx="393">
                  <c:v>0.312</c:v>
                </c:pt>
                <c:pt idx="394">
                  <c:v>0.312</c:v>
                </c:pt>
                <c:pt idx="395">
                  <c:v>0.312</c:v>
                </c:pt>
                <c:pt idx="396">
                  <c:v>0.312</c:v>
                </c:pt>
                <c:pt idx="397">
                  <c:v>0.312</c:v>
                </c:pt>
                <c:pt idx="398">
                  <c:v>0.312</c:v>
                </c:pt>
                <c:pt idx="399">
                  <c:v>0.312</c:v>
                </c:pt>
                <c:pt idx="400">
                  <c:v>0.312</c:v>
                </c:pt>
                <c:pt idx="401">
                  <c:v>0.25</c:v>
                </c:pt>
                <c:pt idx="402">
                  <c:v>0.312</c:v>
                </c:pt>
                <c:pt idx="403">
                  <c:v>0.25</c:v>
                </c:pt>
                <c:pt idx="404">
                  <c:v>0.25</c:v>
                </c:pt>
                <c:pt idx="405">
                  <c:v>0.25</c:v>
                </c:pt>
                <c:pt idx="406">
                  <c:v>0.312</c:v>
                </c:pt>
                <c:pt idx="407">
                  <c:v>0.25</c:v>
                </c:pt>
                <c:pt idx="408">
                  <c:v>0.312</c:v>
                </c:pt>
                <c:pt idx="409">
                  <c:v>0.312</c:v>
                </c:pt>
                <c:pt idx="410">
                  <c:v>0.25</c:v>
                </c:pt>
                <c:pt idx="411">
                  <c:v>0.25</c:v>
                </c:pt>
                <c:pt idx="412">
                  <c:v>0.312</c:v>
                </c:pt>
                <c:pt idx="413">
                  <c:v>0.312</c:v>
                </c:pt>
                <c:pt idx="414">
                  <c:v>0.312</c:v>
                </c:pt>
                <c:pt idx="415">
                  <c:v>0.312</c:v>
                </c:pt>
                <c:pt idx="416">
                  <c:v>0.312</c:v>
                </c:pt>
                <c:pt idx="417">
                  <c:v>0.25</c:v>
                </c:pt>
                <c:pt idx="418">
                  <c:v>0.312</c:v>
                </c:pt>
                <c:pt idx="419">
                  <c:v>0.312</c:v>
                </c:pt>
                <c:pt idx="420">
                  <c:v>0.312</c:v>
                </c:pt>
                <c:pt idx="421">
                  <c:v>0.312</c:v>
                </c:pt>
                <c:pt idx="422">
                  <c:v>0.312</c:v>
                </c:pt>
                <c:pt idx="423">
                  <c:v>0.312</c:v>
                </c:pt>
                <c:pt idx="424">
                  <c:v>0.312</c:v>
                </c:pt>
                <c:pt idx="425">
                  <c:v>0.312</c:v>
                </c:pt>
                <c:pt idx="426">
                  <c:v>0.312</c:v>
                </c:pt>
                <c:pt idx="427">
                  <c:v>0.312</c:v>
                </c:pt>
                <c:pt idx="428">
                  <c:v>0.312</c:v>
                </c:pt>
                <c:pt idx="429">
                  <c:v>0.312</c:v>
                </c:pt>
                <c:pt idx="430">
                  <c:v>0.312</c:v>
                </c:pt>
                <c:pt idx="431">
                  <c:v>0.312</c:v>
                </c:pt>
                <c:pt idx="432">
                  <c:v>0.312</c:v>
                </c:pt>
                <c:pt idx="433">
                  <c:v>0.312</c:v>
                </c:pt>
                <c:pt idx="434">
                  <c:v>0.312</c:v>
                </c:pt>
                <c:pt idx="435">
                  <c:v>0.312</c:v>
                </c:pt>
                <c:pt idx="436">
                  <c:v>0.312</c:v>
                </c:pt>
                <c:pt idx="437">
                  <c:v>0.312</c:v>
                </c:pt>
                <c:pt idx="438">
                  <c:v>0.312</c:v>
                </c:pt>
                <c:pt idx="439">
                  <c:v>0.312</c:v>
                </c:pt>
                <c:pt idx="440">
                  <c:v>0.312</c:v>
                </c:pt>
                <c:pt idx="441">
                  <c:v>0.25</c:v>
                </c:pt>
                <c:pt idx="442">
                  <c:v>0.312</c:v>
                </c:pt>
                <c:pt idx="443">
                  <c:v>0.312</c:v>
                </c:pt>
                <c:pt idx="444">
                  <c:v>0.25</c:v>
                </c:pt>
                <c:pt idx="445">
                  <c:v>0.25</c:v>
                </c:pt>
                <c:pt idx="446">
                  <c:v>0.25</c:v>
                </c:pt>
                <c:pt idx="447">
                  <c:v>0.312</c:v>
                </c:pt>
                <c:pt idx="448">
                  <c:v>0.25</c:v>
                </c:pt>
                <c:pt idx="449">
                  <c:v>0.312</c:v>
                </c:pt>
                <c:pt idx="450">
                  <c:v>0.25</c:v>
                </c:pt>
                <c:pt idx="451">
                  <c:v>0.312</c:v>
                </c:pt>
                <c:pt idx="452">
                  <c:v>0.312</c:v>
                </c:pt>
                <c:pt idx="453">
                  <c:v>0.312</c:v>
                </c:pt>
                <c:pt idx="454">
                  <c:v>0.312</c:v>
                </c:pt>
                <c:pt idx="455">
                  <c:v>0.25</c:v>
                </c:pt>
                <c:pt idx="456">
                  <c:v>0.312</c:v>
                </c:pt>
                <c:pt idx="457">
                  <c:v>0.25</c:v>
                </c:pt>
                <c:pt idx="458">
                  <c:v>0.312</c:v>
                </c:pt>
                <c:pt idx="459">
                  <c:v>0.312</c:v>
                </c:pt>
                <c:pt idx="460">
                  <c:v>0.312</c:v>
                </c:pt>
                <c:pt idx="461">
                  <c:v>0.312</c:v>
                </c:pt>
                <c:pt idx="462">
                  <c:v>0.25</c:v>
                </c:pt>
                <c:pt idx="463">
                  <c:v>0.312</c:v>
                </c:pt>
                <c:pt idx="464">
                  <c:v>0.312</c:v>
                </c:pt>
                <c:pt idx="465">
                  <c:v>0.312</c:v>
                </c:pt>
                <c:pt idx="466">
                  <c:v>0.312</c:v>
                </c:pt>
                <c:pt idx="467">
                  <c:v>0.312</c:v>
                </c:pt>
                <c:pt idx="468">
                  <c:v>0.312</c:v>
                </c:pt>
                <c:pt idx="469">
                  <c:v>0.25</c:v>
                </c:pt>
                <c:pt idx="470">
                  <c:v>0.312</c:v>
                </c:pt>
                <c:pt idx="471">
                  <c:v>0.312</c:v>
                </c:pt>
                <c:pt idx="472">
                  <c:v>0.312</c:v>
                </c:pt>
                <c:pt idx="473">
                  <c:v>0.312</c:v>
                </c:pt>
                <c:pt idx="474">
                  <c:v>0.312</c:v>
                </c:pt>
                <c:pt idx="475">
                  <c:v>0.312</c:v>
                </c:pt>
                <c:pt idx="476">
                  <c:v>0.25</c:v>
                </c:pt>
                <c:pt idx="477">
                  <c:v>0.25</c:v>
                </c:pt>
                <c:pt idx="478">
                  <c:v>0.25</c:v>
                </c:pt>
                <c:pt idx="479">
                  <c:v>0.25</c:v>
                </c:pt>
                <c:pt idx="480">
                  <c:v>0.312</c:v>
                </c:pt>
                <c:pt idx="481">
                  <c:v>0.312</c:v>
                </c:pt>
                <c:pt idx="482">
                  <c:v>0.312</c:v>
                </c:pt>
                <c:pt idx="483">
                  <c:v>0.312</c:v>
                </c:pt>
                <c:pt idx="484">
                  <c:v>0.312</c:v>
                </c:pt>
                <c:pt idx="485">
                  <c:v>0.25</c:v>
                </c:pt>
                <c:pt idx="486">
                  <c:v>0.25</c:v>
                </c:pt>
                <c:pt idx="487">
                  <c:v>0.25</c:v>
                </c:pt>
                <c:pt idx="488">
                  <c:v>0.312</c:v>
                </c:pt>
                <c:pt idx="489">
                  <c:v>0.312</c:v>
                </c:pt>
                <c:pt idx="490">
                  <c:v>0.312</c:v>
                </c:pt>
                <c:pt idx="491">
                  <c:v>0.312</c:v>
                </c:pt>
                <c:pt idx="492">
                  <c:v>0.312</c:v>
                </c:pt>
                <c:pt idx="493">
                  <c:v>0.312</c:v>
                </c:pt>
                <c:pt idx="494">
                  <c:v>0.312</c:v>
                </c:pt>
                <c:pt idx="495">
                  <c:v>0.312</c:v>
                </c:pt>
                <c:pt idx="496">
                  <c:v>0.312</c:v>
                </c:pt>
                <c:pt idx="497">
                  <c:v>0.312</c:v>
                </c:pt>
                <c:pt idx="498">
                  <c:v>0.312</c:v>
                </c:pt>
                <c:pt idx="499">
                  <c:v>0.312</c:v>
                </c:pt>
                <c:pt idx="500">
                  <c:v>0.312</c:v>
                </c:pt>
                <c:pt idx="501">
                  <c:v>0.312</c:v>
                </c:pt>
                <c:pt idx="502">
                  <c:v>0.312</c:v>
                </c:pt>
                <c:pt idx="503">
                  <c:v>0.312</c:v>
                </c:pt>
                <c:pt idx="504">
                  <c:v>0.312</c:v>
                </c:pt>
                <c:pt idx="505">
                  <c:v>0.25</c:v>
                </c:pt>
                <c:pt idx="506">
                  <c:v>0.312</c:v>
                </c:pt>
                <c:pt idx="507">
                  <c:v>0.25</c:v>
                </c:pt>
                <c:pt idx="508">
                  <c:v>0.312</c:v>
                </c:pt>
                <c:pt idx="509">
                  <c:v>0.25</c:v>
                </c:pt>
                <c:pt idx="510">
                  <c:v>0.312</c:v>
                </c:pt>
                <c:pt idx="511">
                  <c:v>0.312</c:v>
                </c:pt>
                <c:pt idx="512">
                  <c:v>0.312</c:v>
                </c:pt>
                <c:pt idx="513">
                  <c:v>0.312</c:v>
                </c:pt>
                <c:pt idx="514">
                  <c:v>0.312</c:v>
                </c:pt>
                <c:pt idx="515">
                  <c:v>0.25</c:v>
                </c:pt>
                <c:pt idx="516">
                  <c:v>0.312</c:v>
                </c:pt>
                <c:pt idx="517">
                  <c:v>0.25</c:v>
                </c:pt>
                <c:pt idx="518">
                  <c:v>0.312</c:v>
                </c:pt>
                <c:pt idx="519">
                  <c:v>0.312</c:v>
                </c:pt>
                <c:pt idx="520">
                  <c:v>0.312</c:v>
                </c:pt>
                <c:pt idx="521">
                  <c:v>0.312</c:v>
                </c:pt>
                <c:pt idx="522">
                  <c:v>0.312</c:v>
                </c:pt>
                <c:pt idx="523">
                  <c:v>0.312</c:v>
                </c:pt>
                <c:pt idx="524">
                  <c:v>0.312</c:v>
                </c:pt>
                <c:pt idx="525">
                  <c:v>0.312</c:v>
                </c:pt>
                <c:pt idx="526">
                  <c:v>0.312</c:v>
                </c:pt>
                <c:pt idx="527">
                  <c:v>0.312</c:v>
                </c:pt>
                <c:pt idx="528">
                  <c:v>0.312</c:v>
                </c:pt>
                <c:pt idx="529">
                  <c:v>0.312</c:v>
                </c:pt>
                <c:pt idx="530">
                  <c:v>0.312</c:v>
                </c:pt>
                <c:pt idx="531">
                  <c:v>0.312</c:v>
                </c:pt>
                <c:pt idx="532">
                  <c:v>0.312</c:v>
                </c:pt>
                <c:pt idx="533">
                  <c:v>0.312</c:v>
                </c:pt>
                <c:pt idx="534">
                  <c:v>0.312</c:v>
                </c:pt>
                <c:pt idx="535">
                  <c:v>0.312</c:v>
                </c:pt>
                <c:pt idx="536">
                  <c:v>0.312</c:v>
                </c:pt>
                <c:pt idx="537">
                  <c:v>0.312</c:v>
                </c:pt>
                <c:pt idx="538">
                  <c:v>0.312</c:v>
                </c:pt>
                <c:pt idx="539">
                  <c:v>0.312</c:v>
                </c:pt>
                <c:pt idx="540">
                  <c:v>0.312</c:v>
                </c:pt>
                <c:pt idx="541">
                  <c:v>0.312</c:v>
                </c:pt>
                <c:pt idx="542">
                  <c:v>0.312</c:v>
                </c:pt>
                <c:pt idx="543">
                  <c:v>0.312</c:v>
                </c:pt>
                <c:pt idx="544">
                  <c:v>0.312</c:v>
                </c:pt>
                <c:pt idx="545">
                  <c:v>0.312</c:v>
                </c:pt>
                <c:pt idx="546">
                  <c:v>0.312</c:v>
                </c:pt>
                <c:pt idx="547">
                  <c:v>0.312</c:v>
                </c:pt>
                <c:pt idx="548">
                  <c:v>0.312</c:v>
                </c:pt>
                <c:pt idx="549">
                  <c:v>0.312</c:v>
                </c:pt>
                <c:pt idx="550">
                  <c:v>0.312</c:v>
                </c:pt>
                <c:pt idx="551">
                  <c:v>0.312</c:v>
                </c:pt>
                <c:pt idx="552">
                  <c:v>0.312</c:v>
                </c:pt>
                <c:pt idx="553">
                  <c:v>0.312</c:v>
                </c:pt>
                <c:pt idx="554">
                  <c:v>0.312</c:v>
                </c:pt>
                <c:pt idx="555">
                  <c:v>0.312</c:v>
                </c:pt>
                <c:pt idx="556">
                  <c:v>0.312</c:v>
                </c:pt>
                <c:pt idx="557">
                  <c:v>0.312</c:v>
                </c:pt>
                <c:pt idx="558">
                  <c:v>0.312</c:v>
                </c:pt>
                <c:pt idx="559">
                  <c:v>0.312</c:v>
                </c:pt>
                <c:pt idx="560">
                  <c:v>0.312</c:v>
                </c:pt>
                <c:pt idx="561">
                  <c:v>0.312</c:v>
                </c:pt>
                <c:pt idx="562">
                  <c:v>0.312</c:v>
                </c:pt>
                <c:pt idx="563">
                  <c:v>0.312</c:v>
                </c:pt>
                <c:pt idx="564">
                  <c:v>0.312</c:v>
                </c:pt>
                <c:pt idx="565">
                  <c:v>0.312</c:v>
                </c:pt>
                <c:pt idx="566">
                  <c:v>0.312</c:v>
                </c:pt>
                <c:pt idx="567">
                  <c:v>0.312</c:v>
                </c:pt>
                <c:pt idx="568">
                  <c:v>0.312</c:v>
                </c:pt>
                <c:pt idx="569">
                  <c:v>0.312</c:v>
                </c:pt>
                <c:pt idx="570">
                  <c:v>0.312</c:v>
                </c:pt>
                <c:pt idx="571">
                  <c:v>0.312</c:v>
                </c:pt>
                <c:pt idx="572">
                  <c:v>0.312</c:v>
                </c:pt>
                <c:pt idx="573">
                  <c:v>0.312</c:v>
                </c:pt>
                <c:pt idx="574">
                  <c:v>0.312</c:v>
                </c:pt>
                <c:pt idx="575">
                  <c:v>0.312</c:v>
                </c:pt>
                <c:pt idx="576">
                  <c:v>0.312</c:v>
                </c:pt>
                <c:pt idx="577">
                  <c:v>0.312</c:v>
                </c:pt>
                <c:pt idx="578">
                  <c:v>0.312</c:v>
                </c:pt>
                <c:pt idx="579">
                  <c:v>0.312</c:v>
                </c:pt>
                <c:pt idx="580">
                  <c:v>0.312</c:v>
                </c:pt>
                <c:pt idx="581">
                  <c:v>0.312</c:v>
                </c:pt>
                <c:pt idx="582">
                  <c:v>0.312</c:v>
                </c:pt>
                <c:pt idx="583">
                  <c:v>0.312</c:v>
                </c:pt>
                <c:pt idx="584">
                  <c:v>0.312</c:v>
                </c:pt>
                <c:pt idx="585">
                  <c:v>0.312</c:v>
                </c:pt>
                <c:pt idx="586">
                  <c:v>0.312</c:v>
                </c:pt>
                <c:pt idx="587">
                  <c:v>0.312</c:v>
                </c:pt>
                <c:pt idx="588">
                  <c:v>0.312</c:v>
                </c:pt>
                <c:pt idx="589">
                  <c:v>0.312</c:v>
                </c:pt>
                <c:pt idx="590">
                  <c:v>0.312</c:v>
                </c:pt>
                <c:pt idx="591">
                  <c:v>0.312</c:v>
                </c:pt>
                <c:pt idx="592">
                  <c:v>0.312</c:v>
                </c:pt>
                <c:pt idx="593">
                  <c:v>0.312</c:v>
                </c:pt>
                <c:pt idx="594">
                  <c:v>0.312</c:v>
                </c:pt>
                <c:pt idx="595">
                  <c:v>0.312</c:v>
                </c:pt>
                <c:pt idx="596">
                  <c:v>0.312</c:v>
                </c:pt>
                <c:pt idx="597">
                  <c:v>0.312</c:v>
                </c:pt>
                <c:pt idx="598">
                  <c:v>0.312</c:v>
                </c:pt>
                <c:pt idx="599">
                  <c:v>0.312</c:v>
                </c:pt>
                <c:pt idx="600">
                  <c:v>0.25</c:v>
                </c:pt>
                <c:pt idx="601">
                  <c:v>0.312</c:v>
                </c:pt>
                <c:pt idx="602">
                  <c:v>0.312</c:v>
                </c:pt>
                <c:pt idx="603">
                  <c:v>0.312</c:v>
                </c:pt>
                <c:pt idx="604">
                  <c:v>0.312</c:v>
                </c:pt>
                <c:pt idx="605">
                  <c:v>0.312</c:v>
                </c:pt>
                <c:pt idx="606">
                  <c:v>0.312</c:v>
                </c:pt>
                <c:pt idx="607">
                  <c:v>0.312</c:v>
                </c:pt>
                <c:pt idx="608">
                  <c:v>0.312</c:v>
                </c:pt>
                <c:pt idx="609">
                  <c:v>0.312</c:v>
                </c:pt>
                <c:pt idx="610">
                  <c:v>0.312</c:v>
                </c:pt>
                <c:pt idx="611">
                  <c:v>0.312</c:v>
                </c:pt>
                <c:pt idx="612">
                  <c:v>0.312</c:v>
                </c:pt>
                <c:pt idx="613">
                  <c:v>0.312</c:v>
                </c:pt>
                <c:pt idx="614">
                  <c:v>0.312</c:v>
                </c:pt>
                <c:pt idx="615">
                  <c:v>0.312</c:v>
                </c:pt>
                <c:pt idx="616">
                  <c:v>0.312</c:v>
                </c:pt>
                <c:pt idx="617">
                  <c:v>0.312</c:v>
                </c:pt>
                <c:pt idx="618">
                  <c:v>0.312</c:v>
                </c:pt>
                <c:pt idx="619">
                  <c:v>0.312</c:v>
                </c:pt>
                <c:pt idx="620">
                  <c:v>0.312</c:v>
                </c:pt>
                <c:pt idx="621">
                  <c:v>0.312</c:v>
                </c:pt>
                <c:pt idx="622">
                  <c:v>0.312</c:v>
                </c:pt>
                <c:pt idx="623">
                  <c:v>0.312</c:v>
                </c:pt>
                <c:pt idx="624">
                  <c:v>0.312</c:v>
                </c:pt>
                <c:pt idx="625">
                  <c:v>0.312</c:v>
                </c:pt>
                <c:pt idx="626">
                  <c:v>0.312</c:v>
                </c:pt>
                <c:pt idx="627">
                  <c:v>0.312</c:v>
                </c:pt>
                <c:pt idx="628">
                  <c:v>0.312</c:v>
                </c:pt>
                <c:pt idx="629">
                  <c:v>0.312</c:v>
                </c:pt>
                <c:pt idx="630">
                  <c:v>0.312</c:v>
                </c:pt>
                <c:pt idx="631">
                  <c:v>0.312</c:v>
                </c:pt>
                <c:pt idx="632">
                  <c:v>0.312</c:v>
                </c:pt>
                <c:pt idx="633">
                  <c:v>0.312</c:v>
                </c:pt>
                <c:pt idx="634">
                  <c:v>0.312</c:v>
                </c:pt>
                <c:pt idx="635">
                  <c:v>0.312</c:v>
                </c:pt>
                <c:pt idx="636">
                  <c:v>0.312</c:v>
                </c:pt>
                <c:pt idx="637">
                  <c:v>0.25</c:v>
                </c:pt>
                <c:pt idx="638">
                  <c:v>0.312</c:v>
                </c:pt>
                <c:pt idx="639">
                  <c:v>0.312</c:v>
                </c:pt>
                <c:pt idx="640">
                  <c:v>0.312</c:v>
                </c:pt>
                <c:pt idx="641">
                  <c:v>0.312</c:v>
                </c:pt>
                <c:pt idx="642">
                  <c:v>0.312</c:v>
                </c:pt>
                <c:pt idx="643">
                  <c:v>0.312</c:v>
                </c:pt>
                <c:pt idx="644">
                  <c:v>0.312</c:v>
                </c:pt>
                <c:pt idx="645">
                  <c:v>0.312</c:v>
                </c:pt>
                <c:pt idx="646">
                  <c:v>0.25</c:v>
                </c:pt>
                <c:pt idx="647">
                  <c:v>0.312</c:v>
                </c:pt>
                <c:pt idx="648">
                  <c:v>0.25</c:v>
                </c:pt>
                <c:pt idx="649">
                  <c:v>0.25</c:v>
                </c:pt>
                <c:pt idx="650">
                  <c:v>0.312</c:v>
                </c:pt>
                <c:pt idx="651">
                  <c:v>0.312</c:v>
                </c:pt>
                <c:pt idx="652">
                  <c:v>0.312</c:v>
                </c:pt>
                <c:pt idx="653">
                  <c:v>0.312</c:v>
                </c:pt>
                <c:pt idx="654">
                  <c:v>0.25</c:v>
                </c:pt>
                <c:pt idx="655">
                  <c:v>0.312</c:v>
                </c:pt>
                <c:pt idx="656">
                  <c:v>0.25</c:v>
                </c:pt>
                <c:pt idx="657">
                  <c:v>0.25</c:v>
                </c:pt>
                <c:pt idx="658">
                  <c:v>0.312</c:v>
                </c:pt>
                <c:pt idx="659">
                  <c:v>0.312</c:v>
                </c:pt>
                <c:pt idx="660">
                  <c:v>0.312</c:v>
                </c:pt>
                <c:pt idx="661">
                  <c:v>0.312</c:v>
                </c:pt>
                <c:pt idx="662">
                  <c:v>0.312</c:v>
                </c:pt>
                <c:pt idx="663">
                  <c:v>0.25</c:v>
                </c:pt>
                <c:pt idx="664">
                  <c:v>0.25</c:v>
                </c:pt>
                <c:pt idx="665">
                  <c:v>0.312</c:v>
                </c:pt>
                <c:pt idx="666">
                  <c:v>0.25</c:v>
                </c:pt>
                <c:pt idx="667">
                  <c:v>0.25</c:v>
                </c:pt>
                <c:pt idx="668">
                  <c:v>0.312</c:v>
                </c:pt>
                <c:pt idx="669">
                  <c:v>0.312</c:v>
                </c:pt>
                <c:pt idx="670">
                  <c:v>0.312</c:v>
                </c:pt>
                <c:pt idx="671">
                  <c:v>0.25</c:v>
                </c:pt>
                <c:pt idx="672">
                  <c:v>0.25</c:v>
                </c:pt>
                <c:pt idx="673">
                  <c:v>0.312</c:v>
                </c:pt>
                <c:pt idx="674">
                  <c:v>0.25</c:v>
                </c:pt>
                <c:pt idx="675">
                  <c:v>0.25</c:v>
                </c:pt>
                <c:pt idx="676">
                  <c:v>0.25</c:v>
                </c:pt>
                <c:pt idx="677">
                  <c:v>0.25</c:v>
                </c:pt>
                <c:pt idx="678">
                  <c:v>0.25</c:v>
                </c:pt>
                <c:pt idx="679">
                  <c:v>0.25</c:v>
                </c:pt>
                <c:pt idx="680">
                  <c:v>0.25</c:v>
                </c:pt>
                <c:pt idx="681">
                  <c:v>0.25</c:v>
                </c:pt>
                <c:pt idx="682">
                  <c:v>0.25</c:v>
                </c:pt>
                <c:pt idx="683">
                  <c:v>0.25</c:v>
                </c:pt>
                <c:pt idx="684">
                  <c:v>0.25</c:v>
                </c:pt>
                <c:pt idx="685">
                  <c:v>0.25</c:v>
                </c:pt>
                <c:pt idx="686">
                  <c:v>0.25</c:v>
                </c:pt>
                <c:pt idx="687">
                  <c:v>0.25</c:v>
                </c:pt>
                <c:pt idx="688">
                  <c:v>0.25</c:v>
                </c:pt>
                <c:pt idx="689">
                  <c:v>0.25</c:v>
                </c:pt>
                <c:pt idx="690">
                  <c:v>0.25</c:v>
                </c:pt>
                <c:pt idx="691">
                  <c:v>0.312</c:v>
                </c:pt>
                <c:pt idx="692">
                  <c:v>0.25</c:v>
                </c:pt>
                <c:pt idx="693">
                  <c:v>0.25</c:v>
                </c:pt>
                <c:pt idx="694">
                  <c:v>0.25</c:v>
                </c:pt>
                <c:pt idx="695">
                  <c:v>0.25</c:v>
                </c:pt>
                <c:pt idx="696">
                  <c:v>0.25</c:v>
                </c:pt>
                <c:pt idx="697">
                  <c:v>0.25</c:v>
                </c:pt>
                <c:pt idx="698">
                  <c:v>0.25</c:v>
                </c:pt>
                <c:pt idx="699">
                  <c:v>0.25</c:v>
                </c:pt>
                <c:pt idx="700">
                  <c:v>0.25</c:v>
                </c:pt>
                <c:pt idx="701">
                  <c:v>0.25</c:v>
                </c:pt>
                <c:pt idx="702">
                  <c:v>0.25</c:v>
                </c:pt>
                <c:pt idx="703">
                  <c:v>0.25</c:v>
                </c:pt>
                <c:pt idx="704">
                  <c:v>0.25</c:v>
                </c:pt>
                <c:pt idx="705">
                  <c:v>0.25</c:v>
                </c:pt>
                <c:pt idx="706">
                  <c:v>0.25</c:v>
                </c:pt>
                <c:pt idx="707">
                  <c:v>0.25</c:v>
                </c:pt>
                <c:pt idx="708">
                  <c:v>0.25</c:v>
                </c:pt>
                <c:pt idx="709">
                  <c:v>0.25</c:v>
                </c:pt>
                <c:pt idx="710">
                  <c:v>0.25</c:v>
                </c:pt>
                <c:pt idx="711">
                  <c:v>0.25</c:v>
                </c:pt>
                <c:pt idx="712">
                  <c:v>0.25</c:v>
                </c:pt>
                <c:pt idx="713">
                  <c:v>0.25</c:v>
                </c:pt>
                <c:pt idx="714">
                  <c:v>0.25</c:v>
                </c:pt>
                <c:pt idx="715">
                  <c:v>0.25</c:v>
                </c:pt>
                <c:pt idx="716">
                  <c:v>0.25</c:v>
                </c:pt>
                <c:pt idx="717">
                  <c:v>0.25</c:v>
                </c:pt>
                <c:pt idx="718">
                  <c:v>0.25</c:v>
                </c:pt>
                <c:pt idx="719">
                  <c:v>0.25</c:v>
                </c:pt>
                <c:pt idx="720">
                  <c:v>0.25</c:v>
                </c:pt>
                <c:pt idx="721">
                  <c:v>0.25</c:v>
                </c:pt>
                <c:pt idx="722">
                  <c:v>0.25</c:v>
                </c:pt>
                <c:pt idx="723">
                  <c:v>0.25</c:v>
                </c:pt>
                <c:pt idx="724">
                  <c:v>0.25</c:v>
                </c:pt>
                <c:pt idx="725">
                  <c:v>0.25</c:v>
                </c:pt>
                <c:pt idx="726">
                  <c:v>0.25</c:v>
                </c:pt>
                <c:pt idx="727">
                  <c:v>0.25</c:v>
                </c:pt>
                <c:pt idx="728">
                  <c:v>0.25</c:v>
                </c:pt>
                <c:pt idx="729">
                  <c:v>0.25</c:v>
                </c:pt>
                <c:pt idx="730">
                  <c:v>0.25</c:v>
                </c:pt>
                <c:pt idx="731">
                  <c:v>0.25</c:v>
                </c:pt>
                <c:pt idx="732">
                  <c:v>0.25</c:v>
                </c:pt>
                <c:pt idx="733">
                  <c:v>0.25</c:v>
                </c:pt>
                <c:pt idx="734">
                  <c:v>0.25</c:v>
                </c:pt>
                <c:pt idx="735">
                  <c:v>0.25</c:v>
                </c:pt>
                <c:pt idx="736">
                  <c:v>0.25</c:v>
                </c:pt>
                <c:pt idx="737">
                  <c:v>0.25</c:v>
                </c:pt>
                <c:pt idx="738">
                  <c:v>0.25</c:v>
                </c:pt>
                <c:pt idx="739">
                  <c:v>0.25</c:v>
                </c:pt>
                <c:pt idx="740">
                  <c:v>0.25</c:v>
                </c:pt>
                <c:pt idx="741">
                  <c:v>0.25</c:v>
                </c:pt>
                <c:pt idx="742">
                  <c:v>0.25</c:v>
                </c:pt>
                <c:pt idx="743">
                  <c:v>0.25</c:v>
                </c:pt>
                <c:pt idx="744">
                  <c:v>0.25</c:v>
                </c:pt>
                <c:pt idx="745">
                  <c:v>0.25</c:v>
                </c:pt>
                <c:pt idx="746">
                  <c:v>0.25</c:v>
                </c:pt>
                <c:pt idx="747">
                  <c:v>0.25</c:v>
                </c:pt>
                <c:pt idx="748">
                  <c:v>0.25</c:v>
                </c:pt>
                <c:pt idx="749">
                  <c:v>0.25</c:v>
                </c:pt>
                <c:pt idx="750">
                  <c:v>0.25</c:v>
                </c:pt>
                <c:pt idx="751">
                  <c:v>0.25</c:v>
                </c:pt>
                <c:pt idx="752">
                  <c:v>0.187</c:v>
                </c:pt>
                <c:pt idx="753">
                  <c:v>0.187</c:v>
                </c:pt>
                <c:pt idx="754">
                  <c:v>0.25</c:v>
                </c:pt>
                <c:pt idx="755">
                  <c:v>0.25</c:v>
                </c:pt>
                <c:pt idx="756">
                  <c:v>0.187</c:v>
                </c:pt>
                <c:pt idx="757">
                  <c:v>0.25</c:v>
                </c:pt>
                <c:pt idx="758">
                  <c:v>0.187</c:v>
                </c:pt>
                <c:pt idx="759">
                  <c:v>0.25</c:v>
                </c:pt>
                <c:pt idx="760">
                  <c:v>0.25</c:v>
                </c:pt>
                <c:pt idx="761">
                  <c:v>0.25</c:v>
                </c:pt>
                <c:pt idx="762">
                  <c:v>0.25</c:v>
                </c:pt>
                <c:pt idx="763">
                  <c:v>0.25</c:v>
                </c:pt>
                <c:pt idx="764">
                  <c:v>0.25</c:v>
                </c:pt>
                <c:pt idx="765">
                  <c:v>0.25</c:v>
                </c:pt>
                <c:pt idx="766">
                  <c:v>0.187</c:v>
                </c:pt>
                <c:pt idx="767">
                  <c:v>0.25</c:v>
                </c:pt>
                <c:pt idx="768">
                  <c:v>0.25</c:v>
                </c:pt>
                <c:pt idx="769">
                  <c:v>0.25</c:v>
                </c:pt>
                <c:pt idx="770">
                  <c:v>0.187</c:v>
                </c:pt>
                <c:pt idx="771">
                  <c:v>0.187</c:v>
                </c:pt>
                <c:pt idx="772">
                  <c:v>0.25</c:v>
                </c:pt>
                <c:pt idx="773">
                  <c:v>0.187</c:v>
                </c:pt>
                <c:pt idx="774">
                  <c:v>0.25</c:v>
                </c:pt>
                <c:pt idx="775">
                  <c:v>0.25</c:v>
                </c:pt>
                <c:pt idx="776">
                  <c:v>0.25</c:v>
                </c:pt>
                <c:pt idx="777">
                  <c:v>0.187</c:v>
                </c:pt>
                <c:pt idx="778">
                  <c:v>0.187</c:v>
                </c:pt>
                <c:pt idx="779">
                  <c:v>0.25</c:v>
                </c:pt>
                <c:pt idx="780">
                  <c:v>0.25</c:v>
                </c:pt>
                <c:pt idx="781">
                  <c:v>0.187</c:v>
                </c:pt>
                <c:pt idx="782">
                  <c:v>0.187</c:v>
                </c:pt>
                <c:pt idx="783">
                  <c:v>0.187</c:v>
                </c:pt>
                <c:pt idx="784">
                  <c:v>0.187</c:v>
                </c:pt>
                <c:pt idx="785">
                  <c:v>0.187</c:v>
                </c:pt>
                <c:pt idx="786">
                  <c:v>0.187</c:v>
                </c:pt>
                <c:pt idx="787">
                  <c:v>0.187</c:v>
                </c:pt>
                <c:pt idx="788">
                  <c:v>0.187</c:v>
                </c:pt>
                <c:pt idx="789">
                  <c:v>0.187</c:v>
                </c:pt>
                <c:pt idx="790">
                  <c:v>0.187</c:v>
                </c:pt>
                <c:pt idx="791">
                  <c:v>0.187</c:v>
                </c:pt>
                <c:pt idx="792">
                  <c:v>0.187</c:v>
                </c:pt>
                <c:pt idx="793">
                  <c:v>0.187</c:v>
                </c:pt>
                <c:pt idx="794">
                  <c:v>0.187</c:v>
                </c:pt>
                <c:pt idx="795">
                  <c:v>0.187</c:v>
                </c:pt>
                <c:pt idx="796">
                  <c:v>0.187</c:v>
                </c:pt>
                <c:pt idx="797">
                  <c:v>0.187</c:v>
                </c:pt>
                <c:pt idx="798">
                  <c:v>0.187</c:v>
                </c:pt>
                <c:pt idx="799">
                  <c:v>0.187</c:v>
                </c:pt>
                <c:pt idx="800">
                  <c:v>0.187</c:v>
                </c:pt>
                <c:pt idx="801">
                  <c:v>0.187</c:v>
                </c:pt>
                <c:pt idx="802">
                  <c:v>0.187</c:v>
                </c:pt>
                <c:pt idx="803">
                  <c:v>0.187</c:v>
                </c:pt>
                <c:pt idx="804">
                  <c:v>0.187</c:v>
                </c:pt>
                <c:pt idx="805">
                  <c:v>0.187</c:v>
                </c:pt>
                <c:pt idx="806">
                  <c:v>0.187</c:v>
                </c:pt>
                <c:pt idx="807">
                  <c:v>0.187</c:v>
                </c:pt>
                <c:pt idx="808">
                  <c:v>0.187</c:v>
                </c:pt>
                <c:pt idx="809">
                  <c:v>0.187</c:v>
                </c:pt>
                <c:pt idx="810">
                  <c:v>0.187</c:v>
                </c:pt>
                <c:pt idx="811">
                  <c:v>0.187</c:v>
                </c:pt>
                <c:pt idx="812">
                  <c:v>0.187</c:v>
                </c:pt>
                <c:pt idx="813">
                  <c:v>0.187</c:v>
                </c:pt>
                <c:pt idx="814">
                  <c:v>0.187</c:v>
                </c:pt>
                <c:pt idx="815">
                  <c:v>0.187</c:v>
                </c:pt>
                <c:pt idx="816">
                  <c:v>0.187</c:v>
                </c:pt>
                <c:pt idx="817">
                  <c:v>0.187</c:v>
                </c:pt>
                <c:pt idx="818">
                  <c:v>0.187</c:v>
                </c:pt>
                <c:pt idx="819">
                  <c:v>0.187</c:v>
                </c:pt>
                <c:pt idx="820">
                  <c:v>0.187</c:v>
                </c:pt>
                <c:pt idx="821">
                  <c:v>0.187</c:v>
                </c:pt>
                <c:pt idx="822">
                  <c:v>0.187</c:v>
                </c:pt>
                <c:pt idx="823">
                  <c:v>0.187</c:v>
                </c:pt>
                <c:pt idx="824">
                  <c:v>0.187</c:v>
                </c:pt>
                <c:pt idx="825">
                  <c:v>0.187</c:v>
                </c:pt>
                <c:pt idx="826">
                  <c:v>0.187</c:v>
                </c:pt>
                <c:pt idx="827">
                  <c:v>0.187</c:v>
                </c:pt>
                <c:pt idx="828">
                  <c:v>0.187</c:v>
                </c:pt>
                <c:pt idx="829">
                  <c:v>0.187</c:v>
                </c:pt>
                <c:pt idx="830">
                  <c:v>0.187</c:v>
                </c:pt>
                <c:pt idx="831">
                  <c:v>0.187</c:v>
                </c:pt>
                <c:pt idx="832">
                  <c:v>0.125</c:v>
                </c:pt>
                <c:pt idx="833">
                  <c:v>0.187</c:v>
                </c:pt>
                <c:pt idx="834">
                  <c:v>0.187</c:v>
                </c:pt>
                <c:pt idx="835">
                  <c:v>0.187</c:v>
                </c:pt>
                <c:pt idx="836">
                  <c:v>0.187</c:v>
                </c:pt>
                <c:pt idx="837">
                  <c:v>0.125</c:v>
                </c:pt>
                <c:pt idx="838">
                  <c:v>0.187</c:v>
                </c:pt>
                <c:pt idx="839">
                  <c:v>0.187</c:v>
                </c:pt>
                <c:pt idx="840">
                  <c:v>0.187</c:v>
                </c:pt>
                <c:pt idx="841">
                  <c:v>0.187</c:v>
                </c:pt>
                <c:pt idx="842">
                  <c:v>0.187</c:v>
                </c:pt>
                <c:pt idx="843">
                  <c:v>0.125</c:v>
                </c:pt>
                <c:pt idx="844">
                  <c:v>0.187</c:v>
                </c:pt>
                <c:pt idx="845">
                  <c:v>0.187</c:v>
                </c:pt>
                <c:pt idx="846">
                  <c:v>0.187</c:v>
                </c:pt>
                <c:pt idx="847">
                  <c:v>0.187</c:v>
                </c:pt>
                <c:pt idx="848">
                  <c:v>0.187</c:v>
                </c:pt>
                <c:pt idx="849">
                  <c:v>0.187</c:v>
                </c:pt>
                <c:pt idx="850">
                  <c:v>0.187</c:v>
                </c:pt>
                <c:pt idx="851">
                  <c:v>0.187</c:v>
                </c:pt>
                <c:pt idx="852">
                  <c:v>0.187</c:v>
                </c:pt>
                <c:pt idx="853">
                  <c:v>0.187</c:v>
                </c:pt>
                <c:pt idx="854">
                  <c:v>0.187</c:v>
                </c:pt>
                <c:pt idx="855">
                  <c:v>0.187</c:v>
                </c:pt>
                <c:pt idx="856">
                  <c:v>0.125</c:v>
                </c:pt>
                <c:pt idx="857">
                  <c:v>0.125</c:v>
                </c:pt>
                <c:pt idx="858">
                  <c:v>0.125</c:v>
                </c:pt>
                <c:pt idx="859">
                  <c:v>0.187</c:v>
                </c:pt>
                <c:pt idx="860">
                  <c:v>0.125</c:v>
                </c:pt>
                <c:pt idx="861">
                  <c:v>0.187</c:v>
                </c:pt>
                <c:pt idx="862">
                  <c:v>0.125</c:v>
                </c:pt>
                <c:pt idx="863">
                  <c:v>0.125</c:v>
                </c:pt>
                <c:pt idx="864">
                  <c:v>0.125</c:v>
                </c:pt>
                <c:pt idx="865">
                  <c:v>0.125</c:v>
                </c:pt>
                <c:pt idx="866">
                  <c:v>0.125</c:v>
                </c:pt>
                <c:pt idx="867">
                  <c:v>0.125</c:v>
                </c:pt>
                <c:pt idx="868">
                  <c:v>0.125</c:v>
                </c:pt>
                <c:pt idx="869">
                  <c:v>0.125</c:v>
                </c:pt>
                <c:pt idx="870">
                  <c:v>0.125</c:v>
                </c:pt>
                <c:pt idx="871">
                  <c:v>0.125</c:v>
                </c:pt>
                <c:pt idx="872">
                  <c:v>0.125</c:v>
                </c:pt>
                <c:pt idx="873">
                  <c:v>0.125</c:v>
                </c:pt>
                <c:pt idx="874">
                  <c:v>0.125</c:v>
                </c:pt>
                <c:pt idx="875">
                  <c:v>0.125</c:v>
                </c:pt>
                <c:pt idx="876">
                  <c:v>0.125</c:v>
                </c:pt>
                <c:pt idx="877">
                  <c:v>0.125</c:v>
                </c:pt>
                <c:pt idx="878">
                  <c:v>0.125</c:v>
                </c:pt>
                <c:pt idx="879">
                  <c:v>0.125</c:v>
                </c:pt>
                <c:pt idx="880">
                  <c:v>0.125</c:v>
                </c:pt>
                <c:pt idx="881">
                  <c:v>0.125</c:v>
                </c:pt>
                <c:pt idx="882">
                  <c:v>0.125</c:v>
                </c:pt>
                <c:pt idx="883">
                  <c:v>0.125</c:v>
                </c:pt>
                <c:pt idx="884">
                  <c:v>0.125</c:v>
                </c:pt>
                <c:pt idx="885">
                  <c:v>0.125</c:v>
                </c:pt>
                <c:pt idx="886">
                  <c:v>0.125</c:v>
                </c:pt>
                <c:pt idx="887">
                  <c:v>0.125</c:v>
                </c:pt>
                <c:pt idx="888">
                  <c:v>0.125</c:v>
                </c:pt>
                <c:pt idx="889">
                  <c:v>0.125</c:v>
                </c:pt>
                <c:pt idx="890">
                  <c:v>0.125</c:v>
                </c:pt>
                <c:pt idx="891">
                  <c:v>0.125</c:v>
                </c:pt>
                <c:pt idx="892">
                  <c:v>0.125</c:v>
                </c:pt>
                <c:pt idx="893">
                  <c:v>0.125</c:v>
                </c:pt>
                <c:pt idx="894">
                  <c:v>0.125</c:v>
                </c:pt>
                <c:pt idx="895">
                  <c:v>0.125</c:v>
                </c:pt>
                <c:pt idx="896">
                  <c:v>0.125</c:v>
                </c:pt>
                <c:pt idx="897">
                  <c:v>0.125</c:v>
                </c:pt>
                <c:pt idx="898">
                  <c:v>0.125</c:v>
                </c:pt>
                <c:pt idx="899">
                  <c:v>0.125</c:v>
                </c:pt>
                <c:pt idx="900">
                  <c:v>0.125</c:v>
                </c:pt>
                <c:pt idx="901">
                  <c:v>0.125</c:v>
                </c:pt>
                <c:pt idx="902">
                  <c:v>0.125</c:v>
                </c:pt>
                <c:pt idx="903">
                  <c:v>0.125</c:v>
                </c:pt>
                <c:pt idx="904">
                  <c:v>0.125</c:v>
                </c:pt>
                <c:pt idx="905">
                  <c:v>0.125</c:v>
                </c:pt>
                <c:pt idx="906">
                  <c:v>0.125</c:v>
                </c:pt>
                <c:pt idx="907">
                  <c:v>0.125</c:v>
                </c:pt>
                <c:pt idx="908">
                  <c:v>6.2E-2</c:v>
                </c:pt>
                <c:pt idx="909">
                  <c:v>0.125</c:v>
                </c:pt>
                <c:pt idx="910">
                  <c:v>0.125</c:v>
                </c:pt>
                <c:pt idx="911">
                  <c:v>0.125</c:v>
                </c:pt>
                <c:pt idx="912">
                  <c:v>6.2E-2</c:v>
                </c:pt>
                <c:pt idx="913">
                  <c:v>6.2E-2</c:v>
                </c:pt>
                <c:pt idx="914">
                  <c:v>6.2E-2</c:v>
                </c:pt>
                <c:pt idx="915">
                  <c:v>6.2E-2</c:v>
                </c:pt>
                <c:pt idx="916">
                  <c:v>0.125</c:v>
                </c:pt>
                <c:pt idx="917">
                  <c:v>0.125</c:v>
                </c:pt>
                <c:pt idx="918">
                  <c:v>6.2E-2</c:v>
                </c:pt>
                <c:pt idx="919">
                  <c:v>0.125</c:v>
                </c:pt>
                <c:pt idx="920">
                  <c:v>0.125</c:v>
                </c:pt>
                <c:pt idx="921">
                  <c:v>0.125</c:v>
                </c:pt>
                <c:pt idx="922">
                  <c:v>6.2E-2</c:v>
                </c:pt>
                <c:pt idx="923">
                  <c:v>6.2E-2</c:v>
                </c:pt>
                <c:pt idx="924">
                  <c:v>6.2E-2</c:v>
                </c:pt>
                <c:pt idx="925">
                  <c:v>6.2E-2</c:v>
                </c:pt>
                <c:pt idx="926">
                  <c:v>6.2E-2</c:v>
                </c:pt>
                <c:pt idx="927">
                  <c:v>6.2E-2</c:v>
                </c:pt>
                <c:pt idx="928">
                  <c:v>6.2E-2</c:v>
                </c:pt>
                <c:pt idx="929">
                  <c:v>6.2E-2</c:v>
                </c:pt>
                <c:pt idx="930">
                  <c:v>6.2E-2</c:v>
                </c:pt>
                <c:pt idx="931">
                  <c:v>6.2E-2</c:v>
                </c:pt>
                <c:pt idx="932">
                  <c:v>6.2E-2</c:v>
                </c:pt>
                <c:pt idx="933">
                  <c:v>6.2E-2</c:v>
                </c:pt>
                <c:pt idx="934">
                  <c:v>6.2E-2</c:v>
                </c:pt>
                <c:pt idx="935">
                  <c:v>6.2E-2</c:v>
                </c:pt>
                <c:pt idx="936">
                  <c:v>6.2E-2</c:v>
                </c:pt>
                <c:pt idx="937">
                  <c:v>6.2E-2</c:v>
                </c:pt>
                <c:pt idx="938">
                  <c:v>6.2E-2</c:v>
                </c:pt>
                <c:pt idx="939">
                  <c:v>6.2E-2</c:v>
                </c:pt>
                <c:pt idx="940">
                  <c:v>6.2E-2</c:v>
                </c:pt>
                <c:pt idx="941">
                  <c:v>6.2E-2</c:v>
                </c:pt>
                <c:pt idx="942">
                  <c:v>6.2E-2</c:v>
                </c:pt>
                <c:pt idx="943">
                  <c:v>0</c:v>
                </c:pt>
                <c:pt idx="944">
                  <c:v>0</c:v>
                </c:pt>
                <c:pt idx="945">
                  <c:v>6.2E-2</c:v>
                </c:pt>
                <c:pt idx="946">
                  <c:v>0</c:v>
                </c:pt>
                <c:pt idx="947">
                  <c:v>6.2E-2</c:v>
                </c:pt>
                <c:pt idx="948">
                  <c:v>6.2E-2</c:v>
                </c:pt>
                <c:pt idx="949">
                  <c:v>6.2E-2</c:v>
                </c:pt>
                <c:pt idx="950">
                  <c:v>6.2E-2</c:v>
                </c:pt>
                <c:pt idx="951">
                  <c:v>0</c:v>
                </c:pt>
                <c:pt idx="952">
                  <c:v>6.2E-2</c:v>
                </c:pt>
                <c:pt idx="953">
                  <c:v>6.2E-2</c:v>
                </c:pt>
                <c:pt idx="954">
                  <c:v>6.2E-2</c:v>
                </c:pt>
                <c:pt idx="955">
                  <c:v>6.2E-2</c:v>
                </c:pt>
                <c:pt idx="956">
                  <c:v>6.2E-2</c:v>
                </c:pt>
                <c:pt idx="957">
                  <c:v>6.2E-2</c:v>
                </c:pt>
                <c:pt idx="958">
                  <c:v>6.2E-2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6.2E-2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6.2E-2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-6.2E-2</c:v>
                </c:pt>
                <c:pt idx="996">
                  <c:v>0</c:v>
                </c:pt>
                <c:pt idx="997">
                  <c:v>-6.2E-2</c:v>
                </c:pt>
                <c:pt idx="998">
                  <c:v>-0.25</c:v>
                </c:pt>
                <c:pt idx="999">
                  <c:v>-0.375</c:v>
                </c:pt>
                <c:pt idx="1000">
                  <c:v>-0.5</c:v>
                </c:pt>
                <c:pt idx="1001">
                  <c:v>-0.56200000000000006</c:v>
                </c:pt>
                <c:pt idx="1002">
                  <c:v>-0.625</c:v>
                </c:pt>
                <c:pt idx="1003">
                  <c:v>-0.75</c:v>
                </c:pt>
                <c:pt idx="1004">
                  <c:v>-0.68700000000000006</c:v>
                </c:pt>
                <c:pt idx="1005">
                  <c:v>-0.68700000000000006</c:v>
                </c:pt>
                <c:pt idx="1006">
                  <c:v>-0.75</c:v>
                </c:pt>
                <c:pt idx="1007">
                  <c:v>-0.81200000000000006</c:v>
                </c:pt>
                <c:pt idx="1008">
                  <c:v>-0.875</c:v>
                </c:pt>
                <c:pt idx="1009">
                  <c:v>-0.875</c:v>
                </c:pt>
                <c:pt idx="1010">
                  <c:v>-0.875</c:v>
                </c:pt>
                <c:pt idx="1011">
                  <c:v>-0.93700000000000006</c:v>
                </c:pt>
                <c:pt idx="1012">
                  <c:v>-0.93700000000000006</c:v>
                </c:pt>
                <c:pt idx="1013">
                  <c:v>-0.93700000000000006</c:v>
                </c:pt>
                <c:pt idx="1014">
                  <c:v>-0.93700000000000006</c:v>
                </c:pt>
                <c:pt idx="1015">
                  <c:v>-1</c:v>
                </c:pt>
                <c:pt idx="1016">
                  <c:v>-1</c:v>
                </c:pt>
                <c:pt idx="1017">
                  <c:v>-0.93700000000000006</c:v>
                </c:pt>
                <c:pt idx="1018">
                  <c:v>-1</c:v>
                </c:pt>
                <c:pt idx="1019">
                  <c:v>-1</c:v>
                </c:pt>
                <c:pt idx="1020">
                  <c:v>-0.93700000000000006</c:v>
                </c:pt>
                <c:pt idx="1021">
                  <c:v>-1</c:v>
                </c:pt>
                <c:pt idx="1022">
                  <c:v>-1</c:v>
                </c:pt>
                <c:pt idx="1023">
                  <c:v>-1</c:v>
                </c:pt>
                <c:pt idx="1024">
                  <c:v>-1</c:v>
                </c:pt>
                <c:pt idx="1025">
                  <c:v>-1.0620000000000001</c:v>
                </c:pt>
                <c:pt idx="1026">
                  <c:v>-1.0620000000000001</c:v>
                </c:pt>
                <c:pt idx="1027">
                  <c:v>-1.125</c:v>
                </c:pt>
                <c:pt idx="1028">
                  <c:v>-1.0620000000000001</c:v>
                </c:pt>
                <c:pt idx="1029">
                  <c:v>-1.0620000000000001</c:v>
                </c:pt>
                <c:pt idx="1030">
                  <c:v>-1.0620000000000001</c:v>
                </c:pt>
                <c:pt idx="1031">
                  <c:v>-1.125</c:v>
                </c:pt>
                <c:pt idx="1032">
                  <c:v>-1.125</c:v>
                </c:pt>
                <c:pt idx="1033">
                  <c:v>-1.125</c:v>
                </c:pt>
                <c:pt idx="1034">
                  <c:v>-1.0620000000000001</c:v>
                </c:pt>
                <c:pt idx="1035">
                  <c:v>-1.0620000000000001</c:v>
                </c:pt>
                <c:pt idx="1036">
                  <c:v>-1.0620000000000001</c:v>
                </c:pt>
                <c:pt idx="1037">
                  <c:v>-1.0620000000000001</c:v>
                </c:pt>
                <c:pt idx="1038">
                  <c:v>-1.0620000000000001</c:v>
                </c:pt>
                <c:pt idx="1039">
                  <c:v>-1.0620000000000001</c:v>
                </c:pt>
                <c:pt idx="1040">
                  <c:v>-1.0620000000000001</c:v>
                </c:pt>
                <c:pt idx="1041">
                  <c:v>-1.125</c:v>
                </c:pt>
                <c:pt idx="1042">
                  <c:v>-1.1870000000000001</c:v>
                </c:pt>
                <c:pt idx="1043">
                  <c:v>-1.1870000000000001</c:v>
                </c:pt>
                <c:pt idx="1044">
                  <c:v>-1.1870000000000001</c:v>
                </c:pt>
                <c:pt idx="1045">
                  <c:v>-1.1870000000000001</c:v>
                </c:pt>
                <c:pt idx="1046">
                  <c:v>-1.125</c:v>
                </c:pt>
                <c:pt idx="1047">
                  <c:v>-1.1870000000000001</c:v>
                </c:pt>
                <c:pt idx="1048">
                  <c:v>-1.125</c:v>
                </c:pt>
                <c:pt idx="1049">
                  <c:v>-1.125</c:v>
                </c:pt>
                <c:pt idx="1050">
                  <c:v>-1.125</c:v>
                </c:pt>
                <c:pt idx="1051">
                  <c:v>-1.125</c:v>
                </c:pt>
                <c:pt idx="1052">
                  <c:v>-1.125</c:v>
                </c:pt>
                <c:pt idx="1053">
                  <c:v>-1.125</c:v>
                </c:pt>
                <c:pt idx="1054">
                  <c:v>-1.125</c:v>
                </c:pt>
                <c:pt idx="1055">
                  <c:v>-1.125</c:v>
                </c:pt>
                <c:pt idx="1056">
                  <c:v>-1.125</c:v>
                </c:pt>
                <c:pt idx="1057">
                  <c:v>-1.0620000000000001</c:v>
                </c:pt>
                <c:pt idx="1058">
                  <c:v>-1.0620000000000001</c:v>
                </c:pt>
                <c:pt idx="1059">
                  <c:v>-1.0620000000000001</c:v>
                </c:pt>
                <c:pt idx="1060">
                  <c:v>-1.0620000000000001</c:v>
                </c:pt>
                <c:pt idx="1061">
                  <c:v>-1.125</c:v>
                </c:pt>
                <c:pt idx="1062">
                  <c:v>-1.125</c:v>
                </c:pt>
                <c:pt idx="1063">
                  <c:v>-1.0620000000000001</c:v>
                </c:pt>
                <c:pt idx="1064">
                  <c:v>-1.125</c:v>
                </c:pt>
                <c:pt idx="1065">
                  <c:v>-1.125</c:v>
                </c:pt>
                <c:pt idx="1066">
                  <c:v>-1.0620000000000001</c:v>
                </c:pt>
                <c:pt idx="1067">
                  <c:v>-1</c:v>
                </c:pt>
                <c:pt idx="1068">
                  <c:v>-1</c:v>
                </c:pt>
                <c:pt idx="1069">
                  <c:v>-1</c:v>
                </c:pt>
                <c:pt idx="1070">
                  <c:v>-1</c:v>
                </c:pt>
                <c:pt idx="1071">
                  <c:v>-1</c:v>
                </c:pt>
                <c:pt idx="1072">
                  <c:v>-1</c:v>
                </c:pt>
                <c:pt idx="1073">
                  <c:v>-1</c:v>
                </c:pt>
                <c:pt idx="1074">
                  <c:v>-1</c:v>
                </c:pt>
                <c:pt idx="1075">
                  <c:v>-1</c:v>
                </c:pt>
                <c:pt idx="1076">
                  <c:v>-1</c:v>
                </c:pt>
                <c:pt idx="1077">
                  <c:v>-1</c:v>
                </c:pt>
                <c:pt idx="1078">
                  <c:v>-1</c:v>
                </c:pt>
                <c:pt idx="1079">
                  <c:v>-1</c:v>
                </c:pt>
                <c:pt idx="1080">
                  <c:v>-1</c:v>
                </c:pt>
                <c:pt idx="1081">
                  <c:v>-1</c:v>
                </c:pt>
                <c:pt idx="1082">
                  <c:v>-1</c:v>
                </c:pt>
                <c:pt idx="1083">
                  <c:v>-1</c:v>
                </c:pt>
                <c:pt idx="1084">
                  <c:v>-1</c:v>
                </c:pt>
                <c:pt idx="1085">
                  <c:v>-1</c:v>
                </c:pt>
                <c:pt idx="1086">
                  <c:v>-1</c:v>
                </c:pt>
                <c:pt idx="1087">
                  <c:v>-0.93700000000000006</c:v>
                </c:pt>
                <c:pt idx="1088">
                  <c:v>-0.93700000000000006</c:v>
                </c:pt>
                <c:pt idx="1089">
                  <c:v>-1</c:v>
                </c:pt>
                <c:pt idx="1090">
                  <c:v>-0.93700000000000006</c:v>
                </c:pt>
                <c:pt idx="1091">
                  <c:v>-0.93700000000000006</c:v>
                </c:pt>
                <c:pt idx="1092">
                  <c:v>-1</c:v>
                </c:pt>
                <c:pt idx="1093">
                  <c:v>-1</c:v>
                </c:pt>
                <c:pt idx="1094">
                  <c:v>-0.93700000000000006</c:v>
                </c:pt>
                <c:pt idx="1095">
                  <c:v>-0.93700000000000006</c:v>
                </c:pt>
                <c:pt idx="1096">
                  <c:v>-0.93700000000000006</c:v>
                </c:pt>
                <c:pt idx="1097">
                  <c:v>-0.93700000000000006</c:v>
                </c:pt>
                <c:pt idx="1098">
                  <c:v>-0.93700000000000006</c:v>
                </c:pt>
                <c:pt idx="1099">
                  <c:v>-0.93700000000000006</c:v>
                </c:pt>
                <c:pt idx="1100">
                  <c:v>-0.93700000000000006</c:v>
                </c:pt>
                <c:pt idx="1101">
                  <c:v>-0.93700000000000006</c:v>
                </c:pt>
                <c:pt idx="1102">
                  <c:v>-0.93700000000000006</c:v>
                </c:pt>
                <c:pt idx="1103">
                  <c:v>-0.93700000000000006</c:v>
                </c:pt>
                <c:pt idx="1104">
                  <c:v>-0.93700000000000006</c:v>
                </c:pt>
                <c:pt idx="1105">
                  <c:v>-0.93700000000000006</c:v>
                </c:pt>
                <c:pt idx="1106">
                  <c:v>-0.93700000000000006</c:v>
                </c:pt>
                <c:pt idx="1107">
                  <c:v>-0.93700000000000006</c:v>
                </c:pt>
                <c:pt idx="1108">
                  <c:v>-0.93700000000000006</c:v>
                </c:pt>
                <c:pt idx="1109">
                  <c:v>-0.93700000000000006</c:v>
                </c:pt>
                <c:pt idx="1110">
                  <c:v>-0.93700000000000006</c:v>
                </c:pt>
                <c:pt idx="1111">
                  <c:v>-0.875</c:v>
                </c:pt>
                <c:pt idx="1112">
                  <c:v>-0.875</c:v>
                </c:pt>
                <c:pt idx="1113">
                  <c:v>-0.875</c:v>
                </c:pt>
                <c:pt idx="1114">
                  <c:v>-0.875</c:v>
                </c:pt>
                <c:pt idx="1115">
                  <c:v>-0.875</c:v>
                </c:pt>
                <c:pt idx="1116">
                  <c:v>-0.875</c:v>
                </c:pt>
                <c:pt idx="1117">
                  <c:v>-0.875</c:v>
                </c:pt>
                <c:pt idx="1118">
                  <c:v>-0.875</c:v>
                </c:pt>
                <c:pt idx="1119">
                  <c:v>-0.81200000000000006</c:v>
                </c:pt>
                <c:pt idx="1120">
                  <c:v>-0.875</c:v>
                </c:pt>
                <c:pt idx="1121">
                  <c:v>-0.81200000000000006</c:v>
                </c:pt>
                <c:pt idx="1122">
                  <c:v>-0.875</c:v>
                </c:pt>
                <c:pt idx="1123">
                  <c:v>-0.81200000000000006</c:v>
                </c:pt>
                <c:pt idx="1124">
                  <c:v>-0.875</c:v>
                </c:pt>
                <c:pt idx="1125">
                  <c:v>-0.81200000000000006</c:v>
                </c:pt>
                <c:pt idx="1126">
                  <c:v>-0.875</c:v>
                </c:pt>
                <c:pt idx="1127">
                  <c:v>-0.81200000000000006</c:v>
                </c:pt>
                <c:pt idx="1128">
                  <c:v>-0.81200000000000006</c:v>
                </c:pt>
                <c:pt idx="1129">
                  <c:v>-0.875</c:v>
                </c:pt>
                <c:pt idx="1130">
                  <c:v>-0.875</c:v>
                </c:pt>
                <c:pt idx="1131">
                  <c:v>-0.875</c:v>
                </c:pt>
                <c:pt idx="1132">
                  <c:v>-0.81200000000000006</c:v>
                </c:pt>
                <c:pt idx="1133">
                  <c:v>-0.875</c:v>
                </c:pt>
                <c:pt idx="1134">
                  <c:v>-0.81200000000000006</c:v>
                </c:pt>
                <c:pt idx="1135">
                  <c:v>-0.875</c:v>
                </c:pt>
                <c:pt idx="1136">
                  <c:v>-0.875</c:v>
                </c:pt>
                <c:pt idx="1137">
                  <c:v>-0.875</c:v>
                </c:pt>
                <c:pt idx="1138">
                  <c:v>-0.875</c:v>
                </c:pt>
                <c:pt idx="1139">
                  <c:v>-0.875</c:v>
                </c:pt>
                <c:pt idx="1140">
                  <c:v>-0.875</c:v>
                </c:pt>
                <c:pt idx="1141">
                  <c:v>-0.875</c:v>
                </c:pt>
                <c:pt idx="1142">
                  <c:v>-0.875</c:v>
                </c:pt>
                <c:pt idx="1143">
                  <c:v>-0.875</c:v>
                </c:pt>
                <c:pt idx="1144">
                  <c:v>-0.93700000000000006</c:v>
                </c:pt>
                <c:pt idx="1145">
                  <c:v>-0.875</c:v>
                </c:pt>
                <c:pt idx="1146">
                  <c:v>-0.93700000000000006</c:v>
                </c:pt>
                <c:pt idx="1147">
                  <c:v>-0.875</c:v>
                </c:pt>
                <c:pt idx="1148">
                  <c:v>-0.875</c:v>
                </c:pt>
                <c:pt idx="1149">
                  <c:v>-0.93700000000000006</c:v>
                </c:pt>
                <c:pt idx="1150">
                  <c:v>-0.875</c:v>
                </c:pt>
                <c:pt idx="1151">
                  <c:v>-0.875</c:v>
                </c:pt>
                <c:pt idx="1152">
                  <c:v>-0.875</c:v>
                </c:pt>
                <c:pt idx="1153">
                  <c:v>-0.875</c:v>
                </c:pt>
                <c:pt idx="1154">
                  <c:v>-0.93700000000000006</c:v>
                </c:pt>
                <c:pt idx="1155">
                  <c:v>-0.875</c:v>
                </c:pt>
                <c:pt idx="1156">
                  <c:v>-0.93700000000000006</c:v>
                </c:pt>
                <c:pt idx="1157">
                  <c:v>-0.93700000000000006</c:v>
                </c:pt>
                <c:pt idx="1158">
                  <c:v>-0.93700000000000006</c:v>
                </c:pt>
                <c:pt idx="1159">
                  <c:v>-0.93700000000000006</c:v>
                </c:pt>
                <c:pt idx="1160">
                  <c:v>-0.93700000000000006</c:v>
                </c:pt>
                <c:pt idx="1161">
                  <c:v>-0.93700000000000006</c:v>
                </c:pt>
                <c:pt idx="1162">
                  <c:v>-0.93700000000000006</c:v>
                </c:pt>
                <c:pt idx="1163">
                  <c:v>-0.93700000000000006</c:v>
                </c:pt>
                <c:pt idx="1164">
                  <c:v>-0.93700000000000006</c:v>
                </c:pt>
                <c:pt idx="1165">
                  <c:v>-0.93700000000000006</c:v>
                </c:pt>
                <c:pt idx="1166">
                  <c:v>-0.93700000000000006</c:v>
                </c:pt>
                <c:pt idx="1167">
                  <c:v>-0.93700000000000006</c:v>
                </c:pt>
                <c:pt idx="1168">
                  <c:v>-0.93700000000000006</c:v>
                </c:pt>
                <c:pt idx="1169">
                  <c:v>-0.93700000000000006</c:v>
                </c:pt>
                <c:pt idx="1170">
                  <c:v>-0.93700000000000006</c:v>
                </c:pt>
                <c:pt idx="1171">
                  <c:v>-0.93700000000000006</c:v>
                </c:pt>
                <c:pt idx="1172">
                  <c:v>-0.93700000000000006</c:v>
                </c:pt>
                <c:pt idx="1173">
                  <c:v>-0.93700000000000006</c:v>
                </c:pt>
                <c:pt idx="1174">
                  <c:v>-0.93700000000000006</c:v>
                </c:pt>
                <c:pt idx="1175">
                  <c:v>-0.93700000000000006</c:v>
                </c:pt>
                <c:pt idx="1176">
                  <c:v>-0.93700000000000006</c:v>
                </c:pt>
                <c:pt idx="1177">
                  <c:v>-0.93700000000000006</c:v>
                </c:pt>
                <c:pt idx="1178">
                  <c:v>-0.93700000000000006</c:v>
                </c:pt>
                <c:pt idx="1179">
                  <c:v>-0.93700000000000006</c:v>
                </c:pt>
                <c:pt idx="1180">
                  <c:v>-0.93700000000000006</c:v>
                </c:pt>
                <c:pt idx="1181">
                  <c:v>-0.93700000000000006</c:v>
                </c:pt>
                <c:pt idx="1182">
                  <c:v>-0.93700000000000006</c:v>
                </c:pt>
                <c:pt idx="1183">
                  <c:v>-0.93700000000000006</c:v>
                </c:pt>
                <c:pt idx="1184">
                  <c:v>-0.93700000000000006</c:v>
                </c:pt>
                <c:pt idx="1185">
                  <c:v>-0.93700000000000006</c:v>
                </c:pt>
                <c:pt idx="1186">
                  <c:v>-0.93700000000000006</c:v>
                </c:pt>
                <c:pt idx="1187">
                  <c:v>-0.93700000000000006</c:v>
                </c:pt>
                <c:pt idx="1188">
                  <c:v>-0.93700000000000006</c:v>
                </c:pt>
                <c:pt idx="1189">
                  <c:v>-0.93700000000000006</c:v>
                </c:pt>
                <c:pt idx="1190">
                  <c:v>-0.93700000000000006</c:v>
                </c:pt>
                <c:pt idx="1191">
                  <c:v>-0.93700000000000006</c:v>
                </c:pt>
                <c:pt idx="1192">
                  <c:v>-0.93700000000000006</c:v>
                </c:pt>
                <c:pt idx="1193">
                  <c:v>-0.93700000000000006</c:v>
                </c:pt>
                <c:pt idx="1194">
                  <c:v>-0.93700000000000006</c:v>
                </c:pt>
                <c:pt idx="1195">
                  <c:v>-0.875</c:v>
                </c:pt>
                <c:pt idx="1196">
                  <c:v>-0.93700000000000006</c:v>
                </c:pt>
                <c:pt idx="1197">
                  <c:v>-0.875</c:v>
                </c:pt>
                <c:pt idx="1198">
                  <c:v>-0.93700000000000006</c:v>
                </c:pt>
                <c:pt idx="1199">
                  <c:v>-0.875</c:v>
                </c:pt>
                <c:pt idx="1200">
                  <c:v>-0.875</c:v>
                </c:pt>
                <c:pt idx="1201">
                  <c:v>-0.875</c:v>
                </c:pt>
                <c:pt idx="1202">
                  <c:v>-0.875</c:v>
                </c:pt>
                <c:pt idx="1203">
                  <c:v>-0.875</c:v>
                </c:pt>
                <c:pt idx="1204">
                  <c:v>-0.81200000000000006</c:v>
                </c:pt>
                <c:pt idx="1205">
                  <c:v>-0.81200000000000006</c:v>
                </c:pt>
                <c:pt idx="1206">
                  <c:v>-0.81200000000000006</c:v>
                </c:pt>
                <c:pt idx="1207">
                  <c:v>-0.81200000000000006</c:v>
                </c:pt>
                <c:pt idx="1208">
                  <c:v>-0.81200000000000006</c:v>
                </c:pt>
                <c:pt idx="1209">
                  <c:v>-0.81200000000000006</c:v>
                </c:pt>
                <c:pt idx="1210">
                  <c:v>-0.81200000000000006</c:v>
                </c:pt>
                <c:pt idx="1211">
                  <c:v>-0.81200000000000006</c:v>
                </c:pt>
                <c:pt idx="1212">
                  <c:v>-0.81200000000000006</c:v>
                </c:pt>
                <c:pt idx="1213">
                  <c:v>-0.81200000000000006</c:v>
                </c:pt>
                <c:pt idx="1214">
                  <c:v>-0.75</c:v>
                </c:pt>
                <c:pt idx="1215">
                  <c:v>-0.81200000000000006</c:v>
                </c:pt>
                <c:pt idx="1216">
                  <c:v>-0.81200000000000006</c:v>
                </c:pt>
                <c:pt idx="1217">
                  <c:v>-0.81200000000000006</c:v>
                </c:pt>
                <c:pt idx="1218">
                  <c:v>-0.75</c:v>
                </c:pt>
                <c:pt idx="1219">
                  <c:v>-0.75</c:v>
                </c:pt>
                <c:pt idx="1220">
                  <c:v>-0.75</c:v>
                </c:pt>
                <c:pt idx="1221">
                  <c:v>-0.75</c:v>
                </c:pt>
                <c:pt idx="1222">
                  <c:v>-0.81200000000000006</c:v>
                </c:pt>
                <c:pt idx="1223">
                  <c:v>-0.81200000000000006</c:v>
                </c:pt>
                <c:pt idx="1224">
                  <c:v>-0.81200000000000006</c:v>
                </c:pt>
                <c:pt idx="1225">
                  <c:v>-0.81200000000000006</c:v>
                </c:pt>
                <c:pt idx="1226">
                  <c:v>-0.81200000000000006</c:v>
                </c:pt>
                <c:pt idx="1227">
                  <c:v>-0.81200000000000006</c:v>
                </c:pt>
                <c:pt idx="1228">
                  <c:v>-0.75</c:v>
                </c:pt>
                <c:pt idx="1229">
                  <c:v>-0.81200000000000006</c:v>
                </c:pt>
                <c:pt idx="1230">
                  <c:v>-0.81200000000000006</c:v>
                </c:pt>
                <c:pt idx="1231">
                  <c:v>-0.81200000000000006</c:v>
                </c:pt>
                <c:pt idx="1232">
                  <c:v>-0.81200000000000006</c:v>
                </c:pt>
                <c:pt idx="1233">
                  <c:v>-0.81200000000000006</c:v>
                </c:pt>
                <c:pt idx="1234">
                  <c:v>-0.81200000000000006</c:v>
                </c:pt>
                <c:pt idx="1235">
                  <c:v>-0.81200000000000006</c:v>
                </c:pt>
                <c:pt idx="1236">
                  <c:v>-0.81200000000000006</c:v>
                </c:pt>
                <c:pt idx="1237">
                  <c:v>-0.81200000000000006</c:v>
                </c:pt>
                <c:pt idx="1238">
                  <c:v>-0.81200000000000006</c:v>
                </c:pt>
                <c:pt idx="1239">
                  <c:v>-0.81200000000000006</c:v>
                </c:pt>
                <c:pt idx="1240">
                  <c:v>-0.81200000000000006</c:v>
                </c:pt>
                <c:pt idx="1241">
                  <c:v>-0.81200000000000006</c:v>
                </c:pt>
                <c:pt idx="1242">
                  <c:v>-0.81200000000000006</c:v>
                </c:pt>
                <c:pt idx="1243">
                  <c:v>-0.81200000000000006</c:v>
                </c:pt>
                <c:pt idx="1244">
                  <c:v>-0.81200000000000006</c:v>
                </c:pt>
                <c:pt idx="1245">
                  <c:v>-0.81200000000000006</c:v>
                </c:pt>
                <c:pt idx="1246">
                  <c:v>-0.81200000000000006</c:v>
                </c:pt>
                <c:pt idx="1247">
                  <c:v>-0.81200000000000006</c:v>
                </c:pt>
                <c:pt idx="1248">
                  <c:v>-0.75</c:v>
                </c:pt>
                <c:pt idx="1249">
                  <c:v>-0.75</c:v>
                </c:pt>
                <c:pt idx="1250">
                  <c:v>-0.75</c:v>
                </c:pt>
                <c:pt idx="1251">
                  <c:v>-0.75</c:v>
                </c:pt>
                <c:pt idx="1252">
                  <c:v>-0.75</c:v>
                </c:pt>
                <c:pt idx="1253">
                  <c:v>-0.75</c:v>
                </c:pt>
                <c:pt idx="1254">
                  <c:v>-0.75</c:v>
                </c:pt>
                <c:pt idx="1255">
                  <c:v>-0.75</c:v>
                </c:pt>
                <c:pt idx="1256">
                  <c:v>-0.75</c:v>
                </c:pt>
                <c:pt idx="1257">
                  <c:v>-0.75</c:v>
                </c:pt>
                <c:pt idx="1258">
                  <c:v>-0.75</c:v>
                </c:pt>
                <c:pt idx="1259">
                  <c:v>-0.68700000000000006</c:v>
                </c:pt>
                <c:pt idx="1260">
                  <c:v>-0.75</c:v>
                </c:pt>
                <c:pt idx="1261">
                  <c:v>-0.75</c:v>
                </c:pt>
                <c:pt idx="1262">
                  <c:v>-0.68700000000000006</c:v>
                </c:pt>
                <c:pt idx="1263">
                  <c:v>-0.75</c:v>
                </c:pt>
                <c:pt idx="1264">
                  <c:v>-0.68700000000000006</c:v>
                </c:pt>
                <c:pt idx="1265">
                  <c:v>-0.75</c:v>
                </c:pt>
                <c:pt idx="1266">
                  <c:v>-0.75</c:v>
                </c:pt>
                <c:pt idx="1267">
                  <c:v>-0.75</c:v>
                </c:pt>
                <c:pt idx="1268">
                  <c:v>-0.75</c:v>
                </c:pt>
                <c:pt idx="1269">
                  <c:v>-0.75</c:v>
                </c:pt>
                <c:pt idx="1270">
                  <c:v>-0.75</c:v>
                </c:pt>
                <c:pt idx="1271">
                  <c:v>-0.75</c:v>
                </c:pt>
                <c:pt idx="1272">
                  <c:v>-0.75</c:v>
                </c:pt>
                <c:pt idx="1273">
                  <c:v>-0.68700000000000006</c:v>
                </c:pt>
                <c:pt idx="1274">
                  <c:v>-0.75</c:v>
                </c:pt>
                <c:pt idx="1275">
                  <c:v>-0.68700000000000006</c:v>
                </c:pt>
                <c:pt idx="1276">
                  <c:v>-0.68700000000000006</c:v>
                </c:pt>
                <c:pt idx="1277">
                  <c:v>-0.75</c:v>
                </c:pt>
                <c:pt idx="1278">
                  <c:v>-0.75</c:v>
                </c:pt>
                <c:pt idx="1279">
                  <c:v>-0.75</c:v>
                </c:pt>
                <c:pt idx="1280">
                  <c:v>-0.75</c:v>
                </c:pt>
                <c:pt idx="1281">
                  <c:v>-0.75</c:v>
                </c:pt>
                <c:pt idx="1282">
                  <c:v>-0.81200000000000006</c:v>
                </c:pt>
                <c:pt idx="1283">
                  <c:v>-0.81200000000000006</c:v>
                </c:pt>
                <c:pt idx="1284">
                  <c:v>-0.81200000000000006</c:v>
                </c:pt>
                <c:pt idx="1285">
                  <c:v>-0.81200000000000006</c:v>
                </c:pt>
                <c:pt idx="1286">
                  <c:v>-0.81200000000000006</c:v>
                </c:pt>
                <c:pt idx="1287">
                  <c:v>-0.81200000000000006</c:v>
                </c:pt>
                <c:pt idx="1288">
                  <c:v>-0.875</c:v>
                </c:pt>
                <c:pt idx="1289">
                  <c:v>-0.81200000000000006</c:v>
                </c:pt>
                <c:pt idx="1290">
                  <c:v>-0.875</c:v>
                </c:pt>
                <c:pt idx="1291">
                  <c:v>-0.81200000000000006</c:v>
                </c:pt>
                <c:pt idx="1292">
                  <c:v>-0.875</c:v>
                </c:pt>
                <c:pt idx="1293">
                  <c:v>-0.875</c:v>
                </c:pt>
                <c:pt idx="1294">
                  <c:v>-0.875</c:v>
                </c:pt>
                <c:pt idx="1295">
                  <c:v>-0.875</c:v>
                </c:pt>
                <c:pt idx="1296">
                  <c:v>-0.875</c:v>
                </c:pt>
                <c:pt idx="1297">
                  <c:v>-0.875</c:v>
                </c:pt>
                <c:pt idx="1298">
                  <c:v>-0.875</c:v>
                </c:pt>
                <c:pt idx="1299">
                  <c:v>-0.81200000000000006</c:v>
                </c:pt>
                <c:pt idx="1300">
                  <c:v>-0.81200000000000006</c:v>
                </c:pt>
                <c:pt idx="1301">
                  <c:v>-0.81200000000000006</c:v>
                </c:pt>
                <c:pt idx="1302">
                  <c:v>-0.875</c:v>
                </c:pt>
                <c:pt idx="1303">
                  <c:v>-0.81200000000000006</c:v>
                </c:pt>
                <c:pt idx="1304">
                  <c:v>-0.81200000000000006</c:v>
                </c:pt>
                <c:pt idx="1305">
                  <c:v>-0.81200000000000006</c:v>
                </c:pt>
                <c:pt idx="1306">
                  <c:v>-0.81200000000000006</c:v>
                </c:pt>
                <c:pt idx="1307">
                  <c:v>-0.81200000000000006</c:v>
                </c:pt>
                <c:pt idx="1308">
                  <c:v>-0.81200000000000006</c:v>
                </c:pt>
                <c:pt idx="1309">
                  <c:v>-0.81200000000000006</c:v>
                </c:pt>
                <c:pt idx="1310">
                  <c:v>-0.81200000000000006</c:v>
                </c:pt>
                <c:pt idx="1311">
                  <c:v>-0.81200000000000006</c:v>
                </c:pt>
                <c:pt idx="1312">
                  <c:v>-0.81200000000000006</c:v>
                </c:pt>
                <c:pt idx="1313">
                  <c:v>-0.81200000000000006</c:v>
                </c:pt>
                <c:pt idx="1314">
                  <c:v>-0.81200000000000006</c:v>
                </c:pt>
                <c:pt idx="1315">
                  <c:v>-0.81200000000000006</c:v>
                </c:pt>
                <c:pt idx="1316">
                  <c:v>-0.81200000000000006</c:v>
                </c:pt>
                <c:pt idx="1317">
                  <c:v>-0.81200000000000006</c:v>
                </c:pt>
                <c:pt idx="1318">
                  <c:v>-0.81200000000000006</c:v>
                </c:pt>
                <c:pt idx="1319">
                  <c:v>-0.81200000000000006</c:v>
                </c:pt>
                <c:pt idx="1320">
                  <c:v>-0.81200000000000006</c:v>
                </c:pt>
                <c:pt idx="1321">
                  <c:v>-0.81200000000000006</c:v>
                </c:pt>
                <c:pt idx="1322">
                  <c:v>-0.81200000000000006</c:v>
                </c:pt>
                <c:pt idx="1323">
                  <c:v>-0.81200000000000006</c:v>
                </c:pt>
                <c:pt idx="1324">
                  <c:v>-0.81200000000000006</c:v>
                </c:pt>
                <c:pt idx="1325">
                  <c:v>-0.81200000000000006</c:v>
                </c:pt>
                <c:pt idx="1326">
                  <c:v>-0.81200000000000006</c:v>
                </c:pt>
                <c:pt idx="1327">
                  <c:v>-0.81200000000000006</c:v>
                </c:pt>
                <c:pt idx="1328">
                  <c:v>-0.81200000000000006</c:v>
                </c:pt>
                <c:pt idx="1329">
                  <c:v>-0.81200000000000006</c:v>
                </c:pt>
                <c:pt idx="1330">
                  <c:v>-0.81200000000000006</c:v>
                </c:pt>
                <c:pt idx="1331">
                  <c:v>-0.81200000000000006</c:v>
                </c:pt>
                <c:pt idx="1332">
                  <c:v>-0.81200000000000006</c:v>
                </c:pt>
                <c:pt idx="1333">
                  <c:v>-0.875</c:v>
                </c:pt>
                <c:pt idx="1334">
                  <c:v>-0.875</c:v>
                </c:pt>
                <c:pt idx="1335">
                  <c:v>-0.875</c:v>
                </c:pt>
                <c:pt idx="1336">
                  <c:v>-0.875</c:v>
                </c:pt>
                <c:pt idx="1337">
                  <c:v>-0.875</c:v>
                </c:pt>
                <c:pt idx="1338">
                  <c:v>-0.875</c:v>
                </c:pt>
                <c:pt idx="1339">
                  <c:v>-0.93700000000000006</c:v>
                </c:pt>
                <c:pt idx="1340">
                  <c:v>-0.875</c:v>
                </c:pt>
                <c:pt idx="1341">
                  <c:v>-0.93700000000000006</c:v>
                </c:pt>
                <c:pt idx="1342">
                  <c:v>-0.93700000000000006</c:v>
                </c:pt>
                <c:pt idx="1343">
                  <c:v>-0.93700000000000006</c:v>
                </c:pt>
                <c:pt idx="1344">
                  <c:v>-0.93700000000000006</c:v>
                </c:pt>
                <c:pt idx="1345">
                  <c:v>-0.93700000000000006</c:v>
                </c:pt>
                <c:pt idx="1346">
                  <c:v>-0.93700000000000006</c:v>
                </c:pt>
                <c:pt idx="1347">
                  <c:v>-0.93700000000000006</c:v>
                </c:pt>
                <c:pt idx="1348">
                  <c:v>-1</c:v>
                </c:pt>
                <c:pt idx="1349">
                  <c:v>-0.93700000000000006</c:v>
                </c:pt>
                <c:pt idx="1350">
                  <c:v>-1</c:v>
                </c:pt>
                <c:pt idx="1351">
                  <c:v>-1</c:v>
                </c:pt>
                <c:pt idx="1352">
                  <c:v>-1</c:v>
                </c:pt>
                <c:pt idx="1353">
                  <c:v>-1</c:v>
                </c:pt>
                <c:pt idx="1354">
                  <c:v>-1</c:v>
                </c:pt>
                <c:pt idx="1355">
                  <c:v>-1</c:v>
                </c:pt>
                <c:pt idx="1356">
                  <c:v>-1</c:v>
                </c:pt>
                <c:pt idx="1357">
                  <c:v>-0.93700000000000006</c:v>
                </c:pt>
                <c:pt idx="1358">
                  <c:v>-1</c:v>
                </c:pt>
                <c:pt idx="1359">
                  <c:v>-1</c:v>
                </c:pt>
                <c:pt idx="1360">
                  <c:v>-1</c:v>
                </c:pt>
                <c:pt idx="1361">
                  <c:v>-1</c:v>
                </c:pt>
                <c:pt idx="1362">
                  <c:v>-1.0620000000000001</c:v>
                </c:pt>
                <c:pt idx="1363">
                  <c:v>-1.0620000000000001</c:v>
                </c:pt>
                <c:pt idx="1364">
                  <c:v>-1</c:v>
                </c:pt>
                <c:pt idx="1365">
                  <c:v>-1</c:v>
                </c:pt>
                <c:pt idx="1366">
                  <c:v>-1</c:v>
                </c:pt>
                <c:pt idx="1367">
                  <c:v>-1</c:v>
                </c:pt>
                <c:pt idx="1368">
                  <c:v>-1</c:v>
                </c:pt>
                <c:pt idx="1369">
                  <c:v>-1</c:v>
                </c:pt>
                <c:pt idx="1370">
                  <c:v>-1</c:v>
                </c:pt>
                <c:pt idx="1371">
                  <c:v>-1</c:v>
                </c:pt>
                <c:pt idx="1372">
                  <c:v>-1</c:v>
                </c:pt>
                <c:pt idx="1373">
                  <c:v>-0.93700000000000006</c:v>
                </c:pt>
                <c:pt idx="1374">
                  <c:v>-0.93700000000000006</c:v>
                </c:pt>
                <c:pt idx="1375">
                  <c:v>-0.93700000000000006</c:v>
                </c:pt>
                <c:pt idx="1376">
                  <c:v>-1</c:v>
                </c:pt>
                <c:pt idx="1377">
                  <c:v>-0.93700000000000006</c:v>
                </c:pt>
                <c:pt idx="1378">
                  <c:v>-0.93700000000000006</c:v>
                </c:pt>
                <c:pt idx="1379">
                  <c:v>-0.93700000000000006</c:v>
                </c:pt>
                <c:pt idx="1380">
                  <c:v>-0.93700000000000006</c:v>
                </c:pt>
                <c:pt idx="1381">
                  <c:v>-0.93700000000000006</c:v>
                </c:pt>
                <c:pt idx="1382">
                  <c:v>-0.93700000000000006</c:v>
                </c:pt>
                <c:pt idx="1383">
                  <c:v>-0.93700000000000006</c:v>
                </c:pt>
                <c:pt idx="1384">
                  <c:v>-0.93700000000000006</c:v>
                </c:pt>
                <c:pt idx="1385">
                  <c:v>-0.93700000000000006</c:v>
                </c:pt>
                <c:pt idx="1386">
                  <c:v>-0.93700000000000006</c:v>
                </c:pt>
                <c:pt idx="1387">
                  <c:v>-0.93700000000000006</c:v>
                </c:pt>
                <c:pt idx="1388">
                  <c:v>-0.93700000000000006</c:v>
                </c:pt>
                <c:pt idx="1389">
                  <c:v>-0.93700000000000006</c:v>
                </c:pt>
                <c:pt idx="1390">
                  <c:v>-0.93700000000000006</c:v>
                </c:pt>
                <c:pt idx="1391">
                  <c:v>-0.93700000000000006</c:v>
                </c:pt>
                <c:pt idx="1392">
                  <c:v>-0.93700000000000006</c:v>
                </c:pt>
                <c:pt idx="1393">
                  <c:v>-0.93700000000000006</c:v>
                </c:pt>
                <c:pt idx="1394">
                  <c:v>-0.93700000000000006</c:v>
                </c:pt>
                <c:pt idx="1395">
                  <c:v>-0.93700000000000006</c:v>
                </c:pt>
                <c:pt idx="1396">
                  <c:v>-0.93700000000000006</c:v>
                </c:pt>
                <c:pt idx="1397">
                  <c:v>-0.93700000000000006</c:v>
                </c:pt>
                <c:pt idx="1398">
                  <c:v>-0.93700000000000006</c:v>
                </c:pt>
                <c:pt idx="1399">
                  <c:v>-0.93700000000000006</c:v>
                </c:pt>
                <c:pt idx="1400">
                  <c:v>-1</c:v>
                </c:pt>
                <c:pt idx="1401">
                  <c:v>-1</c:v>
                </c:pt>
                <c:pt idx="1402">
                  <c:v>-1</c:v>
                </c:pt>
                <c:pt idx="1403">
                  <c:v>-0.93700000000000006</c:v>
                </c:pt>
                <c:pt idx="1404">
                  <c:v>-0.93700000000000006</c:v>
                </c:pt>
                <c:pt idx="1405">
                  <c:v>-1</c:v>
                </c:pt>
                <c:pt idx="1406">
                  <c:v>-0.93700000000000006</c:v>
                </c:pt>
                <c:pt idx="1407">
                  <c:v>-1</c:v>
                </c:pt>
                <c:pt idx="1408">
                  <c:v>-0.93700000000000006</c:v>
                </c:pt>
                <c:pt idx="1409">
                  <c:v>-0.93700000000000006</c:v>
                </c:pt>
                <c:pt idx="1410">
                  <c:v>-0.93700000000000006</c:v>
                </c:pt>
                <c:pt idx="1411">
                  <c:v>-0.93700000000000006</c:v>
                </c:pt>
                <c:pt idx="1412">
                  <c:v>-0.93700000000000006</c:v>
                </c:pt>
                <c:pt idx="1413">
                  <c:v>-0.93700000000000006</c:v>
                </c:pt>
                <c:pt idx="1414">
                  <c:v>-0.93700000000000006</c:v>
                </c:pt>
                <c:pt idx="1415">
                  <c:v>-0.93700000000000006</c:v>
                </c:pt>
                <c:pt idx="1416">
                  <c:v>-0.93700000000000006</c:v>
                </c:pt>
                <c:pt idx="1417">
                  <c:v>-0.93700000000000006</c:v>
                </c:pt>
                <c:pt idx="1418">
                  <c:v>-0.875</c:v>
                </c:pt>
                <c:pt idx="1419">
                  <c:v>-0.93700000000000006</c:v>
                </c:pt>
                <c:pt idx="1420">
                  <c:v>-0.875</c:v>
                </c:pt>
                <c:pt idx="1421">
                  <c:v>-0.875</c:v>
                </c:pt>
                <c:pt idx="1422">
                  <c:v>-0.875</c:v>
                </c:pt>
                <c:pt idx="1423">
                  <c:v>-0.93700000000000006</c:v>
                </c:pt>
                <c:pt idx="1424">
                  <c:v>-0.875</c:v>
                </c:pt>
                <c:pt idx="1425">
                  <c:v>-0.875</c:v>
                </c:pt>
                <c:pt idx="1426">
                  <c:v>-0.875</c:v>
                </c:pt>
                <c:pt idx="1427">
                  <c:v>-0.875</c:v>
                </c:pt>
                <c:pt idx="1428">
                  <c:v>-0.875</c:v>
                </c:pt>
                <c:pt idx="1429">
                  <c:v>-0.875</c:v>
                </c:pt>
                <c:pt idx="1430">
                  <c:v>-0.875</c:v>
                </c:pt>
                <c:pt idx="1431">
                  <c:v>-0.875</c:v>
                </c:pt>
                <c:pt idx="1432">
                  <c:v>-0.875</c:v>
                </c:pt>
                <c:pt idx="1433">
                  <c:v>-0.875</c:v>
                </c:pt>
                <c:pt idx="1434">
                  <c:v>-0.875</c:v>
                </c:pt>
                <c:pt idx="1435">
                  <c:v>-0.875</c:v>
                </c:pt>
                <c:pt idx="1436">
                  <c:v>-0.875</c:v>
                </c:pt>
                <c:pt idx="1437">
                  <c:v>-0.875</c:v>
                </c:pt>
                <c:pt idx="1438">
                  <c:v>-0.875</c:v>
                </c:pt>
                <c:pt idx="1439">
                  <c:v>-0.875</c:v>
                </c:pt>
                <c:pt idx="1440">
                  <c:v>-0.875</c:v>
                </c:pt>
                <c:pt idx="1441">
                  <c:v>-0.875</c:v>
                </c:pt>
                <c:pt idx="1442">
                  <c:v>-0.93700000000000006</c:v>
                </c:pt>
                <c:pt idx="1443">
                  <c:v>-0.93700000000000006</c:v>
                </c:pt>
                <c:pt idx="1444">
                  <c:v>-0.875</c:v>
                </c:pt>
                <c:pt idx="1445">
                  <c:v>-0.875</c:v>
                </c:pt>
                <c:pt idx="1446">
                  <c:v>-0.875</c:v>
                </c:pt>
                <c:pt idx="1447">
                  <c:v>-0.875</c:v>
                </c:pt>
                <c:pt idx="1448">
                  <c:v>-0.875</c:v>
                </c:pt>
                <c:pt idx="1449">
                  <c:v>-0.875</c:v>
                </c:pt>
                <c:pt idx="1450">
                  <c:v>-0.875</c:v>
                </c:pt>
                <c:pt idx="1451">
                  <c:v>-0.875</c:v>
                </c:pt>
                <c:pt idx="1452">
                  <c:v>-0.875</c:v>
                </c:pt>
                <c:pt idx="1453">
                  <c:v>-0.875</c:v>
                </c:pt>
                <c:pt idx="1454">
                  <c:v>-0.875</c:v>
                </c:pt>
                <c:pt idx="1455">
                  <c:v>-0.875</c:v>
                </c:pt>
                <c:pt idx="1456">
                  <c:v>-0.875</c:v>
                </c:pt>
                <c:pt idx="1457">
                  <c:v>-0.875</c:v>
                </c:pt>
                <c:pt idx="1458">
                  <c:v>-0.875</c:v>
                </c:pt>
                <c:pt idx="1459">
                  <c:v>-0.875</c:v>
                </c:pt>
                <c:pt idx="1460">
                  <c:v>-0.875</c:v>
                </c:pt>
                <c:pt idx="1461">
                  <c:v>-0.875</c:v>
                </c:pt>
                <c:pt idx="1462">
                  <c:v>-0.81200000000000006</c:v>
                </c:pt>
                <c:pt idx="1463">
                  <c:v>-0.875</c:v>
                </c:pt>
                <c:pt idx="1464">
                  <c:v>-0.875</c:v>
                </c:pt>
                <c:pt idx="1465">
                  <c:v>-0.875</c:v>
                </c:pt>
                <c:pt idx="1466">
                  <c:v>-0.875</c:v>
                </c:pt>
                <c:pt idx="1467">
                  <c:v>-0.875</c:v>
                </c:pt>
                <c:pt idx="1468">
                  <c:v>-0.81200000000000006</c:v>
                </c:pt>
                <c:pt idx="1469">
                  <c:v>-0.81200000000000006</c:v>
                </c:pt>
                <c:pt idx="1470">
                  <c:v>-0.81200000000000006</c:v>
                </c:pt>
                <c:pt idx="1471">
                  <c:v>-0.875</c:v>
                </c:pt>
                <c:pt idx="1472">
                  <c:v>-0.875</c:v>
                </c:pt>
                <c:pt idx="1473">
                  <c:v>-0.875</c:v>
                </c:pt>
                <c:pt idx="1474">
                  <c:v>-0.875</c:v>
                </c:pt>
                <c:pt idx="1475">
                  <c:v>-0.875</c:v>
                </c:pt>
                <c:pt idx="1476">
                  <c:v>-0.875</c:v>
                </c:pt>
                <c:pt idx="1477">
                  <c:v>-0.875</c:v>
                </c:pt>
                <c:pt idx="1478">
                  <c:v>-0.81200000000000006</c:v>
                </c:pt>
                <c:pt idx="1479">
                  <c:v>-0.875</c:v>
                </c:pt>
                <c:pt idx="1480">
                  <c:v>-0.875</c:v>
                </c:pt>
                <c:pt idx="1481">
                  <c:v>-0.81200000000000006</c:v>
                </c:pt>
                <c:pt idx="1482">
                  <c:v>-0.875</c:v>
                </c:pt>
                <c:pt idx="1483">
                  <c:v>-0.875</c:v>
                </c:pt>
                <c:pt idx="1484">
                  <c:v>-0.875</c:v>
                </c:pt>
                <c:pt idx="1485">
                  <c:v>-0.875</c:v>
                </c:pt>
                <c:pt idx="1486">
                  <c:v>-0.81200000000000006</c:v>
                </c:pt>
                <c:pt idx="1487">
                  <c:v>-0.81200000000000006</c:v>
                </c:pt>
                <c:pt idx="1488">
                  <c:v>-0.81200000000000006</c:v>
                </c:pt>
                <c:pt idx="1489">
                  <c:v>-0.81200000000000006</c:v>
                </c:pt>
                <c:pt idx="1490">
                  <c:v>-0.81200000000000006</c:v>
                </c:pt>
                <c:pt idx="1491">
                  <c:v>-0.81200000000000006</c:v>
                </c:pt>
                <c:pt idx="1492">
                  <c:v>-0.81200000000000006</c:v>
                </c:pt>
                <c:pt idx="1493">
                  <c:v>-0.81200000000000006</c:v>
                </c:pt>
                <c:pt idx="1494">
                  <c:v>-0.81200000000000006</c:v>
                </c:pt>
                <c:pt idx="1495">
                  <c:v>-0.81200000000000006</c:v>
                </c:pt>
                <c:pt idx="1496">
                  <c:v>-0.81200000000000006</c:v>
                </c:pt>
                <c:pt idx="1497">
                  <c:v>-0.81200000000000006</c:v>
                </c:pt>
                <c:pt idx="1498">
                  <c:v>-0.81200000000000006</c:v>
                </c:pt>
                <c:pt idx="1499">
                  <c:v>-0.81200000000000006</c:v>
                </c:pt>
                <c:pt idx="1500">
                  <c:v>-0.81200000000000006</c:v>
                </c:pt>
                <c:pt idx="1501">
                  <c:v>-0.81200000000000006</c:v>
                </c:pt>
                <c:pt idx="1502">
                  <c:v>-0.875</c:v>
                </c:pt>
                <c:pt idx="1503">
                  <c:v>-0.875</c:v>
                </c:pt>
                <c:pt idx="1504">
                  <c:v>-0.875</c:v>
                </c:pt>
                <c:pt idx="1505">
                  <c:v>-0.875</c:v>
                </c:pt>
                <c:pt idx="1506">
                  <c:v>-0.875</c:v>
                </c:pt>
                <c:pt idx="1507">
                  <c:v>-0.875</c:v>
                </c:pt>
                <c:pt idx="1508">
                  <c:v>-0.875</c:v>
                </c:pt>
                <c:pt idx="1509">
                  <c:v>-0.875</c:v>
                </c:pt>
                <c:pt idx="1510">
                  <c:v>-0.875</c:v>
                </c:pt>
                <c:pt idx="1511">
                  <c:v>-0.875</c:v>
                </c:pt>
                <c:pt idx="1512">
                  <c:v>-0.875</c:v>
                </c:pt>
                <c:pt idx="1513">
                  <c:v>-0.875</c:v>
                </c:pt>
                <c:pt idx="1514">
                  <c:v>-0.93700000000000006</c:v>
                </c:pt>
                <c:pt idx="1515">
                  <c:v>-0.875</c:v>
                </c:pt>
                <c:pt idx="1516">
                  <c:v>-0.875</c:v>
                </c:pt>
                <c:pt idx="1517">
                  <c:v>-0.875</c:v>
                </c:pt>
                <c:pt idx="1518">
                  <c:v>-0.93700000000000006</c:v>
                </c:pt>
                <c:pt idx="1519">
                  <c:v>-0.93700000000000006</c:v>
                </c:pt>
                <c:pt idx="1520">
                  <c:v>-0.93700000000000006</c:v>
                </c:pt>
                <c:pt idx="1521">
                  <c:v>-0.875</c:v>
                </c:pt>
                <c:pt idx="1522">
                  <c:v>-0.93700000000000006</c:v>
                </c:pt>
                <c:pt idx="1523">
                  <c:v>-0.93700000000000006</c:v>
                </c:pt>
                <c:pt idx="1524">
                  <c:v>-0.93700000000000006</c:v>
                </c:pt>
                <c:pt idx="1525">
                  <c:v>-0.875</c:v>
                </c:pt>
                <c:pt idx="1526">
                  <c:v>-0.93700000000000006</c:v>
                </c:pt>
                <c:pt idx="1527">
                  <c:v>-0.875</c:v>
                </c:pt>
                <c:pt idx="1528">
                  <c:v>-0.875</c:v>
                </c:pt>
                <c:pt idx="1529">
                  <c:v>-0.875</c:v>
                </c:pt>
                <c:pt idx="1530">
                  <c:v>-0.875</c:v>
                </c:pt>
                <c:pt idx="1531">
                  <c:v>-0.875</c:v>
                </c:pt>
                <c:pt idx="1532">
                  <c:v>-0.875</c:v>
                </c:pt>
                <c:pt idx="1533">
                  <c:v>-0.875</c:v>
                </c:pt>
                <c:pt idx="1534">
                  <c:v>-0.875</c:v>
                </c:pt>
                <c:pt idx="1535">
                  <c:v>-0.81200000000000006</c:v>
                </c:pt>
                <c:pt idx="1536">
                  <c:v>-0.81200000000000006</c:v>
                </c:pt>
                <c:pt idx="1537">
                  <c:v>-0.875</c:v>
                </c:pt>
                <c:pt idx="1538">
                  <c:v>-0.875</c:v>
                </c:pt>
                <c:pt idx="1539">
                  <c:v>-0.81200000000000006</c:v>
                </c:pt>
                <c:pt idx="1540">
                  <c:v>-0.81200000000000006</c:v>
                </c:pt>
                <c:pt idx="1541">
                  <c:v>-0.81200000000000006</c:v>
                </c:pt>
                <c:pt idx="1542">
                  <c:v>-0.81200000000000006</c:v>
                </c:pt>
                <c:pt idx="1543">
                  <c:v>-0.81200000000000006</c:v>
                </c:pt>
                <c:pt idx="1544">
                  <c:v>-0.81200000000000006</c:v>
                </c:pt>
                <c:pt idx="1545">
                  <c:v>-0.81200000000000006</c:v>
                </c:pt>
                <c:pt idx="1546">
                  <c:v>-0.81200000000000006</c:v>
                </c:pt>
                <c:pt idx="1547">
                  <c:v>-0.81200000000000006</c:v>
                </c:pt>
                <c:pt idx="1548">
                  <c:v>-0.81200000000000006</c:v>
                </c:pt>
                <c:pt idx="1549">
                  <c:v>-0.81200000000000006</c:v>
                </c:pt>
                <c:pt idx="1550">
                  <c:v>-0.81200000000000006</c:v>
                </c:pt>
                <c:pt idx="1551">
                  <c:v>-0.81200000000000006</c:v>
                </c:pt>
                <c:pt idx="1552">
                  <c:v>-0.81200000000000006</c:v>
                </c:pt>
                <c:pt idx="1553">
                  <c:v>-0.81200000000000006</c:v>
                </c:pt>
                <c:pt idx="1554">
                  <c:v>-0.81200000000000006</c:v>
                </c:pt>
                <c:pt idx="1555">
                  <c:v>-0.81200000000000006</c:v>
                </c:pt>
                <c:pt idx="1556">
                  <c:v>-0.875</c:v>
                </c:pt>
                <c:pt idx="1557">
                  <c:v>-0.81200000000000006</c:v>
                </c:pt>
                <c:pt idx="1558">
                  <c:v>-0.81200000000000006</c:v>
                </c:pt>
                <c:pt idx="1559">
                  <c:v>-0.81200000000000006</c:v>
                </c:pt>
                <c:pt idx="1560">
                  <c:v>-0.81200000000000006</c:v>
                </c:pt>
                <c:pt idx="1561">
                  <c:v>-0.81200000000000006</c:v>
                </c:pt>
                <c:pt idx="1562">
                  <c:v>-0.81200000000000006</c:v>
                </c:pt>
                <c:pt idx="1563">
                  <c:v>-0.81200000000000006</c:v>
                </c:pt>
                <c:pt idx="1564">
                  <c:v>-0.81200000000000006</c:v>
                </c:pt>
                <c:pt idx="1565">
                  <c:v>-0.81200000000000006</c:v>
                </c:pt>
                <c:pt idx="1566">
                  <c:v>-0.81200000000000006</c:v>
                </c:pt>
                <c:pt idx="1567">
                  <c:v>-0.81200000000000006</c:v>
                </c:pt>
                <c:pt idx="1568">
                  <c:v>-0.81200000000000006</c:v>
                </c:pt>
                <c:pt idx="1569">
                  <c:v>-0.81200000000000006</c:v>
                </c:pt>
                <c:pt idx="1570">
                  <c:v>-0.81200000000000006</c:v>
                </c:pt>
                <c:pt idx="1571">
                  <c:v>-0.81200000000000006</c:v>
                </c:pt>
                <c:pt idx="1572">
                  <c:v>-0.81200000000000006</c:v>
                </c:pt>
                <c:pt idx="1573">
                  <c:v>-0.81200000000000006</c:v>
                </c:pt>
                <c:pt idx="1574">
                  <c:v>-0.81200000000000006</c:v>
                </c:pt>
                <c:pt idx="1575">
                  <c:v>-0.81200000000000006</c:v>
                </c:pt>
                <c:pt idx="1576">
                  <c:v>-0.81200000000000006</c:v>
                </c:pt>
                <c:pt idx="1577">
                  <c:v>-0.81200000000000006</c:v>
                </c:pt>
                <c:pt idx="1578">
                  <c:v>-0.81200000000000006</c:v>
                </c:pt>
                <c:pt idx="1579">
                  <c:v>-0.81200000000000006</c:v>
                </c:pt>
                <c:pt idx="1580">
                  <c:v>-0.81200000000000006</c:v>
                </c:pt>
                <c:pt idx="1581">
                  <c:v>-0.81200000000000006</c:v>
                </c:pt>
                <c:pt idx="1582">
                  <c:v>-0.81200000000000006</c:v>
                </c:pt>
                <c:pt idx="1583">
                  <c:v>-0.81200000000000006</c:v>
                </c:pt>
                <c:pt idx="1584">
                  <c:v>-0.875</c:v>
                </c:pt>
                <c:pt idx="1585">
                  <c:v>-0.81200000000000006</c:v>
                </c:pt>
                <c:pt idx="1586">
                  <c:v>-0.81200000000000006</c:v>
                </c:pt>
                <c:pt idx="1587">
                  <c:v>-0.81200000000000006</c:v>
                </c:pt>
                <c:pt idx="1588">
                  <c:v>-0.81200000000000006</c:v>
                </c:pt>
                <c:pt idx="1589">
                  <c:v>-0.81200000000000006</c:v>
                </c:pt>
                <c:pt idx="1590">
                  <c:v>-0.81200000000000006</c:v>
                </c:pt>
                <c:pt idx="1591">
                  <c:v>-0.81200000000000006</c:v>
                </c:pt>
                <c:pt idx="1592">
                  <c:v>-0.81200000000000006</c:v>
                </c:pt>
                <c:pt idx="1593">
                  <c:v>-0.81200000000000006</c:v>
                </c:pt>
                <c:pt idx="1594">
                  <c:v>-0.81200000000000006</c:v>
                </c:pt>
                <c:pt idx="1595">
                  <c:v>-0.81200000000000006</c:v>
                </c:pt>
                <c:pt idx="1596">
                  <c:v>-0.81200000000000006</c:v>
                </c:pt>
                <c:pt idx="1597">
                  <c:v>-0.81200000000000006</c:v>
                </c:pt>
                <c:pt idx="1598">
                  <c:v>-0.81200000000000006</c:v>
                </c:pt>
                <c:pt idx="1599">
                  <c:v>-0.75</c:v>
                </c:pt>
                <c:pt idx="1600">
                  <c:v>-0.81200000000000006</c:v>
                </c:pt>
                <c:pt idx="1601">
                  <c:v>-0.81200000000000006</c:v>
                </c:pt>
                <c:pt idx="1602">
                  <c:v>-0.75</c:v>
                </c:pt>
                <c:pt idx="1603">
                  <c:v>-0.81200000000000006</c:v>
                </c:pt>
                <c:pt idx="1604">
                  <c:v>-0.75</c:v>
                </c:pt>
                <c:pt idx="1605">
                  <c:v>-0.75</c:v>
                </c:pt>
                <c:pt idx="1606">
                  <c:v>-0.75</c:v>
                </c:pt>
                <c:pt idx="1607">
                  <c:v>-0.75</c:v>
                </c:pt>
                <c:pt idx="1608">
                  <c:v>-0.75</c:v>
                </c:pt>
                <c:pt idx="1609">
                  <c:v>-0.68700000000000006</c:v>
                </c:pt>
                <c:pt idx="1610">
                  <c:v>-0.75</c:v>
                </c:pt>
                <c:pt idx="1611">
                  <c:v>-0.75</c:v>
                </c:pt>
                <c:pt idx="1612">
                  <c:v>-0.68700000000000006</c:v>
                </c:pt>
                <c:pt idx="1613">
                  <c:v>-0.68700000000000006</c:v>
                </c:pt>
                <c:pt idx="1614">
                  <c:v>-0.75</c:v>
                </c:pt>
                <c:pt idx="1615">
                  <c:v>-0.75</c:v>
                </c:pt>
                <c:pt idx="1616">
                  <c:v>-0.75</c:v>
                </c:pt>
                <c:pt idx="1617">
                  <c:v>-0.75</c:v>
                </c:pt>
                <c:pt idx="1618">
                  <c:v>-0.75</c:v>
                </c:pt>
                <c:pt idx="1619">
                  <c:v>-0.75</c:v>
                </c:pt>
                <c:pt idx="1620">
                  <c:v>-0.75</c:v>
                </c:pt>
                <c:pt idx="1621">
                  <c:v>-0.75</c:v>
                </c:pt>
                <c:pt idx="1622">
                  <c:v>-0.75</c:v>
                </c:pt>
                <c:pt idx="1623">
                  <c:v>-0.68700000000000006</c:v>
                </c:pt>
                <c:pt idx="1624">
                  <c:v>-0.75</c:v>
                </c:pt>
                <c:pt idx="1625">
                  <c:v>-0.68700000000000006</c:v>
                </c:pt>
                <c:pt idx="1626">
                  <c:v>-0.68700000000000006</c:v>
                </c:pt>
                <c:pt idx="1627">
                  <c:v>-0.68700000000000006</c:v>
                </c:pt>
                <c:pt idx="1628">
                  <c:v>-0.68700000000000006</c:v>
                </c:pt>
                <c:pt idx="1629">
                  <c:v>-0.68700000000000006</c:v>
                </c:pt>
                <c:pt idx="1630">
                  <c:v>-0.68700000000000006</c:v>
                </c:pt>
                <c:pt idx="1631">
                  <c:v>-0.68700000000000006</c:v>
                </c:pt>
                <c:pt idx="1632">
                  <c:v>-0.68700000000000006</c:v>
                </c:pt>
                <c:pt idx="1633">
                  <c:v>-0.68700000000000006</c:v>
                </c:pt>
                <c:pt idx="1634">
                  <c:v>-0.68700000000000006</c:v>
                </c:pt>
                <c:pt idx="1635">
                  <c:v>-0.68700000000000006</c:v>
                </c:pt>
                <c:pt idx="1636">
                  <c:v>-0.68700000000000006</c:v>
                </c:pt>
                <c:pt idx="1637">
                  <c:v>-0.75</c:v>
                </c:pt>
                <c:pt idx="1638">
                  <c:v>-0.75</c:v>
                </c:pt>
                <c:pt idx="1639">
                  <c:v>-0.75</c:v>
                </c:pt>
                <c:pt idx="1640">
                  <c:v>-0.75</c:v>
                </c:pt>
                <c:pt idx="1641">
                  <c:v>-0.75</c:v>
                </c:pt>
                <c:pt idx="1642">
                  <c:v>-0.75</c:v>
                </c:pt>
                <c:pt idx="1643">
                  <c:v>-0.75</c:v>
                </c:pt>
                <c:pt idx="1644">
                  <c:v>-0.75</c:v>
                </c:pt>
                <c:pt idx="1645">
                  <c:v>-0.75</c:v>
                </c:pt>
                <c:pt idx="1646">
                  <c:v>-0.75</c:v>
                </c:pt>
                <c:pt idx="1647">
                  <c:v>-0.75</c:v>
                </c:pt>
                <c:pt idx="1648">
                  <c:v>-0.75</c:v>
                </c:pt>
                <c:pt idx="1649">
                  <c:v>-0.75</c:v>
                </c:pt>
                <c:pt idx="1650">
                  <c:v>-0.75</c:v>
                </c:pt>
                <c:pt idx="1651">
                  <c:v>-0.75</c:v>
                </c:pt>
                <c:pt idx="1652">
                  <c:v>-0.75</c:v>
                </c:pt>
                <c:pt idx="1653">
                  <c:v>-0.75</c:v>
                </c:pt>
                <c:pt idx="1654">
                  <c:v>-0.75</c:v>
                </c:pt>
                <c:pt idx="1655">
                  <c:v>-0.75</c:v>
                </c:pt>
                <c:pt idx="1656">
                  <c:v>-0.75</c:v>
                </c:pt>
                <c:pt idx="1657">
                  <c:v>-0.75</c:v>
                </c:pt>
                <c:pt idx="1658">
                  <c:v>-0.75</c:v>
                </c:pt>
                <c:pt idx="1659">
                  <c:v>-0.75</c:v>
                </c:pt>
                <c:pt idx="1660">
                  <c:v>-0.75</c:v>
                </c:pt>
                <c:pt idx="1661">
                  <c:v>-0.75</c:v>
                </c:pt>
                <c:pt idx="1662">
                  <c:v>-0.75</c:v>
                </c:pt>
                <c:pt idx="1663">
                  <c:v>-0.75</c:v>
                </c:pt>
                <c:pt idx="1664">
                  <c:v>-0.75</c:v>
                </c:pt>
                <c:pt idx="1665">
                  <c:v>-0.75</c:v>
                </c:pt>
                <c:pt idx="1666">
                  <c:v>-0.75</c:v>
                </c:pt>
                <c:pt idx="1667">
                  <c:v>-0.75</c:v>
                </c:pt>
                <c:pt idx="1668">
                  <c:v>-0.75</c:v>
                </c:pt>
                <c:pt idx="1669">
                  <c:v>-0.75</c:v>
                </c:pt>
                <c:pt idx="1670">
                  <c:v>-0.75</c:v>
                </c:pt>
                <c:pt idx="1671">
                  <c:v>-0.75</c:v>
                </c:pt>
                <c:pt idx="1672">
                  <c:v>-0.75</c:v>
                </c:pt>
                <c:pt idx="1673">
                  <c:v>-0.75</c:v>
                </c:pt>
                <c:pt idx="1674">
                  <c:v>-0.75</c:v>
                </c:pt>
                <c:pt idx="1675">
                  <c:v>-0.75</c:v>
                </c:pt>
                <c:pt idx="1676">
                  <c:v>-0.75</c:v>
                </c:pt>
                <c:pt idx="1677">
                  <c:v>-0.75</c:v>
                </c:pt>
                <c:pt idx="1678">
                  <c:v>-0.75</c:v>
                </c:pt>
                <c:pt idx="1679">
                  <c:v>-0.75</c:v>
                </c:pt>
                <c:pt idx="1680">
                  <c:v>-0.81200000000000006</c:v>
                </c:pt>
                <c:pt idx="1681">
                  <c:v>-0.75</c:v>
                </c:pt>
                <c:pt idx="1682">
                  <c:v>-0.75</c:v>
                </c:pt>
                <c:pt idx="1683">
                  <c:v>-0.75</c:v>
                </c:pt>
                <c:pt idx="1684">
                  <c:v>-0.81200000000000006</c:v>
                </c:pt>
                <c:pt idx="1685">
                  <c:v>-0.81200000000000006</c:v>
                </c:pt>
                <c:pt idx="1686">
                  <c:v>-0.81200000000000006</c:v>
                </c:pt>
                <c:pt idx="1687">
                  <c:v>-0.81200000000000006</c:v>
                </c:pt>
                <c:pt idx="1688">
                  <c:v>-0.81200000000000006</c:v>
                </c:pt>
                <c:pt idx="1689">
                  <c:v>-0.81200000000000006</c:v>
                </c:pt>
                <c:pt idx="1690">
                  <c:v>-0.81200000000000006</c:v>
                </c:pt>
                <c:pt idx="1691">
                  <c:v>-0.81200000000000006</c:v>
                </c:pt>
                <c:pt idx="1692">
                  <c:v>-0.81200000000000006</c:v>
                </c:pt>
                <c:pt idx="1693">
                  <c:v>-0.81200000000000006</c:v>
                </c:pt>
                <c:pt idx="1694">
                  <c:v>-0.81200000000000006</c:v>
                </c:pt>
                <c:pt idx="1695">
                  <c:v>-0.81200000000000006</c:v>
                </c:pt>
                <c:pt idx="1696">
                  <c:v>-0.81200000000000006</c:v>
                </c:pt>
                <c:pt idx="1697">
                  <c:v>-0.75</c:v>
                </c:pt>
                <c:pt idx="1698">
                  <c:v>-0.75</c:v>
                </c:pt>
                <c:pt idx="1699">
                  <c:v>-0.75</c:v>
                </c:pt>
                <c:pt idx="1700">
                  <c:v>-0.75</c:v>
                </c:pt>
                <c:pt idx="1701">
                  <c:v>-0.81200000000000006</c:v>
                </c:pt>
                <c:pt idx="1702">
                  <c:v>-0.75</c:v>
                </c:pt>
                <c:pt idx="1703">
                  <c:v>-0.75</c:v>
                </c:pt>
                <c:pt idx="1704">
                  <c:v>-0.75</c:v>
                </c:pt>
                <c:pt idx="1705">
                  <c:v>-0.75</c:v>
                </c:pt>
                <c:pt idx="1706">
                  <c:v>-0.75</c:v>
                </c:pt>
                <c:pt idx="1707">
                  <c:v>-0.68700000000000006</c:v>
                </c:pt>
                <c:pt idx="1708">
                  <c:v>-0.68700000000000006</c:v>
                </c:pt>
                <c:pt idx="1709">
                  <c:v>-0.68700000000000006</c:v>
                </c:pt>
                <c:pt idx="1710">
                  <c:v>-0.68700000000000006</c:v>
                </c:pt>
                <c:pt idx="1711">
                  <c:v>-0.68700000000000006</c:v>
                </c:pt>
                <c:pt idx="1712">
                  <c:v>-0.68700000000000006</c:v>
                </c:pt>
                <c:pt idx="1713">
                  <c:v>-0.68700000000000006</c:v>
                </c:pt>
                <c:pt idx="1714">
                  <c:v>-0.68700000000000006</c:v>
                </c:pt>
                <c:pt idx="1715">
                  <c:v>-0.68700000000000006</c:v>
                </c:pt>
                <c:pt idx="1716">
                  <c:v>-0.68700000000000006</c:v>
                </c:pt>
                <c:pt idx="1717">
                  <c:v>-0.68700000000000006</c:v>
                </c:pt>
                <c:pt idx="1718">
                  <c:v>-0.68700000000000006</c:v>
                </c:pt>
                <c:pt idx="1719">
                  <c:v>-0.68700000000000006</c:v>
                </c:pt>
                <c:pt idx="1720">
                  <c:v>-0.68700000000000006</c:v>
                </c:pt>
                <c:pt idx="1721">
                  <c:v>-0.68700000000000006</c:v>
                </c:pt>
                <c:pt idx="1722">
                  <c:v>-0.68700000000000006</c:v>
                </c:pt>
                <c:pt idx="1723">
                  <c:v>-0.68700000000000006</c:v>
                </c:pt>
                <c:pt idx="1724">
                  <c:v>-0.68700000000000006</c:v>
                </c:pt>
                <c:pt idx="1725">
                  <c:v>-0.68700000000000006</c:v>
                </c:pt>
                <c:pt idx="1726">
                  <c:v>-0.68700000000000006</c:v>
                </c:pt>
                <c:pt idx="1727">
                  <c:v>-0.68700000000000006</c:v>
                </c:pt>
                <c:pt idx="1728">
                  <c:v>-0.68700000000000006</c:v>
                </c:pt>
                <c:pt idx="1729">
                  <c:v>-0.68700000000000006</c:v>
                </c:pt>
                <c:pt idx="1730">
                  <c:v>-0.68700000000000006</c:v>
                </c:pt>
                <c:pt idx="1731">
                  <c:v>-0.68700000000000006</c:v>
                </c:pt>
                <c:pt idx="1732">
                  <c:v>-0.68700000000000006</c:v>
                </c:pt>
                <c:pt idx="1733">
                  <c:v>-0.75</c:v>
                </c:pt>
                <c:pt idx="1734">
                  <c:v>-0.68700000000000006</c:v>
                </c:pt>
                <c:pt idx="1735">
                  <c:v>-0.75</c:v>
                </c:pt>
                <c:pt idx="1736">
                  <c:v>-0.75</c:v>
                </c:pt>
                <c:pt idx="1737">
                  <c:v>-0.75</c:v>
                </c:pt>
                <c:pt idx="1738">
                  <c:v>-0.75</c:v>
                </c:pt>
                <c:pt idx="1739">
                  <c:v>-0.75</c:v>
                </c:pt>
                <c:pt idx="1740">
                  <c:v>-0.75</c:v>
                </c:pt>
                <c:pt idx="1741">
                  <c:v>-0.75</c:v>
                </c:pt>
                <c:pt idx="1742">
                  <c:v>-0.75</c:v>
                </c:pt>
                <c:pt idx="1743">
                  <c:v>-0.75</c:v>
                </c:pt>
                <c:pt idx="1744">
                  <c:v>-0.75</c:v>
                </c:pt>
                <c:pt idx="1745">
                  <c:v>-0.81200000000000006</c:v>
                </c:pt>
                <c:pt idx="1746">
                  <c:v>-0.75</c:v>
                </c:pt>
                <c:pt idx="1747">
                  <c:v>-0.81200000000000006</c:v>
                </c:pt>
                <c:pt idx="1748">
                  <c:v>-0.75</c:v>
                </c:pt>
                <c:pt idx="1749">
                  <c:v>-0.75</c:v>
                </c:pt>
                <c:pt idx="1750">
                  <c:v>-0.75</c:v>
                </c:pt>
                <c:pt idx="1751">
                  <c:v>-0.81200000000000006</c:v>
                </c:pt>
                <c:pt idx="1752">
                  <c:v>-0.75</c:v>
                </c:pt>
                <c:pt idx="1753">
                  <c:v>-0.81200000000000006</c:v>
                </c:pt>
                <c:pt idx="1754">
                  <c:v>-0.75</c:v>
                </c:pt>
                <c:pt idx="1755">
                  <c:v>-0.75</c:v>
                </c:pt>
                <c:pt idx="1756">
                  <c:v>-0.75</c:v>
                </c:pt>
                <c:pt idx="1757">
                  <c:v>-0.81200000000000006</c:v>
                </c:pt>
                <c:pt idx="1758">
                  <c:v>-0.75</c:v>
                </c:pt>
                <c:pt idx="1759">
                  <c:v>-0.75</c:v>
                </c:pt>
                <c:pt idx="1760">
                  <c:v>-0.75</c:v>
                </c:pt>
                <c:pt idx="1761">
                  <c:v>-0.75</c:v>
                </c:pt>
                <c:pt idx="1762">
                  <c:v>-0.75</c:v>
                </c:pt>
                <c:pt idx="1763">
                  <c:v>-0.75</c:v>
                </c:pt>
                <c:pt idx="1764">
                  <c:v>-0.75</c:v>
                </c:pt>
                <c:pt idx="1765">
                  <c:v>-0.75</c:v>
                </c:pt>
                <c:pt idx="1766">
                  <c:v>-0.75</c:v>
                </c:pt>
                <c:pt idx="1767">
                  <c:v>-0.68700000000000006</c:v>
                </c:pt>
                <c:pt idx="1768">
                  <c:v>-0.68700000000000006</c:v>
                </c:pt>
                <c:pt idx="1769">
                  <c:v>-0.75</c:v>
                </c:pt>
                <c:pt idx="1770">
                  <c:v>-0.68700000000000006</c:v>
                </c:pt>
                <c:pt idx="1771">
                  <c:v>-0.68700000000000006</c:v>
                </c:pt>
                <c:pt idx="1772">
                  <c:v>-0.68700000000000006</c:v>
                </c:pt>
                <c:pt idx="1773">
                  <c:v>-0.68700000000000006</c:v>
                </c:pt>
                <c:pt idx="1774">
                  <c:v>-0.68700000000000006</c:v>
                </c:pt>
                <c:pt idx="1775">
                  <c:v>-0.68700000000000006</c:v>
                </c:pt>
                <c:pt idx="1776">
                  <c:v>-0.68700000000000006</c:v>
                </c:pt>
                <c:pt idx="1777">
                  <c:v>-0.68700000000000006</c:v>
                </c:pt>
                <c:pt idx="1778">
                  <c:v>-0.68700000000000006</c:v>
                </c:pt>
                <c:pt idx="1779">
                  <c:v>-0.68700000000000006</c:v>
                </c:pt>
                <c:pt idx="1780">
                  <c:v>-0.68700000000000006</c:v>
                </c:pt>
                <c:pt idx="1781">
                  <c:v>-0.68700000000000006</c:v>
                </c:pt>
                <c:pt idx="1782">
                  <c:v>-0.68700000000000006</c:v>
                </c:pt>
                <c:pt idx="1783">
                  <c:v>-0.68700000000000006</c:v>
                </c:pt>
                <c:pt idx="1784">
                  <c:v>-0.68700000000000006</c:v>
                </c:pt>
                <c:pt idx="1785">
                  <c:v>-0.68700000000000006</c:v>
                </c:pt>
                <c:pt idx="1786">
                  <c:v>-0.68700000000000006</c:v>
                </c:pt>
                <c:pt idx="1787">
                  <c:v>-0.75</c:v>
                </c:pt>
                <c:pt idx="1788">
                  <c:v>-0.68700000000000006</c:v>
                </c:pt>
                <c:pt idx="1789">
                  <c:v>-0.75</c:v>
                </c:pt>
                <c:pt idx="1790">
                  <c:v>-0.75</c:v>
                </c:pt>
                <c:pt idx="1791">
                  <c:v>-0.75</c:v>
                </c:pt>
                <c:pt idx="1792">
                  <c:v>-0.75</c:v>
                </c:pt>
                <c:pt idx="1793">
                  <c:v>-0.75</c:v>
                </c:pt>
                <c:pt idx="1794">
                  <c:v>-0.75</c:v>
                </c:pt>
                <c:pt idx="1795">
                  <c:v>-0.75</c:v>
                </c:pt>
                <c:pt idx="1796">
                  <c:v>-0.75</c:v>
                </c:pt>
                <c:pt idx="1797">
                  <c:v>-0.75</c:v>
                </c:pt>
                <c:pt idx="1798">
                  <c:v>-0.75</c:v>
                </c:pt>
                <c:pt idx="1799">
                  <c:v>-0.75</c:v>
                </c:pt>
                <c:pt idx="1800">
                  <c:v>-0.75</c:v>
                </c:pt>
                <c:pt idx="1801">
                  <c:v>-0.75</c:v>
                </c:pt>
                <c:pt idx="1802">
                  <c:v>-0.75</c:v>
                </c:pt>
                <c:pt idx="1803">
                  <c:v>-0.75</c:v>
                </c:pt>
                <c:pt idx="1804">
                  <c:v>-0.81200000000000006</c:v>
                </c:pt>
                <c:pt idx="1805">
                  <c:v>-0.75</c:v>
                </c:pt>
                <c:pt idx="1806">
                  <c:v>-0.75</c:v>
                </c:pt>
                <c:pt idx="1807">
                  <c:v>-0.75</c:v>
                </c:pt>
                <c:pt idx="1808">
                  <c:v>-0.75</c:v>
                </c:pt>
                <c:pt idx="1809">
                  <c:v>-0.75</c:v>
                </c:pt>
                <c:pt idx="1810">
                  <c:v>-0.75</c:v>
                </c:pt>
                <c:pt idx="1811">
                  <c:v>-0.75</c:v>
                </c:pt>
                <c:pt idx="1812">
                  <c:v>-0.75</c:v>
                </c:pt>
                <c:pt idx="1813">
                  <c:v>-0.75</c:v>
                </c:pt>
                <c:pt idx="1814">
                  <c:v>-0.75</c:v>
                </c:pt>
                <c:pt idx="1815">
                  <c:v>-0.75</c:v>
                </c:pt>
                <c:pt idx="1816">
                  <c:v>-0.75</c:v>
                </c:pt>
                <c:pt idx="1817">
                  <c:v>-0.75</c:v>
                </c:pt>
                <c:pt idx="1818">
                  <c:v>-0.75</c:v>
                </c:pt>
                <c:pt idx="1819">
                  <c:v>-0.75</c:v>
                </c:pt>
                <c:pt idx="1820">
                  <c:v>-0.75</c:v>
                </c:pt>
                <c:pt idx="1821">
                  <c:v>-0.75</c:v>
                </c:pt>
                <c:pt idx="1822">
                  <c:v>-0.75</c:v>
                </c:pt>
                <c:pt idx="1823">
                  <c:v>-0.75</c:v>
                </c:pt>
                <c:pt idx="1824">
                  <c:v>-0.75</c:v>
                </c:pt>
                <c:pt idx="1825">
                  <c:v>-0.75</c:v>
                </c:pt>
                <c:pt idx="1826">
                  <c:v>-0.75</c:v>
                </c:pt>
                <c:pt idx="1827">
                  <c:v>-0.75</c:v>
                </c:pt>
                <c:pt idx="1828">
                  <c:v>-0.75</c:v>
                </c:pt>
                <c:pt idx="1829">
                  <c:v>-0.75</c:v>
                </c:pt>
                <c:pt idx="1830">
                  <c:v>-0.75</c:v>
                </c:pt>
                <c:pt idx="1831">
                  <c:v>-0.75</c:v>
                </c:pt>
                <c:pt idx="1832">
                  <c:v>-0.75</c:v>
                </c:pt>
                <c:pt idx="1833">
                  <c:v>-0.75</c:v>
                </c:pt>
                <c:pt idx="1834">
                  <c:v>-0.75</c:v>
                </c:pt>
                <c:pt idx="1835">
                  <c:v>-0.75</c:v>
                </c:pt>
                <c:pt idx="1836">
                  <c:v>-0.75</c:v>
                </c:pt>
                <c:pt idx="1837">
                  <c:v>-0.75</c:v>
                </c:pt>
                <c:pt idx="1838">
                  <c:v>-0.75</c:v>
                </c:pt>
                <c:pt idx="1839">
                  <c:v>-0.75</c:v>
                </c:pt>
                <c:pt idx="1840">
                  <c:v>-0.75</c:v>
                </c:pt>
                <c:pt idx="1841">
                  <c:v>-0.75</c:v>
                </c:pt>
                <c:pt idx="1842">
                  <c:v>-0.75</c:v>
                </c:pt>
                <c:pt idx="1843">
                  <c:v>-0.75</c:v>
                </c:pt>
                <c:pt idx="1844">
                  <c:v>-0.75</c:v>
                </c:pt>
                <c:pt idx="1845">
                  <c:v>-0.75</c:v>
                </c:pt>
                <c:pt idx="1846">
                  <c:v>-0.75</c:v>
                </c:pt>
                <c:pt idx="1847">
                  <c:v>-0.75</c:v>
                </c:pt>
                <c:pt idx="1848">
                  <c:v>-0.81200000000000006</c:v>
                </c:pt>
                <c:pt idx="1849">
                  <c:v>-0.81200000000000006</c:v>
                </c:pt>
                <c:pt idx="1850">
                  <c:v>-0.81200000000000006</c:v>
                </c:pt>
                <c:pt idx="1851">
                  <c:v>-0.75</c:v>
                </c:pt>
                <c:pt idx="1852">
                  <c:v>-0.81200000000000006</c:v>
                </c:pt>
                <c:pt idx="1853">
                  <c:v>-0.75</c:v>
                </c:pt>
                <c:pt idx="1854">
                  <c:v>-0.75</c:v>
                </c:pt>
                <c:pt idx="1855">
                  <c:v>-0.75</c:v>
                </c:pt>
                <c:pt idx="1856">
                  <c:v>-0.75</c:v>
                </c:pt>
                <c:pt idx="1857">
                  <c:v>-0.75</c:v>
                </c:pt>
                <c:pt idx="1858">
                  <c:v>-0.75</c:v>
                </c:pt>
                <c:pt idx="1859">
                  <c:v>-0.75</c:v>
                </c:pt>
                <c:pt idx="1860">
                  <c:v>-0.75</c:v>
                </c:pt>
                <c:pt idx="1861">
                  <c:v>-0.75</c:v>
                </c:pt>
                <c:pt idx="1862">
                  <c:v>-0.75</c:v>
                </c:pt>
                <c:pt idx="1863">
                  <c:v>-0.75</c:v>
                </c:pt>
                <c:pt idx="1864">
                  <c:v>-0.75</c:v>
                </c:pt>
                <c:pt idx="1865">
                  <c:v>-0.75</c:v>
                </c:pt>
                <c:pt idx="1866">
                  <c:v>-0.75</c:v>
                </c:pt>
                <c:pt idx="1867">
                  <c:v>-0.75</c:v>
                </c:pt>
                <c:pt idx="1868">
                  <c:v>-0.75</c:v>
                </c:pt>
                <c:pt idx="1869">
                  <c:v>-0.75</c:v>
                </c:pt>
                <c:pt idx="1870">
                  <c:v>-0.75</c:v>
                </c:pt>
                <c:pt idx="1871">
                  <c:v>-0.75</c:v>
                </c:pt>
                <c:pt idx="1872">
                  <c:v>-0.75</c:v>
                </c:pt>
                <c:pt idx="1873">
                  <c:v>-0.81200000000000006</c:v>
                </c:pt>
                <c:pt idx="1874">
                  <c:v>-0.75</c:v>
                </c:pt>
                <c:pt idx="1875">
                  <c:v>-0.81200000000000006</c:v>
                </c:pt>
                <c:pt idx="1876">
                  <c:v>-0.75</c:v>
                </c:pt>
                <c:pt idx="1877">
                  <c:v>-0.75</c:v>
                </c:pt>
                <c:pt idx="1878">
                  <c:v>-0.75</c:v>
                </c:pt>
                <c:pt idx="1879">
                  <c:v>-0.75</c:v>
                </c:pt>
                <c:pt idx="1880">
                  <c:v>-0.75</c:v>
                </c:pt>
                <c:pt idx="1881">
                  <c:v>-0.75</c:v>
                </c:pt>
                <c:pt idx="1882">
                  <c:v>-0.81200000000000006</c:v>
                </c:pt>
                <c:pt idx="1883">
                  <c:v>-0.75</c:v>
                </c:pt>
                <c:pt idx="1884">
                  <c:v>-0.75</c:v>
                </c:pt>
                <c:pt idx="1885">
                  <c:v>-0.75</c:v>
                </c:pt>
                <c:pt idx="1886">
                  <c:v>-0.75</c:v>
                </c:pt>
                <c:pt idx="1887">
                  <c:v>-0.75</c:v>
                </c:pt>
                <c:pt idx="1888">
                  <c:v>-0.75</c:v>
                </c:pt>
                <c:pt idx="1889">
                  <c:v>-0.75</c:v>
                </c:pt>
                <c:pt idx="1890">
                  <c:v>-0.75</c:v>
                </c:pt>
                <c:pt idx="1891">
                  <c:v>-0.75</c:v>
                </c:pt>
                <c:pt idx="1892">
                  <c:v>-0.75</c:v>
                </c:pt>
                <c:pt idx="1893">
                  <c:v>-0.75</c:v>
                </c:pt>
                <c:pt idx="1894">
                  <c:v>-0.75</c:v>
                </c:pt>
                <c:pt idx="1895">
                  <c:v>-0.75</c:v>
                </c:pt>
                <c:pt idx="1896">
                  <c:v>-0.75</c:v>
                </c:pt>
                <c:pt idx="1897">
                  <c:v>-0.75</c:v>
                </c:pt>
                <c:pt idx="1898">
                  <c:v>-0.75</c:v>
                </c:pt>
                <c:pt idx="1899">
                  <c:v>-0.75</c:v>
                </c:pt>
                <c:pt idx="1900">
                  <c:v>-0.81200000000000006</c:v>
                </c:pt>
                <c:pt idx="1901">
                  <c:v>-0.81200000000000006</c:v>
                </c:pt>
                <c:pt idx="1902">
                  <c:v>-0.75</c:v>
                </c:pt>
                <c:pt idx="1903">
                  <c:v>-0.81200000000000006</c:v>
                </c:pt>
                <c:pt idx="1904">
                  <c:v>-0.81200000000000006</c:v>
                </c:pt>
                <c:pt idx="1905">
                  <c:v>-0.75</c:v>
                </c:pt>
                <c:pt idx="1906">
                  <c:v>-0.75</c:v>
                </c:pt>
                <c:pt idx="1907">
                  <c:v>-0.81200000000000006</c:v>
                </c:pt>
                <c:pt idx="1908">
                  <c:v>-0.81200000000000006</c:v>
                </c:pt>
                <c:pt idx="1909">
                  <c:v>-0.81200000000000006</c:v>
                </c:pt>
                <c:pt idx="1910">
                  <c:v>-0.81200000000000006</c:v>
                </c:pt>
                <c:pt idx="1911">
                  <c:v>-0.75</c:v>
                </c:pt>
                <c:pt idx="1912">
                  <c:v>-0.81200000000000006</c:v>
                </c:pt>
                <c:pt idx="1913">
                  <c:v>-0.81200000000000006</c:v>
                </c:pt>
                <c:pt idx="1914">
                  <c:v>-0.81200000000000006</c:v>
                </c:pt>
                <c:pt idx="1915">
                  <c:v>-0.81200000000000006</c:v>
                </c:pt>
                <c:pt idx="1916">
                  <c:v>-0.81200000000000006</c:v>
                </c:pt>
                <c:pt idx="1917">
                  <c:v>-0.81200000000000006</c:v>
                </c:pt>
                <c:pt idx="1918">
                  <c:v>-0.81200000000000006</c:v>
                </c:pt>
                <c:pt idx="1919">
                  <c:v>-0.81200000000000006</c:v>
                </c:pt>
                <c:pt idx="1920">
                  <c:v>-0.81200000000000006</c:v>
                </c:pt>
                <c:pt idx="1921">
                  <c:v>-0.81200000000000006</c:v>
                </c:pt>
                <c:pt idx="1922">
                  <c:v>-0.81200000000000006</c:v>
                </c:pt>
                <c:pt idx="1923">
                  <c:v>-0.81200000000000006</c:v>
                </c:pt>
                <c:pt idx="1924">
                  <c:v>-0.81200000000000006</c:v>
                </c:pt>
                <c:pt idx="1925">
                  <c:v>-0.81200000000000006</c:v>
                </c:pt>
                <c:pt idx="1926">
                  <c:v>-0.81200000000000006</c:v>
                </c:pt>
                <c:pt idx="1927">
                  <c:v>-0.81200000000000006</c:v>
                </c:pt>
                <c:pt idx="1928">
                  <c:v>-0.81200000000000006</c:v>
                </c:pt>
                <c:pt idx="1929">
                  <c:v>-0.81200000000000006</c:v>
                </c:pt>
                <c:pt idx="1930">
                  <c:v>-0.81200000000000006</c:v>
                </c:pt>
                <c:pt idx="1931">
                  <c:v>-0.81200000000000006</c:v>
                </c:pt>
                <c:pt idx="1932">
                  <c:v>-0.75</c:v>
                </c:pt>
                <c:pt idx="1933">
                  <c:v>-0.81200000000000006</c:v>
                </c:pt>
                <c:pt idx="1934">
                  <c:v>-0.75</c:v>
                </c:pt>
                <c:pt idx="1935">
                  <c:v>-0.75</c:v>
                </c:pt>
                <c:pt idx="1936">
                  <c:v>-0.75</c:v>
                </c:pt>
                <c:pt idx="1937">
                  <c:v>-0.75</c:v>
                </c:pt>
                <c:pt idx="1938">
                  <c:v>-0.75</c:v>
                </c:pt>
                <c:pt idx="1939">
                  <c:v>-0.75</c:v>
                </c:pt>
                <c:pt idx="1940">
                  <c:v>-0.75</c:v>
                </c:pt>
                <c:pt idx="1941">
                  <c:v>-0.75</c:v>
                </c:pt>
                <c:pt idx="1942">
                  <c:v>-0.75</c:v>
                </c:pt>
                <c:pt idx="1943">
                  <c:v>-0.75</c:v>
                </c:pt>
                <c:pt idx="1944">
                  <c:v>-0.68700000000000006</c:v>
                </c:pt>
                <c:pt idx="1945">
                  <c:v>-0.75</c:v>
                </c:pt>
                <c:pt idx="1946">
                  <c:v>-0.75</c:v>
                </c:pt>
                <c:pt idx="1947">
                  <c:v>-0.68700000000000006</c:v>
                </c:pt>
                <c:pt idx="1948">
                  <c:v>-0.68700000000000006</c:v>
                </c:pt>
                <c:pt idx="1949">
                  <c:v>-0.75</c:v>
                </c:pt>
                <c:pt idx="1950">
                  <c:v>-0.75</c:v>
                </c:pt>
                <c:pt idx="1951">
                  <c:v>-0.68700000000000006</c:v>
                </c:pt>
                <c:pt idx="1952">
                  <c:v>-0.68700000000000006</c:v>
                </c:pt>
                <c:pt idx="1953">
                  <c:v>-0.68700000000000006</c:v>
                </c:pt>
                <c:pt idx="1954">
                  <c:v>-0.68700000000000006</c:v>
                </c:pt>
                <c:pt idx="1955">
                  <c:v>-0.68700000000000006</c:v>
                </c:pt>
                <c:pt idx="1956">
                  <c:v>-0.68700000000000006</c:v>
                </c:pt>
                <c:pt idx="1957">
                  <c:v>-0.68700000000000006</c:v>
                </c:pt>
                <c:pt idx="1958">
                  <c:v>-0.625</c:v>
                </c:pt>
                <c:pt idx="1959">
                  <c:v>-0.625</c:v>
                </c:pt>
                <c:pt idx="1960">
                  <c:v>-0.625</c:v>
                </c:pt>
                <c:pt idx="1961">
                  <c:v>-0.625</c:v>
                </c:pt>
                <c:pt idx="1962">
                  <c:v>-0.625</c:v>
                </c:pt>
                <c:pt idx="1963">
                  <c:v>-0.625</c:v>
                </c:pt>
                <c:pt idx="1964">
                  <c:v>-0.625</c:v>
                </c:pt>
                <c:pt idx="1965">
                  <c:v>-0.625</c:v>
                </c:pt>
                <c:pt idx="1966">
                  <c:v>-0.625</c:v>
                </c:pt>
                <c:pt idx="1967">
                  <c:v>-0.625</c:v>
                </c:pt>
                <c:pt idx="1968">
                  <c:v>-0.625</c:v>
                </c:pt>
                <c:pt idx="1969">
                  <c:v>-0.625</c:v>
                </c:pt>
                <c:pt idx="1970">
                  <c:v>-0.625</c:v>
                </c:pt>
                <c:pt idx="1971">
                  <c:v>-0.625</c:v>
                </c:pt>
                <c:pt idx="1972">
                  <c:v>-0.625</c:v>
                </c:pt>
                <c:pt idx="1973">
                  <c:v>-0.625</c:v>
                </c:pt>
                <c:pt idx="1974">
                  <c:v>-0.625</c:v>
                </c:pt>
                <c:pt idx="1975">
                  <c:v>-0.625</c:v>
                </c:pt>
                <c:pt idx="1976">
                  <c:v>-0.625</c:v>
                </c:pt>
                <c:pt idx="1977">
                  <c:v>-0.625</c:v>
                </c:pt>
                <c:pt idx="1978">
                  <c:v>-0.625</c:v>
                </c:pt>
                <c:pt idx="1979">
                  <c:v>-0.625</c:v>
                </c:pt>
                <c:pt idx="1980">
                  <c:v>-0.625</c:v>
                </c:pt>
                <c:pt idx="1981">
                  <c:v>-0.625</c:v>
                </c:pt>
                <c:pt idx="1982">
                  <c:v>-0.625</c:v>
                </c:pt>
                <c:pt idx="1983">
                  <c:v>-0.68700000000000006</c:v>
                </c:pt>
                <c:pt idx="1984">
                  <c:v>-0.625</c:v>
                </c:pt>
                <c:pt idx="1985">
                  <c:v>-0.625</c:v>
                </c:pt>
                <c:pt idx="1986">
                  <c:v>-0.625</c:v>
                </c:pt>
                <c:pt idx="1987">
                  <c:v>-0.625</c:v>
                </c:pt>
                <c:pt idx="1988">
                  <c:v>-0.625</c:v>
                </c:pt>
                <c:pt idx="1989">
                  <c:v>-0.625</c:v>
                </c:pt>
                <c:pt idx="1990">
                  <c:v>-0.625</c:v>
                </c:pt>
                <c:pt idx="1991">
                  <c:v>-0.625</c:v>
                </c:pt>
                <c:pt idx="1992">
                  <c:v>-0.625</c:v>
                </c:pt>
                <c:pt idx="1993">
                  <c:v>-0.625</c:v>
                </c:pt>
                <c:pt idx="1994">
                  <c:v>-0.625</c:v>
                </c:pt>
                <c:pt idx="1995">
                  <c:v>-0.625</c:v>
                </c:pt>
                <c:pt idx="1996">
                  <c:v>-0.625</c:v>
                </c:pt>
                <c:pt idx="1997">
                  <c:v>-0.625</c:v>
                </c:pt>
                <c:pt idx="1998">
                  <c:v>-0.625</c:v>
                </c:pt>
                <c:pt idx="1999">
                  <c:v>-0.68700000000000006</c:v>
                </c:pt>
                <c:pt idx="2000">
                  <c:v>-0.68700000000000006</c:v>
                </c:pt>
                <c:pt idx="2001">
                  <c:v>-0.68700000000000006</c:v>
                </c:pt>
                <c:pt idx="2002">
                  <c:v>-0.68700000000000006</c:v>
                </c:pt>
                <c:pt idx="2003">
                  <c:v>-0.68700000000000006</c:v>
                </c:pt>
                <c:pt idx="2004">
                  <c:v>-0.625</c:v>
                </c:pt>
                <c:pt idx="2005">
                  <c:v>-0.68700000000000006</c:v>
                </c:pt>
                <c:pt idx="2006">
                  <c:v>-0.625</c:v>
                </c:pt>
                <c:pt idx="2007">
                  <c:v>-0.625</c:v>
                </c:pt>
                <c:pt idx="2008">
                  <c:v>-0.625</c:v>
                </c:pt>
                <c:pt idx="2009">
                  <c:v>-0.625</c:v>
                </c:pt>
                <c:pt idx="2010">
                  <c:v>-0.625</c:v>
                </c:pt>
                <c:pt idx="2011">
                  <c:v>-0.625</c:v>
                </c:pt>
                <c:pt idx="2012">
                  <c:v>-0.625</c:v>
                </c:pt>
                <c:pt idx="2013">
                  <c:v>-0.625</c:v>
                </c:pt>
                <c:pt idx="2014">
                  <c:v>-0.625</c:v>
                </c:pt>
                <c:pt idx="2015">
                  <c:v>-0.625</c:v>
                </c:pt>
                <c:pt idx="2016">
                  <c:v>-0.625</c:v>
                </c:pt>
                <c:pt idx="2017">
                  <c:v>-0.625</c:v>
                </c:pt>
                <c:pt idx="2018">
                  <c:v>-0.68700000000000006</c:v>
                </c:pt>
                <c:pt idx="2019">
                  <c:v>-0.625</c:v>
                </c:pt>
                <c:pt idx="2020">
                  <c:v>-0.625</c:v>
                </c:pt>
                <c:pt idx="2021">
                  <c:v>-0.625</c:v>
                </c:pt>
                <c:pt idx="2022">
                  <c:v>-0.625</c:v>
                </c:pt>
                <c:pt idx="2023">
                  <c:v>-0.625</c:v>
                </c:pt>
                <c:pt idx="2024">
                  <c:v>-0.625</c:v>
                </c:pt>
                <c:pt idx="2025">
                  <c:v>-0.625</c:v>
                </c:pt>
                <c:pt idx="2026">
                  <c:v>-0.625</c:v>
                </c:pt>
                <c:pt idx="2027">
                  <c:v>-0.625</c:v>
                </c:pt>
                <c:pt idx="2028">
                  <c:v>-0.625</c:v>
                </c:pt>
                <c:pt idx="2029">
                  <c:v>-0.68700000000000006</c:v>
                </c:pt>
                <c:pt idx="2030">
                  <c:v>-0.68700000000000006</c:v>
                </c:pt>
                <c:pt idx="2031">
                  <c:v>-0.68700000000000006</c:v>
                </c:pt>
                <c:pt idx="2032">
                  <c:v>-0.68700000000000006</c:v>
                </c:pt>
                <c:pt idx="2033">
                  <c:v>-0.68700000000000006</c:v>
                </c:pt>
                <c:pt idx="2034">
                  <c:v>-0.68700000000000006</c:v>
                </c:pt>
                <c:pt idx="2035">
                  <c:v>-0.68700000000000006</c:v>
                </c:pt>
                <c:pt idx="2036">
                  <c:v>-0.68700000000000006</c:v>
                </c:pt>
                <c:pt idx="2037">
                  <c:v>-0.68700000000000006</c:v>
                </c:pt>
                <c:pt idx="2038">
                  <c:v>-0.68700000000000006</c:v>
                </c:pt>
                <c:pt idx="2039">
                  <c:v>-0.68700000000000006</c:v>
                </c:pt>
                <c:pt idx="2040">
                  <c:v>-0.68700000000000006</c:v>
                </c:pt>
                <c:pt idx="2041">
                  <c:v>-0.68700000000000006</c:v>
                </c:pt>
                <c:pt idx="2042">
                  <c:v>-0.68700000000000006</c:v>
                </c:pt>
                <c:pt idx="2043">
                  <c:v>-0.68700000000000006</c:v>
                </c:pt>
                <c:pt idx="2044">
                  <c:v>-0.68700000000000006</c:v>
                </c:pt>
                <c:pt idx="2045">
                  <c:v>-0.68700000000000006</c:v>
                </c:pt>
                <c:pt idx="2046">
                  <c:v>-0.68700000000000006</c:v>
                </c:pt>
                <c:pt idx="2047">
                  <c:v>-0.68700000000000006</c:v>
                </c:pt>
                <c:pt idx="2048">
                  <c:v>-0.68700000000000006</c:v>
                </c:pt>
                <c:pt idx="2049">
                  <c:v>-0.68700000000000006</c:v>
                </c:pt>
                <c:pt idx="2050">
                  <c:v>-0.68700000000000006</c:v>
                </c:pt>
                <c:pt idx="2051">
                  <c:v>-0.75</c:v>
                </c:pt>
                <c:pt idx="2052">
                  <c:v>-0.75</c:v>
                </c:pt>
                <c:pt idx="2053">
                  <c:v>-0.68700000000000006</c:v>
                </c:pt>
                <c:pt idx="2054">
                  <c:v>-0.68700000000000006</c:v>
                </c:pt>
                <c:pt idx="2055">
                  <c:v>-0.68700000000000006</c:v>
                </c:pt>
                <c:pt idx="2056">
                  <c:v>-0.75</c:v>
                </c:pt>
                <c:pt idx="2057">
                  <c:v>-0.75</c:v>
                </c:pt>
                <c:pt idx="2058">
                  <c:v>-0.68700000000000006</c:v>
                </c:pt>
                <c:pt idx="2059">
                  <c:v>-0.68700000000000006</c:v>
                </c:pt>
                <c:pt idx="2060">
                  <c:v>-0.68700000000000006</c:v>
                </c:pt>
                <c:pt idx="2061">
                  <c:v>-0.68700000000000006</c:v>
                </c:pt>
                <c:pt idx="2062">
                  <c:v>-0.68700000000000006</c:v>
                </c:pt>
                <c:pt idx="2063">
                  <c:v>-0.68700000000000006</c:v>
                </c:pt>
                <c:pt idx="2064">
                  <c:v>-0.68700000000000006</c:v>
                </c:pt>
                <c:pt idx="2065">
                  <c:v>-0.68700000000000006</c:v>
                </c:pt>
                <c:pt idx="2066">
                  <c:v>-0.68700000000000006</c:v>
                </c:pt>
                <c:pt idx="2067">
                  <c:v>-0.68700000000000006</c:v>
                </c:pt>
                <c:pt idx="2068">
                  <c:v>-0.68700000000000006</c:v>
                </c:pt>
                <c:pt idx="2069">
                  <c:v>-0.68700000000000006</c:v>
                </c:pt>
                <c:pt idx="2070">
                  <c:v>-0.68700000000000006</c:v>
                </c:pt>
                <c:pt idx="2071">
                  <c:v>-0.68700000000000006</c:v>
                </c:pt>
                <c:pt idx="2072">
                  <c:v>-0.68700000000000006</c:v>
                </c:pt>
                <c:pt idx="2073">
                  <c:v>-0.68700000000000006</c:v>
                </c:pt>
                <c:pt idx="2074">
                  <c:v>-0.68700000000000006</c:v>
                </c:pt>
                <c:pt idx="2075">
                  <c:v>-0.68700000000000006</c:v>
                </c:pt>
                <c:pt idx="2076">
                  <c:v>-0.68700000000000006</c:v>
                </c:pt>
                <c:pt idx="2077">
                  <c:v>-0.68700000000000006</c:v>
                </c:pt>
                <c:pt idx="2078">
                  <c:v>-0.68700000000000006</c:v>
                </c:pt>
                <c:pt idx="2079">
                  <c:v>-0.68700000000000006</c:v>
                </c:pt>
                <c:pt idx="2080">
                  <c:v>-0.625</c:v>
                </c:pt>
                <c:pt idx="2081">
                  <c:v>-0.68700000000000006</c:v>
                </c:pt>
                <c:pt idx="2082">
                  <c:v>-0.68700000000000006</c:v>
                </c:pt>
                <c:pt idx="2083">
                  <c:v>-0.68700000000000006</c:v>
                </c:pt>
                <c:pt idx="2084">
                  <c:v>-0.68700000000000006</c:v>
                </c:pt>
                <c:pt idx="2085">
                  <c:v>-0.68700000000000006</c:v>
                </c:pt>
                <c:pt idx="2086">
                  <c:v>-0.68700000000000006</c:v>
                </c:pt>
                <c:pt idx="2087">
                  <c:v>-0.68700000000000006</c:v>
                </c:pt>
                <c:pt idx="2088">
                  <c:v>-0.68700000000000006</c:v>
                </c:pt>
                <c:pt idx="2089">
                  <c:v>-0.68700000000000006</c:v>
                </c:pt>
                <c:pt idx="2090">
                  <c:v>-0.68700000000000006</c:v>
                </c:pt>
                <c:pt idx="2091">
                  <c:v>-0.68700000000000006</c:v>
                </c:pt>
                <c:pt idx="2092">
                  <c:v>-0.68700000000000006</c:v>
                </c:pt>
                <c:pt idx="2093">
                  <c:v>-0.68700000000000006</c:v>
                </c:pt>
                <c:pt idx="2094">
                  <c:v>-0.68700000000000006</c:v>
                </c:pt>
                <c:pt idx="2095">
                  <c:v>-0.68700000000000006</c:v>
                </c:pt>
                <c:pt idx="2096">
                  <c:v>-0.68700000000000006</c:v>
                </c:pt>
                <c:pt idx="2097">
                  <c:v>-0.68700000000000006</c:v>
                </c:pt>
                <c:pt idx="2098">
                  <c:v>-0.68700000000000006</c:v>
                </c:pt>
                <c:pt idx="2099">
                  <c:v>-0.68700000000000006</c:v>
                </c:pt>
                <c:pt idx="2100">
                  <c:v>-0.68700000000000006</c:v>
                </c:pt>
                <c:pt idx="2101">
                  <c:v>-0.68700000000000006</c:v>
                </c:pt>
                <c:pt idx="2102">
                  <c:v>-0.68700000000000006</c:v>
                </c:pt>
                <c:pt idx="2103">
                  <c:v>-0.68700000000000006</c:v>
                </c:pt>
                <c:pt idx="2104">
                  <c:v>-0.75</c:v>
                </c:pt>
                <c:pt idx="2105">
                  <c:v>-0.75</c:v>
                </c:pt>
                <c:pt idx="2106">
                  <c:v>-0.68700000000000006</c:v>
                </c:pt>
                <c:pt idx="2107">
                  <c:v>-0.75</c:v>
                </c:pt>
                <c:pt idx="2108">
                  <c:v>-0.68700000000000006</c:v>
                </c:pt>
                <c:pt idx="2109">
                  <c:v>-0.75</c:v>
                </c:pt>
                <c:pt idx="2110">
                  <c:v>-0.75</c:v>
                </c:pt>
                <c:pt idx="2111">
                  <c:v>-0.75</c:v>
                </c:pt>
                <c:pt idx="2112">
                  <c:v>-0.75</c:v>
                </c:pt>
                <c:pt idx="2113">
                  <c:v>-0.75</c:v>
                </c:pt>
                <c:pt idx="2114">
                  <c:v>-0.75</c:v>
                </c:pt>
                <c:pt idx="2115">
                  <c:v>-0.75</c:v>
                </c:pt>
                <c:pt idx="2116">
                  <c:v>-0.75</c:v>
                </c:pt>
                <c:pt idx="2117">
                  <c:v>-0.75</c:v>
                </c:pt>
                <c:pt idx="2118">
                  <c:v>-0.75</c:v>
                </c:pt>
                <c:pt idx="2119">
                  <c:v>-0.75</c:v>
                </c:pt>
                <c:pt idx="2120">
                  <c:v>-0.75</c:v>
                </c:pt>
                <c:pt idx="2121">
                  <c:v>-0.75</c:v>
                </c:pt>
                <c:pt idx="2122">
                  <c:v>-0.75</c:v>
                </c:pt>
                <c:pt idx="2123">
                  <c:v>-0.75</c:v>
                </c:pt>
                <c:pt idx="2124">
                  <c:v>-0.75</c:v>
                </c:pt>
                <c:pt idx="2125">
                  <c:v>-0.75</c:v>
                </c:pt>
                <c:pt idx="2126">
                  <c:v>-0.75</c:v>
                </c:pt>
                <c:pt idx="2127">
                  <c:v>-0.75</c:v>
                </c:pt>
                <c:pt idx="2128">
                  <c:v>-0.68700000000000006</c:v>
                </c:pt>
                <c:pt idx="2129">
                  <c:v>-0.68700000000000006</c:v>
                </c:pt>
                <c:pt idx="2130">
                  <c:v>-0.75</c:v>
                </c:pt>
                <c:pt idx="2131">
                  <c:v>-0.75</c:v>
                </c:pt>
                <c:pt idx="2132">
                  <c:v>-0.68700000000000006</c:v>
                </c:pt>
                <c:pt idx="2133">
                  <c:v>-0.75</c:v>
                </c:pt>
                <c:pt idx="2134">
                  <c:v>-0.68700000000000006</c:v>
                </c:pt>
                <c:pt idx="2135">
                  <c:v>-0.75</c:v>
                </c:pt>
                <c:pt idx="2136">
                  <c:v>-0.75</c:v>
                </c:pt>
                <c:pt idx="2137">
                  <c:v>-0.75</c:v>
                </c:pt>
                <c:pt idx="2138">
                  <c:v>-0.68700000000000006</c:v>
                </c:pt>
                <c:pt idx="2139">
                  <c:v>-0.75</c:v>
                </c:pt>
                <c:pt idx="2140">
                  <c:v>-0.75</c:v>
                </c:pt>
                <c:pt idx="2141">
                  <c:v>-0.75</c:v>
                </c:pt>
                <c:pt idx="2142">
                  <c:v>-0.75</c:v>
                </c:pt>
                <c:pt idx="2143">
                  <c:v>-0.75</c:v>
                </c:pt>
                <c:pt idx="2144">
                  <c:v>-0.75</c:v>
                </c:pt>
                <c:pt idx="2145">
                  <c:v>-0.68700000000000006</c:v>
                </c:pt>
                <c:pt idx="2146">
                  <c:v>-0.68700000000000006</c:v>
                </c:pt>
                <c:pt idx="2147">
                  <c:v>-0.68700000000000006</c:v>
                </c:pt>
                <c:pt idx="2148">
                  <c:v>-0.68700000000000006</c:v>
                </c:pt>
                <c:pt idx="2149">
                  <c:v>-0.68700000000000006</c:v>
                </c:pt>
                <c:pt idx="2150">
                  <c:v>-0.68700000000000006</c:v>
                </c:pt>
                <c:pt idx="2151">
                  <c:v>-0.68700000000000006</c:v>
                </c:pt>
                <c:pt idx="2152">
                  <c:v>-0.68700000000000006</c:v>
                </c:pt>
                <c:pt idx="2153">
                  <c:v>-0.68700000000000006</c:v>
                </c:pt>
                <c:pt idx="2154">
                  <c:v>-0.68700000000000006</c:v>
                </c:pt>
                <c:pt idx="2155">
                  <c:v>-0.68700000000000006</c:v>
                </c:pt>
                <c:pt idx="2156">
                  <c:v>-0.68700000000000006</c:v>
                </c:pt>
                <c:pt idx="2157">
                  <c:v>-0.68700000000000006</c:v>
                </c:pt>
                <c:pt idx="2158">
                  <c:v>-0.68700000000000006</c:v>
                </c:pt>
                <c:pt idx="2159">
                  <c:v>-0.68700000000000006</c:v>
                </c:pt>
                <c:pt idx="2160">
                  <c:v>-0.68700000000000006</c:v>
                </c:pt>
                <c:pt idx="2161">
                  <c:v>-0.68700000000000006</c:v>
                </c:pt>
                <c:pt idx="2162">
                  <c:v>-0.68700000000000006</c:v>
                </c:pt>
                <c:pt idx="2163">
                  <c:v>-0.68700000000000006</c:v>
                </c:pt>
                <c:pt idx="2164">
                  <c:v>-0.68700000000000006</c:v>
                </c:pt>
                <c:pt idx="2165">
                  <c:v>-0.625</c:v>
                </c:pt>
                <c:pt idx="2166">
                  <c:v>-0.68700000000000006</c:v>
                </c:pt>
                <c:pt idx="2167">
                  <c:v>-0.68700000000000006</c:v>
                </c:pt>
                <c:pt idx="2168">
                  <c:v>-0.68700000000000006</c:v>
                </c:pt>
                <c:pt idx="2169">
                  <c:v>-0.68700000000000006</c:v>
                </c:pt>
                <c:pt idx="2170">
                  <c:v>-0.68700000000000006</c:v>
                </c:pt>
                <c:pt idx="2171">
                  <c:v>-0.68700000000000006</c:v>
                </c:pt>
                <c:pt idx="2172">
                  <c:v>-0.68700000000000006</c:v>
                </c:pt>
                <c:pt idx="2173">
                  <c:v>-0.68700000000000006</c:v>
                </c:pt>
                <c:pt idx="2174">
                  <c:v>-0.68700000000000006</c:v>
                </c:pt>
                <c:pt idx="2175">
                  <c:v>-0.68700000000000006</c:v>
                </c:pt>
                <c:pt idx="2176">
                  <c:v>-0.68700000000000006</c:v>
                </c:pt>
                <c:pt idx="2177">
                  <c:v>-0.68700000000000006</c:v>
                </c:pt>
                <c:pt idx="2178">
                  <c:v>-0.68700000000000006</c:v>
                </c:pt>
                <c:pt idx="2179">
                  <c:v>-0.68700000000000006</c:v>
                </c:pt>
                <c:pt idx="2180">
                  <c:v>-0.68700000000000006</c:v>
                </c:pt>
                <c:pt idx="2181">
                  <c:v>-0.68700000000000006</c:v>
                </c:pt>
                <c:pt idx="2182">
                  <c:v>-0.68700000000000006</c:v>
                </c:pt>
                <c:pt idx="2183">
                  <c:v>-0.68700000000000006</c:v>
                </c:pt>
                <c:pt idx="2184">
                  <c:v>-0.68700000000000006</c:v>
                </c:pt>
                <c:pt idx="2185">
                  <c:v>-0.68700000000000006</c:v>
                </c:pt>
                <c:pt idx="2186">
                  <c:v>-0.68700000000000006</c:v>
                </c:pt>
                <c:pt idx="2187">
                  <c:v>-0.68700000000000006</c:v>
                </c:pt>
                <c:pt idx="2188">
                  <c:v>-0.68700000000000006</c:v>
                </c:pt>
                <c:pt idx="2189">
                  <c:v>-0.68700000000000006</c:v>
                </c:pt>
                <c:pt idx="2190">
                  <c:v>-0.68700000000000006</c:v>
                </c:pt>
                <c:pt idx="2191">
                  <c:v>-0.68700000000000006</c:v>
                </c:pt>
                <c:pt idx="2192">
                  <c:v>-0.68700000000000006</c:v>
                </c:pt>
                <c:pt idx="2193">
                  <c:v>-0.68700000000000006</c:v>
                </c:pt>
                <c:pt idx="2194">
                  <c:v>-0.625</c:v>
                </c:pt>
                <c:pt idx="2195">
                  <c:v>-0.625</c:v>
                </c:pt>
                <c:pt idx="2196">
                  <c:v>-0.68700000000000006</c:v>
                </c:pt>
                <c:pt idx="2197">
                  <c:v>-0.625</c:v>
                </c:pt>
                <c:pt idx="2198">
                  <c:v>-0.625</c:v>
                </c:pt>
                <c:pt idx="2199">
                  <c:v>-0.625</c:v>
                </c:pt>
                <c:pt idx="2200">
                  <c:v>-0.625</c:v>
                </c:pt>
                <c:pt idx="2201">
                  <c:v>-0.68700000000000006</c:v>
                </c:pt>
                <c:pt idx="2202">
                  <c:v>-0.68700000000000006</c:v>
                </c:pt>
                <c:pt idx="2203">
                  <c:v>-0.68700000000000006</c:v>
                </c:pt>
                <c:pt idx="2204">
                  <c:v>-0.625</c:v>
                </c:pt>
                <c:pt idx="2205">
                  <c:v>-0.625</c:v>
                </c:pt>
                <c:pt idx="2206">
                  <c:v>-0.625</c:v>
                </c:pt>
                <c:pt idx="2207">
                  <c:v>-0.625</c:v>
                </c:pt>
                <c:pt idx="2208">
                  <c:v>-0.68700000000000006</c:v>
                </c:pt>
                <c:pt idx="2209">
                  <c:v>-0.625</c:v>
                </c:pt>
                <c:pt idx="2210">
                  <c:v>-0.625</c:v>
                </c:pt>
                <c:pt idx="2211">
                  <c:v>-0.68700000000000006</c:v>
                </c:pt>
                <c:pt idx="2212">
                  <c:v>-0.625</c:v>
                </c:pt>
                <c:pt idx="2213">
                  <c:v>-0.625</c:v>
                </c:pt>
                <c:pt idx="2214">
                  <c:v>-0.625</c:v>
                </c:pt>
                <c:pt idx="2215">
                  <c:v>-0.625</c:v>
                </c:pt>
                <c:pt idx="2216">
                  <c:v>-0.625</c:v>
                </c:pt>
                <c:pt idx="2217">
                  <c:v>-0.625</c:v>
                </c:pt>
                <c:pt idx="2218">
                  <c:v>-0.625</c:v>
                </c:pt>
                <c:pt idx="2219">
                  <c:v>-0.625</c:v>
                </c:pt>
                <c:pt idx="2220">
                  <c:v>-0.625</c:v>
                </c:pt>
                <c:pt idx="2221">
                  <c:v>-0.625</c:v>
                </c:pt>
                <c:pt idx="2222">
                  <c:v>-0.625</c:v>
                </c:pt>
                <c:pt idx="2223">
                  <c:v>-0.625</c:v>
                </c:pt>
                <c:pt idx="2224">
                  <c:v>-0.625</c:v>
                </c:pt>
                <c:pt idx="2225">
                  <c:v>-0.625</c:v>
                </c:pt>
                <c:pt idx="2226">
                  <c:v>-0.625</c:v>
                </c:pt>
                <c:pt idx="2227">
                  <c:v>-0.625</c:v>
                </c:pt>
                <c:pt idx="2228">
                  <c:v>-0.68700000000000006</c:v>
                </c:pt>
                <c:pt idx="2229">
                  <c:v>-0.68700000000000006</c:v>
                </c:pt>
                <c:pt idx="2230">
                  <c:v>-0.68700000000000006</c:v>
                </c:pt>
                <c:pt idx="2231">
                  <c:v>-0.68700000000000006</c:v>
                </c:pt>
                <c:pt idx="2232">
                  <c:v>-0.68700000000000006</c:v>
                </c:pt>
                <c:pt idx="2233">
                  <c:v>-0.68700000000000006</c:v>
                </c:pt>
                <c:pt idx="2234">
                  <c:v>-0.68700000000000006</c:v>
                </c:pt>
                <c:pt idx="2235">
                  <c:v>-0.68700000000000006</c:v>
                </c:pt>
                <c:pt idx="2236">
                  <c:v>-0.68700000000000006</c:v>
                </c:pt>
                <c:pt idx="2237">
                  <c:v>-0.68700000000000006</c:v>
                </c:pt>
                <c:pt idx="2238">
                  <c:v>-0.68700000000000006</c:v>
                </c:pt>
                <c:pt idx="2239">
                  <c:v>-0.68700000000000006</c:v>
                </c:pt>
                <c:pt idx="2240">
                  <c:v>-0.68700000000000006</c:v>
                </c:pt>
                <c:pt idx="2241">
                  <c:v>-0.68700000000000006</c:v>
                </c:pt>
                <c:pt idx="2242">
                  <c:v>-0.68700000000000006</c:v>
                </c:pt>
                <c:pt idx="2243">
                  <c:v>-0.68700000000000006</c:v>
                </c:pt>
                <c:pt idx="2244">
                  <c:v>-0.68700000000000006</c:v>
                </c:pt>
                <c:pt idx="2245">
                  <c:v>-0.68700000000000006</c:v>
                </c:pt>
                <c:pt idx="2246">
                  <c:v>-0.68700000000000006</c:v>
                </c:pt>
                <c:pt idx="2247">
                  <c:v>-0.625</c:v>
                </c:pt>
                <c:pt idx="2248">
                  <c:v>-0.68700000000000006</c:v>
                </c:pt>
                <c:pt idx="2249">
                  <c:v>-0.68700000000000006</c:v>
                </c:pt>
                <c:pt idx="2250">
                  <c:v>-0.625</c:v>
                </c:pt>
                <c:pt idx="2251">
                  <c:v>-0.625</c:v>
                </c:pt>
                <c:pt idx="2252">
                  <c:v>-0.625</c:v>
                </c:pt>
                <c:pt idx="2253">
                  <c:v>-0.625</c:v>
                </c:pt>
                <c:pt idx="2254">
                  <c:v>-0.625</c:v>
                </c:pt>
                <c:pt idx="2255">
                  <c:v>-0.625</c:v>
                </c:pt>
                <c:pt idx="2256">
                  <c:v>-0.56200000000000006</c:v>
                </c:pt>
                <c:pt idx="2257">
                  <c:v>-0.56200000000000006</c:v>
                </c:pt>
                <c:pt idx="2258">
                  <c:v>-0.625</c:v>
                </c:pt>
                <c:pt idx="2259">
                  <c:v>-0.625</c:v>
                </c:pt>
                <c:pt idx="2260">
                  <c:v>-0.56200000000000006</c:v>
                </c:pt>
                <c:pt idx="2261">
                  <c:v>-0.625</c:v>
                </c:pt>
                <c:pt idx="2262">
                  <c:v>-0.56200000000000006</c:v>
                </c:pt>
                <c:pt idx="2263">
                  <c:v>-0.625</c:v>
                </c:pt>
                <c:pt idx="2264">
                  <c:v>-0.625</c:v>
                </c:pt>
                <c:pt idx="2265">
                  <c:v>-0.625</c:v>
                </c:pt>
                <c:pt idx="2266">
                  <c:v>-0.56200000000000006</c:v>
                </c:pt>
                <c:pt idx="2267">
                  <c:v>-0.56200000000000006</c:v>
                </c:pt>
                <c:pt idx="2268">
                  <c:v>-0.625</c:v>
                </c:pt>
                <c:pt idx="2269">
                  <c:v>-0.625</c:v>
                </c:pt>
                <c:pt idx="2270">
                  <c:v>-0.625</c:v>
                </c:pt>
                <c:pt idx="2271">
                  <c:v>-0.625</c:v>
                </c:pt>
                <c:pt idx="2272">
                  <c:v>-0.625</c:v>
                </c:pt>
                <c:pt idx="2273">
                  <c:v>-0.625</c:v>
                </c:pt>
                <c:pt idx="2274">
                  <c:v>-0.625</c:v>
                </c:pt>
                <c:pt idx="2275">
                  <c:v>-0.625</c:v>
                </c:pt>
                <c:pt idx="2276">
                  <c:v>-0.625</c:v>
                </c:pt>
                <c:pt idx="2277">
                  <c:v>-0.625</c:v>
                </c:pt>
                <c:pt idx="2278">
                  <c:v>-0.625</c:v>
                </c:pt>
                <c:pt idx="2279">
                  <c:v>-0.625</c:v>
                </c:pt>
                <c:pt idx="2280">
                  <c:v>-0.625</c:v>
                </c:pt>
                <c:pt idx="2281">
                  <c:v>-0.625</c:v>
                </c:pt>
                <c:pt idx="2282">
                  <c:v>-0.68700000000000006</c:v>
                </c:pt>
                <c:pt idx="2283">
                  <c:v>-0.625</c:v>
                </c:pt>
                <c:pt idx="2284">
                  <c:v>-0.625</c:v>
                </c:pt>
                <c:pt idx="2285">
                  <c:v>-0.625</c:v>
                </c:pt>
                <c:pt idx="2286">
                  <c:v>-0.625</c:v>
                </c:pt>
                <c:pt idx="2287">
                  <c:v>-0.625</c:v>
                </c:pt>
                <c:pt idx="2288">
                  <c:v>-0.625</c:v>
                </c:pt>
                <c:pt idx="2289">
                  <c:v>-0.625</c:v>
                </c:pt>
                <c:pt idx="2290">
                  <c:v>-0.625</c:v>
                </c:pt>
                <c:pt idx="2291">
                  <c:v>-0.625</c:v>
                </c:pt>
                <c:pt idx="2292">
                  <c:v>-0.625</c:v>
                </c:pt>
                <c:pt idx="2293">
                  <c:v>-0.625</c:v>
                </c:pt>
                <c:pt idx="2294">
                  <c:v>-0.625</c:v>
                </c:pt>
                <c:pt idx="2295">
                  <c:v>-0.625</c:v>
                </c:pt>
                <c:pt idx="2296">
                  <c:v>-0.625</c:v>
                </c:pt>
                <c:pt idx="2297">
                  <c:v>-0.625</c:v>
                </c:pt>
                <c:pt idx="2298">
                  <c:v>-0.68700000000000006</c:v>
                </c:pt>
                <c:pt idx="2299">
                  <c:v>-0.625</c:v>
                </c:pt>
                <c:pt idx="2300">
                  <c:v>-0.625</c:v>
                </c:pt>
                <c:pt idx="2301">
                  <c:v>-0.68700000000000006</c:v>
                </c:pt>
                <c:pt idx="2302">
                  <c:v>-0.625</c:v>
                </c:pt>
                <c:pt idx="2303">
                  <c:v>-0.625</c:v>
                </c:pt>
                <c:pt idx="2304">
                  <c:v>-0.625</c:v>
                </c:pt>
                <c:pt idx="2305">
                  <c:v>-0.625</c:v>
                </c:pt>
                <c:pt idx="2306">
                  <c:v>-0.625</c:v>
                </c:pt>
                <c:pt idx="2307">
                  <c:v>-0.68700000000000006</c:v>
                </c:pt>
                <c:pt idx="2308">
                  <c:v>-0.68700000000000006</c:v>
                </c:pt>
                <c:pt idx="2309">
                  <c:v>-0.68700000000000006</c:v>
                </c:pt>
                <c:pt idx="2310">
                  <c:v>-0.68700000000000006</c:v>
                </c:pt>
                <c:pt idx="2311">
                  <c:v>-0.68700000000000006</c:v>
                </c:pt>
                <c:pt idx="2312">
                  <c:v>-0.68700000000000006</c:v>
                </c:pt>
                <c:pt idx="2313">
                  <c:v>-0.68700000000000006</c:v>
                </c:pt>
                <c:pt idx="2314">
                  <c:v>-0.68700000000000006</c:v>
                </c:pt>
                <c:pt idx="2315">
                  <c:v>-0.68700000000000006</c:v>
                </c:pt>
                <c:pt idx="2316">
                  <c:v>-0.68700000000000006</c:v>
                </c:pt>
                <c:pt idx="2317">
                  <c:v>-0.68700000000000006</c:v>
                </c:pt>
                <c:pt idx="2318">
                  <c:v>-0.68700000000000006</c:v>
                </c:pt>
                <c:pt idx="2319">
                  <c:v>-0.68700000000000006</c:v>
                </c:pt>
                <c:pt idx="2320">
                  <c:v>-0.68700000000000006</c:v>
                </c:pt>
                <c:pt idx="2321">
                  <c:v>-0.68700000000000006</c:v>
                </c:pt>
                <c:pt idx="2322">
                  <c:v>-0.625</c:v>
                </c:pt>
                <c:pt idx="2323">
                  <c:v>-0.68700000000000006</c:v>
                </c:pt>
                <c:pt idx="2324">
                  <c:v>-0.68700000000000006</c:v>
                </c:pt>
                <c:pt idx="2325">
                  <c:v>-0.625</c:v>
                </c:pt>
                <c:pt idx="2326">
                  <c:v>-0.625</c:v>
                </c:pt>
                <c:pt idx="2327">
                  <c:v>-0.625</c:v>
                </c:pt>
                <c:pt idx="2328">
                  <c:v>-0.625</c:v>
                </c:pt>
                <c:pt idx="2329">
                  <c:v>-0.625</c:v>
                </c:pt>
                <c:pt idx="2330">
                  <c:v>-0.625</c:v>
                </c:pt>
                <c:pt idx="2331">
                  <c:v>-0.625</c:v>
                </c:pt>
                <c:pt idx="2332">
                  <c:v>-0.625</c:v>
                </c:pt>
                <c:pt idx="2333">
                  <c:v>-0.625</c:v>
                </c:pt>
                <c:pt idx="2334">
                  <c:v>-0.625</c:v>
                </c:pt>
                <c:pt idx="2335">
                  <c:v>-0.625</c:v>
                </c:pt>
                <c:pt idx="2336">
                  <c:v>-0.625</c:v>
                </c:pt>
                <c:pt idx="2337">
                  <c:v>-0.625</c:v>
                </c:pt>
                <c:pt idx="2338">
                  <c:v>-0.625</c:v>
                </c:pt>
                <c:pt idx="2339">
                  <c:v>-0.625</c:v>
                </c:pt>
                <c:pt idx="2340">
                  <c:v>-0.56200000000000006</c:v>
                </c:pt>
                <c:pt idx="2341">
                  <c:v>-0.625</c:v>
                </c:pt>
                <c:pt idx="2342">
                  <c:v>-0.625</c:v>
                </c:pt>
                <c:pt idx="2343">
                  <c:v>-0.625</c:v>
                </c:pt>
                <c:pt idx="2344">
                  <c:v>-0.625</c:v>
                </c:pt>
                <c:pt idx="2345">
                  <c:v>-0.625</c:v>
                </c:pt>
                <c:pt idx="2346">
                  <c:v>-0.625</c:v>
                </c:pt>
                <c:pt idx="2347">
                  <c:v>-0.625</c:v>
                </c:pt>
                <c:pt idx="2348">
                  <c:v>-0.625</c:v>
                </c:pt>
                <c:pt idx="2349">
                  <c:v>-0.625</c:v>
                </c:pt>
                <c:pt idx="2350">
                  <c:v>-0.625</c:v>
                </c:pt>
                <c:pt idx="2351">
                  <c:v>-0.625</c:v>
                </c:pt>
                <c:pt idx="2352">
                  <c:v>-0.625</c:v>
                </c:pt>
                <c:pt idx="2353">
                  <c:v>-0.625</c:v>
                </c:pt>
                <c:pt idx="2354">
                  <c:v>-0.625</c:v>
                </c:pt>
                <c:pt idx="2355">
                  <c:v>-0.625</c:v>
                </c:pt>
                <c:pt idx="2356">
                  <c:v>-0.625</c:v>
                </c:pt>
                <c:pt idx="2357">
                  <c:v>-0.625</c:v>
                </c:pt>
                <c:pt idx="2358">
                  <c:v>-0.625</c:v>
                </c:pt>
                <c:pt idx="2359">
                  <c:v>-0.625</c:v>
                </c:pt>
                <c:pt idx="2360">
                  <c:v>-0.625</c:v>
                </c:pt>
                <c:pt idx="2361">
                  <c:v>-0.625</c:v>
                </c:pt>
                <c:pt idx="2362">
                  <c:v>-0.625</c:v>
                </c:pt>
                <c:pt idx="2363">
                  <c:v>-0.625</c:v>
                </c:pt>
                <c:pt idx="2364">
                  <c:v>-0.625</c:v>
                </c:pt>
                <c:pt idx="2365">
                  <c:v>-0.625</c:v>
                </c:pt>
                <c:pt idx="2366">
                  <c:v>-0.625</c:v>
                </c:pt>
                <c:pt idx="2367">
                  <c:v>-0.625</c:v>
                </c:pt>
                <c:pt idx="2368">
                  <c:v>-0.56200000000000006</c:v>
                </c:pt>
                <c:pt idx="2369">
                  <c:v>-0.56200000000000006</c:v>
                </c:pt>
                <c:pt idx="2370">
                  <c:v>-0.625</c:v>
                </c:pt>
                <c:pt idx="2371">
                  <c:v>-0.625</c:v>
                </c:pt>
                <c:pt idx="2372">
                  <c:v>-0.625</c:v>
                </c:pt>
                <c:pt idx="2373">
                  <c:v>-0.625</c:v>
                </c:pt>
                <c:pt idx="2374">
                  <c:v>-0.625</c:v>
                </c:pt>
                <c:pt idx="2375">
                  <c:v>-0.625</c:v>
                </c:pt>
                <c:pt idx="2376">
                  <c:v>-0.625</c:v>
                </c:pt>
                <c:pt idx="2377">
                  <c:v>-0.625</c:v>
                </c:pt>
                <c:pt idx="2378">
                  <c:v>-0.56200000000000006</c:v>
                </c:pt>
                <c:pt idx="2379">
                  <c:v>-0.625</c:v>
                </c:pt>
                <c:pt idx="2380">
                  <c:v>-0.625</c:v>
                </c:pt>
                <c:pt idx="2381">
                  <c:v>-0.625</c:v>
                </c:pt>
                <c:pt idx="2382">
                  <c:v>-0.625</c:v>
                </c:pt>
                <c:pt idx="2383">
                  <c:v>-0.625</c:v>
                </c:pt>
                <c:pt idx="2384">
                  <c:v>-0.625</c:v>
                </c:pt>
                <c:pt idx="2385">
                  <c:v>-0.625</c:v>
                </c:pt>
                <c:pt idx="2386">
                  <c:v>-0.625</c:v>
                </c:pt>
                <c:pt idx="2387">
                  <c:v>-0.625</c:v>
                </c:pt>
                <c:pt idx="2388">
                  <c:v>-0.625</c:v>
                </c:pt>
                <c:pt idx="2389">
                  <c:v>-0.625</c:v>
                </c:pt>
                <c:pt idx="2390">
                  <c:v>-0.625</c:v>
                </c:pt>
                <c:pt idx="2391">
                  <c:v>-0.625</c:v>
                </c:pt>
                <c:pt idx="2392">
                  <c:v>-0.625</c:v>
                </c:pt>
                <c:pt idx="2393">
                  <c:v>-0.625</c:v>
                </c:pt>
                <c:pt idx="2394">
                  <c:v>-0.625</c:v>
                </c:pt>
                <c:pt idx="2395">
                  <c:v>-0.625</c:v>
                </c:pt>
                <c:pt idx="2396">
                  <c:v>-0.625</c:v>
                </c:pt>
                <c:pt idx="2397">
                  <c:v>-0.625</c:v>
                </c:pt>
                <c:pt idx="2398">
                  <c:v>-0.625</c:v>
                </c:pt>
                <c:pt idx="2399">
                  <c:v>-0.625</c:v>
                </c:pt>
                <c:pt idx="2400">
                  <c:v>-0.625</c:v>
                </c:pt>
                <c:pt idx="2401">
                  <c:v>-0.625</c:v>
                </c:pt>
                <c:pt idx="2402">
                  <c:v>-0.625</c:v>
                </c:pt>
                <c:pt idx="2403">
                  <c:v>-0.625</c:v>
                </c:pt>
                <c:pt idx="2404">
                  <c:v>-0.625</c:v>
                </c:pt>
                <c:pt idx="2405">
                  <c:v>-0.625</c:v>
                </c:pt>
                <c:pt idx="2406">
                  <c:v>-0.625</c:v>
                </c:pt>
                <c:pt idx="2407">
                  <c:v>-0.625</c:v>
                </c:pt>
                <c:pt idx="2408">
                  <c:v>-0.625</c:v>
                </c:pt>
                <c:pt idx="2409">
                  <c:v>-0.625</c:v>
                </c:pt>
                <c:pt idx="2410">
                  <c:v>-0.625</c:v>
                </c:pt>
                <c:pt idx="2411">
                  <c:v>-0.625</c:v>
                </c:pt>
                <c:pt idx="2412">
                  <c:v>-0.625</c:v>
                </c:pt>
                <c:pt idx="2413">
                  <c:v>-0.68700000000000006</c:v>
                </c:pt>
                <c:pt idx="2414">
                  <c:v>-0.625</c:v>
                </c:pt>
                <c:pt idx="2415">
                  <c:v>-0.68700000000000006</c:v>
                </c:pt>
                <c:pt idx="2416">
                  <c:v>-0.68700000000000006</c:v>
                </c:pt>
                <c:pt idx="2417">
                  <c:v>-0.68700000000000006</c:v>
                </c:pt>
                <c:pt idx="2418">
                  <c:v>-0.68700000000000006</c:v>
                </c:pt>
                <c:pt idx="2419">
                  <c:v>-0.68700000000000006</c:v>
                </c:pt>
                <c:pt idx="2420">
                  <c:v>-0.68700000000000006</c:v>
                </c:pt>
                <c:pt idx="2421">
                  <c:v>-0.68700000000000006</c:v>
                </c:pt>
                <c:pt idx="2422">
                  <c:v>-0.68700000000000006</c:v>
                </c:pt>
                <c:pt idx="2423">
                  <c:v>-0.68700000000000006</c:v>
                </c:pt>
                <c:pt idx="2424">
                  <c:v>-0.68700000000000006</c:v>
                </c:pt>
                <c:pt idx="2425">
                  <c:v>-0.68700000000000006</c:v>
                </c:pt>
                <c:pt idx="2426">
                  <c:v>-0.68700000000000006</c:v>
                </c:pt>
                <c:pt idx="2427">
                  <c:v>-0.625</c:v>
                </c:pt>
                <c:pt idx="2428">
                  <c:v>-0.68700000000000006</c:v>
                </c:pt>
                <c:pt idx="2429">
                  <c:v>-0.625</c:v>
                </c:pt>
                <c:pt idx="2430">
                  <c:v>-0.68700000000000006</c:v>
                </c:pt>
                <c:pt idx="2431">
                  <c:v>-0.625</c:v>
                </c:pt>
                <c:pt idx="2432">
                  <c:v>-0.625</c:v>
                </c:pt>
                <c:pt idx="2433">
                  <c:v>-0.625</c:v>
                </c:pt>
                <c:pt idx="2434">
                  <c:v>-0.68700000000000006</c:v>
                </c:pt>
                <c:pt idx="2435">
                  <c:v>-0.68700000000000006</c:v>
                </c:pt>
                <c:pt idx="2436">
                  <c:v>-0.68700000000000006</c:v>
                </c:pt>
                <c:pt idx="2437">
                  <c:v>-0.68700000000000006</c:v>
                </c:pt>
                <c:pt idx="2438">
                  <c:v>-0.68700000000000006</c:v>
                </c:pt>
                <c:pt idx="2439">
                  <c:v>-0.68700000000000006</c:v>
                </c:pt>
                <c:pt idx="2440">
                  <c:v>-0.68700000000000006</c:v>
                </c:pt>
                <c:pt idx="2441">
                  <c:v>-0.68700000000000006</c:v>
                </c:pt>
                <c:pt idx="2442">
                  <c:v>-0.68700000000000006</c:v>
                </c:pt>
                <c:pt idx="2443">
                  <c:v>-0.68700000000000006</c:v>
                </c:pt>
                <c:pt idx="2444">
                  <c:v>-0.68700000000000006</c:v>
                </c:pt>
                <c:pt idx="2445">
                  <c:v>-0.68700000000000006</c:v>
                </c:pt>
                <c:pt idx="2446">
                  <c:v>-0.68700000000000006</c:v>
                </c:pt>
                <c:pt idx="2447">
                  <c:v>-0.68700000000000006</c:v>
                </c:pt>
                <c:pt idx="2448">
                  <c:v>-0.68700000000000006</c:v>
                </c:pt>
                <c:pt idx="2449">
                  <c:v>-0.68700000000000006</c:v>
                </c:pt>
                <c:pt idx="2450">
                  <c:v>-0.68700000000000006</c:v>
                </c:pt>
                <c:pt idx="2451">
                  <c:v>-0.68700000000000006</c:v>
                </c:pt>
                <c:pt idx="2452">
                  <c:v>-0.68700000000000006</c:v>
                </c:pt>
                <c:pt idx="2453">
                  <c:v>-0.68700000000000006</c:v>
                </c:pt>
                <c:pt idx="2454">
                  <c:v>-0.68700000000000006</c:v>
                </c:pt>
                <c:pt idx="2455">
                  <c:v>-0.68700000000000006</c:v>
                </c:pt>
                <c:pt idx="2456">
                  <c:v>-0.68700000000000006</c:v>
                </c:pt>
                <c:pt idx="2457">
                  <c:v>-0.68700000000000006</c:v>
                </c:pt>
                <c:pt idx="2458">
                  <c:v>-0.68700000000000006</c:v>
                </c:pt>
                <c:pt idx="2459">
                  <c:v>-0.68700000000000006</c:v>
                </c:pt>
                <c:pt idx="2460">
                  <c:v>-0.68700000000000006</c:v>
                </c:pt>
                <c:pt idx="2461">
                  <c:v>-0.68700000000000006</c:v>
                </c:pt>
                <c:pt idx="2462">
                  <c:v>-0.68700000000000006</c:v>
                </c:pt>
                <c:pt idx="2463">
                  <c:v>-0.68700000000000006</c:v>
                </c:pt>
                <c:pt idx="2464">
                  <c:v>-0.68700000000000006</c:v>
                </c:pt>
                <c:pt idx="2465">
                  <c:v>-0.68700000000000006</c:v>
                </c:pt>
                <c:pt idx="2466">
                  <c:v>-0.68700000000000006</c:v>
                </c:pt>
                <c:pt idx="2467">
                  <c:v>-0.68700000000000006</c:v>
                </c:pt>
                <c:pt idx="2468">
                  <c:v>-0.68700000000000006</c:v>
                </c:pt>
                <c:pt idx="2469">
                  <c:v>-0.68700000000000006</c:v>
                </c:pt>
                <c:pt idx="2470">
                  <c:v>-0.68700000000000006</c:v>
                </c:pt>
                <c:pt idx="2471">
                  <c:v>-0.68700000000000006</c:v>
                </c:pt>
                <c:pt idx="2472">
                  <c:v>-0.68700000000000006</c:v>
                </c:pt>
                <c:pt idx="2473">
                  <c:v>-0.68700000000000006</c:v>
                </c:pt>
                <c:pt idx="2474">
                  <c:v>-0.68700000000000006</c:v>
                </c:pt>
                <c:pt idx="2475">
                  <c:v>-0.625</c:v>
                </c:pt>
                <c:pt idx="2476">
                  <c:v>-0.68700000000000006</c:v>
                </c:pt>
                <c:pt idx="2477">
                  <c:v>-0.625</c:v>
                </c:pt>
                <c:pt idx="2478">
                  <c:v>-0.625</c:v>
                </c:pt>
                <c:pt idx="2479">
                  <c:v>-0.68700000000000006</c:v>
                </c:pt>
                <c:pt idx="2480">
                  <c:v>-0.625</c:v>
                </c:pt>
                <c:pt idx="2481">
                  <c:v>-0.625</c:v>
                </c:pt>
                <c:pt idx="2482">
                  <c:v>-0.625</c:v>
                </c:pt>
                <c:pt idx="2483">
                  <c:v>-0.625</c:v>
                </c:pt>
                <c:pt idx="2484">
                  <c:v>-0.625</c:v>
                </c:pt>
                <c:pt idx="2485">
                  <c:v>-0.625</c:v>
                </c:pt>
                <c:pt idx="2486">
                  <c:v>-0.625</c:v>
                </c:pt>
                <c:pt idx="2487">
                  <c:v>-0.625</c:v>
                </c:pt>
                <c:pt idx="2488">
                  <c:v>-0.625</c:v>
                </c:pt>
                <c:pt idx="2489">
                  <c:v>-0.625</c:v>
                </c:pt>
                <c:pt idx="2490">
                  <c:v>-0.625</c:v>
                </c:pt>
                <c:pt idx="2491">
                  <c:v>-0.625</c:v>
                </c:pt>
                <c:pt idx="2492">
                  <c:v>-0.625</c:v>
                </c:pt>
                <c:pt idx="2493">
                  <c:v>-0.625</c:v>
                </c:pt>
                <c:pt idx="2494">
                  <c:v>-0.625</c:v>
                </c:pt>
                <c:pt idx="2495">
                  <c:v>-0.625</c:v>
                </c:pt>
                <c:pt idx="2496">
                  <c:v>-0.625</c:v>
                </c:pt>
                <c:pt idx="2497">
                  <c:v>-0.625</c:v>
                </c:pt>
                <c:pt idx="2498">
                  <c:v>-0.625</c:v>
                </c:pt>
                <c:pt idx="2499">
                  <c:v>-0.625</c:v>
                </c:pt>
                <c:pt idx="2500">
                  <c:v>-0.625</c:v>
                </c:pt>
                <c:pt idx="2501">
                  <c:v>-0.625</c:v>
                </c:pt>
                <c:pt idx="2502">
                  <c:v>-0.625</c:v>
                </c:pt>
                <c:pt idx="2503">
                  <c:v>-0.625</c:v>
                </c:pt>
                <c:pt idx="2504">
                  <c:v>-0.625</c:v>
                </c:pt>
                <c:pt idx="2505">
                  <c:v>-0.625</c:v>
                </c:pt>
                <c:pt idx="2506">
                  <c:v>-0.625</c:v>
                </c:pt>
                <c:pt idx="2507">
                  <c:v>-0.625</c:v>
                </c:pt>
                <c:pt idx="2508">
                  <c:v>-0.625</c:v>
                </c:pt>
                <c:pt idx="2509">
                  <c:v>-0.625</c:v>
                </c:pt>
                <c:pt idx="2510">
                  <c:v>-0.625</c:v>
                </c:pt>
                <c:pt idx="2511">
                  <c:v>-0.625</c:v>
                </c:pt>
                <c:pt idx="2512">
                  <c:v>-0.625</c:v>
                </c:pt>
                <c:pt idx="2513">
                  <c:v>-0.625</c:v>
                </c:pt>
                <c:pt idx="2514">
                  <c:v>-0.625</c:v>
                </c:pt>
                <c:pt idx="2515">
                  <c:v>-0.625</c:v>
                </c:pt>
                <c:pt idx="2516">
                  <c:v>-0.625</c:v>
                </c:pt>
                <c:pt idx="2517">
                  <c:v>-0.625</c:v>
                </c:pt>
                <c:pt idx="2518">
                  <c:v>-0.625</c:v>
                </c:pt>
                <c:pt idx="2519">
                  <c:v>-0.625</c:v>
                </c:pt>
                <c:pt idx="2520">
                  <c:v>-0.68700000000000006</c:v>
                </c:pt>
                <c:pt idx="2521">
                  <c:v>-0.68700000000000006</c:v>
                </c:pt>
                <c:pt idx="2522">
                  <c:v>-0.625</c:v>
                </c:pt>
                <c:pt idx="2523">
                  <c:v>-0.625</c:v>
                </c:pt>
                <c:pt idx="2524">
                  <c:v>-0.625</c:v>
                </c:pt>
                <c:pt idx="2525">
                  <c:v>-0.625</c:v>
                </c:pt>
                <c:pt idx="2526">
                  <c:v>-0.625</c:v>
                </c:pt>
                <c:pt idx="2527">
                  <c:v>-0.625</c:v>
                </c:pt>
                <c:pt idx="2528">
                  <c:v>-0.625</c:v>
                </c:pt>
                <c:pt idx="2529">
                  <c:v>-0.625</c:v>
                </c:pt>
                <c:pt idx="2530">
                  <c:v>-0.625</c:v>
                </c:pt>
                <c:pt idx="2531">
                  <c:v>-0.625</c:v>
                </c:pt>
                <c:pt idx="2532">
                  <c:v>-0.625</c:v>
                </c:pt>
                <c:pt idx="2533">
                  <c:v>-0.625</c:v>
                </c:pt>
                <c:pt idx="2534">
                  <c:v>-0.625</c:v>
                </c:pt>
                <c:pt idx="2535">
                  <c:v>-0.625</c:v>
                </c:pt>
                <c:pt idx="2536">
                  <c:v>-0.625</c:v>
                </c:pt>
                <c:pt idx="2537">
                  <c:v>-0.68700000000000006</c:v>
                </c:pt>
                <c:pt idx="2538">
                  <c:v>-0.625</c:v>
                </c:pt>
                <c:pt idx="2539">
                  <c:v>-0.625</c:v>
                </c:pt>
                <c:pt idx="2540">
                  <c:v>-0.625</c:v>
                </c:pt>
                <c:pt idx="2541">
                  <c:v>-0.68700000000000006</c:v>
                </c:pt>
                <c:pt idx="2542">
                  <c:v>-0.68700000000000006</c:v>
                </c:pt>
                <c:pt idx="2543">
                  <c:v>-0.68700000000000006</c:v>
                </c:pt>
                <c:pt idx="2544">
                  <c:v>-0.68700000000000006</c:v>
                </c:pt>
                <c:pt idx="2545">
                  <c:v>-0.625</c:v>
                </c:pt>
                <c:pt idx="2546">
                  <c:v>-0.68700000000000006</c:v>
                </c:pt>
                <c:pt idx="2547">
                  <c:v>-0.625</c:v>
                </c:pt>
                <c:pt idx="2548">
                  <c:v>-0.625</c:v>
                </c:pt>
                <c:pt idx="2549">
                  <c:v>-0.625</c:v>
                </c:pt>
                <c:pt idx="2550">
                  <c:v>-0.625</c:v>
                </c:pt>
                <c:pt idx="2551">
                  <c:v>-0.625</c:v>
                </c:pt>
                <c:pt idx="2552">
                  <c:v>-0.56200000000000006</c:v>
                </c:pt>
                <c:pt idx="2553">
                  <c:v>-0.625</c:v>
                </c:pt>
                <c:pt idx="2554">
                  <c:v>-0.56200000000000006</c:v>
                </c:pt>
                <c:pt idx="2555">
                  <c:v>-0.625</c:v>
                </c:pt>
                <c:pt idx="2556">
                  <c:v>-0.56200000000000006</c:v>
                </c:pt>
                <c:pt idx="2557">
                  <c:v>-0.56200000000000006</c:v>
                </c:pt>
                <c:pt idx="2558">
                  <c:v>-0.625</c:v>
                </c:pt>
                <c:pt idx="2559">
                  <c:v>-0.56200000000000006</c:v>
                </c:pt>
                <c:pt idx="2560">
                  <c:v>-0.625</c:v>
                </c:pt>
                <c:pt idx="2561">
                  <c:v>-0.625</c:v>
                </c:pt>
                <c:pt idx="2562">
                  <c:v>-0.625</c:v>
                </c:pt>
                <c:pt idx="2563">
                  <c:v>-0.625</c:v>
                </c:pt>
                <c:pt idx="2564">
                  <c:v>-0.56200000000000006</c:v>
                </c:pt>
                <c:pt idx="2565">
                  <c:v>-0.625</c:v>
                </c:pt>
                <c:pt idx="2566">
                  <c:v>-0.56200000000000006</c:v>
                </c:pt>
                <c:pt idx="2567">
                  <c:v>-0.56200000000000006</c:v>
                </c:pt>
                <c:pt idx="2568">
                  <c:v>-0.56200000000000006</c:v>
                </c:pt>
                <c:pt idx="2569">
                  <c:v>-0.56200000000000006</c:v>
                </c:pt>
                <c:pt idx="2570">
                  <c:v>-0.56200000000000006</c:v>
                </c:pt>
                <c:pt idx="2571">
                  <c:v>-0.56200000000000006</c:v>
                </c:pt>
                <c:pt idx="2572">
                  <c:v>-0.56200000000000006</c:v>
                </c:pt>
                <c:pt idx="2573">
                  <c:v>-0.56200000000000006</c:v>
                </c:pt>
                <c:pt idx="2574">
                  <c:v>-0.56200000000000006</c:v>
                </c:pt>
                <c:pt idx="2575">
                  <c:v>-0.625</c:v>
                </c:pt>
                <c:pt idx="2576">
                  <c:v>-0.56200000000000006</c:v>
                </c:pt>
                <c:pt idx="2577">
                  <c:v>-0.56200000000000006</c:v>
                </c:pt>
                <c:pt idx="2578">
                  <c:v>-0.56200000000000006</c:v>
                </c:pt>
                <c:pt idx="2579">
                  <c:v>-0.56200000000000006</c:v>
                </c:pt>
                <c:pt idx="2580">
                  <c:v>-0.56200000000000006</c:v>
                </c:pt>
                <c:pt idx="2581">
                  <c:v>-0.56200000000000006</c:v>
                </c:pt>
                <c:pt idx="2582">
                  <c:v>-0.56200000000000006</c:v>
                </c:pt>
                <c:pt idx="2583">
                  <c:v>-0.56200000000000006</c:v>
                </c:pt>
                <c:pt idx="2584">
                  <c:v>-0.625</c:v>
                </c:pt>
                <c:pt idx="2585">
                  <c:v>-0.56200000000000006</c:v>
                </c:pt>
                <c:pt idx="2586">
                  <c:v>-0.56200000000000006</c:v>
                </c:pt>
                <c:pt idx="2587">
                  <c:v>-0.625</c:v>
                </c:pt>
                <c:pt idx="2588">
                  <c:v>-0.56200000000000006</c:v>
                </c:pt>
                <c:pt idx="2589">
                  <c:v>-0.625</c:v>
                </c:pt>
                <c:pt idx="2590">
                  <c:v>-0.625</c:v>
                </c:pt>
                <c:pt idx="2591">
                  <c:v>-0.625</c:v>
                </c:pt>
                <c:pt idx="2592">
                  <c:v>-0.625</c:v>
                </c:pt>
                <c:pt idx="2593">
                  <c:v>-0.625</c:v>
                </c:pt>
                <c:pt idx="2594">
                  <c:v>-0.625</c:v>
                </c:pt>
                <c:pt idx="2595">
                  <c:v>-0.625</c:v>
                </c:pt>
                <c:pt idx="2596">
                  <c:v>-0.625</c:v>
                </c:pt>
                <c:pt idx="2597">
                  <c:v>-0.625</c:v>
                </c:pt>
                <c:pt idx="2598">
                  <c:v>-0.625</c:v>
                </c:pt>
                <c:pt idx="2599">
                  <c:v>-0.625</c:v>
                </c:pt>
                <c:pt idx="2600">
                  <c:v>-0.625</c:v>
                </c:pt>
                <c:pt idx="2601">
                  <c:v>-0.625</c:v>
                </c:pt>
                <c:pt idx="2602">
                  <c:v>-0.625</c:v>
                </c:pt>
                <c:pt idx="2603">
                  <c:v>-0.625</c:v>
                </c:pt>
                <c:pt idx="2604">
                  <c:v>-0.625</c:v>
                </c:pt>
                <c:pt idx="2605">
                  <c:v>-0.625</c:v>
                </c:pt>
                <c:pt idx="2606">
                  <c:v>-0.625</c:v>
                </c:pt>
                <c:pt idx="2607">
                  <c:v>-0.625</c:v>
                </c:pt>
                <c:pt idx="2608">
                  <c:v>-0.625</c:v>
                </c:pt>
                <c:pt idx="2609">
                  <c:v>-0.625</c:v>
                </c:pt>
                <c:pt idx="2610">
                  <c:v>-0.625</c:v>
                </c:pt>
                <c:pt idx="2611">
                  <c:v>-0.56200000000000006</c:v>
                </c:pt>
                <c:pt idx="2612">
                  <c:v>-0.56200000000000006</c:v>
                </c:pt>
                <c:pt idx="2613">
                  <c:v>-0.56200000000000006</c:v>
                </c:pt>
                <c:pt idx="2614">
                  <c:v>-0.56200000000000006</c:v>
                </c:pt>
                <c:pt idx="2615">
                  <c:v>-0.625</c:v>
                </c:pt>
                <c:pt idx="2616">
                  <c:v>-0.56200000000000006</c:v>
                </c:pt>
                <c:pt idx="2617">
                  <c:v>-0.625</c:v>
                </c:pt>
                <c:pt idx="2618">
                  <c:v>-0.625</c:v>
                </c:pt>
                <c:pt idx="2619">
                  <c:v>-0.625</c:v>
                </c:pt>
                <c:pt idx="2620">
                  <c:v>-0.625</c:v>
                </c:pt>
                <c:pt idx="2621">
                  <c:v>-0.625</c:v>
                </c:pt>
                <c:pt idx="2622">
                  <c:v>-0.625</c:v>
                </c:pt>
                <c:pt idx="2623">
                  <c:v>-0.625</c:v>
                </c:pt>
                <c:pt idx="2624">
                  <c:v>-0.625</c:v>
                </c:pt>
                <c:pt idx="2625">
                  <c:v>-0.625</c:v>
                </c:pt>
                <c:pt idx="2626">
                  <c:v>-0.625</c:v>
                </c:pt>
                <c:pt idx="2627">
                  <c:v>-0.68700000000000006</c:v>
                </c:pt>
                <c:pt idx="2628">
                  <c:v>-0.625</c:v>
                </c:pt>
                <c:pt idx="2629">
                  <c:v>-0.625</c:v>
                </c:pt>
                <c:pt idx="2630">
                  <c:v>-0.68700000000000006</c:v>
                </c:pt>
                <c:pt idx="2631">
                  <c:v>-0.625</c:v>
                </c:pt>
                <c:pt idx="2632">
                  <c:v>-0.68700000000000006</c:v>
                </c:pt>
                <c:pt idx="2633">
                  <c:v>-0.68700000000000006</c:v>
                </c:pt>
                <c:pt idx="2634">
                  <c:v>-0.68700000000000006</c:v>
                </c:pt>
                <c:pt idx="2635">
                  <c:v>-0.625</c:v>
                </c:pt>
                <c:pt idx="2636">
                  <c:v>-0.625</c:v>
                </c:pt>
                <c:pt idx="2637">
                  <c:v>-0.68700000000000006</c:v>
                </c:pt>
                <c:pt idx="2638">
                  <c:v>-0.68700000000000006</c:v>
                </c:pt>
                <c:pt idx="2639">
                  <c:v>-0.68700000000000006</c:v>
                </c:pt>
                <c:pt idx="2640">
                  <c:v>-0.68700000000000006</c:v>
                </c:pt>
                <c:pt idx="2641">
                  <c:v>-0.68700000000000006</c:v>
                </c:pt>
                <c:pt idx="2642">
                  <c:v>-0.68700000000000006</c:v>
                </c:pt>
                <c:pt idx="2643">
                  <c:v>-0.68700000000000006</c:v>
                </c:pt>
                <c:pt idx="2644">
                  <c:v>-0.625</c:v>
                </c:pt>
                <c:pt idx="2645">
                  <c:v>-0.68700000000000006</c:v>
                </c:pt>
                <c:pt idx="2646">
                  <c:v>-0.68700000000000006</c:v>
                </c:pt>
                <c:pt idx="2647">
                  <c:v>-0.625</c:v>
                </c:pt>
                <c:pt idx="2648">
                  <c:v>-0.625</c:v>
                </c:pt>
                <c:pt idx="2649">
                  <c:v>-0.625</c:v>
                </c:pt>
                <c:pt idx="2650">
                  <c:v>-0.625</c:v>
                </c:pt>
                <c:pt idx="2651">
                  <c:v>-0.625</c:v>
                </c:pt>
                <c:pt idx="2652">
                  <c:v>-0.625</c:v>
                </c:pt>
                <c:pt idx="2653">
                  <c:v>-0.625</c:v>
                </c:pt>
                <c:pt idx="2654">
                  <c:v>-0.625</c:v>
                </c:pt>
                <c:pt idx="2655">
                  <c:v>-0.625</c:v>
                </c:pt>
                <c:pt idx="2656">
                  <c:v>-0.625</c:v>
                </c:pt>
                <c:pt idx="2657">
                  <c:v>-0.625</c:v>
                </c:pt>
                <c:pt idx="2658">
                  <c:v>-0.625</c:v>
                </c:pt>
                <c:pt idx="2659">
                  <c:v>-0.625</c:v>
                </c:pt>
                <c:pt idx="2660">
                  <c:v>-0.625</c:v>
                </c:pt>
                <c:pt idx="2661">
                  <c:v>-0.625</c:v>
                </c:pt>
                <c:pt idx="2662">
                  <c:v>-0.625</c:v>
                </c:pt>
                <c:pt idx="2663">
                  <c:v>-0.68700000000000006</c:v>
                </c:pt>
                <c:pt idx="2664">
                  <c:v>-0.625</c:v>
                </c:pt>
                <c:pt idx="2665">
                  <c:v>-0.625</c:v>
                </c:pt>
                <c:pt idx="2666">
                  <c:v>-0.625</c:v>
                </c:pt>
                <c:pt idx="2667">
                  <c:v>-0.625</c:v>
                </c:pt>
                <c:pt idx="2668">
                  <c:v>-0.625</c:v>
                </c:pt>
                <c:pt idx="2669">
                  <c:v>-0.625</c:v>
                </c:pt>
                <c:pt idx="2670">
                  <c:v>-0.625</c:v>
                </c:pt>
                <c:pt idx="2671">
                  <c:v>-0.625</c:v>
                </c:pt>
                <c:pt idx="2672">
                  <c:v>-0.625</c:v>
                </c:pt>
                <c:pt idx="2673">
                  <c:v>-0.625</c:v>
                </c:pt>
                <c:pt idx="2674">
                  <c:v>-0.625</c:v>
                </c:pt>
                <c:pt idx="2675">
                  <c:v>-0.56200000000000006</c:v>
                </c:pt>
                <c:pt idx="2676">
                  <c:v>-0.625</c:v>
                </c:pt>
                <c:pt idx="2677">
                  <c:v>-0.56200000000000006</c:v>
                </c:pt>
                <c:pt idx="2678">
                  <c:v>-0.56200000000000006</c:v>
                </c:pt>
                <c:pt idx="2679">
                  <c:v>-0.56200000000000006</c:v>
                </c:pt>
                <c:pt idx="2680">
                  <c:v>-0.56200000000000006</c:v>
                </c:pt>
                <c:pt idx="2681">
                  <c:v>-0.56200000000000006</c:v>
                </c:pt>
                <c:pt idx="2682">
                  <c:v>-0.56200000000000006</c:v>
                </c:pt>
                <c:pt idx="2683">
                  <c:v>-0.56200000000000006</c:v>
                </c:pt>
                <c:pt idx="2684">
                  <c:v>-0.56200000000000006</c:v>
                </c:pt>
                <c:pt idx="2685">
                  <c:v>-0.5</c:v>
                </c:pt>
                <c:pt idx="2686">
                  <c:v>-0.5</c:v>
                </c:pt>
                <c:pt idx="2687">
                  <c:v>-0.5</c:v>
                </c:pt>
                <c:pt idx="2688">
                  <c:v>-0.5</c:v>
                </c:pt>
                <c:pt idx="2689">
                  <c:v>-0.5</c:v>
                </c:pt>
                <c:pt idx="2690">
                  <c:v>-0.5</c:v>
                </c:pt>
                <c:pt idx="2691">
                  <c:v>-0.5</c:v>
                </c:pt>
                <c:pt idx="2692">
                  <c:v>-0.5</c:v>
                </c:pt>
                <c:pt idx="2693">
                  <c:v>-0.5</c:v>
                </c:pt>
                <c:pt idx="2694">
                  <c:v>-0.5</c:v>
                </c:pt>
                <c:pt idx="2695">
                  <c:v>-0.56200000000000006</c:v>
                </c:pt>
                <c:pt idx="2696">
                  <c:v>-0.5</c:v>
                </c:pt>
                <c:pt idx="2697">
                  <c:v>-0.5</c:v>
                </c:pt>
                <c:pt idx="2698">
                  <c:v>-0.5</c:v>
                </c:pt>
                <c:pt idx="2699">
                  <c:v>-0.5</c:v>
                </c:pt>
                <c:pt idx="2700">
                  <c:v>-0.5</c:v>
                </c:pt>
                <c:pt idx="2701">
                  <c:v>-0.437</c:v>
                </c:pt>
                <c:pt idx="2702">
                  <c:v>-0.437</c:v>
                </c:pt>
                <c:pt idx="2703">
                  <c:v>-0.437</c:v>
                </c:pt>
                <c:pt idx="2704">
                  <c:v>-0.437</c:v>
                </c:pt>
                <c:pt idx="2705">
                  <c:v>-0.437</c:v>
                </c:pt>
                <c:pt idx="2706">
                  <c:v>-0.437</c:v>
                </c:pt>
                <c:pt idx="2707">
                  <c:v>-0.437</c:v>
                </c:pt>
                <c:pt idx="2708">
                  <c:v>-0.437</c:v>
                </c:pt>
                <c:pt idx="2709">
                  <c:v>-0.437</c:v>
                </c:pt>
                <c:pt idx="2710">
                  <c:v>-0.437</c:v>
                </c:pt>
                <c:pt idx="2711">
                  <c:v>-0.437</c:v>
                </c:pt>
                <c:pt idx="2712">
                  <c:v>-0.437</c:v>
                </c:pt>
                <c:pt idx="2713">
                  <c:v>-0.5</c:v>
                </c:pt>
                <c:pt idx="2714">
                  <c:v>-0.5</c:v>
                </c:pt>
                <c:pt idx="2715">
                  <c:v>-0.5</c:v>
                </c:pt>
                <c:pt idx="2716">
                  <c:v>-0.5</c:v>
                </c:pt>
                <c:pt idx="2717">
                  <c:v>-0.5</c:v>
                </c:pt>
                <c:pt idx="2718">
                  <c:v>-0.5</c:v>
                </c:pt>
                <c:pt idx="2719">
                  <c:v>-0.5</c:v>
                </c:pt>
                <c:pt idx="2720">
                  <c:v>-0.5</c:v>
                </c:pt>
                <c:pt idx="2721">
                  <c:v>-0.5</c:v>
                </c:pt>
                <c:pt idx="2722">
                  <c:v>-0.5</c:v>
                </c:pt>
                <c:pt idx="2723">
                  <c:v>-0.5</c:v>
                </c:pt>
                <c:pt idx="2724">
                  <c:v>-0.5</c:v>
                </c:pt>
                <c:pt idx="2725">
                  <c:v>-0.5</c:v>
                </c:pt>
                <c:pt idx="2726">
                  <c:v>-0.5</c:v>
                </c:pt>
                <c:pt idx="2727">
                  <c:v>-0.5</c:v>
                </c:pt>
                <c:pt idx="2728">
                  <c:v>-0.5</c:v>
                </c:pt>
                <c:pt idx="2729">
                  <c:v>-0.5</c:v>
                </c:pt>
                <c:pt idx="2730">
                  <c:v>-0.437</c:v>
                </c:pt>
                <c:pt idx="2731">
                  <c:v>-0.5</c:v>
                </c:pt>
                <c:pt idx="2732">
                  <c:v>-0.437</c:v>
                </c:pt>
                <c:pt idx="2733">
                  <c:v>-0.437</c:v>
                </c:pt>
                <c:pt idx="2734">
                  <c:v>-0.437</c:v>
                </c:pt>
                <c:pt idx="2735">
                  <c:v>-0.437</c:v>
                </c:pt>
                <c:pt idx="2736">
                  <c:v>-0.437</c:v>
                </c:pt>
                <c:pt idx="2737">
                  <c:v>-0.437</c:v>
                </c:pt>
                <c:pt idx="2738">
                  <c:v>-0.437</c:v>
                </c:pt>
                <c:pt idx="2739">
                  <c:v>-0.437</c:v>
                </c:pt>
                <c:pt idx="2740">
                  <c:v>-0.437</c:v>
                </c:pt>
                <c:pt idx="2741">
                  <c:v>-0.437</c:v>
                </c:pt>
                <c:pt idx="2742">
                  <c:v>-0.437</c:v>
                </c:pt>
                <c:pt idx="2743">
                  <c:v>-0.437</c:v>
                </c:pt>
                <c:pt idx="2744">
                  <c:v>-0.437</c:v>
                </c:pt>
                <c:pt idx="2745">
                  <c:v>-0.437</c:v>
                </c:pt>
                <c:pt idx="2746">
                  <c:v>-0.437</c:v>
                </c:pt>
                <c:pt idx="2747">
                  <c:v>-0.5</c:v>
                </c:pt>
                <c:pt idx="2748">
                  <c:v>-0.5</c:v>
                </c:pt>
                <c:pt idx="2749">
                  <c:v>-0.5</c:v>
                </c:pt>
                <c:pt idx="2750">
                  <c:v>-0.5</c:v>
                </c:pt>
                <c:pt idx="2751">
                  <c:v>-0.5</c:v>
                </c:pt>
                <c:pt idx="2752">
                  <c:v>-0.5</c:v>
                </c:pt>
                <c:pt idx="2753">
                  <c:v>-0.5</c:v>
                </c:pt>
                <c:pt idx="2754">
                  <c:v>-0.5</c:v>
                </c:pt>
                <c:pt idx="2755">
                  <c:v>-0.5</c:v>
                </c:pt>
                <c:pt idx="2756">
                  <c:v>-0.56200000000000006</c:v>
                </c:pt>
                <c:pt idx="2757">
                  <c:v>-0.56200000000000006</c:v>
                </c:pt>
                <c:pt idx="2758">
                  <c:v>-0.56200000000000006</c:v>
                </c:pt>
                <c:pt idx="2759">
                  <c:v>-0.56200000000000006</c:v>
                </c:pt>
                <c:pt idx="2760">
                  <c:v>-0.56200000000000006</c:v>
                </c:pt>
                <c:pt idx="2761">
                  <c:v>-0.56200000000000006</c:v>
                </c:pt>
                <c:pt idx="2762">
                  <c:v>-0.56200000000000006</c:v>
                </c:pt>
                <c:pt idx="2763">
                  <c:v>-0.56200000000000006</c:v>
                </c:pt>
                <c:pt idx="2764">
                  <c:v>-0.56200000000000006</c:v>
                </c:pt>
                <c:pt idx="2765">
                  <c:v>-0.5</c:v>
                </c:pt>
                <c:pt idx="2766">
                  <c:v>-0.5</c:v>
                </c:pt>
                <c:pt idx="2767">
                  <c:v>-0.56200000000000006</c:v>
                </c:pt>
                <c:pt idx="2768">
                  <c:v>-0.5</c:v>
                </c:pt>
                <c:pt idx="2769">
                  <c:v>-0.5</c:v>
                </c:pt>
                <c:pt idx="2770">
                  <c:v>-0.5</c:v>
                </c:pt>
                <c:pt idx="2771">
                  <c:v>-0.56200000000000006</c:v>
                </c:pt>
                <c:pt idx="2772">
                  <c:v>-0.56200000000000006</c:v>
                </c:pt>
                <c:pt idx="2773">
                  <c:v>-0.56200000000000006</c:v>
                </c:pt>
                <c:pt idx="2774">
                  <c:v>-0.56200000000000006</c:v>
                </c:pt>
                <c:pt idx="2775">
                  <c:v>-0.56200000000000006</c:v>
                </c:pt>
                <c:pt idx="2776">
                  <c:v>-0.56200000000000006</c:v>
                </c:pt>
                <c:pt idx="2777">
                  <c:v>-0.56200000000000006</c:v>
                </c:pt>
                <c:pt idx="2778">
                  <c:v>-0.56200000000000006</c:v>
                </c:pt>
                <c:pt idx="2779">
                  <c:v>-0.56200000000000006</c:v>
                </c:pt>
                <c:pt idx="2780">
                  <c:v>-0.56200000000000006</c:v>
                </c:pt>
                <c:pt idx="2781">
                  <c:v>-0.56200000000000006</c:v>
                </c:pt>
                <c:pt idx="2782">
                  <c:v>-0.56200000000000006</c:v>
                </c:pt>
                <c:pt idx="2783">
                  <c:v>-0.56200000000000006</c:v>
                </c:pt>
                <c:pt idx="2784">
                  <c:v>-0.56200000000000006</c:v>
                </c:pt>
                <c:pt idx="2785">
                  <c:v>-0.56200000000000006</c:v>
                </c:pt>
                <c:pt idx="2786">
                  <c:v>-0.56200000000000006</c:v>
                </c:pt>
                <c:pt idx="2787">
                  <c:v>-0.56200000000000006</c:v>
                </c:pt>
                <c:pt idx="2788">
                  <c:v>-0.56200000000000006</c:v>
                </c:pt>
                <c:pt idx="2789">
                  <c:v>-0.56200000000000006</c:v>
                </c:pt>
                <c:pt idx="2790">
                  <c:v>-0.56200000000000006</c:v>
                </c:pt>
                <c:pt idx="2791">
                  <c:v>-0.56200000000000006</c:v>
                </c:pt>
                <c:pt idx="2792">
                  <c:v>-0.5</c:v>
                </c:pt>
                <c:pt idx="2793">
                  <c:v>-0.56200000000000006</c:v>
                </c:pt>
                <c:pt idx="2794">
                  <c:v>-0.5</c:v>
                </c:pt>
                <c:pt idx="2795">
                  <c:v>-0.5</c:v>
                </c:pt>
                <c:pt idx="2796">
                  <c:v>-0.5</c:v>
                </c:pt>
                <c:pt idx="2797">
                  <c:v>-0.5</c:v>
                </c:pt>
                <c:pt idx="2798">
                  <c:v>-0.5</c:v>
                </c:pt>
                <c:pt idx="2799">
                  <c:v>-0.5</c:v>
                </c:pt>
                <c:pt idx="2800">
                  <c:v>-0.5</c:v>
                </c:pt>
                <c:pt idx="2801">
                  <c:v>-0.5</c:v>
                </c:pt>
                <c:pt idx="2802">
                  <c:v>-0.5</c:v>
                </c:pt>
                <c:pt idx="2803">
                  <c:v>-0.5</c:v>
                </c:pt>
                <c:pt idx="2804">
                  <c:v>-0.5</c:v>
                </c:pt>
                <c:pt idx="2805">
                  <c:v>-0.5</c:v>
                </c:pt>
                <c:pt idx="2806">
                  <c:v>-0.56200000000000006</c:v>
                </c:pt>
                <c:pt idx="2807">
                  <c:v>-0.5</c:v>
                </c:pt>
                <c:pt idx="2808">
                  <c:v>-0.56200000000000006</c:v>
                </c:pt>
                <c:pt idx="2809">
                  <c:v>-0.5</c:v>
                </c:pt>
                <c:pt idx="2810">
                  <c:v>-0.5</c:v>
                </c:pt>
                <c:pt idx="2811">
                  <c:v>-0.5</c:v>
                </c:pt>
                <c:pt idx="2812">
                  <c:v>-0.5</c:v>
                </c:pt>
                <c:pt idx="2813">
                  <c:v>-0.5</c:v>
                </c:pt>
                <c:pt idx="2814">
                  <c:v>-0.5</c:v>
                </c:pt>
                <c:pt idx="2815">
                  <c:v>-0.5</c:v>
                </c:pt>
                <c:pt idx="2816">
                  <c:v>-0.5</c:v>
                </c:pt>
                <c:pt idx="2817">
                  <c:v>-0.5</c:v>
                </c:pt>
                <c:pt idx="2818">
                  <c:v>-0.5</c:v>
                </c:pt>
                <c:pt idx="2819">
                  <c:v>-0.5</c:v>
                </c:pt>
                <c:pt idx="2820">
                  <c:v>-0.437</c:v>
                </c:pt>
                <c:pt idx="2821">
                  <c:v>-0.5</c:v>
                </c:pt>
                <c:pt idx="2822">
                  <c:v>-0.437</c:v>
                </c:pt>
                <c:pt idx="2823">
                  <c:v>-0.437</c:v>
                </c:pt>
                <c:pt idx="2824">
                  <c:v>-0.437</c:v>
                </c:pt>
                <c:pt idx="2825">
                  <c:v>-0.437</c:v>
                </c:pt>
                <c:pt idx="2826">
                  <c:v>-0.437</c:v>
                </c:pt>
                <c:pt idx="2827">
                  <c:v>-0.437</c:v>
                </c:pt>
                <c:pt idx="2828">
                  <c:v>-0.5</c:v>
                </c:pt>
                <c:pt idx="2829">
                  <c:v>-0.5</c:v>
                </c:pt>
                <c:pt idx="2830">
                  <c:v>-0.5</c:v>
                </c:pt>
                <c:pt idx="2831">
                  <c:v>-0.5</c:v>
                </c:pt>
                <c:pt idx="2832">
                  <c:v>-0.5</c:v>
                </c:pt>
                <c:pt idx="2833">
                  <c:v>-0.5</c:v>
                </c:pt>
                <c:pt idx="2834">
                  <c:v>-0.5</c:v>
                </c:pt>
                <c:pt idx="2835">
                  <c:v>-0.5</c:v>
                </c:pt>
                <c:pt idx="2836">
                  <c:v>-0.437</c:v>
                </c:pt>
                <c:pt idx="2837">
                  <c:v>-0.437</c:v>
                </c:pt>
                <c:pt idx="2838">
                  <c:v>-0.437</c:v>
                </c:pt>
                <c:pt idx="2839">
                  <c:v>-0.437</c:v>
                </c:pt>
                <c:pt idx="2840">
                  <c:v>-0.437</c:v>
                </c:pt>
                <c:pt idx="2841">
                  <c:v>-0.437</c:v>
                </c:pt>
                <c:pt idx="2842">
                  <c:v>-0.437</c:v>
                </c:pt>
                <c:pt idx="2843">
                  <c:v>-0.437</c:v>
                </c:pt>
                <c:pt idx="2844">
                  <c:v>-0.437</c:v>
                </c:pt>
                <c:pt idx="2845">
                  <c:v>-0.437</c:v>
                </c:pt>
                <c:pt idx="2846">
                  <c:v>-0.437</c:v>
                </c:pt>
                <c:pt idx="2847">
                  <c:v>-0.437</c:v>
                </c:pt>
                <c:pt idx="2848">
                  <c:v>-0.437</c:v>
                </c:pt>
                <c:pt idx="2849">
                  <c:v>-0.437</c:v>
                </c:pt>
                <c:pt idx="2850">
                  <c:v>-0.437</c:v>
                </c:pt>
                <c:pt idx="2851">
                  <c:v>-0.437</c:v>
                </c:pt>
                <c:pt idx="2852">
                  <c:v>-0.437</c:v>
                </c:pt>
                <c:pt idx="2853">
                  <c:v>-0.437</c:v>
                </c:pt>
                <c:pt idx="2854">
                  <c:v>-0.437</c:v>
                </c:pt>
                <c:pt idx="2855">
                  <c:v>-0.437</c:v>
                </c:pt>
                <c:pt idx="2856">
                  <c:v>-0.437</c:v>
                </c:pt>
                <c:pt idx="2857">
                  <c:v>-0.5</c:v>
                </c:pt>
                <c:pt idx="2858">
                  <c:v>-0.437</c:v>
                </c:pt>
                <c:pt idx="2859">
                  <c:v>-0.437</c:v>
                </c:pt>
                <c:pt idx="2860">
                  <c:v>-0.5</c:v>
                </c:pt>
                <c:pt idx="2861">
                  <c:v>-0.437</c:v>
                </c:pt>
                <c:pt idx="2862">
                  <c:v>-0.5</c:v>
                </c:pt>
                <c:pt idx="2863">
                  <c:v>-0.5</c:v>
                </c:pt>
                <c:pt idx="2864">
                  <c:v>-0.5</c:v>
                </c:pt>
                <c:pt idx="2865">
                  <c:v>-0.5</c:v>
                </c:pt>
                <c:pt idx="2866">
                  <c:v>-0.5</c:v>
                </c:pt>
                <c:pt idx="2867">
                  <c:v>-0.5</c:v>
                </c:pt>
                <c:pt idx="2868">
                  <c:v>-0.5</c:v>
                </c:pt>
                <c:pt idx="2869">
                  <c:v>-0.5</c:v>
                </c:pt>
                <c:pt idx="2870">
                  <c:v>-0.5</c:v>
                </c:pt>
                <c:pt idx="2871">
                  <c:v>-0.5</c:v>
                </c:pt>
                <c:pt idx="2872">
                  <c:v>-0.5</c:v>
                </c:pt>
                <c:pt idx="2873">
                  <c:v>-0.5</c:v>
                </c:pt>
                <c:pt idx="2874">
                  <c:v>-0.5</c:v>
                </c:pt>
                <c:pt idx="2875">
                  <c:v>-0.5</c:v>
                </c:pt>
                <c:pt idx="2876">
                  <c:v>-0.5</c:v>
                </c:pt>
                <c:pt idx="2877">
                  <c:v>-0.5</c:v>
                </c:pt>
                <c:pt idx="2878">
                  <c:v>-0.56200000000000006</c:v>
                </c:pt>
                <c:pt idx="2879">
                  <c:v>-0.56200000000000006</c:v>
                </c:pt>
                <c:pt idx="2880">
                  <c:v>-0.5</c:v>
                </c:pt>
                <c:pt idx="2881">
                  <c:v>-0.5</c:v>
                </c:pt>
                <c:pt idx="2882">
                  <c:v>-0.5</c:v>
                </c:pt>
                <c:pt idx="2883">
                  <c:v>-0.56200000000000006</c:v>
                </c:pt>
                <c:pt idx="2884">
                  <c:v>-0.56200000000000006</c:v>
                </c:pt>
                <c:pt idx="2885">
                  <c:v>-0.56200000000000006</c:v>
                </c:pt>
                <c:pt idx="2886">
                  <c:v>-0.56200000000000006</c:v>
                </c:pt>
                <c:pt idx="2887">
                  <c:v>-0.56200000000000006</c:v>
                </c:pt>
                <c:pt idx="2888">
                  <c:v>-0.56200000000000006</c:v>
                </c:pt>
                <c:pt idx="2889">
                  <c:v>-0.56200000000000006</c:v>
                </c:pt>
                <c:pt idx="2890">
                  <c:v>-0.56200000000000006</c:v>
                </c:pt>
                <c:pt idx="2891">
                  <c:v>-0.56200000000000006</c:v>
                </c:pt>
                <c:pt idx="2892">
                  <c:v>-0.56200000000000006</c:v>
                </c:pt>
                <c:pt idx="2893">
                  <c:v>-0.56200000000000006</c:v>
                </c:pt>
                <c:pt idx="2894">
                  <c:v>-0.56200000000000006</c:v>
                </c:pt>
                <c:pt idx="2895">
                  <c:v>-0.56200000000000006</c:v>
                </c:pt>
                <c:pt idx="2896">
                  <c:v>-0.56200000000000006</c:v>
                </c:pt>
                <c:pt idx="2897">
                  <c:v>-0.56200000000000006</c:v>
                </c:pt>
                <c:pt idx="2898">
                  <c:v>-0.56200000000000006</c:v>
                </c:pt>
                <c:pt idx="2899">
                  <c:v>-0.625</c:v>
                </c:pt>
                <c:pt idx="2900">
                  <c:v>-0.56200000000000006</c:v>
                </c:pt>
                <c:pt idx="2901">
                  <c:v>-0.56200000000000006</c:v>
                </c:pt>
                <c:pt idx="2902">
                  <c:v>-0.56200000000000006</c:v>
                </c:pt>
                <c:pt idx="2903">
                  <c:v>-0.5</c:v>
                </c:pt>
                <c:pt idx="2904">
                  <c:v>-0.5</c:v>
                </c:pt>
                <c:pt idx="2905">
                  <c:v>-0.5</c:v>
                </c:pt>
                <c:pt idx="2906">
                  <c:v>-0.5</c:v>
                </c:pt>
                <c:pt idx="2907">
                  <c:v>-0.5</c:v>
                </c:pt>
                <c:pt idx="2908">
                  <c:v>-0.5</c:v>
                </c:pt>
                <c:pt idx="2909">
                  <c:v>-0.5</c:v>
                </c:pt>
                <c:pt idx="2910">
                  <c:v>-0.437</c:v>
                </c:pt>
                <c:pt idx="2911">
                  <c:v>-0.437</c:v>
                </c:pt>
                <c:pt idx="2912">
                  <c:v>-0.437</c:v>
                </c:pt>
                <c:pt idx="2913">
                  <c:v>-0.437</c:v>
                </c:pt>
                <c:pt idx="2914">
                  <c:v>-0.437</c:v>
                </c:pt>
                <c:pt idx="2915">
                  <c:v>-0.437</c:v>
                </c:pt>
                <c:pt idx="2916">
                  <c:v>-0.375</c:v>
                </c:pt>
                <c:pt idx="2917">
                  <c:v>-0.375</c:v>
                </c:pt>
                <c:pt idx="2918">
                  <c:v>-0.375</c:v>
                </c:pt>
                <c:pt idx="2919">
                  <c:v>-0.375</c:v>
                </c:pt>
                <c:pt idx="2920">
                  <c:v>-0.375</c:v>
                </c:pt>
                <c:pt idx="2921">
                  <c:v>-0.375</c:v>
                </c:pt>
                <c:pt idx="2922">
                  <c:v>-0.375</c:v>
                </c:pt>
                <c:pt idx="2923">
                  <c:v>-0.312</c:v>
                </c:pt>
                <c:pt idx="2924">
                  <c:v>-0.375</c:v>
                </c:pt>
                <c:pt idx="2925">
                  <c:v>-0.375</c:v>
                </c:pt>
                <c:pt idx="2926">
                  <c:v>-0.375</c:v>
                </c:pt>
                <c:pt idx="2927">
                  <c:v>-0.375</c:v>
                </c:pt>
                <c:pt idx="2928">
                  <c:v>-0.375</c:v>
                </c:pt>
                <c:pt idx="2929">
                  <c:v>-0.375</c:v>
                </c:pt>
                <c:pt idx="2930">
                  <c:v>-0.437</c:v>
                </c:pt>
                <c:pt idx="2931">
                  <c:v>-0.437</c:v>
                </c:pt>
                <c:pt idx="2932">
                  <c:v>-0.437</c:v>
                </c:pt>
                <c:pt idx="2933">
                  <c:v>-0.437</c:v>
                </c:pt>
                <c:pt idx="2934">
                  <c:v>-0.437</c:v>
                </c:pt>
                <c:pt idx="2935">
                  <c:v>-0.437</c:v>
                </c:pt>
                <c:pt idx="2936">
                  <c:v>-0.437</c:v>
                </c:pt>
                <c:pt idx="2937">
                  <c:v>-0.5</c:v>
                </c:pt>
                <c:pt idx="2938">
                  <c:v>-0.437</c:v>
                </c:pt>
                <c:pt idx="2939">
                  <c:v>-0.437</c:v>
                </c:pt>
                <c:pt idx="2940">
                  <c:v>-0.437</c:v>
                </c:pt>
                <c:pt idx="2941">
                  <c:v>-0.437</c:v>
                </c:pt>
                <c:pt idx="2942">
                  <c:v>-0.437</c:v>
                </c:pt>
                <c:pt idx="2943">
                  <c:v>-0.437</c:v>
                </c:pt>
                <c:pt idx="2944">
                  <c:v>-0.437</c:v>
                </c:pt>
                <c:pt idx="2945">
                  <c:v>-0.437</c:v>
                </c:pt>
                <c:pt idx="2946">
                  <c:v>-0.437</c:v>
                </c:pt>
                <c:pt idx="2947">
                  <c:v>-0.437</c:v>
                </c:pt>
                <c:pt idx="2948">
                  <c:v>-0.437</c:v>
                </c:pt>
                <c:pt idx="2949">
                  <c:v>-0.437</c:v>
                </c:pt>
                <c:pt idx="2950">
                  <c:v>-0.375</c:v>
                </c:pt>
                <c:pt idx="2951">
                  <c:v>-0.437</c:v>
                </c:pt>
                <c:pt idx="2952">
                  <c:v>-0.375</c:v>
                </c:pt>
                <c:pt idx="2953">
                  <c:v>-0.437</c:v>
                </c:pt>
                <c:pt idx="2954">
                  <c:v>-0.437</c:v>
                </c:pt>
                <c:pt idx="2955">
                  <c:v>-0.375</c:v>
                </c:pt>
                <c:pt idx="2956">
                  <c:v>-0.437</c:v>
                </c:pt>
                <c:pt idx="2957">
                  <c:v>-0.437</c:v>
                </c:pt>
                <c:pt idx="2958">
                  <c:v>-0.437</c:v>
                </c:pt>
                <c:pt idx="2959">
                  <c:v>-0.437</c:v>
                </c:pt>
                <c:pt idx="2960">
                  <c:v>-0.437</c:v>
                </c:pt>
                <c:pt idx="2961">
                  <c:v>-0.437</c:v>
                </c:pt>
                <c:pt idx="2962">
                  <c:v>-0.437</c:v>
                </c:pt>
                <c:pt idx="2963">
                  <c:v>-0.437</c:v>
                </c:pt>
                <c:pt idx="2964">
                  <c:v>-0.437</c:v>
                </c:pt>
                <c:pt idx="2965">
                  <c:v>-0.437</c:v>
                </c:pt>
                <c:pt idx="2966">
                  <c:v>-0.437</c:v>
                </c:pt>
                <c:pt idx="2967">
                  <c:v>-0.437</c:v>
                </c:pt>
                <c:pt idx="2968">
                  <c:v>-0.437</c:v>
                </c:pt>
                <c:pt idx="2969">
                  <c:v>-0.437</c:v>
                </c:pt>
                <c:pt idx="2970">
                  <c:v>-0.437</c:v>
                </c:pt>
                <c:pt idx="2971">
                  <c:v>-0.437</c:v>
                </c:pt>
                <c:pt idx="2972">
                  <c:v>-0.437</c:v>
                </c:pt>
                <c:pt idx="2973">
                  <c:v>-0.437</c:v>
                </c:pt>
                <c:pt idx="2974">
                  <c:v>-0.437</c:v>
                </c:pt>
                <c:pt idx="2975">
                  <c:v>-0.437</c:v>
                </c:pt>
                <c:pt idx="2976">
                  <c:v>-0.437</c:v>
                </c:pt>
                <c:pt idx="2977">
                  <c:v>-0.437</c:v>
                </c:pt>
                <c:pt idx="2978">
                  <c:v>-0.437</c:v>
                </c:pt>
                <c:pt idx="2979">
                  <c:v>-0.437</c:v>
                </c:pt>
                <c:pt idx="2980">
                  <c:v>-0.437</c:v>
                </c:pt>
                <c:pt idx="2981">
                  <c:v>-0.375</c:v>
                </c:pt>
                <c:pt idx="2982">
                  <c:v>-0.437</c:v>
                </c:pt>
                <c:pt idx="2983">
                  <c:v>-0.437</c:v>
                </c:pt>
                <c:pt idx="2984">
                  <c:v>-0.375</c:v>
                </c:pt>
                <c:pt idx="2985">
                  <c:v>-0.375</c:v>
                </c:pt>
                <c:pt idx="2986">
                  <c:v>-0.437</c:v>
                </c:pt>
                <c:pt idx="2987">
                  <c:v>-0.375</c:v>
                </c:pt>
                <c:pt idx="2988">
                  <c:v>-0.375</c:v>
                </c:pt>
                <c:pt idx="2989">
                  <c:v>-0.375</c:v>
                </c:pt>
                <c:pt idx="2990">
                  <c:v>-0.375</c:v>
                </c:pt>
                <c:pt idx="2991">
                  <c:v>-0.375</c:v>
                </c:pt>
                <c:pt idx="2992">
                  <c:v>-0.375</c:v>
                </c:pt>
                <c:pt idx="2993">
                  <c:v>-0.375</c:v>
                </c:pt>
                <c:pt idx="2994">
                  <c:v>-0.375</c:v>
                </c:pt>
                <c:pt idx="2995">
                  <c:v>-0.375</c:v>
                </c:pt>
                <c:pt idx="2996">
                  <c:v>-0.375</c:v>
                </c:pt>
                <c:pt idx="2997">
                  <c:v>-0.437</c:v>
                </c:pt>
                <c:pt idx="2998">
                  <c:v>-0.375</c:v>
                </c:pt>
                <c:pt idx="2999">
                  <c:v>-0.375</c:v>
                </c:pt>
                <c:pt idx="3000">
                  <c:v>-0.375</c:v>
                </c:pt>
                <c:pt idx="3001">
                  <c:v>-0.375</c:v>
                </c:pt>
                <c:pt idx="3002">
                  <c:v>-0.375</c:v>
                </c:pt>
                <c:pt idx="3003">
                  <c:v>-0.375</c:v>
                </c:pt>
                <c:pt idx="3004">
                  <c:v>-0.375</c:v>
                </c:pt>
                <c:pt idx="3005">
                  <c:v>-0.375</c:v>
                </c:pt>
                <c:pt idx="3006">
                  <c:v>-0.375</c:v>
                </c:pt>
                <c:pt idx="3007">
                  <c:v>-0.375</c:v>
                </c:pt>
                <c:pt idx="3008">
                  <c:v>-0.375</c:v>
                </c:pt>
                <c:pt idx="3009">
                  <c:v>-0.375</c:v>
                </c:pt>
                <c:pt idx="3010">
                  <c:v>-0.375</c:v>
                </c:pt>
                <c:pt idx="3011">
                  <c:v>-0.375</c:v>
                </c:pt>
                <c:pt idx="3012">
                  <c:v>-0.437</c:v>
                </c:pt>
                <c:pt idx="3013">
                  <c:v>-0.375</c:v>
                </c:pt>
                <c:pt idx="3014">
                  <c:v>-0.375</c:v>
                </c:pt>
                <c:pt idx="3015">
                  <c:v>-0.437</c:v>
                </c:pt>
                <c:pt idx="3016">
                  <c:v>-0.375</c:v>
                </c:pt>
                <c:pt idx="3017">
                  <c:v>-0.375</c:v>
                </c:pt>
                <c:pt idx="3018">
                  <c:v>-0.375</c:v>
                </c:pt>
                <c:pt idx="3019">
                  <c:v>-0.375</c:v>
                </c:pt>
                <c:pt idx="3020">
                  <c:v>-0.375</c:v>
                </c:pt>
                <c:pt idx="3021">
                  <c:v>-0.375</c:v>
                </c:pt>
                <c:pt idx="3022">
                  <c:v>-0.375</c:v>
                </c:pt>
                <c:pt idx="3023">
                  <c:v>-0.375</c:v>
                </c:pt>
                <c:pt idx="3024">
                  <c:v>-0.375</c:v>
                </c:pt>
                <c:pt idx="3025">
                  <c:v>-0.375</c:v>
                </c:pt>
                <c:pt idx="3026">
                  <c:v>-0.375</c:v>
                </c:pt>
                <c:pt idx="3027">
                  <c:v>-0.375</c:v>
                </c:pt>
                <c:pt idx="3028">
                  <c:v>-0.375</c:v>
                </c:pt>
                <c:pt idx="3029">
                  <c:v>-0.375</c:v>
                </c:pt>
                <c:pt idx="3030">
                  <c:v>-0.375</c:v>
                </c:pt>
                <c:pt idx="3031">
                  <c:v>-0.375</c:v>
                </c:pt>
                <c:pt idx="3032">
                  <c:v>-0.375</c:v>
                </c:pt>
                <c:pt idx="3033">
                  <c:v>-0.375</c:v>
                </c:pt>
                <c:pt idx="3034">
                  <c:v>-0.375</c:v>
                </c:pt>
                <c:pt idx="3035">
                  <c:v>-0.375</c:v>
                </c:pt>
                <c:pt idx="3036">
                  <c:v>-0.375</c:v>
                </c:pt>
                <c:pt idx="3037">
                  <c:v>-0.375</c:v>
                </c:pt>
                <c:pt idx="3038">
                  <c:v>-0.375</c:v>
                </c:pt>
                <c:pt idx="3039">
                  <c:v>-0.375</c:v>
                </c:pt>
                <c:pt idx="3040">
                  <c:v>-0.312</c:v>
                </c:pt>
                <c:pt idx="3041">
                  <c:v>-0.375</c:v>
                </c:pt>
                <c:pt idx="3042">
                  <c:v>-0.312</c:v>
                </c:pt>
                <c:pt idx="3043">
                  <c:v>-0.375</c:v>
                </c:pt>
                <c:pt idx="3044">
                  <c:v>-0.375</c:v>
                </c:pt>
                <c:pt idx="3045">
                  <c:v>-0.375</c:v>
                </c:pt>
                <c:pt idx="3046">
                  <c:v>-0.375</c:v>
                </c:pt>
                <c:pt idx="3047">
                  <c:v>-0.375</c:v>
                </c:pt>
                <c:pt idx="3048">
                  <c:v>-0.437</c:v>
                </c:pt>
                <c:pt idx="3049">
                  <c:v>-0.437</c:v>
                </c:pt>
                <c:pt idx="3050">
                  <c:v>-0.437</c:v>
                </c:pt>
                <c:pt idx="3051">
                  <c:v>-0.437</c:v>
                </c:pt>
                <c:pt idx="3052">
                  <c:v>-0.437</c:v>
                </c:pt>
                <c:pt idx="3053">
                  <c:v>-0.437</c:v>
                </c:pt>
                <c:pt idx="3054">
                  <c:v>-0.5</c:v>
                </c:pt>
                <c:pt idx="3055">
                  <c:v>-0.5</c:v>
                </c:pt>
                <c:pt idx="3056">
                  <c:v>-0.5</c:v>
                </c:pt>
                <c:pt idx="3057">
                  <c:v>-0.5</c:v>
                </c:pt>
                <c:pt idx="3058">
                  <c:v>-0.437</c:v>
                </c:pt>
                <c:pt idx="3059">
                  <c:v>-0.437</c:v>
                </c:pt>
                <c:pt idx="3060">
                  <c:v>-0.437</c:v>
                </c:pt>
                <c:pt idx="3061">
                  <c:v>-0.437</c:v>
                </c:pt>
                <c:pt idx="3062">
                  <c:v>-0.437</c:v>
                </c:pt>
                <c:pt idx="3063">
                  <c:v>-0.5</c:v>
                </c:pt>
                <c:pt idx="3064">
                  <c:v>-0.437</c:v>
                </c:pt>
                <c:pt idx="3065">
                  <c:v>-0.437</c:v>
                </c:pt>
                <c:pt idx="3066">
                  <c:v>-0.437</c:v>
                </c:pt>
                <c:pt idx="3067">
                  <c:v>-0.437</c:v>
                </c:pt>
                <c:pt idx="3068">
                  <c:v>-0.437</c:v>
                </c:pt>
                <c:pt idx="3069">
                  <c:v>-0.437</c:v>
                </c:pt>
                <c:pt idx="3070">
                  <c:v>-0.437</c:v>
                </c:pt>
                <c:pt idx="3071">
                  <c:v>-0.437</c:v>
                </c:pt>
                <c:pt idx="3072">
                  <c:v>-0.437</c:v>
                </c:pt>
                <c:pt idx="3073">
                  <c:v>-0.437</c:v>
                </c:pt>
                <c:pt idx="3074">
                  <c:v>-0.375</c:v>
                </c:pt>
                <c:pt idx="3075">
                  <c:v>-0.375</c:v>
                </c:pt>
                <c:pt idx="3076">
                  <c:v>-0.437</c:v>
                </c:pt>
                <c:pt idx="3077">
                  <c:v>-0.437</c:v>
                </c:pt>
                <c:pt idx="3078">
                  <c:v>-0.437</c:v>
                </c:pt>
                <c:pt idx="3079">
                  <c:v>-0.437</c:v>
                </c:pt>
                <c:pt idx="3080">
                  <c:v>-0.437</c:v>
                </c:pt>
                <c:pt idx="3081">
                  <c:v>-0.437</c:v>
                </c:pt>
                <c:pt idx="3082">
                  <c:v>-0.437</c:v>
                </c:pt>
                <c:pt idx="3083">
                  <c:v>-0.437</c:v>
                </c:pt>
                <c:pt idx="3084">
                  <c:v>-0.437</c:v>
                </c:pt>
                <c:pt idx="3085">
                  <c:v>-0.437</c:v>
                </c:pt>
                <c:pt idx="3086">
                  <c:v>-0.5</c:v>
                </c:pt>
                <c:pt idx="3087">
                  <c:v>-0.437</c:v>
                </c:pt>
                <c:pt idx="3088">
                  <c:v>-0.5</c:v>
                </c:pt>
                <c:pt idx="3089">
                  <c:v>-0.5</c:v>
                </c:pt>
                <c:pt idx="3090">
                  <c:v>-0.5</c:v>
                </c:pt>
                <c:pt idx="3091">
                  <c:v>-0.5</c:v>
                </c:pt>
                <c:pt idx="3092">
                  <c:v>-0.5</c:v>
                </c:pt>
                <c:pt idx="3093">
                  <c:v>-0.5</c:v>
                </c:pt>
                <c:pt idx="3094">
                  <c:v>-0.5</c:v>
                </c:pt>
                <c:pt idx="3095">
                  <c:v>-0.5</c:v>
                </c:pt>
                <c:pt idx="3096">
                  <c:v>-0.5</c:v>
                </c:pt>
                <c:pt idx="3097">
                  <c:v>-0.5</c:v>
                </c:pt>
                <c:pt idx="3098">
                  <c:v>-0.5</c:v>
                </c:pt>
                <c:pt idx="3099">
                  <c:v>-0.5</c:v>
                </c:pt>
                <c:pt idx="3100">
                  <c:v>-0.437</c:v>
                </c:pt>
                <c:pt idx="3101">
                  <c:v>-0.5</c:v>
                </c:pt>
                <c:pt idx="3102">
                  <c:v>-0.437</c:v>
                </c:pt>
                <c:pt idx="3103">
                  <c:v>-0.437</c:v>
                </c:pt>
                <c:pt idx="3104">
                  <c:v>-0.437</c:v>
                </c:pt>
                <c:pt idx="3105">
                  <c:v>-0.437</c:v>
                </c:pt>
                <c:pt idx="3106">
                  <c:v>-0.437</c:v>
                </c:pt>
                <c:pt idx="3107">
                  <c:v>-0.437</c:v>
                </c:pt>
                <c:pt idx="3108">
                  <c:v>-0.437</c:v>
                </c:pt>
                <c:pt idx="3109">
                  <c:v>-0.437</c:v>
                </c:pt>
                <c:pt idx="3110">
                  <c:v>-0.437</c:v>
                </c:pt>
                <c:pt idx="3111">
                  <c:v>-0.437</c:v>
                </c:pt>
                <c:pt idx="3112">
                  <c:v>-0.437</c:v>
                </c:pt>
                <c:pt idx="3113">
                  <c:v>-0.437</c:v>
                </c:pt>
                <c:pt idx="3114">
                  <c:v>-0.375</c:v>
                </c:pt>
                <c:pt idx="3115">
                  <c:v>-0.437</c:v>
                </c:pt>
                <c:pt idx="3116">
                  <c:v>-0.375</c:v>
                </c:pt>
                <c:pt idx="3117">
                  <c:v>-0.375</c:v>
                </c:pt>
                <c:pt idx="3118">
                  <c:v>-0.375</c:v>
                </c:pt>
                <c:pt idx="3119">
                  <c:v>-0.375</c:v>
                </c:pt>
                <c:pt idx="3120">
                  <c:v>-0.375</c:v>
                </c:pt>
                <c:pt idx="3121">
                  <c:v>-0.312</c:v>
                </c:pt>
                <c:pt idx="3122">
                  <c:v>-0.312</c:v>
                </c:pt>
                <c:pt idx="3123">
                  <c:v>-0.312</c:v>
                </c:pt>
                <c:pt idx="3124">
                  <c:v>-0.312</c:v>
                </c:pt>
                <c:pt idx="3125">
                  <c:v>-0.312</c:v>
                </c:pt>
                <c:pt idx="3126">
                  <c:v>-0.312</c:v>
                </c:pt>
                <c:pt idx="3127">
                  <c:v>-0.312</c:v>
                </c:pt>
                <c:pt idx="3128">
                  <c:v>-0.312</c:v>
                </c:pt>
                <c:pt idx="3129">
                  <c:v>-0.312</c:v>
                </c:pt>
                <c:pt idx="3130">
                  <c:v>-0.312</c:v>
                </c:pt>
                <c:pt idx="3131">
                  <c:v>-0.312</c:v>
                </c:pt>
                <c:pt idx="3132">
                  <c:v>-0.312</c:v>
                </c:pt>
                <c:pt idx="3133">
                  <c:v>-0.312</c:v>
                </c:pt>
                <c:pt idx="3134">
                  <c:v>-0.375</c:v>
                </c:pt>
                <c:pt idx="3135">
                  <c:v>-0.375</c:v>
                </c:pt>
                <c:pt idx="3136">
                  <c:v>-0.375</c:v>
                </c:pt>
                <c:pt idx="3137">
                  <c:v>-0.375</c:v>
                </c:pt>
                <c:pt idx="3138">
                  <c:v>-0.437</c:v>
                </c:pt>
                <c:pt idx="3139">
                  <c:v>-0.437</c:v>
                </c:pt>
                <c:pt idx="3140">
                  <c:v>-0.437</c:v>
                </c:pt>
                <c:pt idx="3141">
                  <c:v>-0.437</c:v>
                </c:pt>
                <c:pt idx="3142">
                  <c:v>-0.437</c:v>
                </c:pt>
                <c:pt idx="3143">
                  <c:v>-0.437</c:v>
                </c:pt>
                <c:pt idx="3144">
                  <c:v>-0.437</c:v>
                </c:pt>
                <c:pt idx="3145">
                  <c:v>-0.437</c:v>
                </c:pt>
                <c:pt idx="3146">
                  <c:v>-0.437</c:v>
                </c:pt>
                <c:pt idx="3147">
                  <c:v>-0.437</c:v>
                </c:pt>
                <c:pt idx="3148">
                  <c:v>-0.437</c:v>
                </c:pt>
                <c:pt idx="3149">
                  <c:v>-0.437</c:v>
                </c:pt>
                <c:pt idx="3150">
                  <c:v>-0.437</c:v>
                </c:pt>
                <c:pt idx="3151">
                  <c:v>-0.5</c:v>
                </c:pt>
                <c:pt idx="3152">
                  <c:v>-0.437</c:v>
                </c:pt>
                <c:pt idx="3153">
                  <c:v>-0.437</c:v>
                </c:pt>
                <c:pt idx="3154">
                  <c:v>-0.5</c:v>
                </c:pt>
                <c:pt idx="3155">
                  <c:v>-0.437</c:v>
                </c:pt>
                <c:pt idx="3156">
                  <c:v>-0.5</c:v>
                </c:pt>
                <c:pt idx="3157">
                  <c:v>-0.437</c:v>
                </c:pt>
                <c:pt idx="3158">
                  <c:v>-0.437</c:v>
                </c:pt>
                <c:pt idx="3159">
                  <c:v>-0.5</c:v>
                </c:pt>
                <c:pt idx="3160">
                  <c:v>-0.5</c:v>
                </c:pt>
                <c:pt idx="3161">
                  <c:v>-0.5</c:v>
                </c:pt>
                <c:pt idx="3162">
                  <c:v>-0.5</c:v>
                </c:pt>
                <c:pt idx="3163">
                  <c:v>-0.5</c:v>
                </c:pt>
                <c:pt idx="3164">
                  <c:v>-0.5</c:v>
                </c:pt>
                <c:pt idx="3165">
                  <c:v>-0.5</c:v>
                </c:pt>
                <c:pt idx="3166">
                  <c:v>-0.5</c:v>
                </c:pt>
                <c:pt idx="3167">
                  <c:v>-0.5</c:v>
                </c:pt>
                <c:pt idx="3168">
                  <c:v>-0.5</c:v>
                </c:pt>
                <c:pt idx="3169">
                  <c:v>-0.5</c:v>
                </c:pt>
                <c:pt idx="3170">
                  <c:v>-0.56200000000000006</c:v>
                </c:pt>
                <c:pt idx="3171">
                  <c:v>-0.5</c:v>
                </c:pt>
                <c:pt idx="3172">
                  <c:v>-0.5</c:v>
                </c:pt>
                <c:pt idx="3173">
                  <c:v>-0.5</c:v>
                </c:pt>
                <c:pt idx="3174">
                  <c:v>-0.5</c:v>
                </c:pt>
                <c:pt idx="3175">
                  <c:v>-0.5</c:v>
                </c:pt>
                <c:pt idx="3176">
                  <c:v>-0.5</c:v>
                </c:pt>
                <c:pt idx="3177">
                  <c:v>-0.5</c:v>
                </c:pt>
                <c:pt idx="3178">
                  <c:v>-0.5</c:v>
                </c:pt>
                <c:pt idx="3179">
                  <c:v>-0.5</c:v>
                </c:pt>
                <c:pt idx="3180">
                  <c:v>-0.5</c:v>
                </c:pt>
                <c:pt idx="3181">
                  <c:v>-0.5</c:v>
                </c:pt>
                <c:pt idx="3182">
                  <c:v>-0.56200000000000006</c:v>
                </c:pt>
                <c:pt idx="3183">
                  <c:v>-0.56200000000000006</c:v>
                </c:pt>
                <c:pt idx="3184">
                  <c:v>-0.56200000000000006</c:v>
                </c:pt>
                <c:pt idx="3185">
                  <c:v>-0.56200000000000006</c:v>
                </c:pt>
                <c:pt idx="3186">
                  <c:v>-0.56200000000000006</c:v>
                </c:pt>
                <c:pt idx="3187">
                  <c:v>-0.56200000000000006</c:v>
                </c:pt>
                <c:pt idx="3188">
                  <c:v>-0.56200000000000006</c:v>
                </c:pt>
                <c:pt idx="3189">
                  <c:v>-0.5</c:v>
                </c:pt>
                <c:pt idx="3190">
                  <c:v>-0.5</c:v>
                </c:pt>
                <c:pt idx="3191">
                  <c:v>-0.5</c:v>
                </c:pt>
                <c:pt idx="3192">
                  <c:v>-0.5</c:v>
                </c:pt>
                <c:pt idx="3193">
                  <c:v>-0.5</c:v>
                </c:pt>
                <c:pt idx="3194">
                  <c:v>-0.5</c:v>
                </c:pt>
                <c:pt idx="3195">
                  <c:v>-0.5</c:v>
                </c:pt>
                <c:pt idx="3196">
                  <c:v>-0.5</c:v>
                </c:pt>
                <c:pt idx="3197">
                  <c:v>-0.437</c:v>
                </c:pt>
                <c:pt idx="3198">
                  <c:v>-0.437</c:v>
                </c:pt>
                <c:pt idx="3199">
                  <c:v>-0.437</c:v>
                </c:pt>
                <c:pt idx="3200">
                  <c:v>-0.437</c:v>
                </c:pt>
                <c:pt idx="3201">
                  <c:v>-0.437</c:v>
                </c:pt>
                <c:pt idx="3202">
                  <c:v>-0.437</c:v>
                </c:pt>
                <c:pt idx="3203">
                  <c:v>-0.437</c:v>
                </c:pt>
                <c:pt idx="3204">
                  <c:v>-0.437</c:v>
                </c:pt>
                <c:pt idx="3205">
                  <c:v>-0.5</c:v>
                </c:pt>
                <c:pt idx="3206">
                  <c:v>-0.437</c:v>
                </c:pt>
                <c:pt idx="3207">
                  <c:v>-0.5</c:v>
                </c:pt>
                <c:pt idx="3208">
                  <c:v>-0.5</c:v>
                </c:pt>
                <c:pt idx="3209">
                  <c:v>-0.5</c:v>
                </c:pt>
                <c:pt idx="3210">
                  <c:v>-0.5</c:v>
                </c:pt>
                <c:pt idx="3211">
                  <c:v>-0.5</c:v>
                </c:pt>
                <c:pt idx="3212">
                  <c:v>-0.5</c:v>
                </c:pt>
                <c:pt idx="3213">
                  <c:v>-0.56200000000000006</c:v>
                </c:pt>
                <c:pt idx="3214">
                  <c:v>-0.5</c:v>
                </c:pt>
                <c:pt idx="3215">
                  <c:v>-0.5</c:v>
                </c:pt>
                <c:pt idx="3216">
                  <c:v>-0.5</c:v>
                </c:pt>
                <c:pt idx="3217">
                  <c:v>-0.5</c:v>
                </c:pt>
                <c:pt idx="3218">
                  <c:v>-0.5</c:v>
                </c:pt>
                <c:pt idx="3219">
                  <c:v>-0.5</c:v>
                </c:pt>
                <c:pt idx="3220">
                  <c:v>-0.5</c:v>
                </c:pt>
                <c:pt idx="3221">
                  <c:v>-0.5</c:v>
                </c:pt>
                <c:pt idx="3222">
                  <c:v>-0.5</c:v>
                </c:pt>
                <c:pt idx="3223">
                  <c:v>-0.5</c:v>
                </c:pt>
                <c:pt idx="3224">
                  <c:v>-0.56200000000000006</c:v>
                </c:pt>
                <c:pt idx="3225">
                  <c:v>-0.56200000000000006</c:v>
                </c:pt>
                <c:pt idx="3226">
                  <c:v>-0.56200000000000006</c:v>
                </c:pt>
                <c:pt idx="3227">
                  <c:v>-0.5</c:v>
                </c:pt>
                <c:pt idx="3228">
                  <c:v>-0.56200000000000006</c:v>
                </c:pt>
                <c:pt idx="3229">
                  <c:v>-0.5</c:v>
                </c:pt>
                <c:pt idx="3230">
                  <c:v>-0.5</c:v>
                </c:pt>
                <c:pt idx="3231">
                  <c:v>-0.5</c:v>
                </c:pt>
                <c:pt idx="3232">
                  <c:v>-0.5</c:v>
                </c:pt>
                <c:pt idx="3233">
                  <c:v>-0.5</c:v>
                </c:pt>
                <c:pt idx="3234">
                  <c:v>-0.56200000000000006</c:v>
                </c:pt>
                <c:pt idx="3235">
                  <c:v>-0.5</c:v>
                </c:pt>
                <c:pt idx="3236">
                  <c:v>-0.56200000000000006</c:v>
                </c:pt>
                <c:pt idx="3237">
                  <c:v>-0.5</c:v>
                </c:pt>
                <c:pt idx="3238">
                  <c:v>-0.56200000000000006</c:v>
                </c:pt>
                <c:pt idx="3239">
                  <c:v>-0.56200000000000006</c:v>
                </c:pt>
                <c:pt idx="3240">
                  <c:v>-0.56200000000000006</c:v>
                </c:pt>
                <c:pt idx="3241">
                  <c:v>-0.56200000000000006</c:v>
                </c:pt>
                <c:pt idx="3242">
                  <c:v>-0.56200000000000006</c:v>
                </c:pt>
                <c:pt idx="3243">
                  <c:v>-0.625</c:v>
                </c:pt>
                <c:pt idx="3244">
                  <c:v>-0.625</c:v>
                </c:pt>
                <c:pt idx="3245">
                  <c:v>-0.625</c:v>
                </c:pt>
                <c:pt idx="3246">
                  <c:v>-0.625</c:v>
                </c:pt>
                <c:pt idx="3247">
                  <c:v>-0.56200000000000006</c:v>
                </c:pt>
                <c:pt idx="3248">
                  <c:v>-0.56200000000000006</c:v>
                </c:pt>
                <c:pt idx="3249">
                  <c:v>-0.56200000000000006</c:v>
                </c:pt>
                <c:pt idx="3250">
                  <c:v>-0.56200000000000006</c:v>
                </c:pt>
                <c:pt idx="3251">
                  <c:v>-0.56200000000000006</c:v>
                </c:pt>
                <c:pt idx="3252">
                  <c:v>-0.56200000000000006</c:v>
                </c:pt>
                <c:pt idx="3253">
                  <c:v>-0.56200000000000006</c:v>
                </c:pt>
                <c:pt idx="3254">
                  <c:v>-0.5</c:v>
                </c:pt>
                <c:pt idx="3255">
                  <c:v>-0.56200000000000006</c:v>
                </c:pt>
                <c:pt idx="3256">
                  <c:v>-0.5</c:v>
                </c:pt>
                <c:pt idx="3257">
                  <c:v>-0.5</c:v>
                </c:pt>
                <c:pt idx="3258">
                  <c:v>-0.5</c:v>
                </c:pt>
                <c:pt idx="3259">
                  <c:v>-0.5</c:v>
                </c:pt>
                <c:pt idx="3260">
                  <c:v>-0.5</c:v>
                </c:pt>
                <c:pt idx="3261">
                  <c:v>-0.5</c:v>
                </c:pt>
                <c:pt idx="3262">
                  <c:v>-0.5</c:v>
                </c:pt>
                <c:pt idx="3263">
                  <c:v>-0.5</c:v>
                </c:pt>
                <c:pt idx="3264">
                  <c:v>-0.5</c:v>
                </c:pt>
                <c:pt idx="3265">
                  <c:v>-0.437</c:v>
                </c:pt>
                <c:pt idx="3266">
                  <c:v>-0.437</c:v>
                </c:pt>
                <c:pt idx="3267">
                  <c:v>-0.437</c:v>
                </c:pt>
                <c:pt idx="3268">
                  <c:v>-0.437</c:v>
                </c:pt>
                <c:pt idx="3269">
                  <c:v>-0.437</c:v>
                </c:pt>
                <c:pt idx="3270">
                  <c:v>-0.437</c:v>
                </c:pt>
                <c:pt idx="3271">
                  <c:v>-0.437</c:v>
                </c:pt>
                <c:pt idx="3272">
                  <c:v>-0.437</c:v>
                </c:pt>
                <c:pt idx="3273">
                  <c:v>-0.5</c:v>
                </c:pt>
                <c:pt idx="3274">
                  <c:v>-0.5</c:v>
                </c:pt>
                <c:pt idx="3275">
                  <c:v>-0.5</c:v>
                </c:pt>
                <c:pt idx="3276">
                  <c:v>-0.5</c:v>
                </c:pt>
                <c:pt idx="3277">
                  <c:v>-0.5</c:v>
                </c:pt>
                <c:pt idx="3278">
                  <c:v>-0.5</c:v>
                </c:pt>
                <c:pt idx="3279">
                  <c:v>-0.5</c:v>
                </c:pt>
                <c:pt idx="3280">
                  <c:v>-0.5</c:v>
                </c:pt>
                <c:pt idx="3281">
                  <c:v>-0.5</c:v>
                </c:pt>
                <c:pt idx="3282">
                  <c:v>-0.5</c:v>
                </c:pt>
                <c:pt idx="3283">
                  <c:v>-0.5</c:v>
                </c:pt>
                <c:pt idx="3284">
                  <c:v>-0.5</c:v>
                </c:pt>
                <c:pt idx="3285">
                  <c:v>-0.5</c:v>
                </c:pt>
                <c:pt idx="3286">
                  <c:v>-0.437</c:v>
                </c:pt>
                <c:pt idx="3287">
                  <c:v>-0.5</c:v>
                </c:pt>
                <c:pt idx="3288">
                  <c:v>-0.5</c:v>
                </c:pt>
                <c:pt idx="3289">
                  <c:v>-0.437</c:v>
                </c:pt>
                <c:pt idx="3290">
                  <c:v>-0.5</c:v>
                </c:pt>
                <c:pt idx="3291">
                  <c:v>-0.5</c:v>
                </c:pt>
                <c:pt idx="3292">
                  <c:v>-0.437</c:v>
                </c:pt>
                <c:pt idx="3293">
                  <c:v>-0.437</c:v>
                </c:pt>
                <c:pt idx="3294">
                  <c:v>-0.5</c:v>
                </c:pt>
                <c:pt idx="3295">
                  <c:v>-0.5</c:v>
                </c:pt>
                <c:pt idx="3296">
                  <c:v>-0.437</c:v>
                </c:pt>
                <c:pt idx="3297">
                  <c:v>-0.437</c:v>
                </c:pt>
                <c:pt idx="3298">
                  <c:v>-0.437</c:v>
                </c:pt>
                <c:pt idx="3299">
                  <c:v>-0.437</c:v>
                </c:pt>
                <c:pt idx="3300">
                  <c:v>-0.437</c:v>
                </c:pt>
                <c:pt idx="3301">
                  <c:v>-0.437</c:v>
                </c:pt>
                <c:pt idx="3302">
                  <c:v>-0.375</c:v>
                </c:pt>
                <c:pt idx="3303">
                  <c:v>-0.375</c:v>
                </c:pt>
                <c:pt idx="3304">
                  <c:v>-0.375</c:v>
                </c:pt>
                <c:pt idx="3305">
                  <c:v>-0.375</c:v>
                </c:pt>
                <c:pt idx="3306">
                  <c:v>-0.375</c:v>
                </c:pt>
                <c:pt idx="3307">
                  <c:v>-0.375</c:v>
                </c:pt>
                <c:pt idx="3308">
                  <c:v>-0.375</c:v>
                </c:pt>
                <c:pt idx="3309">
                  <c:v>-0.375</c:v>
                </c:pt>
                <c:pt idx="3310">
                  <c:v>-0.375</c:v>
                </c:pt>
                <c:pt idx="3311">
                  <c:v>-0.375</c:v>
                </c:pt>
                <c:pt idx="3312">
                  <c:v>-0.375</c:v>
                </c:pt>
                <c:pt idx="3313">
                  <c:v>-0.375</c:v>
                </c:pt>
                <c:pt idx="3314">
                  <c:v>-0.375</c:v>
                </c:pt>
                <c:pt idx="3315">
                  <c:v>-0.375</c:v>
                </c:pt>
                <c:pt idx="3316">
                  <c:v>-0.375</c:v>
                </c:pt>
                <c:pt idx="3317">
                  <c:v>-0.375</c:v>
                </c:pt>
                <c:pt idx="3318">
                  <c:v>-0.375</c:v>
                </c:pt>
                <c:pt idx="3319">
                  <c:v>-0.375</c:v>
                </c:pt>
                <c:pt idx="3320">
                  <c:v>-0.375</c:v>
                </c:pt>
                <c:pt idx="3321">
                  <c:v>-0.375</c:v>
                </c:pt>
                <c:pt idx="3322">
                  <c:v>-0.375</c:v>
                </c:pt>
                <c:pt idx="3323">
                  <c:v>-0.375</c:v>
                </c:pt>
                <c:pt idx="3324">
                  <c:v>-0.375</c:v>
                </c:pt>
                <c:pt idx="3325">
                  <c:v>-0.375</c:v>
                </c:pt>
                <c:pt idx="3326">
                  <c:v>-0.437</c:v>
                </c:pt>
                <c:pt idx="3327">
                  <c:v>-0.375</c:v>
                </c:pt>
                <c:pt idx="3328">
                  <c:v>-0.375</c:v>
                </c:pt>
                <c:pt idx="3329">
                  <c:v>-0.375</c:v>
                </c:pt>
                <c:pt idx="3330">
                  <c:v>-0.375</c:v>
                </c:pt>
                <c:pt idx="3331">
                  <c:v>-0.375</c:v>
                </c:pt>
                <c:pt idx="3332">
                  <c:v>-0.375</c:v>
                </c:pt>
                <c:pt idx="3333">
                  <c:v>-0.375</c:v>
                </c:pt>
                <c:pt idx="3334">
                  <c:v>-0.375</c:v>
                </c:pt>
                <c:pt idx="3335">
                  <c:v>-0.375</c:v>
                </c:pt>
                <c:pt idx="3336">
                  <c:v>-0.375</c:v>
                </c:pt>
                <c:pt idx="3337">
                  <c:v>-0.375</c:v>
                </c:pt>
                <c:pt idx="3338">
                  <c:v>-0.375</c:v>
                </c:pt>
                <c:pt idx="3339">
                  <c:v>-0.375</c:v>
                </c:pt>
                <c:pt idx="3340">
                  <c:v>-0.375</c:v>
                </c:pt>
                <c:pt idx="3341">
                  <c:v>-0.312</c:v>
                </c:pt>
                <c:pt idx="3342">
                  <c:v>-0.375</c:v>
                </c:pt>
                <c:pt idx="3343">
                  <c:v>-0.375</c:v>
                </c:pt>
                <c:pt idx="3344">
                  <c:v>-0.375</c:v>
                </c:pt>
                <c:pt idx="3345">
                  <c:v>-0.375</c:v>
                </c:pt>
                <c:pt idx="3346">
                  <c:v>-0.375</c:v>
                </c:pt>
                <c:pt idx="3347">
                  <c:v>-0.375</c:v>
                </c:pt>
                <c:pt idx="3348">
                  <c:v>-0.375</c:v>
                </c:pt>
                <c:pt idx="3349">
                  <c:v>-0.375</c:v>
                </c:pt>
                <c:pt idx="3350">
                  <c:v>-0.375</c:v>
                </c:pt>
                <c:pt idx="3351">
                  <c:v>-0.375</c:v>
                </c:pt>
                <c:pt idx="3352">
                  <c:v>-0.375</c:v>
                </c:pt>
                <c:pt idx="3353">
                  <c:v>-0.437</c:v>
                </c:pt>
                <c:pt idx="3354">
                  <c:v>-0.375</c:v>
                </c:pt>
                <c:pt idx="3355">
                  <c:v>-0.375</c:v>
                </c:pt>
                <c:pt idx="3356">
                  <c:v>-0.375</c:v>
                </c:pt>
                <c:pt idx="3357">
                  <c:v>-0.375</c:v>
                </c:pt>
                <c:pt idx="3358">
                  <c:v>-0.375</c:v>
                </c:pt>
                <c:pt idx="3359">
                  <c:v>-0.375</c:v>
                </c:pt>
                <c:pt idx="3360">
                  <c:v>-0.375</c:v>
                </c:pt>
                <c:pt idx="3361">
                  <c:v>-0.375</c:v>
                </c:pt>
                <c:pt idx="3362">
                  <c:v>-0.375</c:v>
                </c:pt>
                <c:pt idx="3363">
                  <c:v>-0.375</c:v>
                </c:pt>
                <c:pt idx="3364">
                  <c:v>-0.375</c:v>
                </c:pt>
                <c:pt idx="3365">
                  <c:v>-0.375</c:v>
                </c:pt>
                <c:pt idx="3366">
                  <c:v>-0.375</c:v>
                </c:pt>
                <c:pt idx="3367">
                  <c:v>-0.375</c:v>
                </c:pt>
                <c:pt idx="3368">
                  <c:v>-0.375</c:v>
                </c:pt>
                <c:pt idx="3369">
                  <c:v>-0.375</c:v>
                </c:pt>
                <c:pt idx="3370">
                  <c:v>-0.375</c:v>
                </c:pt>
                <c:pt idx="3371">
                  <c:v>-0.312</c:v>
                </c:pt>
                <c:pt idx="3372">
                  <c:v>-0.375</c:v>
                </c:pt>
                <c:pt idx="3373">
                  <c:v>-0.375</c:v>
                </c:pt>
                <c:pt idx="3374">
                  <c:v>-0.375</c:v>
                </c:pt>
                <c:pt idx="3375">
                  <c:v>-0.375</c:v>
                </c:pt>
                <c:pt idx="3376">
                  <c:v>-0.375</c:v>
                </c:pt>
                <c:pt idx="3377">
                  <c:v>-0.375</c:v>
                </c:pt>
                <c:pt idx="3378">
                  <c:v>-0.375</c:v>
                </c:pt>
                <c:pt idx="3379">
                  <c:v>-0.375</c:v>
                </c:pt>
                <c:pt idx="3380">
                  <c:v>-0.375</c:v>
                </c:pt>
                <c:pt idx="3381">
                  <c:v>-0.375</c:v>
                </c:pt>
                <c:pt idx="3382">
                  <c:v>-0.375</c:v>
                </c:pt>
                <c:pt idx="3383">
                  <c:v>-0.375</c:v>
                </c:pt>
                <c:pt idx="3384">
                  <c:v>-0.375</c:v>
                </c:pt>
                <c:pt idx="3385">
                  <c:v>-0.375</c:v>
                </c:pt>
                <c:pt idx="3386">
                  <c:v>-0.375</c:v>
                </c:pt>
                <c:pt idx="3387">
                  <c:v>-0.375</c:v>
                </c:pt>
                <c:pt idx="3388">
                  <c:v>-0.312</c:v>
                </c:pt>
                <c:pt idx="3389">
                  <c:v>-0.312</c:v>
                </c:pt>
                <c:pt idx="3390">
                  <c:v>-0.375</c:v>
                </c:pt>
                <c:pt idx="3391">
                  <c:v>-0.312</c:v>
                </c:pt>
                <c:pt idx="3392">
                  <c:v>-0.312</c:v>
                </c:pt>
                <c:pt idx="3393">
                  <c:v>-0.375</c:v>
                </c:pt>
                <c:pt idx="3394">
                  <c:v>-0.312</c:v>
                </c:pt>
                <c:pt idx="3395">
                  <c:v>-0.312</c:v>
                </c:pt>
                <c:pt idx="3396">
                  <c:v>-0.312</c:v>
                </c:pt>
                <c:pt idx="3397">
                  <c:v>-0.312</c:v>
                </c:pt>
                <c:pt idx="3398">
                  <c:v>-0.375</c:v>
                </c:pt>
                <c:pt idx="3399">
                  <c:v>-0.375</c:v>
                </c:pt>
                <c:pt idx="3400">
                  <c:v>-0.375</c:v>
                </c:pt>
                <c:pt idx="3401">
                  <c:v>-0.375</c:v>
                </c:pt>
                <c:pt idx="3402">
                  <c:v>-0.375</c:v>
                </c:pt>
                <c:pt idx="3403">
                  <c:v>-0.437</c:v>
                </c:pt>
                <c:pt idx="3404">
                  <c:v>-0.437</c:v>
                </c:pt>
                <c:pt idx="3405">
                  <c:v>-0.375</c:v>
                </c:pt>
                <c:pt idx="3406">
                  <c:v>-0.437</c:v>
                </c:pt>
                <c:pt idx="3407">
                  <c:v>-0.437</c:v>
                </c:pt>
                <c:pt idx="3408">
                  <c:v>-0.437</c:v>
                </c:pt>
                <c:pt idx="3409">
                  <c:v>-0.437</c:v>
                </c:pt>
                <c:pt idx="3410">
                  <c:v>-0.437</c:v>
                </c:pt>
                <c:pt idx="3411">
                  <c:v>-0.437</c:v>
                </c:pt>
                <c:pt idx="3412">
                  <c:v>-0.437</c:v>
                </c:pt>
                <c:pt idx="3413">
                  <c:v>-0.437</c:v>
                </c:pt>
                <c:pt idx="3414">
                  <c:v>-0.437</c:v>
                </c:pt>
                <c:pt idx="3415">
                  <c:v>-0.437</c:v>
                </c:pt>
                <c:pt idx="3416">
                  <c:v>-0.437</c:v>
                </c:pt>
                <c:pt idx="3417">
                  <c:v>-0.5</c:v>
                </c:pt>
                <c:pt idx="3418">
                  <c:v>-0.437</c:v>
                </c:pt>
                <c:pt idx="3419">
                  <c:v>-0.437</c:v>
                </c:pt>
                <c:pt idx="3420">
                  <c:v>-0.5</c:v>
                </c:pt>
                <c:pt idx="3421">
                  <c:v>-0.437</c:v>
                </c:pt>
                <c:pt idx="3422">
                  <c:v>-0.437</c:v>
                </c:pt>
                <c:pt idx="3423">
                  <c:v>-0.437</c:v>
                </c:pt>
                <c:pt idx="3424">
                  <c:v>-0.437</c:v>
                </c:pt>
                <c:pt idx="3425">
                  <c:v>-0.437</c:v>
                </c:pt>
                <c:pt idx="3426">
                  <c:v>-0.437</c:v>
                </c:pt>
                <c:pt idx="3427">
                  <c:v>-0.437</c:v>
                </c:pt>
                <c:pt idx="3428">
                  <c:v>-0.437</c:v>
                </c:pt>
                <c:pt idx="3429">
                  <c:v>-0.437</c:v>
                </c:pt>
                <c:pt idx="3430">
                  <c:v>-0.437</c:v>
                </c:pt>
                <c:pt idx="3431">
                  <c:v>-0.437</c:v>
                </c:pt>
                <c:pt idx="3432">
                  <c:v>-0.5</c:v>
                </c:pt>
                <c:pt idx="3433">
                  <c:v>-0.437</c:v>
                </c:pt>
                <c:pt idx="3434">
                  <c:v>-0.5</c:v>
                </c:pt>
                <c:pt idx="3435">
                  <c:v>-0.5</c:v>
                </c:pt>
                <c:pt idx="3436">
                  <c:v>-0.437</c:v>
                </c:pt>
                <c:pt idx="3437">
                  <c:v>-0.5</c:v>
                </c:pt>
                <c:pt idx="3438">
                  <c:v>-0.5</c:v>
                </c:pt>
                <c:pt idx="3439">
                  <c:v>-0.5</c:v>
                </c:pt>
                <c:pt idx="3440">
                  <c:v>-0.5</c:v>
                </c:pt>
                <c:pt idx="3441">
                  <c:v>-0.5</c:v>
                </c:pt>
                <c:pt idx="3442">
                  <c:v>-0.5</c:v>
                </c:pt>
                <c:pt idx="3443">
                  <c:v>-0.437</c:v>
                </c:pt>
                <c:pt idx="3444">
                  <c:v>-0.437</c:v>
                </c:pt>
                <c:pt idx="3445">
                  <c:v>-0.5</c:v>
                </c:pt>
                <c:pt idx="3446">
                  <c:v>-0.5</c:v>
                </c:pt>
                <c:pt idx="3447">
                  <c:v>-0.437</c:v>
                </c:pt>
                <c:pt idx="3448">
                  <c:v>-0.437</c:v>
                </c:pt>
                <c:pt idx="3449">
                  <c:v>-0.437</c:v>
                </c:pt>
                <c:pt idx="3450">
                  <c:v>-0.437</c:v>
                </c:pt>
                <c:pt idx="3451">
                  <c:v>-0.437</c:v>
                </c:pt>
                <c:pt idx="3452">
                  <c:v>-0.437</c:v>
                </c:pt>
                <c:pt idx="3453">
                  <c:v>-0.437</c:v>
                </c:pt>
                <c:pt idx="3454">
                  <c:v>-0.437</c:v>
                </c:pt>
                <c:pt idx="3455">
                  <c:v>-0.375</c:v>
                </c:pt>
                <c:pt idx="3456">
                  <c:v>-0.375</c:v>
                </c:pt>
                <c:pt idx="3457">
                  <c:v>-0.375</c:v>
                </c:pt>
                <c:pt idx="3458">
                  <c:v>-0.375</c:v>
                </c:pt>
                <c:pt idx="3459">
                  <c:v>-0.375</c:v>
                </c:pt>
                <c:pt idx="3460">
                  <c:v>-0.375</c:v>
                </c:pt>
                <c:pt idx="3461">
                  <c:v>-0.375</c:v>
                </c:pt>
                <c:pt idx="3462">
                  <c:v>-0.375</c:v>
                </c:pt>
                <c:pt idx="3463">
                  <c:v>-0.375</c:v>
                </c:pt>
                <c:pt idx="3464">
                  <c:v>-0.375</c:v>
                </c:pt>
                <c:pt idx="3465">
                  <c:v>-0.375</c:v>
                </c:pt>
                <c:pt idx="3466">
                  <c:v>-0.375</c:v>
                </c:pt>
                <c:pt idx="3467">
                  <c:v>-0.375</c:v>
                </c:pt>
                <c:pt idx="3468">
                  <c:v>-0.375</c:v>
                </c:pt>
                <c:pt idx="3469">
                  <c:v>-0.375</c:v>
                </c:pt>
                <c:pt idx="3470">
                  <c:v>-0.375</c:v>
                </c:pt>
                <c:pt idx="3471">
                  <c:v>-0.375</c:v>
                </c:pt>
                <c:pt idx="3472">
                  <c:v>-0.375</c:v>
                </c:pt>
                <c:pt idx="3473">
                  <c:v>-0.375</c:v>
                </c:pt>
                <c:pt idx="3474">
                  <c:v>-0.312</c:v>
                </c:pt>
                <c:pt idx="3475">
                  <c:v>-0.375</c:v>
                </c:pt>
                <c:pt idx="3476">
                  <c:v>-0.312</c:v>
                </c:pt>
                <c:pt idx="3477">
                  <c:v>-0.312</c:v>
                </c:pt>
                <c:pt idx="3478">
                  <c:v>-0.312</c:v>
                </c:pt>
                <c:pt idx="3479">
                  <c:v>-0.312</c:v>
                </c:pt>
                <c:pt idx="3480">
                  <c:v>-0.375</c:v>
                </c:pt>
                <c:pt idx="3481">
                  <c:v>-0.312</c:v>
                </c:pt>
                <c:pt idx="3482">
                  <c:v>-0.375</c:v>
                </c:pt>
                <c:pt idx="3483">
                  <c:v>-0.312</c:v>
                </c:pt>
                <c:pt idx="3484">
                  <c:v>-0.375</c:v>
                </c:pt>
                <c:pt idx="3485">
                  <c:v>-0.375</c:v>
                </c:pt>
                <c:pt idx="3486">
                  <c:v>-0.375</c:v>
                </c:pt>
                <c:pt idx="3487">
                  <c:v>-0.375</c:v>
                </c:pt>
                <c:pt idx="3488">
                  <c:v>-0.375</c:v>
                </c:pt>
                <c:pt idx="3489">
                  <c:v>-0.375</c:v>
                </c:pt>
                <c:pt idx="3490">
                  <c:v>-0.375</c:v>
                </c:pt>
                <c:pt idx="3491">
                  <c:v>-0.375</c:v>
                </c:pt>
                <c:pt idx="3492">
                  <c:v>-0.375</c:v>
                </c:pt>
                <c:pt idx="3493">
                  <c:v>-0.375</c:v>
                </c:pt>
                <c:pt idx="3494">
                  <c:v>-0.375</c:v>
                </c:pt>
                <c:pt idx="3495">
                  <c:v>-0.375</c:v>
                </c:pt>
                <c:pt idx="3496">
                  <c:v>-0.375</c:v>
                </c:pt>
                <c:pt idx="3497">
                  <c:v>-0.375</c:v>
                </c:pt>
                <c:pt idx="3498">
                  <c:v>-0.375</c:v>
                </c:pt>
                <c:pt idx="3499">
                  <c:v>-0.375</c:v>
                </c:pt>
                <c:pt idx="3500">
                  <c:v>-0.375</c:v>
                </c:pt>
                <c:pt idx="3501">
                  <c:v>-0.375</c:v>
                </c:pt>
                <c:pt idx="3502">
                  <c:v>-0.437</c:v>
                </c:pt>
                <c:pt idx="3503">
                  <c:v>-0.375</c:v>
                </c:pt>
                <c:pt idx="3504">
                  <c:v>-0.375</c:v>
                </c:pt>
                <c:pt idx="3505">
                  <c:v>-0.375</c:v>
                </c:pt>
                <c:pt idx="3506">
                  <c:v>-0.437</c:v>
                </c:pt>
                <c:pt idx="3507">
                  <c:v>-0.437</c:v>
                </c:pt>
                <c:pt idx="3508">
                  <c:v>-0.375</c:v>
                </c:pt>
                <c:pt idx="3509">
                  <c:v>-0.437</c:v>
                </c:pt>
                <c:pt idx="3510">
                  <c:v>-0.437</c:v>
                </c:pt>
                <c:pt idx="3511">
                  <c:v>-0.437</c:v>
                </c:pt>
                <c:pt idx="3512">
                  <c:v>-0.437</c:v>
                </c:pt>
                <c:pt idx="3513">
                  <c:v>-0.437</c:v>
                </c:pt>
                <c:pt idx="3514">
                  <c:v>-0.437</c:v>
                </c:pt>
                <c:pt idx="3515">
                  <c:v>-0.437</c:v>
                </c:pt>
                <c:pt idx="3516">
                  <c:v>-0.437</c:v>
                </c:pt>
                <c:pt idx="3517">
                  <c:v>-0.437</c:v>
                </c:pt>
                <c:pt idx="3518">
                  <c:v>-0.437</c:v>
                </c:pt>
                <c:pt idx="3519">
                  <c:v>-0.437</c:v>
                </c:pt>
                <c:pt idx="3520">
                  <c:v>-0.375</c:v>
                </c:pt>
                <c:pt idx="3521">
                  <c:v>-0.437</c:v>
                </c:pt>
                <c:pt idx="3522">
                  <c:v>-0.437</c:v>
                </c:pt>
                <c:pt idx="3523">
                  <c:v>-0.437</c:v>
                </c:pt>
                <c:pt idx="3524">
                  <c:v>-0.437</c:v>
                </c:pt>
                <c:pt idx="3525">
                  <c:v>-0.437</c:v>
                </c:pt>
                <c:pt idx="3526">
                  <c:v>-0.437</c:v>
                </c:pt>
                <c:pt idx="3527">
                  <c:v>-0.437</c:v>
                </c:pt>
                <c:pt idx="3528">
                  <c:v>-0.375</c:v>
                </c:pt>
                <c:pt idx="3529">
                  <c:v>-0.437</c:v>
                </c:pt>
                <c:pt idx="3530">
                  <c:v>-0.375</c:v>
                </c:pt>
                <c:pt idx="3531">
                  <c:v>-0.375</c:v>
                </c:pt>
                <c:pt idx="3532">
                  <c:v>-0.375</c:v>
                </c:pt>
                <c:pt idx="3533">
                  <c:v>-0.437</c:v>
                </c:pt>
                <c:pt idx="3534">
                  <c:v>-0.437</c:v>
                </c:pt>
                <c:pt idx="3535">
                  <c:v>-0.375</c:v>
                </c:pt>
                <c:pt idx="3536">
                  <c:v>-0.375</c:v>
                </c:pt>
                <c:pt idx="3537">
                  <c:v>-0.375</c:v>
                </c:pt>
                <c:pt idx="3538">
                  <c:v>-0.375</c:v>
                </c:pt>
                <c:pt idx="3539">
                  <c:v>-0.375</c:v>
                </c:pt>
                <c:pt idx="3540">
                  <c:v>-0.375</c:v>
                </c:pt>
                <c:pt idx="3541">
                  <c:v>-0.375</c:v>
                </c:pt>
                <c:pt idx="3542">
                  <c:v>-0.437</c:v>
                </c:pt>
                <c:pt idx="3543">
                  <c:v>-0.375</c:v>
                </c:pt>
                <c:pt idx="3544">
                  <c:v>-0.437</c:v>
                </c:pt>
                <c:pt idx="3545">
                  <c:v>-0.375</c:v>
                </c:pt>
                <c:pt idx="3546">
                  <c:v>-0.375</c:v>
                </c:pt>
                <c:pt idx="3547">
                  <c:v>-0.375</c:v>
                </c:pt>
                <c:pt idx="3548">
                  <c:v>-0.375</c:v>
                </c:pt>
                <c:pt idx="3549">
                  <c:v>-0.375</c:v>
                </c:pt>
                <c:pt idx="3550">
                  <c:v>-0.375</c:v>
                </c:pt>
                <c:pt idx="3551">
                  <c:v>-0.437</c:v>
                </c:pt>
                <c:pt idx="3552">
                  <c:v>-0.375</c:v>
                </c:pt>
                <c:pt idx="3553">
                  <c:v>-0.375</c:v>
                </c:pt>
                <c:pt idx="3554">
                  <c:v>-0.375</c:v>
                </c:pt>
                <c:pt idx="3555">
                  <c:v>-0.437</c:v>
                </c:pt>
                <c:pt idx="3556">
                  <c:v>-0.375</c:v>
                </c:pt>
                <c:pt idx="3557">
                  <c:v>-0.375</c:v>
                </c:pt>
                <c:pt idx="3558">
                  <c:v>-0.437</c:v>
                </c:pt>
                <c:pt idx="3559">
                  <c:v>-0.437</c:v>
                </c:pt>
                <c:pt idx="3560">
                  <c:v>-0.437</c:v>
                </c:pt>
                <c:pt idx="3561">
                  <c:v>-0.437</c:v>
                </c:pt>
                <c:pt idx="3562">
                  <c:v>-0.437</c:v>
                </c:pt>
                <c:pt idx="3563">
                  <c:v>-0.437</c:v>
                </c:pt>
                <c:pt idx="3564">
                  <c:v>-0.437</c:v>
                </c:pt>
                <c:pt idx="3565">
                  <c:v>-0.437</c:v>
                </c:pt>
                <c:pt idx="3566">
                  <c:v>-0.375</c:v>
                </c:pt>
                <c:pt idx="3567">
                  <c:v>-0.437</c:v>
                </c:pt>
                <c:pt idx="3568">
                  <c:v>-0.437</c:v>
                </c:pt>
                <c:pt idx="3569">
                  <c:v>-0.437</c:v>
                </c:pt>
                <c:pt idx="3570">
                  <c:v>-0.437</c:v>
                </c:pt>
                <c:pt idx="3571">
                  <c:v>-0.437</c:v>
                </c:pt>
                <c:pt idx="3572">
                  <c:v>-0.375</c:v>
                </c:pt>
                <c:pt idx="3573">
                  <c:v>-0.437</c:v>
                </c:pt>
                <c:pt idx="3574">
                  <c:v>-0.437</c:v>
                </c:pt>
                <c:pt idx="3575">
                  <c:v>-0.375</c:v>
                </c:pt>
                <c:pt idx="3576">
                  <c:v>-0.375</c:v>
                </c:pt>
                <c:pt idx="3577">
                  <c:v>-0.437</c:v>
                </c:pt>
                <c:pt idx="3578">
                  <c:v>-0.437</c:v>
                </c:pt>
                <c:pt idx="3579">
                  <c:v>-0.375</c:v>
                </c:pt>
                <c:pt idx="3580">
                  <c:v>-0.437</c:v>
                </c:pt>
                <c:pt idx="3581">
                  <c:v>-0.437</c:v>
                </c:pt>
                <c:pt idx="3582">
                  <c:v>-0.375</c:v>
                </c:pt>
                <c:pt idx="3583">
                  <c:v>-0.375</c:v>
                </c:pt>
                <c:pt idx="3584">
                  <c:v>-0.375</c:v>
                </c:pt>
                <c:pt idx="3585">
                  <c:v>-0.375</c:v>
                </c:pt>
                <c:pt idx="3586">
                  <c:v>-0.375</c:v>
                </c:pt>
                <c:pt idx="3587">
                  <c:v>-0.375</c:v>
                </c:pt>
                <c:pt idx="3588">
                  <c:v>-0.375</c:v>
                </c:pt>
                <c:pt idx="3589">
                  <c:v>-0.375</c:v>
                </c:pt>
                <c:pt idx="3590">
                  <c:v>-0.375</c:v>
                </c:pt>
                <c:pt idx="3591">
                  <c:v>-0.312</c:v>
                </c:pt>
                <c:pt idx="3592">
                  <c:v>-0.312</c:v>
                </c:pt>
                <c:pt idx="3593">
                  <c:v>-0.312</c:v>
                </c:pt>
                <c:pt idx="3594">
                  <c:v>-0.312</c:v>
                </c:pt>
                <c:pt idx="3595">
                  <c:v>-0.312</c:v>
                </c:pt>
                <c:pt idx="3596">
                  <c:v>-0.312</c:v>
                </c:pt>
                <c:pt idx="3597">
                  <c:v>-0.312</c:v>
                </c:pt>
                <c:pt idx="3598">
                  <c:v>-0.312</c:v>
                </c:pt>
                <c:pt idx="3599">
                  <c:v>-0.312</c:v>
                </c:pt>
                <c:pt idx="3600">
                  <c:v>-0.312</c:v>
                </c:pt>
                <c:pt idx="3601">
                  <c:v>-0.312</c:v>
                </c:pt>
                <c:pt idx="3602">
                  <c:v>-0.312</c:v>
                </c:pt>
                <c:pt idx="3603">
                  <c:v>-0.312</c:v>
                </c:pt>
                <c:pt idx="3604">
                  <c:v>-0.312</c:v>
                </c:pt>
                <c:pt idx="3605">
                  <c:v>-0.312</c:v>
                </c:pt>
                <c:pt idx="3606">
                  <c:v>-0.312</c:v>
                </c:pt>
                <c:pt idx="3607">
                  <c:v>-0.25</c:v>
                </c:pt>
                <c:pt idx="3608">
                  <c:v>-0.312</c:v>
                </c:pt>
                <c:pt idx="3609">
                  <c:v>-0.312</c:v>
                </c:pt>
                <c:pt idx="3610">
                  <c:v>-0.312</c:v>
                </c:pt>
                <c:pt idx="3611">
                  <c:v>-0.25</c:v>
                </c:pt>
                <c:pt idx="3612">
                  <c:v>-0.312</c:v>
                </c:pt>
                <c:pt idx="3613">
                  <c:v>-0.25</c:v>
                </c:pt>
                <c:pt idx="3614">
                  <c:v>-0.25</c:v>
                </c:pt>
                <c:pt idx="3615">
                  <c:v>-0.25</c:v>
                </c:pt>
                <c:pt idx="3616">
                  <c:v>-0.25</c:v>
                </c:pt>
                <c:pt idx="3617">
                  <c:v>-0.25</c:v>
                </c:pt>
                <c:pt idx="3618">
                  <c:v>-0.25</c:v>
                </c:pt>
                <c:pt idx="3619">
                  <c:v>-0.25</c:v>
                </c:pt>
                <c:pt idx="3620">
                  <c:v>-0.25</c:v>
                </c:pt>
                <c:pt idx="3621">
                  <c:v>-0.25</c:v>
                </c:pt>
                <c:pt idx="3622">
                  <c:v>-0.25</c:v>
                </c:pt>
                <c:pt idx="3623">
                  <c:v>-0.25</c:v>
                </c:pt>
                <c:pt idx="3624">
                  <c:v>-0.312</c:v>
                </c:pt>
                <c:pt idx="3625">
                  <c:v>-0.312</c:v>
                </c:pt>
                <c:pt idx="3626">
                  <c:v>-0.25</c:v>
                </c:pt>
                <c:pt idx="3627">
                  <c:v>-0.312</c:v>
                </c:pt>
                <c:pt idx="3628">
                  <c:v>-0.312</c:v>
                </c:pt>
                <c:pt idx="3629">
                  <c:v>-0.25</c:v>
                </c:pt>
                <c:pt idx="3630">
                  <c:v>-0.312</c:v>
                </c:pt>
                <c:pt idx="3631">
                  <c:v>-0.312</c:v>
                </c:pt>
                <c:pt idx="3632">
                  <c:v>-0.312</c:v>
                </c:pt>
                <c:pt idx="3633">
                  <c:v>-0.312</c:v>
                </c:pt>
                <c:pt idx="3634">
                  <c:v>-0.312</c:v>
                </c:pt>
                <c:pt idx="3635">
                  <c:v>-0.312</c:v>
                </c:pt>
                <c:pt idx="3636">
                  <c:v>-0.312</c:v>
                </c:pt>
                <c:pt idx="3637">
                  <c:v>-0.312</c:v>
                </c:pt>
                <c:pt idx="3638">
                  <c:v>-0.312</c:v>
                </c:pt>
                <c:pt idx="3639">
                  <c:v>-0.312</c:v>
                </c:pt>
                <c:pt idx="3640">
                  <c:v>-0.312</c:v>
                </c:pt>
                <c:pt idx="3641">
                  <c:v>-0.312</c:v>
                </c:pt>
                <c:pt idx="3642">
                  <c:v>-0.312</c:v>
                </c:pt>
                <c:pt idx="3643">
                  <c:v>-0.375</c:v>
                </c:pt>
                <c:pt idx="3644">
                  <c:v>-0.312</c:v>
                </c:pt>
                <c:pt idx="3645">
                  <c:v>-0.375</c:v>
                </c:pt>
                <c:pt idx="3646">
                  <c:v>-0.375</c:v>
                </c:pt>
                <c:pt idx="3647">
                  <c:v>-0.375</c:v>
                </c:pt>
                <c:pt idx="3648">
                  <c:v>-0.375</c:v>
                </c:pt>
                <c:pt idx="3649">
                  <c:v>-0.375</c:v>
                </c:pt>
                <c:pt idx="3650">
                  <c:v>-0.375</c:v>
                </c:pt>
                <c:pt idx="3651">
                  <c:v>-0.375</c:v>
                </c:pt>
                <c:pt idx="3652">
                  <c:v>-0.375</c:v>
                </c:pt>
                <c:pt idx="3653">
                  <c:v>-0.375</c:v>
                </c:pt>
                <c:pt idx="3654">
                  <c:v>-0.375</c:v>
                </c:pt>
                <c:pt idx="3655">
                  <c:v>-0.375</c:v>
                </c:pt>
                <c:pt idx="3656">
                  <c:v>-0.375</c:v>
                </c:pt>
                <c:pt idx="3657">
                  <c:v>-0.375</c:v>
                </c:pt>
                <c:pt idx="3658">
                  <c:v>-0.312</c:v>
                </c:pt>
                <c:pt idx="3659">
                  <c:v>-0.375</c:v>
                </c:pt>
                <c:pt idx="3660">
                  <c:v>-0.312</c:v>
                </c:pt>
                <c:pt idx="3661">
                  <c:v>-0.375</c:v>
                </c:pt>
                <c:pt idx="3662">
                  <c:v>-0.375</c:v>
                </c:pt>
                <c:pt idx="3663">
                  <c:v>-0.312</c:v>
                </c:pt>
                <c:pt idx="3664">
                  <c:v>-0.375</c:v>
                </c:pt>
                <c:pt idx="3665">
                  <c:v>-0.312</c:v>
                </c:pt>
                <c:pt idx="3666">
                  <c:v>-0.312</c:v>
                </c:pt>
                <c:pt idx="3667">
                  <c:v>-0.312</c:v>
                </c:pt>
                <c:pt idx="3668">
                  <c:v>-0.375</c:v>
                </c:pt>
                <c:pt idx="3669">
                  <c:v>-0.375</c:v>
                </c:pt>
                <c:pt idx="3670">
                  <c:v>-0.312</c:v>
                </c:pt>
                <c:pt idx="3671">
                  <c:v>-0.375</c:v>
                </c:pt>
                <c:pt idx="3672">
                  <c:v>-0.375</c:v>
                </c:pt>
                <c:pt idx="3673">
                  <c:v>-0.375</c:v>
                </c:pt>
                <c:pt idx="3674">
                  <c:v>-0.375</c:v>
                </c:pt>
                <c:pt idx="3675">
                  <c:v>-0.375</c:v>
                </c:pt>
                <c:pt idx="3676">
                  <c:v>-0.375</c:v>
                </c:pt>
                <c:pt idx="3677">
                  <c:v>-0.375</c:v>
                </c:pt>
                <c:pt idx="3678">
                  <c:v>-0.375</c:v>
                </c:pt>
                <c:pt idx="3679">
                  <c:v>-0.375</c:v>
                </c:pt>
                <c:pt idx="3680">
                  <c:v>-0.375</c:v>
                </c:pt>
                <c:pt idx="3681">
                  <c:v>-0.375</c:v>
                </c:pt>
                <c:pt idx="3682">
                  <c:v>-0.375</c:v>
                </c:pt>
                <c:pt idx="3683">
                  <c:v>-0.375</c:v>
                </c:pt>
                <c:pt idx="3684">
                  <c:v>-0.375</c:v>
                </c:pt>
                <c:pt idx="3685">
                  <c:v>-0.375</c:v>
                </c:pt>
                <c:pt idx="3686">
                  <c:v>-0.375</c:v>
                </c:pt>
                <c:pt idx="3687">
                  <c:v>-0.375</c:v>
                </c:pt>
                <c:pt idx="3688">
                  <c:v>-0.375</c:v>
                </c:pt>
                <c:pt idx="3689">
                  <c:v>-0.375</c:v>
                </c:pt>
                <c:pt idx="3690">
                  <c:v>-0.375</c:v>
                </c:pt>
                <c:pt idx="3691">
                  <c:v>-0.375</c:v>
                </c:pt>
                <c:pt idx="3692">
                  <c:v>-0.375</c:v>
                </c:pt>
                <c:pt idx="3693">
                  <c:v>-0.375</c:v>
                </c:pt>
                <c:pt idx="3694">
                  <c:v>-0.375</c:v>
                </c:pt>
                <c:pt idx="3695">
                  <c:v>-0.375</c:v>
                </c:pt>
                <c:pt idx="3696">
                  <c:v>-0.375</c:v>
                </c:pt>
                <c:pt idx="3697">
                  <c:v>-0.375</c:v>
                </c:pt>
                <c:pt idx="3698">
                  <c:v>-0.437</c:v>
                </c:pt>
                <c:pt idx="3699">
                  <c:v>-0.375</c:v>
                </c:pt>
                <c:pt idx="3700">
                  <c:v>-0.375</c:v>
                </c:pt>
                <c:pt idx="3701">
                  <c:v>-0.375</c:v>
                </c:pt>
                <c:pt idx="3702">
                  <c:v>-0.375</c:v>
                </c:pt>
                <c:pt idx="3703">
                  <c:v>-0.375</c:v>
                </c:pt>
                <c:pt idx="3704">
                  <c:v>-0.375</c:v>
                </c:pt>
                <c:pt idx="3705">
                  <c:v>-0.375</c:v>
                </c:pt>
                <c:pt idx="3706">
                  <c:v>-0.375</c:v>
                </c:pt>
                <c:pt idx="3707">
                  <c:v>-0.375</c:v>
                </c:pt>
                <c:pt idx="3708">
                  <c:v>-0.375</c:v>
                </c:pt>
                <c:pt idx="3709">
                  <c:v>-0.375</c:v>
                </c:pt>
                <c:pt idx="3710">
                  <c:v>-0.375</c:v>
                </c:pt>
                <c:pt idx="3711">
                  <c:v>-0.437</c:v>
                </c:pt>
                <c:pt idx="3712">
                  <c:v>-0.375</c:v>
                </c:pt>
                <c:pt idx="3713">
                  <c:v>-0.375</c:v>
                </c:pt>
                <c:pt idx="3714">
                  <c:v>-0.437</c:v>
                </c:pt>
                <c:pt idx="3715">
                  <c:v>-0.375</c:v>
                </c:pt>
                <c:pt idx="3716">
                  <c:v>-0.375</c:v>
                </c:pt>
                <c:pt idx="3717">
                  <c:v>-0.375</c:v>
                </c:pt>
                <c:pt idx="3718">
                  <c:v>-0.375</c:v>
                </c:pt>
                <c:pt idx="3719">
                  <c:v>-0.375</c:v>
                </c:pt>
                <c:pt idx="3720">
                  <c:v>-0.375</c:v>
                </c:pt>
                <c:pt idx="3721">
                  <c:v>-0.375</c:v>
                </c:pt>
                <c:pt idx="3722">
                  <c:v>-0.375</c:v>
                </c:pt>
                <c:pt idx="3723">
                  <c:v>-0.375</c:v>
                </c:pt>
                <c:pt idx="3724">
                  <c:v>-0.375</c:v>
                </c:pt>
                <c:pt idx="3725">
                  <c:v>-0.375</c:v>
                </c:pt>
                <c:pt idx="3726">
                  <c:v>-0.375</c:v>
                </c:pt>
                <c:pt idx="3727">
                  <c:v>-0.375</c:v>
                </c:pt>
                <c:pt idx="3728">
                  <c:v>-0.375</c:v>
                </c:pt>
                <c:pt idx="3729">
                  <c:v>-0.375</c:v>
                </c:pt>
                <c:pt idx="3730">
                  <c:v>-0.375</c:v>
                </c:pt>
                <c:pt idx="3731">
                  <c:v>-0.375</c:v>
                </c:pt>
                <c:pt idx="3732">
                  <c:v>-0.375</c:v>
                </c:pt>
                <c:pt idx="3733">
                  <c:v>-0.375</c:v>
                </c:pt>
                <c:pt idx="3734">
                  <c:v>-0.312</c:v>
                </c:pt>
                <c:pt idx="3735">
                  <c:v>-0.375</c:v>
                </c:pt>
                <c:pt idx="3736">
                  <c:v>-0.312</c:v>
                </c:pt>
                <c:pt idx="3737">
                  <c:v>-0.375</c:v>
                </c:pt>
                <c:pt idx="3738">
                  <c:v>-0.375</c:v>
                </c:pt>
                <c:pt idx="3739">
                  <c:v>-0.375</c:v>
                </c:pt>
                <c:pt idx="3740">
                  <c:v>-0.375</c:v>
                </c:pt>
                <c:pt idx="3741">
                  <c:v>-0.375</c:v>
                </c:pt>
                <c:pt idx="3742">
                  <c:v>-0.375</c:v>
                </c:pt>
                <c:pt idx="3743">
                  <c:v>-0.375</c:v>
                </c:pt>
                <c:pt idx="3744">
                  <c:v>-0.375</c:v>
                </c:pt>
                <c:pt idx="3745">
                  <c:v>-0.375</c:v>
                </c:pt>
                <c:pt idx="3746">
                  <c:v>-0.375</c:v>
                </c:pt>
                <c:pt idx="3747">
                  <c:v>-0.375</c:v>
                </c:pt>
                <c:pt idx="3748">
                  <c:v>-0.375</c:v>
                </c:pt>
                <c:pt idx="3749">
                  <c:v>-0.375</c:v>
                </c:pt>
                <c:pt idx="3750">
                  <c:v>-0.375</c:v>
                </c:pt>
                <c:pt idx="3751">
                  <c:v>-0.375</c:v>
                </c:pt>
                <c:pt idx="3752">
                  <c:v>-0.375</c:v>
                </c:pt>
                <c:pt idx="3753">
                  <c:v>-0.375</c:v>
                </c:pt>
                <c:pt idx="3754">
                  <c:v>-0.375</c:v>
                </c:pt>
                <c:pt idx="3755">
                  <c:v>-0.375</c:v>
                </c:pt>
                <c:pt idx="3756">
                  <c:v>-0.375</c:v>
                </c:pt>
                <c:pt idx="3757">
                  <c:v>-0.312</c:v>
                </c:pt>
                <c:pt idx="3758">
                  <c:v>-0.312</c:v>
                </c:pt>
                <c:pt idx="3759">
                  <c:v>-0.375</c:v>
                </c:pt>
                <c:pt idx="3760">
                  <c:v>-0.375</c:v>
                </c:pt>
                <c:pt idx="3761">
                  <c:v>-0.312</c:v>
                </c:pt>
                <c:pt idx="3762">
                  <c:v>-0.312</c:v>
                </c:pt>
                <c:pt idx="3763">
                  <c:v>-0.312</c:v>
                </c:pt>
                <c:pt idx="3764">
                  <c:v>-0.375</c:v>
                </c:pt>
                <c:pt idx="3765">
                  <c:v>-0.312</c:v>
                </c:pt>
                <c:pt idx="3766">
                  <c:v>-0.375</c:v>
                </c:pt>
                <c:pt idx="3767">
                  <c:v>-0.375</c:v>
                </c:pt>
                <c:pt idx="3768">
                  <c:v>-0.375</c:v>
                </c:pt>
                <c:pt idx="3769">
                  <c:v>-0.375</c:v>
                </c:pt>
                <c:pt idx="3770">
                  <c:v>-0.375</c:v>
                </c:pt>
                <c:pt idx="3771">
                  <c:v>-0.375</c:v>
                </c:pt>
                <c:pt idx="3772">
                  <c:v>-0.375</c:v>
                </c:pt>
                <c:pt idx="3773">
                  <c:v>-0.375</c:v>
                </c:pt>
                <c:pt idx="3774">
                  <c:v>-0.375</c:v>
                </c:pt>
                <c:pt idx="3775">
                  <c:v>-0.375</c:v>
                </c:pt>
                <c:pt idx="3776">
                  <c:v>-0.375</c:v>
                </c:pt>
                <c:pt idx="3777">
                  <c:v>-0.375</c:v>
                </c:pt>
                <c:pt idx="3778">
                  <c:v>-0.375</c:v>
                </c:pt>
                <c:pt idx="3779">
                  <c:v>-0.375</c:v>
                </c:pt>
                <c:pt idx="3780">
                  <c:v>-0.375</c:v>
                </c:pt>
                <c:pt idx="3781">
                  <c:v>-0.375</c:v>
                </c:pt>
                <c:pt idx="3782">
                  <c:v>-0.375</c:v>
                </c:pt>
                <c:pt idx="3783">
                  <c:v>-0.375</c:v>
                </c:pt>
                <c:pt idx="3784">
                  <c:v>-0.375</c:v>
                </c:pt>
                <c:pt idx="3785">
                  <c:v>-0.375</c:v>
                </c:pt>
                <c:pt idx="3786">
                  <c:v>-0.375</c:v>
                </c:pt>
                <c:pt idx="3787">
                  <c:v>-0.375</c:v>
                </c:pt>
                <c:pt idx="3788">
                  <c:v>-0.375</c:v>
                </c:pt>
                <c:pt idx="3789">
                  <c:v>-0.375</c:v>
                </c:pt>
                <c:pt idx="3790">
                  <c:v>-0.375</c:v>
                </c:pt>
                <c:pt idx="3791">
                  <c:v>-0.375</c:v>
                </c:pt>
                <c:pt idx="3792">
                  <c:v>-0.375</c:v>
                </c:pt>
                <c:pt idx="3793">
                  <c:v>-0.375</c:v>
                </c:pt>
                <c:pt idx="3794">
                  <c:v>-0.375</c:v>
                </c:pt>
                <c:pt idx="3795">
                  <c:v>-0.375</c:v>
                </c:pt>
                <c:pt idx="3796">
                  <c:v>-0.375</c:v>
                </c:pt>
                <c:pt idx="3797">
                  <c:v>-0.375</c:v>
                </c:pt>
                <c:pt idx="3798">
                  <c:v>-0.375</c:v>
                </c:pt>
                <c:pt idx="3799">
                  <c:v>-0.375</c:v>
                </c:pt>
                <c:pt idx="3800">
                  <c:v>-0.375</c:v>
                </c:pt>
                <c:pt idx="3801">
                  <c:v>-0.437</c:v>
                </c:pt>
                <c:pt idx="3802">
                  <c:v>-0.437</c:v>
                </c:pt>
                <c:pt idx="3803">
                  <c:v>-0.375</c:v>
                </c:pt>
                <c:pt idx="3804">
                  <c:v>-0.437</c:v>
                </c:pt>
                <c:pt idx="3805">
                  <c:v>-0.437</c:v>
                </c:pt>
                <c:pt idx="3806">
                  <c:v>-0.437</c:v>
                </c:pt>
                <c:pt idx="3807">
                  <c:v>-0.437</c:v>
                </c:pt>
                <c:pt idx="3808">
                  <c:v>-0.437</c:v>
                </c:pt>
                <c:pt idx="3809">
                  <c:v>-0.437</c:v>
                </c:pt>
                <c:pt idx="3810">
                  <c:v>-0.437</c:v>
                </c:pt>
                <c:pt idx="3811">
                  <c:v>-0.437</c:v>
                </c:pt>
                <c:pt idx="3812">
                  <c:v>-0.437</c:v>
                </c:pt>
                <c:pt idx="3813">
                  <c:v>-0.437</c:v>
                </c:pt>
                <c:pt idx="3814">
                  <c:v>-0.437</c:v>
                </c:pt>
                <c:pt idx="3815">
                  <c:v>-0.437</c:v>
                </c:pt>
                <c:pt idx="3816">
                  <c:v>-0.437</c:v>
                </c:pt>
                <c:pt idx="3817">
                  <c:v>-0.437</c:v>
                </c:pt>
                <c:pt idx="3818">
                  <c:v>-0.437</c:v>
                </c:pt>
                <c:pt idx="3819">
                  <c:v>-0.375</c:v>
                </c:pt>
                <c:pt idx="3820">
                  <c:v>-0.375</c:v>
                </c:pt>
                <c:pt idx="3821">
                  <c:v>-0.375</c:v>
                </c:pt>
                <c:pt idx="3822">
                  <c:v>-0.375</c:v>
                </c:pt>
                <c:pt idx="3823">
                  <c:v>-0.375</c:v>
                </c:pt>
                <c:pt idx="3824">
                  <c:v>-0.375</c:v>
                </c:pt>
                <c:pt idx="3825">
                  <c:v>-0.375</c:v>
                </c:pt>
                <c:pt idx="3826">
                  <c:v>-0.437</c:v>
                </c:pt>
                <c:pt idx="3827">
                  <c:v>-0.437</c:v>
                </c:pt>
                <c:pt idx="3828">
                  <c:v>-0.437</c:v>
                </c:pt>
                <c:pt idx="3829">
                  <c:v>-0.437</c:v>
                </c:pt>
                <c:pt idx="3830">
                  <c:v>-0.437</c:v>
                </c:pt>
                <c:pt idx="3831">
                  <c:v>-0.375</c:v>
                </c:pt>
                <c:pt idx="3832">
                  <c:v>-0.437</c:v>
                </c:pt>
                <c:pt idx="3833">
                  <c:v>-0.437</c:v>
                </c:pt>
                <c:pt idx="3834">
                  <c:v>-0.375</c:v>
                </c:pt>
                <c:pt idx="3835">
                  <c:v>-0.375</c:v>
                </c:pt>
                <c:pt idx="3836">
                  <c:v>-0.375</c:v>
                </c:pt>
                <c:pt idx="3837">
                  <c:v>-0.375</c:v>
                </c:pt>
                <c:pt idx="3838">
                  <c:v>-0.375</c:v>
                </c:pt>
                <c:pt idx="3839">
                  <c:v>-0.375</c:v>
                </c:pt>
                <c:pt idx="3840">
                  <c:v>-0.375</c:v>
                </c:pt>
                <c:pt idx="3841">
                  <c:v>-0.375</c:v>
                </c:pt>
                <c:pt idx="3842">
                  <c:v>-0.312</c:v>
                </c:pt>
                <c:pt idx="3843">
                  <c:v>-0.375</c:v>
                </c:pt>
                <c:pt idx="3844">
                  <c:v>-0.375</c:v>
                </c:pt>
                <c:pt idx="3845">
                  <c:v>-0.375</c:v>
                </c:pt>
                <c:pt idx="3846">
                  <c:v>-0.375</c:v>
                </c:pt>
                <c:pt idx="3847">
                  <c:v>-0.375</c:v>
                </c:pt>
                <c:pt idx="3848">
                  <c:v>-0.312</c:v>
                </c:pt>
                <c:pt idx="3849">
                  <c:v>-0.375</c:v>
                </c:pt>
                <c:pt idx="3850">
                  <c:v>-0.312</c:v>
                </c:pt>
                <c:pt idx="3851">
                  <c:v>-0.375</c:v>
                </c:pt>
                <c:pt idx="3852">
                  <c:v>-0.375</c:v>
                </c:pt>
                <c:pt idx="3853">
                  <c:v>-0.375</c:v>
                </c:pt>
                <c:pt idx="3854">
                  <c:v>-0.375</c:v>
                </c:pt>
                <c:pt idx="3855">
                  <c:v>-0.312</c:v>
                </c:pt>
                <c:pt idx="3856">
                  <c:v>-0.312</c:v>
                </c:pt>
                <c:pt idx="3857">
                  <c:v>-0.312</c:v>
                </c:pt>
                <c:pt idx="3858">
                  <c:v>-0.312</c:v>
                </c:pt>
                <c:pt idx="3859">
                  <c:v>-0.312</c:v>
                </c:pt>
                <c:pt idx="3860">
                  <c:v>-0.312</c:v>
                </c:pt>
                <c:pt idx="3861">
                  <c:v>-0.312</c:v>
                </c:pt>
                <c:pt idx="3862">
                  <c:v>-0.312</c:v>
                </c:pt>
                <c:pt idx="3863">
                  <c:v>-0.312</c:v>
                </c:pt>
                <c:pt idx="3864">
                  <c:v>-0.312</c:v>
                </c:pt>
                <c:pt idx="3865">
                  <c:v>-0.312</c:v>
                </c:pt>
                <c:pt idx="3866">
                  <c:v>-0.312</c:v>
                </c:pt>
                <c:pt idx="3867">
                  <c:v>-0.312</c:v>
                </c:pt>
                <c:pt idx="3868">
                  <c:v>-0.312</c:v>
                </c:pt>
                <c:pt idx="3869">
                  <c:v>-0.312</c:v>
                </c:pt>
                <c:pt idx="3870">
                  <c:v>-0.312</c:v>
                </c:pt>
                <c:pt idx="3871">
                  <c:v>-0.312</c:v>
                </c:pt>
                <c:pt idx="3872">
                  <c:v>-0.312</c:v>
                </c:pt>
                <c:pt idx="3873">
                  <c:v>-0.312</c:v>
                </c:pt>
                <c:pt idx="3874">
                  <c:v>-0.312</c:v>
                </c:pt>
                <c:pt idx="3875">
                  <c:v>-0.312</c:v>
                </c:pt>
                <c:pt idx="3876">
                  <c:v>-0.312</c:v>
                </c:pt>
                <c:pt idx="3877">
                  <c:v>-0.312</c:v>
                </c:pt>
                <c:pt idx="3878">
                  <c:v>-0.312</c:v>
                </c:pt>
                <c:pt idx="3879">
                  <c:v>-0.312</c:v>
                </c:pt>
                <c:pt idx="3880">
                  <c:v>-0.312</c:v>
                </c:pt>
                <c:pt idx="3881">
                  <c:v>-0.312</c:v>
                </c:pt>
                <c:pt idx="3882">
                  <c:v>-0.312</c:v>
                </c:pt>
                <c:pt idx="3883">
                  <c:v>-0.312</c:v>
                </c:pt>
                <c:pt idx="3884">
                  <c:v>-0.312</c:v>
                </c:pt>
                <c:pt idx="3885">
                  <c:v>-0.312</c:v>
                </c:pt>
                <c:pt idx="3886">
                  <c:v>-0.312</c:v>
                </c:pt>
                <c:pt idx="3887">
                  <c:v>-0.312</c:v>
                </c:pt>
                <c:pt idx="3888">
                  <c:v>-0.375</c:v>
                </c:pt>
                <c:pt idx="3889">
                  <c:v>-0.375</c:v>
                </c:pt>
                <c:pt idx="3890">
                  <c:v>-0.375</c:v>
                </c:pt>
                <c:pt idx="3891">
                  <c:v>-0.375</c:v>
                </c:pt>
                <c:pt idx="3892">
                  <c:v>-0.375</c:v>
                </c:pt>
                <c:pt idx="3893">
                  <c:v>-0.375</c:v>
                </c:pt>
                <c:pt idx="3894">
                  <c:v>-0.375</c:v>
                </c:pt>
                <c:pt idx="3895">
                  <c:v>-0.375</c:v>
                </c:pt>
                <c:pt idx="3896">
                  <c:v>-0.375</c:v>
                </c:pt>
                <c:pt idx="3897">
                  <c:v>-0.375</c:v>
                </c:pt>
                <c:pt idx="3898">
                  <c:v>-0.375</c:v>
                </c:pt>
                <c:pt idx="3899">
                  <c:v>-0.375</c:v>
                </c:pt>
                <c:pt idx="3900">
                  <c:v>-0.375</c:v>
                </c:pt>
                <c:pt idx="3901">
                  <c:v>-0.375</c:v>
                </c:pt>
                <c:pt idx="3902">
                  <c:v>-0.375</c:v>
                </c:pt>
                <c:pt idx="3903">
                  <c:v>-0.375</c:v>
                </c:pt>
                <c:pt idx="3904">
                  <c:v>-0.375</c:v>
                </c:pt>
                <c:pt idx="3905">
                  <c:v>-0.375</c:v>
                </c:pt>
                <c:pt idx="3906">
                  <c:v>-0.375</c:v>
                </c:pt>
                <c:pt idx="3907">
                  <c:v>-0.375</c:v>
                </c:pt>
                <c:pt idx="3908">
                  <c:v>-0.375</c:v>
                </c:pt>
                <c:pt idx="3909">
                  <c:v>-0.375</c:v>
                </c:pt>
                <c:pt idx="3910">
                  <c:v>-0.375</c:v>
                </c:pt>
                <c:pt idx="3911">
                  <c:v>-0.375</c:v>
                </c:pt>
                <c:pt idx="3912">
                  <c:v>-0.312</c:v>
                </c:pt>
                <c:pt idx="3913">
                  <c:v>-0.375</c:v>
                </c:pt>
                <c:pt idx="3914">
                  <c:v>-0.375</c:v>
                </c:pt>
                <c:pt idx="3915">
                  <c:v>-0.375</c:v>
                </c:pt>
                <c:pt idx="3916">
                  <c:v>-0.375</c:v>
                </c:pt>
                <c:pt idx="3917">
                  <c:v>-0.375</c:v>
                </c:pt>
                <c:pt idx="3918">
                  <c:v>-0.375</c:v>
                </c:pt>
                <c:pt idx="3919">
                  <c:v>-0.312</c:v>
                </c:pt>
                <c:pt idx="3920">
                  <c:v>-0.375</c:v>
                </c:pt>
                <c:pt idx="3921">
                  <c:v>-0.312</c:v>
                </c:pt>
                <c:pt idx="3922">
                  <c:v>-0.375</c:v>
                </c:pt>
                <c:pt idx="3923">
                  <c:v>-0.312</c:v>
                </c:pt>
                <c:pt idx="3924">
                  <c:v>-0.375</c:v>
                </c:pt>
                <c:pt idx="3925">
                  <c:v>-0.312</c:v>
                </c:pt>
                <c:pt idx="3926">
                  <c:v>-0.312</c:v>
                </c:pt>
                <c:pt idx="3927">
                  <c:v>-0.312</c:v>
                </c:pt>
                <c:pt idx="3928">
                  <c:v>-0.312</c:v>
                </c:pt>
                <c:pt idx="3929">
                  <c:v>-0.312</c:v>
                </c:pt>
                <c:pt idx="3930">
                  <c:v>-0.312</c:v>
                </c:pt>
                <c:pt idx="3931">
                  <c:v>-0.312</c:v>
                </c:pt>
                <c:pt idx="3932">
                  <c:v>-0.312</c:v>
                </c:pt>
                <c:pt idx="3933">
                  <c:v>-0.312</c:v>
                </c:pt>
                <c:pt idx="3934">
                  <c:v>-0.312</c:v>
                </c:pt>
                <c:pt idx="3935">
                  <c:v>-0.312</c:v>
                </c:pt>
                <c:pt idx="3936">
                  <c:v>-0.312</c:v>
                </c:pt>
                <c:pt idx="3937">
                  <c:v>-0.312</c:v>
                </c:pt>
                <c:pt idx="3938">
                  <c:v>-0.312</c:v>
                </c:pt>
                <c:pt idx="3939">
                  <c:v>-0.312</c:v>
                </c:pt>
                <c:pt idx="3940">
                  <c:v>-0.312</c:v>
                </c:pt>
                <c:pt idx="3941">
                  <c:v>-0.312</c:v>
                </c:pt>
                <c:pt idx="3942">
                  <c:v>-0.312</c:v>
                </c:pt>
                <c:pt idx="3943">
                  <c:v>-0.312</c:v>
                </c:pt>
                <c:pt idx="3944">
                  <c:v>-0.312</c:v>
                </c:pt>
                <c:pt idx="3945">
                  <c:v>-0.312</c:v>
                </c:pt>
                <c:pt idx="3946">
                  <c:v>-0.312</c:v>
                </c:pt>
                <c:pt idx="3947">
                  <c:v>-0.312</c:v>
                </c:pt>
                <c:pt idx="3948">
                  <c:v>-0.312</c:v>
                </c:pt>
                <c:pt idx="3949">
                  <c:v>-0.312</c:v>
                </c:pt>
                <c:pt idx="3950">
                  <c:v>-0.312</c:v>
                </c:pt>
                <c:pt idx="3951">
                  <c:v>-0.312</c:v>
                </c:pt>
                <c:pt idx="3952">
                  <c:v>-0.312</c:v>
                </c:pt>
                <c:pt idx="3953">
                  <c:v>-0.312</c:v>
                </c:pt>
                <c:pt idx="3954">
                  <c:v>-0.312</c:v>
                </c:pt>
                <c:pt idx="3955">
                  <c:v>-0.312</c:v>
                </c:pt>
                <c:pt idx="3956">
                  <c:v>-0.312</c:v>
                </c:pt>
                <c:pt idx="3957">
                  <c:v>-0.312</c:v>
                </c:pt>
                <c:pt idx="3958">
                  <c:v>-0.312</c:v>
                </c:pt>
                <c:pt idx="3959">
                  <c:v>-0.312</c:v>
                </c:pt>
                <c:pt idx="3960">
                  <c:v>-0.312</c:v>
                </c:pt>
                <c:pt idx="3961">
                  <c:v>-0.312</c:v>
                </c:pt>
                <c:pt idx="3962">
                  <c:v>-0.312</c:v>
                </c:pt>
                <c:pt idx="3963">
                  <c:v>-0.375</c:v>
                </c:pt>
                <c:pt idx="3964">
                  <c:v>-0.312</c:v>
                </c:pt>
                <c:pt idx="3965">
                  <c:v>-0.312</c:v>
                </c:pt>
                <c:pt idx="3966">
                  <c:v>-0.312</c:v>
                </c:pt>
                <c:pt idx="3967">
                  <c:v>-0.312</c:v>
                </c:pt>
                <c:pt idx="3968">
                  <c:v>-0.312</c:v>
                </c:pt>
                <c:pt idx="3969">
                  <c:v>-0.312</c:v>
                </c:pt>
                <c:pt idx="3970">
                  <c:v>-0.312</c:v>
                </c:pt>
                <c:pt idx="3971">
                  <c:v>-0.312</c:v>
                </c:pt>
                <c:pt idx="3972">
                  <c:v>-0.312</c:v>
                </c:pt>
                <c:pt idx="3973">
                  <c:v>-0.312</c:v>
                </c:pt>
                <c:pt idx="3974">
                  <c:v>-0.312</c:v>
                </c:pt>
                <c:pt idx="3975">
                  <c:v>-0.312</c:v>
                </c:pt>
                <c:pt idx="3976">
                  <c:v>-0.312</c:v>
                </c:pt>
                <c:pt idx="3977">
                  <c:v>-0.312</c:v>
                </c:pt>
                <c:pt idx="3978">
                  <c:v>-0.312</c:v>
                </c:pt>
                <c:pt idx="3979">
                  <c:v>-0.312</c:v>
                </c:pt>
                <c:pt idx="3980">
                  <c:v>-0.312</c:v>
                </c:pt>
                <c:pt idx="3981">
                  <c:v>-0.312</c:v>
                </c:pt>
                <c:pt idx="3982">
                  <c:v>-0.312</c:v>
                </c:pt>
                <c:pt idx="3983">
                  <c:v>-0.312</c:v>
                </c:pt>
                <c:pt idx="3984">
                  <c:v>-0.312</c:v>
                </c:pt>
                <c:pt idx="3985">
                  <c:v>-0.375</c:v>
                </c:pt>
                <c:pt idx="3986">
                  <c:v>-0.312</c:v>
                </c:pt>
                <c:pt idx="3987">
                  <c:v>-0.312</c:v>
                </c:pt>
                <c:pt idx="3988">
                  <c:v>-0.375</c:v>
                </c:pt>
                <c:pt idx="3989">
                  <c:v>-0.312</c:v>
                </c:pt>
                <c:pt idx="3990">
                  <c:v>-0.375</c:v>
                </c:pt>
                <c:pt idx="3991">
                  <c:v>-0.312</c:v>
                </c:pt>
                <c:pt idx="3992">
                  <c:v>-0.375</c:v>
                </c:pt>
                <c:pt idx="3993">
                  <c:v>-0.312</c:v>
                </c:pt>
                <c:pt idx="3994">
                  <c:v>-0.375</c:v>
                </c:pt>
                <c:pt idx="3995">
                  <c:v>-0.312</c:v>
                </c:pt>
                <c:pt idx="3996">
                  <c:v>-0.312</c:v>
                </c:pt>
                <c:pt idx="3997">
                  <c:v>-0.312</c:v>
                </c:pt>
                <c:pt idx="3998">
                  <c:v>-0.312</c:v>
                </c:pt>
                <c:pt idx="3999">
                  <c:v>-0.312</c:v>
                </c:pt>
                <c:pt idx="4000">
                  <c:v>-0.375</c:v>
                </c:pt>
                <c:pt idx="4001">
                  <c:v>-0.375</c:v>
                </c:pt>
                <c:pt idx="4002">
                  <c:v>-0.375</c:v>
                </c:pt>
                <c:pt idx="4003">
                  <c:v>-0.375</c:v>
                </c:pt>
                <c:pt idx="4004">
                  <c:v>-0.375</c:v>
                </c:pt>
                <c:pt idx="4005">
                  <c:v>-0.375</c:v>
                </c:pt>
                <c:pt idx="4006">
                  <c:v>-0.375</c:v>
                </c:pt>
                <c:pt idx="4007">
                  <c:v>-0.375</c:v>
                </c:pt>
                <c:pt idx="4008">
                  <c:v>-0.375</c:v>
                </c:pt>
                <c:pt idx="4009">
                  <c:v>-0.375</c:v>
                </c:pt>
                <c:pt idx="4010">
                  <c:v>-0.375</c:v>
                </c:pt>
                <c:pt idx="4011">
                  <c:v>-0.375</c:v>
                </c:pt>
                <c:pt idx="4012">
                  <c:v>-0.375</c:v>
                </c:pt>
                <c:pt idx="4013">
                  <c:v>-0.312</c:v>
                </c:pt>
                <c:pt idx="4014">
                  <c:v>-0.375</c:v>
                </c:pt>
                <c:pt idx="4015">
                  <c:v>-0.312</c:v>
                </c:pt>
                <c:pt idx="4016">
                  <c:v>-0.312</c:v>
                </c:pt>
                <c:pt idx="4017">
                  <c:v>-0.312</c:v>
                </c:pt>
                <c:pt idx="4018">
                  <c:v>-0.312</c:v>
                </c:pt>
                <c:pt idx="4019">
                  <c:v>-0.312</c:v>
                </c:pt>
                <c:pt idx="4020">
                  <c:v>-0.312</c:v>
                </c:pt>
                <c:pt idx="4021">
                  <c:v>-0.312</c:v>
                </c:pt>
                <c:pt idx="4022">
                  <c:v>-0.312</c:v>
                </c:pt>
                <c:pt idx="4023">
                  <c:v>-0.312</c:v>
                </c:pt>
                <c:pt idx="4024">
                  <c:v>-0.312</c:v>
                </c:pt>
                <c:pt idx="4025">
                  <c:v>-0.312</c:v>
                </c:pt>
                <c:pt idx="4026">
                  <c:v>-0.312</c:v>
                </c:pt>
                <c:pt idx="4027">
                  <c:v>-0.312</c:v>
                </c:pt>
                <c:pt idx="4028">
                  <c:v>-0.312</c:v>
                </c:pt>
                <c:pt idx="4029">
                  <c:v>-0.312</c:v>
                </c:pt>
                <c:pt idx="4030">
                  <c:v>-0.312</c:v>
                </c:pt>
                <c:pt idx="4031">
                  <c:v>-0.312</c:v>
                </c:pt>
                <c:pt idx="4032">
                  <c:v>-0.312</c:v>
                </c:pt>
                <c:pt idx="4033">
                  <c:v>-0.312</c:v>
                </c:pt>
                <c:pt idx="4034">
                  <c:v>-0.312</c:v>
                </c:pt>
                <c:pt idx="4035">
                  <c:v>-0.25</c:v>
                </c:pt>
                <c:pt idx="4036">
                  <c:v>-0.312</c:v>
                </c:pt>
                <c:pt idx="4037">
                  <c:v>-0.312</c:v>
                </c:pt>
                <c:pt idx="4038">
                  <c:v>-0.312</c:v>
                </c:pt>
                <c:pt idx="4039">
                  <c:v>-0.312</c:v>
                </c:pt>
                <c:pt idx="4040">
                  <c:v>-0.312</c:v>
                </c:pt>
                <c:pt idx="4041">
                  <c:v>-0.312</c:v>
                </c:pt>
                <c:pt idx="4042">
                  <c:v>-0.312</c:v>
                </c:pt>
                <c:pt idx="4043">
                  <c:v>-0.312</c:v>
                </c:pt>
                <c:pt idx="4044">
                  <c:v>-0.312</c:v>
                </c:pt>
                <c:pt idx="4045">
                  <c:v>-0.312</c:v>
                </c:pt>
                <c:pt idx="4046">
                  <c:v>-0.312</c:v>
                </c:pt>
                <c:pt idx="4047">
                  <c:v>-0.375</c:v>
                </c:pt>
                <c:pt idx="4048">
                  <c:v>-0.312</c:v>
                </c:pt>
                <c:pt idx="4049">
                  <c:v>-0.312</c:v>
                </c:pt>
                <c:pt idx="4050">
                  <c:v>-0.312</c:v>
                </c:pt>
                <c:pt idx="4051">
                  <c:v>-0.312</c:v>
                </c:pt>
                <c:pt idx="4052">
                  <c:v>-0.375</c:v>
                </c:pt>
                <c:pt idx="4053">
                  <c:v>-0.312</c:v>
                </c:pt>
                <c:pt idx="4054">
                  <c:v>-0.312</c:v>
                </c:pt>
                <c:pt idx="4055">
                  <c:v>-0.375</c:v>
                </c:pt>
                <c:pt idx="4056">
                  <c:v>-0.312</c:v>
                </c:pt>
                <c:pt idx="4057">
                  <c:v>-0.375</c:v>
                </c:pt>
                <c:pt idx="4058">
                  <c:v>-0.312</c:v>
                </c:pt>
                <c:pt idx="4059">
                  <c:v>-0.312</c:v>
                </c:pt>
                <c:pt idx="4060">
                  <c:v>-0.312</c:v>
                </c:pt>
                <c:pt idx="4061">
                  <c:v>-0.312</c:v>
                </c:pt>
                <c:pt idx="4062">
                  <c:v>-0.312</c:v>
                </c:pt>
                <c:pt idx="4063">
                  <c:v>-0.312</c:v>
                </c:pt>
                <c:pt idx="4064">
                  <c:v>-0.312</c:v>
                </c:pt>
                <c:pt idx="4065">
                  <c:v>-0.312</c:v>
                </c:pt>
                <c:pt idx="4066">
                  <c:v>-0.312</c:v>
                </c:pt>
                <c:pt idx="4067">
                  <c:v>-0.312</c:v>
                </c:pt>
                <c:pt idx="4068">
                  <c:v>-0.312</c:v>
                </c:pt>
                <c:pt idx="4069">
                  <c:v>-0.312</c:v>
                </c:pt>
                <c:pt idx="4070">
                  <c:v>-0.312</c:v>
                </c:pt>
                <c:pt idx="4071">
                  <c:v>-0.312</c:v>
                </c:pt>
                <c:pt idx="4072">
                  <c:v>-0.312</c:v>
                </c:pt>
                <c:pt idx="4073">
                  <c:v>-0.312</c:v>
                </c:pt>
                <c:pt idx="4074">
                  <c:v>-0.312</c:v>
                </c:pt>
                <c:pt idx="4075">
                  <c:v>-0.312</c:v>
                </c:pt>
                <c:pt idx="4076">
                  <c:v>-0.312</c:v>
                </c:pt>
                <c:pt idx="4077">
                  <c:v>-0.312</c:v>
                </c:pt>
                <c:pt idx="4078">
                  <c:v>-0.312</c:v>
                </c:pt>
                <c:pt idx="4079">
                  <c:v>-0.312</c:v>
                </c:pt>
                <c:pt idx="4080">
                  <c:v>-0.312</c:v>
                </c:pt>
                <c:pt idx="4081">
                  <c:v>-0.312</c:v>
                </c:pt>
                <c:pt idx="4082">
                  <c:v>-0.312</c:v>
                </c:pt>
                <c:pt idx="4083">
                  <c:v>-0.312</c:v>
                </c:pt>
                <c:pt idx="4084">
                  <c:v>-0.312</c:v>
                </c:pt>
                <c:pt idx="4085">
                  <c:v>-0.312</c:v>
                </c:pt>
                <c:pt idx="4086">
                  <c:v>-0.312</c:v>
                </c:pt>
                <c:pt idx="4087">
                  <c:v>-0.312</c:v>
                </c:pt>
                <c:pt idx="4088">
                  <c:v>-0.312</c:v>
                </c:pt>
                <c:pt idx="4089">
                  <c:v>-0.312</c:v>
                </c:pt>
                <c:pt idx="4090">
                  <c:v>-0.312</c:v>
                </c:pt>
                <c:pt idx="4091">
                  <c:v>-0.312</c:v>
                </c:pt>
                <c:pt idx="4092">
                  <c:v>-0.312</c:v>
                </c:pt>
                <c:pt idx="4093">
                  <c:v>-0.312</c:v>
                </c:pt>
                <c:pt idx="4094">
                  <c:v>-0.312</c:v>
                </c:pt>
                <c:pt idx="4095">
                  <c:v>-0.312</c:v>
                </c:pt>
                <c:pt idx="4096">
                  <c:v>-0.312</c:v>
                </c:pt>
                <c:pt idx="4097">
                  <c:v>-0.312</c:v>
                </c:pt>
                <c:pt idx="4098">
                  <c:v>-0.312</c:v>
                </c:pt>
                <c:pt idx="4099">
                  <c:v>-0.312</c:v>
                </c:pt>
                <c:pt idx="4100">
                  <c:v>-0.312</c:v>
                </c:pt>
                <c:pt idx="4101">
                  <c:v>-0.312</c:v>
                </c:pt>
                <c:pt idx="4102">
                  <c:v>-0.312</c:v>
                </c:pt>
                <c:pt idx="4103">
                  <c:v>-0.312</c:v>
                </c:pt>
                <c:pt idx="4104">
                  <c:v>-0.312</c:v>
                </c:pt>
                <c:pt idx="4105">
                  <c:v>-0.312</c:v>
                </c:pt>
                <c:pt idx="4106">
                  <c:v>-0.312</c:v>
                </c:pt>
                <c:pt idx="4107">
                  <c:v>-0.312</c:v>
                </c:pt>
                <c:pt idx="4108">
                  <c:v>-0.312</c:v>
                </c:pt>
                <c:pt idx="4109">
                  <c:v>-0.312</c:v>
                </c:pt>
                <c:pt idx="4110">
                  <c:v>-0.312</c:v>
                </c:pt>
                <c:pt idx="4111">
                  <c:v>-0.312</c:v>
                </c:pt>
                <c:pt idx="4112">
                  <c:v>-0.312</c:v>
                </c:pt>
                <c:pt idx="4113">
                  <c:v>-0.312</c:v>
                </c:pt>
                <c:pt idx="4114">
                  <c:v>-0.312</c:v>
                </c:pt>
                <c:pt idx="4115">
                  <c:v>-0.312</c:v>
                </c:pt>
                <c:pt idx="4116">
                  <c:v>-0.312</c:v>
                </c:pt>
                <c:pt idx="4117">
                  <c:v>-0.312</c:v>
                </c:pt>
                <c:pt idx="4118">
                  <c:v>-0.312</c:v>
                </c:pt>
                <c:pt idx="4119">
                  <c:v>-0.312</c:v>
                </c:pt>
                <c:pt idx="4120">
                  <c:v>-0.312</c:v>
                </c:pt>
                <c:pt idx="4121">
                  <c:v>-0.312</c:v>
                </c:pt>
                <c:pt idx="4122">
                  <c:v>-0.312</c:v>
                </c:pt>
                <c:pt idx="4123">
                  <c:v>-0.375</c:v>
                </c:pt>
                <c:pt idx="4124">
                  <c:v>-0.312</c:v>
                </c:pt>
                <c:pt idx="4125">
                  <c:v>-0.312</c:v>
                </c:pt>
                <c:pt idx="4126">
                  <c:v>-0.375</c:v>
                </c:pt>
                <c:pt idx="4127">
                  <c:v>-0.312</c:v>
                </c:pt>
                <c:pt idx="4128">
                  <c:v>-0.312</c:v>
                </c:pt>
                <c:pt idx="4129">
                  <c:v>-0.375</c:v>
                </c:pt>
                <c:pt idx="4130">
                  <c:v>-0.375</c:v>
                </c:pt>
                <c:pt idx="4131">
                  <c:v>-0.375</c:v>
                </c:pt>
                <c:pt idx="4132">
                  <c:v>-0.312</c:v>
                </c:pt>
                <c:pt idx="4133">
                  <c:v>-0.375</c:v>
                </c:pt>
                <c:pt idx="4134">
                  <c:v>-0.375</c:v>
                </c:pt>
                <c:pt idx="4135">
                  <c:v>-0.375</c:v>
                </c:pt>
                <c:pt idx="4136">
                  <c:v>-0.375</c:v>
                </c:pt>
                <c:pt idx="4137">
                  <c:v>-0.312</c:v>
                </c:pt>
                <c:pt idx="4138">
                  <c:v>-0.375</c:v>
                </c:pt>
                <c:pt idx="4139">
                  <c:v>-0.375</c:v>
                </c:pt>
                <c:pt idx="4140">
                  <c:v>-0.375</c:v>
                </c:pt>
                <c:pt idx="4141">
                  <c:v>-0.312</c:v>
                </c:pt>
                <c:pt idx="4142">
                  <c:v>-0.375</c:v>
                </c:pt>
                <c:pt idx="4143">
                  <c:v>-0.375</c:v>
                </c:pt>
                <c:pt idx="4144">
                  <c:v>-0.375</c:v>
                </c:pt>
                <c:pt idx="4145">
                  <c:v>-0.375</c:v>
                </c:pt>
                <c:pt idx="4146">
                  <c:v>-0.375</c:v>
                </c:pt>
                <c:pt idx="4147">
                  <c:v>-0.375</c:v>
                </c:pt>
                <c:pt idx="4148">
                  <c:v>-0.375</c:v>
                </c:pt>
                <c:pt idx="4149">
                  <c:v>-0.375</c:v>
                </c:pt>
                <c:pt idx="4150">
                  <c:v>-0.375</c:v>
                </c:pt>
                <c:pt idx="4151">
                  <c:v>-0.375</c:v>
                </c:pt>
                <c:pt idx="4152">
                  <c:v>-0.375</c:v>
                </c:pt>
                <c:pt idx="4153">
                  <c:v>-0.375</c:v>
                </c:pt>
                <c:pt idx="4154">
                  <c:v>-0.375</c:v>
                </c:pt>
                <c:pt idx="4155">
                  <c:v>-0.375</c:v>
                </c:pt>
                <c:pt idx="4156">
                  <c:v>-0.375</c:v>
                </c:pt>
                <c:pt idx="4157">
                  <c:v>-0.375</c:v>
                </c:pt>
                <c:pt idx="4158">
                  <c:v>-0.375</c:v>
                </c:pt>
                <c:pt idx="4159">
                  <c:v>-0.375</c:v>
                </c:pt>
                <c:pt idx="4160">
                  <c:v>-0.375</c:v>
                </c:pt>
                <c:pt idx="4161">
                  <c:v>-0.375</c:v>
                </c:pt>
                <c:pt idx="4162">
                  <c:v>-0.375</c:v>
                </c:pt>
                <c:pt idx="4163">
                  <c:v>-0.375</c:v>
                </c:pt>
                <c:pt idx="4164">
                  <c:v>-0.375</c:v>
                </c:pt>
                <c:pt idx="4165">
                  <c:v>-0.375</c:v>
                </c:pt>
                <c:pt idx="4166">
                  <c:v>-0.375</c:v>
                </c:pt>
                <c:pt idx="4167">
                  <c:v>-0.375</c:v>
                </c:pt>
                <c:pt idx="4168">
                  <c:v>-0.375</c:v>
                </c:pt>
                <c:pt idx="4169">
                  <c:v>-0.375</c:v>
                </c:pt>
                <c:pt idx="4170">
                  <c:v>-0.375</c:v>
                </c:pt>
                <c:pt idx="4171">
                  <c:v>-0.375</c:v>
                </c:pt>
                <c:pt idx="4172">
                  <c:v>-0.375</c:v>
                </c:pt>
                <c:pt idx="4173">
                  <c:v>-0.375</c:v>
                </c:pt>
                <c:pt idx="4174">
                  <c:v>-0.375</c:v>
                </c:pt>
                <c:pt idx="4175">
                  <c:v>-0.375</c:v>
                </c:pt>
                <c:pt idx="4176">
                  <c:v>-0.375</c:v>
                </c:pt>
                <c:pt idx="4177">
                  <c:v>-0.375</c:v>
                </c:pt>
                <c:pt idx="4178">
                  <c:v>-0.375</c:v>
                </c:pt>
                <c:pt idx="4179">
                  <c:v>-0.375</c:v>
                </c:pt>
                <c:pt idx="4180">
                  <c:v>-0.312</c:v>
                </c:pt>
                <c:pt idx="4181">
                  <c:v>-0.312</c:v>
                </c:pt>
                <c:pt idx="4182">
                  <c:v>-0.312</c:v>
                </c:pt>
                <c:pt idx="4183">
                  <c:v>-0.312</c:v>
                </c:pt>
                <c:pt idx="4184">
                  <c:v>-0.312</c:v>
                </c:pt>
                <c:pt idx="4185">
                  <c:v>-0.312</c:v>
                </c:pt>
                <c:pt idx="4186">
                  <c:v>-0.312</c:v>
                </c:pt>
                <c:pt idx="4187">
                  <c:v>-0.312</c:v>
                </c:pt>
                <c:pt idx="4188">
                  <c:v>-0.312</c:v>
                </c:pt>
                <c:pt idx="4189">
                  <c:v>-0.312</c:v>
                </c:pt>
                <c:pt idx="4190">
                  <c:v>-0.312</c:v>
                </c:pt>
                <c:pt idx="4191">
                  <c:v>-0.312</c:v>
                </c:pt>
                <c:pt idx="4192">
                  <c:v>-0.312</c:v>
                </c:pt>
                <c:pt idx="4193">
                  <c:v>-0.312</c:v>
                </c:pt>
                <c:pt idx="4194">
                  <c:v>-0.312</c:v>
                </c:pt>
                <c:pt idx="4195">
                  <c:v>-0.312</c:v>
                </c:pt>
                <c:pt idx="4196">
                  <c:v>-0.312</c:v>
                </c:pt>
                <c:pt idx="4197">
                  <c:v>-0.312</c:v>
                </c:pt>
                <c:pt idx="4198">
                  <c:v>-0.312</c:v>
                </c:pt>
                <c:pt idx="4199">
                  <c:v>-0.312</c:v>
                </c:pt>
                <c:pt idx="4200">
                  <c:v>-0.312</c:v>
                </c:pt>
                <c:pt idx="4201">
                  <c:v>-0.312</c:v>
                </c:pt>
                <c:pt idx="4202">
                  <c:v>-0.312</c:v>
                </c:pt>
                <c:pt idx="4203">
                  <c:v>-0.312</c:v>
                </c:pt>
                <c:pt idx="4204">
                  <c:v>-0.312</c:v>
                </c:pt>
                <c:pt idx="4205">
                  <c:v>-0.312</c:v>
                </c:pt>
                <c:pt idx="4206">
                  <c:v>-0.312</c:v>
                </c:pt>
                <c:pt idx="4207">
                  <c:v>-0.312</c:v>
                </c:pt>
                <c:pt idx="4208">
                  <c:v>-0.312</c:v>
                </c:pt>
                <c:pt idx="4209">
                  <c:v>-0.312</c:v>
                </c:pt>
                <c:pt idx="4210">
                  <c:v>-0.312</c:v>
                </c:pt>
                <c:pt idx="4211">
                  <c:v>-0.312</c:v>
                </c:pt>
                <c:pt idx="4212">
                  <c:v>-0.312</c:v>
                </c:pt>
                <c:pt idx="4213">
                  <c:v>-0.312</c:v>
                </c:pt>
                <c:pt idx="4214">
                  <c:v>-0.312</c:v>
                </c:pt>
                <c:pt idx="4215">
                  <c:v>-0.312</c:v>
                </c:pt>
                <c:pt idx="4216">
                  <c:v>-0.312</c:v>
                </c:pt>
                <c:pt idx="4217">
                  <c:v>-0.25</c:v>
                </c:pt>
                <c:pt idx="4218">
                  <c:v>-0.25</c:v>
                </c:pt>
                <c:pt idx="4219">
                  <c:v>-0.25</c:v>
                </c:pt>
                <c:pt idx="4220">
                  <c:v>-0.25</c:v>
                </c:pt>
                <c:pt idx="4221">
                  <c:v>-0.25</c:v>
                </c:pt>
                <c:pt idx="4222">
                  <c:v>-0.25</c:v>
                </c:pt>
                <c:pt idx="4223">
                  <c:v>-0.25</c:v>
                </c:pt>
                <c:pt idx="4224">
                  <c:v>-0.25</c:v>
                </c:pt>
                <c:pt idx="4225">
                  <c:v>-0.25</c:v>
                </c:pt>
                <c:pt idx="4226">
                  <c:v>-0.25</c:v>
                </c:pt>
                <c:pt idx="4227">
                  <c:v>-0.25</c:v>
                </c:pt>
                <c:pt idx="4228">
                  <c:v>-0.25</c:v>
                </c:pt>
                <c:pt idx="4229">
                  <c:v>-0.25</c:v>
                </c:pt>
                <c:pt idx="4230">
                  <c:v>-0.25</c:v>
                </c:pt>
                <c:pt idx="4231">
                  <c:v>-0.25</c:v>
                </c:pt>
                <c:pt idx="4232">
                  <c:v>-0.25</c:v>
                </c:pt>
                <c:pt idx="4233">
                  <c:v>-0.25</c:v>
                </c:pt>
                <c:pt idx="4234">
                  <c:v>-0.25</c:v>
                </c:pt>
                <c:pt idx="4235">
                  <c:v>-0.25</c:v>
                </c:pt>
                <c:pt idx="4236">
                  <c:v>-0.25</c:v>
                </c:pt>
                <c:pt idx="4237">
                  <c:v>-0.25</c:v>
                </c:pt>
                <c:pt idx="4238">
                  <c:v>-0.25</c:v>
                </c:pt>
                <c:pt idx="4239">
                  <c:v>-0.25</c:v>
                </c:pt>
                <c:pt idx="4240">
                  <c:v>-0.25</c:v>
                </c:pt>
                <c:pt idx="4241">
                  <c:v>-0.25</c:v>
                </c:pt>
                <c:pt idx="4242">
                  <c:v>-0.312</c:v>
                </c:pt>
                <c:pt idx="4243">
                  <c:v>-0.25</c:v>
                </c:pt>
                <c:pt idx="4244">
                  <c:v>-0.25</c:v>
                </c:pt>
                <c:pt idx="4245">
                  <c:v>-0.312</c:v>
                </c:pt>
                <c:pt idx="4246">
                  <c:v>-0.25</c:v>
                </c:pt>
                <c:pt idx="4247">
                  <c:v>-0.25</c:v>
                </c:pt>
                <c:pt idx="4248">
                  <c:v>-0.25</c:v>
                </c:pt>
                <c:pt idx="4249">
                  <c:v>-0.25</c:v>
                </c:pt>
                <c:pt idx="4250">
                  <c:v>-0.25</c:v>
                </c:pt>
                <c:pt idx="4251">
                  <c:v>-0.312</c:v>
                </c:pt>
                <c:pt idx="4252">
                  <c:v>-0.312</c:v>
                </c:pt>
                <c:pt idx="4253">
                  <c:v>-0.312</c:v>
                </c:pt>
                <c:pt idx="4254">
                  <c:v>-0.25</c:v>
                </c:pt>
                <c:pt idx="4255">
                  <c:v>-0.312</c:v>
                </c:pt>
                <c:pt idx="4256">
                  <c:v>-0.25</c:v>
                </c:pt>
                <c:pt idx="4257">
                  <c:v>-0.312</c:v>
                </c:pt>
                <c:pt idx="4258">
                  <c:v>-0.312</c:v>
                </c:pt>
                <c:pt idx="4259">
                  <c:v>-0.312</c:v>
                </c:pt>
                <c:pt idx="4260">
                  <c:v>-0.312</c:v>
                </c:pt>
                <c:pt idx="4261">
                  <c:v>-0.312</c:v>
                </c:pt>
                <c:pt idx="4262">
                  <c:v>-0.25</c:v>
                </c:pt>
                <c:pt idx="4263">
                  <c:v>-0.25</c:v>
                </c:pt>
                <c:pt idx="4264">
                  <c:v>-0.25</c:v>
                </c:pt>
                <c:pt idx="4265">
                  <c:v>-0.25</c:v>
                </c:pt>
                <c:pt idx="4266">
                  <c:v>-0.25</c:v>
                </c:pt>
                <c:pt idx="4267">
                  <c:v>-0.25</c:v>
                </c:pt>
                <c:pt idx="4268">
                  <c:v>-0.25</c:v>
                </c:pt>
                <c:pt idx="4269">
                  <c:v>-0.25</c:v>
                </c:pt>
                <c:pt idx="4270">
                  <c:v>-0.25</c:v>
                </c:pt>
                <c:pt idx="4271">
                  <c:v>-0.25</c:v>
                </c:pt>
                <c:pt idx="4272">
                  <c:v>-0.25</c:v>
                </c:pt>
                <c:pt idx="4273">
                  <c:v>-0.25</c:v>
                </c:pt>
                <c:pt idx="4274">
                  <c:v>-0.25</c:v>
                </c:pt>
                <c:pt idx="4275">
                  <c:v>-0.312</c:v>
                </c:pt>
                <c:pt idx="4276">
                  <c:v>-0.25</c:v>
                </c:pt>
                <c:pt idx="4277">
                  <c:v>-0.25</c:v>
                </c:pt>
                <c:pt idx="4278">
                  <c:v>-0.312</c:v>
                </c:pt>
                <c:pt idx="4279">
                  <c:v>-0.25</c:v>
                </c:pt>
                <c:pt idx="4280">
                  <c:v>-0.312</c:v>
                </c:pt>
                <c:pt idx="4281">
                  <c:v>-0.25</c:v>
                </c:pt>
                <c:pt idx="4282">
                  <c:v>-0.25</c:v>
                </c:pt>
                <c:pt idx="4283">
                  <c:v>-0.25</c:v>
                </c:pt>
                <c:pt idx="4284">
                  <c:v>-0.25</c:v>
                </c:pt>
                <c:pt idx="4285">
                  <c:v>-0.25</c:v>
                </c:pt>
                <c:pt idx="4286">
                  <c:v>-0.25</c:v>
                </c:pt>
                <c:pt idx="4287">
                  <c:v>-0.25</c:v>
                </c:pt>
                <c:pt idx="4288">
                  <c:v>-0.25</c:v>
                </c:pt>
                <c:pt idx="4289">
                  <c:v>-0.25</c:v>
                </c:pt>
                <c:pt idx="4290">
                  <c:v>-0.25</c:v>
                </c:pt>
                <c:pt idx="4291">
                  <c:v>-0.25</c:v>
                </c:pt>
                <c:pt idx="4292">
                  <c:v>-0.25</c:v>
                </c:pt>
                <c:pt idx="4293">
                  <c:v>-0.25</c:v>
                </c:pt>
                <c:pt idx="4294">
                  <c:v>-0.25</c:v>
                </c:pt>
                <c:pt idx="4295">
                  <c:v>-0.25</c:v>
                </c:pt>
                <c:pt idx="4296">
                  <c:v>-0.25</c:v>
                </c:pt>
                <c:pt idx="4297">
                  <c:v>-0.25</c:v>
                </c:pt>
                <c:pt idx="4298">
                  <c:v>-0.25</c:v>
                </c:pt>
                <c:pt idx="4299">
                  <c:v>-0.25</c:v>
                </c:pt>
                <c:pt idx="4300">
                  <c:v>-0.25</c:v>
                </c:pt>
                <c:pt idx="4301">
                  <c:v>-0.25</c:v>
                </c:pt>
                <c:pt idx="4302">
                  <c:v>-0.25</c:v>
                </c:pt>
                <c:pt idx="4303">
                  <c:v>-0.25</c:v>
                </c:pt>
                <c:pt idx="4304">
                  <c:v>-0.25</c:v>
                </c:pt>
                <c:pt idx="4305">
                  <c:v>-0.25</c:v>
                </c:pt>
                <c:pt idx="4306">
                  <c:v>-0.25</c:v>
                </c:pt>
                <c:pt idx="4307">
                  <c:v>-0.25</c:v>
                </c:pt>
                <c:pt idx="4308">
                  <c:v>-0.25</c:v>
                </c:pt>
                <c:pt idx="4309">
                  <c:v>-0.25</c:v>
                </c:pt>
                <c:pt idx="4310">
                  <c:v>-0.25</c:v>
                </c:pt>
                <c:pt idx="4311">
                  <c:v>-0.25</c:v>
                </c:pt>
                <c:pt idx="4312">
                  <c:v>-0.25</c:v>
                </c:pt>
                <c:pt idx="4313">
                  <c:v>-0.25</c:v>
                </c:pt>
                <c:pt idx="4314">
                  <c:v>-0.25</c:v>
                </c:pt>
                <c:pt idx="4315">
                  <c:v>-0.25</c:v>
                </c:pt>
                <c:pt idx="4316">
                  <c:v>-0.25</c:v>
                </c:pt>
                <c:pt idx="4317">
                  <c:v>-0.25</c:v>
                </c:pt>
                <c:pt idx="4318">
                  <c:v>-0.25</c:v>
                </c:pt>
                <c:pt idx="4319">
                  <c:v>-0.25</c:v>
                </c:pt>
                <c:pt idx="4320">
                  <c:v>-0.25</c:v>
                </c:pt>
                <c:pt idx="4321">
                  <c:v>-0.25</c:v>
                </c:pt>
                <c:pt idx="4322">
                  <c:v>-0.25</c:v>
                </c:pt>
                <c:pt idx="4323">
                  <c:v>-0.312</c:v>
                </c:pt>
                <c:pt idx="4324">
                  <c:v>-0.312</c:v>
                </c:pt>
                <c:pt idx="4325">
                  <c:v>-0.25</c:v>
                </c:pt>
                <c:pt idx="4326">
                  <c:v>-0.312</c:v>
                </c:pt>
                <c:pt idx="4327">
                  <c:v>-0.312</c:v>
                </c:pt>
                <c:pt idx="4328">
                  <c:v>-0.312</c:v>
                </c:pt>
                <c:pt idx="4329">
                  <c:v>-0.312</c:v>
                </c:pt>
                <c:pt idx="4330">
                  <c:v>-0.312</c:v>
                </c:pt>
                <c:pt idx="4331">
                  <c:v>-0.312</c:v>
                </c:pt>
                <c:pt idx="4332">
                  <c:v>-0.312</c:v>
                </c:pt>
                <c:pt idx="4333">
                  <c:v>-0.25</c:v>
                </c:pt>
                <c:pt idx="4334">
                  <c:v>-0.312</c:v>
                </c:pt>
                <c:pt idx="4335">
                  <c:v>-0.312</c:v>
                </c:pt>
                <c:pt idx="4336">
                  <c:v>-0.312</c:v>
                </c:pt>
                <c:pt idx="4337">
                  <c:v>-0.312</c:v>
                </c:pt>
                <c:pt idx="4338">
                  <c:v>-0.25</c:v>
                </c:pt>
                <c:pt idx="4339">
                  <c:v>-0.312</c:v>
                </c:pt>
                <c:pt idx="4340">
                  <c:v>-0.312</c:v>
                </c:pt>
                <c:pt idx="4341">
                  <c:v>-0.312</c:v>
                </c:pt>
                <c:pt idx="4342">
                  <c:v>-0.312</c:v>
                </c:pt>
                <c:pt idx="4343">
                  <c:v>-0.312</c:v>
                </c:pt>
                <c:pt idx="4344">
                  <c:v>-0.312</c:v>
                </c:pt>
                <c:pt idx="4345">
                  <c:v>-0.312</c:v>
                </c:pt>
                <c:pt idx="4346">
                  <c:v>-0.312</c:v>
                </c:pt>
                <c:pt idx="4347">
                  <c:v>-0.312</c:v>
                </c:pt>
                <c:pt idx="4348">
                  <c:v>-0.25</c:v>
                </c:pt>
                <c:pt idx="4349">
                  <c:v>-0.312</c:v>
                </c:pt>
                <c:pt idx="4350">
                  <c:v>-0.25</c:v>
                </c:pt>
                <c:pt idx="4351">
                  <c:v>-0.312</c:v>
                </c:pt>
                <c:pt idx="4352">
                  <c:v>-0.25</c:v>
                </c:pt>
                <c:pt idx="4353">
                  <c:v>-0.25</c:v>
                </c:pt>
                <c:pt idx="4354">
                  <c:v>-0.25</c:v>
                </c:pt>
                <c:pt idx="4355">
                  <c:v>-0.312</c:v>
                </c:pt>
                <c:pt idx="4356">
                  <c:v>-0.312</c:v>
                </c:pt>
                <c:pt idx="4357">
                  <c:v>-0.312</c:v>
                </c:pt>
                <c:pt idx="4358">
                  <c:v>-0.312</c:v>
                </c:pt>
                <c:pt idx="4359">
                  <c:v>-0.312</c:v>
                </c:pt>
                <c:pt idx="4360">
                  <c:v>-0.312</c:v>
                </c:pt>
                <c:pt idx="4361">
                  <c:v>-0.312</c:v>
                </c:pt>
                <c:pt idx="4362">
                  <c:v>-0.312</c:v>
                </c:pt>
                <c:pt idx="4363">
                  <c:v>-0.312</c:v>
                </c:pt>
                <c:pt idx="4364">
                  <c:v>-0.312</c:v>
                </c:pt>
                <c:pt idx="4365">
                  <c:v>-0.312</c:v>
                </c:pt>
                <c:pt idx="4366">
                  <c:v>-0.312</c:v>
                </c:pt>
                <c:pt idx="4367">
                  <c:v>-0.312</c:v>
                </c:pt>
                <c:pt idx="4368">
                  <c:v>-0.312</c:v>
                </c:pt>
                <c:pt idx="4369">
                  <c:v>-0.312</c:v>
                </c:pt>
                <c:pt idx="4370">
                  <c:v>-0.312</c:v>
                </c:pt>
                <c:pt idx="4371">
                  <c:v>-0.312</c:v>
                </c:pt>
                <c:pt idx="4372">
                  <c:v>-0.312</c:v>
                </c:pt>
                <c:pt idx="4373">
                  <c:v>-0.312</c:v>
                </c:pt>
                <c:pt idx="4374">
                  <c:v>-0.312</c:v>
                </c:pt>
                <c:pt idx="4375">
                  <c:v>-0.312</c:v>
                </c:pt>
                <c:pt idx="4376">
                  <c:v>-0.25</c:v>
                </c:pt>
                <c:pt idx="4377">
                  <c:v>-0.25</c:v>
                </c:pt>
                <c:pt idx="4378">
                  <c:v>-0.25</c:v>
                </c:pt>
                <c:pt idx="4379">
                  <c:v>-0.25</c:v>
                </c:pt>
                <c:pt idx="4380">
                  <c:v>-0.25</c:v>
                </c:pt>
                <c:pt idx="4381">
                  <c:v>-0.25</c:v>
                </c:pt>
                <c:pt idx="4382">
                  <c:v>-0.25</c:v>
                </c:pt>
                <c:pt idx="4383">
                  <c:v>-0.25</c:v>
                </c:pt>
                <c:pt idx="4384">
                  <c:v>-0.25</c:v>
                </c:pt>
                <c:pt idx="4385">
                  <c:v>-0.25</c:v>
                </c:pt>
                <c:pt idx="4386">
                  <c:v>-0.25</c:v>
                </c:pt>
                <c:pt idx="4387">
                  <c:v>-0.25</c:v>
                </c:pt>
                <c:pt idx="4388">
                  <c:v>-0.25</c:v>
                </c:pt>
                <c:pt idx="4389">
                  <c:v>-0.25</c:v>
                </c:pt>
                <c:pt idx="4390">
                  <c:v>-0.25</c:v>
                </c:pt>
                <c:pt idx="4391">
                  <c:v>-0.25</c:v>
                </c:pt>
                <c:pt idx="4392">
                  <c:v>-0.25</c:v>
                </c:pt>
                <c:pt idx="4393">
                  <c:v>-0.25</c:v>
                </c:pt>
                <c:pt idx="4394">
                  <c:v>-0.187</c:v>
                </c:pt>
                <c:pt idx="4395">
                  <c:v>-0.25</c:v>
                </c:pt>
                <c:pt idx="4396">
                  <c:v>-0.187</c:v>
                </c:pt>
                <c:pt idx="4397">
                  <c:v>-0.187</c:v>
                </c:pt>
                <c:pt idx="4398">
                  <c:v>-0.187</c:v>
                </c:pt>
                <c:pt idx="4399">
                  <c:v>-0.187</c:v>
                </c:pt>
                <c:pt idx="4400">
                  <c:v>-0.187</c:v>
                </c:pt>
                <c:pt idx="4401">
                  <c:v>-0.187</c:v>
                </c:pt>
                <c:pt idx="4402">
                  <c:v>-0.187</c:v>
                </c:pt>
                <c:pt idx="4403">
                  <c:v>-0.187</c:v>
                </c:pt>
                <c:pt idx="4404">
                  <c:v>-0.187</c:v>
                </c:pt>
                <c:pt idx="4405">
                  <c:v>-0.187</c:v>
                </c:pt>
                <c:pt idx="4406">
                  <c:v>-0.187</c:v>
                </c:pt>
                <c:pt idx="4407">
                  <c:v>-0.25</c:v>
                </c:pt>
                <c:pt idx="4408">
                  <c:v>-0.25</c:v>
                </c:pt>
                <c:pt idx="4409">
                  <c:v>-0.25</c:v>
                </c:pt>
                <c:pt idx="4410">
                  <c:v>-0.187</c:v>
                </c:pt>
                <c:pt idx="4411">
                  <c:v>-0.187</c:v>
                </c:pt>
                <c:pt idx="4412">
                  <c:v>-0.187</c:v>
                </c:pt>
                <c:pt idx="4413">
                  <c:v>-0.187</c:v>
                </c:pt>
                <c:pt idx="4414">
                  <c:v>-0.187</c:v>
                </c:pt>
                <c:pt idx="4415">
                  <c:v>-0.187</c:v>
                </c:pt>
                <c:pt idx="4416">
                  <c:v>-0.187</c:v>
                </c:pt>
                <c:pt idx="4417">
                  <c:v>-0.187</c:v>
                </c:pt>
                <c:pt idx="4418">
                  <c:v>-0.187</c:v>
                </c:pt>
                <c:pt idx="4419">
                  <c:v>-0.187</c:v>
                </c:pt>
                <c:pt idx="4420">
                  <c:v>-0.187</c:v>
                </c:pt>
                <c:pt idx="4421">
                  <c:v>-0.187</c:v>
                </c:pt>
                <c:pt idx="4422">
                  <c:v>-0.187</c:v>
                </c:pt>
                <c:pt idx="4423">
                  <c:v>-0.187</c:v>
                </c:pt>
                <c:pt idx="4424">
                  <c:v>-0.187</c:v>
                </c:pt>
                <c:pt idx="4425">
                  <c:v>-0.187</c:v>
                </c:pt>
                <c:pt idx="4426">
                  <c:v>-0.187</c:v>
                </c:pt>
                <c:pt idx="4427">
                  <c:v>-0.187</c:v>
                </c:pt>
                <c:pt idx="4428">
                  <c:v>-0.187</c:v>
                </c:pt>
                <c:pt idx="4429">
                  <c:v>-0.187</c:v>
                </c:pt>
                <c:pt idx="4430">
                  <c:v>-0.187</c:v>
                </c:pt>
                <c:pt idx="4431">
                  <c:v>-0.187</c:v>
                </c:pt>
                <c:pt idx="4432">
                  <c:v>-0.25</c:v>
                </c:pt>
                <c:pt idx="4433">
                  <c:v>-0.187</c:v>
                </c:pt>
                <c:pt idx="4434">
                  <c:v>-0.187</c:v>
                </c:pt>
                <c:pt idx="4435">
                  <c:v>-0.25</c:v>
                </c:pt>
                <c:pt idx="4436">
                  <c:v>-0.25</c:v>
                </c:pt>
                <c:pt idx="4437">
                  <c:v>-0.25</c:v>
                </c:pt>
                <c:pt idx="4438">
                  <c:v>-0.25</c:v>
                </c:pt>
                <c:pt idx="4439">
                  <c:v>-0.25</c:v>
                </c:pt>
                <c:pt idx="4440">
                  <c:v>-0.25</c:v>
                </c:pt>
                <c:pt idx="4441">
                  <c:v>-0.25</c:v>
                </c:pt>
                <c:pt idx="4442">
                  <c:v>-0.25</c:v>
                </c:pt>
                <c:pt idx="4443">
                  <c:v>-0.25</c:v>
                </c:pt>
                <c:pt idx="4444">
                  <c:v>-0.187</c:v>
                </c:pt>
                <c:pt idx="4445">
                  <c:v>-0.25</c:v>
                </c:pt>
                <c:pt idx="4446">
                  <c:v>-0.25</c:v>
                </c:pt>
                <c:pt idx="4447">
                  <c:v>-0.25</c:v>
                </c:pt>
                <c:pt idx="4448">
                  <c:v>-0.187</c:v>
                </c:pt>
                <c:pt idx="4449">
                  <c:v>-0.187</c:v>
                </c:pt>
                <c:pt idx="4450">
                  <c:v>-0.25</c:v>
                </c:pt>
                <c:pt idx="4451">
                  <c:v>-0.25</c:v>
                </c:pt>
                <c:pt idx="4452">
                  <c:v>-0.25</c:v>
                </c:pt>
                <c:pt idx="4453">
                  <c:v>-0.187</c:v>
                </c:pt>
                <c:pt idx="4454">
                  <c:v>-0.25</c:v>
                </c:pt>
                <c:pt idx="4455">
                  <c:v>-0.25</c:v>
                </c:pt>
                <c:pt idx="4456">
                  <c:v>-0.25</c:v>
                </c:pt>
                <c:pt idx="4457">
                  <c:v>-0.25</c:v>
                </c:pt>
                <c:pt idx="4458">
                  <c:v>-0.25</c:v>
                </c:pt>
                <c:pt idx="4459">
                  <c:v>-0.25</c:v>
                </c:pt>
                <c:pt idx="4460">
                  <c:v>-0.25</c:v>
                </c:pt>
                <c:pt idx="4461">
                  <c:v>-0.25</c:v>
                </c:pt>
                <c:pt idx="4462">
                  <c:v>-0.25</c:v>
                </c:pt>
                <c:pt idx="4463">
                  <c:v>-0.25</c:v>
                </c:pt>
                <c:pt idx="4464">
                  <c:v>-0.25</c:v>
                </c:pt>
                <c:pt idx="4465">
                  <c:v>-0.25</c:v>
                </c:pt>
                <c:pt idx="4466">
                  <c:v>-0.25</c:v>
                </c:pt>
                <c:pt idx="4467">
                  <c:v>-0.25</c:v>
                </c:pt>
                <c:pt idx="4468">
                  <c:v>-0.25</c:v>
                </c:pt>
                <c:pt idx="4469">
                  <c:v>-0.25</c:v>
                </c:pt>
                <c:pt idx="4470">
                  <c:v>-0.25</c:v>
                </c:pt>
                <c:pt idx="4471">
                  <c:v>-0.25</c:v>
                </c:pt>
                <c:pt idx="4472">
                  <c:v>-0.25</c:v>
                </c:pt>
                <c:pt idx="4473">
                  <c:v>-0.25</c:v>
                </c:pt>
                <c:pt idx="4474">
                  <c:v>-0.25</c:v>
                </c:pt>
                <c:pt idx="4475">
                  <c:v>-0.25</c:v>
                </c:pt>
                <c:pt idx="4476">
                  <c:v>-0.25</c:v>
                </c:pt>
                <c:pt idx="4477">
                  <c:v>-0.25</c:v>
                </c:pt>
                <c:pt idx="4478">
                  <c:v>-0.25</c:v>
                </c:pt>
                <c:pt idx="4479">
                  <c:v>-0.25</c:v>
                </c:pt>
                <c:pt idx="4480">
                  <c:v>-0.25</c:v>
                </c:pt>
                <c:pt idx="4481">
                  <c:v>-0.25</c:v>
                </c:pt>
                <c:pt idx="4482">
                  <c:v>-0.25</c:v>
                </c:pt>
                <c:pt idx="4483">
                  <c:v>-0.25</c:v>
                </c:pt>
                <c:pt idx="4484">
                  <c:v>-0.25</c:v>
                </c:pt>
                <c:pt idx="4485">
                  <c:v>-0.25</c:v>
                </c:pt>
                <c:pt idx="4486">
                  <c:v>-0.25</c:v>
                </c:pt>
                <c:pt idx="4487">
                  <c:v>-0.25</c:v>
                </c:pt>
                <c:pt idx="4488">
                  <c:v>-0.25</c:v>
                </c:pt>
                <c:pt idx="4489">
                  <c:v>-0.25</c:v>
                </c:pt>
                <c:pt idx="4490">
                  <c:v>-0.187</c:v>
                </c:pt>
                <c:pt idx="4491">
                  <c:v>-0.25</c:v>
                </c:pt>
                <c:pt idx="4492">
                  <c:v>-0.187</c:v>
                </c:pt>
                <c:pt idx="4493">
                  <c:v>-0.187</c:v>
                </c:pt>
                <c:pt idx="4494">
                  <c:v>-0.187</c:v>
                </c:pt>
                <c:pt idx="4495">
                  <c:v>-0.187</c:v>
                </c:pt>
                <c:pt idx="4496">
                  <c:v>-0.187</c:v>
                </c:pt>
                <c:pt idx="4497">
                  <c:v>-0.187</c:v>
                </c:pt>
                <c:pt idx="4498">
                  <c:v>-0.187</c:v>
                </c:pt>
                <c:pt idx="4499">
                  <c:v>-0.187</c:v>
                </c:pt>
                <c:pt idx="4500">
                  <c:v>-0.187</c:v>
                </c:pt>
                <c:pt idx="4501">
                  <c:v>-0.25</c:v>
                </c:pt>
                <c:pt idx="4502">
                  <c:v>-0.187</c:v>
                </c:pt>
                <c:pt idx="4503">
                  <c:v>-0.25</c:v>
                </c:pt>
                <c:pt idx="4504">
                  <c:v>-0.187</c:v>
                </c:pt>
                <c:pt idx="4505">
                  <c:v>-0.187</c:v>
                </c:pt>
                <c:pt idx="4506">
                  <c:v>-0.187</c:v>
                </c:pt>
                <c:pt idx="4507">
                  <c:v>-0.25</c:v>
                </c:pt>
                <c:pt idx="4508">
                  <c:v>-0.25</c:v>
                </c:pt>
                <c:pt idx="4509">
                  <c:v>-0.25</c:v>
                </c:pt>
                <c:pt idx="4510">
                  <c:v>-0.187</c:v>
                </c:pt>
                <c:pt idx="4511">
                  <c:v>-0.187</c:v>
                </c:pt>
                <c:pt idx="4512">
                  <c:v>-0.25</c:v>
                </c:pt>
                <c:pt idx="4513">
                  <c:v>-0.187</c:v>
                </c:pt>
                <c:pt idx="4514">
                  <c:v>-0.187</c:v>
                </c:pt>
                <c:pt idx="4515">
                  <c:v>-0.187</c:v>
                </c:pt>
                <c:pt idx="4516">
                  <c:v>-0.25</c:v>
                </c:pt>
                <c:pt idx="4517">
                  <c:v>-0.25</c:v>
                </c:pt>
                <c:pt idx="4518">
                  <c:v>-0.187</c:v>
                </c:pt>
                <c:pt idx="4519">
                  <c:v>-0.187</c:v>
                </c:pt>
                <c:pt idx="4520">
                  <c:v>-0.187</c:v>
                </c:pt>
                <c:pt idx="4521">
                  <c:v>-0.187</c:v>
                </c:pt>
                <c:pt idx="4522">
                  <c:v>-0.187</c:v>
                </c:pt>
                <c:pt idx="4523">
                  <c:v>-0.187</c:v>
                </c:pt>
                <c:pt idx="4524">
                  <c:v>-0.187</c:v>
                </c:pt>
                <c:pt idx="4525">
                  <c:v>-0.187</c:v>
                </c:pt>
                <c:pt idx="4526">
                  <c:v>-0.187</c:v>
                </c:pt>
                <c:pt idx="4527">
                  <c:v>-0.187</c:v>
                </c:pt>
                <c:pt idx="4528">
                  <c:v>-0.187</c:v>
                </c:pt>
                <c:pt idx="4529">
                  <c:v>-0.187</c:v>
                </c:pt>
                <c:pt idx="4530">
                  <c:v>-0.187</c:v>
                </c:pt>
                <c:pt idx="4531">
                  <c:v>-0.187</c:v>
                </c:pt>
                <c:pt idx="4532">
                  <c:v>-0.187</c:v>
                </c:pt>
                <c:pt idx="4533">
                  <c:v>-0.187</c:v>
                </c:pt>
                <c:pt idx="4534">
                  <c:v>-0.187</c:v>
                </c:pt>
                <c:pt idx="4535">
                  <c:v>-0.187</c:v>
                </c:pt>
                <c:pt idx="4536">
                  <c:v>-0.187</c:v>
                </c:pt>
                <c:pt idx="4537">
                  <c:v>-0.25</c:v>
                </c:pt>
                <c:pt idx="4538">
                  <c:v>-0.25</c:v>
                </c:pt>
                <c:pt idx="4539">
                  <c:v>-0.25</c:v>
                </c:pt>
                <c:pt idx="4540">
                  <c:v>-0.187</c:v>
                </c:pt>
                <c:pt idx="4541">
                  <c:v>-0.25</c:v>
                </c:pt>
                <c:pt idx="4542">
                  <c:v>-0.25</c:v>
                </c:pt>
                <c:pt idx="4543">
                  <c:v>-0.25</c:v>
                </c:pt>
                <c:pt idx="4544">
                  <c:v>-0.25</c:v>
                </c:pt>
                <c:pt idx="4545">
                  <c:v>-0.25</c:v>
                </c:pt>
                <c:pt idx="4546">
                  <c:v>-0.25</c:v>
                </c:pt>
                <c:pt idx="4547">
                  <c:v>-0.25</c:v>
                </c:pt>
                <c:pt idx="4548">
                  <c:v>-0.25</c:v>
                </c:pt>
                <c:pt idx="4549">
                  <c:v>-0.25</c:v>
                </c:pt>
                <c:pt idx="4550">
                  <c:v>-0.25</c:v>
                </c:pt>
                <c:pt idx="4551">
                  <c:v>-0.25</c:v>
                </c:pt>
                <c:pt idx="4552">
                  <c:v>-0.25</c:v>
                </c:pt>
                <c:pt idx="4553">
                  <c:v>-0.25</c:v>
                </c:pt>
                <c:pt idx="4554">
                  <c:v>-0.25</c:v>
                </c:pt>
                <c:pt idx="4555">
                  <c:v>-0.25</c:v>
                </c:pt>
                <c:pt idx="4556">
                  <c:v>-0.25</c:v>
                </c:pt>
                <c:pt idx="4557">
                  <c:v>-0.25</c:v>
                </c:pt>
                <c:pt idx="4558">
                  <c:v>-0.25</c:v>
                </c:pt>
                <c:pt idx="4559">
                  <c:v>-0.25</c:v>
                </c:pt>
                <c:pt idx="4560">
                  <c:v>-0.25</c:v>
                </c:pt>
                <c:pt idx="4561">
                  <c:v>-0.25</c:v>
                </c:pt>
                <c:pt idx="4562">
                  <c:v>-0.25</c:v>
                </c:pt>
                <c:pt idx="4563">
                  <c:v>-0.25</c:v>
                </c:pt>
                <c:pt idx="4564">
                  <c:v>-0.25</c:v>
                </c:pt>
                <c:pt idx="4565">
                  <c:v>-0.25</c:v>
                </c:pt>
                <c:pt idx="4566">
                  <c:v>-0.25</c:v>
                </c:pt>
                <c:pt idx="4567">
                  <c:v>-0.187</c:v>
                </c:pt>
                <c:pt idx="4568">
                  <c:v>-0.187</c:v>
                </c:pt>
                <c:pt idx="4569">
                  <c:v>-0.187</c:v>
                </c:pt>
                <c:pt idx="4570">
                  <c:v>-0.187</c:v>
                </c:pt>
                <c:pt idx="4571">
                  <c:v>-0.187</c:v>
                </c:pt>
                <c:pt idx="4572">
                  <c:v>-0.187</c:v>
                </c:pt>
                <c:pt idx="4573">
                  <c:v>-0.187</c:v>
                </c:pt>
                <c:pt idx="4574">
                  <c:v>-0.187</c:v>
                </c:pt>
                <c:pt idx="4575">
                  <c:v>-0.187</c:v>
                </c:pt>
                <c:pt idx="4576">
                  <c:v>-0.187</c:v>
                </c:pt>
                <c:pt idx="4577">
                  <c:v>-0.187</c:v>
                </c:pt>
                <c:pt idx="4578">
                  <c:v>-0.187</c:v>
                </c:pt>
                <c:pt idx="4579">
                  <c:v>-0.187</c:v>
                </c:pt>
                <c:pt idx="4580">
                  <c:v>-0.187</c:v>
                </c:pt>
                <c:pt idx="4581">
                  <c:v>-0.187</c:v>
                </c:pt>
                <c:pt idx="4582">
                  <c:v>-0.187</c:v>
                </c:pt>
                <c:pt idx="4583">
                  <c:v>-0.187</c:v>
                </c:pt>
                <c:pt idx="4584">
                  <c:v>-0.187</c:v>
                </c:pt>
                <c:pt idx="4585">
                  <c:v>-0.187</c:v>
                </c:pt>
                <c:pt idx="4586">
                  <c:v>-0.187</c:v>
                </c:pt>
                <c:pt idx="4587">
                  <c:v>-0.187</c:v>
                </c:pt>
                <c:pt idx="4588">
                  <c:v>-0.187</c:v>
                </c:pt>
                <c:pt idx="4589">
                  <c:v>-0.187</c:v>
                </c:pt>
                <c:pt idx="4590">
                  <c:v>-0.187</c:v>
                </c:pt>
                <c:pt idx="4591">
                  <c:v>-0.187</c:v>
                </c:pt>
                <c:pt idx="4592">
                  <c:v>-0.187</c:v>
                </c:pt>
                <c:pt idx="4593">
                  <c:v>-0.187</c:v>
                </c:pt>
                <c:pt idx="4594">
                  <c:v>-0.187</c:v>
                </c:pt>
                <c:pt idx="4595">
                  <c:v>-0.187</c:v>
                </c:pt>
                <c:pt idx="4596">
                  <c:v>-0.187</c:v>
                </c:pt>
                <c:pt idx="4597">
                  <c:v>-0.25</c:v>
                </c:pt>
                <c:pt idx="4598">
                  <c:v>-0.187</c:v>
                </c:pt>
                <c:pt idx="4599">
                  <c:v>-0.187</c:v>
                </c:pt>
                <c:pt idx="4600">
                  <c:v>-0.25</c:v>
                </c:pt>
                <c:pt idx="4601">
                  <c:v>-0.25</c:v>
                </c:pt>
                <c:pt idx="4602">
                  <c:v>-0.187</c:v>
                </c:pt>
                <c:pt idx="4603">
                  <c:v>-0.25</c:v>
                </c:pt>
                <c:pt idx="4604">
                  <c:v>-0.25</c:v>
                </c:pt>
                <c:pt idx="4605">
                  <c:v>-0.25</c:v>
                </c:pt>
                <c:pt idx="4606">
                  <c:v>-0.25</c:v>
                </c:pt>
                <c:pt idx="4607">
                  <c:v>-0.25</c:v>
                </c:pt>
                <c:pt idx="4608">
                  <c:v>-0.25</c:v>
                </c:pt>
                <c:pt idx="4609">
                  <c:v>-0.25</c:v>
                </c:pt>
                <c:pt idx="4610">
                  <c:v>-0.25</c:v>
                </c:pt>
                <c:pt idx="4611">
                  <c:v>-0.25</c:v>
                </c:pt>
                <c:pt idx="4612">
                  <c:v>-0.25</c:v>
                </c:pt>
                <c:pt idx="4613">
                  <c:v>-0.25</c:v>
                </c:pt>
                <c:pt idx="4614">
                  <c:v>-0.25</c:v>
                </c:pt>
                <c:pt idx="4615">
                  <c:v>-0.25</c:v>
                </c:pt>
                <c:pt idx="4616">
                  <c:v>-0.25</c:v>
                </c:pt>
                <c:pt idx="4617">
                  <c:v>-0.25</c:v>
                </c:pt>
                <c:pt idx="4618">
                  <c:v>-0.25</c:v>
                </c:pt>
                <c:pt idx="4619">
                  <c:v>-0.25</c:v>
                </c:pt>
                <c:pt idx="4620">
                  <c:v>-0.25</c:v>
                </c:pt>
                <c:pt idx="4621">
                  <c:v>-0.25</c:v>
                </c:pt>
                <c:pt idx="4622">
                  <c:v>-0.25</c:v>
                </c:pt>
                <c:pt idx="4623">
                  <c:v>-0.25</c:v>
                </c:pt>
                <c:pt idx="4624">
                  <c:v>-0.25</c:v>
                </c:pt>
                <c:pt idx="4625">
                  <c:v>-0.187</c:v>
                </c:pt>
                <c:pt idx="4626">
                  <c:v>-0.25</c:v>
                </c:pt>
                <c:pt idx="4627">
                  <c:v>-0.187</c:v>
                </c:pt>
                <c:pt idx="4628">
                  <c:v>-0.25</c:v>
                </c:pt>
                <c:pt idx="4629">
                  <c:v>-0.25</c:v>
                </c:pt>
                <c:pt idx="4630">
                  <c:v>-0.187</c:v>
                </c:pt>
                <c:pt idx="4631">
                  <c:v>-0.187</c:v>
                </c:pt>
                <c:pt idx="4632">
                  <c:v>-0.25</c:v>
                </c:pt>
                <c:pt idx="4633">
                  <c:v>-0.187</c:v>
                </c:pt>
                <c:pt idx="4634">
                  <c:v>-0.187</c:v>
                </c:pt>
                <c:pt idx="4635">
                  <c:v>-0.187</c:v>
                </c:pt>
                <c:pt idx="4636">
                  <c:v>-0.187</c:v>
                </c:pt>
                <c:pt idx="4637">
                  <c:v>-0.187</c:v>
                </c:pt>
                <c:pt idx="4638">
                  <c:v>-0.187</c:v>
                </c:pt>
                <c:pt idx="4639">
                  <c:v>-0.187</c:v>
                </c:pt>
                <c:pt idx="4640">
                  <c:v>-0.187</c:v>
                </c:pt>
                <c:pt idx="4641">
                  <c:v>-0.187</c:v>
                </c:pt>
                <c:pt idx="4642">
                  <c:v>-0.187</c:v>
                </c:pt>
                <c:pt idx="4643">
                  <c:v>-0.187</c:v>
                </c:pt>
                <c:pt idx="4644">
                  <c:v>-0.187</c:v>
                </c:pt>
                <c:pt idx="4645">
                  <c:v>-0.187</c:v>
                </c:pt>
                <c:pt idx="4646">
                  <c:v>-0.187</c:v>
                </c:pt>
                <c:pt idx="4647">
                  <c:v>-0.187</c:v>
                </c:pt>
                <c:pt idx="4648">
                  <c:v>-0.187</c:v>
                </c:pt>
                <c:pt idx="4649">
                  <c:v>-0.187</c:v>
                </c:pt>
                <c:pt idx="4650">
                  <c:v>-0.187</c:v>
                </c:pt>
                <c:pt idx="4651">
                  <c:v>-0.125</c:v>
                </c:pt>
                <c:pt idx="4652">
                  <c:v>-0.125</c:v>
                </c:pt>
                <c:pt idx="4653">
                  <c:v>-0.125</c:v>
                </c:pt>
                <c:pt idx="4654">
                  <c:v>-0.125</c:v>
                </c:pt>
                <c:pt idx="4655">
                  <c:v>-0.125</c:v>
                </c:pt>
                <c:pt idx="4656">
                  <c:v>-0.125</c:v>
                </c:pt>
                <c:pt idx="4657">
                  <c:v>-0.187</c:v>
                </c:pt>
                <c:pt idx="4658">
                  <c:v>-0.125</c:v>
                </c:pt>
                <c:pt idx="4659">
                  <c:v>-0.125</c:v>
                </c:pt>
                <c:pt idx="4660">
                  <c:v>-0.187</c:v>
                </c:pt>
                <c:pt idx="4661">
                  <c:v>-0.187</c:v>
                </c:pt>
                <c:pt idx="4662">
                  <c:v>-0.187</c:v>
                </c:pt>
                <c:pt idx="4663">
                  <c:v>-0.187</c:v>
                </c:pt>
                <c:pt idx="4664">
                  <c:v>-0.125</c:v>
                </c:pt>
                <c:pt idx="4665">
                  <c:v>-0.125</c:v>
                </c:pt>
                <c:pt idx="4666">
                  <c:v>-0.125</c:v>
                </c:pt>
                <c:pt idx="4667">
                  <c:v>-0.125</c:v>
                </c:pt>
                <c:pt idx="4668">
                  <c:v>-0.125</c:v>
                </c:pt>
                <c:pt idx="4669">
                  <c:v>-0.125</c:v>
                </c:pt>
                <c:pt idx="4670">
                  <c:v>-0.125</c:v>
                </c:pt>
                <c:pt idx="4671">
                  <c:v>-0.125</c:v>
                </c:pt>
                <c:pt idx="4672">
                  <c:v>-0.125</c:v>
                </c:pt>
                <c:pt idx="4673">
                  <c:v>-0.125</c:v>
                </c:pt>
                <c:pt idx="4674">
                  <c:v>-0.125</c:v>
                </c:pt>
                <c:pt idx="4675">
                  <c:v>-0.125</c:v>
                </c:pt>
                <c:pt idx="4676">
                  <c:v>-0.125</c:v>
                </c:pt>
                <c:pt idx="4677">
                  <c:v>-0.125</c:v>
                </c:pt>
                <c:pt idx="4678">
                  <c:v>-0.125</c:v>
                </c:pt>
                <c:pt idx="4679">
                  <c:v>-0.125</c:v>
                </c:pt>
                <c:pt idx="4680">
                  <c:v>-0.125</c:v>
                </c:pt>
                <c:pt idx="4681">
                  <c:v>-0.125</c:v>
                </c:pt>
                <c:pt idx="4682">
                  <c:v>-0.125</c:v>
                </c:pt>
                <c:pt idx="4683">
                  <c:v>-0.125</c:v>
                </c:pt>
                <c:pt idx="4684">
                  <c:v>-0.125</c:v>
                </c:pt>
                <c:pt idx="4685">
                  <c:v>-0.125</c:v>
                </c:pt>
                <c:pt idx="4686">
                  <c:v>-0.125</c:v>
                </c:pt>
                <c:pt idx="4687">
                  <c:v>-0.125</c:v>
                </c:pt>
                <c:pt idx="4688">
                  <c:v>-0.125</c:v>
                </c:pt>
                <c:pt idx="4689">
                  <c:v>-0.125</c:v>
                </c:pt>
                <c:pt idx="4690">
                  <c:v>-0.125</c:v>
                </c:pt>
                <c:pt idx="4691">
                  <c:v>-0.125</c:v>
                </c:pt>
                <c:pt idx="4692">
                  <c:v>-0.125</c:v>
                </c:pt>
                <c:pt idx="4693">
                  <c:v>-0.125</c:v>
                </c:pt>
                <c:pt idx="4694">
                  <c:v>-0.125</c:v>
                </c:pt>
                <c:pt idx="4695">
                  <c:v>-0.187</c:v>
                </c:pt>
                <c:pt idx="4696">
                  <c:v>-0.187</c:v>
                </c:pt>
                <c:pt idx="4697">
                  <c:v>-0.187</c:v>
                </c:pt>
                <c:pt idx="4698">
                  <c:v>-0.187</c:v>
                </c:pt>
                <c:pt idx="4699">
                  <c:v>-0.187</c:v>
                </c:pt>
                <c:pt idx="4700">
                  <c:v>-0.187</c:v>
                </c:pt>
                <c:pt idx="4701">
                  <c:v>-0.187</c:v>
                </c:pt>
                <c:pt idx="4702">
                  <c:v>-0.187</c:v>
                </c:pt>
                <c:pt idx="4703">
                  <c:v>-0.187</c:v>
                </c:pt>
                <c:pt idx="4704">
                  <c:v>-0.187</c:v>
                </c:pt>
                <c:pt idx="4705">
                  <c:v>-0.187</c:v>
                </c:pt>
                <c:pt idx="4706">
                  <c:v>-0.187</c:v>
                </c:pt>
                <c:pt idx="4707">
                  <c:v>-0.187</c:v>
                </c:pt>
                <c:pt idx="4708">
                  <c:v>-0.187</c:v>
                </c:pt>
                <c:pt idx="4709">
                  <c:v>-0.187</c:v>
                </c:pt>
                <c:pt idx="4710">
                  <c:v>-0.187</c:v>
                </c:pt>
                <c:pt idx="4711">
                  <c:v>-0.187</c:v>
                </c:pt>
                <c:pt idx="4712">
                  <c:v>-0.187</c:v>
                </c:pt>
                <c:pt idx="4713">
                  <c:v>-0.187</c:v>
                </c:pt>
                <c:pt idx="4714">
                  <c:v>-0.187</c:v>
                </c:pt>
                <c:pt idx="4715">
                  <c:v>-0.187</c:v>
                </c:pt>
                <c:pt idx="4716">
                  <c:v>-0.187</c:v>
                </c:pt>
                <c:pt idx="4717">
                  <c:v>-0.187</c:v>
                </c:pt>
                <c:pt idx="4718">
                  <c:v>-0.187</c:v>
                </c:pt>
                <c:pt idx="4719">
                  <c:v>-0.187</c:v>
                </c:pt>
                <c:pt idx="4720">
                  <c:v>-0.187</c:v>
                </c:pt>
                <c:pt idx="4721">
                  <c:v>-0.187</c:v>
                </c:pt>
                <c:pt idx="4722">
                  <c:v>-0.125</c:v>
                </c:pt>
                <c:pt idx="4723">
                  <c:v>-0.187</c:v>
                </c:pt>
                <c:pt idx="4724">
                  <c:v>-0.125</c:v>
                </c:pt>
                <c:pt idx="4725">
                  <c:v>-0.125</c:v>
                </c:pt>
                <c:pt idx="4726">
                  <c:v>-0.187</c:v>
                </c:pt>
                <c:pt idx="4727">
                  <c:v>-0.187</c:v>
                </c:pt>
                <c:pt idx="4728">
                  <c:v>-0.187</c:v>
                </c:pt>
                <c:pt idx="4729">
                  <c:v>-0.187</c:v>
                </c:pt>
                <c:pt idx="4730">
                  <c:v>-0.187</c:v>
                </c:pt>
                <c:pt idx="4731">
                  <c:v>-0.187</c:v>
                </c:pt>
                <c:pt idx="4732">
                  <c:v>-0.187</c:v>
                </c:pt>
                <c:pt idx="4733">
                  <c:v>-0.187</c:v>
                </c:pt>
                <c:pt idx="4734">
                  <c:v>-0.187</c:v>
                </c:pt>
                <c:pt idx="4735">
                  <c:v>-0.187</c:v>
                </c:pt>
                <c:pt idx="4736">
                  <c:v>-0.187</c:v>
                </c:pt>
                <c:pt idx="4737">
                  <c:v>-0.187</c:v>
                </c:pt>
                <c:pt idx="4738">
                  <c:v>-0.187</c:v>
                </c:pt>
                <c:pt idx="4739">
                  <c:v>-0.187</c:v>
                </c:pt>
                <c:pt idx="4740">
                  <c:v>-0.187</c:v>
                </c:pt>
                <c:pt idx="4741">
                  <c:v>-0.187</c:v>
                </c:pt>
                <c:pt idx="4742">
                  <c:v>-0.187</c:v>
                </c:pt>
                <c:pt idx="4743">
                  <c:v>-0.187</c:v>
                </c:pt>
                <c:pt idx="4744">
                  <c:v>-0.187</c:v>
                </c:pt>
                <c:pt idx="4745">
                  <c:v>-0.187</c:v>
                </c:pt>
                <c:pt idx="4746">
                  <c:v>-0.187</c:v>
                </c:pt>
                <c:pt idx="4747">
                  <c:v>-0.187</c:v>
                </c:pt>
                <c:pt idx="4748">
                  <c:v>-0.187</c:v>
                </c:pt>
                <c:pt idx="4749">
                  <c:v>-0.187</c:v>
                </c:pt>
                <c:pt idx="4750">
                  <c:v>-0.187</c:v>
                </c:pt>
                <c:pt idx="4751">
                  <c:v>-0.187</c:v>
                </c:pt>
                <c:pt idx="4752">
                  <c:v>-0.187</c:v>
                </c:pt>
                <c:pt idx="4753">
                  <c:v>-0.25</c:v>
                </c:pt>
                <c:pt idx="4754">
                  <c:v>-0.25</c:v>
                </c:pt>
                <c:pt idx="4755">
                  <c:v>-0.187</c:v>
                </c:pt>
                <c:pt idx="4756">
                  <c:v>-0.187</c:v>
                </c:pt>
                <c:pt idx="4757">
                  <c:v>-0.187</c:v>
                </c:pt>
                <c:pt idx="4758">
                  <c:v>-0.187</c:v>
                </c:pt>
                <c:pt idx="4759">
                  <c:v>-0.187</c:v>
                </c:pt>
                <c:pt idx="4760">
                  <c:v>-0.187</c:v>
                </c:pt>
                <c:pt idx="4761">
                  <c:v>-0.187</c:v>
                </c:pt>
                <c:pt idx="4762">
                  <c:v>-0.187</c:v>
                </c:pt>
                <c:pt idx="4763">
                  <c:v>-0.187</c:v>
                </c:pt>
                <c:pt idx="4764">
                  <c:v>-0.187</c:v>
                </c:pt>
                <c:pt idx="4765">
                  <c:v>-0.187</c:v>
                </c:pt>
                <c:pt idx="4766">
                  <c:v>-0.187</c:v>
                </c:pt>
                <c:pt idx="4767">
                  <c:v>-0.187</c:v>
                </c:pt>
                <c:pt idx="4768">
                  <c:v>-0.187</c:v>
                </c:pt>
                <c:pt idx="4769">
                  <c:v>-0.125</c:v>
                </c:pt>
                <c:pt idx="4770">
                  <c:v>-0.187</c:v>
                </c:pt>
                <c:pt idx="4771">
                  <c:v>-0.187</c:v>
                </c:pt>
                <c:pt idx="4772">
                  <c:v>-0.187</c:v>
                </c:pt>
                <c:pt idx="4773">
                  <c:v>-0.125</c:v>
                </c:pt>
                <c:pt idx="4774">
                  <c:v>-0.125</c:v>
                </c:pt>
                <c:pt idx="4775">
                  <c:v>-0.125</c:v>
                </c:pt>
                <c:pt idx="4776">
                  <c:v>-0.125</c:v>
                </c:pt>
                <c:pt idx="4777">
                  <c:v>-0.125</c:v>
                </c:pt>
                <c:pt idx="4778">
                  <c:v>-0.125</c:v>
                </c:pt>
                <c:pt idx="4779">
                  <c:v>-0.125</c:v>
                </c:pt>
                <c:pt idx="4780">
                  <c:v>-0.125</c:v>
                </c:pt>
                <c:pt idx="4781">
                  <c:v>-0.125</c:v>
                </c:pt>
                <c:pt idx="4782">
                  <c:v>-0.125</c:v>
                </c:pt>
                <c:pt idx="4783">
                  <c:v>-0.125</c:v>
                </c:pt>
                <c:pt idx="4784">
                  <c:v>-0.125</c:v>
                </c:pt>
                <c:pt idx="4785">
                  <c:v>-0.125</c:v>
                </c:pt>
                <c:pt idx="4786">
                  <c:v>-0.125</c:v>
                </c:pt>
                <c:pt idx="4787">
                  <c:v>-0.125</c:v>
                </c:pt>
                <c:pt idx="4788">
                  <c:v>-0.125</c:v>
                </c:pt>
                <c:pt idx="4789">
                  <c:v>-0.125</c:v>
                </c:pt>
                <c:pt idx="4790">
                  <c:v>-0.125</c:v>
                </c:pt>
                <c:pt idx="4791">
                  <c:v>-0.125</c:v>
                </c:pt>
                <c:pt idx="4792">
                  <c:v>-0.125</c:v>
                </c:pt>
                <c:pt idx="4793">
                  <c:v>-0.125</c:v>
                </c:pt>
                <c:pt idx="4794">
                  <c:v>-0.125</c:v>
                </c:pt>
                <c:pt idx="4795">
                  <c:v>-0.187</c:v>
                </c:pt>
                <c:pt idx="4796">
                  <c:v>-0.187</c:v>
                </c:pt>
                <c:pt idx="4797">
                  <c:v>-0.125</c:v>
                </c:pt>
                <c:pt idx="4798">
                  <c:v>-0.125</c:v>
                </c:pt>
                <c:pt idx="4799">
                  <c:v>-0.187</c:v>
                </c:pt>
                <c:pt idx="4800">
                  <c:v>-0.125</c:v>
                </c:pt>
                <c:pt idx="4801">
                  <c:v>-0.125</c:v>
                </c:pt>
                <c:pt idx="4802">
                  <c:v>-0.125</c:v>
                </c:pt>
                <c:pt idx="4803">
                  <c:v>-0.125</c:v>
                </c:pt>
                <c:pt idx="4804">
                  <c:v>-0.125</c:v>
                </c:pt>
                <c:pt idx="4805">
                  <c:v>-0.125</c:v>
                </c:pt>
                <c:pt idx="4806">
                  <c:v>-0.125</c:v>
                </c:pt>
                <c:pt idx="4807">
                  <c:v>-0.125</c:v>
                </c:pt>
                <c:pt idx="4808">
                  <c:v>-0.125</c:v>
                </c:pt>
                <c:pt idx="4809">
                  <c:v>-0.187</c:v>
                </c:pt>
                <c:pt idx="4810">
                  <c:v>-0.187</c:v>
                </c:pt>
                <c:pt idx="4811">
                  <c:v>-0.125</c:v>
                </c:pt>
                <c:pt idx="4812">
                  <c:v>-0.125</c:v>
                </c:pt>
                <c:pt idx="4813">
                  <c:v>-0.187</c:v>
                </c:pt>
                <c:pt idx="4814">
                  <c:v>-0.187</c:v>
                </c:pt>
                <c:pt idx="4815">
                  <c:v>-0.187</c:v>
                </c:pt>
                <c:pt idx="4816">
                  <c:v>-0.187</c:v>
                </c:pt>
                <c:pt idx="4817">
                  <c:v>-0.187</c:v>
                </c:pt>
                <c:pt idx="4818">
                  <c:v>-0.187</c:v>
                </c:pt>
                <c:pt idx="4819">
                  <c:v>-0.125</c:v>
                </c:pt>
                <c:pt idx="4820">
                  <c:v>-0.125</c:v>
                </c:pt>
                <c:pt idx="4821">
                  <c:v>-0.125</c:v>
                </c:pt>
                <c:pt idx="4822">
                  <c:v>-0.125</c:v>
                </c:pt>
                <c:pt idx="4823">
                  <c:v>-0.125</c:v>
                </c:pt>
                <c:pt idx="4824">
                  <c:v>-0.125</c:v>
                </c:pt>
                <c:pt idx="4825">
                  <c:v>-0.125</c:v>
                </c:pt>
                <c:pt idx="4826">
                  <c:v>-6.2E-2</c:v>
                </c:pt>
                <c:pt idx="4827">
                  <c:v>-0.125</c:v>
                </c:pt>
                <c:pt idx="4828">
                  <c:v>-0.125</c:v>
                </c:pt>
                <c:pt idx="4829">
                  <c:v>-0.125</c:v>
                </c:pt>
                <c:pt idx="4830">
                  <c:v>-0.125</c:v>
                </c:pt>
                <c:pt idx="4831">
                  <c:v>-0.125</c:v>
                </c:pt>
                <c:pt idx="4832">
                  <c:v>-0.125</c:v>
                </c:pt>
                <c:pt idx="4833">
                  <c:v>-0.125</c:v>
                </c:pt>
                <c:pt idx="4834">
                  <c:v>-0.125</c:v>
                </c:pt>
                <c:pt idx="4835">
                  <c:v>-0.125</c:v>
                </c:pt>
                <c:pt idx="4836">
                  <c:v>-0.125</c:v>
                </c:pt>
                <c:pt idx="4837">
                  <c:v>-0.125</c:v>
                </c:pt>
                <c:pt idx="4838">
                  <c:v>-0.125</c:v>
                </c:pt>
                <c:pt idx="4839">
                  <c:v>-0.125</c:v>
                </c:pt>
                <c:pt idx="4840">
                  <c:v>-0.125</c:v>
                </c:pt>
                <c:pt idx="4841">
                  <c:v>-0.125</c:v>
                </c:pt>
                <c:pt idx="4842">
                  <c:v>-0.125</c:v>
                </c:pt>
                <c:pt idx="4843">
                  <c:v>-0.125</c:v>
                </c:pt>
                <c:pt idx="4844">
                  <c:v>-0.125</c:v>
                </c:pt>
                <c:pt idx="4845">
                  <c:v>-0.125</c:v>
                </c:pt>
                <c:pt idx="4846">
                  <c:v>-0.187</c:v>
                </c:pt>
                <c:pt idx="4847">
                  <c:v>-0.125</c:v>
                </c:pt>
                <c:pt idx="4848">
                  <c:v>-0.125</c:v>
                </c:pt>
                <c:pt idx="4849">
                  <c:v>-0.125</c:v>
                </c:pt>
                <c:pt idx="4850">
                  <c:v>-0.125</c:v>
                </c:pt>
                <c:pt idx="4851">
                  <c:v>-0.125</c:v>
                </c:pt>
                <c:pt idx="4852">
                  <c:v>-0.187</c:v>
                </c:pt>
                <c:pt idx="4853">
                  <c:v>-0.187</c:v>
                </c:pt>
                <c:pt idx="4854">
                  <c:v>-0.125</c:v>
                </c:pt>
                <c:pt idx="4855">
                  <c:v>-0.187</c:v>
                </c:pt>
                <c:pt idx="4856">
                  <c:v>-0.187</c:v>
                </c:pt>
                <c:pt idx="4857">
                  <c:v>-0.187</c:v>
                </c:pt>
                <c:pt idx="4858">
                  <c:v>-0.187</c:v>
                </c:pt>
                <c:pt idx="4859">
                  <c:v>-0.187</c:v>
                </c:pt>
                <c:pt idx="4860">
                  <c:v>-0.187</c:v>
                </c:pt>
                <c:pt idx="4861">
                  <c:v>-0.187</c:v>
                </c:pt>
                <c:pt idx="4862">
                  <c:v>-0.125</c:v>
                </c:pt>
                <c:pt idx="4863">
                  <c:v>-0.187</c:v>
                </c:pt>
                <c:pt idx="4864">
                  <c:v>-0.125</c:v>
                </c:pt>
                <c:pt idx="4865">
                  <c:v>-0.125</c:v>
                </c:pt>
                <c:pt idx="4866">
                  <c:v>-0.187</c:v>
                </c:pt>
                <c:pt idx="4867">
                  <c:v>-0.187</c:v>
                </c:pt>
                <c:pt idx="4868">
                  <c:v>-0.187</c:v>
                </c:pt>
                <c:pt idx="4869">
                  <c:v>-0.187</c:v>
                </c:pt>
                <c:pt idx="4870">
                  <c:v>-0.187</c:v>
                </c:pt>
                <c:pt idx="4871">
                  <c:v>-0.187</c:v>
                </c:pt>
                <c:pt idx="4872">
                  <c:v>-0.125</c:v>
                </c:pt>
                <c:pt idx="4873">
                  <c:v>-0.187</c:v>
                </c:pt>
                <c:pt idx="4874">
                  <c:v>-0.125</c:v>
                </c:pt>
                <c:pt idx="4875">
                  <c:v>-0.187</c:v>
                </c:pt>
                <c:pt idx="4876">
                  <c:v>-0.125</c:v>
                </c:pt>
                <c:pt idx="4877">
                  <c:v>-0.125</c:v>
                </c:pt>
                <c:pt idx="4878">
                  <c:v>-0.187</c:v>
                </c:pt>
                <c:pt idx="4879">
                  <c:v>-0.187</c:v>
                </c:pt>
                <c:pt idx="4880">
                  <c:v>-0.125</c:v>
                </c:pt>
                <c:pt idx="4881">
                  <c:v>-0.187</c:v>
                </c:pt>
                <c:pt idx="4882">
                  <c:v>-0.187</c:v>
                </c:pt>
                <c:pt idx="4883">
                  <c:v>-0.125</c:v>
                </c:pt>
                <c:pt idx="4884">
                  <c:v>-0.187</c:v>
                </c:pt>
                <c:pt idx="4885">
                  <c:v>-0.125</c:v>
                </c:pt>
                <c:pt idx="4886">
                  <c:v>-0.125</c:v>
                </c:pt>
                <c:pt idx="4887">
                  <c:v>-0.125</c:v>
                </c:pt>
                <c:pt idx="4888">
                  <c:v>-0.125</c:v>
                </c:pt>
                <c:pt idx="4889">
                  <c:v>-0.125</c:v>
                </c:pt>
                <c:pt idx="4890">
                  <c:v>-0.125</c:v>
                </c:pt>
                <c:pt idx="4891">
                  <c:v>-0.125</c:v>
                </c:pt>
                <c:pt idx="4892">
                  <c:v>-0.125</c:v>
                </c:pt>
                <c:pt idx="4893">
                  <c:v>-0.125</c:v>
                </c:pt>
                <c:pt idx="4894">
                  <c:v>-6.2E-2</c:v>
                </c:pt>
                <c:pt idx="4895">
                  <c:v>-6.2E-2</c:v>
                </c:pt>
                <c:pt idx="4896">
                  <c:v>-6.2E-2</c:v>
                </c:pt>
                <c:pt idx="4897">
                  <c:v>-6.2E-2</c:v>
                </c:pt>
                <c:pt idx="4898">
                  <c:v>-6.2E-2</c:v>
                </c:pt>
                <c:pt idx="4899">
                  <c:v>-6.2E-2</c:v>
                </c:pt>
                <c:pt idx="4900">
                  <c:v>-6.2E-2</c:v>
                </c:pt>
                <c:pt idx="4901">
                  <c:v>-6.2E-2</c:v>
                </c:pt>
                <c:pt idx="4902">
                  <c:v>-6.2E-2</c:v>
                </c:pt>
                <c:pt idx="4903">
                  <c:v>-6.2E-2</c:v>
                </c:pt>
                <c:pt idx="4904">
                  <c:v>-6.2E-2</c:v>
                </c:pt>
                <c:pt idx="4905">
                  <c:v>-6.2E-2</c:v>
                </c:pt>
                <c:pt idx="4906">
                  <c:v>-6.2E-2</c:v>
                </c:pt>
                <c:pt idx="4907">
                  <c:v>-6.2E-2</c:v>
                </c:pt>
                <c:pt idx="4908">
                  <c:v>-6.2E-2</c:v>
                </c:pt>
                <c:pt idx="4909">
                  <c:v>-6.2E-2</c:v>
                </c:pt>
                <c:pt idx="4910">
                  <c:v>-6.2E-2</c:v>
                </c:pt>
                <c:pt idx="4911">
                  <c:v>-6.2E-2</c:v>
                </c:pt>
                <c:pt idx="4912">
                  <c:v>-6.2E-2</c:v>
                </c:pt>
                <c:pt idx="4913">
                  <c:v>-6.2E-2</c:v>
                </c:pt>
                <c:pt idx="4914">
                  <c:v>-6.2E-2</c:v>
                </c:pt>
                <c:pt idx="4915">
                  <c:v>-6.2E-2</c:v>
                </c:pt>
                <c:pt idx="4916">
                  <c:v>-6.2E-2</c:v>
                </c:pt>
                <c:pt idx="4917">
                  <c:v>-6.2E-2</c:v>
                </c:pt>
                <c:pt idx="4918">
                  <c:v>-0.125</c:v>
                </c:pt>
                <c:pt idx="4919">
                  <c:v>-6.2E-2</c:v>
                </c:pt>
                <c:pt idx="4920">
                  <c:v>-6.2E-2</c:v>
                </c:pt>
                <c:pt idx="4921">
                  <c:v>-6.2E-2</c:v>
                </c:pt>
                <c:pt idx="4922">
                  <c:v>-0.125</c:v>
                </c:pt>
                <c:pt idx="4923">
                  <c:v>-6.2E-2</c:v>
                </c:pt>
                <c:pt idx="4924">
                  <c:v>-6.2E-2</c:v>
                </c:pt>
                <c:pt idx="4925">
                  <c:v>-6.2E-2</c:v>
                </c:pt>
                <c:pt idx="4926">
                  <c:v>-6.2E-2</c:v>
                </c:pt>
                <c:pt idx="4927">
                  <c:v>-6.2E-2</c:v>
                </c:pt>
                <c:pt idx="4928">
                  <c:v>-6.2E-2</c:v>
                </c:pt>
                <c:pt idx="4929">
                  <c:v>-6.2E-2</c:v>
                </c:pt>
                <c:pt idx="4930">
                  <c:v>-6.2E-2</c:v>
                </c:pt>
                <c:pt idx="4931">
                  <c:v>-6.2E-2</c:v>
                </c:pt>
                <c:pt idx="4932">
                  <c:v>-6.2E-2</c:v>
                </c:pt>
                <c:pt idx="4933">
                  <c:v>-6.2E-2</c:v>
                </c:pt>
                <c:pt idx="4934">
                  <c:v>0</c:v>
                </c:pt>
                <c:pt idx="4935">
                  <c:v>-6.2E-2</c:v>
                </c:pt>
                <c:pt idx="4936">
                  <c:v>-6.2E-2</c:v>
                </c:pt>
                <c:pt idx="4937">
                  <c:v>-6.2E-2</c:v>
                </c:pt>
                <c:pt idx="4938">
                  <c:v>-6.2E-2</c:v>
                </c:pt>
                <c:pt idx="4939">
                  <c:v>-6.2E-2</c:v>
                </c:pt>
                <c:pt idx="4940">
                  <c:v>-6.2E-2</c:v>
                </c:pt>
                <c:pt idx="4941">
                  <c:v>-6.2E-2</c:v>
                </c:pt>
                <c:pt idx="4942">
                  <c:v>-6.2E-2</c:v>
                </c:pt>
                <c:pt idx="4943">
                  <c:v>0</c:v>
                </c:pt>
                <c:pt idx="4944">
                  <c:v>-6.2E-2</c:v>
                </c:pt>
                <c:pt idx="4945">
                  <c:v>-6.2E-2</c:v>
                </c:pt>
                <c:pt idx="4946">
                  <c:v>-6.2E-2</c:v>
                </c:pt>
                <c:pt idx="4947">
                  <c:v>-6.2E-2</c:v>
                </c:pt>
                <c:pt idx="4948">
                  <c:v>-6.2E-2</c:v>
                </c:pt>
                <c:pt idx="4949">
                  <c:v>-6.2E-2</c:v>
                </c:pt>
                <c:pt idx="4950">
                  <c:v>-6.2E-2</c:v>
                </c:pt>
                <c:pt idx="4951">
                  <c:v>-6.2E-2</c:v>
                </c:pt>
                <c:pt idx="4952">
                  <c:v>-6.2E-2</c:v>
                </c:pt>
                <c:pt idx="4953">
                  <c:v>-6.2E-2</c:v>
                </c:pt>
                <c:pt idx="4954">
                  <c:v>-6.2E-2</c:v>
                </c:pt>
                <c:pt idx="4955">
                  <c:v>-6.2E-2</c:v>
                </c:pt>
                <c:pt idx="4956">
                  <c:v>-0.125</c:v>
                </c:pt>
                <c:pt idx="4957">
                  <c:v>-0.125</c:v>
                </c:pt>
                <c:pt idx="4958">
                  <c:v>-0.125</c:v>
                </c:pt>
                <c:pt idx="4959">
                  <c:v>-0.125</c:v>
                </c:pt>
                <c:pt idx="4960">
                  <c:v>-0.125</c:v>
                </c:pt>
                <c:pt idx="4961">
                  <c:v>-0.125</c:v>
                </c:pt>
                <c:pt idx="4962">
                  <c:v>-0.125</c:v>
                </c:pt>
                <c:pt idx="4963">
                  <c:v>-0.125</c:v>
                </c:pt>
                <c:pt idx="4964">
                  <c:v>-0.125</c:v>
                </c:pt>
                <c:pt idx="4965">
                  <c:v>-0.125</c:v>
                </c:pt>
                <c:pt idx="4966">
                  <c:v>-0.125</c:v>
                </c:pt>
                <c:pt idx="4967">
                  <c:v>-0.125</c:v>
                </c:pt>
                <c:pt idx="4968">
                  <c:v>-0.125</c:v>
                </c:pt>
                <c:pt idx="4969">
                  <c:v>-0.125</c:v>
                </c:pt>
                <c:pt idx="4970">
                  <c:v>-0.125</c:v>
                </c:pt>
                <c:pt idx="4971">
                  <c:v>-0.125</c:v>
                </c:pt>
                <c:pt idx="4972">
                  <c:v>-0.125</c:v>
                </c:pt>
                <c:pt idx="4973">
                  <c:v>-0.125</c:v>
                </c:pt>
                <c:pt idx="4974">
                  <c:v>-0.125</c:v>
                </c:pt>
                <c:pt idx="4975">
                  <c:v>-0.125</c:v>
                </c:pt>
                <c:pt idx="4976">
                  <c:v>-0.125</c:v>
                </c:pt>
                <c:pt idx="4977">
                  <c:v>-0.125</c:v>
                </c:pt>
                <c:pt idx="4978">
                  <c:v>-0.125</c:v>
                </c:pt>
                <c:pt idx="4979">
                  <c:v>-0.187</c:v>
                </c:pt>
                <c:pt idx="4980">
                  <c:v>-0.125</c:v>
                </c:pt>
                <c:pt idx="4981">
                  <c:v>-0.187</c:v>
                </c:pt>
                <c:pt idx="4982">
                  <c:v>-0.125</c:v>
                </c:pt>
                <c:pt idx="4983">
                  <c:v>-0.187</c:v>
                </c:pt>
                <c:pt idx="4984">
                  <c:v>-0.187</c:v>
                </c:pt>
                <c:pt idx="4985">
                  <c:v>-0.125</c:v>
                </c:pt>
                <c:pt idx="4986">
                  <c:v>-0.187</c:v>
                </c:pt>
                <c:pt idx="4987">
                  <c:v>-0.125</c:v>
                </c:pt>
                <c:pt idx="4988">
                  <c:v>-0.125</c:v>
                </c:pt>
                <c:pt idx="4989">
                  <c:v>-0.125</c:v>
                </c:pt>
                <c:pt idx="4990">
                  <c:v>-0.125</c:v>
                </c:pt>
                <c:pt idx="4991">
                  <c:v>-0.125</c:v>
                </c:pt>
                <c:pt idx="4992">
                  <c:v>-0.125</c:v>
                </c:pt>
                <c:pt idx="4993">
                  <c:v>-0.125</c:v>
                </c:pt>
                <c:pt idx="4994">
                  <c:v>-0.125</c:v>
                </c:pt>
                <c:pt idx="4995">
                  <c:v>-0.125</c:v>
                </c:pt>
                <c:pt idx="4996">
                  <c:v>-0.125</c:v>
                </c:pt>
                <c:pt idx="4997">
                  <c:v>-0.125</c:v>
                </c:pt>
                <c:pt idx="4998">
                  <c:v>-0.125</c:v>
                </c:pt>
                <c:pt idx="4999">
                  <c:v>-0.125</c:v>
                </c:pt>
                <c:pt idx="5000">
                  <c:v>-0.125</c:v>
                </c:pt>
                <c:pt idx="5001">
                  <c:v>-0.125</c:v>
                </c:pt>
                <c:pt idx="5002">
                  <c:v>-0.125</c:v>
                </c:pt>
                <c:pt idx="5003">
                  <c:v>-0.125</c:v>
                </c:pt>
                <c:pt idx="5004">
                  <c:v>-0.125</c:v>
                </c:pt>
                <c:pt idx="5005">
                  <c:v>-6.2E-2</c:v>
                </c:pt>
                <c:pt idx="5006">
                  <c:v>-0.125</c:v>
                </c:pt>
                <c:pt idx="5007">
                  <c:v>-6.2E-2</c:v>
                </c:pt>
                <c:pt idx="5008">
                  <c:v>-0.125</c:v>
                </c:pt>
                <c:pt idx="5009">
                  <c:v>-6.2E-2</c:v>
                </c:pt>
                <c:pt idx="5010">
                  <c:v>-0.125</c:v>
                </c:pt>
                <c:pt idx="5011">
                  <c:v>-0.125</c:v>
                </c:pt>
                <c:pt idx="5012">
                  <c:v>-0.125</c:v>
                </c:pt>
                <c:pt idx="5013">
                  <c:v>-0.125</c:v>
                </c:pt>
                <c:pt idx="5014">
                  <c:v>-0.125</c:v>
                </c:pt>
                <c:pt idx="5015">
                  <c:v>-0.125</c:v>
                </c:pt>
                <c:pt idx="5016">
                  <c:v>-0.125</c:v>
                </c:pt>
                <c:pt idx="5017">
                  <c:v>-0.125</c:v>
                </c:pt>
                <c:pt idx="5018">
                  <c:v>-0.125</c:v>
                </c:pt>
                <c:pt idx="5019">
                  <c:v>-0.125</c:v>
                </c:pt>
                <c:pt idx="5020">
                  <c:v>-0.125</c:v>
                </c:pt>
                <c:pt idx="5021">
                  <c:v>-0.125</c:v>
                </c:pt>
                <c:pt idx="5022">
                  <c:v>-0.125</c:v>
                </c:pt>
                <c:pt idx="5023">
                  <c:v>-0.125</c:v>
                </c:pt>
                <c:pt idx="5024">
                  <c:v>-0.125</c:v>
                </c:pt>
                <c:pt idx="5025">
                  <c:v>-0.125</c:v>
                </c:pt>
                <c:pt idx="5026">
                  <c:v>-0.125</c:v>
                </c:pt>
                <c:pt idx="5027">
                  <c:v>-0.125</c:v>
                </c:pt>
                <c:pt idx="5028">
                  <c:v>-0.125</c:v>
                </c:pt>
                <c:pt idx="5029">
                  <c:v>-0.125</c:v>
                </c:pt>
                <c:pt idx="5030">
                  <c:v>-0.125</c:v>
                </c:pt>
                <c:pt idx="5031">
                  <c:v>-0.125</c:v>
                </c:pt>
                <c:pt idx="5032">
                  <c:v>-0.125</c:v>
                </c:pt>
                <c:pt idx="5033">
                  <c:v>-0.125</c:v>
                </c:pt>
                <c:pt idx="5034">
                  <c:v>-0.125</c:v>
                </c:pt>
                <c:pt idx="5035">
                  <c:v>-0.125</c:v>
                </c:pt>
                <c:pt idx="5036">
                  <c:v>-0.125</c:v>
                </c:pt>
                <c:pt idx="5037">
                  <c:v>-0.125</c:v>
                </c:pt>
                <c:pt idx="5038">
                  <c:v>-0.125</c:v>
                </c:pt>
                <c:pt idx="5039">
                  <c:v>-0.125</c:v>
                </c:pt>
                <c:pt idx="5040">
                  <c:v>-6.2E-2</c:v>
                </c:pt>
                <c:pt idx="5041">
                  <c:v>-0.125</c:v>
                </c:pt>
                <c:pt idx="5042">
                  <c:v>-0.125</c:v>
                </c:pt>
                <c:pt idx="5043">
                  <c:v>-6.2E-2</c:v>
                </c:pt>
                <c:pt idx="5044">
                  <c:v>-0.125</c:v>
                </c:pt>
                <c:pt idx="5045">
                  <c:v>-0.125</c:v>
                </c:pt>
                <c:pt idx="5046">
                  <c:v>-0.125</c:v>
                </c:pt>
                <c:pt idx="5047">
                  <c:v>-0.125</c:v>
                </c:pt>
                <c:pt idx="5048">
                  <c:v>-0.125</c:v>
                </c:pt>
                <c:pt idx="5049">
                  <c:v>-0.125</c:v>
                </c:pt>
                <c:pt idx="5050">
                  <c:v>-0.125</c:v>
                </c:pt>
                <c:pt idx="5051">
                  <c:v>-0.125</c:v>
                </c:pt>
                <c:pt idx="5052">
                  <c:v>-0.125</c:v>
                </c:pt>
                <c:pt idx="5053">
                  <c:v>-0.125</c:v>
                </c:pt>
                <c:pt idx="5054">
                  <c:v>-0.125</c:v>
                </c:pt>
                <c:pt idx="5055">
                  <c:v>-0.125</c:v>
                </c:pt>
                <c:pt idx="5056">
                  <c:v>-0.125</c:v>
                </c:pt>
                <c:pt idx="5057">
                  <c:v>-0.125</c:v>
                </c:pt>
                <c:pt idx="5058">
                  <c:v>-0.125</c:v>
                </c:pt>
                <c:pt idx="5059">
                  <c:v>-0.125</c:v>
                </c:pt>
                <c:pt idx="5060">
                  <c:v>-6.2E-2</c:v>
                </c:pt>
                <c:pt idx="5061">
                  <c:v>-6.2E-2</c:v>
                </c:pt>
                <c:pt idx="5062">
                  <c:v>-6.2E-2</c:v>
                </c:pt>
                <c:pt idx="5063">
                  <c:v>-6.2E-2</c:v>
                </c:pt>
                <c:pt idx="5064">
                  <c:v>-6.2E-2</c:v>
                </c:pt>
                <c:pt idx="5065">
                  <c:v>-6.2E-2</c:v>
                </c:pt>
                <c:pt idx="5066">
                  <c:v>-6.2E-2</c:v>
                </c:pt>
                <c:pt idx="5067">
                  <c:v>-6.2E-2</c:v>
                </c:pt>
                <c:pt idx="5068">
                  <c:v>-6.2E-2</c:v>
                </c:pt>
                <c:pt idx="5069">
                  <c:v>-6.2E-2</c:v>
                </c:pt>
                <c:pt idx="5070">
                  <c:v>-6.2E-2</c:v>
                </c:pt>
                <c:pt idx="5071">
                  <c:v>-6.2E-2</c:v>
                </c:pt>
                <c:pt idx="5072">
                  <c:v>-6.2E-2</c:v>
                </c:pt>
                <c:pt idx="5073">
                  <c:v>-6.2E-2</c:v>
                </c:pt>
                <c:pt idx="5074">
                  <c:v>-6.2E-2</c:v>
                </c:pt>
                <c:pt idx="5075">
                  <c:v>-6.2E-2</c:v>
                </c:pt>
                <c:pt idx="5076">
                  <c:v>-6.2E-2</c:v>
                </c:pt>
                <c:pt idx="5077">
                  <c:v>-6.2E-2</c:v>
                </c:pt>
                <c:pt idx="5078">
                  <c:v>-6.2E-2</c:v>
                </c:pt>
                <c:pt idx="5079">
                  <c:v>-6.2E-2</c:v>
                </c:pt>
                <c:pt idx="5080">
                  <c:v>-6.2E-2</c:v>
                </c:pt>
                <c:pt idx="5081">
                  <c:v>-6.2E-2</c:v>
                </c:pt>
                <c:pt idx="5082">
                  <c:v>0</c:v>
                </c:pt>
                <c:pt idx="5083">
                  <c:v>0</c:v>
                </c:pt>
                <c:pt idx="5084">
                  <c:v>0</c:v>
                </c:pt>
                <c:pt idx="5085">
                  <c:v>0</c:v>
                </c:pt>
                <c:pt idx="5086">
                  <c:v>0</c:v>
                </c:pt>
                <c:pt idx="5087">
                  <c:v>0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-6.2E-2</c:v>
                </c:pt>
                <c:pt idx="5096">
                  <c:v>0</c:v>
                </c:pt>
                <c:pt idx="5097">
                  <c:v>-6.2E-2</c:v>
                </c:pt>
                <c:pt idx="5098">
                  <c:v>-6.2E-2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-6.2E-2</c:v>
                </c:pt>
                <c:pt idx="5121">
                  <c:v>0</c:v>
                </c:pt>
                <c:pt idx="5122">
                  <c:v>-6.2E-2</c:v>
                </c:pt>
                <c:pt idx="5123">
                  <c:v>-6.2E-2</c:v>
                </c:pt>
                <c:pt idx="5124">
                  <c:v>-6.2E-2</c:v>
                </c:pt>
                <c:pt idx="5125">
                  <c:v>0</c:v>
                </c:pt>
                <c:pt idx="5126">
                  <c:v>-6.2E-2</c:v>
                </c:pt>
                <c:pt idx="5127">
                  <c:v>-6.2E-2</c:v>
                </c:pt>
                <c:pt idx="5128">
                  <c:v>-6.2E-2</c:v>
                </c:pt>
                <c:pt idx="5129">
                  <c:v>-6.2E-2</c:v>
                </c:pt>
                <c:pt idx="5130">
                  <c:v>-6.2E-2</c:v>
                </c:pt>
                <c:pt idx="5131">
                  <c:v>-6.2E-2</c:v>
                </c:pt>
                <c:pt idx="5132">
                  <c:v>0</c:v>
                </c:pt>
                <c:pt idx="5133">
                  <c:v>0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-6.2E-2</c:v>
                </c:pt>
                <c:pt idx="5149">
                  <c:v>0</c:v>
                </c:pt>
                <c:pt idx="5150">
                  <c:v>0</c:v>
                </c:pt>
                <c:pt idx="5151">
                  <c:v>-6.2E-2</c:v>
                </c:pt>
                <c:pt idx="5152">
                  <c:v>-6.2E-2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-6.2E-2</c:v>
                </c:pt>
                <c:pt idx="5160">
                  <c:v>-6.2E-2</c:v>
                </c:pt>
                <c:pt idx="5161">
                  <c:v>-6.2E-2</c:v>
                </c:pt>
                <c:pt idx="5162">
                  <c:v>-6.2E-2</c:v>
                </c:pt>
                <c:pt idx="5163">
                  <c:v>0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-6.2E-2</c:v>
                </c:pt>
                <c:pt idx="5168">
                  <c:v>-6.2E-2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-6.2E-2</c:v>
                </c:pt>
                <c:pt idx="5173">
                  <c:v>-6.2E-2</c:v>
                </c:pt>
                <c:pt idx="5174">
                  <c:v>0</c:v>
                </c:pt>
                <c:pt idx="5175">
                  <c:v>0</c:v>
                </c:pt>
                <c:pt idx="5176">
                  <c:v>-6.2E-2</c:v>
                </c:pt>
                <c:pt idx="5177">
                  <c:v>0</c:v>
                </c:pt>
                <c:pt idx="5178">
                  <c:v>-6.2E-2</c:v>
                </c:pt>
                <c:pt idx="5179">
                  <c:v>-6.2E-2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-6.2E-2</c:v>
                </c:pt>
                <c:pt idx="5185">
                  <c:v>0</c:v>
                </c:pt>
                <c:pt idx="5186">
                  <c:v>-6.2E-2</c:v>
                </c:pt>
                <c:pt idx="5187">
                  <c:v>0</c:v>
                </c:pt>
                <c:pt idx="5188">
                  <c:v>0</c:v>
                </c:pt>
                <c:pt idx="5189">
                  <c:v>-6.2E-2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0</c:v>
                </c:pt>
                <c:pt idx="5213">
                  <c:v>0</c:v>
                </c:pt>
                <c:pt idx="5214">
                  <c:v>0</c:v>
                </c:pt>
                <c:pt idx="5215">
                  <c:v>0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-6.2E-2</c:v>
                </c:pt>
                <c:pt idx="5241">
                  <c:v>0</c:v>
                </c:pt>
                <c:pt idx="5242">
                  <c:v>0</c:v>
                </c:pt>
                <c:pt idx="5243">
                  <c:v>-6.2E-2</c:v>
                </c:pt>
                <c:pt idx="5244">
                  <c:v>0</c:v>
                </c:pt>
                <c:pt idx="5245">
                  <c:v>-6.2E-2</c:v>
                </c:pt>
                <c:pt idx="5246">
                  <c:v>0</c:v>
                </c:pt>
                <c:pt idx="5247">
                  <c:v>-6.2E-2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-6.2E-2</c:v>
                </c:pt>
                <c:pt idx="5266">
                  <c:v>-6.2E-2</c:v>
                </c:pt>
                <c:pt idx="5267">
                  <c:v>-6.2E-2</c:v>
                </c:pt>
                <c:pt idx="5268">
                  <c:v>0</c:v>
                </c:pt>
                <c:pt idx="5269">
                  <c:v>0</c:v>
                </c:pt>
                <c:pt idx="5270">
                  <c:v>0</c:v>
                </c:pt>
                <c:pt idx="5271">
                  <c:v>-6.2E-2</c:v>
                </c:pt>
                <c:pt idx="5272">
                  <c:v>-6.2E-2</c:v>
                </c:pt>
                <c:pt idx="5273">
                  <c:v>0</c:v>
                </c:pt>
                <c:pt idx="5274">
                  <c:v>0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</c:v>
                </c:pt>
                <c:pt idx="5280">
                  <c:v>0</c:v>
                </c:pt>
                <c:pt idx="5281">
                  <c:v>-6.2E-2</c:v>
                </c:pt>
                <c:pt idx="5282">
                  <c:v>0</c:v>
                </c:pt>
                <c:pt idx="5283">
                  <c:v>-6.2E-2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-6.2E-2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</c:v>
                </c:pt>
                <c:pt idx="5312">
                  <c:v>0</c:v>
                </c:pt>
                <c:pt idx="5313">
                  <c:v>0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6.2E-2</c:v>
                </c:pt>
                <c:pt idx="5322">
                  <c:v>6.2E-2</c:v>
                </c:pt>
                <c:pt idx="5323">
                  <c:v>0</c:v>
                </c:pt>
                <c:pt idx="5324">
                  <c:v>0</c:v>
                </c:pt>
                <c:pt idx="5325">
                  <c:v>6.2E-2</c:v>
                </c:pt>
                <c:pt idx="5326">
                  <c:v>0</c:v>
                </c:pt>
                <c:pt idx="5327">
                  <c:v>6.2E-2</c:v>
                </c:pt>
                <c:pt idx="5328">
                  <c:v>0</c:v>
                </c:pt>
                <c:pt idx="5329">
                  <c:v>6.2E-2</c:v>
                </c:pt>
                <c:pt idx="5330">
                  <c:v>6.2E-2</c:v>
                </c:pt>
                <c:pt idx="5331">
                  <c:v>0</c:v>
                </c:pt>
                <c:pt idx="5332">
                  <c:v>6.2E-2</c:v>
                </c:pt>
                <c:pt idx="5333">
                  <c:v>0</c:v>
                </c:pt>
                <c:pt idx="5334">
                  <c:v>6.2E-2</c:v>
                </c:pt>
                <c:pt idx="5335">
                  <c:v>0</c:v>
                </c:pt>
                <c:pt idx="5336">
                  <c:v>0</c:v>
                </c:pt>
                <c:pt idx="5337">
                  <c:v>6.2E-2</c:v>
                </c:pt>
                <c:pt idx="5338">
                  <c:v>6.2E-2</c:v>
                </c:pt>
                <c:pt idx="5339">
                  <c:v>6.2E-2</c:v>
                </c:pt>
                <c:pt idx="5340">
                  <c:v>6.2E-2</c:v>
                </c:pt>
                <c:pt idx="5341">
                  <c:v>6.2E-2</c:v>
                </c:pt>
                <c:pt idx="5342">
                  <c:v>6.2E-2</c:v>
                </c:pt>
                <c:pt idx="5343">
                  <c:v>0</c:v>
                </c:pt>
                <c:pt idx="5344">
                  <c:v>6.2E-2</c:v>
                </c:pt>
                <c:pt idx="5345">
                  <c:v>6.2E-2</c:v>
                </c:pt>
                <c:pt idx="5346">
                  <c:v>6.2E-2</c:v>
                </c:pt>
                <c:pt idx="5347">
                  <c:v>6.2E-2</c:v>
                </c:pt>
                <c:pt idx="5348">
                  <c:v>6.2E-2</c:v>
                </c:pt>
                <c:pt idx="5349">
                  <c:v>6.2E-2</c:v>
                </c:pt>
                <c:pt idx="5350">
                  <c:v>6.2E-2</c:v>
                </c:pt>
                <c:pt idx="5351">
                  <c:v>0</c:v>
                </c:pt>
                <c:pt idx="5352">
                  <c:v>6.2E-2</c:v>
                </c:pt>
                <c:pt idx="5353">
                  <c:v>6.2E-2</c:v>
                </c:pt>
                <c:pt idx="5354">
                  <c:v>6.2E-2</c:v>
                </c:pt>
                <c:pt idx="5355">
                  <c:v>6.2E-2</c:v>
                </c:pt>
                <c:pt idx="5356">
                  <c:v>6.2E-2</c:v>
                </c:pt>
                <c:pt idx="5357">
                  <c:v>6.2E-2</c:v>
                </c:pt>
                <c:pt idx="5358">
                  <c:v>0.125</c:v>
                </c:pt>
                <c:pt idx="5359">
                  <c:v>0.125</c:v>
                </c:pt>
                <c:pt idx="5360">
                  <c:v>0.125</c:v>
                </c:pt>
                <c:pt idx="5361">
                  <c:v>0.125</c:v>
                </c:pt>
                <c:pt idx="5362">
                  <c:v>0.125</c:v>
                </c:pt>
                <c:pt idx="5363">
                  <c:v>0.125</c:v>
                </c:pt>
                <c:pt idx="5364">
                  <c:v>0.125</c:v>
                </c:pt>
                <c:pt idx="5365">
                  <c:v>0.125</c:v>
                </c:pt>
                <c:pt idx="5366">
                  <c:v>0.125</c:v>
                </c:pt>
                <c:pt idx="5367">
                  <c:v>0.125</c:v>
                </c:pt>
                <c:pt idx="5368">
                  <c:v>0.125</c:v>
                </c:pt>
                <c:pt idx="5369">
                  <c:v>0.125</c:v>
                </c:pt>
                <c:pt idx="5370">
                  <c:v>0.125</c:v>
                </c:pt>
                <c:pt idx="5371">
                  <c:v>0.125</c:v>
                </c:pt>
                <c:pt idx="5372">
                  <c:v>6.2E-2</c:v>
                </c:pt>
                <c:pt idx="5373">
                  <c:v>6.2E-2</c:v>
                </c:pt>
                <c:pt idx="5374">
                  <c:v>6.2E-2</c:v>
                </c:pt>
                <c:pt idx="5375">
                  <c:v>6.2E-2</c:v>
                </c:pt>
                <c:pt idx="5376">
                  <c:v>0.125</c:v>
                </c:pt>
                <c:pt idx="5377">
                  <c:v>6.2E-2</c:v>
                </c:pt>
                <c:pt idx="5378">
                  <c:v>6.2E-2</c:v>
                </c:pt>
                <c:pt idx="5379">
                  <c:v>6.2E-2</c:v>
                </c:pt>
                <c:pt idx="5380">
                  <c:v>6.2E-2</c:v>
                </c:pt>
                <c:pt idx="5381">
                  <c:v>6.2E-2</c:v>
                </c:pt>
                <c:pt idx="5382">
                  <c:v>6.2E-2</c:v>
                </c:pt>
                <c:pt idx="5383">
                  <c:v>6.2E-2</c:v>
                </c:pt>
                <c:pt idx="5384">
                  <c:v>6.2E-2</c:v>
                </c:pt>
                <c:pt idx="5385">
                  <c:v>6.2E-2</c:v>
                </c:pt>
                <c:pt idx="5386">
                  <c:v>6.2E-2</c:v>
                </c:pt>
                <c:pt idx="5387">
                  <c:v>6.2E-2</c:v>
                </c:pt>
                <c:pt idx="5388">
                  <c:v>0.125</c:v>
                </c:pt>
                <c:pt idx="5389">
                  <c:v>0.125</c:v>
                </c:pt>
                <c:pt idx="5390">
                  <c:v>0.125</c:v>
                </c:pt>
                <c:pt idx="5391">
                  <c:v>0.125</c:v>
                </c:pt>
                <c:pt idx="5392">
                  <c:v>0.125</c:v>
                </c:pt>
                <c:pt idx="5393">
                  <c:v>0.125</c:v>
                </c:pt>
                <c:pt idx="5394">
                  <c:v>6.2E-2</c:v>
                </c:pt>
                <c:pt idx="5395">
                  <c:v>0.125</c:v>
                </c:pt>
                <c:pt idx="5396">
                  <c:v>6.2E-2</c:v>
                </c:pt>
                <c:pt idx="5397">
                  <c:v>6.2E-2</c:v>
                </c:pt>
                <c:pt idx="5398">
                  <c:v>0.125</c:v>
                </c:pt>
                <c:pt idx="5399">
                  <c:v>0.125</c:v>
                </c:pt>
                <c:pt idx="5400">
                  <c:v>0.125</c:v>
                </c:pt>
                <c:pt idx="5401">
                  <c:v>6.2E-2</c:v>
                </c:pt>
                <c:pt idx="5402">
                  <c:v>0.125</c:v>
                </c:pt>
                <c:pt idx="5403">
                  <c:v>6.2E-2</c:v>
                </c:pt>
                <c:pt idx="5404">
                  <c:v>6.2E-2</c:v>
                </c:pt>
                <c:pt idx="5405">
                  <c:v>6.2E-2</c:v>
                </c:pt>
                <c:pt idx="5406">
                  <c:v>6.2E-2</c:v>
                </c:pt>
                <c:pt idx="5407">
                  <c:v>0.125</c:v>
                </c:pt>
                <c:pt idx="5408">
                  <c:v>0.125</c:v>
                </c:pt>
                <c:pt idx="5409">
                  <c:v>0.125</c:v>
                </c:pt>
                <c:pt idx="5410">
                  <c:v>0.125</c:v>
                </c:pt>
                <c:pt idx="5411">
                  <c:v>0.125</c:v>
                </c:pt>
                <c:pt idx="5412">
                  <c:v>0.125</c:v>
                </c:pt>
                <c:pt idx="5413">
                  <c:v>0.125</c:v>
                </c:pt>
                <c:pt idx="5414">
                  <c:v>0.125</c:v>
                </c:pt>
                <c:pt idx="5415">
                  <c:v>0.125</c:v>
                </c:pt>
                <c:pt idx="5416">
                  <c:v>0.125</c:v>
                </c:pt>
                <c:pt idx="5417">
                  <c:v>0.125</c:v>
                </c:pt>
                <c:pt idx="5418">
                  <c:v>0.125</c:v>
                </c:pt>
                <c:pt idx="5419">
                  <c:v>0.125</c:v>
                </c:pt>
                <c:pt idx="5420">
                  <c:v>0.125</c:v>
                </c:pt>
                <c:pt idx="5421">
                  <c:v>0.125</c:v>
                </c:pt>
                <c:pt idx="5422">
                  <c:v>0.125</c:v>
                </c:pt>
                <c:pt idx="5423">
                  <c:v>0.125</c:v>
                </c:pt>
                <c:pt idx="5424">
                  <c:v>0.125</c:v>
                </c:pt>
                <c:pt idx="5425">
                  <c:v>6.2E-2</c:v>
                </c:pt>
                <c:pt idx="5426">
                  <c:v>0.125</c:v>
                </c:pt>
                <c:pt idx="5427">
                  <c:v>6.2E-2</c:v>
                </c:pt>
                <c:pt idx="5428">
                  <c:v>6.2E-2</c:v>
                </c:pt>
                <c:pt idx="5429">
                  <c:v>6.2E-2</c:v>
                </c:pt>
                <c:pt idx="5430">
                  <c:v>0.125</c:v>
                </c:pt>
                <c:pt idx="5431">
                  <c:v>0.125</c:v>
                </c:pt>
                <c:pt idx="5432">
                  <c:v>0.125</c:v>
                </c:pt>
                <c:pt idx="5433">
                  <c:v>0.125</c:v>
                </c:pt>
                <c:pt idx="5434">
                  <c:v>6.2E-2</c:v>
                </c:pt>
                <c:pt idx="5435">
                  <c:v>6.2E-2</c:v>
                </c:pt>
                <c:pt idx="5436">
                  <c:v>0.125</c:v>
                </c:pt>
                <c:pt idx="5437">
                  <c:v>6.2E-2</c:v>
                </c:pt>
                <c:pt idx="5438">
                  <c:v>0.125</c:v>
                </c:pt>
                <c:pt idx="5439">
                  <c:v>6.2E-2</c:v>
                </c:pt>
                <c:pt idx="5440">
                  <c:v>6.2E-2</c:v>
                </c:pt>
                <c:pt idx="5441">
                  <c:v>6.2E-2</c:v>
                </c:pt>
                <c:pt idx="5442">
                  <c:v>6.2E-2</c:v>
                </c:pt>
                <c:pt idx="5443">
                  <c:v>6.2E-2</c:v>
                </c:pt>
                <c:pt idx="5444">
                  <c:v>6.2E-2</c:v>
                </c:pt>
                <c:pt idx="5445">
                  <c:v>6.2E-2</c:v>
                </c:pt>
                <c:pt idx="5446">
                  <c:v>6.2E-2</c:v>
                </c:pt>
                <c:pt idx="5447">
                  <c:v>0.125</c:v>
                </c:pt>
                <c:pt idx="5448">
                  <c:v>6.2E-2</c:v>
                </c:pt>
                <c:pt idx="5449">
                  <c:v>6.2E-2</c:v>
                </c:pt>
                <c:pt idx="5450">
                  <c:v>6.2E-2</c:v>
                </c:pt>
                <c:pt idx="5451">
                  <c:v>6.2E-2</c:v>
                </c:pt>
                <c:pt idx="5452">
                  <c:v>6.2E-2</c:v>
                </c:pt>
                <c:pt idx="5453">
                  <c:v>0.125</c:v>
                </c:pt>
                <c:pt idx="5454">
                  <c:v>6.2E-2</c:v>
                </c:pt>
                <c:pt idx="5455">
                  <c:v>6.2E-2</c:v>
                </c:pt>
                <c:pt idx="5456">
                  <c:v>6.2E-2</c:v>
                </c:pt>
                <c:pt idx="5457">
                  <c:v>6.2E-2</c:v>
                </c:pt>
                <c:pt idx="5458">
                  <c:v>6.2E-2</c:v>
                </c:pt>
                <c:pt idx="5459">
                  <c:v>6.2E-2</c:v>
                </c:pt>
                <c:pt idx="5460">
                  <c:v>6.2E-2</c:v>
                </c:pt>
                <c:pt idx="5461">
                  <c:v>6.2E-2</c:v>
                </c:pt>
                <c:pt idx="5462">
                  <c:v>6.2E-2</c:v>
                </c:pt>
                <c:pt idx="5463">
                  <c:v>6.2E-2</c:v>
                </c:pt>
                <c:pt idx="5464">
                  <c:v>6.2E-2</c:v>
                </c:pt>
                <c:pt idx="5465">
                  <c:v>6.2E-2</c:v>
                </c:pt>
                <c:pt idx="5466">
                  <c:v>6.2E-2</c:v>
                </c:pt>
                <c:pt idx="5467">
                  <c:v>6.2E-2</c:v>
                </c:pt>
                <c:pt idx="5468">
                  <c:v>6.2E-2</c:v>
                </c:pt>
                <c:pt idx="5469">
                  <c:v>6.2E-2</c:v>
                </c:pt>
                <c:pt idx="5470">
                  <c:v>6.2E-2</c:v>
                </c:pt>
                <c:pt idx="5471">
                  <c:v>6.2E-2</c:v>
                </c:pt>
                <c:pt idx="5472">
                  <c:v>6.2E-2</c:v>
                </c:pt>
                <c:pt idx="5473">
                  <c:v>6.2E-2</c:v>
                </c:pt>
                <c:pt idx="5474">
                  <c:v>6.2E-2</c:v>
                </c:pt>
                <c:pt idx="5475">
                  <c:v>6.2E-2</c:v>
                </c:pt>
                <c:pt idx="5476">
                  <c:v>6.2E-2</c:v>
                </c:pt>
                <c:pt idx="5477">
                  <c:v>6.2E-2</c:v>
                </c:pt>
                <c:pt idx="5478">
                  <c:v>6.2E-2</c:v>
                </c:pt>
                <c:pt idx="5479">
                  <c:v>6.2E-2</c:v>
                </c:pt>
                <c:pt idx="5480">
                  <c:v>6.2E-2</c:v>
                </c:pt>
                <c:pt idx="5481">
                  <c:v>6.2E-2</c:v>
                </c:pt>
                <c:pt idx="5482">
                  <c:v>0.125</c:v>
                </c:pt>
                <c:pt idx="5483">
                  <c:v>6.2E-2</c:v>
                </c:pt>
                <c:pt idx="5484">
                  <c:v>6.2E-2</c:v>
                </c:pt>
                <c:pt idx="5485">
                  <c:v>6.2E-2</c:v>
                </c:pt>
                <c:pt idx="5486">
                  <c:v>0.125</c:v>
                </c:pt>
                <c:pt idx="5487">
                  <c:v>0.125</c:v>
                </c:pt>
                <c:pt idx="5488">
                  <c:v>6.2E-2</c:v>
                </c:pt>
                <c:pt idx="5489">
                  <c:v>0.125</c:v>
                </c:pt>
                <c:pt idx="5490">
                  <c:v>0.125</c:v>
                </c:pt>
                <c:pt idx="5491">
                  <c:v>0.125</c:v>
                </c:pt>
                <c:pt idx="5492">
                  <c:v>0.125</c:v>
                </c:pt>
                <c:pt idx="5493">
                  <c:v>0.125</c:v>
                </c:pt>
                <c:pt idx="5494">
                  <c:v>0.125</c:v>
                </c:pt>
                <c:pt idx="5495">
                  <c:v>0.125</c:v>
                </c:pt>
                <c:pt idx="5496">
                  <c:v>0.125</c:v>
                </c:pt>
                <c:pt idx="5497">
                  <c:v>0.125</c:v>
                </c:pt>
                <c:pt idx="5498">
                  <c:v>0.125</c:v>
                </c:pt>
                <c:pt idx="5499">
                  <c:v>0.125</c:v>
                </c:pt>
                <c:pt idx="5500">
                  <c:v>0.125</c:v>
                </c:pt>
                <c:pt idx="5501">
                  <c:v>0.125</c:v>
                </c:pt>
                <c:pt idx="5502">
                  <c:v>0.125</c:v>
                </c:pt>
                <c:pt idx="5503">
                  <c:v>0.125</c:v>
                </c:pt>
                <c:pt idx="5504">
                  <c:v>0.125</c:v>
                </c:pt>
                <c:pt idx="5505">
                  <c:v>0.125</c:v>
                </c:pt>
                <c:pt idx="5506">
                  <c:v>0.125</c:v>
                </c:pt>
                <c:pt idx="5507">
                  <c:v>0.125</c:v>
                </c:pt>
                <c:pt idx="5508">
                  <c:v>0.125</c:v>
                </c:pt>
                <c:pt idx="5509">
                  <c:v>0.125</c:v>
                </c:pt>
                <c:pt idx="5510">
                  <c:v>0.125</c:v>
                </c:pt>
                <c:pt idx="5511">
                  <c:v>0.125</c:v>
                </c:pt>
                <c:pt idx="5512">
                  <c:v>0.125</c:v>
                </c:pt>
                <c:pt idx="5513">
                  <c:v>0.125</c:v>
                </c:pt>
                <c:pt idx="5514">
                  <c:v>0.125</c:v>
                </c:pt>
                <c:pt idx="5515">
                  <c:v>0.125</c:v>
                </c:pt>
                <c:pt idx="5516">
                  <c:v>0.125</c:v>
                </c:pt>
                <c:pt idx="5517">
                  <c:v>0.125</c:v>
                </c:pt>
                <c:pt idx="5518">
                  <c:v>0.125</c:v>
                </c:pt>
                <c:pt idx="5519">
                  <c:v>0.125</c:v>
                </c:pt>
                <c:pt idx="5520">
                  <c:v>0.125</c:v>
                </c:pt>
                <c:pt idx="5521">
                  <c:v>0.125</c:v>
                </c:pt>
                <c:pt idx="5522">
                  <c:v>0.125</c:v>
                </c:pt>
                <c:pt idx="5523">
                  <c:v>0.125</c:v>
                </c:pt>
                <c:pt idx="5524">
                  <c:v>0.125</c:v>
                </c:pt>
                <c:pt idx="5525">
                  <c:v>0.125</c:v>
                </c:pt>
                <c:pt idx="5526">
                  <c:v>0.125</c:v>
                </c:pt>
                <c:pt idx="5527">
                  <c:v>0.125</c:v>
                </c:pt>
                <c:pt idx="5528">
                  <c:v>0.125</c:v>
                </c:pt>
                <c:pt idx="5529">
                  <c:v>0.125</c:v>
                </c:pt>
                <c:pt idx="5530">
                  <c:v>0.125</c:v>
                </c:pt>
                <c:pt idx="5531">
                  <c:v>0.125</c:v>
                </c:pt>
                <c:pt idx="5532">
                  <c:v>0.125</c:v>
                </c:pt>
                <c:pt idx="5533">
                  <c:v>0.125</c:v>
                </c:pt>
                <c:pt idx="5534">
                  <c:v>0.125</c:v>
                </c:pt>
                <c:pt idx="5535">
                  <c:v>0.125</c:v>
                </c:pt>
                <c:pt idx="5536">
                  <c:v>0.125</c:v>
                </c:pt>
                <c:pt idx="5537">
                  <c:v>0.125</c:v>
                </c:pt>
                <c:pt idx="5538">
                  <c:v>0.125</c:v>
                </c:pt>
                <c:pt idx="5539">
                  <c:v>0.125</c:v>
                </c:pt>
                <c:pt idx="5540">
                  <c:v>0.125</c:v>
                </c:pt>
                <c:pt idx="5541">
                  <c:v>0.125</c:v>
                </c:pt>
                <c:pt idx="5542">
                  <c:v>0.125</c:v>
                </c:pt>
                <c:pt idx="5543">
                  <c:v>0.125</c:v>
                </c:pt>
                <c:pt idx="5544">
                  <c:v>0.125</c:v>
                </c:pt>
                <c:pt idx="5545">
                  <c:v>0.125</c:v>
                </c:pt>
                <c:pt idx="5546">
                  <c:v>0.125</c:v>
                </c:pt>
                <c:pt idx="5547">
                  <c:v>0.125</c:v>
                </c:pt>
                <c:pt idx="5548">
                  <c:v>0.125</c:v>
                </c:pt>
                <c:pt idx="5549">
                  <c:v>0.125</c:v>
                </c:pt>
                <c:pt idx="5550">
                  <c:v>0.187</c:v>
                </c:pt>
                <c:pt idx="5551">
                  <c:v>0.125</c:v>
                </c:pt>
                <c:pt idx="5552">
                  <c:v>0.187</c:v>
                </c:pt>
                <c:pt idx="5553">
                  <c:v>0.125</c:v>
                </c:pt>
                <c:pt idx="5554">
                  <c:v>0.187</c:v>
                </c:pt>
                <c:pt idx="5555">
                  <c:v>0.187</c:v>
                </c:pt>
                <c:pt idx="5556">
                  <c:v>0.187</c:v>
                </c:pt>
                <c:pt idx="5557">
                  <c:v>0.187</c:v>
                </c:pt>
                <c:pt idx="5558">
                  <c:v>0.187</c:v>
                </c:pt>
                <c:pt idx="5559">
                  <c:v>0.187</c:v>
                </c:pt>
                <c:pt idx="5560">
                  <c:v>0.187</c:v>
                </c:pt>
                <c:pt idx="5561">
                  <c:v>0.187</c:v>
                </c:pt>
                <c:pt idx="5562">
                  <c:v>0.187</c:v>
                </c:pt>
                <c:pt idx="5563">
                  <c:v>0.187</c:v>
                </c:pt>
                <c:pt idx="5564">
                  <c:v>0.187</c:v>
                </c:pt>
                <c:pt idx="5565">
                  <c:v>0.25</c:v>
                </c:pt>
                <c:pt idx="5566">
                  <c:v>0.187</c:v>
                </c:pt>
                <c:pt idx="5567">
                  <c:v>0.187</c:v>
                </c:pt>
                <c:pt idx="5568">
                  <c:v>0.25</c:v>
                </c:pt>
                <c:pt idx="5569">
                  <c:v>0.187</c:v>
                </c:pt>
                <c:pt idx="5570">
                  <c:v>0.187</c:v>
                </c:pt>
                <c:pt idx="5571">
                  <c:v>0.25</c:v>
                </c:pt>
                <c:pt idx="5572">
                  <c:v>0.25</c:v>
                </c:pt>
                <c:pt idx="5573">
                  <c:v>0.187</c:v>
                </c:pt>
                <c:pt idx="5574">
                  <c:v>0.25</c:v>
                </c:pt>
                <c:pt idx="5575">
                  <c:v>0.187</c:v>
                </c:pt>
                <c:pt idx="5576">
                  <c:v>0.187</c:v>
                </c:pt>
                <c:pt idx="5577">
                  <c:v>0.25</c:v>
                </c:pt>
                <c:pt idx="5578">
                  <c:v>0.187</c:v>
                </c:pt>
                <c:pt idx="5579">
                  <c:v>0.25</c:v>
                </c:pt>
                <c:pt idx="5580">
                  <c:v>0.187</c:v>
                </c:pt>
                <c:pt idx="5581">
                  <c:v>0.187</c:v>
                </c:pt>
                <c:pt idx="5582">
                  <c:v>0.25</c:v>
                </c:pt>
                <c:pt idx="5583">
                  <c:v>0.187</c:v>
                </c:pt>
                <c:pt idx="5584">
                  <c:v>0.187</c:v>
                </c:pt>
                <c:pt idx="5585">
                  <c:v>0.187</c:v>
                </c:pt>
                <c:pt idx="5586">
                  <c:v>0.187</c:v>
                </c:pt>
                <c:pt idx="5587">
                  <c:v>0.187</c:v>
                </c:pt>
                <c:pt idx="5588">
                  <c:v>0.25</c:v>
                </c:pt>
                <c:pt idx="5589">
                  <c:v>0.25</c:v>
                </c:pt>
                <c:pt idx="5590">
                  <c:v>0.187</c:v>
                </c:pt>
                <c:pt idx="5591">
                  <c:v>0.25</c:v>
                </c:pt>
                <c:pt idx="5592">
                  <c:v>0.187</c:v>
                </c:pt>
                <c:pt idx="5593">
                  <c:v>0.25</c:v>
                </c:pt>
                <c:pt idx="5594">
                  <c:v>0.187</c:v>
                </c:pt>
                <c:pt idx="5595">
                  <c:v>0.25</c:v>
                </c:pt>
                <c:pt idx="5596">
                  <c:v>0.187</c:v>
                </c:pt>
                <c:pt idx="5597">
                  <c:v>0.25</c:v>
                </c:pt>
                <c:pt idx="5598">
                  <c:v>0.25</c:v>
                </c:pt>
                <c:pt idx="5599">
                  <c:v>0.187</c:v>
                </c:pt>
                <c:pt idx="5600">
                  <c:v>0.187</c:v>
                </c:pt>
                <c:pt idx="5601">
                  <c:v>0.25</c:v>
                </c:pt>
                <c:pt idx="5602">
                  <c:v>0.25</c:v>
                </c:pt>
                <c:pt idx="5603">
                  <c:v>0.25</c:v>
                </c:pt>
                <c:pt idx="5604">
                  <c:v>0.25</c:v>
                </c:pt>
                <c:pt idx="5605">
                  <c:v>0.25</c:v>
                </c:pt>
                <c:pt idx="5606">
                  <c:v>0.25</c:v>
                </c:pt>
                <c:pt idx="5607">
                  <c:v>0.187</c:v>
                </c:pt>
                <c:pt idx="5608">
                  <c:v>0.187</c:v>
                </c:pt>
                <c:pt idx="5609">
                  <c:v>0.25</c:v>
                </c:pt>
                <c:pt idx="5610">
                  <c:v>0.25</c:v>
                </c:pt>
                <c:pt idx="5611">
                  <c:v>0.187</c:v>
                </c:pt>
                <c:pt idx="5612">
                  <c:v>0.25</c:v>
                </c:pt>
                <c:pt idx="5613">
                  <c:v>0.25</c:v>
                </c:pt>
                <c:pt idx="5614">
                  <c:v>0.187</c:v>
                </c:pt>
                <c:pt idx="5615">
                  <c:v>0.25</c:v>
                </c:pt>
                <c:pt idx="5616">
                  <c:v>0.25</c:v>
                </c:pt>
                <c:pt idx="5617">
                  <c:v>0.25</c:v>
                </c:pt>
                <c:pt idx="5618">
                  <c:v>0.25</c:v>
                </c:pt>
                <c:pt idx="5619">
                  <c:v>0.25</c:v>
                </c:pt>
                <c:pt idx="5620">
                  <c:v>0.25</c:v>
                </c:pt>
                <c:pt idx="5621">
                  <c:v>0.25</c:v>
                </c:pt>
                <c:pt idx="5622">
                  <c:v>0.25</c:v>
                </c:pt>
                <c:pt idx="5623">
                  <c:v>0.25</c:v>
                </c:pt>
                <c:pt idx="5624">
                  <c:v>0.25</c:v>
                </c:pt>
                <c:pt idx="5625">
                  <c:v>0.25</c:v>
                </c:pt>
                <c:pt idx="5626">
                  <c:v>0.25</c:v>
                </c:pt>
                <c:pt idx="5627">
                  <c:v>0.25</c:v>
                </c:pt>
                <c:pt idx="5628">
                  <c:v>0.25</c:v>
                </c:pt>
                <c:pt idx="5629">
                  <c:v>0.25</c:v>
                </c:pt>
                <c:pt idx="5630">
                  <c:v>0.25</c:v>
                </c:pt>
                <c:pt idx="5631">
                  <c:v>0.25</c:v>
                </c:pt>
                <c:pt idx="5632">
                  <c:v>0.25</c:v>
                </c:pt>
                <c:pt idx="5633">
                  <c:v>0.25</c:v>
                </c:pt>
                <c:pt idx="5634">
                  <c:v>0.25</c:v>
                </c:pt>
                <c:pt idx="5635">
                  <c:v>0.25</c:v>
                </c:pt>
                <c:pt idx="5636">
                  <c:v>0.25</c:v>
                </c:pt>
                <c:pt idx="5637">
                  <c:v>0.187</c:v>
                </c:pt>
                <c:pt idx="5638">
                  <c:v>0.25</c:v>
                </c:pt>
                <c:pt idx="5639">
                  <c:v>0.25</c:v>
                </c:pt>
                <c:pt idx="5640">
                  <c:v>0.25</c:v>
                </c:pt>
                <c:pt idx="5641">
                  <c:v>0.25</c:v>
                </c:pt>
                <c:pt idx="5642">
                  <c:v>0.25</c:v>
                </c:pt>
                <c:pt idx="5643">
                  <c:v>0.25</c:v>
                </c:pt>
                <c:pt idx="5644">
                  <c:v>0.25</c:v>
                </c:pt>
                <c:pt idx="5645">
                  <c:v>0.25</c:v>
                </c:pt>
                <c:pt idx="5646">
                  <c:v>0.25</c:v>
                </c:pt>
                <c:pt idx="5647">
                  <c:v>0.25</c:v>
                </c:pt>
                <c:pt idx="5648">
                  <c:v>0.25</c:v>
                </c:pt>
                <c:pt idx="5649">
                  <c:v>0.25</c:v>
                </c:pt>
                <c:pt idx="5650">
                  <c:v>0.25</c:v>
                </c:pt>
                <c:pt idx="5651">
                  <c:v>0.25</c:v>
                </c:pt>
                <c:pt idx="5652">
                  <c:v>0.25</c:v>
                </c:pt>
                <c:pt idx="5653">
                  <c:v>0.25</c:v>
                </c:pt>
                <c:pt idx="5654">
                  <c:v>0.25</c:v>
                </c:pt>
                <c:pt idx="5655">
                  <c:v>0.25</c:v>
                </c:pt>
                <c:pt idx="5656">
                  <c:v>0.25</c:v>
                </c:pt>
                <c:pt idx="5657">
                  <c:v>0.25</c:v>
                </c:pt>
                <c:pt idx="5658">
                  <c:v>0.25</c:v>
                </c:pt>
                <c:pt idx="5659">
                  <c:v>0.25</c:v>
                </c:pt>
                <c:pt idx="5660">
                  <c:v>0.25</c:v>
                </c:pt>
                <c:pt idx="5661">
                  <c:v>0.25</c:v>
                </c:pt>
                <c:pt idx="5662">
                  <c:v>0.25</c:v>
                </c:pt>
                <c:pt idx="5663">
                  <c:v>0.25</c:v>
                </c:pt>
                <c:pt idx="5664">
                  <c:v>0.25</c:v>
                </c:pt>
                <c:pt idx="5665">
                  <c:v>0.25</c:v>
                </c:pt>
                <c:pt idx="5666">
                  <c:v>0.25</c:v>
                </c:pt>
                <c:pt idx="5667">
                  <c:v>0.187</c:v>
                </c:pt>
                <c:pt idx="5668">
                  <c:v>0.25</c:v>
                </c:pt>
                <c:pt idx="5669">
                  <c:v>0.25</c:v>
                </c:pt>
                <c:pt idx="5670">
                  <c:v>0.187</c:v>
                </c:pt>
                <c:pt idx="5671">
                  <c:v>0.25</c:v>
                </c:pt>
                <c:pt idx="5672">
                  <c:v>0.187</c:v>
                </c:pt>
                <c:pt idx="5673">
                  <c:v>0.187</c:v>
                </c:pt>
                <c:pt idx="5674">
                  <c:v>0.25</c:v>
                </c:pt>
                <c:pt idx="5675">
                  <c:v>0.187</c:v>
                </c:pt>
                <c:pt idx="5676">
                  <c:v>0.187</c:v>
                </c:pt>
                <c:pt idx="5677">
                  <c:v>0.187</c:v>
                </c:pt>
                <c:pt idx="5678">
                  <c:v>0.187</c:v>
                </c:pt>
                <c:pt idx="5679">
                  <c:v>0.187</c:v>
                </c:pt>
                <c:pt idx="5680">
                  <c:v>0.187</c:v>
                </c:pt>
                <c:pt idx="5681">
                  <c:v>0.187</c:v>
                </c:pt>
                <c:pt idx="5682">
                  <c:v>0.187</c:v>
                </c:pt>
                <c:pt idx="5683">
                  <c:v>0.187</c:v>
                </c:pt>
                <c:pt idx="5684">
                  <c:v>0.187</c:v>
                </c:pt>
                <c:pt idx="5685">
                  <c:v>0.187</c:v>
                </c:pt>
                <c:pt idx="5686">
                  <c:v>0.187</c:v>
                </c:pt>
                <c:pt idx="5687">
                  <c:v>0.187</c:v>
                </c:pt>
                <c:pt idx="5688">
                  <c:v>0.187</c:v>
                </c:pt>
                <c:pt idx="5689">
                  <c:v>0.187</c:v>
                </c:pt>
                <c:pt idx="5690">
                  <c:v>0.187</c:v>
                </c:pt>
                <c:pt idx="5691">
                  <c:v>0.187</c:v>
                </c:pt>
                <c:pt idx="5692">
                  <c:v>0.187</c:v>
                </c:pt>
                <c:pt idx="5693">
                  <c:v>0.187</c:v>
                </c:pt>
                <c:pt idx="5694">
                  <c:v>0.187</c:v>
                </c:pt>
                <c:pt idx="5695">
                  <c:v>0.187</c:v>
                </c:pt>
                <c:pt idx="5696">
                  <c:v>0.187</c:v>
                </c:pt>
                <c:pt idx="5697">
                  <c:v>0.187</c:v>
                </c:pt>
                <c:pt idx="5698">
                  <c:v>0.187</c:v>
                </c:pt>
                <c:pt idx="5699">
                  <c:v>0.187</c:v>
                </c:pt>
                <c:pt idx="5700">
                  <c:v>0.187</c:v>
                </c:pt>
                <c:pt idx="5701">
                  <c:v>0.187</c:v>
                </c:pt>
                <c:pt idx="5702">
                  <c:v>0.187</c:v>
                </c:pt>
                <c:pt idx="5703">
                  <c:v>0.187</c:v>
                </c:pt>
                <c:pt idx="5704">
                  <c:v>0.187</c:v>
                </c:pt>
                <c:pt idx="5705">
                  <c:v>0.187</c:v>
                </c:pt>
                <c:pt idx="5706">
                  <c:v>0.187</c:v>
                </c:pt>
                <c:pt idx="5707">
                  <c:v>0.187</c:v>
                </c:pt>
                <c:pt idx="5708">
                  <c:v>0.187</c:v>
                </c:pt>
                <c:pt idx="5709">
                  <c:v>0.187</c:v>
                </c:pt>
                <c:pt idx="5710">
                  <c:v>0.187</c:v>
                </c:pt>
                <c:pt idx="5711">
                  <c:v>0.187</c:v>
                </c:pt>
                <c:pt idx="5712">
                  <c:v>0.187</c:v>
                </c:pt>
                <c:pt idx="5713">
                  <c:v>0.187</c:v>
                </c:pt>
                <c:pt idx="5714">
                  <c:v>0.187</c:v>
                </c:pt>
                <c:pt idx="5715">
                  <c:v>0.187</c:v>
                </c:pt>
                <c:pt idx="5716">
                  <c:v>0.187</c:v>
                </c:pt>
                <c:pt idx="5717">
                  <c:v>0.187</c:v>
                </c:pt>
                <c:pt idx="5718">
                  <c:v>0.187</c:v>
                </c:pt>
                <c:pt idx="5719">
                  <c:v>0.187</c:v>
                </c:pt>
                <c:pt idx="5720">
                  <c:v>0.187</c:v>
                </c:pt>
                <c:pt idx="5721">
                  <c:v>0.125</c:v>
                </c:pt>
                <c:pt idx="5722">
                  <c:v>0.187</c:v>
                </c:pt>
                <c:pt idx="5723">
                  <c:v>0.187</c:v>
                </c:pt>
                <c:pt idx="5724">
                  <c:v>0.187</c:v>
                </c:pt>
                <c:pt idx="5725">
                  <c:v>0.125</c:v>
                </c:pt>
                <c:pt idx="5726">
                  <c:v>0.125</c:v>
                </c:pt>
                <c:pt idx="5727">
                  <c:v>0.187</c:v>
                </c:pt>
                <c:pt idx="5728">
                  <c:v>0.187</c:v>
                </c:pt>
                <c:pt idx="5729">
                  <c:v>0.187</c:v>
                </c:pt>
                <c:pt idx="5730">
                  <c:v>0.187</c:v>
                </c:pt>
                <c:pt idx="5731">
                  <c:v>0.187</c:v>
                </c:pt>
                <c:pt idx="5732">
                  <c:v>0.125</c:v>
                </c:pt>
                <c:pt idx="5733">
                  <c:v>0.125</c:v>
                </c:pt>
                <c:pt idx="5734">
                  <c:v>0.187</c:v>
                </c:pt>
                <c:pt idx="5735">
                  <c:v>0.125</c:v>
                </c:pt>
                <c:pt idx="5736">
                  <c:v>0.125</c:v>
                </c:pt>
                <c:pt idx="5737">
                  <c:v>0.187</c:v>
                </c:pt>
                <c:pt idx="5738">
                  <c:v>0.125</c:v>
                </c:pt>
                <c:pt idx="5739">
                  <c:v>0.125</c:v>
                </c:pt>
                <c:pt idx="5740">
                  <c:v>0.125</c:v>
                </c:pt>
                <c:pt idx="5741">
                  <c:v>0.125</c:v>
                </c:pt>
                <c:pt idx="5742">
                  <c:v>0.187</c:v>
                </c:pt>
                <c:pt idx="5743">
                  <c:v>0.125</c:v>
                </c:pt>
                <c:pt idx="5744">
                  <c:v>0.125</c:v>
                </c:pt>
                <c:pt idx="5745">
                  <c:v>0.125</c:v>
                </c:pt>
                <c:pt idx="5746">
                  <c:v>0.125</c:v>
                </c:pt>
                <c:pt idx="5747">
                  <c:v>0.187</c:v>
                </c:pt>
                <c:pt idx="5748">
                  <c:v>0.125</c:v>
                </c:pt>
                <c:pt idx="5749">
                  <c:v>0.125</c:v>
                </c:pt>
                <c:pt idx="5750">
                  <c:v>0.125</c:v>
                </c:pt>
                <c:pt idx="5751">
                  <c:v>0.125</c:v>
                </c:pt>
                <c:pt idx="5752">
                  <c:v>0.125</c:v>
                </c:pt>
                <c:pt idx="5753">
                  <c:v>0.187</c:v>
                </c:pt>
                <c:pt idx="5754">
                  <c:v>0.125</c:v>
                </c:pt>
                <c:pt idx="5755">
                  <c:v>0.187</c:v>
                </c:pt>
                <c:pt idx="5756">
                  <c:v>0.125</c:v>
                </c:pt>
                <c:pt idx="5757">
                  <c:v>0.125</c:v>
                </c:pt>
                <c:pt idx="5758">
                  <c:v>0.125</c:v>
                </c:pt>
                <c:pt idx="5759">
                  <c:v>0.125</c:v>
                </c:pt>
                <c:pt idx="5760">
                  <c:v>0.125</c:v>
                </c:pt>
                <c:pt idx="5761">
                  <c:v>0.125</c:v>
                </c:pt>
                <c:pt idx="5762">
                  <c:v>0.125</c:v>
                </c:pt>
                <c:pt idx="5763">
                  <c:v>0.125</c:v>
                </c:pt>
                <c:pt idx="5764">
                  <c:v>0.125</c:v>
                </c:pt>
                <c:pt idx="5765">
                  <c:v>0.125</c:v>
                </c:pt>
                <c:pt idx="5766">
                  <c:v>0.125</c:v>
                </c:pt>
                <c:pt idx="5767">
                  <c:v>0.125</c:v>
                </c:pt>
                <c:pt idx="5768">
                  <c:v>0.125</c:v>
                </c:pt>
                <c:pt idx="5769">
                  <c:v>0.125</c:v>
                </c:pt>
                <c:pt idx="5770">
                  <c:v>0.125</c:v>
                </c:pt>
                <c:pt idx="5771">
                  <c:v>0.125</c:v>
                </c:pt>
                <c:pt idx="5772">
                  <c:v>0.125</c:v>
                </c:pt>
                <c:pt idx="5773">
                  <c:v>0.125</c:v>
                </c:pt>
                <c:pt idx="5774">
                  <c:v>0.125</c:v>
                </c:pt>
                <c:pt idx="5775">
                  <c:v>0.187</c:v>
                </c:pt>
                <c:pt idx="5776">
                  <c:v>0.125</c:v>
                </c:pt>
                <c:pt idx="5777">
                  <c:v>0.125</c:v>
                </c:pt>
                <c:pt idx="5778">
                  <c:v>0.125</c:v>
                </c:pt>
                <c:pt idx="5779">
                  <c:v>0.125</c:v>
                </c:pt>
                <c:pt idx="5780">
                  <c:v>0.125</c:v>
                </c:pt>
                <c:pt idx="5781">
                  <c:v>0.125</c:v>
                </c:pt>
                <c:pt idx="5782">
                  <c:v>0.125</c:v>
                </c:pt>
                <c:pt idx="5783">
                  <c:v>0.187</c:v>
                </c:pt>
                <c:pt idx="5784">
                  <c:v>0.125</c:v>
                </c:pt>
                <c:pt idx="5785">
                  <c:v>0.187</c:v>
                </c:pt>
                <c:pt idx="5786">
                  <c:v>0.125</c:v>
                </c:pt>
                <c:pt idx="5787">
                  <c:v>0.125</c:v>
                </c:pt>
                <c:pt idx="5788">
                  <c:v>0.187</c:v>
                </c:pt>
                <c:pt idx="5789">
                  <c:v>0.125</c:v>
                </c:pt>
                <c:pt idx="5790">
                  <c:v>0.125</c:v>
                </c:pt>
                <c:pt idx="5791">
                  <c:v>0.125</c:v>
                </c:pt>
                <c:pt idx="5792">
                  <c:v>0.125</c:v>
                </c:pt>
                <c:pt idx="5793">
                  <c:v>0.125</c:v>
                </c:pt>
                <c:pt idx="5794">
                  <c:v>0.187</c:v>
                </c:pt>
                <c:pt idx="5795">
                  <c:v>0.187</c:v>
                </c:pt>
                <c:pt idx="5796">
                  <c:v>0.187</c:v>
                </c:pt>
                <c:pt idx="5797">
                  <c:v>0.187</c:v>
                </c:pt>
                <c:pt idx="5798">
                  <c:v>0.187</c:v>
                </c:pt>
                <c:pt idx="5799">
                  <c:v>0.187</c:v>
                </c:pt>
                <c:pt idx="5800">
                  <c:v>0.125</c:v>
                </c:pt>
                <c:pt idx="5801">
                  <c:v>0.187</c:v>
                </c:pt>
                <c:pt idx="5802">
                  <c:v>0.125</c:v>
                </c:pt>
                <c:pt idx="5803">
                  <c:v>0.187</c:v>
                </c:pt>
                <c:pt idx="5804">
                  <c:v>0.187</c:v>
                </c:pt>
                <c:pt idx="5805">
                  <c:v>0.187</c:v>
                </c:pt>
                <c:pt idx="5806">
                  <c:v>0.125</c:v>
                </c:pt>
                <c:pt idx="5807">
                  <c:v>0.187</c:v>
                </c:pt>
                <c:pt idx="5808">
                  <c:v>0.187</c:v>
                </c:pt>
                <c:pt idx="5809">
                  <c:v>0.187</c:v>
                </c:pt>
                <c:pt idx="5810">
                  <c:v>0.187</c:v>
                </c:pt>
                <c:pt idx="5811">
                  <c:v>0.187</c:v>
                </c:pt>
                <c:pt idx="5812">
                  <c:v>0.187</c:v>
                </c:pt>
                <c:pt idx="5813">
                  <c:v>0.187</c:v>
                </c:pt>
                <c:pt idx="5814">
                  <c:v>0.187</c:v>
                </c:pt>
                <c:pt idx="5815">
                  <c:v>0.125</c:v>
                </c:pt>
                <c:pt idx="5816">
                  <c:v>0.187</c:v>
                </c:pt>
                <c:pt idx="5817">
                  <c:v>0.187</c:v>
                </c:pt>
                <c:pt idx="5818">
                  <c:v>0.187</c:v>
                </c:pt>
                <c:pt idx="5819">
                  <c:v>0.187</c:v>
                </c:pt>
                <c:pt idx="5820">
                  <c:v>0.187</c:v>
                </c:pt>
                <c:pt idx="5821">
                  <c:v>0.187</c:v>
                </c:pt>
                <c:pt idx="5822">
                  <c:v>0.187</c:v>
                </c:pt>
                <c:pt idx="5823">
                  <c:v>0.187</c:v>
                </c:pt>
                <c:pt idx="5824">
                  <c:v>0.187</c:v>
                </c:pt>
                <c:pt idx="5825">
                  <c:v>0.187</c:v>
                </c:pt>
                <c:pt idx="5826">
                  <c:v>0.187</c:v>
                </c:pt>
                <c:pt idx="5827">
                  <c:v>0.187</c:v>
                </c:pt>
                <c:pt idx="5828">
                  <c:v>0.187</c:v>
                </c:pt>
                <c:pt idx="5829">
                  <c:v>0.187</c:v>
                </c:pt>
                <c:pt idx="5830">
                  <c:v>0.187</c:v>
                </c:pt>
                <c:pt idx="5831">
                  <c:v>0.187</c:v>
                </c:pt>
                <c:pt idx="5832">
                  <c:v>0.187</c:v>
                </c:pt>
                <c:pt idx="5833">
                  <c:v>0.187</c:v>
                </c:pt>
                <c:pt idx="5834">
                  <c:v>0.25</c:v>
                </c:pt>
                <c:pt idx="5835">
                  <c:v>0.187</c:v>
                </c:pt>
                <c:pt idx="5836">
                  <c:v>0.187</c:v>
                </c:pt>
                <c:pt idx="5837">
                  <c:v>0.25</c:v>
                </c:pt>
                <c:pt idx="5838">
                  <c:v>0.25</c:v>
                </c:pt>
                <c:pt idx="5839">
                  <c:v>0.25</c:v>
                </c:pt>
                <c:pt idx="5840">
                  <c:v>0.187</c:v>
                </c:pt>
                <c:pt idx="5841">
                  <c:v>0.25</c:v>
                </c:pt>
                <c:pt idx="5842">
                  <c:v>0.187</c:v>
                </c:pt>
                <c:pt idx="5843">
                  <c:v>0.187</c:v>
                </c:pt>
                <c:pt idx="5844">
                  <c:v>0.187</c:v>
                </c:pt>
                <c:pt idx="5845">
                  <c:v>0.187</c:v>
                </c:pt>
                <c:pt idx="5846">
                  <c:v>0.187</c:v>
                </c:pt>
                <c:pt idx="5847">
                  <c:v>0.187</c:v>
                </c:pt>
                <c:pt idx="5848">
                  <c:v>0.25</c:v>
                </c:pt>
                <c:pt idx="5849">
                  <c:v>0.187</c:v>
                </c:pt>
                <c:pt idx="5850">
                  <c:v>0.25</c:v>
                </c:pt>
                <c:pt idx="5851">
                  <c:v>0.25</c:v>
                </c:pt>
                <c:pt idx="5852">
                  <c:v>0.25</c:v>
                </c:pt>
                <c:pt idx="5853">
                  <c:v>0.25</c:v>
                </c:pt>
                <c:pt idx="5854">
                  <c:v>0.25</c:v>
                </c:pt>
                <c:pt idx="5855">
                  <c:v>0.25</c:v>
                </c:pt>
                <c:pt idx="5856">
                  <c:v>0.25</c:v>
                </c:pt>
                <c:pt idx="5857">
                  <c:v>0.25</c:v>
                </c:pt>
                <c:pt idx="5858">
                  <c:v>0.25</c:v>
                </c:pt>
                <c:pt idx="5859">
                  <c:v>0.25</c:v>
                </c:pt>
                <c:pt idx="5860">
                  <c:v>0.25</c:v>
                </c:pt>
                <c:pt idx="5861">
                  <c:v>0.25</c:v>
                </c:pt>
                <c:pt idx="5862">
                  <c:v>0.25</c:v>
                </c:pt>
                <c:pt idx="5863">
                  <c:v>0.25</c:v>
                </c:pt>
                <c:pt idx="5864">
                  <c:v>0.25</c:v>
                </c:pt>
                <c:pt idx="5865">
                  <c:v>0.25</c:v>
                </c:pt>
                <c:pt idx="5866">
                  <c:v>0.25</c:v>
                </c:pt>
                <c:pt idx="5867">
                  <c:v>0.25</c:v>
                </c:pt>
                <c:pt idx="5868">
                  <c:v>0.25</c:v>
                </c:pt>
                <c:pt idx="5869">
                  <c:v>0.25</c:v>
                </c:pt>
                <c:pt idx="5870">
                  <c:v>0.25</c:v>
                </c:pt>
                <c:pt idx="5871">
                  <c:v>0.25</c:v>
                </c:pt>
                <c:pt idx="5872">
                  <c:v>0.25</c:v>
                </c:pt>
                <c:pt idx="5873">
                  <c:v>0.25</c:v>
                </c:pt>
                <c:pt idx="5874">
                  <c:v>0.25</c:v>
                </c:pt>
                <c:pt idx="5875">
                  <c:v>0.312</c:v>
                </c:pt>
                <c:pt idx="5876">
                  <c:v>0.312</c:v>
                </c:pt>
                <c:pt idx="5877">
                  <c:v>0.312</c:v>
                </c:pt>
                <c:pt idx="5878">
                  <c:v>0.312</c:v>
                </c:pt>
                <c:pt idx="5879">
                  <c:v>0.312</c:v>
                </c:pt>
                <c:pt idx="5880">
                  <c:v>0.312</c:v>
                </c:pt>
                <c:pt idx="5881">
                  <c:v>0.312</c:v>
                </c:pt>
                <c:pt idx="5882">
                  <c:v>0.25</c:v>
                </c:pt>
                <c:pt idx="5883">
                  <c:v>0.312</c:v>
                </c:pt>
                <c:pt idx="5884">
                  <c:v>0.312</c:v>
                </c:pt>
                <c:pt idx="5885">
                  <c:v>0.312</c:v>
                </c:pt>
                <c:pt idx="5886">
                  <c:v>0.312</c:v>
                </c:pt>
                <c:pt idx="5887">
                  <c:v>0.312</c:v>
                </c:pt>
                <c:pt idx="5888">
                  <c:v>0.25</c:v>
                </c:pt>
                <c:pt idx="5889">
                  <c:v>0.25</c:v>
                </c:pt>
                <c:pt idx="5890">
                  <c:v>0.312</c:v>
                </c:pt>
                <c:pt idx="5891">
                  <c:v>0.25</c:v>
                </c:pt>
                <c:pt idx="5892">
                  <c:v>0.25</c:v>
                </c:pt>
                <c:pt idx="5893">
                  <c:v>0.25</c:v>
                </c:pt>
                <c:pt idx="5894">
                  <c:v>0.312</c:v>
                </c:pt>
                <c:pt idx="5895">
                  <c:v>0.312</c:v>
                </c:pt>
                <c:pt idx="5896">
                  <c:v>0.25</c:v>
                </c:pt>
                <c:pt idx="5897">
                  <c:v>0.312</c:v>
                </c:pt>
                <c:pt idx="5898">
                  <c:v>0.312</c:v>
                </c:pt>
                <c:pt idx="5899">
                  <c:v>0.312</c:v>
                </c:pt>
                <c:pt idx="5900">
                  <c:v>0.312</c:v>
                </c:pt>
                <c:pt idx="5901">
                  <c:v>0.312</c:v>
                </c:pt>
                <c:pt idx="5902">
                  <c:v>0.312</c:v>
                </c:pt>
                <c:pt idx="5903">
                  <c:v>0.25</c:v>
                </c:pt>
                <c:pt idx="5904">
                  <c:v>0.312</c:v>
                </c:pt>
                <c:pt idx="5905">
                  <c:v>0.312</c:v>
                </c:pt>
                <c:pt idx="5906">
                  <c:v>0.312</c:v>
                </c:pt>
                <c:pt idx="5907">
                  <c:v>0.312</c:v>
                </c:pt>
                <c:pt idx="5908">
                  <c:v>0.312</c:v>
                </c:pt>
                <c:pt idx="5909">
                  <c:v>0.312</c:v>
                </c:pt>
                <c:pt idx="5910">
                  <c:v>0.312</c:v>
                </c:pt>
                <c:pt idx="5911">
                  <c:v>0.312</c:v>
                </c:pt>
                <c:pt idx="5912">
                  <c:v>0.25</c:v>
                </c:pt>
                <c:pt idx="5913">
                  <c:v>0.312</c:v>
                </c:pt>
                <c:pt idx="5914">
                  <c:v>0.312</c:v>
                </c:pt>
                <c:pt idx="5915">
                  <c:v>0.312</c:v>
                </c:pt>
                <c:pt idx="5916">
                  <c:v>0.312</c:v>
                </c:pt>
                <c:pt idx="5917">
                  <c:v>0.312</c:v>
                </c:pt>
                <c:pt idx="5918">
                  <c:v>0.312</c:v>
                </c:pt>
                <c:pt idx="5919">
                  <c:v>0.312</c:v>
                </c:pt>
                <c:pt idx="5920">
                  <c:v>0.312</c:v>
                </c:pt>
                <c:pt idx="5921">
                  <c:v>0.312</c:v>
                </c:pt>
                <c:pt idx="5922">
                  <c:v>0.312</c:v>
                </c:pt>
                <c:pt idx="5923">
                  <c:v>0.312</c:v>
                </c:pt>
                <c:pt idx="5924">
                  <c:v>0.375</c:v>
                </c:pt>
                <c:pt idx="5925">
                  <c:v>0.375</c:v>
                </c:pt>
                <c:pt idx="5926">
                  <c:v>0.375</c:v>
                </c:pt>
                <c:pt idx="5927">
                  <c:v>0.375</c:v>
                </c:pt>
                <c:pt idx="5928">
                  <c:v>0.375</c:v>
                </c:pt>
                <c:pt idx="5929">
                  <c:v>0.375</c:v>
                </c:pt>
                <c:pt idx="5930">
                  <c:v>0.375</c:v>
                </c:pt>
                <c:pt idx="5931">
                  <c:v>0.375</c:v>
                </c:pt>
                <c:pt idx="5932">
                  <c:v>0.375</c:v>
                </c:pt>
                <c:pt idx="5933">
                  <c:v>0.375</c:v>
                </c:pt>
                <c:pt idx="5934">
                  <c:v>0.375</c:v>
                </c:pt>
                <c:pt idx="5935">
                  <c:v>0.375</c:v>
                </c:pt>
                <c:pt idx="5936">
                  <c:v>0.375</c:v>
                </c:pt>
                <c:pt idx="5937">
                  <c:v>0.375</c:v>
                </c:pt>
                <c:pt idx="5938">
                  <c:v>0.375</c:v>
                </c:pt>
                <c:pt idx="5939">
                  <c:v>0.375</c:v>
                </c:pt>
                <c:pt idx="5940">
                  <c:v>0.375</c:v>
                </c:pt>
                <c:pt idx="5941">
                  <c:v>0.375</c:v>
                </c:pt>
                <c:pt idx="5942">
                  <c:v>0.375</c:v>
                </c:pt>
                <c:pt idx="5943">
                  <c:v>0.375</c:v>
                </c:pt>
                <c:pt idx="5944">
                  <c:v>0.375</c:v>
                </c:pt>
                <c:pt idx="5945">
                  <c:v>0.375</c:v>
                </c:pt>
                <c:pt idx="5946">
                  <c:v>0.375</c:v>
                </c:pt>
                <c:pt idx="5947">
                  <c:v>0.375</c:v>
                </c:pt>
                <c:pt idx="5948">
                  <c:v>0.312</c:v>
                </c:pt>
                <c:pt idx="5949">
                  <c:v>0.375</c:v>
                </c:pt>
                <c:pt idx="5950">
                  <c:v>0.375</c:v>
                </c:pt>
                <c:pt idx="5951">
                  <c:v>0.375</c:v>
                </c:pt>
                <c:pt idx="5952">
                  <c:v>0.375</c:v>
                </c:pt>
                <c:pt idx="5953">
                  <c:v>0.375</c:v>
                </c:pt>
                <c:pt idx="5954">
                  <c:v>0.375</c:v>
                </c:pt>
                <c:pt idx="5955">
                  <c:v>0.375</c:v>
                </c:pt>
                <c:pt idx="5956">
                  <c:v>0.375</c:v>
                </c:pt>
                <c:pt idx="5957">
                  <c:v>0.375</c:v>
                </c:pt>
                <c:pt idx="5958">
                  <c:v>0.375</c:v>
                </c:pt>
                <c:pt idx="5959">
                  <c:v>0.375</c:v>
                </c:pt>
                <c:pt idx="5960">
                  <c:v>0.375</c:v>
                </c:pt>
                <c:pt idx="5961">
                  <c:v>0.375</c:v>
                </c:pt>
                <c:pt idx="5962">
                  <c:v>0.375</c:v>
                </c:pt>
                <c:pt idx="5963">
                  <c:v>0.375</c:v>
                </c:pt>
                <c:pt idx="5964">
                  <c:v>0.375</c:v>
                </c:pt>
                <c:pt idx="5965">
                  <c:v>0.312</c:v>
                </c:pt>
                <c:pt idx="5966">
                  <c:v>0.375</c:v>
                </c:pt>
                <c:pt idx="5967">
                  <c:v>0.375</c:v>
                </c:pt>
                <c:pt idx="5968">
                  <c:v>0.375</c:v>
                </c:pt>
                <c:pt idx="5969">
                  <c:v>0.375</c:v>
                </c:pt>
                <c:pt idx="5970">
                  <c:v>0.375</c:v>
                </c:pt>
                <c:pt idx="5971">
                  <c:v>0.312</c:v>
                </c:pt>
                <c:pt idx="5972">
                  <c:v>0.312</c:v>
                </c:pt>
                <c:pt idx="5973">
                  <c:v>0.312</c:v>
                </c:pt>
                <c:pt idx="5974">
                  <c:v>0.375</c:v>
                </c:pt>
                <c:pt idx="5975">
                  <c:v>0.312</c:v>
                </c:pt>
                <c:pt idx="5976">
                  <c:v>0.312</c:v>
                </c:pt>
                <c:pt idx="5977">
                  <c:v>0.312</c:v>
                </c:pt>
                <c:pt idx="5978">
                  <c:v>0.312</c:v>
                </c:pt>
                <c:pt idx="5979">
                  <c:v>0.375</c:v>
                </c:pt>
                <c:pt idx="5980">
                  <c:v>0.375</c:v>
                </c:pt>
                <c:pt idx="5981">
                  <c:v>0.375</c:v>
                </c:pt>
                <c:pt idx="5982">
                  <c:v>0.375</c:v>
                </c:pt>
                <c:pt idx="5983">
                  <c:v>0.375</c:v>
                </c:pt>
                <c:pt idx="5984">
                  <c:v>0.375</c:v>
                </c:pt>
                <c:pt idx="5985">
                  <c:v>0.375</c:v>
                </c:pt>
                <c:pt idx="5986">
                  <c:v>0.375</c:v>
                </c:pt>
                <c:pt idx="5987">
                  <c:v>0.437</c:v>
                </c:pt>
                <c:pt idx="5988">
                  <c:v>0.375</c:v>
                </c:pt>
                <c:pt idx="5989">
                  <c:v>0.375</c:v>
                </c:pt>
                <c:pt idx="5990">
                  <c:v>0.375</c:v>
                </c:pt>
                <c:pt idx="5991">
                  <c:v>0.375</c:v>
                </c:pt>
                <c:pt idx="5992">
                  <c:v>0.375</c:v>
                </c:pt>
                <c:pt idx="5993">
                  <c:v>0.375</c:v>
                </c:pt>
                <c:pt idx="5994">
                  <c:v>0.375</c:v>
                </c:pt>
                <c:pt idx="5995">
                  <c:v>0.437</c:v>
                </c:pt>
                <c:pt idx="5996">
                  <c:v>0.437</c:v>
                </c:pt>
                <c:pt idx="5997">
                  <c:v>0.375</c:v>
                </c:pt>
                <c:pt idx="5998">
                  <c:v>0.375</c:v>
                </c:pt>
                <c:pt idx="5999">
                  <c:v>0.375</c:v>
                </c:pt>
                <c:pt idx="6000">
                  <c:v>0.375</c:v>
                </c:pt>
                <c:pt idx="6001">
                  <c:v>0.375</c:v>
                </c:pt>
                <c:pt idx="6002">
                  <c:v>0.375</c:v>
                </c:pt>
                <c:pt idx="6003">
                  <c:v>0.375</c:v>
                </c:pt>
                <c:pt idx="6004">
                  <c:v>0.375</c:v>
                </c:pt>
                <c:pt idx="6005">
                  <c:v>0.375</c:v>
                </c:pt>
                <c:pt idx="6006">
                  <c:v>0.375</c:v>
                </c:pt>
                <c:pt idx="6007">
                  <c:v>0.375</c:v>
                </c:pt>
                <c:pt idx="6008">
                  <c:v>0.375</c:v>
                </c:pt>
                <c:pt idx="6009">
                  <c:v>0.375</c:v>
                </c:pt>
                <c:pt idx="6010">
                  <c:v>0.375</c:v>
                </c:pt>
                <c:pt idx="6011">
                  <c:v>0.312</c:v>
                </c:pt>
                <c:pt idx="6012">
                  <c:v>0.312</c:v>
                </c:pt>
                <c:pt idx="6013">
                  <c:v>0.312</c:v>
                </c:pt>
                <c:pt idx="6014">
                  <c:v>0.312</c:v>
                </c:pt>
                <c:pt idx="6015">
                  <c:v>0.312</c:v>
                </c:pt>
                <c:pt idx="6016">
                  <c:v>0.375</c:v>
                </c:pt>
                <c:pt idx="6017">
                  <c:v>0.375</c:v>
                </c:pt>
                <c:pt idx="6018">
                  <c:v>0.312</c:v>
                </c:pt>
                <c:pt idx="6019">
                  <c:v>0.375</c:v>
                </c:pt>
                <c:pt idx="6020">
                  <c:v>0.312</c:v>
                </c:pt>
                <c:pt idx="6021">
                  <c:v>0.312</c:v>
                </c:pt>
                <c:pt idx="6022">
                  <c:v>0.375</c:v>
                </c:pt>
                <c:pt idx="6023">
                  <c:v>0.312</c:v>
                </c:pt>
                <c:pt idx="6024">
                  <c:v>0.312</c:v>
                </c:pt>
                <c:pt idx="6025">
                  <c:v>0.375</c:v>
                </c:pt>
                <c:pt idx="6026">
                  <c:v>0.375</c:v>
                </c:pt>
                <c:pt idx="6027">
                  <c:v>0.312</c:v>
                </c:pt>
                <c:pt idx="6028">
                  <c:v>0.312</c:v>
                </c:pt>
                <c:pt idx="6029">
                  <c:v>0.312</c:v>
                </c:pt>
                <c:pt idx="6030">
                  <c:v>0.375</c:v>
                </c:pt>
                <c:pt idx="6031">
                  <c:v>0.312</c:v>
                </c:pt>
                <c:pt idx="6032">
                  <c:v>0.375</c:v>
                </c:pt>
                <c:pt idx="6033">
                  <c:v>0.312</c:v>
                </c:pt>
                <c:pt idx="6034">
                  <c:v>0.312</c:v>
                </c:pt>
                <c:pt idx="6035">
                  <c:v>0.312</c:v>
                </c:pt>
                <c:pt idx="6036">
                  <c:v>0.312</c:v>
                </c:pt>
                <c:pt idx="6037">
                  <c:v>0.312</c:v>
                </c:pt>
                <c:pt idx="6038">
                  <c:v>0.375</c:v>
                </c:pt>
                <c:pt idx="6039">
                  <c:v>0.312</c:v>
                </c:pt>
                <c:pt idx="6040">
                  <c:v>0.312</c:v>
                </c:pt>
                <c:pt idx="6041">
                  <c:v>0.312</c:v>
                </c:pt>
                <c:pt idx="6042">
                  <c:v>0.312</c:v>
                </c:pt>
                <c:pt idx="6043">
                  <c:v>0.312</c:v>
                </c:pt>
                <c:pt idx="6044">
                  <c:v>0.312</c:v>
                </c:pt>
                <c:pt idx="6045">
                  <c:v>0.312</c:v>
                </c:pt>
                <c:pt idx="6046">
                  <c:v>0.312</c:v>
                </c:pt>
                <c:pt idx="6047">
                  <c:v>0.312</c:v>
                </c:pt>
                <c:pt idx="6048">
                  <c:v>0.312</c:v>
                </c:pt>
                <c:pt idx="6049">
                  <c:v>0.312</c:v>
                </c:pt>
                <c:pt idx="6050">
                  <c:v>0.312</c:v>
                </c:pt>
                <c:pt idx="6051">
                  <c:v>0.312</c:v>
                </c:pt>
                <c:pt idx="6052">
                  <c:v>0.312</c:v>
                </c:pt>
                <c:pt idx="6053">
                  <c:v>0.312</c:v>
                </c:pt>
                <c:pt idx="6054">
                  <c:v>0.312</c:v>
                </c:pt>
                <c:pt idx="6055">
                  <c:v>0.312</c:v>
                </c:pt>
                <c:pt idx="6056">
                  <c:v>0.312</c:v>
                </c:pt>
                <c:pt idx="6057">
                  <c:v>0.312</c:v>
                </c:pt>
                <c:pt idx="6058">
                  <c:v>0.312</c:v>
                </c:pt>
                <c:pt idx="6059">
                  <c:v>0.312</c:v>
                </c:pt>
                <c:pt idx="6060">
                  <c:v>0.312</c:v>
                </c:pt>
                <c:pt idx="6061">
                  <c:v>0.312</c:v>
                </c:pt>
                <c:pt idx="6062">
                  <c:v>0.312</c:v>
                </c:pt>
                <c:pt idx="6063">
                  <c:v>0.312</c:v>
                </c:pt>
                <c:pt idx="6064">
                  <c:v>0.312</c:v>
                </c:pt>
                <c:pt idx="6065">
                  <c:v>0.312</c:v>
                </c:pt>
                <c:pt idx="6066">
                  <c:v>0.312</c:v>
                </c:pt>
                <c:pt idx="6067">
                  <c:v>0.312</c:v>
                </c:pt>
                <c:pt idx="6068">
                  <c:v>0.312</c:v>
                </c:pt>
                <c:pt idx="6069">
                  <c:v>0.312</c:v>
                </c:pt>
                <c:pt idx="6070">
                  <c:v>0.312</c:v>
                </c:pt>
                <c:pt idx="6071">
                  <c:v>0.312</c:v>
                </c:pt>
                <c:pt idx="6072">
                  <c:v>0.312</c:v>
                </c:pt>
                <c:pt idx="6073">
                  <c:v>0.312</c:v>
                </c:pt>
                <c:pt idx="6074">
                  <c:v>0.312</c:v>
                </c:pt>
                <c:pt idx="6075">
                  <c:v>0.312</c:v>
                </c:pt>
                <c:pt idx="6076">
                  <c:v>0.312</c:v>
                </c:pt>
                <c:pt idx="6077">
                  <c:v>0.312</c:v>
                </c:pt>
                <c:pt idx="6078">
                  <c:v>0.312</c:v>
                </c:pt>
                <c:pt idx="6079">
                  <c:v>0.312</c:v>
                </c:pt>
                <c:pt idx="6080">
                  <c:v>0.312</c:v>
                </c:pt>
                <c:pt idx="6081">
                  <c:v>0.312</c:v>
                </c:pt>
                <c:pt idx="6082">
                  <c:v>0.312</c:v>
                </c:pt>
                <c:pt idx="6083">
                  <c:v>0.312</c:v>
                </c:pt>
                <c:pt idx="6084">
                  <c:v>0.312</c:v>
                </c:pt>
                <c:pt idx="6085">
                  <c:v>0.312</c:v>
                </c:pt>
                <c:pt idx="6086">
                  <c:v>0.312</c:v>
                </c:pt>
                <c:pt idx="6087">
                  <c:v>0.312</c:v>
                </c:pt>
                <c:pt idx="6088">
                  <c:v>0.312</c:v>
                </c:pt>
                <c:pt idx="6089">
                  <c:v>0.312</c:v>
                </c:pt>
                <c:pt idx="6090">
                  <c:v>0.312</c:v>
                </c:pt>
                <c:pt idx="6091">
                  <c:v>0.312</c:v>
                </c:pt>
                <c:pt idx="6092">
                  <c:v>0.312</c:v>
                </c:pt>
                <c:pt idx="6093">
                  <c:v>0.312</c:v>
                </c:pt>
                <c:pt idx="6094">
                  <c:v>0.312</c:v>
                </c:pt>
                <c:pt idx="6095">
                  <c:v>0.312</c:v>
                </c:pt>
                <c:pt idx="6096">
                  <c:v>0.312</c:v>
                </c:pt>
                <c:pt idx="6097">
                  <c:v>0.312</c:v>
                </c:pt>
                <c:pt idx="6098">
                  <c:v>0.312</c:v>
                </c:pt>
                <c:pt idx="6099">
                  <c:v>0.312</c:v>
                </c:pt>
                <c:pt idx="6100">
                  <c:v>0.312</c:v>
                </c:pt>
                <c:pt idx="6101">
                  <c:v>0.312</c:v>
                </c:pt>
                <c:pt idx="6102">
                  <c:v>0.312</c:v>
                </c:pt>
                <c:pt idx="6103">
                  <c:v>0.312</c:v>
                </c:pt>
                <c:pt idx="6104">
                  <c:v>0.312</c:v>
                </c:pt>
                <c:pt idx="6105">
                  <c:v>0.375</c:v>
                </c:pt>
                <c:pt idx="6106">
                  <c:v>0.312</c:v>
                </c:pt>
                <c:pt idx="6107">
                  <c:v>0.312</c:v>
                </c:pt>
                <c:pt idx="6108">
                  <c:v>0.312</c:v>
                </c:pt>
                <c:pt idx="6109">
                  <c:v>0.312</c:v>
                </c:pt>
                <c:pt idx="6110">
                  <c:v>0.312</c:v>
                </c:pt>
                <c:pt idx="6111">
                  <c:v>0.312</c:v>
                </c:pt>
                <c:pt idx="6112">
                  <c:v>0.312</c:v>
                </c:pt>
                <c:pt idx="6113">
                  <c:v>0.312</c:v>
                </c:pt>
                <c:pt idx="6114">
                  <c:v>0.312</c:v>
                </c:pt>
                <c:pt idx="6115">
                  <c:v>0.375</c:v>
                </c:pt>
                <c:pt idx="6116">
                  <c:v>0.375</c:v>
                </c:pt>
                <c:pt idx="6117">
                  <c:v>0.375</c:v>
                </c:pt>
                <c:pt idx="6118">
                  <c:v>0.375</c:v>
                </c:pt>
                <c:pt idx="6119">
                  <c:v>0.312</c:v>
                </c:pt>
                <c:pt idx="6120">
                  <c:v>0.312</c:v>
                </c:pt>
                <c:pt idx="6121">
                  <c:v>0.375</c:v>
                </c:pt>
                <c:pt idx="6122">
                  <c:v>0.375</c:v>
                </c:pt>
                <c:pt idx="6123">
                  <c:v>0.375</c:v>
                </c:pt>
                <c:pt idx="6124">
                  <c:v>0.375</c:v>
                </c:pt>
                <c:pt idx="6125">
                  <c:v>0.375</c:v>
                </c:pt>
                <c:pt idx="6126">
                  <c:v>0.375</c:v>
                </c:pt>
                <c:pt idx="6127">
                  <c:v>0.375</c:v>
                </c:pt>
                <c:pt idx="6128">
                  <c:v>0.375</c:v>
                </c:pt>
                <c:pt idx="6129">
                  <c:v>0.375</c:v>
                </c:pt>
                <c:pt idx="6130">
                  <c:v>0.375</c:v>
                </c:pt>
                <c:pt idx="6131">
                  <c:v>0.375</c:v>
                </c:pt>
                <c:pt idx="6132">
                  <c:v>0.375</c:v>
                </c:pt>
                <c:pt idx="6133">
                  <c:v>0.375</c:v>
                </c:pt>
                <c:pt idx="6134">
                  <c:v>0.375</c:v>
                </c:pt>
                <c:pt idx="6135">
                  <c:v>0.375</c:v>
                </c:pt>
                <c:pt idx="6136">
                  <c:v>0.375</c:v>
                </c:pt>
                <c:pt idx="6137">
                  <c:v>0.375</c:v>
                </c:pt>
                <c:pt idx="6138">
                  <c:v>0.375</c:v>
                </c:pt>
                <c:pt idx="6139">
                  <c:v>0.375</c:v>
                </c:pt>
                <c:pt idx="6140">
                  <c:v>0.375</c:v>
                </c:pt>
                <c:pt idx="6141">
                  <c:v>0.375</c:v>
                </c:pt>
                <c:pt idx="6142">
                  <c:v>0.375</c:v>
                </c:pt>
                <c:pt idx="6143">
                  <c:v>0.375</c:v>
                </c:pt>
                <c:pt idx="6144">
                  <c:v>0.375</c:v>
                </c:pt>
                <c:pt idx="6145">
                  <c:v>0.375</c:v>
                </c:pt>
                <c:pt idx="6146">
                  <c:v>0.375</c:v>
                </c:pt>
                <c:pt idx="6147">
                  <c:v>0.375</c:v>
                </c:pt>
                <c:pt idx="6148">
                  <c:v>0.375</c:v>
                </c:pt>
                <c:pt idx="6149">
                  <c:v>0.437</c:v>
                </c:pt>
                <c:pt idx="6150">
                  <c:v>0.437</c:v>
                </c:pt>
                <c:pt idx="6151">
                  <c:v>0.437</c:v>
                </c:pt>
                <c:pt idx="6152">
                  <c:v>0.437</c:v>
                </c:pt>
                <c:pt idx="6153">
                  <c:v>0.375</c:v>
                </c:pt>
                <c:pt idx="6154">
                  <c:v>0.375</c:v>
                </c:pt>
                <c:pt idx="6155">
                  <c:v>0.375</c:v>
                </c:pt>
                <c:pt idx="6156">
                  <c:v>0.375</c:v>
                </c:pt>
                <c:pt idx="6157">
                  <c:v>0.437</c:v>
                </c:pt>
                <c:pt idx="6158">
                  <c:v>0.437</c:v>
                </c:pt>
                <c:pt idx="6159">
                  <c:v>0.375</c:v>
                </c:pt>
                <c:pt idx="6160">
                  <c:v>0.375</c:v>
                </c:pt>
                <c:pt idx="6161">
                  <c:v>0.437</c:v>
                </c:pt>
                <c:pt idx="6162">
                  <c:v>0.375</c:v>
                </c:pt>
                <c:pt idx="6163">
                  <c:v>0.437</c:v>
                </c:pt>
                <c:pt idx="6164">
                  <c:v>0.375</c:v>
                </c:pt>
                <c:pt idx="6165">
                  <c:v>0.375</c:v>
                </c:pt>
                <c:pt idx="6166">
                  <c:v>0.375</c:v>
                </c:pt>
                <c:pt idx="6167">
                  <c:v>0.375</c:v>
                </c:pt>
                <c:pt idx="6168">
                  <c:v>0.375</c:v>
                </c:pt>
                <c:pt idx="6169">
                  <c:v>0.375</c:v>
                </c:pt>
                <c:pt idx="6170">
                  <c:v>0.375</c:v>
                </c:pt>
                <c:pt idx="6171">
                  <c:v>0.375</c:v>
                </c:pt>
                <c:pt idx="6172">
                  <c:v>0.375</c:v>
                </c:pt>
                <c:pt idx="6173">
                  <c:v>0.375</c:v>
                </c:pt>
                <c:pt idx="6174">
                  <c:v>0.375</c:v>
                </c:pt>
                <c:pt idx="6175">
                  <c:v>0.375</c:v>
                </c:pt>
                <c:pt idx="6176">
                  <c:v>0.375</c:v>
                </c:pt>
                <c:pt idx="6177">
                  <c:v>0.375</c:v>
                </c:pt>
                <c:pt idx="6178">
                  <c:v>0.375</c:v>
                </c:pt>
                <c:pt idx="6179">
                  <c:v>0.375</c:v>
                </c:pt>
                <c:pt idx="6180">
                  <c:v>0.375</c:v>
                </c:pt>
                <c:pt idx="6181">
                  <c:v>0.375</c:v>
                </c:pt>
                <c:pt idx="6182">
                  <c:v>0.375</c:v>
                </c:pt>
                <c:pt idx="6183">
                  <c:v>0.375</c:v>
                </c:pt>
                <c:pt idx="6184">
                  <c:v>0.375</c:v>
                </c:pt>
                <c:pt idx="6185">
                  <c:v>0.375</c:v>
                </c:pt>
                <c:pt idx="6186">
                  <c:v>0.375</c:v>
                </c:pt>
                <c:pt idx="6187">
                  <c:v>0.437</c:v>
                </c:pt>
                <c:pt idx="6188">
                  <c:v>0.375</c:v>
                </c:pt>
                <c:pt idx="6189">
                  <c:v>0.375</c:v>
                </c:pt>
                <c:pt idx="6190">
                  <c:v>0.375</c:v>
                </c:pt>
                <c:pt idx="6191">
                  <c:v>0.375</c:v>
                </c:pt>
                <c:pt idx="6192">
                  <c:v>0.375</c:v>
                </c:pt>
                <c:pt idx="6193">
                  <c:v>0.375</c:v>
                </c:pt>
                <c:pt idx="6194">
                  <c:v>0.375</c:v>
                </c:pt>
                <c:pt idx="6195">
                  <c:v>0.437</c:v>
                </c:pt>
                <c:pt idx="6196">
                  <c:v>0.375</c:v>
                </c:pt>
                <c:pt idx="6197">
                  <c:v>0.437</c:v>
                </c:pt>
                <c:pt idx="6198">
                  <c:v>0.375</c:v>
                </c:pt>
                <c:pt idx="6199">
                  <c:v>0.437</c:v>
                </c:pt>
                <c:pt idx="6200">
                  <c:v>0.375</c:v>
                </c:pt>
                <c:pt idx="6201">
                  <c:v>0.375</c:v>
                </c:pt>
                <c:pt idx="6202">
                  <c:v>0.437</c:v>
                </c:pt>
                <c:pt idx="6203">
                  <c:v>0.375</c:v>
                </c:pt>
                <c:pt idx="6204">
                  <c:v>0.375</c:v>
                </c:pt>
                <c:pt idx="6205">
                  <c:v>0.375</c:v>
                </c:pt>
                <c:pt idx="6206">
                  <c:v>0.437</c:v>
                </c:pt>
                <c:pt idx="6207">
                  <c:v>0.437</c:v>
                </c:pt>
                <c:pt idx="6208">
                  <c:v>0.437</c:v>
                </c:pt>
                <c:pt idx="6209">
                  <c:v>0.375</c:v>
                </c:pt>
                <c:pt idx="6210">
                  <c:v>0.375</c:v>
                </c:pt>
                <c:pt idx="6211">
                  <c:v>0.437</c:v>
                </c:pt>
                <c:pt idx="6212">
                  <c:v>0.437</c:v>
                </c:pt>
                <c:pt idx="6213">
                  <c:v>0.375</c:v>
                </c:pt>
                <c:pt idx="6214">
                  <c:v>0.437</c:v>
                </c:pt>
                <c:pt idx="6215">
                  <c:v>0.375</c:v>
                </c:pt>
                <c:pt idx="6216">
                  <c:v>0.375</c:v>
                </c:pt>
                <c:pt idx="6217">
                  <c:v>0.375</c:v>
                </c:pt>
                <c:pt idx="6218">
                  <c:v>0.437</c:v>
                </c:pt>
                <c:pt idx="6219">
                  <c:v>0.375</c:v>
                </c:pt>
                <c:pt idx="6220">
                  <c:v>0.375</c:v>
                </c:pt>
                <c:pt idx="6221">
                  <c:v>0.375</c:v>
                </c:pt>
                <c:pt idx="6222">
                  <c:v>0.375</c:v>
                </c:pt>
                <c:pt idx="6223">
                  <c:v>0.375</c:v>
                </c:pt>
                <c:pt idx="6224">
                  <c:v>0.375</c:v>
                </c:pt>
                <c:pt idx="6225">
                  <c:v>0.375</c:v>
                </c:pt>
                <c:pt idx="6226">
                  <c:v>0.375</c:v>
                </c:pt>
                <c:pt idx="6227">
                  <c:v>0.375</c:v>
                </c:pt>
                <c:pt idx="6228">
                  <c:v>0.375</c:v>
                </c:pt>
                <c:pt idx="6229">
                  <c:v>0.375</c:v>
                </c:pt>
                <c:pt idx="6230">
                  <c:v>0.437</c:v>
                </c:pt>
                <c:pt idx="6231">
                  <c:v>0.437</c:v>
                </c:pt>
                <c:pt idx="6232">
                  <c:v>0.375</c:v>
                </c:pt>
                <c:pt idx="6233">
                  <c:v>0.437</c:v>
                </c:pt>
                <c:pt idx="6234">
                  <c:v>0.437</c:v>
                </c:pt>
                <c:pt idx="6235">
                  <c:v>0.375</c:v>
                </c:pt>
                <c:pt idx="6236">
                  <c:v>0.375</c:v>
                </c:pt>
                <c:pt idx="6237">
                  <c:v>0.375</c:v>
                </c:pt>
                <c:pt idx="6238">
                  <c:v>0.437</c:v>
                </c:pt>
                <c:pt idx="6239">
                  <c:v>0.375</c:v>
                </c:pt>
                <c:pt idx="6240">
                  <c:v>0.375</c:v>
                </c:pt>
                <c:pt idx="6241">
                  <c:v>0.375</c:v>
                </c:pt>
                <c:pt idx="6242">
                  <c:v>0.375</c:v>
                </c:pt>
                <c:pt idx="6243">
                  <c:v>0.375</c:v>
                </c:pt>
                <c:pt idx="6244">
                  <c:v>0.375</c:v>
                </c:pt>
                <c:pt idx="6245">
                  <c:v>0.375</c:v>
                </c:pt>
                <c:pt idx="6246">
                  <c:v>0.375</c:v>
                </c:pt>
                <c:pt idx="6247">
                  <c:v>0.375</c:v>
                </c:pt>
                <c:pt idx="6248">
                  <c:v>0.375</c:v>
                </c:pt>
                <c:pt idx="6249">
                  <c:v>0.375</c:v>
                </c:pt>
                <c:pt idx="6250">
                  <c:v>0.375</c:v>
                </c:pt>
                <c:pt idx="6251">
                  <c:v>0.375</c:v>
                </c:pt>
                <c:pt idx="6252">
                  <c:v>0.437</c:v>
                </c:pt>
                <c:pt idx="6253">
                  <c:v>0.375</c:v>
                </c:pt>
                <c:pt idx="6254">
                  <c:v>0.375</c:v>
                </c:pt>
                <c:pt idx="6255">
                  <c:v>0.375</c:v>
                </c:pt>
                <c:pt idx="6256">
                  <c:v>0.375</c:v>
                </c:pt>
                <c:pt idx="6257">
                  <c:v>0.375</c:v>
                </c:pt>
                <c:pt idx="6258">
                  <c:v>0.375</c:v>
                </c:pt>
                <c:pt idx="6259">
                  <c:v>0.375</c:v>
                </c:pt>
                <c:pt idx="6260">
                  <c:v>0.375</c:v>
                </c:pt>
                <c:pt idx="6261">
                  <c:v>0.437</c:v>
                </c:pt>
                <c:pt idx="6262">
                  <c:v>0.375</c:v>
                </c:pt>
                <c:pt idx="6263">
                  <c:v>0.375</c:v>
                </c:pt>
                <c:pt idx="6264">
                  <c:v>0.375</c:v>
                </c:pt>
                <c:pt idx="6265">
                  <c:v>0.375</c:v>
                </c:pt>
                <c:pt idx="6266">
                  <c:v>0.375</c:v>
                </c:pt>
                <c:pt idx="6267">
                  <c:v>0.375</c:v>
                </c:pt>
                <c:pt idx="6268">
                  <c:v>0.375</c:v>
                </c:pt>
                <c:pt idx="6269">
                  <c:v>0.375</c:v>
                </c:pt>
                <c:pt idx="6270">
                  <c:v>0.375</c:v>
                </c:pt>
                <c:pt idx="6271">
                  <c:v>0.375</c:v>
                </c:pt>
                <c:pt idx="6272">
                  <c:v>0.375</c:v>
                </c:pt>
                <c:pt idx="6273">
                  <c:v>0.375</c:v>
                </c:pt>
                <c:pt idx="6274">
                  <c:v>0.375</c:v>
                </c:pt>
                <c:pt idx="6275">
                  <c:v>0.375</c:v>
                </c:pt>
                <c:pt idx="6276">
                  <c:v>0.375</c:v>
                </c:pt>
                <c:pt idx="6277">
                  <c:v>0.375</c:v>
                </c:pt>
                <c:pt idx="6278">
                  <c:v>0.437</c:v>
                </c:pt>
                <c:pt idx="6279">
                  <c:v>0.375</c:v>
                </c:pt>
                <c:pt idx="6280">
                  <c:v>0.375</c:v>
                </c:pt>
                <c:pt idx="6281">
                  <c:v>0.437</c:v>
                </c:pt>
                <c:pt idx="6282">
                  <c:v>0.437</c:v>
                </c:pt>
                <c:pt idx="6283">
                  <c:v>0.375</c:v>
                </c:pt>
                <c:pt idx="6284">
                  <c:v>0.437</c:v>
                </c:pt>
                <c:pt idx="6285">
                  <c:v>0.437</c:v>
                </c:pt>
                <c:pt idx="6286">
                  <c:v>0.437</c:v>
                </c:pt>
                <c:pt idx="6287">
                  <c:v>0.437</c:v>
                </c:pt>
                <c:pt idx="6288">
                  <c:v>0.437</c:v>
                </c:pt>
                <c:pt idx="6289">
                  <c:v>0.437</c:v>
                </c:pt>
                <c:pt idx="6290">
                  <c:v>0.437</c:v>
                </c:pt>
                <c:pt idx="6291">
                  <c:v>0.437</c:v>
                </c:pt>
                <c:pt idx="6292">
                  <c:v>0.437</c:v>
                </c:pt>
                <c:pt idx="6293">
                  <c:v>0.437</c:v>
                </c:pt>
                <c:pt idx="6294">
                  <c:v>0.437</c:v>
                </c:pt>
                <c:pt idx="6295">
                  <c:v>0.437</c:v>
                </c:pt>
                <c:pt idx="6296">
                  <c:v>0.437</c:v>
                </c:pt>
                <c:pt idx="6297">
                  <c:v>0.437</c:v>
                </c:pt>
                <c:pt idx="6298">
                  <c:v>0.437</c:v>
                </c:pt>
                <c:pt idx="6299">
                  <c:v>0.437</c:v>
                </c:pt>
                <c:pt idx="6300">
                  <c:v>0.437</c:v>
                </c:pt>
                <c:pt idx="6301">
                  <c:v>0.437</c:v>
                </c:pt>
                <c:pt idx="6302">
                  <c:v>0.437</c:v>
                </c:pt>
                <c:pt idx="6303">
                  <c:v>0.437</c:v>
                </c:pt>
                <c:pt idx="6304">
                  <c:v>0.437</c:v>
                </c:pt>
                <c:pt idx="6305">
                  <c:v>0.437</c:v>
                </c:pt>
                <c:pt idx="6306">
                  <c:v>0.437</c:v>
                </c:pt>
                <c:pt idx="6307">
                  <c:v>0.437</c:v>
                </c:pt>
                <c:pt idx="6308">
                  <c:v>0.437</c:v>
                </c:pt>
                <c:pt idx="6309">
                  <c:v>0.5</c:v>
                </c:pt>
                <c:pt idx="6310">
                  <c:v>0.437</c:v>
                </c:pt>
                <c:pt idx="6311">
                  <c:v>0.437</c:v>
                </c:pt>
                <c:pt idx="6312">
                  <c:v>0.437</c:v>
                </c:pt>
                <c:pt idx="6313">
                  <c:v>0.437</c:v>
                </c:pt>
                <c:pt idx="6314">
                  <c:v>0.437</c:v>
                </c:pt>
                <c:pt idx="6315">
                  <c:v>0.437</c:v>
                </c:pt>
                <c:pt idx="6316">
                  <c:v>0.437</c:v>
                </c:pt>
                <c:pt idx="6317">
                  <c:v>0.437</c:v>
                </c:pt>
                <c:pt idx="6318">
                  <c:v>0.437</c:v>
                </c:pt>
                <c:pt idx="6319">
                  <c:v>0.437</c:v>
                </c:pt>
                <c:pt idx="6320">
                  <c:v>0.437</c:v>
                </c:pt>
                <c:pt idx="6321">
                  <c:v>0.437</c:v>
                </c:pt>
                <c:pt idx="6322">
                  <c:v>0.437</c:v>
                </c:pt>
                <c:pt idx="6323">
                  <c:v>0.5</c:v>
                </c:pt>
                <c:pt idx="6324">
                  <c:v>0.437</c:v>
                </c:pt>
                <c:pt idx="6325">
                  <c:v>0.5</c:v>
                </c:pt>
                <c:pt idx="6326">
                  <c:v>0.437</c:v>
                </c:pt>
                <c:pt idx="6327">
                  <c:v>0.5</c:v>
                </c:pt>
                <c:pt idx="6328">
                  <c:v>0.5</c:v>
                </c:pt>
                <c:pt idx="6329">
                  <c:v>0.437</c:v>
                </c:pt>
                <c:pt idx="6330">
                  <c:v>0.437</c:v>
                </c:pt>
                <c:pt idx="6331">
                  <c:v>0.5</c:v>
                </c:pt>
                <c:pt idx="6332">
                  <c:v>0.5</c:v>
                </c:pt>
                <c:pt idx="6333">
                  <c:v>0.437</c:v>
                </c:pt>
                <c:pt idx="6334">
                  <c:v>0.437</c:v>
                </c:pt>
                <c:pt idx="6335">
                  <c:v>0.437</c:v>
                </c:pt>
                <c:pt idx="6336">
                  <c:v>0.437</c:v>
                </c:pt>
                <c:pt idx="6337">
                  <c:v>0.437</c:v>
                </c:pt>
                <c:pt idx="6338">
                  <c:v>0.437</c:v>
                </c:pt>
                <c:pt idx="6339">
                  <c:v>0.437</c:v>
                </c:pt>
                <c:pt idx="6340">
                  <c:v>0.437</c:v>
                </c:pt>
                <c:pt idx="6341">
                  <c:v>0.437</c:v>
                </c:pt>
                <c:pt idx="6342">
                  <c:v>0.437</c:v>
                </c:pt>
                <c:pt idx="6343">
                  <c:v>0.437</c:v>
                </c:pt>
                <c:pt idx="6344">
                  <c:v>0.437</c:v>
                </c:pt>
                <c:pt idx="6345">
                  <c:v>0.437</c:v>
                </c:pt>
                <c:pt idx="6346">
                  <c:v>0.437</c:v>
                </c:pt>
                <c:pt idx="6347">
                  <c:v>0.437</c:v>
                </c:pt>
                <c:pt idx="6348">
                  <c:v>0.437</c:v>
                </c:pt>
                <c:pt idx="6349">
                  <c:v>0.5</c:v>
                </c:pt>
                <c:pt idx="6350">
                  <c:v>0.5</c:v>
                </c:pt>
                <c:pt idx="6351">
                  <c:v>0.437</c:v>
                </c:pt>
                <c:pt idx="6352">
                  <c:v>0.437</c:v>
                </c:pt>
                <c:pt idx="6353">
                  <c:v>0.437</c:v>
                </c:pt>
                <c:pt idx="6354">
                  <c:v>0.437</c:v>
                </c:pt>
                <c:pt idx="6355">
                  <c:v>0.437</c:v>
                </c:pt>
                <c:pt idx="6356">
                  <c:v>0.437</c:v>
                </c:pt>
                <c:pt idx="6357">
                  <c:v>0.437</c:v>
                </c:pt>
                <c:pt idx="6358">
                  <c:v>0.437</c:v>
                </c:pt>
                <c:pt idx="6359">
                  <c:v>0.437</c:v>
                </c:pt>
                <c:pt idx="6360">
                  <c:v>0.5</c:v>
                </c:pt>
                <c:pt idx="6361">
                  <c:v>0.437</c:v>
                </c:pt>
                <c:pt idx="6362">
                  <c:v>0.437</c:v>
                </c:pt>
                <c:pt idx="6363">
                  <c:v>0.437</c:v>
                </c:pt>
                <c:pt idx="6364">
                  <c:v>0.437</c:v>
                </c:pt>
                <c:pt idx="6365">
                  <c:v>0.437</c:v>
                </c:pt>
                <c:pt idx="6366">
                  <c:v>0.437</c:v>
                </c:pt>
                <c:pt idx="6367">
                  <c:v>0.437</c:v>
                </c:pt>
                <c:pt idx="6368">
                  <c:v>0.437</c:v>
                </c:pt>
                <c:pt idx="6369">
                  <c:v>0.437</c:v>
                </c:pt>
                <c:pt idx="6370">
                  <c:v>0.437</c:v>
                </c:pt>
                <c:pt idx="6371">
                  <c:v>0.437</c:v>
                </c:pt>
                <c:pt idx="6372">
                  <c:v>0.437</c:v>
                </c:pt>
                <c:pt idx="6373">
                  <c:v>0.437</c:v>
                </c:pt>
                <c:pt idx="6374">
                  <c:v>0.437</c:v>
                </c:pt>
                <c:pt idx="6375">
                  <c:v>0.5</c:v>
                </c:pt>
                <c:pt idx="6376">
                  <c:v>0.5</c:v>
                </c:pt>
                <c:pt idx="6377">
                  <c:v>0.5</c:v>
                </c:pt>
                <c:pt idx="6378">
                  <c:v>0.5</c:v>
                </c:pt>
                <c:pt idx="6379">
                  <c:v>0.5</c:v>
                </c:pt>
                <c:pt idx="6380">
                  <c:v>0.5</c:v>
                </c:pt>
                <c:pt idx="6381">
                  <c:v>0.5</c:v>
                </c:pt>
                <c:pt idx="6382">
                  <c:v>0.5</c:v>
                </c:pt>
                <c:pt idx="6383">
                  <c:v>0.5</c:v>
                </c:pt>
                <c:pt idx="6384">
                  <c:v>0.5</c:v>
                </c:pt>
                <c:pt idx="6385">
                  <c:v>0.5</c:v>
                </c:pt>
                <c:pt idx="6386">
                  <c:v>0.5</c:v>
                </c:pt>
                <c:pt idx="6387">
                  <c:v>0.437</c:v>
                </c:pt>
                <c:pt idx="6388">
                  <c:v>0.437</c:v>
                </c:pt>
                <c:pt idx="6389">
                  <c:v>0.437</c:v>
                </c:pt>
                <c:pt idx="6390">
                  <c:v>0.5</c:v>
                </c:pt>
                <c:pt idx="6391">
                  <c:v>0.5</c:v>
                </c:pt>
                <c:pt idx="6392">
                  <c:v>0.5</c:v>
                </c:pt>
                <c:pt idx="6393">
                  <c:v>0.5</c:v>
                </c:pt>
                <c:pt idx="6394">
                  <c:v>0.5</c:v>
                </c:pt>
                <c:pt idx="6395">
                  <c:v>0.5</c:v>
                </c:pt>
                <c:pt idx="6396">
                  <c:v>0.5</c:v>
                </c:pt>
                <c:pt idx="6397">
                  <c:v>0.5</c:v>
                </c:pt>
                <c:pt idx="6398">
                  <c:v>0.5</c:v>
                </c:pt>
                <c:pt idx="6399">
                  <c:v>0.437</c:v>
                </c:pt>
                <c:pt idx="6400">
                  <c:v>0.437</c:v>
                </c:pt>
                <c:pt idx="6401">
                  <c:v>0.5</c:v>
                </c:pt>
                <c:pt idx="6402">
                  <c:v>0.5</c:v>
                </c:pt>
                <c:pt idx="6403">
                  <c:v>0.5</c:v>
                </c:pt>
                <c:pt idx="6404">
                  <c:v>0.5</c:v>
                </c:pt>
                <c:pt idx="6405">
                  <c:v>0.5</c:v>
                </c:pt>
                <c:pt idx="6406">
                  <c:v>0.5</c:v>
                </c:pt>
                <c:pt idx="6407">
                  <c:v>0.5</c:v>
                </c:pt>
                <c:pt idx="6408">
                  <c:v>0.5</c:v>
                </c:pt>
                <c:pt idx="6409">
                  <c:v>0.5</c:v>
                </c:pt>
                <c:pt idx="6410">
                  <c:v>0.5</c:v>
                </c:pt>
                <c:pt idx="6411">
                  <c:v>0.5</c:v>
                </c:pt>
                <c:pt idx="6412">
                  <c:v>0.5</c:v>
                </c:pt>
                <c:pt idx="6413">
                  <c:v>0.437</c:v>
                </c:pt>
                <c:pt idx="6414">
                  <c:v>0.5</c:v>
                </c:pt>
                <c:pt idx="6415">
                  <c:v>0.5</c:v>
                </c:pt>
                <c:pt idx="6416">
                  <c:v>0.5</c:v>
                </c:pt>
                <c:pt idx="6417">
                  <c:v>0.5</c:v>
                </c:pt>
                <c:pt idx="6418">
                  <c:v>0.5</c:v>
                </c:pt>
                <c:pt idx="6419">
                  <c:v>0.5</c:v>
                </c:pt>
                <c:pt idx="6420">
                  <c:v>0.5</c:v>
                </c:pt>
                <c:pt idx="6421">
                  <c:v>0.5</c:v>
                </c:pt>
                <c:pt idx="6422">
                  <c:v>0.5</c:v>
                </c:pt>
                <c:pt idx="6423">
                  <c:v>0.5</c:v>
                </c:pt>
                <c:pt idx="6424">
                  <c:v>0.5</c:v>
                </c:pt>
                <c:pt idx="6425">
                  <c:v>0.5</c:v>
                </c:pt>
                <c:pt idx="6426">
                  <c:v>0.5</c:v>
                </c:pt>
                <c:pt idx="6427">
                  <c:v>0.5</c:v>
                </c:pt>
                <c:pt idx="6428">
                  <c:v>0.5</c:v>
                </c:pt>
                <c:pt idx="6429">
                  <c:v>0.5</c:v>
                </c:pt>
                <c:pt idx="6430">
                  <c:v>0.5</c:v>
                </c:pt>
                <c:pt idx="6431">
                  <c:v>0.5</c:v>
                </c:pt>
                <c:pt idx="6432">
                  <c:v>0.5</c:v>
                </c:pt>
                <c:pt idx="6433">
                  <c:v>0.5</c:v>
                </c:pt>
                <c:pt idx="6434">
                  <c:v>0.5</c:v>
                </c:pt>
                <c:pt idx="6435">
                  <c:v>0.5</c:v>
                </c:pt>
                <c:pt idx="6436">
                  <c:v>0.5</c:v>
                </c:pt>
                <c:pt idx="6437">
                  <c:v>0.5</c:v>
                </c:pt>
                <c:pt idx="6438">
                  <c:v>0.5</c:v>
                </c:pt>
                <c:pt idx="6439">
                  <c:v>0.5</c:v>
                </c:pt>
                <c:pt idx="6440">
                  <c:v>0.5</c:v>
                </c:pt>
                <c:pt idx="6441">
                  <c:v>0.56200000000000006</c:v>
                </c:pt>
                <c:pt idx="6442">
                  <c:v>0.5</c:v>
                </c:pt>
                <c:pt idx="6443">
                  <c:v>0.5</c:v>
                </c:pt>
                <c:pt idx="6444">
                  <c:v>0.5</c:v>
                </c:pt>
                <c:pt idx="6445">
                  <c:v>0.5</c:v>
                </c:pt>
                <c:pt idx="6446">
                  <c:v>0.5</c:v>
                </c:pt>
                <c:pt idx="6447">
                  <c:v>0.5</c:v>
                </c:pt>
                <c:pt idx="6448">
                  <c:v>0.5</c:v>
                </c:pt>
                <c:pt idx="6449">
                  <c:v>0.5</c:v>
                </c:pt>
                <c:pt idx="6450">
                  <c:v>0.56200000000000006</c:v>
                </c:pt>
                <c:pt idx="6451">
                  <c:v>0.5</c:v>
                </c:pt>
                <c:pt idx="6452">
                  <c:v>0.56200000000000006</c:v>
                </c:pt>
                <c:pt idx="6453">
                  <c:v>0.5</c:v>
                </c:pt>
                <c:pt idx="6454">
                  <c:v>0.56200000000000006</c:v>
                </c:pt>
                <c:pt idx="6455">
                  <c:v>0.56200000000000006</c:v>
                </c:pt>
                <c:pt idx="6456">
                  <c:v>0.56200000000000006</c:v>
                </c:pt>
                <c:pt idx="6457">
                  <c:v>0.56200000000000006</c:v>
                </c:pt>
                <c:pt idx="6458">
                  <c:v>0.56200000000000006</c:v>
                </c:pt>
                <c:pt idx="6459">
                  <c:v>0.56200000000000006</c:v>
                </c:pt>
                <c:pt idx="6460">
                  <c:v>0.56200000000000006</c:v>
                </c:pt>
                <c:pt idx="6461">
                  <c:v>0.625</c:v>
                </c:pt>
                <c:pt idx="6462">
                  <c:v>0.56200000000000006</c:v>
                </c:pt>
                <c:pt idx="6463">
                  <c:v>0.56200000000000006</c:v>
                </c:pt>
                <c:pt idx="6464">
                  <c:v>0.56200000000000006</c:v>
                </c:pt>
                <c:pt idx="6465">
                  <c:v>0.56200000000000006</c:v>
                </c:pt>
                <c:pt idx="6466">
                  <c:v>0.56200000000000006</c:v>
                </c:pt>
                <c:pt idx="6467">
                  <c:v>0.56200000000000006</c:v>
                </c:pt>
                <c:pt idx="6468">
                  <c:v>0.56200000000000006</c:v>
                </c:pt>
                <c:pt idx="6469">
                  <c:v>0.56200000000000006</c:v>
                </c:pt>
                <c:pt idx="6470">
                  <c:v>0.56200000000000006</c:v>
                </c:pt>
                <c:pt idx="6471">
                  <c:v>0.56200000000000006</c:v>
                </c:pt>
                <c:pt idx="6472">
                  <c:v>0.56200000000000006</c:v>
                </c:pt>
                <c:pt idx="6473">
                  <c:v>0.56200000000000006</c:v>
                </c:pt>
                <c:pt idx="6474">
                  <c:v>0.56200000000000006</c:v>
                </c:pt>
                <c:pt idx="6475">
                  <c:v>0.56200000000000006</c:v>
                </c:pt>
                <c:pt idx="6476">
                  <c:v>0.56200000000000006</c:v>
                </c:pt>
                <c:pt idx="6477">
                  <c:v>0.56200000000000006</c:v>
                </c:pt>
                <c:pt idx="6478">
                  <c:v>0.56200000000000006</c:v>
                </c:pt>
                <c:pt idx="6479">
                  <c:v>0.56200000000000006</c:v>
                </c:pt>
                <c:pt idx="6480">
                  <c:v>0.56200000000000006</c:v>
                </c:pt>
                <c:pt idx="6481">
                  <c:v>0.56200000000000006</c:v>
                </c:pt>
                <c:pt idx="6482">
                  <c:v>0.56200000000000006</c:v>
                </c:pt>
                <c:pt idx="6483">
                  <c:v>0.56200000000000006</c:v>
                </c:pt>
                <c:pt idx="6484">
                  <c:v>0.56200000000000006</c:v>
                </c:pt>
                <c:pt idx="6485">
                  <c:v>0.56200000000000006</c:v>
                </c:pt>
                <c:pt idx="6486">
                  <c:v>0.56200000000000006</c:v>
                </c:pt>
                <c:pt idx="6487">
                  <c:v>0.56200000000000006</c:v>
                </c:pt>
                <c:pt idx="6488">
                  <c:v>0.56200000000000006</c:v>
                </c:pt>
                <c:pt idx="6489">
                  <c:v>0.56200000000000006</c:v>
                </c:pt>
                <c:pt idx="6490">
                  <c:v>0.56200000000000006</c:v>
                </c:pt>
                <c:pt idx="6491">
                  <c:v>0.56200000000000006</c:v>
                </c:pt>
                <c:pt idx="6492">
                  <c:v>0.56200000000000006</c:v>
                </c:pt>
                <c:pt idx="6493">
                  <c:v>0.56200000000000006</c:v>
                </c:pt>
                <c:pt idx="6494">
                  <c:v>0.56200000000000006</c:v>
                </c:pt>
                <c:pt idx="6495">
                  <c:v>0.56200000000000006</c:v>
                </c:pt>
                <c:pt idx="6496">
                  <c:v>0.56200000000000006</c:v>
                </c:pt>
                <c:pt idx="6497">
                  <c:v>0.56200000000000006</c:v>
                </c:pt>
                <c:pt idx="6498">
                  <c:v>0.56200000000000006</c:v>
                </c:pt>
                <c:pt idx="6499">
                  <c:v>0.56200000000000006</c:v>
                </c:pt>
                <c:pt idx="6500">
                  <c:v>0.5</c:v>
                </c:pt>
                <c:pt idx="6501">
                  <c:v>0.5</c:v>
                </c:pt>
                <c:pt idx="6502">
                  <c:v>0.56200000000000006</c:v>
                </c:pt>
                <c:pt idx="6503">
                  <c:v>0.56200000000000006</c:v>
                </c:pt>
                <c:pt idx="6504">
                  <c:v>0.56200000000000006</c:v>
                </c:pt>
                <c:pt idx="6505">
                  <c:v>0.56200000000000006</c:v>
                </c:pt>
                <c:pt idx="6506">
                  <c:v>0.56200000000000006</c:v>
                </c:pt>
                <c:pt idx="6507">
                  <c:v>0.56200000000000006</c:v>
                </c:pt>
                <c:pt idx="6508">
                  <c:v>0.56200000000000006</c:v>
                </c:pt>
                <c:pt idx="6509">
                  <c:v>0.56200000000000006</c:v>
                </c:pt>
                <c:pt idx="6510">
                  <c:v>0.56200000000000006</c:v>
                </c:pt>
                <c:pt idx="6511">
                  <c:v>0.56200000000000006</c:v>
                </c:pt>
                <c:pt idx="6512">
                  <c:v>0.56200000000000006</c:v>
                </c:pt>
                <c:pt idx="6513">
                  <c:v>0.56200000000000006</c:v>
                </c:pt>
                <c:pt idx="6514">
                  <c:v>0.56200000000000006</c:v>
                </c:pt>
                <c:pt idx="6515">
                  <c:v>0.56200000000000006</c:v>
                </c:pt>
                <c:pt idx="6516">
                  <c:v>0.56200000000000006</c:v>
                </c:pt>
                <c:pt idx="6517">
                  <c:v>0.56200000000000006</c:v>
                </c:pt>
                <c:pt idx="6518">
                  <c:v>0.56200000000000006</c:v>
                </c:pt>
                <c:pt idx="6519">
                  <c:v>0.625</c:v>
                </c:pt>
                <c:pt idx="6520">
                  <c:v>0.625</c:v>
                </c:pt>
                <c:pt idx="6521">
                  <c:v>0.625</c:v>
                </c:pt>
                <c:pt idx="6522">
                  <c:v>0.625</c:v>
                </c:pt>
                <c:pt idx="6523">
                  <c:v>0.625</c:v>
                </c:pt>
                <c:pt idx="6524">
                  <c:v>0.68700000000000006</c:v>
                </c:pt>
                <c:pt idx="6525">
                  <c:v>0.68700000000000006</c:v>
                </c:pt>
                <c:pt idx="6526">
                  <c:v>0.68700000000000006</c:v>
                </c:pt>
                <c:pt idx="6527">
                  <c:v>0.68700000000000006</c:v>
                </c:pt>
                <c:pt idx="6528">
                  <c:v>0.68700000000000006</c:v>
                </c:pt>
                <c:pt idx="6529">
                  <c:v>0.68700000000000006</c:v>
                </c:pt>
                <c:pt idx="6530">
                  <c:v>0.68700000000000006</c:v>
                </c:pt>
                <c:pt idx="6531">
                  <c:v>0.68700000000000006</c:v>
                </c:pt>
                <c:pt idx="6532">
                  <c:v>0.68700000000000006</c:v>
                </c:pt>
                <c:pt idx="6533">
                  <c:v>0.68700000000000006</c:v>
                </c:pt>
                <c:pt idx="6534">
                  <c:v>0.68700000000000006</c:v>
                </c:pt>
                <c:pt idx="6535">
                  <c:v>0.68700000000000006</c:v>
                </c:pt>
                <c:pt idx="6536">
                  <c:v>0.68700000000000006</c:v>
                </c:pt>
                <c:pt idx="6537">
                  <c:v>0.68700000000000006</c:v>
                </c:pt>
                <c:pt idx="6538">
                  <c:v>0.68700000000000006</c:v>
                </c:pt>
                <c:pt idx="6539">
                  <c:v>0.68700000000000006</c:v>
                </c:pt>
                <c:pt idx="6540">
                  <c:v>0.68700000000000006</c:v>
                </c:pt>
                <c:pt idx="6541">
                  <c:v>0.68700000000000006</c:v>
                </c:pt>
                <c:pt idx="6542">
                  <c:v>0.68700000000000006</c:v>
                </c:pt>
                <c:pt idx="6543">
                  <c:v>0.68700000000000006</c:v>
                </c:pt>
                <c:pt idx="6544">
                  <c:v>0.68700000000000006</c:v>
                </c:pt>
                <c:pt idx="6545">
                  <c:v>0.68700000000000006</c:v>
                </c:pt>
                <c:pt idx="6546">
                  <c:v>0.68700000000000006</c:v>
                </c:pt>
                <c:pt idx="6547">
                  <c:v>0.68700000000000006</c:v>
                </c:pt>
                <c:pt idx="6548">
                  <c:v>0.68700000000000006</c:v>
                </c:pt>
                <c:pt idx="6549">
                  <c:v>0.68700000000000006</c:v>
                </c:pt>
                <c:pt idx="6550">
                  <c:v>0.68700000000000006</c:v>
                </c:pt>
                <c:pt idx="6551">
                  <c:v>0.68700000000000006</c:v>
                </c:pt>
                <c:pt idx="6552">
                  <c:v>0.625</c:v>
                </c:pt>
                <c:pt idx="6553">
                  <c:v>0.625</c:v>
                </c:pt>
                <c:pt idx="6554">
                  <c:v>0.625</c:v>
                </c:pt>
                <c:pt idx="6555">
                  <c:v>0.625</c:v>
                </c:pt>
                <c:pt idx="6556">
                  <c:v>0.625</c:v>
                </c:pt>
                <c:pt idx="6557">
                  <c:v>0.625</c:v>
                </c:pt>
                <c:pt idx="6558">
                  <c:v>0.625</c:v>
                </c:pt>
                <c:pt idx="6559">
                  <c:v>0.56200000000000006</c:v>
                </c:pt>
                <c:pt idx="6560">
                  <c:v>0.56200000000000006</c:v>
                </c:pt>
                <c:pt idx="6561">
                  <c:v>0.625</c:v>
                </c:pt>
                <c:pt idx="6562">
                  <c:v>0.56200000000000006</c:v>
                </c:pt>
                <c:pt idx="6563">
                  <c:v>0.56200000000000006</c:v>
                </c:pt>
                <c:pt idx="6564">
                  <c:v>0.56200000000000006</c:v>
                </c:pt>
                <c:pt idx="6565">
                  <c:v>0.56200000000000006</c:v>
                </c:pt>
                <c:pt idx="6566">
                  <c:v>0.56200000000000006</c:v>
                </c:pt>
                <c:pt idx="6567">
                  <c:v>0.56200000000000006</c:v>
                </c:pt>
                <c:pt idx="6568">
                  <c:v>0.56200000000000006</c:v>
                </c:pt>
                <c:pt idx="6569">
                  <c:v>0.56200000000000006</c:v>
                </c:pt>
                <c:pt idx="6570">
                  <c:v>0.56200000000000006</c:v>
                </c:pt>
                <c:pt idx="6571">
                  <c:v>0.56200000000000006</c:v>
                </c:pt>
                <c:pt idx="6572">
                  <c:v>0.56200000000000006</c:v>
                </c:pt>
                <c:pt idx="6573">
                  <c:v>0.56200000000000006</c:v>
                </c:pt>
                <c:pt idx="6574">
                  <c:v>0.56200000000000006</c:v>
                </c:pt>
                <c:pt idx="6575">
                  <c:v>0.56200000000000006</c:v>
                </c:pt>
                <c:pt idx="6576">
                  <c:v>0.56200000000000006</c:v>
                </c:pt>
                <c:pt idx="6577">
                  <c:v>0.56200000000000006</c:v>
                </c:pt>
                <c:pt idx="6578">
                  <c:v>0.56200000000000006</c:v>
                </c:pt>
                <c:pt idx="6579">
                  <c:v>0.56200000000000006</c:v>
                </c:pt>
                <c:pt idx="6580">
                  <c:v>0.56200000000000006</c:v>
                </c:pt>
                <c:pt idx="6581">
                  <c:v>0.56200000000000006</c:v>
                </c:pt>
                <c:pt idx="6582">
                  <c:v>0.56200000000000006</c:v>
                </c:pt>
                <c:pt idx="6583">
                  <c:v>0.56200000000000006</c:v>
                </c:pt>
                <c:pt idx="6584">
                  <c:v>0.56200000000000006</c:v>
                </c:pt>
                <c:pt idx="6585">
                  <c:v>0.56200000000000006</c:v>
                </c:pt>
                <c:pt idx="6586">
                  <c:v>0.56200000000000006</c:v>
                </c:pt>
                <c:pt idx="6587">
                  <c:v>0.56200000000000006</c:v>
                </c:pt>
                <c:pt idx="6588">
                  <c:v>0.56200000000000006</c:v>
                </c:pt>
                <c:pt idx="6589">
                  <c:v>0.56200000000000006</c:v>
                </c:pt>
                <c:pt idx="6590">
                  <c:v>0.56200000000000006</c:v>
                </c:pt>
                <c:pt idx="6591">
                  <c:v>0.56200000000000006</c:v>
                </c:pt>
                <c:pt idx="6592">
                  <c:v>0.56200000000000006</c:v>
                </c:pt>
                <c:pt idx="6593">
                  <c:v>0.56200000000000006</c:v>
                </c:pt>
                <c:pt idx="6594">
                  <c:v>0.56200000000000006</c:v>
                </c:pt>
                <c:pt idx="6595">
                  <c:v>0.56200000000000006</c:v>
                </c:pt>
                <c:pt idx="6596">
                  <c:v>0.56200000000000006</c:v>
                </c:pt>
                <c:pt idx="6597">
                  <c:v>0.56200000000000006</c:v>
                </c:pt>
                <c:pt idx="6598">
                  <c:v>0.56200000000000006</c:v>
                </c:pt>
                <c:pt idx="6599">
                  <c:v>0.56200000000000006</c:v>
                </c:pt>
                <c:pt idx="6600">
                  <c:v>0.56200000000000006</c:v>
                </c:pt>
                <c:pt idx="6601">
                  <c:v>0.56200000000000006</c:v>
                </c:pt>
                <c:pt idx="6602">
                  <c:v>0.56200000000000006</c:v>
                </c:pt>
                <c:pt idx="6603">
                  <c:v>0.56200000000000006</c:v>
                </c:pt>
                <c:pt idx="6604">
                  <c:v>0.56200000000000006</c:v>
                </c:pt>
                <c:pt idx="6605">
                  <c:v>0.56200000000000006</c:v>
                </c:pt>
                <c:pt idx="6606">
                  <c:v>0.56200000000000006</c:v>
                </c:pt>
                <c:pt idx="6607">
                  <c:v>0.56200000000000006</c:v>
                </c:pt>
                <c:pt idx="6608">
                  <c:v>0.56200000000000006</c:v>
                </c:pt>
                <c:pt idx="6609">
                  <c:v>0.56200000000000006</c:v>
                </c:pt>
                <c:pt idx="6610">
                  <c:v>0.56200000000000006</c:v>
                </c:pt>
                <c:pt idx="6611">
                  <c:v>0.56200000000000006</c:v>
                </c:pt>
                <c:pt idx="6612">
                  <c:v>0.56200000000000006</c:v>
                </c:pt>
                <c:pt idx="6613">
                  <c:v>0.56200000000000006</c:v>
                </c:pt>
                <c:pt idx="6614">
                  <c:v>0.56200000000000006</c:v>
                </c:pt>
                <c:pt idx="6615">
                  <c:v>0.56200000000000006</c:v>
                </c:pt>
                <c:pt idx="6616">
                  <c:v>0.56200000000000006</c:v>
                </c:pt>
                <c:pt idx="6617">
                  <c:v>0.56200000000000006</c:v>
                </c:pt>
                <c:pt idx="6618">
                  <c:v>0.56200000000000006</c:v>
                </c:pt>
                <c:pt idx="6619">
                  <c:v>0.56200000000000006</c:v>
                </c:pt>
                <c:pt idx="6620">
                  <c:v>0.56200000000000006</c:v>
                </c:pt>
                <c:pt idx="6621">
                  <c:v>0.56200000000000006</c:v>
                </c:pt>
                <c:pt idx="6622">
                  <c:v>0.56200000000000006</c:v>
                </c:pt>
                <c:pt idx="6623">
                  <c:v>0.56200000000000006</c:v>
                </c:pt>
                <c:pt idx="6624">
                  <c:v>0.56200000000000006</c:v>
                </c:pt>
                <c:pt idx="6625">
                  <c:v>0.56200000000000006</c:v>
                </c:pt>
                <c:pt idx="6626">
                  <c:v>0.56200000000000006</c:v>
                </c:pt>
                <c:pt idx="6627">
                  <c:v>0.56200000000000006</c:v>
                </c:pt>
                <c:pt idx="6628">
                  <c:v>0.56200000000000006</c:v>
                </c:pt>
                <c:pt idx="6629">
                  <c:v>0.56200000000000006</c:v>
                </c:pt>
                <c:pt idx="6630">
                  <c:v>0.56200000000000006</c:v>
                </c:pt>
                <c:pt idx="6631">
                  <c:v>0.56200000000000006</c:v>
                </c:pt>
                <c:pt idx="6632">
                  <c:v>0.56200000000000006</c:v>
                </c:pt>
                <c:pt idx="6633">
                  <c:v>0.56200000000000006</c:v>
                </c:pt>
                <c:pt idx="6634">
                  <c:v>0.56200000000000006</c:v>
                </c:pt>
                <c:pt idx="6635">
                  <c:v>0.56200000000000006</c:v>
                </c:pt>
                <c:pt idx="6636">
                  <c:v>0.56200000000000006</c:v>
                </c:pt>
                <c:pt idx="6637">
                  <c:v>0.56200000000000006</c:v>
                </c:pt>
                <c:pt idx="6638">
                  <c:v>0.56200000000000006</c:v>
                </c:pt>
                <c:pt idx="6639">
                  <c:v>0.56200000000000006</c:v>
                </c:pt>
                <c:pt idx="6640">
                  <c:v>0.56200000000000006</c:v>
                </c:pt>
                <c:pt idx="6641">
                  <c:v>0.56200000000000006</c:v>
                </c:pt>
                <c:pt idx="6642">
                  <c:v>0.56200000000000006</c:v>
                </c:pt>
                <c:pt idx="6643">
                  <c:v>0.56200000000000006</c:v>
                </c:pt>
                <c:pt idx="6644">
                  <c:v>0.56200000000000006</c:v>
                </c:pt>
                <c:pt idx="6645">
                  <c:v>0.56200000000000006</c:v>
                </c:pt>
                <c:pt idx="6646">
                  <c:v>0.56200000000000006</c:v>
                </c:pt>
                <c:pt idx="6647">
                  <c:v>0.56200000000000006</c:v>
                </c:pt>
                <c:pt idx="6648">
                  <c:v>0.56200000000000006</c:v>
                </c:pt>
                <c:pt idx="6649">
                  <c:v>0.56200000000000006</c:v>
                </c:pt>
                <c:pt idx="6650">
                  <c:v>0.56200000000000006</c:v>
                </c:pt>
                <c:pt idx="6651">
                  <c:v>0.56200000000000006</c:v>
                </c:pt>
                <c:pt idx="6652">
                  <c:v>0.56200000000000006</c:v>
                </c:pt>
                <c:pt idx="6653">
                  <c:v>0.56200000000000006</c:v>
                </c:pt>
                <c:pt idx="6654">
                  <c:v>0.56200000000000006</c:v>
                </c:pt>
                <c:pt idx="6655">
                  <c:v>0.56200000000000006</c:v>
                </c:pt>
                <c:pt idx="6656">
                  <c:v>0.56200000000000006</c:v>
                </c:pt>
                <c:pt idx="6657">
                  <c:v>0.56200000000000006</c:v>
                </c:pt>
                <c:pt idx="6658">
                  <c:v>0.56200000000000006</c:v>
                </c:pt>
                <c:pt idx="6659">
                  <c:v>0.56200000000000006</c:v>
                </c:pt>
                <c:pt idx="6660">
                  <c:v>0.56200000000000006</c:v>
                </c:pt>
                <c:pt idx="6661">
                  <c:v>0.56200000000000006</c:v>
                </c:pt>
                <c:pt idx="6662">
                  <c:v>0.56200000000000006</c:v>
                </c:pt>
                <c:pt idx="6663">
                  <c:v>0.56200000000000006</c:v>
                </c:pt>
                <c:pt idx="6664">
                  <c:v>0.56200000000000006</c:v>
                </c:pt>
                <c:pt idx="6665">
                  <c:v>0.56200000000000006</c:v>
                </c:pt>
                <c:pt idx="6666">
                  <c:v>0.56200000000000006</c:v>
                </c:pt>
                <c:pt idx="6667">
                  <c:v>0.56200000000000006</c:v>
                </c:pt>
                <c:pt idx="6668">
                  <c:v>0.56200000000000006</c:v>
                </c:pt>
                <c:pt idx="6669">
                  <c:v>0.625</c:v>
                </c:pt>
                <c:pt idx="6670">
                  <c:v>0.625</c:v>
                </c:pt>
                <c:pt idx="6671">
                  <c:v>0.625</c:v>
                </c:pt>
                <c:pt idx="6672">
                  <c:v>0.625</c:v>
                </c:pt>
                <c:pt idx="6673">
                  <c:v>0.56200000000000006</c:v>
                </c:pt>
                <c:pt idx="6674">
                  <c:v>0.625</c:v>
                </c:pt>
                <c:pt idx="6675">
                  <c:v>0.625</c:v>
                </c:pt>
                <c:pt idx="6676">
                  <c:v>0.625</c:v>
                </c:pt>
                <c:pt idx="6677">
                  <c:v>0.625</c:v>
                </c:pt>
                <c:pt idx="6678">
                  <c:v>0.625</c:v>
                </c:pt>
                <c:pt idx="6679">
                  <c:v>0.625</c:v>
                </c:pt>
                <c:pt idx="6680">
                  <c:v>0.625</c:v>
                </c:pt>
                <c:pt idx="6681">
                  <c:v>0.625</c:v>
                </c:pt>
                <c:pt idx="6682">
                  <c:v>0.625</c:v>
                </c:pt>
                <c:pt idx="6683">
                  <c:v>0.625</c:v>
                </c:pt>
                <c:pt idx="6684">
                  <c:v>0.625</c:v>
                </c:pt>
                <c:pt idx="6685">
                  <c:v>0.625</c:v>
                </c:pt>
                <c:pt idx="6686">
                  <c:v>0.625</c:v>
                </c:pt>
                <c:pt idx="6687">
                  <c:v>0.625</c:v>
                </c:pt>
                <c:pt idx="6688">
                  <c:v>0.625</c:v>
                </c:pt>
                <c:pt idx="6689">
                  <c:v>0.625</c:v>
                </c:pt>
                <c:pt idx="6690">
                  <c:v>0.625</c:v>
                </c:pt>
                <c:pt idx="6691">
                  <c:v>0.625</c:v>
                </c:pt>
                <c:pt idx="6692">
                  <c:v>0.625</c:v>
                </c:pt>
                <c:pt idx="6693">
                  <c:v>0.625</c:v>
                </c:pt>
                <c:pt idx="6694">
                  <c:v>0.625</c:v>
                </c:pt>
                <c:pt idx="6695">
                  <c:v>0.625</c:v>
                </c:pt>
                <c:pt idx="6696">
                  <c:v>0.625</c:v>
                </c:pt>
                <c:pt idx="6697">
                  <c:v>0.625</c:v>
                </c:pt>
                <c:pt idx="6698">
                  <c:v>0.625</c:v>
                </c:pt>
                <c:pt idx="6699">
                  <c:v>0.625</c:v>
                </c:pt>
                <c:pt idx="6700">
                  <c:v>0.625</c:v>
                </c:pt>
                <c:pt idx="6701">
                  <c:v>0.625</c:v>
                </c:pt>
                <c:pt idx="6702">
                  <c:v>0.625</c:v>
                </c:pt>
                <c:pt idx="6703">
                  <c:v>0.625</c:v>
                </c:pt>
                <c:pt idx="6704">
                  <c:v>0.625</c:v>
                </c:pt>
                <c:pt idx="6705">
                  <c:v>0.625</c:v>
                </c:pt>
                <c:pt idx="6706">
                  <c:v>0.625</c:v>
                </c:pt>
                <c:pt idx="6707">
                  <c:v>0.625</c:v>
                </c:pt>
                <c:pt idx="6708">
                  <c:v>0.625</c:v>
                </c:pt>
                <c:pt idx="6709">
                  <c:v>0.625</c:v>
                </c:pt>
                <c:pt idx="6710">
                  <c:v>0.625</c:v>
                </c:pt>
                <c:pt idx="6711">
                  <c:v>0.625</c:v>
                </c:pt>
                <c:pt idx="6712">
                  <c:v>0.625</c:v>
                </c:pt>
                <c:pt idx="6713">
                  <c:v>0.625</c:v>
                </c:pt>
                <c:pt idx="6714">
                  <c:v>0.625</c:v>
                </c:pt>
                <c:pt idx="6715">
                  <c:v>0.625</c:v>
                </c:pt>
                <c:pt idx="6716">
                  <c:v>0.625</c:v>
                </c:pt>
                <c:pt idx="6717">
                  <c:v>0.625</c:v>
                </c:pt>
                <c:pt idx="6718">
                  <c:v>0.625</c:v>
                </c:pt>
                <c:pt idx="6719">
                  <c:v>0.625</c:v>
                </c:pt>
                <c:pt idx="6720">
                  <c:v>0.625</c:v>
                </c:pt>
                <c:pt idx="6721">
                  <c:v>0.625</c:v>
                </c:pt>
                <c:pt idx="6722">
                  <c:v>0.625</c:v>
                </c:pt>
                <c:pt idx="6723">
                  <c:v>0.625</c:v>
                </c:pt>
                <c:pt idx="6724">
                  <c:v>0.625</c:v>
                </c:pt>
                <c:pt idx="6725">
                  <c:v>0.625</c:v>
                </c:pt>
                <c:pt idx="6726">
                  <c:v>0.625</c:v>
                </c:pt>
                <c:pt idx="6727">
                  <c:v>0.625</c:v>
                </c:pt>
                <c:pt idx="6728">
                  <c:v>0.625</c:v>
                </c:pt>
                <c:pt idx="6729">
                  <c:v>0.625</c:v>
                </c:pt>
                <c:pt idx="6730">
                  <c:v>0.625</c:v>
                </c:pt>
                <c:pt idx="6731">
                  <c:v>0.625</c:v>
                </c:pt>
                <c:pt idx="6732">
                  <c:v>0.625</c:v>
                </c:pt>
                <c:pt idx="6733">
                  <c:v>0.68700000000000006</c:v>
                </c:pt>
                <c:pt idx="6734">
                  <c:v>0.625</c:v>
                </c:pt>
                <c:pt idx="6735">
                  <c:v>0.68700000000000006</c:v>
                </c:pt>
                <c:pt idx="6736">
                  <c:v>0.625</c:v>
                </c:pt>
                <c:pt idx="6737">
                  <c:v>0.625</c:v>
                </c:pt>
                <c:pt idx="6738">
                  <c:v>0.625</c:v>
                </c:pt>
                <c:pt idx="6739">
                  <c:v>0.625</c:v>
                </c:pt>
                <c:pt idx="6740">
                  <c:v>0.625</c:v>
                </c:pt>
                <c:pt idx="6741">
                  <c:v>0.625</c:v>
                </c:pt>
                <c:pt idx="6742">
                  <c:v>0.625</c:v>
                </c:pt>
                <c:pt idx="6743">
                  <c:v>0.625</c:v>
                </c:pt>
                <c:pt idx="6744">
                  <c:v>0.625</c:v>
                </c:pt>
                <c:pt idx="6745">
                  <c:v>0.625</c:v>
                </c:pt>
                <c:pt idx="6746">
                  <c:v>0.625</c:v>
                </c:pt>
                <c:pt idx="6747">
                  <c:v>0.625</c:v>
                </c:pt>
                <c:pt idx="6748">
                  <c:v>0.625</c:v>
                </c:pt>
                <c:pt idx="6749">
                  <c:v>0.68700000000000006</c:v>
                </c:pt>
                <c:pt idx="6750">
                  <c:v>0.68700000000000006</c:v>
                </c:pt>
                <c:pt idx="6751">
                  <c:v>0.625</c:v>
                </c:pt>
                <c:pt idx="6752">
                  <c:v>0.68700000000000006</c:v>
                </c:pt>
                <c:pt idx="6753">
                  <c:v>0.625</c:v>
                </c:pt>
                <c:pt idx="6754">
                  <c:v>0.68700000000000006</c:v>
                </c:pt>
                <c:pt idx="6755">
                  <c:v>0.68700000000000006</c:v>
                </c:pt>
                <c:pt idx="6756">
                  <c:v>0.68700000000000006</c:v>
                </c:pt>
                <c:pt idx="6757">
                  <c:v>0.68700000000000006</c:v>
                </c:pt>
                <c:pt idx="6758">
                  <c:v>0.68700000000000006</c:v>
                </c:pt>
                <c:pt idx="6759">
                  <c:v>0.68700000000000006</c:v>
                </c:pt>
                <c:pt idx="6760">
                  <c:v>0.68700000000000006</c:v>
                </c:pt>
                <c:pt idx="6761">
                  <c:v>0.68700000000000006</c:v>
                </c:pt>
                <c:pt idx="6762">
                  <c:v>0.68700000000000006</c:v>
                </c:pt>
                <c:pt idx="6763">
                  <c:v>0.68700000000000006</c:v>
                </c:pt>
                <c:pt idx="6764">
                  <c:v>0.68700000000000006</c:v>
                </c:pt>
                <c:pt idx="6765">
                  <c:v>0.68700000000000006</c:v>
                </c:pt>
                <c:pt idx="6766">
                  <c:v>0.68700000000000006</c:v>
                </c:pt>
                <c:pt idx="6767">
                  <c:v>0.68700000000000006</c:v>
                </c:pt>
                <c:pt idx="6768">
                  <c:v>0.68700000000000006</c:v>
                </c:pt>
                <c:pt idx="6769">
                  <c:v>0.68700000000000006</c:v>
                </c:pt>
                <c:pt idx="6770">
                  <c:v>0.68700000000000006</c:v>
                </c:pt>
                <c:pt idx="6771">
                  <c:v>0.68700000000000006</c:v>
                </c:pt>
                <c:pt idx="6772">
                  <c:v>0.68700000000000006</c:v>
                </c:pt>
                <c:pt idx="6773">
                  <c:v>0.68700000000000006</c:v>
                </c:pt>
                <c:pt idx="6774">
                  <c:v>0.68700000000000006</c:v>
                </c:pt>
                <c:pt idx="6775">
                  <c:v>0.68700000000000006</c:v>
                </c:pt>
                <c:pt idx="6776">
                  <c:v>0.68700000000000006</c:v>
                </c:pt>
                <c:pt idx="6777">
                  <c:v>0.68700000000000006</c:v>
                </c:pt>
                <c:pt idx="6778">
                  <c:v>0.68700000000000006</c:v>
                </c:pt>
                <c:pt idx="6779">
                  <c:v>0.68700000000000006</c:v>
                </c:pt>
                <c:pt idx="6780">
                  <c:v>0.68700000000000006</c:v>
                </c:pt>
                <c:pt idx="6781">
                  <c:v>0.68700000000000006</c:v>
                </c:pt>
                <c:pt idx="6782">
                  <c:v>0.68700000000000006</c:v>
                </c:pt>
                <c:pt idx="6783">
                  <c:v>0.625</c:v>
                </c:pt>
                <c:pt idx="6784">
                  <c:v>0.68700000000000006</c:v>
                </c:pt>
                <c:pt idx="6785">
                  <c:v>0.68700000000000006</c:v>
                </c:pt>
                <c:pt idx="6786">
                  <c:v>0.68700000000000006</c:v>
                </c:pt>
                <c:pt idx="6787">
                  <c:v>0.68700000000000006</c:v>
                </c:pt>
                <c:pt idx="6788">
                  <c:v>0.68700000000000006</c:v>
                </c:pt>
                <c:pt idx="6789">
                  <c:v>0.68700000000000006</c:v>
                </c:pt>
                <c:pt idx="6790">
                  <c:v>0.68700000000000006</c:v>
                </c:pt>
                <c:pt idx="6791">
                  <c:v>0.68700000000000006</c:v>
                </c:pt>
                <c:pt idx="6792">
                  <c:v>0.625</c:v>
                </c:pt>
                <c:pt idx="6793">
                  <c:v>0.68700000000000006</c:v>
                </c:pt>
                <c:pt idx="6794">
                  <c:v>0.68700000000000006</c:v>
                </c:pt>
                <c:pt idx="6795">
                  <c:v>0.68700000000000006</c:v>
                </c:pt>
                <c:pt idx="6796">
                  <c:v>0.68700000000000006</c:v>
                </c:pt>
                <c:pt idx="6797">
                  <c:v>0.68700000000000006</c:v>
                </c:pt>
                <c:pt idx="6798">
                  <c:v>0.68700000000000006</c:v>
                </c:pt>
                <c:pt idx="6799">
                  <c:v>0.68700000000000006</c:v>
                </c:pt>
                <c:pt idx="6800">
                  <c:v>0.68700000000000006</c:v>
                </c:pt>
                <c:pt idx="6801">
                  <c:v>0.68700000000000006</c:v>
                </c:pt>
                <c:pt idx="6802">
                  <c:v>0.68700000000000006</c:v>
                </c:pt>
                <c:pt idx="6803">
                  <c:v>0.68700000000000006</c:v>
                </c:pt>
                <c:pt idx="6804">
                  <c:v>0.68700000000000006</c:v>
                </c:pt>
                <c:pt idx="6805">
                  <c:v>0.68700000000000006</c:v>
                </c:pt>
                <c:pt idx="6806">
                  <c:v>0.68700000000000006</c:v>
                </c:pt>
                <c:pt idx="6807">
                  <c:v>0.68700000000000006</c:v>
                </c:pt>
                <c:pt idx="6808">
                  <c:v>0.68700000000000006</c:v>
                </c:pt>
                <c:pt idx="6809">
                  <c:v>0.75</c:v>
                </c:pt>
                <c:pt idx="6810">
                  <c:v>0.75</c:v>
                </c:pt>
                <c:pt idx="6811">
                  <c:v>0.68700000000000006</c:v>
                </c:pt>
                <c:pt idx="6812">
                  <c:v>0.75</c:v>
                </c:pt>
                <c:pt idx="6813">
                  <c:v>0.75</c:v>
                </c:pt>
                <c:pt idx="6814">
                  <c:v>0.68700000000000006</c:v>
                </c:pt>
                <c:pt idx="6815">
                  <c:v>0.75</c:v>
                </c:pt>
                <c:pt idx="6816">
                  <c:v>0.68700000000000006</c:v>
                </c:pt>
                <c:pt idx="6817">
                  <c:v>0.68700000000000006</c:v>
                </c:pt>
                <c:pt idx="6818">
                  <c:v>0.68700000000000006</c:v>
                </c:pt>
                <c:pt idx="6819">
                  <c:v>0.68700000000000006</c:v>
                </c:pt>
                <c:pt idx="6820">
                  <c:v>0.68700000000000006</c:v>
                </c:pt>
                <c:pt idx="6821">
                  <c:v>0.68700000000000006</c:v>
                </c:pt>
                <c:pt idx="6822">
                  <c:v>0.68700000000000006</c:v>
                </c:pt>
                <c:pt idx="6823">
                  <c:v>0.75</c:v>
                </c:pt>
                <c:pt idx="6824">
                  <c:v>0.68700000000000006</c:v>
                </c:pt>
                <c:pt idx="6825">
                  <c:v>0.68700000000000006</c:v>
                </c:pt>
                <c:pt idx="6826">
                  <c:v>0.68700000000000006</c:v>
                </c:pt>
                <c:pt idx="6827">
                  <c:v>0.68700000000000006</c:v>
                </c:pt>
                <c:pt idx="6828">
                  <c:v>0.68700000000000006</c:v>
                </c:pt>
                <c:pt idx="6829">
                  <c:v>0.68700000000000006</c:v>
                </c:pt>
                <c:pt idx="6830">
                  <c:v>0.68700000000000006</c:v>
                </c:pt>
                <c:pt idx="6831">
                  <c:v>0.68700000000000006</c:v>
                </c:pt>
                <c:pt idx="6832">
                  <c:v>0.68700000000000006</c:v>
                </c:pt>
                <c:pt idx="6833">
                  <c:v>0.68700000000000006</c:v>
                </c:pt>
                <c:pt idx="6834">
                  <c:v>0.68700000000000006</c:v>
                </c:pt>
                <c:pt idx="6835">
                  <c:v>0.68700000000000006</c:v>
                </c:pt>
                <c:pt idx="6836">
                  <c:v>0.68700000000000006</c:v>
                </c:pt>
                <c:pt idx="6837">
                  <c:v>0.68700000000000006</c:v>
                </c:pt>
                <c:pt idx="6838">
                  <c:v>0.68700000000000006</c:v>
                </c:pt>
                <c:pt idx="6839">
                  <c:v>0.68700000000000006</c:v>
                </c:pt>
                <c:pt idx="6840">
                  <c:v>0.68700000000000006</c:v>
                </c:pt>
                <c:pt idx="6841">
                  <c:v>0.68700000000000006</c:v>
                </c:pt>
                <c:pt idx="6842">
                  <c:v>0.68700000000000006</c:v>
                </c:pt>
                <c:pt idx="6843">
                  <c:v>0.68700000000000006</c:v>
                </c:pt>
                <c:pt idx="6844">
                  <c:v>0.68700000000000006</c:v>
                </c:pt>
                <c:pt idx="6845">
                  <c:v>0.68700000000000006</c:v>
                </c:pt>
                <c:pt idx="6846">
                  <c:v>0.68700000000000006</c:v>
                </c:pt>
                <c:pt idx="6847">
                  <c:v>0.68700000000000006</c:v>
                </c:pt>
                <c:pt idx="6848">
                  <c:v>0.68700000000000006</c:v>
                </c:pt>
                <c:pt idx="6849">
                  <c:v>0.68700000000000006</c:v>
                </c:pt>
                <c:pt idx="6850">
                  <c:v>0.68700000000000006</c:v>
                </c:pt>
                <c:pt idx="6851">
                  <c:v>0.68700000000000006</c:v>
                </c:pt>
                <c:pt idx="6852">
                  <c:v>0.68700000000000006</c:v>
                </c:pt>
                <c:pt idx="6853">
                  <c:v>0.68700000000000006</c:v>
                </c:pt>
                <c:pt idx="6854">
                  <c:v>0.68700000000000006</c:v>
                </c:pt>
                <c:pt idx="6855">
                  <c:v>0.68700000000000006</c:v>
                </c:pt>
                <c:pt idx="6856">
                  <c:v>0.68700000000000006</c:v>
                </c:pt>
                <c:pt idx="6857">
                  <c:v>0.68700000000000006</c:v>
                </c:pt>
                <c:pt idx="6858">
                  <c:v>0.68700000000000006</c:v>
                </c:pt>
                <c:pt idx="6859">
                  <c:v>0.68700000000000006</c:v>
                </c:pt>
                <c:pt idx="6860">
                  <c:v>0.68700000000000006</c:v>
                </c:pt>
                <c:pt idx="6861">
                  <c:v>0.68700000000000006</c:v>
                </c:pt>
                <c:pt idx="6862">
                  <c:v>0.68700000000000006</c:v>
                </c:pt>
                <c:pt idx="6863">
                  <c:v>0.68700000000000006</c:v>
                </c:pt>
                <c:pt idx="6864">
                  <c:v>0.68700000000000006</c:v>
                </c:pt>
                <c:pt idx="6865">
                  <c:v>0.68700000000000006</c:v>
                </c:pt>
                <c:pt idx="6866">
                  <c:v>0.68700000000000006</c:v>
                </c:pt>
                <c:pt idx="6867">
                  <c:v>0.68700000000000006</c:v>
                </c:pt>
                <c:pt idx="6868">
                  <c:v>0.68700000000000006</c:v>
                </c:pt>
                <c:pt idx="6869">
                  <c:v>0.68700000000000006</c:v>
                </c:pt>
                <c:pt idx="6870">
                  <c:v>0.68700000000000006</c:v>
                </c:pt>
                <c:pt idx="6871">
                  <c:v>0.68700000000000006</c:v>
                </c:pt>
                <c:pt idx="6872">
                  <c:v>0.68700000000000006</c:v>
                </c:pt>
                <c:pt idx="6873">
                  <c:v>0.68700000000000006</c:v>
                </c:pt>
                <c:pt idx="6874">
                  <c:v>0.68700000000000006</c:v>
                </c:pt>
                <c:pt idx="6875">
                  <c:v>0.68700000000000006</c:v>
                </c:pt>
                <c:pt idx="6876">
                  <c:v>0.68700000000000006</c:v>
                </c:pt>
                <c:pt idx="6877">
                  <c:v>0.68700000000000006</c:v>
                </c:pt>
                <c:pt idx="6878">
                  <c:v>0.68700000000000006</c:v>
                </c:pt>
                <c:pt idx="6879">
                  <c:v>0.68700000000000006</c:v>
                </c:pt>
                <c:pt idx="6880">
                  <c:v>0.68700000000000006</c:v>
                </c:pt>
                <c:pt idx="6881">
                  <c:v>0.68700000000000006</c:v>
                </c:pt>
                <c:pt idx="6882">
                  <c:v>0.68700000000000006</c:v>
                </c:pt>
                <c:pt idx="6883">
                  <c:v>0.68700000000000006</c:v>
                </c:pt>
                <c:pt idx="6884">
                  <c:v>0.68700000000000006</c:v>
                </c:pt>
                <c:pt idx="6885">
                  <c:v>0.68700000000000006</c:v>
                </c:pt>
                <c:pt idx="6886">
                  <c:v>0.68700000000000006</c:v>
                </c:pt>
                <c:pt idx="6887">
                  <c:v>0.68700000000000006</c:v>
                </c:pt>
                <c:pt idx="6888">
                  <c:v>0.68700000000000006</c:v>
                </c:pt>
                <c:pt idx="6889">
                  <c:v>0.68700000000000006</c:v>
                </c:pt>
                <c:pt idx="6890">
                  <c:v>0.68700000000000006</c:v>
                </c:pt>
                <c:pt idx="6891">
                  <c:v>0.68700000000000006</c:v>
                </c:pt>
                <c:pt idx="6892">
                  <c:v>0.68700000000000006</c:v>
                </c:pt>
                <c:pt idx="6893">
                  <c:v>0.68700000000000006</c:v>
                </c:pt>
                <c:pt idx="6894">
                  <c:v>0.68700000000000006</c:v>
                </c:pt>
                <c:pt idx="6895">
                  <c:v>0.68700000000000006</c:v>
                </c:pt>
                <c:pt idx="6896">
                  <c:v>0.68700000000000006</c:v>
                </c:pt>
                <c:pt idx="6897">
                  <c:v>0.68700000000000006</c:v>
                </c:pt>
                <c:pt idx="6898">
                  <c:v>0.75</c:v>
                </c:pt>
                <c:pt idx="6899">
                  <c:v>0.68700000000000006</c:v>
                </c:pt>
                <c:pt idx="6900">
                  <c:v>0.68700000000000006</c:v>
                </c:pt>
                <c:pt idx="6901">
                  <c:v>0.68700000000000006</c:v>
                </c:pt>
                <c:pt idx="6902">
                  <c:v>0.75</c:v>
                </c:pt>
                <c:pt idx="6903">
                  <c:v>0.68700000000000006</c:v>
                </c:pt>
                <c:pt idx="6904">
                  <c:v>0.68700000000000006</c:v>
                </c:pt>
                <c:pt idx="6905">
                  <c:v>0.75</c:v>
                </c:pt>
                <c:pt idx="6906">
                  <c:v>0.68700000000000006</c:v>
                </c:pt>
                <c:pt idx="6907">
                  <c:v>0.68700000000000006</c:v>
                </c:pt>
                <c:pt idx="6908">
                  <c:v>0.75</c:v>
                </c:pt>
                <c:pt idx="6909">
                  <c:v>0.68700000000000006</c:v>
                </c:pt>
                <c:pt idx="6910">
                  <c:v>0.75</c:v>
                </c:pt>
                <c:pt idx="6911">
                  <c:v>0.75</c:v>
                </c:pt>
                <c:pt idx="6912">
                  <c:v>0.75</c:v>
                </c:pt>
                <c:pt idx="6913">
                  <c:v>0.68700000000000006</c:v>
                </c:pt>
                <c:pt idx="6914">
                  <c:v>0.75</c:v>
                </c:pt>
                <c:pt idx="6915">
                  <c:v>0.68700000000000006</c:v>
                </c:pt>
                <c:pt idx="6916">
                  <c:v>0.75</c:v>
                </c:pt>
                <c:pt idx="6917">
                  <c:v>0.68700000000000006</c:v>
                </c:pt>
                <c:pt idx="6918">
                  <c:v>0.75</c:v>
                </c:pt>
                <c:pt idx="6919">
                  <c:v>0.75</c:v>
                </c:pt>
                <c:pt idx="6920">
                  <c:v>0.75</c:v>
                </c:pt>
                <c:pt idx="6921">
                  <c:v>0.75</c:v>
                </c:pt>
                <c:pt idx="6922">
                  <c:v>0.75</c:v>
                </c:pt>
                <c:pt idx="6923">
                  <c:v>0.75</c:v>
                </c:pt>
                <c:pt idx="6924">
                  <c:v>0.75</c:v>
                </c:pt>
                <c:pt idx="6925">
                  <c:v>0.75</c:v>
                </c:pt>
                <c:pt idx="6926">
                  <c:v>0.75</c:v>
                </c:pt>
                <c:pt idx="6927">
                  <c:v>0.75</c:v>
                </c:pt>
                <c:pt idx="6928">
                  <c:v>0.75</c:v>
                </c:pt>
                <c:pt idx="6929">
                  <c:v>0.75</c:v>
                </c:pt>
                <c:pt idx="6930">
                  <c:v>0.75</c:v>
                </c:pt>
                <c:pt idx="6931">
                  <c:v>0.75</c:v>
                </c:pt>
                <c:pt idx="6932">
                  <c:v>0.75</c:v>
                </c:pt>
                <c:pt idx="6933">
                  <c:v>0.75</c:v>
                </c:pt>
                <c:pt idx="6934">
                  <c:v>0.75</c:v>
                </c:pt>
                <c:pt idx="6935">
                  <c:v>0.75</c:v>
                </c:pt>
                <c:pt idx="6936">
                  <c:v>0.75</c:v>
                </c:pt>
                <c:pt idx="6937">
                  <c:v>0.75</c:v>
                </c:pt>
                <c:pt idx="6938">
                  <c:v>0.75</c:v>
                </c:pt>
                <c:pt idx="6939">
                  <c:v>0.75</c:v>
                </c:pt>
                <c:pt idx="6940">
                  <c:v>0.75</c:v>
                </c:pt>
                <c:pt idx="6941">
                  <c:v>0.75</c:v>
                </c:pt>
                <c:pt idx="6942">
                  <c:v>0.75</c:v>
                </c:pt>
                <c:pt idx="6943">
                  <c:v>0.68700000000000006</c:v>
                </c:pt>
                <c:pt idx="6944">
                  <c:v>0.75</c:v>
                </c:pt>
                <c:pt idx="6945">
                  <c:v>0.75</c:v>
                </c:pt>
                <c:pt idx="6946">
                  <c:v>0.75</c:v>
                </c:pt>
                <c:pt idx="6947">
                  <c:v>0.75</c:v>
                </c:pt>
                <c:pt idx="6948">
                  <c:v>0.75</c:v>
                </c:pt>
                <c:pt idx="6949">
                  <c:v>0.68700000000000006</c:v>
                </c:pt>
                <c:pt idx="6950">
                  <c:v>0.75</c:v>
                </c:pt>
                <c:pt idx="6951">
                  <c:v>0.75</c:v>
                </c:pt>
                <c:pt idx="6952">
                  <c:v>0.75</c:v>
                </c:pt>
                <c:pt idx="6953">
                  <c:v>0.75</c:v>
                </c:pt>
                <c:pt idx="6954">
                  <c:v>0.75</c:v>
                </c:pt>
                <c:pt idx="6955">
                  <c:v>0.75</c:v>
                </c:pt>
                <c:pt idx="6956">
                  <c:v>0.75</c:v>
                </c:pt>
                <c:pt idx="6957">
                  <c:v>0.75</c:v>
                </c:pt>
                <c:pt idx="6958">
                  <c:v>0.75</c:v>
                </c:pt>
                <c:pt idx="6959">
                  <c:v>0.68700000000000006</c:v>
                </c:pt>
                <c:pt idx="6960">
                  <c:v>0.75</c:v>
                </c:pt>
                <c:pt idx="6961">
                  <c:v>0.75</c:v>
                </c:pt>
                <c:pt idx="6962">
                  <c:v>0.75</c:v>
                </c:pt>
                <c:pt idx="6963">
                  <c:v>0.75</c:v>
                </c:pt>
                <c:pt idx="6964">
                  <c:v>0.75</c:v>
                </c:pt>
                <c:pt idx="6965">
                  <c:v>0.75</c:v>
                </c:pt>
                <c:pt idx="6966">
                  <c:v>0.75</c:v>
                </c:pt>
                <c:pt idx="6967">
                  <c:v>0.75</c:v>
                </c:pt>
                <c:pt idx="6968">
                  <c:v>0.75</c:v>
                </c:pt>
                <c:pt idx="6969">
                  <c:v>0.75</c:v>
                </c:pt>
                <c:pt idx="6970">
                  <c:v>0.75</c:v>
                </c:pt>
                <c:pt idx="6971">
                  <c:v>0.75</c:v>
                </c:pt>
                <c:pt idx="6972">
                  <c:v>0.75</c:v>
                </c:pt>
                <c:pt idx="6973">
                  <c:v>0.75</c:v>
                </c:pt>
                <c:pt idx="6974">
                  <c:v>0.75</c:v>
                </c:pt>
                <c:pt idx="6975">
                  <c:v>0.75</c:v>
                </c:pt>
                <c:pt idx="6976">
                  <c:v>0.75</c:v>
                </c:pt>
                <c:pt idx="6977">
                  <c:v>0.75</c:v>
                </c:pt>
                <c:pt idx="6978">
                  <c:v>0.75</c:v>
                </c:pt>
                <c:pt idx="6979">
                  <c:v>0.75</c:v>
                </c:pt>
                <c:pt idx="6980">
                  <c:v>0.75</c:v>
                </c:pt>
                <c:pt idx="6981">
                  <c:v>0.75</c:v>
                </c:pt>
                <c:pt idx="6982">
                  <c:v>0.75</c:v>
                </c:pt>
                <c:pt idx="6983">
                  <c:v>0.75</c:v>
                </c:pt>
                <c:pt idx="6984">
                  <c:v>0.75</c:v>
                </c:pt>
                <c:pt idx="6985">
                  <c:v>0.75</c:v>
                </c:pt>
                <c:pt idx="6986">
                  <c:v>0.75</c:v>
                </c:pt>
                <c:pt idx="6987">
                  <c:v>0.75</c:v>
                </c:pt>
                <c:pt idx="6988">
                  <c:v>0.75</c:v>
                </c:pt>
                <c:pt idx="6989">
                  <c:v>0.75</c:v>
                </c:pt>
                <c:pt idx="6990">
                  <c:v>0.75</c:v>
                </c:pt>
                <c:pt idx="6991">
                  <c:v>0.75</c:v>
                </c:pt>
                <c:pt idx="6992">
                  <c:v>0.75</c:v>
                </c:pt>
                <c:pt idx="6993">
                  <c:v>0.75</c:v>
                </c:pt>
                <c:pt idx="6994">
                  <c:v>0.75</c:v>
                </c:pt>
                <c:pt idx="6995">
                  <c:v>0.75</c:v>
                </c:pt>
                <c:pt idx="6996">
                  <c:v>0.75</c:v>
                </c:pt>
                <c:pt idx="6997">
                  <c:v>0.75</c:v>
                </c:pt>
                <c:pt idx="6998">
                  <c:v>0.75</c:v>
                </c:pt>
                <c:pt idx="6999">
                  <c:v>0.75</c:v>
                </c:pt>
                <c:pt idx="7000">
                  <c:v>0.75</c:v>
                </c:pt>
                <c:pt idx="7001">
                  <c:v>0.75</c:v>
                </c:pt>
                <c:pt idx="7002">
                  <c:v>0.75</c:v>
                </c:pt>
                <c:pt idx="7003">
                  <c:v>0.75</c:v>
                </c:pt>
                <c:pt idx="7004">
                  <c:v>0.75</c:v>
                </c:pt>
                <c:pt idx="7005">
                  <c:v>0.75</c:v>
                </c:pt>
                <c:pt idx="7006">
                  <c:v>0.75</c:v>
                </c:pt>
                <c:pt idx="7007">
                  <c:v>0.75</c:v>
                </c:pt>
                <c:pt idx="7008">
                  <c:v>0.75</c:v>
                </c:pt>
                <c:pt idx="7009">
                  <c:v>0.75</c:v>
                </c:pt>
                <c:pt idx="7010">
                  <c:v>0.75</c:v>
                </c:pt>
                <c:pt idx="7011">
                  <c:v>0.75</c:v>
                </c:pt>
                <c:pt idx="7012">
                  <c:v>0.75</c:v>
                </c:pt>
                <c:pt idx="7013">
                  <c:v>0.75</c:v>
                </c:pt>
                <c:pt idx="7014">
                  <c:v>0.75</c:v>
                </c:pt>
                <c:pt idx="7015">
                  <c:v>0.75</c:v>
                </c:pt>
                <c:pt idx="7016">
                  <c:v>0.81200000000000006</c:v>
                </c:pt>
                <c:pt idx="7017">
                  <c:v>0.81200000000000006</c:v>
                </c:pt>
                <c:pt idx="7018">
                  <c:v>0.75</c:v>
                </c:pt>
                <c:pt idx="7019">
                  <c:v>0.75</c:v>
                </c:pt>
                <c:pt idx="7020">
                  <c:v>0.81200000000000006</c:v>
                </c:pt>
                <c:pt idx="7021">
                  <c:v>0.75</c:v>
                </c:pt>
                <c:pt idx="7022">
                  <c:v>0.81200000000000006</c:v>
                </c:pt>
                <c:pt idx="7023">
                  <c:v>0.75</c:v>
                </c:pt>
                <c:pt idx="7024">
                  <c:v>0.81200000000000006</c:v>
                </c:pt>
                <c:pt idx="7025">
                  <c:v>0.81200000000000006</c:v>
                </c:pt>
                <c:pt idx="7026">
                  <c:v>0.81200000000000006</c:v>
                </c:pt>
                <c:pt idx="7027">
                  <c:v>0.75</c:v>
                </c:pt>
                <c:pt idx="7028">
                  <c:v>0.81200000000000006</c:v>
                </c:pt>
                <c:pt idx="7029">
                  <c:v>0.75</c:v>
                </c:pt>
                <c:pt idx="7030">
                  <c:v>0.75</c:v>
                </c:pt>
                <c:pt idx="7031">
                  <c:v>0.75</c:v>
                </c:pt>
                <c:pt idx="7032">
                  <c:v>0.81200000000000006</c:v>
                </c:pt>
                <c:pt idx="7033">
                  <c:v>0.81200000000000006</c:v>
                </c:pt>
                <c:pt idx="7034">
                  <c:v>0.81200000000000006</c:v>
                </c:pt>
                <c:pt idx="7035">
                  <c:v>0.81200000000000006</c:v>
                </c:pt>
                <c:pt idx="7036">
                  <c:v>0.81200000000000006</c:v>
                </c:pt>
                <c:pt idx="7037">
                  <c:v>0.81200000000000006</c:v>
                </c:pt>
                <c:pt idx="7038">
                  <c:v>0.81200000000000006</c:v>
                </c:pt>
                <c:pt idx="7039">
                  <c:v>0.81200000000000006</c:v>
                </c:pt>
                <c:pt idx="7040">
                  <c:v>0.81200000000000006</c:v>
                </c:pt>
                <c:pt idx="7041">
                  <c:v>0.81200000000000006</c:v>
                </c:pt>
                <c:pt idx="7042">
                  <c:v>0.81200000000000006</c:v>
                </c:pt>
                <c:pt idx="7043">
                  <c:v>0.81200000000000006</c:v>
                </c:pt>
                <c:pt idx="7044">
                  <c:v>0.81200000000000006</c:v>
                </c:pt>
                <c:pt idx="7045">
                  <c:v>0.81200000000000006</c:v>
                </c:pt>
                <c:pt idx="7046">
                  <c:v>0.81200000000000006</c:v>
                </c:pt>
                <c:pt idx="7047">
                  <c:v>0.81200000000000006</c:v>
                </c:pt>
                <c:pt idx="7048">
                  <c:v>0.81200000000000006</c:v>
                </c:pt>
                <c:pt idx="7049">
                  <c:v>0.75</c:v>
                </c:pt>
                <c:pt idx="7050">
                  <c:v>0.81200000000000006</c:v>
                </c:pt>
                <c:pt idx="7051">
                  <c:v>0.81200000000000006</c:v>
                </c:pt>
                <c:pt idx="7052">
                  <c:v>0.81200000000000006</c:v>
                </c:pt>
                <c:pt idx="7053">
                  <c:v>0.81200000000000006</c:v>
                </c:pt>
                <c:pt idx="7054">
                  <c:v>0.81200000000000006</c:v>
                </c:pt>
                <c:pt idx="7055">
                  <c:v>0.81200000000000006</c:v>
                </c:pt>
                <c:pt idx="7056">
                  <c:v>0.81200000000000006</c:v>
                </c:pt>
                <c:pt idx="7057">
                  <c:v>0.81200000000000006</c:v>
                </c:pt>
                <c:pt idx="7058">
                  <c:v>0.81200000000000006</c:v>
                </c:pt>
                <c:pt idx="7059">
                  <c:v>0.81200000000000006</c:v>
                </c:pt>
                <c:pt idx="7060">
                  <c:v>0.81200000000000006</c:v>
                </c:pt>
                <c:pt idx="7061">
                  <c:v>0.81200000000000006</c:v>
                </c:pt>
                <c:pt idx="7062">
                  <c:v>0.81200000000000006</c:v>
                </c:pt>
                <c:pt idx="7063">
                  <c:v>0.81200000000000006</c:v>
                </c:pt>
                <c:pt idx="7064">
                  <c:v>0.81200000000000006</c:v>
                </c:pt>
                <c:pt idx="7065">
                  <c:v>0.81200000000000006</c:v>
                </c:pt>
                <c:pt idx="7066">
                  <c:v>0.81200000000000006</c:v>
                </c:pt>
                <c:pt idx="7067">
                  <c:v>0.81200000000000006</c:v>
                </c:pt>
                <c:pt idx="7068">
                  <c:v>0.81200000000000006</c:v>
                </c:pt>
                <c:pt idx="7069">
                  <c:v>0.81200000000000006</c:v>
                </c:pt>
                <c:pt idx="7070">
                  <c:v>0.81200000000000006</c:v>
                </c:pt>
                <c:pt idx="7071">
                  <c:v>0.81200000000000006</c:v>
                </c:pt>
                <c:pt idx="7072">
                  <c:v>0.81200000000000006</c:v>
                </c:pt>
                <c:pt idx="7073">
                  <c:v>0.81200000000000006</c:v>
                </c:pt>
                <c:pt idx="7074">
                  <c:v>0.81200000000000006</c:v>
                </c:pt>
                <c:pt idx="7075">
                  <c:v>0.81200000000000006</c:v>
                </c:pt>
                <c:pt idx="7076">
                  <c:v>0.81200000000000006</c:v>
                </c:pt>
                <c:pt idx="7077">
                  <c:v>0.81200000000000006</c:v>
                </c:pt>
                <c:pt idx="7078">
                  <c:v>0.81200000000000006</c:v>
                </c:pt>
                <c:pt idx="7079">
                  <c:v>0.81200000000000006</c:v>
                </c:pt>
                <c:pt idx="7080">
                  <c:v>0.81200000000000006</c:v>
                </c:pt>
                <c:pt idx="7081">
                  <c:v>0.81200000000000006</c:v>
                </c:pt>
                <c:pt idx="7082">
                  <c:v>0.81200000000000006</c:v>
                </c:pt>
                <c:pt idx="7083">
                  <c:v>0.81200000000000006</c:v>
                </c:pt>
                <c:pt idx="7084">
                  <c:v>0.81200000000000006</c:v>
                </c:pt>
                <c:pt idx="7085">
                  <c:v>0.81200000000000006</c:v>
                </c:pt>
                <c:pt idx="7086">
                  <c:v>0.81200000000000006</c:v>
                </c:pt>
                <c:pt idx="7087">
                  <c:v>0.81200000000000006</c:v>
                </c:pt>
                <c:pt idx="7088">
                  <c:v>0.81200000000000006</c:v>
                </c:pt>
                <c:pt idx="7089">
                  <c:v>0.81200000000000006</c:v>
                </c:pt>
                <c:pt idx="7090">
                  <c:v>0.81200000000000006</c:v>
                </c:pt>
                <c:pt idx="7091">
                  <c:v>0.81200000000000006</c:v>
                </c:pt>
                <c:pt idx="7092">
                  <c:v>0.81200000000000006</c:v>
                </c:pt>
                <c:pt idx="7093">
                  <c:v>0.81200000000000006</c:v>
                </c:pt>
                <c:pt idx="7094">
                  <c:v>0.81200000000000006</c:v>
                </c:pt>
                <c:pt idx="7095">
                  <c:v>0.81200000000000006</c:v>
                </c:pt>
                <c:pt idx="7096">
                  <c:v>0.81200000000000006</c:v>
                </c:pt>
                <c:pt idx="7097">
                  <c:v>0.81200000000000006</c:v>
                </c:pt>
                <c:pt idx="7098">
                  <c:v>0.81200000000000006</c:v>
                </c:pt>
                <c:pt idx="7099">
                  <c:v>0.81200000000000006</c:v>
                </c:pt>
                <c:pt idx="7100">
                  <c:v>0.81200000000000006</c:v>
                </c:pt>
                <c:pt idx="7101">
                  <c:v>0.81200000000000006</c:v>
                </c:pt>
                <c:pt idx="7102">
                  <c:v>0.81200000000000006</c:v>
                </c:pt>
                <c:pt idx="7103">
                  <c:v>0.81200000000000006</c:v>
                </c:pt>
                <c:pt idx="7104">
                  <c:v>0.81200000000000006</c:v>
                </c:pt>
                <c:pt idx="7105">
                  <c:v>0.81200000000000006</c:v>
                </c:pt>
                <c:pt idx="7106">
                  <c:v>0.81200000000000006</c:v>
                </c:pt>
                <c:pt idx="7107">
                  <c:v>0.81200000000000006</c:v>
                </c:pt>
                <c:pt idx="7108">
                  <c:v>0.81200000000000006</c:v>
                </c:pt>
                <c:pt idx="7109">
                  <c:v>0.81200000000000006</c:v>
                </c:pt>
                <c:pt idx="7110">
                  <c:v>0.81200000000000006</c:v>
                </c:pt>
                <c:pt idx="7111">
                  <c:v>0.81200000000000006</c:v>
                </c:pt>
                <c:pt idx="7112">
                  <c:v>0.81200000000000006</c:v>
                </c:pt>
                <c:pt idx="7113">
                  <c:v>0.81200000000000006</c:v>
                </c:pt>
                <c:pt idx="7114">
                  <c:v>0.81200000000000006</c:v>
                </c:pt>
                <c:pt idx="7115">
                  <c:v>0.81200000000000006</c:v>
                </c:pt>
                <c:pt idx="7116">
                  <c:v>0.81200000000000006</c:v>
                </c:pt>
                <c:pt idx="7117">
                  <c:v>0.81200000000000006</c:v>
                </c:pt>
                <c:pt idx="7118">
                  <c:v>0.81200000000000006</c:v>
                </c:pt>
                <c:pt idx="7119">
                  <c:v>0.81200000000000006</c:v>
                </c:pt>
                <c:pt idx="7120">
                  <c:v>0.81200000000000006</c:v>
                </c:pt>
                <c:pt idx="7121">
                  <c:v>0.81200000000000006</c:v>
                </c:pt>
                <c:pt idx="7122">
                  <c:v>0.81200000000000006</c:v>
                </c:pt>
                <c:pt idx="7123">
                  <c:v>0.81200000000000006</c:v>
                </c:pt>
                <c:pt idx="7124">
                  <c:v>0.81200000000000006</c:v>
                </c:pt>
                <c:pt idx="7125">
                  <c:v>0.81200000000000006</c:v>
                </c:pt>
                <c:pt idx="7126">
                  <c:v>0.81200000000000006</c:v>
                </c:pt>
                <c:pt idx="7127">
                  <c:v>0.81200000000000006</c:v>
                </c:pt>
                <c:pt idx="7128">
                  <c:v>0.81200000000000006</c:v>
                </c:pt>
                <c:pt idx="7129">
                  <c:v>0.81200000000000006</c:v>
                </c:pt>
                <c:pt idx="7130">
                  <c:v>0.81200000000000006</c:v>
                </c:pt>
                <c:pt idx="7131">
                  <c:v>0.81200000000000006</c:v>
                </c:pt>
                <c:pt idx="7132">
                  <c:v>0.81200000000000006</c:v>
                </c:pt>
                <c:pt idx="7133">
                  <c:v>0.81200000000000006</c:v>
                </c:pt>
                <c:pt idx="7134">
                  <c:v>0.81200000000000006</c:v>
                </c:pt>
                <c:pt idx="7135">
                  <c:v>0.81200000000000006</c:v>
                </c:pt>
                <c:pt idx="7136">
                  <c:v>0.81200000000000006</c:v>
                </c:pt>
                <c:pt idx="7137">
                  <c:v>0.81200000000000006</c:v>
                </c:pt>
                <c:pt idx="7138">
                  <c:v>0.81200000000000006</c:v>
                </c:pt>
                <c:pt idx="7139">
                  <c:v>0.81200000000000006</c:v>
                </c:pt>
                <c:pt idx="7140">
                  <c:v>0.81200000000000006</c:v>
                </c:pt>
                <c:pt idx="7141">
                  <c:v>0.81200000000000006</c:v>
                </c:pt>
                <c:pt idx="7142">
                  <c:v>0.81200000000000006</c:v>
                </c:pt>
                <c:pt idx="7143">
                  <c:v>0.81200000000000006</c:v>
                </c:pt>
                <c:pt idx="7144">
                  <c:v>0.81200000000000006</c:v>
                </c:pt>
                <c:pt idx="7145">
                  <c:v>0.81200000000000006</c:v>
                </c:pt>
                <c:pt idx="7146">
                  <c:v>0.875</c:v>
                </c:pt>
                <c:pt idx="7147">
                  <c:v>0.81200000000000006</c:v>
                </c:pt>
                <c:pt idx="7148">
                  <c:v>0.81200000000000006</c:v>
                </c:pt>
                <c:pt idx="7149">
                  <c:v>0.81200000000000006</c:v>
                </c:pt>
                <c:pt idx="7150">
                  <c:v>0.81200000000000006</c:v>
                </c:pt>
                <c:pt idx="7151">
                  <c:v>0.81200000000000006</c:v>
                </c:pt>
                <c:pt idx="7152">
                  <c:v>0.81200000000000006</c:v>
                </c:pt>
                <c:pt idx="7153">
                  <c:v>0.81200000000000006</c:v>
                </c:pt>
                <c:pt idx="7154">
                  <c:v>0.81200000000000006</c:v>
                </c:pt>
                <c:pt idx="7155">
                  <c:v>0.81200000000000006</c:v>
                </c:pt>
                <c:pt idx="7156">
                  <c:v>0.81200000000000006</c:v>
                </c:pt>
                <c:pt idx="7157">
                  <c:v>0.81200000000000006</c:v>
                </c:pt>
                <c:pt idx="7158">
                  <c:v>0.81200000000000006</c:v>
                </c:pt>
                <c:pt idx="7159">
                  <c:v>0.81200000000000006</c:v>
                </c:pt>
                <c:pt idx="7160">
                  <c:v>0.81200000000000006</c:v>
                </c:pt>
                <c:pt idx="7161">
                  <c:v>0.81200000000000006</c:v>
                </c:pt>
                <c:pt idx="7162">
                  <c:v>0.875</c:v>
                </c:pt>
                <c:pt idx="7163">
                  <c:v>0.81200000000000006</c:v>
                </c:pt>
                <c:pt idx="7164">
                  <c:v>0.81200000000000006</c:v>
                </c:pt>
                <c:pt idx="7165">
                  <c:v>0.81200000000000006</c:v>
                </c:pt>
                <c:pt idx="7166">
                  <c:v>0.81200000000000006</c:v>
                </c:pt>
                <c:pt idx="7167">
                  <c:v>0.81200000000000006</c:v>
                </c:pt>
                <c:pt idx="7168">
                  <c:v>0.875</c:v>
                </c:pt>
                <c:pt idx="7169">
                  <c:v>0.81200000000000006</c:v>
                </c:pt>
                <c:pt idx="7170">
                  <c:v>0.81200000000000006</c:v>
                </c:pt>
                <c:pt idx="7171">
                  <c:v>0.81200000000000006</c:v>
                </c:pt>
                <c:pt idx="7172">
                  <c:v>0.81200000000000006</c:v>
                </c:pt>
                <c:pt idx="7173">
                  <c:v>0.875</c:v>
                </c:pt>
                <c:pt idx="7174">
                  <c:v>0.81200000000000006</c:v>
                </c:pt>
                <c:pt idx="7175">
                  <c:v>0.81200000000000006</c:v>
                </c:pt>
                <c:pt idx="7176">
                  <c:v>0.81200000000000006</c:v>
                </c:pt>
                <c:pt idx="7177">
                  <c:v>0.875</c:v>
                </c:pt>
                <c:pt idx="7178">
                  <c:v>0.875</c:v>
                </c:pt>
                <c:pt idx="7179">
                  <c:v>0.875</c:v>
                </c:pt>
                <c:pt idx="7180">
                  <c:v>0.875</c:v>
                </c:pt>
                <c:pt idx="7181">
                  <c:v>0.875</c:v>
                </c:pt>
                <c:pt idx="7182">
                  <c:v>0.875</c:v>
                </c:pt>
                <c:pt idx="7183">
                  <c:v>0.875</c:v>
                </c:pt>
                <c:pt idx="7184">
                  <c:v>0.875</c:v>
                </c:pt>
                <c:pt idx="7185">
                  <c:v>0.875</c:v>
                </c:pt>
                <c:pt idx="7186">
                  <c:v>0.875</c:v>
                </c:pt>
                <c:pt idx="7187">
                  <c:v>0.875</c:v>
                </c:pt>
                <c:pt idx="7188">
                  <c:v>0.875</c:v>
                </c:pt>
                <c:pt idx="7189">
                  <c:v>0.875</c:v>
                </c:pt>
                <c:pt idx="7190">
                  <c:v>0.875</c:v>
                </c:pt>
                <c:pt idx="7191">
                  <c:v>0.875</c:v>
                </c:pt>
                <c:pt idx="7192">
                  <c:v>0.875</c:v>
                </c:pt>
                <c:pt idx="7193">
                  <c:v>0.875</c:v>
                </c:pt>
                <c:pt idx="7194">
                  <c:v>0.875</c:v>
                </c:pt>
                <c:pt idx="7195">
                  <c:v>0.875</c:v>
                </c:pt>
                <c:pt idx="7196">
                  <c:v>0.875</c:v>
                </c:pt>
                <c:pt idx="7197">
                  <c:v>0.875</c:v>
                </c:pt>
                <c:pt idx="7198">
                  <c:v>0.875</c:v>
                </c:pt>
                <c:pt idx="7199">
                  <c:v>0.875</c:v>
                </c:pt>
                <c:pt idx="7200">
                  <c:v>0.875</c:v>
                </c:pt>
                <c:pt idx="7201">
                  <c:v>0.875</c:v>
                </c:pt>
                <c:pt idx="7202">
                  <c:v>0.875</c:v>
                </c:pt>
                <c:pt idx="7203">
                  <c:v>0.875</c:v>
                </c:pt>
                <c:pt idx="7204">
                  <c:v>0.875</c:v>
                </c:pt>
                <c:pt idx="7205">
                  <c:v>0.875</c:v>
                </c:pt>
                <c:pt idx="7206">
                  <c:v>0.875</c:v>
                </c:pt>
                <c:pt idx="7207">
                  <c:v>0.875</c:v>
                </c:pt>
                <c:pt idx="7208">
                  <c:v>0.875</c:v>
                </c:pt>
                <c:pt idx="7209">
                  <c:v>0.875</c:v>
                </c:pt>
                <c:pt idx="7210">
                  <c:v>0.875</c:v>
                </c:pt>
                <c:pt idx="7211">
                  <c:v>0.875</c:v>
                </c:pt>
                <c:pt idx="7212">
                  <c:v>0.875</c:v>
                </c:pt>
                <c:pt idx="7213">
                  <c:v>0.875</c:v>
                </c:pt>
                <c:pt idx="7214">
                  <c:v>0.875</c:v>
                </c:pt>
                <c:pt idx="7215">
                  <c:v>0.875</c:v>
                </c:pt>
                <c:pt idx="7216">
                  <c:v>0.875</c:v>
                </c:pt>
                <c:pt idx="7217">
                  <c:v>0.875</c:v>
                </c:pt>
                <c:pt idx="7218">
                  <c:v>0.875</c:v>
                </c:pt>
                <c:pt idx="7219">
                  <c:v>0.875</c:v>
                </c:pt>
                <c:pt idx="7220">
                  <c:v>0.875</c:v>
                </c:pt>
                <c:pt idx="7221">
                  <c:v>0.875</c:v>
                </c:pt>
                <c:pt idx="7222">
                  <c:v>0.875</c:v>
                </c:pt>
                <c:pt idx="7223">
                  <c:v>0.875</c:v>
                </c:pt>
                <c:pt idx="7224">
                  <c:v>0.875</c:v>
                </c:pt>
                <c:pt idx="7225">
                  <c:v>0.875</c:v>
                </c:pt>
                <c:pt idx="7226">
                  <c:v>0.875</c:v>
                </c:pt>
                <c:pt idx="7227">
                  <c:v>0.875</c:v>
                </c:pt>
                <c:pt idx="7228">
                  <c:v>0.875</c:v>
                </c:pt>
                <c:pt idx="7229">
                  <c:v>0.875</c:v>
                </c:pt>
                <c:pt idx="7230">
                  <c:v>0.875</c:v>
                </c:pt>
                <c:pt idx="7231">
                  <c:v>0.875</c:v>
                </c:pt>
                <c:pt idx="7232">
                  <c:v>0.875</c:v>
                </c:pt>
                <c:pt idx="7233">
                  <c:v>0.875</c:v>
                </c:pt>
                <c:pt idx="7234">
                  <c:v>0.875</c:v>
                </c:pt>
                <c:pt idx="7235">
                  <c:v>0.875</c:v>
                </c:pt>
                <c:pt idx="7236">
                  <c:v>0.875</c:v>
                </c:pt>
                <c:pt idx="7237">
                  <c:v>0.875</c:v>
                </c:pt>
                <c:pt idx="7238">
                  <c:v>0.875</c:v>
                </c:pt>
                <c:pt idx="7239">
                  <c:v>0.875</c:v>
                </c:pt>
                <c:pt idx="7240">
                  <c:v>0.875</c:v>
                </c:pt>
                <c:pt idx="7241">
                  <c:v>0.875</c:v>
                </c:pt>
                <c:pt idx="7242">
                  <c:v>0.875</c:v>
                </c:pt>
                <c:pt idx="7243">
                  <c:v>0.875</c:v>
                </c:pt>
                <c:pt idx="7244">
                  <c:v>0.875</c:v>
                </c:pt>
                <c:pt idx="7245">
                  <c:v>0.875</c:v>
                </c:pt>
                <c:pt idx="7246">
                  <c:v>0.875</c:v>
                </c:pt>
                <c:pt idx="7247">
                  <c:v>0.875</c:v>
                </c:pt>
                <c:pt idx="7248">
                  <c:v>0.875</c:v>
                </c:pt>
                <c:pt idx="7249">
                  <c:v>0.875</c:v>
                </c:pt>
                <c:pt idx="7250">
                  <c:v>0.875</c:v>
                </c:pt>
                <c:pt idx="7251">
                  <c:v>0.875</c:v>
                </c:pt>
                <c:pt idx="7252">
                  <c:v>0.875</c:v>
                </c:pt>
                <c:pt idx="7253">
                  <c:v>0.875</c:v>
                </c:pt>
                <c:pt idx="7254">
                  <c:v>0.875</c:v>
                </c:pt>
                <c:pt idx="7255">
                  <c:v>0.875</c:v>
                </c:pt>
                <c:pt idx="7256">
                  <c:v>0.875</c:v>
                </c:pt>
                <c:pt idx="7257">
                  <c:v>0.875</c:v>
                </c:pt>
                <c:pt idx="7258">
                  <c:v>0.875</c:v>
                </c:pt>
                <c:pt idx="7259">
                  <c:v>0.875</c:v>
                </c:pt>
                <c:pt idx="7260">
                  <c:v>0.875</c:v>
                </c:pt>
                <c:pt idx="7261">
                  <c:v>0.93700000000000006</c:v>
                </c:pt>
                <c:pt idx="7262">
                  <c:v>0.875</c:v>
                </c:pt>
                <c:pt idx="7263">
                  <c:v>0.875</c:v>
                </c:pt>
                <c:pt idx="7264">
                  <c:v>0.875</c:v>
                </c:pt>
                <c:pt idx="7265">
                  <c:v>0.875</c:v>
                </c:pt>
                <c:pt idx="7266">
                  <c:v>0.875</c:v>
                </c:pt>
                <c:pt idx="7267">
                  <c:v>0.875</c:v>
                </c:pt>
                <c:pt idx="7268">
                  <c:v>0.93700000000000006</c:v>
                </c:pt>
                <c:pt idx="7269">
                  <c:v>0.93700000000000006</c:v>
                </c:pt>
                <c:pt idx="7270">
                  <c:v>0.93700000000000006</c:v>
                </c:pt>
                <c:pt idx="7271">
                  <c:v>0.93700000000000006</c:v>
                </c:pt>
                <c:pt idx="7272">
                  <c:v>0.875</c:v>
                </c:pt>
                <c:pt idx="7273">
                  <c:v>0.93700000000000006</c:v>
                </c:pt>
                <c:pt idx="7274">
                  <c:v>0.93700000000000006</c:v>
                </c:pt>
                <c:pt idx="7275">
                  <c:v>0.93700000000000006</c:v>
                </c:pt>
                <c:pt idx="7276">
                  <c:v>0.93700000000000006</c:v>
                </c:pt>
                <c:pt idx="7277">
                  <c:v>0.93700000000000006</c:v>
                </c:pt>
                <c:pt idx="7278">
                  <c:v>0.93700000000000006</c:v>
                </c:pt>
                <c:pt idx="7279">
                  <c:v>0.93700000000000006</c:v>
                </c:pt>
                <c:pt idx="7280">
                  <c:v>0.93700000000000006</c:v>
                </c:pt>
                <c:pt idx="7281">
                  <c:v>1</c:v>
                </c:pt>
                <c:pt idx="7282">
                  <c:v>1</c:v>
                </c:pt>
                <c:pt idx="7283">
                  <c:v>1</c:v>
                </c:pt>
                <c:pt idx="7284">
                  <c:v>1</c:v>
                </c:pt>
                <c:pt idx="7285">
                  <c:v>1</c:v>
                </c:pt>
                <c:pt idx="7286">
                  <c:v>1</c:v>
                </c:pt>
                <c:pt idx="7287">
                  <c:v>1</c:v>
                </c:pt>
                <c:pt idx="7288">
                  <c:v>1</c:v>
                </c:pt>
                <c:pt idx="7289">
                  <c:v>1.0620000000000001</c:v>
                </c:pt>
                <c:pt idx="7290">
                  <c:v>1.0620000000000001</c:v>
                </c:pt>
                <c:pt idx="7291">
                  <c:v>1.0620000000000001</c:v>
                </c:pt>
                <c:pt idx="7292">
                  <c:v>1.0620000000000001</c:v>
                </c:pt>
                <c:pt idx="7293">
                  <c:v>1.0620000000000001</c:v>
                </c:pt>
                <c:pt idx="7294">
                  <c:v>1.0620000000000001</c:v>
                </c:pt>
                <c:pt idx="7295">
                  <c:v>1.0620000000000001</c:v>
                </c:pt>
                <c:pt idx="7296">
                  <c:v>1.0620000000000001</c:v>
                </c:pt>
                <c:pt idx="7297">
                  <c:v>1.0620000000000001</c:v>
                </c:pt>
                <c:pt idx="7298">
                  <c:v>1.0620000000000001</c:v>
                </c:pt>
                <c:pt idx="7299">
                  <c:v>1.0620000000000001</c:v>
                </c:pt>
                <c:pt idx="7300">
                  <c:v>1.0620000000000001</c:v>
                </c:pt>
                <c:pt idx="7301">
                  <c:v>1.0620000000000001</c:v>
                </c:pt>
                <c:pt idx="7302">
                  <c:v>1.0620000000000001</c:v>
                </c:pt>
                <c:pt idx="7303">
                  <c:v>1.0620000000000001</c:v>
                </c:pt>
                <c:pt idx="7304">
                  <c:v>1.0620000000000001</c:v>
                </c:pt>
                <c:pt idx="7305">
                  <c:v>1.125</c:v>
                </c:pt>
                <c:pt idx="7306">
                  <c:v>1.125</c:v>
                </c:pt>
                <c:pt idx="7307">
                  <c:v>1.0620000000000001</c:v>
                </c:pt>
                <c:pt idx="7308">
                  <c:v>1.0620000000000001</c:v>
                </c:pt>
                <c:pt idx="7309">
                  <c:v>1.0620000000000001</c:v>
                </c:pt>
                <c:pt idx="7310">
                  <c:v>1.0620000000000001</c:v>
                </c:pt>
                <c:pt idx="7311">
                  <c:v>1.0620000000000001</c:v>
                </c:pt>
                <c:pt idx="7312">
                  <c:v>1.0620000000000001</c:v>
                </c:pt>
                <c:pt idx="7313">
                  <c:v>1.0620000000000001</c:v>
                </c:pt>
                <c:pt idx="7314">
                  <c:v>1.0620000000000001</c:v>
                </c:pt>
                <c:pt idx="7315">
                  <c:v>1.0620000000000001</c:v>
                </c:pt>
                <c:pt idx="7316">
                  <c:v>1.0620000000000001</c:v>
                </c:pt>
                <c:pt idx="7317">
                  <c:v>1.0620000000000001</c:v>
                </c:pt>
                <c:pt idx="7318">
                  <c:v>1</c:v>
                </c:pt>
                <c:pt idx="7319">
                  <c:v>1.0620000000000001</c:v>
                </c:pt>
                <c:pt idx="7320">
                  <c:v>1</c:v>
                </c:pt>
                <c:pt idx="7321">
                  <c:v>1</c:v>
                </c:pt>
                <c:pt idx="7322">
                  <c:v>1</c:v>
                </c:pt>
                <c:pt idx="7323">
                  <c:v>1</c:v>
                </c:pt>
                <c:pt idx="7324">
                  <c:v>1</c:v>
                </c:pt>
                <c:pt idx="7325">
                  <c:v>1</c:v>
                </c:pt>
                <c:pt idx="7326">
                  <c:v>1</c:v>
                </c:pt>
                <c:pt idx="7327">
                  <c:v>1</c:v>
                </c:pt>
                <c:pt idx="7328">
                  <c:v>1.0620000000000001</c:v>
                </c:pt>
                <c:pt idx="7329">
                  <c:v>1</c:v>
                </c:pt>
                <c:pt idx="7330">
                  <c:v>1</c:v>
                </c:pt>
                <c:pt idx="7331">
                  <c:v>1</c:v>
                </c:pt>
                <c:pt idx="7332">
                  <c:v>1</c:v>
                </c:pt>
                <c:pt idx="7333">
                  <c:v>1.0620000000000001</c:v>
                </c:pt>
                <c:pt idx="7334">
                  <c:v>1</c:v>
                </c:pt>
                <c:pt idx="7335">
                  <c:v>1</c:v>
                </c:pt>
                <c:pt idx="7336">
                  <c:v>1</c:v>
                </c:pt>
                <c:pt idx="7337">
                  <c:v>1</c:v>
                </c:pt>
                <c:pt idx="7338">
                  <c:v>1</c:v>
                </c:pt>
                <c:pt idx="7339">
                  <c:v>1</c:v>
                </c:pt>
                <c:pt idx="7340">
                  <c:v>1</c:v>
                </c:pt>
                <c:pt idx="7341">
                  <c:v>1</c:v>
                </c:pt>
                <c:pt idx="7342">
                  <c:v>1</c:v>
                </c:pt>
                <c:pt idx="7343">
                  <c:v>1</c:v>
                </c:pt>
                <c:pt idx="7344">
                  <c:v>1</c:v>
                </c:pt>
                <c:pt idx="7345">
                  <c:v>1</c:v>
                </c:pt>
                <c:pt idx="7346">
                  <c:v>1</c:v>
                </c:pt>
                <c:pt idx="7347">
                  <c:v>1</c:v>
                </c:pt>
                <c:pt idx="7348">
                  <c:v>1</c:v>
                </c:pt>
                <c:pt idx="7349">
                  <c:v>1</c:v>
                </c:pt>
                <c:pt idx="7350">
                  <c:v>1</c:v>
                </c:pt>
                <c:pt idx="7351">
                  <c:v>1</c:v>
                </c:pt>
                <c:pt idx="7352">
                  <c:v>1</c:v>
                </c:pt>
                <c:pt idx="7353">
                  <c:v>1</c:v>
                </c:pt>
                <c:pt idx="7354">
                  <c:v>1</c:v>
                </c:pt>
                <c:pt idx="7355">
                  <c:v>1</c:v>
                </c:pt>
                <c:pt idx="7356">
                  <c:v>0.93700000000000006</c:v>
                </c:pt>
                <c:pt idx="7357">
                  <c:v>1</c:v>
                </c:pt>
                <c:pt idx="7358">
                  <c:v>1</c:v>
                </c:pt>
                <c:pt idx="7359">
                  <c:v>1</c:v>
                </c:pt>
                <c:pt idx="7360">
                  <c:v>1</c:v>
                </c:pt>
                <c:pt idx="7361">
                  <c:v>1</c:v>
                </c:pt>
                <c:pt idx="7362">
                  <c:v>1</c:v>
                </c:pt>
                <c:pt idx="7363">
                  <c:v>1</c:v>
                </c:pt>
                <c:pt idx="7364">
                  <c:v>0.93700000000000006</c:v>
                </c:pt>
                <c:pt idx="7365">
                  <c:v>1</c:v>
                </c:pt>
                <c:pt idx="7366">
                  <c:v>1</c:v>
                </c:pt>
                <c:pt idx="7367">
                  <c:v>0.93700000000000006</c:v>
                </c:pt>
                <c:pt idx="7368">
                  <c:v>1</c:v>
                </c:pt>
                <c:pt idx="7369">
                  <c:v>0.93700000000000006</c:v>
                </c:pt>
                <c:pt idx="7370">
                  <c:v>0.93700000000000006</c:v>
                </c:pt>
                <c:pt idx="7371">
                  <c:v>0.93700000000000006</c:v>
                </c:pt>
                <c:pt idx="7372">
                  <c:v>1</c:v>
                </c:pt>
                <c:pt idx="7373">
                  <c:v>0.93700000000000006</c:v>
                </c:pt>
                <c:pt idx="7374">
                  <c:v>0.93700000000000006</c:v>
                </c:pt>
                <c:pt idx="7375">
                  <c:v>1</c:v>
                </c:pt>
                <c:pt idx="7376">
                  <c:v>1</c:v>
                </c:pt>
                <c:pt idx="7377">
                  <c:v>1</c:v>
                </c:pt>
                <c:pt idx="7378">
                  <c:v>0.93700000000000006</c:v>
                </c:pt>
                <c:pt idx="7379">
                  <c:v>1</c:v>
                </c:pt>
                <c:pt idx="7380">
                  <c:v>1</c:v>
                </c:pt>
                <c:pt idx="7381">
                  <c:v>0.93700000000000006</c:v>
                </c:pt>
                <c:pt idx="7382">
                  <c:v>1</c:v>
                </c:pt>
                <c:pt idx="7383">
                  <c:v>1</c:v>
                </c:pt>
                <c:pt idx="7384">
                  <c:v>1</c:v>
                </c:pt>
                <c:pt idx="7385">
                  <c:v>1</c:v>
                </c:pt>
                <c:pt idx="7386">
                  <c:v>0.93700000000000006</c:v>
                </c:pt>
                <c:pt idx="7387">
                  <c:v>0.93700000000000006</c:v>
                </c:pt>
                <c:pt idx="7388">
                  <c:v>1</c:v>
                </c:pt>
                <c:pt idx="7389">
                  <c:v>0.93700000000000006</c:v>
                </c:pt>
                <c:pt idx="7390">
                  <c:v>1</c:v>
                </c:pt>
                <c:pt idx="7391">
                  <c:v>1</c:v>
                </c:pt>
                <c:pt idx="7392">
                  <c:v>0.93700000000000006</c:v>
                </c:pt>
                <c:pt idx="7393">
                  <c:v>1</c:v>
                </c:pt>
                <c:pt idx="7394">
                  <c:v>0.93700000000000006</c:v>
                </c:pt>
                <c:pt idx="7395">
                  <c:v>1</c:v>
                </c:pt>
                <c:pt idx="7396">
                  <c:v>1</c:v>
                </c:pt>
                <c:pt idx="7397">
                  <c:v>1</c:v>
                </c:pt>
                <c:pt idx="7398">
                  <c:v>0.93700000000000006</c:v>
                </c:pt>
                <c:pt idx="7399">
                  <c:v>0.93700000000000006</c:v>
                </c:pt>
                <c:pt idx="7400">
                  <c:v>1</c:v>
                </c:pt>
                <c:pt idx="7401">
                  <c:v>1</c:v>
                </c:pt>
                <c:pt idx="7402">
                  <c:v>1</c:v>
                </c:pt>
                <c:pt idx="7403">
                  <c:v>1</c:v>
                </c:pt>
                <c:pt idx="7404">
                  <c:v>1</c:v>
                </c:pt>
                <c:pt idx="7405">
                  <c:v>1</c:v>
                </c:pt>
                <c:pt idx="7406">
                  <c:v>1</c:v>
                </c:pt>
                <c:pt idx="7407">
                  <c:v>1</c:v>
                </c:pt>
                <c:pt idx="7408">
                  <c:v>1</c:v>
                </c:pt>
                <c:pt idx="7409">
                  <c:v>1</c:v>
                </c:pt>
                <c:pt idx="7410">
                  <c:v>1</c:v>
                </c:pt>
                <c:pt idx="7411">
                  <c:v>1</c:v>
                </c:pt>
                <c:pt idx="7412">
                  <c:v>0.93700000000000006</c:v>
                </c:pt>
                <c:pt idx="7413">
                  <c:v>1</c:v>
                </c:pt>
                <c:pt idx="7414">
                  <c:v>1</c:v>
                </c:pt>
                <c:pt idx="7415">
                  <c:v>1</c:v>
                </c:pt>
                <c:pt idx="7416">
                  <c:v>1</c:v>
                </c:pt>
                <c:pt idx="7417">
                  <c:v>0.93700000000000006</c:v>
                </c:pt>
                <c:pt idx="7418">
                  <c:v>1</c:v>
                </c:pt>
                <c:pt idx="7419">
                  <c:v>1</c:v>
                </c:pt>
                <c:pt idx="7420">
                  <c:v>0.93700000000000006</c:v>
                </c:pt>
                <c:pt idx="7421">
                  <c:v>1</c:v>
                </c:pt>
                <c:pt idx="7422">
                  <c:v>1</c:v>
                </c:pt>
                <c:pt idx="7423">
                  <c:v>1</c:v>
                </c:pt>
                <c:pt idx="7424">
                  <c:v>0.93700000000000006</c:v>
                </c:pt>
                <c:pt idx="7425">
                  <c:v>1</c:v>
                </c:pt>
                <c:pt idx="7426">
                  <c:v>1</c:v>
                </c:pt>
                <c:pt idx="7427">
                  <c:v>1</c:v>
                </c:pt>
                <c:pt idx="7428">
                  <c:v>1</c:v>
                </c:pt>
                <c:pt idx="7429">
                  <c:v>1</c:v>
                </c:pt>
                <c:pt idx="7430">
                  <c:v>1</c:v>
                </c:pt>
                <c:pt idx="7431">
                  <c:v>1</c:v>
                </c:pt>
                <c:pt idx="7432">
                  <c:v>1</c:v>
                </c:pt>
                <c:pt idx="7433">
                  <c:v>1</c:v>
                </c:pt>
                <c:pt idx="7434">
                  <c:v>1</c:v>
                </c:pt>
                <c:pt idx="7435">
                  <c:v>1</c:v>
                </c:pt>
                <c:pt idx="7436">
                  <c:v>1</c:v>
                </c:pt>
                <c:pt idx="7437">
                  <c:v>1</c:v>
                </c:pt>
                <c:pt idx="7438">
                  <c:v>1</c:v>
                </c:pt>
                <c:pt idx="7439">
                  <c:v>1</c:v>
                </c:pt>
                <c:pt idx="7440">
                  <c:v>1</c:v>
                </c:pt>
                <c:pt idx="7441">
                  <c:v>1</c:v>
                </c:pt>
                <c:pt idx="7442">
                  <c:v>1</c:v>
                </c:pt>
                <c:pt idx="7443">
                  <c:v>1</c:v>
                </c:pt>
                <c:pt idx="7444">
                  <c:v>1</c:v>
                </c:pt>
                <c:pt idx="7445">
                  <c:v>1</c:v>
                </c:pt>
                <c:pt idx="7446">
                  <c:v>1</c:v>
                </c:pt>
                <c:pt idx="7447">
                  <c:v>1</c:v>
                </c:pt>
                <c:pt idx="7448">
                  <c:v>1</c:v>
                </c:pt>
                <c:pt idx="7449">
                  <c:v>1</c:v>
                </c:pt>
                <c:pt idx="7450">
                  <c:v>1</c:v>
                </c:pt>
                <c:pt idx="7451">
                  <c:v>1</c:v>
                </c:pt>
                <c:pt idx="7452">
                  <c:v>1</c:v>
                </c:pt>
                <c:pt idx="7453">
                  <c:v>1</c:v>
                </c:pt>
                <c:pt idx="7454">
                  <c:v>1</c:v>
                </c:pt>
                <c:pt idx="7455">
                  <c:v>1</c:v>
                </c:pt>
                <c:pt idx="7456">
                  <c:v>1</c:v>
                </c:pt>
                <c:pt idx="7457">
                  <c:v>1</c:v>
                </c:pt>
                <c:pt idx="7458">
                  <c:v>1</c:v>
                </c:pt>
                <c:pt idx="7459">
                  <c:v>1</c:v>
                </c:pt>
                <c:pt idx="7460">
                  <c:v>1</c:v>
                </c:pt>
                <c:pt idx="7461">
                  <c:v>1</c:v>
                </c:pt>
                <c:pt idx="7462">
                  <c:v>1</c:v>
                </c:pt>
                <c:pt idx="7463">
                  <c:v>1</c:v>
                </c:pt>
                <c:pt idx="7464">
                  <c:v>1</c:v>
                </c:pt>
                <c:pt idx="7465">
                  <c:v>1</c:v>
                </c:pt>
                <c:pt idx="7466">
                  <c:v>1</c:v>
                </c:pt>
                <c:pt idx="7467">
                  <c:v>1</c:v>
                </c:pt>
                <c:pt idx="7468">
                  <c:v>1</c:v>
                </c:pt>
                <c:pt idx="7469">
                  <c:v>1</c:v>
                </c:pt>
                <c:pt idx="7470">
                  <c:v>1</c:v>
                </c:pt>
                <c:pt idx="7471">
                  <c:v>1</c:v>
                </c:pt>
                <c:pt idx="7472">
                  <c:v>1</c:v>
                </c:pt>
                <c:pt idx="7473">
                  <c:v>1</c:v>
                </c:pt>
                <c:pt idx="7474">
                  <c:v>1</c:v>
                </c:pt>
                <c:pt idx="7475">
                  <c:v>1</c:v>
                </c:pt>
                <c:pt idx="7476">
                  <c:v>1</c:v>
                </c:pt>
                <c:pt idx="7477">
                  <c:v>1</c:v>
                </c:pt>
                <c:pt idx="7478">
                  <c:v>1</c:v>
                </c:pt>
                <c:pt idx="7479">
                  <c:v>1</c:v>
                </c:pt>
                <c:pt idx="7480">
                  <c:v>1</c:v>
                </c:pt>
                <c:pt idx="7481">
                  <c:v>1</c:v>
                </c:pt>
                <c:pt idx="7482">
                  <c:v>1</c:v>
                </c:pt>
                <c:pt idx="7483">
                  <c:v>1</c:v>
                </c:pt>
                <c:pt idx="7484">
                  <c:v>1</c:v>
                </c:pt>
                <c:pt idx="7485">
                  <c:v>1</c:v>
                </c:pt>
                <c:pt idx="7486">
                  <c:v>1</c:v>
                </c:pt>
                <c:pt idx="7487">
                  <c:v>1</c:v>
                </c:pt>
                <c:pt idx="7488">
                  <c:v>1</c:v>
                </c:pt>
                <c:pt idx="7489">
                  <c:v>1</c:v>
                </c:pt>
                <c:pt idx="7490">
                  <c:v>1</c:v>
                </c:pt>
                <c:pt idx="7491">
                  <c:v>1</c:v>
                </c:pt>
                <c:pt idx="7492">
                  <c:v>1</c:v>
                </c:pt>
                <c:pt idx="7493">
                  <c:v>1</c:v>
                </c:pt>
                <c:pt idx="7494">
                  <c:v>1</c:v>
                </c:pt>
                <c:pt idx="7495">
                  <c:v>1</c:v>
                </c:pt>
                <c:pt idx="7496">
                  <c:v>1.0620000000000001</c:v>
                </c:pt>
                <c:pt idx="7497">
                  <c:v>1</c:v>
                </c:pt>
                <c:pt idx="7498">
                  <c:v>1</c:v>
                </c:pt>
                <c:pt idx="7499">
                  <c:v>1</c:v>
                </c:pt>
                <c:pt idx="7500">
                  <c:v>1</c:v>
                </c:pt>
                <c:pt idx="7501">
                  <c:v>1.0620000000000001</c:v>
                </c:pt>
                <c:pt idx="7502">
                  <c:v>1</c:v>
                </c:pt>
                <c:pt idx="7503">
                  <c:v>1</c:v>
                </c:pt>
                <c:pt idx="7504">
                  <c:v>1.0620000000000001</c:v>
                </c:pt>
                <c:pt idx="7505">
                  <c:v>1</c:v>
                </c:pt>
                <c:pt idx="7506">
                  <c:v>1</c:v>
                </c:pt>
                <c:pt idx="7507">
                  <c:v>1.0620000000000001</c:v>
                </c:pt>
                <c:pt idx="7508">
                  <c:v>1.0620000000000001</c:v>
                </c:pt>
                <c:pt idx="7509">
                  <c:v>1.0620000000000001</c:v>
                </c:pt>
                <c:pt idx="7510">
                  <c:v>1.0620000000000001</c:v>
                </c:pt>
                <c:pt idx="7511">
                  <c:v>1.0620000000000001</c:v>
                </c:pt>
                <c:pt idx="7512">
                  <c:v>1.0620000000000001</c:v>
                </c:pt>
                <c:pt idx="7513">
                  <c:v>1.0620000000000001</c:v>
                </c:pt>
                <c:pt idx="7514">
                  <c:v>1.0620000000000001</c:v>
                </c:pt>
                <c:pt idx="7515">
                  <c:v>1.0620000000000001</c:v>
                </c:pt>
                <c:pt idx="7516">
                  <c:v>1.0620000000000001</c:v>
                </c:pt>
                <c:pt idx="7517">
                  <c:v>1.0620000000000001</c:v>
                </c:pt>
                <c:pt idx="7518">
                  <c:v>1.0620000000000001</c:v>
                </c:pt>
                <c:pt idx="7519">
                  <c:v>1</c:v>
                </c:pt>
                <c:pt idx="7520">
                  <c:v>1.0620000000000001</c:v>
                </c:pt>
                <c:pt idx="7521">
                  <c:v>1.0620000000000001</c:v>
                </c:pt>
                <c:pt idx="7522">
                  <c:v>1.0620000000000001</c:v>
                </c:pt>
                <c:pt idx="7523">
                  <c:v>1.0620000000000001</c:v>
                </c:pt>
                <c:pt idx="7524">
                  <c:v>1.0620000000000001</c:v>
                </c:pt>
                <c:pt idx="7525">
                  <c:v>1.0620000000000001</c:v>
                </c:pt>
                <c:pt idx="7526">
                  <c:v>1.0620000000000001</c:v>
                </c:pt>
                <c:pt idx="7527">
                  <c:v>1.0620000000000001</c:v>
                </c:pt>
                <c:pt idx="7528">
                  <c:v>1.0620000000000001</c:v>
                </c:pt>
                <c:pt idx="7529">
                  <c:v>1.0620000000000001</c:v>
                </c:pt>
                <c:pt idx="7530">
                  <c:v>1.0620000000000001</c:v>
                </c:pt>
                <c:pt idx="7531">
                  <c:v>1.0620000000000001</c:v>
                </c:pt>
                <c:pt idx="7532">
                  <c:v>1.0620000000000001</c:v>
                </c:pt>
                <c:pt idx="7533">
                  <c:v>1.0620000000000001</c:v>
                </c:pt>
                <c:pt idx="7534">
                  <c:v>1.0620000000000001</c:v>
                </c:pt>
                <c:pt idx="7535">
                  <c:v>1.125</c:v>
                </c:pt>
                <c:pt idx="7536">
                  <c:v>1.0620000000000001</c:v>
                </c:pt>
                <c:pt idx="7537">
                  <c:v>1.0620000000000001</c:v>
                </c:pt>
                <c:pt idx="7538">
                  <c:v>1.0620000000000001</c:v>
                </c:pt>
                <c:pt idx="7539">
                  <c:v>1.0620000000000001</c:v>
                </c:pt>
                <c:pt idx="7540">
                  <c:v>1.0620000000000001</c:v>
                </c:pt>
                <c:pt idx="7541">
                  <c:v>1.0620000000000001</c:v>
                </c:pt>
                <c:pt idx="7542">
                  <c:v>1.0620000000000001</c:v>
                </c:pt>
                <c:pt idx="7543">
                  <c:v>1.125</c:v>
                </c:pt>
                <c:pt idx="7544">
                  <c:v>1.0620000000000001</c:v>
                </c:pt>
                <c:pt idx="7545">
                  <c:v>1.0620000000000001</c:v>
                </c:pt>
                <c:pt idx="7546">
                  <c:v>1.0620000000000001</c:v>
                </c:pt>
                <c:pt idx="7547">
                  <c:v>1.0620000000000001</c:v>
                </c:pt>
                <c:pt idx="7548">
                  <c:v>1.125</c:v>
                </c:pt>
                <c:pt idx="7549">
                  <c:v>1.125</c:v>
                </c:pt>
                <c:pt idx="7550">
                  <c:v>1.125</c:v>
                </c:pt>
                <c:pt idx="7551">
                  <c:v>1.125</c:v>
                </c:pt>
                <c:pt idx="7552">
                  <c:v>1.125</c:v>
                </c:pt>
                <c:pt idx="7553">
                  <c:v>1.125</c:v>
                </c:pt>
                <c:pt idx="7554">
                  <c:v>1.125</c:v>
                </c:pt>
                <c:pt idx="7555">
                  <c:v>1.125</c:v>
                </c:pt>
                <c:pt idx="7556">
                  <c:v>1.125</c:v>
                </c:pt>
                <c:pt idx="7557">
                  <c:v>1.125</c:v>
                </c:pt>
                <c:pt idx="7558">
                  <c:v>1.125</c:v>
                </c:pt>
                <c:pt idx="7559">
                  <c:v>1.125</c:v>
                </c:pt>
                <c:pt idx="7560">
                  <c:v>1.125</c:v>
                </c:pt>
                <c:pt idx="7561">
                  <c:v>1.125</c:v>
                </c:pt>
                <c:pt idx="7562">
                  <c:v>1.125</c:v>
                </c:pt>
                <c:pt idx="7563">
                  <c:v>1.125</c:v>
                </c:pt>
                <c:pt idx="7564">
                  <c:v>1.125</c:v>
                </c:pt>
                <c:pt idx="7565">
                  <c:v>1.125</c:v>
                </c:pt>
                <c:pt idx="7566">
                  <c:v>1.125</c:v>
                </c:pt>
                <c:pt idx="7567">
                  <c:v>1.125</c:v>
                </c:pt>
                <c:pt idx="7568">
                  <c:v>1.125</c:v>
                </c:pt>
                <c:pt idx="7569">
                  <c:v>1.125</c:v>
                </c:pt>
                <c:pt idx="7570">
                  <c:v>1.125</c:v>
                </c:pt>
                <c:pt idx="7571">
                  <c:v>1.125</c:v>
                </c:pt>
                <c:pt idx="7572">
                  <c:v>1.125</c:v>
                </c:pt>
                <c:pt idx="7573">
                  <c:v>1.125</c:v>
                </c:pt>
                <c:pt idx="7574">
                  <c:v>1.125</c:v>
                </c:pt>
                <c:pt idx="7575">
                  <c:v>1.125</c:v>
                </c:pt>
                <c:pt idx="7576">
                  <c:v>1.125</c:v>
                </c:pt>
                <c:pt idx="7577">
                  <c:v>1.125</c:v>
                </c:pt>
                <c:pt idx="7578">
                  <c:v>1.125</c:v>
                </c:pt>
                <c:pt idx="7579">
                  <c:v>1.125</c:v>
                </c:pt>
                <c:pt idx="7580">
                  <c:v>1.125</c:v>
                </c:pt>
                <c:pt idx="7581">
                  <c:v>1.125</c:v>
                </c:pt>
                <c:pt idx="7582">
                  <c:v>1.125</c:v>
                </c:pt>
                <c:pt idx="7583">
                  <c:v>1.125</c:v>
                </c:pt>
                <c:pt idx="7584">
                  <c:v>1.125</c:v>
                </c:pt>
                <c:pt idx="7585">
                  <c:v>1.125</c:v>
                </c:pt>
                <c:pt idx="7586">
                  <c:v>1.125</c:v>
                </c:pt>
                <c:pt idx="7587">
                  <c:v>1.125</c:v>
                </c:pt>
                <c:pt idx="7588">
                  <c:v>1.125</c:v>
                </c:pt>
                <c:pt idx="7589">
                  <c:v>1.125</c:v>
                </c:pt>
                <c:pt idx="7590">
                  <c:v>1.125</c:v>
                </c:pt>
                <c:pt idx="7591">
                  <c:v>1.125</c:v>
                </c:pt>
                <c:pt idx="7592">
                  <c:v>1.125</c:v>
                </c:pt>
                <c:pt idx="7593">
                  <c:v>1.125</c:v>
                </c:pt>
                <c:pt idx="7594">
                  <c:v>1.125</c:v>
                </c:pt>
                <c:pt idx="7595">
                  <c:v>1.125</c:v>
                </c:pt>
                <c:pt idx="7596">
                  <c:v>1.125</c:v>
                </c:pt>
                <c:pt idx="7597">
                  <c:v>1.125</c:v>
                </c:pt>
                <c:pt idx="7598">
                  <c:v>1.125</c:v>
                </c:pt>
                <c:pt idx="7599">
                  <c:v>1.125</c:v>
                </c:pt>
                <c:pt idx="7600">
                  <c:v>1.1870000000000001</c:v>
                </c:pt>
                <c:pt idx="7601">
                  <c:v>1.125</c:v>
                </c:pt>
                <c:pt idx="7602">
                  <c:v>1.125</c:v>
                </c:pt>
                <c:pt idx="7603">
                  <c:v>1.125</c:v>
                </c:pt>
                <c:pt idx="7604">
                  <c:v>1.125</c:v>
                </c:pt>
                <c:pt idx="7605">
                  <c:v>1.125</c:v>
                </c:pt>
                <c:pt idx="7606">
                  <c:v>1.125</c:v>
                </c:pt>
                <c:pt idx="7607">
                  <c:v>1.125</c:v>
                </c:pt>
                <c:pt idx="7608">
                  <c:v>1.125</c:v>
                </c:pt>
                <c:pt idx="7609">
                  <c:v>1.1870000000000001</c:v>
                </c:pt>
                <c:pt idx="7610">
                  <c:v>1.1870000000000001</c:v>
                </c:pt>
                <c:pt idx="7611">
                  <c:v>1.1870000000000001</c:v>
                </c:pt>
                <c:pt idx="7612">
                  <c:v>1.1870000000000001</c:v>
                </c:pt>
                <c:pt idx="7613">
                  <c:v>1.1870000000000001</c:v>
                </c:pt>
                <c:pt idx="7614">
                  <c:v>1.1870000000000001</c:v>
                </c:pt>
                <c:pt idx="7615">
                  <c:v>1.125</c:v>
                </c:pt>
                <c:pt idx="7616">
                  <c:v>1.1870000000000001</c:v>
                </c:pt>
                <c:pt idx="7617">
                  <c:v>1.1870000000000001</c:v>
                </c:pt>
                <c:pt idx="7618">
                  <c:v>1.1870000000000001</c:v>
                </c:pt>
                <c:pt idx="7619">
                  <c:v>1.1870000000000001</c:v>
                </c:pt>
                <c:pt idx="7620">
                  <c:v>1.1870000000000001</c:v>
                </c:pt>
                <c:pt idx="7621">
                  <c:v>1.1870000000000001</c:v>
                </c:pt>
                <c:pt idx="7622">
                  <c:v>1.1870000000000001</c:v>
                </c:pt>
                <c:pt idx="7623">
                  <c:v>1.1870000000000001</c:v>
                </c:pt>
                <c:pt idx="7624">
                  <c:v>1.1870000000000001</c:v>
                </c:pt>
                <c:pt idx="7625">
                  <c:v>1.1870000000000001</c:v>
                </c:pt>
                <c:pt idx="7626">
                  <c:v>1.1870000000000001</c:v>
                </c:pt>
                <c:pt idx="7627">
                  <c:v>1.1870000000000001</c:v>
                </c:pt>
                <c:pt idx="7628">
                  <c:v>1.1870000000000001</c:v>
                </c:pt>
                <c:pt idx="7629">
                  <c:v>1.1870000000000001</c:v>
                </c:pt>
                <c:pt idx="7630">
                  <c:v>1.1870000000000001</c:v>
                </c:pt>
                <c:pt idx="7631">
                  <c:v>1.1870000000000001</c:v>
                </c:pt>
                <c:pt idx="7632">
                  <c:v>1.125</c:v>
                </c:pt>
                <c:pt idx="7633">
                  <c:v>1.1870000000000001</c:v>
                </c:pt>
                <c:pt idx="7634">
                  <c:v>1.1870000000000001</c:v>
                </c:pt>
                <c:pt idx="7635">
                  <c:v>1.1870000000000001</c:v>
                </c:pt>
                <c:pt idx="7636">
                  <c:v>1.1870000000000001</c:v>
                </c:pt>
                <c:pt idx="7637">
                  <c:v>1.125</c:v>
                </c:pt>
                <c:pt idx="7638">
                  <c:v>1.1870000000000001</c:v>
                </c:pt>
                <c:pt idx="7639">
                  <c:v>1.125</c:v>
                </c:pt>
                <c:pt idx="7640">
                  <c:v>1.1870000000000001</c:v>
                </c:pt>
                <c:pt idx="7641">
                  <c:v>1.1870000000000001</c:v>
                </c:pt>
                <c:pt idx="7642">
                  <c:v>1.125</c:v>
                </c:pt>
                <c:pt idx="7643">
                  <c:v>1.125</c:v>
                </c:pt>
                <c:pt idx="7644">
                  <c:v>1.1870000000000001</c:v>
                </c:pt>
                <c:pt idx="7645">
                  <c:v>1.125</c:v>
                </c:pt>
                <c:pt idx="7646">
                  <c:v>1.1870000000000001</c:v>
                </c:pt>
                <c:pt idx="7647">
                  <c:v>1.1870000000000001</c:v>
                </c:pt>
                <c:pt idx="7648">
                  <c:v>1.125</c:v>
                </c:pt>
                <c:pt idx="7649">
                  <c:v>1.125</c:v>
                </c:pt>
                <c:pt idx="7650">
                  <c:v>1.125</c:v>
                </c:pt>
                <c:pt idx="7651">
                  <c:v>1.125</c:v>
                </c:pt>
                <c:pt idx="7652">
                  <c:v>1.1870000000000001</c:v>
                </c:pt>
                <c:pt idx="7653">
                  <c:v>1.125</c:v>
                </c:pt>
                <c:pt idx="7654">
                  <c:v>1.125</c:v>
                </c:pt>
                <c:pt idx="7655">
                  <c:v>1.125</c:v>
                </c:pt>
                <c:pt idx="7656">
                  <c:v>1.125</c:v>
                </c:pt>
                <c:pt idx="7657">
                  <c:v>1.1870000000000001</c:v>
                </c:pt>
                <c:pt idx="7658">
                  <c:v>1.125</c:v>
                </c:pt>
                <c:pt idx="7659">
                  <c:v>1.125</c:v>
                </c:pt>
                <c:pt idx="7660">
                  <c:v>1.125</c:v>
                </c:pt>
                <c:pt idx="7661">
                  <c:v>1.125</c:v>
                </c:pt>
                <c:pt idx="7662">
                  <c:v>1.1870000000000001</c:v>
                </c:pt>
                <c:pt idx="7663">
                  <c:v>1.125</c:v>
                </c:pt>
                <c:pt idx="7664">
                  <c:v>1.1870000000000001</c:v>
                </c:pt>
                <c:pt idx="7665">
                  <c:v>1.125</c:v>
                </c:pt>
                <c:pt idx="7666">
                  <c:v>1.125</c:v>
                </c:pt>
                <c:pt idx="7667">
                  <c:v>1.125</c:v>
                </c:pt>
                <c:pt idx="7668">
                  <c:v>1.125</c:v>
                </c:pt>
                <c:pt idx="7669">
                  <c:v>1.125</c:v>
                </c:pt>
                <c:pt idx="7670">
                  <c:v>1.125</c:v>
                </c:pt>
                <c:pt idx="7671">
                  <c:v>1.125</c:v>
                </c:pt>
                <c:pt idx="7672">
                  <c:v>1.1870000000000001</c:v>
                </c:pt>
                <c:pt idx="7673">
                  <c:v>1.1870000000000001</c:v>
                </c:pt>
                <c:pt idx="7674">
                  <c:v>1.1870000000000001</c:v>
                </c:pt>
                <c:pt idx="7675">
                  <c:v>1.125</c:v>
                </c:pt>
                <c:pt idx="7676">
                  <c:v>1.125</c:v>
                </c:pt>
                <c:pt idx="7677">
                  <c:v>1.1870000000000001</c:v>
                </c:pt>
                <c:pt idx="7678">
                  <c:v>1.125</c:v>
                </c:pt>
                <c:pt idx="7679">
                  <c:v>1.125</c:v>
                </c:pt>
                <c:pt idx="7680">
                  <c:v>1.125</c:v>
                </c:pt>
                <c:pt idx="7681">
                  <c:v>1.125</c:v>
                </c:pt>
                <c:pt idx="7682">
                  <c:v>1.125</c:v>
                </c:pt>
                <c:pt idx="7683">
                  <c:v>1.125</c:v>
                </c:pt>
                <c:pt idx="7684">
                  <c:v>1.125</c:v>
                </c:pt>
                <c:pt idx="7685">
                  <c:v>1.1870000000000001</c:v>
                </c:pt>
                <c:pt idx="7686">
                  <c:v>1.1870000000000001</c:v>
                </c:pt>
                <c:pt idx="7687">
                  <c:v>1.1870000000000001</c:v>
                </c:pt>
                <c:pt idx="7688">
                  <c:v>1.1870000000000001</c:v>
                </c:pt>
                <c:pt idx="7689">
                  <c:v>1.125</c:v>
                </c:pt>
                <c:pt idx="7690">
                  <c:v>1.125</c:v>
                </c:pt>
                <c:pt idx="7691">
                  <c:v>1.1870000000000001</c:v>
                </c:pt>
                <c:pt idx="7692">
                  <c:v>1.125</c:v>
                </c:pt>
                <c:pt idx="7693">
                  <c:v>1.125</c:v>
                </c:pt>
                <c:pt idx="7694">
                  <c:v>1.1870000000000001</c:v>
                </c:pt>
                <c:pt idx="7695">
                  <c:v>1.125</c:v>
                </c:pt>
                <c:pt idx="7696">
                  <c:v>1.125</c:v>
                </c:pt>
                <c:pt idx="7697">
                  <c:v>1.1870000000000001</c:v>
                </c:pt>
                <c:pt idx="7698">
                  <c:v>1.125</c:v>
                </c:pt>
                <c:pt idx="7699">
                  <c:v>1.1870000000000001</c:v>
                </c:pt>
                <c:pt idx="7700">
                  <c:v>1.1870000000000001</c:v>
                </c:pt>
                <c:pt idx="7701">
                  <c:v>1.1870000000000001</c:v>
                </c:pt>
                <c:pt idx="7702">
                  <c:v>1.1870000000000001</c:v>
                </c:pt>
                <c:pt idx="7703">
                  <c:v>1.1870000000000001</c:v>
                </c:pt>
                <c:pt idx="7704">
                  <c:v>1.1870000000000001</c:v>
                </c:pt>
                <c:pt idx="7705">
                  <c:v>1.1870000000000001</c:v>
                </c:pt>
                <c:pt idx="7706">
                  <c:v>1.125</c:v>
                </c:pt>
                <c:pt idx="7707">
                  <c:v>1.1870000000000001</c:v>
                </c:pt>
                <c:pt idx="7708">
                  <c:v>1.125</c:v>
                </c:pt>
                <c:pt idx="7709">
                  <c:v>1.1870000000000001</c:v>
                </c:pt>
                <c:pt idx="7710">
                  <c:v>1.1870000000000001</c:v>
                </c:pt>
                <c:pt idx="7711">
                  <c:v>1.1870000000000001</c:v>
                </c:pt>
                <c:pt idx="7712">
                  <c:v>1.1870000000000001</c:v>
                </c:pt>
                <c:pt idx="7713">
                  <c:v>1.1870000000000001</c:v>
                </c:pt>
                <c:pt idx="7714">
                  <c:v>1.1870000000000001</c:v>
                </c:pt>
                <c:pt idx="7715">
                  <c:v>1.1870000000000001</c:v>
                </c:pt>
                <c:pt idx="7716">
                  <c:v>1.1870000000000001</c:v>
                </c:pt>
                <c:pt idx="7717">
                  <c:v>1.1870000000000001</c:v>
                </c:pt>
                <c:pt idx="7718">
                  <c:v>1.1870000000000001</c:v>
                </c:pt>
                <c:pt idx="7719">
                  <c:v>1.1870000000000001</c:v>
                </c:pt>
                <c:pt idx="7720">
                  <c:v>1.1870000000000001</c:v>
                </c:pt>
                <c:pt idx="7721">
                  <c:v>1.125</c:v>
                </c:pt>
                <c:pt idx="7722">
                  <c:v>1.1870000000000001</c:v>
                </c:pt>
                <c:pt idx="7723">
                  <c:v>1.1870000000000001</c:v>
                </c:pt>
                <c:pt idx="7724">
                  <c:v>1.1870000000000001</c:v>
                </c:pt>
                <c:pt idx="7725">
                  <c:v>1.1870000000000001</c:v>
                </c:pt>
                <c:pt idx="7726">
                  <c:v>1.1870000000000001</c:v>
                </c:pt>
                <c:pt idx="7727">
                  <c:v>1.1870000000000001</c:v>
                </c:pt>
                <c:pt idx="7728">
                  <c:v>1.1870000000000001</c:v>
                </c:pt>
                <c:pt idx="7729">
                  <c:v>1.1870000000000001</c:v>
                </c:pt>
                <c:pt idx="7730">
                  <c:v>1.1870000000000001</c:v>
                </c:pt>
                <c:pt idx="7731">
                  <c:v>1.1870000000000001</c:v>
                </c:pt>
                <c:pt idx="7732">
                  <c:v>1.1870000000000001</c:v>
                </c:pt>
                <c:pt idx="7733">
                  <c:v>1.1870000000000001</c:v>
                </c:pt>
                <c:pt idx="7734">
                  <c:v>1.1870000000000001</c:v>
                </c:pt>
                <c:pt idx="7735">
                  <c:v>1.1870000000000001</c:v>
                </c:pt>
                <c:pt idx="7736">
                  <c:v>1.1870000000000001</c:v>
                </c:pt>
                <c:pt idx="7737">
                  <c:v>1.1870000000000001</c:v>
                </c:pt>
                <c:pt idx="7738">
                  <c:v>1.1870000000000001</c:v>
                </c:pt>
                <c:pt idx="7739">
                  <c:v>1.1870000000000001</c:v>
                </c:pt>
                <c:pt idx="7740">
                  <c:v>1.1870000000000001</c:v>
                </c:pt>
                <c:pt idx="7741">
                  <c:v>1.1870000000000001</c:v>
                </c:pt>
                <c:pt idx="7742">
                  <c:v>1.1870000000000001</c:v>
                </c:pt>
                <c:pt idx="7743">
                  <c:v>1.1870000000000001</c:v>
                </c:pt>
                <c:pt idx="7744">
                  <c:v>1.1870000000000001</c:v>
                </c:pt>
                <c:pt idx="7745">
                  <c:v>1.1870000000000001</c:v>
                </c:pt>
                <c:pt idx="7746">
                  <c:v>1.1870000000000001</c:v>
                </c:pt>
                <c:pt idx="7747">
                  <c:v>1.1870000000000001</c:v>
                </c:pt>
                <c:pt idx="7748">
                  <c:v>1.1870000000000001</c:v>
                </c:pt>
                <c:pt idx="7749">
                  <c:v>1.1870000000000001</c:v>
                </c:pt>
                <c:pt idx="7750">
                  <c:v>1.1870000000000001</c:v>
                </c:pt>
                <c:pt idx="7751">
                  <c:v>1.1870000000000001</c:v>
                </c:pt>
                <c:pt idx="7752">
                  <c:v>1.1870000000000001</c:v>
                </c:pt>
                <c:pt idx="7753">
                  <c:v>1.1870000000000001</c:v>
                </c:pt>
                <c:pt idx="7754">
                  <c:v>1.1870000000000001</c:v>
                </c:pt>
                <c:pt idx="7755">
                  <c:v>1.1870000000000001</c:v>
                </c:pt>
                <c:pt idx="7756">
                  <c:v>1.1870000000000001</c:v>
                </c:pt>
                <c:pt idx="7757">
                  <c:v>1.1870000000000001</c:v>
                </c:pt>
                <c:pt idx="7758">
                  <c:v>1.25</c:v>
                </c:pt>
                <c:pt idx="7759">
                  <c:v>1.25</c:v>
                </c:pt>
                <c:pt idx="7760">
                  <c:v>1.25</c:v>
                </c:pt>
                <c:pt idx="7761">
                  <c:v>1.25</c:v>
                </c:pt>
                <c:pt idx="7762">
                  <c:v>1.1870000000000001</c:v>
                </c:pt>
                <c:pt idx="7763">
                  <c:v>1.25</c:v>
                </c:pt>
                <c:pt idx="7764">
                  <c:v>1.25</c:v>
                </c:pt>
                <c:pt idx="7765">
                  <c:v>1.25</c:v>
                </c:pt>
                <c:pt idx="7766">
                  <c:v>1.25</c:v>
                </c:pt>
                <c:pt idx="7767">
                  <c:v>1.25</c:v>
                </c:pt>
                <c:pt idx="7768">
                  <c:v>1.25</c:v>
                </c:pt>
                <c:pt idx="7769">
                  <c:v>1.25</c:v>
                </c:pt>
                <c:pt idx="7770">
                  <c:v>1.25</c:v>
                </c:pt>
                <c:pt idx="7771">
                  <c:v>1.25</c:v>
                </c:pt>
                <c:pt idx="7772">
                  <c:v>1.25</c:v>
                </c:pt>
                <c:pt idx="7773">
                  <c:v>1.25</c:v>
                </c:pt>
                <c:pt idx="7774">
                  <c:v>1.25</c:v>
                </c:pt>
                <c:pt idx="7775">
                  <c:v>1.25</c:v>
                </c:pt>
                <c:pt idx="7776">
                  <c:v>1.25</c:v>
                </c:pt>
                <c:pt idx="7777">
                  <c:v>1.25</c:v>
                </c:pt>
                <c:pt idx="7778">
                  <c:v>1.25</c:v>
                </c:pt>
                <c:pt idx="7779">
                  <c:v>1.25</c:v>
                </c:pt>
                <c:pt idx="7780">
                  <c:v>1.3120000000000001</c:v>
                </c:pt>
                <c:pt idx="7781">
                  <c:v>1.25</c:v>
                </c:pt>
                <c:pt idx="7782">
                  <c:v>1.25</c:v>
                </c:pt>
                <c:pt idx="7783">
                  <c:v>1.3120000000000001</c:v>
                </c:pt>
                <c:pt idx="7784">
                  <c:v>1.3120000000000001</c:v>
                </c:pt>
                <c:pt idx="7785">
                  <c:v>1.3120000000000001</c:v>
                </c:pt>
                <c:pt idx="7786">
                  <c:v>1.3120000000000001</c:v>
                </c:pt>
                <c:pt idx="7787">
                  <c:v>1.3120000000000001</c:v>
                </c:pt>
                <c:pt idx="7788">
                  <c:v>1.3120000000000001</c:v>
                </c:pt>
                <c:pt idx="7789">
                  <c:v>1.3120000000000001</c:v>
                </c:pt>
                <c:pt idx="7790">
                  <c:v>1.3120000000000001</c:v>
                </c:pt>
                <c:pt idx="7791">
                  <c:v>1.3120000000000001</c:v>
                </c:pt>
                <c:pt idx="7792">
                  <c:v>1.3120000000000001</c:v>
                </c:pt>
                <c:pt idx="7793">
                  <c:v>1.3120000000000001</c:v>
                </c:pt>
                <c:pt idx="7794">
                  <c:v>1.3120000000000001</c:v>
                </c:pt>
                <c:pt idx="7795">
                  <c:v>1.3120000000000001</c:v>
                </c:pt>
                <c:pt idx="7796">
                  <c:v>1.3120000000000001</c:v>
                </c:pt>
                <c:pt idx="7797">
                  <c:v>1.3120000000000001</c:v>
                </c:pt>
                <c:pt idx="7798">
                  <c:v>1.3120000000000001</c:v>
                </c:pt>
                <c:pt idx="7799">
                  <c:v>1.3120000000000001</c:v>
                </c:pt>
                <c:pt idx="7800">
                  <c:v>1.3120000000000001</c:v>
                </c:pt>
                <c:pt idx="7801">
                  <c:v>1.3120000000000001</c:v>
                </c:pt>
                <c:pt idx="7802">
                  <c:v>1.3120000000000001</c:v>
                </c:pt>
                <c:pt idx="7803">
                  <c:v>1.3120000000000001</c:v>
                </c:pt>
                <c:pt idx="7804">
                  <c:v>1.3120000000000001</c:v>
                </c:pt>
                <c:pt idx="7805">
                  <c:v>1.3120000000000001</c:v>
                </c:pt>
                <c:pt idx="7806">
                  <c:v>1.3120000000000001</c:v>
                </c:pt>
                <c:pt idx="7807">
                  <c:v>1.3120000000000001</c:v>
                </c:pt>
                <c:pt idx="7808">
                  <c:v>1.3120000000000001</c:v>
                </c:pt>
                <c:pt idx="7809">
                  <c:v>1.3120000000000001</c:v>
                </c:pt>
                <c:pt idx="7810">
                  <c:v>1.3120000000000001</c:v>
                </c:pt>
                <c:pt idx="7811">
                  <c:v>1.3120000000000001</c:v>
                </c:pt>
                <c:pt idx="7812">
                  <c:v>1.3120000000000001</c:v>
                </c:pt>
                <c:pt idx="7813">
                  <c:v>1.3120000000000001</c:v>
                </c:pt>
                <c:pt idx="7814">
                  <c:v>1.3120000000000001</c:v>
                </c:pt>
                <c:pt idx="7815">
                  <c:v>1.3120000000000001</c:v>
                </c:pt>
                <c:pt idx="7816">
                  <c:v>1.3120000000000001</c:v>
                </c:pt>
                <c:pt idx="7817">
                  <c:v>1.3120000000000001</c:v>
                </c:pt>
                <c:pt idx="7818">
                  <c:v>1.375</c:v>
                </c:pt>
                <c:pt idx="7819">
                  <c:v>1.3120000000000001</c:v>
                </c:pt>
                <c:pt idx="7820">
                  <c:v>1.3120000000000001</c:v>
                </c:pt>
                <c:pt idx="7821">
                  <c:v>1.3120000000000001</c:v>
                </c:pt>
                <c:pt idx="7822">
                  <c:v>1.3120000000000001</c:v>
                </c:pt>
                <c:pt idx="7823">
                  <c:v>1.3120000000000001</c:v>
                </c:pt>
                <c:pt idx="7824">
                  <c:v>1.3120000000000001</c:v>
                </c:pt>
                <c:pt idx="7825">
                  <c:v>1.3120000000000001</c:v>
                </c:pt>
                <c:pt idx="7826">
                  <c:v>1.3120000000000001</c:v>
                </c:pt>
                <c:pt idx="7827">
                  <c:v>1.3120000000000001</c:v>
                </c:pt>
                <c:pt idx="7828">
                  <c:v>1.3120000000000001</c:v>
                </c:pt>
                <c:pt idx="7829">
                  <c:v>1.3120000000000001</c:v>
                </c:pt>
                <c:pt idx="7830">
                  <c:v>1.3120000000000001</c:v>
                </c:pt>
                <c:pt idx="7831">
                  <c:v>1.3120000000000001</c:v>
                </c:pt>
                <c:pt idx="7832">
                  <c:v>1.3120000000000001</c:v>
                </c:pt>
                <c:pt idx="7833">
                  <c:v>1.3120000000000001</c:v>
                </c:pt>
                <c:pt idx="7834">
                  <c:v>1.3120000000000001</c:v>
                </c:pt>
                <c:pt idx="7835">
                  <c:v>1.3120000000000001</c:v>
                </c:pt>
                <c:pt idx="7836">
                  <c:v>1.3120000000000001</c:v>
                </c:pt>
                <c:pt idx="7837">
                  <c:v>1.3120000000000001</c:v>
                </c:pt>
                <c:pt idx="7838">
                  <c:v>1.3120000000000001</c:v>
                </c:pt>
                <c:pt idx="7839">
                  <c:v>1.3120000000000001</c:v>
                </c:pt>
                <c:pt idx="7840">
                  <c:v>1.3120000000000001</c:v>
                </c:pt>
                <c:pt idx="7841">
                  <c:v>1.3120000000000001</c:v>
                </c:pt>
                <c:pt idx="7842">
                  <c:v>1.3120000000000001</c:v>
                </c:pt>
                <c:pt idx="7843">
                  <c:v>1.3120000000000001</c:v>
                </c:pt>
                <c:pt idx="7844">
                  <c:v>1.3120000000000001</c:v>
                </c:pt>
                <c:pt idx="7845">
                  <c:v>1.3120000000000001</c:v>
                </c:pt>
                <c:pt idx="7846">
                  <c:v>1.3120000000000001</c:v>
                </c:pt>
                <c:pt idx="7847">
                  <c:v>1.3120000000000001</c:v>
                </c:pt>
                <c:pt idx="7848">
                  <c:v>1.3120000000000001</c:v>
                </c:pt>
                <c:pt idx="7849">
                  <c:v>1.3120000000000001</c:v>
                </c:pt>
                <c:pt idx="7850">
                  <c:v>1.3120000000000001</c:v>
                </c:pt>
                <c:pt idx="7851">
                  <c:v>1.3120000000000001</c:v>
                </c:pt>
                <c:pt idx="7852">
                  <c:v>1.3120000000000001</c:v>
                </c:pt>
                <c:pt idx="7853">
                  <c:v>1.3120000000000001</c:v>
                </c:pt>
                <c:pt idx="7854">
                  <c:v>1.3120000000000001</c:v>
                </c:pt>
                <c:pt idx="7855">
                  <c:v>1.3120000000000001</c:v>
                </c:pt>
                <c:pt idx="7856">
                  <c:v>1.3120000000000001</c:v>
                </c:pt>
                <c:pt idx="7857">
                  <c:v>1.3120000000000001</c:v>
                </c:pt>
                <c:pt idx="7858">
                  <c:v>1.3120000000000001</c:v>
                </c:pt>
                <c:pt idx="7859">
                  <c:v>1.3120000000000001</c:v>
                </c:pt>
                <c:pt idx="7860">
                  <c:v>1.3120000000000001</c:v>
                </c:pt>
                <c:pt idx="7861">
                  <c:v>1.3120000000000001</c:v>
                </c:pt>
                <c:pt idx="7862">
                  <c:v>1.3120000000000001</c:v>
                </c:pt>
                <c:pt idx="7863">
                  <c:v>1.3120000000000001</c:v>
                </c:pt>
                <c:pt idx="7864">
                  <c:v>1.3120000000000001</c:v>
                </c:pt>
                <c:pt idx="7865">
                  <c:v>1.3120000000000001</c:v>
                </c:pt>
                <c:pt idx="7866">
                  <c:v>1.3120000000000001</c:v>
                </c:pt>
                <c:pt idx="7867">
                  <c:v>1.3120000000000001</c:v>
                </c:pt>
                <c:pt idx="7868">
                  <c:v>1.3120000000000001</c:v>
                </c:pt>
                <c:pt idx="7869">
                  <c:v>1.3120000000000001</c:v>
                </c:pt>
                <c:pt idx="7870">
                  <c:v>1.3120000000000001</c:v>
                </c:pt>
                <c:pt idx="7871">
                  <c:v>1.3120000000000001</c:v>
                </c:pt>
                <c:pt idx="7872">
                  <c:v>1.3120000000000001</c:v>
                </c:pt>
                <c:pt idx="7873">
                  <c:v>1.3120000000000001</c:v>
                </c:pt>
                <c:pt idx="7874">
                  <c:v>1.3120000000000001</c:v>
                </c:pt>
                <c:pt idx="7875">
                  <c:v>1.3120000000000001</c:v>
                </c:pt>
                <c:pt idx="7876">
                  <c:v>1.3120000000000001</c:v>
                </c:pt>
                <c:pt idx="7877">
                  <c:v>1.3120000000000001</c:v>
                </c:pt>
                <c:pt idx="7878">
                  <c:v>1.3120000000000001</c:v>
                </c:pt>
                <c:pt idx="7879">
                  <c:v>1.3120000000000001</c:v>
                </c:pt>
                <c:pt idx="7880">
                  <c:v>1.3120000000000001</c:v>
                </c:pt>
                <c:pt idx="7881">
                  <c:v>1.3120000000000001</c:v>
                </c:pt>
                <c:pt idx="7882">
                  <c:v>1.3120000000000001</c:v>
                </c:pt>
                <c:pt idx="7883">
                  <c:v>1.3120000000000001</c:v>
                </c:pt>
                <c:pt idx="7884">
                  <c:v>1.3120000000000001</c:v>
                </c:pt>
                <c:pt idx="7885">
                  <c:v>1.3120000000000001</c:v>
                </c:pt>
                <c:pt idx="7886">
                  <c:v>1.3120000000000001</c:v>
                </c:pt>
                <c:pt idx="7887">
                  <c:v>1.3120000000000001</c:v>
                </c:pt>
                <c:pt idx="7888">
                  <c:v>1.3120000000000001</c:v>
                </c:pt>
                <c:pt idx="7889">
                  <c:v>1.3120000000000001</c:v>
                </c:pt>
                <c:pt idx="7890">
                  <c:v>1.3120000000000001</c:v>
                </c:pt>
                <c:pt idx="7891">
                  <c:v>1.3120000000000001</c:v>
                </c:pt>
                <c:pt idx="7892">
                  <c:v>1.3120000000000001</c:v>
                </c:pt>
                <c:pt idx="7893">
                  <c:v>1.3120000000000001</c:v>
                </c:pt>
                <c:pt idx="7894">
                  <c:v>1.3120000000000001</c:v>
                </c:pt>
                <c:pt idx="7895">
                  <c:v>1.3120000000000001</c:v>
                </c:pt>
                <c:pt idx="7896">
                  <c:v>1.3120000000000001</c:v>
                </c:pt>
                <c:pt idx="7897">
                  <c:v>1.3120000000000001</c:v>
                </c:pt>
                <c:pt idx="7898">
                  <c:v>1.3120000000000001</c:v>
                </c:pt>
                <c:pt idx="7899">
                  <c:v>1.3120000000000001</c:v>
                </c:pt>
                <c:pt idx="7900">
                  <c:v>1.3120000000000001</c:v>
                </c:pt>
                <c:pt idx="7901">
                  <c:v>1.3120000000000001</c:v>
                </c:pt>
                <c:pt idx="7902">
                  <c:v>1.3120000000000001</c:v>
                </c:pt>
                <c:pt idx="7903">
                  <c:v>1.3120000000000001</c:v>
                </c:pt>
                <c:pt idx="7904">
                  <c:v>1.3120000000000001</c:v>
                </c:pt>
                <c:pt idx="7905">
                  <c:v>1.3120000000000001</c:v>
                </c:pt>
                <c:pt idx="7906">
                  <c:v>1.3120000000000001</c:v>
                </c:pt>
                <c:pt idx="7907">
                  <c:v>1.3120000000000001</c:v>
                </c:pt>
                <c:pt idx="7908">
                  <c:v>1.3120000000000001</c:v>
                </c:pt>
                <c:pt idx="7909">
                  <c:v>1.3120000000000001</c:v>
                </c:pt>
                <c:pt idx="7910">
                  <c:v>1.3120000000000001</c:v>
                </c:pt>
                <c:pt idx="7911">
                  <c:v>1.3120000000000001</c:v>
                </c:pt>
                <c:pt idx="7912">
                  <c:v>1.375</c:v>
                </c:pt>
                <c:pt idx="7913">
                  <c:v>1.375</c:v>
                </c:pt>
                <c:pt idx="7914">
                  <c:v>1.3120000000000001</c:v>
                </c:pt>
                <c:pt idx="7915">
                  <c:v>1.375</c:v>
                </c:pt>
                <c:pt idx="7916">
                  <c:v>1.3120000000000001</c:v>
                </c:pt>
                <c:pt idx="7917">
                  <c:v>1.3120000000000001</c:v>
                </c:pt>
                <c:pt idx="7918">
                  <c:v>1.3120000000000001</c:v>
                </c:pt>
                <c:pt idx="7919">
                  <c:v>1.375</c:v>
                </c:pt>
                <c:pt idx="7920">
                  <c:v>1.375</c:v>
                </c:pt>
                <c:pt idx="7921">
                  <c:v>1.3120000000000001</c:v>
                </c:pt>
                <c:pt idx="7922">
                  <c:v>1.3120000000000001</c:v>
                </c:pt>
                <c:pt idx="7923">
                  <c:v>1.3120000000000001</c:v>
                </c:pt>
                <c:pt idx="7924">
                  <c:v>1.375</c:v>
                </c:pt>
                <c:pt idx="7925">
                  <c:v>1.3120000000000001</c:v>
                </c:pt>
                <c:pt idx="7926">
                  <c:v>1.3120000000000001</c:v>
                </c:pt>
                <c:pt idx="7927">
                  <c:v>1.3120000000000001</c:v>
                </c:pt>
                <c:pt idx="7928">
                  <c:v>1.375</c:v>
                </c:pt>
                <c:pt idx="7929">
                  <c:v>1.3120000000000001</c:v>
                </c:pt>
                <c:pt idx="7930">
                  <c:v>1.3120000000000001</c:v>
                </c:pt>
                <c:pt idx="7931">
                  <c:v>1.3120000000000001</c:v>
                </c:pt>
                <c:pt idx="7932">
                  <c:v>1.3120000000000001</c:v>
                </c:pt>
                <c:pt idx="7933">
                  <c:v>1.375</c:v>
                </c:pt>
                <c:pt idx="7934">
                  <c:v>1.3120000000000001</c:v>
                </c:pt>
                <c:pt idx="7935">
                  <c:v>1.375</c:v>
                </c:pt>
                <c:pt idx="7936">
                  <c:v>1.375</c:v>
                </c:pt>
                <c:pt idx="7937">
                  <c:v>1.375</c:v>
                </c:pt>
                <c:pt idx="7938">
                  <c:v>1.3120000000000001</c:v>
                </c:pt>
                <c:pt idx="7939">
                  <c:v>1.3120000000000001</c:v>
                </c:pt>
                <c:pt idx="7940">
                  <c:v>1.3120000000000001</c:v>
                </c:pt>
                <c:pt idx="7941">
                  <c:v>1.375</c:v>
                </c:pt>
                <c:pt idx="7942">
                  <c:v>1.3120000000000001</c:v>
                </c:pt>
                <c:pt idx="7943">
                  <c:v>1.3120000000000001</c:v>
                </c:pt>
                <c:pt idx="7944">
                  <c:v>1.375</c:v>
                </c:pt>
                <c:pt idx="7945">
                  <c:v>1.375</c:v>
                </c:pt>
                <c:pt idx="7946">
                  <c:v>1.375</c:v>
                </c:pt>
                <c:pt idx="7947">
                  <c:v>1.375</c:v>
                </c:pt>
                <c:pt idx="7948">
                  <c:v>1.375</c:v>
                </c:pt>
                <c:pt idx="7949">
                  <c:v>1.375</c:v>
                </c:pt>
                <c:pt idx="7950">
                  <c:v>1.4370000000000001</c:v>
                </c:pt>
                <c:pt idx="7951">
                  <c:v>1.375</c:v>
                </c:pt>
                <c:pt idx="7952">
                  <c:v>1.375</c:v>
                </c:pt>
                <c:pt idx="7953">
                  <c:v>1.375</c:v>
                </c:pt>
                <c:pt idx="7954">
                  <c:v>1.375</c:v>
                </c:pt>
                <c:pt idx="7955">
                  <c:v>1.375</c:v>
                </c:pt>
                <c:pt idx="7956">
                  <c:v>1.375</c:v>
                </c:pt>
                <c:pt idx="7957">
                  <c:v>1.375</c:v>
                </c:pt>
                <c:pt idx="7958">
                  <c:v>1.375</c:v>
                </c:pt>
                <c:pt idx="7959">
                  <c:v>1.375</c:v>
                </c:pt>
                <c:pt idx="7960">
                  <c:v>1.375</c:v>
                </c:pt>
                <c:pt idx="7961">
                  <c:v>1.4370000000000001</c:v>
                </c:pt>
                <c:pt idx="7962">
                  <c:v>1.375</c:v>
                </c:pt>
                <c:pt idx="7963">
                  <c:v>1.4370000000000001</c:v>
                </c:pt>
                <c:pt idx="7964">
                  <c:v>1.375</c:v>
                </c:pt>
                <c:pt idx="7965">
                  <c:v>1.375</c:v>
                </c:pt>
                <c:pt idx="7966">
                  <c:v>1.4370000000000001</c:v>
                </c:pt>
                <c:pt idx="7967">
                  <c:v>1.4370000000000001</c:v>
                </c:pt>
                <c:pt idx="7968">
                  <c:v>1.375</c:v>
                </c:pt>
                <c:pt idx="7969">
                  <c:v>1.4370000000000001</c:v>
                </c:pt>
                <c:pt idx="7970">
                  <c:v>1.4370000000000001</c:v>
                </c:pt>
                <c:pt idx="7971">
                  <c:v>1.4370000000000001</c:v>
                </c:pt>
                <c:pt idx="7972">
                  <c:v>1.375</c:v>
                </c:pt>
                <c:pt idx="7973">
                  <c:v>1.4370000000000001</c:v>
                </c:pt>
                <c:pt idx="7974">
                  <c:v>1.4370000000000001</c:v>
                </c:pt>
                <c:pt idx="7975">
                  <c:v>1.4370000000000001</c:v>
                </c:pt>
                <c:pt idx="7976">
                  <c:v>1.4370000000000001</c:v>
                </c:pt>
                <c:pt idx="7977">
                  <c:v>1.4370000000000001</c:v>
                </c:pt>
                <c:pt idx="7978">
                  <c:v>1.4370000000000001</c:v>
                </c:pt>
                <c:pt idx="7979">
                  <c:v>1.4370000000000001</c:v>
                </c:pt>
                <c:pt idx="7980">
                  <c:v>1.4370000000000001</c:v>
                </c:pt>
                <c:pt idx="7981">
                  <c:v>1.4370000000000001</c:v>
                </c:pt>
                <c:pt idx="7982">
                  <c:v>1.5</c:v>
                </c:pt>
                <c:pt idx="7983">
                  <c:v>1.5</c:v>
                </c:pt>
                <c:pt idx="7984">
                  <c:v>1.4370000000000001</c:v>
                </c:pt>
                <c:pt idx="7985">
                  <c:v>1.5</c:v>
                </c:pt>
                <c:pt idx="7986">
                  <c:v>1.5</c:v>
                </c:pt>
                <c:pt idx="7987">
                  <c:v>1.5</c:v>
                </c:pt>
                <c:pt idx="7988">
                  <c:v>1.5</c:v>
                </c:pt>
                <c:pt idx="7989">
                  <c:v>1.5</c:v>
                </c:pt>
                <c:pt idx="7990">
                  <c:v>1.5620000000000001</c:v>
                </c:pt>
                <c:pt idx="7991">
                  <c:v>1.5</c:v>
                </c:pt>
                <c:pt idx="7992">
                  <c:v>1.5620000000000001</c:v>
                </c:pt>
                <c:pt idx="7993">
                  <c:v>1.5620000000000001</c:v>
                </c:pt>
                <c:pt idx="7994">
                  <c:v>1.5620000000000001</c:v>
                </c:pt>
                <c:pt idx="7995">
                  <c:v>1.5620000000000001</c:v>
                </c:pt>
                <c:pt idx="7996">
                  <c:v>1.5620000000000001</c:v>
                </c:pt>
                <c:pt idx="7997">
                  <c:v>1.5620000000000001</c:v>
                </c:pt>
                <c:pt idx="7998">
                  <c:v>1.5620000000000001</c:v>
                </c:pt>
                <c:pt idx="7999">
                  <c:v>1.5620000000000001</c:v>
                </c:pt>
                <c:pt idx="8000">
                  <c:v>1.5620000000000001</c:v>
                </c:pt>
                <c:pt idx="8001">
                  <c:v>1.5620000000000001</c:v>
                </c:pt>
                <c:pt idx="8002">
                  <c:v>1.5620000000000001</c:v>
                </c:pt>
                <c:pt idx="8003">
                  <c:v>1.5620000000000001</c:v>
                </c:pt>
                <c:pt idx="8004">
                  <c:v>1.5620000000000001</c:v>
                </c:pt>
                <c:pt idx="8005">
                  <c:v>1.5620000000000001</c:v>
                </c:pt>
                <c:pt idx="8006">
                  <c:v>1.5620000000000001</c:v>
                </c:pt>
                <c:pt idx="8007">
                  <c:v>1.5620000000000001</c:v>
                </c:pt>
                <c:pt idx="8008">
                  <c:v>1.5620000000000001</c:v>
                </c:pt>
                <c:pt idx="8009">
                  <c:v>1.5620000000000001</c:v>
                </c:pt>
                <c:pt idx="8010">
                  <c:v>1.5620000000000001</c:v>
                </c:pt>
                <c:pt idx="8011">
                  <c:v>1.5</c:v>
                </c:pt>
                <c:pt idx="8012">
                  <c:v>1.5620000000000001</c:v>
                </c:pt>
                <c:pt idx="8013">
                  <c:v>1.5620000000000001</c:v>
                </c:pt>
                <c:pt idx="8014">
                  <c:v>1.5620000000000001</c:v>
                </c:pt>
                <c:pt idx="8015">
                  <c:v>1.5620000000000001</c:v>
                </c:pt>
                <c:pt idx="8016">
                  <c:v>1.5620000000000001</c:v>
                </c:pt>
                <c:pt idx="8017">
                  <c:v>1.5620000000000001</c:v>
                </c:pt>
                <c:pt idx="8018">
                  <c:v>1.5620000000000001</c:v>
                </c:pt>
                <c:pt idx="8019">
                  <c:v>1.5620000000000001</c:v>
                </c:pt>
                <c:pt idx="8020">
                  <c:v>1.5620000000000001</c:v>
                </c:pt>
                <c:pt idx="8021">
                  <c:v>1.5</c:v>
                </c:pt>
                <c:pt idx="8022">
                  <c:v>1.5620000000000001</c:v>
                </c:pt>
                <c:pt idx="8023">
                  <c:v>1.5</c:v>
                </c:pt>
                <c:pt idx="8024">
                  <c:v>1.5620000000000001</c:v>
                </c:pt>
                <c:pt idx="8025">
                  <c:v>1.5620000000000001</c:v>
                </c:pt>
                <c:pt idx="8026">
                  <c:v>1.5</c:v>
                </c:pt>
                <c:pt idx="8027">
                  <c:v>1.5</c:v>
                </c:pt>
                <c:pt idx="8028">
                  <c:v>1.5620000000000001</c:v>
                </c:pt>
                <c:pt idx="8029">
                  <c:v>1.5</c:v>
                </c:pt>
                <c:pt idx="8030">
                  <c:v>1.5</c:v>
                </c:pt>
                <c:pt idx="8031">
                  <c:v>1.5620000000000001</c:v>
                </c:pt>
                <c:pt idx="8032">
                  <c:v>1.5</c:v>
                </c:pt>
                <c:pt idx="8033">
                  <c:v>1.5</c:v>
                </c:pt>
                <c:pt idx="8034">
                  <c:v>1.5</c:v>
                </c:pt>
                <c:pt idx="8035">
                  <c:v>1.5620000000000001</c:v>
                </c:pt>
                <c:pt idx="8036">
                  <c:v>1.5</c:v>
                </c:pt>
                <c:pt idx="8037">
                  <c:v>1.5</c:v>
                </c:pt>
                <c:pt idx="8038">
                  <c:v>1.5</c:v>
                </c:pt>
                <c:pt idx="8039">
                  <c:v>1.5</c:v>
                </c:pt>
                <c:pt idx="8040">
                  <c:v>1.5620000000000001</c:v>
                </c:pt>
                <c:pt idx="8041">
                  <c:v>1.5620000000000001</c:v>
                </c:pt>
                <c:pt idx="8042">
                  <c:v>1.5</c:v>
                </c:pt>
                <c:pt idx="8043">
                  <c:v>1.5</c:v>
                </c:pt>
                <c:pt idx="8044">
                  <c:v>1.5</c:v>
                </c:pt>
                <c:pt idx="8045">
                  <c:v>1.5</c:v>
                </c:pt>
                <c:pt idx="8046">
                  <c:v>1.5</c:v>
                </c:pt>
                <c:pt idx="8047">
                  <c:v>1.5620000000000001</c:v>
                </c:pt>
                <c:pt idx="8048">
                  <c:v>1.5</c:v>
                </c:pt>
                <c:pt idx="8049">
                  <c:v>1.5620000000000001</c:v>
                </c:pt>
                <c:pt idx="8050">
                  <c:v>1.5</c:v>
                </c:pt>
                <c:pt idx="8051">
                  <c:v>1.5</c:v>
                </c:pt>
                <c:pt idx="8052">
                  <c:v>1.5</c:v>
                </c:pt>
                <c:pt idx="8053">
                  <c:v>1.5</c:v>
                </c:pt>
                <c:pt idx="8054">
                  <c:v>1.5</c:v>
                </c:pt>
                <c:pt idx="8055">
                  <c:v>1.5620000000000001</c:v>
                </c:pt>
                <c:pt idx="8056">
                  <c:v>1.5</c:v>
                </c:pt>
                <c:pt idx="8057">
                  <c:v>1.5</c:v>
                </c:pt>
                <c:pt idx="8058">
                  <c:v>1.5620000000000001</c:v>
                </c:pt>
                <c:pt idx="8059">
                  <c:v>1.5</c:v>
                </c:pt>
                <c:pt idx="8060">
                  <c:v>1.5620000000000001</c:v>
                </c:pt>
                <c:pt idx="8061">
                  <c:v>1.5</c:v>
                </c:pt>
                <c:pt idx="8062">
                  <c:v>1.5</c:v>
                </c:pt>
                <c:pt idx="8063">
                  <c:v>1.5620000000000001</c:v>
                </c:pt>
                <c:pt idx="8064">
                  <c:v>1.5</c:v>
                </c:pt>
                <c:pt idx="8065">
                  <c:v>1.5</c:v>
                </c:pt>
                <c:pt idx="8066">
                  <c:v>1.5</c:v>
                </c:pt>
                <c:pt idx="8067">
                  <c:v>1.5</c:v>
                </c:pt>
                <c:pt idx="8068">
                  <c:v>1.5</c:v>
                </c:pt>
                <c:pt idx="8069">
                  <c:v>1.5620000000000001</c:v>
                </c:pt>
                <c:pt idx="8070">
                  <c:v>1.5620000000000001</c:v>
                </c:pt>
                <c:pt idx="8071">
                  <c:v>1.5620000000000001</c:v>
                </c:pt>
                <c:pt idx="8072">
                  <c:v>1.5</c:v>
                </c:pt>
                <c:pt idx="8073">
                  <c:v>1.5</c:v>
                </c:pt>
                <c:pt idx="8074">
                  <c:v>1.5</c:v>
                </c:pt>
                <c:pt idx="8075">
                  <c:v>1.5</c:v>
                </c:pt>
                <c:pt idx="8076">
                  <c:v>1.5</c:v>
                </c:pt>
                <c:pt idx="8077">
                  <c:v>1.5620000000000001</c:v>
                </c:pt>
                <c:pt idx="8078">
                  <c:v>1.5</c:v>
                </c:pt>
                <c:pt idx="8079">
                  <c:v>1.5620000000000001</c:v>
                </c:pt>
                <c:pt idx="8080">
                  <c:v>1.5620000000000001</c:v>
                </c:pt>
                <c:pt idx="8081">
                  <c:v>1.5</c:v>
                </c:pt>
                <c:pt idx="8082">
                  <c:v>1.5620000000000001</c:v>
                </c:pt>
                <c:pt idx="8083">
                  <c:v>1.5620000000000001</c:v>
                </c:pt>
                <c:pt idx="8084">
                  <c:v>1.5620000000000001</c:v>
                </c:pt>
                <c:pt idx="8085">
                  <c:v>1.5</c:v>
                </c:pt>
                <c:pt idx="8086">
                  <c:v>1.5</c:v>
                </c:pt>
                <c:pt idx="8087">
                  <c:v>1.5620000000000001</c:v>
                </c:pt>
                <c:pt idx="8088">
                  <c:v>1.5620000000000001</c:v>
                </c:pt>
                <c:pt idx="8089">
                  <c:v>1.5620000000000001</c:v>
                </c:pt>
                <c:pt idx="8090">
                  <c:v>1.5620000000000001</c:v>
                </c:pt>
                <c:pt idx="8091">
                  <c:v>1.5</c:v>
                </c:pt>
                <c:pt idx="8092">
                  <c:v>1.5620000000000001</c:v>
                </c:pt>
                <c:pt idx="8093">
                  <c:v>1.5620000000000001</c:v>
                </c:pt>
                <c:pt idx="8094">
                  <c:v>1.5620000000000001</c:v>
                </c:pt>
                <c:pt idx="8095">
                  <c:v>1.5620000000000001</c:v>
                </c:pt>
                <c:pt idx="8096">
                  <c:v>1.5620000000000001</c:v>
                </c:pt>
                <c:pt idx="8097">
                  <c:v>1.5620000000000001</c:v>
                </c:pt>
                <c:pt idx="8098">
                  <c:v>1.5620000000000001</c:v>
                </c:pt>
                <c:pt idx="8099">
                  <c:v>1.5620000000000001</c:v>
                </c:pt>
                <c:pt idx="8100">
                  <c:v>1.5620000000000001</c:v>
                </c:pt>
                <c:pt idx="8101">
                  <c:v>1.5620000000000001</c:v>
                </c:pt>
                <c:pt idx="8102">
                  <c:v>1.5620000000000001</c:v>
                </c:pt>
                <c:pt idx="8103">
                  <c:v>1.5620000000000001</c:v>
                </c:pt>
                <c:pt idx="8104">
                  <c:v>1.5620000000000001</c:v>
                </c:pt>
                <c:pt idx="8105">
                  <c:v>1.5620000000000001</c:v>
                </c:pt>
                <c:pt idx="8106">
                  <c:v>1.5620000000000001</c:v>
                </c:pt>
                <c:pt idx="8107">
                  <c:v>1.5620000000000001</c:v>
                </c:pt>
                <c:pt idx="8108">
                  <c:v>1.5620000000000001</c:v>
                </c:pt>
                <c:pt idx="8109">
                  <c:v>1.5620000000000001</c:v>
                </c:pt>
                <c:pt idx="8110">
                  <c:v>1.5620000000000001</c:v>
                </c:pt>
                <c:pt idx="8111">
                  <c:v>1.5620000000000001</c:v>
                </c:pt>
                <c:pt idx="8112">
                  <c:v>1.5620000000000001</c:v>
                </c:pt>
                <c:pt idx="8113">
                  <c:v>1.5620000000000001</c:v>
                </c:pt>
                <c:pt idx="8114">
                  <c:v>1.5620000000000001</c:v>
                </c:pt>
                <c:pt idx="8115">
                  <c:v>1.5620000000000001</c:v>
                </c:pt>
                <c:pt idx="8116">
                  <c:v>1.5620000000000001</c:v>
                </c:pt>
                <c:pt idx="8117">
                  <c:v>1.5620000000000001</c:v>
                </c:pt>
                <c:pt idx="8118">
                  <c:v>1.5620000000000001</c:v>
                </c:pt>
                <c:pt idx="8119">
                  <c:v>1.5620000000000001</c:v>
                </c:pt>
                <c:pt idx="8120">
                  <c:v>1.5620000000000001</c:v>
                </c:pt>
                <c:pt idx="8121">
                  <c:v>1.5620000000000001</c:v>
                </c:pt>
                <c:pt idx="8122">
                  <c:v>1.5620000000000001</c:v>
                </c:pt>
                <c:pt idx="8123">
                  <c:v>1.5620000000000001</c:v>
                </c:pt>
                <c:pt idx="8124">
                  <c:v>1.5620000000000001</c:v>
                </c:pt>
                <c:pt idx="8125">
                  <c:v>1.5620000000000001</c:v>
                </c:pt>
                <c:pt idx="8126">
                  <c:v>1.5620000000000001</c:v>
                </c:pt>
                <c:pt idx="8127">
                  <c:v>1.5620000000000001</c:v>
                </c:pt>
                <c:pt idx="8128">
                  <c:v>1.5620000000000001</c:v>
                </c:pt>
                <c:pt idx="8129">
                  <c:v>1.5620000000000001</c:v>
                </c:pt>
                <c:pt idx="8130">
                  <c:v>1.5620000000000001</c:v>
                </c:pt>
                <c:pt idx="8131">
                  <c:v>1.5620000000000001</c:v>
                </c:pt>
                <c:pt idx="8132">
                  <c:v>1.625</c:v>
                </c:pt>
                <c:pt idx="8133">
                  <c:v>1.5620000000000001</c:v>
                </c:pt>
                <c:pt idx="8134">
                  <c:v>1.5620000000000001</c:v>
                </c:pt>
                <c:pt idx="8135">
                  <c:v>1.625</c:v>
                </c:pt>
                <c:pt idx="8136">
                  <c:v>1.625</c:v>
                </c:pt>
                <c:pt idx="8137">
                  <c:v>1.5620000000000001</c:v>
                </c:pt>
                <c:pt idx="8138">
                  <c:v>1.5620000000000001</c:v>
                </c:pt>
                <c:pt idx="8139">
                  <c:v>1.625</c:v>
                </c:pt>
                <c:pt idx="8140">
                  <c:v>1.625</c:v>
                </c:pt>
                <c:pt idx="8141">
                  <c:v>1.625</c:v>
                </c:pt>
                <c:pt idx="8142">
                  <c:v>1.625</c:v>
                </c:pt>
                <c:pt idx="8143">
                  <c:v>1.625</c:v>
                </c:pt>
                <c:pt idx="8144">
                  <c:v>1.625</c:v>
                </c:pt>
                <c:pt idx="8145">
                  <c:v>1.625</c:v>
                </c:pt>
                <c:pt idx="8146">
                  <c:v>1.625</c:v>
                </c:pt>
                <c:pt idx="8147">
                  <c:v>1.625</c:v>
                </c:pt>
                <c:pt idx="8148">
                  <c:v>1.6870000000000001</c:v>
                </c:pt>
                <c:pt idx="8149">
                  <c:v>1.625</c:v>
                </c:pt>
                <c:pt idx="8150">
                  <c:v>1.625</c:v>
                </c:pt>
                <c:pt idx="8151">
                  <c:v>1.625</c:v>
                </c:pt>
                <c:pt idx="8152">
                  <c:v>1.625</c:v>
                </c:pt>
                <c:pt idx="8153">
                  <c:v>1.625</c:v>
                </c:pt>
                <c:pt idx="8154">
                  <c:v>1.6870000000000001</c:v>
                </c:pt>
                <c:pt idx="8155">
                  <c:v>1.6870000000000001</c:v>
                </c:pt>
                <c:pt idx="8156">
                  <c:v>1.625</c:v>
                </c:pt>
                <c:pt idx="8157">
                  <c:v>1.6870000000000001</c:v>
                </c:pt>
                <c:pt idx="8158">
                  <c:v>1.6870000000000001</c:v>
                </c:pt>
                <c:pt idx="8159">
                  <c:v>1.6870000000000001</c:v>
                </c:pt>
                <c:pt idx="8160">
                  <c:v>1.6870000000000001</c:v>
                </c:pt>
                <c:pt idx="8161">
                  <c:v>1.6870000000000001</c:v>
                </c:pt>
                <c:pt idx="8162">
                  <c:v>1.6870000000000001</c:v>
                </c:pt>
                <c:pt idx="8163">
                  <c:v>1.6870000000000001</c:v>
                </c:pt>
                <c:pt idx="8164">
                  <c:v>1.6870000000000001</c:v>
                </c:pt>
                <c:pt idx="8165">
                  <c:v>1.6870000000000001</c:v>
                </c:pt>
                <c:pt idx="8166">
                  <c:v>1.6870000000000001</c:v>
                </c:pt>
                <c:pt idx="8167">
                  <c:v>1.6870000000000001</c:v>
                </c:pt>
                <c:pt idx="8168">
                  <c:v>1.6870000000000001</c:v>
                </c:pt>
                <c:pt idx="8169">
                  <c:v>1.6870000000000001</c:v>
                </c:pt>
                <c:pt idx="8170">
                  <c:v>1.6870000000000001</c:v>
                </c:pt>
                <c:pt idx="8171">
                  <c:v>1.6870000000000001</c:v>
                </c:pt>
                <c:pt idx="8172">
                  <c:v>1.6870000000000001</c:v>
                </c:pt>
                <c:pt idx="8173">
                  <c:v>1.75</c:v>
                </c:pt>
                <c:pt idx="8174">
                  <c:v>1.75</c:v>
                </c:pt>
                <c:pt idx="8175">
                  <c:v>1.75</c:v>
                </c:pt>
                <c:pt idx="8176">
                  <c:v>1.75</c:v>
                </c:pt>
                <c:pt idx="8177">
                  <c:v>1.75</c:v>
                </c:pt>
                <c:pt idx="8178">
                  <c:v>1.75</c:v>
                </c:pt>
                <c:pt idx="8179">
                  <c:v>1.75</c:v>
                </c:pt>
                <c:pt idx="8180">
                  <c:v>1.75</c:v>
                </c:pt>
                <c:pt idx="8181">
                  <c:v>1.75</c:v>
                </c:pt>
                <c:pt idx="8182">
                  <c:v>1.75</c:v>
                </c:pt>
                <c:pt idx="8183">
                  <c:v>1.8120000000000001</c:v>
                </c:pt>
                <c:pt idx="8184">
                  <c:v>1.8120000000000001</c:v>
                </c:pt>
                <c:pt idx="8185">
                  <c:v>1.8120000000000001</c:v>
                </c:pt>
                <c:pt idx="8186">
                  <c:v>1.8120000000000001</c:v>
                </c:pt>
                <c:pt idx="8187">
                  <c:v>1.8120000000000001</c:v>
                </c:pt>
                <c:pt idx="8188">
                  <c:v>1.8120000000000001</c:v>
                </c:pt>
                <c:pt idx="8189">
                  <c:v>1.8120000000000001</c:v>
                </c:pt>
                <c:pt idx="8190">
                  <c:v>1.8120000000000001</c:v>
                </c:pt>
                <c:pt idx="8191">
                  <c:v>1.8120000000000001</c:v>
                </c:pt>
                <c:pt idx="8192">
                  <c:v>1.8120000000000001</c:v>
                </c:pt>
                <c:pt idx="8193">
                  <c:v>1.8120000000000001</c:v>
                </c:pt>
                <c:pt idx="8194">
                  <c:v>1.875</c:v>
                </c:pt>
                <c:pt idx="8195">
                  <c:v>1.875</c:v>
                </c:pt>
                <c:pt idx="8196">
                  <c:v>1.875</c:v>
                </c:pt>
                <c:pt idx="8197">
                  <c:v>1.875</c:v>
                </c:pt>
                <c:pt idx="8198">
                  <c:v>1.875</c:v>
                </c:pt>
                <c:pt idx="8199">
                  <c:v>1.875</c:v>
                </c:pt>
                <c:pt idx="8200">
                  <c:v>1.875</c:v>
                </c:pt>
                <c:pt idx="8201">
                  <c:v>1.875</c:v>
                </c:pt>
                <c:pt idx="8202">
                  <c:v>1.875</c:v>
                </c:pt>
                <c:pt idx="8203">
                  <c:v>1.875</c:v>
                </c:pt>
                <c:pt idx="8204">
                  <c:v>1.9370000000000001</c:v>
                </c:pt>
                <c:pt idx="8205">
                  <c:v>1.9370000000000001</c:v>
                </c:pt>
                <c:pt idx="8206">
                  <c:v>1.9370000000000001</c:v>
                </c:pt>
                <c:pt idx="8207">
                  <c:v>1.9370000000000001</c:v>
                </c:pt>
                <c:pt idx="8208">
                  <c:v>1.9370000000000001</c:v>
                </c:pt>
                <c:pt idx="8209">
                  <c:v>1.9370000000000001</c:v>
                </c:pt>
                <c:pt idx="8210">
                  <c:v>1.9370000000000001</c:v>
                </c:pt>
                <c:pt idx="8211">
                  <c:v>1.9370000000000001</c:v>
                </c:pt>
                <c:pt idx="8212">
                  <c:v>1.9370000000000001</c:v>
                </c:pt>
                <c:pt idx="8213">
                  <c:v>1.9370000000000001</c:v>
                </c:pt>
                <c:pt idx="8214">
                  <c:v>2</c:v>
                </c:pt>
                <c:pt idx="8215">
                  <c:v>2</c:v>
                </c:pt>
                <c:pt idx="8216">
                  <c:v>2</c:v>
                </c:pt>
                <c:pt idx="8217">
                  <c:v>2</c:v>
                </c:pt>
                <c:pt idx="8218">
                  <c:v>2</c:v>
                </c:pt>
                <c:pt idx="8219">
                  <c:v>2</c:v>
                </c:pt>
                <c:pt idx="8220">
                  <c:v>2</c:v>
                </c:pt>
                <c:pt idx="8221">
                  <c:v>2</c:v>
                </c:pt>
                <c:pt idx="8222">
                  <c:v>2</c:v>
                </c:pt>
                <c:pt idx="8223">
                  <c:v>2.0619999999999998</c:v>
                </c:pt>
                <c:pt idx="8224">
                  <c:v>2.0619999999999998</c:v>
                </c:pt>
                <c:pt idx="8225">
                  <c:v>2.0619999999999998</c:v>
                </c:pt>
                <c:pt idx="8226">
                  <c:v>2.0619999999999998</c:v>
                </c:pt>
                <c:pt idx="8227">
                  <c:v>2.0619999999999998</c:v>
                </c:pt>
                <c:pt idx="8228">
                  <c:v>2.0619999999999998</c:v>
                </c:pt>
                <c:pt idx="8229">
                  <c:v>2.0619999999999998</c:v>
                </c:pt>
                <c:pt idx="8230">
                  <c:v>2.0619999999999998</c:v>
                </c:pt>
                <c:pt idx="8231">
                  <c:v>2.0619999999999998</c:v>
                </c:pt>
                <c:pt idx="8232">
                  <c:v>2.0619999999999998</c:v>
                </c:pt>
                <c:pt idx="8233">
                  <c:v>2.0619999999999998</c:v>
                </c:pt>
                <c:pt idx="8234">
                  <c:v>2.0619999999999998</c:v>
                </c:pt>
                <c:pt idx="8235">
                  <c:v>2.125</c:v>
                </c:pt>
                <c:pt idx="8236">
                  <c:v>2.125</c:v>
                </c:pt>
                <c:pt idx="8237">
                  <c:v>2.125</c:v>
                </c:pt>
                <c:pt idx="8238">
                  <c:v>2.125</c:v>
                </c:pt>
                <c:pt idx="8239">
                  <c:v>2.125</c:v>
                </c:pt>
                <c:pt idx="8240">
                  <c:v>2.125</c:v>
                </c:pt>
                <c:pt idx="8241">
                  <c:v>2.125</c:v>
                </c:pt>
                <c:pt idx="8242">
                  <c:v>2.125</c:v>
                </c:pt>
                <c:pt idx="8243">
                  <c:v>2.125</c:v>
                </c:pt>
                <c:pt idx="8244">
                  <c:v>2.1869999999999998</c:v>
                </c:pt>
                <c:pt idx="8245">
                  <c:v>2.1869999999999998</c:v>
                </c:pt>
                <c:pt idx="8246">
                  <c:v>2.1869999999999998</c:v>
                </c:pt>
                <c:pt idx="8247">
                  <c:v>2.1869999999999998</c:v>
                </c:pt>
                <c:pt idx="8248">
                  <c:v>2.1869999999999998</c:v>
                </c:pt>
                <c:pt idx="8249">
                  <c:v>2.1869999999999998</c:v>
                </c:pt>
                <c:pt idx="8250">
                  <c:v>2.1869999999999998</c:v>
                </c:pt>
                <c:pt idx="8251">
                  <c:v>2.1869999999999998</c:v>
                </c:pt>
                <c:pt idx="8252">
                  <c:v>2.1869999999999998</c:v>
                </c:pt>
                <c:pt idx="8253">
                  <c:v>2.1869999999999998</c:v>
                </c:pt>
                <c:pt idx="8254">
                  <c:v>2.1869999999999998</c:v>
                </c:pt>
                <c:pt idx="8255">
                  <c:v>2.1869999999999998</c:v>
                </c:pt>
                <c:pt idx="8256">
                  <c:v>2.25</c:v>
                </c:pt>
                <c:pt idx="8257">
                  <c:v>2.25</c:v>
                </c:pt>
                <c:pt idx="8258">
                  <c:v>2.25</c:v>
                </c:pt>
                <c:pt idx="8259">
                  <c:v>2.25</c:v>
                </c:pt>
                <c:pt idx="8260">
                  <c:v>2.25</c:v>
                </c:pt>
                <c:pt idx="8261">
                  <c:v>2.25</c:v>
                </c:pt>
                <c:pt idx="8262">
                  <c:v>2.3119999999999998</c:v>
                </c:pt>
                <c:pt idx="8263">
                  <c:v>2.25</c:v>
                </c:pt>
                <c:pt idx="8264">
                  <c:v>2.3119999999999998</c:v>
                </c:pt>
                <c:pt idx="8265">
                  <c:v>2.3119999999999998</c:v>
                </c:pt>
                <c:pt idx="8266">
                  <c:v>2.3119999999999998</c:v>
                </c:pt>
                <c:pt idx="8267">
                  <c:v>2.3119999999999998</c:v>
                </c:pt>
                <c:pt idx="8268">
                  <c:v>2.3119999999999998</c:v>
                </c:pt>
                <c:pt idx="8269">
                  <c:v>2.3119999999999998</c:v>
                </c:pt>
                <c:pt idx="8270">
                  <c:v>2.3119999999999998</c:v>
                </c:pt>
                <c:pt idx="8271">
                  <c:v>2.3119999999999998</c:v>
                </c:pt>
                <c:pt idx="8272">
                  <c:v>2.3119999999999998</c:v>
                </c:pt>
                <c:pt idx="8273">
                  <c:v>2.3119999999999998</c:v>
                </c:pt>
                <c:pt idx="8274">
                  <c:v>2.375</c:v>
                </c:pt>
                <c:pt idx="8275">
                  <c:v>2.375</c:v>
                </c:pt>
                <c:pt idx="8276">
                  <c:v>2.375</c:v>
                </c:pt>
                <c:pt idx="8277">
                  <c:v>2.375</c:v>
                </c:pt>
                <c:pt idx="8278">
                  <c:v>2.375</c:v>
                </c:pt>
                <c:pt idx="8279">
                  <c:v>2.375</c:v>
                </c:pt>
                <c:pt idx="8280">
                  <c:v>2.4369999999999998</c:v>
                </c:pt>
                <c:pt idx="8281">
                  <c:v>2.375</c:v>
                </c:pt>
                <c:pt idx="8282">
                  <c:v>2.375</c:v>
                </c:pt>
                <c:pt idx="8283">
                  <c:v>2.375</c:v>
                </c:pt>
                <c:pt idx="8284">
                  <c:v>2.4369999999999998</c:v>
                </c:pt>
                <c:pt idx="8285">
                  <c:v>2.4369999999999998</c:v>
                </c:pt>
                <c:pt idx="8286">
                  <c:v>2.4369999999999998</c:v>
                </c:pt>
                <c:pt idx="8287">
                  <c:v>2.4369999999999998</c:v>
                </c:pt>
                <c:pt idx="8288">
                  <c:v>2.4369999999999998</c:v>
                </c:pt>
                <c:pt idx="8289">
                  <c:v>2.4369999999999998</c:v>
                </c:pt>
                <c:pt idx="8290">
                  <c:v>2.4369999999999998</c:v>
                </c:pt>
                <c:pt idx="8291">
                  <c:v>2.5</c:v>
                </c:pt>
                <c:pt idx="8292">
                  <c:v>2.4369999999999998</c:v>
                </c:pt>
                <c:pt idx="8293">
                  <c:v>2.5</c:v>
                </c:pt>
                <c:pt idx="8294">
                  <c:v>2.4369999999999998</c:v>
                </c:pt>
                <c:pt idx="8295">
                  <c:v>2.4369999999999998</c:v>
                </c:pt>
                <c:pt idx="8296">
                  <c:v>2.4369999999999998</c:v>
                </c:pt>
                <c:pt idx="8297">
                  <c:v>2.4369999999999998</c:v>
                </c:pt>
                <c:pt idx="8298">
                  <c:v>2.5</c:v>
                </c:pt>
                <c:pt idx="8299">
                  <c:v>2.5</c:v>
                </c:pt>
                <c:pt idx="8300">
                  <c:v>2.5</c:v>
                </c:pt>
                <c:pt idx="8301">
                  <c:v>2.5</c:v>
                </c:pt>
                <c:pt idx="8302">
                  <c:v>2.4369999999999998</c:v>
                </c:pt>
                <c:pt idx="8303">
                  <c:v>2.5</c:v>
                </c:pt>
                <c:pt idx="8304">
                  <c:v>2.5</c:v>
                </c:pt>
                <c:pt idx="8305">
                  <c:v>2.5</c:v>
                </c:pt>
                <c:pt idx="8306">
                  <c:v>2.5</c:v>
                </c:pt>
                <c:pt idx="8307">
                  <c:v>2.5</c:v>
                </c:pt>
                <c:pt idx="8308">
                  <c:v>2.5</c:v>
                </c:pt>
                <c:pt idx="8309">
                  <c:v>2.5</c:v>
                </c:pt>
                <c:pt idx="8310">
                  <c:v>2.5</c:v>
                </c:pt>
                <c:pt idx="8311">
                  <c:v>2.5</c:v>
                </c:pt>
                <c:pt idx="8312">
                  <c:v>2.5</c:v>
                </c:pt>
                <c:pt idx="8313">
                  <c:v>2.5</c:v>
                </c:pt>
                <c:pt idx="8314">
                  <c:v>2.5</c:v>
                </c:pt>
                <c:pt idx="8315">
                  <c:v>2.5</c:v>
                </c:pt>
                <c:pt idx="8316">
                  <c:v>2.5</c:v>
                </c:pt>
                <c:pt idx="8317">
                  <c:v>2.5</c:v>
                </c:pt>
                <c:pt idx="8318">
                  <c:v>2.5</c:v>
                </c:pt>
                <c:pt idx="8319">
                  <c:v>2.5</c:v>
                </c:pt>
                <c:pt idx="8320">
                  <c:v>2.5</c:v>
                </c:pt>
                <c:pt idx="8321">
                  <c:v>2.5</c:v>
                </c:pt>
                <c:pt idx="8322">
                  <c:v>2.5</c:v>
                </c:pt>
                <c:pt idx="8323">
                  <c:v>2.5</c:v>
                </c:pt>
                <c:pt idx="8324">
                  <c:v>2.5</c:v>
                </c:pt>
                <c:pt idx="8325">
                  <c:v>2.5</c:v>
                </c:pt>
                <c:pt idx="8326">
                  <c:v>2.5</c:v>
                </c:pt>
                <c:pt idx="8327">
                  <c:v>2.5</c:v>
                </c:pt>
                <c:pt idx="8328">
                  <c:v>2.5</c:v>
                </c:pt>
                <c:pt idx="8329">
                  <c:v>2.5</c:v>
                </c:pt>
                <c:pt idx="8330">
                  <c:v>2.5</c:v>
                </c:pt>
                <c:pt idx="8331">
                  <c:v>2.5</c:v>
                </c:pt>
                <c:pt idx="8332">
                  <c:v>2.5</c:v>
                </c:pt>
                <c:pt idx="8333">
                  <c:v>2.5</c:v>
                </c:pt>
                <c:pt idx="8334">
                  <c:v>2.5</c:v>
                </c:pt>
                <c:pt idx="8335">
                  <c:v>2.5</c:v>
                </c:pt>
                <c:pt idx="8336">
                  <c:v>2.5</c:v>
                </c:pt>
                <c:pt idx="8337">
                  <c:v>2.5</c:v>
                </c:pt>
                <c:pt idx="8338">
                  <c:v>2.5</c:v>
                </c:pt>
                <c:pt idx="8339">
                  <c:v>2.5</c:v>
                </c:pt>
                <c:pt idx="8340">
                  <c:v>2.5</c:v>
                </c:pt>
                <c:pt idx="8341">
                  <c:v>2.5</c:v>
                </c:pt>
                <c:pt idx="8342">
                  <c:v>2.5</c:v>
                </c:pt>
                <c:pt idx="8343">
                  <c:v>2.5</c:v>
                </c:pt>
                <c:pt idx="8344">
                  <c:v>2.5</c:v>
                </c:pt>
                <c:pt idx="8345">
                  <c:v>2.5</c:v>
                </c:pt>
                <c:pt idx="8346">
                  <c:v>2.5</c:v>
                </c:pt>
                <c:pt idx="8347">
                  <c:v>2.5</c:v>
                </c:pt>
                <c:pt idx="8348">
                  <c:v>2.5</c:v>
                </c:pt>
                <c:pt idx="8349">
                  <c:v>2.5</c:v>
                </c:pt>
                <c:pt idx="8350">
                  <c:v>2.5</c:v>
                </c:pt>
                <c:pt idx="8351">
                  <c:v>2.5</c:v>
                </c:pt>
                <c:pt idx="8352">
                  <c:v>2.5</c:v>
                </c:pt>
                <c:pt idx="8353">
                  <c:v>2.5</c:v>
                </c:pt>
                <c:pt idx="8354">
                  <c:v>2.5</c:v>
                </c:pt>
                <c:pt idx="8355">
                  <c:v>2.5</c:v>
                </c:pt>
                <c:pt idx="8356">
                  <c:v>2.5</c:v>
                </c:pt>
                <c:pt idx="8357">
                  <c:v>2.5</c:v>
                </c:pt>
                <c:pt idx="8358">
                  <c:v>2.5</c:v>
                </c:pt>
                <c:pt idx="8359">
                  <c:v>2.5</c:v>
                </c:pt>
                <c:pt idx="8360">
                  <c:v>2.4369999999999998</c:v>
                </c:pt>
                <c:pt idx="8361">
                  <c:v>2.5</c:v>
                </c:pt>
                <c:pt idx="8362">
                  <c:v>2.5</c:v>
                </c:pt>
                <c:pt idx="8363">
                  <c:v>2.5</c:v>
                </c:pt>
                <c:pt idx="8364">
                  <c:v>2.5</c:v>
                </c:pt>
                <c:pt idx="8365">
                  <c:v>2.5</c:v>
                </c:pt>
                <c:pt idx="8366">
                  <c:v>2.5</c:v>
                </c:pt>
                <c:pt idx="8367">
                  <c:v>2.5</c:v>
                </c:pt>
                <c:pt idx="8368">
                  <c:v>2.4369999999999998</c:v>
                </c:pt>
                <c:pt idx="8369">
                  <c:v>2.5</c:v>
                </c:pt>
                <c:pt idx="8370">
                  <c:v>2.5</c:v>
                </c:pt>
                <c:pt idx="8371">
                  <c:v>2.5</c:v>
                </c:pt>
                <c:pt idx="8372">
                  <c:v>2.5</c:v>
                </c:pt>
                <c:pt idx="8373">
                  <c:v>2.5</c:v>
                </c:pt>
                <c:pt idx="8374">
                  <c:v>2.4369999999999998</c:v>
                </c:pt>
                <c:pt idx="8375">
                  <c:v>2.4369999999999998</c:v>
                </c:pt>
                <c:pt idx="8376">
                  <c:v>2.5</c:v>
                </c:pt>
                <c:pt idx="8377">
                  <c:v>2.5</c:v>
                </c:pt>
                <c:pt idx="8378">
                  <c:v>2.4369999999999998</c:v>
                </c:pt>
                <c:pt idx="8379">
                  <c:v>2.5</c:v>
                </c:pt>
                <c:pt idx="8380">
                  <c:v>2.4369999999999998</c:v>
                </c:pt>
                <c:pt idx="8381">
                  <c:v>2.4369999999999998</c:v>
                </c:pt>
                <c:pt idx="8382">
                  <c:v>2.4369999999999998</c:v>
                </c:pt>
                <c:pt idx="8383">
                  <c:v>2.4369999999999998</c:v>
                </c:pt>
                <c:pt idx="8384">
                  <c:v>2.5</c:v>
                </c:pt>
                <c:pt idx="8385">
                  <c:v>2.4369999999999998</c:v>
                </c:pt>
                <c:pt idx="8386">
                  <c:v>2.4369999999999998</c:v>
                </c:pt>
                <c:pt idx="8387">
                  <c:v>2.4369999999999998</c:v>
                </c:pt>
                <c:pt idx="8388">
                  <c:v>2.5</c:v>
                </c:pt>
                <c:pt idx="8389">
                  <c:v>2.4369999999999998</c:v>
                </c:pt>
                <c:pt idx="8390">
                  <c:v>2.4369999999999998</c:v>
                </c:pt>
                <c:pt idx="8391">
                  <c:v>2.4369999999999998</c:v>
                </c:pt>
                <c:pt idx="8392">
                  <c:v>2.5</c:v>
                </c:pt>
                <c:pt idx="8393">
                  <c:v>2.4369999999999998</c:v>
                </c:pt>
                <c:pt idx="8394">
                  <c:v>2.4369999999999998</c:v>
                </c:pt>
                <c:pt idx="8395">
                  <c:v>2.4369999999999998</c:v>
                </c:pt>
                <c:pt idx="8396">
                  <c:v>2.4369999999999998</c:v>
                </c:pt>
                <c:pt idx="8397">
                  <c:v>2.4369999999999998</c:v>
                </c:pt>
                <c:pt idx="8398">
                  <c:v>2.4369999999999998</c:v>
                </c:pt>
                <c:pt idx="8399">
                  <c:v>2.4369999999999998</c:v>
                </c:pt>
                <c:pt idx="8400">
                  <c:v>2.4369999999999998</c:v>
                </c:pt>
                <c:pt idx="8401">
                  <c:v>2.4369999999999998</c:v>
                </c:pt>
                <c:pt idx="8402">
                  <c:v>2.4369999999999998</c:v>
                </c:pt>
                <c:pt idx="8403">
                  <c:v>2.4369999999999998</c:v>
                </c:pt>
                <c:pt idx="8404">
                  <c:v>2.4369999999999998</c:v>
                </c:pt>
                <c:pt idx="8405">
                  <c:v>2.4369999999999998</c:v>
                </c:pt>
                <c:pt idx="8406">
                  <c:v>2.4369999999999998</c:v>
                </c:pt>
                <c:pt idx="8407">
                  <c:v>2.4369999999999998</c:v>
                </c:pt>
                <c:pt idx="8408">
                  <c:v>2.4369999999999998</c:v>
                </c:pt>
                <c:pt idx="8409">
                  <c:v>2.4369999999999998</c:v>
                </c:pt>
                <c:pt idx="8410">
                  <c:v>2.4369999999999998</c:v>
                </c:pt>
                <c:pt idx="8411">
                  <c:v>2.375</c:v>
                </c:pt>
                <c:pt idx="8412">
                  <c:v>2.375</c:v>
                </c:pt>
                <c:pt idx="8413">
                  <c:v>2.375</c:v>
                </c:pt>
                <c:pt idx="8414">
                  <c:v>2.375</c:v>
                </c:pt>
                <c:pt idx="8415">
                  <c:v>2.4369999999999998</c:v>
                </c:pt>
                <c:pt idx="8416">
                  <c:v>2.375</c:v>
                </c:pt>
                <c:pt idx="8417">
                  <c:v>2.4369999999999998</c:v>
                </c:pt>
                <c:pt idx="8418">
                  <c:v>2.375</c:v>
                </c:pt>
                <c:pt idx="8419">
                  <c:v>2.4369999999999998</c:v>
                </c:pt>
                <c:pt idx="8420">
                  <c:v>2.4369999999999998</c:v>
                </c:pt>
                <c:pt idx="8421">
                  <c:v>2.375</c:v>
                </c:pt>
                <c:pt idx="8422">
                  <c:v>2.375</c:v>
                </c:pt>
                <c:pt idx="8423">
                  <c:v>2.375</c:v>
                </c:pt>
                <c:pt idx="8424">
                  <c:v>2.375</c:v>
                </c:pt>
                <c:pt idx="8425">
                  <c:v>2.375</c:v>
                </c:pt>
                <c:pt idx="8426">
                  <c:v>2.375</c:v>
                </c:pt>
                <c:pt idx="8427">
                  <c:v>2.375</c:v>
                </c:pt>
                <c:pt idx="8428">
                  <c:v>2.4369999999999998</c:v>
                </c:pt>
                <c:pt idx="8429">
                  <c:v>2.375</c:v>
                </c:pt>
                <c:pt idx="8430">
                  <c:v>2.375</c:v>
                </c:pt>
                <c:pt idx="8431">
                  <c:v>2.375</c:v>
                </c:pt>
                <c:pt idx="8432">
                  <c:v>2.375</c:v>
                </c:pt>
                <c:pt idx="8433">
                  <c:v>2.375</c:v>
                </c:pt>
                <c:pt idx="8434">
                  <c:v>2.375</c:v>
                </c:pt>
                <c:pt idx="8435">
                  <c:v>2.375</c:v>
                </c:pt>
                <c:pt idx="8436">
                  <c:v>2.375</c:v>
                </c:pt>
                <c:pt idx="8437">
                  <c:v>2.375</c:v>
                </c:pt>
                <c:pt idx="8438">
                  <c:v>2.375</c:v>
                </c:pt>
                <c:pt idx="8439">
                  <c:v>2.375</c:v>
                </c:pt>
                <c:pt idx="8440">
                  <c:v>2.375</c:v>
                </c:pt>
                <c:pt idx="8441">
                  <c:v>2.375</c:v>
                </c:pt>
                <c:pt idx="8442">
                  <c:v>2.375</c:v>
                </c:pt>
                <c:pt idx="8443">
                  <c:v>2.375</c:v>
                </c:pt>
                <c:pt idx="8444">
                  <c:v>2.375</c:v>
                </c:pt>
                <c:pt idx="8445">
                  <c:v>2.375</c:v>
                </c:pt>
                <c:pt idx="8446">
                  <c:v>2.3119999999999998</c:v>
                </c:pt>
                <c:pt idx="8447">
                  <c:v>2.3119999999999998</c:v>
                </c:pt>
                <c:pt idx="8448">
                  <c:v>2.3119999999999998</c:v>
                </c:pt>
                <c:pt idx="8449">
                  <c:v>2.3119999999999998</c:v>
                </c:pt>
                <c:pt idx="8450">
                  <c:v>2.3119999999999998</c:v>
                </c:pt>
                <c:pt idx="8451">
                  <c:v>2.3119999999999998</c:v>
                </c:pt>
                <c:pt idx="8452">
                  <c:v>2.3119999999999998</c:v>
                </c:pt>
                <c:pt idx="8453">
                  <c:v>2.3119999999999998</c:v>
                </c:pt>
                <c:pt idx="8454">
                  <c:v>2.3119999999999998</c:v>
                </c:pt>
                <c:pt idx="8455">
                  <c:v>2.3119999999999998</c:v>
                </c:pt>
                <c:pt idx="8456">
                  <c:v>2.3119999999999998</c:v>
                </c:pt>
                <c:pt idx="8457">
                  <c:v>2.3119999999999998</c:v>
                </c:pt>
                <c:pt idx="8458">
                  <c:v>2.3119999999999998</c:v>
                </c:pt>
                <c:pt idx="8459">
                  <c:v>2.3119999999999998</c:v>
                </c:pt>
                <c:pt idx="8460">
                  <c:v>2.3119999999999998</c:v>
                </c:pt>
                <c:pt idx="8461">
                  <c:v>2.3119999999999998</c:v>
                </c:pt>
                <c:pt idx="8462">
                  <c:v>2.3119999999999998</c:v>
                </c:pt>
                <c:pt idx="8463">
                  <c:v>2.3119999999999998</c:v>
                </c:pt>
                <c:pt idx="8464">
                  <c:v>2.3119999999999998</c:v>
                </c:pt>
                <c:pt idx="8465">
                  <c:v>2.3119999999999998</c:v>
                </c:pt>
                <c:pt idx="8466">
                  <c:v>2.3119999999999998</c:v>
                </c:pt>
                <c:pt idx="8467">
                  <c:v>2.3119999999999998</c:v>
                </c:pt>
                <c:pt idx="8468">
                  <c:v>2.3119999999999998</c:v>
                </c:pt>
                <c:pt idx="8469">
                  <c:v>2.3119999999999998</c:v>
                </c:pt>
                <c:pt idx="8470">
                  <c:v>2.3119999999999998</c:v>
                </c:pt>
                <c:pt idx="8471">
                  <c:v>2.3119999999999998</c:v>
                </c:pt>
                <c:pt idx="8472">
                  <c:v>2.3119999999999998</c:v>
                </c:pt>
                <c:pt idx="8473">
                  <c:v>2.3119999999999998</c:v>
                </c:pt>
                <c:pt idx="8474">
                  <c:v>2.3119999999999998</c:v>
                </c:pt>
                <c:pt idx="8475">
                  <c:v>2.3119999999999998</c:v>
                </c:pt>
                <c:pt idx="8476">
                  <c:v>2.3119999999999998</c:v>
                </c:pt>
                <c:pt idx="8477">
                  <c:v>2.3119999999999998</c:v>
                </c:pt>
                <c:pt idx="8478">
                  <c:v>2.25</c:v>
                </c:pt>
                <c:pt idx="8479">
                  <c:v>2.3119999999999998</c:v>
                </c:pt>
                <c:pt idx="8480">
                  <c:v>2.25</c:v>
                </c:pt>
                <c:pt idx="8481">
                  <c:v>2.25</c:v>
                </c:pt>
                <c:pt idx="8482">
                  <c:v>2.3119999999999998</c:v>
                </c:pt>
                <c:pt idx="8483">
                  <c:v>2.3119999999999998</c:v>
                </c:pt>
                <c:pt idx="8484">
                  <c:v>2.25</c:v>
                </c:pt>
                <c:pt idx="8485">
                  <c:v>2.25</c:v>
                </c:pt>
                <c:pt idx="8486">
                  <c:v>2.3119999999999998</c:v>
                </c:pt>
                <c:pt idx="8487">
                  <c:v>2.25</c:v>
                </c:pt>
                <c:pt idx="8488">
                  <c:v>2.25</c:v>
                </c:pt>
                <c:pt idx="8489">
                  <c:v>2.25</c:v>
                </c:pt>
                <c:pt idx="8490">
                  <c:v>2.25</c:v>
                </c:pt>
                <c:pt idx="8491">
                  <c:v>2.25</c:v>
                </c:pt>
                <c:pt idx="8492">
                  <c:v>2.25</c:v>
                </c:pt>
                <c:pt idx="8493">
                  <c:v>2.25</c:v>
                </c:pt>
                <c:pt idx="8494">
                  <c:v>2.25</c:v>
                </c:pt>
                <c:pt idx="8495">
                  <c:v>2.25</c:v>
                </c:pt>
                <c:pt idx="8496">
                  <c:v>2.25</c:v>
                </c:pt>
                <c:pt idx="8497">
                  <c:v>2.25</c:v>
                </c:pt>
                <c:pt idx="8498">
                  <c:v>2.25</c:v>
                </c:pt>
                <c:pt idx="8499">
                  <c:v>2.25</c:v>
                </c:pt>
                <c:pt idx="8500">
                  <c:v>2.25</c:v>
                </c:pt>
                <c:pt idx="8501">
                  <c:v>2.25</c:v>
                </c:pt>
                <c:pt idx="8502">
                  <c:v>2.25</c:v>
                </c:pt>
                <c:pt idx="8503">
                  <c:v>2.25</c:v>
                </c:pt>
                <c:pt idx="8504">
                  <c:v>2.1869999999999998</c:v>
                </c:pt>
                <c:pt idx="8505">
                  <c:v>2.1869999999999998</c:v>
                </c:pt>
                <c:pt idx="8506">
                  <c:v>2.1869999999999998</c:v>
                </c:pt>
                <c:pt idx="8507">
                  <c:v>2.1869999999999998</c:v>
                </c:pt>
                <c:pt idx="8508">
                  <c:v>2.1869999999999998</c:v>
                </c:pt>
                <c:pt idx="8509">
                  <c:v>2.1869999999999998</c:v>
                </c:pt>
                <c:pt idx="8510">
                  <c:v>2.1869999999999998</c:v>
                </c:pt>
                <c:pt idx="8511">
                  <c:v>2.1869999999999998</c:v>
                </c:pt>
                <c:pt idx="8512">
                  <c:v>2.1869999999999998</c:v>
                </c:pt>
                <c:pt idx="8513">
                  <c:v>2.1869999999999998</c:v>
                </c:pt>
                <c:pt idx="8514">
                  <c:v>2.1869999999999998</c:v>
                </c:pt>
                <c:pt idx="8515">
                  <c:v>2.1869999999999998</c:v>
                </c:pt>
                <c:pt idx="8516">
                  <c:v>2.1869999999999998</c:v>
                </c:pt>
                <c:pt idx="8517">
                  <c:v>2.1869999999999998</c:v>
                </c:pt>
                <c:pt idx="8518">
                  <c:v>2.1869999999999998</c:v>
                </c:pt>
                <c:pt idx="8519">
                  <c:v>2.1869999999999998</c:v>
                </c:pt>
                <c:pt idx="8520">
                  <c:v>2.1869999999999998</c:v>
                </c:pt>
                <c:pt idx="8521">
                  <c:v>2.1869999999999998</c:v>
                </c:pt>
                <c:pt idx="8522">
                  <c:v>2.1869999999999998</c:v>
                </c:pt>
                <c:pt idx="8523">
                  <c:v>2.1869999999999998</c:v>
                </c:pt>
                <c:pt idx="8524">
                  <c:v>2.1869999999999998</c:v>
                </c:pt>
                <c:pt idx="8525">
                  <c:v>2.1869999999999998</c:v>
                </c:pt>
                <c:pt idx="8526">
                  <c:v>2.125</c:v>
                </c:pt>
                <c:pt idx="8527">
                  <c:v>2.125</c:v>
                </c:pt>
                <c:pt idx="8528">
                  <c:v>2.125</c:v>
                </c:pt>
                <c:pt idx="8529">
                  <c:v>2.125</c:v>
                </c:pt>
                <c:pt idx="8530">
                  <c:v>2.125</c:v>
                </c:pt>
                <c:pt idx="8531">
                  <c:v>2.125</c:v>
                </c:pt>
                <c:pt idx="8532">
                  <c:v>2.125</c:v>
                </c:pt>
                <c:pt idx="8533">
                  <c:v>2.125</c:v>
                </c:pt>
                <c:pt idx="8534">
                  <c:v>2.125</c:v>
                </c:pt>
                <c:pt idx="8535">
                  <c:v>2.125</c:v>
                </c:pt>
                <c:pt idx="8536">
                  <c:v>2.125</c:v>
                </c:pt>
                <c:pt idx="8537">
                  <c:v>2.125</c:v>
                </c:pt>
                <c:pt idx="8538">
                  <c:v>2.125</c:v>
                </c:pt>
                <c:pt idx="8539">
                  <c:v>2.125</c:v>
                </c:pt>
                <c:pt idx="8540">
                  <c:v>2.125</c:v>
                </c:pt>
                <c:pt idx="8541">
                  <c:v>2.125</c:v>
                </c:pt>
                <c:pt idx="8542">
                  <c:v>2.0619999999999998</c:v>
                </c:pt>
                <c:pt idx="8543">
                  <c:v>2.125</c:v>
                </c:pt>
                <c:pt idx="8544">
                  <c:v>2.125</c:v>
                </c:pt>
                <c:pt idx="8545">
                  <c:v>2.0619999999999998</c:v>
                </c:pt>
                <c:pt idx="8546">
                  <c:v>2.0619999999999998</c:v>
                </c:pt>
                <c:pt idx="8547">
                  <c:v>2.0619999999999998</c:v>
                </c:pt>
                <c:pt idx="8548">
                  <c:v>2.0619999999999998</c:v>
                </c:pt>
                <c:pt idx="8549">
                  <c:v>2.0619999999999998</c:v>
                </c:pt>
                <c:pt idx="8550">
                  <c:v>2.0619999999999998</c:v>
                </c:pt>
                <c:pt idx="8551">
                  <c:v>2.0619999999999998</c:v>
                </c:pt>
                <c:pt idx="8552">
                  <c:v>2.0619999999999998</c:v>
                </c:pt>
                <c:pt idx="8553">
                  <c:v>2.0619999999999998</c:v>
                </c:pt>
                <c:pt idx="8554">
                  <c:v>2.0619999999999998</c:v>
                </c:pt>
                <c:pt idx="8555">
                  <c:v>2.0619999999999998</c:v>
                </c:pt>
                <c:pt idx="8556">
                  <c:v>2.0619999999999998</c:v>
                </c:pt>
                <c:pt idx="8557">
                  <c:v>2.0619999999999998</c:v>
                </c:pt>
                <c:pt idx="8558">
                  <c:v>2.0619999999999998</c:v>
                </c:pt>
                <c:pt idx="8559">
                  <c:v>2.0619999999999998</c:v>
                </c:pt>
                <c:pt idx="8560">
                  <c:v>2.0619999999999998</c:v>
                </c:pt>
                <c:pt idx="8561">
                  <c:v>2.0619999999999998</c:v>
                </c:pt>
                <c:pt idx="8562">
                  <c:v>2.0619999999999998</c:v>
                </c:pt>
                <c:pt idx="8563">
                  <c:v>2</c:v>
                </c:pt>
                <c:pt idx="8564">
                  <c:v>2.0619999999999998</c:v>
                </c:pt>
                <c:pt idx="8565">
                  <c:v>2.0619999999999998</c:v>
                </c:pt>
                <c:pt idx="8566">
                  <c:v>2</c:v>
                </c:pt>
                <c:pt idx="8567">
                  <c:v>2</c:v>
                </c:pt>
                <c:pt idx="8568">
                  <c:v>2</c:v>
                </c:pt>
                <c:pt idx="8569">
                  <c:v>2.0619999999999998</c:v>
                </c:pt>
                <c:pt idx="8570">
                  <c:v>2</c:v>
                </c:pt>
                <c:pt idx="8571">
                  <c:v>2</c:v>
                </c:pt>
                <c:pt idx="8572">
                  <c:v>2</c:v>
                </c:pt>
                <c:pt idx="8573">
                  <c:v>2</c:v>
                </c:pt>
                <c:pt idx="8574">
                  <c:v>2</c:v>
                </c:pt>
                <c:pt idx="8575">
                  <c:v>2</c:v>
                </c:pt>
                <c:pt idx="8576">
                  <c:v>2</c:v>
                </c:pt>
                <c:pt idx="8577">
                  <c:v>2</c:v>
                </c:pt>
                <c:pt idx="8578">
                  <c:v>2</c:v>
                </c:pt>
                <c:pt idx="8579">
                  <c:v>2</c:v>
                </c:pt>
                <c:pt idx="8580">
                  <c:v>2</c:v>
                </c:pt>
                <c:pt idx="8581">
                  <c:v>2</c:v>
                </c:pt>
                <c:pt idx="8582">
                  <c:v>2</c:v>
                </c:pt>
                <c:pt idx="8583">
                  <c:v>2</c:v>
                </c:pt>
                <c:pt idx="8584">
                  <c:v>2</c:v>
                </c:pt>
                <c:pt idx="8585">
                  <c:v>2</c:v>
                </c:pt>
                <c:pt idx="8586">
                  <c:v>1.9370000000000001</c:v>
                </c:pt>
                <c:pt idx="8587">
                  <c:v>2</c:v>
                </c:pt>
                <c:pt idx="8588">
                  <c:v>1.9370000000000001</c:v>
                </c:pt>
                <c:pt idx="8589">
                  <c:v>1.9370000000000001</c:v>
                </c:pt>
                <c:pt idx="8590">
                  <c:v>2</c:v>
                </c:pt>
                <c:pt idx="8591">
                  <c:v>1.9370000000000001</c:v>
                </c:pt>
                <c:pt idx="8592">
                  <c:v>1.9370000000000001</c:v>
                </c:pt>
                <c:pt idx="8593">
                  <c:v>1.9370000000000001</c:v>
                </c:pt>
                <c:pt idx="8594">
                  <c:v>1.9370000000000001</c:v>
                </c:pt>
                <c:pt idx="8595">
                  <c:v>1.9370000000000001</c:v>
                </c:pt>
                <c:pt idx="8596">
                  <c:v>1.9370000000000001</c:v>
                </c:pt>
                <c:pt idx="8597">
                  <c:v>1.875</c:v>
                </c:pt>
                <c:pt idx="8598">
                  <c:v>1.9370000000000001</c:v>
                </c:pt>
                <c:pt idx="8599">
                  <c:v>1.9370000000000001</c:v>
                </c:pt>
                <c:pt idx="8600">
                  <c:v>1.9370000000000001</c:v>
                </c:pt>
                <c:pt idx="8601">
                  <c:v>1.875</c:v>
                </c:pt>
                <c:pt idx="8602">
                  <c:v>1.875</c:v>
                </c:pt>
                <c:pt idx="8603">
                  <c:v>1.9370000000000001</c:v>
                </c:pt>
                <c:pt idx="8604">
                  <c:v>1.9370000000000001</c:v>
                </c:pt>
                <c:pt idx="8605">
                  <c:v>1.875</c:v>
                </c:pt>
                <c:pt idx="8606">
                  <c:v>1.875</c:v>
                </c:pt>
                <c:pt idx="8607">
                  <c:v>1.875</c:v>
                </c:pt>
                <c:pt idx="8608">
                  <c:v>1.875</c:v>
                </c:pt>
                <c:pt idx="8609">
                  <c:v>1.875</c:v>
                </c:pt>
                <c:pt idx="8610">
                  <c:v>1.875</c:v>
                </c:pt>
                <c:pt idx="8611">
                  <c:v>1.875</c:v>
                </c:pt>
                <c:pt idx="8612">
                  <c:v>1.875</c:v>
                </c:pt>
                <c:pt idx="8613">
                  <c:v>1.875</c:v>
                </c:pt>
                <c:pt idx="8614">
                  <c:v>1.875</c:v>
                </c:pt>
                <c:pt idx="8615">
                  <c:v>1.875</c:v>
                </c:pt>
                <c:pt idx="8616">
                  <c:v>1.875</c:v>
                </c:pt>
                <c:pt idx="8617">
                  <c:v>1.875</c:v>
                </c:pt>
                <c:pt idx="8618">
                  <c:v>1.875</c:v>
                </c:pt>
                <c:pt idx="8619">
                  <c:v>1.875</c:v>
                </c:pt>
                <c:pt idx="8620">
                  <c:v>1.875</c:v>
                </c:pt>
                <c:pt idx="8621">
                  <c:v>1.8120000000000001</c:v>
                </c:pt>
                <c:pt idx="8622">
                  <c:v>1.8120000000000001</c:v>
                </c:pt>
                <c:pt idx="8623">
                  <c:v>1.8120000000000001</c:v>
                </c:pt>
                <c:pt idx="8624">
                  <c:v>1.875</c:v>
                </c:pt>
                <c:pt idx="8625">
                  <c:v>1.875</c:v>
                </c:pt>
                <c:pt idx="8626">
                  <c:v>1.8120000000000001</c:v>
                </c:pt>
                <c:pt idx="8627">
                  <c:v>1.8120000000000001</c:v>
                </c:pt>
                <c:pt idx="8628">
                  <c:v>1.8120000000000001</c:v>
                </c:pt>
                <c:pt idx="8629">
                  <c:v>1.8120000000000001</c:v>
                </c:pt>
                <c:pt idx="8630">
                  <c:v>1.8120000000000001</c:v>
                </c:pt>
                <c:pt idx="8631">
                  <c:v>1.8120000000000001</c:v>
                </c:pt>
                <c:pt idx="8632">
                  <c:v>1.8120000000000001</c:v>
                </c:pt>
                <c:pt idx="8633">
                  <c:v>1.8120000000000001</c:v>
                </c:pt>
                <c:pt idx="8634">
                  <c:v>1.8120000000000001</c:v>
                </c:pt>
                <c:pt idx="8635">
                  <c:v>1.8120000000000001</c:v>
                </c:pt>
                <c:pt idx="8636">
                  <c:v>1.8120000000000001</c:v>
                </c:pt>
                <c:pt idx="8637">
                  <c:v>1.8120000000000001</c:v>
                </c:pt>
                <c:pt idx="8638">
                  <c:v>1.8120000000000001</c:v>
                </c:pt>
                <c:pt idx="8639">
                  <c:v>1.8120000000000001</c:v>
                </c:pt>
                <c:pt idx="8640">
                  <c:v>1.8120000000000001</c:v>
                </c:pt>
                <c:pt idx="8641">
                  <c:v>1.8120000000000001</c:v>
                </c:pt>
                <c:pt idx="8642">
                  <c:v>1.8120000000000001</c:v>
                </c:pt>
                <c:pt idx="8643">
                  <c:v>1.8120000000000001</c:v>
                </c:pt>
                <c:pt idx="8644">
                  <c:v>1.75</c:v>
                </c:pt>
                <c:pt idx="8645">
                  <c:v>1.75</c:v>
                </c:pt>
                <c:pt idx="8646">
                  <c:v>1.8120000000000001</c:v>
                </c:pt>
                <c:pt idx="8647">
                  <c:v>1.8120000000000001</c:v>
                </c:pt>
                <c:pt idx="8648">
                  <c:v>1.75</c:v>
                </c:pt>
                <c:pt idx="8649">
                  <c:v>1.75</c:v>
                </c:pt>
                <c:pt idx="8650">
                  <c:v>1.75</c:v>
                </c:pt>
                <c:pt idx="8651">
                  <c:v>1.8120000000000001</c:v>
                </c:pt>
                <c:pt idx="8652">
                  <c:v>1.75</c:v>
                </c:pt>
                <c:pt idx="8653">
                  <c:v>1.75</c:v>
                </c:pt>
                <c:pt idx="8654">
                  <c:v>1.75</c:v>
                </c:pt>
                <c:pt idx="8655">
                  <c:v>1.75</c:v>
                </c:pt>
                <c:pt idx="8656">
                  <c:v>1.75</c:v>
                </c:pt>
                <c:pt idx="8657">
                  <c:v>1.75</c:v>
                </c:pt>
                <c:pt idx="8658">
                  <c:v>1.75</c:v>
                </c:pt>
                <c:pt idx="8659">
                  <c:v>1.75</c:v>
                </c:pt>
                <c:pt idx="8660">
                  <c:v>1.75</c:v>
                </c:pt>
                <c:pt idx="8661">
                  <c:v>1.75</c:v>
                </c:pt>
                <c:pt idx="8662">
                  <c:v>1.75</c:v>
                </c:pt>
                <c:pt idx="8663">
                  <c:v>1.75</c:v>
                </c:pt>
                <c:pt idx="8664">
                  <c:v>1.75</c:v>
                </c:pt>
                <c:pt idx="8665">
                  <c:v>1.75</c:v>
                </c:pt>
                <c:pt idx="8666">
                  <c:v>1.75</c:v>
                </c:pt>
                <c:pt idx="8667">
                  <c:v>1.75</c:v>
                </c:pt>
                <c:pt idx="8668">
                  <c:v>1.75</c:v>
                </c:pt>
                <c:pt idx="8669">
                  <c:v>1.75</c:v>
                </c:pt>
                <c:pt idx="8670">
                  <c:v>1.6870000000000001</c:v>
                </c:pt>
                <c:pt idx="8671">
                  <c:v>1.75</c:v>
                </c:pt>
                <c:pt idx="8672">
                  <c:v>1.75</c:v>
                </c:pt>
                <c:pt idx="8673">
                  <c:v>1.75</c:v>
                </c:pt>
                <c:pt idx="8674">
                  <c:v>1.75</c:v>
                </c:pt>
                <c:pt idx="8675">
                  <c:v>1.75</c:v>
                </c:pt>
                <c:pt idx="8676">
                  <c:v>1.75</c:v>
                </c:pt>
                <c:pt idx="8677">
                  <c:v>1.6870000000000001</c:v>
                </c:pt>
                <c:pt idx="8678">
                  <c:v>1.75</c:v>
                </c:pt>
                <c:pt idx="8679">
                  <c:v>1.75</c:v>
                </c:pt>
                <c:pt idx="8680">
                  <c:v>1.75</c:v>
                </c:pt>
                <c:pt idx="8681">
                  <c:v>1.6870000000000001</c:v>
                </c:pt>
                <c:pt idx="8682">
                  <c:v>1.75</c:v>
                </c:pt>
                <c:pt idx="8683">
                  <c:v>1.75</c:v>
                </c:pt>
                <c:pt idx="8684">
                  <c:v>1.75</c:v>
                </c:pt>
                <c:pt idx="8685">
                  <c:v>1.75</c:v>
                </c:pt>
                <c:pt idx="8686">
                  <c:v>1.6870000000000001</c:v>
                </c:pt>
                <c:pt idx="8687">
                  <c:v>1.75</c:v>
                </c:pt>
                <c:pt idx="8688">
                  <c:v>1.6870000000000001</c:v>
                </c:pt>
                <c:pt idx="8689">
                  <c:v>1.6870000000000001</c:v>
                </c:pt>
                <c:pt idx="8690">
                  <c:v>1.75</c:v>
                </c:pt>
                <c:pt idx="8691">
                  <c:v>1.6870000000000001</c:v>
                </c:pt>
                <c:pt idx="8692">
                  <c:v>1.6870000000000001</c:v>
                </c:pt>
                <c:pt idx="8693">
                  <c:v>1.6870000000000001</c:v>
                </c:pt>
                <c:pt idx="8694">
                  <c:v>1.6870000000000001</c:v>
                </c:pt>
                <c:pt idx="8695">
                  <c:v>1.6870000000000001</c:v>
                </c:pt>
                <c:pt idx="8696">
                  <c:v>1.6870000000000001</c:v>
                </c:pt>
                <c:pt idx="8697">
                  <c:v>1.6870000000000001</c:v>
                </c:pt>
                <c:pt idx="8698">
                  <c:v>1.6870000000000001</c:v>
                </c:pt>
                <c:pt idx="8699">
                  <c:v>1.6870000000000001</c:v>
                </c:pt>
                <c:pt idx="8700">
                  <c:v>1.6870000000000001</c:v>
                </c:pt>
                <c:pt idx="8701">
                  <c:v>1.6870000000000001</c:v>
                </c:pt>
                <c:pt idx="8702">
                  <c:v>1.6870000000000001</c:v>
                </c:pt>
                <c:pt idx="8703">
                  <c:v>1.6870000000000001</c:v>
                </c:pt>
                <c:pt idx="8704">
                  <c:v>1.6870000000000001</c:v>
                </c:pt>
                <c:pt idx="8705">
                  <c:v>1.6870000000000001</c:v>
                </c:pt>
                <c:pt idx="8706">
                  <c:v>1.6870000000000001</c:v>
                </c:pt>
                <c:pt idx="8707">
                  <c:v>1.6870000000000001</c:v>
                </c:pt>
                <c:pt idx="8708">
                  <c:v>1.6870000000000001</c:v>
                </c:pt>
                <c:pt idx="8709">
                  <c:v>1.6870000000000001</c:v>
                </c:pt>
                <c:pt idx="8710">
                  <c:v>1.6870000000000001</c:v>
                </c:pt>
                <c:pt idx="8711">
                  <c:v>1.6870000000000001</c:v>
                </c:pt>
                <c:pt idx="8712">
                  <c:v>1.625</c:v>
                </c:pt>
                <c:pt idx="8713">
                  <c:v>1.625</c:v>
                </c:pt>
                <c:pt idx="8714">
                  <c:v>1.625</c:v>
                </c:pt>
                <c:pt idx="8715">
                  <c:v>1.6870000000000001</c:v>
                </c:pt>
                <c:pt idx="8716">
                  <c:v>1.625</c:v>
                </c:pt>
                <c:pt idx="8717">
                  <c:v>1.6870000000000001</c:v>
                </c:pt>
                <c:pt idx="8718">
                  <c:v>1.6870000000000001</c:v>
                </c:pt>
                <c:pt idx="8719">
                  <c:v>1.6870000000000001</c:v>
                </c:pt>
                <c:pt idx="8720">
                  <c:v>1.625</c:v>
                </c:pt>
                <c:pt idx="8721">
                  <c:v>1.625</c:v>
                </c:pt>
                <c:pt idx="8722">
                  <c:v>1.625</c:v>
                </c:pt>
                <c:pt idx="8723">
                  <c:v>1.625</c:v>
                </c:pt>
                <c:pt idx="8724">
                  <c:v>1.625</c:v>
                </c:pt>
                <c:pt idx="8725">
                  <c:v>1.625</c:v>
                </c:pt>
                <c:pt idx="8726">
                  <c:v>1.625</c:v>
                </c:pt>
                <c:pt idx="8727">
                  <c:v>1.625</c:v>
                </c:pt>
                <c:pt idx="8728">
                  <c:v>1.625</c:v>
                </c:pt>
                <c:pt idx="8729">
                  <c:v>1.625</c:v>
                </c:pt>
                <c:pt idx="8730">
                  <c:v>1.625</c:v>
                </c:pt>
                <c:pt idx="8731">
                  <c:v>1.625</c:v>
                </c:pt>
                <c:pt idx="8732">
                  <c:v>1.625</c:v>
                </c:pt>
                <c:pt idx="8733">
                  <c:v>1.625</c:v>
                </c:pt>
                <c:pt idx="8734">
                  <c:v>1.5620000000000001</c:v>
                </c:pt>
                <c:pt idx="8735">
                  <c:v>1.625</c:v>
                </c:pt>
                <c:pt idx="8736">
                  <c:v>1.5620000000000001</c:v>
                </c:pt>
                <c:pt idx="8737">
                  <c:v>1.625</c:v>
                </c:pt>
                <c:pt idx="8738">
                  <c:v>1.5620000000000001</c:v>
                </c:pt>
                <c:pt idx="8739">
                  <c:v>1.5620000000000001</c:v>
                </c:pt>
                <c:pt idx="8740">
                  <c:v>1.5620000000000001</c:v>
                </c:pt>
                <c:pt idx="8741">
                  <c:v>1.5620000000000001</c:v>
                </c:pt>
                <c:pt idx="8742">
                  <c:v>1.5</c:v>
                </c:pt>
                <c:pt idx="8743">
                  <c:v>1.5620000000000001</c:v>
                </c:pt>
                <c:pt idx="8744">
                  <c:v>1.5620000000000001</c:v>
                </c:pt>
                <c:pt idx="8745">
                  <c:v>1.5620000000000001</c:v>
                </c:pt>
                <c:pt idx="8746">
                  <c:v>1.5</c:v>
                </c:pt>
                <c:pt idx="8747">
                  <c:v>1.5620000000000001</c:v>
                </c:pt>
                <c:pt idx="8748">
                  <c:v>1.5</c:v>
                </c:pt>
                <c:pt idx="8749">
                  <c:v>1.5</c:v>
                </c:pt>
                <c:pt idx="8750">
                  <c:v>1.5</c:v>
                </c:pt>
                <c:pt idx="8751">
                  <c:v>1.5</c:v>
                </c:pt>
                <c:pt idx="8752">
                  <c:v>1.5</c:v>
                </c:pt>
                <c:pt idx="8753">
                  <c:v>1.5</c:v>
                </c:pt>
                <c:pt idx="8754">
                  <c:v>1.5</c:v>
                </c:pt>
                <c:pt idx="8755">
                  <c:v>1.5</c:v>
                </c:pt>
                <c:pt idx="8756">
                  <c:v>1.5</c:v>
                </c:pt>
                <c:pt idx="8757">
                  <c:v>1.5</c:v>
                </c:pt>
                <c:pt idx="8758">
                  <c:v>1.5</c:v>
                </c:pt>
                <c:pt idx="8759">
                  <c:v>1.5</c:v>
                </c:pt>
                <c:pt idx="8760">
                  <c:v>1.5</c:v>
                </c:pt>
                <c:pt idx="8761">
                  <c:v>1.5</c:v>
                </c:pt>
                <c:pt idx="8762">
                  <c:v>1.5</c:v>
                </c:pt>
                <c:pt idx="8763">
                  <c:v>1.5</c:v>
                </c:pt>
                <c:pt idx="8764">
                  <c:v>1.4370000000000001</c:v>
                </c:pt>
                <c:pt idx="8765">
                  <c:v>1.5</c:v>
                </c:pt>
                <c:pt idx="8766">
                  <c:v>1.4370000000000001</c:v>
                </c:pt>
                <c:pt idx="8767">
                  <c:v>1.4370000000000001</c:v>
                </c:pt>
                <c:pt idx="8768">
                  <c:v>1.4370000000000001</c:v>
                </c:pt>
                <c:pt idx="8769">
                  <c:v>1.4370000000000001</c:v>
                </c:pt>
                <c:pt idx="8770">
                  <c:v>1.4370000000000001</c:v>
                </c:pt>
                <c:pt idx="8771">
                  <c:v>1.4370000000000001</c:v>
                </c:pt>
                <c:pt idx="8772">
                  <c:v>1.4370000000000001</c:v>
                </c:pt>
                <c:pt idx="8773">
                  <c:v>1.4370000000000001</c:v>
                </c:pt>
                <c:pt idx="8774">
                  <c:v>1.4370000000000001</c:v>
                </c:pt>
                <c:pt idx="8775">
                  <c:v>1.4370000000000001</c:v>
                </c:pt>
                <c:pt idx="8776">
                  <c:v>1.4370000000000001</c:v>
                </c:pt>
                <c:pt idx="8777">
                  <c:v>1.4370000000000001</c:v>
                </c:pt>
                <c:pt idx="8778">
                  <c:v>1.4370000000000001</c:v>
                </c:pt>
                <c:pt idx="8779">
                  <c:v>1.4370000000000001</c:v>
                </c:pt>
                <c:pt idx="8780">
                  <c:v>1.375</c:v>
                </c:pt>
                <c:pt idx="8781">
                  <c:v>1.4370000000000001</c:v>
                </c:pt>
                <c:pt idx="8782">
                  <c:v>1.4370000000000001</c:v>
                </c:pt>
                <c:pt idx="8783">
                  <c:v>1.375</c:v>
                </c:pt>
                <c:pt idx="8784">
                  <c:v>1.375</c:v>
                </c:pt>
                <c:pt idx="8785">
                  <c:v>1.375</c:v>
                </c:pt>
                <c:pt idx="8786">
                  <c:v>1.375</c:v>
                </c:pt>
                <c:pt idx="8787">
                  <c:v>1.375</c:v>
                </c:pt>
                <c:pt idx="8788">
                  <c:v>1.375</c:v>
                </c:pt>
                <c:pt idx="8789">
                  <c:v>1.375</c:v>
                </c:pt>
                <c:pt idx="8790">
                  <c:v>1.375</c:v>
                </c:pt>
                <c:pt idx="8791">
                  <c:v>1.375</c:v>
                </c:pt>
                <c:pt idx="8792">
                  <c:v>1.375</c:v>
                </c:pt>
                <c:pt idx="8793">
                  <c:v>1.375</c:v>
                </c:pt>
                <c:pt idx="8794">
                  <c:v>1.375</c:v>
                </c:pt>
                <c:pt idx="8795">
                  <c:v>1.375</c:v>
                </c:pt>
                <c:pt idx="8796">
                  <c:v>1.375</c:v>
                </c:pt>
                <c:pt idx="8797">
                  <c:v>1.375</c:v>
                </c:pt>
                <c:pt idx="8798">
                  <c:v>1.375</c:v>
                </c:pt>
                <c:pt idx="8799">
                  <c:v>1.375</c:v>
                </c:pt>
                <c:pt idx="8800">
                  <c:v>1.375</c:v>
                </c:pt>
                <c:pt idx="8801">
                  <c:v>1.3120000000000001</c:v>
                </c:pt>
                <c:pt idx="8802">
                  <c:v>1.3120000000000001</c:v>
                </c:pt>
                <c:pt idx="8803">
                  <c:v>1.3120000000000001</c:v>
                </c:pt>
                <c:pt idx="8804">
                  <c:v>1.3120000000000001</c:v>
                </c:pt>
                <c:pt idx="8805">
                  <c:v>1.3120000000000001</c:v>
                </c:pt>
                <c:pt idx="8806">
                  <c:v>1.3120000000000001</c:v>
                </c:pt>
                <c:pt idx="8807">
                  <c:v>1.3120000000000001</c:v>
                </c:pt>
                <c:pt idx="8808">
                  <c:v>1.3120000000000001</c:v>
                </c:pt>
                <c:pt idx="8809">
                  <c:v>1.3120000000000001</c:v>
                </c:pt>
                <c:pt idx="8810">
                  <c:v>1.25</c:v>
                </c:pt>
                <c:pt idx="8811">
                  <c:v>1.3120000000000001</c:v>
                </c:pt>
                <c:pt idx="8812">
                  <c:v>1.25</c:v>
                </c:pt>
                <c:pt idx="8813">
                  <c:v>1.3120000000000001</c:v>
                </c:pt>
                <c:pt idx="8814">
                  <c:v>1.3120000000000001</c:v>
                </c:pt>
                <c:pt idx="8815">
                  <c:v>1.25</c:v>
                </c:pt>
                <c:pt idx="8816">
                  <c:v>1.25</c:v>
                </c:pt>
                <c:pt idx="8817">
                  <c:v>1.25</c:v>
                </c:pt>
                <c:pt idx="8818">
                  <c:v>1.25</c:v>
                </c:pt>
                <c:pt idx="8819">
                  <c:v>1.25</c:v>
                </c:pt>
                <c:pt idx="8820">
                  <c:v>1.25</c:v>
                </c:pt>
                <c:pt idx="8821">
                  <c:v>1.25</c:v>
                </c:pt>
                <c:pt idx="8822">
                  <c:v>1.25</c:v>
                </c:pt>
                <c:pt idx="8823">
                  <c:v>1.1870000000000001</c:v>
                </c:pt>
                <c:pt idx="8824">
                  <c:v>1.1870000000000001</c:v>
                </c:pt>
                <c:pt idx="8825">
                  <c:v>1.1870000000000001</c:v>
                </c:pt>
                <c:pt idx="8826">
                  <c:v>1.1870000000000001</c:v>
                </c:pt>
                <c:pt idx="8827">
                  <c:v>1.1870000000000001</c:v>
                </c:pt>
                <c:pt idx="8828">
                  <c:v>1.1870000000000001</c:v>
                </c:pt>
                <c:pt idx="8829">
                  <c:v>1.1870000000000001</c:v>
                </c:pt>
                <c:pt idx="8830">
                  <c:v>1.1870000000000001</c:v>
                </c:pt>
                <c:pt idx="8831">
                  <c:v>1.1870000000000001</c:v>
                </c:pt>
                <c:pt idx="8832">
                  <c:v>1.1870000000000001</c:v>
                </c:pt>
                <c:pt idx="8833">
                  <c:v>1.1870000000000001</c:v>
                </c:pt>
                <c:pt idx="8834">
                  <c:v>1.1870000000000001</c:v>
                </c:pt>
                <c:pt idx="8835">
                  <c:v>1.1870000000000001</c:v>
                </c:pt>
                <c:pt idx="8836">
                  <c:v>1.1870000000000001</c:v>
                </c:pt>
                <c:pt idx="8837">
                  <c:v>1.1870000000000001</c:v>
                </c:pt>
                <c:pt idx="8838">
                  <c:v>1.125</c:v>
                </c:pt>
                <c:pt idx="8839">
                  <c:v>1.125</c:v>
                </c:pt>
                <c:pt idx="8840">
                  <c:v>1.1870000000000001</c:v>
                </c:pt>
                <c:pt idx="8841">
                  <c:v>1.125</c:v>
                </c:pt>
                <c:pt idx="8842">
                  <c:v>1.1870000000000001</c:v>
                </c:pt>
                <c:pt idx="8843">
                  <c:v>1.1870000000000001</c:v>
                </c:pt>
                <c:pt idx="8844">
                  <c:v>1.125</c:v>
                </c:pt>
                <c:pt idx="8845">
                  <c:v>1.1870000000000001</c:v>
                </c:pt>
                <c:pt idx="8846">
                  <c:v>1.125</c:v>
                </c:pt>
                <c:pt idx="8847">
                  <c:v>1.125</c:v>
                </c:pt>
                <c:pt idx="8848">
                  <c:v>1.125</c:v>
                </c:pt>
                <c:pt idx="8849">
                  <c:v>1.125</c:v>
                </c:pt>
                <c:pt idx="8850">
                  <c:v>1.125</c:v>
                </c:pt>
                <c:pt idx="8851">
                  <c:v>1.125</c:v>
                </c:pt>
                <c:pt idx="8852">
                  <c:v>1.125</c:v>
                </c:pt>
                <c:pt idx="8853">
                  <c:v>1.125</c:v>
                </c:pt>
                <c:pt idx="8854">
                  <c:v>1.0620000000000001</c:v>
                </c:pt>
                <c:pt idx="8855">
                  <c:v>1.0620000000000001</c:v>
                </c:pt>
                <c:pt idx="8856">
                  <c:v>1.0620000000000001</c:v>
                </c:pt>
                <c:pt idx="8857">
                  <c:v>1.0620000000000001</c:v>
                </c:pt>
                <c:pt idx="8858">
                  <c:v>1.0620000000000001</c:v>
                </c:pt>
                <c:pt idx="8859">
                  <c:v>1.0620000000000001</c:v>
                </c:pt>
                <c:pt idx="8860">
                  <c:v>1.0620000000000001</c:v>
                </c:pt>
                <c:pt idx="8861">
                  <c:v>1.0620000000000001</c:v>
                </c:pt>
                <c:pt idx="8862">
                  <c:v>1.0620000000000001</c:v>
                </c:pt>
                <c:pt idx="8863">
                  <c:v>1.0620000000000001</c:v>
                </c:pt>
                <c:pt idx="8864">
                  <c:v>1.0620000000000001</c:v>
                </c:pt>
                <c:pt idx="8865">
                  <c:v>1.0620000000000001</c:v>
                </c:pt>
                <c:pt idx="8866">
                  <c:v>1</c:v>
                </c:pt>
                <c:pt idx="8867">
                  <c:v>1</c:v>
                </c:pt>
                <c:pt idx="8868">
                  <c:v>1</c:v>
                </c:pt>
                <c:pt idx="8869">
                  <c:v>1.0620000000000001</c:v>
                </c:pt>
                <c:pt idx="8870">
                  <c:v>1</c:v>
                </c:pt>
                <c:pt idx="8871">
                  <c:v>1</c:v>
                </c:pt>
                <c:pt idx="8872">
                  <c:v>1</c:v>
                </c:pt>
                <c:pt idx="8873">
                  <c:v>1</c:v>
                </c:pt>
                <c:pt idx="8874">
                  <c:v>1</c:v>
                </c:pt>
                <c:pt idx="8875">
                  <c:v>1</c:v>
                </c:pt>
                <c:pt idx="8876">
                  <c:v>1</c:v>
                </c:pt>
                <c:pt idx="8877">
                  <c:v>1</c:v>
                </c:pt>
                <c:pt idx="8878">
                  <c:v>1</c:v>
                </c:pt>
                <c:pt idx="8879">
                  <c:v>1</c:v>
                </c:pt>
                <c:pt idx="8880">
                  <c:v>1</c:v>
                </c:pt>
                <c:pt idx="8881">
                  <c:v>1</c:v>
                </c:pt>
                <c:pt idx="8882">
                  <c:v>0.93700000000000006</c:v>
                </c:pt>
                <c:pt idx="8883">
                  <c:v>0.93700000000000006</c:v>
                </c:pt>
                <c:pt idx="8884">
                  <c:v>1</c:v>
                </c:pt>
                <c:pt idx="8885">
                  <c:v>0.93700000000000006</c:v>
                </c:pt>
                <c:pt idx="8886">
                  <c:v>0.93700000000000006</c:v>
                </c:pt>
                <c:pt idx="8887">
                  <c:v>0.93700000000000006</c:v>
                </c:pt>
                <c:pt idx="8888">
                  <c:v>0.93700000000000006</c:v>
                </c:pt>
                <c:pt idx="8889">
                  <c:v>0.93700000000000006</c:v>
                </c:pt>
                <c:pt idx="8890">
                  <c:v>0.93700000000000006</c:v>
                </c:pt>
                <c:pt idx="8891">
                  <c:v>0.93700000000000006</c:v>
                </c:pt>
                <c:pt idx="8892">
                  <c:v>0.93700000000000006</c:v>
                </c:pt>
                <c:pt idx="8893">
                  <c:v>0.93700000000000006</c:v>
                </c:pt>
                <c:pt idx="8894">
                  <c:v>0.93700000000000006</c:v>
                </c:pt>
                <c:pt idx="8895">
                  <c:v>0.875</c:v>
                </c:pt>
                <c:pt idx="8896">
                  <c:v>0.875</c:v>
                </c:pt>
                <c:pt idx="8897">
                  <c:v>0.875</c:v>
                </c:pt>
                <c:pt idx="8898">
                  <c:v>0.875</c:v>
                </c:pt>
                <c:pt idx="8899">
                  <c:v>0.875</c:v>
                </c:pt>
                <c:pt idx="8900">
                  <c:v>0.875</c:v>
                </c:pt>
                <c:pt idx="8901">
                  <c:v>0.875</c:v>
                </c:pt>
                <c:pt idx="8902">
                  <c:v>0.875</c:v>
                </c:pt>
                <c:pt idx="8903">
                  <c:v>0.81200000000000006</c:v>
                </c:pt>
                <c:pt idx="8904">
                  <c:v>0.81200000000000006</c:v>
                </c:pt>
                <c:pt idx="8905">
                  <c:v>0.81200000000000006</c:v>
                </c:pt>
                <c:pt idx="8906">
                  <c:v>0.81200000000000006</c:v>
                </c:pt>
                <c:pt idx="8907">
                  <c:v>0.81200000000000006</c:v>
                </c:pt>
                <c:pt idx="8908">
                  <c:v>0.81200000000000006</c:v>
                </c:pt>
                <c:pt idx="8909">
                  <c:v>0.81200000000000006</c:v>
                </c:pt>
                <c:pt idx="8910">
                  <c:v>0.75</c:v>
                </c:pt>
                <c:pt idx="8911">
                  <c:v>0.75</c:v>
                </c:pt>
                <c:pt idx="8912">
                  <c:v>0.75</c:v>
                </c:pt>
                <c:pt idx="8913">
                  <c:v>0.75</c:v>
                </c:pt>
                <c:pt idx="8914">
                  <c:v>0.75</c:v>
                </c:pt>
                <c:pt idx="8915">
                  <c:v>0.75</c:v>
                </c:pt>
                <c:pt idx="8916">
                  <c:v>0.75</c:v>
                </c:pt>
                <c:pt idx="8917">
                  <c:v>0.75</c:v>
                </c:pt>
                <c:pt idx="8918">
                  <c:v>0.75</c:v>
                </c:pt>
                <c:pt idx="8919">
                  <c:v>0.75</c:v>
                </c:pt>
                <c:pt idx="8920">
                  <c:v>0.68700000000000006</c:v>
                </c:pt>
                <c:pt idx="8921">
                  <c:v>0.68700000000000006</c:v>
                </c:pt>
                <c:pt idx="8922">
                  <c:v>0.68700000000000006</c:v>
                </c:pt>
                <c:pt idx="8923">
                  <c:v>0.68700000000000006</c:v>
                </c:pt>
                <c:pt idx="8924">
                  <c:v>0.68700000000000006</c:v>
                </c:pt>
                <c:pt idx="8925">
                  <c:v>0.68700000000000006</c:v>
                </c:pt>
                <c:pt idx="8926">
                  <c:v>0.68700000000000006</c:v>
                </c:pt>
                <c:pt idx="8927">
                  <c:v>0.68700000000000006</c:v>
                </c:pt>
                <c:pt idx="8928">
                  <c:v>0.68700000000000006</c:v>
                </c:pt>
                <c:pt idx="8929">
                  <c:v>0.625</c:v>
                </c:pt>
                <c:pt idx="8930">
                  <c:v>0.625</c:v>
                </c:pt>
                <c:pt idx="8931">
                  <c:v>0.625</c:v>
                </c:pt>
                <c:pt idx="8932">
                  <c:v>0.625</c:v>
                </c:pt>
                <c:pt idx="8933">
                  <c:v>0.625</c:v>
                </c:pt>
                <c:pt idx="8934">
                  <c:v>0.56200000000000006</c:v>
                </c:pt>
                <c:pt idx="8935">
                  <c:v>0.625</c:v>
                </c:pt>
                <c:pt idx="8936">
                  <c:v>0.625</c:v>
                </c:pt>
                <c:pt idx="8937">
                  <c:v>0.625</c:v>
                </c:pt>
                <c:pt idx="8938">
                  <c:v>0.625</c:v>
                </c:pt>
                <c:pt idx="8939">
                  <c:v>0.56200000000000006</c:v>
                </c:pt>
                <c:pt idx="8940">
                  <c:v>0.56200000000000006</c:v>
                </c:pt>
                <c:pt idx="8941">
                  <c:v>0.56200000000000006</c:v>
                </c:pt>
                <c:pt idx="8942">
                  <c:v>0.56200000000000006</c:v>
                </c:pt>
                <c:pt idx="8943">
                  <c:v>0.56200000000000006</c:v>
                </c:pt>
                <c:pt idx="8944">
                  <c:v>0.5</c:v>
                </c:pt>
                <c:pt idx="8945">
                  <c:v>0.5</c:v>
                </c:pt>
                <c:pt idx="8946">
                  <c:v>0.5</c:v>
                </c:pt>
                <c:pt idx="8947">
                  <c:v>0.5</c:v>
                </c:pt>
                <c:pt idx="8948">
                  <c:v>0.5</c:v>
                </c:pt>
                <c:pt idx="8949">
                  <c:v>0.5</c:v>
                </c:pt>
                <c:pt idx="8950">
                  <c:v>0.5</c:v>
                </c:pt>
                <c:pt idx="8951">
                  <c:v>0.5</c:v>
                </c:pt>
                <c:pt idx="8952">
                  <c:v>0.5</c:v>
                </c:pt>
                <c:pt idx="8953">
                  <c:v>0.437</c:v>
                </c:pt>
                <c:pt idx="8954">
                  <c:v>0.437</c:v>
                </c:pt>
                <c:pt idx="8955">
                  <c:v>0.437</c:v>
                </c:pt>
                <c:pt idx="8956">
                  <c:v>0.437</c:v>
                </c:pt>
                <c:pt idx="8957">
                  <c:v>0.375</c:v>
                </c:pt>
                <c:pt idx="8958">
                  <c:v>0.437</c:v>
                </c:pt>
                <c:pt idx="8959">
                  <c:v>0.375</c:v>
                </c:pt>
                <c:pt idx="8960">
                  <c:v>0.437</c:v>
                </c:pt>
                <c:pt idx="8961">
                  <c:v>0.375</c:v>
                </c:pt>
                <c:pt idx="8962">
                  <c:v>0.375</c:v>
                </c:pt>
                <c:pt idx="8963">
                  <c:v>0.375</c:v>
                </c:pt>
                <c:pt idx="8964">
                  <c:v>0.375</c:v>
                </c:pt>
                <c:pt idx="8965">
                  <c:v>0.375</c:v>
                </c:pt>
                <c:pt idx="8966">
                  <c:v>0.312</c:v>
                </c:pt>
                <c:pt idx="8967">
                  <c:v>0.375</c:v>
                </c:pt>
                <c:pt idx="8968">
                  <c:v>0.312</c:v>
                </c:pt>
                <c:pt idx="8969">
                  <c:v>0.312</c:v>
                </c:pt>
                <c:pt idx="8970">
                  <c:v>0.312</c:v>
                </c:pt>
                <c:pt idx="8971">
                  <c:v>0.312</c:v>
                </c:pt>
                <c:pt idx="8972">
                  <c:v>0.312</c:v>
                </c:pt>
                <c:pt idx="8973">
                  <c:v>0.312</c:v>
                </c:pt>
                <c:pt idx="8974">
                  <c:v>0.312</c:v>
                </c:pt>
                <c:pt idx="8975">
                  <c:v>0.312</c:v>
                </c:pt>
                <c:pt idx="8976">
                  <c:v>0.25</c:v>
                </c:pt>
                <c:pt idx="8977">
                  <c:v>0.25</c:v>
                </c:pt>
                <c:pt idx="8978">
                  <c:v>0.25</c:v>
                </c:pt>
                <c:pt idx="8979">
                  <c:v>0.25</c:v>
                </c:pt>
                <c:pt idx="8980">
                  <c:v>0.25</c:v>
                </c:pt>
                <c:pt idx="8981">
                  <c:v>0.25</c:v>
                </c:pt>
                <c:pt idx="8982">
                  <c:v>0.25</c:v>
                </c:pt>
                <c:pt idx="8983">
                  <c:v>0.187</c:v>
                </c:pt>
                <c:pt idx="8984">
                  <c:v>0.25</c:v>
                </c:pt>
                <c:pt idx="8985">
                  <c:v>0.187</c:v>
                </c:pt>
                <c:pt idx="8986">
                  <c:v>0.187</c:v>
                </c:pt>
                <c:pt idx="8987">
                  <c:v>0.187</c:v>
                </c:pt>
                <c:pt idx="8988">
                  <c:v>0.125</c:v>
                </c:pt>
                <c:pt idx="8989">
                  <c:v>0.125</c:v>
                </c:pt>
                <c:pt idx="8990">
                  <c:v>0.125</c:v>
                </c:pt>
                <c:pt idx="8991">
                  <c:v>0.187</c:v>
                </c:pt>
                <c:pt idx="8992">
                  <c:v>0.125</c:v>
                </c:pt>
                <c:pt idx="8993">
                  <c:v>0.125</c:v>
                </c:pt>
                <c:pt idx="8994">
                  <c:v>0.125</c:v>
                </c:pt>
                <c:pt idx="8995">
                  <c:v>0.125</c:v>
                </c:pt>
                <c:pt idx="8996">
                  <c:v>0.125</c:v>
                </c:pt>
                <c:pt idx="8997">
                  <c:v>0.125</c:v>
                </c:pt>
                <c:pt idx="8998">
                  <c:v>0.125</c:v>
                </c:pt>
                <c:pt idx="8999">
                  <c:v>0.125</c:v>
                </c:pt>
                <c:pt idx="9000">
                  <c:v>0.125</c:v>
                </c:pt>
                <c:pt idx="9001">
                  <c:v>6.2E-2</c:v>
                </c:pt>
                <c:pt idx="9002">
                  <c:v>6.2E-2</c:v>
                </c:pt>
                <c:pt idx="9003">
                  <c:v>6.2E-2</c:v>
                </c:pt>
                <c:pt idx="9004">
                  <c:v>0.125</c:v>
                </c:pt>
                <c:pt idx="9005">
                  <c:v>6.2E-2</c:v>
                </c:pt>
                <c:pt idx="9006">
                  <c:v>6.2E-2</c:v>
                </c:pt>
                <c:pt idx="9007">
                  <c:v>6.2E-2</c:v>
                </c:pt>
                <c:pt idx="9008">
                  <c:v>6.2E-2</c:v>
                </c:pt>
                <c:pt idx="9009">
                  <c:v>0</c:v>
                </c:pt>
                <c:pt idx="9010">
                  <c:v>0</c:v>
                </c:pt>
                <c:pt idx="9011">
                  <c:v>6.2E-2</c:v>
                </c:pt>
                <c:pt idx="9012">
                  <c:v>0</c:v>
                </c:pt>
                <c:pt idx="9013">
                  <c:v>0</c:v>
                </c:pt>
                <c:pt idx="9014">
                  <c:v>0</c:v>
                </c:pt>
                <c:pt idx="9015">
                  <c:v>0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</c:v>
                </c:pt>
                <c:pt idx="9021">
                  <c:v>0</c:v>
                </c:pt>
                <c:pt idx="9022">
                  <c:v>-6.2E-2</c:v>
                </c:pt>
                <c:pt idx="9023">
                  <c:v>-6.2E-2</c:v>
                </c:pt>
                <c:pt idx="9024">
                  <c:v>-6.2E-2</c:v>
                </c:pt>
                <c:pt idx="9025">
                  <c:v>-6.2E-2</c:v>
                </c:pt>
                <c:pt idx="9026">
                  <c:v>-6.2E-2</c:v>
                </c:pt>
                <c:pt idx="9027">
                  <c:v>-6.2E-2</c:v>
                </c:pt>
                <c:pt idx="9028">
                  <c:v>-6.2E-2</c:v>
                </c:pt>
                <c:pt idx="9029">
                  <c:v>-6.2E-2</c:v>
                </c:pt>
                <c:pt idx="9030">
                  <c:v>-6.2E-2</c:v>
                </c:pt>
                <c:pt idx="9031">
                  <c:v>-6.2E-2</c:v>
                </c:pt>
                <c:pt idx="9032">
                  <c:v>-6.2E-2</c:v>
                </c:pt>
                <c:pt idx="9033">
                  <c:v>-0.125</c:v>
                </c:pt>
                <c:pt idx="9034">
                  <c:v>-0.125</c:v>
                </c:pt>
                <c:pt idx="9035">
                  <c:v>-0.125</c:v>
                </c:pt>
                <c:pt idx="9036">
                  <c:v>-0.125</c:v>
                </c:pt>
                <c:pt idx="9037">
                  <c:v>-0.125</c:v>
                </c:pt>
                <c:pt idx="9038">
                  <c:v>-0.125</c:v>
                </c:pt>
                <c:pt idx="9039">
                  <c:v>-0.125</c:v>
                </c:pt>
                <c:pt idx="9040">
                  <c:v>-0.125</c:v>
                </c:pt>
                <c:pt idx="9041">
                  <c:v>-0.187</c:v>
                </c:pt>
                <c:pt idx="9042">
                  <c:v>-0.187</c:v>
                </c:pt>
                <c:pt idx="9043">
                  <c:v>-0.187</c:v>
                </c:pt>
                <c:pt idx="9044">
                  <c:v>-0.187</c:v>
                </c:pt>
                <c:pt idx="9045">
                  <c:v>-0.187</c:v>
                </c:pt>
                <c:pt idx="9046">
                  <c:v>-0.187</c:v>
                </c:pt>
                <c:pt idx="9047">
                  <c:v>-0.187</c:v>
                </c:pt>
                <c:pt idx="9048">
                  <c:v>-0.187</c:v>
                </c:pt>
                <c:pt idx="9049">
                  <c:v>-0.187</c:v>
                </c:pt>
                <c:pt idx="9050">
                  <c:v>-0.187</c:v>
                </c:pt>
                <c:pt idx="9051">
                  <c:v>-0.187</c:v>
                </c:pt>
                <c:pt idx="9052">
                  <c:v>-0.187</c:v>
                </c:pt>
                <c:pt idx="9053">
                  <c:v>-0.25</c:v>
                </c:pt>
                <c:pt idx="9054">
                  <c:v>-0.25</c:v>
                </c:pt>
                <c:pt idx="9055">
                  <c:v>-0.25</c:v>
                </c:pt>
                <c:pt idx="9056">
                  <c:v>-0.25</c:v>
                </c:pt>
                <c:pt idx="9057">
                  <c:v>-0.25</c:v>
                </c:pt>
                <c:pt idx="9058">
                  <c:v>-0.25</c:v>
                </c:pt>
                <c:pt idx="9059">
                  <c:v>-0.25</c:v>
                </c:pt>
                <c:pt idx="9060">
                  <c:v>-0.312</c:v>
                </c:pt>
                <c:pt idx="9061">
                  <c:v>-0.312</c:v>
                </c:pt>
                <c:pt idx="9062">
                  <c:v>-0.312</c:v>
                </c:pt>
                <c:pt idx="9063">
                  <c:v>-0.25</c:v>
                </c:pt>
                <c:pt idx="9064">
                  <c:v>-0.25</c:v>
                </c:pt>
                <c:pt idx="9065">
                  <c:v>-0.25</c:v>
                </c:pt>
                <c:pt idx="9066">
                  <c:v>-0.25</c:v>
                </c:pt>
                <c:pt idx="9067">
                  <c:v>-0.312</c:v>
                </c:pt>
                <c:pt idx="9068">
                  <c:v>-0.312</c:v>
                </c:pt>
                <c:pt idx="9069">
                  <c:v>-0.312</c:v>
                </c:pt>
                <c:pt idx="9070">
                  <c:v>-0.312</c:v>
                </c:pt>
                <c:pt idx="9071">
                  <c:v>-0.312</c:v>
                </c:pt>
                <c:pt idx="9072">
                  <c:v>-0.312</c:v>
                </c:pt>
                <c:pt idx="9073">
                  <c:v>-0.312</c:v>
                </c:pt>
                <c:pt idx="9074">
                  <c:v>-0.312</c:v>
                </c:pt>
                <c:pt idx="9075">
                  <c:v>-0.312</c:v>
                </c:pt>
                <c:pt idx="9076">
                  <c:v>-0.312</c:v>
                </c:pt>
                <c:pt idx="9077">
                  <c:v>-0.375</c:v>
                </c:pt>
                <c:pt idx="9078">
                  <c:v>-0.375</c:v>
                </c:pt>
                <c:pt idx="9079">
                  <c:v>-0.375</c:v>
                </c:pt>
                <c:pt idx="9080">
                  <c:v>-0.312</c:v>
                </c:pt>
                <c:pt idx="9081">
                  <c:v>-0.375</c:v>
                </c:pt>
                <c:pt idx="9082">
                  <c:v>-0.375</c:v>
                </c:pt>
                <c:pt idx="9083">
                  <c:v>-0.375</c:v>
                </c:pt>
                <c:pt idx="9084">
                  <c:v>-0.375</c:v>
                </c:pt>
                <c:pt idx="9085">
                  <c:v>-0.375</c:v>
                </c:pt>
                <c:pt idx="9086">
                  <c:v>-0.437</c:v>
                </c:pt>
                <c:pt idx="9087">
                  <c:v>-0.375</c:v>
                </c:pt>
                <c:pt idx="9088">
                  <c:v>-0.437</c:v>
                </c:pt>
                <c:pt idx="9089">
                  <c:v>-0.437</c:v>
                </c:pt>
                <c:pt idx="9090">
                  <c:v>-0.437</c:v>
                </c:pt>
                <c:pt idx="9091">
                  <c:v>-0.437</c:v>
                </c:pt>
                <c:pt idx="9092">
                  <c:v>-0.437</c:v>
                </c:pt>
                <c:pt idx="9093">
                  <c:v>-0.437</c:v>
                </c:pt>
                <c:pt idx="9094">
                  <c:v>-0.437</c:v>
                </c:pt>
                <c:pt idx="9095">
                  <c:v>-0.5</c:v>
                </c:pt>
                <c:pt idx="9096">
                  <c:v>-0.437</c:v>
                </c:pt>
                <c:pt idx="9097">
                  <c:v>-0.5</c:v>
                </c:pt>
                <c:pt idx="9098">
                  <c:v>-0.5</c:v>
                </c:pt>
                <c:pt idx="9099">
                  <c:v>-0.5</c:v>
                </c:pt>
                <c:pt idx="9100">
                  <c:v>-0.5</c:v>
                </c:pt>
                <c:pt idx="9101">
                  <c:v>-0.5</c:v>
                </c:pt>
                <c:pt idx="9102">
                  <c:v>-0.5</c:v>
                </c:pt>
                <c:pt idx="9103">
                  <c:v>-0.5</c:v>
                </c:pt>
                <c:pt idx="9104">
                  <c:v>-0.5</c:v>
                </c:pt>
                <c:pt idx="9105">
                  <c:v>-0.56200000000000006</c:v>
                </c:pt>
                <c:pt idx="9106">
                  <c:v>-0.5</c:v>
                </c:pt>
                <c:pt idx="9107">
                  <c:v>-0.5</c:v>
                </c:pt>
                <c:pt idx="9108">
                  <c:v>-0.5</c:v>
                </c:pt>
                <c:pt idx="9109">
                  <c:v>-0.5</c:v>
                </c:pt>
                <c:pt idx="9110">
                  <c:v>-0.56200000000000006</c:v>
                </c:pt>
                <c:pt idx="9111">
                  <c:v>-0.56200000000000006</c:v>
                </c:pt>
                <c:pt idx="9112">
                  <c:v>-0.56200000000000006</c:v>
                </c:pt>
                <c:pt idx="9113">
                  <c:v>-0.56200000000000006</c:v>
                </c:pt>
                <c:pt idx="9114">
                  <c:v>-0.56200000000000006</c:v>
                </c:pt>
                <c:pt idx="9115">
                  <c:v>-0.56200000000000006</c:v>
                </c:pt>
                <c:pt idx="9116">
                  <c:v>-0.56200000000000006</c:v>
                </c:pt>
                <c:pt idx="9117">
                  <c:v>-0.56200000000000006</c:v>
                </c:pt>
                <c:pt idx="9118">
                  <c:v>-0.56200000000000006</c:v>
                </c:pt>
                <c:pt idx="9119">
                  <c:v>-0.56200000000000006</c:v>
                </c:pt>
                <c:pt idx="9120">
                  <c:v>-0.56200000000000006</c:v>
                </c:pt>
                <c:pt idx="9121">
                  <c:v>-0.56200000000000006</c:v>
                </c:pt>
                <c:pt idx="9122">
                  <c:v>-0.56200000000000006</c:v>
                </c:pt>
                <c:pt idx="9123">
                  <c:v>-0.56200000000000006</c:v>
                </c:pt>
                <c:pt idx="9124">
                  <c:v>-0.625</c:v>
                </c:pt>
                <c:pt idx="9125">
                  <c:v>-0.625</c:v>
                </c:pt>
                <c:pt idx="9126">
                  <c:v>-0.625</c:v>
                </c:pt>
                <c:pt idx="9127">
                  <c:v>-0.625</c:v>
                </c:pt>
                <c:pt idx="9128">
                  <c:v>-0.625</c:v>
                </c:pt>
                <c:pt idx="9129">
                  <c:v>-0.625</c:v>
                </c:pt>
                <c:pt idx="9130">
                  <c:v>-0.625</c:v>
                </c:pt>
                <c:pt idx="9131">
                  <c:v>-0.625</c:v>
                </c:pt>
                <c:pt idx="9132">
                  <c:v>-0.625</c:v>
                </c:pt>
                <c:pt idx="9133">
                  <c:v>-0.625</c:v>
                </c:pt>
                <c:pt idx="9134">
                  <c:v>-0.625</c:v>
                </c:pt>
                <c:pt idx="9135">
                  <c:v>-0.625</c:v>
                </c:pt>
                <c:pt idx="9136">
                  <c:v>-0.625</c:v>
                </c:pt>
                <c:pt idx="9137">
                  <c:v>-0.625</c:v>
                </c:pt>
                <c:pt idx="9138">
                  <c:v>-0.68700000000000006</c:v>
                </c:pt>
                <c:pt idx="9139">
                  <c:v>-0.68700000000000006</c:v>
                </c:pt>
                <c:pt idx="9140">
                  <c:v>-0.68700000000000006</c:v>
                </c:pt>
                <c:pt idx="9141">
                  <c:v>-0.68700000000000006</c:v>
                </c:pt>
                <c:pt idx="9142">
                  <c:v>-0.625</c:v>
                </c:pt>
                <c:pt idx="9143">
                  <c:v>-0.625</c:v>
                </c:pt>
                <c:pt idx="9144">
                  <c:v>-0.68700000000000006</c:v>
                </c:pt>
                <c:pt idx="9145">
                  <c:v>-0.68700000000000006</c:v>
                </c:pt>
                <c:pt idx="9146">
                  <c:v>-0.68700000000000006</c:v>
                </c:pt>
                <c:pt idx="9147">
                  <c:v>-0.68700000000000006</c:v>
                </c:pt>
                <c:pt idx="9148">
                  <c:v>-0.68700000000000006</c:v>
                </c:pt>
                <c:pt idx="9149">
                  <c:v>-0.68700000000000006</c:v>
                </c:pt>
                <c:pt idx="9150">
                  <c:v>-0.68700000000000006</c:v>
                </c:pt>
                <c:pt idx="9151">
                  <c:v>-0.75</c:v>
                </c:pt>
                <c:pt idx="9152">
                  <c:v>-0.75</c:v>
                </c:pt>
                <c:pt idx="9153">
                  <c:v>-0.75</c:v>
                </c:pt>
                <c:pt idx="9154">
                  <c:v>-0.75</c:v>
                </c:pt>
                <c:pt idx="9155">
                  <c:v>-0.75</c:v>
                </c:pt>
                <c:pt idx="9156">
                  <c:v>-0.68700000000000006</c:v>
                </c:pt>
                <c:pt idx="9157">
                  <c:v>-0.75</c:v>
                </c:pt>
                <c:pt idx="9158">
                  <c:v>-0.75</c:v>
                </c:pt>
                <c:pt idx="9159">
                  <c:v>-0.75</c:v>
                </c:pt>
                <c:pt idx="9160">
                  <c:v>-0.75</c:v>
                </c:pt>
                <c:pt idx="9161">
                  <c:v>-0.75</c:v>
                </c:pt>
                <c:pt idx="9162">
                  <c:v>-0.75</c:v>
                </c:pt>
                <c:pt idx="9163">
                  <c:v>-0.75</c:v>
                </c:pt>
                <c:pt idx="9164">
                  <c:v>-0.75</c:v>
                </c:pt>
                <c:pt idx="9165">
                  <c:v>-0.75</c:v>
                </c:pt>
                <c:pt idx="9166">
                  <c:v>-0.81200000000000006</c:v>
                </c:pt>
                <c:pt idx="9167">
                  <c:v>-0.81200000000000006</c:v>
                </c:pt>
                <c:pt idx="9168">
                  <c:v>-0.75</c:v>
                </c:pt>
                <c:pt idx="9169">
                  <c:v>-0.75</c:v>
                </c:pt>
                <c:pt idx="9170">
                  <c:v>-0.75</c:v>
                </c:pt>
                <c:pt idx="9171">
                  <c:v>-0.81200000000000006</c:v>
                </c:pt>
                <c:pt idx="9172">
                  <c:v>-0.81200000000000006</c:v>
                </c:pt>
                <c:pt idx="9173">
                  <c:v>-0.81200000000000006</c:v>
                </c:pt>
                <c:pt idx="9174">
                  <c:v>-0.81200000000000006</c:v>
                </c:pt>
                <c:pt idx="9175">
                  <c:v>-0.81200000000000006</c:v>
                </c:pt>
                <c:pt idx="9176">
                  <c:v>-0.81200000000000006</c:v>
                </c:pt>
                <c:pt idx="9177">
                  <c:v>-0.81200000000000006</c:v>
                </c:pt>
                <c:pt idx="9178">
                  <c:v>-0.81200000000000006</c:v>
                </c:pt>
                <c:pt idx="9179">
                  <c:v>-0.81200000000000006</c:v>
                </c:pt>
                <c:pt idx="9180">
                  <c:v>-0.81200000000000006</c:v>
                </c:pt>
                <c:pt idx="9181">
                  <c:v>-0.875</c:v>
                </c:pt>
                <c:pt idx="9182">
                  <c:v>-0.875</c:v>
                </c:pt>
                <c:pt idx="9183">
                  <c:v>-0.875</c:v>
                </c:pt>
                <c:pt idx="9184">
                  <c:v>-0.875</c:v>
                </c:pt>
                <c:pt idx="9185">
                  <c:v>-0.875</c:v>
                </c:pt>
                <c:pt idx="9186">
                  <c:v>-0.875</c:v>
                </c:pt>
                <c:pt idx="9187">
                  <c:v>-0.875</c:v>
                </c:pt>
                <c:pt idx="9188">
                  <c:v>-0.875</c:v>
                </c:pt>
                <c:pt idx="9189">
                  <c:v>-0.875</c:v>
                </c:pt>
                <c:pt idx="9190">
                  <c:v>-0.875</c:v>
                </c:pt>
                <c:pt idx="9191">
                  <c:v>-0.875</c:v>
                </c:pt>
                <c:pt idx="9192">
                  <c:v>-0.875</c:v>
                </c:pt>
                <c:pt idx="9193">
                  <c:v>-0.81200000000000006</c:v>
                </c:pt>
                <c:pt idx="9194">
                  <c:v>-0.81200000000000006</c:v>
                </c:pt>
                <c:pt idx="9195">
                  <c:v>-0.875</c:v>
                </c:pt>
                <c:pt idx="9196">
                  <c:v>-0.81200000000000006</c:v>
                </c:pt>
                <c:pt idx="9197">
                  <c:v>-0.875</c:v>
                </c:pt>
                <c:pt idx="9198">
                  <c:v>-0.875</c:v>
                </c:pt>
                <c:pt idx="9199">
                  <c:v>-0.875</c:v>
                </c:pt>
                <c:pt idx="9200">
                  <c:v>-0.875</c:v>
                </c:pt>
                <c:pt idx="9201">
                  <c:v>-0.875</c:v>
                </c:pt>
                <c:pt idx="9202">
                  <c:v>-0.875</c:v>
                </c:pt>
                <c:pt idx="9203">
                  <c:v>-0.875</c:v>
                </c:pt>
                <c:pt idx="9204">
                  <c:v>-0.875</c:v>
                </c:pt>
                <c:pt idx="9205">
                  <c:v>-0.875</c:v>
                </c:pt>
                <c:pt idx="9206">
                  <c:v>-0.875</c:v>
                </c:pt>
                <c:pt idx="9207">
                  <c:v>-0.93700000000000006</c:v>
                </c:pt>
                <c:pt idx="9208">
                  <c:v>-0.93700000000000006</c:v>
                </c:pt>
                <c:pt idx="9209">
                  <c:v>-0.93700000000000006</c:v>
                </c:pt>
                <c:pt idx="9210">
                  <c:v>-0.93700000000000006</c:v>
                </c:pt>
                <c:pt idx="9211">
                  <c:v>-0.93700000000000006</c:v>
                </c:pt>
                <c:pt idx="9212">
                  <c:v>-0.93700000000000006</c:v>
                </c:pt>
                <c:pt idx="9213">
                  <c:v>-0.93700000000000006</c:v>
                </c:pt>
                <c:pt idx="9214">
                  <c:v>-0.93700000000000006</c:v>
                </c:pt>
                <c:pt idx="9215">
                  <c:v>-0.93700000000000006</c:v>
                </c:pt>
                <c:pt idx="9216">
                  <c:v>-0.93700000000000006</c:v>
                </c:pt>
                <c:pt idx="9217">
                  <c:v>-0.93700000000000006</c:v>
                </c:pt>
                <c:pt idx="9218">
                  <c:v>-0.93700000000000006</c:v>
                </c:pt>
                <c:pt idx="9219">
                  <c:v>-0.93700000000000006</c:v>
                </c:pt>
                <c:pt idx="9220">
                  <c:v>-0.93700000000000006</c:v>
                </c:pt>
                <c:pt idx="9221">
                  <c:v>-0.93700000000000006</c:v>
                </c:pt>
                <c:pt idx="9222">
                  <c:v>-0.93700000000000006</c:v>
                </c:pt>
                <c:pt idx="9223">
                  <c:v>-0.93700000000000006</c:v>
                </c:pt>
                <c:pt idx="9224">
                  <c:v>-0.93700000000000006</c:v>
                </c:pt>
                <c:pt idx="9225">
                  <c:v>-0.93700000000000006</c:v>
                </c:pt>
                <c:pt idx="9226">
                  <c:v>-0.93700000000000006</c:v>
                </c:pt>
                <c:pt idx="9227">
                  <c:v>-0.93700000000000006</c:v>
                </c:pt>
                <c:pt idx="9228">
                  <c:v>-0.93700000000000006</c:v>
                </c:pt>
                <c:pt idx="9229">
                  <c:v>-0.93700000000000006</c:v>
                </c:pt>
                <c:pt idx="9230">
                  <c:v>-0.93700000000000006</c:v>
                </c:pt>
                <c:pt idx="9231">
                  <c:v>-0.93700000000000006</c:v>
                </c:pt>
                <c:pt idx="9232">
                  <c:v>-0.93700000000000006</c:v>
                </c:pt>
                <c:pt idx="9233">
                  <c:v>-0.93700000000000006</c:v>
                </c:pt>
                <c:pt idx="9234">
                  <c:v>-0.93700000000000006</c:v>
                </c:pt>
                <c:pt idx="9235">
                  <c:v>-0.93700000000000006</c:v>
                </c:pt>
                <c:pt idx="9236">
                  <c:v>-0.93700000000000006</c:v>
                </c:pt>
                <c:pt idx="9237">
                  <c:v>-0.93700000000000006</c:v>
                </c:pt>
                <c:pt idx="9238">
                  <c:v>-0.93700000000000006</c:v>
                </c:pt>
                <c:pt idx="9239">
                  <c:v>-0.93700000000000006</c:v>
                </c:pt>
                <c:pt idx="9240">
                  <c:v>-0.93700000000000006</c:v>
                </c:pt>
                <c:pt idx="9241">
                  <c:v>-0.93700000000000006</c:v>
                </c:pt>
                <c:pt idx="9242">
                  <c:v>-0.93700000000000006</c:v>
                </c:pt>
                <c:pt idx="9243">
                  <c:v>-0.93700000000000006</c:v>
                </c:pt>
                <c:pt idx="9244">
                  <c:v>-0.93700000000000006</c:v>
                </c:pt>
                <c:pt idx="9245">
                  <c:v>-0.93700000000000006</c:v>
                </c:pt>
                <c:pt idx="9246">
                  <c:v>-0.93700000000000006</c:v>
                </c:pt>
                <c:pt idx="9247">
                  <c:v>-0.93700000000000006</c:v>
                </c:pt>
                <c:pt idx="9248">
                  <c:v>-0.93700000000000006</c:v>
                </c:pt>
                <c:pt idx="9249">
                  <c:v>-0.93700000000000006</c:v>
                </c:pt>
                <c:pt idx="9250">
                  <c:v>-0.93700000000000006</c:v>
                </c:pt>
                <c:pt idx="9251">
                  <c:v>-0.93700000000000006</c:v>
                </c:pt>
                <c:pt idx="9252">
                  <c:v>-0.93700000000000006</c:v>
                </c:pt>
                <c:pt idx="9253">
                  <c:v>-0.93700000000000006</c:v>
                </c:pt>
                <c:pt idx="9254">
                  <c:v>-0.93700000000000006</c:v>
                </c:pt>
                <c:pt idx="9255">
                  <c:v>-0.93700000000000006</c:v>
                </c:pt>
                <c:pt idx="9256">
                  <c:v>-0.875</c:v>
                </c:pt>
                <c:pt idx="9257">
                  <c:v>-0.93700000000000006</c:v>
                </c:pt>
                <c:pt idx="9258">
                  <c:v>-0.93700000000000006</c:v>
                </c:pt>
                <c:pt idx="9259">
                  <c:v>-0.875</c:v>
                </c:pt>
                <c:pt idx="9260">
                  <c:v>-0.875</c:v>
                </c:pt>
                <c:pt idx="9261">
                  <c:v>-0.875</c:v>
                </c:pt>
                <c:pt idx="9262">
                  <c:v>-0.875</c:v>
                </c:pt>
                <c:pt idx="9263">
                  <c:v>-0.93700000000000006</c:v>
                </c:pt>
                <c:pt idx="9264">
                  <c:v>-0.875</c:v>
                </c:pt>
                <c:pt idx="9265">
                  <c:v>-0.875</c:v>
                </c:pt>
                <c:pt idx="9266">
                  <c:v>-0.875</c:v>
                </c:pt>
                <c:pt idx="9267">
                  <c:v>-0.875</c:v>
                </c:pt>
                <c:pt idx="9268">
                  <c:v>-0.875</c:v>
                </c:pt>
                <c:pt idx="9269">
                  <c:v>-0.875</c:v>
                </c:pt>
                <c:pt idx="9270">
                  <c:v>-0.875</c:v>
                </c:pt>
                <c:pt idx="9271">
                  <c:v>-0.875</c:v>
                </c:pt>
                <c:pt idx="9272">
                  <c:v>-0.875</c:v>
                </c:pt>
                <c:pt idx="9273">
                  <c:v>-0.875</c:v>
                </c:pt>
                <c:pt idx="9274">
                  <c:v>-0.875</c:v>
                </c:pt>
                <c:pt idx="9275">
                  <c:v>-0.875</c:v>
                </c:pt>
                <c:pt idx="9276">
                  <c:v>-0.875</c:v>
                </c:pt>
                <c:pt idx="9277">
                  <c:v>-0.875</c:v>
                </c:pt>
                <c:pt idx="9278">
                  <c:v>-0.81200000000000006</c:v>
                </c:pt>
                <c:pt idx="9279">
                  <c:v>-0.875</c:v>
                </c:pt>
                <c:pt idx="9280">
                  <c:v>-0.81200000000000006</c:v>
                </c:pt>
                <c:pt idx="9281">
                  <c:v>-0.81200000000000006</c:v>
                </c:pt>
                <c:pt idx="9282">
                  <c:v>-0.81200000000000006</c:v>
                </c:pt>
                <c:pt idx="9283">
                  <c:v>-0.875</c:v>
                </c:pt>
                <c:pt idx="9284">
                  <c:v>-0.81200000000000006</c:v>
                </c:pt>
                <c:pt idx="9285">
                  <c:v>-0.81200000000000006</c:v>
                </c:pt>
                <c:pt idx="9286">
                  <c:v>-0.81200000000000006</c:v>
                </c:pt>
                <c:pt idx="9287">
                  <c:v>-0.81200000000000006</c:v>
                </c:pt>
                <c:pt idx="9288">
                  <c:v>-0.81200000000000006</c:v>
                </c:pt>
                <c:pt idx="9289">
                  <c:v>-0.81200000000000006</c:v>
                </c:pt>
                <c:pt idx="9290">
                  <c:v>-0.81200000000000006</c:v>
                </c:pt>
                <c:pt idx="9291">
                  <c:v>-0.81200000000000006</c:v>
                </c:pt>
                <c:pt idx="9292">
                  <c:v>-0.81200000000000006</c:v>
                </c:pt>
                <c:pt idx="9293">
                  <c:v>-0.875</c:v>
                </c:pt>
                <c:pt idx="9294">
                  <c:v>-0.81200000000000006</c:v>
                </c:pt>
                <c:pt idx="9295">
                  <c:v>-0.81200000000000006</c:v>
                </c:pt>
                <c:pt idx="9296">
                  <c:v>-0.81200000000000006</c:v>
                </c:pt>
                <c:pt idx="9297">
                  <c:v>-0.81200000000000006</c:v>
                </c:pt>
                <c:pt idx="9298">
                  <c:v>-0.875</c:v>
                </c:pt>
                <c:pt idx="9299">
                  <c:v>-0.875</c:v>
                </c:pt>
                <c:pt idx="9300">
                  <c:v>-0.81200000000000006</c:v>
                </c:pt>
                <c:pt idx="9301">
                  <c:v>-0.81200000000000006</c:v>
                </c:pt>
                <c:pt idx="9302">
                  <c:v>-0.81200000000000006</c:v>
                </c:pt>
                <c:pt idx="9303">
                  <c:v>-0.81200000000000006</c:v>
                </c:pt>
                <c:pt idx="9304">
                  <c:v>-0.81200000000000006</c:v>
                </c:pt>
                <c:pt idx="9305">
                  <c:v>-0.81200000000000006</c:v>
                </c:pt>
                <c:pt idx="9306">
                  <c:v>-0.81200000000000006</c:v>
                </c:pt>
                <c:pt idx="9307">
                  <c:v>-0.81200000000000006</c:v>
                </c:pt>
                <c:pt idx="9308">
                  <c:v>-0.81200000000000006</c:v>
                </c:pt>
                <c:pt idx="9309">
                  <c:v>-0.81200000000000006</c:v>
                </c:pt>
                <c:pt idx="9310">
                  <c:v>-0.81200000000000006</c:v>
                </c:pt>
                <c:pt idx="9311">
                  <c:v>-0.81200000000000006</c:v>
                </c:pt>
                <c:pt idx="9312">
                  <c:v>-0.81200000000000006</c:v>
                </c:pt>
                <c:pt idx="9313">
                  <c:v>-0.81200000000000006</c:v>
                </c:pt>
                <c:pt idx="9314">
                  <c:v>-0.81200000000000006</c:v>
                </c:pt>
                <c:pt idx="9315">
                  <c:v>-0.81200000000000006</c:v>
                </c:pt>
                <c:pt idx="9316">
                  <c:v>-0.75</c:v>
                </c:pt>
                <c:pt idx="9317">
                  <c:v>-0.75</c:v>
                </c:pt>
                <c:pt idx="9318">
                  <c:v>-0.75</c:v>
                </c:pt>
                <c:pt idx="9319">
                  <c:v>-0.75</c:v>
                </c:pt>
                <c:pt idx="9320">
                  <c:v>-0.75</c:v>
                </c:pt>
                <c:pt idx="9321">
                  <c:v>-0.75</c:v>
                </c:pt>
                <c:pt idx="9322">
                  <c:v>-0.75</c:v>
                </c:pt>
                <c:pt idx="9323">
                  <c:v>-0.75</c:v>
                </c:pt>
                <c:pt idx="9324">
                  <c:v>-0.75</c:v>
                </c:pt>
                <c:pt idx="9325">
                  <c:v>-0.75</c:v>
                </c:pt>
                <c:pt idx="9326">
                  <c:v>-0.75</c:v>
                </c:pt>
                <c:pt idx="9327">
                  <c:v>-0.75</c:v>
                </c:pt>
                <c:pt idx="9328">
                  <c:v>-0.75</c:v>
                </c:pt>
                <c:pt idx="9329">
                  <c:v>-0.75</c:v>
                </c:pt>
                <c:pt idx="9330">
                  <c:v>-0.75</c:v>
                </c:pt>
                <c:pt idx="9331">
                  <c:v>-0.75</c:v>
                </c:pt>
                <c:pt idx="9332">
                  <c:v>-0.75</c:v>
                </c:pt>
                <c:pt idx="9333">
                  <c:v>-0.75</c:v>
                </c:pt>
                <c:pt idx="9334">
                  <c:v>-0.81200000000000006</c:v>
                </c:pt>
                <c:pt idx="9335">
                  <c:v>-0.75</c:v>
                </c:pt>
                <c:pt idx="9336">
                  <c:v>-0.75</c:v>
                </c:pt>
                <c:pt idx="9337">
                  <c:v>-0.81200000000000006</c:v>
                </c:pt>
                <c:pt idx="9338">
                  <c:v>-0.81200000000000006</c:v>
                </c:pt>
                <c:pt idx="9339">
                  <c:v>-0.81200000000000006</c:v>
                </c:pt>
                <c:pt idx="9340">
                  <c:v>-0.75</c:v>
                </c:pt>
                <c:pt idx="9341">
                  <c:v>-0.75</c:v>
                </c:pt>
                <c:pt idx="9342">
                  <c:v>-0.81200000000000006</c:v>
                </c:pt>
                <c:pt idx="9343">
                  <c:v>-0.75</c:v>
                </c:pt>
                <c:pt idx="9344">
                  <c:v>-0.81200000000000006</c:v>
                </c:pt>
                <c:pt idx="9345">
                  <c:v>-0.75</c:v>
                </c:pt>
                <c:pt idx="9346">
                  <c:v>-0.81200000000000006</c:v>
                </c:pt>
                <c:pt idx="9347">
                  <c:v>-0.81200000000000006</c:v>
                </c:pt>
                <c:pt idx="9348">
                  <c:v>-0.75</c:v>
                </c:pt>
                <c:pt idx="9349">
                  <c:v>-0.75</c:v>
                </c:pt>
                <c:pt idx="9350">
                  <c:v>-0.81200000000000006</c:v>
                </c:pt>
                <c:pt idx="9351">
                  <c:v>-0.81200000000000006</c:v>
                </c:pt>
                <c:pt idx="9352">
                  <c:v>-0.81200000000000006</c:v>
                </c:pt>
                <c:pt idx="9353">
                  <c:v>-0.75</c:v>
                </c:pt>
                <c:pt idx="9354">
                  <c:v>-0.75</c:v>
                </c:pt>
                <c:pt idx="9355">
                  <c:v>-0.81200000000000006</c:v>
                </c:pt>
                <c:pt idx="9356">
                  <c:v>-0.75</c:v>
                </c:pt>
                <c:pt idx="9357">
                  <c:v>-0.75</c:v>
                </c:pt>
                <c:pt idx="9358">
                  <c:v>-0.81200000000000006</c:v>
                </c:pt>
                <c:pt idx="9359">
                  <c:v>-0.75</c:v>
                </c:pt>
                <c:pt idx="9360">
                  <c:v>-0.81200000000000006</c:v>
                </c:pt>
                <c:pt idx="9361">
                  <c:v>-0.75</c:v>
                </c:pt>
                <c:pt idx="9362">
                  <c:v>-0.75</c:v>
                </c:pt>
                <c:pt idx="9363">
                  <c:v>-0.75</c:v>
                </c:pt>
                <c:pt idx="9364">
                  <c:v>-0.75</c:v>
                </c:pt>
                <c:pt idx="9365">
                  <c:v>-0.75</c:v>
                </c:pt>
                <c:pt idx="9366">
                  <c:v>-0.75</c:v>
                </c:pt>
                <c:pt idx="9367">
                  <c:v>-0.68700000000000006</c:v>
                </c:pt>
                <c:pt idx="9368">
                  <c:v>-0.68700000000000006</c:v>
                </c:pt>
                <c:pt idx="9369">
                  <c:v>-0.75</c:v>
                </c:pt>
                <c:pt idx="9370">
                  <c:v>-0.75</c:v>
                </c:pt>
                <c:pt idx="9371">
                  <c:v>-0.75</c:v>
                </c:pt>
                <c:pt idx="9372">
                  <c:v>-0.75</c:v>
                </c:pt>
                <c:pt idx="9373">
                  <c:v>-0.75</c:v>
                </c:pt>
                <c:pt idx="9374">
                  <c:v>-0.75</c:v>
                </c:pt>
                <c:pt idx="9375">
                  <c:v>-0.75</c:v>
                </c:pt>
                <c:pt idx="9376">
                  <c:v>-0.75</c:v>
                </c:pt>
                <c:pt idx="9377">
                  <c:v>-0.75</c:v>
                </c:pt>
                <c:pt idx="9378">
                  <c:v>-0.75</c:v>
                </c:pt>
                <c:pt idx="9379">
                  <c:v>-0.75</c:v>
                </c:pt>
                <c:pt idx="9380">
                  <c:v>-0.75</c:v>
                </c:pt>
                <c:pt idx="9381">
                  <c:v>-0.75</c:v>
                </c:pt>
                <c:pt idx="9382">
                  <c:v>-0.75</c:v>
                </c:pt>
                <c:pt idx="9383">
                  <c:v>-0.75</c:v>
                </c:pt>
                <c:pt idx="9384">
                  <c:v>-0.75</c:v>
                </c:pt>
                <c:pt idx="9385">
                  <c:v>-0.75</c:v>
                </c:pt>
                <c:pt idx="9386">
                  <c:v>-0.75</c:v>
                </c:pt>
                <c:pt idx="9387">
                  <c:v>-0.75</c:v>
                </c:pt>
                <c:pt idx="9388">
                  <c:v>-0.75</c:v>
                </c:pt>
                <c:pt idx="9389">
                  <c:v>-0.75</c:v>
                </c:pt>
                <c:pt idx="9390">
                  <c:v>-0.75</c:v>
                </c:pt>
                <c:pt idx="9391">
                  <c:v>-0.75</c:v>
                </c:pt>
                <c:pt idx="9392">
                  <c:v>-0.75</c:v>
                </c:pt>
                <c:pt idx="9393">
                  <c:v>-0.75</c:v>
                </c:pt>
                <c:pt idx="9394">
                  <c:v>-0.75</c:v>
                </c:pt>
                <c:pt idx="9395">
                  <c:v>-0.81200000000000006</c:v>
                </c:pt>
                <c:pt idx="9396">
                  <c:v>-0.75</c:v>
                </c:pt>
                <c:pt idx="9397">
                  <c:v>-0.75</c:v>
                </c:pt>
                <c:pt idx="9398">
                  <c:v>-0.75</c:v>
                </c:pt>
                <c:pt idx="9399">
                  <c:v>-0.75</c:v>
                </c:pt>
                <c:pt idx="9400">
                  <c:v>-0.75</c:v>
                </c:pt>
                <c:pt idx="9401">
                  <c:v>-0.75</c:v>
                </c:pt>
                <c:pt idx="9402">
                  <c:v>-0.81200000000000006</c:v>
                </c:pt>
                <c:pt idx="9403">
                  <c:v>-0.75</c:v>
                </c:pt>
                <c:pt idx="9404">
                  <c:v>-0.75</c:v>
                </c:pt>
                <c:pt idx="9405">
                  <c:v>-0.75</c:v>
                </c:pt>
                <c:pt idx="9406">
                  <c:v>-0.75</c:v>
                </c:pt>
                <c:pt idx="9407">
                  <c:v>-0.75</c:v>
                </c:pt>
                <c:pt idx="9408">
                  <c:v>-0.75</c:v>
                </c:pt>
                <c:pt idx="9409">
                  <c:v>-0.75</c:v>
                </c:pt>
                <c:pt idx="9410">
                  <c:v>-0.81200000000000006</c:v>
                </c:pt>
                <c:pt idx="9411">
                  <c:v>-0.81200000000000006</c:v>
                </c:pt>
                <c:pt idx="9412">
                  <c:v>-0.81200000000000006</c:v>
                </c:pt>
                <c:pt idx="9413">
                  <c:v>-0.81200000000000006</c:v>
                </c:pt>
                <c:pt idx="9414">
                  <c:v>-0.81200000000000006</c:v>
                </c:pt>
                <c:pt idx="9415">
                  <c:v>-0.81200000000000006</c:v>
                </c:pt>
                <c:pt idx="9416">
                  <c:v>-0.81200000000000006</c:v>
                </c:pt>
                <c:pt idx="9417">
                  <c:v>-0.81200000000000006</c:v>
                </c:pt>
                <c:pt idx="9418">
                  <c:v>-0.75</c:v>
                </c:pt>
                <c:pt idx="9419">
                  <c:v>-0.81200000000000006</c:v>
                </c:pt>
                <c:pt idx="9420">
                  <c:v>-0.81200000000000006</c:v>
                </c:pt>
                <c:pt idx="9421">
                  <c:v>-0.81200000000000006</c:v>
                </c:pt>
                <c:pt idx="9422">
                  <c:v>-0.81200000000000006</c:v>
                </c:pt>
                <c:pt idx="9423">
                  <c:v>-0.81200000000000006</c:v>
                </c:pt>
                <c:pt idx="9424">
                  <c:v>-0.81200000000000006</c:v>
                </c:pt>
                <c:pt idx="9425">
                  <c:v>-0.81200000000000006</c:v>
                </c:pt>
                <c:pt idx="9426">
                  <c:v>-0.81200000000000006</c:v>
                </c:pt>
                <c:pt idx="9427">
                  <c:v>-0.81200000000000006</c:v>
                </c:pt>
                <c:pt idx="9428">
                  <c:v>-0.81200000000000006</c:v>
                </c:pt>
                <c:pt idx="9429">
                  <c:v>-0.81200000000000006</c:v>
                </c:pt>
                <c:pt idx="9430">
                  <c:v>-0.81200000000000006</c:v>
                </c:pt>
                <c:pt idx="9431">
                  <c:v>-0.81200000000000006</c:v>
                </c:pt>
                <c:pt idx="9432">
                  <c:v>-0.81200000000000006</c:v>
                </c:pt>
                <c:pt idx="9433">
                  <c:v>-0.81200000000000006</c:v>
                </c:pt>
                <c:pt idx="9434">
                  <c:v>-0.81200000000000006</c:v>
                </c:pt>
                <c:pt idx="9435">
                  <c:v>-0.875</c:v>
                </c:pt>
                <c:pt idx="9436">
                  <c:v>-0.81200000000000006</c:v>
                </c:pt>
                <c:pt idx="9437">
                  <c:v>-0.875</c:v>
                </c:pt>
                <c:pt idx="9438">
                  <c:v>-0.875</c:v>
                </c:pt>
                <c:pt idx="9439">
                  <c:v>-0.875</c:v>
                </c:pt>
                <c:pt idx="9440">
                  <c:v>-0.875</c:v>
                </c:pt>
                <c:pt idx="9441">
                  <c:v>-0.875</c:v>
                </c:pt>
                <c:pt idx="9442">
                  <c:v>-0.875</c:v>
                </c:pt>
                <c:pt idx="9443">
                  <c:v>-0.875</c:v>
                </c:pt>
                <c:pt idx="9444">
                  <c:v>-0.875</c:v>
                </c:pt>
                <c:pt idx="9445">
                  <c:v>-0.875</c:v>
                </c:pt>
                <c:pt idx="9446">
                  <c:v>-0.875</c:v>
                </c:pt>
                <c:pt idx="9447">
                  <c:v>-0.875</c:v>
                </c:pt>
                <c:pt idx="9448">
                  <c:v>-0.93700000000000006</c:v>
                </c:pt>
                <c:pt idx="9449">
                  <c:v>-0.875</c:v>
                </c:pt>
                <c:pt idx="9450">
                  <c:v>-0.93700000000000006</c:v>
                </c:pt>
                <c:pt idx="9451">
                  <c:v>-0.875</c:v>
                </c:pt>
                <c:pt idx="9452">
                  <c:v>-0.93700000000000006</c:v>
                </c:pt>
                <c:pt idx="9453">
                  <c:v>-0.93700000000000006</c:v>
                </c:pt>
                <c:pt idx="9454">
                  <c:v>-0.93700000000000006</c:v>
                </c:pt>
                <c:pt idx="9455">
                  <c:v>-0.93700000000000006</c:v>
                </c:pt>
                <c:pt idx="9456">
                  <c:v>-0.93700000000000006</c:v>
                </c:pt>
                <c:pt idx="9457">
                  <c:v>-0.93700000000000006</c:v>
                </c:pt>
                <c:pt idx="9458">
                  <c:v>-0.93700000000000006</c:v>
                </c:pt>
                <c:pt idx="9459">
                  <c:v>-0.93700000000000006</c:v>
                </c:pt>
                <c:pt idx="9460">
                  <c:v>-0.875</c:v>
                </c:pt>
                <c:pt idx="9461">
                  <c:v>-0.93700000000000006</c:v>
                </c:pt>
                <c:pt idx="9462">
                  <c:v>-0.93700000000000006</c:v>
                </c:pt>
                <c:pt idx="9463">
                  <c:v>-0.93700000000000006</c:v>
                </c:pt>
                <c:pt idx="9464">
                  <c:v>-0.93700000000000006</c:v>
                </c:pt>
                <c:pt idx="9465">
                  <c:v>-0.93700000000000006</c:v>
                </c:pt>
                <c:pt idx="9466">
                  <c:v>-0.93700000000000006</c:v>
                </c:pt>
                <c:pt idx="9467">
                  <c:v>-0.93700000000000006</c:v>
                </c:pt>
                <c:pt idx="9468">
                  <c:v>-0.93700000000000006</c:v>
                </c:pt>
                <c:pt idx="9469">
                  <c:v>-0.93700000000000006</c:v>
                </c:pt>
                <c:pt idx="9470">
                  <c:v>-0.93700000000000006</c:v>
                </c:pt>
                <c:pt idx="9471">
                  <c:v>-0.93700000000000006</c:v>
                </c:pt>
                <c:pt idx="9472">
                  <c:v>-0.93700000000000006</c:v>
                </c:pt>
                <c:pt idx="9473">
                  <c:v>-0.93700000000000006</c:v>
                </c:pt>
                <c:pt idx="9474">
                  <c:v>-0.93700000000000006</c:v>
                </c:pt>
                <c:pt idx="9475">
                  <c:v>-0.93700000000000006</c:v>
                </c:pt>
                <c:pt idx="9476">
                  <c:v>-0.93700000000000006</c:v>
                </c:pt>
                <c:pt idx="9477">
                  <c:v>-0.93700000000000006</c:v>
                </c:pt>
                <c:pt idx="9478">
                  <c:v>-0.93700000000000006</c:v>
                </c:pt>
                <c:pt idx="9479">
                  <c:v>-0.93700000000000006</c:v>
                </c:pt>
                <c:pt idx="9480">
                  <c:v>-0.93700000000000006</c:v>
                </c:pt>
                <c:pt idx="9481">
                  <c:v>-0.93700000000000006</c:v>
                </c:pt>
                <c:pt idx="9482">
                  <c:v>-0.93700000000000006</c:v>
                </c:pt>
                <c:pt idx="9483">
                  <c:v>-0.93700000000000006</c:v>
                </c:pt>
                <c:pt idx="9484">
                  <c:v>-0.93700000000000006</c:v>
                </c:pt>
                <c:pt idx="9485">
                  <c:v>-0.93700000000000006</c:v>
                </c:pt>
                <c:pt idx="9486">
                  <c:v>-0.93700000000000006</c:v>
                </c:pt>
                <c:pt idx="9487">
                  <c:v>-0.93700000000000006</c:v>
                </c:pt>
                <c:pt idx="9488">
                  <c:v>-0.93700000000000006</c:v>
                </c:pt>
                <c:pt idx="9489">
                  <c:v>-0.93700000000000006</c:v>
                </c:pt>
                <c:pt idx="9490">
                  <c:v>-0.875</c:v>
                </c:pt>
                <c:pt idx="9491">
                  <c:v>-0.875</c:v>
                </c:pt>
                <c:pt idx="9492">
                  <c:v>-0.875</c:v>
                </c:pt>
                <c:pt idx="9493">
                  <c:v>-0.875</c:v>
                </c:pt>
                <c:pt idx="9494">
                  <c:v>-0.875</c:v>
                </c:pt>
                <c:pt idx="9495">
                  <c:v>-0.875</c:v>
                </c:pt>
                <c:pt idx="9496">
                  <c:v>-0.875</c:v>
                </c:pt>
                <c:pt idx="9497">
                  <c:v>-0.875</c:v>
                </c:pt>
                <c:pt idx="9498">
                  <c:v>-0.875</c:v>
                </c:pt>
                <c:pt idx="9499">
                  <c:v>-0.875</c:v>
                </c:pt>
                <c:pt idx="9500">
                  <c:v>-0.875</c:v>
                </c:pt>
                <c:pt idx="9501">
                  <c:v>-0.875</c:v>
                </c:pt>
                <c:pt idx="9502">
                  <c:v>-0.875</c:v>
                </c:pt>
                <c:pt idx="9503">
                  <c:v>-0.875</c:v>
                </c:pt>
                <c:pt idx="9504">
                  <c:v>-0.875</c:v>
                </c:pt>
                <c:pt idx="9505">
                  <c:v>-0.875</c:v>
                </c:pt>
                <c:pt idx="9506">
                  <c:v>-0.875</c:v>
                </c:pt>
                <c:pt idx="9507">
                  <c:v>-0.81200000000000006</c:v>
                </c:pt>
                <c:pt idx="9508">
                  <c:v>-0.81200000000000006</c:v>
                </c:pt>
                <c:pt idx="9509">
                  <c:v>-0.875</c:v>
                </c:pt>
                <c:pt idx="9510">
                  <c:v>-0.875</c:v>
                </c:pt>
                <c:pt idx="9511">
                  <c:v>-0.81200000000000006</c:v>
                </c:pt>
                <c:pt idx="9512">
                  <c:v>-0.81200000000000006</c:v>
                </c:pt>
                <c:pt idx="9513">
                  <c:v>-0.81200000000000006</c:v>
                </c:pt>
                <c:pt idx="9514">
                  <c:v>-0.81200000000000006</c:v>
                </c:pt>
                <c:pt idx="9515">
                  <c:v>-0.81200000000000006</c:v>
                </c:pt>
                <c:pt idx="9516">
                  <c:v>-0.81200000000000006</c:v>
                </c:pt>
                <c:pt idx="9517">
                  <c:v>-0.81200000000000006</c:v>
                </c:pt>
                <c:pt idx="9518">
                  <c:v>-0.81200000000000006</c:v>
                </c:pt>
                <c:pt idx="9519">
                  <c:v>-0.81200000000000006</c:v>
                </c:pt>
                <c:pt idx="9520">
                  <c:v>-0.81200000000000006</c:v>
                </c:pt>
                <c:pt idx="9521">
                  <c:v>-0.81200000000000006</c:v>
                </c:pt>
                <c:pt idx="9522">
                  <c:v>-0.81200000000000006</c:v>
                </c:pt>
                <c:pt idx="9523">
                  <c:v>-0.81200000000000006</c:v>
                </c:pt>
                <c:pt idx="9524">
                  <c:v>-0.81200000000000006</c:v>
                </c:pt>
                <c:pt idx="9525">
                  <c:v>-0.81200000000000006</c:v>
                </c:pt>
                <c:pt idx="9526">
                  <c:v>-0.81200000000000006</c:v>
                </c:pt>
                <c:pt idx="9527">
                  <c:v>-0.81200000000000006</c:v>
                </c:pt>
                <c:pt idx="9528">
                  <c:v>-0.81200000000000006</c:v>
                </c:pt>
                <c:pt idx="9529">
                  <c:v>-0.81200000000000006</c:v>
                </c:pt>
                <c:pt idx="9530">
                  <c:v>-0.81200000000000006</c:v>
                </c:pt>
                <c:pt idx="9531">
                  <c:v>-0.81200000000000006</c:v>
                </c:pt>
                <c:pt idx="9532">
                  <c:v>-0.81200000000000006</c:v>
                </c:pt>
                <c:pt idx="9533">
                  <c:v>-0.81200000000000006</c:v>
                </c:pt>
                <c:pt idx="9534">
                  <c:v>-0.81200000000000006</c:v>
                </c:pt>
                <c:pt idx="9535">
                  <c:v>-0.81200000000000006</c:v>
                </c:pt>
                <c:pt idx="9536">
                  <c:v>-0.81200000000000006</c:v>
                </c:pt>
                <c:pt idx="9537">
                  <c:v>-0.81200000000000006</c:v>
                </c:pt>
                <c:pt idx="9538">
                  <c:v>-0.81200000000000006</c:v>
                </c:pt>
                <c:pt idx="9539">
                  <c:v>-0.81200000000000006</c:v>
                </c:pt>
                <c:pt idx="9540">
                  <c:v>-0.81200000000000006</c:v>
                </c:pt>
                <c:pt idx="9541">
                  <c:v>-0.81200000000000006</c:v>
                </c:pt>
                <c:pt idx="9542">
                  <c:v>-0.81200000000000006</c:v>
                </c:pt>
                <c:pt idx="9543">
                  <c:v>-0.81200000000000006</c:v>
                </c:pt>
                <c:pt idx="9544">
                  <c:v>-0.75</c:v>
                </c:pt>
                <c:pt idx="9545">
                  <c:v>-0.81200000000000006</c:v>
                </c:pt>
                <c:pt idx="9546">
                  <c:v>-0.81200000000000006</c:v>
                </c:pt>
                <c:pt idx="9547">
                  <c:v>-0.75</c:v>
                </c:pt>
                <c:pt idx="9548">
                  <c:v>-0.75</c:v>
                </c:pt>
                <c:pt idx="9549">
                  <c:v>-0.81200000000000006</c:v>
                </c:pt>
                <c:pt idx="9550">
                  <c:v>-0.75</c:v>
                </c:pt>
                <c:pt idx="9551">
                  <c:v>-0.75</c:v>
                </c:pt>
                <c:pt idx="9552">
                  <c:v>-0.75</c:v>
                </c:pt>
                <c:pt idx="9553">
                  <c:v>-0.75</c:v>
                </c:pt>
                <c:pt idx="9554">
                  <c:v>-0.75</c:v>
                </c:pt>
                <c:pt idx="9555">
                  <c:v>-0.75</c:v>
                </c:pt>
                <c:pt idx="9556">
                  <c:v>-0.75</c:v>
                </c:pt>
                <c:pt idx="9557">
                  <c:v>-0.75</c:v>
                </c:pt>
                <c:pt idx="9558">
                  <c:v>-0.75</c:v>
                </c:pt>
                <c:pt idx="9559">
                  <c:v>-0.75</c:v>
                </c:pt>
                <c:pt idx="9560">
                  <c:v>-0.75</c:v>
                </c:pt>
                <c:pt idx="9561">
                  <c:v>-0.75</c:v>
                </c:pt>
                <c:pt idx="9562">
                  <c:v>-0.75</c:v>
                </c:pt>
                <c:pt idx="9563">
                  <c:v>-0.75</c:v>
                </c:pt>
                <c:pt idx="9564">
                  <c:v>-0.75</c:v>
                </c:pt>
                <c:pt idx="9565">
                  <c:v>-0.75</c:v>
                </c:pt>
                <c:pt idx="9566">
                  <c:v>-0.75</c:v>
                </c:pt>
                <c:pt idx="9567">
                  <c:v>-0.75</c:v>
                </c:pt>
                <c:pt idx="9568">
                  <c:v>-0.75</c:v>
                </c:pt>
                <c:pt idx="9569">
                  <c:v>-0.75</c:v>
                </c:pt>
                <c:pt idx="9570">
                  <c:v>-0.75</c:v>
                </c:pt>
                <c:pt idx="9571">
                  <c:v>-0.75</c:v>
                </c:pt>
                <c:pt idx="9572">
                  <c:v>-0.75</c:v>
                </c:pt>
                <c:pt idx="9573">
                  <c:v>-0.75</c:v>
                </c:pt>
                <c:pt idx="9574">
                  <c:v>-0.75</c:v>
                </c:pt>
                <c:pt idx="9575">
                  <c:v>-0.75</c:v>
                </c:pt>
                <c:pt idx="9576">
                  <c:v>-0.75</c:v>
                </c:pt>
                <c:pt idx="9577">
                  <c:v>-0.75</c:v>
                </c:pt>
                <c:pt idx="9578">
                  <c:v>-0.75</c:v>
                </c:pt>
                <c:pt idx="9579">
                  <c:v>-0.75</c:v>
                </c:pt>
                <c:pt idx="9580">
                  <c:v>-0.75</c:v>
                </c:pt>
                <c:pt idx="9581">
                  <c:v>-0.75</c:v>
                </c:pt>
                <c:pt idx="9582">
                  <c:v>-0.75</c:v>
                </c:pt>
                <c:pt idx="9583">
                  <c:v>-0.75</c:v>
                </c:pt>
                <c:pt idx="9584">
                  <c:v>-0.81200000000000006</c:v>
                </c:pt>
                <c:pt idx="9585">
                  <c:v>-0.75</c:v>
                </c:pt>
                <c:pt idx="9586">
                  <c:v>-0.75</c:v>
                </c:pt>
                <c:pt idx="9587">
                  <c:v>-0.75</c:v>
                </c:pt>
                <c:pt idx="9588">
                  <c:v>-0.75</c:v>
                </c:pt>
                <c:pt idx="9589">
                  <c:v>-0.75</c:v>
                </c:pt>
                <c:pt idx="9590">
                  <c:v>-0.75</c:v>
                </c:pt>
                <c:pt idx="9591">
                  <c:v>-0.75</c:v>
                </c:pt>
                <c:pt idx="9592">
                  <c:v>-0.75</c:v>
                </c:pt>
                <c:pt idx="9593">
                  <c:v>-0.75</c:v>
                </c:pt>
                <c:pt idx="9594">
                  <c:v>-0.75</c:v>
                </c:pt>
                <c:pt idx="9595">
                  <c:v>-0.75</c:v>
                </c:pt>
                <c:pt idx="9596">
                  <c:v>-0.75</c:v>
                </c:pt>
                <c:pt idx="9597">
                  <c:v>-0.75</c:v>
                </c:pt>
                <c:pt idx="9598">
                  <c:v>-0.75</c:v>
                </c:pt>
                <c:pt idx="9599">
                  <c:v>-0.75</c:v>
                </c:pt>
                <c:pt idx="9600">
                  <c:v>-0.75</c:v>
                </c:pt>
                <c:pt idx="9601">
                  <c:v>-0.75</c:v>
                </c:pt>
                <c:pt idx="9602">
                  <c:v>-0.68700000000000006</c:v>
                </c:pt>
                <c:pt idx="9603">
                  <c:v>-0.75</c:v>
                </c:pt>
                <c:pt idx="9604">
                  <c:v>-0.75</c:v>
                </c:pt>
                <c:pt idx="9605">
                  <c:v>-0.68700000000000006</c:v>
                </c:pt>
                <c:pt idx="9606">
                  <c:v>-0.68700000000000006</c:v>
                </c:pt>
                <c:pt idx="9607">
                  <c:v>-0.75</c:v>
                </c:pt>
                <c:pt idx="9608">
                  <c:v>-0.68700000000000006</c:v>
                </c:pt>
                <c:pt idx="9609">
                  <c:v>-0.68700000000000006</c:v>
                </c:pt>
                <c:pt idx="9610">
                  <c:v>-0.68700000000000006</c:v>
                </c:pt>
                <c:pt idx="9611">
                  <c:v>-0.68700000000000006</c:v>
                </c:pt>
                <c:pt idx="9612">
                  <c:v>-0.75</c:v>
                </c:pt>
                <c:pt idx="9613">
                  <c:v>-0.75</c:v>
                </c:pt>
                <c:pt idx="9614">
                  <c:v>-0.75</c:v>
                </c:pt>
                <c:pt idx="9615">
                  <c:v>-0.75</c:v>
                </c:pt>
                <c:pt idx="9616">
                  <c:v>-0.75</c:v>
                </c:pt>
                <c:pt idx="9617">
                  <c:v>-0.75</c:v>
                </c:pt>
                <c:pt idx="9618">
                  <c:v>-0.75</c:v>
                </c:pt>
                <c:pt idx="9619">
                  <c:v>-0.75</c:v>
                </c:pt>
                <c:pt idx="9620">
                  <c:v>-0.75</c:v>
                </c:pt>
                <c:pt idx="9621">
                  <c:v>-0.75</c:v>
                </c:pt>
                <c:pt idx="9622">
                  <c:v>-0.75</c:v>
                </c:pt>
                <c:pt idx="9623">
                  <c:v>-0.75</c:v>
                </c:pt>
                <c:pt idx="9624">
                  <c:v>-0.75</c:v>
                </c:pt>
                <c:pt idx="9625">
                  <c:v>-0.75</c:v>
                </c:pt>
                <c:pt idx="9626">
                  <c:v>-0.75</c:v>
                </c:pt>
                <c:pt idx="9627">
                  <c:v>-0.75</c:v>
                </c:pt>
                <c:pt idx="9628">
                  <c:v>-0.68700000000000006</c:v>
                </c:pt>
                <c:pt idx="9629">
                  <c:v>-0.75</c:v>
                </c:pt>
                <c:pt idx="9630">
                  <c:v>-0.68700000000000006</c:v>
                </c:pt>
                <c:pt idx="9631">
                  <c:v>-0.75</c:v>
                </c:pt>
                <c:pt idx="9632">
                  <c:v>-0.75</c:v>
                </c:pt>
                <c:pt idx="9633">
                  <c:v>-0.75</c:v>
                </c:pt>
                <c:pt idx="9634">
                  <c:v>-0.75</c:v>
                </c:pt>
                <c:pt idx="9635">
                  <c:v>-0.75</c:v>
                </c:pt>
                <c:pt idx="9636">
                  <c:v>-0.75</c:v>
                </c:pt>
                <c:pt idx="9637">
                  <c:v>-0.75</c:v>
                </c:pt>
                <c:pt idx="9638">
                  <c:v>-0.75</c:v>
                </c:pt>
                <c:pt idx="9639">
                  <c:v>-0.75</c:v>
                </c:pt>
                <c:pt idx="9640">
                  <c:v>-0.75</c:v>
                </c:pt>
                <c:pt idx="9641">
                  <c:v>-0.75</c:v>
                </c:pt>
                <c:pt idx="9642">
                  <c:v>-0.75</c:v>
                </c:pt>
                <c:pt idx="9643">
                  <c:v>-0.75</c:v>
                </c:pt>
                <c:pt idx="9644">
                  <c:v>-0.75</c:v>
                </c:pt>
                <c:pt idx="9645">
                  <c:v>-0.75</c:v>
                </c:pt>
                <c:pt idx="9646">
                  <c:v>-0.75</c:v>
                </c:pt>
                <c:pt idx="9647">
                  <c:v>-0.75</c:v>
                </c:pt>
                <c:pt idx="9648">
                  <c:v>-0.75</c:v>
                </c:pt>
                <c:pt idx="9649">
                  <c:v>-0.75</c:v>
                </c:pt>
                <c:pt idx="9650">
                  <c:v>-0.75</c:v>
                </c:pt>
                <c:pt idx="9651">
                  <c:v>-0.75</c:v>
                </c:pt>
                <c:pt idx="9652">
                  <c:v>-0.75</c:v>
                </c:pt>
                <c:pt idx="9653">
                  <c:v>-0.75</c:v>
                </c:pt>
                <c:pt idx="9654">
                  <c:v>-0.75</c:v>
                </c:pt>
                <c:pt idx="9655">
                  <c:v>-0.75</c:v>
                </c:pt>
                <c:pt idx="9656">
                  <c:v>-0.75</c:v>
                </c:pt>
                <c:pt idx="9657">
                  <c:v>-0.75</c:v>
                </c:pt>
                <c:pt idx="9658">
                  <c:v>-0.75</c:v>
                </c:pt>
                <c:pt idx="9659">
                  <c:v>-0.75</c:v>
                </c:pt>
                <c:pt idx="9660">
                  <c:v>-0.75</c:v>
                </c:pt>
                <c:pt idx="9661">
                  <c:v>-0.75</c:v>
                </c:pt>
                <c:pt idx="9662">
                  <c:v>-0.75</c:v>
                </c:pt>
                <c:pt idx="9663">
                  <c:v>-0.75</c:v>
                </c:pt>
                <c:pt idx="9664">
                  <c:v>-0.75</c:v>
                </c:pt>
                <c:pt idx="9665">
                  <c:v>-0.75</c:v>
                </c:pt>
                <c:pt idx="9666">
                  <c:v>-0.75</c:v>
                </c:pt>
                <c:pt idx="9667">
                  <c:v>-0.75</c:v>
                </c:pt>
                <c:pt idx="9668">
                  <c:v>-0.75</c:v>
                </c:pt>
                <c:pt idx="9669">
                  <c:v>-0.75</c:v>
                </c:pt>
                <c:pt idx="9670">
                  <c:v>-0.75</c:v>
                </c:pt>
                <c:pt idx="9671">
                  <c:v>-0.75</c:v>
                </c:pt>
                <c:pt idx="9672">
                  <c:v>-0.75</c:v>
                </c:pt>
                <c:pt idx="9673">
                  <c:v>-0.75</c:v>
                </c:pt>
                <c:pt idx="9674">
                  <c:v>-0.75</c:v>
                </c:pt>
                <c:pt idx="9675">
                  <c:v>-0.75</c:v>
                </c:pt>
                <c:pt idx="9676">
                  <c:v>-0.75</c:v>
                </c:pt>
                <c:pt idx="9677">
                  <c:v>-0.68700000000000006</c:v>
                </c:pt>
                <c:pt idx="9678">
                  <c:v>-0.68700000000000006</c:v>
                </c:pt>
                <c:pt idx="9679">
                  <c:v>-0.75</c:v>
                </c:pt>
                <c:pt idx="9680">
                  <c:v>-0.75</c:v>
                </c:pt>
                <c:pt idx="9681">
                  <c:v>-0.75</c:v>
                </c:pt>
                <c:pt idx="9682">
                  <c:v>-0.75</c:v>
                </c:pt>
                <c:pt idx="9683">
                  <c:v>-0.75</c:v>
                </c:pt>
                <c:pt idx="9684">
                  <c:v>-0.75</c:v>
                </c:pt>
                <c:pt idx="9685">
                  <c:v>-0.75</c:v>
                </c:pt>
                <c:pt idx="9686">
                  <c:v>-0.75</c:v>
                </c:pt>
                <c:pt idx="9687">
                  <c:v>-0.81200000000000006</c:v>
                </c:pt>
                <c:pt idx="9688">
                  <c:v>-0.75</c:v>
                </c:pt>
                <c:pt idx="9689">
                  <c:v>-0.81200000000000006</c:v>
                </c:pt>
                <c:pt idx="9690">
                  <c:v>-0.75</c:v>
                </c:pt>
                <c:pt idx="9691">
                  <c:v>-0.81200000000000006</c:v>
                </c:pt>
                <c:pt idx="9692">
                  <c:v>-0.75</c:v>
                </c:pt>
                <c:pt idx="9693">
                  <c:v>-0.81200000000000006</c:v>
                </c:pt>
                <c:pt idx="9694">
                  <c:v>-0.75</c:v>
                </c:pt>
                <c:pt idx="9695">
                  <c:v>-0.75</c:v>
                </c:pt>
                <c:pt idx="9696">
                  <c:v>-0.75</c:v>
                </c:pt>
                <c:pt idx="9697">
                  <c:v>-0.75</c:v>
                </c:pt>
                <c:pt idx="9698">
                  <c:v>-0.75</c:v>
                </c:pt>
                <c:pt idx="9699">
                  <c:v>-0.68700000000000006</c:v>
                </c:pt>
                <c:pt idx="9700">
                  <c:v>-0.68700000000000006</c:v>
                </c:pt>
                <c:pt idx="9701">
                  <c:v>-0.68700000000000006</c:v>
                </c:pt>
                <c:pt idx="9702">
                  <c:v>-0.68700000000000006</c:v>
                </c:pt>
                <c:pt idx="9703">
                  <c:v>-0.75</c:v>
                </c:pt>
                <c:pt idx="9704">
                  <c:v>-0.68700000000000006</c:v>
                </c:pt>
                <c:pt idx="9705">
                  <c:v>-0.68700000000000006</c:v>
                </c:pt>
                <c:pt idx="9706">
                  <c:v>-0.68700000000000006</c:v>
                </c:pt>
                <c:pt idx="9707">
                  <c:v>-0.68700000000000006</c:v>
                </c:pt>
                <c:pt idx="9708">
                  <c:v>-0.75</c:v>
                </c:pt>
                <c:pt idx="9709">
                  <c:v>-0.68700000000000006</c:v>
                </c:pt>
                <c:pt idx="9710">
                  <c:v>-0.68700000000000006</c:v>
                </c:pt>
                <c:pt idx="9711">
                  <c:v>-0.68700000000000006</c:v>
                </c:pt>
                <c:pt idx="9712">
                  <c:v>-0.68700000000000006</c:v>
                </c:pt>
                <c:pt idx="9713">
                  <c:v>-0.68700000000000006</c:v>
                </c:pt>
                <c:pt idx="9714">
                  <c:v>-0.68700000000000006</c:v>
                </c:pt>
                <c:pt idx="9715">
                  <c:v>-0.68700000000000006</c:v>
                </c:pt>
                <c:pt idx="9716">
                  <c:v>-0.68700000000000006</c:v>
                </c:pt>
                <c:pt idx="9717">
                  <c:v>-0.68700000000000006</c:v>
                </c:pt>
                <c:pt idx="9718">
                  <c:v>-0.68700000000000006</c:v>
                </c:pt>
                <c:pt idx="9719">
                  <c:v>-0.68700000000000006</c:v>
                </c:pt>
                <c:pt idx="9720">
                  <c:v>-0.68700000000000006</c:v>
                </c:pt>
                <c:pt idx="9721">
                  <c:v>-0.68700000000000006</c:v>
                </c:pt>
                <c:pt idx="9722">
                  <c:v>-0.68700000000000006</c:v>
                </c:pt>
                <c:pt idx="9723">
                  <c:v>-0.68700000000000006</c:v>
                </c:pt>
                <c:pt idx="9724">
                  <c:v>-0.68700000000000006</c:v>
                </c:pt>
                <c:pt idx="9725">
                  <c:v>-0.68700000000000006</c:v>
                </c:pt>
                <c:pt idx="9726">
                  <c:v>-0.68700000000000006</c:v>
                </c:pt>
                <c:pt idx="9727">
                  <c:v>-0.68700000000000006</c:v>
                </c:pt>
                <c:pt idx="9728">
                  <c:v>-0.68700000000000006</c:v>
                </c:pt>
                <c:pt idx="9729">
                  <c:v>-0.68700000000000006</c:v>
                </c:pt>
                <c:pt idx="9730">
                  <c:v>-0.68700000000000006</c:v>
                </c:pt>
                <c:pt idx="9731">
                  <c:v>-0.68700000000000006</c:v>
                </c:pt>
                <c:pt idx="9732">
                  <c:v>-0.68700000000000006</c:v>
                </c:pt>
                <c:pt idx="9733">
                  <c:v>-0.68700000000000006</c:v>
                </c:pt>
                <c:pt idx="9734">
                  <c:v>-0.68700000000000006</c:v>
                </c:pt>
                <c:pt idx="9735">
                  <c:v>-0.68700000000000006</c:v>
                </c:pt>
                <c:pt idx="9736">
                  <c:v>-0.68700000000000006</c:v>
                </c:pt>
                <c:pt idx="9737">
                  <c:v>-0.68700000000000006</c:v>
                </c:pt>
                <c:pt idx="9738">
                  <c:v>-0.68700000000000006</c:v>
                </c:pt>
                <c:pt idx="9739">
                  <c:v>-0.68700000000000006</c:v>
                </c:pt>
                <c:pt idx="9740">
                  <c:v>-0.68700000000000006</c:v>
                </c:pt>
                <c:pt idx="9741">
                  <c:v>-0.68700000000000006</c:v>
                </c:pt>
                <c:pt idx="9742">
                  <c:v>-0.68700000000000006</c:v>
                </c:pt>
                <c:pt idx="9743">
                  <c:v>-0.68700000000000006</c:v>
                </c:pt>
                <c:pt idx="9744">
                  <c:v>-0.68700000000000006</c:v>
                </c:pt>
                <c:pt idx="9745">
                  <c:v>-0.68700000000000006</c:v>
                </c:pt>
                <c:pt idx="9746">
                  <c:v>-0.75</c:v>
                </c:pt>
                <c:pt idx="9747">
                  <c:v>-0.68700000000000006</c:v>
                </c:pt>
                <c:pt idx="9748">
                  <c:v>-0.68700000000000006</c:v>
                </c:pt>
                <c:pt idx="9749">
                  <c:v>-0.68700000000000006</c:v>
                </c:pt>
                <c:pt idx="9750">
                  <c:v>-0.68700000000000006</c:v>
                </c:pt>
                <c:pt idx="9751">
                  <c:v>-0.68700000000000006</c:v>
                </c:pt>
                <c:pt idx="9752">
                  <c:v>-0.68700000000000006</c:v>
                </c:pt>
                <c:pt idx="9753">
                  <c:v>-0.68700000000000006</c:v>
                </c:pt>
                <c:pt idx="9754">
                  <c:v>-0.68700000000000006</c:v>
                </c:pt>
                <c:pt idx="9755">
                  <c:v>-0.68700000000000006</c:v>
                </c:pt>
                <c:pt idx="9756">
                  <c:v>-0.68700000000000006</c:v>
                </c:pt>
                <c:pt idx="9757">
                  <c:v>-0.68700000000000006</c:v>
                </c:pt>
                <c:pt idx="9758">
                  <c:v>-0.68700000000000006</c:v>
                </c:pt>
                <c:pt idx="9759">
                  <c:v>-0.68700000000000006</c:v>
                </c:pt>
                <c:pt idx="9760">
                  <c:v>-0.68700000000000006</c:v>
                </c:pt>
                <c:pt idx="9761">
                  <c:v>-0.75</c:v>
                </c:pt>
                <c:pt idx="9762">
                  <c:v>-0.68700000000000006</c:v>
                </c:pt>
                <c:pt idx="9763">
                  <c:v>-0.75</c:v>
                </c:pt>
                <c:pt idx="9764">
                  <c:v>-0.75</c:v>
                </c:pt>
                <c:pt idx="9765">
                  <c:v>-0.75</c:v>
                </c:pt>
                <c:pt idx="9766">
                  <c:v>-0.81200000000000006</c:v>
                </c:pt>
                <c:pt idx="9767">
                  <c:v>-0.81200000000000006</c:v>
                </c:pt>
                <c:pt idx="9768">
                  <c:v>-0.81200000000000006</c:v>
                </c:pt>
                <c:pt idx="9769">
                  <c:v>-0.81200000000000006</c:v>
                </c:pt>
                <c:pt idx="9770">
                  <c:v>-0.81200000000000006</c:v>
                </c:pt>
                <c:pt idx="9771">
                  <c:v>-0.75</c:v>
                </c:pt>
                <c:pt idx="9772">
                  <c:v>-0.75</c:v>
                </c:pt>
                <c:pt idx="9773">
                  <c:v>-0.75</c:v>
                </c:pt>
                <c:pt idx="9774">
                  <c:v>-0.68700000000000006</c:v>
                </c:pt>
                <c:pt idx="9775">
                  <c:v>-0.68700000000000006</c:v>
                </c:pt>
                <c:pt idx="9776">
                  <c:v>-0.68700000000000006</c:v>
                </c:pt>
                <c:pt idx="9777">
                  <c:v>-0.68700000000000006</c:v>
                </c:pt>
                <c:pt idx="9778">
                  <c:v>-0.68700000000000006</c:v>
                </c:pt>
                <c:pt idx="9779">
                  <c:v>-0.68700000000000006</c:v>
                </c:pt>
                <c:pt idx="9780">
                  <c:v>-0.68700000000000006</c:v>
                </c:pt>
                <c:pt idx="9781">
                  <c:v>-0.68700000000000006</c:v>
                </c:pt>
                <c:pt idx="9782">
                  <c:v>-0.68700000000000006</c:v>
                </c:pt>
                <c:pt idx="9783">
                  <c:v>-0.75</c:v>
                </c:pt>
                <c:pt idx="9784">
                  <c:v>-0.75</c:v>
                </c:pt>
                <c:pt idx="9785">
                  <c:v>-0.75</c:v>
                </c:pt>
                <c:pt idx="9786">
                  <c:v>-0.75</c:v>
                </c:pt>
                <c:pt idx="9787">
                  <c:v>-0.75</c:v>
                </c:pt>
                <c:pt idx="9788">
                  <c:v>-0.75</c:v>
                </c:pt>
                <c:pt idx="9789">
                  <c:v>-0.75</c:v>
                </c:pt>
                <c:pt idx="9790">
                  <c:v>-0.75</c:v>
                </c:pt>
                <c:pt idx="9791">
                  <c:v>-0.81200000000000006</c:v>
                </c:pt>
                <c:pt idx="9792">
                  <c:v>-0.81200000000000006</c:v>
                </c:pt>
                <c:pt idx="9793">
                  <c:v>-0.81200000000000006</c:v>
                </c:pt>
                <c:pt idx="9794">
                  <c:v>-0.875</c:v>
                </c:pt>
                <c:pt idx="9795">
                  <c:v>-0.875</c:v>
                </c:pt>
                <c:pt idx="9796">
                  <c:v>-0.93700000000000006</c:v>
                </c:pt>
                <c:pt idx="9797">
                  <c:v>-0.93700000000000006</c:v>
                </c:pt>
                <c:pt idx="9798">
                  <c:v>-0.93700000000000006</c:v>
                </c:pt>
                <c:pt idx="9799">
                  <c:v>-1</c:v>
                </c:pt>
                <c:pt idx="9800">
                  <c:v>-1</c:v>
                </c:pt>
                <c:pt idx="9801">
                  <c:v>-1</c:v>
                </c:pt>
                <c:pt idx="9802">
                  <c:v>-1.0620000000000001</c:v>
                </c:pt>
                <c:pt idx="9803">
                  <c:v>-1.0620000000000001</c:v>
                </c:pt>
                <c:pt idx="9804">
                  <c:v>-1.0620000000000001</c:v>
                </c:pt>
                <c:pt idx="9805">
                  <c:v>-1.125</c:v>
                </c:pt>
                <c:pt idx="9806">
                  <c:v>-1.125</c:v>
                </c:pt>
                <c:pt idx="9807">
                  <c:v>-1.125</c:v>
                </c:pt>
                <c:pt idx="9808">
                  <c:v>-1.1870000000000001</c:v>
                </c:pt>
                <c:pt idx="9809">
                  <c:v>-1.1870000000000001</c:v>
                </c:pt>
                <c:pt idx="9810">
                  <c:v>-1.25</c:v>
                </c:pt>
                <c:pt idx="9811">
                  <c:v>-1.3120000000000001</c:v>
                </c:pt>
                <c:pt idx="9812">
                  <c:v>-1.3120000000000001</c:v>
                </c:pt>
                <c:pt idx="9813">
                  <c:v>-1.3120000000000001</c:v>
                </c:pt>
                <c:pt idx="9814">
                  <c:v>-1.375</c:v>
                </c:pt>
                <c:pt idx="9815">
                  <c:v>-1.375</c:v>
                </c:pt>
                <c:pt idx="9816">
                  <c:v>-1.375</c:v>
                </c:pt>
                <c:pt idx="9817">
                  <c:v>-1.375</c:v>
                </c:pt>
                <c:pt idx="9818">
                  <c:v>-1.4370000000000001</c:v>
                </c:pt>
                <c:pt idx="9819">
                  <c:v>-1.4370000000000001</c:v>
                </c:pt>
                <c:pt idx="9820">
                  <c:v>-1.4370000000000001</c:v>
                </c:pt>
                <c:pt idx="9821">
                  <c:v>-1.4370000000000001</c:v>
                </c:pt>
                <c:pt idx="9822">
                  <c:v>-1.5</c:v>
                </c:pt>
                <c:pt idx="9823">
                  <c:v>-1.4370000000000001</c:v>
                </c:pt>
                <c:pt idx="9824">
                  <c:v>-1.5</c:v>
                </c:pt>
                <c:pt idx="9825">
                  <c:v>-1.5</c:v>
                </c:pt>
                <c:pt idx="9826">
                  <c:v>-1.5</c:v>
                </c:pt>
                <c:pt idx="9827">
                  <c:v>-1.5</c:v>
                </c:pt>
                <c:pt idx="9828">
                  <c:v>-1.5</c:v>
                </c:pt>
                <c:pt idx="9829">
                  <c:v>-1.5</c:v>
                </c:pt>
                <c:pt idx="9830">
                  <c:v>-1.5620000000000001</c:v>
                </c:pt>
                <c:pt idx="9831">
                  <c:v>-1.5620000000000001</c:v>
                </c:pt>
                <c:pt idx="9832">
                  <c:v>-1.5620000000000001</c:v>
                </c:pt>
                <c:pt idx="9833">
                  <c:v>-1.5620000000000001</c:v>
                </c:pt>
                <c:pt idx="9834">
                  <c:v>-1.5620000000000001</c:v>
                </c:pt>
                <c:pt idx="9835">
                  <c:v>-1.625</c:v>
                </c:pt>
                <c:pt idx="9836">
                  <c:v>-1.625</c:v>
                </c:pt>
                <c:pt idx="9837">
                  <c:v>-1.625</c:v>
                </c:pt>
                <c:pt idx="9838">
                  <c:v>-1.625</c:v>
                </c:pt>
                <c:pt idx="9839">
                  <c:v>-1.625</c:v>
                </c:pt>
                <c:pt idx="9840">
                  <c:v>-1.625</c:v>
                </c:pt>
                <c:pt idx="9841">
                  <c:v>-1.625</c:v>
                </c:pt>
                <c:pt idx="9842">
                  <c:v>-1.625</c:v>
                </c:pt>
                <c:pt idx="9843">
                  <c:v>-1.625</c:v>
                </c:pt>
                <c:pt idx="9844">
                  <c:v>-1.6870000000000001</c:v>
                </c:pt>
                <c:pt idx="9845">
                  <c:v>-1.6870000000000001</c:v>
                </c:pt>
                <c:pt idx="9846">
                  <c:v>-1.625</c:v>
                </c:pt>
                <c:pt idx="9847">
                  <c:v>-1.6870000000000001</c:v>
                </c:pt>
                <c:pt idx="9848">
                  <c:v>-1.6870000000000001</c:v>
                </c:pt>
                <c:pt idx="9849">
                  <c:v>-1.625</c:v>
                </c:pt>
                <c:pt idx="9850">
                  <c:v>-1.625</c:v>
                </c:pt>
                <c:pt idx="9851">
                  <c:v>-1.6870000000000001</c:v>
                </c:pt>
                <c:pt idx="9852">
                  <c:v>-1.6870000000000001</c:v>
                </c:pt>
                <c:pt idx="9853">
                  <c:v>-1.6870000000000001</c:v>
                </c:pt>
                <c:pt idx="9854">
                  <c:v>-1.6870000000000001</c:v>
                </c:pt>
                <c:pt idx="9855">
                  <c:v>-1.75</c:v>
                </c:pt>
                <c:pt idx="9856">
                  <c:v>-1.75</c:v>
                </c:pt>
                <c:pt idx="9857">
                  <c:v>-1.75</c:v>
                </c:pt>
                <c:pt idx="9858">
                  <c:v>-1.75</c:v>
                </c:pt>
                <c:pt idx="9859">
                  <c:v>-1.75</c:v>
                </c:pt>
                <c:pt idx="9860">
                  <c:v>-1.8120000000000001</c:v>
                </c:pt>
                <c:pt idx="9861">
                  <c:v>-1.8120000000000001</c:v>
                </c:pt>
                <c:pt idx="9862">
                  <c:v>-1.8120000000000001</c:v>
                </c:pt>
                <c:pt idx="9863">
                  <c:v>-1.8120000000000001</c:v>
                </c:pt>
                <c:pt idx="9864">
                  <c:v>-1.8120000000000001</c:v>
                </c:pt>
                <c:pt idx="9865">
                  <c:v>-1.8120000000000001</c:v>
                </c:pt>
                <c:pt idx="9866">
                  <c:v>-1.8120000000000001</c:v>
                </c:pt>
                <c:pt idx="9867">
                  <c:v>-1.8120000000000001</c:v>
                </c:pt>
                <c:pt idx="9868">
                  <c:v>-1.8120000000000001</c:v>
                </c:pt>
                <c:pt idx="9869">
                  <c:v>-1.875</c:v>
                </c:pt>
                <c:pt idx="9870">
                  <c:v>-1.875</c:v>
                </c:pt>
                <c:pt idx="9871">
                  <c:v>-1.8120000000000001</c:v>
                </c:pt>
                <c:pt idx="9872">
                  <c:v>-1.875</c:v>
                </c:pt>
                <c:pt idx="9873">
                  <c:v>-1.875</c:v>
                </c:pt>
                <c:pt idx="9874">
                  <c:v>-1.8120000000000001</c:v>
                </c:pt>
                <c:pt idx="9875">
                  <c:v>-1.8120000000000001</c:v>
                </c:pt>
                <c:pt idx="9876">
                  <c:v>-1.875</c:v>
                </c:pt>
                <c:pt idx="9877">
                  <c:v>-1.8120000000000001</c:v>
                </c:pt>
                <c:pt idx="9878">
                  <c:v>-1.8120000000000001</c:v>
                </c:pt>
                <c:pt idx="9879">
                  <c:v>-1.75</c:v>
                </c:pt>
                <c:pt idx="9880">
                  <c:v>-1.75</c:v>
                </c:pt>
                <c:pt idx="9881">
                  <c:v>-1.75</c:v>
                </c:pt>
                <c:pt idx="9882">
                  <c:v>-1.6870000000000001</c:v>
                </c:pt>
                <c:pt idx="9883">
                  <c:v>-1.6870000000000001</c:v>
                </c:pt>
                <c:pt idx="9884">
                  <c:v>-1.6870000000000001</c:v>
                </c:pt>
                <c:pt idx="9885">
                  <c:v>-1.6870000000000001</c:v>
                </c:pt>
                <c:pt idx="9886">
                  <c:v>-1.6870000000000001</c:v>
                </c:pt>
                <c:pt idx="9887">
                  <c:v>-1.6870000000000001</c:v>
                </c:pt>
                <c:pt idx="9888">
                  <c:v>-1.75</c:v>
                </c:pt>
                <c:pt idx="9889">
                  <c:v>-1.75</c:v>
                </c:pt>
                <c:pt idx="9890">
                  <c:v>-1.75</c:v>
                </c:pt>
                <c:pt idx="9891">
                  <c:v>-1.75</c:v>
                </c:pt>
                <c:pt idx="9892">
                  <c:v>-1.75</c:v>
                </c:pt>
                <c:pt idx="9893">
                  <c:v>-1.75</c:v>
                </c:pt>
                <c:pt idx="9894">
                  <c:v>-1.75</c:v>
                </c:pt>
                <c:pt idx="9895">
                  <c:v>-1.75</c:v>
                </c:pt>
                <c:pt idx="9896">
                  <c:v>-1.75</c:v>
                </c:pt>
                <c:pt idx="9897">
                  <c:v>-1.75</c:v>
                </c:pt>
                <c:pt idx="9898">
                  <c:v>-1.75</c:v>
                </c:pt>
                <c:pt idx="9899">
                  <c:v>-1.75</c:v>
                </c:pt>
                <c:pt idx="9900">
                  <c:v>-1.75</c:v>
                </c:pt>
                <c:pt idx="9901">
                  <c:v>-1.75</c:v>
                </c:pt>
                <c:pt idx="9902">
                  <c:v>-1.75</c:v>
                </c:pt>
                <c:pt idx="9903">
                  <c:v>-1.75</c:v>
                </c:pt>
                <c:pt idx="9904">
                  <c:v>-1.75</c:v>
                </c:pt>
                <c:pt idx="9905">
                  <c:v>-1.75</c:v>
                </c:pt>
                <c:pt idx="9906">
                  <c:v>-1.75</c:v>
                </c:pt>
                <c:pt idx="9907">
                  <c:v>-1.75</c:v>
                </c:pt>
                <c:pt idx="9908">
                  <c:v>-1.75</c:v>
                </c:pt>
                <c:pt idx="9909">
                  <c:v>-1.75</c:v>
                </c:pt>
                <c:pt idx="9910">
                  <c:v>-1.8120000000000001</c:v>
                </c:pt>
                <c:pt idx="9911">
                  <c:v>-1.8120000000000001</c:v>
                </c:pt>
                <c:pt idx="9912">
                  <c:v>-1.8120000000000001</c:v>
                </c:pt>
                <c:pt idx="9913">
                  <c:v>-1.8120000000000001</c:v>
                </c:pt>
                <c:pt idx="9914">
                  <c:v>-1.75</c:v>
                </c:pt>
                <c:pt idx="9915">
                  <c:v>-1.8120000000000001</c:v>
                </c:pt>
                <c:pt idx="9916">
                  <c:v>-1.8120000000000001</c:v>
                </c:pt>
                <c:pt idx="9917">
                  <c:v>-1.8120000000000001</c:v>
                </c:pt>
                <c:pt idx="9918">
                  <c:v>-1.8120000000000001</c:v>
                </c:pt>
                <c:pt idx="9919">
                  <c:v>-1.8120000000000001</c:v>
                </c:pt>
                <c:pt idx="9920">
                  <c:v>-1.8120000000000001</c:v>
                </c:pt>
                <c:pt idx="9921">
                  <c:v>-1.8120000000000001</c:v>
                </c:pt>
                <c:pt idx="9922">
                  <c:v>-1.8120000000000001</c:v>
                </c:pt>
                <c:pt idx="9923">
                  <c:v>-1.8120000000000001</c:v>
                </c:pt>
                <c:pt idx="9924">
                  <c:v>-1.875</c:v>
                </c:pt>
                <c:pt idx="9925">
                  <c:v>-1.8120000000000001</c:v>
                </c:pt>
                <c:pt idx="9926">
                  <c:v>-1.875</c:v>
                </c:pt>
                <c:pt idx="9927">
                  <c:v>-1.8120000000000001</c:v>
                </c:pt>
                <c:pt idx="9928">
                  <c:v>-1.875</c:v>
                </c:pt>
                <c:pt idx="9929">
                  <c:v>-1.8120000000000001</c:v>
                </c:pt>
                <c:pt idx="9930">
                  <c:v>-1.8120000000000001</c:v>
                </c:pt>
                <c:pt idx="9931">
                  <c:v>-1.875</c:v>
                </c:pt>
                <c:pt idx="9932">
                  <c:v>-1.875</c:v>
                </c:pt>
                <c:pt idx="9933">
                  <c:v>-1.875</c:v>
                </c:pt>
                <c:pt idx="9934">
                  <c:v>-1.875</c:v>
                </c:pt>
                <c:pt idx="9935">
                  <c:v>-1.875</c:v>
                </c:pt>
                <c:pt idx="9936">
                  <c:v>-1.875</c:v>
                </c:pt>
                <c:pt idx="9937">
                  <c:v>-1.875</c:v>
                </c:pt>
                <c:pt idx="9938">
                  <c:v>-1.9370000000000001</c:v>
                </c:pt>
                <c:pt idx="9939">
                  <c:v>-1.9370000000000001</c:v>
                </c:pt>
                <c:pt idx="9940">
                  <c:v>-1.9370000000000001</c:v>
                </c:pt>
                <c:pt idx="9941">
                  <c:v>-1.9370000000000001</c:v>
                </c:pt>
                <c:pt idx="9942">
                  <c:v>-1.9370000000000001</c:v>
                </c:pt>
                <c:pt idx="9943">
                  <c:v>-1.9370000000000001</c:v>
                </c:pt>
                <c:pt idx="9944">
                  <c:v>-1.9370000000000001</c:v>
                </c:pt>
                <c:pt idx="9945">
                  <c:v>-1.9370000000000001</c:v>
                </c:pt>
                <c:pt idx="9946">
                  <c:v>-1.9370000000000001</c:v>
                </c:pt>
                <c:pt idx="9947">
                  <c:v>-1.9370000000000001</c:v>
                </c:pt>
                <c:pt idx="9948">
                  <c:v>-1.9370000000000001</c:v>
                </c:pt>
                <c:pt idx="9949">
                  <c:v>-1.9370000000000001</c:v>
                </c:pt>
                <c:pt idx="9950">
                  <c:v>-1.9370000000000001</c:v>
                </c:pt>
                <c:pt idx="9951">
                  <c:v>-2</c:v>
                </c:pt>
                <c:pt idx="9952">
                  <c:v>-2</c:v>
                </c:pt>
                <c:pt idx="9953">
                  <c:v>-2</c:v>
                </c:pt>
                <c:pt idx="9954">
                  <c:v>-2</c:v>
                </c:pt>
                <c:pt idx="9955">
                  <c:v>-2</c:v>
                </c:pt>
                <c:pt idx="9956">
                  <c:v>-2.0619999999999998</c:v>
                </c:pt>
                <c:pt idx="9957">
                  <c:v>-2.0619999999999998</c:v>
                </c:pt>
                <c:pt idx="9958">
                  <c:v>-2.0619999999999998</c:v>
                </c:pt>
                <c:pt idx="9959">
                  <c:v>-2.0619999999999998</c:v>
                </c:pt>
                <c:pt idx="9960">
                  <c:v>-2.0619999999999998</c:v>
                </c:pt>
                <c:pt idx="9961">
                  <c:v>-2.0619999999999998</c:v>
                </c:pt>
                <c:pt idx="9962">
                  <c:v>-2.0619999999999998</c:v>
                </c:pt>
                <c:pt idx="9963">
                  <c:v>-2.0619999999999998</c:v>
                </c:pt>
                <c:pt idx="9964">
                  <c:v>-2.0619999999999998</c:v>
                </c:pt>
                <c:pt idx="9965">
                  <c:v>-2.0619999999999998</c:v>
                </c:pt>
                <c:pt idx="9966">
                  <c:v>-2.0619999999999998</c:v>
                </c:pt>
                <c:pt idx="9967">
                  <c:v>-2.0619999999999998</c:v>
                </c:pt>
                <c:pt idx="9968">
                  <c:v>-2.125</c:v>
                </c:pt>
                <c:pt idx="9969">
                  <c:v>-2.0619999999999998</c:v>
                </c:pt>
                <c:pt idx="9970">
                  <c:v>-2.125</c:v>
                </c:pt>
                <c:pt idx="9971">
                  <c:v>-2.0619999999999998</c:v>
                </c:pt>
                <c:pt idx="9972">
                  <c:v>-2.0619999999999998</c:v>
                </c:pt>
                <c:pt idx="9973">
                  <c:v>-2.0619999999999998</c:v>
                </c:pt>
                <c:pt idx="9974">
                  <c:v>-2.0619999999999998</c:v>
                </c:pt>
                <c:pt idx="9975">
                  <c:v>-2.0619999999999998</c:v>
                </c:pt>
                <c:pt idx="9976">
                  <c:v>-2.0619999999999998</c:v>
                </c:pt>
                <c:pt idx="9977">
                  <c:v>-2.0619999999999998</c:v>
                </c:pt>
                <c:pt idx="9978">
                  <c:v>-2.0619999999999998</c:v>
                </c:pt>
                <c:pt idx="9979">
                  <c:v>-2.0619999999999998</c:v>
                </c:pt>
                <c:pt idx="9980">
                  <c:v>-2.0619999999999998</c:v>
                </c:pt>
                <c:pt idx="9981">
                  <c:v>-2.0619999999999998</c:v>
                </c:pt>
                <c:pt idx="9982">
                  <c:v>-2</c:v>
                </c:pt>
                <c:pt idx="9983">
                  <c:v>-2.0619999999999998</c:v>
                </c:pt>
                <c:pt idx="9984">
                  <c:v>-2</c:v>
                </c:pt>
                <c:pt idx="9985">
                  <c:v>-2</c:v>
                </c:pt>
                <c:pt idx="9986">
                  <c:v>-2</c:v>
                </c:pt>
                <c:pt idx="9987">
                  <c:v>-2</c:v>
                </c:pt>
                <c:pt idx="9988">
                  <c:v>-2</c:v>
                </c:pt>
                <c:pt idx="9989">
                  <c:v>-1.9370000000000001</c:v>
                </c:pt>
                <c:pt idx="9990">
                  <c:v>-2</c:v>
                </c:pt>
                <c:pt idx="9991">
                  <c:v>-1.9370000000000001</c:v>
                </c:pt>
                <c:pt idx="9992">
                  <c:v>-1.9370000000000001</c:v>
                </c:pt>
                <c:pt idx="9993">
                  <c:v>-1.9370000000000001</c:v>
                </c:pt>
                <c:pt idx="9994">
                  <c:v>-2</c:v>
                </c:pt>
                <c:pt idx="9995">
                  <c:v>-2</c:v>
                </c:pt>
                <c:pt idx="9996">
                  <c:v>-2</c:v>
                </c:pt>
                <c:pt idx="9997">
                  <c:v>-2</c:v>
                </c:pt>
                <c:pt idx="9998">
                  <c:v>-2</c:v>
                </c:pt>
                <c:pt idx="9999">
                  <c:v>-2</c:v>
                </c:pt>
                <c:pt idx="10000">
                  <c:v>-2</c:v>
                </c:pt>
                <c:pt idx="10001">
                  <c:v>-1.9370000000000001</c:v>
                </c:pt>
                <c:pt idx="10002">
                  <c:v>-2</c:v>
                </c:pt>
                <c:pt idx="10003">
                  <c:v>-2</c:v>
                </c:pt>
                <c:pt idx="10004">
                  <c:v>-2</c:v>
                </c:pt>
                <c:pt idx="10005">
                  <c:v>-2</c:v>
                </c:pt>
                <c:pt idx="10006">
                  <c:v>-2</c:v>
                </c:pt>
                <c:pt idx="10007">
                  <c:v>-2</c:v>
                </c:pt>
                <c:pt idx="10008">
                  <c:v>-2</c:v>
                </c:pt>
                <c:pt idx="10009">
                  <c:v>-2</c:v>
                </c:pt>
                <c:pt idx="10010">
                  <c:v>-2</c:v>
                </c:pt>
                <c:pt idx="10011">
                  <c:v>-2</c:v>
                </c:pt>
                <c:pt idx="10012">
                  <c:v>-2</c:v>
                </c:pt>
                <c:pt idx="10013">
                  <c:v>-1.9370000000000001</c:v>
                </c:pt>
                <c:pt idx="10014">
                  <c:v>-2</c:v>
                </c:pt>
                <c:pt idx="10015">
                  <c:v>-1.9370000000000001</c:v>
                </c:pt>
                <c:pt idx="10016">
                  <c:v>-1.9370000000000001</c:v>
                </c:pt>
                <c:pt idx="10017">
                  <c:v>-2</c:v>
                </c:pt>
                <c:pt idx="10018">
                  <c:v>-1.9370000000000001</c:v>
                </c:pt>
                <c:pt idx="10019">
                  <c:v>-1.9370000000000001</c:v>
                </c:pt>
                <c:pt idx="10020">
                  <c:v>-2</c:v>
                </c:pt>
                <c:pt idx="10021">
                  <c:v>-1.9370000000000001</c:v>
                </c:pt>
                <c:pt idx="10022">
                  <c:v>-1.9370000000000001</c:v>
                </c:pt>
                <c:pt idx="10023">
                  <c:v>-1.9370000000000001</c:v>
                </c:pt>
                <c:pt idx="10024">
                  <c:v>-1.9370000000000001</c:v>
                </c:pt>
                <c:pt idx="10025">
                  <c:v>-1.9370000000000001</c:v>
                </c:pt>
                <c:pt idx="10026">
                  <c:v>-1.875</c:v>
                </c:pt>
                <c:pt idx="10027">
                  <c:v>-1.875</c:v>
                </c:pt>
                <c:pt idx="10028">
                  <c:v>-1.875</c:v>
                </c:pt>
                <c:pt idx="10029">
                  <c:v>-1.875</c:v>
                </c:pt>
                <c:pt idx="10030">
                  <c:v>-1.875</c:v>
                </c:pt>
                <c:pt idx="10031">
                  <c:v>-1.875</c:v>
                </c:pt>
                <c:pt idx="10032">
                  <c:v>-1.875</c:v>
                </c:pt>
                <c:pt idx="10033">
                  <c:v>-1.875</c:v>
                </c:pt>
                <c:pt idx="10034">
                  <c:v>-1.875</c:v>
                </c:pt>
                <c:pt idx="10035">
                  <c:v>-1.875</c:v>
                </c:pt>
                <c:pt idx="10036">
                  <c:v>-1.875</c:v>
                </c:pt>
                <c:pt idx="10037">
                  <c:v>-1.875</c:v>
                </c:pt>
                <c:pt idx="10038">
                  <c:v>-1.875</c:v>
                </c:pt>
                <c:pt idx="10039">
                  <c:v>-1.875</c:v>
                </c:pt>
                <c:pt idx="10040">
                  <c:v>-1.875</c:v>
                </c:pt>
                <c:pt idx="10041">
                  <c:v>-1.8120000000000001</c:v>
                </c:pt>
                <c:pt idx="10042">
                  <c:v>-1.8120000000000001</c:v>
                </c:pt>
                <c:pt idx="10043">
                  <c:v>-1.8120000000000001</c:v>
                </c:pt>
                <c:pt idx="10044">
                  <c:v>-1.8120000000000001</c:v>
                </c:pt>
                <c:pt idx="10045">
                  <c:v>-1.8120000000000001</c:v>
                </c:pt>
                <c:pt idx="10046">
                  <c:v>-1.875</c:v>
                </c:pt>
                <c:pt idx="10047">
                  <c:v>-1.875</c:v>
                </c:pt>
                <c:pt idx="10048">
                  <c:v>-1.875</c:v>
                </c:pt>
                <c:pt idx="10049">
                  <c:v>-1.875</c:v>
                </c:pt>
                <c:pt idx="10050">
                  <c:v>-1.875</c:v>
                </c:pt>
                <c:pt idx="10051">
                  <c:v>-1.875</c:v>
                </c:pt>
                <c:pt idx="10052">
                  <c:v>-1.875</c:v>
                </c:pt>
                <c:pt idx="10053">
                  <c:v>-1.8120000000000001</c:v>
                </c:pt>
                <c:pt idx="10054">
                  <c:v>-1.875</c:v>
                </c:pt>
                <c:pt idx="10055">
                  <c:v>-1.8120000000000001</c:v>
                </c:pt>
                <c:pt idx="10056">
                  <c:v>-1.875</c:v>
                </c:pt>
                <c:pt idx="10057">
                  <c:v>-1.8120000000000001</c:v>
                </c:pt>
                <c:pt idx="10058">
                  <c:v>-1.875</c:v>
                </c:pt>
                <c:pt idx="10059">
                  <c:v>-1.875</c:v>
                </c:pt>
                <c:pt idx="10060">
                  <c:v>-1.875</c:v>
                </c:pt>
                <c:pt idx="10061">
                  <c:v>-1.875</c:v>
                </c:pt>
                <c:pt idx="10062">
                  <c:v>-1.875</c:v>
                </c:pt>
                <c:pt idx="10063">
                  <c:v>-1.875</c:v>
                </c:pt>
                <c:pt idx="10064">
                  <c:v>-1.875</c:v>
                </c:pt>
                <c:pt idx="10065">
                  <c:v>-1.875</c:v>
                </c:pt>
                <c:pt idx="10066">
                  <c:v>-1.875</c:v>
                </c:pt>
                <c:pt idx="10067">
                  <c:v>-1.875</c:v>
                </c:pt>
                <c:pt idx="10068">
                  <c:v>-1.9370000000000001</c:v>
                </c:pt>
                <c:pt idx="10069">
                  <c:v>-1.875</c:v>
                </c:pt>
                <c:pt idx="10070">
                  <c:v>-1.875</c:v>
                </c:pt>
                <c:pt idx="10071">
                  <c:v>-1.875</c:v>
                </c:pt>
                <c:pt idx="10072">
                  <c:v>-1.875</c:v>
                </c:pt>
                <c:pt idx="10073">
                  <c:v>-1.875</c:v>
                </c:pt>
                <c:pt idx="10074">
                  <c:v>-1.875</c:v>
                </c:pt>
                <c:pt idx="10075">
                  <c:v>-1.8120000000000001</c:v>
                </c:pt>
                <c:pt idx="10076">
                  <c:v>-1.8120000000000001</c:v>
                </c:pt>
                <c:pt idx="10077">
                  <c:v>-1.8120000000000001</c:v>
                </c:pt>
                <c:pt idx="10078">
                  <c:v>-1.8120000000000001</c:v>
                </c:pt>
                <c:pt idx="10079">
                  <c:v>-1.8120000000000001</c:v>
                </c:pt>
                <c:pt idx="10080">
                  <c:v>-1.75</c:v>
                </c:pt>
                <c:pt idx="10081">
                  <c:v>-1.75</c:v>
                </c:pt>
                <c:pt idx="10082">
                  <c:v>-1.6870000000000001</c:v>
                </c:pt>
                <c:pt idx="10083">
                  <c:v>-1.6870000000000001</c:v>
                </c:pt>
                <c:pt idx="10084">
                  <c:v>-1.6870000000000001</c:v>
                </c:pt>
                <c:pt idx="10085">
                  <c:v>-1.625</c:v>
                </c:pt>
                <c:pt idx="10086">
                  <c:v>-1.6870000000000001</c:v>
                </c:pt>
                <c:pt idx="10087">
                  <c:v>-1.625</c:v>
                </c:pt>
                <c:pt idx="10088">
                  <c:v>-1.625</c:v>
                </c:pt>
                <c:pt idx="10089">
                  <c:v>-1.625</c:v>
                </c:pt>
                <c:pt idx="10090">
                  <c:v>-1.625</c:v>
                </c:pt>
                <c:pt idx="10091">
                  <c:v>-1.625</c:v>
                </c:pt>
                <c:pt idx="10092">
                  <c:v>-1.625</c:v>
                </c:pt>
                <c:pt idx="10093">
                  <c:v>-1.625</c:v>
                </c:pt>
                <c:pt idx="10094">
                  <c:v>-1.625</c:v>
                </c:pt>
                <c:pt idx="10095">
                  <c:v>-1.5620000000000001</c:v>
                </c:pt>
                <c:pt idx="10096">
                  <c:v>-1.5620000000000001</c:v>
                </c:pt>
                <c:pt idx="10097">
                  <c:v>-1.5620000000000001</c:v>
                </c:pt>
                <c:pt idx="10098">
                  <c:v>-1.5620000000000001</c:v>
                </c:pt>
                <c:pt idx="10099">
                  <c:v>-1.5620000000000001</c:v>
                </c:pt>
                <c:pt idx="10100">
                  <c:v>-1.5</c:v>
                </c:pt>
                <c:pt idx="10101">
                  <c:v>-1.5</c:v>
                </c:pt>
                <c:pt idx="10102">
                  <c:v>-1.5</c:v>
                </c:pt>
                <c:pt idx="10103">
                  <c:v>-1.5</c:v>
                </c:pt>
                <c:pt idx="10104">
                  <c:v>-1.5</c:v>
                </c:pt>
                <c:pt idx="10105">
                  <c:v>-1.5</c:v>
                </c:pt>
                <c:pt idx="10106">
                  <c:v>-1.5</c:v>
                </c:pt>
                <c:pt idx="10107">
                  <c:v>-1.5</c:v>
                </c:pt>
                <c:pt idx="10108">
                  <c:v>-1.5</c:v>
                </c:pt>
                <c:pt idx="10109">
                  <c:v>-1.5</c:v>
                </c:pt>
                <c:pt idx="10110">
                  <c:v>-1.5</c:v>
                </c:pt>
                <c:pt idx="10111">
                  <c:v>-1.5</c:v>
                </c:pt>
                <c:pt idx="10112">
                  <c:v>-1.5</c:v>
                </c:pt>
                <c:pt idx="10113">
                  <c:v>-1.5620000000000001</c:v>
                </c:pt>
                <c:pt idx="10114">
                  <c:v>-1.5</c:v>
                </c:pt>
                <c:pt idx="10115">
                  <c:v>-1.5</c:v>
                </c:pt>
                <c:pt idx="10116">
                  <c:v>-1.5</c:v>
                </c:pt>
                <c:pt idx="10117">
                  <c:v>-1.5</c:v>
                </c:pt>
                <c:pt idx="10118">
                  <c:v>-1.5</c:v>
                </c:pt>
                <c:pt idx="10119">
                  <c:v>-1.5</c:v>
                </c:pt>
                <c:pt idx="10120">
                  <c:v>-1.4370000000000001</c:v>
                </c:pt>
                <c:pt idx="10121">
                  <c:v>-1.4370000000000001</c:v>
                </c:pt>
                <c:pt idx="10122">
                  <c:v>-1.4370000000000001</c:v>
                </c:pt>
                <c:pt idx="10123">
                  <c:v>-1.4370000000000001</c:v>
                </c:pt>
                <c:pt idx="10124">
                  <c:v>-1.4370000000000001</c:v>
                </c:pt>
                <c:pt idx="10125">
                  <c:v>-1.375</c:v>
                </c:pt>
                <c:pt idx="10126">
                  <c:v>-1.375</c:v>
                </c:pt>
                <c:pt idx="10127">
                  <c:v>-1.375</c:v>
                </c:pt>
                <c:pt idx="10128">
                  <c:v>-1.375</c:v>
                </c:pt>
                <c:pt idx="10129">
                  <c:v>-1.375</c:v>
                </c:pt>
                <c:pt idx="10130">
                  <c:v>-1.375</c:v>
                </c:pt>
                <c:pt idx="10131">
                  <c:v>-1.375</c:v>
                </c:pt>
                <c:pt idx="10132">
                  <c:v>-1.375</c:v>
                </c:pt>
                <c:pt idx="10133">
                  <c:v>-1.3120000000000001</c:v>
                </c:pt>
                <c:pt idx="10134">
                  <c:v>-1.3120000000000001</c:v>
                </c:pt>
                <c:pt idx="10135">
                  <c:v>-1.3120000000000001</c:v>
                </c:pt>
                <c:pt idx="10136">
                  <c:v>-1.3120000000000001</c:v>
                </c:pt>
                <c:pt idx="10137">
                  <c:v>-1.25</c:v>
                </c:pt>
                <c:pt idx="10138">
                  <c:v>-1.25</c:v>
                </c:pt>
                <c:pt idx="10139">
                  <c:v>-1.25</c:v>
                </c:pt>
                <c:pt idx="10140">
                  <c:v>-1.25</c:v>
                </c:pt>
                <c:pt idx="10141">
                  <c:v>-1.25</c:v>
                </c:pt>
                <c:pt idx="10142">
                  <c:v>-1.25</c:v>
                </c:pt>
                <c:pt idx="10143">
                  <c:v>-1.25</c:v>
                </c:pt>
                <c:pt idx="10144">
                  <c:v>-1.25</c:v>
                </c:pt>
                <c:pt idx="10145">
                  <c:v>-1.1870000000000001</c:v>
                </c:pt>
                <c:pt idx="10146">
                  <c:v>-1.1870000000000001</c:v>
                </c:pt>
                <c:pt idx="10147">
                  <c:v>-1.1870000000000001</c:v>
                </c:pt>
                <c:pt idx="10148">
                  <c:v>-1.1870000000000001</c:v>
                </c:pt>
                <c:pt idx="10149">
                  <c:v>-1.1870000000000001</c:v>
                </c:pt>
                <c:pt idx="10150">
                  <c:v>-1.1870000000000001</c:v>
                </c:pt>
                <c:pt idx="10151">
                  <c:v>-1.1870000000000001</c:v>
                </c:pt>
                <c:pt idx="10152">
                  <c:v>-1.1870000000000001</c:v>
                </c:pt>
                <c:pt idx="10153">
                  <c:v>-1.1870000000000001</c:v>
                </c:pt>
                <c:pt idx="10154">
                  <c:v>-1.1870000000000001</c:v>
                </c:pt>
                <c:pt idx="10155">
                  <c:v>-1.1870000000000001</c:v>
                </c:pt>
                <c:pt idx="10156">
                  <c:v>-1.25</c:v>
                </c:pt>
                <c:pt idx="10157">
                  <c:v>-1.25</c:v>
                </c:pt>
                <c:pt idx="10158">
                  <c:v>-1.3120000000000001</c:v>
                </c:pt>
                <c:pt idx="10159">
                  <c:v>-1.3120000000000001</c:v>
                </c:pt>
                <c:pt idx="10160">
                  <c:v>-1.3120000000000001</c:v>
                </c:pt>
                <c:pt idx="10161">
                  <c:v>-1.3120000000000001</c:v>
                </c:pt>
                <c:pt idx="10162">
                  <c:v>-1.375</c:v>
                </c:pt>
                <c:pt idx="10163">
                  <c:v>-1.375</c:v>
                </c:pt>
                <c:pt idx="10164">
                  <c:v>-1.375</c:v>
                </c:pt>
                <c:pt idx="10165">
                  <c:v>-1.4370000000000001</c:v>
                </c:pt>
                <c:pt idx="10166">
                  <c:v>-1.4370000000000001</c:v>
                </c:pt>
                <c:pt idx="10167">
                  <c:v>-1.4370000000000001</c:v>
                </c:pt>
                <c:pt idx="10168">
                  <c:v>-1.4370000000000001</c:v>
                </c:pt>
                <c:pt idx="10169">
                  <c:v>-1.4370000000000001</c:v>
                </c:pt>
                <c:pt idx="10170">
                  <c:v>-1.4370000000000001</c:v>
                </c:pt>
                <c:pt idx="10171">
                  <c:v>-1.5</c:v>
                </c:pt>
                <c:pt idx="10172">
                  <c:v>-1.5</c:v>
                </c:pt>
                <c:pt idx="10173">
                  <c:v>-1.5</c:v>
                </c:pt>
                <c:pt idx="10174">
                  <c:v>-1.5</c:v>
                </c:pt>
                <c:pt idx="10175">
                  <c:v>-1.5</c:v>
                </c:pt>
                <c:pt idx="10176">
                  <c:v>-1.5620000000000001</c:v>
                </c:pt>
                <c:pt idx="10177">
                  <c:v>-1.5620000000000001</c:v>
                </c:pt>
                <c:pt idx="10178">
                  <c:v>-1.5620000000000001</c:v>
                </c:pt>
                <c:pt idx="10179">
                  <c:v>-1.5620000000000001</c:v>
                </c:pt>
                <c:pt idx="10180">
                  <c:v>-1.625</c:v>
                </c:pt>
                <c:pt idx="10181">
                  <c:v>-1.625</c:v>
                </c:pt>
                <c:pt idx="10182">
                  <c:v>-1.625</c:v>
                </c:pt>
                <c:pt idx="10183">
                  <c:v>-1.6870000000000001</c:v>
                </c:pt>
                <c:pt idx="10184">
                  <c:v>-1.6870000000000001</c:v>
                </c:pt>
                <c:pt idx="10185">
                  <c:v>-1.6870000000000001</c:v>
                </c:pt>
                <c:pt idx="10186">
                  <c:v>-1.6870000000000001</c:v>
                </c:pt>
                <c:pt idx="10187">
                  <c:v>-1.6870000000000001</c:v>
                </c:pt>
                <c:pt idx="10188">
                  <c:v>-1.6870000000000001</c:v>
                </c:pt>
                <c:pt idx="10189">
                  <c:v>-1.6870000000000001</c:v>
                </c:pt>
                <c:pt idx="10190">
                  <c:v>-1.6870000000000001</c:v>
                </c:pt>
                <c:pt idx="10191">
                  <c:v>-1.6870000000000001</c:v>
                </c:pt>
                <c:pt idx="10192">
                  <c:v>-1.6870000000000001</c:v>
                </c:pt>
                <c:pt idx="10193">
                  <c:v>-1.6870000000000001</c:v>
                </c:pt>
                <c:pt idx="10194">
                  <c:v>-1.6870000000000001</c:v>
                </c:pt>
                <c:pt idx="10195">
                  <c:v>-1.625</c:v>
                </c:pt>
                <c:pt idx="10196">
                  <c:v>-1.625</c:v>
                </c:pt>
                <c:pt idx="10197">
                  <c:v>-1.625</c:v>
                </c:pt>
                <c:pt idx="10198">
                  <c:v>-1.625</c:v>
                </c:pt>
                <c:pt idx="10199">
                  <c:v>-1.625</c:v>
                </c:pt>
                <c:pt idx="10200">
                  <c:v>-1.625</c:v>
                </c:pt>
                <c:pt idx="10201">
                  <c:v>-1.625</c:v>
                </c:pt>
                <c:pt idx="10202">
                  <c:v>-1.625</c:v>
                </c:pt>
                <c:pt idx="10203">
                  <c:v>-1.625</c:v>
                </c:pt>
                <c:pt idx="10204">
                  <c:v>-1.6870000000000001</c:v>
                </c:pt>
                <c:pt idx="10205">
                  <c:v>-1.6870000000000001</c:v>
                </c:pt>
                <c:pt idx="10206">
                  <c:v>-1.6870000000000001</c:v>
                </c:pt>
                <c:pt idx="10207">
                  <c:v>-1.6870000000000001</c:v>
                </c:pt>
                <c:pt idx="10208">
                  <c:v>-1.6870000000000001</c:v>
                </c:pt>
                <c:pt idx="10209">
                  <c:v>-1.6870000000000001</c:v>
                </c:pt>
                <c:pt idx="10210">
                  <c:v>-1.6870000000000001</c:v>
                </c:pt>
                <c:pt idx="10211">
                  <c:v>-1.6870000000000001</c:v>
                </c:pt>
                <c:pt idx="10212">
                  <c:v>-1.6870000000000001</c:v>
                </c:pt>
                <c:pt idx="10213">
                  <c:v>-1.6870000000000001</c:v>
                </c:pt>
                <c:pt idx="10214">
                  <c:v>-1.6870000000000001</c:v>
                </c:pt>
                <c:pt idx="10215">
                  <c:v>-1.6870000000000001</c:v>
                </c:pt>
                <c:pt idx="10216">
                  <c:v>-1.625</c:v>
                </c:pt>
                <c:pt idx="10217">
                  <c:v>-1.625</c:v>
                </c:pt>
                <c:pt idx="10218">
                  <c:v>-1.6870000000000001</c:v>
                </c:pt>
                <c:pt idx="10219">
                  <c:v>-1.625</c:v>
                </c:pt>
                <c:pt idx="10220">
                  <c:v>-1.625</c:v>
                </c:pt>
                <c:pt idx="10221">
                  <c:v>-1.625</c:v>
                </c:pt>
                <c:pt idx="10222">
                  <c:v>-1.625</c:v>
                </c:pt>
                <c:pt idx="10223">
                  <c:v>-1.625</c:v>
                </c:pt>
                <c:pt idx="10224">
                  <c:v>-1.6870000000000001</c:v>
                </c:pt>
                <c:pt idx="10225">
                  <c:v>-1.6870000000000001</c:v>
                </c:pt>
                <c:pt idx="10226">
                  <c:v>-1.6870000000000001</c:v>
                </c:pt>
                <c:pt idx="10227">
                  <c:v>-1.6870000000000001</c:v>
                </c:pt>
                <c:pt idx="10228">
                  <c:v>-1.6870000000000001</c:v>
                </c:pt>
                <c:pt idx="10229">
                  <c:v>-1.6870000000000001</c:v>
                </c:pt>
                <c:pt idx="10230">
                  <c:v>-1.6870000000000001</c:v>
                </c:pt>
                <c:pt idx="10231">
                  <c:v>-1.6870000000000001</c:v>
                </c:pt>
                <c:pt idx="10232">
                  <c:v>-1.6870000000000001</c:v>
                </c:pt>
                <c:pt idx="10233">
                  <c:v>-1.6870000000000001</c:v>
                </c:pt>
                <c:pt idx="10234">
                  <c:v>-1.6870000000000001</c:v>
                </c:pt>
                <c:pt idx="10235">
                  <c:v>-1.6870000000000001</c:v>
                </c:pt>
                <c:pt idx="10236">
                  <c:v>-1.6870000000000001</c:v>
                </c:pt>
                <c:pt idx="10237">
                  <c:v>-1.625</c:v>
                </c:pt>
                <c:pt idx="10238">
                  <c:v>-1.6870000000000001</c:v>
                </c:pt>
                <c:pt idx="10239">
                  <c:v>-1.625</c:v>
                </c:pt>
                <c:pt idx="10240">
                  <c:v>-1.6870000000000001</c:v>
                </c:pt>
                <c:pt idx="10241">
                  <c:v>-1.6870000000000001</c:v>
                </c:pt>
                <c:pt idx="10242">
                  <c:v>-1.6870000000000001</c:v>
                </c:pt>
                <c:pt idx="10243">
                  <c:v>-1.6870000000000001</c:v>
                </c:pt>
                <c:pt idx="10244">
                  <c:v>-1.6870000000000001</c:v>
                </c:pt>
                <c:pt idx="10245">
                  <c:v>-1.6870000000000001</c:v>
                </c:pt>
                <c:pt idx="10246">
                  <c:v>-1.6870000000000001</c:v>
                </c:pt>
                <c:pt idx="10247">
                  <c:v>-1.6870000000000001</c:v>
                </c:pt>
                <c:pt idx="10248">
                  <c:v>-1.75</c:v>
                </c:pt>
                <c:pt idx="10249">
                  <c:v>-1.75</c:v>
                </c:pt>
                <c:pt idx="10250">
                  <c:v>-1.75</c:v>
                </c:pt>
                <c:pt idx="10251">
                  <c:v>-1.75</c:v>
                </c:pt>
                <c:pt idx="10252">
                  <c:v>-1.75</c:v>
                </c:pt>
                <c:pt idx="10253">
                  <c:v>-1.75</c:v>
                </c:pt>
                <c:pt idx="10254">
                  <c:v>-1.75</c:v>
                </c:pt>
                <c:pt idx="10255">
                  <c:v>-1.75</c:v>
                </c:pt>
                <c:pt idx="10256">
                  <c:v>-1.75</c:v>
                </c:pt>
                <c:pt idx="10257">
                  <c:v>-1.75</c:v>
                </c:pt>
                <c:pt idx="10258">
                  <c:v>-1.75</c:v>
                </c:pt>
                <c:pt idx="10259">
                  <c:v>-1.75</c:v>
                </c:pt>
                <c:pt idx="10260">
                  <c:v>-1.75</c:v>
                </c:pt>
                <c:pt idx="10261">
                  <c:v>-1.8120000000000001</c:v>
                </c:pt>
                <c:pt idx="10262">
                  <c:v>-1.8120000000000001</c:v>
                </c:pt>
                <c:pt idx="10263">
                  <c:v>-1.8120000000000001</c:v>
                </c:pt>
                <c:pt idx="10264">
                  <c:v>-1.875</c:v>
                </c:pt>
                <c:pt idx="10265">
                  <c:v>-1.8120000000000001</c:v>
                </c:pt>
                <c:pt idx="10266">
                  <c:v>-1.875</c:v>
                </c:pt>
                <c:pt idx="10267">
                  <c:v>-1.875</c:v>
                </c:pt>
                <c:pt idx="10268">
                  <c:v>-1.875</c:v>
                </c:pt>
                <c:pt idx="10269">
                  <c:v>-1.875</c:v>
                </c:pt>
                <c:pt idx="10270">
                  <c:v>-1.9370000000000001</c:v>
                </c:pt>
                <c:pt idx="10271">
                  <c:v>-1.9370000000000001</c:v>
                </c:pt>
                <c:pt idx="10272">
                  <c:v>-1.9370000000000001</c:v>
                </c:pt>
                <c:pt idx="10273">
                  <c:v>-1.9370000000000001</c:v>
                </c:pt>
                <c:pt idx="10274">
                  <c:v>-1.9370000000000001</c:v>
                </c:pt>
                <c:pt idx="10275">
                  <c:v>-1.9370000000000001</c:v>
                </c:pt>
                <c:pt idx="10276">
                  <c:v>-1.9370000000000001</c:v>
                </c:pt>
                <c:pt idx="10277">
                  <c:v>-1.9370000000000001</c:v>
                </c:pt>
                <c:pt idx="10278">
                  <c:v>-1.9370000000000001</c:v>
                </c:pt>
                <c:pt idx="10279">
                  <c:v>-1.9370000000000001</c:v>
                </c:pt>
                <c:pt idx="10280">
                  <c:v>-1.9370000000000001</c:v>
                </c:pt>
                <c:pt idx="10281">
                  <c:v>-1.9370000000000001</c:v>
                </c:pt>
                <c:pt idx="10282">
                  <c:v>-1.9370000000000001</c:v>
                </c:pt>
                <c:pt idx="10283">
                  <c:v>-1.9370000000000001</c:v>
                </c:pt>
                <c:pt idx="10284">
                  <c:v>-1.9370000000000001</c:v>
                </c:pt>
                <c:pt idx="10285">
                  <c:v>-2</c:v>
                </c:pt>
                <c:pt idx="10286">
                  <c:v>-2</c:v>
                </c:pt>
                <c:pt idx="10287">
                  <c:v>-2</c:v>
                </c:pt>
                <c:pt idx="10288">
                  <c:v>-2</c:v>
                </c:pt>
                <c:pt idx="10289">
                  <c:v>-2</c:v>
                </c:pt>
                <c:pt idx="10290">
                  <c:v>-2</c:v>
                </c:pt>
                <c:pt idx="10291">
                  <c:v>-1.9370000000000001</c:v>
                </c:pt>
                <c:pt idx="10292">
                  <c:v>-2</c:v>
                </c:pt>
                <c:pt idx="10293">
                  <c:v>-2</c:v>
                </c:pt>
                <c:pt idx="10294">
                  <c:v>-2</c:v>
                </c:pt>
                <c:pt idx="10295">
                  <c:v>-2</c:v>
                </c:pt>
                <c:pt idx="10296">
                  <c:v>-2</c:v>
                </c:pt>
                <c:pt idx="10297">
                  <c:v>-2</c:v>
                </c:pt>
                <c:pt idx="10298">
                  <c:v>-2</c:v>
                </c:pt>
                <c:pt idx="10299">
                  <c:v>-2</c:v>
                </c:pt>
                <c:pt idx="10300">
                  <c:v>-2</c:v>
                </c:pt>
                <c:pt idx="10301">
                  <c:v>-2</c:v>
                </c:pt>
                <c:pt idx="10302">
                  <c:v>-1.9370000000000001</c:v>
                </c:pt>
                <c:pt idx="10303">
                  <c:v>-1.9370000000000001</c:v>
                </c:pt>
                <c:pt idx="10304">
                  <c:v>-1.9370000000000001</c:v>
                </c:pt>
                <c:pt idx="10305">
                  <c:v>-1.9370000000000001</c:v>
                </c:pt>
                <c:pt idx="10306">
                  <c:v>-1.9370000000000001</c:v>
                </c:pt>
                <c:pt idx="10307">
                  <c:v>-1.9370000000000001</c:v>
                </c:pt>
                <c:pt idx="10308">
                  <c:v>-1.9370000000000001</c:v>
                </c:pt>
                <c:pt idx="10309">
                  <c:v>-1.9370000000000001</c:v>
                </c:pt>
                <c:pt idx="10310">
                  <c:v>-2</c:v>
                </c:pt>
                <c:pt idx="10311">
                  <c:v>-2</c:v>
                </c:pt>
                <c:pt idx="10312">
                  <c:v>-2</c:v>
                </c:pt>
                <c:pt idx="10313">
                  <c:v>-2</c:v>
                </c:pt>
                <c:pt idx="10314">
                  <c:v>-2</c:v>
                </c:pt>
                <c:pt idx="10315">
                  <c:v>-2</c:v>
                </c:pt>
                <c:pt idx="10316">
                  <c:v>-2</c:v>
                </c:pt>
                <c:pt idx="10317">
                  <c:v>-2</c:v>
                </c:pt>
                <c:pt idx="10318">
                  <c:v>-2</c:v>
                </c:pt>
                <c:pt idx="10319">
                  <c:v>-1.9370000000000001</c:v>
                </c:pt>
                <c:pt idx="10320">
                  <c:v>-1.9370000000000001</c:v>
                </c:pt>
                <c:pt idx="10321">
                  <c:v>-1.9370000000000001</c:v>
                </c:pt>
                <c:pt idx="10322">
                  <c:v>-1.9370000000000001</c:v>
                </c:pt>
                <c:pt idx="10323">
                  <c:v>-1.9370000000000001</c:v>
                </c:pt>
                <c:pt idx="10324">
                  <c:v>-1.9370000000000001</c:v>
                </c:pt>
                <c:pt idx="10325">
                  <c:v>-1.9370000000000001</c:v>
                </c:pt>
                <c:pt idx="10326">
                  <c:v>-1.9370000000000001</c:v>
                </c:pt>
                <c:pt idx="10327">
                  <c:v>-1.9370000000000001</c:v>
                </c:pt>
                <c:pt idx="10328">
                  <c:v>-1.9370000000000001</c:v>
                </c:pt>
                <c:pt idx="10329">
                  <c:v>-1.9370000000000001</c:v>
                </c:pt>
                <c:pt idx="10330">
                  <c:v>-1.9370000000000001</c:v>
                </c:pt>
                <c:pt idx="10331">
                  <c:v>-1.9370000000000001</c:v>
                </c:pt>
                <c:pt idx="10332">
                  <c:v>-1.9370000000000001</c:v>
                </c:pt>
                <c:pt idx="10333">
                  <c:v>-1.9370000000000001</c:v>
                </c:pt>
                <c:pt idx="10334">
                  <c:v>-1.9370000000000001</c:v>
                </c:pt>
                <c:pt idx="10335">
                  <c:v>-1.9370000000000001</c:v>
                </c:pt>
                <c:pt idx="10336">
                  <c:v>-1.9370000000000001</c:v>
                </c:pt>
                <c:pt idx="10337">
                  <c:v>-1.9370000000000001</c:v>
                </c:pt>
                <c:pt idx="10338">
                  <c:v>-1.9370000000000001</c:v>
                </c:pt>
                <c:pt idx="10339">
                  <c:v>-2</c:v>
                </c:pt>
                <c:pt idx="10340">
                  <c:v>-1.9370000000000001</c:v>
                </c:pt>
                <c:pt idx="10341">
                  <c:v>-1.9370000000000001</c:v>
                </c:pt>
                <c:pt idx="10342">
                  <c:v>-1.9370000000000001</c:v>
                </c:pt>
                <c:pt idx="10343">
                  <c:v>-2</c:v>
                </c:pt>
                <c:pt idx="10344">
                  <c:v>-1.9370000000000001</c:v>
                </c:pt>
                <c:pt idx="10345">
                  <c:v>-1.9370000000000001</c:v>
                </c:pt>
                <c:pt idx="10346">
                  <c:v>-1.9370000000000001</c:v>
                </c:pt>
                <c:pt idx="10347">
                  <c:v>-1.9370000000000001</c:v>
                </c:pt>
                <c:pt idx="10348">
                  <c:v>-1.9370000000000001</c:v>
                </c:pt>
                <c:pt idx="10349">
                  <c:v>-1.9370000000000001</c:v>
                </c:pt>
                <c:pt idx="10350">
                  <c:v>-1.9370000000000001</c:v>
                </c:pt>
                <c:pt idx="10351">
                  <c:v>-1.9370000000000001</c:v>
                </c:pt>
                <c:pt idx="10352">
                  <c:v>-1.9370000000000001</c:v>
                </c:pt>
                <c:pt idx="10353">
                  <c:v>-1.9370000000000001</c:v>
                </c:pt>
                <c:pt idx="10354">
                  <c:v>-1.9370000000000001</c:v>
                </c:pt>
                <c:pt idx="10355">
                  <c:v>-1.9370000000000001</c:v>
                </c:pt>
                <c:pt idx="10356">
                  <c:v>-1.9370000000000001</c:v>
                </c:pt>
                <c:pt idx="10357">
                  <c:v>-1.9370000000000001</c:v>
                </c:pt>
                <c:pt idx="10358">
                  <c:v>-1.9370000000000001</c:v>
                </c:pt>
                <c:pt idx="10359">
                  <c:v>-1.9370000000000001</c:v>
                </c:pt>
                <c:pt idx="10360">
                  <c:v>-1.9370000000000001</c:v>
                </c:pt>
                <c:pt idx="10361">
                  <c:v>-1.9370000000000001</c:v>
                </c:pt>
                <c:pt idx="10362">
                  <c:v>-1.9370000000000001</c:v>
                </c:pt>
                <c:pt idx="10363">
                  <c:v>-1.9370000000000001</c:v>
                </c:pt>
                <c:pt idx="10364">
                  <c:v>-1.9370000000000001</c:v>
                </c:pt>
                <c:pt idx="10365">
                  <c:v>-1.9370000000000001</c:v>
                </c:pt>
                <c:pt idx="10366">
                  <c:v>-1.9370000000000001</c:v>
                </c:pt>
                <c:pt idx="10367">
                  <c:v>-2</c:v>
                </c:pt>
                <c:pt idx="10368">
                  <c:v>-1.9370000000000001</c:v>
                </c:pt>
                <c:pt idx="10369">
                  <c:v>-2</c:v>
                </c:pt>
                <c:pt idx="10370">
                  <c:v>-1.9370000000000001</c:v>
                </c:pt>
                <c:pt idx="10371">
                  <c:v>-1.9370000000000001</c:v>
                </c:pt>
                <c:pt idx="10372">
                  <c:v>-1.9370000000000001</c:v>
                </c:pt>
                <c:pt idx="10373">
                  <c:v>-1.9370000000000001</c:v>
                </c:pt>
                <c:pt idx="10374">
                  <c:v>-1.9370000000000001</c:v>
                </c:pt>
                <c:pt idx="10375">
                  <c:v>-1.9370000000000001</c:v>
                </c:pt>
                <c:pt idx="10376">
                  <c:v>-1.875</c:v>
                </c:pt>
                <c:pt idx="10377">
                  <c:v>-1.875</c:v>
                </c:pt>
                <c:pt idx="10378">
                  <c:v>-1.875</c:v>
                </c:pt>
                <c:pt idx="10379">
                  <c:v>-1.875</c:v>
                </c:pt>
                <c:pt idx="10380">
                  <c:v>-1.875</c:v>
                </c:pt>
                <c:pt idx="10381">
                  <c:v>-1.875</c:v>
                </c:pt>
                <c:pt idx="10382">
                  <c:v>-1.875</c:v>
                </c:pt>
                <c:pt idx="10383">
                  <c:v>-1.875</c:v>
                </c:pt>
                <c:pt idx="10384">
                  <c:v>-1.875</c:v>
                </c:pt>
                <c:pt idx="10385">
                  <c:v>-1.875</c:v>
                </c:pt>
                <c:pt idx="10386">
                  <c:v>-1.875</c:v>
                </c:pt>
                <c:pt idx="10387">
                  <c:v>-1.875</c:v>
                </c:pt>
                <c:pt idx="10388">
                  <c:v>-1.875</c:v>
                </c:pt>
                <c:pt idx="10389">
                  <c:v>-1.875</c:v>
                </c:pt>
                <c:pt idx="10390">
                  <c:v>-1.9370000000000001</c:v>
                </c:pt>
                <c:pt idx="10391">
                  <c:v>-1.9370000000000001</c:v>
                </c:pt>
                <c:pt idx="10392">
                  <c:v>-1.9370000000000001</c:v>
                </c:pt>
                <c:pt idx="10393">
                  <c:v>-1.9370000000000001</c:v>
                </c:pt>
                <c:pt idx="10394">
                  <c:v>-1.9370000000000001</c:v>
                </c:pt>
                <c:pt idx="10395">
                  <c:v>-1.9370000000000001</c:v>
                </c:pt>
                <c:pt idx="10396">
                  <c:v>-1.9370000000000001</c:v>
                </c:pt>
                <c:pt idx="10397">
                  <c:v>-2</c:v>
                </c:pt>
                <c:pt idx="10398">
                  <c:v>-2</c:v>
                </c:pt>
                <c:pt idx="10399">
                  <c:v>-2</c:v>
                </c:pt>
                <c:pt idx="10400">
                  <c:v>-2</c:v>
                </c:pt>
                <c:pt idx="10401">
                  <c:v>-2</c:v>
                </c:pt>
                <c:pt idx="10402">
                  <c:v>-2</c:v>
                </c:pt>
                <c:pt idx="10403">
                  <c:v>-2</c:v>
                </c:pt>
                <c:pt idx="10404">
                  <c:v>-2</c:v>
                </c:pt>
                <c:pt idx="10405">
                  <c:v>-2</c:v>
                </c:pt>
                <c:pt idx="10406">
                  <c:v>-2</c:v>
                </c:pt>
                <c:pt idx="10407">
                  <c:v>-2</c:v>
                </c:pt>
                <c:pt idx="10408">
                  <c:v>-2</c:v>
                </c:pt>
                <c:pt idx="10409">
                  <c:v>-2</c:v>
                </c:pt>
                <c:pt idx="10410">
                  <c:v>-2</c:v>
                </c:pt>
                <c:pt idx="10411">
                  <c:v>-2</c:v>
                </c:pt>
                <c:pt idx="10412">
                  <c:v>-2</c:v>
                </c:pt>
                <c:pt idx="10413">
                  <c:v>-2</c:v>
                </c:pt>
                <c:pt idx="10414">
                  <c:v>-2</c:v>
                </c:pt>
                <c:pt idx="10415">
                  <c:v>-2</c:v>
                </c:pt>
                <c:pt idx="10416">
                  <c:v>-2</c:v>
                </c:pt>
                <c:pt idx="10417">
                  <c:v>-2</c:v>
                </c:pt>
                <c:pt idx="10418">
                  <c:v>-2</c:v>
                </c:pt>
                <c:pt idx="10419">
                  <c:v>-2</c:v>
                </c:pt>
                <c:pt idx="10420">
                  <c:v>-2</c:v>
                </c:pt>
                <c:pt idx="10421">
                  <c:v>-1.9370000000000001</c:v>
                </c:pt>
                <c:pt idx="10422">
                  <c:v>-1.9370000000000001</c:v>
                </c:pt>
                <c:pt idx="10423">
                  <c:v>-1.9370000000000001</c:v>
                </c:pt>
                <c:pt idx="10424">
                  <c:v>-2</c:v>
                </c:pt>
                <c:pt idx="10425">
                  <c:v>-2</c:v>
                </c:pt>
                <c:pt idx="10426">
                  <c:v>-2</c:v>
                </c:pt>
                <c:pt idx="10427">
                  <c:v>-2</c:v>
                </c:pt>
                <c:pt idx="10428">
                  <c:v>-2</c:v>
                </c:pt>
                <c:pt idx="10429">
                  <c:v>-2</c:v>
                </c:pt>
                <c:pt idx="10430">
                  <c:v>-2</c:v>
                </c:pt>
                <c:pt idx="10431">
                  <c:v>-2</c:v>
                </c:pt>
                <c:pt idx="10432">
                  <c:v>-2</c:v>
                </c:pt>
                <c:pt idx="10433">
                  <c:v>-2</c:v>
                </c:pt>
                <c:pt idx="10434">
                  <c:v>-2.0619999999999998</c:v>
                </c:pt>
                <c:pt idx="10435">
                  <c:v>-2.0619999999999998</c:v>
                </c:pt>
                <c:pt idx="10436">
                  <c:v>-2.0619999999999998</c:v>
                </c:pt>
                <c:pt idx="10437">
                  <c:v>-2.0619999999999998</c:v>
                </c:pt>
                <c:pt idx="10438">
                  <c:v>-2.0619999999999998</c:v>
                </c:pt>
                <c:pt idx="10439">
                  <c:v>-2.0619999999999998</c:v>
                </c:pt>
                <c:pt idx="10440">
                  <c:v>-2.125</c:v>
                </c:pt>
                <c:pt idx="10441">
                  <c:v>-2.125</c:v>
                </c:pt>
                <c:pt idx="10442">
                  <c:v>-2.125</c:v>
                </c:pt>
                <c:pt idx="10443">
                  <c:v>-2.125</c:v>
                </c:pt>
                <c:pt idx="10444">
                  <c:v>-2.125</c:v>
                </c:pt>
                <c:pt idx="10445">
                  <c:v>-2.125</c:v>
                </c:pt>
                <c:pt idx="10446">
                  <c:v>-2.0619999999999998</c:v>
                </c:pt>
                <c:pt idx="10447">
                  <c:v>-2.0619999999999998</c:v>
                </c:pt>
                <c:pt idx="10448">
                  <c:v>-2.0619999999999998</c:v>
                </c:pt>
                <c:pt idx="10449">
                  <c:v>-2.0619999999999998</c:v>
                </c:pt>
                <c:pt idx="10450">
                  <c:v>-2.0619999999999998</c:v>
                </c:pt>
                <c:pt idx="10451">
                  <c:v>-2.0619999999999998</c:v>
                </c:pt>
                <c:pt idx="10452">
                  <c:v>-2.0619999999999998</c:v>
                </c:pt>
                <c:pt idx="10453">
                  <c:v>-2</c:v>
                </c:pt>
                <c:pt idx="10454">
                  <c:v>-2.0619999999999998</c:v>
                </c:pt>
                <c:pt idx="10455">
                  <c:v>-2</c:v>
                </c:pt>
                <c:pt idx="10456">
                  <c:v>-2.0619999999999998</c:v>
                </c:pt>
                <c:pt idx="10457">
                  <c:v>-2</c:v>
                </c:pt>
                <c:pt idx="10458">
                  <c:v>-2</c:v>
                </c:pt>
                <c:pt idx="10459">
                  <c:v>-2.0619999999999998</c:v>
                </c:pt>
                <c:pt idx="10460">
                  <c:v>-2</c:v>
                </c:pt>
                <c:pt idx="10461">
                  <c:v>-2</c:v>
                </c:pt>
                <c:pt idx="10462">
                  <c:v>-2</c:v>
                </c:pt>
                <c:pt idx="10463">
                  <c:v>-2</c:v>
                </c:pt>
                <c:pt idx="10464">
                  <c:v>-2</c:v>
                </c:pt>
                <c:pt idx="10465">
                  <c:v>-2</c:v>
                </c:pt>
                <c:pt idx="10466">
                  <c:v>-2</c:v>
                </c:pt>
                <c:pt idx="10467">
                  <c:v>-2.0619999999999998</c:v>
                </c:pt>
                <c:pt idx="10468">
                  <c:v>-2</c:v>
                </c:pt>
                <c:pt idx="10469">
                  <c:v>-2.0619999999999998</c:v>
                </c:pt>
                <c:pt idx="10470">
                  <c:v>-2</c:v>
                </c:pt>
                <c:pt idx="10471">
                  <c:v>-2.0619999999999998</c:v>
                </c:pt>
                <c:pt idx="10472">
                  <c:v>-2.0619999999999998</c:v>
                </c:pt>
                <c:pt idx="10473">
                  <c:v>-2.0619999999999998</c:v>
                </c:pt>
                <c:pt idx="10474">
                  <c:v>-2.0619999999999998</c:v>
                </c:pt>
                <c:pt idx="10475">
                  <c:v>-2.0619999999999998</c:v>
                </c:pt>
                <c:pt idx="10476">
                  <c:v>-2.0619999999999998</c:v>
                </c:pt>
                <c:pt idx="10477">
                  <c:v>-2.0619999999999998</c:v>
                </c:pt>
                <c:pt idx="10478">
                  <c:v>-2.0619999999999998</c:v>
                </c:pt>
                <c:pt idx="10479">
                  <c:v>-2.0619999999999998</c:v>
                </c:pt>
                <c:pt idx="10480">
                  <c:v>-2.0619999999999998</c:v>
                </c:pt>
                <c:pt idx="10481">
                  <c:v>-2.0619999999999998</c:v>
                </c:pt>
                <c:pt idx="10482">
                  <c:v>-2.0619999999999998</c:v>
                </c:pt>
                <c:pt idx="10483">
                  <c:v>-2.0619999999999998</c:v>
                </c:pt>
                <c:pt idx="10484">
                  <c:v>-2.0619999999999998</c:v>
                </c:pt>
                <c:pt idx="10485">
                  <c:v>-2.0619999999999998</c:v>
                </c:pt>
                <c:pt idx="10486">
                  <c:v>-2.0619999999999998</c:v>
                </c:pt>
                <c:pt idx="10487">
                  <c:v>-2.0619999999999998</c:v>
                </c:pt>
                <c:pt idx="10488">
                  <c:v>-2.0619999999999998</c:v>
                </c:pt>
                <c:pt idx="10489">
                  <c:v>-2.0619999999999998</c:v>
                </c:pt>
                <c:pt idx="10490">
                  <c:v>-2.0619999999999998</c:v>
                </c:pt>
                <c:pt idx="10491">
                  <c:v>-2.0619999999999998</c:v>
                </c:pt>
                <c:pt idx="10492">
                  <c:v>-2.0619999999999998</c:v>
                </c:pt>
                <c:pt idx="10493">
                  <c:v>-2.0619999999999998</c:v>
                </c:pt>
                <c:pt idx="10494">
                  <c:v>-2.0619999999999998</c:v>
                </c:pt>
                <c:pt idx="10495">
                  <c:v>-2.0619999999999998</c:v>
                </c:pt>
                <c:pt idx="10496">
                  <c:v>-2.0619999999999998</c:v>
                </c:pt>
                <c:pt idx="10497">
                  <c:v>-2.0619999999999998</c:v>
                </c:pt>
                <c:pt idx="10498">
                  <c:v>-2</c:v>
                </c:pt>
                <c:pt idx="10499">
                  <c:v>-2.0619999999999998</c:v>
                </c:pt>
                <c:pt idx="10500">
                  <c:v>-2</c:v>
                </c:pt>
                <c:pt idx="10501">
                  <c:v>-2.0619999999999998</c:v>
                </c:pt>
                <c:pt idx="10502">
                  <c:v>-2.0619999999999998</c:v>
                </c:pt>
                <c:pt idx="10503">
                  <c:v>-2.0619999999999998</c:v>
                </c:pt>
                <c:pt idx="10504">
                  <c:v>-2</c:v>
                </c:pt>
                <c:pt idx="10505">
                  <c:v>-2</c:v>
                </c:pt>
                <c:pt idx="10506">
                  <c:v>-2</c:v>
                </c:pt>
                <c:pt idx="10507">
                  <c:v>-2</c:v>
                </c:pt>
                <c:pt idx="10508">
                  <c:v>-2</c:v>
                </c:pt>
                <c:pt idx="10509">
                  <c:v>-2</c:v>
                </c:pt>
                <c:pt idx="10510">
                  <c:v>-2</c:v>
                </c:pt>
                <c:pt idx="10511">
                  <c:v>-2</c:v>
                </c:pt>
                <c:pt idx="10512">
                  <c:v>-2</c:v>
                </c:pt>
                <c:pt idx="10513">
                  <c:v>-2</c:v>
                </c:pt>
                <c:pt idx="10514">
                  <c:v>-2</c:v>
                </c:pt>
                <c:pt idx="10515">
                  <c:v>-2</c:v>
                </c:pt>
                <c:pt idx="10516">
                  <c:v>-2</c:v>
                </c:pt>
                <c:pt idx="10517">
                  <c:v>-2</c:v>
                </c:pt>
                <c:pt idx="10518">
                  <c:v>-2</c:v>
                </c:pt>
                <c:pt idx="10519">
                  <c:v>-2</c:v>
                </c:pt>
                <c:pt idx="10520">
                  <c:v>-1.9370000000000001</c:v>
                </c:pt>
                <c:pt idx="10521">
                  <c:v>-2</c:v>
                </c:pt>
                <c:pt idx="10522">
                  <c:v>-1.9370000000000001</c:v>
                </c:pt>
                <c:pt idx="10523">
                  <c:v>-1.9370000000000001</c:v>
                </c:pt>
                <c:pt idx="10524">
                  <c:v>-1.9370000000000001</c:v>
                </c:pt>
                <c:pt idx="10525">
                  <c:v>-1.9370000000000001</c:v>
                </c:pt>
                <c:pt idx="10526">
                  <c:v>-1.9370000000000001</c:v>
                </c:pt>
                <c:pt idx="10527">
                  <c:v>-1.9370000000000001</c:v>
                </c:pt>
                <c:pt idx="10528">
                  <c:v>-1.9370000000000001</c:v>
                </c:pt>
                <c:pt idx="10529">
                  <c:v>-1.9370000000000001</c:v>
                </c:pt>
                <c:pt idx="10530">
                  <c:v>-1.9370000000000001</c:v>
                </c:pt>
                <c:pt idx="10531">
                  <c:v>-1.9370000000000001</c:v>
                </c:pt>
                <c:pt idx="10532">
                  <c:v>-1.9370000000000001</c:v>
                </c:pt>
                <c:pt idx="10533">
                  <c:v>-1.9370000000000001</c:v>
                </c:pt>
                <c:pt idx="10534">
                  <c:v>-1.9370000000000001</c:v>
                </c:pt>
                <c:pt idx="10535">
                  <c:v>-1.9370000000000001</c:v>
                </c:pt>
                <c:pt idx="10536">
                  <c:v>-1.875</c:v>
                </c:pt>
                <c:pt idx="10537">
                  <c:v>-1.875</c:v>
                </c:pt>
                <c:pt idx="10538">
                  <c:v>-1.9370000000000001</c:v>
                </c:pt>
                <c:pt idx="10539">
                  <c:v>-1.9370000000000001</c:v>
                </c:pt>
                <c:pt idx="10540">
                  <c:v>-1.9370000000000001</c:v>
                </c:pt>
                <c:pt idx="10541">
                  <c:v>-1.9370000000000001</c:v>
                </c:pt>
                <c:pt idx="10542">
                  <c:v>-1.9370000000000001</c:v>
                </c:pt>
                <c:pt idx="10543">
                  <c:v>-1.9370000000000001</c:v>
                </c:pt>
                <c:pt idx="10544">
                  <c:v>-1.9370000000000001</c:v>
                </c:pt>
                <c:pt idx="10545">
                  <c:v>-1.875</c:v>
                </c:pt>
                <c:pt idx="10546">
                  <c:v>-1.875</c:v>
                </c:pt>
                <c:pt idx="10547">
                  <c:v>-1.875</c:v>
                </c:pt>
                <c:pt idx="10548">
                  <c:v>-1.875</c:v>
                </c:pt>
                <c:pt idx="10549">
                  <c:v>-1.875</c:v>
                </c:pt>
                <c:pt idx="10550">
                  <c:v>-1.8120000000000001</c:v>
                </c:pt>
                <c:pt idx="10551">
                  <c:v>-1.8120000000000001</c:v>
                </c:pt>
                <c:pt idx="10552">
                  <c:v>-1.8120000000000001</c:v>
                </c:pt>
                <c:pt idx="10553">
                  <c:v>-1.8120000000000001</c:v>
                </c:pt>
                <c:pt idx="10554">
                  <c:v>-1.875</c:v>
                </c:pt>
                <c:pt idx="10555">
                  <c:v>-1.875</c:v>
                </c:pt>
                <c:pt idx="10556">
                  <c:v>-1.875</c:v>
                </c:pt>
                <c:pt idx="10557">
                  <c:v>-1.875</c:v>
                </c:pt>
                <c:pt idx="10558">
                  <c:v>-1.875</c:v>
                </c:pt>
                <c:pt idx="10559">
                  <c:v>-1.9370000000000001</c:v>
                </c:pt>
                <c:pt idx="10560">
                  <c:v>-1.9370000000000001</c:v>
                </c:pt>
                <c:pt idx="10561">
                  <c:v>-1.875</c:v>
                </c:pt>
                <c:pt idx="10562">
                  <c:v>-1.875</c:v>
                </c:pt>
                <c:pt idx="10563">
                  <c:v>-1.9370000000000001</c:v>
                </c:pt>
                <c:pt idx="10564">
                  <c:v>-1.875</c:v>
                </c:pt>
                <c:pt idx="10565">
                  <c:v>-1.9370000000000001</c:v>
                </c:pt>
                <c:pt idx="10566">
                  <c:v>-1.875</c:v>
                </c:pt>
                <c:pt idx="10567">
                  <c:v>-1.9370000000000001</c:v>
                </c:pt>
                <c:pt idx="10568">
                  <c:v>-1.9370000000000001</c:v>
                </c:pt>
                <c:pt idx="10569">
                  <c:v>-2</c:v>
                </c:pt>
                <c:pt idx="10570">
                  <c:v>-1.9370000000000001</c:v>
                </c:pt>
                <c:pt idx="10571">
                  <c:v>-1.9370000000000001</c:v>
                </c:pt>
                <c:pt idx="10572">
                  <c:v>-2</c:v>
                </c:pt>
                <c:pt idx="10573">
                  <c:v>-2</c:v>
                </c:pt>
                <c:pt idx="10574">
                  <c:v>-2</c:v>
                </c:pt>
                <c:pt idx="10575">
                  <c:v>-2</c:v>
                </c:pt>
                <c:pt idx="10576">
                  <c:v>-2</c:v>
                </c:pt>
                <c:pt idx="10577">
                  <c:v>-2</c:v>
                </c:pt>
                <c:pt idx="10578">
                  <c:v>-2</c:v>
                </c:pt>
                <c:pt idx="10579">
                  <c:v>-2</c:v>
                </c:pt>
                <c:pt idx="10580">
                  <c:v>-2</c:v>
                </c:pt>
                <c:pt idx="10581">
                  <c:v>-2</c:v>
                </c:pt>
                <c:pt idx="10582">
                  <c:v>-2</c:v>
                </c:pt>
                <c:pt idx="10583">
                  <c:v>-2</c:v>
                </c:pt>
                <c:pt idx="10584">
                  <c:v>-2.0619999999999998</c:v>
                </c:pt>
                <c:pt idx="10585">
                  <c:v>-2</c:v>
                </c:pt>
                <c:pt idx="10586">
                  <c:v>-2</c:v>
                </c:pt>
                <c:pt idx="10587">
                  <c:v>-2.0619999999999998</c:v>
                </c:pt>
                <c:pt idx="10588">
                  <c:v>-2.0619999999999998</c:v>
                </c:pt>
                <c:pt idx="10589">
                  <c:v>-2.0619999999999998</c:v>
                </c:pt>
                <c:pt idx="10590">
                  <c:v>-2.0619999999999998</c:v>
                </c:pt>
                <c:pt idx="10591">
                  <c:v>-2.0619999999999998</c:v>
                </c:pt>
                <c:pt idx="10592">
                  <c:v>-2</c:v>
                </c:pt>
                <c:pt idx="10593">
                  <c:v>-2.0619999999999998</c:v>
                </c:pt>
                <c:pt idx="10594">
                  <c:v>-2</c:v>
                </c:pt>
                <c:pt idx="10595">
                  <c:v>-2</c:v>
                </c:pt>
                <c:pt idx="10596">
                  <c:v>-2</c:v>
                </c:pt>
                <c:pt idx="10597">
                  <c:v>-2</c:v>
                </c:pt>
                <c:pt idx="10598">
                  <c:v>-2</c:v>
                </c:pt>
                <c:pt idx="10599">
                  <c:v>-1.9370000000000001</c:v>
                </c:pt>
                <c:pt idx="10600">
                  <c:v>-1.9370000000000001</c:v>
                </c:pt>
                <c:pt idx="10601">
                  <c:v>-1.9370000000000001</c:v>
                </c:pt>
                <c:pt idx="10602">
                  <c:v>-1.9370000000000001</c:v>
                </c:pt>
                <c:pt idx="10603">
                  <c:v>-1.9370000000000001</c:v>
                </c:pt>
                <c:pt idx="10604">
                  <c:v>-1.875</c:v>
                </c:pt>
                <c:pt idx="10605">
                  <c:v>-1.875</c:v>
                </c:pt>
                <c:pt idx="10606">
                  <c:v>-1.875</c:v>
                </c:pt>
                <c:pt idx="10607">
                  <c:v>-1.875</c:v>
                </c:pt>
                <c:pt idx="10608">
                  <c:v>-1.8120000000000001</c:v>
                </c:pt>
                <c:pt idx="10609">
                  <c:v>-1.8120000000000001</c:v>
                </c:pt>
                <c:pt idx="10610">
                  <c:v>-1.8120000000000001</c:v>
                </c:pt>
                <c:pt idx="10611">
                  <c:v>-1.875</c:v>
                </c:pt>
                <c:pt idx="10612">
                  <c:v>-1.875</c:v>
                </c:pt>
                <c:pt idx="10613">
                  <c:v>-1.875</c:v>
                </c:pt>
                <c:pt idx="10614">
                  <c:v>-1.875</c:v>
                </c:pt>
                <c:pt idx="10615">
                  <c:v>-1.875</c:v>
                </c:pt>
                <c:pt idx="10616">
                  <c:v>-1.875</c:v>
                </c:pt>
                <c:pt idx="10617">
                  <c:v>-1.875</c:v>
                </c:pt>
                <c:pt idx="10618">
                  <c:v>-1.875</c:v>
                </c:pt>
                <c:pt idx="10619">
                  <c:v>-1.875</c:v>
                </c:pt>
                <c:pt idx="10620">
                  <c:v>-1.875</c:v>
                </c:pt>
                <c:pt idx="10621">
                  <c:v>-1.875</c:v>
                </c:pt>
                <c:pt idx="10622">
                  <c:v>-1.875</c:v>
                </c:pt>
                <c:pt idx="10623">
                  <c:v>-1.875</c:v>
                </c:pt>
                <c:pt idx="10624">
                  <c:v>-1.875</c:v>
                </c:pt>
                <c:pt idx="10625">
                  <c:v>-1.9370000000000001</c:v>
                </c:pt>
                <c:pt idx="10626">
                  <c:v>-1.9370000000000001</c:v>
                </c:pt>
                <c:pt idx="10627">
                  <c:v>-1.9370000000000001</c:v>
                </c:pt>
                <c:pt idx="10628">
                  <c:v>-1.9370000000000001</c:v>
                </c:pt>
                <c:pt idx="10629">
                  <c:v>-1.9370000000000001</c:v>
                </c:pt>
                <c:pt idx="10630">
                  <c:v>-1.9370000000000001</c:v>
                </c:pt>
                <c:pt idx="10631">
                  <c:v>-1.9370000000000001</c:v>
                </c:pt>
                <c:pt idx="10632">
                  <c:v>-2</c:v>
                </c:pt>
                <c:pt idx="10633">
                  <c:v>-2</c:v>
                </c:pt>
                <c:pt idx="10634">
                  <c:v>-1.9370000000000001</c:v>
                </c:pt>
                <c:pt idx="10635">
                  <c:v>-2</c:v>
                </c:pt>
                <c:pt idx="10636">
                  <c:v>-2</c:v>
                </c:pt>
                <c:pt idx="10637">
                  <c:v>-2</c:v>
                </c:pt>
                <c:pt idx="10638">
                  <c:v>-2</c:v>
                </c:pt>
                <c:pt idx="10639">
                  <c:v>-2</c:v>
                </c:pt>
                <c:pt idx="10640">
                  <c:v>-2</c:v>
                </c:pt>
                <c:pt idx="10641">
                  <c:v>-2</c:v>
                </c:pt>
                <c:pt idx="10642">
                  <c:v>-2.0619999999999998</c:v>
                </c:pt>
                <c:pt idx="10643">
                  <c:v>-2.0619999999999998</c:v>
                </c:pt>
                <c:pt idx="10644">
                  <c:v>-2.0619999999999998</c:v>
                </c:pt>
                <c:pt idx="10645">
                  <c:v>-2.0619999999999998</c:v>
                </c:pt>
                <c:pt idx="10646">
                  <c:v>-2.0619999999999998</c:v>
                </c:pt>
                <c:pt idx="10647">
                  <c:v>-2.0619999999999998</c:v>
                </c:pt>
                <c:pt idx="10648">
                  <c:v>-2.0619999999999998</c:v>
                </c:pt>
                <c:pt idx="10649">
                  <c:v>-2.0619999999999998</c:v>
                </c:pt>
                <c:pt idx="10650">
                  <c:v>-2.0619999999999998</c:v>
                </c:pt>
                <c:pt idx="10651">
                  <c:v>-2.0619999999999998</c:v>
                </c:pt>
                <c:pt idx="10652">
                  <c:v>-2.0619999999999998</c:v>
                </c:pt>
                <c:pt idx="10653">
                  <c:v>-2.0619999999999998</c:v>
                </c:pt>
                <c:pt idx="10654">
                  <c:v>-2.0619999999999998</c:v>
                </c:pt>
                <c:pt idx="10655">
                  <c:v>-2.0619999999999998</c:v>
                </c:pt>
                <c:pt idx="10656">
                  <c:v>-2</c:v>
                </c:pt>
                <c:pt idx="10657">
                  <c:v>-2</c:v>
                </c:pt>
                <c:pt idx="10658">
                  <c:v>-2.0619999999999998</c:v>
                </c:pt>
                <c:pt idx="10659">
                  <c:v>-2</c:v>
                </c:pt>
                <c:pt idx="10660">
                  <c:v>-2.0619999999999998</c:v>
                </c:pt>
                <c:pt idx="10661">
                  <c:v>-2.0619999999999998</c:v>
                </c:pt>
                <c:pt idx="10662">
                  <c:v>-2</c:v>
                </c:pt>
                <c:pt idx="10663">
                  <c:v>-2.0619999999999998</c:v>
                </c:pt>
                <c:pt idx="10664">
                  <c:v>-2.0619999999999998</c:v>
                </c:pt>
                <c:pt idx="10665">
                  <c:v>-2.0619999999999998</c:v>
                </c:pt>
                <c:pt idx="10666">
                  <c:v>-2.0619999999999998</c:v>
                </c:pt>
                <c:pt idx="10667">
                  <c:v>-2.0619999999999998</c:v>
                </c:pt>
                <c:pt idx="10668">
                  <c:v>-2.0619999999999998</c:v>
                </c:pt>
                <c:pt idx="10669">
                  <c:v>-2.0619999999999998</c:v>
                </c:pt>
                <c:pt idx="10670">
                  <c:v>-2.0619999999999998</c:v>
                </c:pt>
                <c:pt idx="10671">
                  <c:v>-2.0619999999999998</c:v>
                </c:pt>
                <c:pt idx="10672">
                  <c:v>-2.0619999999999998</c:v>
                </c:pt>
                <c:pt idx="10673">
                  <c:v>-2.0619999999999998</c:v>
                </c:pt>
                <c:pt idx="10674">
                  <c:v>-2.125</c:v>
                </c:pt>
                <c:pt idx="10675">
                  <c:v>-2.0619999999999998</c:v>
                </c:pt>
                <c:pt idx="10676">
                  <c:v>-2.0619999999999998</c:v>
                </c:pt>
                <c:pt idx="10677">
                  <c:v>-2.0619999999999998</c:v>
                </c:pt>
                <c:pt idx="10678">
                  <c:v>-2.0619999999999998</c:v>
                </c:pt>
                <c:pt idx="10679">
                  <c:v>-2.0619999999999998</c:v>
                </c:pt>
                <c:pt idx="10680">
                  <c:v>-2.0619999999999998</c:v>
                </c:pt>
                <c:pt idx="10681">
                  <c:v>-2.0619999999999998</c:v>
                </c:pt>
                <c:pt idx="10682">
                  <c:v>-2.0619999999999998</c:v>
                </c:pt>
                <c:pt idx="10683">
                  <c:v>-2.0619999999999998</c:v>
                </c:pt>
                <c:pt idx="10684">
                  <c:v>-2.0619999999999998</c:v>
                </c:pt>
                <c:pt idx="10685">
                  <c:v>-2.0619999999999998</c:v>
                </c:pt>
                <c:pt idx="10686">
                  <c:v>-2.0619999999999998</c:v>
                </c:pt>
                <c:pt idx="10687">
                  <c:v>-2.0619999999999998</c:v>
                </c:pt>
                <c:pt idx="10688">
                  <c:v>-2.0619999999999998</c:v>
                </c:pt>
                <c:pt idx="10689">
                  <c:v>-2.0619999999999998</c:v>
                </c:pt>
                <c:pt idx="10690">
                  <c:v>-2.0619999999999998</c:v>
                </c:pt>
                <c:pt idx="10691">
                  <c:v>-2.0619999999999998</c:v>
                </c:pt>
                <c:pt idx="10692">
                  <c:v>-2.0619999999999998</c:v>
                </c:pt>
                <c:pt idx="10693">
                  <c:v>-2.0619999999999998</c:v>
                </c:pt>
                <c:pt idx="10694">
                  <c:v>-2.0619999999999998</c:v>
                </c:pt>
                <c:pt idx="10695">
                  <c:v>-2.0619999999999998</c:v>
                </c:pt>
                <c:pt idx="10696">
                  <c:v>-2.0619999999999998</c:v>
                </c:pt>
                <c:pt idx="10697">
                  <c:v>-2.0619999999999998</c:v>
                </c:pt>
                <c:pt idx="10698">
                  <c:v>-2.0619999999999998</c:v>
                </c:pt>
                <c:pt idx="10699">
                  <c:v>-2.0619999999999998</c:v>
                </c:pt>
                <c:pt idx="10700">
                  <c:v>-2.0619999999999998</c:v>
                </c:pt>
                <c:pt idx="10701">
                  <c:v>-2.0619999999999998</c:v>
                </c:pt>
                <c:pt idx="10702">
                  <c:v>-2.0619999999999998</c:v>
                </c:pt>
                <c:pt idx="10703">
                  <c:v>-2.0619999999999998</c:v>
                </c:pt>
                <c:pt idx="10704">
                  <c:v>-2.0619999999999998</c:v>
                </c:pt>
                <c:pt idx="10705">
                  <c:v>-2.0619999999999998</c:v>
                </c:pt>
                <c:pt idx="10706">
                  <c:v>-2.0619999999999998</c:v>
                </c:pt>
                <c:pt idx="10707">
                  <c:v>-2.0619999999999998</c:v>
                </c:pt>
                <c:pt idx="10708">
                  <c:v>-2.0619999999999998</c:v>
                </c:pt>
                <c:pt idx="10709">
                  <c:v>-2.0619999999999998</c:v>
                </c:pt>
                <c:pt idx="10710">
                  <c:v>-2.0619999999999998</c:v>
                </c:pt>
                <c:pt idx="10711">
                  <c:v>-2.0619999999999998</c:v>
                </c:pt>
                <c:pt idx="10712">
                  <c:v>-2</c:v>
                </c:pt>
                <c:pt idx="10713">
                  <c:v>-2.0619999999999998</c:v>
                </c:pt>
                <c:pt idx="10714">
                  <c:v>-2</c:v>
                </c:pt>
                <c:pt idx="10715">
                  <c:v>-2</c:v>
                </c:pt>
                <c:pt idx="10716">
                  <c:v>-2</c:v>
                </c:pt>
                <c:pt idx="10717">
                  <c:v>-2</c:v>
                </c:pt>
                <c:pt idx="10718">
                  <c:v>-2</c:v>
                </c:pt>
                <c:pt idx="10719">
                  <c:v>-2</c:v>
                </c:pt>
                <c:pt idx="10720">
                  <c:v>-2</c:v>
                </c:pt>
                <c:pt idx="10721">
                  <c:v>-2</c:v>
                </c:pt>
                <c:pt idx="10722">
                  <c:v>-2</c:v>
                </c:pt>
                <c:pt idx="10723">
                  <c:v>-2.0619999999999998</c:v>
                </c:pt>
                <c:pt idx="10724">
                  <c:v>-2.0619999999999998</c:v>
                </c:pt>
                <c:pt idx="10725">
                  <c:v>-2.0619999999999998</c:v>
                </c:pt>
                <c:pt idx="10726">
                  <c:v>-2.0619999999999998</c:v>
                </c:pt>
                <c:pt idx="10727">
                  <c:v>-2.0619999999999998</c:v>
                </c:pt>
                <c:pt idx="10728">
                  <c:v>-2.0619999999999998</c:v>
                </c:pt>
                <c:pt idx="10729">
                  <c:v>-2.0619999999999998</c:v>
                </c:pt>
                <c:pt idx="10730">
                  <c:v>-2.0619999999999998</c:v>
                </c:pt>
                <c:pt idx="10731">
                  <c:v>-2.0619999999999998</c:v>
                </c:pt>
                <c:pt idx="10732">
                  <c:v>-2.0619999999999998</c:v>
                </c:pt>
                <c:pt idx="10733">
                  <c:v>-2.0619999999999998</c:v>
                </c:pt>
                <c:pt idx="10734">
                  <c:v>-2.0619999999999998</c:v>
                </c:pt>
                <c:pt idx="10735">
                  <c:v>-2.0619999999999998</c:v>
                </c:pt>
                <c:pt idx="10736">
                  <c:v>-2.0619999999999998</c:v>
                </c:pt>
                <c:pt idx="10737">
                  <c:v>-2.0619999999999998</c:v>
                </c:pt>
                <c:pt idx="10738">
                  <c:v>-2.0619999999999998</c:v>
                </c:pt>
                <c:pt idx="10739">
                  <c:v>-2.0619999999999998</c:v>
                </c:pt>
                <c:pt idx="10740">
                  <c:v>-2.0619999999999998</c:v>
                </c:pt>
                <c:pt idx="10741">
                  <c:v>-2.0619999999999998</c:v>
                </c:pt>
                <c:pt idx="10742">
                  <c:v>-2.0619999999999998</c:v>
                </c:pt>
                <c:pt idx="10743">
                  <c:v>-2.0619999999999998</c:v>
                </c:pt>
                <c:pt idx="10744">
                  <c:v>-2.0619999999999998</c:v>
                </c:pt>
                <c:pt idx="10745">
                  <c:v>-2.125</c:v>
                </c:pt>
                <c:pt idx="10746">
                  <c:v>-2.125</c:v>
                </c:pt>
                <c:pt idx="10747">
                  <c:v>-2.125</c:v>
                </c:pt>
                <c:pt idx="10748">
                  <c:v>-2.125</c:v>
                </c:pt>
                <c:pt idx="10749">
                  <c:v>-2.125</c:v>
                </c:pt>
                <c:pt idx="10750">
                  <c:v>-2.0619999999999998</c:v>
                </c:pt>
                <c:pt idx="10751">
                  <c:v>-2.125</c:v>
                </c:pt>
                <c:pt idx="10752">
                  <c:v>-2.0619999999999998</c:v>
                </c:pt>
                <c:pt idx="10753">
                  <c:v>-2.0619999999999998</c:v>
                </c:pt>
                <c:pt idx="10754">
                  <c:v>-2.0619999999999998</c:v>
                </c:pt>
                <c:pt idx="10755">
                  <c:v>-2.0619999999999998</c:v>
                </c:pt>
                <c:pt idx="10756">
                  <c:v>-2</c:v>
                </c:pt>
                <c:pt idx="10757">
                  <c:v>-2</c:v>
                </c:pt>
                <c:pt idx="10758">
                  <c:v>-2</c:v>
                </c:pt>
                <c:pt idx="10759">
                  <c:v>-2</c:v>
                </c:pt>
                <c:pt idx="10760">
                  <c:v>-2</c:v>
                </c:pt>
                <c:pt idx="10761">
                  <c:v>-2</c:v>
                </c:pt>
                <c:pt idx="10762">
                  <c:v>-2</c:v>
                </c:pt>
                <c:pt idx="10763">
                  <c:v>-2</c:v>
                </c:pt>
                <c:pt idx="10764">
                  <c:v>-2</c:v>
                </c:pt>
                <c:pt idx="10765">
                  <c:v>-2</c:v>
                </c:pt>
                <c:pt idx="10766">
                  <c:v>-2</c:v>
                </c:pt>
                <c:pt idx="10767">
                  <c:v>-2</c:v>
                </c:pt>
                <c:pt idx="10768">
                  <c:v>-2</c:v>
                </c:pt>
                <c:pt idx="10769">
                  <c:v>-2</c:v>
                </c:pt>
                <c:pt idx="10770">
                  <c:v>-2</c:v>
                </c:pt>
                <c:pt idx="10771">
                  <c:v>-2</c:v>
                </c:pt>
                <c:pt idx="10772">
                  <c:v>-2</c:v>
                </c:pt>
                <c:pt idx="10773">
                  <c:v>-2</c:v>
                </c:pt>
                <c:pt idx="10774">
                  <c:v>-2</c:v>
                </c:pt>
                <c:pt idx="10775">
                  <c:v>-2</c:v>
                </c:pt>
                <c:pt idx="10776">
                  <c:v>-2</c:v>
                </c:pt>
                <c:pt idx="10777">
                  <c:v>-2</c:v>
                </c:pt>
                <c:pt idx="10778">
                  <c:v>-2</c:v>
                </c:pt>
                <c:pt idx="10779">
                  <c:v>-2</c:v>
                </c:pt>
                <c:pt idx="10780">
                  <c:v>-2.0619999999999998</c:v>
                </c:pt>
                <c:pt idx="10781">
                  <c:v>-2.0619999999999998</c:v>
                </c:pt>
                <c:pt idx="10782">
                  <c:v>-2.0619999999999998</c:v>
                </c:pt>
                <c:pt idx="10783">
                  <c:v>-2.0619999999999998</c:v>
                </c:pt>
                <c:pt idx="10784">
                  <c:v>-2.0619999999999998</c:v>
                </c:pt>
                <c:pt idx="10785">
                  <c:v>-2.0619999999999998</c:v>
                </c:pt>
                <c:pt idx="10786">
                  <c:v>-2.0619999999999998</c:v>
                </c:pt>
                <c:pt idx="10787">
                  <c:v>-2.0619999999999998</c:v>
                </c:pt>
                <c:pt idx="10788">
                  <c:v>-2.0619999999999998</c:v>
                </c:pt>
                <c:pt idx="10789">
                  <c:v>-2.0619999999999998</c:v>
                </c:pt>
                <c:pt idx="10790">
                  <c:v>-2.0619999999999998</c:v>
                </c:pt>
                <c:pt idx="10791">
                  <c:v>-2.0619999999999998</c:v>
                </c:pt>
                <c:pt idx="10792">
                  <c:v>-2.0619999999999998</c:v>
                </c:pt>
                <c:pt idx="10793">
                  <c:v>-2.0619999999999998</c:v>
                </c:pt>
                <c:pt idx="10794">
                  <c:v>-2.0619999999999998</c:v>
                </c:pt>
                <c:pt idx="10795">
                  <c:v>-2.0619999999999998</c:v>
                </c:pt>
                <c:pt idx="10796">
                  <c:v>-2.0619999999999998</c:v>
                </c:pt>
                <c:pt idx="10797">
                  <c:v>-2</c:v>
                </c:pt>
                <c:pt idx="10798">
                  <c:v>-2</c:v>
                </c:pt>
                <c:pt idx="10799">
                  <c:v>-2</c:v>
                </c:pt>
                <c:pt idx="10800">
                  <c:v>-2</c:v>
                </c:pt>
                <c:pt idx="10801">
                  <c:v>-2</c:v>
                </c:pt>
                <c:pt idx="10802">
                  <c:v>-2</c:v>
                </c:pt>
                <c:pt idx="10803">
                  <c:v>-2</c:v>
                </c:pt>
                <c:pt idx="10804">
                  <c:v>-2</c:v>
                </c:pt>
                <c:pt idx="10805">
                  <c:v>-2</c:v>
                </c:pt>
                <c:pt idx="10806">
                  <c:v>-2</c:v>
                </c:pt>
                <c:pt idx="10807">
                  <c:v>-2</c:v>
                </c:pt>
                <c:pt idx="10808">
                  <c:v>-2</c:v>
                </c:pt>
                <c:pt idx="10809">
                  <c:v>-2</c:v>
                </c:pt>
                <c:pt idx="10810">
                  <c:v>-1.9370000000000001</c:v>
                </c:pt>
                <c:pt idx="10811">
                  <c:v>-2</c:v>
                </c:pt>
                <c:pt idx="10812">
                  <c:v>-1.9370000000000001</c:v>
                </c:pt>
                <c:pt idx="10813">
                  <c:v>-1.9370000000000001</c:v>
                </c:pt>
                <c:pt idx="10814">
                  <c:v>-2</c:v>
                </c:pt>
                <c:pt idx="10815">
                  <c:v>-2</c:v>
                </c:pt>
                <c:pt idx="10816">
                  <c:v>-2</c:v>
                </c:pt>
                <c:pt idx="10817">
                  <c:v>-2</c:v>
                </c:pt>
                <c:pt idx="10818">
                  <c:v>-2</c:v>
                </c:pt>
                <c:pt idx="10819">
                  <c:v>-1.9370000000000001</c:v>
                </c:pt>
                <c:pt idx="10820">
                  <c:v>-1.9370000000000001</c:v>
                </c:pt>
                <c:pt idx="10821">
                  <c:v>-1.9370000000000001</c:v>
                </c:pt>
                <c:pt idx="10822">
                  <c:v>-1.9370000000000001</c:v>
                </c:pt>
                <c:pt idx="10823">
                  <c:v>-1.9370000000000001</c:v>
                </c:pt>
                <c:pt idx="10824">
                  <c:v>-1.875</c:v>
                </c:pt>
                <c:pt idx="10825">
                  <c:v>-1.875</c:v>
                </c:pt>
                <c:pt idx="10826">
                  <c:v>-1.875</c:v>
                </c:pt>
                <c:pt idx="10827">
                  <c:v>-1.875</c:v>
                </c:pt>
                <c:pt idx="10828">
                  <c:v>-1.875</c:v>
                </c:pt>
                <c:pt idx="10829">
                  <c:v>-1.875</c:v>
                </c:pt>
                <c:pt idx="10830">
                  <c:v>-1.875</c:v>
                </c:pt>
                <c:pt idx="10831">
                  <c:v>-1.875</c:v>
                </c:pt>
                <c:pt idx="10832">
                  <c:v>-1.875</c:v>
                </c:pt>
                <c:pt idx="10833">
                  <c:v>-1.9370000000000001</c:v>
                </c:pt>
                <c:pt idx="10834">
                  <c:v>-1.875</c:v>
                </c:pt>
                <c:pt idx="10835">
                  <c:v>-1.9370000000000001</c:v>
                </c:pt>
                <c:pt idx="10836">
                  <c:v>-1.9370000000000001</c:v>
                </c:pt>
                <c:pt idx="10837">
                  <c:v>-2</c:v>
                </c:pt>
                <c:pt idx="10838">
                  <c:v>-2</c:v>
                </c:pt>
                <c:pt idx="10839">
                  <c:v>-2</c:v>
                </c:pt>
                <c:pt idx="10840">
                  <c:v>-2</c:v>
                </c:pt>
                <c:pt idx="10841">
                  <c:v>-2</c:v>
                </c:pt>
                <c:pt idx="10842">
                  <c:v>-2</c:v>
                </c:pt>
                <c:pt idx="10843">
                  <c:v>-2</c:v>
                </c:pt>
                <c:pt idx="10844">
                  <c:v>-2</c:v>
                </c:pt>
                <c:pt idx="10845">
                  <c:v>-2</c:v>
                </c:pt>
                <c:pt idx="10846">
                  <c:v>-2</c:v>
                </c:pt>
                <c:pt idx="10847">
                  <c:v>-2</c:v>
                </c:pt>
                <c:pt idx="10848">
                  <c:v>-2</c:v>
                </c:pt>
                <c:pt idx="10849">
                  <c:v>-2</c:v>
                </c:pt>
                <c:pt idx="10850">
                  <c:v>-2</c:v>
                </c:pt>
                <c:pt idx="10851">
                  <c:v>-2.0619999999999998</c:v>
                </c:pt>
                <c:pt idx="10852">
                  <c:v>-2</c:v>
                </c:pt>
                <c:pt idx="10853">
                  <c:v>-2</c:v>
                </c:pt>
                <c:pt idx="10854">
                  <c:v>-2</c:v>
                </c:pt>
                <c:pt idx="10855">
                  <c:v>-2</c:v>
                </c:pt>
                <c:pt idx="10856">
                  <c:v>-2</c:v>
                </c:pt>
                <c:pt idx="10857">
                  <c:v>-2.0619999999999998</c:v>
                </c:pt>
                <c:pt idx="10858">
                  <c:v>-2.0619999999999998</c:v>
                </c:pt>
                <c:pt idx="10859">
                  <c:v>-2.0619999999999998</c:v>
                </c:pt>
                <c:pt idx="10860">
                  <c:v>-2.0619999999999998</c:v>
                </c:pt>
                <c:pt idx="10861">
                  <c:v>-2.0619999999999998</c:v>
                </c:pt>
                <c:pt idx="10862">
                  <c:v>-2.0619999999999998</c:v>
                </c:pt>
                <c:pt idx="10863">
                  <c:v>-2.0619999999999998</c:v>
                </c:pt>
                <c:pt idx="10864">
                  <c:v>-2.0619999999999998</c:v>
                </c:pt>
                <c:pt idx="10865">
                  <c:v>-2.0619999999999998</c:v>
                </c:pt>
                <c:pt idx="10866">
                  <c:v>-2.0619999999999998</c:v>
                </c:pt>
                <c:pt idx="10867">
                  <c:v>-2.0619999999999998</c:v>
                </c:pt>
                <c:pt idx="10868">
                  <c:v>-2.0619999999999998</c:v>
                </c:pt>
                <c:pt idx="10869">
                  <c:v>-2.0619999999999998</c:v>
                </c:pt>
                <c:pt idx="10870">
                  <c:v>-2.0619999999999998</c:v>
                </c:pt>
                <c:pt idx="10871">
                  <c:v>-2.0619999999999998</c:v>
                </c:pt>
                <c:pt idx="10872">
                  <c:v>-2.0619999999999998</c:v>
                </c:pt>
                <c:pt idx="10873">
                  <c:v>-2.0619999999999998</c:v>
                </c:pt>
                <c:pt idx="10874">
                  <c:v>-2.0619999999999998</c:v>
                </c:pt>
                <c:pt idx="10875">
                  <c:v>-2.0619999999999998</c:v>
                </c:pt>
                <c:pt idx="10876">
                  <c:v>-2.0619999999999998</c:v>
                </c:pt>
                <c:pt idx="10877">
                  <c:v>-2.125</c:v>
                </c:pt>
                <c:pt idx="10878">
                  <c:v>-2.125</c:v>
                </c:pt>
                <c:pt idx="10879">
                  <c:v>-2.125</c:v>
                </c:pt>
                <c:pt idx="10880">
                  <c:v>-2.0619999999999998</c:v>
                </c:pt>
                <c:pt idx="10881">
                  <c:v>-2.0619999999999998</c:v>
                </c:pt>
                <c:pt idx="10882">
                  <c:v>-2.0619999999999998</c:v>
                </c:pt>
                <c:pt idx="10883">
                  <c:v>-2.0619999999999998</c:v>
                </c:pt>
                <c:pt idx="10884">
                  <c:v>-2.0619999999999998</c:v>
                </c:pt>
                <c:pt idx="10885">
                  <c:v>-2.0619999999999998</c:v>
                </c:pt>
                <c:pt idx="10886">
                  <c:v>-2.0619999999999998</c:v>
                </c:pt>
                <c:pt idx="10887">
                  <c:v>-2.0619999999999998</c:v>
                </c:pt>
                <c:pt idx="10888">
                  <c:v>-2.0619999999999998</c:v>
                </c:pt>
                <c:pt idx="10889">
                  <c:v>-2</c:v>
                </c:pt>
                <c:pt idx="10890">
                  <c:v>-2</c:v>
                </c:pt>
                <c:pt idx="10891">
                  <c:v>-2</c:v>
                </c:pt>
                <c:pt idx="10892">
                  <c:v>-2</c:v>
                </c:pt>
                <c:pt idx="10893">
                  <c:v>-2</c:v>
                </c:pt>
                <c:pt idx="10894">
                  <c:v>-2</c:v>
                </c:pt>
                <c:pt idx="10895">
                  <c:v>-2</c:v>
                </c:pt>
                <c:pt idx="10896">
                  <c:v>-2</c:v>
                </c:pt>
                <c:pt idx="10897">
                  <c:v>-2</c:v>
                </c:pt>
                <c:pt idx="10898">
                  <c:v>-1.9370000000000001</c:v>
                </c:pt>
                <c:pt idx="10899">
                  <c:v>-1.9370000000000001</c:v>
                </c:pt>
                <c:pt idx="10900">
                  <c:v>-2</c:v>
                </c:pt>
                <c:pt idx="10901">
                  <c:v>-1.9370000000000001</c:v>
                </c:pt>
                <c:pt idx="10902">
                  <c:v>-1.9370000000000001</c:v>
                </c:pt>
                <c:pt idx="10903">
                  <c:v>-2</c:v>
                </c:pt>
                <c:pt idx="10904">
                  <c:v>-1.9370000000000001</c:v>
                </c:pt>
                <c:pt idx="10905">
                  <c:v>-2</c:v>
                </c:pt>
                <c:pt idx="10906">
                  <c:v>-2</c:v>
                </c:pt>
                <c:pt idx="10907">
                  <c:v>-2</c:v>
                </c:pt>
                <c:pt idx="10908">
                  <c:v>-2</c:v>
                </c:pt>
                <c:pt idx="10909">
                  <c:v>-2</c:v>
                </c:pt>
                <c:pt idx="10910">
                  <c:v>-2.0619999999999998</c:v>
                </c:pt>
                <c:pt idx="10911">
                  <c:v>-2</c:v>
                </c:pt>
                <c:pt idx="10912">
                  <c:v>-2</c:v>
                </c:pt>
                <c:pt idx="10913">
                  <c:v>-2.0619999999999998</c:v>
                </c:pt>
                <c:pt idx="10914">
                  <c:v>-2</c:v>
                </c:pt>
                <c:pt idx="10915">
                  <c:v>-2</c:v>
                </c:pt>
                <c:pt idx="10916">
                  <c:v>-2.0619999999999998</c:v>
                </c:pt>
                <c:pt idx="10917">
                  <c:v>-2.0619999999999998</c:v>
                </c:pt>
                <c:pt idx="10918">
                  <c:v>-2.0619999999999998</c:v>
                </c:pt>
                <c:pt idx="10919">
                  <c:v>-2.0619999999999998</c:v>
                </c:pt>
                <c:pt idx="10920">
                  <c:v>-2.0619999999999998</c:v>
                </c:pt>
                <c:pt idx="10921">
                  <c:v>-2.0619999999999998</c:v>
                </c:pt>
                <c:pt idx="10922">
                  <c:v>-2.0619999999999998</c:v>
                </c:pt>
                <c:pt idx="10923">
                  <c:v>-2.0619999999999998</c:v>
                </c:pt>
                <c:pt idx="10924">
                  <c:v>-2.0619999999999998</c:v>
                </c:pt>
                <c:pt idx="10925">
                  <c:v>-2.0619999999999998</c:v>
                </c:pt>
                <c:pt idx="10926">
                  <c:v>-2.0619999999999998</c:v>
                </c:pt>
                <c:pt idx="10927">
                  <c:v>-2.0619999999999998</c:v>
                </c:pt>
                <c:pt idx="10928">
                  <c:v>-2.0619999999999998</c:v>
                </c:pt>
                <c:pt idx="10929">
                  <c:v>-2.0619999999999998</c:v>
                </c:pt>
                <c:pt idx="10930">
                  <c:v>-2.0619999999999998</c:v>
                </c:pt>
                <c:pt idx="10931">
                  <c:v>-2.0619999999999998</c:v>
                </c:pt>
                <c:pt idx="10932">
                  <c:v>-2.0619999999999998</c:v>
                </c:pt>
                <c:pt idx="10933">
                  <c:v>-2.0619999999999998</c:v>
                </c:pt>
                <c:pt idx="10934">
                  <c:v>-2.0619999999999998</c:v>
                </c:pt>
                <c:pt idx="10935">
                  <c:v>-2.0619999999999998</c:v>
                </c:pt>
                <c:pt idx="10936">
                  <c:v>-2.0619999999999998</c:v>
                </c:pt>
                <c:pt idx="10937">
                  <c:v>-2.0619999999999998</c:v>
                </c:pt>
                <c:pt idx="10938">
                  <c:v>-2.0619999999999998</c:v>
                </c:pt>
                <c:pt idx="10939">
                  <c:v>-2.0619999999999998</c:v>
                </c:pt>
                <c:pt idx="10940">
                  <c:v>-2</c:v>
                </c:pt>
                <c:pt idx="10941">
                  <c:v>-2.0619999999999998</c:v>
                </c:pt>
                <c:pt idx="10942">
                  <c:v>-2</c:v>
                </c:pt>
                <c:pt idx="10943">
                  <c:v>-2</c:v>
                </c:pt>
                <c:pt idx="10944">
                  <c:v>-2.0619999999999998</c:v>
                </c:pt>
                <c:pt idx="10945">
                  <c:v>-2</c:v>
                </c:pt>
                <c:pt idx="10946">
                  <c:v>-2.0619999999999998</c:v>
                </c:pt>
                <c:pt idx="10947">
                  <c:v>-2</c:v>
                </c:pt>
                <c:pt idx="10948">
                  <c:v>-2</c:v>
                </c:pt>
                <c:pt idx="10949">
                  <c:v>-2</c:v>
                </c:pt>
                <c:pt idx="10950">
                  <c:v>-2</c:v>
                </c:pt>
                <c:pt idx="10951">
                  <c:v>-2</c:v>
                </c:pt>
                <c:pt idx="10952">
                  <c:v>-2</c:v>
                </c:pt>
                <c:pt idx="10953">
                  <c:v>-2</c:v>
                </c:pt>
                <c:pt idx="10954">
                  <c:v>-2</c:v>
                </c:pt>
                <c:pt idx="10955">
                  <c:v>-2</c:v>
                </c:pt>
                <c:pt idx="10956">
                  <c:v>-2</c:v>
                </c:pt>
                <c:pt idx="10957">
                  <c:v>-2</c:v>
                </c:pt>
                <c:pt idx="10958">
                  <c:v>-2</c:v>
                </c:pt>
                <c:pt idx="10959">
                  <c:v>-2</c:v>
                </c:pt>
                <c:pt idx="10960">
                  <c:v>-2</c:v>
                </c:pt>
                <c:pt idx="10961">
                  <c:v>-1.9370000000000001</c:v>
                </c:pt>
                <c:pt idx="10962">
                  <c:v>-1.9370000000000001</c:v>
                </c:pt>
                <c:pt idx="10963">
                  <c:v>-1.9370000000000001</c:v>
                </c:pt>
                <c:pt idx="10964">
                  <c:v>-1.9370000000000001</c:v>
                </c:pt>
                <c:pt idx="10965">
                  <c:v>-1.9370000000000001</c:v>
                </c:pt>
                <c:pt idx="10966">
                  <c:v>-1.9370000000000001</c:v>
                </c:pt>
                <c:pt idx="10967">
                  <c:v>-1.9370000000000001</c:v>
                </c:pt>
                <c:pt idx="10968">
                  <c:v>-1.9370000000000001</c:v>
                </c:pt>
                <c:pt idx="10969">
                  <c:v>-1.9370000000000001</c:v>
                </c:pt>
                <c:pt idx="10970">
                  <c:v>-1.9370000000000001</c:v>
                </c:pt>
                <c:pt idx="10971">
                  <c:v>-2</c:v>
                </c:pt>
                <c:pt idx="10972">
                  <c:v>-2</c:v>
                </c:pt>
                <c:pt idx="10973">
                  <c:v>-2</c:v>
                </c:pt>
                <c:pt idx="10974">
                  <c:v>-1.9370000000000001</c:v>
                </c:pt>
                <c:pt idx="10975">
                  <c:v>-1.9370000000000001</c:v>
                </c:pt>
                <c:pt idx="10976">
                  <c:v>-1.9370000000000001</c:v>
                </c:pt>
                <c:pt idx="10977">
                  <c:v>-1.9370000000000001</c:v>
                </c:pt>
                <c:pt idx="10978">
                  <c:v>-1.9370000000000001</c:v>
                </c:pt>
                <c:pt idx="10979">
                  <c:v>-1.9370000000000001</c:v>
                </c:pt>
                <c:pt idx="10980">
                  <c:v>-1.9370000000000001</c:v>
                </c:pt>
                <c:pt idx="10981">
                  <c:v>-1.9370000000000001</c:v>
                </c:pt>
                <c:pt idx="10982">
                  <c:v>-1.9370000000000001</c:v>
                </c:pt>
                <c:pt idx="10983">
                  <c:v>-1.9370000000000001</c:v>
                </c:pt>
                <c:pt idx="10984">
                  <c:v>-1.9370000000000001</c:v>
                </c:pt>
                <c:pt idx="10985">
                  <c:v>-1.9370000000000001</c:v>
                </c:pt>
                <c:pt idx="10986">
                  <c:v>-1.9370000000000001</c:v>
                </c:pt>
                <c:pt idx="10987">
                  <c:v>-1.9370000000000001</c:v>
                </c:pt>
                <c:pt idx="10988">
                  <c:v>-1.9370000000000001</c:v>
                </c:pt>
                <c:pt idx="10989">
                  <c:v>-1.9370000000000001</c:v>
                </c:pt>
                <c:pt idx="10990">
                  <c:v>-1.9370000000000001</c:v>
                </c:pt>
                <c:pt idx="10991">
                  <c:v>-1.9370000000000001</c:v>
                </c:pt>
                <c:pt idx="10992">
                  <c:v>-1.9370000000000001</c:v>
                </c:pt>
                <c:pt idx="10993">
                  <c:v>-1.9370000000000001</c:v>
                </c:pt>
                <c:pt idx="10994">
                  <c:v>-2</c:v>
                </c:pt>
                <c:pt idx="10995">
                  <c:v>-1.9370000000000001</c:v>
                </c:pt>
                <c:pt idx="10996">
                  <c:v>-2</c:v>
                </c:pt>
                <c:pt idx="10997">
                  <c:v>-2</c:v>
                </c:pt>
                <c:pt idx="10998">
                  <c:v>-1.9370000000000001</c:v>
                </c:pt>
                <c:pt idx="10999">
                  <c:v>-2</c:v>
                </c:pt>
                <c:pt idx="11000">
                  <c:v>-2</c:v>
                </c:pt>
                <c:pt idx="11001">
                  <c:v>-1.9370000000000001</c:v>
                </c:pt>
                <c:pt idx="11002">
                  <c:v>-1.9370000000000001</c:v>
                </c:pt>
                <c:pt idx="11003">
                  <c:v>-1.9370000000000001</c:v>
                </c:pt>
                <c:pt idx="11004">
                  <c:v>-2</c:v>
                </c:pt>
                <c:pt idx="11005">
                  <c:v>-1.9370000000000001</c:v>
                </c:pt>
                <c:pt idx="11006">
                  <c:v>-2</c:v>
                </c:pt>
                <c:pt idx="11007">
                  <c:v>-1.9370000000000001</c:v>
                </c:pt>
                <c:pt idx="11008">
                  <c:v>-2</c:v>
                </c:pt>
                <c:pt idx="11009">
                  <c:v>-2</c:v>
                </c:pt>
                <c:pt idx="11010">
                  <c:v>-2</c:v>
                </c:pt>
                <c:pt idx="11011">
                  <c:v>-2</c:v>
                </c:pt>
                <c:pt idx="11012">
                  <c:v>-2</c:v>
                </c:pt>
                <c:pt idx="11013">
                  <c:v>-2.0619999999999998</c:v>
                </c:pt>
                <c:pt idx="11014">
                  <c:v>-2</c:v>
                </c:pt>
                <c:pt idx="11015">
                  <c:v>-2.0619999999999998</c:v>
                </c:pt>
                <c:pt idx="11016">
                  <c:v>-2.0619999999999998</c:v>
                </c:pt>
                <c:pt idx="11017">
                  <c:v>-2.0619999999999998</c:v>
                </c:pt>
                <c:pt idx="11018">
                  <c:v>-2.0619999999999998</c:v>
                </c:pt>
                <c:pt idx="11019">
                  <c:v>-2.0619999999999998</c:v>
                </c:pt>
                <c:pt idx="11020">
                  <c:v>-2.125</c:v>
                </c:pt>
                <c:pt idx="11021">
                  <c:v>-2.125</c:v>
                </c:pt>
                <c:pt idx="11022">
                  <c:v>-2.125</c:v>
                </c:pt>
                <c:pt idx="11023">
                  <c:v>-2.125</c:v>
                </c:pt>
                <c:pt idx="11024">
                  <c:v>-2.125</c:v>
                </c:pt>
                <c:pt idx="11025">
                  <c:v>-2.125</c:v>
                </c:pt>
                <c:pt idx="11026">
                  <c:v>-2.125</c:v>
                </c:pt>
                <c:pt idx="11027">
                  <c:v>-2.125</c:v>
                </c:pt>
                <c:pt idx="11028">
                  <c:v>-2.1869999999999998</c:v>
                </c:pt>
                <c:pt idx="11029">
                  <c:v>-2.125</c:v>
                </c:pt>
                <c:pt idx="11030">
                  <c:v>-2.125</c:v>
                </c:pt>
                <c:pt idx="11031">
                  <c:v>-2.125</c:v>
                </c:pt>
                <c:pt idx="11032">
                  <c:v>-2.125</c:v>
                </c:pt>
                <c:pt idx="11033">
                  <c:v>-2.0619999999999998</c:v>
                </c:pt>
                <c:pt idx="11034">
                  <c:v>-2.0619999999999998</c:v>
                </c:pt>
                <c:pt idx="11035">
                  <c:v>-2.0619999999999998</c:v>
                </c:pt>
                <c:pt idx="11036">
                  <c:v>-2.0619999999999998</c:v>
                </c:pt>
                <c:pt idx="11037">
                  <c:v>-2</c:v>
                </c:pt>
                <c:pt idx="11038">
                  <c:v>-2</c:v>
                </c:pt>
                <c:pt idx="11039">
                  <c:v>-2</c:v>
                </c:pt>
                <c:pt idx="11040">
                  <c:v>-2</c:v>
                </c:pt>
                <c:pt idx="11041">
                  <c:v>-1.9370000000000001</c:v>
                </c:pt>
                <c:pt idx="11042">
                  <c:v>-1.9370000000000001</c:v>
                </c:pt>
                <c:pt idx="11043">
                  <c:v>-1.9370000000000001</c:v>
                </c:pt>
                <c:pt idx="11044">
                  <c:v>-1.9370000000000001</c:v>
                </c:pt>
                <c:pt idx="11045">
                  <c:v>-1.9370000000000001</c:v>
                </c:pt>
                <c:pt idx="11046">
                  <c:v>-1.9370000000000001</c:v>
                </c:pt>
                <c:pt idx="11047">
                  <c:v>-1.9370000000000001</c:v>
                </c:pt>
                <c:pt idx="11048">
                  <c:v>-1.9370000000000001</c:v>
                </c:pt>
                <c:pt idx="11049">
                  <c:v>-1.9370000000000001</c:v>
                </c:pt>
                <c:pt idx="11050">
                  <c:v>-1.9370000000000001</c:v>
                </c:pt>
                <c:pt idx="11051">
                  <c:v>-1.9370000000000001</c:v>
                </c:pt>
                <c:pt idx="11052">
                  <c:v>-1.9370000000000001</c:v>
                </c:pt>
                <c:pt idx="11053">
                  <c:v>-1.9370000000000001</c:v>
                </c:pt>
                <c:pt idx="11054">
                  <c:v>-1.9370000000000001</c:v>
                </c:pt>
                <c:pt idx="11055">
                  <c:v>-1.9370000000000001</c:v>
                </c:pt>
                <c:pt idx="11056">
                  <c:v>-1.9370000000000001</c:v>
                </c:pt>
                <c:pt idx="11057">
                  <c:v>-1.9370000000000001</c:v>
                </c:pt>
                <c:pt idx="11058">
                  <c:v>-1.875</c:v>
                </c:pt>
                <c:pt idx="11059">
                  <c:v>-1.9370000000000001</c:v>
                </c:pt>
                <c:pt idx="11060">
                  <c:v>-1.875</c:v>
                </c:pt>
                <c:pt idx="11061">
                  <c:v>-1.875</c:v>
                </c:pt>
                <c:pt idx="11062">
                  <c:v>-1.9370000000000001</c:v>
                </c:pt>
                <c:pt idx="11063">
                  <c:v>-1.9370000000000001</c:v>
                </c:pt>
                <c:pt idx="11064">
                  <c:v>-1.875</c:v>
                </c:pt>
                <c:pt idx="11065">
                  <c:v>-1.9370000000000001</c:v>
                </c:pt>
                <c:pt idx="11066">
                  <c:v>-1.875</c:v>
                </c:pt>
                <c:pt idx="11067">
                  <c:v>-1.875</c:v>
                </c:pt>
                <c:pt idx="11068">
                  <c:v>-1.9370000000000001</c:v>
                </c:pt>
                <c:pt idx="11069">
                  <c:v>-1.9370000000000001</c:v>
                </c:pt>
                <c:pt idx="11070">
                  <c:v>-1.9370000000000001</c:v>
                </c:pt>
                <c:pt idx="11071">
                  <c:v>-1.9370000000000001</c:v>
                </c:pt>
                <c:pt idx="11072">
                  <c:v>-1.9370000000000001</c:v>
                </c:pt>
                <c:pt idx="11073">
                  <c:v>-1.9370000000000001</c:v>
                </c:pt>
                <c:pt idx="11074">
                  <c:v>-1.9370000000000001</c:v>
                </c:pt>
                <c:pt idx="11075">
                  <c:v>-1.9370000000000001</c:v>
                </c:pt>
                <c:pt idx="11076">
                  <c:v>-1.9370000000000001</c:v>
                </c:pt>
                <c:pt idx="11077">
                  <c:v>-1.9370000000000001</c:v>
                </c:pt>
                <c:pt idx="11078">
                  <c:v>-1.9370000000000001</c:v>
                </c:pt>
                <c:pt idx="11079">
                  <c:v>-2</c:v>
                </c:pt>
                <c:pt idx="11080">
                  <c:v>-2</c:v>
                </c:pt>
                <c:pt idx="11081">
                  <c:v>-2</c:v>
                </c:pt>
                <c:pt idx="11082">
                  <c:v>-2</c:v>
                </c:pt>
                <c:pt idx="11083">
                  <c:v>-2</c:v>
                </c:pt>
                <c:pt idx="11084">
                  <c:v>-2</c:v>
                </c:pt>
                <c:pt idx="11085">
                  <c:v>-2</c:v>
                </c:pt>
                <c:pt idx="11086">
                  <c:v>-2</c:v>
                </c:pt>
                <c:pt idx="11087">
                  <c:v>-2.0619999999999998</c:v>
                </c:pt>
                <c:pt idx="11088">
                  <c:v>-2</c:v>
                </c:pt>
                <c:pt idx="11089">
                  <c:v>-2</c:v>
                </c:pt>
                <c:pt idx="11090">
                  <c:v>-2.0619999999999998</c:v>
                </c:pt>
                <c:pt idx="11091">
                  <c:v>-2.0619999999999998</c:v>
                </c:pt>
                <c:pt idx="11092">
                  <c:v>-2.0619999999999998</c:v>
                </c:pt>
                <c:pt idx="11093">
                  <c:v>-2.0619999999999998</c:v>
                </c:pt>
                <c:pt idx="11094">
                  <c:v>-2.0619999999999998</c:v>
                </c:pt>
                <c:pt idx="11095">
                  <c:v>-2</c:v>
                </c:pt>
                <c:pt idx="11096">
                  <c:v>-2.0619999999999998</c:v>
                </c:pt>
                <c:pt idx="11097">
                  <c:v>-2</c:v>
                </c:pt>
                <c:pt idx="11098">
                  <c:v>-2</c:v>
                </c:pt>
                <c:pt idx="11099">
                  <c:v>-2.0619999999999998</c:v>
                </c:pt>
                <c:pt idx="11100">
                  <c:v>-2</c:v>
                </c:pt>
                <c:pt idx="11101">
                  <c:v>-2</c:v>
                </c:pt>
                <c:pt idx="11102">
                  <c:v>-2.0619999999999998</c:v>
                </c:pt>
                <c:pt idx="11103">
                  <c:v>-2.0619999999999998</c:v>
                </c:pt>
                <c:pt idx="11104">
                  <c:v>-2</c:v>
                </c:pt>
                <c:pt idx="11105">
                  <c:v>-2</c:v>
                </c:pt>
                <c:pt idx="11106">
                  <c:v>-2</c:v>
                </c:pt>
                <c:pt idx="11107">
                  <c:v>-2</c:v>
                </c:pt>
                <c:pt idx="11108">
                  <c:v>-2.0619999999999998</c:v>
                </c:pt>
                <c:pt idx="11109">
                  <c:v>-2</c:v>
                </c:pt>
                <c:pt idx="11110">
                  <c:v>-2.0619999999999998</c:v>
                </c:pt>
                <c:pt idx="11111">
                  <c:v>-2.0619999999999998</c:v>
                </c:pt>
                <c:pt idx="11112">
                  <c:v>-2.0619999999999998</c:v>
                </c:pt>
                <c:pt idx="11113">
                  <c:v>-2.0619999999999998</c:v>
                </c:pt>
                <c:pt idx="11114">
                  <c:v>-2.0619999999999998</c:v>
                </c:pt>
                <c:pt idx="11115">
                  <c:v>-2.0619999999999998</c:v>
                </c:pt>
                <c:pt idx="11116">
                  <c:v>-2.0619999999999998</c:v>
                </c:pt>
                <c:pt idx="11117">
                  <c:v>-2.125</c:v>
                </c:pt>
                <c:pt idx="11118">
                  <c:v>-2.125</c:v>
                </c:pt>
                <c:pt idx="11119">
                  <c:v>-2.125</c:v>
                </c:pt>
                <c:pt idx="11120">
                  <c:v>-2.125</c:v>
                </c:pt>
                <c:pt idx="11121">
                  <c:v>-2.125</c:v>
                </c:pt>
                <c:pt idx="11122">
                  <c:v>-2.125</c:v>
                </c:pt>
                <c:pt idx="11123">
                  <c:v>-2.125</c:v>
                </c:pt>
                <c:pt idx="11124">
                  <c:v>-2.125</c:v>
                </c:pt>
                <c:pt idx="11125">
                  <c:v>-2.125</c:v>
                </c:pt>
                <c:pt idx="11126">
                  <c:v>-2.125</c:v>
                </c:pt>
                <c:pt idx="11127">
                  <c:v>-2.125</c:v>
                </c:pt>
                <c:pt idx="11128">
                  <c:v>-2.125</c:v>
                </c:pt>
                <c:pt idx="11129">
                  <c:v>-2.125</c:v>
                </c:pt>
                <c:pt idx="11130">
                  <c:v>-2.125</c:v>
                </c:pt>
                <c:pt idx="11131">
                  <c:v>-2.125</c:v>
                </c:pt>
                <c:pt idx="11132">
                  <c:v>-2.125</c:v>
                </c:pt>
                <c:pt idx="11133">
                  <c:v>-2.125</c:v>
                </c:pt>
                <c:pt idx="11134">
                  <c:v>-2.125</c:v>
                </c:pt>
                <c:pt idx="11135">
                  <c:v>-2.1869999999999998</c:v>
                </c:pt>
                <c:pt idx="11136">
                  <c:v>-2.1869999999999998</c:v>
                </c:pt>
                <c:pt idx="11137">
                  <c:v>-2.1869999999999998</c:v>
                </c:pt>
                <c:pt idx="11138">
                  <c:v>-2.1869999999999998</c:v>
                </c:pt>
                <c:pt idx="11139">
                  <c:v>-2.1869999999999998</c:v>
                </c:pt>
                <c:pt idx="11140">
                  <c:v>-2.1869999999999998</c:v>
                </c:pt>
                <c:pt idx="11141">
                  <c:v>-2.1869999999999998</c:v>
                </c:pt>
                <c:pt idx="11142">
                  <c:v>-2.1869999999999998</c:v>
                </c:pt>
                <c:pt idx="11143">
                  <c:v>-2.1869999999999998</c:v>
                </c:pt>
                <c:pt idx="11144">
                  <c:v>-2.1869999999999998</c:v>
                </c:pt>
                <c:pt idx="11145">
                  <c:v>-2.1869999999999998</c:v>
                </c:pt>
                <c:pt idx="11146">
                  <c:v>-2.25</c:v>
                </c:pt>
                <c:pt idx="11147">
                  <c:v>-2.25</c:v>
                </c:pt>
                <c:pt idx="11148">
                  <c:v>-2.25</c:v>
                </c:pt>
                <c:pt idx="11149">
                  <c:v>-2.25</c:v>
                </c:pt>
                <c:pt idx="11150">
                  <c:v>-2.25</c:v>
                </c:pt>
                <c:pt idx="11151">
                  <c:v>-2.25</c:v>
                </c:pt>
                <c:pt idx="11152">
                  <c:v>-2.25</c:v>
                </c:pt>
                <c:pt idx="11153">
                  <c:v>-2.25</c:v>
                </c:pt>
                <c:pt idx="11154">
                  <c:v>-2.25</c:v>
                </c:pt>
                <c:pt idx="11155">
                  <c:v>-2.25</c:v>
                </c:pt>
                <c:pt idx="11156">
                  <c:v>-2.25</c:v>
                </c:pt>
                <c:pt idx="11157">
                  <c:v>-2.25</c:v>
                </c:pt>
                <c:pt idx="11158">
                  <c:v>-2.25</c:v>
                </c:pt>
                <c:pt idx="11159">
                  <c:v>-2.25</c:v>
                </c:pt>
                <c:pt idx="11160">
                  <c:v>-2.25</c:v>
                </c:pt>
                <c:pt idx="11161">
                  <c:v>-2.25</c:v>
                </c:pt>
                <c:pt idx="11162">
                  <c:v>-2.25</c:v>
                </c:pt>
                <c:pt idx="11163">
                  <c:v>-2.25</c:v>
                </c:pt>
                <c:pt idx="11164">
                  <c:v>-2.25</c:v>
                </c:pt>
                <c:pt idx="11165">
                  <c:v>-2.25</c:v>
                </c:pt>
                <c:pt idx="11166">
                  <c:v>-2.25</c:v>
                </c:pt>
                <c:pt idx="11167">
                  <c:v>-2.25</c:v>
                </c:pt>
                <c:pt idx="11168">
                  <c:v>-2.1869999999999998</c:v>
                </c:pt>
                <c:pt idx="11169">
                  <c:v>-2.1869999999999998</c:v>
                </c:pt>
                <c:pt idx="11170">
                  <c:v>-2.1869999999999998</c:v>
                </c:pt>
                <c:pt idx="11171">
                  <c:v>-2.1869999999999998</c:v>
                </c:pt>
                <c:pt idx="11172">
                  <c:v>-2.1869999999999998</c:v>
                </c:pt>
                <c:pt idx="11173">
                  <c:v>-2.1869999999999998</c:v>
                </c:pt>
                <c:pt idx="11174">
                  <c:v>-2.1869999999999998</c:v>
                </c:pt>
                <c:pt idx="11175">
                  <c:v>-2.1869999999999998</c:v>
                </c:pt>
                <c:pt idx="11176">
                  <c:v>-2.1869999999999998</c:v>
                </c:pt>
                <c:pt idx="11177">
                  <c:v>-2.25</c:v>
                </c:pt>
                <c:pt idx="11178">
                  <c:v>-2.1869999999999998</c:v>
                </c:pt>
                <c:pt idx="11179">
                  <c:v>-2.1869999999999998</c:v>
                </c:pt>
                <c:pt idx="11180">
                  <c:v>-2.1869999999999998</c:v>
                </c:pt>
                <c:pt idx="11181">
                  <c:v>-2.1869999999999998</c:v>
                </c:pt>
                <c:pt idx="11182">
                  <c:v>-2.1869999999999998</c:v>
                </c:pt>
                <c:pt idx="11183">
                  <c:v>-2.1869999999999998</c:v>
                </c:pt>
                <c:pt idx="11184">
                  <c:v>-2.1869999999999998</c:v>
                </c:pt>
                <c:pt idx="11185">
                  <c:v>-2.1869999999999998</c:v>
                </c:pt>
                <c:pt idx="11186">
                  <c:v>-2.1869999999999998</c:v>
                </c:pt>
                <c:pt idx="11187">
                  <c:v>-2.1869999999999998</c:v>
                </c:pt>
                <c:pt idx="11188">
                  <c:v>-2.1869999999999998</c:v>
                </c:pt>
                <c:pt idx="11189">
                  <c:v>-2.1869999999999998</c:v>
                </c:pt>
                <c:pt idx="11190">
                  <c:v>-2.1869999999999998</c:v>
                </c:pt>
                <c:pt idx="11191">
                  <c:v>-2.25</c:v>
                </c:pt>
                <c:pt idx="11192">
                  <c:v>-2.1869999999999998</c:v>
                </c:pt>
                <c:pt idx="11193">
                  <c:v>-2.1869999999999998</c:v>
                </c:pt>
                <c:pt idx="11194">
                  <c:v>-2.1869999999999998</c:v>
                </c:pt>
                <c:pt idx="11195">
                  <c:v>-2.1869999999999998</c:v>
                </c:pt>
                <c:pt idx="11196">
                  <c:v>-2.25</c:v>
                </c:pt>
                <c:pt idx="11197">
                  <c:v>-2.25</c:v>
                </c:pt>
                <c:pt idx="11198">
                  <c:v>-2.25</c:v>
                </c:pt>
                <c:pt idx="11199">
                  <c:v>-2.25</c:v>
                </c:pt>
                <c:pt idx="11200">
                  <c:v>-2.1869999999999998</c:v>
                </c:pt>
                <c:pt idx="11201">
                  <c:v>-2.25</c:v>
                </c:pt>
                <c:pt idx="11202">
                  <c:v>-2.25</c:v>
                </c:pt>
                <c:pt idx="11203">
                  <c:v>-2.25</c:v>
                </c:pt>
                <c:pt idx="11204">
                  <c:v>-2.1869999999999998</c:v>
                </c:pt>
                <c:pt idx="11205">
                  <c:v>-2.25</c:v>
                </c:pt>
                <c:pt idx="11206">
                  <c:v>-2.25</c:v>
                </c:pt>
                <c:pt idx="11207">
                  <c:v>-2.1869999999999998</c:v>
                </c:pt>
                <c:pt idx="11208">
                  <c:v>-2.1869999999999998</c:v>
                </c:pt>
                <c:pt idx="11209">
                  <c:v>-2.1869999999999998</c:v>
                </c:pt>
                <c:pt idx="11210">
                  <c:v>-2.1869999999999998</c:v>
                </c:pt>
                <c:pt idx="11211">
                  <c:v>-2.1869999999999998</c:v>
                </c:pt>
                <c:pt idx="11212">
                  <c:v>-2.1869999999999998</c:v>
                </c:pt>
                <c:pt idx="11213">
                  <c:v>-2.1869999999999998</c:v>
                </c:pt>
                <c:pt idx="11214">
                  <c:v>-2.125</c:v>
                </c:pt>
                <c:pt idx="11215">
                  <c:v>-2.1869999999999998</c:v>
                </c:pt>
                <c:pt idx="11216">
                  <c:v>-2.125</c:v>
                </c:pt>
                <c:pt idx="11217">
                  <c:v>-2.125</c:v>
                </c:pt>
                <c:pt idx="11218">
                  <c:v>-2.125</c:v>
                </c:pt>
                <c:pt idx="11219">
                  <c:v>-2.125</c:v>
                </c:pt>
                <c:pt idx="11220">
                  <c:v>-2.125</c:v>
                </c:pt>
                <c:pt idx="11221">
                  <c:v>-2.125</c:v>
                </c:pt>
                <c:pt idx="11222">
                  <c:v>-2.0619999999999998</c:v>
                </c:pt>
                <c:pt idx="11223">
                  <c:v>-2.0619999999999998</c:v>
                </c:pt>
                <c:pt idx="11224">
                  <c:v>-2.125</c:v>
                </c:pt>
                <c:pt idx="11225">
                  <c:v>-2.0619999999999998</c:v>
                </c:pt>
                <c:pt idx="11226">
                  <c:v>-2.125</c:v>
                </c:pt>
                <c:pt idx="11227">
                  <c:v>-2.125</c:v>
                </c:pt>
                <c:pt idx="11228">
                  <c:v>-2.125</c:v>
                </c:pt>
                <c:pt idx="11229">
                  <c:v>-2.0619999999999998</c:v>
                </c:pt>
                <c:pt idx="11230">
                  <c:v>-2.0619999999999998</c:v>
                </c:pt>
                <c:pt idx="11231">
                  <c:v>-2.125</c:v>
                </c:pt>
                <c:pt idx="11232">
                  <c:v>-2.0619999999999998</c:v>
                </c:pt>
                <c:pt idx="11233">
                  <c:v>-2.0619999999999998</c:v>
                </c:pt>
                <c:pt idx="11234">
                  <c:v>-2.0619999999999998</c:v>
                </c:pt>
                <c:pt idx="11235">
                  <c:v>-2.0619999999999998</c:v>
                </c:pt>
                <c:pt idx="11236">
                  <c:v>-2.0619999999999998</c:v>
                </c:pt>
                <c:pt idx="11237">
                  <c:v>-2.0619999999999998</c:v>
                </c:pt>
                <c:pt idx="11238">
                  <c:v>-2</c:v>
                </c:pt>
                <c:pt idx="11239">
                  <c:v>-2</c:v>
                </c:pt>
                <c:pt idx="11240">
                  <c:v>-2</c:v>
                </c:pt>
                <c:pt idx="11241">
                  <c:v>-2</c:v>
                </c:pt>
                <c:pt idx="11242">
                  <c:v>-2</c:v>
                </c:pt>
                <c:pt idx="11243">
                  <c:v>-2.0619999999999998</c:v>
                </c:pt>
                <c:pt idx="11244">
                  <c:v>-2</c:v>
                </c:pt>
                <c:pt idx="11245">
                  <c:v>-2</c:v>
                </c:pt>
                <c:pt idx="11246">
                  <c:v>-2</c:v>
                </c:pt>
                <c:pt idx="11247">
                  <c:v>-2</c:v>
                </c:pt>
                <c:pt idx="11248">
                  <c:v>-2</c:v>
                </c:pt>
                <c:pt idx="11249">
                  <c:v>-2</c:v>
                </c:pt>
                <c:pt idx="11250">
                  <c:v>-2</c:v>
                </c:pt>
                <c:pt idx="11251">
                  <c:v>-2</c:v>
                </c:pt>
                <c:pt idx="11252">
                  <c:v>-2</c:v>
                </c:pt>
                <c:pt idx="11253">
                  <c:v>-2</c:v>
                </c:pt>
                <c:pt idx="11254">
                  <c:v>-1.9370000000000001</c:v>
                </c:pt>
                <c:pt idx="11255">
                  <c:v>-1.9370000000000001</c:v>
                </c:pt>
                <c:pt idx="11256">
                  <c:v>-1.9370000000000001</c:v>
                </c:pt>
                <c:pt idx="11257">
                  <c:v>-1.9370000000000001</c:v>
                </c:pt>
                <c:pt idx="11258">
                  <c:v>-1.9370000000000001</c:v>
                </c:pt>
                <c:pt idx="11259">
                  <c:v>-1.9370000000000001</c:v>
                </c:pt>
                <c:pt idx="11260">
                  <c:v>-1.9370000000000001</c:v>
                </c:pt>
                <c:pt idx="11261">
                  <c:v>-1.9370000000000001</c:v>
                </c:pt>
                <c:pt idx="11262">
                  <c:v>-1.9370000000000001</c:v>
                </c:pt>
                <c:pt idx="11263">
                  <c:v>-1.9370000000000001</c:v>
                </c:pt>
                <c:pt idx="11264">
                  <c:v>-1.9370000000000001</c:v>
                </c:pt>
                <c:pt idx="11265">
                  <c:v>-2</c:v>
                </c:pt>
                <c:pt idx="11266">
                  <c:v>-2</c:v>
                </c:pt>
                <c:pt idx="11267">
                  <c:v>-2</c:v>
                </c:pt>
                <c:pt idx="11268">
                  <c:v>-2</c:v>
                </c:pt>
                <c:pt idx="11269">
                  <c:v>-2</c:v>
                </c:pt>
                <c:pt idx="11270">
                  <c:v>-2.0619999999999998</c:v>
                </c:pt>
                <c:pt idx="11271">
                  <c:v>-2.0619999999999998</c:v>
                </c:pt>
                <c:pt idx="11272">
                  <c:v>-2.0619999999999998</c:v>
                </c:pt>
                <c:pt idx="11273">
                  <c:v>-2.125</c:v>
                </c:pt>
                <c:pt idx="11274">
                  <c:v>-2.125</c:v>
                </c:pt>
                <c:pt idx="11275">
                  <c:v>-2.125</c:v>
                </c:pt>
                <c:pt idx="11276">
                  <c:v>-2.125</c:v>
                </c:pt>
                <c:pt idx="11277">
                  <c:v>-2.125</c:v>
                </c:pt>
                <c:pt idx="11278">
                  <c:v>-2.125</c:v>
                </c:pt>
                <c:pt idx="11279">
                  <c:v>-2.125</c:v>
                </c:pt>
                <c:pt idx="11280">
                  <c:v>-2.125</c:v>
                </c:pt>
                <c:pt idx="11281">
                  <c:v>-2.125</c:v>
                </c:pt>
                <c:pt idx="11282">
                  <c:v>-2.0619999999999998</c:v>
                </c:pt>
                <c:pt idx="11283">
                  <c:v>-2.0619999999999998</c:v>
                </c:pt>
                <c:pt idx="11284">
                  <c:v>-2.0619999999999998</c:v>
                </c:pt>
                <c:pt idx="11285">
                  <c:v>-2.0619999999999998</c:v>
                </c:pt>
                <c:pt idx="11286">
                  <c:v>-2.0619999999999998</c:v>
                </c:pt>
                <c:pt idx="11287">
                  <c:v>-2.0619999999999998</c:v>
                </c:pt>
                <c:pt idx="11288">
                  <c:v>-2.0619999999999998</c:v>
                </c:pt>
                <c:pt idx="11289">
                  <c:v>-2.0619999999999998</c:v>
                </c:pt>
                <c:pt idx="11290">
                  <c:v>-2.0619999999999998</c:v>
                </c:pt>
                <c:pt idx="11291">
                  <c:v>-2.0619999999999998</c:v>
                </c:pt>
                <c:pt idx="11292">
                  <c:v>-2.0619999999999998</c:v>
                </c:pt>
                <c:pt idx="11293">
                  <c:v>-2.0619999999999998</c:v>
                </c:pt>
                <c:pt idx="11294">
                  <c:v>-2.0619999999999998</c:v>
                </c:pt>
                <c:pt idx="11295">
                  <c:v>-2</c:v>
                </c:pt>
                <c:pt idx="11296">
                  <c:v>-2.0619999999999998</c:v>
                </c:pt>
                <c:pt idx="11297">
                  <c:v>-2</c:v>
                </c:pt>
                <c:pt idx="11298">
                  <c:v>-2.0619999999999998</c:v>
                </c:pt>
                <c:pt idx="11299">
                  <c:v>-2.0619999999999998</c:v>
                </c:pt>
                <c:pt idx="11300">
                  <c:v>-2.0619999999999998</c:v>
                </c:pt>
                <c:pt idx="11301">
                  <c:v>-2</c:v>
                </c:pt>
                <c:pt idx="11302">
                  <c:v>-2.0619999999999998</c:v>
                </c:pt>
                <c:pt idx="11303">
                  <c:v>-2.0619999999999998</c:v>
                </c:pt>
                <c:pt idx="11304">
                  <c:v>-2.0619999999999998</c:v>
                </c:pt>
                <c:pt idx="11305">
                  <c:v>-2.0619999999999998</c:v>
                </c:pt>
                <c:pt idx="11306">
                  <c:v>-2.125</c:v>
                </c:pt>
                <c:pt idx="11307">
                  <c:v>-2.0619999999999998</c:v>
                </c:pt>
                <c:pt idx="11308">
                  <c:v>-2.0619999999999998</c:v>
                </c:pt>
                <c:pt idx="11309">
                  <c:v>-2.0619999999999998</c:v>
                </c:pt>
                <c:pt idx="11310">
                  <c:v>-2.0619999999999998</c:v>
                </c:pt>
                <c:pt idx="11311">
                  <c:v>-2.0619999999999998</c:v>
                </c:pt>
                <c:pt idx="11312">
                  <c:v>-2.0619999999999998</c:v>
                </c:pt>
                <c:pt idx="11313">
                  <c:v>-2.0619999999999998</c:v>
                </c:pt>
                <c:pt idx="11314">
                  <c:v>-2.0619999999999998</c:v>
                </c:pt>
                <c:pt idx="11315">
                  <c:v>-2.0619999999999998</c:v>
                </c:pt>
                <c:pt idx="11316">
                  <c:v>-2.0619999999999998</c:v>
                </c:pt>
                <c:pt idx="11317">
                  <c:v>-2.0619999999999998</c:v>
                </c:pt>
                <c:pt idx="11318">
                  <c:v>-2.0619999999999998</c:v>
                </c:pt>
                <c:pt idx="11319">
                  <c:v>-2.0619999999999998</c:v>
                </c:pt>
                <c:pt idx="11320">
                  <c:v>-2.0619999999999998</c:v>
                </c:pt>
                <c:pt idx="11321">
                  <c:v>-2.0619999999999998</c:v>
                </c:pt>
                <c:pt idx="11322">
                  <c:v>-2.0619999999999998</c:v>
                </c:pt>
                <c:pt idx="11323">
                  <c:v>-2.0619999999999998</c:v>
                </c:pt>
                <c:pt idx="11324">
                  <c:v>-2.0619999999999998</c:v>
                </c:pt>
                <c:pt idx="11325">
                  <c:v>-2.0619999999999998</c:v>
                </c:pt>
                <c:pt idx="11326">
                  <c:v>-2.0619999999999998</c:v>
                </c:pt>
                <c:pt idx="11327">
                  <c:v>-2.125</c:v>
                </c:pt>
                <c:pt idx="11328">
                  <c:v>-2.125</c:v>
                </c:pt>
                <c:pt idx="11329">
                  <c:v>-2.0619999999999998</c:v>
                </c:pt>
                <c:pt idx="11330">
                  <c:v>-2.125</c:v>
                </c:pt>
                <c:pt idx="11331">
                  <c:v>-2.125</c:v>
                </c:pt>
                <c:pt idx="11332">
                  <c:v>-2.125</c:v>
                </c:pt>
                <c:pt idx="11333">
                  <c:v>-2.125</c:v>
                </c:pt>
                <c:pt idx="11334">
                  <c:v>-2.125</c:v>
                </c:pt>
                <c:pt idx="11335">
                  <c:v>-2.125</c:v>
                </c:pt>
                <c:pt idx="11336">
                  <c:v>-2.125</c:v>
                </c:pt>
                <c:pt idx="11337">
                  <c:v>-2.125</c:v>
                </c:pt>
                <c:pt idx="11338">
                  <c:v>-2.125</c:v>
                </c:pt>
                <c:pt idx="11339">
                  <c:v>-2.0619999999999998</c:v>
                </c:pt>
                <c:pt idx="11340">
                  <c:v>-2.0619999999999998</c:v>
                </c:pt>
                <c:pt idx="11341">
                  <c:v>-2.0619999999999998</c:v>
                </c:pt>
                <c:pt idx="11342">
                  <c:v>-2.0619999999999998</c:v>
                </c:pt>
                <c:pt idx="11343">
                  <c:v>-2.125</c:v>
                </c:pt>
                <c:pt idx="11344">
                  <c:v>-2.125</c:v>
                </c:pt>
                <c:pt idx="11345">
                  <c:v>-2.0619999999999998</c:v>
                </c:pt>
                <c:pt idx="11346">
                  <c:v>-2.125</c:v>
                </c:pt>
                <c:pt idx="11347">
                  <c:v>-2.125</c:v>
                </c:pt>
                <c:pt idx="11348">
                  <c:v>-2.125</c:v>
                </c:pt>
                <c:pt idx="11349">
                  <c:v>-2.125</c:v>
                </c:pt>
                <c:pt idx="11350">
                  <c:v>-2.125</c:v>
                </c:pt>
                <c:pt idx="11351">
                  <c:v>-2.125</c:v>
                </c:pt>
                <c:pt idx="11352">
                  <c:v>-2.125</c:v>
                </c:pt>
                <c:pt idx="11353">
                  <c:v>-2.125</c:v>
                </c:pt>
                <c:pt idx="11354">
                  <c:v>-2.125</c:v>
                </c:pt>
                <c:pt idx="11355">
                  <c:v>-2.1869999999999998</c:v>
                </c:pt>
                <c:pt idx="11356">
                  <c:v>-2.1869999999999998</c:v>
                </c:pt>
                <c:pt idx="11357">
                  <c:v>-2.1869999999999998</c:v>
                </c:pt>
                <c:pt idx="11358">
                  <c:v>-2.1869999999999998</c:v>
                </c:pt>
                <c:pt idx="11359">
                  <c:v>-2.1869999999999998</c:v>
                </c:pt>
                <c:pt idx="11360">
                  <c:v>-2.1869999999999998</c:v>
                </c:pt>
                <c:pt idx="11361">
                  <c:v>-2.1869999999999998</c:v>
                </c:pt>
                <c:pt idx="11362">
                  <c:v>-2.1869999999999998</c:v>
                </c:pt>
                <c:pt idx="11363">
                  <c:v>-2.1869999999999998</c:v>
                </c:pt>
                <c:pt idx="11364">
                  <c:v>-2.1869999999999998</c:v>
                </c:pt>
                <c:pt idx="11365">
                  <c:v>-2.1869999999999998</c:v>
                </c:pt>
                <c:pt idx="11366">
                  <c:v>-2.1869999999999998</c:v>
                </c:pt>
                <c:pt idx="11367">
                  <c:v>-2.1869999999999998</c:v>
                </c:pt>
                <c:pt idx="11368">
                  <c:v>-2.1869999999999998</c:v>
                </c:pt>
                <c:pt idx="11369">
                  <c:v>-2.1869999999999998</c:v>
                </c:pt>
                <c:pt idx="11370">
                  <c:v>-2.1869999999999998</c:v>
                </c:pt>
                <c:pt idx="11371">
                  <c:v>-2.125</c:v>
                </c:pt>
                <c:pt idx="11372">
                  <c:v>-2.125</c:v>
                </c:pt>
                <c:pt idx="11373">
                  <c:v>-2.125</c:v>
                </c:pt>
                <c:pt idx="11374">
                  <c:v>-2.125</c:v>
                </c:pt>
                <c:pt idx="11375">
                  <c:v>-2.0619999999999998</c:v>
                </c:pt>
                <c:pt idx="11376">
                  <c:v>-2.0619999999999998</c:v>
                </c:pt>
                <c:pt idx="11377">
                  <c:v>-2.0619999999999998</c:v>
                </c:pt>
                <c:pt idx="11378">
                  <c:v>-2.0619999999999998</c:v>
                </c:pt>
                <c:pt idx="11379">
                  <c:v>-2.0619999999999998</c:v>
                </c:pt>
                <c:pt idx="11380">
                  <c:v>-2.0619999999999998</c:v>
                </c:pt>
                <c:pt idx="11381">
                  <c:v>-2.0619999999999998</c:v>
                </c:pt>
                <c:pt idx="11382">
                  <c:v>-2.0619999999999998</c:v>
                </c:pt>
                <c:pt idx="11383">
                  <c:v>-2.0619999999999998</c:v>
                </c:pt>
                <c:pt idx="11384">
                  <c:v>-2.0619999999999998</c:v>
                </c:pt>
                <c:pt idx="11385">
                  <c:v>-2.0619999999999998</c:v>
                </c:pt>
                <c:pt idx="11386">
                  <c:v>-2.0619999999999998</c:v>
                </c:pt>
                <c:pt idx="11387">
                  <c:v>-2.0619999999999998</c:v>
                </c:pt>
                <c:pt idx="11388">
                  <c:v>-2.0619999999999998</c:v>
                </c:pt>
                <c:pt idx="11389">
                  <c:v>-2.0619999999999998</c:v>
                </c:pt>
                <c:pt idx="11390">
                  <c:v>-2.125</c:v>
                </c:pt>
                <c:pt idx="11391">
                  <c:v>-2.125</c:v>
                </c:pt>
                <c:pt idx="11392">
                  <c:v>-2.125</c:v>
                </c:pt>
                <c:pt idx="11393">
                  <c:v>-2.125</c:v>
                </c:pt>
                <c:pt idx="11394">
                  <c:v>-2.125</c:v>
                </c:pt>
                <c:pt idx="11395">
                  <c:v>-2.125</c:v>
                </c:pt>
                <c:pt idx="11396">
                  <c:v>-2.125</c:v>
                </c:pt>
                <c:pt idx="11397">
                  <c:v>-2.125</c:v>
                </c:pt>
                <c:pt idx="11398">
                  <c:v>-2.125</c:v>
                </c:pt>
                <c:pt idx="11399">
                  <c:v>-2.125</c:v>
                </c:pt>
                <c:pt idx="11400">
                  <c:v>-2.125</c:v>
                </c:pt>
                <c:pt idx="11401">
                  <c:v>-2.125</c:v>
                </c:pt>
                <c:pt idx="11402">
                  <c:v>-2.125</c:v>
                </c:pt>
                <c:pt idx="11403">
                  <c:v>-2.125</c:v>
                </c:pt>
                <c:pt idx="11404">
                  <c:v>-2.0619999999999998</c:v>
                </c:pt>
                <c:pt idx="11405">
                  <c:v>-2.0619999999999998</c:v>
                </c:pt>
                <c:pt idx="11406">
                  <c:v>-2.0619999999999998</c:v>
                </c:pt>
                <c:pt idx="11407">
                  <c:v>-2.125</c:v>
                </c:pt>
                <c:pt idx="11408">
                  <c:v>-2.0619999999999998</c:v>
                </c:pt>
                <c:pt idx="11409">
                  <c:v>-2.125</c:v>
                </c:pt>
                <c:pt idx="11410">
                  <c:v>-2.125</c:v>
                </c:pt>
                <c:pt idx="11411">
                  <c:v>-2.0619999999999998</c:v>
                </c:pt>
                <c:pt idx="11412">
                  <c:v>-2.0619999999999998</c:v>
                </c:pt>
                <c:pt idx="11413">
                  <c:v>-2.0619999999999998</c:v>
                </c:pt>
                <c:pt idx="11414">
                  <c:v>-2.0619999999999998</c:v>
                </c:pt>
                <c:pt idx="11415">
                  <c:v>-2.0619999999999998</c:v>
                </c:pt>
                <c:pt idx="11416">
                  <c:v>-2.0619999999999998</c:v>
                </c:pt>
                <c:pt idx="11417">
                  <c:v>-2</c:v>
                </c:pt>
                <c:pt idx="11418">
                  <c:v>-2</c:v>
                </c:pt>
                <c:pt idx="11419">
                  <c:v>-2</c:v>
                </c:pt>
                <c:pt idx="11420">
                  <c:v>-2</c:v>
                </c:pt>
                <c:pt idx="11421">
                  <c:v>-2</c:v>
                </c:pt>
                <c:pt idx="11422">
                  <c:v>-2</c:v>
                </c:pt>
                <c:pt idx="11423">
                  <c:v>-2</c:v>
                </c:pt>
                <c:pt idx="11424">
                  <c:v>-2</c:v>
                </c:pt>
                <c:pt idx="11425">
                  <c:v>-1.9370000000000001</c:v>
                </c:pt>
                <c:pt idx="11426">
                  <c:v>-1.9370000000000001</c:v>
                </c:pt>
                <c:pt idx="11427">
                  <c:v>-1.9370000000000001</c:v>
                </c:pt>
                <c:pt idx="11428">
                  <c:v>-2</c:v>
                </c:pt>
                <c:pt idx="11429">
                  <c:v>-1.9370000000000001</c:v>
                </c:pt>
                <c:pt idx="11430">
                  <c:v>-2</c:v>
                </c:pt>
                <c:pt idx="11431">
                  <c:v>-2</c:v>
                </c:pt>
                <c:pt idx="11432">
                  <c:v>-2</c:v>
                </c:pt>
                <c:pt idx="11433">
                  <c:v>-2</c:v>
                </c:pt>
                <c:pt idx="11434">
                  <c:v>-1.9370000000000001</c:v>
                </c:pt>
                <c:pt idx="11435">
                  <c:v>-2</c:v>
                </c:pt>
                <c:pt idx="11436">
                  <c:v>-2</c:v>
                </c:pt>
                <c:pt idx="11437">
                  <c:v>-1.9370000000000001</c:v>
                </c:pt>
                <c:pt idx="11438">
                  <c:v>-1.9370000000000001</c:v>
                </c:pt>
                <c:pt idx="11439">
                  <c:v>-2</c:v>
                </c:pt>
                <c:pt idx="11440">
                  <c:v>-1.9370000000000001</c:v>
                </c:pt>
                <c:pt idx="11441">
                  <c:v>-2</c:v>
                </c:pt>
                <c:pt idx="11442">
                  <c:v>-1.9370000000000001</c:v>
                </c:pt>
                <c:pt idx="11443">
                  <c:v>-2</c:v>
                </c:pt>
                <c:pt idx="11444">
                  <c:v>-1.9370000000000001</c:v>
                </c:pt>
                <c:pt idx="11445">
                  <c:v>-2</c:v>
                </c:pt>
                <c:pt idx="11446">
                  <c:v>-2</c:v>
                </c:pt>
                <c:pt idx="11447">
                  <c:v>-2</c:v>
                </c:pt>
                <c:pt idx="11448">
                  <c:v>-2</c:v>
                </c:pt>
                <c:pt idx="11449">
                  <c:v>-2</c:v>
                </c:pt>
                <c:pt idx="11450">
                  <c:v>-1.9370000000000001</c:v>
                </c:pt>
                <c:pt idx="11451">
                  <c:v>-1.9370000000000001</c:v>
                </c:pt>
                <c:pt idx="11452">
                  <c:v>-1.9370000000000001</c:v>
                </c:pt>
                <c:pt idx="11453">
                  <c:v>-1.9370000000000001</c:v>
                </c:pt>
                <c:pt idx="11454">
                  <c:v>-1.9370000000000001</c:v>
                </c:pt>
                <c:pt idx="11455">
                  <c:v>-1.9370000000000001</c:v>
                </c:pt>
                <c:pt idx="11456">
                  <c:v>-1.9370000000000001</c:v>
                </c:pt>
                <c:pt idx="11457">
                  <c:v>-1.9370000000000001</c:v>
                </c:pt>
                <c:pt idx="11458">
                  <c:v>-1.9370000000000001</c:v>
                </c:pt>
                <c:pt idx="11459">
                  <c:v>-1.9370000000000001</c:v>
                </c:pt>
                <c:pt idx="11460">
                  <c:v>-1.9370000000000001</c:v>
                </c:pt>
                <c:pt idx="11461">
                  <c:v>-1.9370000000000001</c:v>
                </c:pt>
                <c:pt idx="11462">
                  <c:v>-1.875</c:v>
                </c:pt>
                <c:pt idx="11463">
                  <c:v>-1.875</c:v>
                </c:pt>
                <c:pt idx="11464">
                  <c:v>-1.9370000000000001</c:v>
                </c:pt>
                <c:pt idx="11465">
                  <c:v>-1.875</c:v>
                </c:pt>
                <c:pt idx="11466">
                  <c:v>-1.9370000000000001</c:v>
                </c:pt>
                <c:pt idx="11467">
                  <c:v>-1.9370000000000001</c:v>
                </c:pt>
                <c:pt idx="11468">
                  <c:v>-1.9370000000000001</c:v>
                </c:pt>
                <c:pt idx="11469">
                  <c:v>-1.9370000000000001</c:v>
                </c:pt>
                <c:pt idx="11470">
                  <c:v>-1.9370000000000001</c:v>
                </c:pt>
                <c:pt idx="11471">
                  <c:v>-1.9370000000000001</c:v>
                </c:pt>
                <c:pt idx="11472">
                  <c:v>-1.9370000000000001</c:v>
                </c:pt>
                <c:pt idx="11473">
                  <c:v>-1.9370000000000001</c:v>
                </c:pt>
                <c:pt idx="11474">
                  <c:v>-1.9370000000000001</c:v>
                </c:pt>
                <c:pt idx="11475">
                  <c:v>-1.9370000000000001</c:v>
                </c:pt>
                <c:pt idx="11476">
                  <c:v>-1.9370000000000001</c:v>
                </c:pt>
                <c:pt idx="11477">
                  <c:v>-2</c:v>
                </c:pt>
                <c:pt idx="11478">
                  <c:v>-2</c:v>
                </c:pt>
                <c:pt idx="11479">
                  <c:v>-2</c:v>
                </c:pt>
                <c:pt idx="11480">
                  <c:v>-2</c:v>
                </c:pt>
                <c:pt idx="11481">
                  <c:v>-2</c:v>
                </c:pt>
                <c:pt idx="11482">
                  <c:v>-2</c:v>
                </c:pt>
                <c:pt idx="11483">
                  <c:v>-1.9370000000000001</c:v>
                </c:pt>
                <c:pt idx="11484">
                  <c:v>-2</c:v>
                </c:pt>
                <c:pt idx="11485">
                  <c:v>-2</c:v>
                </c:pt>
                <c:pt idx="11486">
                  <c:v>-2</c:v>
                </c:pt>
                <c:pt idx="11487">
                  <c:v>-2</c:v>
                </c:pt>
                <c:pt idx="11488">
                  <c:v>-2</c:v>
                </c:pt>
                <c:pt idx="11489">
                  <c:v>-2</c:v>
                </c:pt>
                <c:pt idx="11490">
                  <c:v>-2</c:v>
                </c:pt>
                <c:pt idx="11491">
                  <c:v>-2</c:v>
                </c:pt>
                <c:pt idx="11492">
                  <c:v>-2</c:v>
                </c:pt>
                <c:pt idx="11493">
                  <c:v>-2.0619999999999998</c:v>
                </c:pt>
                <c:pt idx="11494">
                  <c:v>-2.0619999999999998</c:v>
                </c:pt>
                <c:pt idx="11495">
                  <c:v>-2.0619999999999998</c:v>
                </c:pt>
                <c:pt idx="11496">
                  <c:v>-2.0619999999999998</c:v>
                </c:pt>
                <c:pt idx="11497">
                  <c:v>-2.0619999999999998</c:v>
                </c:pt>
                <c:pt idx="11498">
                  <c:v>-2.0619999999999998</c:v>
                </c:pt>
                <c:pt idx="11499">
                  <c:v>-2.0619999999999998</c:v>
                </c:pt>
                <c:pt idx="11500">
                  <c:v>-2.0619999999999998</c:v>
                </c:pt>
                <c:pt idx="11501">
                  <c:v>-2.0619999999999998</c:v>
                </c:pt>
                <c:pt idx="11502">
                  <c:v>-2.0619999999999998</c:v>
                </c:pt>
                <c:pt idx="11503">
                  <c:v>-2.0619999999999998</c:v>
                </c:pt>
                <c:pt idx="11504">
                  <c:v>-2.0619999999999998</c:v>
                </c:pt>
                <c:pt idx="11505">
                  <c:v>-2.0619999999999998</c:v>
                </c:pt>
                <c:pt idx="11506">
                  <c:v>-2.0619999999999998</c:v>
                </c:pt>
                <c:pt idx="11507">
                  <c:v>-2.0619999999999998</c:v>
                </c:pt>
                <c:pt idx="11508">
                  <c:v>-2.0619999999999998</c:v>
                </c:pt>
                <c:pt idx="11509">
                  <c:v>-2.0619999999999998</c:v>
                </c:pt>
                <c:pt idx="11510">
                  <c:v>-2.0619999999999998</c:v>
                </c:pt>
                <c:pt idx="11511">
                  <c:v>-2.0619999999999998</c:v>
                </c:pt>
                <c:pt idx="11512">
                  <c:v>-2.125</c:v>
                </c:pt>
                <c:pt idx="11513">
                  <c:v>-2.0619999999999998</c:v>
                </c:pt>
                <c:pt idx="11514">
                  <c:v>-2.0619999999999998</c:v>
                </c:pt>
                <c:pt idx="11515">
                  <c:v>-2.0619999999999998</c:v>
                </c:pt>
                <c:pt idx="11516">
                  <c:v>-2.125</c:v>
                </c:pt>
                <c:pt idx="11517">
                  <c:v>-2.125</c:v>
                </c:pt>
                <c:pt idx="11518">
                  <c:v>-2.0619999999999998</c:v>
                </c:pt>
                <c:pt idx="11519">
                  <c:v>-2.0619999999999998</c:v>
                </c:pt>
                <c:pt idx="11520">
                  <c:v>-2.0619999999999998</c:v>
                </c:pt>
                <c:pt idx="11521">
                  <c:v>-2.0619999999999998</c:v>
                </c:pt>
                <c:pt idx="11522">
                  <c:v>-2.0619999999999998</c:v>
                </c:pt>
                <c:pt idx="11523">
                  <c:v>-2.0619999999999998</c:v>
                </c:pt>
                <c:pt idx="11524">
                  <c:v>-2.0619999999999998</c:v>
                </c:pt>
                <c:pt idx="11525">
                  <c:v>-2.0619999999999998</c:v>
                </c:pt>
                <c:pt idx="11526">
                  <c:v>-2.125</c:v>
                </c:pt>
                <c:pt idx="11527">
                  <c:v>-2.0619999999999998</c:v>
                </c:pt>
                <c:pt idx="11528">
                  <c:v>-2.125</c:v>
                </c:pt>
                <c:pt idx="11529">
                  <c:v>-2.125</c:v>
                </c:pt>
                <c:pt idx="11530">
                  <c:v>-2.125</c:v>
                </c:pt>
                <c:pt idx="11531">
                  <c:v>-2.125</c:v>
                </c:pt>
                <c:pt idx="11532">
                  <c:v>-2.125</c:v>
                </c:pt>
                <c:pt idx="11533">
                  <c:v>-2.125</c:v>
                </c:pt>
                <c:pt idx="11534">
                  <c:v>-2.125</c:v>
                </c:pt>
                <c:pt idx="11535">
                  <c:v>-2.125</c:v>
                </c:pt>
                <c:pt idx="11536">
                  <c:v>-2.125</c:v>
                </c:pt>
                <c:pt idx="11537">
                  <c:v>-2.125</c:v>
                </c:pt>
                <c:pt idx="11538">
                  <c:v>-2.125</c:v>
                </c:pt>
                <c:pt idx="11539">
                  <c:v>-2.125</c:v>
                </c:pt>
                <c:pt idx="11540">
                  <c:v>-2.1869999999999998</c:v>
                </c:pt>
                <c:pt idx="11541">
                  <c:v>-2.125</c:v>
                </c:pt>
                <c:pt idx="11542">
                  <c:v>-2.1869999999999998</c:v>
                </c:pt>
                <c:pt idx="11543">
                  <c:v>-2.1869999999999998</c:v>
                </c:pt>
                <c:pt idx="11544">
                  <c:v>-2.1869999999999998</c:v>
                </c:pt>
                <c:pt idx="11545">
                  <c:v>-2.1869999999999998</c:v>
                </c:pt>
                <c:pt idx="11546">
                  <c:v>-2.1869999999999998</c:v>
                </c:pt>
                <c:pt idx="11547">
                  <c:v>-2.1869999999999998</c:v>
                </c:pt>
                <c:pt idx="11548">
                  <c:v>-2.125</c:v>
                </c:pt>
                <c:pt idx="11549">
                  <c:v>-2.1869999999999998</c:v>
                </c:pt>
                <c:pt idx="11550">
                  <c:v>-2.125</c:v>
                </c:pt>
                <c:pt idx="11551">
                  <c:v>-2.1869999999999998</c:v>
                </c:pt>
                <c:pt idx="11552">
                  <c:v>-2.1869999999999998</c:v>
                </c:pt>
                <c:pt idx="11553">
                  <c:v>-2.1869999999999998</c:v>
                </c:pt>
                <c:pt idx="11554">
                  <c:v>-2.1869999999999998</c:v>
                </c:pt>
                <c:pt idx="11555">
                  <c:v>-2.1869999999999998</c:v>
                </c:pt>
                <c:pt idx="11556">
                  <c:v>-2.1869999999999998</c:v>
                </c:pt>
                <c:pt idx="11557">
                  <c:v>-2.1869999999999998</c:v>
                </c:pt>
                <c:pt idx="11558">
                  <c:v>-2.1869999999999998</c:v>
                </c:pt>
                <c:pt idx="11559">
                  <c:v>-2.1869999999999998</c:v>
                </c:pt>
                <c:pt idx="11560">
                  <c:v>-2.1869999999999998</c:v>
                </c:pt>
                <c:pt idx="11561">
                  <c:v>-2.1869999999999998</c:v>
                </c:pt>
                <c:pt idx="11562">
                  <c:v>-2.1869999999999998</c:v>
                </c:pt>
                <c:pt idx="11563">
                  <c:v>-2.1869999999999998</c:v>
                </c:pt>
                <c:pt idx="11564">
                  <c:v>-2.1869999999999998</c:v>
                </c:pt>
                <c:pt idx="11565">
                  <c:v>-2.1869999999999998</c:v>
                </c:pt>
                <c:pt idx="11566">
                  <c:v>-2.1869999999999998</c:v>
                </c:pt>
                <c:pt idx="11567">
                  <c:v>-2.1869999999999998</c:v>
                </c:pt>
                <c:pt idx="11568">
                  <c:v>-2.1869999999999998</c:v>
                </c:pt>
                <c:pt idx="11569">
                  <c:v>-2.1869999999999998</c:v>
                </c:pt>
                <c:pt idx="11570">
                  <c:v>-2.1869999999999998</c:v>
                </c:pt>
                <c:pt idx="11571">
                  <c:v>-2.1869999999999998</c:v>
                </c:pt>
                <c:pt idx="11572">
                  <c:v>-2.1869999999999998</c:v>
                </c:pt>
                <c:pt idx="11573">
                  <c:v>-2.1869999999999998</c:v>
                </c:pt>
                <c:pt idx="11574">
                  <c:v>-2.1869999999999998</c:v>
                </c:pt>
                <c:pt idx="11575">
                  <c:v>-2.1869999999999998</c:v>
                </c:pt>
                <c:pt idx="11576">
                  <c:v>-2.1869999999999998</c:v>
                </c:pt>
                <c:pt idx="11577">
                  <c:v>-2.1869999999999998</c:v>
                </c:pt>
                <c:pt idx="11578">
                  <c:v>-2.1869999999999998</c:v>
                </c:pt>
                <c:pt idx="11579">
                  <c:v>-2.1869999999999998</c:v>
                </c:pt>
                <c:pt idx="11580">
                  <c:v>-2.1869999999999998</c:v>
                </c:pt>
                <c:pt idx="11581">
                  <c:v>-2.1869999999999998</c:v>
                </c:pt>
                <c:pt idx="11582">
                  <c:v>-2.1869999999999998</c:v>
                </c:pt>
                <c:pt idx="11583">
                  <c:v>-2.1869999999999998</c:v>
                </c:pt>
                <c:pt idx="11584">
                  <c:v>-2.1869999999999998</c:v>
                </c:pt>
                <c:pt idx="11585">
                  <c:v>-2.1869999999999998</c:v>
                </c:pt>
                <c:pt idx="11586">
                  <c:v>-2.1869999999999998</c:v>
                </c:pt>
                <c:pt idx="11587">
                  <c:v>-2.1869999999999998</c:v>
                </c:pt>
                <c:pt idx="11588">
                  <c:v>-2.1869999999999998</c:v>
                </c:pt>
                <c:pt idx="11589">
                  <c:v>-2.1869999999999998</c:v>
                </c:pt>
                <c:pt idx="11590">
                  <c:v>-2.1869999999999998</c:v>
                </c:pt>
                <c:pt idx="11591">
                  <c:v>-2.125</c:v>
                </c:pt>
                <c:pt idx="11592">
                  <c:v>-2.125</c:v>
                </c:pt>
                <c:pt idx="11593">
                  <c:v>-2.125</c:v>
                </c:pt>
                <c:pt idx="11594">
                  <c:v>-2.125</c:v>
                </c:pt>
                <c:pt idx="11595">
                  <c:v>-2.1869999999999998</c:v>
                </c:pt>
                <c:pt idx="11596">
                  <c:v>-2.1869999999999998</c:v>
                </c:pt>
                <c:pt idx="11597">
                  <c:v>-2.1869999999999998</c:v>
                </c:pt>
                <c:pt idx="11598">
                  <c:v>-2.1869999999999998</c:v>
                </c:pt>
                <c:pt idx="11599">
                  <c:v>-2.1869999999999998</c:v>
                </c:pt>
                <c:pt idx="11600">
                  <c:v>-2.1869999999999998</c:v>
                </c:pt>
                <c:pt idx="11601">
                  <c:v>-2.25</c:v>
                </c:pt>
                <c:pt idx="11602">
                  <c:v>-2.1869999999999998</c:v>
                </c:pt>
                <c:pt idx="11603">
                  <c:v>-2.1869999999999998</c:v>
                </c:pt>
                <c:pt idx="11604">
                  <c:v>-2.1869999999999998</c:v>
                </c:pt>
                <c:pt idx="11605">
                  <c:v>-2.1869999999999998</c:v>
                </c:pt>
                <c:pt idx="11606">
                  <c:v>-2.1869999999999998</c:v>
                </c:pt>
                <c:pt idx="11607">
                  <c:v>-2.1869999999999998</c:v>
                </c:pt>
                <c:pt idx="11608">
                  <c:v>-2.125</c:v>
                </c:pt>
                <c:pt idx="11609">
                  <c:v>-2.125</c:v>
                </c:pt>
                <c:pt idx="11610">
                  <c:v>-2.125</c:v>
                </c:pt>
                <c:pt idx="11611">
                  <c:v>-2.125</c:v>
                </c:pt>
                <c:pt idx="11612">
                  <c:v>-2.125</c:v>
                </c:pt>
                <c:pt idx="11613">
                  <c:v>-2.125</c:v>
                </c:pt>
                <c:pt idx="11614">
                  <c:v>-2.1869999999999998</c:v>
                </c:pt>
                <c:pt idx="11615">
                  <c:v>-2.1869999999999998</c:v>
                </c:pt>
                <c:pt idx="11616">
                  <c:v>-2.125</c:v>
                </c:pt>
                <c:pt idx="11617">
                  <c:v>-2.125</c:v>
                </c:pt>
                <c:pt idx="11618">
                  <c:v>-2.125</c:v>
                </c:pt>
                <c:pt idx="11619">
                  <c:v>-2.125</c:v>
                </c:pt>
                <c:pt idx="11620">
                  <c:v>-2.125</c:v>
                </c:pt>
                <c:pt idx="11621">
                  <c:v>-2.125</c:v>
                </c:pt>
                <c:pt idx="11622">
                  <c:v>-2.125</c:v>
                </c:pt>
                <c:pt idx="11623">
                  <c:v>-2.125</c:v>
                </c:pt>
                <c:pt idx="11624">
                  <c:v>-2.125</c:v>
                </c:pt>
                <c:pt idx="11625">
                  <c:v>-2.125</c:v>
                </c:pt>
                <c:pt idx="11626">
                  <c:v>-2.125</c:v>
                </c:pt>
                <c:pt idx="11627">
                  <c:v>-2.125</c:v>
                </c:pt>
                <c:pt idx="11628">
                  <c:v>-2.125</c:v>
                </c:pt>
                <c:pt idx="11629">
                  <c:v>-2.125</c:v>
                </c:pt>
                <c:pt idx="11630">
                  <c:v>-2.125</c:v>
                </c:pt>
                <c:pt idx="11631">
                  <c:v>-2.0619999999999998</c:v>
                </c:pt>
                <c:pt idx="11632">
                  <c:v>-2.0619999999999998</c:v>
                </c:pt>
                <c:pt idx="11633">
                  <c:v>-2.0619999999999998</c:v>
                </c:pt>
                <c:pt idx="11634">
                  <c:v>-2.0619999999999998</c:v>
                </c:pt>
                <c:pt idx="11635">
                  <c:v>-2.0619999999999998</c:v>
                </c:pt>
                <c:pt idx="11636">
                  <c:v>-2.0619999999999998</c:v>
                </c:pt>
                <c:pt idx="11637">
                  <c:v>-2.125</c:v>
                </c:pt>
                <c:pt idx="11638">
                  <c:v>-2.125</c:v>
                </c:pt>
                <c:pt idx="11639">
                  <c:v>-2.125</c:v>
                </c:pt>
                <c:pt idx="11640">
                  <c:v>-2.0619999999999998</c:v>
                </c:pt>
                <c:pt idx="11641">
                  <c:v>-2.125</c:v>
                </c:pt>
                <c:pt idx="11642">
                  <c:v>-2.125</c:v>
                </c:pt>
                <c:pt idx="11643">
                  <c:v>-2.125</c:v>
                </c:pt>
                <c:pt idx="11644">
                  <c:v>-2.125</c:v>
                </c:pt>
                <c:pt idx="11645">
                  <c:v>-2.125</c:v>
                </c:pt>
                <c:pt idx="11646">
                  <c:v>-2.1869999999999998</c:v>
                </c:pt>
                <c:pt idx="11647">
                  <c:v>-2.1869999999999998</c:v>
                </c:pt>
                <c:pt idx="11648">
                  <c:v>-2.1869999999999998</c:v>
                </c:pt>
                <c:pt idx="11649">
                  <c:v>-2.1869999999999998</c:v>
                </c:pt>
                <c:pt idx="11650">
                  <c:v>-2.1869999999999998</c:v>
                </c:pt>
                <c:pt idx="11651">
                  <c:v>-2.1869999999999998</c:v>
                </c:pt>
                <c:pt idx="11652">
                  <c:v>-2.1869999999999998</c:v>
                </c:pt>
                <c:pt idx="11653">
                  <c:v>-2.1869999999999998</c:v>
                </c:pt>
                <c:pt idx="11654">
                  <c:v>-2.1869999999999998</c:v>
                </c:pt>
                <c:pt idx="11655">
                  <c:v>-2.1869999999999998</c:v>
                </c:pt>
                <c:pt idx="11656">
                  <c:v>-2.1869999999999998</c:v>
                </c:pt>
                <c:pt idx="11657">
                  <c:v>-2.1869999999999998</c:v>
                </c:pt>
                <c:pt idx="11658">
                  <c:v>-2.1869999999999998</c:v>
                </c:pt>
                <c:pt idx="11659">
                  <c:v>-2.1869999999999998</c:v>
                </c:pt>
                <c:pt idx="11660">
                  <c:v>-2.1869999999999998</c:v>
                </c:pt>
                <c:pt idx="11661">
                  <c:v>-2.1869999999999998</c:v>
                </c:pt>
                <c:pt idx="11662">
                  <c:v>-2.1869999999999998</c:v>
                </c:pt>
                <c:pt idx="11663">
                  <c:v>-2.1869999999999998</c:v>
                </c:pt>
                <c:pt idx="11664">
                  <c:v>-2.1869999999999998</c:v>
                </c:pt>
                <c:pt idx="11665">
                  <c:v>-2.1869999999999998</c:v>
                </c:pt>
                <c:pt idx="11666">
                  <c:v>-2.1869999999999998</c:v>
                </c:pt>
                <c:pt idx="11667">
                  <c:v>-2.1869999999999998</c:v>
                </c:pt>
                <c:pt idx="11668">
                  <c:v>-2.1869999999999998</c:v>
                </c:pt>
                <c:pt idx="11669">
                  <c:v>-2.1869999999999998</c:v>
                </c:pt>
                <c:pt idx="11670">
                  <c:v>-2.1869999999999998</c:v>
                </c:pt>
                <c:pt idx="11671">
                  <c:v>-2.25</c:v>
                </c:pt>
                <c:pt idx="11672">
                  <c:v>-2.1869999999999998</c:v>
                </c:pt>
                <c:pt idx="11673">
                  <c:v>-2.1869999999999998</c:v>
                </c:pt>
                <c:pt idx="11674">
                  <c:v>-2.1869999999999998</c:v>
                </c:pt>
                <c:pt idx="11675">
                  <c:v>-2.1869999999999998</c:v>
                </c:pt>
                <c:pt idx="11676">
                  <c:v>-2.1869999999999998</c:v>
                </c:pt>
                <c:pt idx="11677">
                  <c:v>-2.1869999999999998</c:v>
                </c:pt>
                <c:pt idx="11678">
                  <c:v>-2.1869999999999998</c:v>
                </c:pt>
                <c:pt idx="11679">
                  <c:v>-2.1869999999999998</c:v>
                </c:pt>
                <c:pt idx="11680">
                  <c:v>-2.1869999999999998</c:v>
                </c:pt>
                <c:pt idx="11681">
                  <c:v>-2.1869999999999998</c:v>
                </c:pt>
                <c:pt idx="11682">
                  <c:v>-2.1869999999999998</c:v>
                </c:pt>
                <c:pt idx="11683">
                  <c:v>-2.1869999999999998</c:v>
                </c:pt>
                <c:pt idx="11684">
                  <c:v>-2.1869999999999998</c:v>
                </c:pt>
                <c:pt idx="11685">
                  <c:v>-2.1869999999999998</c:v>
                </c:pt>
                <c:pt idx="11686">
                  <c:v>-2.1869999999999998</c:v>
                </c:pt>
                <c:pt idx="11687">
                  <c:v>-2.1869999999999998</c:v>
                </c:pt>
                <c:pt idx="11688">
                  <c:v>-2.1869999999999998</c:v>
                </c:pt>
                <c:pt idx="11689">
                  <c:v>-2.1869999999999998</c:v>
                </c:pt>
                <c:pt idx="11690">
                  <c:v>-2.1869999999999998</c:v>
                </c:pt>
                <c:pt idx="11691">
                  <c:v>-2.1869999999999998</c:v>
                </c:pt>
                <c:pt idx="11692">
                  <c:v>-2.1869999999999998</c:v>
                </c:pt>
                <c:pt idx="11693">
                  <c:v>-2.1869999999999998</c:v>
                </c:pt>
                <c:pt idx="11694">
                  <c:v>-2.1869999999999998</c:v>
                </c:pt>
                <c:pt idx="11695">
                  <c:v>-2.1869999999999998</c:v>
                </c:pt>
                <c:pt idx="11696">
                  <c:v>-2.1869999999999998</c:v>
                </c:pt>
                <c:pt idx="11697">
                  <c:v>-2.1869999999999998</c:v>
                </c:pt>
                <c:pt idx="11698">
                  <c:v>-2.1869999999999998</c:v>
                </c:pt>
                <c:pt idx="11699">
                  <c:v>-2.1869999999999998</c:v>
                </c:pt>
                <c:pt idx="11700">
                  <c:v>-2.1869999999999998</c:v>
                </c:pt>
                <c:pt idx="11701">
                  <c:v>-2.1869999999999998</c:v>
                </c:pt>
                <c:pt idx="11702">
                  <c:v>-2.1869999999999998</c:v>
                </c:pt>
                <c:pt idx="11703">
                  <c:v>-2.125</c:v>
                </c:pt>
                <c:pt idx="11704">
                  <c:v>-2.1869999999999998</c:v>
                </c:pt>
                <c:pt idx="11705">
                  <c:v>-2.125</c:v>
                </c:pt>
                <c:pt idx="11706">
                  <c:v>-2.1869999999999998</c:v>
                </c:pt>
                <c:pt idx="11707">
                  <c:v>-2.1869999999999998</c:v>
                </c:pt>
                <c:pt idx="11708">
                  <c:v>-2.125</c:v>
                </c:pt>
                <c:pt idx="11709">
                  <c:v>-2.1869999999999998</c:v>
                </c:pt>
                <c:pt idx="11710">
                  <c:v>-2.1869999999999998</c:v>
                </c:pt>
                <c:pt idx="11711">
                  <c:v>-2.1869999999999998</c:v>
                </c:pt>
                <c:pt idx="11712">
                  <c:v>-2.1869999999999998</c:v>
                </c:pt>
                <c:pt idx="11713">
                  <c:v>-2.1869999999999998</c:v>
                </c:pt>
                <c:pt idx="11714">
                  <c:v>-2.1869999999999998</c:v>
                </c:pt>
                <c:pt idx="11715">
                  <c:v>-2.1869999999999998</c:v>
                </c:pt>
                <c:pt idx="11716">
                  <c:v>-2.1869999999999998</c:v>
                </c:pt>
                <c:pt idx="11717">
                  <c:v>-2.1869999999999998</c:v>
                </c:pt>
                <c:pt idx="11718">
                  <c:v>-2.1869999999999998</c:v>
                </c:pt>
                <c:pt idx="11719">
                  <c:v>-2.1869999999999998</c:v>
                </c:pt>
                <c:pt idx="11720">
                  <c:v>-2.1869999999999998</c:v>
                </c:pt>
                <c:pt idx="11721">
                  <c:v>-2.1869999999999998</c:v>
                </c:pt>
                <c:pt idx="11722">
                  <c:v>-2.1869999999999998</c:v>
                </c:pt>
                <c:pt idx="11723">
                  <c:v>-2.1869999999999998</c:v>
                </c:pt>
                <c:pt idx="11724">
                  <c:v>-2.1869999999999998</c:v>
                </c:pt>
                <c:pt idx="11725">
                  <c:v>-2.1869999999999998</c:v>
                </c:pt>
                <c:pt idx="11726">
                  <c:v>-2.1869999999999998</c:v>
                </c:pt>
                <c:pt idx="11727">
                  <c:v>-2.1869999999999998</c:v>
                </c:pt>
                <c:pt idx="11728">
                  <c:v>-2.1869999999999998</c:v>
                </c:pt>
                <c:pt idx="11729">
                  <c:v>-2.1869999999999998</c:v>
                </c:pt>
                <c:pt idx="11730">
                  <c:v>-2.1869999999999998</c:v>
                </c:pt>
                <c:pt idx="11731">
                  <c:v>-2.25</c:v>
                </c:pt>
                <c:pt idx="11732">
                  <c:v>-2.25</c:v>
                </c:pt>
                <c:pt idx="11733">
                  <c:v>-2.25</c:v>
                </c:pt>
                <c:pt idx="11734">
                  <c:v>-2.25</c:v>
                </c:pt>
                <c:pt idx="11735">
                  <c:v>-2.1869999999999998</c:v>
                </c:pt>
                <c:pt idx="11736">
                  <c:v>-2.1869999999999998</c:v>
                </c:pt>
                <c:pt idx="11737">
                  <c:v>-2.1869999999999998</c:v>
                </c:pt>
                <c:pt idx="11738">
                  <c:v>-2.25</c:v>
                </c:pt>
                <c:pt idx="11739">
                  <c:v>-2.1869999999999998</c:v>
                </c:pt>
                <c:pt idx="11740">
                  <c:v>-2.25</c:v>
                </c:pt>
                <c:pt idx="11741">
                  <c:v>-2.25</c:v>
                </c:pt>
                <c:pt idx="11742">
                  <c:v>-2.1869999999999998</c:v>
                </c:pt>
                <c:pt idx="11743">
                  <c:v>-2.1869999999999998</c:v>
                </c:pt>
                <c:pt idx="11744">
                  <c:v>-2.1869999999999998</c:v>
                </c:pt>
                <c:pt idx="11745">
                  <c:v>-2.1869999999999998</c:v>
                </c:pt>
                <c:pt idx="11746">
                  <c:v>-2.25</c:v>
                </c:pt>
                <c:pt idx="11747">
                  <c:v>-2.1869999999999998</c:v>
                </c:pt>
                <c:pt idx="11748">
                  <c:v>-2.1869999999999998</c:v>
                </c:pt>
                <c:pt idx="11749">
                  <c:v>-2.1869999999999998</c:v>
                </c:pt>
                <c:pt idx="11750">
                  <c:v>-2.1869999999999998</c:v>
                </c:pt>
                <c:pt idx="11751">
                  <c:v>-2.1869999999999998</c:v>
                </c:pt>
                <c:pt idx="11752">
                  <c:v>-2.1869999999999998</c:v>
                </c:pt>
                <c:pt idx="11753">
                  <c:v>-2.1869999999999998</c:v>
                </c:pt>
                <c:pt idx="11754">
                  <c:v>-2.1869999999999998</c:v>
                </c:pt>
                <c:pt idx="11755">
                  <c:v>-2.1869999999999998</c:v>
                </c:pt>
                <c:pt idx="11756">
                  <c:v>-2.1869999999999998</c:v>
                </c:pt>
                <c:pt idx="11757">
                  <c:v>-2.1869999999999998</c:v>
                </c:pt>
                <c:pt idx="11758">
                  <c:v>-2.1869999999999998</c:v>
                </c:pt>
                <c:pt idx="11759">
                  <c:v>-2.1869999999999998</c:v>
                </c:pt>
                <c:pt idx="11760">
                  <c:v>-2.1869999999999998</c:v>
                </c:pt>
                <c:pt idx="11761">
                  <c:v>-2.1869999999999998</c:v>
                </c:pt>
                <c:pt idx="11762">
                  <c:v>-2.1869999999999998</c:v>
                </c:pt>
                <c:pt idx="11763">
                  <c:v>-2.1869999999999998</c:v>
                </c:pt>
                <c:pt idx="11764">
                  <c:v>-2.1869999999999998</c:v>
                </c:pt>
                <c:pt idx="11765">
                  <c:v>-2.1869999999999998</c:v>
                </c:pt>
                <c:pt idx="11766">
                  <c:v>-2.1869999999999998</c:v>
                </c:pt>
                <c:pt idx="11767">
                  <c:v>-2.1869999999999998</c:v>
                </c:pt>
                <c:pt idx="11768">
                  <c:v>-2.1869999999999998</c:v>
                </c:pt>
                <c:pt idx="11769">
                  <c:v>-2.1869999999999998</c:v>
                </c:pt>
                <c:pt idx="11770">
                  <c:v>-2.1869999999999998</c:v>
                </c:pt>
                <c:pt idx="11771">
                  <c:v>-2.1869999999999998</c:v>
                </c:pt>
                <c:pt idx="11772">
                  <c:v>-2.1869999999999998</c:v>
                </c:pt>
                <c:pt idx="11773">
                  <c:v>-2.1869999999999998</c:v>
                </c:pt>
                <c:pt idx="11774">
                  <c:v>-2.25</c:v>
                </c:pt>
                <c:pt idx="11775">
                  <c:v>-2.1869999999999998</c:v>
                </c:pt>
                <c:pt idx="11776">
                  <c:v>-2.25</c:v>
                </c:pt>
                <c:pt idx="11777">
                  <c:v>-2.1869999999999998</c:v>
                </c:pt>
                <c:pt idx="11778">
                  <c:v>-2.25</c:v>
                </c:pt>
                <c:pt idx="11779">
                  <c:v>-2.25</c:v>
                </c:pt>
                <c:pt idx="11780">
                  <c:v>-2.25</c:v>
                </c:pt>
                <c:pt idx="11781">
                  <c:v>-2.25</c:v>
                </c:pt>
                <c:pt idx="11782">
                  <c:v>-2.1869999999999998</c:v>
                </c:pt>
                <c:pt idx="11783">
                  <c:v>-2.1869999999999998</c:v>
                </c:pt>
                <c:pt idx="11784">
                  <c:v>-2.25</c:v>
                </c:pt>
                <c:pt idx="11785">
                  <c:v>-2.25</c:v>
                </c:pt>
                <c:pt idx="11786">
                  <c:v>-2.1869999999999998</c:v>
                </c:pt>
                <c:pt idx="11787">
                  <c:v>-2.1869999999999998</c:v>
                </c:pt>
                <c:pt idx="11788">
                  <c:v>-2.1869999999999998</c:v>
                </c:pt>
                <c:pt idx="11789">
                  <c:v>-2.1869999999999998</c:v>
                </c:pt>
                <c:pt idx="11790">
                  <c:v>-2.1869999999999998</c:v>
                </c:pt>
                <c:pt idx="11791">
                  <c:v>-2.1869999999999998</c:v>
                </c:pt>
                <c:pt idx="11792">
                  <c:v>-2.1869999999999998</c:v>
                </c:pt>
                <c:pt idx="11793">
                  <c:v>-2.1869999999999998</c:v>
                </c:pt>
                <c:pt idx="11794">
                  <c:v>-2.1869999999999998</c:v>
                </c:pt>
                <c:pt idx="11795">
                  <c:v>-2.1869999999999998</c:v>
                </c:pt>
                <c:pt idx="11796">
                  <c:v>-2.1869999999999998</c:v>
                </c:pt>
                <c:pt idx="11797">
                  <c:v>-2.125</c:v>
                </c:pt>
                <c:pt idx="11798">
                  <c:v>-2.125</c:v>
                </c:pt>
                <c:pt idx="11799">
                  <c:v>-2.125</c:v>
                </c:pt>
                <c:pt idx="11800">
                  <c:v>-2.125</c:v>
                </c:pt>
                <c:pt idx="11801">
                  <c:v>-2.125</c:v>
                </c:pt>
                <c:pt idx="11802">
                  <c:v>-2.125</c:v>
                </c:pt>
                <c:pt idx="11803">
                  <c:v>-2.125</c:v>
                </c:pt>
                <c:pt idx="11804">
                  <c:v>-2.125</c:v>
                </c:pt>
                <c:pt idx="11805">
                  <c:v>-2.125</c:v>
                </c:pt>
                <c:pt idx="11806">
                  <c:v>-2.0619999999999998</c:v>
                </c:pt>
                <c:pt idx="11807">
                  <c:v>-2.125</c:v>
                </c:pt>
                <c:pt idx="11808">
                  <c:v>-2.125</c:v>
                </c:pt>
                <c:pt idx="11809">
                  <c:v>-2.125</c:v>
                </c:pt>
                <c:pt idx="11810">
                  <c:v>-2.125</c:v>
                </c:pt>
                <c:pt idx="11811">
                  <c:v>-2.125</c:v>
                </c:pt>
                <c:pt idx="11812">
                  <c:v>-2.125</c:v>
                </c:pt>
                <c:pt idx="11813">
                  <c:v>-2.125</c:v>
                </c:pt>
                <c:pt idx="11814">
                  <c:v>-2.125</c:v>
                </c:pt>
                <c:pt idx="11815">
                  <c:v>-2.125</c:v>
                </c:pt>
                <c:pt idx="11816">
                  <c:v>-2.125</c:v>
                </c:pt>
                <c:pt idx="11817">
                  <c:v>-2.125</c:v>
                </c:pt>
                <c:pt idx="11818">
                  <c:v>-2.125</c:v>
                </c:pt>
                <c:pt idx="11819">
                  <c:v>-2.125</c:v>
                </c:pt>
                <c:pt idx="11820">
                  <c:v>-2.125</c:v>
                </c:pt>
                <c:pt idx="11821">
                  <c:v>-2.125</c:v>
                </c:pt>
                <c:pt idx="11822">
                  <c:v>-2.125</c:v>
                </c:pt>
                <c:pt idx="11823">
                  <c:v>-2.125</c:v>
                </c:pt>
                <c:pt idx="11824">
                  <c:v>-2.125</c:v>
                </c:pt>
                <c:pt idx="11825">
                  <c:v>-2.125</c:v>
                </c:pt>
                <c:pt idx="11826">
                  <c:v>-2.125</c:v>
                </c:pt>
                <c:pt idx="11827">
                  <c:v>-2.125</c:v>
                </c:pt>
                <c:pt idx="11828">
                  <c:v>-2.125</c:v>
                </c:pt>
                <c:pt idx="11829">
                  <c:v>-2.125</c:v>
                </c:pt>
                <c:pt idx="11830">
                  <c:v>-2.125</c:v>
                </c:pt>
                <c:pt idx="11831">
                  <c:v>-2.125</c:v>
                </c:pt>
                <c:pt idx="11832">
                  <c:v>-2.0619999999999998</c:v>
                </c:pt>
                <c:pt idx="11833">
                  <c:v>-2.125</c:v>
                </c:pt>
                <c:pt idx="11834">
                  <c:v>-2.125</c:v>
                </c:pt>
                <c:pt idx="11835">
                  <c:v>-2.125</c:v>
                </c:pt>
                <c:pt idx="11836">
                  <c:v>-2.125</c:v>
                </c:pt>
                <c:pt idx="11837">
                  <c:v>-2.125</c:v>
                </c:pt>
                <c:pt idx="11838">
                  <c:v>-2.125</c:v>
                </c:pt>
                <c:pt idx="11839">
                  <c:v>-2.125</c:v>
                </c:pt>
                <c:pt idx="11840">
                  <c:v>-2.125</c:v>
                </c:pt>
                <c:pt idx="11841">
                  <c:v>-2.125</c:v>
                </c:pt>
                <c:pt idx="11842">
                  <c:v>-2.125</c:v>
                </c:pt>
                <c:pt idx="11843">
                  <c:v>-2.125</c:v>
                </c:pt>
                <c:pt idx="11844">
                  <c:v>-2.125</c:v>
                </c:pt>
                <c:pt idx="11845">
                  <c:v>-2.125</c:v>
                </c:pt>
                <c:pt idx="11846">
                  <c:v>-2.125</c:v>
                </c:pt>
                <c:pt idx="11847">
                  <c:v>-2.125</c:v>
                </c:pt>
                <c:pt idx="11848">
                  <c:v>-2.125</c:v>
                </c:pt>
                <c:pt idx="11849">
                  <c:v>-2.125</c:v>
                </c:pt>
                <c:pt idx="11850">
                  <c:v>-2.125</c:v>
                </c:pt>
                <c:pt idx="11851">
                  <c:v>-2.1869999999999998</c:v>
                </c:pt>
                <c:pt idx="11852">
                  <c:v>-2.125</c:v>
                </c:pt>
                <c:pt idx="11853">
                  <c:v>-2.1869999999999998</c:v>
                </c:pt>
                <c:pt idx="11854">
                  <c:v>-2.1869999999999998</c:v>
                </c:pt>
                <c:pt idx="11855">
                  <c:v>-2.125</c:v>
                </c:pt>
                <c:pt idx="11856">
                  <c:v>-2.1869999999999998</c:v>
                </c:pt>
                <c:pt idx="11857">
                  <c:v>-2.1869999999999998</c:v>
                </c:pt>
                <c:pt idx="11858">
                  <c:v>-2.1869999999999998</c:v>
                </c:pt>
                <c:pt idx="11859">
                  <c:v>-2.1869999999999998</c:v>
                </c:pt>
                <c:pt idx="11860">
                  <c:v>-2.1869999999999998</c:v>
                </c:pt>
                <c:pt idx="11861">
                  <c:v>-2.1869999999999998</c:v>
                </c:pt>
                <c:pt idx="11862">
                  <c:v>-2.125</c:v>
                </c:pt>
                <c:pt idx="11863">
                  <c:v>-2.1869999999999998</c:v>
                </c:pt>
                <c:pt idx="11864">
                  <c:v>-2.1869999999999998</c:v>
                </c:pt>
                <c:pt idx="11865">
                  <c:v>-2.1869999999999998</c:v>
                </c:pt>
                <c:pt idx="11866">
                  <c:v>-2.1869999999999998</c:v>
                </c:pt>
                <c:pt idx="11867">
                  <c:v>-2.1869999999999998</c:v>
                </c:pt>
                <c:pt idx="11868">
                  <c:v>-2.1869999999999998</c:v>
                </c:pt>
                <c:pt idx="11869">
                  <c:v>-2.1869999999999998</c:v>
                </c:pt>
                <c:pt idx="11870">
                  <c:v>-2.1869999999999998</c:v>
                </c:pt>
                <c:pt idx="11871">
                  <c:v>-2.1869999999999998</c:v>
                </c:pt>
                <c:pt idx="11872">
                  <c:v>-2.1869999999999998</c:v>
                </c:pt>
                <c:pt idx="11873">
                  <c:v>-2.1869999999999998</c:v>
                </c:pt>
                <c:pt idx="11874">
                  <c:v>-2.1869999999999998</c:v>
                </c:pt>
                <c:pt idx="11875">
                  <c:v>-2.1869999999999998</c:v>
                </c:pt>
                <c:pt idx="11876">
                  <c:v>-2.1869999999999998</c:v>
                </c:pt>
                <c:pt idx="11877">
                  <c:v>-2.1869999999999998</c:v>
                </c:pt>
                <c:pt idx="11878">
                  <c:v>-2.125</c:v>
                </c:pt>
                <c:pt idx="11879">
                  <c:v>-2.125</c:v>
                </c:pt>
                <c:pt idx="11880">
                  <c:v>-2.125</c:v>
                </c:pt>
                <c:pt idx="11881">
                  <c:v>-2.125</c:v>
                </c:pt>
                <c:pt idx="11882">
                  <c:v>-2.125</c:v>
                </c:pt>
                <c:pt idx="11883">
                  <c:v>-2.125</c:v>
                </c:pt>
                <c:pt idx="11884">
                  <c:v>-2.125</c:v>
                </c:pt>
                <c:pt idx="11885">
                  <c:v>-2.125</c:v>
                </c:pt>
                <c:pt idx="11886">
                  <c:v>-2.125</c:v>
                </c:pt>
                <c:pt idx="11887">
                  <c:v>-2.125</c:v>
                </c:pt>
                <c:pt idx="11888">
                  <c:v>-2.125</c:v>
                </c:pt>
                <c:pt idx="11889">
                  <c:v>-2.125</c:v>
                </c:pt>
                <c:pt idx="11890">
                  <c:v>-2.125</c:v>
                </c:pt>
                <c:pt idx="11891">
                  <c:v>-2.125</c:v>
                </c:pt>
                <c:pt idx="11892">
                  <c:v>-2.1869999999999998</c:v>
                </c:pt>
                <c:pt idx="11893">
                  <c:v>-2.1869999999999998</c:v>
                </c:pt>
                <c:pt idx="11894">
                  <c:v>-2.1869999999999998</c:v>
                </c:pt>
                <c:pt idx="11895">
                  <c:v>-2.1869999999999998</c:v>
                </c:pt>
                <c:pt idx="11896">
                  <c:v>-2.1869999999999998</c:v>
                </c:pt>
                <c:pt idx="11897">
                  <c:v>-2.1869999999999998</c:v>
                </c:pt>
                <c:pt idx="11898">
                  <c:v>-2.1869999999999998</c:v>
                </c:pt>
                <c:pt idx="11899">
                  <c:v>-2.1869999999999998</c:v>
                </c:pt>
                <c:pt idx="11900">
                  <c:v>-2.1869999999999998</c:v>
                </c:pt>
                <c:pt idx="11901">
                  <c:v>-2.1869999999999998</c:v>
                </c:pt>
                <c:pt idx="11902">
                  <c:v>-2.1869999999999998</c:v>
                </c:pt>
                <c:pt idx="11903">
                  <c:v>-2.25</c:v>
                </c:pt>
                <c:pt idx="11904">
                  <c:v>-2.25</c:v>
                </c:pt>
                <c:pt idx="11905">
                  <c:v>-2.25</c:v>
                </c:pt>
                <c:pt idx="11906">
                  <c:v>-2.25</c:v>
                </c:pt>
                <c:pt idx="11907">
                  <c:v>-2.25</c:v>
                </c:pt>
                <c:pt idx="11908">
                  <c:v>-2.1869999999999998</c:v>
                </c:pt>
                <c:pt idx="11909">
                  <c:v>-2.25</c:v>
                </c:pt>
                <c:pt idx="11910">
                  <c:v>-2.25</c:v>
                </c:pt>
                <c:pt idx="11911">
                  <c:v>-2.25</c:v>
                </c:pt>
                <c:pt idx="11912">
                  <c:v>-2.1869999999999998</c:v>
                </c:pt>
                <c:pt idx="11913">
                  <c:v>-2.25</c:v>
                </c:pt>
                <c:pt idx="11914">
                  <c:v>-2.1869999999999998</c:v>
                </c:pt>
                <c:pt idx="11915">
                  <c:v>-2.1869999999999998</c:v>
                </c:pt>
                <c:pt idx="11916">
                  <c:v>-2.1869999999999998</c:v>
                </c:pt>
                <c:pt idx="11917">
                  <c:v>-2.1869999999999998</c:v>
                </c:pt>
                <c:pt idx="11918">
                  <c:v>-2.1869999999999998</c:v>
                </c:pt>
                <c:pt idx="11919">
                  <c:v>-2.1869999999999998</c:v>
                </c:pt>
                <c:pt idx="11920">
                  <c:v>-2.1869999999999998</c:v>
                </c:pt>
                <c:pt idx="11921">
                  <c:v>-2.1869999999999998</c:v>
                </c:pt>
                <c:pt idx="11922">
                  <c:v>-2.1869999999999998</c:v>
                </c:pt>
                <c:pt idx="11923">
                  <c:v>-2.25</c:v>
                </c:pt>
                <c:pt idx="11924">
                  <c:v>-2.25</c:v>
                </c:pt>
                <c:pt idx="11925">
                  <c:v>-2.25</c:v>
                </c:pt>
                <c:pt idx="11926">
                  <c:v>-2.25</c:v>
                </c:pt>
                <c:pt idx="11927">
                  <c:v>-2.25</c:v>
                </c:pt>
                <c:pt idx="11928">
                  <c:v>-2.25</c:v>
                </c:pt>
                <c:pt idx="11929">
                  <c:v>-2.25</c:v>
                </c:pt>
                <c:pt idx="11930">
                  <c:v>-2.25</c:v>
                </c:pt>
                <c:pt idx="11931">
                  <c:v>-2.25</c:v>
                </c:pt>
                <c:pt idx="11932">
                  <c:v>-2.25</c:v>
                </c:pt>
                <c:pt idx="11933">
                  <c:v>-2.25</c:v>
                </c:pt>
                <c:pt idx="11934">
                  <c:v>-2.25</c:v>
                </c:pt>
                <c:pt idx="11935">
                  <c:v>-2.25</c:v>
                </c:pt>
                <c:pt idx="11936">
                  <c:v>-2.25</c:v>
                </c:pt>
                <c:pt idx="11937">
                  <c:v>-2.25</c:v>
                </c:pt>
                <c:pt idx="11938">
                  <c:v>-2.25</c:v>
                </c:pt>
                <c:pt idx="11939">
                  <c:v>-2.25</c:v>
                </c:pt>
                <c:pt idx="11940">
                  <c:v>-2.25</c:v>
                </c:pt>
                <c:pt idx="11941">
                  <c:v>-2.25</c:v>
                </c:pt>
                <c:pt idx="11942">
                  <c:v>-2.3119999999999998</c:v>
                </c:pt>
                <c:pt idx="11943">
                  <c:v>-2.25</c:v>
                </c:pt>
                <c:pt idx="11944">
                  <c:v>-2.3119999999999998</c:v>
                </c:pt>
                <c:pt idx="11945">
                  <c:v>-2.25</c:v>
                </c:pt>
                <c:pt idx="11946">
                  <c:v>-2.25</c:v>
                </c:pt>
                <c:pt idx="11947">
                  <c:v>-2.25</c:v>
                </c:pt>
                <c:pt idx="11948">
                  <c:v>-2.25</c:v>
                </c:pt>
                <c:pt idx="11949">
                  <c:v>-2.25</c:v>
                </c:pt>
                <c:pt idx="11950">
                  <c:v>-2.25</c:v>
                </c:pt>
                <c:pt idx="11951">
                  <c:v>-2.25</c:v>
                </c:pt>
                <c:pt idx="11952">
                  <c:v>-2.25</c:v>
                </c:pt>
                <c:pt idx="11953">
                  <c:v>-2.25</c:v>
                </c:pt>
                <c:pt idx="11954">
                  <c:v>-2.25</c:v>
                </c:pt>
                <c:pt idx="11955">
                  <c:v>-2.25</c:v>
                </c:pt>
                <c:pt idx="11956">
                  <c:v>-2.25</c:v>
                </c:pt>
                <c:pt idx="11957">
                  <c:v>-2.25</c:v>
                </c:pt>
                <c:pt idx="11958">
                  <c:v>-2.25</c:v>
                </c:pt>
                <c:pt idx="11959">
                  <c:v>-2.1869999999999998</c:v>
                </c:pt>
                <c:pt idx="11960">
                  <c:v>-2.1869999999999998</c:v>
                </c:pt>
                <c:pt idx="11961">
                  <c:v>-2.1869999999999998</c:v>
                </c:pt>
                <c:pt idx="11962">
                  <c:v>-2.25</c:v>
                </c:pt>
                <c:pt idx="11963">
                  <c:v>-2.1869999999999998</c:v>
                </c:pt>
                <c:pt idx="11964">
                  <c:v>-2.1869999999999998</c:v>
                </c:pt>
                <c:pt idx="11965">
                  <c:v>-2.1869999999999998</c:v>
                </c:pt>
                <c:pt idx="11966">
                  <c:v>-2.1869999999999998</c:v>
                </c:pt>
                <c:pt idx="11967">
                  <c:v>-2.1869999999999998</c:v>
                </c:pt>
                <c:pt idx="11968">
                  <c:v>-2.1869999999999998</c:v>
                </c:pt>
                <c:pt idx="11969">
                  <c:v>-2.1869999999999998</c:v>
                </c:pt>
                <c:pt idx="11970">
                  <c:v>-2.1869999999999998</c:v>
                </c:pt>
                <c:pt idx="11971">
                  <c:v>-2.1869999999999998</c:v>
                </c:pt>
                <c:pt idx="11972">
                  <c:v>-2.1869999999999998</c:v>
                </c:pt>
                <c:pt idx="11973">
                  <c:v>-2.1869999999999998</c:v>
                </c:pt>
                <c:pt idx="11974">
                  <c:v>-2.1869999999999998</c:v>
                </c:pt>
                <c:pt idx="11975">
                  <c:v>-2.1869999999999998</c:v>
                </c:pt>
                <c:pt idx="11976">
                  <c:v>-2.1869999999999998</c:v>
                </c:pt>
                <c:pt idx="11977">
                  <c:v>-2.1869999999999998</c:v>
                </c:pt>
                <c:pt idx="11978">
                  <c:v>-2.1869999999999998</c:v>
                </c:pt>
                <c:pt idx="11979">
                  <c:v>-2.1869999999999998</c:v>
                </c:pt>
                <c:pt idx="11980">
                  <c:v>-2.1869999999999998</c:v>
                </c:pt>
                <c:pt idx="11981">
                  <c:v>-2.1869999999999998</c:v>
                </c:pt>
                <c:pt idx="11982">
                  <c:v>-2.1869999999999998</c:v>
                </c:pt>
                <c:pt idx="11983">
                  <c:v>-2.1869999999999998</c:v>
                </c:pt>
                <c:pt idx="11984">
                  <c:v>-2.1869999999999998</c:v>
                </c:pt>
                <c:pt idx="11985">
                  <c:v>-2.1869999999999998</c:v>
                </c:pt>
                <c:pt idx="11986">
                  <c:v>-2.1869999999999998</c:v>
                </c:pt>
                <c:pt idx="11987">
                  <c:v>-2.1869999999999998</c:v>
                </c:pt>
                <c:pt idx="11988">
                  <c:v>-2.1869999999999998</c:v>
                </c:pt>
                <c:pt idx="11989">
                  <c:v>-2.1869999999999998</c:v>
                </c:pt>
                <c:pt idx="11990">
                  <c:v>-2.1869999999999998</c:v>
                </c:pt>
                <c:pt idx="11991">
                  <c:v>-2.25</c:v>
                </c:pt>
                <c:pt idx="11992">
                  <c:v>-2.25</c:v>
                </c:pt>
                <c:pt idx="11993">
                  <c:v>-2.1869999999999998</c:v>
                </c:pt>
                <c:pt idx="11994">
                  <c:v>-2.1869999999999998</c:v>
                </c:pt>
                <c:pt idx="11995">
                  <c:v>-2.1869999999999998</c:v>
                </c:pt>
                <c:pt idx="11996">
                  <c:v>-2.1869999999999998</c:v>
                </c:pt>
                <c:pt idx="11997">
                  <c:v>-2.1869999999999998</c:v>
                </c:pt>
                <c:pt idx="11998">
                  <c:v>-2.1869999999999998</c:v>
                </c:pt>
                <c:pt idx="11999">
                  <c:v>-2.1869999999999998</c:v>
                </c:pt>
                <c:pt idx="12000">
                  <c:v>-2.1869999999999998</c:v>
                </c:pt>
                <c:pt idx="12001">
                  <c:v>-2.1869999999999998</c:v>
                </c:pt>
                <c:pt idx="12002">
                  <c:v>-2.1869999999999998</c:v>
                </c:pt>
                <c:pt idx="12003">
                  <c:v>-2.1869999999999998</c:v>
                </c:pt>
                <c:pt idx="12004">
                  <c:v>-2.125</c:v>
                </c:pt>
                <c:pt idx="12005">
                  <c:v>-2.1869999999999998</c:v>
                </c:pt>
                <c:pt idx="12006">
                  <c:v>-2.1869999999999998</c:v>
                </c:pt>
                <c:pt idx="12007">
                  <c:v>-2.25</c:v>
                </c:pt>
                <c:pt idx="12008">
                  <c:v>-2.25</c:v>
                </c:pt>
                <c:pt idx="12009">
                  <c:v>-2.25</c:v>
                </c:pt>
                <c:pt idx="12010">
                  <c:v>-2.25</c:v>
                </c:pt>
                <c:pt idx="12011">
                  <c:v>-2.25</c:v>
                </c:pt>
                <c:pt idx="12012">
                  <c:v>-2.1869999999999998</c:v>
                </c:pt>
                <c:pt idx="12013">
                  <c:v>-2.25</c:v>
                </c:pt>
                <c:pt idx="12014">
                  <c:v>-2.25</c:v>
                </c:pt>
                <c:pt idx="12015">
                  <c:v>-2.25</c:v>
                </c:pt>
                <c:pt idx="12016">
                  <c:v>-2.25</c:v>
                </c:pt>
                <c:pt idx="12017">
                  <c:v>-2.25</c:v>
                </c:pt>
                <c:pt idx="12018">
                  <c:v>-2.25</c:v>
                </c:pt>
                <c:pt idx="12019">
                  <c:v>-2.25</c:v>
                </c:pt>
                <c:pt idx="12020">
                  <c:v>-2.25</c:v>
                </c:pt>
                <c:pt idx="12021">
                  <c:v>-2.25</c:v>
                </c:pt>
                <c:pt idx="12022">
                  <c:v>-2.25</c:v>
                </c:pt>
                <c:pt idx="12023">
                  <c:v>-2.25</c:v>
                </c:pt>
                <c:pt idx="12024">
                  <c:v>-2.25</c:v>
                </c:pt>
                <c:pt idx="12025">
                  <c:v>-2.25</c:v>
                </c:pt>
                <c:pt idx="12026">
                  <c:v>-2.25</c:v>
                </c:pt>
                <c:pt idx="12027">
                  <c:v>-2.25</c:v>
                </c:pt>
                <c:pt idx="12028">
                  <c:v>-2.25</c:v>
                </c:pt>
                <c:pt idx="12029">
                  <c:v>-2.25</c:v>
                </c:pt>
                <c:pt idx="12030">
                  <c:v>-2.25</c:v>
                </c:pt>
                <c:pt idx="12031">
                  <c:v>-2.25</c:v>
                </c:pt>
                <c:pt idx="12032">
                  <c:v>-2.25</c:v>
                </c:pt>
                <c:pt idx="12033">
                  <c:v>-2.25</c:v>
                </c:pt>
                <c:pt idx="12034">
                  <c:v>-2.25</c:v>
                </c:pt>
                <c:pt idx="12035">
                  <c:v>-2.25</c:v>
                </c:pt>
                <c:pt idx="12036">
                  <c:v>-2.25</c:v>
                </c:pt>
                <c:pt idx="12037">
                  <c:v>-2.25</c:v>
                </c:pt>
                <c:pt idx="12038">
                  <c:v>-2.1869999999999998</c:v>
                </c:pt>
                <c:pt idx="12039">
                  <c:v>-2.1869999999999998</c:v>
                </c:pt>
                <c:pt idx="12040">
                  <c:v>-2.25</c:v>
                </c:pt>
                <c:pt idx="12041">
                  <c:v>-2.1869999999999998</c:v>
                </c:pt>
                <c:pt idx="12042">
                  <c:v>-2.25</c:v>
                </c:pt>
                <c:pt idx="12043">
                  <c:v>-2.25</c:v>
                </c:pt>
                <c:pt idx="12044">
                  <c:v>-2.25</c:v>
                </c:pt>
                <c:pt idx="12045">
                  <c:v>-2.25</c:v>
                </c:pt>
                <c:pt idx="12046">
                  <c:v>-2.25</c:v>
                </c:pt>
                <c:pt idx="12047">
                  <c:v>-2.25</c:v>
                </c:pt>
                <c:pt idx="12048">
                  <c:v>-2.3119999999999998</c:v>
                </c:pt>
                <c:pt idx="12049">
                  <c:v>-2.3119999999999998</c:v>
                </c:pt>
                <c:pt idx="12050">
                  <c:v>-2.3119999999999998</c:v>
                </c:pt>
                <c:pt idx="12051">
                  <c:v>-2.3119999999999998</c:v>
                </c:pt>
                <c:pt idx="12052">
                  <c:v>-2.3119999999999998</c:v>
                </c:pt>
                <c:pt idx="12053">
                  <c:v>-2.3119999999999998</c:v>
                </c:pt>
                <c:pt idx="12054">
                  <c:v>-2.3119999999999998</c:v>
                </c:pt>
                <c:pt idx="12055">
                  <c:v>-2.3119999999999998</c:v>
                </c:pt>
                <c:pt idx="12056">
                  <c:v>-2.3119999999999998</c:v>
                </c:pt>
                <c:pt idx="12057">
                  <c:v>-2.3119999999999998</c:v>
                </c:pt>
                <c:pt idx="12058">
                  <c:v>-2.3119999999999998</c:v>
                </c:pt>
                <c:pt idx="12059">
                  <c:v>-2.3119999999999998</c:v>
                </c:pt>
                <c:pt idx="12060">
                  <c:v>-2.3119999999999998</c:v>
                </c:pt>
                <c:pt idx="12061">
                  <c:v>-2.3119999999999998</c:v>
                </c:pt>
                <c:pt idx="12062">
                  <c:v>-2.3119999999999998</c:v>
                </c:pt>
                <c:pt idx="12063">
                  <c:v>-2.3119999999999998</c:v>
                </c:pt>
                <c:pt idx="12064">
                  <c:v>-2.3119999999999998</c:v>
                </c:pt>
                <c:pt idx="12065">
                  <c:v>-2.25</c:v>
                </c:pt>
                <c:pt idx="12066">
                  <c:v>-2.25</c:v>
                </c:pt>
                <c:pt idx="12067">
                  <c:v>-2.25</c:v>
                </c:pt>
                <c:pt idx="12068">
                  <c:v>-2.25</c:v>
                </c:pt>
                <c:pt idx="12069">
                  <c:v>-2.25</c:v>
                </c:pt>
                <c:pt idx="12070">
                  <c:v>-2.25</c:v>
                </c:pt>
                <c:pt idx="12071">
                  <c:v>-2.25</c:v>
                </c:pt>
                <c:pt idx="12072">
                  <c:v>-2.3119999999999998</c:v>
                </c:pt>
                <c:pt idx="12073">
                  <c:v>-2.3119999999999998</c:v>
                </c:pt>
                <c:pt idx="12074">
                  <c:v>-2.3119999999999998</c:v>
                </c:pt>
                <c:pt idx="12075">
                  <c:v>-2.3119999999999998</c:v>
                </c:pt>
                <c:pt idx="12076">
                  <c:v>-2.3119999999999998</c:v>
                </c:pt>
                <c:pt idx="12077">
                  <c:v>-2.3119999999999998</c:v>
                </c:pt>
                <c:pt idx="12078">
                  <c:v>-2.3119999999999998</c:v>
                </c:pt>
                <c:pt idx="12079">
                  <c:v>-2.3119999999999998</c:v>
                </c:pt>
                <c:pt idx="12080">
                  <c:v>-2.3119999999999998</c:v>
                </c:pt>
                <c:pt idx="12081">
                  <c:v>-2.3119999999999998</c:v>
                </c:pt>
                <c:pt idx="12082">
                  <c:v>-2.3119999999999998</c:v>
                </c:pt>
                <c:pt idx="12083">
                  <c:v>-2.3119999999999998</c:v>
                </c:pt>
                <c:pt idx="12084">
                  <c:v>-2.3119999999999998</c:v>
                </c:pt>
                <c:pt idx="12085">
                  <c:v>-2.3119999999999998</c:v>
                </c:pt>
                <c:pt idx="12086">
                  <c:v>-2.3119999999999998</c:v>
                </c:pt>
                <c:pt idx="12087">
                  <c:v>-2.3119999999999998</c:v>
                </c:pt>
                <c:pt idx="12088">
                  <c:v>-2.3119999999999998</c:v>
                </c:pt>
                <c:pt idx="12089">
                  <c:v>-2.3119999999999998</c:v>
                </c:pt>
                <c:pt idx="12090">
                  <c:v>-2.3119999999999998</c:v>
                </c:pt>
                <c:pt idx="12091">
                  <c:v>-2.3119999999999998</c:v>
                </c:pt>
                <c:pt idx="12092">
                  <c:v>-2.3119999999999998</c:v>
                </c:pt>
                <c:pt idx="12093">
                  <c:v>-2.3119999999999998</c:v>
                </c:pt>
                <c:pt idx="12094">
                  <c:v>-2.3119999999999998</c:v>
                </c:pt>
                <c:pt idx="12095">
                  <c:v>-2.3119999999999998</c:v>
                </c:pt>
                <c:pt idx="12096">
                  <c:v>-2.3119999999999998</c:v>
                </c:pt>
                <c:pt idx="12097">
                  <c:v>-2.3119999999999998</c:v>
                </c:pt>
                <c:pt idx="12098">
                  <c:v>-2.3119999999999998</c:v>
                </c:pt>
                <c:pt idx="12099">
                  <c:v>-2.3119999999999998</c:v>
                </c:pt>
                <c:pt idx="12100">
                  <c:v>-2.3119999999999998</c:v>
                </c:pt>
                <c:pt idx="12101">
                  <c:v>-2.3119999999999998</c:v>
                </c:pt>
                <c:pt idx="12102">
                  <c:v>-2.3119999999999998</c:v>
                </c:pt>
                <c:pt idx="12103">
                  <c:v>-2.3119999999999998</c:v>
                </c:pt>
                <c:pt idx="12104">
                  <c:v>-2.3119999999999998</c:v>
                </c:pt>
                <c:pt idx="12105">
                  <c:v>-2.3119999999999998</c:v>
                </c:pt>
                <c:pt idx="12106">
                  <c:v>-2.3119999999999998</c:v>
                </c:pt>
                <c:pt idx="12107">
                  <c:v>-2.3119999999999998</c:v>
                </c:pt>
                <c:pt idx="12108">
                  <c:v>-2.3119999999999998</c:v>
                </c:pt>
                <c:pt idx="12109">
                  <c:v>-2.3119999999999998</c:v>
                </c:pt>
                <c:pt idx="12110">
                  <c:v>-2.3119999999999998</c:v>
                </c:pt>
                <c:pt idx="12111">
                  <c:v>-2.3119999999999998</c:v>
                </c:pt>
                <c:pt idx="12112">
                  <c:v>-2.375</c:v>
                </c:pt>
                <c:pt idx="12113">
                  <c:v>-2.375</c:v>
                </c:pt>
                <c:pt idx="12114">
                  <c:v>-2.3119999999999998</c:v>
                </c:pt>
                <c:pt idx="12115">
                  <c:v>-2.375</c:v>
                </c:pt>
                <c:pt idx="12116">
                  <c:v>-2.375</c:v>
                </c:pt>
                <c:pt idx="12117">
                  <c:v>-2.3119999999999998</c:v>
                </c:pt>
                <c:pt idx="12118">
                  <c:v>-2.3119999999999998</c:v>
                </c:pt>
                <c:pt idx="12119">
                  <c:v>-2.3119999999999998</c:v>
                </c:pt>
                <c:pt idx="12120">
                  <c:v>-2.3119999999999998</c:v>
                </c:pt>
                <c:pt idx="12121">
                  <c:v>-2.3119999999999998</c:v>
                </c:pt>
                <c:pt idx="12122">
                  <c:v>-2.3119999999999998</c:v>
                </c:pt>
                <c:pt idx="12123">
                  <c:v>-2.3119999999999998</c:v>
                </c:pt>
                <c:pt idx="12124">
                  <c:v>-2.375</c:v>
                </c:pt>
                <c:pt idx="12125">
                  <c:v>-2.3119999999999998</c:v>
                </c:pt>
                <c:pt idx="12126">
                  <c:v>-2.3119999999999998</c:v>
                </c:pt>
                <c:pt idx="12127">
                  <c:v>-2.3119999999999998</c:v>
                </c:pt>
                <c:pt idx="12128">
                  <c:v>-2.25</c:v>
                </c:pt>
                <c:pt idx="12129">
                  <c:v>-2.25</c:v>
                </c:pt>
                <c:pt idx="12130">
                  <c:v>-2.3119999999999998</c:v>
                </c:pt>
                <c:pt idx="12131">
                  <c:v>-2.3119999999999998</c:v>
                </c:pt>
                <c:pt idx="12132">
                  <c:v>-2.3119999999999998</c:v>
                </c:pt>
                <c:pt idx="12133">
                  <c:v>-2.3119999999999998</c:v>
                </c:pt>
                <c:pt idx="12134">
                  <c:v>-2.3119999999999998</c:v>
                </c:pt>
                <c:pt idx="12135">
                  <c:v>-2.3119999999999998</c:v>
                </c:pt>
                <c:pt idx="12136">
                  <c:v>-2.3119999999999998</c:v>
                </c:pt>
                <c:pt idx="12137">
                  <c:v>-2.3119999999999998</c:v>
                </c:pt>
                <c:pt idx="12138">
                  <c:v>-2.3119999999999998</c:v>
                </c:pt>
                <c:pt idx="12139">
                  <c:v>-2.25</c:v>
                </c:pt>
                <c:pt idx="12140">
                  <c:v>-2.1869999999999998</c:v>
                </c:pt>
                <c:pt idx="12141">
                  <c:v>-2.125</c:v>
                </c:pt>
                <c:pt idx="12142">
                  <c:v>-2.0619999999999998</c:v>
                </c:pt>
                <c:pt idx="12143">
                  <c:v>-2.0619999999999998</c:v>
                </c:pt>
                <c:pt idx="12144">
                  <c:v>-2.0619999999999998</c:v>
                </c:pt>
                <c:pt idx="12145">
                  <c:v>-2.0619999999999998</c:v>
                </c:pt>
                <c:pt idx="12146">
                  <c:v>-2.0619999999999998</c:v>
                </c:pt>
                <c:pt idx="12147">
                  <c:v>-2.125</c:v>
                </c:pt>
                <c:pt idx="12148">
                  <c:v>-2.125</c:v>
                </c:pt>
                <c:pt idx="12149">
                  <c:v>-2.125</c:v>
                </c:pt>
                <c:pt idx="12150">
                  <c:v>-2.125</c:v>
                </c:pt>
                <c:pt idx="12151">
                  <c:v>-2.125</c:v>
                </c:pt>
                <c:pt idx="12152">
                  <c:v>-2.1869999999999998</c:v>
                </c:pt>
                <c:pt idx="12153">
                  <c:v>-2.1869999999999998</c:v>
                </c:pt>
                <c:pt idx="12154">
                  <c:v>-2.3119999999999998</c:v>
                </c:pt>
                <c:pt idx="12155">
                  <c:v>-2.3119999999999998</c:v>
                </c:pt>
                <c:pt idx="12156">
                  <c:v>-2.25</c:v>
                </c:pt>
                <c:pt idx="12157">
                  <c:v>-2.3119999999999998</c:v>
                </c:pt>
                <c:pt idx="12158">
                  <c:v>-2.25</c:v>
                </c:pt>
                <c:pt idx="12159">
                  <c:v>-2.25</c:v>
                </c:pt>
                <c:pt idx="12160">
                  <c:v>-2.25</c:v>
                </c:pt>
                <c:pt idx="12161">
                  <c:v>-2.25</c:v>
                </c:pt>
                <c:pt idx="12162">
                  <c:v>-2.25</c:v>
                </c:pt>
                <c:pt idx="12163">
                  <c:v>-2.3119999999999998</c:v>
                </c:pt>
                <c:pt idx="12164">
                  <c:v>-2.3119999999999998</c:v>
                </c:pt>
                <c:pt idx="12165">
                  <c:v>-2.3119999999999998</c:v>
                </c:pt>
                <c:pt idx="12166">
                  <c:v>-2.3119999999999998</c:v>
                </c:pt>
                <c:pt idx="12167">
                  <c:v>-2.3119999999999998</c:v>
                </c:pt>
                <c:pt idx="12168">
                  <c:v>-2.3119999999999998</c:v>
                </c:pt>
                <c:pt idx="12169">
                  <c:v>-2.25</c:v>
                </c:pt>
                <c:pt idx="12170">
                  <c:v>-2.3119999999999998</c:v>
                </c:pt>
                <c:pt idx="12171">
                  <c:v>-2.3119999999999998</c:v>
                </c:pt>
                <c:pt idx="12172">
                  <c:v>-2.3119999999999998</c:v>
                </c:pt>
                <c:pt idx="12173">
                  <c:v>-2.3119999999999998</c:v>
                </c:pt>
                <c:pt idx="12174">
                  <c:v>-2.3119999999999998</c:v>
                </c:pt>
                <c:pt idx="12175">
                  <c:v>-2.25</c:v>
                </c:pt>
                <c:pt idx="12176">
                  <c:v>-2.25</c:v>
                </c:pt>
                <c:pt idx="12177">
                  <c:v>-2.25</c:v>
                </c:pt>
                <c:pt idx="12178">
                  <c:v>-2.25</c:v>
                </c:pt>
                <c:pt idx="12179">
                  <c:v>-2.25</c:v>
                </c:pt>
                <c:pt idx="12180">
                  <c:v>-2.25</c:v>
                </c:pt>
                <c:pt idx="12181">
                  <c:v>-2.25</c:v>
                </c:pt>
                <c:pt idx="12182">
                  <c:v>-2.1869999999999998</c:v>
                </c:pt>
                <c:pt idx="12183">
                  <c:v>-2.25</c:v>
                </c:pt>
                <c:pt idx="12184">
                  <c:v>-2.25</c:v>
                </c:pt>
                <c:pt idx="12185">
                  <c:v>-2.25</c:v>
                </c:pt>
                <c:pt idx="12186">
                  <c:v>-2.25</c:v>
                </c:pt>
                <c:pt idx="12187">
                  <c:v>-2.25</c:v>
                </c:pt>
                <c:pt idx="12188">
                  <c:v>-2.1869999999999998</c:v>
                </c:pt>
                <c:pt idx="12189">
                  <c:v>-2.25</c:v>
                </c:pt>
                <c:pt idx="12190">
                  <c:v>-2.25</c:v>
                </c:pt>
                <c:pt idx="12191">
                  <c:v>-2.25</c:v>
                </c:pt>
                <c:pt idx="12192">
                  <c:v>-2.25</c:v>
                </c:pt>
                <c:pt idx="12193">
                  <c:v>-2.25</c:v>
                </c:pt>
                <c:pt idx="12194">
                  <c:v>-2.1869999999999998</c:v>
                </c:pt>
                <c:pt idx="12195">
                  <c:v>-2.1869999999999998</c:v>
                </c:pt>
                <c:pt idx="12196">
                  <c:v>-2.1869999999999998</c:v>
                </c:pt>
                <c:pt idx="12197">
                  <c:v>-2.1869999999999998</c:v>
                </c:pt>
                <c:pt idx="12198">
                  <c:v>-2.1869999999999998</c:v>
                </c:pt>
                <c:pt idx="12199">
                  <c:v>-2.1869999999999998</c:v>
                </c:pt>
                <c:pt idx="12200">
                  <c:v>-2.1869999999999998</c:v>
                </c:pt>
                <c:pt idx="12201">
                  <c:v>-2.1869999999999998</c:v>
                </c:pt>
                <c:pt idx="12202">
                  <c:v>-2.1869999999999998</c:v>
                </c:pt>
                <c:pt idx="12203">
                  <c:v>-2.1869999999999998</c:v>
                </c:pt>
                <c:pt idx="12204">
                  <c:v>-2.1869999999999998</c:v>
                </c:pt>
                <c:pt idx="12205">
                  <c:v>-2.1869999999999998</c:v>
                </c:pt>
                <c:pt idx="12206">
                  <c:v>-2.1869999999999998</c:v>
                </c:pt>
                <c:pt idx="12207">
                  <c:v>-2.1869999999999998</c:v>
                </c:pt>
                <c:pt idx="12208">
                  <c:v>-2.1869999999999998</c:v>
                </c:pt>
                <c:pt idx="12209">
                  <c:v>-2.1869999999999998</c:v>
                </c:pt>
                <c:pt idx="12210">
                  <c:v>-2.1869999999999998</c:v>
                </c:pt>
                <c:pt idx="12211">
                  <c:v>-2.125</c:v>
                </c:pt>
                <c:pt idx="12212">
                  <c:v>-2.125</c:v>
                </c:pt>
                <c:pt idx="12213">
                  <c:v>-2.1869999999999998</c:v>
                </c:pt>
                <c:pt idx="12214">
                  <c:v>-2.1869999999999998</c:v>
                </c:pt>
                <c:pt idx="12215">
                  <c:v>-2.1869999999999998</c:v>
                </c:pt>
                <c:pt idx="12216">
                  <c:v>-2.1869999999999998</c:v>
                </c:pt>
                <c:pt idx="12217">
                  <c:v>-2.1869999999999998</c:v>
                </c:pt>
                <c:pt idx="12218">
                  <c:v>-2.1869999999999998</c:v>
                </c:pt>
                <c:pt idx="12219">
                  <c:v>-2.1869999999999998</c:v>
                </c:pt>
                <c:pt idx="12220">
                  <c:v>-2.1869999999999998</c:v>
                </c:pt>
                <c:pt idx="12221">
                  <c:v>-2.1869999999999998</c:v>
                </c:pt>
                <c:pt idx="12222">
                  <c:v>-2.1869999999999998</c:v>
                </c:pt>
                <c:pt idx="12223">
                  <c:v>-2.1869999999999998</c:v>
                </c:pt>
                <c:pt idx="12224">
                  <c:v>-2.1869999999999998</c:v>
                </c:pt>
                <c:pt idx="12225">
                  <c:v>-2.25</c:v>
                </c:pt>
                <c:pt idx="12226">
                  <c:v>-2.25</c:v>
                </c:pt>
                <c:pt idx="12227">
                  <c:v>-2.1869999999999998</c:v>
                </c:pt>
                <c:pt idx="12228">
                  <c:v>-2.1869999999999998</c:v>
                </c:pt>
                <c:pt idx="12229">
                  <c:v>-2.25</c:v>
                </c:pt>
                <c:pt idx="12230">
                  <c:v>-2.25</c:v>
                </c:pt>
                <c:pt idx="12231">
                  <c:v>-2.25</c:v>
                </c:pt>
                <c:pt idx="12232">
                  <c:v>-2.25</c:v>
                </c:pt>
                <c:pt idx="12233">
                  <c:v>-2.25</c:v>
                </c:pt>
                <c:pt idx="12234">
                  <c:v>-2.25</c:v>
                </c:pt>
                <c:pt idx="12235">
                  <c:v>-2.25</c:v>
                </c:pt>
                <c:pt idx="12236">
                  <c:v>-2.25</c:v>
                </c:pt>
                <c:pt idx="12237">
                  <c:v>-2.25</c:v>
                </c:pt>
                <c:pt idx="12238">
                  <c:v>-2.25</c:v>
                </c:pt>
                <c:pt idx="12239">
                  <c:v>-2.25</c:v>
                </c:pt>
                <c:pt idx="12240">
                  <c:v>-2.25</c:v>
                </c:pt>
                <c:pt idx="12241">
                  <c:v>-2.25</c:v>
                </c:pt>
                <c:pt idx="12242">
                  <c:v>-2.25</c:v>
                </c:pt>
                <c:pt idx="12243">
                  <c:v>-2.25</c:v>
                </c:pt>
                <c:pt idx="12244">
                  <c:v>-2.25</c:v>
                </c:pt>
                <c:pt idx="12245">
                  <c:v>-2.25</c:v>
                </c:pt>
                <c:pt idx="12246">
                  <c:v>-2.25</c:v>
                </c:pt>
                <c:pt idx="12247">
                  <c:v>-2.25</c:v>
                </c:pt>
                <c:pt idx="12248">
                  <c:v>-2.25</c:v>
                </c:pt>
                <c:pt idx="12249">
                  <c:v>-2.25</c:v>
                </c:pt>
                <c:pt idx="12250">
                  <c:v>-2.25</c:v>
                </c:pt>
                <c:pt idx="12251">
                  <c:v>-2.25</c:v>
                </c:pt>
                <c:pt idx="12252">
                  <c:v>-2.25</c:v>
                </c:pt>
                <c:pt idx="12253">
                  <c:v>-2.25</c:v>
                </c:pt>
                <c:pt idx="12254">
                  <c:v>-2.25</c:v>
                </c:pt>
                <c:pt idx="12255">
                  <c:v>-2.3119999999999998</c:v>
                </c:pt>
                <c:pt idx="12256">
                  <c:v>-2.25</c:v>
                </c:pt>
                <c:pt idx="12257">
                  <c:v>-2.25</c:v>
                </c:pt>
                <c:pt idx="12258">
                  <c:v>-2.25</c:v>
                </c:pt>
                <c:pt idx="12259">
                  <c:v>-2.25</c:v>
                </c:pt>
                <c:pt idx="12260">
                  <c:v>-2.25</c:v>
                </c:pt>
                <c:pt idx="12261">
                  <c:v>-2.25</c:v>
                </c:pt>
                <c:pt idx="12262">
                  <c:v>-2.3119999999999998</c:v>
                </c:pt>
                <c:pt idx="12263">
                  <c:v>-2.3119999999999998</c:v>
                </c:pt>
                <c:pt idx="12264">
                  <c:v>-2.3119999999999998</c:v>
                </c:pt>
                <c:pt idx="12265">
                  <c:v>-2.25</c:v>
                </c:pt>
                <c:pt idx="12266">
                  <c:v>-2.25</c:v>
                </c:pt>
                <c:pt idx="12267">
                  <c:v>-2.25</c:v>
                </c:pt>
                <c:pt idx="12268">
                  <c:v>-2.25</c:v>
                </c:pt>
                <c:pt idx="12269">
                  <c:v>-2.25</c:v>
                </c:pt>
                <c:pt idx="12270">
                  <c:v>-2.25</c:v>
                </c:pt>
                <c:pt idx="12271">
                  <c:v>-2.25</c:v>
                </c:pt>
                <c:pt idx="12272">
                  <c:v>-2.25</c:v>
                </c:pt>
                <c:pt idx="12273">
                  <c:v>-2.25</c:v>
                </c:pt>
                <c:pt idx="12274">
                  <c:v>-2.25</c:v>
                </c:pt>
                <c:pt idx="12275">
                  <c:v>-2.3119999999999998</c:v>
                </c:pt>
                <c:pt idx="12276">
                  <c:v>-2.3119999999999998</c:v>
                </c:pt>
                <c:pt idx="12277">
                  <c:v>-2.3119999999999998</c:v>
                </c:pt>
                <c:pt idx="12278">
                  <c:v>-2.3119999999999998</c:v>
                </c:pt>
                <c:pt idx="12279">
                  <c:v>-2.3119999999999998</c:v>
                </c:pt>
                <c:pt idx="12280">
                  <c:v>-2.3119999999999998</c:v>
                </c:pt>
                <c:pt idx="12281">
                  <c:v>-2.3119999999999998</c:v>
                </c:pt>
                <c:pt idx="12282">
                  <c:v>-2.3119999999999998</c:v>
                </c:pt>
                <c:pt idx="12283">
                  <c:v>-2.3119999999999998</c:v>
                </c:pt>
                <c:pt idx="12284">
                  <c:v>-2.3119999999999998</c:v>
                </c:pt>
                <c:pt idx="12285">
                  <c:v>-2.3119999999999998</c:v>
                </c:pt>
                <c:pt idx="12286">
                  <c:v>-2.375</c:v>
                </c:pt>
                <c:pt idx="12287">
                  <c:v>-2.375</c:v>
                </c:pt>
                <c:pt idx="12288">
                  <c:v>-2.375</c:v>
                </c:pt>
                <c:pt idx="12289">
                  <c:v>-2.3119999999999998</c:v>
                </c:pt>
                <c:pt idx="12290">
                  <c:v>-2.3119999999999998</c:v>
                </c:pt>
                <c:pt idx="12291">
                  <c:v>-2.3119999999999998</c:v>
                </c:pt>
                <c:pt idx="12292">
                  <c:v>-2.3119999999999998</c:v>
                </c:pt>
                <c:pt idx="12293">
                  <c:v>-2.3119999999999998</c:v>
                </c:pt>
                <c:pt idx="12294">
                  <c:v>-2.25</c:v>
                </c:pt>
                <c:pt idx="12295">
                  <c:v>-2.25</c:v>
                </c:pt>
                <c:pt idx="12296">
                  <c:v>-2.1869999999999998</c:v>
                </c:pt>
                <c:pt idx="12297">
                  <c:v>-2.1869999999999998</c:v>
                </c:pt>
                <c:pt idx="12298">
                  <c:v>-2.1869999999999998</c:v>
                </c:pt>
                <c:pt idx="12299">
                  <c:v>-2.1869999999999998</c:v>
                </c:pt>
                <c:pt idx="12300">
                  <c:v>-2.1869999999999998</c:v>
                </c:pt>
                <c:pt idx="12301">
                  <c:v>-2.1869999999999998</c:v>
                </c:pt>
                <c:pt idx="12302">
                  <c:v>-2.1869999999999998</c:v>
                </c:pt>
                <c:pt idx="12303">
                  <c:v>-2.1869999999999998</c:v>
                </c:pt>
                <c:pt idx="12304">
                  <c:v>-2.1869999999999998</c:v>
                </c:pt>
                <c:pt idx="12305">
                  <c:v>-2.1869999999999998</c:v>
                </c:pt>
                <c:pt idx="12306">
                  <c:v>-2.1869999999999998</c:v>
                </c:pt>
                <c:pt idx="12307">
                  <c:v>-2.1869999999999998</c:v>
                </c:pt>
                <c:pt idx="12308">
                  <c:v>-2.25</c:v>
                </c:pt>
                <c:pt idx="12309">
                  <c:v>-2.25</c:v>
                </c:pt>
                <c:pt idx="12310">
                  <c:v>-2.25</c:v>
                </c:pt>
                <c:pt idx="12311">
                  <c:v>-2.25</c:v>
                </c:pt>
                <c:pt idx="12312">
                  <c:v>-2.25</c:v>
                </c:pt>
                <c:pt idx="12313">
                  <c:v>-2.25</c:v>
                </c:pt>
                <c:pt idx="12314">
                  <c:v>-2.25</c:v>
                </c:pt>
                <c:pt idx="12315">
                  <c:v>-2.3119999999999998</c:v>
                </c:pt>
                <c:pt idx="12316">
                  <c:v>-2.25</c:v>
                </c:pt>
                <c:pt idx="12317">
                  <c:v>-2.3119999999999998</c:v>
                </c:pt>
                <c:pt idx="12318">
                  <c:v>-2.3119999999999998</c:v>
                </c:pt>
                <c:pt idx="12319">
                  <c:v>-2.25</c:v>
                </c:pt>
                <c:pt idx="12320">
                  <c:v>-2.3119999999999998</c:v>
                </c:pt>
                <c:pt idx="12321">
                  <c:v>-2.25</c:v>
                </c:pt>
                <c:pt idx="12322">
                  <c:v>-2.25</c:v>
                </c:pt>
                <c:pt idx="12323">
                  <c:v>-2.3119999999999998</c:v>
                </c:pt>
                <c:pt idx="12324">
                  <c:v>-2.25</c:v>
                </c:pt>
                <c:pt idx="12325">
                  <c:v>-2.25</c:v>
                </c:pt>
                <c:pt idx="12326">
                  <c:v>-2.3119999999999998</c:v>
                </c:pt>
                <c:pt idx="12327">
                  <c:v>-2.25</c:v>
                </c:pt>
                <c:pt idx="12328">
                  <c:v>-2.3119999999999998</c:v>
                </c:pt>
                <c:pt idx="12329">
                  <c:v>-2.3119999999999998</c:v>
                </c:pt>
                <c:pt idx="12330">
                  <c:v>-2.25</c:v>
                </c:pt>
                <c:pt idx="12331">
                  <c:v>-2.3119999999999998</c:v>
                </c:pt>
                <c:pt idx="12332">
                  <c:v>-2.25</c:v>
                </c:pt>
                <c:pt idx="12333">
                  <c:v>-2.3119999999999998</c:v>
                </c:pt>
                <c:pt idx="12334">
                  <c:v>-2.25</c:v>
                </c:pt>
                <c:pt idx="12335">
                  <c:v>-2.3119999999999998</c:v>
                </c:pt>
                <c:pt idx="12336">
                  <c:v>-2.25</c:v>
                </c:pt>
                <c:pt idx="12337">
                  <c:v>-2.3119999999999998</c:v>
                </c:pt>
                <c:pt idx="12338">
                  <c:v>-2.25</c:v>
                </c:pt>
                <c:pt idx="12339">
                  <c:v>-2.25</c:v>
                </c:pt>
                <c:pt idx="12340">
                  <c:v>-2.25</c:v>
                </c:pt>
                <c:pt idx="12341">
                  <c:v>-2.25</c:v>
                </c:pt>
                <c:pt idx="12342">
                  <c:v>-2.25</c:v>
                </c:pt>
                <c:pt idx="12343">
                  <c:v>-2.1869999999999998</c:v>
                </c:pt>
                <c:pt idx="12344">
                  <c:v>-2.25</c:v>
                </c:pt>
                <c:pt idx="12345">
                  <c:v>-2.25</c:v>
                </c:pt>
                <c:pt idx="12346">
                  <c:v>-2.1869999999999998</c:v>
                </c:pt>
                <c:pt idx="12347">
                  <c:v>-2.1869999999999998</c:v>
                </c:pt>
                <c:pt idx="12348">
                  <c:v>-2.1869999999999998</c:v>
                </c:pt>
                <c:pt idx="12349">
                  <c:v>-2.1869999999999998</c:v>
                </c:pt>
                <c:pt idx="12350">
                  <c:v>-2.1869999999999998</c:v>
                </c:pt>
                <c:pt idx="12351">
                  <c:v>-2.1869999999999998</c:v>
                </c:pt>
                <c:pt idx="12352">
                  <c:v>-2.1869999999999998</c:v>
                </c:pt>
                <c:pt idx="12353">
                  <c:v>-2.1869999999999998</c:v>
                </c:pt>
                <c:pt idx="12354">
                  <c:v>-2.25</c:v>
                </c:pt>
                <c:pt idx="12355">
                  <c:v>-2.25</c:v>
                </c:pt>
                <c:pt idx="12356">
                  <c:v>-2.25</c:v>
                </c:pt>
                <c:pt idx="12357">
                  <c:v>-2.25</c:v>
                </c:pt>
                <c:pt idx="12358">
                  <c:v>-2.25</c:v>
                </c:pt>
                <c:pt idx="12359">
                  <c:v>-2.25</c:v>
                </c:pt>
                <c:pt idx="12360">
                  <c:v>-2.25</c:v>
                </c:pt>
                <c:pt idx="12361">
                  <c:v>-2.25</c:v>
                </c:pt>
                <c:pt idx="12362">
                  <c:v>-2.25</c:v>
                </c:pt>
                <c:pt idx="12363">
                  <c:v>-2.25</c:v>
                </c:pt>
                <c:pt idx="12364">
                  <c:v>-2.25</c:v>
                </c:pt>
                <c:pt idx="12365">
                  <c:v>-2.3119999999999998</c:v>
                </c:pt>
                <c:pt idx="12366">
                  <c:v>-2.25</c:v>
                </c:pt>
                <c:pt idx="12367">
                  <c:v>-2.25</c:v>
                </c:pt>
                <c:pt idx="12368">
                  <c:v>-2.25</c:v>
                </c:pt>
                <c:pt idx="12369">
                  <c:v>-2.25</c:v>
                </c:pt>
                <c:pt idx="12370">
                  <c:v>-2.25</c:v>
                </c:pt>
                <c:pt idx="12371">
                  <c:v>-2.3119999999999998</c:v>
                </c:pt>
                <c:pt idx="12372">
                  <c:v>-2.25</c:v>
                </c:pt>
                <c:pt idx="12373">
                  <c:v>-2.3119999999999998</c:v>
                </c:pt>
                <c:pt idx="12374">
                  <c:v>-2.3119999999999998</c:v>
                </c:pt>
                <c:pt idx="12375">
                  <c:v>-2.3119999999999998</c:v>
                </c:pt>
                <c:pt idx="12376">
                  <c:v>-2.375</c:v>
                </c:pt>
                <c:pt idx="12377">
                  <c:v>-2.3119999999999998</c:v>
                </c:pt>
                <c:pt idx="12378">
                  <c:v>-2.3119999999999998</c:v>
                </c:pt>
                <c:pt idx="12379">
                  <c:v>-2.375</c:v>
                </c:pt>
                <c:pt idx="12380">
                  <c:v>-2.375</c:v>
                </c:pt>
                <c:pt idx="12381">
                  <c:v>-2.375</c:v>
                </c:pt>
                <c:pt idx="12382">
                  <c:v>-2.375</c:v>
                </c:pt>
                <c:pt idx="12383">
                  <c:v>-2.375</c:v>
                </c:pt>
                <c:pt idx="12384">
                  <c:v>-2.375</c:v>
                </c:pt>
                <c:pt idx="12385">
                  <c:v>-2.375</c:v>
                </c:pt>
                <c:pt idx="12386">
                  <c:v>-2.375</c:v>
                </c:pt>
                <c:pt idx="12387">
                  <c:v>-2.375</c:v>
                </c:pt>
                <c:pt idx="12388">
                  <c:v>-2.3119999999999998</c:v>
                </c:pt>
                <c:pt idx="12389">
                  <c:v>-2.375</c:v>
                </c:pt>
                <c:pt idx="12390">
                  <c:v>-2.3119999999999998</c:v>
                </c:pt>
                <c:pt idx="12391">
                  <c:v>-2.3119999999999998</c:v>
                </c:pt>
                <c:pt idx="12392">
                  <c:v>-2.3119999999999998</c:v>
                </c:pt>
                <c:pt idx="12393">
                  <c:v>-2.3119999999999998</c:v>
                </c:pt>
                <c:pt idx="12394">
                  <c:v>-2.3119999999999998</c:v>
                </c:pt>
                <c:pt idx="12395">
                  <c:v>-2.3119999999999998</c:v>
                </c:pt>
                <c:pt idx="12396">
                  <c:v>-2.3119999999999998</c:v>
                </c:pt>
                <c:pt idx="12397">
                  <c:v>-2.375</c:v>
                </c:pt>
                <c:pt idx="12398">
                  <c:v>-2.3119999999999998</c:v>
                </c:pt>
                <c:pt idx="12399">
                  <c:v>-2.3119999999999998</c:v>
                </c:pt>
                <c:pt idx="12400">
                  <c:v>-2.375</c:v>
                </c:pt>
                <c:pt idx="12401">
                  <c:v>-2.375</c:v>
                </c:pt>
                <c:pt idx="12402">
                  <c:v>-2.3119999999999998</c:v>
                </c:pt>
                <c:pt idx="12403">
                  <c:v>-2.375</c:v>
                </c:pt>
                <c:pt idx="12404">
                  <c:v>-2.3119999999999998</c:v>
                </c:pt>
                <c:pt idx="12405">
                  <c:v>-2.375</c:v>
                </c:pt>
                <c:pt idx="12406">
                  <c:v>-2.3119999999999998</c:v>
                </c:pt>
                <c:pt idx="12407">
                  <c:v>-2.3119999999999998</c:v>
                </c:pt>
                <c:pt idx="12408">
                  <c:v>-2.375</c:v>
                </c:pt>
                <c:pt idx="12409">
                  <c:v>-2.3119999999999998</c:v>
                </c:pt>
                <c:pt idx="12410">
                  <c:v>-2.3119999999999998</c:v>
                </c:pt>
                <c:pt idx="12411">
                  <c:v>-2.375</c:v>
                </c:pt>
                <c:pt idx="12412">
                  <c:v>-2.375</c:v>
                </c:pt>
                <c:pt idx="12413">
                  <c:v>-2.375</c:v>
                </c:pt>
                <c:pt idx="12414">
                  <c:v>-2.375</c:v>
                </c:pt>
                <c:pt idx="12415">
                  <c:v>-2.375</c:v>
                </c:pt>
                <c:pt idx="12416">
                  <c:v>-2.375</c:v>
                </c:pt>
                <c:pt idx="12417">
                  <c:v>-2.375</c:v>
                </c:pt>
                <c:pt idx="12418">
                  <c:v>-2.375</c:v>
                </c:pt>
                <c:pt idx="12419">
                  <c:v>-2.375</c:v>
                </c:pt>
                <c:pt idx="12420">
                  <c:v>-2.375</c:v>
                </c:pt>
                <c:pt idx="12421">
                  <c:v>-2.375</c:v>
                </c:pt>
                <c:pt idx="12422">
                  <c:v>-2.375</c:v>
                </c:pt>
                <c:pt idx="12423">
                  <c:v>-2.375</c:v>
                </c:pt>
                <c:pt idx="12424">
                  <c:v>-2.4369999999999998</c:v>
                </c:pt>
                <c:pt idx="12425">
                  <c:v>-2.4369999999999998</c:v>
                </c:pt>
                <c:pt idx="12426">
                  <c:v>-2.4369999999999998</c:v>
                </c:pt>
                <c:pt idx="12427">
                  <c:v>-2.375</c:v>
                </c:pt>
                <c:pt idx="12428">
                  <c:v>-2.4369999999999998</c:v>
                </c:pt>
                <c:pt idx="12429">
                  <c:v>-2.4369999999999998</c:v>
                </c:pt>
                <c:pt idx="12430">
                  <c:v>-2.375</c:v>
                </c:pt>
                <c:pt idx="12431">
                  <c:v>-2.375</c:v>
                </c:pt>
                <c:pt idx="12432">
                  <c:v>-2.375</c:v>
                </c:pt>
                <c:pt idx="12433">
                  <c:v>-2.375</c:v>
                </c:pt>
                <c:pt idx="12434">
                  <c:v>-2.375</c:v>
                </c:pt>
                <c:pt idx="12435">
                  <c:v>-2.375</c:v>
                </c:pt>
                <c:pt idx="12436">
                  <c:v>-2.3119999999999998</c:v>
                </c:pt>
                <c:pt idx="12437">
                  <c:v>-2.3119999999999998</c:v>
                </c:pt>
                <c:pt idx="12438">
                  <c:v>-2.375</c:v>
                </c:pt>
                <c:pt idx="12439">
                  <c:v>-2.3119999999999998</c:v>
                </c:pt>
                <c:pt idx="12440">
                  <c:v>-2.3119999999999998</c:v>
                </c:pt>
                <c:pt idx="12441">
                  <c:v>-2.3119999999999998</c:v>
                </c:pt>
                <c:pt idx="12442">
                  <c:v>-2.3119999999999998</c:v>
                </c:pt>
                <c:pt idx="12443">
                  <c:v>-2.3119999999999998</c:v>
                </c:pt>
                <c:pt idx="12444">
                  <c:v>-2.3119999999999998</c:v>
                </c:pt>
                <c:pt idx="12445">
                  <c:v>-2.3119999999999998</c:v>
                </c:pt>
                <c:pt idx="12446">
                  <c:v>-2.375</c:v>
                </c:pt>
                <c:pt idx="12447">
                  <c:v>-2.375</c:v>
                </c:pt>
                <c:pt idx="12448">
                  <c:v>-2.375</c:v>
                </c:pt>
                <c:pt idx="12449">
                  <c:v>-2.375</c:v>
                </c:pt>
                <c:pt idx="12450">
                  <c:v>-2.3119999999999998</c:v>
                </c:pt>
                <c:pt idx="12451">
                  <c:v>-2.375</c:v>
                </c:pt>
                <c:pt idx="12452">
                  <c:v>-2.3119999999999998</c:v>
                </c:pt>
                <c:pt idx="12453">
                  <c:v>-2.375</c:v>
                </c:pt>
                <c:pt idx="12454">
                  <c:v>-2.375</c:v>
                </c:pt>
                <c:pt idx="12455">
                  <c:v>-2.375</c:v>
                </c:pt>
                <c:pt idx="12456">
                  <c:v>-2.375</c:v>
                </c:pt>
                <c:pt idx="12457">
                  <c:v>-2.375</c:v>
                </c:pt>
                <c:pt idx="12458">
                  <c:v>-2.375</c:v>
                </c:pt>
                <c:pt idx="12459">
                  <c:v>-2.375</c:v>
                </c:pt>
                <c:pt idx="12460">
                  <c:v>-2.375</c:v>
                </c:pt>
                <c:pt idx="12461">
                  <c:v>-2.375</c:v>
                </c:pt>
                <c:pt idx="12462">
                  <c:v>-2.375</c:v>
                </c:pt>
                <c:pt idx="12463">
                  <c:v>-2.3119999999999998</c:v>
                </c:pt>
                <c:pt idx="12464">
                  <c:v>-2.3119999999999998</c:v>
                </c:pt>
                <c:pt idx="12465">
                  <c:v>-2.3119999999999998</c:v>
                </c:pt>
                <c:pt idx="12466">
                  <c:v>-2.3119999999999998</c:v>
                </c:pt>
                <c:pt idx="12467">
                  <c:v>-2.3119999999999998</c:v>
                </c:pt>
                <c:pt idx="12468">
                  <c:v>-2.3119999999999998</c:v>
                </c:pt>
                <c:pt idx="12469">
                  <c:v>-2.3119999999999998</c:v>
                </c:pt>
                <c:pt idx="12470">
                  <c:v>-2.3119999999999998</c:v>
                </c:pt>
                <c:pt idx="12471">
                  <c:v>-2.3119999999999998</c:v>
                </c:pt>
                <c:pt idx="12472">
                  <c:v>-2.3119999999999998</c:v>
                </c:pt>
                <c:pt idx="12473">
                  <c:v>-2.3119999999999998</c:v>
                </c:pt>
                <c:pt idx="12474">
                  <c:v>-2.3119999999999998</c:v>
                </c:pt>
                <c:pt idx="12475">
                  <c:v>-2.3119999999999998</c:v>
                </c:pt>
                <c:pt idx="12476">
                  <c:v>-2.3119999999999998</c:v>
                </c:pt>
                <c:pt idx="12477">
                  <c:v>-2.3119999999999998</c:v>
                </c:pt>
                <c:pt idx="12478">
                  <c:v>-2.3119999999999998</c:v>
                </c:pt>
                <c:pt idx="12479">
                  <c:v>-2.25</c:v>
                </c:pt>
                <c:pt idx="12480">
                  <c:v>-2.25</c:v>
                </c:pt>
                <c:pt idx="12481">
                  <c:v>-2.3119999999999998</c:v>
                </c:pt>
                <c:pt idx="12482">
                  <c:v>-2.25</c:v>
                </c:pt>
                <c:pt idx="12483">
                  <c:v>-2.3119999999999998</c:v>
                </c:pt>
                <c:pt idx="12484">
                  <c:v>-2.3119999999999998</c:v>
                </c:pt>
                <c:pt idx="12485">
                  <c:v>-2.3119999999999998</c:v>
                </c:pt>
                <c:pt idx="12486">
                  <c:v>-2.3119999999999998</c:v>
                </c:pt>
                <c:pt idx="12487">
                  <c:v>-2.3119999999999998</c:v>
                </c:pt>
                <c:pt idx="12488">
                  <c:v>-2.3119999999999998</c:v>
                </c:pt>
                <c:pt idx="12489">
                  <c:v>-2.3119999999999998</c:v>
                </c:pt>
                <c:pt idx="12490">
                  <c:v>-2.3119999999999998</c:v>
                </c:pt>
                <c:pt idx="12491">
                  <c:v>-2.3119999999999998</c:v>
                </c:pt>
                <c:pt idx="12492">
                  <c:v>-2.3119999999999998</c:v>
                </c:pt>
                <c:pt idx="12493">
                  <c:v>-2.3119999999999998</c:v>
                </c:pt>
                <c:pt idx="12494">
                  <c:v>-2.375</c:v>
                </c:pt>
                <c:pt idx="12495">
                  <c:v>-2.3119999999999998</c:v>
                </c:pt>
                <c:pt idx="12496">
                  <c:v>-2.3119999999999998</c:v>
                </c:pt>
                <c:pt idx="12497">
                  <c:v>-2.3119999999999998</c:v>
                </c:pt>
                <c:pt idx="12498">
                  <c:v>-2.375</c:v>
                </c:pt>
                <c:pt idx="12499">
                  <c:v>-2.375</c:v>
                </c:pt>
                <c:pt idx="12500">
                  <c:v>-2.3119999999999998</c:v>
                </c:pt>
                <c:pt idx="12501">
                  <c:v>-2.3119999999999998</c:v>
                </c:pt>
                <c:pt idx="12502">
                  <c:v>-2.3119999999999998</c:v>
                </c:pt>
                <c:pt idx="12503">
                  <c:v>-2.3119999999999998</c:v>
                </c:pt>
                <c:pt idx="12504">
                  <c:v>-2.3119999999999998</c:v>
                </c:pt>
                <c:pt idx="12505">
                  <c:v>-2.3119999999999998</c:v>
                </c:pt>
                <c:pt idx="12506">
                  <c:v>-2.25</c:v>
                </c:pt>
                <c:pt idx="12507">
                  <c:v>-2.25</c:v>
                </c:pt>
                <c:pt idx="12508">
                  <c:v>-2.25</c:v>
                </c:pt>
                <c:pt idx="12509">
                  <c:v>-2.25</c:v>
                </c:pt>
                <c:pt idx="12510">
                  <c:v>-2.1869999999999998</c:v>
                </c:pt>
                <c:pt idx="12511">
                  <c:v>-2.1869999999999998</c:v>
                </c:pt>
                <c:pt idx="12512">
                  <c:v>-2.1869999999999998</c:v>
                </c:pt>
                <c:pt idx="12513">
                  <c:v>-2.1869999999999998</c:v>
                </c:pt>
                <c:pt idx="12514">
                  <c:v>-2.1869999999999998</c:v>
                </c:pt>
                <c:pt idx="12515">
                  <c:v>-2.1869999999999998</c:v>
                </c:pt>
                <c:pt idx="12516">
                  <c:v>-2.1869999999999998</c:v>
                </c:pt>
                <c:pt idx="12517">
                  <c:v>-2.1869999999999998</c:v>
                </c:pt>
                <c:pt idx="12518">
                  <c:v>-2.1869999999999998</c:v>
                </c:pt>
                <c:pt idx="12519">
                  <c:v>-2.1869999999999998</c:v>
                </c:pt>
                <c:pt idx="12520">
                  <c:v>-2.1869999999999998</c:v>
                </c:pt>
                <c:pt idx="12521">
                  <c:v>-2.125</c:v>
                </c:pt>
                <c:pt idx="12522">
                  <c:v>-2.1869999999999998</c:v>
                </c:pt>
                <c:pt idx="12523">
                  <c:v>-2.1869999999999998</c:v>
                </c:pt>
                <c:pt idx="12524">
                  <c:v>-2.1869999999999998</c:v>
                </c:pt>
                <c:pt idx="12525">
                  <c:v>-2.1869999999999998</c:v>
                </c:pt>
                <c:pt idx="12526">
                  <c:v>-2.1869999999999998</c:v>
                </c:pt>
                <c:pt idx="12527">
                  <c:v>-2.125</c:v>
                </c:pt>
                <c:pt idx="12528">
                  <c:v>-2.1869999999999998</c:v>
                </c:pt>
                <c:pt idx="12529">
                  <c:v>-2.1869999999999998</c:v>
                </c:pt>
                <c:pt idx="12530">
                  <c:v>-2.1869999999999998</c:v>
                </c:pt>
                <c:pt idx="12531">
                  <c:v>-2.1869999999999998</c:v>
                </c:pt>
                <c:pt idx="12532">
                  <c:v>-2.1869999999999998</c:v>
                </c:pt>
                <c:pt idx="12533">
                  <c:v>-2.125</c:v>
                </c:pt>
                <c:pt idx="12534">
                  <c:v>-2.1869999999999998</c:v>
                </c:pt>
                <c:pt idx="12535">
                  <c:v>-2.1869999999999998</c:v>
                </c:pt>
                <c:pt idx="12536">
                  <c:v>-2.1869999999999998</c:v>
                </c:pt>
                <c:pt idx="12537">
                  <c:v>-2.1869999999999998</c:v>
                </c:pt>
                <c:pt idx="12538">
                  <c:v>-2.1869999999999998</c:v>
                </c:pt>
                <c:pt idx="12539">
                  <c:v>-2.1869999999999998</c:v>
                </c:pt>
                <c:pt idx="12540">
                  <c:v>-2.1869999999999998</c:v>
                </c:pt>
                <c:pt idx="12541">
                  <c:v>-2.1869999999999998</c:v>
                </c:pt>
                <c:pt idx="12542">
                  <c:v>-2.1869999999999998</c:v>
                </c:pt>
                <c:pt idx="12543">
                  <c:v>-2.1869999999999998</c:v>
                </c:pt>
                <c:pt idx="12544">
                  <c:v>-2.1869999999999998</c:v>
                </c:pt>
                <c:pt idx="12545">
                  <c:v>-2.1869999999999998</c:v>
                </c:pt>
                <c:pt idx="12546">
                  <c:v>-2.1869999999999998</c:v>
                </c:pt>
                <c:pt idx="12547">
                  <c:v>-2.1869999999999998</c:v>
                </c:pt>
                <c:pt idx="12548">
                  <c:v>-2.1869999999999998</c:v>
                </c:pt>
                <c:pt idx="12549">
                  <c:v>-2.1869999999999998</c:v>
                </c:pt>
                <c:pt idx="12550">
                  <c:v>-2.1869999999999998</c:v>
                </c:pt>
                <c:pt idx="12551">
                  <c:v>-2.1869999999999998</c:v>
                </c:pt>
                <c:pt idx="12552">
                  <c:v>-2.1869999999999998</c:v>
                </c:pt>
                <c:pt idx="12553">
                  <c:v>-2.1869999999999998</c:v>
                </c:pt>
                <c:pt idx="12554">
                  <c:v>-2.1869999999999998</c:v>
                </c:pt>
                <c:pt idx="12555">
                  <c:v>-2.1869999999999998</c:v>
                </c:pt>
                <c:pt idx="12556">
                  <c:v>-2.1869999999999998</c:v>
                </c:pt>
                <c:pt idx="12557">
                  <c:v>-2.1869999999999998</c:v>
                </c:pt>
                <c:pt idx="12558">
                  <c:v>-2.1869999999999998</c:v>
                </c:pt>
                <c:pt idx="12559">
                  <c:v>-2.1869999999999998</c:v>
                </c:pt>
                <c:pt idx="12560">
                  <c:v>-2.25</c:v>
                </c:pt>
                <c:pt idx="12561">
                  <c:v>-2.25</c:v>
                </c:pt>
                <c:pt idx="12562">
                  <c:v>-2.25</c:v>
                </c:pt>
                <c:pt idx="12563">
                  <c:v>-2.1869999999999998</c:v>
                </c:pt>
                <c:pt idx="12564">
                  <c:v>-2.1869999999999998</c:v>
                </c:pt>
                <c:pt idx="12565">
                  <c:v>-2.1869999999999998</c:v>
                </c:pt>
                <c:pt idx="12566">
                  <c:v>-2.25</c:v>
                </c:pt>
                <c:pt idx="12567">
                  <c:v>-2.1869999999999998</c:v>
                </c:pt>
                <c:pt idx="12568">
                  <c:v>-2.25</c:v>
                </c:pt>
                <c:pt idx="12569">
                  <c:v>-2.1869999999999998</c:v>
                </c:pt>
                <c:pt idx="12570">
                  <c:v>-2.1869999999999998</c:v>
                </c:pt>
                <c:pt idx="12571">
                  <c:v>-2.1869999999999998</c:v>
                </c:pt>
                <c:pt idx="12572">
                  <c:v>-2.1869999999999998</c:v>
                </c:pt>
                <c:pt idx="12573">
                  <c:v>-2.1869999999999998</c:v>
                </c:pt>
                <c:pt idx="12574">
                  <c:v>-2.1869999999999998</c:v>
                </c:pt>
                <c:pt idx="12575">
                  <c:v>-2.1869999999999998</c:v>
                </c:pt>
                <c:pt idx="12576">
                  <c:v>-2.1869999999999998</c:v>
                </c:pt>
                <c:pt idx="12577">
                  <c:v>-2.1869999999999998</c:v>
                </c:pt>
                <c:pt idx="12578">
                  <c:v>-2.1869999999999998</c:v>
                </c:pt>
                <c:pt idx="12579">
                  <c:v>-2.1869999999999998</c:v>
                </c:pt>
                <c:pt idx="12580">
                  <c:v>-2.1869999999999998</c:v>
                </c:pt>
                <c:pt idx="12581">
                  <c:v>-2.25</c:v>
                </c:pt>
                <c:pt idx="12582">
                  <c:v>-2.25</c:v>
                </c:pt>
                <c:pt idx="12583">
                  <c:v>-2.25</c:v>
                </c:pt>
                <c:pt idx="12584">
                  <c:v>-2.25</c:v>
                </c:pt>
                <c:pt idx="12585">
                  <c:v>-2.25</c:v>
                </c:pt>
                <c:pt idx="12586">
                  <c:v>-2.25</c:v>
                </c:pt>
                <c:pt idx="12587">
                  <c:v>-2.25</c:v>
                </c:pt>
                <c:pt idx="12588">
                  <c:v>-2.25</c:v>
                </c:pt>
                <c:pt idx="12589">
                  <c:v>-2.25</c:v>
                </c:pt>
                <c:pt idx="12590">
                  <c:v>-2.25</c:v>
                </c:pt>
                <c:pt idx="12591">
                  <c:v>-2.25</c:v>
                </c:pt>
                <c:pt idx="12592">
                  <c:v>-2.25</c:v>
                </c:pt>
                <c:pt idx="12593">
                  <c:v>-2.3119999999999998</c:v>
                </c:pt>
                <c:pt idx="12594">
                  <c:v>-2.25</c:v>
                </c:pt>
                <c:pt idx="12595">
                  <c:v>-2.25</c:v>
                </c:pt>
                <c:pt idx="12596">
                  <c:v>-2.25</c:v>
                </c:pt>
                <c:pt idx="12597">
                  <c:v>-2.3119999999999998</c:v>
                </c:pt>
                <c:pt idx="12598">
                  <c:v>-2.3119999999999998</c:v>
                </c:pt>
                <c:pt idx="12599">
                  <c:v>-2.25</c:v>
                </c:pt>
                <c:pt idx="12600">
                  <c:v>-2.25</c:v>
                </c:pt>
                <c:pt idx="12601">
                  <c:v>-2.25</c:v>
                </c:pt>
                <c:pt idx="12602">
                  <c:v>-2.25</c:v>
                </c:pt>
                <c:pt idx="12603">
                  <c:v>-2.25</c:v>
                </c:pt>
                <c:pt idx="12604">
                  <c:v>-2.25</c:v>
                </c:pt>
                <c:pt idx="12605">
                  <c:v>-2.25</c:v>
                </c:pt>
                <c:pt idx="12606">
                  <c:v>-2.25</c:v>
                </c:pt>
                <c:pt idx="12607">
                  <c:v>-2.3119999999999998</c:v>
                </c:pt>
                <c:pt idx="12608">
                  <c:v>-2.3119999999999998</c:v>
                </c:pt>
                <c:pt idx="12609">
                  <c:v>-2.3119999999999998</c:v>
                </c:pt>
                <c:pt idx="12610">
                  <c:v>-2.3119999999999998</c:v>
                </c:pt>
                <c:pt idx="12611">
                  <c:v>-2.3119999999999998</c:v>
                </c:pt>
                <c:pt idx="12612">
                  <c:v>-2.25</c:v>
                </c:pt>
                <c:pt idx="12613">
                  <c:v>-2.25</c:v>
                </c:pt>
                <c:pt idx="12614">
                  <c:v>-2.25</c:v>
                </c:pt>
                <c:pt idx="12615">
                  <c:v>-2.25</c:v>
                </c:pt>
                <c:pt idx="12616">
                  <c:v>-2.25</c:v>
                </c:pt>
                <c:pt idx="12617">
                  <c:v>-2.1869999999999998</c:v>
                </c:pt>
                <c:pt idx="12618">
                  <c:v>-2.1869999999999998</c:v>
                </c:pt>
                <c:pt idx="12619">
                  <c:v>-2.1869999999999998</c:v>
                </c:pt>
                <c:pt idx="12620">
                  <c:v>-2.1869999999999998</c:v>
                </c:pt>
                <c:pt idx="12621">
                  <c:v>-2.1869999999999998</c:v>
                </c:pt>
                <c:pt idx="12622">
                  <c:v>-2.1869999999999998</c:v>
                </c:pt>
                <c:pt idx="12623">
                  <c:v>-2.1869999999999998</c:v>
                </c:pt>
                <c:pt idx="12624">
                  <c:v>-2.1869999999999998</c:v>
                </c:pt>
                <c:pt idx="12625">
                  <c:v>-2.1869999999999998</c:v>
                </c:pt>
                <c:pt idx="12626">
                  <c:v>-2.1869999999999998</c:v>
                </c:pt>
                <c:pt idx="12627">
                  <c:v>-2.1869999999999998</c:v>
                </c:pt>
                <c:pt idx="12628">
                  <c:v>-2.1869999999999998</c:v>
                </c:pt>
                <c:pt idx="12629">
                  <c:v>-2.1869999999999998</c:v>
                </c:pt>
                <c:pt idx="12630">
                  <c:v>-2.1869999999999998</c:v>
                </c:pt>
                <c:pt idx="12631">
                  <c:v>-2.1869999999999998</c:v>
                </c:pt>
                <c:pt idx="12632">
                  <c:v>-2.1869999999999998</c:v>
                </c:pt>
                <c:pt idx="12633">
                  <c:v>-2.1869999999999998</c:v>
                </c:pt>
                <c:pt idx="12634">
                  <c:v>-2.1869999999999998</c:v>
                </c:pt>
                <c:pt idx="12635">
                  <c:v>-2.1869999999999998</c:v>
                </c:pt>
                <c:pt idx="12636">
                  <c:v>-2.1869999999999998</c:v>
                </c:pt>
                <c:pt idx="12637">
                  <c:v>-2.1869999999999998</c:v>
                </c:pt>
                <c:pt idx="12638">
                  <c:v>-2.1869999999999998</c:v>
                </c:pt>
                <c:pt idx="12639">
                  <c:v>-2.1869999999999998</c:v>
                </c:pt>
                <c:pt idx="12640">
                  <c:v>-2.1869999999999998</c:v>
                </c:pt>
                <c:pt idx="12641">
                  <c:v>-2.1869999999999998</c:v>
                </c:pt>
                <c:pt idx="12642">
                  <c:v>-2.125</c:v>
                </c:pt>
                <c:pt idx="12643">
                  <c:v>-2.1869999999999998</c:v>
                </c:pt>
                <c:pt idx="12644">
                  <c:v>-2.1869999999999998</c:v>
                </c:pt>
                <c:pt idx="12645">
                  <c:v>-2.1869999999999998</c:v>
                </c:pt>
                <c:pt idx="12646">
                  <c:v>-2.1869999999999998</c:v>
                </c:pt>
                <c:pt idx="12647">
                  <c:v>-2.1869999999999998</c:v>
                </c:pt>
                <c:pt idx="12648">
                  <c:v>-2.1869999999999998</c:v>
                </c:pt>
                <c:pt idx="12649">
                  <c:v>-2.1869999999999998</c:v>
                </c:pt>
                <c:pt idx="12650">
                  <c:v>-2.1869999999999998</c:v>
                </c:pt>
                <c:pt idx="12651">
                  <c:v>-2.1869999999999998</c:v>
                </c:pt>
                <c:pt idx="12652">
                  <c:v>-2.1869999999999998</c:v>
                </c:pt>
                <c:pt idx="12653">
                  <c:v>-2.25</c:v>
                </c:pt>
                <c:pt idx="12654">
                  <c:v>-2.1869999999999998</c:v>
                </c:pt>
                <c:pt idx="12655">
                  <c:v>-2.1869999999999998</c:v>
                </c:pt>
                <c:pt idx="12656">
                  <c:v>-2.1869999999999998</c:v>
                </c:pt>
                <c:pt idx="12657">
                  <c:v>-2.1869999999999998</c:v>
                </c:pt>
                <c:pt idx="12658">
                  <c:v>-2.1869999999999998</c:v>
                </c:pt>
                <c:pt idx="12659">
                  <c:v>-2.1869999999999998</c:v>
                </c:pt>
                <c:pt idx="12660">
                  <c:v>-2.1869999999999998</c:v>
                </c:pt>
                <c:pt idx="12661">
                  <c:v>-2.25</c:v>
                </c:pt>
                <c:pt idx="12662">
                  <c:v>-2.25</c:v>
                </c:pt>
                <c:pt idx="12663">
                  <c:v>-2.25</c:v>
                </c:pt>
                <c:pt idx="12664">
                  <c:v>-2.25</c:v>
                </c:pt>
                <c:pt idx="12665">
                  <c:v>-2.25</c:v>
                </c:pt>
                <c:pt idx="12666">
                  <c:v>-2.25</c:v>
                </c:pt>
                <c:pt idx="12667">
                  <c:v>-2.25</c:v>
                </c:pt>
                <c:pt idx="12668">
                  <c:v>-2.25</c:v>
                </c:pt>
                <c:pt idx="12669">
                  <c:v>-2.25</c:v>
                </c:pt>
                <c:pt idx="12670">
                  <c:v>-2.25</c:v>
                </c:pt>
                <c:pt idx="12671">
                  <c:v>-2.25</c:v>
                </c:pt>
                <c:pt idx="12672">
                  <c:v>-2.1869999999999998</c:v>
                </c:pt>
                <c:pt idx="12673">
                  <c:v>-2.25</c:v>
                </c:pt>
                <c:pt idx="12674">
                  <c:v>-2.25</c:v>
                </c:pt>
                <c:pt idx="12675">
                  <c:v>-2.1869999999999998</c:v>
                </c:pt>
                <c:pt idx="12676">
                  <c:v>-2.25</c:v>
                </c:pt>
                <c:pt idx="12677">
                  <c:v>-2.25</c:v>
                </c:pt>
                <c:pt idx="12678">
                  <c:v>-2.25</c:v>
                </c:pt>
                <c:pt idx="12679">
                  <c:v>-2.25</c:v>
                </c:pt>
                <c:pt idx="12680">
                  <c:v>-2.25</c:v>
                </c:pt>
                <c:pt idx="12681">
                  <c:v>-2.25</c:v>
                </c:pt>
                <c:pt idx="12682">
                  <c:v>-2.25</c:v>
                </c:pt>
                <c:pt idx="12683">
                  <c:v>-2.25</c:v>
                </c:pt>
                <c:pt idx="12684">
                  <c:v>-2.25</c:v>
                </c:pt>
                <c:pt idx="12685">
                  <c:v>-2.25</c:v>
                </c:pt>
                <c:pt idx="12686">
                  <c:v>-2.25</c:v>
                </c:pt>
                <c:pt idx="12687">
                  <c:v>-2.25</c:v>
                </c:pt>
                <c:pt idx="12688">
                  <c:v>-2.3119999999999998</c:v>
                </c:pt>
                <c:pt idx="12689">
                  <c:v>-2.3119999999999998</c:v>
                </c:pt>
                <c:pt idx="12690">
                  <c:v>-2.3119999999999998</c:v>
                </c:pt>
                <c:pt idx="12691">
                  <c:v>-2.3119999999999998</c:v>
                </c:pt>
                <c:pt idx="12692">
                  <c:v>-2.3119999999999998</c:v>
                </c:pt>
                <c:pt idx="12693">
                  <c:v>-2.3119999999999998</c:v>
                </c:pt>
                <c:pt idx="12694">
                  <c:v>-2.3119999999999998</c:v>
                </c:pt>
                <c:pt idx="12695">
                  <c:v>-2.3119999999999998</c:v>
                </c:pt>
                <c:pt idx="12696">
                  <c:v>-2.3119999999999998</c:v>
                </c:pt>
                <c:pt idx="12697">
                  <c:v>-2.3119999999999998</c:v>
                </c:pt>
                <c:pt idx="12698">
                  <c:v>-2.3119999999999998</c:v>
                </c:pt>
                <c:pt idx="12699">
                  <c:v>-2.25</c:v>
                </c:pt>
                <c:pt idx="12700">
                  <c:v>-2.3119999999999998</c:v>
                </c:pt>
                <c:pt idx="12701">
                  <c:v>-2.3119999999999998</c:v>
                </c:pt>
                <c:pt idx="12702">
                  <c:v>-2.3119999999999998</c:v>
                </c:pt>
                <c:pt idx="12703">
                  <c:v>-2.3119999999999998</c:v>
                </c:pt>
                <c:pt idx="12704">
                  <c:v>-2.3119999999999998</c:v>
                </c:pt>
                <c:pt idx="12705">
                  <c:v>-2.3119999999999998</c:v>
                </c:pt>
                <c:pt idx="12706">
                  <c:v>-2.3119999999999998</c:v>
                </c:pt>
                <c:pt idx="12707">
                  <c:v>-2.25</c:v>
                </c:pt>
                <c:pt idx="12708">
                  <c:v>-2.25</c:v>
                </c:pt>
                <c:pt idx="12709">
                  <c:v>-2.25</c:v>
                </c:pt>
                <c:pt idx="12710">
                  <c:v>-2.25</c:v>
                </c:pt>
                <c:pt idx="12711">
                  <c:v>-2.25</c:v>
                </c:pt>
                <c:pt idx="12712">
                  <c:v>-2.25</c:v>
                </c:pt>
                <c:pt idx="12713">
                  <c:v>-2.1869999999999998</c:v>
                </c:pt>
                <c:pt idx="12714">
                  <c:v>-2.25</c:v>
                </c:pt>
                <c:pt idx="12715">
                  <c:v>-2.25</c:v>
                </c:pt>
                <c:pt idx="12716">
                  <c:v>-2.25</c:v>
                </c:pt>
                <c:pt idx="12717">
                  <c:v>-2.25</c:v>
                </c:pt>
                <c:pt idx="12718">
                  <c:v>-2.25</c:v>
                </c:pt>
                <c:pt idx="12719">
                  <c:v>-2.25</c:v>
                </c:pt>
                <c:pt idx="12720">
                  <c:v>-2.25</c:v>
                </c:pt>
                <c:pt idx="12721">
                  <c:v>-2.25</c:v>
                </c:pt>
                <c:pt idx="12722">
                  <c:v>-2.25</c:v>
                </c:pt>
                <c:pt idx="12723">
                  <c:v>-2.25</c:v>
                </c:pt>
                <c:pt idx="12724">
                  <c:v>-2.25</c:v>
                </c:pt>
                <c:pt idx="12725">
                  <c:v>-2.25</c:v>
                </c:pt>
                <c:pt idx="12726">
                  <c:v>-2.25</c:v>
                </c:pt>
                <c:pt idx="12727">
                  <c:v>-2.25</c:v>
                </c:pt>
                <c:pt idx="12728">
                  <c:v>-2.25</c:v>
                </c:pt>
                <c:pt idx="12729">
                  <c:v>-2.25</c:v>
                </c:pt>
                <c:pt idx="12730">
                  <c:v>-2.25</c:v>
                </c:pt>
                <c:pt idx="12731">
                  <c:v>-2.25</c:v>
                </c:pt>
                <c:pt idx="12732">
                  <c:v>-2.25</c:v>
                </c:pt>
                <c:pt idx="12733">
                  <c:v>-2.25</c:v>
                </c:pt>
                <c:pt idx="12734">
                  <c:v>-2.25</c:v>
                </c:pt>
                <c:pt idx="12735">
                  <c:v>-2.25</c:v>
                </c:pt>
                <c:pt idx="12736">
                  <c:v>-2.1869999999999998</c:v>
                </c:pt>
                <c:pt idx="12737">
                  <c:v>-2.1869999999999998</c:v>
                </c:pt>
                <c:pt idx="12738">
                  <c:v>-2.1869999999999998</c:v>
                </c:pt>
                <c:pt idx="12739">
                  <c:v>-2.1869999999999998</c:v>
                </c:pt>
                <c:pt idx="12740">
                  <c:v>-2.1869999999999998</c:v>
                </c:pt>
                <c:pt idx="12741">
                  <c:v>-2.1869999999999998</c:v>
                </c:pt>
                <c:pt idx="12742">
                  <c:v>-2.1869999999999998</c:v>
                </c:pt>
                <c:pt idx="12743">
                  <c:v>-2.1869999999999998</c:v>
                </c:pt>
                <c:pt idx="12744">
                  <c:v>-2.1869999999999998</c:v>
                </c:pt>
                <c:pt idx="12745">
                  <c:v>-2.1869999999999998</c:v>
                </c:pt>
                <c:pt idx="12746">
                  <c:v>-2.1869999999999998</c:v>
                </c:pt>
                <c:pt idx="12747">
                  <c:v>-2.125</c:v>
                </c:pt>
                <c:pt idx="12748">
                  <c:v>-2.1869999999999998</c:v>
                </c:pt>
                <c:pt idx="12749">
                  <c:v>-2.1869999999999998</c:v>
                </c:pt>
                <c:pt idx="12750">
                  <c:v>-2.1869999999999998</c:v>
                </c:pt>
                <c:pt idx="12751">
                  <c:v>-2.1869999999999998</c:v>
                </c:pt>
                <c:pt idx="12752">
                  <c:v>-2.1869999999999998</c:v>
                </c:pt>
                <c:pt idx="12753">
                  <c:v>-2.1869999999999998</c:v>
                </c:pt>
                <c:pt idx="12754">
                  <c:v>-2.1869999999999998</c:v>
                </c:pt>
                <c:pt idx="12755">
                  <c:v>-2.1869999999999998</c:v>
                </c:pt>
                <c:pt idx="12756">
                  <c:v>-2.1869999999999998</c:v>
                </c:pt>
                <c:pt idx="12757">
                  <c:v>-2.25</c:v>
                </c:pt>
                <c:pt idx="12758">
                  <c:v>-2.25</c:v>
                </c:pt>
                <c:pt idx="12759">
                  <c:v>-2.1869999999999998</c:v>
                </c:pt>
                <c:pt idx="12760">
                  <c:v>-2.1869999999999998</c:v>
                </c:pt>
                <c:pt idx="12761">
                  <c:v>-2.1869999999999998</c:v>
                </c:pt>
                <c:pt idx="12762">
                  <c:v>-2.1869999999999998</c:v>
                </c:pt>
                <c:pt idx="12763">
                  <c:v>-2.1869999999999998</c:v>
                </c:pt>
                <c:pt idx="12764">
                  <c:v>-2.125</c:v>
                </c:pt>
                <c:pt idx="12765">
                  <c:v>-2.1869999999999998</c:v>
                </c:pt>
                <c:pt idx="12766">
                  <c:v>-2.1869999999999998</c:v>
                </c:pt>
                <c:pt idx="12767">
                  <c:v>-2.1869999999999998</c:v>
                </c:pt>
                <c:pt idx="12768">
                  <c:v>-2.1869999999999998</c:v>
                </c:pt>
                <c:pt idx="12769">
                  <c:v>-2.1869999999999998</c:v>
                </c:pt>
                <c:pt idx="12770">
                  <c:v>-2.1869999999999998</c:v>
                </c:pt>
                <c:pt idx="12771">
                  <c:v>-2.1869999999999998</c:v>
                </c:pt>
                <c:pt idx="12772">
                  <c:v>-2.25</c:v>
                </c:pt>
                <c:pt idx="12773">
                  <c:v>-2.1869999999999998</c:v>
                </c:pt>
                <c:pt idx="12774">
                  <c:v>-2.1869999999999998</c:v>
                </c:pt>
                <c:pt idx="12775">
                  <c:v>-2.25</c:v>
                </c:pt>
                <c:pt idx="12776">
                  <c:v>-2.25</c:v>
                </c:pt>
                <c:pt idx="12777">
                  <c:v>-2.25</c:v>
                </c:pt>
                <c:pt idx="12778">
                  <c:v>-2.25</c:v>
                </c:pt>
                <c:pt idx="12779">
                  <c:v>-2.25</c:v>
                </c:pt>
                <c:pt idx="12780">
                  <c:v>-2.25</c:v>
                </c:pt>
                <c:pt idx="12781">
                  <c:v>-2.25</c:v>
                </c:pt>
                <c:pt idx="12782">
                  <c:v>-2.1869999999999998</c:v>
                </c:pt>
                <c:pt idx="12783">
                  <c:v>-2.1869999999999998</c:v>
                </c:pt>
                <c:pt idx="12784">
                  <c:v>-2.25</c:v>
                </c:pt>
                <c:pt idx="12785">
                  <c:v>-2.1869999999999998</c:v>
                </c:pt>
                <c:pt idx="12786">
                  <c:v>-2.1869999999999998</c:v>
                </c:pt>
                <c:pt idx="12787">
                  <c:v>-2.25</c:v>
                </c:pt>
                <c:pt idx="12788">
                  <c:v>-2.25</c:v>
                </c:pt>
                <c:pt idx="12789">
                  <c:v>-2.1869999999999998</c:v>
                </c:pt>
                <c:pt idx="12790">
                  <c:v>-2.1869999999999998</c:v>
                </c:pt>
                <c:pt idx="12791">
                  <c:v>-2.1869999999999998</c:v>
                </c:pt>
                <c:pt idx="12792">
                  <c:v>-2.1869999999999998</c:v>
                </c:pt>
                <c:pt idx="12793">
                  <c:v>-2.1869999999999998</c:v>
                </c:pt>
                <c:pt idx="12794">
                  <c:v>-2.1869999999999998</c:v>
                </c:pt>
                <c:pt idx="12795">
                  <c:v>-2.1869999999999998</c:v>
                </c:pt>
                <c:pt idx="12796">
                  <c:v>-2.1869999999999998</c:v>
                </c:pt>
                <c:pt idx="12797">
                  <c:v>-2.1869999999999998</c:v>
                </c:pt>
                <c:pt idx="12798">
                  <c:v>-2.1869999999999998</c:v>
                </c:pt>
                <c:pt idx="12799">
                  <c:v>-2.1869999999999998</c:v>
                </c:pt>
                <c:pt idx="12800">
                  <c:v>-2.1869999999999998</c:v>
                </c:pt>
                <c:pt idx="12801">
                  <c:v>-2.1869999999999998</c:v>
                </c:pt>
                <c:pt idx="12802">
                  <c:v>-2.1869999999999998</c:v>
                </c:pt>
                <c:pt idx="12803">
                  <c:v>-2.1869999999999998</c:v>
                </c:pt>
                <c:pt idx="12804">
                  <c:v>-2.1869999999999998</c:v>
                </c:pt>
                <c:pt idx="12805">
                  <c:v>-2.1869999999999998</c:v>
                </c:pt>
                <c:pt idx="12806">
                  <c:v>-2.125</c:v>
                </c:pt>
                <c:pt idx="12807">
                  <c:v>-2.125</c:v>
                </c:pt>
                <c:pt idx="12808">
                  <c:v>-2.125</c:v>
                </c:pt>
                <c:pt idx="12809">
                  <c:v>-2.1869999999999998</c:v>
                </c:pt>
                <c:pt idx="12810">
                  <c:v>-2.125</c:v>
                </c:pt>
                <c:pt idx="12811">
                  <c:v>-2.1869999999999998</c:v>
                </c:pt>
                <c:pt idx="12812">
                  <c:v>-2.125</c:v>
                </c:pt>
                <c:pt idx="12813">
                  <c:v>-2.125</c:v>
                </c:pt>
                <c:pt idx="12814">
                  <c:v>-2.125</c:v>
                </c:pt>
                <c:pt idx="12815">
                  <c:v>-2.125</c:v>
                </c:pt>
                <c:pt idx="12816">
                  <c:v>-2.125</c:v>
                </c:pt>
                <c:pt idx="12817">
                  <c:v>-2.125</c:v>
                </c:pt>
                <c:pt idx="12818">
                  <c:v>-2.125</c:v>
                </c:pt>
                <c:pt idx="12819">
                  <c:v>-2.125</c:v>
                </c:pt>
                <c:pt idx="12820">
                  <c:v>-2.125</c:v>
                </c:pt>
                <c:pt idx="12821">
                  <c:v>-2.125</c:v>
                </c:pt>
                <c:pt idx="12822">
                  <c:v>-2.125</c:v>
                </c:pt>
                <c:pt idx="12823">
                  <c:v>-2.125</c:v>
                </c:pt>
                <c:pt idx="12824">
                  <c:v>-2.0619999999999998</c:v>
                </c:pt>
                <c:pt idx="12825">
                  <c:v>-2.0619999999999998</c:v>
                </c:pt>
                <c:pt idx="12826">
                  <c:v>-2.0619999999999998</c:v>
                </c:pt>
                <c:pt idx="12827">
                  <c:v>-2.0619999999999998</c:v>
                </c:pt>
                <c:pt idx="12828">
                  <c:v>-2.0619999999999998</c:v>
                </c:pt>
                <c:pt idx="12829">
                  <c:v>-2.0619999999999998</c:v>
                </c:pt>
                <c:pt idx="12830">
                  <c:v>-2.0619999999999998</c:v>
                </c:pt>
                <c:pt idx="12831">
                  <c:v>-2.125</c:v>
                </c:pt>
                <c:pt idx="12832">
                  <c:v>-2.0619999999999998</c:v>
                </c:pt>
                <c:pt idx="12833">
                  <c:v>-2.0619999999999998</c:v>
                </c:pt>
                <c:pt idx="12834">
                  <c:v>-2.125</c:v>
                </c:pt>
                <c:pt idx="12835">
                  <c:v>-2.125</c:v>
                </c:pt>
                <c:pt idx="12836">
                  <c:v>-2.125</c:v>
                </c:pt>
                <c:pt idx="12837">
                  <c:v>-2.125</c:v>
                </c:pt>
                <c:pt idx="12838">
                  <c:v>-2.125</c:v>
                </c:pt>
                <c:pt idx="12839">
                  <c:v>-2.125</c:v>
                </c:pt>
                <c:pt idx="12840">
                  <c:v>-2.125</c:v>
                </c:pt>
                <c:pt idx="12841">
                  <c:v>-2.125</c:v>
                </c:pt>
                <c:pt idx="12842">
                  <c:v>-2.125</c:v>
                </c:pt>
                <c:pt idx="12843">
                  <c:v>-2.125</c:v>
                </c:pt>
                <c:pt idx="12844">
                  <c:v>-2.1869999999999998</c:v>
                </c:pt>
                <c:pt idx="12845">
                  <c:v>-2.1869999999999998</c:v>
                </c:pt>
                <c:pt idx="12846">
                  <c:v>-2.125</c:v>
                </c:pt>
                <c:pt idx="12847">
                  <c:v>-2.1869999999999998</c:v>
                </c:pt>
                <c:pt idx="12848">
                  <c:v>-2.1869999999999998</c:v>
                </c:pt>
                <c:pt idx="12849">
                  <c:v>-2.1869999999999998</c:v>
                </c:pt>
                <c:pt idx="12850">
                  <c:v>-2.1869999999999998</c:v>
                </c:pt>
                <c:pt idx="12851">
                  <c:v>-2.1869999999999998</c:v>
                </c:pt>
                <c:pt idx="12852">
                  <c:v>-2.1869999999999998</c:v>
                </c:pt>
                <c:pt idx="12853">
                  <c:v>-2.1869999999999998</c:v>
                </c:pt>
                <c:pt idx="12854">
                  <c:v>-2.1869999999999998</c:v>
                </c:pt>
                <c:pt idx="12855">
                  <c:v>-2.1869999999999998</c:v>
                </c:pt>
                <c:pt idx="12856">
                  <c:v>-2.25</c:v>
                </c:pt>
                <c:pt idx="12857">
                  <c:v>-2.1869999999999998</c:v>
                </c:pt>
                <c:pt idx="12858">
                  <c:v>-2.1869999999999998</c:v>
                </c:pt>
                <c:pt idx="12859">
                  <c:v>-2.25</c:v>
                </c:pt>
                <c:pt idx="12860">
                  <c:v>-2.25</c:v>
                </c:pt>
                <c:pt idx="12861">
                  <c:v>-2.1869999999999998</c:v>
                </c:pt>
                <c:pt idx="12862">
                  <c:v>-2.25</c:v>
                </c:pt>
                <c:pt idx="12863">
                  <c:v>-2.25</c:v>
                </c:pt>
                <c:pt idx="12864">
                  <c:v>-2.25</c:v>
                </c:pt>
                <c:pt idx="12865">
                  <c:v>-2.25</c:v>
                </c:pt>
                <c:pt idx="12866">
                  <c:v>-2.25</c:v>
                </c:pt>
                <c:pt idx="12867">
                  <c:v>-2.25</c:v>
                </c:pt>
                <c:pt idx="12868">
                  <c:v>-2.25</c:v>
                </c:pt>
                <c:pt idx="12869">
                  <c:v>-2.3119999999999998</c:v>
                </c:pt>
                <c:pt idx="12870">
                  <c:v>-2.25</c:v>
                </c:pt>
                <c:pt idx="12871">
                  <c:v>-2.25</c:v>
                </c:pt>
                <c:pt idx="12872">
                  <c:v>-2.3119999999999998</c:v>
                </c:pt>
                <c:pt idx="12873">
                  <c:v>-2.25</c:v>
                </c:pt>
                <c:pt idx="12874">
                  <c:v>-2.3119999999999998</c:v>
                </c:pt>
                <c:pt idx="12875">
                  <c:v>-2.3119999999999998</c:v>
                </c:pt>
                <c:pt idx="12876">
                  <c:v>-2.3119999999999998</c:v>
                </c:pt>
                <c:pt idx="12877">
                  <c:v>-2.3119999999999998</c:v>
                </c:pt>
                <c:pt idx="12878">
                  <c:v>-2.3119999999999998</c:v>
                </c:pt>
                <c:pt idx="12879">
                  <c:v>-2.3119999999999998</c:v>
                </c:pt>
                <c:pt idx="12880">
                  <c:v>-2.3119999999999998</c:v>
                </c:pt>
                <c:pt idx="12881">
                  <c:v>-2.3119999999999998</c:v>
                </c:pt>
                <c:pt idx="12882">
                  <c:v>-2.3119999999999998</c:v>
                </c:pt>
                <c:pt idx="12883">
                  <c:v>-2.25</c:v>
                </c:pt>
                <c:pt idx="12884">
                  <c:v>-2.25</c:v>
                </c:pt>
                <c:pt idx="12885">
                  <c:v>-2.25</c:v>
                </c:pt>
                <c:pt idx="12886">
                  <c:v>-2.25</c:v>
                </c:pt>
                <c:pt idx="12887">
                  <c:v>-2.25</c:v>
                </c:pt>
                <c:pt idx="12888">
                  <c:v>-2.25</c:v>
                </c:pt>
                <c:pt idx="12889">
                  <c:v>-2.25</c:v>
                </c:pt>
                <c:pt idx="12890">
                  <c:v>-2.25</c:v>
                </c:pt>
                <c:pt idx="12891">
                  <c:v>-2.25</c:v>
                </c:pt>
                <c:pt idx="12892">
                  <c:v>-2.25</c:v>
                </c:pt>
                <c:pt idx="12893">
                  <c:v>-2.25</c:v>
                </c:pt>
                <c:pt idx="12894">
                  <c:v>-2.25</c:v>
                </c:pt>
                <c:pt idx="12895">
                  <c:v>-2.1869999999999998</c:v>
                </c:pt>
                <c:pt idx="12896">
                  <c:v>-2.1869999999999998</c:v>
                </c:pt>
                <c:pt idx="12897">
                  <c:v>-2.1869999999999998</c:v>
                </c:pt>
                <c:pt idx="12898">
                  <c:v>-2.1869999999999998</c:v>
                </c:pt>
                <c:pt idx="12899">
                  <c:v>-2.1869999999999998</c:v>
                </c:pt>
                <c:pt idx="12900">
                  <c:v>-2.1869999999999998</c:v>
                </c:pt>
                <c:pt idx="12901">
                  <c:v>-2.1869999999999998</c:v>
                </c:pt>
                <c:pt idx="12902">
                  <c:v>-2.25</c:v>
                </c:pt>
                <c:pt idx="12903">
                  <c:v>-2.1869999999999998</c:v>
                </c:pt>
                <c:pt idx="12904">
                  <c:v>-2.1869999999999998</c:v>
                </c:pt>
                <c:pt idx="12905">
                  <c:v>-2.1869999999999998</c:v>
                </c:pt>
                <c:pt idx="12906">
                  <c:v>-2.1869999999999998</c:v>
                </c:pt>
                <c:pt idx="12907">
                  <c:v>-2.1869999999999998</c:v>
                </c:pt>
                <c:pt idx="12908">
                  <c:v>-2.1869999999999998</c:v>
                </c:pt>
                <c:pt idx="12909">
                  <c:v>-2.1869999999999998</c:v>
                </c:pt>
                <c:pt idx="12910">
                  <c:v>-2.25</c:v>
                </c:pt>
                <c:pt idx="12911">
                  <c:v>-2.1869999999999998</c:v>
                </c:pt>
                <c:pt idx="12912">
                  <c:v>-2.25</c:v>
                </c:pt>
                <c:pt idx="12913">
                  <c:v>-2.25</c:v>
                </c:pt>
                <c:pt idx="12914">
                  <c:v>-2.25</c:v>
                </c:pt>
                <c:pt idx="12915">
                  <c:v>-2.3119999999999998</c:v>
                </c:pt>
                <c:pt idx="12916">
                  <c:v>-2.25</c:v>
                </c:pt>
                <c:pt idx="12917">
                  <c:v>-2.25</c:v>
                </c:pt>
                <c:pt idx="12918">
                  <c:v>-2.25</c:v>
                </c:pt>
                <c:pt idx="12919">
                  <c:v>-2.25</c:v>
                </c:pt>
                <c:pt idx="12920">
                  <c:v>-2.25</c:v>
                </c:pt>
                <c:pt idx="12921">
                  <c:v>-2.25</c:v>
                </c:pt>
                <c:pt idx="12922">
                  <c:v>-2.3119999999999998</c:v>
                </c:pt>
                <c:pt idx="12923">
                  <c:v>-2.25</c:v>
                </c:pt>
                <c:pt idx="12924">
                  <c:v>-2.25</c:v>
                </c:pt>
                <c:pt idx="12925">
                  <c:v>-2.25</c:v>
                </c:pt>
                <c:pt idx="12926">
                  <c:v>-2.25</c:v>
                </c:pt>
                <c:pt idx="12927">
                  <c:v>-2.25</c:v>
                </c:pt>
                <c:pt idx="12928">
                  <c:v>-2.25</c:v>
                </c:pt>
                <c:pt idx="12929">
                  <c:v>-2.25</c:v>
                </c:pt>
                <c:pt idx="12930">
                  <c:v>-2.25</c:v>
                </c:pt>
                <c:pt idx="12931">
                  <c:v>-2.25</c:v>
                </c:pt>
                <c:pt idx="12932">
                  <c:v>-2.25</c:v>
                </c:pt>
                <c:pt idx="12933">
                  <c:v>-2.25</c:v>
                </c:pt>
                <c:pt idx="12934">
                  <c:v>-2.25</c:v>
                </c:pt>
                <c:pt idx="12935">
                  <c:v>-2.25</c:v>
                </c:pt>
                <c:pt idx="12936">
                  <c:v>-2.25</c:v>
                </c:pt>
                <c:pt idx="12937">
                  <c:v>-2.25</c:v>
                </c:pt>
                <c:pt idx="12938">
                  <c:v>-2.25</c:v>
                </c:pt>
                <c:pt idx="12939">
                  <c:v>-2.25</c:v>
                </c:pt>
                <c:pt idx="12940">
                  <c:v>-2.25</c:v>
                </c:pt>
                <c:pt idx="12941">
                  <c:v>-2.25</c:v>
                </c:pt>
                <c:pt idx="12942">
                  <c:v>-2.25</c:v>
                </c:pt>
                <c:pt idx="12943">
                  <c:v>-2.25</c:v>
                </c:pt>
                <c:pt idx="12944">
                  <c:v>-2.25</c:v>
                </c:pt>
                <c:pt idx="12945">
                  <c:v>-2.25</c:v>
                </c:pt>
                <c:pt idx="12946">
                  <c:v>-2.25</c:v>
                </c:pt>
                <c:pt idx="12947">
                  <c:v>-2.25</c:v>
                </c:pt>
                <c:pt idx="12948">
                  <c:v>-2.25</c:v>
                </c:pt>
                <c:pt idx="12949">
                  <c:v>-2.25</c:v>
                </c:pt>
                <c:pt idx="12950">
                  <c:v>-2.25</c:v>
                </c:pt>
                <c:pt idx="12951">
                  <c:v>-2.1869999999999998</c:v>
                </c:pt>
                <c:pt idx="12952">
                  <c:v>-2.1869999999999998</c:v>
                </c:pt>
                <c:pt idx="12953">
                  <c:v>-2.1869999999999998</c:v>
                </c:pt>
                <c:pt idx="12954">
                  <c:v>-2.1869999999999998</c:v>
                </c:pt>
                <c:pt idx="12955">
                  <c:v>-2.1869999999999998</c:v>
                </c:pt>
                <c:pt idx="12956">
                  <c:v>-2.1869999999999998</c:v>
                </c:pt>
                <c:pt idx="12957">
                  <c:v>-2.1869999999999998</c:v>
                </c:pt>
                <c:pt idx="12958">
                  <c:v>-2.1869999999999998</c:v>
                </c:pt>
                <c:pt idx="12959">
                  <c:v>-2.1869999999999998</c:v>
                </c:pt>
                <c:pt idx="12960">
                  <c:v>-2.1869999999999998</c:v>
                </c:pt>
                <c:pt idx="12961">
                  <c:v>-2.25</c:v>
                </c:pt>
                <c:pt idx="12962">
                  <c:v>-2.25</c:v>
                </c:pt>
                <c:pt idx="12963">
                  <c:v>-2.1869999999999998</c:v>
                </c:pt>
                <c:pt idx="12964">
                  <c:v>-2.25</c:v>
                </c:pt>
                <c:pt idx="12965">
                  <c:v>-2.25</c:v>
                </c:pt>
                <c:pt idx="12966">
                  <c:v>-2.25</c:v>
                </c:pt>
                <c:pt idx="12967">
                  <c:v>-2.25</c:v>
                </c:pt>
                <c:pt idx="12968">
                  <c:v>-2.25</c:v>
                </c:pt>
                <c:pt idx="12969">
                  <c:v>-2.25</c:v>
                </c:pt>
                <c:pt idx="12970">
                  <c:v>-2.25</c:v>
                </c:pt>
                <c:pt idx="12971">
                  <c:v>-2.25</c:v>
                </c:pt>
                <c:pt idx="12972">
                  <c:v>-2.25</c:v>
                </c:pt>
                <c:pt idx="12973">
                  <c:v>-2.25</c:v>
                </c:pt>
                <c:pt idx="12974">
                  <c:v>-2.25</c:v>
                </c:pt>
                <c:pt idx="12975">
                  <c:v>-2.25</c:v>
                </c:pt>
                <c:pt idx="12976">
                  <c:v>-2.25</c:v>
                </c:pt>
                <c:pt idx="12977">
                  <c:v>-2.25</c:v>
                </c:pt>
                <c:pt idx="12978">
                  <c:v>-2.1869999999999998</c:v>
                </c:pt>
                <c:pt idx="12979">
                  <c:v>-2.25</c:v>
                </c:pt>
                <c:pt idx="12980">
                  <c:v>-2.25</c:v>
                </c:pt>
                <c:pt idx="12981">
                  <c:v>-2.25</c:v>
                </c:pt>
                <c:pt idx="12982">
                  <c:v>-2.25</c:v>
                </c:pt>
                <c:pt idx="12983">
                  <c:v>-2.25</c:v>
                </c:pt>
                <c:pt idx="12984">
                  <c:v>-2.25</c:v>
                </c:pt>
                <c:pt idx="12985">
                  <c:v>-2.25</c:v>
                </c:pt>
                <c:pt idx="12986">
                  <c:v>-2.25</c:v>
                </c:pt>
                <c:pt idx="12987">
                  <c:v>-2.1869999999999998</c:v>
                </c:pt>
                <c:pt idx="12988">
                  <c:v>-2.25</c:v>
                </c:pt>
                <c:pt idx="12989">
                  <c:v>-2.25</c:v>
                </c:pt>
                <c:pt idx="12990">
                  <c:v>-2.25</c:v>
                </c:pt>
                <c:pt idx="12991">
                  <c:v>-2.1869999999999998</c:v>
                </c:pt>
                <c:pt idx="12992">
                  <c:v>-2.25</c:v>
                </c:pt>
                <c:pt idx="12993">
                  <c:v>-2.25</c:v>
                </c:pt>
                <c:pt idx="12994">
                  <c:v>-2.25</c:v>
                </c:pt>
                <c:pt idx="12995">
                  <c:v>-2.25</c:v>
                </c:pt>
                <c:pt idx="12996">
                  <c:v>-2.1869999999999998</c:v>
                </c:pt>
                <c:pt idx="12997">
                  <c:v>-2.1869999999999998</c:v>
                </c:pt>
                <c:pt idx="12998">
                  <c:v>-2.25</c:v>
                </c:pt>
                <c:pt idx="12999">
                  <c:v>-2.1869999999999998</c:v>
                </c:pt>
                <c:pt idx="13000">
                  <c:v>-2.25</c:v>
                </c:pt>
                <c:pt idx="13001">
                  <c:v>-2.25</c:v>
                </c:pt>
                <c:pt idx="13002">
                  <c:v>-2.25</c:v>
                </c:pt>
                <c:pt idx="13003">
                  <c:v>-2.1869999999999998</c:v>
                </c:pt>
                <c:pt idx="13004">
                  <c:v>-2.1869999999999998</c:v>
                </c:pt>
                <c:pt idx="13005">
                  <c:v>-2.25</c:v>
                </c:pt>
                <c:pt idx="13006">
                  <c:v>-2.1869999999999998</c:v>
                </c:pt>
                <c:pt idx="13007">
                  <c:v>-2.1869999999999998</c:v>
                </c:pt>
                <c:pt idx="13008">
                  <c:v>-2.25</c:v>
                </c:pt>
                <c:pt idx="13009">
                  <c:v>-2.25</c:v>
                </c:pt>
                <c:pt idx="13010">
                  <c:v>-2.1869999999999998</c:v>
                </c:pt>
                <c:pt idx="13011">
                  <c:v>-2.1869999999999998</c:v>
                </c:pt>
                <c:pt idx="13012">
                  <c:v>-2.1869999999999998</c:v>
                </c:pt>
                <c:pt idx="13013">
                  <c:v>-2.25</c:v>
                </c:pt>
                <c:pt idx="13014">
                  <c:v>-2.1869999999999998</c:v>
                </c:pt>
                <c:pt idx="13015">
                  <c:v>-2.1869999999999998</c:v>
                </c:pt>
                <c:pt idx="13016">
                  <c:v>-2.1869999999999998</c:v>
                </c:pt>
                <c:pt idx="13017">
                  <c:v>-2.1869999999999998</c:v>
                </c:pt>
                <c:pt idx="13018">
                  <c:v>-2.1869999999999998</c:v>
                </c:pt>
                <c:pt idx="13019">
                  <c:v>-2.1869999999999998</c:v>
                </c:pt>
                <c:pt idx="13020">
                  <c:v>-2.1869999999999998</c:v>
                </c:pt>
                <c:pt idx="13021">
                  <c:v>-2.1869999999999998</c:v>
                </c:pt>
                <c:pt idx="13022">
                  <c:v>-2.1869999999999998</c:v>
                </c:pt>
                <c:pt idx="13023">
                  <c:v>-2.1869999999999998</c:v>
                </c:pt>
                <c:pt idx="13024">
                  <c:v>-2.1869999999999998</c:v>
                </c:pt>
                <c:pt idx="13025">
                  <c:v>-2.1869999999999998</c:v>
                </c:pt>
                <c:pt idx="13026">
                  <c:v>-2.1869999999999998</c:v>
                </c:pt>
                <c:pt idx="13027">
                  <c:v>-2.1869999999999998</c:v>
                </c:pt>
                <c:pt idx="13028">
                  <c:v>-2.1869999999999998</c:v>
                </c:pt>
                <c:pt idx="13029">
                  <c:v>-2.1869999999999998</c:v>
                </c:pt>
                <c:pt idx="13030">
                  <c:v>-2.1869999999999998</c:v>
                </c:pt>
                <c:pt idx="13031">
                  <c:v>-2.125</c:v>
                </c:pt>
                <c:pt idx="13032">
                  <c:v>-2.125</c:v>
                </c:pt>
                <c:pt idx="13033">
                  <c:v>-2.125</c:v>
                </c:pt>
                <c:pt idx="13034">
                  <c:v>-2.125</c:v>
                </c:pt>
                <c:pt idx="13035">
                  <c:v>-2.125</c:v>
                </c:pt>
                <c:pt idx="13036">
                  <c:v>-2.125</c:v>
                </c:pt>
                <c:pt idx="13037">
                  <c:v>-2.125</c:v>
                </c:pt>
                <c:pt idx="13038">
                  <c:v>-2.125</c:v>
                </c:pt>
                <c:pt idx="13039">
                  <c:v>-2.125</c:v>
                </c:pt>
                <c:pt idx="13040">
                  <c:v>-2.125</c:v>
                </c:pt>
                <c:pt idx="13041">
                  <c:v>-2.125</c:v>
                </c:pt>
                <c:pt idx="13042">
                  <c:v>-2.125</c:v>
                </c:pt>
                <c:pt idx="13043">
                  <c:v>-2.125</c:v>
                </c:pt>
                <c:pt idx="13044">
                  <c:v>-2.125</c:v>
                </c:pt>
                <c:pt idx="13045">
                  <c:v>-2.125</c:v>
                </c:pt>
                <c:pt idx="13046">
                  <c:v>-2.125</c:v>
                </c:pt>
                <c:pt idx="13047">
                  <c:v>-2.125</c:v>
                </c:pt>
                <c:pt idx="13048">
                  <c:v>-2.125</c:v>
                </c:pt>
                <c:pt idx="13049">
                  <c:v>-2.125</c:v>
                </c:pt>
                <c:pt idx="13050">
                  <c:v>-2.125</c:v>
                </c:pt>
                <c:pt idx="13051">
                  <c:v>-2.125</c:v>
                </c:pt>
                <c:pt idx="13052">
                  <c:v>-2.125</c:v>
                </c:pt>
                <c:pt idx="13053">
                  <c:v>-2.125</c:v>
                </c:pt>
                <c:pt idx="13054">
                  <c:v>-2.125</c:v>
                </c:pt>
                <c:pt idx="13055">
                  <c:v>-2.125</c:v>
                </c:pt>
                <c:pt idx="13056">
                  <c:v>-2.125</c:v>
                </c:pt>
                <c:pt idx="13057">
                  <c:v>-2.125</c:v>
                </c:pt>
                <c:pt idx="13058">
                  <c:v>-2.125</c:v>
                </c:pt>
                <c:pt idx="13059">
                  <c:v>-2.125</c:v>
                </c:pt>
                <c:pt idx="13060">
                  <c:v>-2.1869999999999998</c:v>
                </c:pt>
                <c:pt idx="13061">
                  <c:v>-2.1869999999999998</c:v>
                </c:pt>
                <c:pt idx="13062">
                  <c:v>-2.1869999999999998</c:v>
                </c:pt>
                <c:pt idx="13063">
                  <c:v>-2.1869999999999998</c:v>
                </c:pt>
                <c:pt idx="13064">
                  <c:v>-2.1869999999999998</c:v>
                </c:pt>
                <c:pt idx="13065">
                  <c:v>-2.1869999999999998</c:v>
                </c:pt>
                <c:pt idx="13066">
                  <c:v>-2.1869999999999998</c:v>
                </c:pt>
                <c:pt idx="13067">
                  <c:v>-2.1869999999999998</c:v>
                </c:pt>
                <c:pt idx="13068">
                  <c:v>-2.1869999999999998</c:v>
                </c:pt>
                <c:pt idx="13069">
                  <c:v>-2.1869999999999998</c:v>
                </c:pt>
                <c:pt idx="13070">
                  <c:v>-2.1869999999999998</c:v>
                </c:pt>
                <c:pt idx="13071">
                  <c:v>-2.1869999999999998</c:v>
                </c:pt>
                <c:pt idx="13072">
                  <c:v>-2.1869999999999998</c:v>
                </c:pt>
                <c:pt idx="13073">
                  <c:v>-2.1869999999999998</c:v>
                </c:pt>
                <c:pt idx="13074">
                  <c:v>-2.125</c:v>
                </c:pt>
                <c:pt idx="13075">
                  <c:v>-2.125</c:v>
                </c:pt>
                <c:pt idx="13076">
                  <c:v>-2.125</c:v>
                </c:pt>
                <c:pt idx="13077">
                  <c:v>-2.125</c:v>
                </c:pt>
                <c:pt idx="13078">
                  <c:v>-2.125</c:v>
                </c:pt>
                <c:pt idx="13079">
                  <c:v>-2.1869999999999998</c:v>
                </c:pt>
                <c:pt idx="13080">
                  <c:v>-2.1869999999999998</c:v>
                </c:pt>
                <c:pt idx="13081">
                  <c:v>-2.1869999999999998</c:v>
                </c:pt>
                <c:pt idx="13082">
                  <c:v>-2.1869999999999998</c:v>
                </c:pt>
                <c:pt idx="13083">
                  <c:v>-2.1869999999999998</c:v>
                </c:pt>
                <c:pt idx="13084">
                  <c:v>-2.1869999999999998</c:v>
                </c:pt>
                <c:pt idx="13085">
                  <c:v>-2.1869999999999998</c:v>
                </c:pt>
                <c:pt idx="13086">
                  <c:v>-2.1869999999999998</c:v>
                </c:pt>
                <c:pt idx="13087">
                  <c:v>-2.1869999999999998</c:v>
                </c:pt>
                <c:pt idx="13088">
                  <c:v>-2.25</c:v>
                </c:pt>
                <c:pt idx="13089">
                  <c:v>-2.25</c:v>
                </c:pt>
                <c:pt idx="13090">
                  <c:v>-2.25</c:v>
                </c:pt>
                <c:pt idx="13091">
                  <c:v>-2.25</c:v>
                </c:pt>
                <c:pt idx="13092">
                  <c:v>-2.25</c:v>
                </c:pt>
                <c:pt idx="13093">
                  <c:v>-2.25</c:v>
                </c:pt>
                <c:pt idx="13094">
                  <c:v>-2.25</c:v>
                </c:pt>
                <c:pt idx="13095">
                  <c:v>-2.25</c:v>
                </c:pt>
                <c:pt idx="13096">
                  <c:v>-2.25</c:v>
                </c:pt>
                <c:pt idx="13097">
                  <c:v>-2.25</c:v>
                </c:pt>
                <c:pt idx="13098">
                  <c:v>-2.25</c:v>
                </c:pt>
                <c:pt idx="13099">
                  <c:v>-2.3119999999999998</c:v>
                </c:pt>
                <c:pt idx="13100">
                  <c:v>-2.3119999999999998</c:v>
                </c:pt>
                <c:pt idx="13101">
                  <c:v>-2.3119999999999998</c:v>
                </c:pt>
                <c:pt idx="13102">
                  <c:v>-2.25</c:v>
                </c:pt>
                <c:pt idx="13103">
                  <c:v>-2.25</c:v>
                </c:pt>
                <c:pt idx="13104">
                  <c:v>-2.25</c:v>
                </c:pt>
                <c:pt idx="13105">
                  <c:v>-2.3119999999999998</c:v>
                </c:pt>
                <c:pt idx="13106">
                  <c:v>-2.25</c:v>
                </c:pt>
                <c:pt idx="13107">
                  <c:v>-2.25</c:v>
                </c:pt>
                <c:pt idx="13108">
                  <c:v>-2.25</c:v>
                </c:pt>
                <c:pt idx="13109">
                  <c:v>-2.25</c:v>
                </c:pt>
                <c:pt idx="13110">
                  <c:v>-2.25</c:v>
                </c:pt>
                <c:pt idx="13111">
                  <c:v>-2.25</c:v>
                </c:pt>
                <c:pt idx="13112">
                  <c:v>-2.25</c:v>
                </c:pt>
                <c:pt idx="13113">
                  <c:v>-2.25</c:v>
                </c:pt>
                <c:pt idx="13114">
                  <c:v>-2.25</c:v>
                </c:pt>
                <c:pt idx="13115">
                  <c:v>-2.1869999999999998</c:v>
                </c:pt>
                <c:pt idx="13116">
                  <c:v>-2.1869999999999998</c:v>
                </c:pt>
                <c:pt idx="13117">
                  <c:v>-2.1869999999999998</c:v>
                </c:pt>
                <c:pt idx="13118">
                  <c:v>-2.1869999999999998</c:v>
                </c:pt>
                <c:pt idx="13119">
                  <c:v>-2.25</c:v>
                </c:pt>
                <c:pt idx="13120">
                  <c:v>-2.1869999999999998</c:v>
                </c:pt>
                <c:pt idx="13121">
                  <c:v>-2.25</c:v>
                </c:pt>
                <c:pt idx="13122">
                  <c:v>-2.1869999999999998</c:v>
                </c:pt>
                <c:pt idx="13123">
                  <c:v>-2.25</c:v>
                </c:pt>
                <c:pt idx="13124">
                  <c:v>-2.1869999999999998</c:v>
                </c:pt>
                <c:pt idx="13125">
                  <c:v>-2.25</c:v>
                </c:pt>
                <c:pt idx="13126">
                  <c:v>-2.25</c:v>
                </c:pt>
                <c:pt idx="13127">
                  <c:v>-2.25</c:v>
                </c:pt>
                <c:pt idx="13128">
                  <c:v>-2.25</c:v>
                </c:pt>
                <c:pt idx="13129">
                  <c:v>-2.1869999999999998</c:v>
                </c:pt>
                <c:pt idx="13130">
                  <c:v>-2.25</c:v>
                </c:pt>
                <c:pt idx="13131">
                  <c:v>-2.25</c:v>
                </c:pt>
                <c:pt idx="13132">
                  <c:v>-2.25</c:v>
                </c:pt>
                <c:pt idx="13133">
                  <c:v>-2.25</c:v>
                </c:pt>
                <c:pt idx="13134">
                  <c:v>-2.25</c:v>
                </c:pt>
                <c:pt idx="13135">
                  <c:v>-2.25</c:v>
                </c:pt>
                <c:pt idx="13136">
                  <c:v>-2.25</c:v>
                </c:pt>
                <c:pt idx="13137">
                  <c:v>-2.3119999999999998</c:v>
                </c:pt>
                <c:pt idx="13138">
                  <c:v>-2.3119999999999998</c:v>
                </c:pt>
                <c:pt idx="13139">
                  <c:v>-2.3119999999999998</c:v>
                </c:pt>
                <c:pt idx="13140">
                  <c:v>-2.3119999999999998</c:v>
                </c:pt>
                <c:pt idx="13141">
                  <c:v>-2.3119999999999998</c:v>
                </c:pt>
                <c:pt idx="13142">
                  <c:v>-2.25</c:v>
                </c:pt>
                <c:pt idx="13143">
                  <c:v>-2.25</c:v>
                </c:pt>
                <c:pt idx="13144">
                  <c:v>-2.25</c:v>
                </c:pt>
                <c:pt idx="13145">
                  <c:v>-2.25</c:v>
                </c:pt>
                <c:pt idx="13146">
                  <c:v>-2.25</c:v>
                </c:pt>
                <c:pt idx="13147">
                  <c:v>-2.25</c:v>
                </c:pt>
                <c:pt idx="13148">
                  <c:v>-2.25</c:v>
                </c:pt>
                <c:pt idx="13149">
                  <c:v>-2.25</c:v>
                </c:pt>
                <c:pt idx="13150">
                  <c:v>-2.25</c:v>
                </c:pt>
                <c:pt idx="13151">
                  <c:v>-2.3119999999999998</c:v>
                </c:pt>
                <c:pt idx="13152">
                  <c:v>-2.3119999999999998</c:v>
                </c:pt>
                <c:pt idx="13153">
                  <c:v>-2.25</c:v>
                </c:pt>
                <c:pt idx="13154">
                  <c:v>-2.3119999999999998</c:v>
                </c:pt>
                <c:pt idx="13155">
                  <c:v>-2.3119999999999998</c:v>
                </c:pt>
                <c:pt idx="13156">
                  <c:v>-2.3119999999999998</c:v>
                </c:pt>
                <c:pt idx="13157">
                  <c:v>-2.25</c:v>
                </c:pt>
                <c:pt idx="13158">
                  <c:v>-2.25</c:v>
                </c:pt>
                <c:pt idx="13159">
                  <c:v>-2.25</c:v>
                </c:pt>
                <c:pt idx="13160">
                  <c:v>-2.25</c:v>
                </c:pt>
                <c:pt idx="13161">
                  <c:v>-2.25</c:v>
                </c:pt>
                <c:pt idx="13162">
                  <c:v>-2.25</c:v>
                </c:pt>
                <c:pt idx="13163">
                  <c:v>-2.25</c:v>
                </c:pt>
                <c:pt idx="13164">
                  <c:v>-2.25</c:v>
                </c:pt>
                <c:pt idx="13165">
                  <c:v>-2.25</c:v>
                </c:pt>
                <c:pt idx="13166">
                  <c:v>-2.25</c:v>
                </c:pt>
                <c:pt idx="13167">
                  <c:v>-2.25</c:v>
                </c:pt>
                <c:pt idx="13168">
                  <c:v>-2.25</c:v>
                </c:pt>
                <c:pt idx="13169">
                  <c:v>-2.25</c:v>
                </c:pt>
                <c:pt idx="13170">
                  <c:v>-2.25</c:v>
                </c:pt>
                <c:pt idx="13171">
                  <c:v>-2.25</c:v>
                </c:pt>
                <c:pt idx="13172">
                  <c:v>-2.25</c:v>
                </c:pt>
                <c:pt idx="13173">
                  <c:v>-2.25</c:v>
                </c:pt>
                <c:pt idx="13174">
                  <c:v>-2.25</c:v>
                </c:pt>
                <c:pt idx="13175">
                  <c:v>-2.25</c:v>
                </c:pt>
                <c:pt idx="13176">
                  <c:v>-2.25</c:v>
                </c:pt>
                <c:pt idx="13177">
                  <c:v>-2.25</c:v>
                </c:pt>
                <c:pt idx="13178">
                  <c:v>-2.25</c:v>
                </c:pt>
                <c:pt idx="13179">
                  <c:v>-2.25</c:v>
                </c:pt>
                <c:pt idx="13180">
                  <c:v>-2.25</c:v>
                </c:pt>
                <c:pt idx="13181">
                  <c:v>-2.25</c:v>
                </c:pt>
                <c:pt idx="13182">
                  <c:v>-2.25</c:v>
                </c:pt>
                <c:pt idx="13183">
                  <c:v>-2.25</c:v>
                </c:pt>
                <c:pt idx="13184">
                  <c:v>-2.25</c:v>
                </c:pt>
                <c:pt idx="13185">
                  <c:v>-2.25</c:v>
                </c:pt>
                <c:pt idx="13186">
                  <c:v>-2.25</c:v>
                </c:pt>
                <c:pt idx="13187">
                  <c:v>-2.25</c:v>
                </c:pt>
                <c:pt idx="13188">
                  <c:v>-2.25</c:v>
                </c:pt>
                <c:pt idx="13189">
                  <c:v>-2.25</c:v>
                </c:pt>
                <c:pt idx="13190">
                  <c:v>-2.25</c:v>
                </c:pt>
                <c:pt idx="13191">
                  <c:v>-2.25</c:v>
                </c:pt>
                <c:pt idx="13192">
                  <c:v>-2.1869999999999998</c:v>
                </c:pt>
                <c:pt idx="13193">
                  <c:v>-2.1869999999999998</c:v>
                </c:pt>
                <c:pt idx="13194">
                  <c:v>-2.1869999999999998</c:v>
                </c:pt>
                <c:pt idx="13195">
                  <c:v>-2.1869999999999998</c:v>
                </c:pt>
                <c:pt idx="13196">
                  <c:v>-2.25</c:v>
                </c:pt>
                <c:pt idx="13197">
                  <c:v>-2.1869999999999998</c:v>
                </c:pt>
                <c:pt idx="13198">
                  <c:v>-2.25</c:v>
                </c:pt>
                <c:pt idx="13199">
                  <c:v>-2.1869999999999998</c:v>
                </c:pt>
                <c:pt idx="13200">
                  <c:v>-2.1869999999999998</c:v>
                </c:pt>
                <c:pt idx="13201">
                  <c:v>-2.1869999999999998</c:v>
                </c:pt>
                <c:pt idx="13202">
                  <c:v>-2.1869999999999998</c:v>
                </c:pt>
                <c:pt idx="13203">
                  <c:v>-2.1869999999999998</c:v>
                </c:pt>
                <c:pt idx="13204">
                  <c:v>-2.1869999999999998</c:v>
                </c:pt>
                <c:pt idx="13205">
                  <c:v>-2.25</c:v>
                </c:pt>
                <c:pt idx="13206">
                  <c:v>-2.25</c:v>
                </c:pt>
                <c:pt idx="13207">
                  <c:v>-2.1869999999999998</c:v>
                </c:pt>
                <c:pt idx="13208">
                  <c:v>-2.1869999999999998</c:v>
                </c:pt>
                <c:pt idx="13209">
                  <c:v>-2.1869999999999998</c:v>
                </c:pt>
                <c:pt idx="13210">
                  <c:v>-2.1869999999999998</c:v>
                </c:pt>
                <c:pt idx="13211">
                  <c:v>-2.1869999999999998</c:v>
                </c:pt>
                <c:pt idx="13212">
                  <c:v>-2.1869999999999998</c:v>
                </c:pt>
                <c:pt idx="13213">
                  <c:v>-2.1869999999999998</c:v>
                </c:pt>
                <c:pt idx="13214">
                  <c:v>-2.25</c:v>
                </c:pt>
                <c:pt idx="13215">
                  <c:v>-2.1869999999999998</c:v>
                </c:pt>
                <c:pt idx="13216">
                  <c:v>-2.1869999999999998</c:v>
                </c:pt>
                <c:pt idx="13217">
                  <c:v>-2.1869999999999998</c:v>
                </c:pt>
                <c:pt idx="13218">
                  <c:v>-2.1869999999999998</c:v>
                </c:pt>
                <c:pt idx="13219">
                  <c:v>-2.1869999999999998</c:v>
                </c:pt>
                <c:pt idx="13220">
                  <c:v>-2.1869999999999998</c:v>
                </c:pt>
                <c:pt idx="13221">
                  <c:v>-2.1869999999999998</c:v>
                </c:pt>
                <c:pt idx="13222">
                  <c:v>-2.1869999999999998</c:v>
                </c:pt>
                <c:pt idx="13223">
                  <c:v>-2.1869999999999998</c:v>
                </c:pt>
                <c:pt idx="13224">
                  <c:v>-2.1869999999999998</c:v>
                </c:pt>
                <c:pt idx="13225">
                  <c:v>-2.1869999999999998</c:v>
                </c:pt>
                <c:pt idx="13226">
                  <c:v>-2.1869999999999998</c:v>
                </c:pt>
                <c:pt idx="13227">
                  <c:v>-2.1869999999999998</c:v>
                </c:pt>
                <c:pt idx="13228">
                  <c:v>-2.1869999999999998</c:v>
                </c:pt>
                <c:pt idx="13229">
                  <c:v>-2.1869999999999998</c:v>
                </c:pt>
                <c:pt idx="13230">
                  <c:v>-2.1869999999999998</c:v>
                </c:pt>
                <c:pt idx="13231">
                  <c:v>-2.1869999999999998</c:v>
                </c:pt>
                <c:pt idx="13232">
                  <c:v>-2.1869999999999998</c:v>
                </c:pt>
                <c:pt idx="13233">
                  <c:v>-2.1869999999999998</c:v>
                </c:pt>
                <c:pt idx="13234">
                  <c:v>-2.1869999999999998</c:v>
                </c:pt>
                <c:pt idx="13235">
                  <c:v>-2.1869999999999998</c:v>
                </c:pt>
                <c:pt idx="13236">
                  <c:v>-2.1869999999999998</c:v>
                </c:pt>
                <c:pt idx="13237">
                  <c:v>-2.1869999999999998</c:v>
                </c:pt>
                <c:pt idx="13238">
                  <c:v>-2.1869999999999998</c:v>
                </c:pt>
                <c:pt idx="13239">
                  <c:v>-2.1869999999999998</c:v>
                </c:pt>
                <c:pt idx="13240">
                  <c:v>-2.1869999999999998</c:v>
                </c:pt>
                <c:pt idx="13241">
                  <c:v>-2.25</c:v>
                </c:pt>
                <c:pt idx="13242">
                  <c:v>-2.1869999999999998</c:v>
                </c:pt>
                <c:pt idx="13243">
                  <c:v>-2.1869999999999998</c:v>
                </c:pt>
                <c:pt idx="13244">
                  <c:v>-2.1869999999999998</c:v>
                </c:pt>
                <c:pt idx="13245">
                  <c:v>-2.1869999999999998</c:v>
                </c:pt>
                <c:pt idx="13246">
                  <c:v>-2.1869999999999998</c:v>
                </c:pt>
                <c:pt idx="13247">
                  <c:v>-2.1869999999999998</c:v>
                </c:pt>
                <c:pt idx="13248">
                  <c:v>-2.125</c:v>
                </c:pt>
                <c:pt idx="13249">
                  <c:v>-2.125</c:v>
                </c:pt>
                <c:pt idx="13250">
                  <c:v>-2.125</c:v>
                </c:pt>
                <c:pt idx="13251">
                  <c:v>-2.1869999999999998</c:v>
                </c:pt>
                <c:pt idx="13252">
                  <c:v>-2.1869999999999998</c:v>
                </c:pt>
                <c:pt idx="13253">
                  <c:v>-2.125</c:v>
                </c:pt>
                <c:pt idx="13254">
                  <c:v>-2.125</c:v>
                </c:pt>
                <c:pt idx="13255">
                  <c:v>-2.125</c:v>
                </c:pt>
                <c:pt idx="13256">
                  <c:v>-2.125</c:v>
                </c:pt>
                <c:pt idx="13257">
                  <c:v>-2.125</c:v>
                </c:pt>
                <c:pt idx="13258">
                  <c:v>-2.125</c:v>
                </c:pt>
                <c:pt idx="13259">
                  <c:v>-2.0619999999999998</c:v>
                </c:pt>
                <c:pt idx="13260">
                  <c:v>-2.0619999999999998</c:v>
                </c:pt>
                <c:pt idx="13261">
                  <c:v>-2.0619999999999998</c:v>
                </c:pt>
                <c:pt idx="13262">
                  <c:v>-2.0619999999999998</c:v>
                </c:pt>
                <c:pt idx="13263">
                  <c:v>-2.0619999999999998</c:v>
                </c:pt>
                <c:pt idx="13264">
                  <c:v>-2</c:v>
                </c:pt>
                <c:pt idx="13265">
                  <c:v>-2.0619999999999998</c:v>
                </c:pt>
                <c:pt idx="13266">
                  <c:v>-2.0619999999999998</c:v>
                </c:pt>
                <c:pt idx="13267">
                  <c:v>-2.0619999999999998</c:v>
                </c:pt>
                <c:pt idx="13268">
                  <c:v>-2.0619999999999998</c:v>
                </c:pt>
                <c:pt idx="13269">
                  <c:v>-2.0619999999999998</c:v>
                </c:pt>
                <c:pt idx="13270">
                  <c:v>-2.0619999999999998</c:v>
                </c:pt>
                <c:pt idx="13271">
                  <c:v>-2.0619999999999998</c:v>
                </c:pt>
                <c:pt idx="13272">
                  <c:v>-2.0619999999999998</c:v>
                </c:pt>
                <c:pt idx="13273">
                  <c:v>-2.0619999999999998</c:v>
                </c:pt>
                <c:pt idx="13274">
                  <c:v>-2.125</c:v>
                </c:pt>
                <c:pt idx="13275">
                  <c:v>-2.125</c:v>
                </c:pt>
                <c:pt idx="13276">
                  <c:v>-2.0619999999999998</c:v>
                </c:pt>
                <c:pt idx="13277">
                  <c:v>-2.125</c:v>
                </c:pt>
                <c:pt idx="13278">
                  <c:v>-2.0619999999999998</c:v>
                </c:pt>
                <c:pt idx="13279">
                  <c:v>-2.0619999999999998</c:v>
                </c:pt>
                <c:pt idx="13280">
                  <c:v>-2.0619999999999998</c:v>
                </c:pt>
                <c:pt idx="13281">
                  <c:v>-2.0619999999999998</c:v>
                </c:pt>
                <c:pt idx="13282">
                  <c:v>-2.0619999999999998</c:v>
                </c:pt>
                <c:pt idx="13283">
                  <c:v>-2.0619999999999998</c:v>
                </c:pt>
                <c:pt idx="13284">
                  <c:v>-2</c:v>
                </c:pt>
                <c:pt idx="13285">
                  <c:v>-2</c:v>
                </c:pt>
                <c:pt idx="13286">
                  <c:v>-2.0619999999999998</c:v>
                </c:pt>
                <c:pt idx="13287">
                  <c:v>-2</c:v>
                </c:pt>
                <c:pt idx="13288">
                  <c:v>-2</c:v>
                </c:pt>
                <c:pt idx="13289">
                  <c:v>-2.0619999999999998</c:v>
                </c:pt>
                <c:pt idx="13290">
                  <c:v>-2.0619999999999998</c:v>
                </c:pt>
                <c:pt idx="13291">
                  <c:v>-2.0619999999999998</c:v>
                </c:pt>
                <c:pt idx="13292">
                  <c:v>-2.0619999999999998</c:v>
                </c:pt>
                <c:pt idx="13293">
                  <c:v>-2.0619999999999998</c:v>
                </c:pt>
                <c:pt idx="13294">
                  <c:v>-2.0619999999999998</c:v>
                </c:pt>
                <c:pt idx="13295">
                  <c:v>-2.0619999999999998</c:v>
                </c:pt>
                <c:pt idx="13296">
                  <c:v>-2.0619999999999998</c:v>
                </c:pt>
                <c:pt idx="13297">
                  <c:v>-2.0619999999999998</c:v>
                </c:pt>
                <c:pt idx="13298">
                  <c:v>-2.0619999999999998</c:v>
                </c:pt>
                <c:pt idx="13299">
                  <c:v>-2.0619999999999998</c:v>
                </c:pt>
                <c:pt idx="13300">
                  <c:v>-2.0619999999999998</c:v>
                </c:pt>
                <c:pt idx="13301">
                  <c:v>-2.0619999999999998</c:v>
                </c:pt>
                <c:pt idx="13302">
                  <c:v>-2.0619999999999998</c:v>
                </c:pt>
                <c:pt idx="13303">
                  <c:v>-2.0619999999999998</c:v>
                </c:pt>
                <c:pt idx="13304">
                  <c:v>-2.0619999999999998</c:v>
                </c:pt>
                <c:pt idx="13305">
                  <c:v>-2.0619999999999998</c:v>
                </c:pt>
                <c:pt idx="13306">
                  <c:v>-2.0619999999999998</c:v>
                </c:pt>
                <c:pt idx="13307">
                  <c:v>-2.125</c:v>
                </c:pt>
                <c:pt idx="13308">
                  <c:v>-2.0619999999999998</c:v>
                </c:pt>
                <c:pt idx="13309">
                  <c:v>-2.0619999999999998</c:v>
                </c:pt>
                <c:pt idx="13310">
                  <c:v>-2.0619999999999998</c:v>
                </c:pt>
                <c:pt idx="13311">
                  <c:v>-2.0619999999999998</c:v>
                </c:pt>
                <c:pt idx="13312">
                  <c:v>-2.0619999999999998</c:v>
                </c:pt>
                <c:pt idx="13313">
                  <c:v>-2.0619999999999998</c:v>
                </c:pt>
                <c:pt idx="13314">
                  <c:v>-2</c:v>
                </c:pt>
                <c:pt idx="13315">
                  <c:v>-2</c:v>
                </c:pt>
                <c:pt idx="13316">
                  <c:v>-2</c:v>
                </c:pt>
                <c:pt idx="13317">
                  <c:v>-2</c:v>
                </c:pt>
                <c:pt idx="13318">
                  <c:v>-2</c:v>
                </c:pt>
                <c:pt idx="13319">
                  <c:v>-2</c:v>
                </c:pt>
                <c:pt idx="13320">
                  <c:v>-2</c:v>
                </c:pt>
                <c:pt idx="13321">
                  <c:v>-2</c:v>
                </c:pt>
                <c:pt idx="13322">
                  <c:v>-2</c:v>
                </c:pt>
                <c:pt idx="13323">
                  <c:v>-2.0619999999999998</c:v>
                </c:pt>
                <c:pt idx="13324">
                  <c:v>-2.0619999999999998</c:v>
                </c:pt>
                <c:pt idx="13325">
                  <c:v>-2</c:v>
                </c:pt>
                <c:pt idx="13326">
                  <c:v>-2</c:v>
                </c:pt>
                <c:pt idx="13327">
                  <c:v>-2.0619999999999998</c:v>
                </c:pt>
                <c:pt idx="13328">
                  <c:v>-2</c:v>
                </c:pt>
                <c:pt idx="13329">
                  <c:v>-2.0619999999999998</c:v>
                </c:pt>
                <c:pt idx="13330">
                  <c:v>-2.0619999999999998</c:v>
                </c:pt>
                <c:pt idx="13331">
                  <c:v>-2.0619999999999998</c:v>
                </c:pt>
                <c:pt idx="13332">
                  <c:v>-2.0619999999999998</c:v>
                </c:pt>
                <c:pt idx="13333">
                  <c:v>-2.0619999999999998</c:v>
                </c:pt>
                <c:pt idx="13334">
                  <c:v>-2.0619999999999998</c:v>
                </c:pt>
                <c:pt idx="13335">
                  <c:v>-2.0619999999999998</c:v>
                </c:pt>
                <c:pt idx="13336">
                  <c:v>-2.0619999999999998</c:v>
                </c:pt>
                <c:pt idx="13337">
                  <c:v>-2.0619999999999998</c:v>
                </c:pt>
                <c:pt idx="13338">
                  <c:v>-2.0619999999999998</c:v>
                </c:pt>
                <c:pt idx="13339">
                  <c:v>-2.0619999999999998</c:v>
                </c:pt>
                <c:pt idx="13340">
                  <c:v>-2.125</c:v>
                </c:pt>
                <c:pt idx="13341">
                  <c:v>-2.125</c:v>
                </c:pt>
                <c:pt idx="13342">
                  <c:v>-2.125</c:v>
                </c:pt>
                <c:pt idx="13343">
                  <c:v>-2.125</c:v>
                </c:pt>
                <c:pt idx="13344">
                  <c:v>-2.125</c:v>
                </c:pt>
                <c:pt idx="13345">
                  <c:v>-2.125</c:v>
                </c:pt>
                <c:pt idx="13346">
                  <c:v>-2.125</c:v>
                </c:pt>
                <c:pt idx="13347">
                  <c:v>-2.125</c:v>
                </c:pt>
                <c:pt idx="13348">
                  <c:v>-2.125</c:v>
                </c:pt>
                <c:pt idx="13349">
                  <c:v>-2.125</c:v>
                </c:pt>
                <c:pt idx="13350">
                  <c:v>-2.125</c:v>
                </c:pt>
                <c:pt idx="13351">
                  <c:v>-2.125</c:v>
                </c:pt>
                <c:pt idx="13352">
                  <c:v>-2.125</c:v>
                </c:pt>
                <c:pt idx="13353">
                  <c:v>-2.125</c:v>
                </c:pt>
                <c:pt idx="13354">
                  <c:v>-2.125</c:v>
                </c:pt>
                <c:pt idx="13355">
                  <c:v>-2.125</c:v>
                </c:pt>
                <c:pt idx="13356">
                  <c:v>-2.125</c:v>
                </c:pt>
                <c:pt idx="13357">
                  <c:v>-2.0619999999999998</c:v>
                </c:pt>
                <c:pt idx="13358">
                  <c:v>-2.0619999999999998</c:v>
                </c:pt>
                <c:pt idx="13359">
                  <c:v>-2.0619999999999998</c:v>
                </c:pt>
                <c:pt idx="13360">
                  <c:v>-2.0619999999999998</c:v>
                </c:pt>
                <c:pt idx="13361">
                  <c:v>-2.0619999999999998</c:v>
                </c:pt>
                <c:pt idx="13362">
                  <c:v>-2.0619999999999998</c:v>
                </c:pt>
                <c:pt idx="13363">
                  <c:v>-2.0619999999999998</c:v>
                </c:pt>
                <c:pt idx="13364">
                  <c:v>-2.0619999999999998</c:v>
                </c:pt>
                <c:pt idx="13365">
                  <c:v>-2.0619999999999998</c:v>
                </c:pt>
                <c:pt idx="13366">
                  <c:v>-2.0619999999999998</c:v>
                </c:pt>
                <c:pt idx="13367">
                  <c:v>-2.0619999999999998</c:v>
                </c:pt>
                <c:pt idx="13368">
                  <c:v>-2.0619999999999998</c:v>
                </c:pt>
                <c:pt idx="13369">
                  <c:v>-2.125</c:v>
                </c:pt>
                <c:pt idx="13370">
                  <c:v>-2.0619999999999998</c:v>
                </c:pt>
                <c:pt idx="13371">
                  <c:v>-2.0619999999999998</c:v>
                </c:pt>
                <c:pt idx="13372">
                  <c:v>-2.0619999999999998</c:v>
                </c:pt>
                <c:pt idx="13373">
                  <c:v>-2.0619999999999998</c:v>
                </c:pt>
                <c:pt idx="13374">
                  <c:v>-2.0619999999999998</c:v>
                </c:pt>
                <c:pt idx="13375">
                  <c:v>-2.125</c:v>
                </c:pt>
                <c:pt idx="13376">
                  <c:v>-2.125</c:v>
                </c:pt>
                <c:pt idx="13377">
                  <c:v>-2.125</c:v>
                </c:pt>
                <c:pt idx="13378">
                  <c:v>-2.125</c:v>
                </c:pt>
                <c:pt idx="13379">
                  <c:v>-2.125</c:v>
                </c:pt>
                <c:pt idx="13380">
                  <c:v>-2.0619999999999998</c:v>
                </c:pt>
                <c:pt idx="13381">
                  <c:v>-2.125</c:v>
                </c:pt>
                <c:pt idx="13382">
                  <c:v>-2.125</c:v>
                </c:pt>
                <c:pt idx="13383">
                  <c:v>-2.125</c:v>
                </c:pt>
                <c:pt idx="13384">
                  <c:v>-2.125</c:v>
                </c:pt>
                <c:pt idx="13385">
                  <c:v>-2.0619999999999998</c:v>
                </c:pt>
                <c:pt idx="13386">
                  <c:v>-2.0619999999999998</c:v>
                </c:pt>
                <c:pt idx="13387">
                  <c:v>-2.0619999999999998</c:v>
                </c:pt>
                <c:pt idx="13388">
                  <c:v>-2.0619999999999998</c:v>
                </c:pt>
                <c:pt idx="13389">
                  <c:v>-2.0619999999999998</c:v>
                </c:pt>
                <c:pt idx="13390">
                  <c:v>-2.0619999999999998</c:v>
                </c:pt>
                <c:pt idx="13391">
                  <c:v>-2.0619999999999998</c:v>
                </c:pt>
                <c:pt idx="13392">
                  <c:v>-2.0619999999999998</c:v>
                </c:pt>
                <c:pt idx="13393">
                  <c:v>-2.0619999999999998</c:v>
                </c:pt>
                <c:pt idx="13394">
                  <c:v>-2.0619999999999998</c:v>
                </c:pt>
                <c:pt idx="13395">
                  <c:v>-2.0619999999999998</c:v>
                </c:pt>
                <c:pt idx="13396">
                  <c:v>-2.0619999999999998</c:v>
                </c:pt>
                <c:pt idx="13397">
                  <c:v>-2.0619999999999998</c:v>
                </c:pt>
                <c:pt idx="13398">
                  <c:v>-2.0619999999999998</c:v>
                </c:pt>
                <c:pt idx="13399">
                  <c:v>-2.0619999999999998</c:v>
                </c:pt>
                <c:pt idx="13400">
                  <c:v>-2.0619999999999998</c:v>
                </c:pt>
                <c:pt idx="13401">
                  <c:v>-2.125</c:v>
                </c:pt>
                <c:pt idx="13402">
                  <c:v>-2.125</c:v>
                </c:pt>
                <c:pt idx="13403">
                  <c:v>-2.125</c:v>
                </c:pt>
                <c:pt idx="13404">
                  <c:v>-2.0619999999999998</c:v>
                </c:pt>
                <c:pt idx="13405">
                  <c:v>-2.125</c:v>
                </c:pt>
                <c:pt idx="13406">
                  <c:v>-2.125</c:v>
                </c:pt>
                <c:pt idx="13407">
                  <c:v>-2.125</c:v>
                </c:pt>
                <c:pt idx="13408">
                  <c:v>-2.125</c:v>
                </c:pt>
                <c:pt idx="13409">
                  <c:v>-2.125</c:v>
                </c:pt>
                <c:pt idx="13410">
                  <c:v>-2.125</c:v>
                </c:pt>
                <c:pt idx="13411">
                  <c:v>-2.125</c:v>
                </c:pt>
                <c:pt idx="13412">
                  <c:v>-2.125</c:v>
                </c:pt>
                <c:pt idx="13413">
                  <c:v>-2.125</c:v>
                </c:pt>
                <c:pt idx="13414">
                  <c:v>-2.125</c:v>
                </c:pt>
                <c:pt idx="13415">
                  <c:v>-2.0619999999999998</c:v>
                </c:pt>
                <c:pt idx="13416">
                  <c:v>-2.125</c:v>
                </c:pt>
                <c:pt idx="13417">
                  <c:v>-2.125</c:v>
                </c:pt>
                <c:pt idx="13418">
                  <c:v>-2.125</c:v>
                </c:pt>
                <c:pt idx="13419">
                  <c:v>-2.125</c:v>
                </c:pt>
                <c:pt idx="13420">
                  <c:v>-2.0619999999999998</c:v>
                </c:pt>
                <c:pt idx="13421">
                  <c:v>-2.0619999999999998</c:v>
                </c:pt>
                <c:pt idx="13422">
                  <c:v>-2.0619999999999998</c:v>
                </c:pt>
                <c:pt idx="13423">
                  <c:v>-2.0619999999999998</c:v>
                </c:pt>
                <c:pt idx="13424">
                  <c:v>-2.0619999999999998</c:v>
                </c:pt>
                <c:pt idx="13425">
                  <c:v>-2.0619999999999998</c:v>
                </c:pt>
                <c:pt idx="13426">
                  <c:v>-2.0619999999999998</c:v>
                </c:pt>
                <c:pt idx="13427">
                  <c:v>-2.0619999999999998</c:v>
                </c:pt>
                <c:pt idx="13428">
                  <c:v>-2.0619999999999998</c:v>
                </c:pt>
                <c:pt idx="13429">
                  <c:v>-2.0619999999999998</c:v>
                </c:pt>
                <c:pt idx="13430">
                  <c:v>-2.0619999999999998</c:v>
                </c:pt>
                <c:pt idx="13431">
                  <c:v>-2.0619999999999998</c:v>
                </c:pt>
                <c:pt idx="13432">
                  <c:v>-2.0619999999999998</c:v>
                </c:pt>
                <c:pt idx="13433">
                  <c:v>-2.0619999999999998</c:v>
                </c:pt>
                <c:pt idx="13434">
                  <c:v>-2.0619999999999998</c:v>
                </c:pt>
                <c:pt idx="13435">
                  <c:v>-2.0619999999999998</c:v>
                </c:pt>
                <c:pt idx="13436">
                  <c:v>-2.0619999999999998</c:v>
                </c:pt>
                <c:pt idx="13437">
                  <c:v>-2.0619999999999998</c:v>
                </c:pt>
                <c:pt idx="13438">
                  <c:v>-2.0619999999999998</c:v>
                </c:pt>
                <c:pt idx="13439">
                  <c:v>-2.0619999999999998</c:v>
                </c:pt>
                <c:pt idx="13440">
                  <c:v>-2.0619999999999998</c:v>
                </c:pt>
                <c:pt idx="13441">
                  <c:v>-2.0619999999999998</c:v>
                </c:pt>
                <c:pt idx="13442">
                  <c:v>-2.0619999999999998</c:v>
                </c:pt>
                <c:pt idx="13443">
                  <c:v>-2.0619999999999998</c:v>
                </c:pt>
                <c:pt idx="13444">
                  <c:v>-2.0619999999999998</c:v>
                </c:pt>
                <c:pt idx="13445">
                  <c:v>-2.0619999999999998</c:v>
                </c:pt>
                <c:pt idx="13446">
                  <c:v>-2</c:v>
                </c:pt>
                <c:pt idx="13447">
                  <c:v>-2</c:v>
                </c:pt>
                <c:pt idx="13448">
                  <c:v>-2</c:v>
                </c:pt>
                <c:pt idx="13449">
                  <c:v>-2</c:v>
                </c:pt>
                <c:pt idx="13450">
                  <c:v>-1.9370000000000001</c:v>
                </c:pt>
                <c:pt idx="13451">
                  <c:v>-2</c:v>
                </c:pt>
                <c:pt idx="13452">
                  <c:v>-1.9370000000000001</c:v>
                </c:pt>
                <c:pt idx="13453">
                  <c:v>-1.9370000000000001</c:v>
                </c:pt>
                <c:pt idx="13454">
                  <c:v>-2</c:v>
                </c:pt>
                <c:pt idx="13455">
                  <c:v>-2</c:v>
                </c:pt>
                <c:pt idx="13456">
                  <c:v>-1.9370000000000001</c:v>
                </c:pt>
                <c:pt idx="13457">
                  <c:v>-2</c:v>
                </c:pt>
                <c:pt idx="13458">
                  <c:v>-1.9370000000000001</c:v>
                </c:pt>
                <c:pt idx="13459">
                  <c:v>-2</c:v>
                </c:pt>
                <c:pt idx="13460">
                  <c:v>-2</c:v>
                </c:pt>
                <c:pt idx="13461">
                  <c:v>-2</c:v>
                </c:pt>
                <c:pt idx="13462">
                  <c:v>-2</c:v>
                </c:pt>
                <c:pt idx="13463">
                  <c:v>-2</c:v>
                </c:pt>
                <c:pt idx="13464">
                  <c:v>-2</c:v>
                </c:pt>
                <c:pt idx="13465">
                  <c:v>-2.0619999999999998</c:v>
                </c:pt>
                <c:pt idx="13466">
                  <c:v>-2.0619999999999998</c:v>
                </c:pt>
                <c:pt idx="13467">
                  <c:v>-2.0619999999999998</c:v>
                </c:pt>
                <c:pt idx="13468">
                  <c:v>-2.0619999999999998</c:v>
                </c:pt>
                <c:pt idx="13469">
                  <c:v>-2.0619999999999998</c:v>
                </c:pt>
                <c:pt idx="13470">
                  <c:v>-2.0619999999999998</c:v>
                </c:pt>
                <c:pt idx="13471">
                  <c:v>-2.0619999999999998</c:v>
                </c:pt>
                <c:pt idx="13472">
                  <c:v>-2.0619999999999998</c:v>
                </c:pt>
                <c:pt idx="13473">
                  <c:v>-2.0619999999999998</c:v>
                </c:pt>
                <c:pt idx="13474">
                  <c:v>-2.0619999999999998</c:v>
                </c:pt>
                <c:pt idx="13475">
                  <c:v>-2.0619999999999998</c:v>
                </c:pt>
                <c:pt idx="13476">
                  <c:v>-2.0619999999999998</c:v>
                </c:pt>
                <c:pt idx="13477">
                  <c:v>-2.0619999999999998</c:v>
                </c:pt>
                <c:pt idx="13478">
                  <c:v>-2.0619999999999998</c:v>
                </c:pt>
                <c:pt idx="13479">
                  <c:v>-2.0619999999999998</c:v>
                </c:pt>
                <c:pt idx="13480">
                  <c:v>-2.0619999999999998</c:v>
                </c:pt>
                <c:pt idx="13481">
                  <c:v>-2.0619999999999998</c:v>
                </c:pt>
                <c:pt idx="13482">
                  <c:v>-2.0619999999999998</c:v>
                </c:pt>
                <c:pt idx="13483">
                  <c:v>-2.0619999999999998</c:v>
                </c:pt>
                <c:pt idx="13484">
                  <c:v>-2.0619999999999998</c:v>
                </c:pt>
                <c:pt idx="13485">
                  <c:v>-2.0619999999999998</c:v>
                </c:pt>
                <c:pt idx="13486">
                  <c:v>-2</c:v>
                </c:pt>
                <c:pt idx="13487">
                  <c:v>-2</c:v>
                </c:pt>
                <c:pt idx="13488">
                  <c:v>-2</c:v>
                </c:pt>
                <c:pt idx="13489">
                  <c:v>-2</c:v>
                </c:pt>
                <c:pt idx="13490">
                  <c:v>-2</c:v>
                </c:pt>
                <c:pt idx="13491">
                  <c:v>-2.0619999999999998</c:v>
                </c:pt>
                <c:pt idx="13492">
                  <c:v>-2.0619999999999998</c:v>
                </c:pt>
                <c:pt idx="13493">
                  <c:v>-2.0619999999999998</c:v>
                </c:pt>
                <c:pt idx="13494">
                  <c:v>-2.0619999999999998</c:v>
                </c:pt>
                <c:pt idx="13495">
                  <c:v>-2.0619999999999998</c:v>
                </c:pt>
                <c:pt idx="13496">
                  <c:v>-2.0619999999999998</c:v>
                </c:pt>
                <c:pt idx="13497">
                  <c:v>-2.0619999999999998</c:v>
                </c:pt>
                <c:pt idx="13498">
                  <c:v>-2.0619999999999998</c:v>
                </c:pt>
                <c:pt idx="13499">
                  <c:v>-2.0619999999999998</c:v>
                </c:pt>
                <c:pt idx="13500">
                  <c:v>-2.0619999999999998</c:v>
                </c:pt>
                <c:pt idx="13501">
                  <c:v>-2.0619999999999998</c:v>
                </c:pt>
                <c:pt idx="13502">
                  <c:v>-2.0619999999999998</c:v>
                </c:pt>
                <c:pt idx="13503">
                  <c:v>-2.125</c:v>
                </c:pt>
                <c:pt idx="13504">
                  <c:v>-2.125</c:v>
                </c:pt>
                <c:pt idx="13505">
                  <c:v>-2.125</c:v>
                </c:pt>
                <c:pt idx="13506">
                  <c:v>-2.125</c:v>
                </c:pt>
                <c:pt idx="13507">
                  <c:v>-2.125</c:v>
                </c:pt>
                <c:pt idx="13508">
                  <c:v>-2.125</c:v>
                </c:pt>
                <c:pt idx="13509">
                  <c:v>-2.125</c:v>
                </c:pt>
                <c:pt idx="13510">
                  <c:v>-2.125</c:v>
                </c:pt>
                <c:pt idx="13511">
                  <c:v>-2.125</c:v>
                </c:pt>
                <c:pt idx="13512">
                  <c:v>-2.125</c:v>
                </c:pt>
                <c:pt idx="13513">
                  <c:v>-2.125</c:v>
                </c:pt>
                <c:pt idx="13514">
                  <c:v>-2.125</c:v>
                </c:pt>
                <c:pt idx="13515">
                  <c:v>-2.0619999999999998</c:v>
                </c:pt>
                <c:pt idx="13516">
                  <c:v>-2.0619999999999998</c:v>
                </c:pt>
                <c:pt idx="13517">
                  <c:v>-2.0619999999999998</c:v>
                </c:pt>
                <c:pt idx="13518">
                  <c:v>-2.0619999999999998</c:v>
                </c:pt>
                <c:pt idx="13519">
                  <c:v>-2.0619999999999998</c:v>
                </c:pt>
                <c:pt idx="13520">
                  <c:v>-2</c:v>
                </c:pt>
                <c:pt idx="13521">
                  <c:v>-2</c:v>
                </c:pt>
                <c:pt idx="13522">
                  <c:v>-1.9370000000000001</c:v>
                </c:pt>
                <c:pt idx="13523">
                  <c:v>-1.9370000000000001</c:v>
                </c:pt>
                <c:pt idx="13524">
                  <c:v>-1.875</c:v>
                </c:pt>
                <c:pt idx="13525">
                  <c:v>-1.875</c:v>
                </c:pt>
                <c:pt idx="13526">
                  <c:v>-1.875</c:v>
                </c:pt>
                <c:pt idx="13527">
                  <c:v>-1.875</c:v>
                </c:pt>
                <c:pt idx="13528">
                  <c:v>-1.875</c:v>
                </c:pt>
                <c:pt idx="13529">
                  <c:v>-1.875</c:v>
                </c:pt>
                <c:pt idx="13530">
                  <c:v>-1.875</c:v>
                </c:pt>
                <c:pt idx="13531">
                  <c:v>-1.875</c:v>
                </c:pt>
                <c:pt idx="13532">
                  <c:v>-1.875</c:v>
                </c:pt>
                <c:pt idx="13533">
                  <c:v>-1.9370000000000001</c:v>
                </c:pt>
                <c:pt idx="13534">
                  <c:v>-1.9370000000000001</c:v>
                </c:pt>
                <c:pt idx="13535">
                  <c:v>-1.9370000000000001</c:v>
                </c:pt>
                <c:pt idx="13536">
                  <c:v>-1.9370000000000001</c:v>
                </c:pt>
                <c:pt idx="13537">
                  <c:v>-2</c:v>
                </c:pt>
                <c:pt idx="13538">
                  <c:v>-1.9370000000000001</c:v>
                </c:pt>
                <c:pt idx="13539">
                  <c:v>-1.9370000000000001</c:v>
                </c:pt>
                <c:pt idx="13540">
                  <c:v>-2</c:v>
                </c:pt>
                <c:pt idx="13541">
                  <c:v>-2</c:v>
                </c:pt>
                <c:pt idx="13542">
                  <c:v>-2</c:v>
                </c:pt>
                <c:pt idx="13543">
                  <c:v>-2</c:v>
                </c:pt>
                <c:pt idx="13544">
                  <c:v>-2</c:v>
                </c:pt>
                <c:pt idx="13545">
                  <c:v>-2</c:v>
                </c:pt>
                <c:pt idx="13546">
                  <c:v>-2.0619999999999998</c:v>
                </c:pt>
                <c:pt idx="13547">
                  <c:v>-2</c:v>
                </c:pt>
                <c:pt idx="13548">
                  <c:v>-2</c:v>
                </c:pt>
                <c:pt idx="13549">
                  <c:v>-2</c:v>
                </c:pt>
                <c:pt idx="13550">
                  <c:v>-2</c:v>
                </c:pt>
                <c:pt idx="13551">
                  <c:v>-2</c:v>
                </c:pt>
                <c:pt idx="13552">
                  <c:v>-2</c:v>
                </c:pt>
                <c:pt idx="13553">
                  <c:v>-2</c:v>
                </c:pt>
                <c:pt idx="13554">
                  <c:v>-2</c:v>
                </c:pt>
                <c:pt idx="13555">
                  <c:v>-2</c:v>
                </c:pt>
                <c:pt idx="13556">
                  <c:v>-2</c:v>
                </c:pt>
                <c:pt idx="13557">
                  <c:v>-2</c:v>
                </c:pt>
                <c:pt idx="13558">
                  <c:v>-2</c:v>
                </c:pt>
                <c:pt idx="13559">
                  <c:v>-2</c:v>
                </c:pt>
                <c:pt idx="13560">
                  <c:v>-2</c:v>
                </c:pt>
                <c:pt idx="13561">
                  <c:v>-2</c:v>
                </c:pt>
                <c:pt idx="13562">
                  <c:v>-2</c:v>
                </c:pt>
                <c:pt idx="13563">
                  <c:v>-2</c:v>
                </c:pt>
                <c:pt idx="13564">
                  <c:v>-2</c:v>
                </c:pt>
                <c:pt idx="13565">
                  <c:v>-1.9370000000000001</c:v>
                </c:pt>
                <c:pt idx="13566">
                  <c:v>-2</c:v>
                </c:pt>
                <c:pt idx="13567">
                  <c:v>-1.9370000000000001</c:v>
                </c:pt>
                <c:pt idx="13568">
                  <c:v>-1.9370000000000001</c:v>
                </c:pt>
                <c:pt idx="13569">
                  <c:v>-1.9370000000000001</c:v>
                </c:pt>
                <c:pt idx="13570">
                  <c:v>-1.9370000000000001</c:v>
                </c:pt>
                <c:pt idx="13571">
                  <c:v>-1.9370000000000001</c:v>
                </c:pt>
                <c:pt idx="13572">
                  <c:v>-1.9370000000000001</c:v>
                </c:pt>
                <c:pt idx="13573">
                  <c:v>-2</c:v>
                </c:pt>
                <c:pt idx="13574">
                  <c:v>-2</c:v>
                </c:pt>
                <c:pt idx="13575">
                  <c:v>-2</c:v>
                </c:pt>
                <c:pt idx="13576">
                  <c:v>-2</c:v>
                </c:pt>
                <c:pt idx="13577">
                  <c:v>-2</c:v>
                </c:pt>
                <c:pt idx="13578">
                  <c:v>-2</c:v>
                </c:pt>
                <c:pt idx="13579">
                  <c:v>-2</c:v>
                </c:pt>
                <c:pt idx="13580">
                  <c:v>-2</c:v>
                </c:pt>
                <c:pt idx="13581">
                  <c:v>-2</c:v>
                </c:pt>
                <c:pt idx="13582">
                  <c:v>-2</c:v>
                </c:pt>
                <c:pt idx="13583">
                  <c:v>-2</c:v>
                </c:pt>
                <c:pt idx="13584">
                  <c:v>-2</c:v>
                </c:pt>
                <c:pt idx="13585">
                  <c:v>-2</c:v>
                </c:pt>
                <c:pt idx="13586">
                  <c:v>-2</c:v>
                </c:pt>
                <c:pt idx="13587">
                  <c:v>-2</c:v>
                </c:pt>
                <c:pt idx="13588">
                  <c:v>-2.0619999999999998</c:v>
                </c:pt>
                <c:pt idx="13589">
                  <c:v>-2.0619999999999998</c:v>
                </c:pt>
                <c:pt idx="13590">
                  <c:v>-2.0619999999999998</c:v>
                </c:pt>
                <c:pt idx="13591">
                  <c:v>-2.0619999999999998</c:v>
                </c:pt>
                <c:pt idx="13592">
                  <c:v>-2.0619999999999998</c:v>
                </c:pt>
                <c:pt idx="13593">
                  <c:v>-2.0619999999999998</c:v>
                </c:pt>
                <c:pt idx="13594">
                  <c:v>-2.0619999999999998</c:v>
                </c:pt>
                <c:pt idx="13595">
                  <c:v>-2.0619999999999998</c:v>
                </c:pt>
                <c:pt idx="13596">
                  <c:v>-2.0619999999999998</c:v>
                </c:pt>
                <c:pt idx="13597">
                  <c:v>-2.0619999999999998</c:v>
                </c:pt>
                <c:pt idx="13598">
                  <c:v>-2.0619999999999998</c:v>
                </c:pt>
                <c:pt idx="13599">
                  <c:v>-2.0619999999999998</c:v>
                </c:pt>
                <c:pt idx="13600">
                  <c:v>-2.0619999999999998</c:v>
                </c:pt>
                <c:pt idx="13601">
                  <c:v>-2.0619999999999998</c:v>
                </c:pt>
                <c:pt idx="13602">
                  <c:v>-2.0619999999999998</c:v>
                </c:pt>
                <c:pt idx="13603">
                  <c:v>-2.0619999999999998</c:v>
                </c:pt>
                <c:pt idx="13604">
                  <c:v>-2.0619999999999998</c:v>
                </c:pt>
                <c:pt idx="13605">
                  <c:v>-2.0619999999999998</c:v>
                </c:pt>
                <c:pt idx="13606">
                  <c:v>-2.0619999999999998</c:v>
                </c:pt>
                <c:pt idx="13607">
                  <c:v>-2.0619999999999998</c:v>
                </c:pt>
                <c:pt idx="13608">
                  <c:v>-2.0619999999999998</c:v>
                </c:pt>
                <c:pt idx="13609">
                  <c:v>-2.0619999999999998</c:v>
                </c:pt>
                <c:pt idx="13610">
                  <c:v>-2.0619999999999998</c:v>
                </c:pt>
                <c:pt idx="13611">
                  <c:v>-2.0619999999999998</c:v>
                </c:pt>
                <c:pt idx="13612">
                  <c:v>-2.0619999999999998</c:v>
                </c:pt>
                <c:pt idx="13613">
                  <c:v>-2.0619999999999998</c:v>
                </c:pt>
                <c:pt idx="13614">
                  <c:v>-2.0619999999999998</c:v>
                </c:pt>
                <c:pt idx="13615">
                  <c:v>-2.0619999999999998</c:v>
                </c:pt>
                <c:pt idx="13616">
                  <c:v>-2.0619999999999998</c:v>
                </c:pt>
                <c:pt idx="13617">
                  <c:v>-2.0619999999999998</c:v>
                </c:pt>
                <c:pt idx="13618">
                  <c:v>-2.0619999999999998</c:v>
                </c:pt>
                <c:pt idx="13619">
                  <c:v>-2.0619999999999998</c:v>
                </c:pt>
                <c:pt idx="13620">
                  <c:v>-2.125</c:v>
                </c:pt>
                <c:pt idx="13621">
                  <c:v>-2.0619999999999998</c:v>
                </c:pt>
                <c:pt idx="13622">
                  <c:v>-2.0619999999999998</c:v>
                </c:pt>
                <c:pt idx="13623">
                  <c:v>-2.0619999999999998</c:v>
                </c:pt>
                <c:pt idx="13624">
                  <c:v>-2.0619999999999998</c:v>
                </c:pt>
                <c:pt idx="13625">
                  <c:v>-2.0619999999999998</c:v>
                </c:pt>
                <c:pt idx="13626">
                  <c:v>-2.0619999999999998</c:v>
                </c:pt>
                <c:pt idx="13627">
                  <c:v>-2.0619999999999998</c:v>
                </c:pt>
                <c:pt idx="13628">
                  <c:v>-2</c:v>
                </c:pt>
                <c:pt idx="13629">
                  <c:v>-2</c:v>
                </c:pt>
                <c:pt idx="13630">
                  <c:v>-2.0619999999999998</c:v>
                </c:pt>
                <c:pt idx="13631">
                  <c:v>-2</c:v>
                </c:pt>
                <c:pt idx="13632">
                  <c:v>-2</c:v>
                </c:pt>
                <c:pt idx="13633">
                  <c:v>-2.0619999999999998</c:v>
                </c:pt>
                <c:pt idx="13634">
                  <c:v>-2</c:v>
                </c:pt>
                <c:pt idx="13635">
                  <c:v>-2.0619999999999998</c:v>
                </c:pt>
                <c:pt idx="13636">
                  <c:v>-2.0619999999999998</c:v>
                </c:pt>
                <c:pt idx="13637">
                  <c:v>-2.0619999999999998</c:v>
                </c:pt>
                <c:pt idx="13638">
                  <c:v>-2.0619999999999998</c:v>
                </c:pt>
                <c:pt idx="13639">
                  <c:v>-2.0619999999999998</c:v>
                </c:pt>
                <c:pt idx="13640">
                  <c:v>-2.0619999999999998</c:v>
                </c:pt>
                <c:pt idx="13641">
                  <c:v>-2.0619999999999998</c:v>
                </c:pt>
                <c:pt idx="13642">
                  <c:v>-2.0619999999999998</c:v>
                </c:pt>
                <c:pt idx="13643">
                  <c:v>-2.0619999999999998</c:v>
                </c:pt>
                <c:pt idx="13644">
                  <c:v>-2.0619999999999998</c:v>
                </c:pt>
                <c:pt idx="13645">
                  <c:v>-2.0619999999999998</c:v>
                </c:pt>
                <c:pt idx="13646">
                  <c:v>-2.0619999999999998</c:v>
                </c:pt>
                <c:pt idx="13647">
                  <c:v>-2.0619999999999998</c:v>
                </c:pt>
                <c:pt idx="13648">
                  <c:v>-2.0619999999999998</c:v>
                </c:pt>
                <c:pt idx="13649">
                  <c:v>-2.0619999999999998</c:v>
                </c:pt>
                <c:pt idx="13650">
                  <c:v>-2.0619999999999998</c:v>
                </c:pt>
                <c:pt idx="13651">
                  <c:v>-2.0619999999999998</c:v>
                </c:pt>
                <c:pt idx="13652">
                  <c:v>-2.0619999999999998</c:v>
                </c:pt>
                <c:pt idx="13653">
                  <c:v>-2.0619999999999998</c:v>
                </c:pt>
                <c:pt idx="13654">
                  <c:v>-2.0619999999999998</c:v>
                </c:pt>
                <c:pt idx="13655">
                  <c:v>-2.0619999999999998</c:v>
                </c:pt>
                <c:pt idx="13656">
                  <c:v>-2.0619999999999998</c:v>
                </c:pt>
                <c:pt idx="13657">
                  <c:v>-2.0619999999999998</c:v>
                </c:pt>
                <c:pt idx="13658">
                  <c:v>-2.0619999999999998</c:v>
                </c:pt>
                <c:pt idx="13659">
                  <c:v>-2.0619999999999998</c:v>
                </c:pt>
                <c:pt idx="13660">
                  <c:v>-2.0619999999999998</c:v>
                </c:pt>
                <c:pt idx="13661">
                  <c:v>-2.0619999999999998</c:v>
                </c:pt>
                <c:pt idx="13662">
                  <c:v>-2.0619999999999998</c:v>
                </c:pt>
                <c:pt idx="13663">
                  <c:v>-2</c:v>
                </c:pt>
                <c:pt idx="13664">
                  <c:v>-2.0619999999999998</c:v>
                </c:pt>
                <c:pt idx="13665">
                  <c:v>-2.0619999999999998</c:v>
                </c:pt>
                <c:pt idx="13666">
                  <c:v>-2.0619999999999998</c:v>
                </c:pt>
                <c:pt idx="13667">
                  <c:v>-2.0619999999999998</c:v>
                </c:pt>
                <c:pt idx="13668">
                  <c:v>-2.0619999999999998</c:v>
                </c:pt>
                <c:pt idx="13669">
                  <c:v>-2.0619999999999998</c:v>
                </c:pt>
                <c:pt idx="13670">
                  <c:v>-2</c:v>
                </c:pt>
                <c:pt idx="13671">
                  <c:v>-2</c:v>
                </c:pt>
                <c:pt idx="13672">
                  <c:v>-2.0619999999999998</c:v>
                </c:pt>
                <c:pt idx="13673">
                  <c:v>-2.0619999999999998</c:v>
                </c:pt>
                <c:pt idx="13674">
                  <c:v>-2.0619999999999998</c:v>
                </c:pt>
                <c:pt idx="13675">
                  <c:v>-2.0619999999999998</c:v>
                </c:pt>
                <c:pt idx="13676">
                  <c:v>-2.0619999999999998</c:v>
                </c:pt>
                <c:pt idx="13677">
                  <c:v>-2.0619999999999998</c:v>
                </c:pt>
                <c:pt idx="13678">
                  <c:v>-2.125</c:v>
                </c:pt>
                <c:pt idx="13679">
                  <c:v>-2.125</c:v>
                </c:pt>
                <c:pt idx="13680">
                  <c:v>-2.125</c:v>
                </c:pt>
                <c:pt idx="13681">
                  <c:v>-2.0619999999999998</c:v>
                </c:pt>
                <c:pt idx="13682">
                  <c:v>-2.0619999999999998</c:v>
                </c:pt>
                <c:pt idx="13683">
                  <c:v>-2.0619999999999998</c:v>
                </c:pt>
                <c:pt idx="13684">
                  <c:v>-2.125</c:v>
                </c:pt>
                <c:pt idx="13685">
                  <c:v>-2.0619999999999998</c:v>
                </c:pt>
                <c:pt idx="13686">
                  <c:v>-2.0619999999999998</c:v>
                </c:pt>
                <c:pt idx="13687">
                  <c:v>-2.0619999999999998</c:v>
                </c:pt>
                <c:pt idx="13688">
                  <c:v>-2.0619999999999998</c:v>
                </c:pt>
                <c:pt idx="13689">
                  <c:v>-2</c:v>
                </c:pt>
                <c:pt idx="13690">
                  <c:v>-2</c:v>
                </c:pt>
                <c:pt idx="13691">
                  <c:v>-2</c:v>
                </c:pt>
                <c:pt idx="13692">
                  <c:v>-2</c:v>
                </c:pt>
                <c:pt idx="13693">
                  <c:v>-2</c:v>
                </c:pt>
                <c:pt idx="13694">
                  <c:v>-2</c:v>
                </c:pt>
                <c:pt idx="13695">
                  <c:v>-2</c:v>
                </c:pt>
                <c:pt idx="13696">
                  <c:v>-1.9370000000000001</c:v>
                </c:pt>
                <c:pt idx="13697">
                  <c:v>-2</c:v>
                </c:pt>
                <c:pt idx="13698">
                  <c:v>-2</c:v>
                </c:pt>
                <c:pt idx="13699">
                  <c:v>-2</c:v>
                </c:pt>
                <c:pt idx="13700">
                  <c:v>-2</c:v>
                </c:pt>
                <c:pt idx="13701">
                  <c:v>-1.9370000000000001</c:v>
                </c:pt>
                <c:pt idx="13702">
                  <c:v>-1.9370000000000001</c:v>
                </c:pt>
                <c:pt idx="13703">
                  <c:v>-1.9370000000000001</c:v>
                </c:pt>
                <c:pt idx="13704">
                  <c:v>-1.9370000000000001</c:v>
                </c:pt>
                <c:pt idx="13705">
                  <c:v>-1.9370000000000001</c:v>
                </c:pt>
                <c:pt idx="13706">
                  <c:v>-1.9370000000000001</c:v>
                </c:pt>
                <c:pt idx="13707">
                  <c:v>-1.9370000000000001</c:v>
                </c:pt>
                <c:pt idx="13708">
                  <c:v>-1.9370000000000001</c:v>
                </c:pt>
                <c:pt idx="13709">
                  <c:v>-1.9370000000000001</c:v>
                </c:pt>
                <c:pt idx="13710">
                  <c:v>-1.9370000000000001</c:v>
                </c:pt>
                <c:pt idx="13711">
                  <c:v>-1.9370000000000001</c:v>
                </c:pt>
                <c:pt idx="13712">
                  <c:v>-1.9370000000000001</c:v>
                </c:pt>
                <c:pt idx="13713">
                  <c:v>-2</c:v>
                </c:pt>
                <c:pt idx="13714">
                  <c:v>-1.9370000000000001</c:v>
                </c:pt>
                <c:pt idx="13715">
                  <c:v>-1.9370000000000001</c:v>
                </c:pt>
                <c:pt idx="13716">
                  <c:v>-2</c:v>
                </c:pt>
                <c:pt idx="13717">
                  <c:v>-2</c:v>
                </c:pt>
                <c:pt idx="13718">
                  <c:v>-1.9370000000000001</c:v>
                </c:pt>
                <c:pt idx="13719">
                  <c:v>-1.9370000000000001</c:v>
                </c:pt>
                <c:pt idx="13720">
                  <c:v>-1.9370000000000001</c:v>
                </c:pt>
                <c:pt idx="13721">
                  <c:v>-1.9370000000000001</c:v>
                </c:pt>
                <c:pt idx="13722">
                  <c:v>-1.9370000000000001</c:v>
                </c:pt>
                <c:pt idx="13723">
                  <c:v>-1.875</c:v>
                </c:pt>
                <c:pt idx="13724">
                  <c:v>-1.875</c:v>
                </c:pt>
                <c:pt idx="13725">
                  <c:v>-1.875</c:v>
                </c:pt>
                <c:pt idx="13726">
                  <c:v>-1.875</c:v>
                </c:pt>
                <c:pt idx="13727">
                  <c:v>-1.875</c:v>
                </c:pt>
                <c:pt idx="13728">
                  <c:v>-1.8120000000000001</c:v>
                </c:pt>
                <c:pt idx="13729">
                  <c:v>-1.875</c:v>
                </c:pt>
                <c:pt idx="13730">
                  <c:v>-1.875</c:v>
                </c:pt>
                <c:pt idx="13731">
                  <c:v>-1.875</c:v>
                </c:pt>
                <c:pt idx="13732">
                  <c:v>-1.875</c:v>
                </c:pt>
                <c:pt idx="13733">
                  <c:v>-1.875</c:v>
                </c:pt>
                <c:pt idx="13734">
                  <c:v>-1.875</c:v>
                </c:pt>
                <c:pt idx="13735">
                  <c:v>-1.9370000000000001</c:v>
                </c:pt>
                <c:pt idx="13736">
                  <c:v>-1.9370000000000001</c:v>
                </c:pt>
                <c:pt idx="13737">
                  <c:v>-1.9370000000000001</c:v>
                </c:pt>
                <c:pt idx="13738">
                  <c:v>-1.9370000000000001</c:v>
                </c:pt>
                <c:pt idx="13739">
                  <c:v>-1.9370000000000001</c:v>
                </c:pt>
                <c:pt idx="13740">
                  <c:v>-1.9370000000000001</c:v>
                </c:pt>
                <c:pt idx="13741">
                  <c:v>-1.9370000000000001</c:v>
                </c:pt>
                <c:pt idx="13742">
                  <c:v>-2</c:v>
                </c:pt>
                <c:pt idx="13743">
                  <c:v>-2</c:v>
                </c:pt>
                <c:pt idx="13744">
                  <c:v>-2</c:v>
                </c:pt>
                <c:pt idx="13745">
                  <c:v>-2</c:v>
                </c:pt>
                <c:pt idx="13746">
                  <c:v>-2</c:v>
                </c:pt>
                <c:pt idx="13747">
                  <c:v>-2</c:v>
                </c:pt>
                <c:pt idx="13748">
                  <c:v>-2</c:v>
                </c:pt>
                <c:pt idx="13749">
                  <c:v>-1.9370000000000001</c:v>
                </c:pt>
                <c:pt idx="13750">
                  <c:v>-1.9370000000000001</c:v>
                </c:pt>
                <c:pt idx="13751">
                  <c:v>-1.9370000000000001</c:v>
                </c:pt>
                <c:pt idx="13752">
                  <c:v>-1.9370000000000001</c:v>
                </c:pt>
                <c:pt idx="13753">
                  <c:v>-1.9370000000000001</c:v>
                </c:pt>
                <c:pt idx="13754">
                  <c:v>-1.9370000000000001</c:v>
                </c:pt>
                <c:pt idx="13755">
                  <c:v>-1.9370000000000001</c:v>
                </c:pt>
                <c:pt idx="13756">
                  <c:v>-1.9370000000000001</c:v>
                </c:pt>
                <c:pt idx="13757">
                  <c:v>-1.9370000000000001</c:v>
                </c:pt>
                <c:pt idx="13758">
                  <c:v>-1.9370000000000001</c:v>
                </c:pt>
                <c:pt idx="13759">
                  <c:v>-1.9370000000000001</c:v>
                </c:pt>
                <c:pt idx="13760">
                  <c:v>-1.9370000000000001</c:v>
                </c:pt>
                <c:pt idx="13761">
                  <c:v>-1.9370000000000001</c:v>
                </c:pt>
                <c:pt idx="13762">
                  <c:v>-1.9370000000000001</c:v>
                </c:pt>
                <c:pt idx="13763">
                  <c:v>-1.9370000000000001</c:v>
                </c:pt>
                <c:pt idx="13764">
                  <c:v>-1.9370000000000001</c:v>
                </c:pt>
                <c:pt idx="13765">
                  <c:v>-1.9370000000000001</c:v>
                </c:pt>
                <c:pt idx="13766">
                  <c:v>-1.9370000000000001</c:v>
                </c:pt>
                <c:pt idx="13767">
                  <c:v>-1.9370000000000001</c:v>
                </c:pt>
                <c:pt idx="13768">
                  <c:v>-1.9370000000000001</c:v>
                </c:pt>
                <c:pt idx="13769">
                  <c:v>-1.9370000000000001</c:v>
                </c:pt>
                <c:pt idx="13770">
                  <c:v>-1.9370000000000001</c:v>
                </c:pt>
                <c:pt idx="13771">
                  <c:v>-1.9370000000000001</c:v>
                </c:pt>
                <c:pt idx="13772">
                  <c:v>-1.9370000000000001</c:v>
                </c:pt>
                <c:pt idx="13773">
                  <c:v>-1.9370000000000001</c:v>
                </c:pt>
                <c:pt idx="13774">
                  <c:v>-1.9370000000000001</c:v>
                </c:pt>
                <c:pt idx="13775">
                  <c:v>-1.9370000000000001</c:v>
                </c:pt>
                <c:pt idx="13776">
                  <c:v>-1.9370000000000001</c:v>
                </c:pt>
                <c:pt idx="13777">
                  <c:v>-1.9370000000000001</c:v>
                </c:pt>
                <c:pt idx="13778">
                  <c:v>-1.9370000000000001</c:v>
                </c:pt>
                <c:pt idx="13779">
                  <c:v>-1.9370000000000001</c:v>
                </c:pt>
                <c:pt idx="13780">
                  <c:v>-1.9370000000000001</c:v>
                </c:pt>
                <c:pt idx="13781">
                  <c:v>-2</c:v>
                </c:pt>
                <c:pt idx="13782">
                  <c:v>-2</c:v>
                </c:pt>
                <c:pt idx="13783">
                  <c:v>-2</c:v>
                </c:pt>
                <c:pt idx="13784">
                  <c:v>-2</c:v>
                </c:pt>
                <c:pt idx="13785">
                  <c:v>-2</c:v>
                </c:pt>
                <c:pt idx="13786">
                  <c:v>-2</c:v>
                </c:pt>
                <c:pt idx="13787">
                  <c:v>-2</c:v>
                </c:pt>
                <c:pt idx="13788">
                  <c:v>-2</c:v>
                </c:pt>
                <c:pt idx="13789">
                  <c:v>-2</c:v>
                </c:pt>
                <c:pt idx="13790">
                  <c:v>-2</c:v>
                </c:pt>
                <c:pt idx="13791">
                  <c:v>-2.0619999999999998</c:v>
                </c:pt>
                <c:pt idx="13792">
                  <c:v>-2</c:v>
                </c:pt>
                <c:pt idx="13793">
                  <c:v>-2</c:v>
                </c:pt>
                <c:pt idx="13794">
                  <c:v>-2</c:v>
                </c:pt>
                <c:pt idx="13795">
                  <c:v>-2.0619999999999998</c:v>
                </c:pt>
                <c:pt idx="13796">
                  <c:v>-2.0619999999999998</c:v>
                </c:pt>
                <c:pt idx="13797">
                  <c:v>-2</c:v>
                </c:pt>
                <c:pt idx="13798">
                  <c:v>-2.0619999999999998</c:v>
                </c:pt>
                <c:pt idx="13799">
                  <c:v>-2.0619999999999998</c:v>
                </c:pt>
                <c:pt idx="13800">
                  <c:v>-2.0619999999999998</c:v>
                </c:pt>
                <c:pt idx="13801">
                  <c:v>-2.0619999999999998</c:v>
                </c:pt>
                <c:pt idx="13802">
                  <c:v>-2.0619999999999998</c:v>
                </c:pt>
                <c:pt idx="13803">
                  <c:v>-2.0619999999999998</c:v>
                </c:pt>
                <c:pt idx="13804">
                  <c:v>-2.0619999999999998</c:v>
                </c:pt>
                <c:pt idx="13805">
                  <c:v>-2.125</c:v>
                </c:pt>
                <c:pt idx="13806">
                  <c:v>-2.0619999999999998</c:v>
                </c:pt>
                <c:pt idx="13807">
                  <c:v>-2.125</c:v>
                </c:pt>
                <c:pt idx="13808">
                  <c:v>-2.0619999999999998</c:v>
                </c:pt>
                <c:pt idx="13809">
                  <c:v>-2.0619999999999998</c:v>
                </c:pt>
                <c:pt idx="13810">
                  <c:v>-2.0619999999999998</c:v>
                </c:pt>
                <c:pt idx="13811">
                  <c:v>-2.0619999999999998</c:v>
                </c:pt>
                <c:pt idx="13812">
                  <c:v>-2.0619999999999998</c:v>
                </c:pt>
                <c:pt idx="13813">
                  <c:v>-2.0619999999999998</c:v>
                </c:pt>
                <c:pt idx="13814">
                  <c:v>-2.0619999999999998</c:v>
                </c:pt>
                <c:pt idx="13815">
                  <c:v>-2</c:v>
                </c:pt>
                <c:pt idx="13816">
                  <c:v>-2</c:v>
                </c:pt>
                <c:pt idx="13817">
                  <c:v>-2</c:v>
                </c:pt>
                <c:pt idx="13818">
                  <c:v>-2</c:v>
                </c:pt>
                <c:pt idx="13819">
                  <c:v>-2</c:v>
                </c:pt>
                <c:pt idx="13820">
                  <c:v>-2</c:v>
                </c:pt>
                <c:pt idx="13821">
                  <c:v>-2</c:v>
                </c:pt>
                <c:pt idx="13822">
                  <c:v>-1.9370000000000001</c:v>
                </c:pt>
                <c:pt idx="13823">
                  <c:v>-2</c:v>
                </c:pt>
                <c:pt idx="13824">
                  <c:v>-2</c:v>
                </c:pt>
                <c:pt idx="13825">
                  <c:v>-2</c:v>
                </c:pt>
                <c:pt idx="13826">
                  <c:v>-2</c:v>
                </c:pt>
                <c:pt idx="13827">
                  <c:v>-2</c:v>
                </c:pt>
                <c:pt idx="13828">
                  <c:v>-2</c:v>
                </c:pt>
                <c:pt idx="13829">
                  <c:v>-2</c:v>
                </c:pt>
                <c:pt idx="13830">
                  <c:v>-2</c:v>
                </c:pt>
                <c:pt idx="13831">
                  <c:v>-2</c:v>
                </c:pt>
                <c:pt idx="13832">
                  <c:v>-1.9370000000000001</c:v>
                </c:pt>
                <c:pt idx="13833">
                  <c:v>-1.9370000000000001</c:v>
                </c:pt>
                <c:pt idx="13834">
                  <c:v>-1.9370000000000001</c:v>
                </c:pt>
                <c:pt idx="13835">
                  <c:v>-1.9370000000000001</c:v>
                </c:pt>
                <c:pt idx="13836">
                  <c:v>-1.9370000000000001</c:v>
                </c:pt>
                <c:pt idx="13837">
                  <c:v>-1.9370000000000001</c:v>
                </c:pt>
                <c:pt idx="13838">
                  <c:v>-1.875</c:v>
                </c:pt>
                <c:pt idx="13839">
                  <c:v>-1.875</c:v>
                </c:pt>
                <c:pt idx="13840">
                  <c:v>-1.875</c:v>
                </c:pt>
                <c:pt idx="13841">
                  <c:v>-1.875</c:v>
                </c:pt>
                <c:pt idx="13842">
                  <c:v>-1.875</c:v>
                </c:pt>
                <c:pt idx="13843">
                  <c:v>-1.875</c:v>
                </c:pt>
                <c:pt idx="13844">
                  <c:v>-1.875</c:v>
                </c:pt>
                <c:pt idx="13845">
                  <c:v>-1.875</c:v>
                </c:pt>
                <c:pt idx="13846">
                  <c:v>-1.875</c:v>
                </c:pt>
                <c:pt idx="13847">
                  <c:v>-1.875</c:v>
                </c:pt>
                <c:pt idx="13848">
                  <c:v>-1.875</c:v>
                </c:pt>
                <c:pt idx="13849">
                  <c:v>-1.875</c:v>
                </c:pt>
                <c:pt idx="13850">
                  <c:v>-1.875</c:v>
                </c:pt>
                <c:pt idx="13851">
                  <c:v>-1.875</c:v>
                </c:pt>
                <c:pt idx="13852">
                  <c:v>-1.9370000000000001</c:v>
                </c:pt>
                <c:pt idx="13853">
                  <c:v>-1.875</c:v>
                </c:pt>
                <c:pt idx="13854">
                  <c:v>-1.875</c:v>
                </c:pt>
                <c:pt idx="13855">
                  <c:v>-1.875</c:v>
                </c:pt>
                <c:pt idx="13856">
                  <c:v>-1.875</c:v>
                </c:pt>
                <c:pt idx="13857">
                  <c:v>-1.875</c:v>
                </c:pt>
                <c:pt idx="13858">
                  <c:v>-1.9370000000000001</c:v>
                </c:pt>
                <c:pt idx="13859">
                  <c:v>-1.9370000000000001</c:v>
                </c:pt>
                <c:pt idx="13860">
                  <c:v>-1.9370000000000001</c:v>
                </c:pt>
                <c:pt idx="13861">
                  <c:v>-1.9370000000000001</c:v>
                </c:pt>
                <c:pt idx="13862">
                  <c:v>-1.9370000000000001</c:v>
                </c:pt>
                <c:pt idx="13863">
                  <c:v>-1.9370000000000001</c:v>
                </c:pt>
                <c:pt idx="13864">
                  <c:v>-2</c:v>
                </c:pt>
                <c:pt idx="13865">
                  <c:v>-2</c:v>
                </c:pt>
                <c:pt idx="13866">
                  <c:v>-2</c:v>
                </c:pt>
                <c:pt idx="13867">
                  <c:v>-2</c:v>
                </c:pt>
                <c:pt idx="13868">
                  <c:v>-2</c:v>
                </c:pt>
                <c:pt idx="13869">
                  <c:v>-2</c:v>
                </c:pt>
                <c:pt idx="13870">
                  <c:v>-2</c:v>
                </c:pt>
                <c:pt idx="13871">
                  <c:v>-2</c:v>
                </c:pt>
                <c:pt idx="13872">
                  <c:v>-2</c:v>
                </c:pt>
                <c:pt idx="13873">
                  <c:v>-2</c:v>
                </c:pt>
                <c:pt idx="13874">
                  <c:v>-2</c:v>
                </c:pt>
                <c:pt idx="13875">
                  <c:v>-1.9370000000000001</c:v>
                </c:pt>
                <c:pt idx="13876">
                  <c:v>-1.9370000000000001</c:v>
                </c:pt>
                <c:pt idx="13877">
                  <c:v>-1.9370000000000001</c:v>
                </c:pt>
                <c:pt idx="13878">
                  <c:v>-1.875</c:v>
                </c:pt>
                <c:pt idx="13879">
                  <c:v>-1.875</c:v>
                </c:pt>
                <c:pt idx="13880">
                  <c:v>-1.8120000000000001</c:v>
                </c:pt>
                <c:pt idx="13881">
                  <c:v>-1.875</c:v>
                </c:pt>
                <c:pt idx="13882">
                  <c:v>-1.8120000000000001</c:v>
                </c:pt>
                <c:pt idx="13883">
                  <c:v>-1.8120000000000001</c:v>
                </c:pt>
                <c:pt idx="13884">
                  <c:v>-1.8120000000000001</c:v>
                </c:pt>
                <c:pt idx="13885">
                  <c:v>-1.8120000000000001</c:v>
                </c:pt>
                <c:pt idx="13886">
                  <c:v>-1.8120000000000001</c:v>
                </c:pt>
                <c:pt idx="13887">
                  <c:v>-1.8120000000000001</c:v>
                </c:pt>
                <c:pt idx="13888">
                  <c:v>-1.8120000000000001</c:v>
                </c:pt>
                <c:pt idx="13889">
                  <c:v>-1.8120000000000001</c:v>
                </c:pt>
                <c:pt idx="13890">
                  <c:v>-1.8120000000000001</c:v>
                </c:pt>
                <c:pt idx="13891">
                  <c:v>-1.8120000000000001</c:v>
                </c:pt>
                <c:pt idx="13892">
                  <c:v>-1.8120000000000001</c:v>
                </c:pt>
                <c:pt idx="13893">
                  <c:v>-1.8120000000000001</c:v>
                </c:pt>
                <c:pt idx="13894">
                  <c:v>-1.8120000000000001</c:v>
                </c:pt>
                <c:pt idx="13895">
                  <c:v>-1.8120000000000001</c:v>
                </c:pt>
                <c:pt idx="13896">
                  <c:v>-1.875</c:v>
                </c:pt>
                <c:pt idx="13897">
                  <c:v>-1.875</c:v>
                </c:pt>
                <c:pt idx="13898">
                  <c:v>-1.875</c:v>
                </c:pt>
                <c:pt idx="13899">
                  <c:v>-1.875</c:v>
                </c:pt>
                <c:pt idx="13900">
                  <c:v>-1.875</c:v>
                </c:pt>
                <c:pt idx="13901">
                  <c:v>-1.875</c:v>
                </c:pt>
                <c:pt idx="13902">
                  <c:v>-1.875</c:v>
                </c:pt>
                <c:pt idx="13903">
                  <c:v>-1.9370000000000001</c:v>
                </c:pt>
                <c:pt idx="13904">
                  <c:v>-1.9370000000000001</c:v>
                </c:pt>
                <c:pt idx="13905">
                  <c:v>-1.9370000000000001</c:v>
                </c:pt>
                <c:pt idx="13906">
                  <c:v>-2</c:v>
                </c:pt>
                <c:pt idx="13907">
                  <c:v>-2</c:v>
                </c:pt>
                <c:pt idx="13908">
                  <c:v>-2</c:v>
                </c:pt>
                <c:pt idx="13909">
                  <c:v>-2</c:v>
                </c:pt>
                <c:pt idx="13910">
                  <c:v>-2</c:v>
                </c:pt>
                <c:pt idx="13911">
                  <c:v>-2</c:v>
                </c:pt>
                <c:pt idx="13912">
                  <c:v>-2</c:v>
                </c:pt>
                <c:pt idx="13913">
                  <c:v>-1.9370000000000001</c:v>
                </c:pt>
                <c:pt idx="13914">
                  <c:v>-1.9370000000000001</c:v>
                </c:pt>
                <c:pt idx="13915">
                  <c:v>-1.9370000000000001</c:v>
                </c:pt>
                <c:pt idx="13916">
                  <c:v>-1.9370000000000001</c:v>
                </c:pt>
                <c:pt idx="13917">
                  <c:v>-1.9370000000000001</c:v>
                </c:pt>
                <c:pt idx="13918">
                  <c:v>-1.9370000000000001</c:v>
                </c:pt>
                <c:pt idx="13919">
                  <c:v>-2</c:v>
                </c:pt>
                <c:pt idx="13920">
                  <c:v>-1.9370000000000001</c:v>
                </c:pt>
                <c:pt idx="13921">
                  <c:v>-2</c:v>
                </c:pt>
                <c:pt idx="13922">
                  <c:v>-2</c:v>
                </c:pt>
                <c:pt idx="13923">
                  <c:v>-2</c:v>
                </c:pt>
                <c:pt idx="13924">
                  <c:v>-2</c:v>
                </c:pt>
                <c:pt idx="13925">
                  <c:v>-2</c:v>
                </c:pt>
                <c:pt idx="13926">
                  <c:v>-2</c:v>
                </c:pt>
                <c:pt idx="13927">
                  <c:v>-2</c:v>
                </c:pt>
                <c:pt idx="13928">
                  <c:v>-2</c:v>
                </c:pt>
                <c:pt idx="13929">
                  <c:v>-1.9370000000000001</c:v>
                </c:pt>
                <c:pt idx="13930">
                  <c:v>-1.9370000000000001</c:v>
                </c:pt>
                <c:pt idx="13931">
                  <c:v>-1.875</c:v>
                </c:pt>
                <c:pt idx="13932">
                  <c:v>-1.875</c:v>
                </c:pt>
                <c:pt idx="13933">
                  <c:v>-1.8120000000000001</c:v>
                </c:pt>
                <c:pt idx="13934">
                  <c:v>-1.8120000000000001</c:v>
                </c:pt>
                <c:pt idx="13935">
                  <c:v>-1.75</c:v>
                </c:pt>
                <c:pt idx="13936">
                  <c:v>-1.75</c:v>
                </c:pt>
                <c:pt idx="13937">
                  <c:v>-1.75</c:v>
                </c:pt>
                <c:pt idx="13938">
                  <c:v>-1.75</c:v>
                </c:pt>
                <c:pt idx="13939">
                  <c:v>-1.6870000000000001</c:v>
                </c:pt>
                <c:pt idx="13940">
                  <c:v>-1.6870000000000001</c:v>
                </c:pt>
                <c:pt idx="13941">
                  <c:v>-1.6870000000000001</c:v>
                </c:pt>
                <c:pt idx="13942">
                  <c:v>-1.6870000000000001</c:v>
                </c:pt>
                <c:pt idx="13943">
                  <c:v>-1.6870000000000001</c:v>
                </c:pt>
                <c:pt idx="13944">
                  <c:v>-1.6870000000000001</c:v>
                </c:pt>
                <c:pt idx="13945">
                  <c:v>-1.6870000000000001</c:v>
                </c:pt>
                <c:pt idx="13946">
                  <c:v>-1.6870000000000001</c:v>
                </c:pt>
                <c:pt idx="13947">
                  <c:v>-1.6870000000000001</c:v>
                </c:pt>
                <c:pt idx="13948">
                  <c:v>-1.625</c:v>
                </c:pt>
                <c:pt idx="13949">
                  <c:v>-1.6870000000000001</c:v>
                </c:pt>
                <c:pt idx="13950">
                  <c:v>-1.6870000000000001</c:v>
                </c:pt>
                <c:pt idx="13951">
                  <c:v>-1.6870000000000001</c:v>
                </c:pt>
                <c:pt idx="13952">
                  <c:v>-1.6870000000000001</c:v>
                </c:pt>
                <c:pt idx="13953">
                  <c:v>-1.6870000000000001</c:v>
                </c:pt>
                <c:pt idx="13954">
                  <c:v>-1.625</c:v>
                </c:pt>
                <c:pt idx="13955">
                  <c:v>-1.6870000000000001</c:v>
                </c:pt>
                <c:pt idx="13956">
                  <c:v>-1.625</c:v>
                </c:pt>
                <c:pt idx="13957">
                  <c:v>-1.6870000000000001</c:v>
                </c:pt>
                <c:pt idx="13958">
                  <c:v>-1.625</c:v>
                </c:pt>
                <c:pt idx="13959">
                  <c:v>-1.625</c:v>
                </c:pt>
                <c:pt idx="13960">
                  <c:v>-1.625</c:v>
                </c:pt>
                <c:pt idx="13961">
                  <c:v>-1.625</c:v>
                </c:pt>
                <c:pt idx="13962">
                  <c:v>-1.625</c:v>
                </c:pt>
                <c:pt idx="13963">
                  <c:v>-1.625</c:v>
                </c:pt>
                <c:pt idx="13964">
                  <c:v>-1.6870000000000001</c:v>
                </c:pt>
                <c:pt idx="13965">
                  <c:v>-1.6870000000000001</c:v>
                </c:pt>
                <c:pt idx="13966">
                  <c:v>-1.75</c:v>
                </c:pt>
                <c:pt idx="13967">
                  <c:v>-1.75</c:v>
                </c:pt>
                <c:pt idx="13968">
                  <c:v>-1.75</c:v>
                </c:pt>
                <c:pt idx="13969">
                  <c:v>-1.8120000000000001</c:v>
                </c:pt>
                <c:pt idx="13970">
                  <c:v>-1.8120000000000001</c:v>
                </c:pt>
                <c:pt idx="13971">
                  <c:v>-1.75</c:v>
                </c:pt>
                <c:pt idx="13972">
                  <c:v>-1.8120000000000001</c:v>
                </c:pt>
                <c:pt idx="13973">
                  <c:v>-1.8120000000000001</c:v>
                </c:pt>
                <c:pt idx="13974">
                  <c:v>-1.8120000000000001</c:v>
                </c:pt>
                <c:pt idx="13975">
                  <c:v>-1.8120000000000001</c:v>
                </c:pt>
                <c:pt idx="13976">
                  <c:v>-1.875</c:v>
                </c:pt>
                <c:pt idx="13977">
                  <c:v>-1.8120000000000001</c:v>
                </c:pt>
                <c:pt idx="13978">
                  <c:v>-1.8120000000000001</c:v>
                </c:pt>
                <c:pt idx="13979">
                  <c:v>-1.8120000000000001</c:v>
                </c:pt>
                <c:pt idx="13980">
                  <c:v>-1.8120000000000001</c:v>
                </c:pt>
                <c:pt idx="13981">
                  <c:v>-1.875</c:v>
                </c:pt>
                <c:pt idx="13982">
                  <c:v>-1.875</c:v>
                </c:pt>
                <c:pt idx="13983">
                  <c:v>-1.8120000000000001</c:v>
                </c:pt>
                <c:pt idx="13984">
                  <c:v>-1.875</c:v>
                </c:pt>
                <c:pt idx="13985">
                  <c:v>-1.8120000000000001</c:v>
                </c:pt>
                <c:pt idx="13986">
                  <c:v>-1.8120000000000001</c:v>
                </c:pt>
                <c:pt idx="13987">
                  <c:v>-1.8120000000000001</c:v>
                </c:pt>
                <c:pt idx="13988">
                  <c:v>-1.75</c:v>
                </c:pt>
                <c:pt idx="13989">
                  <c:v>-1.75</c:v>
                </c:pt>
                <c:pt idx="13990">
                  <c:v>-1.75</c:v>
                </c:pt>
                <c:pt idx="13991">
                  <c:v>-1.75</c:v>
                </c:pt>
                <c:pt idx="13992">
                  <c:v>-1.75</c:v>
                </c:pt>
                <c:pt idx="13993">
                  <c:v>-1.6870000000000001</c:v>
                </c:pt>
                <c:pt idx="13994">
                  <c:v>-1.6870000000000001</c:v>
                </c:pt>
                <c:pt idx="13995">
                  <c:v>-1.6870000000000001</c:v>
                </c:pt>
                <c:pt idx="13996">
                  <c:v>-1.6870000000000001</c:v>
                </c:pt>
                <c:pt idx="13997">
                  <c:v>-1.6870000000000001</c:v>
                </c:pt>
                <c:pt idx="13998">
                  <c:v>-1.6870000000000001</c:v>
                </c:pt>
                <c:pt idx="13999">
                  <c:v>-1.6870000000000001</c:v>
                </c:pt>
                <c:pt idx="14000">
                  <c:v>-1.625</c:v>
                </c:pt>
                <c:pt idx="14001">
                  <c:v>-1.625</c:v>
                </c:pt>
                <c:pt idx="14002">
                  <c:v>-1.6870000000000001</c:v>
                </c:pt>
                <c:pt idx="14003">
                  <c:v>-1.6870000000000001</c:v>
                </c:pt>
                <c:pt idx="14004">
                  <c:v>-1.6870000000000001</c:v>
                </c:pt>
                <c:pt idx="14005">
                  <c:v>-1.6870000000000001</c:v>
                </c:pt>
                <c:pt idx="14006">
                  <c:v>-1.6870000000000001</c:v>
                </c:pt>
                <c:pt idx="14007">
                  <c:v>-1.75</c:v>
                </c:pt>
                <c:pt idx="14008">
                  <c:v>-1.75</c:v>
                </c:pt>
                <c:pt idx="14009">
                  <c:v>-1.75</c:v>
                </c:pt>
                <c:pt idx="14010">
                  <c:v>-1.75</c:v>
                </c:pt>
                <c:pt idx="14011">
                  <c:v>-1.8120000000000001</c:v>
                </c:pt>
                <c:pt idx="14012">
                  <c:v>-1.8120000000000001</c:v>
                </c:pt>
                <c:pt idx="14013">
                  <c:v>-1.8120000000000001</c:v>
                </c:pt>
                <c:pt idx="14014">
                  <c:v>-1.8120000000000001</c:v>
                </c:pt>
                <c:pt idx="14015">
                  <c:v>-1.75</c:v>
                </c:pt>
                <c:pt idx="14016">
                  <c:v>-1.8120000000000001</c:v>
                </c:pt>
                <c:pt idx="14017">
                  <c:v>-1.8120000000000001</c:v>
                </c:pt>
                <c:pt idx="14018">
                  <c:v>-1.75</c:v>
                </c:pt>
                <c:pt idx="14019">
                  <c:v>-1.8120000000000001</c:v>
                </c:pt>
                <c:pt idx="14020">
                  <c:v>-1.8120000000000001</c:v>
                </c:pt>
                <c:pt idx="14021">
                  <c:v>-1.8120000000000001</c:v>
                </c:pt>
                <c:pt idx="14022">
                  <c:v>-1.8120000000000001</c:v>
                </c:pt>
                <c:pt idx="14023">
                  <c:v>-1.8120000000000001</c:v>
                </c:pt>
                <c:pt idx="14024">
                  <c:v>-1.8120000000000001</c:v>
                </c:pt>
                <c:pt idx="14025">
                  <c:v>-1.8120000000000001</c:v>
                </c:pt>
                <c:pt idx="14026">
                  <c:v>-1.8120000000000001</c:v>
                </c:pt>
                <c:pt idx="14027">
                  <c:v>-1.875</c:v>
                </c:pt>
                <c:pt idx="14028">
                  <c:v>-1.875</c:v>
                </c:pt>
                <c:pt idx="14029">
                  <c:v>-1.875</c:v>
                </c:pt>
                <c:pt idx="14030">
                  <c:v>-1.875</c:v>
                </c:pt>
                <c:pt idx="14031">
                  <c:v>-1.875</c:v>
                </c:pt>
                <c:pt idx="14032">
                  <c:v>-1.875</c:v>
                </c:pt>
                <c:pt idx="14033">
                  <c:v>-1.8120000000000001</c:v>
                </c:pt>
                <c:pt idx="14034">
                  <c:v>-1.8120000000000001</c:v>
                </c:pt>
                <c:pt idx="14035">
                  <c:v>-1.8120000000000001</c:v>
                </c:pt>
                <c:pt idx="14036">
                  <c:v>-1.8120000000000001</c:v>
                </c:pt>
                <c:pt idx="14037">
                  <c:v>-1.8120000000000001</c:v>
                </c:pt>
                <c:pt idx="14038">
                  <c:v>-1.8120000000000001</c:v>
                </c:pt>
                <c:pt idx="14039">
                  <c:v>-1.8120000000000001</c:v>
                </c:pt>
                <c:pt idx="14040">
                  <c:v>-1.8120000000000001</c:v>
                </c:pt>
                <c:pt idx="14041">
                  <c:v>-1.8120000000000001</c:v>
                </c:pt>
                <c:pt idx="14042">
                  <c:v>-1.8120000000000001</c:v>
                </c:pt>
                <c:pt idx="14043">
                  <c:v>-1.875</c:v>
                </c:pt>
                <c:pt idx="14044">
                  <c:v>-1.875</c:v>
                </c:pt>
                <c:pt idx="14045">
                  <c:v>-1.875</c:v>
                </c:pt>
                <c:pt idx="14046">
                  <c:v>-1.875</c:v>
                </c:pt>
                <c:pt idx="14047">
                  <c:v>-1.875</c:v>
                </c:pt>
                <c:pt idx="14048">
                  <c:v>-1.875</c:v>
                </c:pt>
                <c:pt idx="14049">
                  <c:v>-1.875</c:v>
                </c:pt>
                <c:pt idx="14050">
                  <c:v>-1.875</c:v>
                </c:pt>
                <c:pt idx="14051">
                  <c:v>-1.875</c:v>
                </c:pt>
                <c:pt idx="14052">
                  <c:v>-1.875</c:v>
                </c:pt>
                <c:pt idx="14053">
                  <c:v>-1.875</c:v>
                </c:pt>
                <c:pt idx="14054">
                  <c:v>-1.875</c:v>
                </c:pt>
                <c:pt idx="14055">
                  <c:v>-1.875</c:v>
                </c:pt>
                <c:pt idx="14056">
                  <c:v>-1.9370000000000001</c:v>
                </c:pt>
                <c:pt idx="14057">
                  <c:v>-1.9370000000000001</c:v>
                </c:pt>
                <c:pt idx="14058">
                  <c:v>-1.9370000000000001</c:v>
                </c:pt>
                <c:pt idx="14059">
                  <c:v>-1.9370000000000001</c:v>
                </c:pt>
                <c:pt idx="14060">
                  <c:v>-1.9370000000000001</c:v>
                </c:pt>
                <c:pt idx="14061">
                  <c:v>-1.9370000000000001</c:v>
                </c:pt>
                <c:pt idx="14062">
                  <c:v>-1.9370000000000001</c:v>
                </c:pt>
                <c:pt idx="14063">
                  <c:v>-1.9370000000000001</c:v>
                </c:pt>
                <c:pt idx="14064">
                  <c:v>-1.9370000000000001</c:v>
                </c:pt>
                <c:pt idx="14065">
                  <c:v>-1.9370000000000001</c:v>
                </c:pt>
                <c:pt idx="14066">
                  <c:v>-1.875</c:v>
                </c:pt>
                <c:pt idx="14067">
                  <c:v>-1.875</c:v>
                </c:pt>
                <c:pt idx="14068">
                  <c:v>-1.9370000000000001</c:v>
                </c:pt>
                <c:pt idx="14069">
                  <c:v>-1.875</c:v>
                </c:pt>
                <c:pt idx="14070">
                  <c:v>-1.9370000000000001</c:v>
                </c:pt>
                <c:pt idx="14071">
                  <c:v>-1.875</c:v>
                </c:pt>
                <c:pt idx="14072">
                  <c:v>-1.875</c:v>
                </c:pt>
                <c:pt idx="14073">
                  <c:v>-1.9370000000000001</c:v>
                </c:pt>
                <c:pt idx="14074">
                  <c:v>-1.9370000000000001</c:v>
                </c:pt>
                <c:pt idx="14075">
                  <c:v>-1.9370000000000001</c:v>
                </c:pt>
                <c:pt idx="14076">
                  <c:v>-1.9370000000000001</c:v>
                </c:pt>
                <c:pt idx="14077">
                  <c:v>-1.9370000000000001</c:v>
                </c:pt>
                <c:pt idx="14078">
                  <c:v>-1.9370000000000001</c:v>
                </c:pt>
                <c:pt idx="14079">
                  <c:v>-1.9370000000000001</c:v>
                </c:pt>
                <c:pt idx="14080">
                  <c:v>-1.9370000000000001</c:v>
                </c:pt>
                <c:pt idx="14081">
                  <c:v>-1.9370000000000001</c:v>
                </c:pt>
                <c:pt idx="14082">
                  <c:v>-1.9370000000000001</c:v>
                </c:pt>
                <c:pt idx="14083">
                  <c:v>-1.9370000000000001</c:v>
                </c:pt>
                <c:pt idx="14084">
                  <c:v>-2</c:v>
                </c:pt>
                <c:pt idx="14085">
                  <c:v>-1.9370000000000001</c:v>
                </c:pt>
                <c:pt idx="14086">
                  <c:v>-1.9370000000000001</c:v>
                </c:pt>
                <c:pt idx="14087">
                  <c:v>-1.9370000000000001</c:v>
                </c:pt>
                <c:pt idx="14088">
                  <c:v>-1.9370000000000001</c:v>
                </c:pt>
                <c:pt idx="14089">
                  <c:v>-1.9370000000000001</c:v>
                </c:pt>
                <c:pt idx="14090">
                  <c:v>-1.875</c:v>
                </c:pt>
                <c:pt idx="14091">
                  <c:v>-1.875</c:v>
                </c:pt>
                <c:pt idx="14092">
                  <c:v>-1.8120000000000001</c:v>
                </c:pt>
                <c:pt idx="14093">
                  <c:v>-1.75</c:v>
                </c:pt>
                <c:pt idx="14094">
                  <c:v>-1.6870000000000001</c:v>
                </c:pt>
                <c:pt idx="14095">
                  <c:v>-1.6870000000000001</c:v>
                </c:pt>
                <c:pt idx="14096">
                  <c:v>-1.625</c:v>
                </c:pt>
                <c:pt idx="14097">
                  <c:v>-1.625</c:v>
                </c:pt>
                <c:pt idx="14098">
                  <c:v>-1.625</c:v>
                </c:pt>
                <c:pt idx="14099">
                  <c:v>-1.6870000000000001</c:v>
                </c:pt>
                <c:pt idx="14100">
                  <c:v>-1.6870000000000001</c:v>
                </c:pt>
                <c:pt idx="14101">
                  <c:v>-1.6870000000000001</c:v>
                </c:pt>
                <c:pt idx="14102">
                  <c:v>-1.6870000000000001</c:v>
                </c:pt>
                <c:pt idx="14103">
                  <c:v>-1.6870000000000001</c:v>
                </c:pt>
                <c:pt idx="14104">
                  <c:v>-1.75</c:v>
                </c:pt>
                <c:pt idx="14105">
                  <c:v>-1.75</c:v>
                </c:pt>
                <c:pt idx="14106">
                  <c:v>-1.8120000000000001</c:v>
                </c:pt>
                <c:pt idx="14107">
                  <c:v>-1.8120000000000001</c:v>
                </c:pt>
                <c:pt idx="14108">
                  <c:v>-1.75</c:v>
                </c:pt>
                <c:pt idx="14109">
                  <c:v>-1.75</c:v>
                </c:pt>
                <c:pt idx="14110">
                  <c:v>-1.75</c:v>
                </c:pt>
                <c:pt idx="14111">
                  <c:v>-1.625</c:v>
                </c:pt>
                <c:pt idx="14112">
                  <c:v>-1.625</c:v>
                </c:pt>
                <c:pt idx="14113">
                  <c:v>-1.5620000000000001</c:v>
                </c:pt>
                <c:pt idx="14114">
                  <c:v>-1.5620000000000001</c:v>
                </c:pt>
                <c:pt idx="14115">
                  <c:v>-1.5</c:v>
                </c:pt>
                <c:pt idx="14116">
                  <c:v>-1.5</c:v>
                </c:pt>
                <c:pt idx="14117">
                  <c:v>-1.5</c:v>
                </c:pt>
                <c:pt idx="14118">
                  <c:v>-1.5</c:v>
                </c:pt>
                <c:pt idx="14119">
                  <c:v>-1.4370000000000001</c:v>
                </c:pt>
                <c:pt idx="14120">
                  <c:v>-1.4370000000000001</c:v>
                </c:pt>
                <c:pt idx="14121">
                  <c:v>-1.5620000000000001</c:v>
                </c:pt>
                <c:pt idx="14122">
                  <c:v>-1.5</c:v>
                </c:pt>
                <c:pt idx="14123">
                  <c:v>-1.5</c:v>
                </c:pt>
                <c:pt idx="14124">
                  <c:v>-1.5</c:v>
                </c:pt>
                <c:pt idx="14125">
                  <c:v>-1.5</c:v>
                </c:pt>
                <c:pt idx="14126">
                  <c:v>-1.5</c:v>
                </c:pt>
                <c:pt idx="14127">
                  <c:v>-1.5</c:v>
                </c:pt>
                <c:pt idx="14128">
                  <c:v>-1.5</c:v>
                </c:pt>
                <c:pt idx="14129">
                  <c:v>-1.5</c:v>
                </c:pt>
                <c:pt idx="14130">
                  <c:v>-1.5620000000000001</c:v>
                </c:pt>
                <c:pt idx="14131">
                  <c:v>-1.5620000000000001</c:v>
                </c:pt>
                <c:pt idx="14132">
                  <c:v>-1.5620000000000001</c:v>
                </c:pt>
                <c:pt idx="14133">
                  <c:v>-1.625</c:v>
                </c:pt>
                <c:pt idx="14134">
                  <c:v>-1.625</c:v>
                </c:pt>
                <c:pt idx="14135">
                  <c:v>-1.625</c:v>
                </c:pt>
                <c:pt idx="14136">
                  <c:v>-1.6870000000000001</c:v>
                </c:pt>
                <c:pt idx="14137">
                  <c:v>-1.6870000000000001</c:v>
                </c:pt>
                <c:pt idx="14138">
                  <c:v>-1.6870000000000001</c:v>
                </c:pt>
                <c:pt idx="14139">
                  <c:v>-1.6870000000000001</c:v>
                </c:pt>
                <c:pt idx="14140">
                  <c:v>-1.6870000000000001</c:v>
                </c:pt>
                <c:pt idx="14141">
                  <c:v>-1.6870000000000001</c:v>
                </c:pt>
                <c:pt idx="14142">
                  <c:v>-1.75</c:v>
                </c:pt>
                <c:pt idx="14143">
                  <c:v>-1.75</c:v>
                </c:pt>
                <c:pt idx="14144">
                  <c:v>-1.75</c:v>
                </c:pt>
                <c:pt idx="14145">
                  <c:v>-1.75</c:v>
                </c:pt>
                <c:pt idx="14146">
                  <c:v>-1.75</c:v>
                </c:pt>
                <c:pt idx="14147">
                  <c:v>-1.8120000000000001</c:v>
                </c:pt>
                <c:pt idx="14148">
                  <c:v>-1.8120000000000001</c:v>
                </c:pt>
                <c:pt idx="14149">
                  <c:v>-1.8120000000000001</c:v>
                </c:pt>
                <c:pt idx="14150">
                  <c:v>-1.875</c:v>
                </c:pt>
                <c:pt idx="14151">
                  <c:v>-1.8120000000000001</c:v>
                </c:pt>
                <c:pt idx="14152">
                  <c:v>-1.8120000000000001</c:v>
                </c:pt>
                <c:pt idx="14153">
                  <c:v>-1.8120000000000001</c:v>
                </c:pt>
                <c:pt idx="14154">
                  <c:v>-1.875</c:v>
                </c:pt>
                <c:pt idx="14155">
                  <c:v>-1.875</c:v>
                </c:pt>
                <c:pt idx="14156">
                  <c:v>-1.875</c:v>
                </c:pt>
                <c:pt idx="14157">
                  <c:v>-1.875</c:v>
                </c:pt>
                <c:pt idx="14158">
                  <c:v>-1.875</c:v>
                </c:pt>
                <c:pt idx="14159">
                  <c:v>-1.875</c:v>
                </c:pt>
                <c:pt idx="14160">
                  <c:v>-1.875</c:v>
                </c:pt>
                <c:pt idx="14161">
                  <c:v>-1.875</c:v>
                </c:pt>
                <c:pt idx="14162">
                  <c:v>-1.875</c:v>
                </c:pt>
                <c:pt idx="14163">
                  <c:v>-1.9370000000000001</c:v>
                </c:pt>
                <c:pt idx="14164">
                  <c:v>-1.9370000000000001</c:v>
                </c:pt>
                <c:pt idx="14165">
                  <c:v>-1.9370000000000001</c:v>
                </c:pt>
                <c:pt idx="14166">
                  <c:v>-1.9370000000000001</c:v>
                </c:pt>
                <c:pt idx="14167">
                  <c:v>-1.9370000000000001</c:v>
                </c:pt>
                <c:pt idx="14168">
                  <c:v>-1.9370000000000001</c:v>
                </c:pt>
                <c:pt idx="14169">
                  <c:v>-1.9370000000000001</c:v>
                </c:pt>
                <c:pt idx="14170">
                  <c:v>-1.9370000000000001</c:v>
                </c:pt>
                <c:pt idx="14171">
                  <c:v>-1.9370000000000001</c:v>
                </c:pt>
                <c:pt idx="14172">
                  <c:v>-1.9370000000000001</c:v>
                </c:pt>
                <c:pt idx="14173">
                  <c:v>-1.875</c:v>
                </c:pt>
                <c:pt idx="14174">
                  <c:v>-1.875</c:v>
                </c:pt>
                <c:pt idx="14175">
                  <c:v>-1.875</c:v>
                </c:pt>
                <c:pt idx="14176">
                  <c:v>-1.8120000000000001</c:v>
                </c:pt>
                <c:pt idx="14177">
                  <c:v>-1.8120000000000001</c:v>
                </c:pt>
                <c:pt idx="14178">
                  <c:v>-1.8120000000000001</c:v>
                </c:pt>
                <c:pt idx="14179">
                  <c:v>-1.8120000000000001</c:v>
                </c:pt>
                <c:pt idx="14180">
                  <c:v>-1.8120000000000001</c:v>
                </c:pt>
                <c:pt idx="14181">
                  <c:v>-1.8120000000000001</c:v>
                </c:pt>
                <c:pt idx="14182">
                  <c:v>-1.8120000000000001</c:v>
                </c:pt>
                <c:pt idx="14183">
                  <c:v>-1.8120000000000001</c:v>
                </c:pt>
                <c:pt idx="14184">
                  <c:v>-1.8120000000000001</c:v>
                </c:pt>
                <c:pt idx="14185">
                  <c:v>-1.8120000000000001</c:v>
                </c:pt>
                <c:pt idx="14186">
                  <c:v>-1.8120000000000001</c:v>
                </c:pt>
                <c:pt idx="14187">
                  <c:v>-1.8120000000000001</c:v>
                </c:pt>
                <c:pt idx="14188">
                  <c:v>-1.8120000000000001</c:v>
                </c:pt>
                <c:pt idx="14189">
                  <c:v>-1.8120000000000001</c:v>
                </c:pt>
                <c:pt idx="14190">
                  <c:v>-1.8120000000000001</c:v>
                </c:pt>
                <c:pt idx="14191">
                  <c:v>-1.875</c:v>
                </c:pt>
                <c:pt idx="14192">
                  <c:v>-1.875</c:v>
                </c:pt>
                <c:pt idx="14193">
                  <c:v>-1.875</c:v>
                </c:pt>
                <c:pt idx="14194">
                  <c:v>-1.875</c:v>
                </c:pt>
                <c:pt idx="14195">
                  <c:v>-1.875</c:v>
                </c:pt>
                <c:pt idx="14196">
                  <c:v>-1.875</c:v>
                </c:pt>
                <c:pt idx="14197">
                  <c:v>-1.875</c:v>
                </c:pt>
                <c:pt idx="14198">
                  <c:v>-1.8120000000000001</c:v>
                </c:pt>
                <c:pt idx="14199">
                  <c:v>-1.8120000000000001</c:v>
                </c:pt>
                <c:pt idx="14200">
                  <c:v>-1.8120000000000001</c:v>
                </c:pt>
                <c:pt idx="14201">
                  <c:v>-1.8120000000000001</c:v>
                </c:pt>
                <c:pt idx="14202">
                  <c:v>-1.8120000000000001</c:v>
                </c:pt>
                <c:pt idx="14203">
                  <c:v>-1.8120000000000001</c:v>
                </c:pt>
                <c:pt idx="14204">
                  <c:v>-1.8120000000000001</c:v>
                </c:pt>
                <c:pt idx="14205">
                  <c:v>-1.8120000000000001</c:v>
                </c:pt>
                <c:pt idx="14206">
                  <c:v>-1.8120000000000001</c:v>
                </c:pt>
                <c:pt idx="14207">
                  <c:v>-1.8120000000000001</c:v>
                </c:pt>
                <c:pt idx="14208">
                  <c:v>-1.8120000000000001</c:v>
                </c:pt>
                <c:pt idx="14209">
                  <c:v>-1.8120000000000001</c:v>
                </c:pt>
                <c:pt idx="14210">
                  <c:v>-1.8120000000000001</c:v>
                </c:pt>
                <c:pt idx="14211">
                  <c:v>-1.875</c:v>
                </c:pt>
                <c:pt idx="14212">
                  <c:v>-1.875</c:v>
                </c:pt>
                <c:pt idx="14213">
                  <c:v>-1.875</c:v>
                </c:pt>
                <c:pt idx="14214">
                  <c:v>-1.875</c:v>
                </c:pt>
                <c:pt idx="14215">
                  <c:v>-1.875</c:v>
                </c:pt>
                <c:pt idx="14216">
                  <c:v>-1.875</c:v>
                </c:pt>
                <c:pt idx="14217">
                  <c:v>-1.875</c:v>
                </c:pt>
                <c:pt idx="14218">
                  <c:v>-1.9370000000000001</c:v>
                </c:pt>
                <c:pt idx="14219">
                  <c:v>-1.9370000000000001</c:v>
                </c:pt>
                <c:pt idx="14220">
                  <c:v>-1.875</c:v>
                </c:pt>
                <c:pt idx="14221">
                  <c:v>-1.875</c:v>
                </c:pt>
                <c:pt idx="14222">
                  <c:v>-1.875</c:v>
                </c:pt>
                <c:pt idx="14223">
                  <c:v>-1.8120000000000001</c:v>
                </c:pt>
                <c:pt idx="14224">
                  <c:v>-1.8120000000000001</c:v>
                </c:pt>
                <c:pt idx="14225">
                  <c:v>-1.875</c:v>
                </c:pt>
                <c:pt idx="14226">
                  <c:v>-1.875</c:v>
                </c:pt>
                <c:pt idx="14227">
                  <c:v>-1.875</c:v>
                </c:pt>
                <c:pt idx="14228">
                  <c:v>-1.8120000000000001</c:v>
                </c:pt>
                <c:pt idx="14229">
                  <c:v>-1.875</c:v>
                </c:pt>
                <c:pt idx="14230">
                  <c:v>-1.875</c:v>
                </c:pt>
                <c:pt idx="14231">
                  <c:v>-1.875</c:v>
                </c:pt>
                <c:pt idx="14232">
                  <c:v>-1.875</c:v>
                </c:pt>
                <c:pt idx="14233">
                  <c:v>-1.875</c:v>
                </c:pt>
                <c:pt idx="14234">
                  <c:v>-1.875</c:v>
                </c:pt>
                <c:pt idx="14235">
                  <c:v>-1.875</c:v>
                </c:pt>
                <c:pt idx="14236">
                  <c:v>-1.875</c:v>
                </c:pt>
                <c:pt idx="14237">
                  <c:v>-1.875</c:v>
                </c:pt>
                <c:pt idx="14238">
                  <c:v>-1.875</c:v>
                </c:pt>
                <c:pt idx="14239">
                  <c:v>-1.9370000000000001</c:v>
                </c:pt>
                <c:pt idx="14240">
                  <c:v>-1.9370000000000001</c:v>
                </c:pt>
                <c:pt idx="14241">
                  <c:v>-1.9370000000000001</c:v>
                </c:pt>
                <c:pt idx="14242">
                  <c:v>-1.9370000000000001</c:v>
                </c:pt>
                <c:pt idx="14243">
                  <c:v>-1.9370000000000001</c:v>
                </c:pt>
                <c:pt idx="14244">
                  <c:v>-1.9370000000000001</c:v>
                </c:pt>
                <c:pt idx="14245">
                  <c:v>-1.9370000000000001</c:v>
                </c:pt>
                <c:pt idx="14246">
                  <c:v>-1.9370000000000001</c:v>
                </c:pt>
                <c:pt idx="14247">
                  <c:v>-1.9370000000000001</c:v>
                </c:pt>
                <c:pt idx="14248">
                  <c:v>-1.9370000000000001</c:v>
                </c:pt>
                <c:pt idx="14249">
                  <c:v>-1.875</c:v>
                </c:pt>
                <c:pt idx="14250">
                  <c:v>-1.875</c:v>
                </c:pt>
                <c:pt idx="14251">
                  <c:v>-1.875</c:v>
                </c:pt>
                <c:pt idx="14252">
                  <c:v>-1.875</c:v>
                </c:pt>
                <c:pt idx="14253">
                  <c:v>-1.875</c:v>
                </c:pt>
                <c:pt idx="14254">
                  <c:v>-1.875</c:v>
                </c:pt>
                <c:pt idx="14255">
                  <c:v>-1.875</c:v>
                </c:pt>
                <c:pt idx="14256">
                  <c:v>-1.875</c:v>
                </c:pt>
                <c:pt idx="14257">
                  <c:v>-1.875</c:v>
                </c:pt>
                <c:pt idx="14258">
                  <c:v>-1.9370000000000001</c:v>
                </c:pt>
                <c:pt idx="14259">
                  <c:v>-1.9370000000000001</c:v>
                </c:pt>
                <c:pt idx="14260">
                  <c:v>-1.9370000000000001</c:v>
                </c:pt>
                <c:pt idx="14261">
                  <c:v>-1.9370000000000001</c:v>
                </c:pt>
                <c:pt idx="14262">
                  <c:v>-1.9370000000000001</c:v>
                </c:pt>
                <c:pt idx="14263">
                  <c:v>-1.9370000000000001</c:v>
                </c:pt>
                <c:pt idx="14264">
                  <c:v>-1.9370000000000001</c:v>
                </c:pt>
                <c:pt idx="14265">
                  <c:v>-1.9370000000000001</c:v>
                </c:pt>
                <c:pt idx="14266">
                  <c:v>-2</c:v>
                </c:pt>
                <c:pt idx="14267">
                  <c:v>-2</c:v>
                </c:pt>
                <c:pt idx="14268">
                  <c:v>-2</c:v>
                </c:pt>
                <c:pt idx="14269">
                  <c:v>-2</c:v>
                </c:pt>
                <c:pt idx="14270">
                  <c:v>-2</c:v>
                </c:pt>
                <c:pt idx="14271">
                  <c:v>-2</c:v>
                </c:pt>
                <c:pt idx="14272">
                  <c:v>-2</c:v>
                </c:pt>
                <c:pt idx="14273">
                  <c:v>-2</c:v>
                </c:pt>
                <c:pt idx="14274">
                  <c:v>-2</c:v>
                </c:pt>
                <c:pt idx="14275">
                  <c:v>-2</c:v>
                </c:pt>
                <c:pt idx="14276">
                  <c:v>-2</c:v>
                </c:pt>
                <c:pt idx="14277">
                  <c:v>-2</c:v>
                </c:pt>
                <c:pt idx="14278">
                  <c:v>-2</c:v>
                </c:pt>
                <c:pt idx="14279">
                  <c:v>-2</c:v>
                </c:pt>
                <c:pt idx="14280">
                  <c:v>-2</c:v>
                </c:pt>
                <c:pt idx="14281">
                  <c:v>-2</c:v>
                </c:pt>
                <c:pt idx="14282">
                  <c:v>-2</c:v>
                </c:pt>
                <c:pt idx="14283">
                  <c:v>-2</c:v>
                </c:pt>
                <c:pt idx="14284">
                  <c:v>-2</c:v>
                </c:pt>
                <c:pt idx="14285">
                  <c:v>-2</c:v>
                </c:pt>
                <c:pt idx="14286">
                  <c:v>-2</c:v>
                </c:pt>
                <c:pt idx="14287">
                  <c:v>-2</c:v>
                </c:pt>
                <c:pt idx="14288">
                  <c:v>-2</c:v>
                </c:pt>
                <c:pt idx="14289">
                  <c:v>-1.9370000000000001</c:v>
                </c:pt>
                <c:pt idx="14290">
                  <c:v>-2</c:v>
                </c:pt>
                <c:pt idx="14291">
                  <c:v>-2</c:v>
                </c:pt>
                <c:pt idx="14292">
                  <c:v>-2</c:v>
                </c:pt>
                <c:pt idx="14293">
                  <c:v>-2</c:v>
                </c:pt>
                <c:pt idx="14294">
                  <c:v>-2</c:v>
                </c:pt>
                <c:pt idx="14295">
                  <c:v>-2</c:v>
                </c:pt>
                <c:pt idx="14296">
                  <c:v>-2</c:v>
                </c:pt>
                <c:pt idx="14297">
                  <c:v>-2</c:v>
                </c:pt>
                <c:pt idx="14298">
                  <c:v>-2</c:v>
                </c:pt>
                <c:pt idx="14299">
                  <c:v>-2</c:v>
                </c:pt>
                <c:pt idx="14300">
                  <c:v>-1.9370000000000001</c:v>
                </c:pt>
                <c:pt idx="14301">
                  <c:v>-2</c:v>
                </c:pt>
                <c:pt idx="14302">
                  <c:v>-2</c:v>
                </c:pt>
                <c:pt idx="14303">
                  <c:v>-2</c:v>
                </c:pt>
                <c:pt idx="14304">
                  <c:v>-2</c:v>
                </c:pt>
                <c:pt idx="14305">
                  <c:v>-2</c:v>
                </c:pt>
                <c:pt idx="14306">
                  <c:v>-1.9370000000000001</c:v>
                </c:pt>
                <c:pt idx="14307">
                  <c:v>-1.9370000000000001</c:v>
                </c:pt>
                <c:pt idx="14308">
                  <c:v>-1.9370000000000001</c:v>
                </c:pt>
                <c:pt idx="14309">
                  <c:v>-1.9370000000000001</c:v>
                </c:pt>
                <c:pt idx="14310">
                  <c:v>-1.9370000000000001</c:v>
                </c:pt>
                <c:pt idx="14311">
                  <c:v>-1.9370000000000001</c:v>
                </c:pt>
                <c:pt idx="14312">
                  <c:v>-1.9370000000000001</c:v>
                </c:pt>
                <c:pt idx="14313">
                  <c:v>-1.9370000000000001</c:v>
                </c:pt>
                <c:pt idx="14314">
                  <c:v>-1.9370000000000001</c:v>
                </c:pt>
                <c:pt idx="14315">
                  <c:v>-1.9370000000000001</c:v>
                </c:pt>
                <c:pt idx="14316">
                  <c:v>-1.9370000000000001</c:v>
                </c:pt>
                <c:pt idx="14317">
                  <c:v>-1.9370000000000001</c:v>
                </c:pt>
                <c:pt idx="14318">
                  <c:v>-2</c:v>
                </c:pt>
                <c:pt idx="14319">
                  <c:v>-2</c:v>
                </c:pt>
                <c:pt idx="14320">
                  <c:v>-2</c:v>
                </c:pt>
                <c:pt idx="14321">
                  <c:v>-2</c:v>
                </c:pt>
                <c:pt idx="14322">
                  <c:v>-2</c:v>
                </c:pt>
                <c:pt idx="14323">
                  <c:v>-2</c:v>
                </c:pt>
                <c:pt idx="14324">
                  <c:v>-2</c:v>
                </c:pt>
                <c:pt idx="14325">
                  <c:v>-2</c:v>
                </c:pt>
                <c:pt idx="14326">
                  <c:v>-2</c:v>
                </c:pt>
                <c:pt idx="14327">
                  <c:v>-1.9370000000000001</c:v>
                </c:pt>
                <c:pt idx="14328">
                  <c:v>-1.9370000000000001</c:v>
                </c:pt>
                <c:pt idx="14329">
                  <c:v>-1.9370000000000001</c:v>
                </c:pt>
                <c:pt idx="14330">
                  <c:v>-1.9370000000000001</c:v>
                </c:pt>
                <c:pt idx="14331">
                  <c:v>-2</c:v>
                </c:pt>
                <c:pt idx="14332">
                  <c:v>-1.9370000000000001</c:v>
                </c:pt>
                <c:pt idx="14333">
                  <c:v>-1.9370000000000001</c:v>
                </c:pt>
                <c:pt idx="14334">
                  <c:v>-2</c:v>
                </c:pt>
                <c:pt idx="14335">
                  <c:v>-1.9370000000000001</c:v>
                </c:pt>
                <c:pt idx="14336">
                  <c:v>-1.9370000000000001</c:v>
                </c:pt>
                <c:pt idx="14337">
                  <c:v>-1.9370000000000001</c:v>
                </c:pt>
                <c:pt idx="14338">
                  <c:v>-1.9370000000000001</c:v>
                </c:pt>
                <c:pt idx="14339">
                  <c:v>-1.9370000000000001</c:v>
                </c:pt>
                <c:pt idx="14340">
                  <c:v>-1.9370000000000001</c:v>
                </c:pt>
                <c:pt idx="14341">
                  <c:v>-1.9370000000000001</c:v>
                </c:pt>
                <c:pt idx="14342">
                  <c:v>-2</c:v>
                </c:pt>
                <c:pt idx="14343">
                  <c:v>-1.9370000000000001</c:v>
                </c:pt>
                <c:pt idx="14344">
                  <c:v>-2</c:v>
                </c:pt>
                <c:pt idx="14345">
                  <c:v>-2</c:v>
                </c:pt>
                <c:pt idx="14346">
                  <c:v>-1.9370000000000001</c:v>
                </c:pt>
                <c:pt idx="14347">
                  <c:v>-2</c:v>
                </c:pt>
                <c:pt idx="14348">
                  <c:v>-1.9370000000000001</c:v>
                </c:pt>
                <c:pt idx="14349">
                  <c:v>-2</c:v>
                </c:pt>
                <c:pt idx="14350">
                  <c:v>-2</c:v>
                </c:pt>
                <c:pt idx="14351">
                  <c:v>-2</c:v>
                </c:pt>
                <c:pt idx="14352">
                  <c:v>-2</c:v>
                </c:pt>
                <c:pt idx="14353">
                  <c:v>-1.9370000000000001</c:v>
                </c:pt>
                <c:pt idx="14354">
                  <c:v>-2</c:v>
                </c:pt>
                <c:pt idx="14355">
                  <c:v>-2</c:v>
                </c:pt>
                <c:pt idx="14356">
                  <c:v>-2</c:v>
                </c:pt>
                <c:pt idx="14357">
                  <c:v>-2</c:v>
                </c:pt>
                <c:pt idx="14358">
                  <c:v>-2.0619999999999998</c:v>
                </c:pt>
                <c:pt idx="14359">
                  <c:v>-2</c:v>
                </c:pt>
                <c:pt idx="14360">
                  <c:v>-2</c:v>
                </c:pt>
                <c:pt idx="14361">
                  <c:v>-2</c:v>
                </c:pt>
                <c:pt idx="14362">
                  <c:v>-2</c:v>
                </c:pt>
                <c:pt idx="14363">
                  <c:v>-2</c:v>
                </c:pt>
                <c:pt idx="14364">
                  <c:v>-2</c:v>
                </c:pt>
                <c:pt idx="14365">
                  <c:v>-2</c:v>
                </c:pt>
                <c:pt idx="14366">
                  <c:v>-2</c:v>
                </c:pt>
                <c:pt idx="14367">
                  <c:v>-2</c:v>
                </c:pt>
                <c:pt idx="14368">
                  <c:v>-2</c:v>
                </c:pt>
                <c:pt idx="14369">
                  <c:v>-2</c:v>
                </c:pt>
                <c:pt idx="14370">
                  <c:v>-2</c:v>
                </c:pt>
                <c:pt idx="14371">
                  <c:v>-2.0619999999999998</c:v>
                </c:pt>
                <c:pt idx="14372">
                  <c:v>-2</c:v>
                </c:pt>
                <c:pt idx="14373">
                  <c:v>-2.0619999999999998</c:v>
                </c:pt>
                <c:pt idx="14374">
                  <c:v>-2</c:v>
                </c:pt>
                <c:pt idx="14375">
                  <c:v>-2</c:v>
                </c:pt>
                <c:pt idx="14376">
                  <c:v>-2</c:v>
                </c:pt>
                <c:pt idx="14377">
                  <c:v>-2</c:v>
                </c:pt>
                <c:pt idx="14378">
                  <c:v>-2</c:v>
                </c:pt>
                <c:pt idx="14379">
                  <c:v>-2</c:v>
                </c:pt>
                <c:pt idx="14380">
                  <c:v>-2</c:v>
                </c:pt>
                <c:pt idx="14381">
                  <c:v>-2</c:v>
                </c:pt>
                <c:pt idx="14382">
                  <c:v>-1.9370000000000001</c:v>
                </c:pt>
                <c:pt idx="14383">
                  <c:v>-2</c:v>
                </c:pt>
                <c:pt idx="14384">
                  <c:v>-1.9370000000000001</c:v>
                </c:pt>
                <c:pt idx="14385">
                  <c:v>-2</c:v>
                </c:pt>
                <c:pt idx="14386">
                  <c:v>-2</c:v>
                </c:pt>
                <c:pt idx="14387">
                  <c:v>-2</c:v>
                </c:pt>
                <c:pt idx="14388">
                  <c:v>-2</c:v>
                </c:pt>
                <c:pt idx="14389">
                  <c:v>-2</c:v>
                </c:pt>
                <c:pt idx="14390">
                  <c:v>-2</c:v>
                </c:pt>
                <c:pt idx="14391">
                  <c:v>-2</c:v>
                </c:pt>
                <c:pt idx="14392">
                  <c:v>-2</c:v>
                </c:pt>
                <c:pt idx="14393">
                  <c:v>-2</c:v>
                </c:pt>
                <c:pt idx="14394">
                  <c:v>-2</c:v>
                </c:pt>
                <c:pt idx="14395">
                  <c:v>-2</c:v>
                </c:pt>
                <c:pt idx="14396">
                  <c:v>-2</c:v>
                </c:pt>
                <c:pt idx="14397">
                  <c:v>-2</c:v>
                </c:pt>
                <c:pt idx="14398">
                  <c:v>-2</c:v>
                </c:pt>
                <c:pt idx="14399">
                  <c:v>-1.9370000000000001</c:v>
                </c:pt>
                <c:pt idx="14400">
                  <c:v>-1.9370000000000001</c:v>
                </c:pt>
                <c:pt idx="14401">
                  <c:v>-2</c:v>
                </c:pt>
                <c:pt idx="14402">
                  <c:v>-2</c:v>
                </c:pt>
                <c:pt idx="14403">
                  <c:v>-1.9370000000000001</c:v>
                </c:pt>
                <c:pt idx="14404">
                  <c:v>-2</c:v>
                </c:pt>
                <c:pt idx="14405">
                  <c:v>-2</c:v>
                </c:pt>
                <c:pt idx="14406">
                  <c:v>-2</c:v>
                </c:pt>
                <c:pt idx="14407">
                  <c:v>-2</c:v>
                </c:pt>
                <c:pt idx="14408">
                  <c:v>-2</c:v>
                </c:pt>
                <c:pt idx="14409">
                  <c:v>-2</c:v>
                </c:pt>
                <c:pt idx="14410">
                  <c:v>-2</c:v>
                </c:pt>
                <c:pt idx="14411">
                  <c:v>-2</c:v>
                </c:pt>
                <c:pt idx="14412">
                  <c:v>-2</c:v>
                </c:pt>
                <c:pt idx="14413">
                  <c:v>-2</c:v>
                </c:pt>
                <c:pt idx="14414">
                  <c:v>-2</c:v>
                </c:pt>
                <c:pt idx="14415">
                  <c:v>-2</c:v>
                </c:pt>
                <c:pt idx="14416">
                  <c:v>-2</c:v>
                </c:pt>
                <c:pt idx="14417">
                  <c:v>-1.9370000000000001</c:v>
                </c:pt>
                <c:pt idx="14418">
                  <c:v>-1.875</c:v>
                </c:pt>
                <c:pt idx="14419">
                  <c:v>-1.8120000000000001</c:v>
                </c:pt>
                <c:pt idx="14420">
                  <c:v>-1.8120000000000001</c:v>
                </c:pt>
                <c:pt idx="14421">
                  <c:v>-1.875</c:v>
                </c:pt>
                <c:pt idx="14422">
                  <c:v>-1.875</c:v>
                </c:pt>
                <c:pt idx="14423">
                  <c:v>-1.875</c:v>
                </c:pt>
                <c:pt idx="14424">
                  <c:v>-1.875</c:v>
                </c:pt>
                <c:pt idx="14425">
                  <c:v>-1.875</c:v>
                </c:pt>
                <c:pt idx="14426">
                  <c:v>-1.875</c:v>
                </c:pt>
                <c:pt idx="14427">
                  <c:v>-1.875</c:v>
                </c:pt>
                <c:pt idx="14428">
                  <c:v>-1.875</c:v>
                </c:pt>
                <c:pt idx="14429">
                  <c:v>-1.875</c:v>
                </c:pt>
                <c:pt idx="14430">
                  <c:v>-1.75</c:v>
                </c:pt>
                <c:pt idx="14431">
                  <c:v>-1.75</c:v>
                </c:pt>
                <c:pt idx="14432">
                  <c:v>-1.75</c:v>
                </c:pt>
                <c:pt idx="14433">
                  <c:v>-1.8120000000000001</c:v>
                </c:pt>
                <c:pt idx="14434">
                  <c:v>-1.75</c:v>
                </c:pt>
                <c:pt idx="14435">
                  <c:v>-1.6870000000000001</c:v>
                </c:pt>
                <c:pt idx="14436">
                  <c:v>-1.625</c:v>
                </c:pt>
                <c:pt idx="14437">
                  <c:v>-1.625</c:v>
                </c:pt>
                <c:pt idx="14438">
                  <c:v>-1.5620000000000001</c:v>
                </c:pt>
                <c:pt idx="14439">
                  <c:v>-1.6870000000000001</c:v>
                </c:pt>
                <c:pt idx="14440">
                  <c:v>-1.6870000000000001</c:v>
                </c:pt>
                <c:pt idx="14441">
                  <c:v>-1.75</c:v>
                </c:pt>
                <c:pt idx="14442">
                  <c:v>-1.75</c:v>
                </c:pt>
                <c:pt idx="14443">
                  <c:v>-1.8120000000000001</c:v>
                </c:pt>
                <c:pt idx="14444">
                  <c:v>-1.8120000000000001</c:v>
                </c:pt>
                <c:pt idx="14445">
                  <c:v>-1.75</c:v>
                </c:pt>
                <c:pt idx="14446">
                  <c:v>-1.75</c:v>
                </c:pt>
                <c:pt idx="14447">
                  <c:v>-1.75</c:v>
                </c:pt>
                <c:pt idx="14448">
                  <c:v>-1.75</c:v>
                </c:pt>
                <c:pt idx="14449">
                  <c:v>-1.8120000000000001</c:v>
                </c:pt>
                <c:pt idx="14450">
                  <c:v>-1.8120000000000001</c:v>
                </c:pt>
                <c:pt idx="14451">
                  <c:v>-1.75</c:v>
                </c:pt>
                <c:pt idx="14452">
                  <c:v>-1.8120000000000001</c:v>
                </c:pt>
                <c:pt idx="14453">
                  <c:v>-1.8120000000000001</c:v>
                </c:pt>
                <c:pt idx="14454">
                  <c:v>-1.8120000000000001</c:v>
                </c:pt>
                <c:pt idx="14455">
                  <c:v>-1.8120000000000001</c:v>
                </c:pt>
                <c:pt idx="14456">
                  <c:v>-1.8120000000000001</c:v>
                </c:pt>
                <c:pt idx="14457">
                  <c:v>-1.8120000000000001</c:v>
                </c:pt>
                <c:pt idx="14458">
                  <c:v>-1.8120000000000001</c:v>
                </c:pt>
                <c:pt idx="14459">
                  <c:v>-1.8120000000000001</c:v>
                </c:pt>
                <c:pt idx="14460">
                  <c:v>-1.875</c:v>
                </c:pt>
                <c:pt idx="14461">
                  <c:v>-1.875</c:v>
                </c:pt>
                <c:pt idx="14462">
                  <c:v>-1.875</c:v>
                </c:pt>
                <c:pt idx="14463">
                  <c:v>-1.875</c:v>
                </c:pt>
                <c:pt idx="14464">
                  <c:v>-1.9370000000000001</c:v>
                </c:pt>
                <c:pt idx="14465">
                  <c:v>-1.875</c:v>
                </c:pt>
                <c:pt idx="14466">
                  <c:v>-1.9370000000000001</c:v>
                </c:pt>
                <c:pt idx="14467">
                  <c:v>-1.9370000000000001</c:v>
                </c:pt>
                <c:pt idx="14468">
                  <c:v>-1.9370000000000001</c:v>
                </c:pt>
                <c:pt idx="14469">
                  <c:v>-1.9370000000000001</c:v>
                </c:pt>
                <c:pt idx="14470">
                  <c:v>-1.9370000000000001</c:v>
                </c:pt>
                <c:pt idx="14471">
                  <c:v>-1.9370000000000001</c:v>
                </c:pt>
                <c:pt idx="14472">
                  <c:v>-1.9370000000000001</c:v>
                </c:pt>
                <c:pt idx="14473">
                  <c:v>-1.9370000000000001</c:v>
                </c:pt>
                <c:pt idx="14474">
                  <c:v>-1.9370000000000001</c:v>
                </c:pt>
                <c:pt idx="14475">
                  <c:v>-1.9370000000000001</c:v>
                </c:pt>
                <c:pt idx="14476">
                  <c:v>-1.9370000000000001</c:v>
                </c:pt>
                <c:pt idx="14477">
                  <c:v>-1.9370000000000001</c:v>
                </c:pt>
                <c:pt idx="14478">
                  <c:v>-1.9370000000000001</c:v>
                </c:pt>
                <c:pt idx="14479">
                  <c:v>-1.9370000000000001</c:v>
                </c:pt>
                <c:pt idx="14480">
                  <c:v>-1.9370000000000001</c:v>
                </c:pt>
                <c:pt idx="14481">
                  <c:v>-1.9370000000000001</c:v>
                </c:pt>
                <c:pt idx="14482">
                  <c:v>-2</c:v>
                </c:pt>
                <c:pt idx="14483">
                  <c:v>-1.9370000000000001</c:v>
                </c:pt>
                <c:pt idx="14484">
                  <c:v>-1.9370000000000001</c:v>
                </c:pt>
                <c:pt idx="14485">
                  <c:v>-1.9370000000000001</c:v>
                </c:pt>
                <c:pt idx="14486">
                  <c:v>-1.9370000000000001</c:v>
                </c:pt>
                <c:pt idx="14487">
                  <c:v>-1.9370000000000001</c:v>
                </c:pt>
                <c:pt idx="14488">
                  <c:v>-1.9370000000000001</c:v>
                </c:pt>
                <c:pt idx="14489">
                  <c:v>-1.9370000000000001</c:v>
                </c:pt>
                <c:pt idx="14490">
                  <c:v>-1.9370000000000001</c:v>
                </c:pt>
                <c:pt idx="14491">
                  <c:v>-1.9370000000000001</c:v>
                </c:pt>
                <c:pt idx="14492">
                  <c:v>-1.9370000000000001</c:v>
                </c:pt>
                <c:pt idx="14493">
                  <c:v>-1.9370000000000001</c:v>
                </c:pt>
                <c:pt idx="14494">
                  <c:v>-1.9370000000000001</c:v>
                </c:pt>
                <c:pt idx="14495">
                  <c:v>-1.9370000000000001</c:v>
                </c:pt>
                <c:pt idx="14496">
                  <c:v>-1.9370000000000001</c:v>
                </c:pt>
                <c:pt idx="14497">
                  <c:v>-1.9370000000000001</c:v>
                </c:pt>
                <c:pt idx="14498">
                  <c:v>-1.9370000000000001</c:v>
                </c:pt>
                <c:pt idx="14499">
                  <c:v>-2</c:v>
                </c:pt>
                <c:pt idx="14500">
                  <c:v>-1.9370000000000001</c:v>
                </c:pt>
                <c:pt idx="14501">
                  <c:v>-1.9370000000000001</c:v>
                </c:pt>
                <c:pt idx="14502">
                  <c:v>-1.9370000000000001</c:v>
                </c:pt>
                <c:pt idx="14503">
                  <c:v>-1.9370000000000001</c:v>
                </c:pt>
                <c:pt idx="14504">
                  <c:v>-1.9370000000000001</c:v>
                </c:pt>
                <c:pt idx="14505">
                  <c:v>-1.9370000000000001</c:v>
                </c:pt>
                <c:pt idx="14506">
                  <c:v>-1.9370000000000001</c:v>
                </c:pt>
                <c:pt idx="14507">
                  <c:v>-1.9370000000000001</c:v>
                </c:pt>
                <c:pt idx="14508">
                  <c:v>-1.9370000000000001</c:v>
                </c:pt>
                <c:pt idx="14509">
                  <c:v>-1.9370000000000001</c:v>
                </c:pt>
                <c:pt idx="14510">
                  <c:v>-1.875</c:v>
                </c:pt>
                <c:pt idx="14511">
                  <c:v>-1.9370000000000001</c:v>
                </c:pt>
                <c:pt idx="14512">
                  <c:v>-1.9370000000000001</c:v>
                </c:pt>
                <c:pt idx="14513">
                  <c:v>-1.9370000000000001</c:v>
                </c:pt>
                <c:pt idx="14514">
                  <c:v>-1.9370000000000001</c:v>
                </c:pt>
                <c:pt idx="14515">
                  <c:v>-1.9370000000000001</c:v>
                </c:pt>
                <c:pt idx="14516">
                  <c:v>-1.9370000000000001</c:v>
                </c:pt>
                <c:pt idx="14517">
                  <c:v>-1.9370000000000001</c:v>
                </c:pt>
                <c:pt idx="14518">
                  <c:v>-1.9370000000000001</c:v>
                </c:pt>
                <c:pt idx="14519">
                  <c:v>-1.9370000000000001</c:v>
                </c:pt>
                <c:pt idx="14520">
                  <c:v>-1.9370000000000001</c:v>
                </c:pt>
                <c:pt idx="14521">
                  <c:v>-1.9370000000000001</c:v>
                </c:pt>
                <c:pt idx="14522">
                  <c:v>-1.9370000000000001</c:v>
                </c:pt>
                <c:pt idx="14523">
                  <c:v>-1.9370000000000001</c:v>
                </c:pt>
                <c:pt idx="14524">
                  <c:v>-1.9370000000000001</c:v>
                </c:pt>
                <c:pt idx="14525">
                  <c:v>-1.875</c:v>
                </c:pt>
                <c:pt idx="14526">
                  <c:v>-1.875</c:v>
                </c:pt>
                <c:pt idx="14527">
                  <c:v>-1.875</c:v>
                </c:pt>
                <c:pt idx="14528">
                  <c:v>-1.875</c:v>
                </c:pt>
                <c:pt idx="14529">
                  <c:v>-1.875</c:v>
                </c:pt>
                <c:pt idx="14530">
                  <c:v>-1.875</c:v>
                </c:pt>
                <c:pt idx="14531">
                  <c:v>-1.875</c:v>
                </c:pt>
                <c:pt idx="14532">
                  <c:v>-1.875</c:v>
                </c:pt>
                <c:pt idx="14533">
                  <c:v>-1.875</c:v>
                </c:pt>
                <c:pt idx="14534">
                  <c:v>-1.875</c:v>
                </c:pt>
                <c:pt idx="14535">
                  <c:v>-1.9370000000000001</c:v>
                </c:pt>
                <c:pt idx="14536">
                  <c:v>-1.875</c:v>
                </c:pt>
                <c:pt idx="14537">
                  <c:v>-1.875</c:v>
                </c:pt>
                <c:pt idx="14538">
                  <c:v>-1.875</c:v>
                </c:pt>
                <c:pt idx="14539">
                  <c:v>-1.875</c:v>
                </c:pt>
                <c:pt idx="14540">
                  <c:v>-1.875</c:v>
                </c:pt>
                <c:pt idx="14541">
                  <c:v>-1.875</c:v>
                </c:pt>
                <c:pt idx="14542">
                  <c:v>-1.875</c:v>
                </c:pt>
                <c:pt idx="14543">
                  <c:v>-1.875</c:v>
                </c:pt>
                <c:pt idx="14544">
                  <c:v>-1.875</c:v>
                </c:pt>
                <c:pt idx="14545">
                  <c:v>-1.9370000000000001</c:v>
                </c:pt>
                <c:pt idx="14546">
                  <c:v>-1.9370000000000001</c:v>
                </c:pt>
                <c:pt idx="14547">
                  <c:v>-1.9370000000000001</c:v>
                </c:pt>
                <c:pt idx="14548">
                  <c:v>-1.875</c:v>
                </c:pt>
                <c:pt idx="14549">
                  <c:v>-1.9370000000000001</c:v>
                </c:pt>
                <c:pt idx="14550">
                  <c:v>-1.9370000000000001</c:v>
                </c:pt>
                <c:pt idx="14551">
                  <c:v>-1.9370000000000001</c:v>
                </c:pt>
                <c:pt idx="14552">
                  <c:v>-1.9370000000000001</c:v>
                </c:pt>
                <c:pt idx="14553">
                  <c:v>-1.9370000000000001</c:v>
                </c:pt>
                <c:pt idx="14554">
                  <c:v>-1.9370000000000001</c:v>
                </c:pt>
                <c:pt idx="14555">
                  <c:v>-1.9370000000000001</c:v>
                </c:pt>
                <c:pt idx="14556">
                  <c:v>-1.9370000000000001</c:v>
                </c:pt>
                <c:pt idx="14557">
                  <c:v>-1.9370000000000001</c:v>
                </c:pt>
                <c:pt idx="14558">
                  <c:v>-1.9370000000000001</c:v>
                </c:pt>
                <c:pt idx="14559">
                  <c:v>-1.875</c:v>
                </c:pt>
                <c:pt idx="14560">
                  <c:v>-1.875</c:v>
                </c:pt>
                <c:pt idx="14561">
                  <c:v>-1.875</c:v>
                </c:pt>
                <c:pt idx="14562">
                  <c:v>-1.875</c:v>
                </c:pt>
                <c:pt idx="14563">
                  <c:v>-1.875</c:v>
                </c:pt>
                <c:pt idx="14564">
                  <c:v>-1.875</c:v>
                </c:pt>
                <c:pt idx="14565">
                  <c:v>-1.875</c:v>
                </c:pt>
                <c:pt idx="14566">
                  <c:v>-1.875</c:v>
                </c:pt>
                <c:pt idx="14567">
                  <c:v>-1.875</c:v>
                </c:pt>
                <c:pt idx="14568">
                  <c:v>-1.875</c:v>
                </c:pt>
                <c:pt idx="14569">
                  <c:v>-1.875</c:v>
                </c:pt>
                <c:pt idx="14570">
                  <c:v>-1.8120000000000001</c:v>
                </c:pt>
                <c:pt idx="14571">
                  <c:v>-1.8120000000000001</c:v>
                </c:pt>
                <c:pt idx="14572">
                  <c:v>-1.8120000000000001</c:v>
                </c:pt>
                <c:pt idx="14573">
                  <c:v>-1.8120000000000001</c:v>
                </c:pt>
                <c:pt idx="14574">
                  <c:v>-1.875</c:v>
                </c:pt>
                <c:pt idx="14575">
                  <c:v>-1.875</c:v>
                </c:pt>
                <c:pt idx="14576">
                  <c:v>-1.875</c:v>
                </c:pt>
                <c:pt idx="14577">
                  <c:v>-1.8120000000000001</c:v>
                </c:pt>
                <c:pt idx="14578">
                  <c:v>-1.8120000000000001</c:v>
                </c:pt>
                <c:pt idx="14579">
                  <c:v>-1.875</c:v>
                </c:pt>
                <c:pt idx="14580">
                  <c:v>-1.875</c:v>
                </c:pt>
                <c:pt idx="14581">
                  <c:v>-1.875</c:v>
                </c:pt>
                <c:pt idx="14582">
                  <c:v>-1.875</c:v>
                </c:pt>
                <c:pt idx="14583">
                  <c:v>-1.875</c:v>
                </c:pt>
                <c:pt idx="14584">
                  <c:v>-1.875</c:v>
                </c:pt>
                <c:pt idx="14585">
                  <c:v>-1.875</c:v>
                </c:pt>
                <c:pt idx="14586">
                  <c:v>-1.875</c:v>
                </c:pt>
                <c:pt idx="14587">
                  <c:v>-1.9370000000000001</c:v>
                </c:pt>
                <c:pt idx="14588">
                  <c:v>-1.9370000000000001</c:v>
                </c:pt>
                <c:pt idx="14589">
                  <c:v>-1.875</c:v>
                </c:pt>
                <c:pt idx="14590">
                  <c:v>-1.875</c:v>
                </c:pt>
                <c:pt idx="14591">
                  <c:v>-1.875</c:v>
                </c:pt>
                <c:pt idx="14592">
                  <c:v>-1.875</c:v>
                </c:pt>
                <c:pt idx="14593">
                  <c:v>-1.8120000000000001</c:v>
                </c:pt>
                <c:pt idx="14594">
                  <c:v>-1.8120000000000001</c:v>
                </c:pt>
                <c:pt idx="14595">
                  <c:v>-1.8120000000000001</c:v>
                </c:pt>
                <c:pt idx="14596">
                  <c:v>-1.8120000000000001</c:v>
                </c:pt>
                <c:pt idx="14597">
                  <c:v>-1.8120000000000001</c:v>
                </c:pt>
                <c:pt idx="14598">
                  <c:v>-1.8120000000000001</c:v>
                </c:pt>
                <c:pt idx="14599">
                  <c:v>-1.75</c:v>
                </c:pt>
                <c:pt idx="14600">
                  <c:v>-1.75</c:v>
                </c:pt>
                <c:pt idx="14601">
                  <c:v>-1.75</c:v>
                </c:pt>
                <c:pt idx="14602">
                  <c:v>-1.75</c:v>
                </c:pt>
                <c:pt idx="14603">
                  <c:v>-1.75</c:v>
                </c:pt>
                <c:pt idx="14604">
                  <c:v>-1.75</c:v>
                </c:pt>
                <c:pt idx="14605">
                  <c:v>-1.75</c:v>
                </c:pt>
                <c:pt idx="14606">
                  <c:v>-1.75</c:v>
                </c:pt>
                <c:pt idx="14607">
                  <c:v>-1.75</c:v>
                </c:pt>
                <c:pt idx="14608">
                  <c:v>-1.75</c:v>
                </c:pt>
                <c:pt idx="14609">
                  <c:v>-1.75</c:v>
                </c:pt>
                <c:pt idx="14610">
                  <c:v>-1.75</c:v>
                </c:pt>
                <c:pt idx="14611">
                  <c:v>-1.75</c:v>
                </c:pt>
                <c:pt idx="14612">
                  <c:v>-1.8120000000000001</c:v>
                </c:pt>
                <c:pt idx="14613">
                  <c:v>-1.8120000000000001</c:v>
                </c:pt>
                <c:pt idx="14614">
                  <c:v>-1.8120000000000001</c:v>
                </c:pt>
                <c:pt idx="14615">
                  <c:v>-1.8120000000000001</c:v>
                </c:pt>
                <c:pt idx="14616">
                  <c:v>-1.8120000000000001</c:v>
                </c:pt>
                <c:pt idx="14617">
                  <c:v>-1.8120000000000001</c:v>
                </c:pt>
                <c:pt idx="14618">
                  <c:v>-1.8120000000000001</c:v>
                </c:pt>
                <c:pt idx="14619">
                  <c:v>-1.875</c:v>
                </c:pt>
                <c:pt idx="14620">
                  <c:v>-1.8120000000000001</c:v>
                </c:pt>
                <c:pt idx="14621">
                  <c:v>-1.8120000000000001</c:v>
                </c:pt>
                <c:pt idx="14622">
                  <c:v>-1.875</c:v>
                </c:pt>
                <c:pt idx="14623">
                  <c:v>-1.8120000000000001</c:v>
                </c:pt>
                <c:pt idx="14624">
                  <c:v>-1.875</c:v>
                </c:pt>
                <c:pt idx="14625">
                  <c:v>-1.875</c:v>
                </c:pt>
                <c:pt idx="14626">
                  <c:v>-1.875</c:v>
                </c:pt>
                <c:pt idx="14627">
                  <c:v>-1.875</c:v>
                </c:pt>
                <c:pt idx="14628">
                  <c:v>-1.875</c:v>
                </c:pt>
                <c:pt idx="14629">
                  <c:v>-1.875</c:v>
                </c:pt>
                <c:pt idx="14630">
                  <c:v>-1.875</c:v>
                </c:pt>
                <c:pt idx="14631">
                  <c:v>-1.875</c:v>
                </c:pt>
                <c:pt idx="14632">
                  <c:v>-1.875</c:v>
                </c:pt>
                <c:pt idx="14633">
                  <c:v>-1.875</c:v>
                </c:pt>
                <c:pt idx="14634">
                  <c:v>-1.9370000000000001</c:v>
                </c:pt>
                <c:pt idx="14635">
                  <c:v>-1.9370000000000001</c:v>
                </c:pt>
                <c:pt idx="14636">
                  <c:v>-1.9370000000000001</c:v>
                </c:pt>
                <c:pt idx="14637">
                  <c:v>-1.9370000000000001</c:v>
                </c:pt>
                <c:pt idx="14638">
                  <c:v>-1.9370000000000001</c:v>
                </c:pt>
                <c:pt idx="14639">
                  <c:v>-1.9370000000000001</c:v>
                </c:pt>
                <c:pt idx="14640">
                  <c:v>-1.9370000000000001</c:v>
                </c:pt>
                <c:pt idx="14641">
                  <c:v>-1.875</c:v>
                </c:pt>
                <c:pt idx="14642">
                  <c:v>-1.875</c:v>
                </c:pt>
                <c:pt idx="14643">
                  <c:v>-1.875</c:v>
                </c:pt>
                <c:pt idx="14644">
                  <c:v>-1.9370000000000001</c:v>
                </c:pt>
                <c:pt idx="14645">
                  <c:v>-1.9370000000000001</c:v>
                </c:pt>
                <c:pt idx="14646">
                  <c:v>-1.875</c:v>
                </c:pt>
                <c:pt idx="14647">
                  <c:v>-1.9370000000000001</c:v>
                </c:pt>
                <c:pt idx="14648">
                  <c:v>-1.875</c:v>
                </c:pt>
                <c:pt idx="14649">
                  <c:v>-1.9370000000000001</c:v>
                </c:pt>
                <c:pt idx="14650">
                  <c:v>-1.875</c:v>
                </c:pt>
                <c:pt idx="14651">
                  <c:v>-1.875</c:v>
                </c:pt>
                <c:pt idx="14652">
                  <c:v>-1.875</c:v>
                </c:pt>
                <c:pt idx="14653">
                  <c:v>-1.875</c:v>
                </c:pt>
                <c:pt idx="14654">
                  <c:v>-1.875</c:v>
                </c:pt>
                <c:pt idx="14655">
                  <c:v>-1.875</c:v>
                </c:pt>
                <c:pt idx="14656">
                  <c:v>-1.875</c:v>
                </c:pt>
                <c:pt idx="14657">
                  <c:v>-1.875</c:v>
                </c:pt>
                <c:pt idx="14658">
                  <c:v>-1.875</c:v>
                </c:pt>
                <c:pt idx="14659">
                  <c:v>-1.875</c:v>
                </c:pt>
                <c:pt idx="14660">
                  <c:v>-1.875</c:v>
                </c:pt>
                <c:pt idx="14661">
                  <c:v>-1.875</c:v>
                </c:pt>
                <c:pt idx="14662">
                  <c:v>-1.875</c:v>
                </c:pt>
                <c:pt idx="14663">
                  <c:v>-1.875</c:v>
                </c:pt>
                <c:pt idx="14664">
                  <c:v>-1.875</c:v>
                </c:pt>
                <c:pt idx="14665">
                  <c:v>-1.8120000000000001</c:v>
                </c:pt>
                <c:pt idx="14666">
                  <c:v>-1.875</c:v>
                </c:pt>
                <c:pt idx="14667">
                  <c:v>-1.875</c:v>
                </c:pt>
                <c:pt idx="14668">
                  <c:v>-1.875</c:v>
                </c:pt>
                <c:pt idx="14669">
                  <c:v>-1.875</c:v>
                </c:pt>
                <c:pt idx="14670">
                  <c:v>-1.875</c:v>
                </c:pt>
                <c:pt idx="14671">
                  <c:v>-1.875</c:v>
                </c:pt>
                <c:pt idx="14672">
                  <c:v>-1.875</c:v>
                </c:pt>
                <c:pt idx="14673">
                  <c:v>-1.875</c:v>
                </c:pt>
                <c:pt idx="14674">
                  <c:v>-1.8120000000000001</c:v>
                </c:pt>
                <c:pt idx="14675">
                  <c:v>-1.8120000000000001</c:v>
                </c:pt>
                <c:pt idx="14676">
                  <c:v>-1.75</c:v>
                </c:pt>
                <c:pt idx="14677">
                  <c:v>-1.6870000000000001</c:v>
                </c:pt>
                <c:pt idx="14678">
                  <c:v>-1.6870000000000001</c:v>
                </c:pt>
                <c:pt idx="14679">
                  <c:v>-1.625</c:v>
                </c:pt>
                <c:pt idx="14680">
                  <c:v>-1.625</c:v>
                </c:pt>
                <c:pt idx="14681">
                  <c:v>-1.625</c:v>
                </c:pt>
                <c:pt idx="14682">
                  <c:v>-1.5620000000000001</c:v>
                </c:pt>
                <c:pt idx="14683">
                  <c:v>-1.625</c:v>
                </c:pt>
                <c:pt idx="14684">
                  <c:v>-1.625</c:v>
                </c:pt>
                <c:pt idx="14685">
                  <c:v>-1.6870000000000001</c:v>
                </c:pt>
                <c:pt idx="14686">
                  <c:v>-1.6870000000000001</c:v>
                </c:pt>
                <c:pt idx="14687">
                  <c:v>-1.6870000000000001</c:v>
                </c:pt>
                <c:pt idx="14688">
                  <c:v>-1.6870000000000001</c:v>
                </c:pt>
                <c:pt idx="14689">
                  <c:v>-1.6870000000000001</c:v>
                </c:pt>
                <c:pt idx="14690">
                  <c:v>-1.6870000000000001</c:v>
                </c:pt>
                <c:pt idx="14691">
                  <c:v>-1.625</c:v>
                </c:pt>
                <c:pt idx="14692">
                  <c:v>-1.5620000000000001</c:v>
                </c:pt>
                <c:pt idx="14693">
                  <c:v>-1.5</c:v>
                </c:pt>
                <c:pt idx="14694">
                  <c:v>-1.5</c:v>
                </c:pt>
                <c:pt idx="14695">
                  <c:v>-1.5</c:v>
                </c:pt>
                <c:pt idx="14696">
                  <c:v>-1.4370000000000001</c:v>
                </c:pt>
                <c:pt idx="14697">
                  <c:v>-1.4370000000000001</c:v>
                </c:pt>
                <c:pt idx="14698">
                  <c:v>-1.5</c:v>
                </c:pt>
                <c:pt idx="14699">
                  <c:v>-1.5</c:v>
                </c:pt>
                <c:pt idx="14700">
                  <c:v>-1.5620000000000001</c:v>
                </c:pt>
                <c:pt idx="14701">
                  <c:v>-1.5620000000000001</c:v>
                </c:pt>
                <c:pt idx="14702">
                  <c:v>-1.5620000000000001</c:v>
                </c:pt>
                <c:pt idx="14703">
                  <c:v>-1.5620000000000001</c:v>
                </c:pt>
                <c:pt idx="14704">
                  <c:v>-1.5</c:v>
                </c:pt>
                <c:pt idx="14705">
                  <c:v>-1.5</c:v>
                </c:pt>
                <c:pt idx="14706">
                  <c:v>-1.625</c:v>
                </c:pt>
                <c:pt idx="14707">
                  <c:v>-1.6870000000000001</c:v>
                </c:pt>
                <c:pt idx="14708">
                  <c:v>-1.6870000000000001</c:v>
                </c:pt>
                <c:pt idx="14709">
                  <c:v>-1.6870000000000001</c:v>
                </c:pt>
                <c:pt idx="14710">
                  <c:v>-1.625</c:v>
                </c:pt>
                <c:pt idx="14711">
                  <c:v>-1.5620000000000001</c:v>
                </c:pt>
                <c:pt idx="14712">
                  <c:v>-1.5</c:v>
                </c:pt>
                <c:pt idx="14713">
                  <c:v>-1.5</c:v>
                </c:pt>
                <c:pt idx="14714">
                  <c:v>-1.5</c:v>
                </c:pt>
                <c:pt idx="14715">
                  <c:v>-1.5</c:v>
                </c:pt>
                <c:pt idx="14716">
                  <c:v>-1.5</c:v>
                </c:pt>
                <c:pt idx="14717">
                  <c:v>-1.5</c:v>
                </c:pt>
                <c:pt idx="14718">
                  <c:v>-1.5</c:v>
                </c:pt>
                <c:pt idx="14719">
                  <c:v>-1.5620000000000001</c:v>
                </c:pt>
                <c:pt idx="14720">
                  <c:v>-1.5620000000000001</c:v>
                </c:pt>
                <c:pt idx="14721">
                  <c:v>-1.5620000000000001</c:v>
                </c:pt>
                <c:pt idx="14722">
                  <c:v>-1.5620000000000001</c:v>
                </c:pt>
                <c:pt idx="14723">
                  <c:v>-1.5620000000000001</c:v>
                </c:pt>
                <c:pt idx="14724">
                  <c:v>-1.5620000000000001</c:v>
                </c:pt>
                <c:pt idx="14725">
                  <c:v>-1.5620000000000001</c:v>
                </c:pt>
                <c:pt idx="14726">
                  <c:v>-1.625</c:v>
                </c:pt>
                <c:pt idx="14727">
                  <c:v>-1.625</c:v>
                </c:pt>
                <c:pt idx="14728">
                  <c:v>-1.625</c:v>
                </c:pt>
                <c:pt idx="14729">
                  <c:v>-1.6870000000000001</c:v>
                </c:pt>
                <c:pt idx="14730">
                  <c:v>-1.6870000000000001</c:v>
                </c:pt>
                <c:pt idx="14731">
                  <c:v>-1.6870000000000001</c:v>
                </c:pt>
                <c:pt idx="14732">
                  <c:v>-1.6870000000000001</c:v>
                </c:pt>
                <c:pt idx="14733">
                  <c:v>-1.6870000000000001</c:v>
                </c:pt>
                <c:pt idx="14734">
                  <c:v>-1.6870000000000001</c:v>
                </c:pt>
                <c:pt idx="14735">
                  <c:v>-1.75</c:v>
                </c:pt>
                <c:pt idx="14736">
                  <c:v>-1.75</c:v>
                </c:pt>
                <c:pt idx="14737">
                  <c:v>-1.75</c:v>
                </c:pt>
                <c:pt idx="14738">
                  <c:v>-1.75</c:v>
                </c:pt>
                <c:pt idx="14739">
                  <c:v>-1.75</c:v>
                </c:pt>
                <c:pt idx="14740">
                  <c:v>-1.75</c:v>
                </c:pt>
                <c:pt idx="14741">
                  <c:v>-1.75</c:v>
                </c:pt>
                <c:pt idx="14742">
                  <c:v>-1.75</c:v>
                </c:pt>
                <c:pt idx="14743">
                  <c:v>-1.75</c:v>
                </c:pt>
                <c:pt idx="14744">
                  <c:v>-1.75</c:v>
                </c:pt>
                <c:pt idx="14745">
                  <c:v>-1.8120000000000001</c:v>
                </c:pt>
                <c:pt idx="14746">
                  <c:v>-1.75</c:v>
                </c:pt>
                <c:pt idx="14747">
                  <c:v>-1.8120000000000001</c:v>
                </c:pt>
                <c:pt idx="14748">
                  <c:v>-1.8120000000000001</c:v>
                </c:pt>
                <c:pt idx="14749">
                  <c:v>-1.75</c:v>
                </c:pt>
                <c:pt idx="14750">
                  <c:v>-1.8120000000000001</c:v>
                </c:pt>
                <c:pt idx="14751">
                  <c:v>-1.8120000000000001</c:v>
                </c:pt>
                <c:pt idx="14752">
                  <c:v>-1.8120000000000001</c:v>
                </c:pt>
                <c:pt idx="14753">
                  <c:v>-1.8120000000000001</c:v>
                </c:pt>
                <c:pt idx="14754">
                  <c:v>-1.8120000000000001</c:v>
                </c:pt>
                <c:pt idx="14755">
                  <c:v>-1.8120000000000001</c:v>
                </c:pt>
                <c:pt idx="14756">
                  <c:v>-1.8120000000000001</c:v>
                </c:pt>
                <c:pt idx="14757">
                  <c:v>-1.8120000000000001</c:v>
                </c:pt>
                <c:pt idx="14758">
                  <c:v>-1.8120000000000001</c:v>
                </c:pt>
                <c:pt idx="14759">
                  <c:v>-1.875</c:v>
                </c:pt>
                <c:pt idx="14760">
                  <c:v>-1.875</c:v>
                </c:pt>
                <c:pt idx="14761">
                  <c:v>-1.8120000000000001</c:v>
                </c:pt>
                <c:pt idx="14762">
                  <c:v>-1.875</c:v>
                </c:pt>
                <c:pt idx="14763">
                  <c:v>-1.875</c:v>
                </c:pt>
                <c:pt idx="14764">
                  <c:v>-1.875</c:v>
                </c:pt>
                <c:pt idx="14765">
                  <c:v>-1.875</c:v>
                </c:pt>
                <c:pt idx="14766">
                  <c:v>-1.875</c:v>
                </c:pt>
                <c:pt idx="14767">
                  <c:v>-1.875</c:v>
                </c:pt>
                <c:pt idx="14768">
                  <c:v>-1.875</c:v>
                </c:pt>
                <c:pt idx="14769">
                  <c:v>-1.875</c:v>
                </c:pt>
                <c:pt idx="14770">
                  <c:v>-1.8120000000000001</c:v>
                </c:pt>
                <c:pt idx="14771">
                  <c:v>-1.8120000000000001</c:v>
                </c:pt>
                <c:pt idx="14772">
                  <c:v>-1.8120000000000001</c:v>
                </c:pt>
                <c:pt idx="14773">
                  <c:v>-1.8120000000000001</c:v>
                </c:pt>
                <c:pt idx="14774">
                  <c:v>-1.8120000000000001</c:v>
                </c:pt>
                <c:pt idx="14775">
                  <c:v>-1.8120000000000001</c:v>
                </c:pt>
                <c:pt idx="14776">
                  <c:v>-1.8120000000000001</c:v>
                </c:pt>
                <c:pt idx="14777">
                  <c:v>-1.8120000000000001</c:v>
                </c:pt>
                <c:pt idx="14778">
                  <c:v>-1.8120000000000001</c:v>
                </c:pt>
                <c:pt idx="14779">
                  <c:v>-1.8120000000000001</c:v>
                </c:pt>
                <c:pt idx="14780">
                  <c:v>-1.8120000000000001</c:v>
                </c:pt>
                <c:pt idx="14781">
                  <c:v>-1.8120000000000001</c:v>
                </c:pt>
                <c:pt idx="14782">
                  <c:v>-1.8120000000000001</c:v>
                </c:pt>
                <c:pt idx="14783">
                  <c:v>-1.8120000000000001</c:v>
                </c:pt>
                <c:pt idx="14784">
                  <c:v>-1.8120000000000001</c:v>
                </c:pt>
                <c:pt idx="14785">
                  <c:v>-1.8120000000000001</c:v>
                </c:pt>
                <c:pt idx="14786">
                  <c:v>-1.8120000000000001</c:v>
                </c:pt>
                <c:pt idx="14787">
                  <c:v>-1.8120000000000001</c:v>
                </c:pt>
                <c:pt idx="14788">
                  <c:v>-1.8120000000000001</c:v>
                </c:pt>
                <c:pt idx="14789">
                  <c:v>-1.8120000000000001</c:v>
                </c:pt>
                <c:pt idx="14790">
                  <c:v>-1.8120000000000001</c:v>
                </c:pt>
                <c:pt idx="14791">
                  <c:v>-1.8120000000000001</c:v>
                </c:pt>
                <c:pt idx="14792">
                  <c:v>-1.8120000000000001</c:v>
                </c:pt>
                <c:pt idx="14793">
                  <c:v>-1.8120000000000001</c:v>
                </c:pt>
                <c:pt idx="14794">
                  <c:v>-1.8120000000000001</c:v>
                </c:pt>
                <c:pt idx="14795">
                  <c:v>-1.8120000000000001</c:v>
                </c:pt>
                <c:pt idx="14796">
                  <c:v>-1.75</c:v>
                </c:pt>
                <c:pt idx="14797">
                  <c:v>-1.75</c:v>
                </c:pt>
                <c:pt idx="14798">
                  <c:v>-1.75</c:v>
                </c:pt>
                <c:pt idx="14799">
                  <c:v>-1.75</c:v>
                </c:pt>
                <c:pt idx="14800">
                  <c:v>-1.6870000000000001</c:v>
                </c:pt>
                <c:pt idx="14801">
                  <c:v>-1.6870000000000001</c:v>
                </c:pt>
                <c:pt idx="14802">
                  <c:v>-1.6870000000000001</c:v>
                </c:pt>
                <c:pt idx="14803">
                  <c:v>-1.6870000000000001</c:v>
                </c:pt>
                <c:pt idx="14804">
                  <c:v>-1.6870000000000001</c:v>
                </c:pt>
                <c:pt idx="14805">
                  <c:v>-1.75</c:v>
                </c:pt>
                <c:pt idx="14806">
                  <c:v>-1.75</c:v>
                </c:pt>
                <c:pt idx="14807">
                  <c:v>-1.75</c:v>
                </c:pt>
                <c:pt idx="14808">
                  <c:v>-1.75</c:v>
                </c:pt>
                <c:pt idx="14809">
                  <c:v>-1.75</c:v>
                </c:pt>
                <c:pt idx="14810">
                  <c:v>-1.75</c:v>
                </c:pt>
                <c:pt idx="14811">
                  <c:v>-1.75</c:v>
                </c:pt>
                <c:pt idx="14812">
                  <c:v>-1.75</c:v>
                </c:pt>
                <c:pt idx="14813">
                  <c:v>-1.75</c:v>
                </c:pt>
                <c:pt idx="14814">
                  <c:v>-1.75</c:v>
                </c:pt>
                <c:pt idx="14815">
                  <c:v>-1.75</c:v>
                </c:pt>
                <c:pt idx="14816">
                  <c:v>-1.75</c:v>
                </c:pt>
                <c:pt idx="14817">
                  <c:v>-1.8120000000000001</c:v>
                </c:pt>
                <c:pt idx="14818">
                  <c:v>-1.75</c:v>
                </c:pt>
                <c:pt idx="14819">
                  <c:v>-1.75</c:v>
                </c:pt>
                <c:pt idx="14820">
                  <c:v>-1.75</c:v>
                </c:pt>
                <c:pt idx="14821">
                  <c:v>-1.8120000000000001</c:v>
                </c:pt>
                <c:pt idx="14822">
                  <c:v>-1.75</c:v>
                </c:pt>
                <c:pt idx="14823">
                  <c:v>-1.8120000000000001</c:v>
                </c:pt>
                <c:pt idx="14824">
                  <c:v>-1.8120000000000001</c:v>
                </c:pt>
                <c:pt idx="14825">
                  <c:v>-1.75</c:v>
                </c:pt>
                <c:pt idx="14826">
                  <c:v>-1.8120000000000001</c:v>
                </c:pt>
                <c:pt idx="14827">
                  <c:v>-1.75</c:v>
                </c:pt>
                <c:pt idx="14828">
                  <c:v>-1.8120000000000001</c:v>
                </c:pt>
                <c:pt idx="14829">
                  <c:v>-1.75</c:v>
                </c:pt>
                <c:pt idx="14830">
                  <c:v>-1.8120000000000001</c:v>
                </c:pt>
                <c:pt idx="14831">
                  <c:v>-1.8120000000000001</c:v>
                </c:pt>
                <c:pt idx="14832">
                  <c:v>-1.8120000000000001</c:v>
                </c:pt>
                <c:pt idx="14833">
                  <c:v>-1.8120000000000001</c:v>
                </c:pt>
                <c:pt idx="14834">
                  <c:v>-1.8120000000000001</c:v>
                </c:pt>
                <c:pt idx="14835">
                  <c:v>-1.8120000000000001</c:v>
                </c:pt>
                <c:pt idx="14836">
                  <c:v>-1.8120000000000001</c:v>
                </c:pt>
                <c:pt idx="14837">
                  <c:v>-1.8120000000000001</c:v>
                </c:pt>
                <c:pt idx="14838">
                  <c:v>-1.8120000000000001</c:v>
                </c:pt>
                <c:pt idx="14839">
                  <c:v>-1.8120000000000001</c:v>
                </c:pt>
                <c:pt idx="14840">
                  <c:v>-1.8120000000000001</c:v>
                </c:pt>
                <c:pt idx="14841">
                  <c:v>-1.875</c:v>
                </c:pt>
                <c:pt idx="14842">
                  <c:v>-1.875</c:v>
                </c:pt>
                <c:pt idx="14843">
                  <c:v>-1.875</c:v>
                </c:pt>
                <c:pt idx="14844">
                  <c:v>-1.875</c:v>
                </c:pt>
                <c:pt idx="14845">
                  <c:v>-1.875</c:v>
                </c:pt>
                <c:pt idx="14846">
                  <c:v>-1.8120000000000001</c:v>
                </c:pt>
                <c:pt idx="14847">
                  <c:v>-1.8120000000000001</c:v>
                </c:pt>
                <c:pt idx="14848">
                  <c:v>-1.8120000000000001</c:v>
                </c:pt>
                <c:pt idx="14849">
                  <c:v>-1.75</c:v>
                </c:pt>
                <c:pt idx="14850">
                  <c:v>-1.8120000000000001</c:v>
                </c:pt>
                <c:pt idx="14851">
                  <c:v>-1.75</c:v>
                </c:pt>
                <c:pt idx="14852">
                  <c:v>-1.75</c:v>
                </c:pt>
                <c:pt idx="14853">
                  <c:v>-1.75</c:v>
                </c:pt>
                <c:pt idx="14854">
                  <c:v>-1.75</c:v>
                </c:pt>
                <c:pt idx="14855">
                  <c:v>-1.75</c:v>
                </c:pt>
                <c:pt idx="14856">
                  <c:v>-1.75</c:v>
                </c:pt>
                <c:pt idx="14857">
                  <c:v>-1.75</c:v>
                </c:pt>
                <c:pt idx="14858">
                  <c:v>-1.75</c:v>
                </c:pt>
                <c:pt idx="14859">
                  <c:v>-1.75</c:v>
                </c:pt>
                <c:pt idx="14860">
                  <c:v>-1.75</c:v>
                </c:pt>
                <c:pt idx="14861">
                  <c:v>-1.75</c:v>
                </c:pt>
                <c:pt idx="14862">
                  <c:v>-1.75</c:v>
                </c:pt>
                <c:pt idx="14863">
                  <c:v>-1.75</c:v>
                </c:pt>
                <c:pt idx="14864">
                  <c:v>-1.75</c:v>
                </c:pt>
                <c:pt idx="14865">
                  <c:v>-1.8120000000000001</c:v>
                </c:pt>
                <c:pt idx="14866">
                  <c:v>-1.8120000000000001</c:v>
                </c:pt>
                <c:pt idx="14867">
                  <c:v>-1.8120000000000001</c:v>
                </c:pt>
                <c:pt idx="14868">
                  <c:v>-1.8120000000000001</c:v>
                </c:pt>
                <c:pt idx="14869">
                  <c:v>-1.8120000000000001</c:v>
                </c:pt>
                <c:pt idx="14870">
                  <c:v>-1.8120000000000001</c:v>
                </c:pt>
                <c:pt idx="14871">
                  <c:v>-1.8120000000000001</c:v>
                </c:pt>
                <c:pt idx="14872">
                  <c:v>-1.8120000000000001</c:v>
                </c:pt>
                <c:pt idx="14873">
                  <c:v>-1.8120000000000001</c:v>
                </c:pt>
                <c:pt idx="14874">
                  <c:v>-1.8120000000000001</c:v>
                </c:pt>
                <c:pt idx="14875">
                  <c:v>-1.8120000000000001</c:v>
                </c:pt>
                <c:pt idx="14876">
                  <c:v>-1.8120000000000001</c:v>
                </c:pt>
                <c:pt idx="14877">
                  <c:v>-1.8120000000000001</c:v>
                </c:pt>
                <c:pt idx="14878">
                  <c:v>-1.8120000000000001</c:v>
                </c:pt>
                <c:pt idx="14879">
                  <c:v>-1.8120000000000001</c:v>
                </c:pt>
                <c:pt idx="14880">
                  <c:v>-1.8120000000000001</c:v>
                </c:pt>
                <c:pt idx="14881">
                  <c:v>-1.8120000000000001</c:v>
                </c:pt>
                <c:pt idx="14882">
                  <c:v>-1.8120000000000001</c:v>
                </c:pt>
                <c:pt idx="14883">
                  <c:v>-1.8120000000000001</c:v>
                </c:pt>
                <c:pt idx="14884">
                  <c:v>-1.8120000000000001</c:v>
                </c:pt>
                <c:pt idx="14885">
                  <c:v>-1.875</c:v>
                </c:pt>
                <c:pt idx="14886">
                  <c:v>-1.8120000000000001</c:v>
                </c:pt>
                <c:pt idx="14887">
                  <c:v>-1.8120000000000001</c:v>
                </c:pt>
                <c:pt idx="14888">
                  <c:v>-1.8120000000000001</c:v>
                </c:pt>
                <c:pt idx="14889">
                  <c:v>-1.8120000000000001</c:v>
                </c:pt>
                <c:pt idx="14890">
                  <c:v>-1.8120000000000001</c:v>
                </c:pt>
                <c:pt idx="14891">
                  <c:v>-1.75</c:v>
                </c:pt>
                <c:pt idx="14892">
                  <c:v>-1.8120000000000001</c:v>
                </c:pt>
                <c:pt idx="14893">
                  <c:v>-1.75</c:v>
                </c:pt>
                <c:pt idx="14894">
                  <c:v>-1.8120000000000001</c:v>
                </c:pt>
                <c:pt idx="14895">
                  <c:v>-1.8120000000000001</c:v>
                </c:pt>
                <c:pt idx="14896">
                  <c:v>-1.8120000000000001</c:v>
                </c:pt>
                <c:pt idx="14897">
                  <c:v>-1.8120000000000001</c:v>
                </c:pt>
                <c:pt idx="14898">
                  <c:v>-1.8120000000000001</c:v>
                </c:pt>
                <c:pt idx="14899">
                  <c:v>-1.8120000000000001</c:v>
                </c:pt>
                <c:pt idx="14900">
                  <c:v>-1.8120000000000001</c:v>
                </c:pt>
                <c:pt idx="14901">
                  <c:v>-1.8120000000000001</c:v>
                </c:pt>
                <c:pt idx="14902">
                  <c:v>-1.75</c:v>
                </c:pt>
                <c:pt idx="14903">
                  <c:v>-1.75</c:v>
                </c:pt>
                <c:pt idx="14904">
                  <c:v>-1.75</c:v>
                </c:pt>
                <c:pt idx="14905">
                  <c:v>-1.75</c:v>
                </c:pt>
                <c:pt idx="14906">
                  <c:v>-1.75</c:v>
                </c:pt>
                <c:pt idx="14907">
                  <c:v>-1.75</c:v>
                </c:pt>
                <c:pt idx="14908">
                  <c:v>-1.6870000000000001</c:v>
                </c:pt>
                <c:pt idx="14909">
                  <c:v>-1.625</c:v>
                </c:pt>
                <c:pt idx="14910">
                  <c:v>-1.5620000000000001</c:v>
                </c:pt>
                <c:pt idx="14911">
                  <c:v>-1.5</c:v>
                </c:pt>
                <c:pt idx="14912">
                  <c:v>-1.5</c:v>
                </c:pt>
                <c:pt idx="14913">
                  <c:v>-1.5</c:v>
                </c:pt>
                <c:pt idx="14914">
                  <c:v>-1.5</c:v>
                </c:pt>
                <c:pt idx="14915">
                  <c:v>-1.5</c:v>
                </c:pt>
                <c:pt idx="14916">
                  <c:v>-1.375</c:v>
                </c:pt>
                <c:pt idx="14917">
                  <c:v>-1.375</c:v>
                </c:pt>
                <c:pt idx="14918">
                  <c:v>-1.375</c:v>
                </c:pt>
                <c:pt idx="14919">
                  <c:v>-1.375</c:v>
                </c:pt>
                <c:pt idx="14920">
                  <c:v>-1.375</c:v>
                </c:pt>
                <c:pt idx="14921">
                  <c:v>-1.25</c:v>
                </c:pt>
                <c:pt idx="14922">
                  <c:v>-1.25</c:v>
                </c:pt>
                <c:pt idx="14923">
                  <c:v>-1.25</c:v>
                </c:pt>
                <c:pt idx="14924">
                  <c:v>-1.1870000000000001</c:v>
                </c:pt>
                <c:pt idx="14925">
                  <c:v>-1.1870000000000001</c:v>
                </c:pt>
                <c:pt idx="14926">
                  <c:v>-1.25</c:v>
                </c:pt>
                <c:pt idx="14927">
                  <c:v>-1.3120000000000001</c:v>
                </c:pt>
                <c:pt idx="14928">
                  <c:v>-1.3120000000000001</c:v>
                </c:pt>
                <c:pt idx="14929">
                  <c:v>-1.3120000000000001</c:v>
                </c:pt>
                <c:pt idx="14930">
                  <c:v>-1.375</c:v>
                </c:pt>
                <c:pt idx="14931">
                  <c:v>-1.375</c:v>
                </c:pt>
                <c:pt idx="14932">
                  <c:v>-1.4370000000000001</c:v>
                </c:pt>
                <c:pt idx="14933">
                  <c:v>-1.4370000000000001</c:v>
                </c:pt>
                <c:pt idx="14934">
                  <c:v>-1.5</c:v>
                </c:pt>
                <c:pt idx="14935">
                  <c:v>-1.5</c:v>
                </c:pt>
                <c:pt idx="14936">
                  <c:v>-1.5620000000000001</c:v>
                </c:pt>
                <c:pt idx="14937">
                  <c:v>-1.5620000000000001</c:v>
                </c:pt>
                <c:pt idx="14938">
                  <c:v>-1.4370000000000001</c:v>
                </c:pt>
                <c:pt idx="14939">
                  <c:v>-1.375</c:v>
                </c:pt>
                <c:pt idx="14940">
                  <c:v>-1.3120000000000001</c:v>
                </c:pt>
                <c:pt idx="14941">
                  <c:v>-1.3120000000000001</c:v>
                </c:pt>
                <c:pt idx="14942">
                  <c:v>-1.25</c:v>
                </c:pt>
                <c:pt idx="14943">
                  <c:v>-1.25</c:v>
                </c:pt>
                <c:pt idx="14944">
                  <c:v>-1.375</c:v>
                </c:pt>
                <c:pt idx="14945">
                  <c:v>-1.4370000000000001</c:v>
                </c:pt>
                <c:pt idx="14946">
                  <c:v>-1.5</c:v>
                </c:pt>
                <c:pt idx="14947">
                  <c:v>-1.5620000000000001</c:v>
                </c:pt>
                <c:pt idx="14948">
                  <c:v>-1.4370000000000001</c:v>
                </c:pt>
                <c:pt idx="14949">
                  <c:v>-1.4370000000000001</c:v>
                </c:pt>
                <c:pt idx="14950">
                  <c:v>-1.375</c:v>
                </c:pt>
                <c:pt idx="14951">
                  <c:v>-1.4370000000000001</c:v>
                </c:pt>
                <c:pt idx="14952">
                  <c:v>-1.4370000000000001</c:v>
                </c:pt>
                <c:pt idx="14953">
                  <c:v>-1.4370000000000001</c:v>
                </c:pt>
                <c:pt idx="14954">
                  <c:v>-1.4370000000000001</c:v>
                </c:pt>
                <c:pt idx="14955">
                  <c:v>-1.4370000000000001</c:v>
                </c:pt>
                <c:pt idx="14956">
                  <c:v>-1.5</c:v>
                </c:pt>
                <c:pt idx="14957">
                  <c:v>-1.5</c:v>
                </c:pt>
                <c:pt idx="14958">
                  <c:v>-1.5</c:v>
                </c:pt>
                <c:pt idx="14959">
                  <c:v>-1.5</c:v>
                </c:pt>
                <c:pt idx="14960">
                  <c:v>-1.5620000000000001</c:v>
                </c:pt>
                <c:pt idx="14961">
                  <c:v>-1.5620000000000001</c:v>
                </c:pt>
                <c:pt idx="14962">
                  <c:v>-1.5620000000000001</c:v>
                </c:pt>
                <c:pt idx="14963">
                  <c:v>-1.5620000000000001</c:v>
                </c:pt>
                <c:pt idx="14964">
                  <c:v>-1.5620000000000001</c:v>
                </c:pt>
                <c:pt idx="14965">
                  <c:v>-1.5620000000000001</c:v>
                </c:pt>
                <c:pt idx="14966">
                  <c:v>-1.625</c:v>
                </c:pt>
                <c:pt idx="14967">
                  <c:v>-1.625</c:v>
                </c:pt>
                <c:pt idx="14968">
                  <c:v>-1.625</c:v>
                </c:pt>
                <c:pt idx="14969">
                  <c:v>-1.625</c:v>
                </c:pt>
                <c:pt idx="14970">
                  <c:v>-1.625</c:v>
                </c:pt>
                <c:pt idx="14971">
                  <c:v>-1.625</c:v>
                </c:pt>
                <c:pt idx="14972">
                  <c:v>-1.625</c:v>
                </c:pt>
                <c:pt idx="14973">
                  <c:v>-1.5620000000000001</c:v>
                </c:pt>
                <c:pt idx="14974">
                  <c:v>-1.625</c:v>
                </c:pt>
                <c:pt idx="14975">
                  <c:v>-1.625</c:v>
                </c:pt>
                <c:pt idx="14976">
                  <c:v>-1.625</c:v>
                </c:pt>
                <c:pt idx="14977">
                  <c:v>-1.625</c:v>
                </c:pt>
                <c:pt idx="14978">
                  <c:v>-1.625</c:v>
                </c:pt>
                <c:pt idx="14979">
                  <c:v>-1.625</c:v>
                </c:pt>
                <c:pt idx="14980">
                  <c:v>-1.625</c:v>
                </c:pt>
                <c:pt idx="14981">
                  <c:v>-1.625</c:v>
                </c:pt>
                <c:pt idx="14982">
                  <c:v>-1.625</c:v>
                </c:pt>
                <c:pt idx="14983">
                  <c:v>-1.625</c:v>
                </c:pt>
                <c:pt idx="14984">
                  <c:v>-1.625</c:v>
                </c:pt>
                <c:pt idx="14985">
                  <c:v>-1.625</c:v>
                </c:pt>
                <c:pt idx="14986">
                  <c:v>-1.625</c:v>
                </c:pt>
                <c:pt idx="14987">
                  <c:v>-1.625</c:v>
                </c:pt>
                <c:pt idx="14988">
                  <c:v>-1.625</c:v>
                </c:pt>
                <c:pt idx="14989">
                  <c:v>-1.625</c:v>
                </c:pt>
                <c:pt idx="14990">
                  <c:v>-1.625</c:v>
                </c:pt>
                <c:pt idx="14991">
                  <c:v>-1.625</c:v>
                </c:pt>
                <c:pt idx="14992">
                  <c:v>-1.625</c:v>
                </c:pt>
                <c:pt idx="14993">
                  <c:v>-1.625</c:v>
                </c:pt>
                <c:pt idx="14994">
                  <c:v>-1.625</c:v>
                </c:pt>
                <c:pt idx="14995">
                  <c:v>-1.625</c:v>
                </c:pt>
                <c:pt idx="14996">
                  <c:v>-1.625</c:v>
                </c:pt>
                <c:pt idx="14997">
                  <c:v>-1.5620000000000001</c:v>
                </c:pt>
                <c:pt idx="14998">
                  <c:v>-1.625</c:v>
                </c:pt>
                <c:pt idx="14999">
                  <c:v>-1.625</c:v>
                </c:pt>
                <c:pt idx="15000">
                  <c:v>-1.625</c:v>
                </c:pt>
                <c:pt idx="15001">
                  <c:v>-1.625</c:v>
                </c:pt>
                <c:pt idx="15002">
                  <c:v>-1.625</c:v>
                </c:pt>
                <c:pt idx="15003">
                  <c:v>-1.625</c:v>
                </c:pt>
                <c:pt idx="15004">
                  <c:v>-1.625</c:v>
                </c:pt>
                <c:pt idx="15005">
                  <c:v>-1.625</c:v>
                </c:pt>
                <c:pt idx="15006">
                  <c:v>-1.625</c:v>
                </c:pt>
                <c:pt idx="15007">
                  <c:v>-1.625</c:v>
                </c:pt>
                <c:pt idx="15008">
                  <c:v>-1.625</c:v>
                </c:pt>
                <c:pt idx="15009">
                  <c:v>-1.625</c:v>
                </c:pt>
                <c:pt idx="15010">
                  <c:v>-1.6870000000000001</c:v>
                </c:pt>
                <c:pt idx="15011">
                  <c:v>-1.6870000000000001</c:v>
                </c:pt>
                <c:pt idx="15012">
                  <c:v>-1.75</c:v>
                </c:pt>
                <c:pt idx="15013">
                  <c:v>-1.75</c:v>
                </c:pt>
                <c:pt idx="15014">
                  <c:v>-1.75</c:v>
                </c:pt>
                <c:pt idx="15015">
                  <c:v>-1.75</c:v>
                </c:pt>
                <c:pt idx="15016">
                  <c:v>-1.75</c:v>
                </c:pt>
                <c:pt idx="15017">
                  <c:v>-1.75</c:v>
                </c:pt>
                <c:pt idx="15018">
                  <c:v>-1.75</c:v>
                </c:pt>
                <c:pt idx="15019">
                  <c:v>-1.75</c:v>
                </c:pt>
                <c:pt idx="15020">
                  <c:v>-1.8120000000000001</c:v>
                </c:pt>
                <c:pt idx="15021">
                  <c:v>-1.8120000000000001</c:v>
                </c:pt>
                <c:pt idx="15022">
                  <c:v>-1.8120000000000001</c:v>
                </c:pt>
                <c:pt idx="15023">
                  <c:v>-1.8120000000000001</c:v>
                </c:pt>
                <c:pt idx="15024">
                  <c:v>-1.8120000000000001</c:v>
                </c:pt>
                <c:pt idx="15025">
                  <c:v>-1.8120000000000001</c:v>
                </c:pt>
                <c:pt idx="15026">
                  <c:v>-1.8120000000000001</c:v>
                </c:pt>
                <c:pt idx="15027">
                  <c:v>-1.8120000000000001</c:v>
                </c:pt>
                <c:pt idx="15028">
                  <c:v>-1.8120000000000001</c:v>
                </c:pt>
                <c:pt idx="15029">
                  <c:v>-1.8120000000000001</c:v>
                </c:pt>
                <c:pt idx="15030">
                  <c:v>-1.8120000000000001</c:v>
                </c:pt>
                <c:pt idx="15031">
                  <c:v>-1.8120000000000001</c:v>
                </c:pt>
                <c:pt idx="15032">
                  <c:v>-1.8120000000000001</c:v>
                </c:pt>
                <c:pt idx="15033">
                  <c:v>-1.8120000000000001</c:v>
                </c:pt>
                <c:pt idx="15034">
                  <c:v>-1.8120000000000001</c:v>
                </c:pt>
                <c:pt idx="15035">
                  <c:v>-1.8120000000000001</c:v>
                </c:pt>
                <c:pt idx="15036">
                  <c:v>-1.8120000000000001</c:v>
                </c:pt>
                <c:pt idx="15037">
                  <c:v>-1.8120000000000001</c:v>
                </c:pt>
                <c:pt idx="15038">
                  <c:v>-1.8120000000000001</c:v>
                </c:pt>
                <c:pt idx="15039">
                  <c:v>-1.8120000000000001</c:v>
                </c:pt>
                <c:pt idx="15040">
                  <c:v>-1.8120000000000001</c:v>
                </c:pt>
                <c:pt idx="15041">
                  <c:v>-1.8120000000000001</c:v>
                </c:pt>
                <c:pt idx="15042">
                  <c:v>-1.8120000000000001</c:v>
                </c:pt>
                <c:pt idx="15043">
                  <c:v>-1.8120000000000001</c:v>
                </c:pt>
                <c:pt idx="15044">
                  <c:v>-1.875</c:v>
                </c:pt>
                <c:pt idx="15045">
                  <c:v>-1.8120000000000001</c:v>
                </c:pt>
                <c:pt idx="15046">
                  <c:v>-1.8120000000000001</c:v>
                </c:pt>
                <c:pt idx="15047">
                  <c:v>-1.8120000000000001</c:v>
                </c:pt>
                <c:pt idx="15048">
                  <c:v>-1.8120000000000001</c:v>
                </c:pt>
                <c:pt idx="15049">
                  <c:v>-1.8120000000000001</c:v>
                </c:pt>
                <c:pt idx="15050">
                  <c:v>-1.8120000000000001</c:v>
                </c:pt>
                <c:pt idx="15051">
                  <c:v>-1.8120000000000001</c:v>
                </c:pt>
                <c:pt idx="15052">
                  <c:v>-1.8120000000000001</c:v>
                </c:pt>
                <c:pt idx="15053">
                  <c:v>-1.8120000000000001</c:v>
                </c:pt>
                <c:pt idx="15054">
                  <c:v>-1.8120000000000001</c:v>
                </c:pt>
                <c:pt idx="15055">
                  <c:v>-1.8120000000000001</c:v>
                </c:pt>
                <c:pt idx="15056">
                  <c:v>-1.8120000000000001</c:v>
                </c:pt>
                <c:pt idx="15057">
                  <c:v>-1.8120000000000001</c:v>
                </c:pt>
                <c:pt idx="15058">
                  <c:v>-1.8120000000000001</c:v>
                </c:pt>
                <c:pt idx="15059">
                  <c:v>-1.8120000000000001</c:v>
                </c:pt>
                <c:pt idx="15060">
                  <c:v>-1.8120000000000001</c:v>
                </c:pt>
                <c:pt idx="15061">
                  <c:v>-1.8120000000000001</c:v>
                </c:pt>
                <c:pt idx="15062">
                  <c:v>-1.8120000000000001</c:v>
                </c:pt>
                <c:pt idx="15063">
                  <c:v>-1.8120000000000001</c:v>
                </c:pt>
                <c:pt idx="15064">
                  <c:v>-1.8120000000000001</c:v>
                </c:pt>
                <c:pt idx="15065">
                  <c:v>-1.8120000000000001</c:v>
                </c:pt>
                <c:pt idx="15066">
                  <c:v>-1.8120000000000001</c:v>
                </c:pt>
                <c:pt idx="15067">
                  <c:v>-1.8120000000000001</c:v>
                </c:pt>
                <c:pt idx="15068">
                  <c:v>-1.8120000000000001</c:v>
                </c:pt>
                <c:pt idx="15069">
                  <c:v>-1.8120000000000001</c:v>
                </c:pt>
                <c:pt idx="15070">
                  <c:v>-1.8120000000000001</c:v>
                </c:pt>
                <c:pt idx="15071">
                  <c:v>-1.8120000000000001</c:v>
                </c:pt>
                <c:pt idx="15072">
                  <c:v>-1.75</c:v>
                </c:pt>
                <c:pt idx="15073">
                  <c:v>-1.8120000000000001</c:v>
                </c:pt>
                <c:pt idx="15074">
                  <c:v>-1.8120000000000001</c:v>
                </c:pt>
                <c:pt idx="15075">
                  <c:v>-1.8120000000000001</c:v>
                </c:pt>
                <c:pt idx="15076">
                  <c:v>-1.75</c:v>
                </c:pt>
                <c:pt idx="15077">
                  <c:v>-1.75</c:v>
                </c:pt>
                <c:pt idx="15078">
                  <c:v>-1.75</c:v>
                </c:pt>
                <c:pt idx="15079">
                  <c:v>-1.8120000000000001</c:v>
                </c:pt>
                <c:pt idx="15080">
                  <c:v>-1.75</c:v>
                </c:pt>
                <c:pt idx="15081">
                  <c:v>-1.75</c:v>
                </c:pt>
                <c:pt idx="15082">
                  <c:v>-1.8120000000000001</c:v>
                </c:pt>
                <c:pt idx="15083">
                  <c:v>-1.8120000000000001</c:v>
                </c:pt>
                <c:pt idx="15084">
                  <c:v>-1.75</c:v>
                </c:pt>
                <c:pt idx="15085">
                  <c:v>-1.8120000000000001</c:v>
                </c:pt>
                <c:pt idx="15086">
                  <c:v>-1.75</c:v>
                </c:pt>
                <c:pt idx="15087">
                  <c:v>-1.8120000000000001</c:v>
                </c:pt>
                <c:pt idx="15088">
                  <c:v>-1.75</c:v>
                </c:pt>
                <c:pt idx="15089">
                  <c:v>-1.75</c:v>
                </c:pt>
                <c:pt idx="15090">
                  <c:v>-1.75</c:v>
                </c:pt>
                <c:pt idx="15091">
                  <c:v>-1.75</c:v>
                </c:pt>
                <c:pt idx="15092">
                  <c:v>-1.75</c:v>
                </c:pt>
                <c:pt idx="15093">
                  <c:v>-1.75</c:v>
                </c:pt>
                <c:pt idx="15094">
                  <c:v>-1.75</c:v>
                </c:pt>
                <c:pt idx="15095">
                  <c:v>-1.6870000000000001</c:v>
                </c:pt>
                <c:pt idx="15096">
                  <c:v>-1.6870000000000001</c:v>
                </c:pt>
                <c:pt idx="15097">
                  <c:v>-1.6870000000000001</c:v>
                </c:pt>
                <c:pt idx="15098">
                  <c:v>-1.6870000000000001</c:v>
                </c:pt>
                <c:pt idx="15099">
                  <c:v>-1.6870000000000001</c:v>
                </c:pt>
                <c:pt idx="15100">
                  <c:v>-1.6870000000000001</c:v>
                </c:pt>
                <c:pt idx="15101">
                  <c:v>-1.75</c:v>
                </c:pt>
                <c:pt idx="15102">
                  <c:v>-1.75</c:v>
                </c:pt>
                <c:pt idx="15103">
                  <c:v>-1.75</c:v>
                </c:pt>
                <c:pt idx="15104">
                  <c:v>-1.75</c:v>
                </c:pt>
                <c:pt idx="15105">
                  <c:v>-1.6870000000000001</c:v>
                </c:pt>
                <c:pt idx="15106">
                  <c:v>-1.6870000000000001</c:v>
                </c:pt>
                <c:pt idx="15107">
                  <c:v>-1.6870000000000001</c:v>
                </c:pt>
                <c:pt idx="15108">
                  <c:v>-1.625</c:v>
                </c:pt>
                <c:pt idx="15109">
                  <c:v>-1.5620000000000001</c:v>
                </c:pt>
                <c:pt idx="15110">
                  <c:v>-1.5</c:v>
                </c:pt>
                <c:pt idx="15111">
                  <c:v>-1.4370000000000001</c:v>
                </c:pt>
                <c:pt idx="15112">
                  <c:v>-1.4370000000000001</c:v>
                </c:pt>
                <c:pt idx="15113">
                  <c:v>-1.375</c:v>
                </c:pt>
                <c:pt idx="15114">
                  <c:v>-1.375</c:v>
                </c:pt>
                <c:pt idx="15115">
                  <c:v>-1.3120000000000001</c:v>
                </c:pt>
                <c:pt idx="15116">
                  <c:v>-1.3120000000000001</c:v>
                </c:pt>
                <c:pt idx="15117">
                  <c:v>-1.25</c:v>
                </c:pt>
                <c:pt idx="15118">
                  <c:v>-1.25</c:v>
                </c:pt>
                <c:pt idx="15119">
                  <c:v>-1.25</c:v>
                </c:pt>
                <c:pt idx="15120">
                  <c:v>-1.25</c:v>
                </c:pt>
                <c:pt idx="15121">
                  <c:v>-1.25</c:v>
                </c:pt>
                <c:pt idx="15122">
                  <c:v>-1.25</c:v>
                </c:pt>
                <c:pt idx="15123">
                  <c:v>-1.25</c:v>
                </c:pt>
                <c:pt idx="15124">
                  <c:v>-1.3120000000000001</c:v>
                </c:pt>
                <c:pt idx="15125">
                  <c:v>-1.3120000000000001</c:v>
                </c:pt>
                <c:pt idx="15126">
                  <c:v>-1.3120000000000001</c:v>
                </c:pt>
                <c:pt idx="15127">
                  <c:v>-1.3120000000000001</c:v>
                </c:pt>
                <c:pt idx="15128">
                  <c:v>-1.3120000000000001</c:v>
                </c:pt>
                <c:pt idx="15129">
                  <c:v>-1.3120000000000001</c:v>
                </c:pt>
                <c:pt idx="15130">
                  <c:v>-1.3120000000000001</c:v>
                </c:pt>
                <c:pt idx="15131">
                  <c:v>-1.375</c:v>
                </c:pt>
                <c:pt idx="15132">
                  <c:v>-1.375</c:v>
                </c:pt>
                <c:pt idx="15133">
                  <c:v>-1.4370000000000001</c:v>
                </c:pt>
                <c:pt idx="15134">
                  <c:v>-1.5620000000000001</c:v>
                </c:pt>
                <c:pt idx="15135">
                  <c:v>-1.625</c:v>
                </c:pt>
                <c:pt idx="15136">
                  <c:v>-1.6870000000000001</c:v>
                </c:pt>
                <c:pt idx="15137">
                  <c:v>-1.6870000000000001</c:v>
                </c:pt>
                <c:pt idx="15138">
                  <c:v>-1.75</c:v>
                </c:pt>
                <c:pt idx="15139">
                  <c:v>-1.8120000000000001</c:v>
                </c:pt>
                <c:pt idx="15140">
                  <c:v>-1.8120000000000001</c:v>
                </c:pt>
                <c:pt idx="15141">
                  <c:v>-1.875</c:v>
                </c:pt>
                <c:pt idx="15142">
                  <c:v>-1.75</c:v>
                </c:pt>
                <c:pt idx="15143">
                  <c:v>-1.6870000000000001</c:v>
                </c:pt>
                <c:pt idx="15144">
                  <c:v>-1.6870000000000001</c:v>
                </c:pt>
                <c:pt idx="15145">
                  <c:v>-1.6870000000000001</c:v>
                </c:pt>
                <c:pt idx="15146">
                  <c:v>-1.6870000000000001</c:v>
                </c:pt>
                <c:pt idx="15147">
                  <c:v>-1.625</c:v>
                </c:pt>
                <c:pt idx="15148">
                  <c:v>-1.6870000000000001</c:v>
                </c:pt>
                <c:pt idx="15149">
                  <c:v>-1.625</c:v>
                </c:pt>
                <c:pt idx="15150">
                  <c:v>-1.625</c:v>
                </c:pt>
                <c:pt idx="15151">
                  <c:v>-1.6870000000000001</c:v>
                </c:pt>
                <c:pt idx="15152">
                  <c:v>-1.5620000000000001</c:v>
                </c:pt>
                <c:pt idx="15153">
                  <c:v>-1.3120000000000001</c:v>
                </c:pt>
                <c:pt idx="15154">
                  <c:v>-1.3120000000000001</c:v>
                </c:pt>
                <c:pt idx="15155">
                  <c:v>-1.3120000000000001</c:v>
                </c:pt>
                <c:pt idx="15156">
                  <c:v>-1.3120000000000001</c:v>
                </c:pt>
                <c:pt idx="15157">
                  <c:v>-1.3120000000000001</c:v>
                </c:pt>
                <c:pt idx="15158">
                  <c:v>-1.3120000000000001</c:v>
                </c:pt>
                <c:pt idx="15159">
                  <c:v>-1.3120000000000001</c:v>
                </c:pt>
                <c:pt idx="15160">
                  <c:v>-1.3120000000000001</c:v>
                </c:pt>
                <c:pt idx="15161">
                  <c:v>-1.3120000000000001</c:v>
                </c:pt>
                <c:pt idx="15162">
                  <c:v>-1.375</c:v>
                </c:pt>
                <c:pt idx="15163">
                  <c:v>-1.3120000000000001</c:v>
                </c:pt>
                <c:pt idx="15164">
                  <c:v>-1.375</c:v>
                </c:pt>
                <c:pt idx="15165">
                  <c:v>-1.375</c:v>
                </c:pt>
                <c:pt idx="15166">
                  <c:v>-1.375</c:v>
                </c:pt>
                <c:pt idx="15167">
                  <c:v>-1.375</c:v>
                </c:pt>
                <c:pt idx="15168">
                  <c:v>-1.375</c:v>
                </c:pt>
                <c:pt idx="15169">
                  <c:v>-1.375</c:v>
                </c:pt>
                <c:pt idx="15170">
                  <c:v>-1.375</c:v>
                </c:pt>
                <c:pt idx="15171">
                  <c:v>-1.375</c:v>
                </c:pt>
                <c:pt idx="15172">
                  <c:v>-1.375</c:v>
                </c:pt>
                <c:pt idx="15173">
                  <c:v>-1.375</c:v>
                </c:pt>
                <c:pt idx="15174">
                  <c:v>-1.375</c:v>
                </c:pt>
                <c:pt idx="15175">
                  <c:v>-1.375</c:v>
                </c:pt>
                <c:pt idx="15176">
                  <c:v>-1.375</c:v>
                </c:pt>
                <c:pt idx="15177">
                  <c:v>-1.375</c:v>
                </c:pt>
                <c:pt idx="15178">
                  <c:v>-1.375</c:v>
                </c:pt>
                <c:pt idx="15179">
                  <c:v>-1.375</c:v>
                </c:pt>
                <c:pt idx="15180">
                  <c:v>-1.375</c:v>
                </c:pt>
                <c:pt idx="15181">
                  <c:v>-1.3120000000000001</c:v>
                </c:pt>
                <c:pt idx="15182">
                  <c:v>-1.3120000000000001</c:v>
                </c:pt>
                <c:pt idx="15183">
                  <c:v>-1.3120000000000001</c:v>
                </c:pt>
                <c:pt idx="15184">
                  <c:v>-1.3120000000000001</c:v>
                </c:pt>
                <c:pt idx="15185">
                  <c:v>-1.3120000000000001</c:v>
                </c:pt>
                <c:pt idx="15186">
                  <c:v>-1.3120000000000001</c:v>
                </c:pt>
                <c:pt idx="15187">
                  <c:v>-1.3120000000000001</c:v>
                </c:pt>
                <c:pt idx="15188">
                  <c:v>-1.3120000000000001</c:v>
                </c:pt>
                <c:pt idx="15189">
                  <c:v>-1.3120000000000001</c:v>
                </c:pt>
                <c:pt idx="15190">
                  <c:v>-1.3120000000000001</c:v>
                </c:pt>
                <c:pt idx="15191">
                  <c:v>-1.3120000000000001</c:v>
                </c:pt>
                <c:pt idx="15192">
                  <c:v>-1.3120000000000001</c:v>
                </c:pt>
                <c:pt idx="15193">
                  <c:v>-1.3120000000000001</c:v>
                </c:pt>
                <c:pt idx="15194">
                  <c:v>-1.25</c:v>
                </c:pt>
                <c:pt idx="15195">
                  <c:v>-1.25</c:v>
                </c:pt>
                <c:pt idx="15196">
                  <c:v>-1.3120000000000001</c:v>
                </c:pt>
                <c:pt idx="15197">
                  <c:v>-1.25</c:v>
                </c:pt>
                <c:pt idx="15198">
                  <c:v>-1.3120000000000001</c:v>
                </c:pt>
                <c:pt idx="15199">
                  <c:v>-1.25</c:v>
                </c:pt>
                <c:pt idx="15200">
                  <c:v>-1.25</c:v>
                </c:pt>
                <c:pt idx="15201">
                  <c:v>-1.25</c:v>
                </c:pt>
                <c:pt idx="15202">
                  <c:v>-1.3120000000000001</c:v>
                </c:pt>
                <c:pt idx="15203">
                  <c:v>-1.3120000000000001</c:v>
                </c:pt>
                <c:pt idx="15204">
                  <c:v>-1.25</c:v>
                </c:pt>
                <c:pt idx="15205">
                  <c:v>-1.25</c:v>
                </c:pt>
                <c:pt idx="15206">
                  <c:v>-1.25</c:v>
                </c:pt>
                <c:pt idx="15207">
                  <c:v>-1.25</c:v>
                </c:pt>
                <c:pt idx="15208">
                  <c:v>-1.25</c:v>
                </c:pt>
                <c:pt idx="15209">
                  <c:v>-1.25</c:v>
                </c:pt>
                <c:pt idx="15210">
                  <c:v>-1.25</c:v>
                </c:pt>
                <c:pt idx="15211">
                  <c:v>-1.25</c:v>
                </c:pt>
                <c:pt idx="15212">
                  <c:v>-1.25</c:v>
                </c:pt>
                <c:pt idx="15213">
                  <c:v>-1.25</c:v>
                </c:pt>
                <c:pt idx="15214">
                  <c:v>-1.25</c:v>
                </c:pt>
                <c:pt idx="15215">
                  <c:v>-1.25</c:v>
                </c:pt>
                <c:pt idx="15216">
                  <c:v>-1.25</c:v>
                </c:pt>
                <c:pt idx="15217">
                  <c:v>-1.3120000000000001</c:v>
                </c:pt>
                <c:pt idx="15218">
                  <c:v>-1.3120000000000001</c:v>
                </c:pt>
                <c:pt idx="15219">
                  <c:v>-1.3120000000000001</c:v>
                </c:pt>
                <c:pt idx="15220">
                  <c:v>-1.3120000000000001</c:v>
                </c:pt>
                <c:pt idx="15221">
                  <c:v>-1.3120000000000001</c:v>
                </c:pt>
                <c:pt idx="15222">
                  <c:v>-1.3120000000000001</c:v>
                </c:pt>
                <c:pt idx="15223">
                  <c:v>-1.3120000000000001</c:v>
                </c:pt>
                <c:pt idx="15224">
                  <c:v>-1.3120000000000001</c:v>
                </c:pt>
                <c:pt idx="15225">
                  <c:v>-1.25</c:v>
                </c:pt>
                <c:pt idx="15226">
                  <c:v>-1.25</c:v>
                </c:pt>
                <c:pt idx="15227">
                  <c:v>-1.25</c:v>
                </c:pt>
                <c:pt idx="15228">
                  <c:v>-1.25</c:v>
                </c:pt>
                <c:pt idx="15229">
                  <c:v>-1.1870000000000001</c:v>
                </c:pt>
                <c:pt idx="15230">
                  <c:v>-1.1870000000000001</c:v>
                </c:pt>
                <c:pt idx="15231">
                  <c:v>-1.1870000000000001</c:v>
                </c:pt>
                <c:pt idx="15232">
                  <c:v>-1.1870000000000001</c:v>
                </c:pt>
                <c:pt idx="15233">
                  <c:v>-1.1870000000000001</c:v>
                </c:pt>
                <c:pt idx="15234">
                  <c:v>-1.1870000000000001</c:v>
                </c:pt>
                <c:pt idx="15235">
                  <c:v>-1.125</c:v>
                </c:pt>
                <c:pt idx="15236">
                  <c:v>-1.125</c:v>
                </c:pt>
                <c:pt idx="15237">
                  <c:v>-1.125</c:v>
                </c:pt>
                <c:pt idx="15238">
                  <c:v>-1.0620000000000001</c:v>
                </c:pt>
                <c:pt idx="15239">
                  <c:v>-1.125</c:v>
                </c:pt>
                <c:pt idx="15240">
                  <c:v>-1.0620000000000001</c:v>
                </c:pt>
                <c:pt idx="15241">
                  <c:v>-1.0620000000000001</c:v>
                </c:pt>
                <c:pt idx="15242">
                  <c:v>-1.0620000000000001</c:v>
                </c:pt>
                <c:pt idx="15243">
                  <c:v>-1.0620000000000001</c:v>
                </c:pt>
                <c:pt idx="15244">
                  <c:v>-1.0620000000000001</c:v>
                </c:pt>
                <c:pt idx="15245">
                  <c:v>-1.0620000000000001</c:v>
                </c:pt>
                <c:pt idx="15246">
                  <c:v>-1</c:v>
                </c:pt>
                <c:pt idx="15247">
                  <c:v>-1</c:v>
                </c:pt>
                <c:pt idx="15248">
                  <c:v>-1</c:v>
                </c:pt>
                <c:pt idx="15249">
                  <c:v>-1</c:v>
                </c:pt>
                <c:pt idx="15250">
                  <c:v>-1</c:v>
                </c:pt>
                <c:pt idx="15251">
                  <c:v>-1</c:v>
                </c:pt>
                <c:pt idx="15252">
                  <c:v>-0.93700000000000006</c:v>
                </c:pt>
                <c:pt idx="15253">
                  <c:v>-0.93700000000000006</c:v>
                </c:pt>
                <c:pt idx="15254">
                  <c:v>-1</c:v>
                </c:pt>
                <c:pt idx="15255">
                  <c:v>-1</c:v>
                </c:pt>
                <c:pt idx="15256">
                  <c:v>-1</c:v>
                </c:pt>
                <c:pt idx="15257">
                  <c:v>-0.93700000000000006</c:v>
                </c:pt>
                <c:pt idx="15258">
                  <c:v>-0.93700000000000006</c:v>
                </c:pt>
                <c:pt idx="15259">
                  <c:v>-0.93700000000000006</c:v>
                </c:pt>
                <c:pt idx="15260">
                  <c:v>-1</c:v>
                </c:pt>
                <c:pt idx="15261">
                  <c:v>-1</c:v>
                </c:pt>
                <c:pt idx="15262">
                  <c:v>-0.93700000000000006</c:v>
                </c:pt>
                <c:pt idx="15263">
                  <c:v>-1</c:v>
                </c:pt>
                <c:pt idx="15264">
                  <c:v>-0.93700000000000006</c:v>
                </c:pt>
                <c:pt idx="15265">
                  <c:v>-0.93700000000000006</c:v>
                </c:pt>
                <c:pt idx="15266">
                  <c:v>-1</c:v>
                </c:pt>
                <c:pt idx="15267">
                  <c:v>-0.93700000000000006</c:v>
                </c:pt>
                <c:pt idx="15268">
                  <c:v>-0.93700000000000006</c:v>
                </c:pt>
                <c:pt idx="15269">
                  <c:v>-0.93700000000000006</c:v>
                </c:pt>
                <c:pt idx="15270">
                  <c:v>-1</c:v>
                </c:pt>
                <c:pt idx="15271">
                  <c:v>-0.93700000000000006</c:v>
                </c:pt>
                <c:pt idx="15272">
                  <c:v>-0.93700000000000006</c:v>
                </c:pt>
                <c:pt idx="15273">
                  <c:v>-0.93700000000000006</c:v>
                </c:pt>
                <c:pt idx="15274">
                  <c:v>-0.93700000000000006</c:v>
                </c:pt>
                <c:pt idx="15275">
                  <c:v>-0.93700000000000006</c:v>
                </c:pt>
                <c:pt idx="15276">
                  <c:v>-0.93700000000000006</c:v>
                </c:pt>
                <c:pt idx="15277">
                  <c:v>-0.93700000000000006</c:v>
                </c:pt>
                <c:pt idx="15278">
                  <c:v>-0.93700000000000006</c:v>
                </c:pt>
                <c:pt idx="15279">
                  <c:v>-0.93700000000000006</c:v>
                </c:pt>
                <c:pt idx="15280">
                  <c:v>-0.93700000000000006</c:v>
                </c:pt>
                <c:pt idx="15281">
                  <c:v>-0.93700000000000006</c:v>
                </c:pt>
                <c:pt idx="15282">
                  <c:v>-0.93700000000000006</c:v>
                </c:pt>
                <c:pt idx="15283">
                  <c:v>-0.93700000000000006</c:v>
                </c:pt>
                <c:pt idx="15284">
                  <c:v>-0.93700000000000006</c:v>
                </c:pt>
                <c:pt idx="15285">
                  <c:v>-0.93700000000000006</c:v>
                </c:pt>
                <c:pt idx="15286">
                  <c:v>-0.93700000000000006</c:v>
                </c:pt>
                <c:pt idx="15287">
                  <c:v>-0.93700000000000006</c:v>
                </c:pt>
                <c:pt idx="15288">
                  <c:v>-0.93700000000000006</c:v>
                </c:pt>
                <c:pt idx="15289">
                  <c:v>-0.93700000000000006</c:v>
                </c:pt>
                <c:pt idx="15290">
                  <c:v>-0.93700000000000006</c:v>
                </c:pt>
                <c:pt idx="15291">
                  <c:v>-0.93700000000000006</c:v>
                </c:pt>
                <c:pt idx="15292">
                  <c:v>-0.93700000000000006</c:v>
                </c:pt>
                <c:pt idx="15293">
                  <c:v>-0.875</c:v>
                </c:pt>
                <c:pt idx="15294">
                  <c:v>-0.875</c:v>
                </c:pt>
                <c:pt idx="15295">
                  <c:v>-0.93700000000000006</c:v>
                </c:pt>
                <c:pt idx="15296">
                  <c:v>-0.93700000000000006</c:v>
                </c:pt>
                <c:pt idx="15297">
                  <c:v>-0.93700000000000006</c:v>
                </c:pt>
                <c:pt idx="15298">
                  <c:v>-0.93700000000000006</c:v>
                </c:pt>
                <c:pt idx="15299">
                  <c:v>-0.93700000000000006</c:v>
                </c:pt>
                <c:pt idx="15300">
                  <c:v>-0.93700000000000006</c:v>
                </c:pt>
                <c:pt idx="15301">
                  <c:v>-0.875</c:v>
                </c:pt>
                <c:pt idx="15302">
                  <c:v>-0.875</c:v>
                </c:pt>
                <c:pt idx="15303">
                  <c:v>-0.875</c:v>
                </c:pt>
                <c:pt idx="15304">
                  <c:v>-0.875</c:v>
                </c:pt>
                <c:pt idx="15305">
                  <c:v>-0.875</c:v>
                </c:pt>
                <c:pt idx="15306">
                  <c:v>-0.875</c:v>
                </c:pt>
                <c:pt idx="15307">
                  <c:v>-0.875</c:v>
                </c:pt>
                <c:pt idx="15308">
                  <c:v>-0.81200000000000006</c:v>
                </c:pt>
                <c:pt idx="15309">
                  <c:v>-0.81200000000000006</c:v>
                </c:pt>
                <c:pt idx="15310">
                  <c:v>-0.81200000000000006</c:v>
                </c:pt>
                <c:pt idx="15311">
                  <c:v>-0.81200000000000006</c:v>
                </c:pt>
                <c:pt idx="15312">
                  <c:v>-0.81200000000000006</c:v>
                </c:pt>
                <c:pt idx="15313">
                  <c:v>-0.81200000000000006</c:v>
                </c:pt>
                <c:pt idx="15314">
                  <c:v>-0.81200000000000006</c:v>
                </c:pt>
                <c:pt idx="15315">
                  <c:v>-0.81200000000000006</c:v>
                </c:pt>
                <c:pt idx="15316">
                  <c:v>-0.81200000000000006</c:v>
                </c:pt>
                <c:pt idx="15317">
                  <c:v>-0.81200000000000006</c:v>
                </c:pt>
                <c:pt idx="15318">
                  <c:v>-0.81200000000000006</c:v>
                </c:pt>
                <c:pt idx="15319">
                  <c:v>-0.81200000000000006</c:v>
                </c:pt>
                <c:pt idx="15320">
                  <c:v>-0.75</c:v>
                </c:pt>
                <c:pt idx="15321">
                  <c:v>-0.81200000000000006</c:v>
                </c:pt>
                <c:pt idx="15322">
                  <c:v>-0.75</c:v>
                </c:pt>
                <c:pt idx="15323">
                  <c:v>-0.75</c:v>
                </c:pt>
                <c:pt idx="15324">
                  <c:v>-0.68700000000000006</c:v>
                </c:pt>
                <c:pt idx="15325">
                  <c:v>-0.75</c:v>
                </c:pt>
                <c:pt idx="15326">
                  <c:v>-0.68700000000000006</c:v>
                </c:pt>
                <c:pt idx="15327">
                  <c:v>-0.68700000000000006</c:v>
                </c:pt>
                <c:pt idx="15328">
                  <c:v>-0.68700000000000006</c:v>
                </c:pt>
                <c:pt idx="15329">
                  <c:v>-0.625</c:v>
                </c:pt>
                <c:pt idx="15330">
                  <c:v>-0.68700000000000006</c:v>
                </c:pt>
                <c:pt idx="15331">
                  <c:v>-0.625</c:v>
                </c:pt>
                <c:pt idx="15332">
                  <c:v>-0.625</c:v>
                </c:pt>
                <c:pt idx="15333">
                  <c:v>-0.625</c:v>
                </c:pt>
                <c:pt idx="15334">
                  <c:v>-0.625</c:v>
                </c:pt>
                <c:pt idx="15335">
                  <c:v>-0.56200000000000006</c:v>
                </c:pt>
                <c:pt idx="15336">
                  <c:v>-0.56200000000000006</c:v>
                </c:pt>
                <c:pt idx="15337">
                  <c:v>-0.56200000000000006</c:v>
                </c:pt>
                <c:pt idx="15338">
                  <c:v>-0.56200000000000006</c:v>
                </c:pt>
                <c:pt idx="15339">
                  <c:v>-0.5</c:v>
                </c:pt>
                <c:pt idx="15340">
                  <c:v>-0.5</c:v>
                </c:pt>
                <c:pt idx="15341">
                  <c:v>-0.5</c:v>
                </c:pt>
                <c:pt idx="15342">
                  <c:v>-0.5</c:v>
                </c:pt>
                <c:pt idx="15343">
                  <c:v>-0.437</c:v>
                </c:pt>
                <c:pt idx="15344">
                  <c:v>-0.437</c:v>
                </c:pt>
                <c:pt idx="15345">
                  <c:v>-0.437</c:v>
                </c:pt>
                <c:pt idx="15346">
                  <c:v>-0.437</c:v>
                </c:pt>
                <c:pt idx="15347">
                  <c:v>-0.437</c:v>
                </c:pt>
                <c:pt idx="15348">
                  <c:v>-0.437</c:v>
                </c:pt>
                <c:pt idx="15349">
                  <c:v>-0.437</c:v>
                </c:pt>
                <c:pt idx="15350">
                  <c:v>-0.437</c:v>
                </c:pt>
                <c:pt idx="15351">
                  <c:v>-0.437</c:v>
                </c:pt>
                <c:pt idx="15352">
                  <c:v>-0.437</c:v>
                </c:pt>
                <c:pt idx="15353">
                  <c:v>-0.375</c:v>
                </c:pt>
                <c:pt idx="15354">
                  <c:v>-0.375</c:v>
                </c:pt>
                <c:pt idx="15355">
                  <c:v>-0.375</c:v>
                </c:pt>
                <c:pt idx="15356">
                  <c:v>-0.312</c:v>
                </c:pt>
                <c:pt idx="15357">
                  <c:v>-0.312</c:v>
                </c:pt>
                <c:pt idx="15358">
                  <c:v>-0.312</c:v>
                </c:pt>
                <c:pt idx="15359">
                  <c:v>-0.312</c:v>
                </c:pt>
                <c:pt idx="15360">
                  <c:v>-0.25</c:v>
                </c:pt>
                <c:pt idx="15361">
                  <c:v>-0.25</c:v>
                </c:pt>
                <c:pt idx="15362">
                  <c:v>-0.25</c:v>
                </c:pt>
                <c:pt idx="15363">
                  <c:v>-0.25</c:v>
                </c:pt>
                <c:pt idx="15364">
                  <c:v>-0.25</c:v>
                </c:pt>
                <c:pt idx="15365">
                  <c:v>-0.25</c:v>
                </c:pt>
                <c:pt idx="15366">
                  <c:v>-0.25</c:v>
                </c:pt>
                <c:pt idx="15367">
                  <c:v>-0.25</c:v>
                </c:pt>
                <c:pt idx="15368">
                  <c:v>-0.187</c:v>
                </c:pt>
                <c:pt idx="15369">
                  <c:v>-0.187</c:v>
                </c:pt>
                <c:pt idx="15370">
                  <c:v>-0.187</c:v>
                </c:pt>
                <c:pt idx="15371">
                  <c:v>-0.187</c:v>
                </c:pt>
                <c:pt idx="15372">
                  <c:v>-0.187</c:v>
                </c:pt>
                <c:pt idx="15373">
                  <c:v>-0.125</c:v>
                </c:pt>
                <c:pt idx="15374">
                  <c:v>-0.125</c:v>
                </c:pt>
                <c:pt idx="15375">
                  <c:v>-0.125</c:v>
                </c:pt>
                <c:pt idx="15376">
                  <c:v>-0.125</c:v>
                </c:pt>
                <c:pt idx="15377">
                  <c:v>-0.125</c:v>
                </c:pt>
                <c:pt idx="15378">
                  <c:v>-6.2E-2</c:v>
                </c:pt>
                <c:pt idx="15379">
                  <c:v>-0.125</c:v>
                </c:pt>
                <c:pt idx="15380">
                  <c:v>-6.2E-2</c:v>
                </c:pt>
                <c:pt idx="15381">
                  <c:v>-6.2E-2</c:v>
                </c:pt>
                <c:pt idx="15382">
                  <c:v>-6.2E-2</c:v>
                </c:pt>
                <c:pt idx="15383">
                  <c:v>-6.2E-2</c:v>
                </c:pt>
                <c:pt idx="15384">
                  <c:v>-6.2E-2</c:v>
                </c:pt>
                <c:pt idx="15385">
                  <c:v>-6.2E-2</c:v>
                </c:pt>
                <c:pt idx="15386">
                  <c:v>-6.2E-2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</c:v>
                </c:pt>
                <c:pt idx="15391">
                  <c:v>0</c:v>
                </c:pt>
                <c:pt idx="15392">
                  <c:v>0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6.2E-2</c:v>
                </c:pt>
                <c:pt idx="15397">
                  <c:v>6.2E-2</c:v>
                </c:pt>
                <c:pt idx="15398">
                  <c:v>6.2E-2</c:v>
                </c:pt>
                <c:pt idx="15399">
                  <c:v>6.2E-2</c:v>
                </c:pt>
                <c:pt idx="15400">
                  <c:v>6.2E-2</c:v>
                </c:pt>
                <c:pt idx="15401">
                  <c:v>6.2E-2</c:v>
                </c:pt>
                <c:pt idx="15402">
                  <c:v>6.2E-2</c:v>
                </c:pt>
                <c:pt idx="15403">
                  <c:v>6.2E-2</c:v>
                </c:pt>
                <c:pt idx="15404">
                  <c:v>6.2E-2</c:v>
                </c:pt>
                <c:pt idx="15405">
                  <c:v>6.2E-2</c:v>
                </c:pt>
                <c:pt idx="15406">
                  <c:v>0.125</c:v>
                </c:pt>
                <c:pt idx="15407">
                  <c:v>0.125</c:v>
                </c:pt>
                <c:pt idx="15408">
                  <c:v>6.2E-2</c:v>
                </c:pt>
                <c:pt idx="15409">
                  <c:v>6.2E-2</c:v>
                </c:pt>
                <c:pt idx="15410">
                  <c:v>0.125</c:v>
                </c:pt>
                <c:pt idx="15411">
                  <c:v>0.125</c:v>
                </c:pt>
                <c:pt idx="15412">
                  <c:v>6.2E-2</c:v>
                </c:pt>
                <c:pt idx="15413">
                  <c:v>6.2E-2</c:v>
                </c:pt>
                <c:pt idx="15414">
                  <c:v>0.125</c:v>
                </c:pt>
                <c:pt idx="15415">
                  <c:v>0.125</c:v>
                </c:pt>
                <c:pt idx="15416">
                  <c:v>6.2E-2</c:v>
                </c:pt>
                <c:pt idx="15417">
                  <c:v>6.2E-2</c:v>
                </c:pt>
                <c:pt idx="15418">
                  <c:v>6.2E-2</c:v>
                </c:pt>
                <c:pt idx="15419">
                  <c:v>6.2E-2</c:v>
                </c:pt>
                <c:pt idx="15420">
                  <c:v>0</c:v>
                </c:pt>
                <c:pt idx="15421">
                  <c:v>-6.2E-2</c:v>
                </c:pt>
                <c:pt idx="15422">
                  <c:v>0</c:v>
                </c:pt>
                <c:pt idx="15423">
                  <c:v>-6.2E-2</c:v>
                </c:pt>
                <c:pt idx="15424">
                  <c:v>-6.2E-2</c:v>
                </c:pt>
                <c:pt idx="15425">
                  <c:v>-0.125</c:v>
                </c:pt>
                <c:pt idx="15426">
                  <c:v>-0.125</c:v>
                </c:pt>
                <c:pt idx="15427">
                  <c:v>-0.125</c:v>
                </c:pt>
                <c:pt idx="15428">
                  <c:v>-0.125</c:v>
                </c:pt>
                <c:pt idx="15429">
                  <c:v>-0.125</c:v>
                </c:pt>
                <c:pt idx="15430">
                  <c:v>-0.125</c:v>
                </c:pt>
                <c:pt idx="15431">
                  <c:v>-0.125</c:v>
                </c:pt>
                <c:pt idx="15432">
                  <c:v>-0.125</c:v>
                </c:pt>
                <c:pt idx="15433">
                  <c:v>-0.125</c:v>
                </c:pt>
                <c:pt idx="15434">
                  <c:v>-0.125</c:v>
                </c:pt>
                <c:pt idx="15435">
                  <c:v>-0.125</c:v>
                </c:pt>
                <c:pt idx="15436">
                  <c:v>-0.125</c:v>
                </c:pt>
                <c:pt idx="15437">
                  <c:v>-0.125</c:v>
                </c:pt>
                <c:pt idx="15438">
                  <c:v>-0.125</c:v>
                </c:pt>
                <c:pt idx="15439">
                  <c:v>-0.125</c:v>
                </c:pt>
                <c:pt idx="15440">
                  <c:v>-0.125</c:v>
                </c:pt>
                <c:pt idx="15441">
                  <c:v>-0.125</c:v>
                </c:pt>
                <c:pt idx="15442">
                  <c:v>-0.125</c:v>
                </c:pt>
                <c:pt idx="15443">
                  <c:v>-0.125</c:v>
                </c:pt>
                <c:pt idx="15444">
                  <c:v>-0.125</c:v>
                </c:pt>
                <c:pt idx="15445">
                  <c:v>-0.125</c:v>
                </c:pt>
                <c:pt idx="15446">
                  <c:v>-0.125</c:v>
                </c:pt>
                <c:pt idx="15447">
                  <c:v>-0.125</c:v>
                </c:pt>
                <c:pt idx="15448">
                  <c:v>-0.125</c:v>
                </c:pt>
                <c:pt idx="15449">
                  <c:v>-0.125</c:v>
                </c:pt>
                <c:pt idx="15450">
                  <c:v>-0.125</c:v>
                </c:pt>
                <c:pt idx="15451">
                  <c:v>-0.125</c:v>
                </c:pt>
                <c:pt idx="15452">
                  <c:v>-0.125</c:v>
                </c:pt>
                <c:pt idx="15453">
                  <c:v>-0.125</c:v>
                </c:pt>
                <c:pt idx="15454">
                  <c:v>-0.125</c:v>
                </c:pt>
                <c:pt idx="15455">
                  <c:v>-0.125</c:v>
                </c:pt>
                <c:pt idx="15456">
                  <c:v>-0.125</c:v>
                </c:pt>
                <c:pt idx="15457">
                  <c:v>-0.125</c:v>
                </c:pt>
                <c:pt idx="15458">
                  <c:v>-0.125</c:v>
                </c:pt>
                <c:pt idx="15459">
                  <c:v>-0.125</c:v>
                </c:pt>
                <c:pt idx="15460">
                  <c:v>-0.125</c:v>
                </c:pt>
                <c:pt idx="15461">
                  <c:v>-0.125</c:v>
                </c:pt>
                <c:pt idx="15462">
                  <c:v>-6.2E-2</c:v>
                </c:pt>
                <c:pt idx="15463">
                  <c:v>-6.2E-2</c:v>
                </c:pt>
                <c:pt idx="15464">
                  <c:v>-0.125</c:v>
                </c:pt>
                <c:pt idx="15465">
                  <c:v>-6.2E-2</c:v>
                </c:pt>
                <c:pt idx="15466">
                  <c:v>-6.2E-2</c:v>
                </c:pt>
                <c:pt idx="15467">
                  <c:v>-0.125</c:v>
                </c:pt>
                <c:pt idx="15468">
                  <c:v>-0.125</c:v>
                </c:pt>
                <c:pt idx="15469">
                  <c:v>-0.125</c:v>
                </c:pt>
                <c:pt idx="15470">
                  <c:v>-0.125</c:v>
                </c:pt>
                <c:pt idx="15471">
                  <c:v>-0.125</c:v>
                </c:pt>
                <c:pt idx="15472">
                  <c:v>-0.125</c:v>
                </c:pt>
                <c:pt idx="15473">
                  <c:v>-0.125</c:v>
                </c:pt>
                <c:pt idx="15474">
                  <c:v>-0.125</c:v>
                </c:pt>
                <c:pt idx="15475">
                  <c:v>-0.125</c:v>
                </c:pt>
                <c:pt idx="15476">
                  <c:v>-0.125</c:v>
                </c:pt>
                <c:pt idx="15477">
                  <c:v>-0.125</c:v>
                </c:pt>
                <c:pt idx="15478">
                  <c:v>-0.125</c:v>
                </c:pt>
                <c:pt idx="15479">
                  <c:v>-0.125</c:v>
                </c:pt>
                <c:pt idx="15480">
                  <c:v>-0.125</c:v>
                </c:pt>
                <c:pt idx="15481">
                  <c:v>-6.2E-2</c:v>
                </c:pt>
                <c:pt idx="15482">
                  <c:v>-0.125</c:v>
                </c:pt>
                <c:pt idx="15483">
                  <c:v>-6.2E-2</c:v>
                </c:pt>
                <c:pt idx="15484">
                  <c:v>-0.125</c:v>
                </c:pt>
                <c:pt idx="15485">
                  <c:v>-0.125</c:v>
                </c:pt>
                <c:pt idx="15486">
                  <c:v>-0.125</c:v>
                </c:pt>
                <c:pt idx="15487">
                  <c:v>-0.125</c:v>
                </c:pt>
                <c:pt idx="15488">
                  <c:v>-6.2E-2</c:v>
                </c:pt>
                <c:pt idx="15489">
                  <c:v>-6.2E-2</c:v>
                </c:pt>
                <c:pt idx="15490">
                  <c:v>-0.125</c:v>
                </c:pt>
                <c:pt idx="15491">
                  <c:v>-0.125</c:v>
                </c:pt>
                <c:pt idx="15492">
                  <c:v>-6.2E-2</c:v>
                </c:pt>
                <c:pt idx="15493">
                  <c:v>-6.2E-2</c:v>
                </c:pt>
                <c:pt idx="15494">
                  <c:v>-6.2E-2</c:v>
                </c:pt>
                <c:pt idx="15495">
                  <c:v>-6.2E-2</c:v>
                </c:pt>
                <c:pt idx="15496">
                  <c:v>-6.2E-2</c:v>
                </c:pt>
                <c:pt idx="15497">
                  <c:v>-6.2E-2</c:v>
                </c:pt>
                <c:pt idx="15498">
                  <c:v>-0.125</c:v>
                </c:pt>
                <c:pt idx="15499">
                  <c:v>-6.2E-2</c:v>
                </c:pt>
                <c:pt idx="15500">
                  <c:v>-0.125</c:v>
                </c:pt>
                <c:pt idx="15501">
                  <c:v>-0.125</c:v>
                </c:pt>
                <c:pt idx="15502">
                  <c:v>-0.125</c:v>
                </c:pt>
                <c:pt idx="15503">
                  <c:v>-6.2E-2</c:v>
                </c:pt>
                <c:pt idx="15504">
                  <c:v>-6.2E-2</c:v>
                </c:pt>
                <c:pt idx="15505">
                  <c:v>-6.2E-2</c:v>
                </c:pt>
                <c:pt idx="15506">
                  <c:v>-0.125</c:v>
                </c:pt>
                <c:pt idx="15507">
                  <c:v>-0.125</c:v>
                </c:pt>
                <c:pt idx="15508">
                  <c:v>-6.2E-2</c:v>
                </c:pt>
                <c:pt idx="15509">
                  <c:v>-6.2E-2</c:v>
                </c:pt>
                <c:pt idx="15510">
                  <c:v>-6.2E-2</c:v>
                </c:pt>
                <c:pt idx="15511">
                  <c:v>-0.125</c:v>
                </c:pt>
                <c:pt idx="15512">
                  <c:v>-0.125</c:v>
                </c:pt>
                <c:pt idx="15513">
                  <c:v>-0.125</c:v>
                </c:pt>
                <c:pt idx="15514">
                  <c:v>-6.2E-2</c:v>
                </c:pt>
                <c:pt idx="15515">
                  <c:v>-0.125</c:v>
                </c:pt>
                <c:pt idx="15516">
                  <c:v>-0.125</c:v>
                </c:pt>
                <c:pt idx="15517">
                  <c:v>-0.125</c:v>
                </c:pt>
                <c:pt idx="15518">
                  <c:v>-0.125</c:v>
                </c:pt>
                <c:pt idx="15519">
                  <c:v>-0.125</c:v>
                </c:pt>
                <c:pt idx="15520">
                  <c:v>-0.125</c:v>
                </c:pt>
                <c:pt idx="15521">
                  <c:v>-0.125</c:v>
                </c:pt>
                <c:pt idx="15522">
                  <c:v>-0.125</c:v>
                </c:pt>
                <c:pt idx="15523">
                  <c:v>-0.125</c:v>
                </c:pt>
                <c:pt idx="15524">
                  <c:v>-0.125</c:v>
                </c:pt>
                <c:pt idx="15525">
                  <c:v>-0.125</c:v>
                </c:pt>
                <c:pt idx="15526">
                  <c:v>-0.125</c:v>
                </c:pt>
                <c:pt idx="15527">
                  <c:v>-0.125</c:v>
                </c:pt>
                <c:pt idx="15528">
                  <c:v>-0.125</c:v>
                </c:pt>
                <c:pt idx="15529">
                  <c:v>-0.125</c:v>
                </c:pt>
                <c:pt idx="15530">
                  <c:v>-0.125</c:v>
                </c:pt>
                <c:pt idx="15531">
                  <c:v>-0.125</c:v>
                </c:pt>
                <c:pt idx="15532">
                  <c:v>-0.125</c:v>
                </c:pt>
                <c:pt idx="15533">
                  <c:v>-0.125</c:v>
                </c:pt>
                <c:pt idx="15534">
                  <c:v>-0.125</c:v>
                </c:pt>
                <c:pt idx="15535">
                  <c:v>-0.125</c:v>
                </c:pt>
                <c:pt idx="15536">
                  <c:v>-0.187</c:v>
                </c:pt>
                <c:pt idx="15537">
                  <c:v>-0.125</c:v>
                </c:pt>
                <c:pt idx="15538">
                  <c:v>-0.125</c:v>
                </c:pt>
                <c:pt idx="15539">
                  <c:v>-0.125</c:v>
                </c:pt>
                <c:pt idx="15540">
                  <c:v>-0.125</c:v>
                </c:pt>
                <c:pt idx="15541">
                  <c:v>-0.125</c:v>
                </c:pt>
                <c:pt idx="15542">
                  <c:v>-0.187</c:v>
                </c:pt>
                <c:pt idx="15543">
                  <c:v>-0.187</c:v>
                </c:pt>
                <c:pt idx="15544">
                  <c:v>-0.187</c:v>
                </c:pt>
                <c:pt idx="15545">
                  <c:v>-0.187</c:v>
                </c:pt>
                <c:pt idx="15546">
                  <c:v>-0.125</c:v>
                </c:pt>
                <c:pt idx="15547">
                  <c:v>-0.187</c:v>
                </c:pt>
                <c:pt idx="15548">
                  <c:v>-0.187</c:v>
                </c:pt>
                <c:pt idx="15549">
                  <c:v>-0.187</c:v>
                </c:pt>
                <c:pt idx="15550">
                  <c:v>-0.187</c:v>
                </c:pt>
                <c:pt idx="15551">
                  <c:v>-0.187</c:v>
                </c:pt>
                <c:pt idx="15552">
                  <c:v>-0.187</c:v>
                </c:pt>
                <c:pt idx="15553">
                  <c:v>-0.25</c:v>
                </c:pt>
                <c:pt idx="15554">
                  <c:v>-0.187</c:v>
                </c:pt>
                <c:pt idx="15555">
                  <c:v>-0.187</c:v>
                </c:pt>
                <c:pt idx="15556">
                  <c:v>-0.187</c:v>
                </c:pt>
                <c:pt idx="15557">
                  <c:v>-0.187</c:v>
                </c:pt>
                <c:pt idx="15558">
                  <c:v>-0.187</c:v>
                </c:pt>
                <c:pt idx="15559">
                  <c:v>-0.125</c:v>
                </c:pt>
                <c:pt idx="15560">
                  <c:v>-0.187</c:v>
                </c:pt>
                <c:pt idx="15561">
                  <c:v>-0.187</c:v>
                </c:pt>
                <c:pt idx="15562">
                  <c:v>-0.187</c:v>
                </c:pt>
                <c:pt idx="15563">
                  <c:v>-0.25</c:v>
                </c:pt>
                <c:pt idx="15564">
                  <c:v>-0.187</c:v>
                </c:pt>
                <c:pt idx="15565">
                  <c:v>-0.187</c:v>
                </c:pt>
                <c:pt idx="15566">
                  <c:v>-0.187</c:v>
                </c:pt>
                <c:pt idx="15567">
                  <c:v>-0.187</c:v>
                </c:pt>
                <c:pt idx="15568">
                  <c:v>-0.25</c:v>
                </c:pt>
                <c:pt idx="15569">
                  <c:v>-0.25</c:v>
                </c:pt>
                <c:pt idx="15570">
                  <c:v>-0.25</c:v>
                </c:pt>
                <c:pt idx="15571">
                  <c:v>-0.187</c:v>
                </c:pt>
                <c:pt idx="15572">
                  <c:v>-0.187</c:v>
                </c:pt>
                <c:pt idx="15573">
                  <c:v>-0.25</c:v>
                </c:pt>
                <c:pt idx="15574">
                  <c:v>-0.187</c:v>
                </c:pt>
                <c:pt idx="15575">
                  <c:v>-0.25</c:v>
                </c:pt>
                <c:pt idx="15576">
                  <c:v>-0.25</c:v>
                </c:pt>
                <c:pt idx="15577">
                  <c:v>-0.25</c:v>
                </c:pt>
                <c:pt idx="15578">
                  <c:v>-0.25</c:v>
                </c:pt>
                <c:pt idx="15579">
                  <c:v>-0.25</c:v>
                </c:pt>
                <c:pt idx="15580">
                  <c:v>-0.25</c:v>
                </c:pt>
                <c:pt idx="15581">
                  <c:v>-0.25</c:v>
                </c:pt>
                <c:pt idx="15582">
                  <c:v>-0.25</c:v>
                </c:pt>
                <c:pt idx="15583">
                  <c:v>-0.25</c:v>
                </c:pt>
                <c:pt idx="15584">
                  <c:v>-0.25</c:v>
                </c:pt>
                <c:pt idx="15585">
                  <c:v>-0.25</c:v>
                </c:pt>
                <c:pt idx="15586">
                  <c:v>-0.25</c:v>
                </c:pt>
                <c:pt idx="15587">
                  <c:v>-0.25</c:v>
                </c:pt>
                <c:pt idx="15588">
                  <c:v>-0.25</c:v>
                </c:pt>
                <c:pt idx="15589">
                  <c:v>-0.25</c:v>
                </c:pt>
                <c:pt idx="15590">
                  <c:v>-0.25</c:v>
                </c:pt>
                <c:pt idx="15591">
                  <c:v>-0.25</c:v>
                </c:pt>
                <c:pt idx="15592">
                  <c:v>-0.25</c:v>
                </c:pt>
                <c:pt idx="15593">
                  <c:v>-0.25</c:v>
                </c:pt>
                <c:pt idx="15594">
                  <c:v>-0.25</c:v>
                </c:pt>
                <c:pt idx="15595">
                  <c:v>-0.25</c:v>
                </c:pt>
                <c:pt idx="15596">
                  <c:v>-0.25</c:v>
                </c:pt>
                <c:pt idx="15597">
                  <c:v>-0.25</c:v>
                </c:pt>
                <c:pt idx="15598">
                  <c:v>-0.25</c:v>
                </c:pt>
                <c:pt idx="15599">
                  <c:v>-0.25</c:v>
                </c:pt>
                <c:pt idx="15600">
                  <c:v>-0.25</c:v>
                </c:pt>
                <c:pt idx="15601">
                  <c:v>-0.25</c:v>
                </c:pt>
                <c:pt idx="15602">
                  <c:v>-0.312</c:v>
                </c:pt>
                <c:pt idx="15603">
                  <c:v>-0.25</c:v>
                </c:pt>
                <c:pt idx="15604">
                  <c:v>-0.312</c:v>
                </c:pt>
                <c:pt idx="15605">
                  <c:v>-0.312</c:v>
                </c:pt>
                <c:pt idx="15606">
                  <c:v>-0.312</c:v>
                </c:pt>
                <c:pt idx="15607">
                  <c:v>-0.25</c:v>
                </c:pt>
                <c:pt idx="15608">
                  <c:v>-0.25</c:v>
                </c:pt>
                <c:pt idx="15609">
                  <c:v>-0.25</c:v>
                </c:pt>
                <c:pt idx="15610">
                  <c:v>-0.312</c:v>
                </c:pt>
                <c:pt idx="15611">
                  <c:v>-0.25</c:v>
                </c:pt>
                <c:pt idx="15612">
                  <c:v>-0.312</c:v>
                </c:pt>
                <c:pt idx="15613">
                  <c:v>-0.312</c:v>
                </c:pt>
                <c:pt idx="15614">
                  <c:v>-0.312</c:v>
                </c:pt>
                <c:pt idx="15615">
                  <c:v>-0.312</c:v>
                </c:pt>
                <c:pt idx="15616">
                  <c:v>-0.312</c:v>
                </c:pt>
                <c:pt idx="15617">
                  <c:v>-0.312</c:v>
                </c:pt>
                <c:pt idx="15618">
                  <c:v>-0.312</c:v>
                </c:pt>
                <c:pt idx="15619">
                  <c:v>-0.312</c:v>
                </c:pt>
                <c:pt idx="15620">
                  <c:v>-0.312</c:v>
                </c:pt>
                <c:pt idx="15621">
                  <c:v>-0.312</c:v>
                </c:pt>
                <c:pt idx="15622">
                  <c:v>-0.312</c:v>
                </c:pt>
                <c:pt idx="15623">
                  <c:v>-0.312</c:v>
                </c:pt>
                <c:pt idx="15624">
                  <c:v>-0.312</c:v>
                </c:pt>
                <c:pt idx="15625">
                  <c:v>-0.312</c:v>
                </c:pt>
                <c:pt idx="15626">
                  <c:v>-0.312</c:v>
                </c:pt>
                <c:pt idx="15627">
                  <c:v>-0.312</c:v>
                </c:pt>
                <c:pt idx="15628">
                  <c:v>-0.312</c:v>
                </c:pt>
                <c:pt idx="15629">
                  <c:v>-0.375</c:v>
                </c:pt>
                <c:pt idx="15630">
                  <c:v>-0.312</c:v>
                </c:pt>
                <c:pt idx="15631">
                  <c:v>-0.375</c:v>
                </c:pt>
                <c:pt idx="15632">
                  <c:v>-0.312</c:v>
                </c:pt>
                <c:pt idx="15633">
                  <c:v>-0.312</c:v>
                </c:pt>
                <c:pt idx="15634">
                  <c:v>-0.312</c:v>
                </c:pt>
                <c:pt idx="15635">
                  <c:v>-0.375</c:v>
                </c:pt>
                <c:pt idx="15636">
                  <c:v>-0.375</c:v>
                </c:pt>
                <c:pt idx="15637">
                  <c:v>-0.375</c:v>
                </c:pt>
                <c:pt idx="15638">
                  <c:v>-0.375</c:v>
                </c:pt>
                <c:pt idx="15639">
                  <c:v>-0.375</c:v>
                </c:pt>
                <c:pt idx="15640">
                  <c:v>-0.375</c:v>
                </c:pt>
                <c:pt idx="15641">
                  <c:v>-0.375</c:v>
                </c:pt>
                <c:pt idx="15642">
                  <c:v>-0.375</c:v>
                </c:pt>
                <c:pt idx="15643">
                  <c:v>-0.375</c:v>
                </c:pt>
                <c:pt idx="15644">
                  <c:v>-0.375</c:v>
                </c:pt>
                <c:pt idx="15645">
                  <c:v>-0.312</c:v>
                </c:pt>
                <c:pt idx="15646">
                  <c:v>-0.375</c:v>
                </c:pt>
                <c:pt idx="15647">
                  <c:v>-0.375</c:v>
                </c:pt>
                <c:pt idx="15648">
                  <c:v>-0.375</c:v>
                </c:pt>
                <c:pt idx="15649">
                  <c:v>-0.375</c:v>
                </c:pt>
                <c:pt idx="15650">
                  <c:v>-0.375</c:v>
                </c:pt>
                <c:pt idx="15651">
                  <c:v>-0.375</c:v>
                </c:pt>
                <c:pt idx="15652">
                  <c:v>-0.375</c:v>
                </c:pt>
                <c:pt idx="15653">
                  <c:v>-0.375</c:v>
                </c:pt>
                <c:pt idx="15654">
                  <c:v>-0.375</c:v>
                </c:pt>
                <c:pt idx="15655">
                  <c:v>-0.375</c:v>
                </c:pt>
                <c:pt idx="15656">
                  <c:v>-0.375</c:v>
                </c:pt>
                <c:pt idx="15657">
                  <c:v>-0.437</c:v>
                </c:pt>
                <c:pt idx="15658">
                  <c:v>-0.437</c:v>
                </c:pt>
                <c:pt idx="15659">
                  <c:v>-0.437</c:v>
                </c:pt>
                <c:pt idx="15660">
                  <c:v>-0.375</c:v>
                </c:pt>
                <c:pt idx="15661">
                  <c:v>-0.437</c:v>
                </c:pt>
                <c:pt idx="15662">
                  <c:v>-0.437</c:v>
                </c:pt>
                <c:pt idx="15663">
                  <c:v>-0.437</c:v>
                </c:pt>
                <c:pt idx="15664">
                  <c:v>-0.375</c:v>
                </c:pt>
                <c:pt idx="15665">
                  <c:v>-0.437</c:v>
                </c:pt>
                <c:pt idx="15666">
                  <c:v>-0.437</c:v>
                </c:pt>
                <c:pt idx="15667">
                  <c:v>-0.437</c:v>
                </c:pt>
                <c:pt idx="15668">
                  <c:v>-0.437</c:v>
                </c:pt>
                <c:pt idx="15669">
                  <c:v>-0.437</c:v>
                </c:pt>
                <c:pt idx="15670">
                  <c:v>-0.437</c:v>
                </c:pt>
                <c:pt idx="15671">
                  <c:v>-0.437</c:v>
                </c:pt>
                <c:pt idx="15672">
                  <c:v>-0.437</c:v>
                </c:pt>
                <c:pt idx="15673">
                  <c:v>-0.437</c:v>
                </c:pt>
                <c:pt idx="15674">
                  <c:v>-0.437</c:v>
                </c:pt>
                <c:pt idx="15675">
                  <c:v>-0.437</c:v>
                </c:pt>
                <c:pt idx="15676">
                  <c:v>-0.437</c:v>
                </c:pt>
                <c:pt idx="15677">
                  <c:v>-0.437</c:v>
                </c:pt>
                <c:pt idx="15678">
                  <c:v>-0.437</c:v>
                </c:pt>
                <c:pt idx="15679">
                  <c:v>-0.437</c:v>
                </c:pt>
                <c:pt idx="15680">
                  <c:v>-0.437</c:v>
                </c:pt>
                <c:pt idx="15681">
                  <c:v>-0.437</c:v>
                </c:pt>
                <c:pt idx="15682">
                  <c:v>-0.437</c:v>
                </c:pt>
                <c:pt idx="15683">
                  <c:v>-0.437</c:v>
                </c:pt>
                <c:pt idx="15684">
                  <c:v>-0.5</c:v>
                </c:pt>
                <c:pt idx="15685">
                  <c:v>-0.5</c:v>
                </c:pt>
                <c:pt idx="15686">
                  <c:v>-0.437</c:v>
                </c:pt>
                <c:pt idx="15687">
                  <c:v>-0.5</c:v>
                </c:pt>
                <c:pt idx="15688">
                  <c:v>-0.437</c:v>
                </c:pt>
                <c:pt idx="15689">
                  <c:v>-0.437</c:v>
                </c:pt>
                <c:pt idx="15690">
                  <c:v>-0.437</c:v>
                </c:pt>
                <c:pt idx="15691">
                  <c:v>-0.5</c:v>
                </c:pt>
                <c:pt idx="15692">
                  <c:v>-0.437</c:v>
                </c:pt>
                <c:pt idx="15693">
                  <c:v>-0.5</c:v>
                </c:pt>
                <c:pt idx="15694">
                  <c:v>-0.5</c:v>
                </c:pt>
                <c:pt idx="15695">
                  <c:v>-0.437</c:v>
                </c:pt>
                <c:pt idx="15696">
                  <c:v>-0.5</c:v>
                </c:pt>
                <c:pt idx="15697">
                  <c:v>-0.5</c:v>
                </c:pt>
                <c:pt idx="15698">
                  <c:v>-0.5</c:v>
                </c:pt>
                <c:pt idx="15699">
                  <c:v>-0.5</c:v>
                </c:pt>
                <c:pt idx="15700">
                  <c:v>-0.5</c:v>
                </c:pt>
                <c:pt idx="15701">
                  <c:v>-0.5</c:v>
                </c:pt>
                <c:pt idx="15702">
                  <c:v>-0.5</c:v>
                </c:pt>
                <c:pt idx="15703">
                  <c:v>-0.5</c:v>
                </c:pt>
                <c:pt idx="15704">
                  <c:v>-0.5</c:v>
                </c:pt>
                <c:pt idx="15705">
                  <c:v>-0.5</c:v>
                </c:pt>
                <c:pt idx="15706">
                  <c:v>-0.5</c:v>
                </c:pt>
                <c:pt idx="15707">
                  <c:v>-0.5</c:v>
                </c:pt>
                <c:pt idx="15708">
                  <c:v>-0.5</c:v>
                </c:pt>
                <c:pt idx="15709">
                  <c:v>-0.5</c:v>
                </c:pt>
                <c:pt idx="15710">
                  <c:v>-0.56200000000000006</c:v>
                </c:pt>
                <c:pt idx="15711">
                  <c:v>-0.5</c:v>
                </c:pt>
                <c:pt idx="15712">
                  <c:v>-0.5</c:v>
                </c:pt>
                <c:pt idx="15713">
                  <c:v>-0.56200000000000006</c:v>
                </c:pt>
                <c:pt idx="15714">
                  <c:v>-0.5</c:v>
                </c:pt>
                <c:pt idx="15715">
                  <c:v>-0.5</c:v>
                </c:pt>
                <c:pt idx="15716">
                  <c:v>-0.56200000000000006</c:v>
                </c:pt>
                <c:pt idx="15717">
                  <c:v>-0.56200000000000006</c:v>
                </c:pt>
                <c:pt idx="15718">
                  <c:v>-0.56200000000000006</c:v>
                </c:pt>
                <c:pt idx="15719">
                  <c:v>-0.56200000000000006</c:v>
                </c:pt>
                <c:pt idx="15720">
                  <c:v>-0.56200000000000006</c:v>
                </c:pt>
                <c:pt idx="15721">
                  <c:v>-0.56200000000000006</c:v>
                </c:pt>
                <c:pt idx="15722">
                  <c:v>-0.56200000000000006</c:v>
                </c:pt>
                <c:pt idx="15723">
                  <c:v>-0.56200000000000006</c:v>
                </c:pt>
                <c:pt idx="15724">
                  <c:v>-0.56200000000000006</c:v>
                </c:pt>
                <c:pt idx="15725">
                  <c:v>-0.5</c:v>
                </c:pt>
                <c:pt idx="15726">
                  <c:v>-0.56200000000000006</c:v>
                </c:pt>
                <c:pt idx="15727">
                  <c:v>-0.56200000000000006</c:v>
                </c:pt>
                <c:pt idx="15728">
                  <c:v>-0.56200000000000006</c:v>
                </c:pt>
                <c:pt idx="15729">
                  <c:v>-0.56200000000000006</c:v>
                </c:pt>
                <c:pt idx="15730">
                  <c:v>-0.56200000000000006</c:v>
                </c:pt>
                <c:pt idx="15731">
                  <c:v>-0.56200000000000006</c:v>
                </c:pt>
                <c:pt idx="15732">
                  <c:v>-0.56200000000000006</c:v>
                </c:pt>
                <c:pt idx="15733">
                  <c:v>-0.56200000000000006</c:v>
                </c:pt>
                <c:pt idx="15734">
                  <c:v>-0.56200000000000006</c:v>
                </c:pt>
                <c:pt idx="15735">
                  <c:v>-0.56200000000000006</c:v>
                </c:pt>
                <c:pt idx="15736">
                  <c:v>-0.56200000000000006</c:v>
                </c:pt>
                <c:pt idx="15737">
                  <c:v>-0.56200000000000006</c:v>
                </c:pt>
                <c:pt idx="15738">
                  <c:v>-0.625</c:v>
                </c:pt>
                <c:pt idx="15739">
                  <c:v>-0.56200000000000006</c:v>
                </c:pt>
                <c:pt idx="15740">
                  <c:v>-0.56200000000000006</c:v>
                </c:pt>
                <c:pt idx="15741">
                  <c:v>-0.625</c:v>
                </c:pt>
                <c:pt idx="15742">
                  <c:v>-0.625</c:v>
                </c:pt>
                <c:pt idx="15743">
                  <c:v>-0.625</c:v>
                </c:pt>
                <c:pt idx="15744">
                  <c:v>-0.625</c:v>
                </c:pt>
                <c:pt idx="15745">
                  <c:v>-0.625</c:v>
                </c:pt>
                <c:pt idx="15746">
                  <c:v>-0.625</c:v>
                </c:pt>
                <c:pt idx="15747">
                  <c:v>-0.625</c:v>
                </c:pt>
                <c:pt idx="15748">
                  <c:v>-0.56200000000000006</c:v>
                </c:pt>
                <c:pt idx="15749">
                  <c:v>-0.56200000000000006</c:v>
                </c:pt>
                <c:pt idx="15750">
                  <c:v>-0.625</c:v>
                </c:pt>
                <c:pt idx="15751">
                  <c:v>-0.625</c:v>
                </c:pt>
                <c:pt idx="15752">
                  <c:v>-0.56200000000000006</c:v>
                </c:pt>
                <c:pt idx="15753">
                  <c:v>-0.625</c:v>
                </c:pt>
                <c:pt idx="15754">
                  <c:v>-0.625</c:v>
                </c:pt>
                <c:pt idx="15755">
                  <c:v>-0.625</c:v>
                </c:pt>
                <c:pt idx="15756">
                  <c:v>-0.625</c:v>
                </c:pt>
                <c:pt idx="15757">
                  <c:v>-0.625</c:v>
                </c:pt>
                <c:pt idx="15758">
                  <c:v>-0.625</c:v>
                </c:pt>
                <c:pt idx="15759">
                  <c:v>-0.56200000000000006</c:v>
                </c:pt>
                <c:pt idx="15760">
                  <c:v>-0.625</c:v>
                </c:pt>
                <c:pt idx="15761">
                  <c:v>-0.625</c:v>
                </c:pt>
                <c:pt idx="15762">
                  <c:v>-0.625</c:v>
                </c:pt>
                <c:pt idx="15763">
                  <c:v>-0.625</c:v>
                </c:pt>
                <c:pt idx="15764">
                  <c:v>-0.625</c:v>
                </c:pt>
                <c:pt idx="15765">
                  <c:v>-0.625</c:v>
                </c:pt>
                <c:pt idx="15766">
                  <c:v>-0.625</c:v>
                </c:pt>
                <c:pt idx="15767">
                  <c:v>-0.625</c:v>
                </c:pt>
                <c:pt idx="15768">
                  <c:v>-0.625</c:v>
                </c:pt>
                <c:pt idx="15769">
                  <c:v>-0.625</c:v>
                </c:pt>
                <c:pt idx="15770">
                  <c:v>-0.625</c:v>
                </c:pt>
                <c:pt idx="15771">
                  <c:v>-0.68700000000000006</c:v>
                </c:pt>
                <c:pt idx="15772">
                  <c:v>-0.625</c:v>
                </c:pt>
                <c:pt idx="15773">
                  <c:v>-0.625</c:v>
                </c:pt>
                <c:pt idx="15774">
                  <c:v>-0.625</c:v>
                </c:pt>
                <c:pt idx="15775">
                  <c:v>-0.625</c:v>
                </c:pt>
                <c:pt idx="15776">
                  <c:v>-0.625</c:v>
                </c:pt>
                <c:pt idx="15777">
                  <c:v>-0.68700000000000006</c:v>
                </c:pt>
                <c:pt idx="15778">
                  <c:v>-0.68700000000000006</c:v>
                </c:pt>
                <c:pt idx="15779">
                  <c:v>-0.625</c:v>
                </c:pt>
                <c:pt idx="15780">
                  <c:v>-0.625</c:v>
                </c:pt>
                <c:pt idx="15781">
                  <c:v>-0.68700000000000006</c:v>
                </c:pt>
                <c:pt idx="15782">
                  <c:v>-0.625</c:v>
                </c:pt>
                <c:pt idx="15783">
                  <c:v>-0.68700000000000006</c:v>
                </c:pt>
                <c:pt idx="15784">
                  <c:v>-0.68700000000000006</c:v>
                </c:pt>
                <c:pt idx="15785">
                  <c:v>-0.625</c:v>
                </c:pt>
                <c:pt idx="15786">
                  <c:v>-0.68700000000000006</c:v>
                </c:pt>
                <c:pt idx="15787">
                  <c:v>-0.625</c:v>
                </c:pt>
                <c:pt idx="15788">
                  <c:v>-0.68700000000000006</c:v>
                </c:pt>
                <c:pt idx="15789">
                  <c:v>-0.68700000000000006</c:v>
                </c:pt>
                <c:pt idx="15790">
                  <c:v>-0.68700000000000006</c:v>
                </c:pt>
                <c:pt idx="15791">
                  <c:v>-0.68700000000000006</c:v>
                </c:pt>
                <c:pt idx="15792">
                  <c:v>-0.68700000000000006</c:v>
                </c:pt>
                <c:pt idx="15793">
                  <c:v>-0.68700000000000006</c:v>
                </c:pt>
                <c:pt idx="15794">
                  <c:v>-0.68700000000000006</c:v>
                </c:pt>
                <c:pt idx="15795">
                  <c:v>-0.68700000000000006</c:v>
                </c:pt>
                <c:pt idx="15796">
                  <c:v>-0.68700000000000006</c:v>
                </c:pt>
                <c:pt idx="15797">
                  <c:v>-0.68700000000000006</c:v>
                </c:pt>
                <c:pt idx="15798">
                  <c:v>-0.68700000000000006</c:v>
                </c:pt>
                <c:pt idx="15799">
                  <c:v>-0.68700000000000006</c:v>
                </c:pt>
                <c:pt idx="15800">
                  <c:v>-0.68700000000000006</c:v>
                </c:pt>
                <c:pt idx="15801">
                  <c:v>-0.68700000000000006</c:v>
                </c:pt>
                <c:pt idx="15802">
                  <c:v>-0.68700000000000006</c:v>
                </c:pt>
                <c:pt idx="15803">
                  <c:v>-0.68700000000000006</c:v>
                </c:pt>
                <c:pt idx="15804">
                  <c:v>-0.68700000000000006</c:v>
                </c:pt>
                <c:pt idx="15805">
                  <c:v>-0.68700000000000006</c:v>
                </c:pt>
                <c:pt idx="15806">
                  <c:v>-0.68700000000000006</c:v>
                </c:pt>
                <c:pt idx="15807">
                  <c:v>-0.68700000000000006</c:v>
                </c:pt>
                <c:pt idx="15808">
                  <c:v>-0.68700000000000006</c:v>
                </c:pt>
                <c:pt idx="15809">
                  <c:v>-0.68700000000000006</c:v>
                </c:pt>
                <c:pt idx="15810">
                  <c:v>-0.68700000000000006</c:v>
                </c:pt>
                <c:pt idx="15811">
                  <c:v>-0.68700000000000006</c:v>
                </c:pt>
                <c:pt idx="15812">
                  <c:v>-0.68700000000000006</c:v>
                </c:pt>
                <c:pt idx="15813">
                  <c:v>-0.68700000000000006</c:v>
                </c:pt>
                <c:pt idx="15814">
                  <c:v>-0.68700000000000006</c:v>
                </c:pt>
                <c:pt idx="15815">
                  <c:v>-0.68700000000000006</c:v>
                </c:pt>
                <c:pt idx="15816">
                  <c:v>-0.625</c:v>
                </c:pt>
                <c:pt idx="15817">
                  <c:v>-0.625</c:v>
                </c:pt>
                <c:pt idx="15818">
                  <c:v>-0.625</c:v>
                </c:pt>
                <c:pt idx="15819">
                  <c:v>-0.625</c:v>
                </c:pt>
                <c:pt idx="15820">
                  <c:v>-0.625</c:v>
                </c:pt>
                <c:pt idx="15821">
                  <c:v>-0.625</c:v>
                </c:pt>
                <c:pt idx="15822">
                  <c:v>-0.625</c:v>
                </c:pt>
                <c:pt idx="15823">
                  <c:v>-0.68700000000000006</c:v>
                </c:pt>
                <c:pt idx="15824">
                  <c:v>-0.68700000000000006</c:v>
                </c:pt>
                <c:pt idx="15825">
                  <c:v>-0.68700000000000006</c:v>
                </c:pt>
                <c:pt idx="15826">
                  <c:v>-0.68700000000000006</c:v>
                </c:pt>
                <c:pt idx="15827">
                  <c:v>-0.68700000000000006</c:v>
                </c:pt>
                <c:pt idx="15828">
                  <c:v>-0.75</c:v>
                </c:pt>
                <c:pt idx="15829">
                  <c:v>-0.68700000000000006</c:v>
                </c:pt>
                <c:pt idx="15830">
                  <c:v>-0.68700000000000006</c:v>
                </c:pt>
                <c:pt idx="15831">
                  <c:v>-0.68700000000000006</c:v>
                </c:pt>
                <c:pt idx="15832">
                  <c:v>-0.68700000000000006</c:v>
                </c:pt>
                <c:pt idx="15833">
                  <c:v>-0.75</c:v>
                </c:pt>
                <c:pt idx="15834">
                  <c:v>-0.75</c:v>
                </c:pt>
                <c:pt idx="15835">
                  <c:v>-0.75</c:v>
                </c:pt>
                <c:pt idx="15836">
                  <c:v>-0.75</c:v>
                </c:pt>
                <c:pt idx="15837">
                  <c:v>-0.75</c:v>
                </c:pt>
                <c:pt idx="15838">
                  <c:v>-0.68700000000000006</c:v>
                </c:pt>
                <c:pt idx="15839">
                  <c:v>-0.68700000000000006</c:v>
                </c:pt>
                <c:pt idx="15840">
                  <c:v>-0.68700000000000006</c:v>
                </c:pt>
                <c:pt idx="15841">
                  <c:v>-0.68700000000000006</c:v>
                </c:pt>
                <c:pt idx="15842">
                  <c:v>-0.68700000000000006</c:v>
                </c:pt>
                <c:pt idx="15843">
                  <c:v>-0.68700000000000006</c:v>
                </c:pt>
                <c:pt idx="15844">
                  <c:v>-0.68700000000000006</c:v>
                </c:pt>
                <c:pt idx="15845">
                  <c:v>-0.68700000000000006</c:v>
                </c:pt>
                <c:pt idx="15846">
                  <c:v>-0.68700000000000006</c:v>
                </c:pt>
                <c:pt idx="15847">
                  <c:v>-0.68700000000000006</c:v>
                </c:pt>
                <c:pt idx="15848">
                  <c:v>-0.75</c:v>
                </c:pt>
                <c:pt idx="15849">
                  <c:v>-0.75</c:v>
                </c:pt>
                <c:pt idx="15850">
                  <c:v>-0.68700000000000006</c:v>
                </c:pt>
                <c:pt idx="15851">
                  <c:v>-0.68700000000000006</c:v>
                </c:pt>
                <c:pt idx="15852">
                  <c:v>-0.75</c:v>
                </c:pt>
                <c:pt idx="15853">
                  <c:v>-0.75</c:v>
                </c:pt>
                <c:pt idx="15854">
                  <c:v>-0.75</c:v>
                </c:pt>
                <c:pt idx="15855">
                  <c:v>-0.75</c:v>
                </c:pt>
                <c:pt idx="15856">
                  <c:v>-0.75</c:v>
                </c:pt>
                <c:pt idx="15857">
                  <c:v>-0.75</c:v>
                </c:pt>
                <c:pt idx="15858">
                  <c:v>-0.75</c:v>
                </c:pt>
                <c:pt idx="15859">
                  <c:v>-0.75</c:v>
                </c:pt>
                <c:pt idx="15860">
                  <c:v>-0.75</c:v>
                </c:pt>
                <c:pt idx="15861">
                  <c:v>-0.81200000000000006</c:v>
                </c:pt>
                <c:pt idx="15862">
                  <c:v>-0.81200000000000006</c:v>
                </c:pt>
                <c:pt idx="15863">
                  <c:v>-0.81200000000000006</c:v>
                </c:pt>
                <c:pt idx="15864">
                  <c:v>-0.81200000000000006</c:v>
                </c:pt>
                <c:pt idx="15865">
                  <c:v>-0.81200000000000006</c:v>
                </c:pt>
                <c:pt idx="15866">
                  <c:v>-0.81200000000000006</c:v>
                </c:pt>
                <c:pt idx="15867">
                  <c:v>-0.81200000000000006</c:v>
                </c:pt>
                <c:pt idx="15868">
                  <c:v>-0.81200000000000006</c:v>
                </c:pt>
                <c:pt idx="15869">
                  <c:v>-0.81200000000000006</c:v>
                </c:pt>
                <c:pt idx="15870">
                  <c:v>-0.81200000000000006</c:v>
                </c:pt>
                <c:pt idx="15871">
                  <c:v>-0.81200000000000006</c:v>
                </c:pt>
                <c:pt idx="15872">
                  <c:v>-0.81200000000000006</c:v>
                </c:pt>
                <c:pt idx="15873">
                  <c:v>-0.81200000000000006</c:v>
                </c:pt>
                <c:pt idx="15874">
                  <c:v>-0.81200000000000006</c:v>
                </c:pt>
                <c:pt idx="15875">
                  <c:v>-0.81200000000000006</c:v>
                </c:pt>
                <c:pt idx="15876">
                  <c:v>-0.81200000000000006</c:v>
                </c:pt>
                <c:pt idx="15877">
                  <c:v>-0.81200000000000006</c:v>
                </c:pt>
                <c:pt idx="15878">
                  <c:v>-0.81200000000000006</c:v>
                </c:pt>
                <c:pt idx="15879">
                  <c:v>-0.81200000000000006</c:v>
                </c:pt>
                <c:pt idx="15880">
                  <c:v>-0.81200000000000006</c:v>
                </c:pt>
                <c:pt idx="15881">
                  <c:v>-0.81200000000000006</c:v>
                </c:pt>
                <c:pt idx="15882">
                  <c:v>-0.81200000000000006</c:v>
                </c:pt>
                <c:pt idx="15883">
                  <c:v>-0.81200000000000006</c:v>
                </c:pt>
                <c:pt idx="15884">
                  <c:v>-0.81200000000000006</c:v>
                </c:pt>
                <c:pt idx="15885">
                  <c:v>-0.75</c:v>
                </c:pt>
                <c:pt idx="15886">
                  <c:v>-0.68700000000000006</c:v>
                </c:pt>
                <c:pt idx="15887">
                  <c:v>-0.68700000000000006</c:v>
                </c:pt>
                <c:pt idx="15888">
                  <c:v>-0.75</c:v>
                </c:pt>
                <c:pt idx="15889">
                  <c:v>-0.68700000000000006</c:v>
                </c:pt>
                <c:pt idx="15890">
                  <c:v>-0.68700000000000006</c:v>
                </c:pt>
                <c:pt idx="15891">
                  <c:v>-0.75</c:v>
                </c:pt>
                <c:pt idx="15892">
                  <c:v>-0.68700000000000006</c:v>
                </c:pt>
                <c:pt idx="15893">
                  <c:v>-0.68700000000000006</c:v>
                </c:pt>
                <c:pt idx="15894">
                  <c:v>-0.68700000000000006</c:v>
                </c:pt>
                <c:pt idx="15895">
                  <c:v>-0.68700000000000006</c:v>
                </c:pt>
                <c:pt idx="15896">
                  <c:v>-0.68700000000000006</c:v>
                </c:pt>
                <c:pt idx="15897">
                  <c:v>-0.68700000000000006</c:v>
                </c:pt>
                <c:pt idx="15898">
                  <c:v>-0.68700000000000006</c:v>
                </c:pt>
                <c:pt idx="15899">
                  <c:v>-0.75</c:v>
                </c:pt>
                <c:pt idx="15900">
                  <c:v>-0.75</c:v>
                </c:pt>
                <c:pt idx="15901">
                  <c:v>-0.68700000000000006</c:v>
                </c:pt>
                <c:pt idx="15902">
                  <c:v>-0.68700000000000006</c:v>
                </c:pt>
                <c:pt idx="15903">
                  <c:v>-0.75</c:v>
                </c:pt>
                <c:pt idx="15904">
                  <c:v>-0.75</c:v>
                </c:pt>
                <c:pt idx="15905">
                  <c:v>-0.75</c:v>
                </c:pt>
                <c:pt idx="15906">
                  <c:v>-0.75</c:v>
                </c:pt>
                <c:pt idx="15907">
                  <c:v>-0.81200000000000006</c:v>
                </c:pt>
                <c:pt idx="15908">
                  <c:v>-0.81200000000000006</c:v>
                </c:pt>
                <c:pt idx="15909">
                  <c:v>-0.81200000000000006</c:v>
                </c:pt>
                <c:pt idx="15910">
                  <c:v>-0.81200000000000006</c:v>
                </c:pt>
                <c:pt idx="15911">
                  <c:v>-0.875</c:v>
                </c:pt>
                <c:pt idx="15912">
                  <c:v>-0.875</c:v>
                </c:pt>
                <c:pt idx="15913">
                  <c:v>-0.81200000000000006</c:v>
                </c:pt>
                <c:pt idx="15914">
                  <c:v>-0.875</c:v>
                </c:pt>
                <c:pt idx="15915">
                  <c:v>-0.875</c:v>
                </c:pt>
                <c:pt idx="15916">
                  <c:v>-0.875</c:v>
                </c:pt>
                <c:pt idx="15917">
                  <c:v>-0.875</c:v>
                </c:pt>
                <c:pt idx="15918">
                  <c:v>-0.93700000000000006</c:v>
                </c:pt>
                <c:pt idx="15919">
                  <c:v>-0.93700000000000006</c:v>
                </c:pt>
                <c:pt idx="15920">
                  <c:v>-0.93700000000000006</c:v>
                </c:pt>
                <c:pt idx="15921">
                  <c:v>-0.93700000000000006</c:v>
                </c:pt>
                <c:pt idx="15922">
                  <c:v>-0.93700000000000006</c:v>
                </c:pt>
                <c:pt idx="15923">
                  <c:v>-0.875</c:v>
                </c:pt>
                <c:pt idx="15924">
                  <c:v>-0.93700000000000006</c:v>
                </c:pt>
                <c:pt idx="15925">
                  <c:v>-0.93700000000000006</c:v>
                </c:pt>
                <c:pt idx="15926">
                  <c:v>-0.93700000000000006</c:v>
                </c:pt>
                <c:pt idx="15927">
                  <c:v>-0.93700000000000006</c:v>
                </c:pt>
                <c:pt idx="15928">
                  <c:v>-0.93700000000000006</c:v>
                </c:pt>
                <c:pt idx="15929">
                  <c:v>-0.93700000000000006</c:v>
                </c:pt>
                <c:pt idx="15930">
                  <c:v>-0.93700000000000006</c:v>
                </c:pt>
                <c:pt idx="15931">
                  <c:v>-1</c:v>
                </c:pt>
                <c:pt idx="15932">
                  <c:v>-0.93700000000000006</c:v>
                </c:pt>
                <c:pt idx="15933">
                  <c:v>-1</c:v>
                </c:pt>
                <c:pt idx="15934">
                  <c:v>-0.93700000000000006</c:v>
                </c:pt>
                <c:pt idx="15935">
                  <c:v>-1</c:v>
                </c:pt>
                <c:pt idx="15936">
                  <c:v>-1</c:v>
                </c:pt>
                <c:pt idx="15937">
                  <c:v>-1</c:v>
                </c:pt>
                <c:pt idx="15938">
                  <c:v>-0.93700000000000006</c:v>
                </c:pt>
                <c:pt idx="15939">
                  <c:v>-0.93700000000000006</c:v>
                </c:pt>
                <c:pt idx="15940">
                  <c:v>-0.93700000000000006</c:v>
                </c:pt>
                <c:pt idx="15941">
                  <c:v>-1</c:v>
                </c:pt>
                <c:pt idx="15942">
                  <c:v>-0.93700000000000006</c:v>
                </c:pt>
                <c:pt idx="15943">
                  <c:v>-0.93700000000000006</c:v>
                </c:pt>
                <c:pt idx="15944">
                  <c:v>-1</c:v>
                </c:pt>
                <c:pt idx="15945">
                  <c:v>-0.93700000000000006</c:v>
                </c:pt>
                <c:pt idx="15946">
                  <c:v>-0.93700000000000006</c:v>
                </c:pt>
                <c:pt idx="15947">
                  <c:v>-0.93700000000000006</c:v>
                </c:pt>
                <c:pt idx="15948">
                  <c:v>-0.93700000000000006</c:v>
                </c:pt>
                <c:pt idx="15949">
                  <c:v>-1</c:v>
                </c:pt>
                <c:pt idx="15950">
                  <c:v>-1</c:v>
                </c:pt>
                <c:pt idx="15951">
                  <c:v>-1</c:v>
                </c:pt>
                <c:pt idx="15952">
                  <c:v>-1</c:v>
                </c:pt>
                <c:pt idx="15953">
                  <c:v>-1</c:v>
                </c:pt>
                <c:pt idx="15954">
                  <c:v>-1</c:v>
                </c:pt>
                <c:pt idx="15955">
                  <c:v>-1</c:v>
                </c:pt>
                <c:pt idx="15956">
                  <c:v>-1</c:v>
                </c:pt>
                <c:pt idx="15957">
                  <c:v>-1</c:v>
                </c:pt>
                <c:pt idx="15958">
                  <c:v>-1</c:v>
                </c:pt>
                <c:pt idx="15959">
                  <c:v>-1</c:v>
                </c:pt>
                <c:pt idx="15960">
                  <c:v>-1.0620000000000001</c:v>
                </c:pt>
                <c:pt idx="15961">
                  <c:v>-1.0620000000000001</c:v>
                </c:pt>
                <c:pt idx="15962">
                  <c:v>-1.0620000000000001</c:v>
                </c:pt>
                <c:pt idx="15963">
                  <c:v>-1.0620000000000001</c:v>
                </c:pt>
                <c:pt idx="15964">
                  <c:v>-1.0620000000000001</c:v>
                </c:pt>
                <c:pt idx="15965">
                  <c:v>-1.0620000000000001</c:v>
                </c:pt>
                <c:pt idx="15966">
                  <c:v>-1.0620000000000001</c:v>
                </c:pt>
                <c:pt idx="15967">
                  <c:v>-1.0620000000000001</c:v>
                </c:pt>
                <c:pt idx="15968">
                  <c:v>-1.0620000000000001</c:v>
                </c:pt>
                <c:pt idx="15969">
                  <c:v>-1.0620000000000001</c:v>
                </c:pt>
                <c:pt idx="15970">
                  <c:v>-1.125</c:v>
                </c:pt>
                <c:pt idx="15971">
                  <c:v>-1.125</c:v>
                </c:pt>
                <c:pt idx="15972">
                  <c:v>-1.125</c:v>
                </c:pt>
                <c:pt idx="15973">
                  <c:v>-1.125</c:v>
                </c:pt>
                <c:pt idx="15974">
                  <c:v>-1.0620000000000001</c:v>
                </c:pt>
                <c:pt idx="15975">
                  <c:v>-1.0620000000000001</c:v>
                </c:pt>
                <c:pt idx="15976">
                  <c:v>-1.0620000000000001</c:v>
                </c:pt>
                <c:pt idx="15977">
                  <c:v>-1</c:v>
                </c:pt>
                <c:pt idx="15978">
                  <c:v>-1.0620000000000001</c:v>
                </c:pt>
                <c:pt idx="15979">
                  <c:v>-1.0620000000000001</c:v>
                </c:pt>
                <c:pt idx="15980">
                  <c:v>-1.0620000000000001</c:v>
                </c:pt>
                <c:pt idx="15981">
                  <c:v>-1.0620000000000001</c:v>
                </c:pt>
                <c:pt idx="15982">
                  <c:v>-1.0620000000000001</c:v>
                </c:pt>
                <c:pt idx="15983">
                  <c:v>-1.0620000000000001</c:v>
                </c:pt>
                <c:pt idx="15984">
                  <c:v>-1.0620000000000001</c:v>
                </c:pt>
                <c:pt idx="15985">
                  <c:v>-1.0620000000000001</c:v>
                </c:pt>
                <c:pt idx="15986">
                  <c:v>-1.0620000000000001</c:v>
                </c:pt>
                <c:pt idx="15987">
                  <c:v>-1.0620000000000001</c:v>
                </c:pt>
                <c:pt idx="15988">
                  <c:v>-1.125</c:v>
                </c:pt>
                <c:pt idx="15989">
                  <c:v>-1.125</c:v>
                </c:pt>
                <c:pt idx="15990">
                  <c:v>-1.125</c:v>
                </c:pt>
                <c:pt idx="15991">
                  <c:v>-1.125</c:v>
                </c:pt>
                <c:pt idx="15992">
                  <c:v>-1.125</c:v>
                </c:pt>
                <c:pt idx="15993">
                  <c:v>-1.125</c:v>
                </c:pt>
                <c:pt idx="15994">
                  <c:v>-1.125</c:v>
                </c:pt>
                <c:pt idx="15995">
                  <c:v>-1.125</c:v>
                </c:pt>
                <c:pt idx="15996">
                  <c:v>-1.125</c:v>
                </c:pt>
                <c:pt idx="15997">
                  <c:v>-1.1870000000000001</c:v>
                </c:pt>
                <c:pt idx="15998">
                  <c:v>-1.1870000000000001</c:v>
                </c:pt>
                <c:pt idx="15999">
                  <c:v>-1.125</c:v>
                </c:pt>
                <c:pt idx="16000">
                  <c:v>-1.1870000000000001</c:v>
                </c:pt>
                <c:pt idx="16001">
                  <c:v>-1.1870000000000001</c:v>
                </c:pt>
                <c:pt idx="16002">
                  <c:v>-1.25</c:v>
                </c:pt>
                <c:pt idx="16003">
                  <c:v>-1.25</c:v>
                </c:pt>
                <c:pt idx="16004">
                  <c:v>-1.3120000000000001</c:v>
                </c:pt>
                <c:pt idx="16005">
                  <c:v>-1.3120000000000001</c:v>
                </c:pt>
                <c:pt idx="16006">
                  <c:v>-1.3120000000000001</c:v>
                </c:pt>
                <c:pt idx="16007">
                  <c:v>-1.25</c:v>
                </c:pt>
                <c:pt idx="16008">
                  <c:v>-1.25</c:v>
                </c:pt>
                <c:pt idx="16009">
                  <c:v>-1.3120000000000001</c:v>
                </c:pt>
                <c:pt idx="16010">
                  <c:v>-1.25</c:v>
                </c:pt>
                <c:pt idx="16011">
                  <c:v>-1.3120000000000001</c:v>
                </c:pt>
                <c:pt idx="16012">
                  <c:v>-1.3120000000000001</c:v>
                </c:pt>
                <c:pt idx="16013">
                  <c:v>-1.3120000000000001</c:v>
                </c:pt>
                <c:pt idx="16014">
                  <c:v>-1.3120000000000001</c:v>
                </c:pt>
                <c:pt idx="16015">
                  <c:v>-1.3120000000000001</c:v>
                </c:pt>
                <c:pt idx="16016">
                  <c:v>-1.3120000000000001</c:v>
                </c:pt>
                <c:pt idx="16017">
                  <c:v>-1.3120000000000001</c:v>
                </c:pt>
                <c:pt idx="16018">
                  <c:v>-1.3120000000000001</c:v>
                </c:pt>
                <c:pt idx="16019">
                  <c:v>-1.3120000000000001</c:v>
                </c:pt>
                <c:pt idx="16020">
                  <c:v>-1.3120000000000001</c:v>
                </c:pt>
                <c:pt idx="16021">
                  <c:v>-1.3120000000000001</c:v>
                </c:pt>
                <c:pt idx="16022">
                  <c:v>-1.3120000000000001</c:v>
                </c:pt>
                <c:pt idx="16023">
                  <c:v>-1.3120000000000001</c:v>
                </c:pt>
                <c:pt idx="16024">
                  <c:v>-1.3120000000000001</c:v>
                </c:pt>
                <c:pt idx="16025">
                  <c:v>-1.3120000000000001</c:v>
                </c:pt>
                <c:pt idx="16026">
                  <c:v>-1.3120000000000001</c:v>
                </c:pt>
                <c:pt idx="16027">
                  <c:v>-1.375</c:v>
                </c:pt>
                <c:pt idx="16028">
                  <c:v>-1.375</c:v>
                </c:pt>
                <c:pt idx="16029">
                  <c:v>-1.375</c:v>
                </c:pt>
                <c:pt idx="16030">
                  <c:v>-1.375</c:v>
                </c:pt>
                <c:pt idx="16031">
                  <c:v>-1.375</c:v>
                </c:pt>
                <c:pt idx="16032">
                  <c:v>-1.375</c:v>
                </c:pt>
                <c:pt idx="16033">
                  <c:v>-1.4370000000000001</c:v>
                </c:pt>
                <c:pt idx="16034">
                  <c:v>-1.4370000000000001</c:v>
                </c:pt>
                <c:pt idx="16035">
                  <c:v>-1.375</c:v>
                </c:pt>
                <c:pt idx="16036">
                  <c:v>-1.4370000000000001</c:v>
                </c:pt>
                <c:pt idx="16037">
                  <c:v>-1.4370000000000001</c:v>
                </c:pt>
                <c:pt idx="16038">
                  <c:v>-1.4370000000000001</c:v>
                </c:pt>
                <c:pt idx="16039">
                  <c:v>-1.4370000000000001</c:v>
                </c:pt>
                <c:pt idx="16040">
                  <c:v>-1.4370000000000001</c:v>
                </c:pt>
                <c:pt idx="16041">
                  <c:v>-1.4370000000000001</c:v>
                </c:pt>
                <c:pt idx="16042">
                  <c:v>-1.375</c:v>
                </c:pt>
                <c:pt idx="16043">
                  <c:v>-1.4370000000000001</c:v>
                </c:pt>
                <c:pt idx="16044">
                  <c:v>-1.4370000000000001</c:v>
                </c:pt>
                <c:pt idx="16045">
                  <c:v>-1.4370000000000001</c:v>
                </c:pt>
                <c:pt idx="16046">
                  <c:v>-1.4370000000000001</c:v>
                </c:pt>
                <c:pt idx="16047">
                  <c:v>-1.4370000000000001</c:v>
                </c:pt>
                <c:pt idx="16048">
                  <c:v>-1.4370000000000001</c:v>
                </c:pt>
                <c:pt idx="16049">
                  <c:v>-1.375</c:v>
                </c:pt>
                <c:pt idx="16050">
                  <c:v>-1.4370000000000001</c:v>
                </c:pt>
                <c:pt idx="16051">
                  <c:v>-1.4370000000000001</c:v>
                </c:pt>
                <c:pt idx="16052">
                  <c:v>-1.4370000000000001</c:v>
                </c:pt>
                <c:pt idx="16053">
                  <c:v>-1.375</c:v>
                </c:pt>
                <c:pt idx="16054">
                  <c:v>-1.4370000000000001</c:v>
                </c:pt>
                <c:pt idx="16055">
                  <c:v>-1.4370000000000001</c:v>
                </c:pt>
                <c:pt idx="16056">
                  <c:v>-1.4370000000000001</c:v>
                </c:pt>
                <c:pt idx="16057">
                  <c:v>-1.4370000000000001</c:v>
                </c:pt>
                <c:pt idx="16058">
                  <c:v>-1.5</c:v>
                </c:pt>
                <c:pt idx="16059">
                  <c:v>-1.5</c:v>
                </c:pt>
                <c:pt idx="16060">
                  <c:v>-1.5</c:v>
                </c:pt>
                <c:pt idx="16061">
                  <c:v>-1.5</c:v>
                </c:pt>
                <c:pt idx="16062">
                  <c:v>-1.5</c:v>
                </c:pt>
                <c:pt idx="16063">
                  <c:v>-1.5</c:v>
                </c:pt>
                <c:pt idx="16064">
                  <c:v>-1.5</c:v>
                </c:pt>
                <c:pt idx="16065">
                  <c:v>-1.5</c:v>
                </c:pt>
                <c:pt idx="16066">
                  <c:v>-1.5</c:v>
                </c:pt>
                <c:pt idx="16067">
                  <c:v>-1.5</c:v>
                </c:pt>
                <c:pt idx="16068">
                  <c:v>-1.5</c:v>
                </c:pt>
                <c:pt idx="16069">
                  <c:v>-1.5</c:v>
                </c:pt>
                <c:pt idx="16070">
                  <c:v>-1.5</c:v>
                </c:pt>
                <c:pt idx="16071">
                  <c:v>-1.5</c:v>
                </c:pt>
                <c:pt idx="16072">
                  <c:v>-1.5</c:v>
                </c:pt>
                <c:pt idx="16073">
                  <c:v>-1.5</c:v>
                </c:pt>
                <c:pt idx="16074">
                  <c:v>-1.5</c:v>
                </c:pt>
                <c:pt idx="16075">
                  <c:v>-1.5</c:v>
                </c:pt>
                <c:pt idx="16076">
                  <c:v>-1.5</c:v>
                </c:pt>
                <c:pt idx="16077">
                  <c:v>-1.5</c:v>
                </c:pt>
                <c:pt idx="16078">
                  <c:v>-1.5620000000000001</c:v>
                </c:pt>
                <c:pt idx="16079">
                  <c:v>-1.5620000000000001</c:v>
                </c:pt>
                <c:pt idx="16080">
                  <c:v>-1.5620000000000001</c:v>
                </c:pt>
                <c:pt idx="16081">
                  <c:v>-1.5620000000000001</c:v>
                </c:pt>
                <c:pt idx="16082">
                  <c:v>-1.5620000000000001</c:v>
                </c:pt>
                <c:pt idx="16083">
                  <c:v>-1.5620000000000001</c:v>
                </c:pt>
                <c:pt idx="16084">
                  <c:v>-1.5620000000000001</c:v>
                </c:pt>
                <c:pt idx="16085">
                  <c:v>-1.5620000000000001</c:v>
                </c:pt>
                <c:pt idx="16086">
                  <c:v>-1.5620000000000001</c:v>
                </c:pt>
                <c:pt idx="16087">
                  <c:v>-1.5</c:v>
                </c:pt>
                <c:pt idx="16088">
                  <c:v>-1.5620000000000001</c:v>
                </c:pt>
                <c:pt idx="16089">
                  <c:v>-1.5620000000000001</c:v>
                </c:pt>
                <c:pt idx="16090">
                  <c:v>-1.5620000000000001</c:v>
                </c:pt>
                <c:pt idx="16091">
                  <c:v>-1.5620000000000001</c:v>
                </c:pt>
                <c:pt idx="16092">
                  <c:v>-1.5620000000000001</c:v>
                </c:pt>
                <c:pt idx="16093">
                  <c:v>-1.5620000000000001</c:v>
                </c:pt>
                <c:pt idx="16094">
                  <c:v>-1.5620000000000001</c:v>
                </c:pt>
                <c:pt idx="16095">
                  <c:v>-1.5620000000000001</c:v>
                </c:pt>
                <c:pt idx="16096">
                  <c:v>-1.5620000000000001</c:v>
                </c:pt>
                <c:pt idx="16097">
                  <c:v>-1.625</c:v>
                </c:pt>
                <c:pt idx="16098">
                  <c:v>-1.625</c:v>
                </c:pt>
                <c:pt idx="16099">
                  <c:v>-1.625</c:v>
                </c:pt>
                <c:pt idx="16100">
                  <c:v>-1.5620000000000001</c:v>
                </c:pt>
                <c:pt idx="16101">
                  <c:v>-1.625</c:v>
                </c:pt>
                <c:pt idx="16102">
                  <c:v>-1.5620000000000001</c:v>
                </c:pt>
                <c:pt idx="16103">
                  <c:v>-1.625</c:v>
                </c:pt>
                <c:pt idx="16104">
                  <c:v>-1.625</c:v>
                </c:pt>
                <c:pt idx="16105">
                  <c:v>-1.625</c:v>
                </c:pt>
                <c:pt idx="16106">
                  <c:v>-1.625</c:v>
                </c:pt>
                <c:pt idx="16107">
                  <c:v>-1.625</c:v>
                </c:pt>
                <c:pt idx="16108">
                  <c:v>-1.625</c:v>
                </c:pt>
                <c:pt idx="16109">
                  <c:v>-1.625</c:v>
                </c:pt>
                <c:pt idx="16110">
                  <c:v>-1.625</c:v>
                </c:pt>
                <c:pt idx="16111">
                  <c:v>-1.625</c:v>
                </c:pt>
                <c:pt idx="16112">
                  <c:v>-1.625</c:v>
                </c:pt>
                <c:pt idx="16113">
                  <c:v>-1.625</c:v>
                </c:pt>
                <c:pt idx="16114">
                  <c:v>-1.6870000000000001</c:v>
                </c:pt>
                <c:pt idx="16115">
                  <c:v>-1.625</c:v>
                </c:pt>
                <c:pt idx="16116">
                  <c:v>-1.6870000000000001</c:v>
                </c:pt>
                <c:pt idx="16117">
                  <c:v>-1.6870000000000001</c:v>
                </c:pt>
                <c:pt idx="16118">
                  <c:v>-1.625</c:v>
                </c:pt>
                <c:pt idx="16119">
                  <c:v>-1.6870000000000001</c:v>
                </c:pt>
                <c:pt idx="16120">
                  <c:v>-1.6870000000000001</c:v>
                </c:pt>
                <c:pt idx="16121">
                  <c:v>-1.6870000000000001</c:v>
                </c:pt>
                <c:pt idx="16122">
                  <c:v>-1.6870000000000001</c:v>
                </c:pt>
                <c:pt idx="16123">
                  <c:v>-1.6870000000000001</c:v>
                </c:pt>
                <c:pt idx="16124">
                  <c:v>-1.6870000000000001</c:v>
                </c:pt>
                <c:pt idx="16125">
                  <c:v>-1.6870000000000001</c:v>
                </c:pt>
                <c:pt idx="16126">
                  <c:v>-1.6870000000000001</c:v>
                </c:pt>
                <c:pt idx="16127">
                  <c:v>-1.6870000000000001</c:v>
                </c:pt>
                <c:pt idx="16128">
                  <c:v>-1.6870000000000001</c:v>
                </c:pt>
                <c:pt idx="16129">
                  <c:v>-1.75</c:v>
                </c:pt>
                <c:pt idx="16130">
                  <c:v>-1.75</c:v>
                </c:pt>
                <c:pt idx="16131">
                  <c:v>-1.75</c:v>
                </c:pt>
                <c:pt idx="16132">
                  <c:v>-1.75</c:v>
                </c:pt>
                <c:pt idx="16133">
                  <c:v>-1.75</c:v>
                </c:pt>
                <c:pt idx="16134">
                  <c:v>-1.75</c:v>
                </c:pt>
                <c:pt idx="16135">
                  <c:v>-1.75</c:v>
                </c:pt>
                <c:pt idx="16136">
                  <c:v>-1.75</c:v>
                </c:pt>
                <c:pt idx="16137">
                  <c:v>-1.75</c:v>
                </c:pt>
                <c:pt idx="16138">
                  <c:v>-1.75</c:v>
                </c:pt>
                <c:pt idx="16139">
                  <c:v>-1.75</c:v>
                </c:pt>
                <c:pt idx="16140">
                  <c:v>-1.8120000000000001</c:v>
                </c:pt>
                <c:pt idx="16141">
                  <c:v>-1.75</c:v>
                </c:pt>
                <c:pt idx="16142">
                  <c:v>-1.8120000000000001</c:v>
                </c:pt>
                <c:pt idx="16143">
                  <c:v>-1.8120000000000001</c:v>
                </c:pt>
                <c:pt idx="16144">
                  <c:v>-1.8120000000000001</c:v>
                </c:pt>
                <c:pt idx="16145">
                  <c:v>-1.8120000000000001</c:v>
                </c:pt>
                <c:pt idx="16146">
                  <c:v>-1.8120000000000001</c:v>
                </c:pt>
                <c:pt idx="16147">
                  <c:v>-1.75</c:v>
                </c:pt>
                <c:pt idx="16148">
                  <c:v>-1.8120000000000001</c:v>
                </c:pt>
                <c:pt idx="16149">
                  <c:v>-1.75</c:v>
                </c:pt>
                <c:pt idx="16150">
                  <c:v>-1.8120000000000001</c:v>
                </c:pt>
                <c:pt idx="16151">
                  <c:v>-1.8120000000000001</c:v>
                </c:pt>
                <c:pt idx="16152">
                  <c:v>-1.8120000000000001</c:v>
                </c:pt>
                <c:pt idx="16153">
                  <c:v>-1.8120000000000001</c:v>
                </c:pt>
                <c:pt idx="16154">
                  <c:v>-1.8120000000000001</c:v>
                </c:pt>
                <c:pt idx="16155">
                  <c:v>-1.8120000000000001</c:v>
                </c:pt>
                <c:pt idx="16156">
                  <c:v>-1.8120000000000001</c:v>
                </c:pt>
                <c:pt idx="16157">
                  <c:v>-1.8120000000000001</c:v>
                </c:pt>
                <c:pt idx="16158">
                  <c:v>-1.875</c:v>
                </c:pt>
                <c:pt idx="16159">
                  <c:v>-1.8120000000000001</c:v>
                </c:pt>
                <c:pt idx="16160">
                  <c:v>-1.8120000000000001</c:v>
                </c:pt>
                <c:pt idx="16161">
                  <c:v>-1.8120000000000001</c:v>
                </c:pt>
                <c:pt idx="16162">
                  <c:v>-1.8120000000000001</c:v>
                </c:pt>
                <c:pt idx="16163">
                  <c:v>-1.8120000000000001</c:v>
                </c:pt>
                <c:pt idx="16164">
                  <c:v>-1.875</c:v>
                </c:pt>
                <c:pt idx="16165">
                  <c:v>-1.875</c:v>
                </c:pt>
                <c:pt idx="16166">
                  <c:v>-1.875</c:v>
                </c:pt>
                <c:pt idx="16167">
                  <c:v>-1.875</c:v>
                </c:pt>
                <c:pt idx="16168">
                  <c:v>-1.875</c:v>
                </c:pt>
                <c:pt idx="16169">
                  <c:v>-1.875</c:v>
                </c:pt>
                <c:pt idx="16170">
                  <c:v>-1.875</c:v>
                </c:pt>
                <c:pt idx="16171">
                  <c:v>-1.875</c:v>
                </c:pt>
                <c:pt idx="16172">
                  <c:v>-1.875</c:v>
                </c:pt>
                <c:pt idx="16173">
                  <c:v>-1.9370000000000001</c:v>
                </c:pt>
                <c:pt idx="16174">
                  <c:v>-1.9370000000000001</c:v>
                </c:pt>
                <c:pt idx="16175">
                  <c:v>-1.9370000000000001</c:v>
                </c:pt>
                <c:pt idx="16176">
                  <c:v>-1.9370000000000001</c:v>
                </c:pt>
                <c:pt idx="16177">
                  <c:v>-1.9370000000000001</c:v>
                </c:pt>
                <c:pt idx="16178">
                  <c:v>-1.9370000000000001</c:v>
                </c:pt>
                <c:pt idx="16179">
                  <c:v>-2</c:v>
                </c:pt>
                <c:pt idx="16180">
                  <c:v>-1.9370000000000001</c:v>
                </c:pt>
                <c:pt idx="16181">
                  <c:v>-1.9370000000000001</c:v>
                </c:pt>
                <c:pt idx="16182">
                  <c:v>-1.9370000000000001</c:v>
                </c:pt>
                <c:pt idx="16183">
                  <c:v>-1.9370000000000001</c:v>
                </c:pt>
                <c:pt idx="16184">
                  <c:v>-1.9370000000000001</c:v>
                </c:pt>
                <c:pt idx="16185">
                  <c:v>-1.9370000000000001</c:v>
                </c:pt>
                <c:pt idx="16186">
                  <c:v>-2</c:v>
                </c:pt>
                <c:pt idx="16187">
                  <c:v>-2</c:v>
                </c:pt>
                <c:pt idx="16188">
                  <c:v>-2</c:v>
                </c:pt>
                <c:pt idx="16189">
                  <c:v>-2</c:v>
                </c:pt>
                <c:pt idx="16190">
                  <c:v>-2</c:v>
                </c:pt>
                <c:pt idx="16191">
                  <c:v>-1.9370000000000001</c:v>
                </c:pt>
                <c:pt idx="16192">
                  <c:v>-1.9370000000000001</c:v>
                </c:pt>
                <c:pt idx="16193">
                  <c:v>-2</c:v>
                </c:pt>
                <c:pt idx="16194">
                  <c:v>-2</c:v>
                </c:pt>
                <c:pt idx="16195">
                  <c:v>-2</c:v>
                </c:pt>
                <c:pt idx="16196">
                  <c:v>-2</c:v>
                </c:pt>
                <c:pt idx="16197">
                  <c:v>-2</c:v>
                </c:pt>
                <c:pt idx="16198">
                  <c:v>-2</c:v>
                </c:pt>
                <c:pt idx="16199">
                  <c:v>-2</c:v>
                </c:pt>
                <c:pt idx="16200">
                  <c:v>-2</c:v>
                </c:pt>
                <c:pt idx="16201">
                  <c:v>-2</c:v>
                </c:pt>
                <c:pt idx="16202">
                  <c:v>-2</c:v>
                </c:pt>
                <c:pt idx="16203">
                  <c:v>-2.0619999999999998</c:v>
                </c:pt>
                <c:pt idx="16204">
                  <c:v>-2.0619999999999998</c:v>
                </c:pt>
                <c:pt idx="16205">
                  <c:v>-2.0619999999999998</c:v>
                </c:pt>
                <c:pt idx="16206">
                  <c:v>-2.0619999999999998</c:v>
                </c:pt>
                <c:pt idx="16207">
                  <c:v>-2.0619999999999998</c:v>
                </c:pt>
                <c:pt idx="16208">
                  <c:v>-2.0619999999999998</c:v>
                </c:pt>
                <c:pt idx="16209">
                  <c:v>-2.0619999999999998</c:v>
                </c:pt>
                <c:pt idx="16210">
                  <c:v>-2.0619999999999998</c:v>
                </c:pt>
                <c:pt idx="16211">
                  <c:v>-2.0619999999999998</c:v>
                </c:pt>
                <c:pt idx="16212">
                  <c:v>-2.0619999999999998</c:v>
                </c:pt>
                <c:pt idx="16213">
                  <c:v>-2.0619999999999998</c:v>
                </c:pt>
                <c:pt idx="16214">
                  <c:v>-2.0619999999999998</c:v>
                </c:pt>
                <c:pt idx="16215">
                  <c:v>-2.0619999999999998</c:v>
                </c:pt>
                <c:pt idx="16216">
                  <c:v>-2.0619999999999998</c:v>
                </c:pt>
                <c:pt idx="16217">
                  <c:v>-2.0619999999999998</c:v>
                </c:pt>
                <c:pt idx="16218">
                  <c:v>-2.0619999999999998</c:v>
                </c:pt>
                <c:pt idx="16219">
                  <c:v>-2.0619999999999998</c:v>
                </c:pt>
                <c:pt idx="16220">
                  <c:v>-2.0619999999999998</c:v>
                </c:pt>
                <c:pt idx="16221">
                  <c:v>-2.0619999999999998</c:v>
                </c:pt>
                <c:pt idx="16222">
                  <c:v>-2.0619999999999998</c:v>
                </c:pt>
                <c:pt idx="16223">
                  <c:v>-2.0619999999999998</c:v>
                </c:pt>
                <c:pt idx="16224">
                  <c:v>-2.125</c:v>
                </c:pt>
                <c:pt idx="16225">
                  <c:v>-2.125</c:v>
                </c:pt>
                <c:pt idx="16226">
                  <c:v>-2.125</c:v>
                </c:pt>
                <c:pt idx="16227">
                  <c:v>-2.125</c:v>
                </c:pt>
                <c:pt idx="16228">
                  <c:v>-2.125</c:v>
                </c:pt>
                <c:pt idx="16229">
                  <c:v>-2.125</c:v>
                </c:pt>
                <c:pt idx="16230">
                  <c:v>-2.1869999999999998</c:v>
                </c:pt>
                <c:pt idx="16231">
                  <c:v>-2.1869999999999998</c:v>
                </c:pt>
                <c:pt idx="16232">
                  <c:v>-2.125</c:v>
                </c:pt>
                <c:pt idx="16233">
                  <c:v>-2.125</c:v>
                </c:pt>
                <c:pt idx="16234">
                  <c:v>-2.1869999999999998</c:v>
                </c:pt>
                <c:pt idx="16235">
                  <c:v>-2.1869999999999998</c:v>
                </c:pt>
                <c:pt idx="16236">
                  <c:v>-2.1869999999999998</c:v>
                </c:pt>
                <c:pt idx="16237">
                  <c:v>-2.1869999999999998</c:v>
                </c:pt>
                <c:pt idx="16238">
                  <c:v>-2.1869999999999998</c:v>
                </c:pt>
                <c:pt idx="16239">
                  <c:v>-2.1869999999999998</c:v>
                </c:pt>
                <c:pt idx="16240">
                  <c:v>-2.1869999999999998</c:v>
                </c:pt>
                <c:pt idx="16241">
                  <c:v>-2.1869999999999998</c:v>
                </c:pt>
                <c:pt idx="16242">
                  <c:v>-2.1869999999999998</c:v>
                </c:pt>
                <c:pt idx="16243">
                  <c:v>-2.1869999999999998</c:v>
                </c:pt>
                <c:pt idx="16244">
                  <c:v>-2.25</c:v>
                </c:pt>
                <c:pt idx="16245">
                  <c:v>-2.25</c:v>
                </c:pt>
                <c:pt idx="16246">
                  <c:v>-2.1869999999999998</c:v>
                </c:pt>
                <c:pt idx="16247">
                  <c:v>-2.25</c:v>
                </c:pt>
                <c:pt idx="16248">
                  <c:v>-2.25</c:v>
                </c:pt>
                <c:pt idx="16249">
                  <c:v>-2.1869999999999998</c:v>
                </c:pt>
                <c:pt idx="16250">
                  <c:v>-2.1869999999999998</c:v>
                </c:pt>
                <c:pt idx="16251">
                  <c:v>-2.25</c:v>
                </c:pt>
                <c:pt idx="16252">
                  <c:v>-2.25</c:v>
                </c:pt>
                <c:pt idx="16253">
                  <c:v>-2.25</c:v>
                </c:pt>
                <c:pt idx="16254">
                  <c:v>-2.25</c:v>
                </c:pt>
                <c:pt idx="16255">
                  <c:v>-2.25</c:v>
                </c:pt>
                <c:pt idx="16256">
                  <c:v>-2.25</c:v>
                </c:pt>
                <c:pt idx="16257">
                  <c:v>-2.25</c:v>
                </c:pt>
                <c:pt idx="16258">
                  <c:v>-2.25</c:v>
                </c:pt>
                <c:pt idx="16259">
                  <c:v>-2.25</c:v>
                </c:pt>
                <c:pt idx="16260">
                  <c:v>-2.25</c:v>
                </c:pt>
                <c:pt idx="16261">
                  <c:v>-2.25</c:v>
                </c:pt>
                <c:pt idx="16262">
                  <c:v>-2.25</c:v>
                </c:pt>
                <c:pt idx="16263">
                  <c:v>-2.25</c:v>
                </c:pt>
                <c:pt idx="16264">
                  <c:v>-2.25</c:v>
                </c:pt>
                <c:pt idx="16265">
                  <c:v>-2.25</c:v>
                </c:pt>
                <c:pt idx="16266">
                  <c:v>-2.3119999999999998</c:v>
                </c:pt>
                <c:pt idx="16267">
                  <c:v>-2.3119999999999998</c:v>
                </c:pt>
                <c:pt idx="16268">
                  <c:v>-2.3119999999999998</c:v>
                </c:pt>
                <c:pt idx="16269">
                  <c:v>-2.3119999999999998</c:v>
                </c:pt>
                <c:pt idx="16270">
                  <c:v>-2.3119999999999998</c:v>
                </c:pt>
                <c:pt idx="16271">
                  <c:v>-2.3119999999999998</c:v>
                </c:pt>
                <c:pt idx="16272">
                  <c:v>-2.3119999999999998</c:v>
                </c:pt>
                <c:pt idx="16273">
                  <c:v>-2.3119999999999998</c:v>
                </c:pt>
                <c:pt idx="16274">
                  <c:v>-2.3119999999999998</c:v>
                </c:pt>
                <c:pt idx="16275">
                  <c:v>-2.3119999999999998</c:v>
                </c:pt>
                <c:pt idx="16276">
                  <c:v>-2.3119999999999998</c:v>
                </c:pt>
                <c:pt idx="16277">
                  <c:v>-2.3119999999999998</c:v>
                </c:pt>
                <c:pt idx="16278">
                  <c:v>-2.375</c:v>
                </c:pt>
                <c:pt idx="16279">
                  <c:v>-2.375</c:v>
                </c:pt>
                <c:pt idx="16280">
                  <c:v>-2.375</c:v>
                </c:pt>
                <c:pt idx="16281">
                  <c:v>-2.375</c:v>
                </c:pt>
                <c:pt idx="16282">
                  <c:v>-2.375</c:v>
                </c:pt>
                <c:pt idx="16283">
                  <c:v>-2.3119999999999998</c:v>
                </c:pt>
                <c:pt idx="16284">
                  <c:v>-2.375</c:v>
                </c:pt>
                <c:pt idx="16285">
                  <c:v>-2.375</c:v>
                </c:pt>
                <c:pt idx="16286">
                  <c:v>-2.4369999999999998</c:v>
                </c:pt>
                <c:pt idx="16287">
                  <c:v>-2.4369999999999998</c:v>
                </c:pt>
                <c:pt idx="16288">
                  <c:v>-2.4369999999999998</c:v>
                </c:pt>
                <c:pt idx="16289">
                  <c:v>-2.375</c:v>
                </c:pt>
                <c:pt idx="16290">
                  <c:v>-2.4369999999999998</c:v>
                </c:pt>
                <c:pt idx="16291">
                  <c:v>-2.4369999999999998</c:v>
                </c:pt>
                <c:pt idx="16292">
                  <c:v>-2.4369999999999998</c:v>
                </c:pt>
                <c:pt idx="16293">
                  <c:v>-2.375</c:v>
                </c:pt>
                <c:pt idx="16294">
                  <c:v>-2.4369999999999998</c:v>
                </c:pt>
                <c:pt idx="16295">
                  <c:v>-2.4369999999999998</c:v>
                </c:pt>
                <c:pt idx="16296">
                  <c:v>-2.5</c:v>
                </c:pt>
                <c:pt idx="16297">
                  <c:v>-2.5</c:v>
                </c:pt>
                <c:pt idx="16298">
                  <c:v>-2.5</c:v>
                </c:pt>
                <c:pt idx="16299">
                  <c:v>-2.5</c:v>
                </c:pt>
                <c:pt idx="16300">
                  <c:v>-2.4369999999999998</c:v>
                </c:pt>
                <c:pt idx="16301">
                  <c:v>-2.4369999999999998</c:v>
                </c:pt>
                <c:pt idx="16302">
                  <c:v>-2.4369999999999998</c:v>
                </c:pt>
                <c:pt idx="16303">
                  <c:v>-2.5</c:v>
                </c:pt>
                <c:pt idx="16304">
                  <c:v>-2.4369999999999998</c:v>
                </c:pt>
                <c:pt idx="16305">
                  <c:v>-2.4369999999999998</c:v>
                </c:pt>
                <c:pt idx="16306">
                  <c:v>-2.5</c:v>
                </c:pt>
                <c:pt idx="16307">
                  <c:v>-2.5</c:v>
                </c:pt>
                <c:pt idx="16308">
                  <c:v>-2.5</c:v>
                </c:pt>
                <c:pt idx="16309">
                  <c:v>-2.5</c:v>
                </c:pt>
                <c:pt idx="16310">
                  <c:v>-2.5</c:v>
                </c:pt>
                <c:pt idx="16311">
                  <c:v>-2.5619999999999998</c:v>
                </c:pt>
                <c:pt idx="16312">
                  <c:v>-2.5619999999999998</c:v>
                </c:pt>
                <c:pt idx="16313">
                  <c:v>-2.5619999999999998</c:v>
                </c:pt>
                <c:pt idx="16314">
                  <c:v>-2.5619999999999998</c:v>
                </c:pt>
                <c:pt idx="16315">
                  <c:v>-2.5619999999999998</c:v>
                </c:pt>
                <c:pt idx="16316">
                  <c:v>-2.5619999999999998</c:v>
                </c:pt>
                <c:pt idx="16317">
                  <c:v>-2.5619999999999998</c:v>
                </c:pt>
                <c:pt idx="16318">
                  <c:v>-2.5619999999999998</c:v>
                </c:pt>
                <c:pt idx="16319">
                  <c:v>-2.5619999999999998</c:v>
                </c:pt>
                <c:pt idx="16320">
                  <c:v>-2.5619999999999998</c:v>
                </c:pt>
                <c:pt idx="16321">
                  <c:v>-2.5619999999999998</c:v>
                </c:pt>
                <c:pt idx="16322">
                  <c:v>-2.5619999999999998</c:v>
                </c:pt>
                <c:pt idx="16323">
                  <c:v>-2.5619999999999998</c:v>
                </c:pt>
                <c:pt idx="16324">
                  <c:v>-2.5619999999999998</c:v>
                </c:pt>
                <c:pt idx="16325">
                  <c:v>-2.5619999999999998</c:v>
                </c:pt>
                <c:pt idx="16326">
                  <c:v>-2.625</c:v>
                </c:pt>
                <c:pt idx="16327">
                  <c:v>-2.5619999999999998</c:v>
                </c:pt>
                <c:pt idx="16328">
                  <c:v>-2.5619999999999998</c:v>
                </c:pt>
                <c:pt idx="16329">
                  <c:v>-2.5619999999999998</c:v>
                </c:pt>
                <c:pt idx="16330">
                  <c:v>-2.625</c:v>
                </c:pt>
                <c:pt idx="16331">
                  <c:v>-2.625</c:v>
                </c:pt>
                <c:pt idx="16332">
                  <c:v>-2.625</c:v>
                </c:pt>
                <c:pt idx="16333">
                  <c:v>-2.625</c:v>
                </c:pt>
                <c:pt idx="16334">
                  <c:v>-2.6869999999999998</c:v>
                </c:pt>
                <c:pt idx="16335">
                  <c:v>-2.625</c:v>
                </c:pt>
                <c:pt idx="16336">
                  <c:v>-2.625</c:v>
                </c:pt>
                <c:pt idx="16337">
                  <c:v>-2.625</c:v>
                </c:pt>
                <c:pt idx="16338">
                  <c:v>-2.625</c:v>
                </c:pt>
                <c:pt idx="16339">
                  <c:v>-2.625</c:v>
                </c:pt>
                <c:pt idx="16340">
                  <c:v>-2.6869999999999998</c:v>
                </c:pt>
                <c:pt idx="16341">
                  <c:v>-2.6869999999999998</c:v>
                </c:pt>
                <c:pt idx="16342">
                  <c:v>-2.6869999999999998</c:v>
                </c:pt>
                <c:pt idx="16343">
                  <c:v>-2.6869999999999998</c:v>
                </c:pt>
                <c:pt idx="16344">
                  <c:v>-2.6869999999999998</c:v>
                </c:pt>
                <c:pt idx="16345">
                  <c:v>-2.625</c:v>
                </c:pt>
                <c:pt idx="16346">
                  <c:v>-2.6869999999999998</c:v>
                </c:pt>
                <c:pt idx="16347">
                  <c:v>-2.6869999999999998</c:v>
                </c:pt>
                <c:pt idx="16348">
                  <c:v>-2.6869999999999998</c:v>
                </c:pt>
                <c:pt idx="16349">
                  <c:v>-2.6869999999999998</c:v>
                </c:pt>
                <c:pt idx="16350">
                  <c:v>-2.6869999999999998</c:v>
                </c:pt>
                <c:pt idx="16351">
                  <c:v>-2.75</c:v>
                </c:pt>
                <c:pt idx="16352">
                  <c:v>-2.6869999999999998</c:v>
                </c:pt>
                <c:pt idx="16353">
                  <c:v>-2.6869999999999998</c:v>
                </c:pt>
                <c:pt idx="16354">
                  <c:v>-2.6869999999999998</c:v>
                </c:pt>
                <c:pt idx="16355">
                  <c:v>-2.75</c:v>
                </c:pt>
                <c:pt idx="16356">
                  <c:v>-2.6869999999999998</c:v>
                </c:pt>
                <c:pt idx="16357">
                  <c:v>-2.6869999999999998</c:v>
                </c:pt>
                <c:pt idx="16358">
                  <c:v>-2.75</c:v>
                </c:pt>
                <c:pt idx="16359">
                  <c:v>-2.75</c:v>
                </c:pt>
                <c:pt idx="16360">
                  <c:v>-2.75</c:v>
                </c:pt>
                <c:pt idx="16361">
                  <c:v>-2.75</c:v>
                </c:pt>
                <c:pt idx="16362">
                  <c:v>-2.75</c:v>
                </c:pt>
                <c:pt idx="16363">
                  <c:v>-2.75</c:v>
                </c:pt>
                <c:pt idx="16364">
                  <c:v>-2.75</c:v>
                </c:pt>
                <c:pt idx="16365">
                  <c:v>-2.75</c:v>
                </c:pt>
                <c:pt idx="16366">
                  <c:v>-2.75</c:v>
                </c:pt>
                <c:pt idx="16367">
                  <c:v>-2.75</c:v>
                </c:pt>
                <c:pt idx="16368">
                  <c:v>-2.75</c:v>
                </c:pt>
                <c:pt idx="16369">
                  <c:v>-2.75</c:v>
                </c:pt>
                <c:pt idx="16370">
                  <c:v>-2.75</c:v>
                </c:pt>
                <c:pt idx="16371">
                  <c:v>-2.75</c:v>
                </c:pt>
                <c:pt idx="16372">
                  <c:v>-2.6869999999999998</c:v>
                </c:pt>
                <c:pt idx="16373">
                  <c:v>-2.6869999999999998</c:v>
                </c:pt>
                <c:pt idx="16374">
                  <c:v>-2.6869999999999998</c:v>
                </c:pt>
                <c:pt idx="16375">
                  <c:v>-2.75</c:v>
                </c:pt>
                <c:pt idx="16376">
                  <c:v>-2.75</c:v>
                </c:pt>
                <c:pt idx="16377">
                  <c:v>-2.75</c:v>
                </c:pt>
                <c:pt idx="16378">
                  <c:v>-2.75</c:v>
                </c:pt>
                <c:pt idx="16379">
                  <c:v>-2.75</c:v>
                </c:pt>
                <c:pt idx="16380">
                  <c:v>-2.75</c:v>
                </c:pt>
                <c:pt idx="16381">
                  <c:v>-2.75</c:v>
                </c:pt>
                <c:pt idx="16382">
                  <c:v>-2.75</c:v>
                </c:pt>
                <c:pt idx="16383">
                  <c:v>-2.75</c:v>
                </c:pt>
                <c:pt idx="16384">
                  <c:v>-2.75</c:v>
                </c:pt>
                <c:pt idx="16385">
                  <c:v>-2.75</c:v>
                </c:pt>
                <c:pt idx="16386">
                  <c:v>-2.75</c:v>
                </c:pt>
                <c:pt idx="16387">
                  <c:v>-2.75</c:v>
                </c:pt>
                <c:pt idx="16388">
                  <c:v>-2.6869999999999998</c:v>
                </c:pt>
                <c:pt idx="16389">
                  <c:v>-2.75</c:v>
                </c:pt>
                <c:pt idx="16390">
                  <c:v>-2.75</c:v>
                </c:pt>
                <c:pt idx="16391">
                  <c:v>-2.75</c:v>
                </c:pt>
                <c:pt idx="16392">
                  <c:v>-2.75</c:v>
                </c:pt>
                <c:pt idx="16393">
                  <c:v>-2.75</c:v>
                </c:pt>
                <c:pt idx="16394">
                  <c:v>-2.75</c:v>
                </c:pt>
                <c:pt idx="16395">
                  <c:v>-2.75</c:v>
                </c:pt>
                <c:pt idx="16396">
                  <c:v>-2.75</c:v>
                </c:pt>
                <c:pt idx="16397">
                  <c:v>-2.6869999999999998</c:v>
                </c:pt>
                <c:pt idx="16398">
                  <c:v>-2.75</c:v>
                </c:pt>
                <c:pt idx="16399">
                  <c:v>-2.75</c:v>
                </c:pt>
                <c:pt idx="16400">
                  <c:v>-2.75</c:v>
                </c:pt>
                <c:pt idx="16401">
                  <c:v>-2.75</c:v>
                </c:pt>
                <c:pt idx="16402">
                  <c:v>-2.75</c:v>
                </c:pt>
                <c:pt idx="16403">
                  <c:v>-2.75</c:v>
                </c:pt>
                <c:pt idx="16404">
                  <c:v>-2.75</c:v>
                </c:pt>
                <c:pt idx="16405">
                  <c:v>-2.6869999999999998</c:v>
                </c:pt>
                <c:pt idx="16406">
                  <c:v>-2.75</c:v>
                </c:pt>
                <c:pt idx="16407">
                  <c:v>-2.75</c:v>
                </c:pt>
                <c:pt idx="16408">
                  <c:v>-2.75</c:v>
                </c:pt>
                <c:pt idx="16409">
                  <c:v>-2.75</c:v>
                </c:pt>
                <c:pt idx="16410">
                  <c:v>-2.75</c:v>
                </c:pt>
                <c:pt idx="16411">
                  <c:v>-2.75</c:v>
                </c:pt>
                <c:pt idx="16412">
                  <c:v>-2.75</c:v>
                </c:pt>
                <c:pt idx="16413">
                  <c:v>-2.75</c:v>
                </c:pt>
                <c:pt idx="16414">
                  <c:v>-2.75</c:v>
                </c:pt>
                <c:pt idx="16415">
                  <c:v>-2.75</c:v>
                </c:pt>
                <c:pt idx="16416">
                  <c:v>-2.75</c:v>
                </c:pt>
                <c:pt idx="16417">
                  <c:v>-2.75</c:v>
                </c:pt>
                <c:pt idx="16418">
                  <c:v>-2.75</c:v>
                </c:pt>
                <c:pt idx="16419">
                  <c:v>-2.75</c:v>
                </c:pt>
                <c:pt idx="16420">
                  <c:v>-2.75</c:v>
                </c:pt>
                <c:pt idx="16421">
                  <c:v>-2.75</c:v>
                </c:pt>
                <c:pt idx="16422">
                  <c:v>-2.75</c:v>
                </c:pt>
                <c:pt idx="16423">
                  <c:v>-2.75</c:v>
                </c:pt>
                <c:pt idx="16424">
                  <c:v>-2.75</c:v>
                </c:pt>
                <c:pt idx="16425">
                  <c:v>-2.75</c:v>
                </c:pt>
                <c:pt idx="16426">
                  <c:v>-2.75</c:v>
                </c:pt>
                <c:pt idx="16427">
                  <c:v>-2.75</c:v>
                </c:pt>
                <c:pt idx="16428">
                  <c:v>-2.6869999999999998</c:v>
                </c:pt>
                <c:pt idx="16429">
                  <c:v>-2.6869999999999998</c:v>
                </c:pt>
                <c:pt idx="16430">
                  <c:v>-2.75</c:v>
                </c:pt>
                <c:pt idx="16431">
                  <c:v>-2.75</c:v>
                </c:pt>
                <c:pt idx="16432">
                  <c:v>-2.6869999999999998</c:v>
                </c:pt>
                <c:pt idx="16433">
                  <c:v>-2.6869999999999998</c:v>
                </c:pt>
                <c:pt idx="16434">
                  <c:v>-2.6869999999999998</c:v>
                </c:pt>
                <c:pt idx="16435">
                  <c:v>-2.75</c:v>
                </c:pt>
                <c:pt idx="16436">
                  <c:v>-2.75</c:v>
                </c:pt>
                <c:pt idx="16437">
                  <c:v>-2.75</c:v>
                </c:pt>
                <c:pt idx="16438">
                  <c:v>-2.6869999999999998</c:v>
                </c:pt>
                <c:pt idx="16439">
                  <c:v>-2.75</c:v>
                </c:pt>
                <c:pt idx="16440">
                  <c:v>-2.6869999999999998</c:v>
                </c:pt>
                <c:pt idx="16441">
                  <c:v>-2.75</c:v>
                </c:pt>
                <c:pt idx="16442">
                  <c:v>-2.75</c:v>
                </c:pt>
                <c:pt idx="16443">
                  <c:v>-2.75</c:v>
                </c:pt>
                <c:pt idx="16444">
                  <c:v>-2.75</c:v>
                </c:pt>
                <c:pt idx="16445">
                  <c:v>-2.75</c:v>
                </c:pt>
                <c:pt idx="16446">
                  <c:v>-2.75</c:v>
                </c:pt>
                <c:pt idx="16447">
                  <c:v>-2.75</c:v>
                </c:pt>
                <c:pt idx="16448">
                  <c:v>-2.75</c:v>
                </c:pt>
                <c:pt idx="16449">
                  <c:v>-2.75</c:v>
                </c:pt>
                <c:pt idx="16450">
                  <c:v>-2.75</c:v>
                </c:pt>
                <c:pt idx="16451">
                  <c:v>-2.75</c:v>
                </c:pt>
                <c:pt idx="16452">
                  <c:v>-2.75</c:v>
                </c:pt>
                <c:pt idx="16453">
                  <c:v>-2.75</c:v>
                </c:pt>
                <c:pt idx="16454">
                  <c:v>-2.75</c:v>
                </c:pt>
                <c:pt idx="16455">
                  <c:v>-2.75</c:v>
                </c:pt>
                <c:pt idx="16456">
                  <c:v>-2.75</c:v>
                </c:pt>
                <c:pt idx="16457">
                  <c:v>-2.75</c:v>
                </c:pt>
                <c:pt idx="16458">
                  <c:v>-2.6869999999999998</c:v>
                </c:pt>
                <c:pt idx="16459">
                  <c:v>-2.6869999999999998</c:v>
                </c:pt>
                <c:pt idx="16460">
                  <c:v>-2.75</c:v>
                </c:pt>
                <c:pt idx="16461">
                  <c:v>-2.75</c:v>
                </c:pt>
                <c:pt idx="16462">
                  <c:v>-2.75</c:v>
                </c:pt>
                <c:pt idx="16463">
                  <c:v>-2.75</c:v>
                </c:pt>
                <c:pt idx="16464">
                  <c:v>-2.75</c:v>
                </c:pt>
                <c:pt idx="16465">
                  <c:v>-2.75</c:v>
                </c:pt>
                <c:pt idx="16466">
                  <c:v>-2.6869999999999998</c:v>
                </c:pt>
                <c:pt idx="16467">
                  <c:v>-2.75</c:v>
                </c:pt>
                <c:pt idx="16468">
                  <c:v>-2.75</c:v>
                </c:pt>
                <c:pt idx="16469">
                  <c:v>-2.75</c:v>
                </c:pt>
                <c:pt idx="16470">
                  <c:v>-2.75</c:v>
                </c:pt>
                <c:pt idx="16471">
                  <c:v>-2.75</c:v>
                </c:pt>
                <c:pt idx="16472">
                  <c:v>-2.6869999999999998</c:v>
                </c:pt>
                <c:pt idx="16473">
                  <c:v>-2.6869999999999998</c:v>
                </c:pt>
                <c:pt idx="16474">
                  <c:v>-2.75</c:v>
                </c:pt>
                <c:pt idx="16475">
                  <c:v>-2.75</c:v>
                </c:pt>
                <c:pt idx="16476">
                  <c:v>-2.75</c:v>
                </c:pt>
                <c:pt idx="16477">
                  <c:v>-2.75</c:v>
                </c:pt>
                <c:pt idx="16478">
                  <c:v>-2.6869999999999998</c:v>
                </c:pt>
                <c:pt idx="16479">
                  <c:v>-2.6869999999999998</c:v>
                </c:pt>
                <c:pt idx="16480">
                  <c:v>-2.75</c:v>
                </c:pt>
                <c:pt idx="16481">
                  <c:v>-2.75</c:v>
                </c:pt>
                <c:pt idx="16482">
                  <c:v>-2.6869999999999998</c:v>
                </c:pt>
                <c:pt idx="16483">
                  <c:v>-2.75</c:v>
                </c:pt>
                <c:pt idx="16484">
                  <c:v>-2.6869999999999998</c:v>
                </c:pt>
                <c:pt idx="16485">
                  <c:v>-2.6869999999999998</c:v>
                </c:pt>
                <c:pt idx="16486">
                  <c:v>-2.75</c:v>
                </c:pt>
                <c:pt idx="16487">
                  <c:v>-2.6869999999999998</c:v>
                </c:pt>
                <c:pt idx="16488">
                  <c:v>-2.6869999999999998</c:v>
                </c:pt>
                <c:pt idx="16489">
                  <c:v>-2.6869999999999998</c:v>
                </c:pt>
                <c:pt idx="16490">
                  <c:v>-2.6869999999999998</c:v>
                </c:pt>
                <c:pt idx="16491">
                  <c:v>-2.6869999999999998</c:v>
                </c:pt>
                <c:pt idx="16492">
                  <c:v>-2.6869999999999998</c:v>
                </c:pt>
                <c:pt idx="16493">
                  <c:v>-2.6869999999999998</c:v>
                </c:pt>
                <c:pt idx="16494">
                  <c:v>-2.6869999999999998</c:v>
                </c:pt>
                <c:pt idx="16495">
                  <c:v>-2.6869999999999998</c:v>
                </c:pt>
                <c:pt idx="16496">
                  <c:v>-2.6869999999999998</c:v>
                </c:pt>
                <c:pt idx="16497">
                  <c:v>-2.6869999999999998</c:v>
                </c:pt>
                <c:pt idx="16498">
                  <c:v>-2.6869999999999998</c:v>
                </c:pt>
                <c:pt idx="16499">
                  <c:v>-2.6869999999999998</c:v>
                </c:pt>
                <c:pt idx="16500">
                  <c:v>-2.6869999999999998</c:v>
                </c:pt>
                <c:pt idx="16501">
                  <c:v>-2.6869999999999998</c:v>
                </c:pt>
                <c:pt idx="16502">
                  <c:v>-2.625</c:v>
                </c:pt>
                <c:pt idx="16503">
                  <c:v>-2.6869999999999998</c:v>
                </c:pt>
                <c:pt idx="16504">
                  <c:v>-2.6869999999999998</c:v>
                </c:pt>
                <c:pt idx="16505">
                  <c:v>-2.625</c:v>
                </c:pt>
                <c:pt idx="16506">
                  <c:v>-2.6869999999999998</c:v>
                </c:pt>
                <c:pt idx="16507">
                  <c:v>-2.6869999999999998</c:v>
                </c:pt>
                <c:pt idx="16508">
                  <c:v>-2.6869999999999998</c:v>
                </c:pt>
                <c:pt idx="16509">
                  <c:v>-2.6869999999999998</c:v>
                </c:pt>
                <c:pt idx="16510">
                  <c:v>-2.6869999999999998</c:v>
                </c:pt>
                <c:pt idx="16511">
                  <c:v>-2.6869999999999998</c:v>
                </c:pt>
                <c:pt idx="16512">
                  <c:v>-2.6869999999999998</c:v>
                </c:pt>
                <c:pt idx="16513">
                  <c:v>-2.6869999999999998</c:v>
                </c:pt>
                <c:pt idx="16514">
                  <c:v>-2.6869999999999998</c:v>
                </c:pt>
                <c:pt idx="16515">
                  <c:v>-2.6869999999999998</c:v>
                </c:pt>
                <c:pt idx="16516">
                  <c:v>-2.6869999999999998</c:v>
                </c:pt>
                <c:pt idx="16517">
                  <c:v>-2.625</c:v>
                </c:pt>
                <c:pt idx="16518">
                  <c:v>-2.625</c:v>
                </c:pt>
                <c:pt idx="16519">
                  <c:v>-2.625</c:v>
                </c:pt>
                <c:pt idx="16520">
                  <c:v>-2.625</c:v>
                </c:pt>
                <c:pt idx="16521">
                  <c:v>-2.625</c:v>
                </c:pt>
                <c:pt idx="16522">
                  <c:v>-2.625</c:v>
                </c:pt>
                <c:pt idx="16523">
                  <c:v>-2.625</c:v>
                </c:pt>
                <c:pt idx="16524">
                  <c:v>-2.625</c:v>
                </c:pt>
                <c:pt idx="16525">
                  <c:v>-2.625</c:v>
                </c:pt>
                <c:pt idx="16526">
                  <c:v>-2.625</c:v>
                </c:pt>
                <c:pt idx="16527">
                  <c:v>-2.625</c:v>
                </c:pt>
                <c:pt idx="16528">
                  <c:v>-2.625</c:v>
                </c:pt>
                <c:pt idx="16529">
                  <c:v>-2.625</c:v>
                </c:pt>
                <c:pt idx="16530">
                  <c:v>-2.625</c:v>
                </c:pt>
                <c:pt idx="16531">
                  <c:v>-2.625</c:v>
                </c:pt>
                <c:pt idx="16532">
                  <c:v>-2.625</c:v>
                </c:pt>
                <c:pt idx="16533">
                  <c:v>-2.625</c:v>
                </c:pt>
                <c:pt idx="16534">
                  <c:v>-2.625</c:v>
                </c:pt>
                <c:pt idx="16535">
                  <c:v>-2.625</c:v>
                </c:pt>
                <c:pt idx="16536">
                  <c:v>-2.625</c:v>
                </c:pt>
                <c:pt idx="16537">
                  <c:v>-2.625</c:v>
                </c:pt>
                <c:pt idx="16538">
                  <c:v>-2.625</c:v>
                </c:pt>
                <c:pt idx="16539">
                  <c:v>-2.625</c:v>
                </c:pt>
                <c:pt idx="16540">
                  <c:v>-2.625</c:v>
                </c:pt>
                <c:pt idx="16541">
                  <c:v>-2.625</c:v>
                </c:pt>
                <c:pt idx="16542">
                  <c:v>-2.625</c:v>
                </c:pt>
                <c:pt idx="16543">
                  <c:v>-2.6869999999999998</c:v>
                </c:pt>
                <c:pt idx="16544">
                  <c:v>-2.625</c:v>
                </c:pt>
                <c:pt idx="16545">
                  <c:v>-2.6869999999999998</c:v>
                </c:pt>
                <c:pt idx="16546">
                  <c:v>-2.625</c:v>
                </c:pt>
                <c:pt idx="16547">
                  <c:v>-2.625</c:v>
                </c:pt>
                <c:pt idx="16548">
                  <c:v>-2.6869999999999998</c:v>
                </c:pt>
                <c:pt idx="16549">
                  <c:v>-2.6869999999999998</c:v>
                </c:pt>
                <c:pt idx="16550">
                  <c:v>-2.6869999999999998</c:v>
                </c:pt>
                <c:pt idx="16551">
                  <c:v>-2.6869999999999998</c:v>
                </c:pt>
                <c:pt idx="16552">
                  <c:v>-2.6869999999999998</c:v>
                </c:pt>
                <c:pt idx="16553">
                  <c:v>-2.6869999999999998</c:v>
                </c:pt>
                <c:pt idx="16554">
                  <c:v>-2.6869999999999998</c:v>
                </c:pt>
                <c:pt idx="16555">
                  <c:v>-2.6869999999999998</c:v>
                </c:pt>
                <c:pt idx="16556">
                  <c:v>-2.6869999999999998</c:v>
                </c:pt>
                <c:pt idx="16557">
                  <c:v>-2.6869999999999998</c:v>
                </c:pt>
                <c:pt idx="16558">
                  <c:v>-2.6869999999999998</c:v>
                </c:pt>
                <c:pt idx="16559">
                  <c:v>-2.6869999999999998</c:v>
                </c:pt>
                <c:pt idx="16560">
                  <c:v>-2.6869999999999998</c:v>
                </c:pt>
                <c:pt idx="16561">
                  <c:v>-2.625</c:v>
                </c:pt>
                <c:pt idx="16562">
                  <c:v>-2.625</c:v>
                </c:pt>
                <c:pt idx="16563">
                  <c:v>-2.625</c:v>
                </c:pt>
                <c:pt idx="16564">
                  <c:v>-2.6869999999999998</c:v>
                </c:pt>
                <c:pt idx="16565">
                  <c:v>-2.625</c:v>
                </c:pt>
                <c:pt idx="16566">
                  <c:v>-2.625</c:v>
                </c:pt>
                <c:pt idx="16567">
                  <c:v>-2.6869999999999998</c:v>
                </c:pt>
                <c:pt idx="16568">
                  <c:v>-2.625</c:v>
                </c:pt>
                <c:pt idx="16569">
                  <c:v>-2.625</c:v>
                </c:pt>
                <c:pt idx="16570">
                  <c:v>-2.6869999999999998</c:v>
                </c:pt>
                <c:pt idx="16571">
                  <c:v>-2.625</c:v>
                </c:pt>
                <c:pt idx="16572">
                  <c:v>-2.625</c:v>
                </c:pt>
                <c:pt idx="16573">
                  <c:v>-2.625</c:v>
                </c:pt>
                <c:pt idx="16574">
                  <c:v>-2.625</c:v>
                </c:pt>
                <c:pt idx="16575">
                  <c:v>-2.625</c:v>
                </c:pt>
                <c:pt idx="16576">
                  <c:v>-2.625</c:v>
                </c:pt>
                <c:pt idx="16577">
                  <c:v>-2.625</c:v>
                </c:pt>
                <c:pt idx="16578">
                  <c:v>-2.625</c:v>
                </c:pt>
                <c:pt idx="16579">
                  <c:v>-2.625</c:v>
                </c:pt>
                <c:pt idx="16580">
                  <c:v>-2.625</c:v>
                </c:pt>
                <c:pt idx="16581">
                  <c:v>-2.625</c:v>
                </c:pt>
                <c:pt idx="16582">
                  <c:v>-2.625</c:v>
                </c:pt>
                <c:pt idx="16583">
                  <c:v>-2.625</c:v>
                </c:pt>
                <c:pt idx="16584">
                  <c:v>-2.625</c:v>
                </c:pt>
                <c:pt idx="16585">
                  <c:v>-2.625</c:v>
                </c:pt>
                <c:pt idx="16586">
                  <c:v>-2.625</c:v>
                </c:pt>
                <c:pt idx="16587">
                  <c:v>-2.625</c:v>
                </c:pt>
                <c:pt idx="16588">
                  <c:v>-2.625</c:v>
                </c:pt>
                <c:pt idx="16589">
                  <c:v>-2.625</c:v>
                </c:pt>
                <c:pt idx="16590">
                  <c:v>-2.625</c:v>
                </c:pt>
                <c:pt idx="16591">
                  <c:v>-2.625</c:v>
                </c:pt>
                <c:pt idx="16592">
                  <c:v>-2.625</c:v>
                </c:pt>
                <c:pt idx="16593">
                  <c:v>-2.625</c:v>
                </c:pt>
                <c:pt idx="16594">
                  <c:v>-2.625</c:v>
                </c:pt>
                <c:pt idx="16595">
                  <c:v>-2.625</c:v>
                </c:pt>
                <c:pt idx="16596">
                  <c:v>-2.625</c:v>
                </c:pt>
                <c:pt idx="16597">
                  <c:v>-2.625</c:v>
                </c:pt>
                <c:pt idx="16598">
                  <c:v>-2.625</c:v>
                </c:pt>
                <c:pt idx="16599">
                  <c:v>-2.625</c:v>
                </c:pt>
                <c:pt idx="16600">
                  <c:v>-2.625</c:v>
                </c:pt>
                <c:pt idx="16601">
                  <c:v>-2.625</c:v>
                </c:pt>
                <c:pt idx="16602">
                  <c:v>-2.5619999999999998</c:v>
                </c:pt>
                <c:pt idx="16603">
                  <c:v>-2.5619999999999998</c:v>
                </c:pt>
                <c:pt idx="16604">
                  <c:v>-2.625</c:v>
                </c:pt>
                <c:pt idx="16605">
                  <c:v>-2.625</c:v>
                </c:pt>
                <c:pt idx="16606">
                  <c:v>-2.625</c:v>
                </c:pt>
                <c:pt idx="16607">
                  <c:v>-2.625</c:v>
                </c:pt>
                <c:pt idx="16608">
                  <c:v>-2.625</c:v>
                </c:pt>
                <c:pt idx="16609">
                  <c:v>-2.625</c:v>
                </c:pt>
                <c:pt idx="16610">
                  <c:v>-2.625</c:v>
                </c:pt>
                <c:pt idx="16611">
                  <c:v>-2.625</c:v>
                </c:pt>
                <c:pt idx="16612">
                  <c:v>-2.625</c:v>
                </c:pt>
                <c:pt idx="16613">
                  <c:v>-2.625</c:v>
                </c:pt>
                <c:pt idx="16614">
                  <c:v>-2.625</c:v>
                </c:pt>
                <c:pt idx="16615">
                  <c:v>-2.625</c:v>
                </c:pt>
                <c:pt idx="16616">
                  <c:v>-2.625</c:v>
                </c:pt>
                <c:pt idx="16617">
                  <c:v>-2.625</c:v>
                </c:pt>
                <c:pt idx="16618">
                  <c:v>-2.625</c:v>
                </c:pt>
                <c:pt idx="16619">
                  <c:v>-2.625</c:v>
                </c:pt>
                <c:pt idx="16620">
                  <c:v>-2.625</c:v>
                </c:pt>
                <c:pt idx="16621">
                  <c:v>-2.625</c:v>
                </c:pt>
                <c:pt idx="16622">
                  <c:v>-2.625</c:v>
                </c:pt>
                <c:pt idx="16623">
                  <c:v>-2.625</c:v>
                </c:pt>
                <c:pt idx="16624">
                  <c:v>-2.625</c:v>
                </c:pt>
                <c:pt idx="16625">
                  <c:v>-2.625</c:v>
                </c:pt>
                <c:pt idx="16626">
                  <c:v>-2.625</c:v>
                </c:pt>
                <c:pt idx="16627">
                  <c:v>-2.625</c:v>
                </c:pt>
                <c:pt idx="16628">
                  <c:v>-2.6869999999999998</c:v>
                </c:pt>
                <c:pt idx="16629">
                  <c:v>-2.6869999999999998</c:v>
                </c:pt>
                <c:pt idx="16630">
                  <c:v>-2.6869999999999998</c:v>
                </c:pt>
                <c:pt idx="16631">
                  <c:v>-2.6869999999999998</c:v>
                </c:pt>
                <c:pt idx="16632">
                  <c:v>-2.6869999999999998</c:v>
                </c:pt>
                <c:pt idx="16633">
                  <c:v>-2.6869999999999998</c:v>
                </c:pt>
                <c:pt idx="16634">
                  <c:v>-2.6869999999999998</c:v>
                </c:pt>
                <c:pt idx="16635">
                  <c:v>-2.6869999999999998</c:v>
                </c:pt>
                <c:pt idx="16636">
                  <c:v>-2.6869999999999998</c:v>
                </c:pt>
                <c:pt idx="16637">
                  <c:v>-2.75</c:v>
                </c:pt>
                <c:pt idx="16638">
                  <c:v>-2.75</c:v>
                </c:pt>
                <c:pt idx="16639">
                  <c:v>-2.75</c:v>
                </c:pt>
                <c:pt idx="16640">
                  <c:v>-2.75</c:v>
                </c:pt>
                <c:pt idx="16641">
                  <c:v>-2.6869999999999998</c:v>
                </c:pt>
                <c:pt idx="16642">
                  <c:v>-2.75</c:v>
                </c:pt>
                <c:pt idx="16643">
                  <c:v>-2.75</c:v>
                </c:pt>
                <c:pt idx="16644">
                  <c:v>-2.75</c:v>
                </c:pt>
                <c:pt idx="16645">
                  <c:v>-2.75</c:v>
                </c:pt>
                <c:pt idx="16646">
                  <c:v>-2.75</c:v>
                </c:pt>
                <c:pt idx="16647">
                  <c:v>-2.75</c:v>
                </c:pt>
                <c:pt idx="16648">
                  <c:v>-2.75</c:v>
                </c:pt>
                <c:pt idx="16649">
                  <c:v>-2.75</c:v>
                </c:pt>
                <c:pt idx="16650">
                  <c:v>-2.75</c:v>
                </c:pt>
                <c:pt idx="16651">
                  <c:v>-2.75</c:v>
                </c:pt>
                <c:pt idx="16652">
                  <c:v>-2.75</c:v>
                </c:pt>
                <c:pt idx="16653">
                  <c:v>-2.75</c:v>
                </c:pt>
                <c:pt idx="16654">
                  <c:v>-2.75</c:v>
                </c:pt>
                <c:pt idx="16655">
                  <c:v>-2.75</c:v>
                </c:pt>
                <c:pt idx="16656">
                  <c:v>-2.75</c:v>
                </c:pt>
                <c:pt idx="16657">
                  <c:v>-2.75</c:v>
                </c:pt>
                <c:pt idx="16658">
                  <c:v>-2.75</c:v>
                </c:pt>
                <c:pt idx="16659">
                  <c:v>-2.75</c:v>
                </c:pt>
                <c:pt idx="16660">
                  <c:v>-2.75</c:v>
                </c:pt>
                <c:pt idx="16661">
                  <c:v>-2.75</c:v>
                </c:pt>
                <c:pt idx="16662">
                  <c:v>-2.6869999999999998</c:v>
                </c:pt>
                <c:pt idx="16663">
                  <c:v>-2.75</c:v>
                </c:pt>
                <c:pt idx="16664">
                  <c:v>-2.75</c:v>
                </c:pt>
                <c:pt idx="16665">
                  <c:v>-2.75</c:v>
                </c:pt>
                <c:pt idx="16666">
                  <c:v>-2.75</c:v>
                </c:pt>
                <c:pt idx="16667">
                  <c:v>-2.75</c:v>
                </c:pt>
                <c:pt idx="16668">
                  <c:v>-2.75</c:v>
                </c:pt>
                <c:pt idx="16669">
                  <c:v>-2.6869999999999998</c:v>
                </c:pt>
                <c:pt idx="16670">
                  <c:v>-2.75</c:v>
                </c:pt>
                <c:pt idx="16671">
                  <c:v>-2.75</c:v>
                </c:pt>
                <c:pt idx="16672">
                  <c:v>-2.75</c:v>
                </c:pt>
                <c:pt idx="16673">
                  <c:v>-2.6869999999999998</c:v>
                </c:pt>
                <c:pt idx="16674">
                  <c:v>-2.6869999999999998</c:v>
                </c:pt>
                <c:pt idx="16675">
                  <c:v>-2.6869999999999998</c:v>
                </c:pt>
                <c:pt idx="16676">
                  <c:v>-2.6869999999999998</c:v>
                </c:pt>
                <c:pt idx="16677">
                  <c:v>-2.6869999999999998</c:v>
                </c:pt>
                <c:pt idx="16678">
                  <c:v>-2.75</c:v>
                </c:pt>
                <c:pt idx="16679">
                  <c:v>-2.75</c:v>
                </c:pt>
                <c:pt idx="16680">
                  <c:v>-2.6869999999999998</c:v>
                </c:pt>
                <c:pt idx="16681">
                  <c:v>-2.6869999999999998</c:v>
                </c:pt>
                <c:pt idx="16682">
                  <c:v>-2.75</c:v>
                </c:pt>
                <c:pt idx="16683">
                  <c:v>-2.75</c:v>
                </c:pt>
                <c:pt idx="16684">
                  <c:v>-2.75</c:v>
                </c:pt>
                <c:pt idx="16685">
                  <c:v>-2.6869999999999998</c:v>
                </c:pt>
                <c:pt idx="16686">
                  <c:v>-2.75</c:v>
                </c:pt>
                <c:pt idx="16687">
                  <c:v>-2.6869999999999998</c:v>
                </c:pt>
                <c:pt idx="16688">
                  <c:v>-2.6869999999999998</c:v>
                </c:pt>
                <c:pt idx="16689">
                  <c:v>-2.75</c:v>
                </c:pt>
                <c:pt idx="16690">
                  <c:v>-2.75</c:v>
                </c:pt>
                <c:pt idx="16691">
                  <c:v>-2.75</c:v>
                </c:pt>
                <c:pt idx="16692">
                  <c:v>-2.6869999999999998</c:v>
                </c:pt>
                <c:pt idx="16693">
                  <c:v>-2.75</c:v>
                </c:pt>
                <c:pt idx="16694">
                  <c:v>-2.75</c:v>
                </c:pt>
                <c:pt idx="16695">
                  <c:v>-2.6869999999999998</c:v>
                </c:pt>
                <c:pt idx="16696">
                  <c:v>-2.6869999999999998</c:v>
                </c:pt>
                <c:pt idx="16697">
                  <c:v>-2.6869999999999998</c:v>
                </c:pt>
                <c:pt idx="16698">
                  <c:v>-2.6869999999999998</c:v>
                </c:pt>
                <c:pt idx="16699">
                  <c:v>-2.6869999999999998</c:v>
                </c:pt>
                <c:pt idx="16700">
                  <c:v>-2.6869999999999998</c:v>
                </c:pt>
                <c:pt idx="16701">
                  <c:v>-2.6869999999999998</c:v>
                </c:pt>
                <c:pt idx="16702">
                  <c:v>-2.6869999999999998</c:v>
                </c:pt>
                <c:pt idx="16703">
                  <c:v>-2.75</c:v>
                </c:pt>
                <c:pt idx="16704">
                  <c:v>-2.6869999999999998</c:v>
                </c:pt>
                <c:pt idx="16705">
                  <c:v>-2.75</c:v>
                </c:pt>
                <c:pt idx="16706">
                  <c:v>-2.6869999999999998</c:v>
                </c:pt>
                <c:pt idx="16707">
                  <c:v>-2.6869999999999998</c:v>
                </c:pt>
                <c:pt idx="16708">
                  <c:v>-2.6869999999999998</c:v>
                </c:pt>
                <c:pt idx="16709">
                  <c:v>-2.75</c:v>
                </c:pt>
                <c:pt idx="16710">
                  <c:v>-2.6869999999999998</c:v>
                </c:pt>
                <c:pt idx="16711">
                  <c:v>-2.6869999999999998</c:v>
                </c:pt>
                <c:pt idx="16712">
                  <c:v>-2.6869999999999998</c:v>
                </c:pt>
                <c:pt idx="16713">
                  <c:v>-2.6869999999999998</c:v>
                </c:pt>
                <c:pt idx="16714">
                  <c:v>-2.6869999999999998</c:v>
                </c:pt>
                <c:pt idx="16715">
                  <c:v>-2.6869999999999998</c:v>
                </c:pt>
                <c:pt idx="16716">
                  <c:v>-2.6869999999999998</c:v>
                </c:pt>
                <c:pt idx="16717">
                  <c:v>-2.75</c:v>
                </c:pt>
                <c:pt idx="16718">
                  <c:v>-2.6869999999999998</c:v>
                </c:pt>
                <c:pt idx="16719">
                  <c:v>-2.6869999999999998</c:v>
                </c:pt>
                <c:pt idx="16720">
                  <c:v>-2.75</c:v>
                </c:pt>
                <c:pt idx="16721">
                  <c:v>-2.6869999999999998</c:v>
                </c:pt>
                <c:pt idx="16722">
                  <c:v>-2.6869999999999998</c:v>
                </c:pt>
                <c:pt idx="16723">
                  <c:v>-2.75</c:v>
                </c:pt>
                <c:pt idx="16724">
                  <c:v>-2.75</c:v>
                </c:pt>
                <c:pt idx="16725">
                  <c:v>-2.6869999999999998</c:v>
                </c:pt>
                <c:pt idx="16726">
                  <c:v>-2.6869999999999998</c:v>
                </c:pt>
                <c:pt idx="16727">
                  <c:v>-2.75</c:v>
                </c:pt>
                <c:pt idx="16728">
                  <c:v>-2.75</c:v>
                </c:pt>
                <c:pt idx="16729">
                  <c:v>-2.75</c:v>
                </c:pt>
                <c:pt idx="16730">
                  <c:v>-2.75</c:v>
                </c:pt>
                <c:pt idx="16731">
                  <c:v>-2.6869999999999998</c:v>
                </c:pt>
                <c:pt idx="16732">
                  <c:v>-2.75</c:v>
                </c:pt>
                <c:pt idx="16733">
                  <c:v>-2.75</c:v>
                </c:pt>
                <c:pt idx="16734">
                  <c:v>-2.6869999999999998</c:v>
                </c:pt>
                <c:pt idx="16735">
                  <c:v>-2.75</c:v>
                </c:pt>
                <c:pt idx="16736">
                  <c:v>-2.75</c:v>
                </c:pt>
                <c:pt idx="16737">
                  <c:v>-2.75</c:v>
                </c:pt>
                <c:pt idx="16738">
                  <c:v>-2.75</c:v>
                </c:pt>
                <c:pt idx="16739">
                  <c:v>-2.75</c:v>
                </c:pt>
                <c:pt idx="16740">
                  <c:v>-2.75</c:v>
                </c:pt>
                <c:pt idx="16741">
                  <c:v>-2.75</c:v>
                </c:pt>
                <c:pt idx="16742">
                  <c:v>-2.75</c:v>
                </c:pt>
                <c:pt idx="16743">
                  <c:v>-2.75</c:v>
                </c:pt>
                <c:pt idx="16744">
                  <c:v>-2.75</c:v>
                </c:pt>
                <c:pt idx="16745">
                  <c:v>-2.75</c:v>
                </c:pt>
                <c:pt idx="16746">
                  <c:v>-2.75</c:v>
                </c:pt>
                <c:pt idx="16747">
                  <c:v>-2.75</c:v>
                </c:pt>
                <c:pt idx="16748">
                  <c:v>-2.75</c:v>
                </c:pt>
                <c:pt idx="16749">
                  <c:v>-2.75</c:v>
                </c:pt>
                <c:pt idx="16750">
                  <c:v>-2.75</c:v>
                </c:pt>
                <c:pt idx="16751">
                  <c:v>-2.75</c:v>
                </c:pt>
                <c:pt idx="16752">
                  <c:v>-2.75</c:v>
                </c:pt>
                <c:pt idx="16753">
                  <c:v>-2.75</c:v>
                </c:pt>
                <c:pt idx="16754">
                  <c:v>-2.75</c:v>
                </c:pt>
                <c:pt idx="16755">
                  <c:v>-2.6869999999999998</c:v>
                </c:pt>
                <c:pt idx="16756">
                  <c:v>-2.6869999999999998</c:v>
                </c:pt>
                <c:pt idx="16757">
                  <c:v>-2.75</c:v>
                </c:pt>
                <c:pt idx="16758">
                  <c:v>-2.6869999999999998</c:v>
                </c:pt>
                <c:pt idx="16759">
                  <c:v>-2.6869999999999998</c:v>
                </c:pt>
                <c:pt idx="16760">
                  <c:v>-2.6869999999999998</c:v>
                </c:pt>
                <c:pt idx="16761">
                  <c:v>-2.6869999999999998</c:v>
                </c:pt>
                <c:pt idx="16762">
                  <c:v>-2.6869999999999998</c:v>
                </c:pt>
                <c:pt idx="16763">
                  <c:v>-2.6869999999999998</c:v>
                </c:pt>
                <c:pt idx="16764">
                  <c:v>-2.6869999999999998</c:v>
                </c:pt>
                <c:pt idx="16765">
                  <c:v>-2.6869999999999998</c:v>
                </c:pt>
                <c:pt idx="16766">
                  <c:v>-2.6869999999999998</c:v>
                </c:pt>
                <c:pt idx="16767">
                  <c:v>-2.6869999999999998</c:v>
                </c:pt>
                <c:pt idx="16768">
                  <c:v>-2.6869999999999998</c:v>
                </c:pt>
                <c:pt idx="16769">
                  <c:v>-2.6869999999999998</c:v>
                </c:pt>
                <c:pt idx="16770">
                  <c:v>-2.6869999999999998</c:v>
                </c:pt>
                <c:pt idx="16771">
                  <c:v>-2.6869999999999998</c:v>
                </c:pt>
                <c:pt idx="16772">
                  <c:v>-2.6869999999999998</c:v>
                </c:pt>
                <c:pt idx="16773">
                  <c:v>-2.6869999999999998</c:v>
                </c:pt>
                <c:pt idx="16774">
                  <c:v>-2.6869999999999998</c:v>
                </c:pt>
                <c:pt idx="16775">
                  <c:v>-2.6869999999999998</c:v>
                </c:pt>
                <c:pt idx="16776">
                  <c:v>-2.6869999999999998</c:v>
                </c:pt>
                <c:pt idx="16777">
                  <c:v>-2.6869999999999998</c:v>
                </c:pt>
                <c:pt idx="16778">
                  <c:v>-2.6869999999999998</c:v>
                </c:pt>
                <c:pt idx="16779">
                  <c:v>-2.6869999999999998</c:v>
                </c:pt>
                <c:pt idx="16780">
                  <c:v>-2.6869999999999998</c:v>
                </c:pt>
                <c:pt idx="16781">
                  <c:v>-2.6869999999999998</c:v>
                </c:pt>
                <c:pt idx="16782">
                  <c:v>-2.6869999999999998</c:v>
                </c:pt>
                <c:pt idx="16783">
                  <c:v>-2.6869999999999998</c:v>
                </c:pt>
                <c:pt idx="16784">
                  <c:v>-2.6869999999999998</c:v>
                </c:pt>
                <c:pt idx="16785">
                  <c:v>-2.6869999999999998</c:v>
                </c:pt>
                <c:pt idx="16786">
                  <c:v>-2.6869999999999998</c:v>
                </c:pt>
                <c:pt idx="16787">
                  <c:v>-2.6869999999999998</c:v>
                </c:pt>
                <c:pt idx="16788">
                  <c:v>-2.6869999999999998</c:v>
                </c:pt>
                <c:pt idx="16789">
                  <c:v>-2.6869999999999998</c:v>
                </c:pt>
                <c:pt idx="16790">
                  <c:v>-2.6869999999999998</c:v>
                </c:pt>
                <c:pt idx="16791">
                  <c:v>-2.6869999999999998</c:v>
                </c:pt>
                <c:pt idx="16792">
                  <c:v>-2.6869999999999998</c:v>
                </c:pt>
                <c:pt idx="16793">
                  <c:v>-2.6869999999999998</c:v>
                </c:pt>
                <c:pt idx="16794">
                  <c:v>-2.6869999999999998</c:v>
                </c:pt>
                <c:pt idx="16795">
                  <c:v>-2.6869999999999998</c:v>
                </c:pt>
                <c:pt idx="16796">
                  <c:v>-2.6869999999999998</c:v>
                </c:pt>
                <c:pt idx="16797">
                  <c:v>-2.6869999999999998</c:v>
                </c:pt>
                <c:pt idx="16798">
                  <c:v>-2.6869999999999998</c:v>
                </c:pt>
                <c:pt idx="16799">
                  <c:v>-2.6869999999999998</c:v>
                </c:pt>
                <c:pt idx="16800">
                  <c:v>-2.6869999999999998</c:v>
                </c:pt>
                <c:pt idx="16801">
                  <c:v>-2.6869999999999998</c:v>
                </c:pt>
                <c:pt idx="16802">
                  <c:v>-2.6869999999999998</c:v>
                </c:pt>
                <c:pt idx="16803">
                  <c:v>-2.6869999999999998</c:v>
                </c:pt>
                <c:pt idx="16804">
                  <c:v>-2.6869999999999998</c:v>
                </c:pt>
                <c:pt idx="16805">
                  <c:v>-2.6869999999999998</c:v>
                </c:pt>
                <c:pt idx="16806">
                  <c:v>-2.6869999999999998</c:v>
                </c:pt>
                <c:pt idx="16807">
                  <c:v>-2.6869999999999998</c:v>
                </c:pt>
                <c:pt idx="16808">
                  <c:v>-2.6869999999999998</c:v>
                </c:pt>
                <c:pt idx="16809">
                  <c:v>-2.6869999999999998</c:v>
                </c:pt>
                <c:pt idx="16810">
                  <c:v>-2.6869999999999998</c:v>
                </c:pt>
                <c:pt idx="16811">
                  <c:v>-2.6869999999999998</c:v>
                </c:pt>
                <c:pt idx="16812">
                  <c:v>-2.6869999999999998</c:v>
                </c:pt>
                <c:pt idx="16813">
                  <c:v>-2.6869999999999998</c:v>
                </c:pt>
                <c:pt idx="16814">
                  <c:v>-2.6869999999999998</c:v>
                </c:pt>
                <c:pt idx="16815">
                  <c:v>-2.6869999999999998</c:v>
                </c:pt>
                <c:pt idx="16816">
                  <c:v>-2.6869999999999998</c:v>
                </c:pt>
                <c:pt idx="16817">
                  <c:v>-2.625</c:v>
                </c:pt>
                <c:pt idx="16818">
                  <c:v>-2.6869999999999998</c:v>
                </c:pt>
                <c:pt idx="16819">
                  <c:v>-2.625</c:v>
                </c:pt>
                <c:pt idx="16820">
                  <c:v>-2.625</c:v>
                </c:pt>
                <c:pt idx="16821">
                  <c:v>-2.625</c:v>
                </c:pt>
                <c:pt idx="16822">
                  <c:v>-2.625</c:v>
                </c:pt>
                <c:pt idx="16823">
                  <c:v>-2.625</c:v>
                </c:pt>
                <c:pt idx="16824">
                  <c:v>-2.625</c:v>
                </c:pt>
                <c:pt idx="16825">
                  <c:v>-2.625</c:v>
                </c:pt>
                <c:pt idx="16826">
                  <c:v>-2.625</c:v>
                </c:pt>
                <c:pt idx="16827">
                  <c:v>-2.625</c:v>
                </c:pt>
                <c:pt idx="16828">
                  <c:v>-2.625</c:v>
                </c:pt>
                <c:pt idx="16829">
                  <c:v>-2.625</c:v>
                </c:pt>
                <c:pt idx="16830">
                  <c:v>-2.625</c:v>
                </c:pt>
                <c:pt idx="16831">
                  <c:v>-2.625</c:v>
                </c:pt>
                <c:pt idx="16832">
                  <c:v>-2.625</c:v>
                </c:pt>
                <c:pt idx="16833">
                  <c:v>-2.625</c:v>
                </c:pt>
                <c:pt idx="16834">
                  <c:v>-2.625</c:v>
                </c:pt>
                <c:pt idx="16835">
                  <c:v>-2.625</c:v>
                </c:pt>
                <c:pt idx="16836">
                  <c:v>-2.625</c:v>
                </c:pt>
                <c:pt idx="16837">
                  <c:v>-2.625</c:v>
                </c:pt>
                <c:pt idx="16838">
                  <c:v>-2.6869999999999998</c:v>
                </c:pt>
                <c:pt idx="16839">
                  <c:v>-2.625</c:v>
                </c:pt>
                <c:pt idx="16840">
                  <c:v>-2.6869999999999998</c:v>
                </c:pt>
                <c:pt idx="16841">
                  <c:v>-2.625</c:v>
                </c:pt>
                <c:pt idx="16842">
                  <c:v>-2.625</c:v>
                </c:pt>
                <c:pt idx="16843">
                  <c:v>-2.625</c:v>
                </c:pt>
                <c:pt idx="16844">
                  <c:v>-2.6869999999999998</c:v>
                </c:pt>
                <c:pt idx="16845">
                  <c:v>-2.625</c:v>
                </c:pt>
                <c:pt idx="16846">
                  <c:v>-2.625</c:v>
                </c:pt>
                <c:pt idx="16847">
                  <c:v>-2.625</c:v>
                </c:pt>
                <c:pt idx="16848">
                  <c:v>-2.625</c:v>
                </c:pt>
                <c:pt idx="16849">
                  <c:v>-2.625</c:v>
                </c:pt>
                <c:pt idx="16850">
                  <c:v>-2.625</c:v>
                </c:pt>
                <c:pt idx="16851">
                  <c:v>-2.625</c:v>
                </c:pt>
                <c:pt idx="16852">
                  <c:v>-2.625</c:v>
                </c:pt>
                <c:pt idx="16853">
                  <c:v>-2.625</c:v>
                </c:pt>
                <c:pt idx="16854">
                  <c:v>-2.625</c:v>
                </c:pt>
                <c:pt idx="16855">
                  <c:v>-2.625</c:v>
                </c:pt>
                <c:pt idx="16856">
                  <c:v>-2.6869999999999998</c:v>
                </c:pt>
                <c:pt idx="16857">
                  <c:v>-2.625</c:v>
                </c:pt>
                <c:pt idx="16858">
                  <c:v>-2.625</c:v>
                </c:pt>
                <c:pt idx="16859">
                  <c:v>-2.625</c:v>
                </c:pt>
                <c:pt idx="16860">
                  <c:v>-2.625</c:v>
                </c:pt>
                <c:pt idx="16861">
                  <c:v>-2.625</c:v>
                </c:pt>
                <c:pt idx="16862">
                  <c:v>-2.625</c:v>
                </c:pt>
                <c:pt idx="16863">
                  <c:v>-2.625</c:v>
                </c:pt>
                <c:pt idx="16864">
                  <c:v>-2.625</c:v>
                </c:pt>
                <c:pt idx="16865">
                  <c:v>-2.625</c:v>
                </c:pt>
                <c:pt idx="16866">
                  <c:v>-2.625</c:v>
                </c:pt>
                <c:pt idx="16867">
                  <c:v>-2.625</c:v>
                </c:pt>
                <c:pt idx="16868">
                  <c:v>-2.625</c:v>
                </c:pt>
                <c:pt idx="16869">
                  <c:v>-2.625</c:v>
                </c:pt>
                <c:pt idx="16870">
                  <c:v>-2.625</c:v>
                </c:pt>
                <c:pt idx="16871">
                  <c:v>-2.625</c:v>
                </c:pt>
                <c:pt idx="16872">
                  <c:v>-2.625</c:v>
                </c:pt>
                <c:pt idx="16873">
                  <c:v>-2.625</c:v>
                </c:pt>
                <c:pt idx="16874">
                  <c:v>-2.625</c:v>
                </c:pt>
                <c:pt idx="16875">
                  <c:v>-2.625</c:v>
                </c:pt>
                <c:pt idx="16876">
                  <c:v>-2.5619999999999998</c:v>
                </c:pt>
                <c:pt idx="16877">
                  <c:v>-2.5619999999999998</c:v>
                </c:pt>
                <c:pt idx="16878">
                  <c:v>-2.5619999999999998</c:v>
                </c:pt>
                <c:pt idx="16879">
                  <c:v>-2.5619999999999998</c:v>
                </c:pt>
                <c:pt idx="16880">
                  <c:v>-2.5619999999999998</c:v>
                </c:pt>
                <c:pt idx="16881">
                  <c:v>-2.5619999999999998</c:v>
                </c:pt>
                <c:pt idx="16882">
                  <c:v>-2.5619999999999998</c:v>
                </c:pt>
                <c:pt idx="16883">
                  <c:v>-2.5619999999999998</c:v>
                </c:pt>
                <c:pt idx="16884">
                  <c:v>-2.5619999999999998</c:v>
                </c:pt>
                <c:pt idx="16885">
                  <c:v>-2.5619999999999998</c:v>
                </c:pt>
                <c:pt idx="16886">
                  <c:v>-2.5619999999999998</c:v>
                </c:pt>
                <c:pt idx="16887">
                  <c:v>-2.5619999999999998</c:v>
                </c:pt>
                <c:pt idx="16888">
                  <c:v>-2.5619999999999998</c:v>
                </c:pt>
                <c:pt idx="16889">
                  <c:v>-2.5619999999999998</c:v>
                </c:pt>
                <c:pt idx="16890">
                  <c:v>-2.5619999999999998</c:v>
                </c:pt>
                <c:pt idx="16891">
                  <c:v>-2.5619999999999998</c:v>
                </c:pt>
                <c:pt idx="16892">
                  <c:v>-2.5619999999999998</c:v>
                </c:pt>
                <c:pt idx="16893">
                  <c:v>-2.5619999999999998</c:v>
                </c:pt>
                <c:pt idx="16894">
                  <c:v>-2.5619999999999998</c:v>
                </c:pt>
                <c:pt idx="16895">
                  <c:v>-2.5619999999999998</c:v>
                </c:pt>
                <c:pt idx="16896">
                  <c:v>-2.5619999999999998</c:v>
                </c:pt>
                <c:pt idx="16897">
                  <c:v>-2.5619999999999998</c:v>
                </c:pt>
                <c:pt idx="16898">
                  <c:v>-2.625</c:v>
                </c:pt>
                <c:pt idx="16899">
                  <c:v>-2.625</c:v>
                </c:pt>
                <c:pt idx="16900">
                  <c:v>-2.625</c:v>
                </c:pt>
                <c:pt idx="16901">
                  <c:v>-2.625</c:v>
                </c:pt>
                <c:pt idx="16902">
                  <c:v>-2.625</c:v>
                </c:pt>
                <c:pt idx="16903">
                  <c:v>-2.625</c:v>
                </c:pt>
                <c:pt idx="16904">
                  <c:v>-2.625</c:v>
                </c:pt>
                <c:pt idx="16905">
                  <c:v>-2.5619999999999998</c:v>
                </c:pt>
                <c:pt idx="16906">
                  <c:v>-2.625</c:v>
                </c:pt>
                <c:pt idx="16907">
                  <c:v>-2.5619999999999998</c:v>
                </c:pt>
                <c:pt idx="16908">
                  <c:v>-2.5619999999999998</c:v>
                </c:pt>
                <c:pt idx="16909">
                  <c:v>-2.625</c:v>
                </c:pt>
                <c:pt idx="16910">
                  <c:v>-2.625</c:v>
                </c:pt>
                <c:pt idx="16911">
                  <c:v>-2.625</c:v>
                </c:pt>
                <c:pt idx="16912">
                  <c:v>-2.625</c:v>
                </c:pt>
                <c:pt idx="16913">
                  <c:v>-2.625</c:v>
                </c:pt>
                <c:pt idx="16914">
                  <c:v>-2.625</c:v>
                </c:pt>
                <c:pt idx="16915">
                  <c:v>-2.625</c:v>
                </c:pt>
                <c:pt idx="16916">
                  <c:v>-2.625</c:v>
                </c:pt>
                <c:pt idx="16917">
                  <c:v>-2.625</c:v>
                </c:pt>
                <c:pt idx="16918">
                  <c:v>-2.625</c:v>
                </c:pt>
                <c:pt idx="16919">
                  <c:v>-2.625</c:v>
                </c:pt>
                <c:pt idx="16920">
                  <c:v>-2.625</c:v>
                </c:pt>
                <c:pt idx="16921">
                  <c:v>-2.625</c:v>
                </c:pt>
                <c:pt idx="16922">
                  <c:v>-2.625</c:v>
                </c:pt>
                <c:pt idx="16923">
                  <c:v>-2.625</c:v>
                </c:pt>
                <c:pt idx="16924">
                  <c:v>-2.625</c:v>
                </c:pt>
                <c:pt idx="16925">
                  <c:v>-2.625</c:v>
                </c:pt>
                <c:pt idx="16926">
                  <c:v>-2.625</c:v>
                </c:pt>
                <c:pt idx="16927">
                  <c:v>-2.625</c:v>
                </c:pt>
                <c:pt idx="16928">
                  <c:v>-2.625</c:v>
                </c:pt>
                <c:pt idx="16929">
                  <c:v>-2.625</c:v>
                </c:pt>
                <c:pt idx="16930">
                  <c:v>-2.5619999999999998</c:v>
                </c:pt>
                <c:pt idx="16931">
                  <c:v>-2.5619999999999998</c:v>
                </c:pt>
                <c:pt idx="16932">
                  <c:v>-2.5619999999999998</c:v>
                </c:pt>
                <c:pt idx="16933">
                  <c:v>-2.5619999999999998</c:v>
                </c:pt>
                <c:pt idx="16934">
                  <c:v>-2.5619999999999998</c:v>
                </c:pt>
                <c:pt idx="16935">
                  <c:v>-2.5619999999999998</c:v>
                </c:pt>
                <c:pt idx="16936">
                  <c:v>-2.5619999999999998</c:v>
                </c:pt>
                <c:pt idx="16937">
                  <c:v>-2.5619999999999998</c:v>
                </c:pt>
                <c:pt idx="16938">
                  <c:v>-2.5619999999999998</c:v>
                </c:pt>
                <c:pt idx="16939">
                  <c:v>-2.5619999999999998</c:v>
                </c:pt>
                <c:pt idx="16940">
                  <c:v>-2.5619999999999998</c:v>
                </c:pt>
                <c:pt idx="16941">
                  <c:v>-2.5619999999999998</c:v>
                </c:pt>
                <c:pt idx="16942">
                  <c:v>-2.5619999999999998</c:v>
                </c:pt>
                <c:pt idx="16943">
                  <c:v>-2.5619999999999998</c:v>
                </c:pt>
                <c:pt idx="16944">
                  <c:v>-2.5619999999999998</c:v>
                </c:pt>
                <c:pt idx="16945">
                  <c:v>-2.5619999999999998</c:v>
                </c:pt>
                <c:pt idx="16946">
                  <c:v>-2.5619999999999998</c:v>
                </c:pt>
                <c:pt idx="16947">
                  <c:v>-2.5619999999999998</c:v>
                </c:pt>
                <c:pt idx="16948">
                  <c:v>-2.5619999999999998</c:v>
                </c:pt>
                <c:pt idx="16949">
                  <c:v>-2.5619999999999998</c:v>
                </c:pt>
                <c:pt idx="16950">
                  <c:v>-2.625</c:v>
                </c:pt>
                <c:pt idx="16951">
                  <c:v>-2.5619999999999998</c:v>
                </c:pt>
                <c:pt idx="16952">
                  <c:v>-2.5619999999999998</c:v>
                </c:pt>
                <c:pt idx="16953">
                  <c:v>-2.5619999999999998</c:v>
                </c:pt>
                <c:pt idx="16954">
                  <c:v>-2.625</c:v>
                </c:pt>
                <c:pt idx="16955">
                  <c:v>-2.5619999999999998</c:v>
                </c:pt>
                <c:pt idx="16956">
                  <c:v>-2.625</c:v>
                </c:pt>
                <c:pt idx="16957">
                  <c:v>-2.625</c:v>
                </c:pt>
                <c:pt idx="16958">
                  <c:v>-2.625</c:v>
                </c:pt>
                <c:pt idx="16959">
                  <c:v>-2.625</c:v>
                </c:pt>
                <c:pt idx="16960">
                  <c:v>-2.625</c:v>
                </c:pt>
                <c:pt idx="16961">
                  <c:v>-2.625</c:v>
                </c:pt>
                <c:pt idx="16962">
                  <c:v>-2.625</c:v>
                </c:pt>
                <c:pt idx="16963">
                  <c:v>-2.625</c:v>
                </c:pt>
                <c:pt idx="16964">
                  <c:v>-2.625</c:v>
                </c:pt>
                <c:pt idx="16965">
                  <c:v>-2.625</c:v>
                </c:pt>
                <c:pt idx="16966">
                  <c:v>-2.625</c:v>
                </c:pt>
                <c:pt idx="16967">
                  <c:v>-2.625</c:v>
                </c:pt>
                <c:pt idx="16968">
                  <c:v>-2.625</c:v>
                </c:pt>
                <c:pt idx="16969">
                  <c:v>-2.625</c:v>
                </c:pt>
                <c:pt idx="16970">
                  <c:v>-2.625</c:v>
                </c:pt>
                <c:pt idx="16971">
                  <c:v>-2.625</c:v>
                </c:pt>
                <c:pt idx="16972">
                  <c:v>-2.6869999999999998</c:v>
                </c:pt>
                <c:pt idx="16973">
                  <c:v>-2.625</c:v>
                </c:pt>
                <c:pt idx="16974">
                  <c:v>-2.625</c:v>
                </c:pt>
                <c:pt idx="16975">
                  <c:v>-2.625</c:v>
                </c:pt>
                <c:pt idx="16976">
                  <c:v>-2.625</c:v>
                </c:pt>
                <c:pt idx="16977">
                  <c:v>-2.625</c:v>
                </c:pt>
                <c:pt idx="16978">
                  <c:v>-2.625</c:v>
                </c:pt>
                <c:pt idx="16979">
                  <c:v>-2.625</c:v>
                </c:pt>
                <c:pt idx="16980">
                  <c:v>-2.625</c:v>
                </c:pt>
                <c:pt idx="16981">
                  <c:v>-2.625</c:v>
                </c:pt>
                <c:pt idx="16982">
                  <c:v>-2.625</c:v>
                </c:pt>
                <c:pt idx="16983">
                  <c:v>-2.625</c:v>
                </c:pt>
                <c:pt idx="16984">
                  <c:v>-2.625</c:v>
                </c:pt>
                <c:pt idx="16985">
                  <c:v>-2.625</c:v>
                </c:pt>
                <c:pt idx="16986">
                  <c:v>-2.625</c:v>
                </c:pt>
                <c:pt idx="16987">
                  <c:v>-2.625</c:v>
                </c:pt>
                <c:pt idx="16988">
                  <c:v>-2.625</c:v>
                </c:pt>
                <c:pt idx="16989">
                  <c:v>-2.625</c:v>
                </c:pt>
                <c:pt idx="16990">
                  <c:v>-2.625</c:v>
                </c:pt>
                <c:pt idx="16991">
                  <c:v>-2.625</c:v>
                </c:pt>
                <c:pt idx="16992">
                  <c:v>-2.625</c:v>
                </c:pt>
                <c:pt idx="16993">
                  <c:v>-2.625</c:v>
                </c:pt>
                <c:pt idx="16994">
                  <c:v>-2.625</c:v>
                </c:pt>
                <c:pt idx="16995">
                  <c:v>-2.625</c:v>
                </c:pt>
                <c:pt idx="16996">
                  <c:v>-2.625</c:v>
                </c:pt>
                <c:pt idx="16997">
                  <c:v>-2.625</c:v>
                </c:pt>
                <c:pt idx="16998">
                  <c:v>-2.625</c:v>
                </c:pt>
                <c:pt idx="16999">
                  <c:v>-2.625</c:v>
                </c:pt>
                <c:pt idx="17000">
                  <c:v>-2.625</c:v>
                </c:pt>
                <c:pt idx="17001">
                  <c:v>-2.625</c:v>
                </c:pt>
                <c:pt idx="17002">
                  <c:v>-2.6869999999999998</c:v>
                </c:pt>
                <c:pt idx="17003">
                  <c:v>-2.625</c:v>
                </c:pt>
                <c:pt idx="17004">
                  <c:v>-2.625</c:v>
                </c:pt>
                <c:pt idx="17005">
                  <c:v>-2.625</c:v>
                </c:pt>
                <c:pt idx="17006">
                  <c:v>-2.625</c:v>
                </c:pt>
                <c:pt idx="17007">
                  <c:v>-2.625</c:v>
                </c:pt>
                <c:pt idx="17008">
                  <c:v>-2.6869999999999998</c:v>
                </c:pt>
                <c:pt idx="17009">
                  <c:v>-2.6869999999999998</c:v>
                </c:pt>
                <c:pt idx="17010">
                  <c:v>-2.6869999999999998</c:v>
                </c:pt>
                <c:pt idx="17011">
                  <c:v>-2.6869999999999998</c:v>
                </c:pt>
                <c:pt idx="17012">
                  <c:v>-2.6869999999999998</c:v>
                </c:pt>
                <c:pt idx="17013">
                  <c:v>-2.6869999999999998</c:v>
                </c:pt>
                <c:pt idx="17014">
                  <c:v>-2.6869999999999998</c:v>
                </c:pt>
                <c:pt idx="17015">
                  <c:v>-2.6869999999999998</c:v>
                </c:pt>
                <c:pt idx="17016">
                  <c:v>-2.6869999999999998</c:v>
                </c:pt>
                <c:pt idx="17017">
                  <c:v>-2.6869999999999998</c:v>
                </c:pt>
                <c:pt idx="17018">
                  <c:v>-2.6869999999999998</c:v>
                </c:pt>
                <c:pt idx="17019">
                  <c:v>-2.6869999999999998</c:v>
                </c:pt>
                <c:pt idx="17020">
                  <c:v>-2.6869999999999998</c:v>
                </c:pt>
                <c:pt idx="17021">
                  <c:v>-2.6869999999999998</c:v>
                </c:pt>
                <c:pt idx="17022">
                  <c:v>-2.6869999999999998</c:v>
                </c:pt>
                <c:pt idx="17023">
                  <c:v>-2.6869999999999998</c:v>
                </c:pt>
                <c:pt idx="17024">
                  <c:v>-2.6869999999999998</c:v>
                </c:pt>
                <c:pt idx="17025">
                  <c:v>-2.6869999999999998</c:v>
                </c:pt>
                <c:pt idx="17026">
                  <c:v>-2.6869999999999998</c:v>
                </c:pt>
                <c:pt idx="17027">
                  <c:v>-2.6869999999999998</c:v>
                </c:pt>
                <c:pt idx="17028">
                  <c:v>-2.6869999999999998</c:v>
                </c:pt>
                <c:pt idx="17029">
                  <c:v>-2.6869999999999998</c:v>
                </c:pt>
                <c:pt idx="17030">
                  <c:v>-2.6869999999999998</c:v>
                </c:pt>
                <c:pt idx="17031">
                  <c:v>-2.6869999999999998</c:v>
                </c:pt>
                <c:pt idx="17032">
                  <c:v>-2.6869999999999998</c:v>
                </c:pt>
                <c:pt idx="17033">
                  <c:v>-2.6869999999999998</c:v>
                </c:pt>
                <c:pt idx="17034">
                  <c:v>-2.6869999999999998</c:v>
                </c:pt>
                <c:pt idx="17035">
                  <c:v>-2.6869999999999998</c:v>
                </c:pt>
                <c:pt idx="17036">
                  <c:v>-2.6869999999999998</c:v>
                </c:pt>
                <c:pt idx="17037">
                  <c:v>-2.6869999999999998</c:v>
                </c:pt>
                <c:pt idx="17038">
                  <c:v>-2.6869999999999998</c:v>
                </c:pt>
                <c:pt idx="17039">
                  <c:v>-2.6869999999999998</c:v>
                </c:pt>
                <c:pt idx="17040">
                  <c:v>-2.6869999999999998</c:v>
                </c:pt>
                <c:pt idx="17041">
                  <c:v>-2.6869999999999998</c:v>
                </c:pt>
                <c:pt idx="17042">
                  <c:v>-2.6869999999999998</c:v>
                </c:pt>
                <c:pt idx="17043">
                  <c:v>-2.6869999999999998</c:v>
                </c:pt>
                <c:pt idx="17044">
                  <c:v>-2.6869999999999998</c:v>
                </c:pt>
                <c:pt idx="17045">
                  <c:v>-2.75</c:v>
                </c:pt>
                <c:pt idx="17046">
                  <c:v>-2.6869999999999998</c:v>
                </c:pt>
                <c:pt idx="17047">
                  <c:v>-2.6869999999999998</c:v>
                </c:pt>
                <c:pt idx="17048">
                  <c:v>-2.75</c:v>
                </c:pt>
                <c:pt idx="17049">
                  <c:v>-2.6869999999999998</c:v>
                </c:pt>
                <c:pt idx="17050">
                  <c:v>-2.75</c:v>
                </c:pt>
                <c:pt idx="17051">
                  <c:v>-2.6869999999999998</c:v>
                </c:pt>
                <c:pt idx="17052">
                  <c:v>-2.6869999999999998</c:v>
                </c:pt>
                <c:pt idx="17053">
                  <c:v>-2.6869999999999998</c:v>
                </c:pt>
                <c:pt idx="17054">
                  <c:v>-2.6869999999999998</c:v>
                </c:pt>
                <c:pt idx="17055">
                  <c:v>-2.75</c:v>
                </c:pt>
                <c:pt idx="17056">
                  <c:v>-2.6869999999999998</c:v>
                </c:pt>
                <c:pt idx="17057">
                  <c:v>-2.75</c:v>
                </c:pt>
                <c:pt idx="17058">
                  <c:v>-2.75</c:v>
                </c:pt>
                <c:pt idx="17059">
                  <c:v>-2.6869999999999998</c:v>
                </c:pt>
                <c:pt idx="17060">
                  <c:v>-2.6869999999999998</c:v>
                </c:pt>
                <c:pt idx="17061">
                  <c:v>-2.6869999999999998</c:v>
                </c:pt>
                <c:pt idx="17062">
                  <c:v>-2.6869999999999998</c:v>
                </c:pt>
                <c:pt idx="17063">
                  <c:v>-2.75</c:v>
                </c:pt>
                <c:pt idx="17064">
                  <c:v>-2.75</c:v>
                </c:pt>
                <c:pt idx="17065">
                  <c:v>-2.6869999999999998</c:v>
                </c:pt>
                <c:pt idx="17066">
                  <c:v>-2.6869999999999998</c:v>
                </c:pt>
                <c:pt idx="17067">
                  <c:v>-2.6869999999999998</c:v>
                </c:pt>
                <c:pt idx="17068">
                  <c:v>-2.6869999999999998</c:v>
                </c:pt>
                <c:pt idx="17069">
                  <c:v>-2.6869999999999998</c:v>
                </c:pt>
                <c:pt idx="17070">
                  <c:v>-2.6869999999999998</c:v>
                </c:pt>
                <c:pt idx="17071">
                  <c:v>-2.6869999999999998</c:v>
                </c:pt>
                <c:pt idx="17072">
                  <c:v>-2.6869999999999998</c:v>
                </c:pt>
                <c:pt idx="17073">
                  <c:v>-2.6869999999999998</c:v>
                </c:pt>
                <c:pt idx="17074">
                  <c:v>-2.6869999999999998</c:v>
                </c:pt>
                <c:pt idx="17075">
                  <c:v>-2.6869999999999998</c:v>
                </c:pt>
                <c:pt idx="17076">
                  <c:v>-2.6869999999999998</c:v>
                </c:pt>
                <c:pt idx="17077">
                  <c:v>-2.6869999999999998</c:v>
                </c:pt>
                <c:pt idx="17078">
                  <c:v>-2.6869999999999998</c:v>
                </c:pt>
                <c:pt idx="17079">
                  <c:v>-2.6869999999999998</c:v>
                </c:pt>
                <c:pt idx="17080">
                  <c:v>-2.6869999999999998</c:v>
                </c:pt>
                <c:pt idx="17081">
                  <c:v>-2.6869999999999998</c:v>
                </c:pt>
                <c:pt idx="17082">
                  <c:v>-2.6869999999999998</c:v>
                </c:pt>
                <c:pt idx="17083">
                  <c:v>-2.6869999999999998</c:v>
                </c:pt>
                <c:pt idx="17084">
                  <c:v>-2.6869999999999998</c:v>
                </c:pt>
                <c:pt idx="17085">
                  <c:v>-2.6869999999999998</c:v>
                </c:pt>
                <c:pt idx="17086">
                  <c:v>-2.6869999999999998</c:v>
                </c:pt>
                <c:pt idx="17087">
                  <c:v>-2.6869999999999998</c:v>
                </c:pt>
                <c:pt idx="17088">
                  <c:v>-2.6869999999999998</c:v>
                </c:pt>
                <c:pt idx="17089">
                  <c:v>-2.6869999999999998</c:v>
                </c:pt>
                <c:pt idx="17090">
                  <c:v>-2.6869999999999998</c:v>
                </c:pt>
                <c:pt idx="17091">
                  <c:v>-2.6869999999999998</c:v>
                </c:pt>
                <c:pt idx="17092">
                  <c:v>-2.75</c:v>
                </c:pt>
                <c:pt idx="17093">
                  <c:v>-2.6869999999999998</c:v>
                </c:pt>
                <c:pt idx="17094">
                  <c:v>-2.6869999999999998</c:v>
                </c:pt>
                <c:pt idx="17095">
                  <c:v>-2.75</c:v>
                </c:pt>
                <c:pt idx="17096">
                  <c:v>-2.6869999999999998</c:v>
                </c:pt>
                <c:pt idx="17097">
                  <c:v>-2.6869999999999998</c:v>
                </c:pt>
                <c:pt idx="17098">
                  <c:v>-2.6869999999999998</c:v>
                </c:pt>
                <c:pt idx="17099">
                  <c:v>-2.6869999999999998</c:v>
                </c:pt>
                <c:pt idx="17100">
                  <c:v>-2.6869999999999998</c:v>
                </c:pt>
                <c:pt idx="17101">
                  <c:v>-2.6869999999999998</c:v>
                </c:pt>
                <c:pt idx="17102">
                  <c:v>-2.75</c:v>
                </c:pt>
                <c:pt idx="17103">
                  <c:v>-2.6869999999999998</c:v>
                </c:pt>
                <c:pt idx="17104">
                  <c:v>-2.75</c:v>
                </c:pt>
                <c:pt idx="17105">
                  <c:v>-2.75</c:v>
                </c:pt>
                <c:pt idx="17106">
                  <c:v>-2.75</c:v>
                </c:pt>
                <c:pt idx="17107">
                  <c:v>-2.75</c:v>
                </c:pt>
                <c:pt idx="17108">
                  <c:v>-2.75</c:v>
                </c:pt>
                <c:pt idx="17109">
                  <c:v>-2.75</c:v>
                </c:pt>
                <c:pt idx="17110">
                  <c:v>-2.75</c:v>
                </c:pt>
                <c:pt idx="17111">
                  <c:v>-2.75</c:v>
                </c:pt>
                <c:pt idx="17112">
                  <c:v>-2.6869999999999998</c:v>
                </c:pt>
                <c:pt idx="17113">
                  <c:v>-2.75</c:v>
                </c:pt>
                <c:pt idx="17114">
                  <c:v>-2.75</c:v>
                </c:pt>
                <c:pt idx="17115">
                  <c:v>-2.75</c:v>
                </c:pt>
                <c:pt idx="17116">
                  <c:v>-2.75</c:v>
                </c:pt>
                <c:pt idx="17117">
                  <c:v>-2.6869999999999998</c:v>
                </c:pt>
                <c:pt idx="17118">
                  <c:v>-2.75</c:v>
                </c:pt>
                <c:pt idx="17119">
                  <c:v>-2.75</c:v>
                </c:pt>
                <c:pt idx="17120">
                  <c:v>-2.75</c:v>
                </c:pt>
                <c:pt idx="17121">
                  <c:v>-2.6869999999999998</c:v>
                </c:pt>
                <c:pt idx="17122">
                  <c:v>-2.75</c:v>
                </c:pt>
                <c:pt idx="17123">
                  <c:v>-2.6869999999999998</c:v>
                </c:pt>
                <c:pt idx="17124">
                  <c:v>-2.6869999999999998</c:v>
                </c:pt>
                <c:pt idx="17125">
                  <c:v>-2.6869999999999998</c:v>
                </c:pt>
                <c:pt idx="17126">
                  <c:v>-2.6869999999999998</c:v>
                </c:pt>
                <c:pt idx="17127">
                  <c:v>-2.6869999999999998</c:v>
                </c:pt>
                <c:pt idx="17128">
                  <c:v>-2.6869999999999998</c:v>
                </c:pt>
                <c:pt idx="17129">
                  <c:v>-2.6869999999999998</c:v>
                </c:pt>
                <c:pt idx="17130">
                  <c:v>-2.6869999999999998</c:v>
                </c:pt>
                <c:pt idx="17131">
                  <c:v>-2.6869999999999998</c:v>
                </c:pt>
                <c:pt idx="17132">
                  <c:v>-2.6869999999999998</c:v>
                </c:pt>
                <c:pt idx="17133">
                  <c:v>-2.6869999999999998</c:v>
                </c:pt>
                <c:pt idx="17134">
                  <c:v>-2.6869999999999998</c:v>
                </c:pt>
                <c:pt idx="17135">
                  <c:v>-2.625</c:v>
                </c:pt>
                <c:pt idx="17136">
                  <c:v>-2.625</c:v>
                </c:pt>
                <c:pt idx="17137">
                  <c:v>-2.625</c:v>
                </c:pt>
                <c:pt idx="17138">
                  <c:v>-2.625</c:v>
                </c:pt>
                <c:pt idx="17139">
                  <c:v>-2.625</c:v>
                </c:pt>
                <c:pt idx="17140">
                  <c:v>-2.6869999999999998</c:v>
                </c:pt>
                <c:pt idx="17141">
                  <c:v>-2.625</c:v>
                </c:pt>
                <c:pt idx="17142">
                  <c:v>-2.6869999999999998</c:v>
                </c:pt>
                <c:pt idx="17143">
                  <c:v>-2.625</c:v>
                </c:pt>
                <c:pt idx="17144">
                  <c:v>-2.625</c:v>
                </c:pt>
                <c:pt idx="17145">
                  <c:v>-2.625</c:v>
                </c:pt>
                <c:pt idx="17146">
                  <c:v>-2.625</c:v>
                </c:pt>
                <c:pt idx="17147">
                  <c:v>-2.6869999999999998</c:v>
                </c:pt>
                <c:pt idx="17148">
                  <c:v>-2.6869999999999998</c:v>
                </c:pt>
                <c:pt idx="17149">
                  <c:v>-2.6869999999999998</c:v>
                </c:pt>
                <c:pt idx="17150">
                  <c:v>-2.6869999999999998</c:v>
                </c:pt>
                <c:pt idx="17151">
                  <c:v>-2.6869999999999998</c:v>
                </c:pt>
                <c:pt idx="17152">
                  <c:v>-2.625</c:v>
                </c:pt>
                <c:pt idx="17153">
                  <c:v>-2.625</c:v>
                </c:pt>
                <c:pt idx="17154">
                  <c:v>-2.625</c:v>
                </c:pt>
                <c:pt idx="17155">
                  <c:v>-2.625</c:v>
                </c:pt>
                <c:pt idx="17156">
                  <c:v>-2.625</c:v>
                </c:pt>
                <c:pt idx="17157">
                  <c:v>-2.625</c:v>
                </c:pt>
                <c:pt idx="17158">
                  <c:v>-2.625</c:v>
                </c:pt>
                <c:pt idx="17159">
                  <c:v>-2.625</c:v>
                </c:pt>
                <c:pt idx="17160">
                  <c:v>-2.625</c:v>
                </c:pt>
                <c:pt idx="17161">
                  <c:v>-2.625</c:v>
                </c:pt>
                <c:pt idx="17162">
                  <c:v>-2.625</c:v>
                </c:pt>
                <c:pt idx="17163">
                  <c:v>-2.625</c:v>
                </c:pt>
                <c:pt idx="17164">
                  <c:v>-2.6869999999999998</c:v>
                </c:pt>
                <c:pt idx="17165">
                  <c:v>-2.6869999999999998</c:v>
                </c:pt>
                <c:pt idx="17166">
                  <c:v>-2.625</c:v>
                </c:pt>
                <c:pt idx="17167">
                  <c:v>-2.625</c:v>
                </c:pt>
                <c:pt idx="17168">
                  <c:v>-2.625</c:v>
                </c:pt>
                <c:pt idx="17169">
                  <c:v>-2.625</c:v>
                </c:pt>
                <c:pt idx="17170">
                  <c:v>-2.6869999999999998</c:v>
                </c:pt>
                <c:pt idx="17171">
                  <c:v>-2.6869999999999998</c:v>
                </c:pt>
                <c:pt idx="17172">
                  <c:v>-2.6869999999999998</c:v>
                </c:pt>
                <c:pt idx="17173">
                  <c:v>-2.6869999999999998</c:v>
                </c:pt>
                <c:pt idx="17174">
                  <c:v>-2.6869999999999998</c:v>
                </c:pt>
                <c:pt idx="17175">
                  <c:v>-2.6869999999999998</c:v>
                </c:pt>
                <c:pt idx="17176">
                  <c:v>-2.6869999999999998</c:v>
                </c:pt>
                <c:pt idx="17177">
                  <c:v>-2.6869999999999998</c:v>
                </c:pt>
                <c:pt idx="17178">
                  <c:v>-2.6869999999999998</c:v>
                </c:pt>
                <c:pt idx="17179">
                  <c:v>-2.6869999999999998</c:v>
                </c:pt>
                <c:pt idx="17180">
                  <c:v>-2.6869999999999998</c:v>
                </c:pt>
                <c:pt idx="17181">
                  <c:v>-2.6869999999999998</c:v>
                </c:pt>
                <c:pt idx="17182">
                  <c:v>-2.6869999999999998</c:v>
                </c:pt>
                <c:pt idx="17183">
                  <c:v>-2.6869999999999998</c:v>
                </c:pt>
                <c:pt idx="17184">
                  <c:v>-2.6869999999999998</c:v>
                </c:pt>
                <c:pt idx="17185">
                  <c:v>-2.6869999999999998</c:v>
                </c:pt>
                <c:pt idx="17186">
                  <c:v>-2.6869999999999998</c:v>
                </c:pt>
                <c:pt idx="17187">
                  <c:v>-2.6869999999999998</c:v>
                </c:pt>
                <c:pt idx="17188">
                  <c:v>-2.6869999999999998</c:v>
                </c:pt>
                <c:pt idx="17189">
                  <c:v>-2.6869999999999998</c:v>
                </c:pt>
                <c:pt idx="17190">
                  <c:v>-2.6869999999999998</c:v>
                </c:pt>
                <c:pt idx="17191">
                  <c:v>-2.6869999999999998</c:v>
                </c:pt>
                <c:pt idx="17192">
                  <c:v>-2.6869999999999998</c:v>
                </c:pt>
                <c:pt idx="17193">
                  <c:v>-2.6869999999999998</c:v>
                </c:pt>
                <c:pt idx="17194">
                  <c:v>-2.6869999999999998</c:v>
                </c:pt>
                <c:pt idx="17195">
                  <c:v>-2.6869999999999998</c:v>
                </c:pt>
                <c:pt idx="17196">
                  <c:v>-2.6869999999999998</c:v>
                </c:pt>
                <c:pt idx="17197">
                  <c:v>-2.625</c:v>
                </c:pt>
                <c:pt idx="17198">
                  <c:v>-2.625</c:v>
                </c:pt>
                <c:pt idx="17199">
                  <c:v>-2.6869999999999998</c:v>
                </c:pt>
                <c:pt idx="17200">
                  <c:v>-2.625</c:v>
                </c:pt>
                <c:pt idx="17201">
                  <c:v>-2.625</c:v>
                </c:pt>
                <c:pt idx="17202">
                  <c:v>-2.625</c:v>
                </c:pt>
                <c:pt idx="17203">
                  <c:v>-2.625</c:v>
                </c:pt>
                <c:pt idx="17204">
                  <c:v>-2.625</c:v>
                </c:pt>
                <c:pt idx="17205">
                  <c:v>-2.625</c:v>
                </c:pt>
                <c:pt idx="17206">
                  <c:v>-2.625</c:v>
                </c:pt>
                <c:pt idx="17207">
                  <c:v>-2.625</c:v>
                </c:pt>
                <c:pt idx="17208">
                  <c:v>-2.625</c:v>
                </c:pt>
                <c:pt idx="17209">
                  <c:v>-2.625</c:v>
                </c:pt>
                <c:pt idx="17210">
                  <c:v>-2.625</c:v>
                </c:pt>
                <c:pt idx="17211">
                  <c:v>-2.625</c:v>
                </c:pt>
                <c:pt idx="17212">
                  <c:v>-2.625</c:v>
                </c:pt>
                <c:pt idx="17213">
                  <c:v>-2.625</c:v>
                </c:pt>
                <c:pt idx="17214">
                  <c:v>-2.625</c:v>
                </c:pt>
                <c:pt idx="17215">
                  <c:v>-2.625</c:v>
                </c:pt>
                <c:pt idx="17216">
                  <c:v>-2.625</c:v>
                </c:pt>
                <c:pt idx="17217">
                  <c:v>-2.625</c:v>
                </c:pt>
                <c:pt idx="17218">
                  <c:v>-2.625</c:v>
                </c:pt>
                <c:pt idx="17219">
                  <c:v>-2.625</c:v>
                </c:pt>
                <c:pt idx="17220">
                  <c:v>-2.625</c:v>
                </c:pt>
                <c:pt idx="17221">
                  <c:v>-2.625</c:v>
                </c:pt>
                <c:pt idx="17222">
                  <c:v>-2.625</c:v>
                </c:pt>
                <c:pt idx="17223">
                  <c:v>-2.625</c:v>
                </c:pt>
                <c:pt idx="17224">
                  <c:v>-2.625</c:v>
                </c:pt>
                <c:pt idx="17225">
                  <c:v>-2.625</c:v>
                </c:pt>
                <c:pt idx="17226">
                  <c:v>-2.625</c:v>
                </c:pt>
                <c:pt idx="17227">
                  <c:v>-2.625</c:v>
                </c:pt>
                <c:pt idx="17228">
                  <c:v>-2.625</c:v>
                </c:pt>
                <c:pt idx="17229">
                  <c:v>-2.625</c:v>
                </c:pt>
                <c:pt idx="17230">
                  <c:v>-2.625</c:v>
                </c:pt>
                <c:pt idx="17231">
                  <c:v>-2.625</c:v>
                </c:pt>
                <c:pt idx="17232">
                  <c:v>-2.625</c:v>
                </c:pt>
                <c:pt idx="17233">
                  <c:v>-2.625</c:v>
                </c:pt>
                <c:pt idx="17234">
                  <c:v>-2.625</c:v>
                </c:pt>
                <c:pt idx="17235">
                  <c:v>-2.625</c:v>
                </c:pt>
                <c:pt idx="17236">
                  <c:v>-2.625</c:v>
                </c:pt>
                <c:pt idx="17237">
                  <c:v>-2.5619999999999998</c:v>
                </c:pt>
                <c:pt idx="17238">
                  <c:v>-2.625</c:v>
                </c:pt>
                <c:pt idx="17239">
                  <c:v>-2.625</c:v>
                </c:pt>
                <c:pt idx="17240">
                  <c:v>-2.625</c:v>
                </c:pt>
                <c:pt idx="17241">
                  <c:v>-2.625</c:v>
                </c:pt>
                <c:pt idx="17242">
                  <c:v>-2.625</c:v>
                </c:pt>
                <c:pt idx="17243">
                  <c:v>-2.5619999999999998</c:v>
                </c:pt>
                <c:pt idx="17244">
                  <c:v>-2.625</c:v>
                </c:pt>
                <c:pt idx="17245">
                  <c:v>-2.625</c:v>
                </c:pt>
                <c:pt idx="17246">
                  <c:v>-2.5619999999999998</c:v>
                </c:pt>
                <c:pt idx="17247">
                  <c:v>-2.5619999999999998</c:v>
                </c:pt>
                <c:pt idx="17248">
                  <c:v>-2.5619999999999998</c:v>
                </c:pt>
                <c:pt idx="17249">
                  <c:v>-2.5619999999999998</c:v>
                </c:pt>
                <c:pt idx="17250">
                  <c:v>-2.5619999999999998</c:v>
                </c:pt>
                <c:pt idx="17251">
                  <c:v>-2.5619999999999998</c:v>
                </c:pt>
                <c:pt idx="17252">
                  <c:v>-2.5619999999999998</c:v>
                </c:pt>
                <c:pt idx="17253">
                  <c:v>-2.5619999999999998</c:v>
                </c:pt>
                <c:pt idx="17254">
                  <c:v>-2.5619999999999998</c:v>
                </c:pt>
                <c:pt idx="17255">
                  <c:v>-2.5619999999999998</c:v>
                </c:pt>
                <c:pt idx="17256">
                  <c:v>-2.5619999999999998</c:v>
                </c:pt>
                <c:pt idx="17257">
                  <c:v>-2.5619999999999998</c:v>
                </c:pt>
                <c:pt idx="17258">
                  <c:v>-2.5619999999999998</c:v>
                </c:pt>
                <c:pt idx="17259">
                  <c:v>-2.5619999999999998</c:v>
                </c:pt>
                <c:pt idx="17260">
                  <c:v>-2.5619999999999998</c:v>
                </c:pt>
                <c:pt idx="17261">
                  <c:v>-2.5619999999999998</c:v>
                </c:pt>
                <c:pt idx="17262">
                  <c:v>-2.5619999999999998</c:v>
                </c:pt>
                <c:pt idx="17263">
                  <c:v>-2.5619999999999998</c:v>
                </c:pt>
                <c:pt idx="17264">
                  <c:v>-2.5619999999999998</c:v>
                </c:pt>
                <c:pt idx="17265">
                  <c:v>-2.5619999999999998</c:v>
                </c:pt>
                <c:pt idx="17266">
                  <c:v>-2.5619999999999998</c:v>
                </c:pt>
                <c:pt idx="17267">
                  <c:v>-2.625</c:v>
                </c:pt>
                <c:pt idx="17268">
                  <c:v>-2.5619999999999998</c:v>
                </c:pt>
                <c:pt idx="17269">
                  <c:v>-2.5619999999999998</c:v>
                </c:pt>
                <c:pt idx="17270">
                  <c:v>-2.5619999999999998</c:v>
                </c:pt>
                <c:pt idx="17271">
                  <c:v>-2.5619999999999998</c:v>
                </c:pt>
                <c:pt idx="17272">
                  <c:v>-2.5619999999999998</c:v>
                </c:pt>
                <c:pt idx="17273">
                  <c:v>-2.5619999999999998</c:v>
                </c:pt>
                <c:pt idx="17274">
                  <c:v>-2.5619999999999998</c:v>
                </c:pt>
                <c:pt idx="17275">
                  <c:v>-2.5619999999999998</c:v>
                </c:pt>
                <c:pt idx="17276">
                  <c:v>-2.5619999999999998</c:v>
                </c:pt>
                <c:pt idx="17277">
                  <c:v>-2.5619999999999998</c:v>
                </c:pt>
                <c:pt idx="17278">
                  <c:v>-2.5619999999999998</c:v>
                </c:pt>
                <c:pt idx="17279">
                  <c:v>-2.5619999999999998</c:v>
                </c:pt>
                <c:pt idx="17280">
                  <c:v>-2.5619999999999998</c:v>
                </c:pt>
                <c:pt idx="17281">
                  <c:v>-2.5619999999999998</c:v>
                </c:pt>
                <c:pt idx="17282">
                  <c:v>-2.5619999999999998</c:v>
                </c:pt>
                <c:pt idx="17283">
                  <c:v>-2.5619999999999998</c:v>
                </c:pt>
                <c:pt idx="17284">
                  <c:v>-2.5619999999999998</c:v>
                </c:pt>
                <c:pt idx="17285">
                  <c:v>-2.5619999999999998</c:v>
                </c:pt>
                <c:pt idx="17286">
                  <c:v>-2.5619999999999998</c:v>
                </c:pt>
                <c:pt idx="17287">
                  <c:v>-2.5619999999999998</c:v>
                </c:pt>
                <c:pt idx="17288">
                  <c:v>-2.5619999999999998</c:v>
                </c:pt>
                <c:pt idx="17289">
                  <c:v>-2.5619999999999998</c:v>
                </c:pt>
                <c:pt idx="17290">
                  <c:v>-2.5619999999999998</c:v>
                </c:pt>
                <c:pt idx="17291">
                  <c:v>-2.5619999999999998</c:v>
                </c:pt>
                <c:pt idx="17292">
                  <c:v>-2.5619999999999998</c:v>
                </c:pt>
                <c:pt idx="17293">
                  <c:v>-2.5619999999999998</c:v>
                </c:pt>
                <c:pt idx="17294">
                  <c:v>-2.5619999999999998</c:v>
                </c:pt>
                <c:pt idx="17295">
                  <c:v>-2.5619999999999998</c:v>
                </c:pt>
                <c:pt idx="17296">
                  <c:v>-2.5619999999999998</c:v>
                </c:pt>
                <c:pt idx="17297">
                  <c:v>-2.5619999999999998</c:v>
                </c:pt>
                <c:pt idx="17298">
                  <c:v>-2.625</c:v>
                </c:pt>
                <c:pt idx="17299">
                  <c:v>-2.5619999999999998</c:v>
                </c:pt>
                <c:pt idx="17300">
                  <c:v>-2.625</c:v>
                </c:pt>
                <c:pt idx="17301">
                  <c:v>-2.625</c:v>
                </c:pt>
                <c:pt idx="17302">
                  <c:v>-2.625</c:v>
                </c:pt>
                <c:pt idx="17303">
                  <c:v>-2.625</c:v>
                </c:pt>
                <c:pt idx="17304">
                  <c:v>-2.625</c:v>
                </c:pt>
                <c:pt idx="17305">
                  <c:v>-2.5619999999999998</c:v>
                </c:pt>
                <c:pt idx="17306">
                  <c:v>-2.625</c:v>
                </c:pt>
                <c:pt idx="17307">
                  <c:v>-2.625</c:v>
                </c:pt>
                <c:pt idx="17308">
                  <c:v>-2.5619999999999998</c:v>
                </c:pt>
                <c:pt idx="17309">
                  <c:v>-2.625</c:v>
                </c:pt>
                <c:pt idx="17310">
                  <c:v>-2.5619999999999998</c:v>
                </c:pt>
                <c:pt idx="17311">
                  <c:v>-2.625</c:v>
                </c:pt>
                <c:pt idx="17312">
                  <c:v>-2.5619999999999998</c:v>
                </c:pt>
                <c:pt idx="17313">
                  <c:v>-2.5619999999999998</c:v>
                </c:pt>
                <c:pt idx="17314">
                  <c:v>-2.5619999999999998</c:v>
                </c:pt>
                <c:pt idx="17315">
                  <c:v>-2.625</c:v>
                </c:pt>
                <c:pt idx="17316">
                  <c:v>-2.5619999999999998</c:v>
                </c:pt>
                <c:pt idx="17317">
                  <c:v>-2.625</c:v>
                </c:pt>
                <c:pt idx="17318">
                  <c:v>-2.625</c:v>
                </c:pt>
                <c:pt idx="17319">
                  <c:v>-2.625</c:v>
                </c:pt>
                <c:pt idx="17320">
                  <c:v>-2.5619999999999998</c:v>
                </c:pt>
                <c:pt idx="17321">
                  <c:v>-2.5619999999999998</c:v>
                </c:pt>
                <c:pt idx="17322">
                  <c:v>-2.5619999999999998</c:v>
                </c:pt>
                <c:pt idx="17323">
                  <c:v>-2.5619999999999998</c:v>
                </c:pt>
                <c:pt idx="17324">
                  <c:v>-2.5619999999999998</c:v>
                </c:pt>
                <c:pt idx="17325">
                  <c:v>-2.5619999999999998</c:v>
                </c:pt>
                <c:pt idx="17326">
                  <c:v>-2.5619999999999998</c:v>
                </c:pt>
                <c:pt idx="17327">
                  <c:v>-2.625</c:v>
                </c:pt>
                <c:pt idx="17328">
                  <c:v>-2.5619999999999998</c:v>
                </c:pt>
                <c:pt idx="17329">
                  <c:v>-2.5619999999999998</c:v>
                </c:pt>
                <c:pt idx="17330">
                  <c:v>-2.5619999999999998</c:v>
                </c:pt>
                <c:pt idx="17331">
                  <c:v>-2.5619999999999998</c:v>
                </c:pt>
                <c:pt idx="17332">
                  <c:v>-2.5619999999999998</c:v>
                </c:pt>
                <c:pt idx="17333">
                  <c:v>-2.5619999999999998</c:v>
                </c:pt>
                <c:pt idx="17334">
                  <c:v>-2.5619999999999998</c:v>
                </c:pt>
                <c:pt idx="17335">
                  <c:v>-2.5619999999999998</c:v>
                </c:pt>
                <c:pt idx="17336">
                  <c:v>-2.5619999999999998</c:v>
                </c:pt>
                <c:pt idx="17337">
                  <c:v>-2.5619999999999998</c:v>
                </c:pt>
                <c:pt idx="17338">
                  <c:v>-2.5619999999999998</c:v>
                </c:pt>
                <c:pt idx="17339">
                  <c:v>-2.5619999999999998</c:v>
                </c:pt>
                <c:pt idx="17340">
                  <c:v>-2.5619999999999998</c:v>
                </c:pt>
                <c:pt idx="17341">
                  <c:v>-2.5619999999999998</c:v>
                </c:pt>
                <c:pt idx="17342">
                  <c:v>-2.5619999999999998</c:v>
                </c:pt>
                <c:pt idx="17343">
                  <c:v>-2.5619999999999998</c:v>
                </c:pt>
                <c:pt idx="17344">
                  <c:v>-2.5619999999999998</c:v>
                </c:pt>
                <c:pt idx="17345">
                  <c:v>-2.5619999999999998</c:v>
                </c:pt>
                <c:pt idx="17346">
                  <c:v>-2.5619999999999998</c:v>
                </c:pt>
                <c:pt idx="17347">
                  <c:v>-2.5619999999999998</c:v>
                </c:pt>
                <c:pt idx="17348">
                  <c:v>-2.5619999999999998</c:v>
                </c:pt>
                <c:pt idx="17349">
                  <c:v>-2.5619999999999998</c:v>
                </c:pt>
                <c:pt idx="17350">
                  <c:v>-2.5619999999999998</c:v>
                </c:pt>
                <c:pt idx="17351">
                  <c:v>-2.5619999999999998</c:v>
                </c:pt>
                <c:pt idx="17352">
                  <c:v>-2.5619999999999998</c:v>
                </c:pt>
                <c:pt idx="17353">
                  <c:v>-2.5619999999999998</c:v>
                </c:pt>
                <c:pt idx="17354">
                  <c:v>-2.5619999999999998</c:v>
                </c:pt>
                <c:pt idx="17355">
                  <c:v>-2.5619999999999998</c:v>
                </c:pt>
                <c:pt idx="17356">
                  <c:v>-2.5619999999999998</c:v>
                </c:pt>
                <c:pt idx="17357">
                  <c:v>-2.5619999999999998</c:v>
                </c:pt>
                <c:pt idx="17358">
                  <c:v>-2.5619999999999998</c:v>
                </c:pt>
                <c:pt idx="17359">
                  <c:v>-2.5619999999999998</c:v>
                </c:pt>
                <c:pt idx="17360">
                  <c:v>-2.5619999999999998</c:v>
                </c:pt>
                <c:pt idx="17361">
                  <c:v>-2.5619999999999998</c:v>
                </c:pt>
                <c:pt idx="17362">
                  <c:v>-2.5619999999999998</c:v>
                </c:pt>
                <c:pt idx="17363">
                  <c:v>-2.5619999999999998</c:v>
                </c:pt>
                <c:pt idx="17364">
                  <c:v>-2.5619999999999998</c:v>
                </c:pt>
                <c:pt idx="17365">
                  <c:v>-2.5619999999999998</c:v>
                </c:pt>
                <c:pt idx="17366">
                  <c:v>-2.5619999999999998</c:v>
                </c:pt>
                <c:pt idx="17367">
                  <c:v>-2.5619999999999998</c:v>
                </c:pt>
                <c:pt idx="17368">
                  <c:v>-2.5619999999999998</c:v>
                </c:pt>
                <c:pt idx="17369">
                  <c:v>-2.5619999999999998</c:v>
                </c:pt>
                <c:pt idx="17370">
                  <c:v>-2.5619999999999998</c:v>
                </c:pt>
                <c:pt idx="17371">
                  <c:v>-2.5619999999999998</c:v>
                </c:pt>
                <c:pt idx="17372">
                  <c:v>-2.5619999999999998</c:v>
                </c:pt>
                <c:pt idx="17373">
                  <c:v>-2.5619999999999998</c:v>
                </c:pt>
                <c:pt idx="17374">
                  <c:v>-2.5619999999999998</c:v>
                </c:pt>
                <c:pt idx="17375">
                  <c:v>-2.5619999999999998</c:v>
                </c:pt>
                <c:pt idx="17376">
                  <c:v>-2.5619999999999998</c:v>
                </c:pt>
                <c:pt idx="17377">
                  <c:v>-2.5619999999999998</c:v>
                </c:pt>
                <c:pt idx="17378">
                  <c:v>-2.5619999999999998</c:v>
                </c:pt>
                <c:pt idx="17379">
                  <c:v>-2.5619999999999998</c:v>
                </c:pt>
                <c:pt idx="17380">
                  <c:v>-2.5619999999999998</c:v>
                </c:pt>
                <c:pt idx="17381">
                  <c:v>-2.5619999999999998</c:v>
                </c:pt>
                <c:pt idx="17382">
                  <c:v>-2.5619999999999998</c:v>
                </c:pt>
                <c:pt idx="17383">
                  <c:v>-2.5619999999999998</c:v>
                </c:pt>
                <c:pt idx="17384">
                  <c:v>-2.5619999999999998</c:v>
                </c:pt>
                <c:pt idx="17385">
                  <c:v>-2.5619999999999998</c:v>
                </c:pt>
                <c:pt idx="17386">
                  <c:v>-2.5619999999999998</c:v>
                </c:pt>
                <c:pt idx="17387">
                  <c:v>-2.5619999999999998</c:v>
                </c:pt>
                <c:pt idx="17388">
                  <c:v>-2.5619999999999998</c:v>
                </c:pt>
                <c:pt idx="17389">
                  <c:v>-2.5619999999999998</c:v>
                </c:pt>
                <c:pt idx="17390">
                  <c:v>-2.5619999999999998</c:v>
                </c:pt>
                <c:pt idx="17391">
                  <c:v>-2.5619999999999998</c:v>
                </c:pt>
                <c:pt idx="17392">
                  <c:v>-2.5619999999999998</c:v>
                </c:pt>
                <c:pt idx="17393">
                  <c:v>-2.5619999999999998</c:v>
                </c:pt>
                <c:pt idx="17394">
                  <c:v>-2.5619999999999998</c:v>
                </c:pt>
                <c:pt idx="17395">
                  <c:v>-2.5619999999999998</c:v>
                </c:pt>
                <c:pt idx="17396">
                  <c:v>-2.5619999999999998</c:v>
                </c:pt>
                <c:pt idx="17397">
                  <c:v>-2.5619999999999998</c:v>
                </c:pt>
                <c:pt idx="17398">
                  <c:v>-2.5619999999999998</c:v>
                </c:pt>
                <c:pt idx="17399">
                  <c:v>-2.5619999999999998</c:v>
                </c:pt>
                <c:pt idx="17400">
                  <c:v>-2.5619999999999998</c:v>
                </c:pt>
                <c:pt idx="17401">
                  <c:v>-2.5619999999999998</c:v>
                </c:pt>
                <c:pt idx="17402">
                  <c:v>-2.5619999999999998</c:v>
                </c:pt>
                <c:pt idx="17403">
                  <c:v>-2.5619999999999998</c:v>
                </c:pt>
                <c:pt idx="17404">
                  <c:v>-2.5619999999999998</c:v>
                </c:pt>
                <c:pt idx="17405">
                  <c:v>-2.5619999999999998</c:v>
                </c:pt>
                <c:pt idx="17406">
                  <c:v>-2.5619999999999998</c:v>
                </c:pt>
                <c:pt idx="17407">
                  <c:v>-2.5619999999999998</c:v>
                </c:pt>
                <c:pt idx="17408">
                  <c:v>-2.5619999999999998</c:v>
                </c:pt>
                <c:pt idx="17409">
                  <c:v>-2.5619999999999998</c:v>
                </c:pt>
                <c:pt idx="17410">
                  <c:v>-2.5619999999999998</c:v>
                </c:pt>
                <c:pt idx="17411">
                  <c:v>-2.5619999999999998</c:v>
                </c:pt>
                <c:pt idx="17412">
                  <c:v>-2.5619999999999998</c:v>
                </c:pt>
                <c:pt idx="17413">
                  <c:v>-2.5619999999999998</c:v>
                </c:pt>
                <c:pt idx="17414">
                  <c:v>-2.5619999999999998</c:v>
                </c:pt>
                <c:pt idx="17415">
                  <c:v>-2.5619999999999998</c:v>
                </c:pt>
                <c:pt idx="17416">
                  <c:v>-2.5619999999999998</c:v>
                </c:pt>
                <c:pt idx="17417">
                  <c:v>-2.5619999999999998</c:v>
                </c:pt>
                <c:pt idx="17418">
                  <c:v>-2.5619999999999998</c:v>
                </c:pt>
                <c:pt idx="17419">
                  <c:v>-2.5619999999999998</c:v>
                </c:pt>
                <c:pt idx="17420">
                  <c:v>-2.5619999999999998</c:v>
                </c:pt>
                <c:pt idx="17421">
                  <c:v>-2.5619999999999998</c:v>
                </c:pt>
                <c:pt idx="17422">
                  <c:v>-2.5619999999999998</c:v>
                </c:pt>
                <c:pt idx="17423">
                  <c:v>-2.5619999999999998</c:v>
                </c:pt>
                <c:pt idx="17424">
                  <c:v>-2.5619999999999998</c:v>
                </c:pt>
                <c:pt idx="17425">
                  <c:v>-2.5619999999999998</c:v>
                </c:pt>
                <c:pt idx="17426">
                  <c:v>-2.5619999999999998</c:v>
                </c:pt>
                <c:pt idx="17427">
                  <c:v>-2.5619999999999998</c:v>
                </c:pt>
                <c:pt idx="17428">
                  <c:v>-2.5619999999999998</c:v>
                </c:pt>
                <c:pt idx="17429">
                  <c:v>-2.5619999999999998</c:v>
                </c:pt>
                <c:pt idx="17430">
                  <c:v>-2.5619999999999998</c:v>
                </c:pt>
                <c:pt idx="17431">
                  <c:v>-2.5619999999999998</c:v>
                </c:pt>
                <c:pt idx="17432">
                  <c:v>-2.5619999999999998</c:v>
                </c:pt>
                <c:pt idx="17433">
                  <c:v>-2.5619999999999998</c:v>
                </c:pt>
                <c:pt idx="17434">
                  <c:v>-2.5619999999999998</c:v>
                </c:pt>
                <c:pt idx="17435">
                  <c:v>-2.5619999999999998</c:v>
                </c:pt>
                <c:pt idx="17436">
                  <c:v>-2.5619999999999998</c:v>
                </c:pt>
                <c:pt idx="17437">
                  <c:v>-2.5619999999999998</c:v>
                </c:pt>
                <c:pt idx="17438">
                  <c:v>-2.5619999999999998</c:v>
                </c:pt>
                <c:pt idx="17439">
                  <c:v>-2.5619999999999998</c:v>
                </c:pt>
                <c:pt idx="17440">
                  <c:v>-2.5619999999999998</c:v>
                </c:pt>
                <c:pt idx="17441">
                  <c:v>-2.5619999999999998</c:v>
                </c:pt>
                <c:pt idx="17442">
                  <c:v>-2.5619999999999998</c:v>
                </c:pt>
                <c:pt idx="17443">
                  <c:v>-2.5619999999999998</c:v>
                </c:pt>
                <c:pt idx="17444">
                  <c:v>-2.5619999999999998</c:v>
                </c:pt>
                <c:pt idx="17445">
                  <c:v>-2.5619999999999998</c:v>
                </c:pt>
                <c:pt idx="17446">
                  <c:v>-2.5619999999999998</c:v>
                </c:pt>
                <c:pt idx="17447">
                  <c:v>-2.5619999999999998</c:v>
                </c:pt>
                <c:pt idx="17448">
                  <c:v>-2.5619999999999998</c:v>
                </c:pt>
                <c:pt idx="17449">
                  <c:v>-2.5619999999999998</c:v>
                </c:pt>
                <c:pt idx="17450">
                  <c:v>-2.5619999999999998</c:v>
                </c:pt>
                <c:pt idx="17451">
                  <c:v>-2.5619999999999998</c:v>
                </c:pt>
                <c:pt idx="17452">
                  <c:v>-2.5619999999999998</c:v>
                </c:pt>
                <c:pt idx="17453">
                  <c:v>-2.5619999999999998</c:v>
                </c:pt>
                <c:pt idx="17454">
                  <c:v>-2.5619999999999998</c:v>
                </c:pt>
                <c:pt idx="17455">
                  <c:v>-2.5</c:v>
                </c:pt>
                <c:pt idx="17456">
                  <c:v>-2.5</c:v>
                </c:pt>
                <c:pt idx="17457">
                  <c:v>-2.5619999999999998</c:v>
                </c:pt>
                <c:pt idx="17458">
                  <c:v>-2.5619999999999998</c:v>
                </c:pt>
                <c:pt idx="17459">
                  <c:v>-2.5619999999999998</c:v>
                </c:pt>
                <c:pt idx="17460">
                  <c:v>-2.5619999999999998</c:v>
                </c:pt>
                <c:pt idx="17461">
                  <c:v>-2.5619999999999998</c:v>
                </c:pt>
                <c:pt idx="17462">
                  <c:v>-2.5619999999999998</c:v>
                </c:pt>
                <c:pt idx="17463">
                  <c:v>-2.5619999999999998</c:v>
                </c:pt>
                <c:pt idx="17464">
                  <c:v>-2.5619999999999998</c:v>
                </c:pt>
                <c:pt idx="17465">
                  <c:v>-2.5619999999999998</c:v>
                </c:pt>
                <c:pt idx="17466">
                  <c:v>-2.5619999999999998</c:v>
                </c:pt>
                <c:pt idx="17467">
                  <c:v>-2.5619999999999998</c:v>
                </c:pt>
                <c:pt idx="17468">
                  <c:v>-2.5619999999999998</c:v>
                </c:pt>
                <c:pt idx="17469">
                  <c:v>-2.5619999999999998</c:v>
                </c:pt>
                <c:pt idx="17470">
                  <c:v>-2.5619999999999998</c:v>
                </c:pt>
                <c:pt idx="17471">
                  <c:v>-2.5619999999999998</c:v>
                </c:pt>
                <c:pt idx="17472">
                  <c:v>-2.5619999999999998</c:v>
                </c:pt>
                <c:pt idx="17473">
                  <c:v>-2.5619999999999998</c:v>
                </c:pt>
                <c:pt idx="17474">
                  <c:v>-2.5619999999999998</c:v>
                </c:pt>
                <c:pt idx="17475">
                  <c:v>-2.5619999999999998</c:v>
                </c:pt>
                <c:pt idx="17476">
                  <c:v>-2.5619999999999998</c:v>
                </c:pt>
                <c:pt idx="17477">
                  <c:v>-2.5619999999999998</c:v>
                </c:pt>
                <c:pt idx="17478">
                  <c:v>-2.5619999999999998</c:v>
                </c:pt>
                <c:pt idx="17479">
                  <c:v>-2.5619999999999998</c:v>
                </c:pt>
                <c:pt idx="17480">
                  <c:v>-2.5619999999999998</c:v>
                </c:pt>
                <c:pt idx="17481">
                  <c:v>-2.5619999999999998</c:v>
                </c:pt>
                <c:pt idx="17482">
                  <c:v>-2.5619999999999998</c:v>
                </c:pt>
                <c:pt idx="17483">
                  <c:v>-2.5619999999999998</c:v>
                </c:pt>
                <c:pt idx="17484">
                  <c:v>-2.5619999999999998</c:v>
                </c:pt>
                <c:pt idx="17485">
                  <c:v>-2.5619999999999998</c:v>
                </c:pt>
                <c:pt idx="17486">
                  <c:v>-2.5619999999999998</c:v>
                </c:pt>
                <c:pt idx="17487">
                  <c:v>-2.5619999999999998</c:v>
                </c:pt>
                <c:pt idx="17488">
                  <c:v>-2.5619999999999998</c:v>
                </c:pt>
                <c:pt idx="17489">
                  <c:v>-2.5619999999999998</c:v>
                </c:pt>
                <c:pt idx="17490">
                  <c:v>-2.5619999999999998</c:v>
                </c:pt>
                <c:pt idx="17491">
                  <c:v>-2.5619999999999998</c:v>
                </c:pt>
                <c:pt idx="17492">
                  <c:v>-2.625</c:v>
                </c:pt>
                <c:pt idx="17493">
                  <c:v>-2.5619999999999998</c:v>
                </c:pt>
                <c:pt idx="17494">
                  <c:v>-2.5619999999999998</c:v>
                </c:pt>
                <c:pt idx="17495">
                  <c:v>-2.5619999999999998</c:v>
                </c:pt>
                <c:pt idx="17496">
                  <c:v>-2.5619999999999998</c:v>
                </c:pt>
                <c:pt idx="17497">
                  <c:v>-2.5619999999999998</c:v>
                </c:pt>
                <c:pt idx="17498">
                  <c:v>-2.5619999999999998</c:v>
                </c:pt>
                <c:pt idx="17499">
                  <c:v>-2.5619999999999998</c:v>
                </c:pt>
                <c:pt idx="17500">
                  <c:v>-2.5619999999999998</c:v>
                </c:pt>
                <c:pt idx="17501">
                  <c:v>-2.5619999999999998</c:v>
                </c:pt>
                <c:pt idx="17502">
                  <c:v>-2.5619999999999998</c:v>
                </c:pt>
                <c:pt idx="17503">
                  <c:v>-2.5619999999999998</c:v>
                </c:pt>
                <c:pt idx="17504">
                  <c:v>-2.5619999999999998</c:v>
                </c:pt>
                <c:pt idx="17505">
                  <c:v>-2.5619999999999998</c:v>
                </c:pt>
                <c:pt idx="17506">
                  <c:v>-2.5619999999999998</c:v>
                </c:pt>
                <c:pt idx="17507">
                  <c:v>-2.5619999999999998</c:v>
                </c:pt>
                <c:pt idx="17508">
                  <c:v>-2.5</c:v>
                </c:pt>
                <c:pt idx="17509">
                  <c:v>-2.5</c:v>
                </c:pt>
                <c:pt idx="17510">
                  <c:v>-2.5</c:v>
                </c:pt>
                <c:pt idx="17511">
                  <c:v>-2.5</c:v>
                </c:pt>
                <c:pt idx="17512">
                  <c:v>-2.5</c:v>
                </c:pt>
                <c:pt idx="17513">
                  <c:v>-2.5</c:v>
                </c:pt>
                <c:pt idx="17514">
                  <c:v>-2.5</c:v>
                </c:pt>
                <c:pt idx="17515">
                  <c:v>-2.5</c:v>
                </c:pt>
                <c:pt idx="17516">
                  <c:v>-2.5</c:v>
                </c:pt>
                <c:pt idx="17517">
                  <c:v>-2.5</c:v>
                </c:pt>
                <c:pt idx="17518">
                  <c:v>-2.5</c:v>
                </c:pt>
                <c:pt idx="17519">
                  <c:v>-2.5619999999999998</c:v>
                </c:pt>
                <c:pt idx="17520">
                  <c:v>-2.5619999999999998</c:v>
                </c:pt>
                <c:pt idx="17521">
                  <c:v>-2.5</c:v>
                </c:pt>
                <c:pt idx="17522">
                  <c:v>-2.5</c:v>
                </c:pt>
                <c:pt idx="17523">
                  <c:v>-2.5</c:v>
                </c:pt>
                <c:pt idx="17524">
                  <c:v>-2.5</c:v>
                </c:pt>
                <c:pt idx="17525">
                  <c:v>-2.5</c:v>
                </c:pt>
                <c:pt idx="17526">
                  <c:v>-2.5</c:v>
                </c:pt>
                <c:pt idx="17527">
                  <c:v>-2.5</c:v>
                </c:pt>
                <c:pt idx="17528">
                  <c:v>-2.5</c:v>
                </c:pt>
                <c:pt idx="17529">
                  <c:v>-2.5</c:v>
                </c:pt>
                <c:pt idx="17530">
                  <c:v>-2.5</c:v>
                </c:pt>
                <c:pt idx="17531">
                  <c:v>-2.5619999999999998</c:v>
                </c:pt>
                <c:pt idx="17532">
                  <c:v>-2.5619999999999998</c:v>
                </c:pt>
                <c:pt idx="17533">
                  <c:v>-2.5</c:v>
                </c:pt>
                <c:pt idx="17534">
                  <c:v>-2.5619999999999998</c:v>
                </c:pt>
                <c:pt idx="17535">
                  <c:v>-2.5</c:v>
                </c:pt>
                <c:pt idx="17536">
                  <c:v>-2.5</c:v>
                </c:pt>
                <c:pt idx="17537">
                  <c:v>-2.5619999999999998</c:v>
                </c:pt>
                <c:pt idx="17538">
                  <c:v>-2.5619999999999998</c:v>
                </c:pt>
                <c:pt idx="17539">
                  <c:v>-2.5619999999999998</c:v>
                </c:pt>
                <c:pt idx="17540">
                  <c:v>-2.5619999999999998</c:v>
                </c:pt>
                <c:pt idx="17541">
                  <c:v>-2.5619999999999998</c:v>
                </c:pt>
                <c:pt idx="17542">
                  <c:v>-2.5</c:v>
                </c:pt>
                <c:pt idx="17543">
                  <c:v>-2.5619999999999998</c:v>
                </c:pt>
                <c:pt idx="17544">
                  <c:v>-2.5</c:v>
                </c:pt>
                <c:pt idx="17545">
                  <c:v>-2.5</c:v>
                </c:pt>
                <c:pt idx="17546">
                  <c:v>-2.5</c:v>
                </c:pt>
                <c:pt idx="17547">
                  <c:v>-2.5</c:v>
                </c:pt>
                <c:pt idx="17548">
                  <c:v>-2.5</c:v>
                </c:pt>
                <c:pt idx="17549">
                  <c:v>-2.5</c:v>
                </c:pt>
                <c:pt idx="17550">
                  <c:v>-2.5619999999999998</c:v>
                </c:pt>
                <c:pt idx="17551">
                  <c:v>-2.5619999999999998</c:v>
                </c:pt>
                <c:pt idx="17552">
                  <c:v>-2.5</c:v>
                </c:pt>
                <c:pt idx="17553">
                  <c:v>-2.5</c:v>
                </c:pt>
                <c:pt idx="17554">
                  <c:v>-2.5</c:v>
                </c:pt>
                <c:pt idx="17555">
                  <c:v>-2.5</c:v>
                </c:pt>
                <c:pt idx="17556">
                  <c:v>-2.5</c:v>
                </c:pt>
                <c:pt idx="17557">
                  <c:v>-2.5</c:v>
                </c:pt>
                <c:pt idx="17558">
                  <c:v>-2.5</c:v>
                </c:pt>
                <c:pt idx="17559">
                  <c:v>-2.5</c:v>
                </c:pt>
                <c:pt idx="17560">
                  <c:v>-2.5</c:v>
                </c:pt>
                <c:pt idx="17561">
                  <c:v>-2.5619999999999998</c:v>
                </c:pt>
                <c:pt idx="17562">
                  <c:v>-2.5619999999999998</c:v>
                </c:pt>
                <c:pt idx="17563">
                  <c:v>-2.5</c:v>
                </c:pt>
                <c:pt idx="17564">
                  <c:v>-2.5619999999999998</c:v>
                </c:pt>
                <c:pt idx="17565">
                  <c:v>-2.5619999999999998</c:v>
                </c:pt>
                <c:pt idx="17566">
                  <c:v>-2.5619999999999998</c:v>
                </c:pt>
                <c:pt idx="17567">
                  <c:v>-2.5619999999999998</c:v>
                </c:pt>
                <c:pt idx="17568">
                  <c:v>-2.5619999999999998</c:v>
                </c:pt>
                <c:pt idx="17569">
                  <c:v>-2.5619999999999998</c:v>
                </c:pt>
                <c:pt idx="17570">
                  <c:v>-2.5619999999999998</c:v>
                </c:pt>
                <c:pt idx="17571">
                  <c:v>-2.5619999999999998</c:v>
                </c:pt>
                <c:pt idx="17572">
                  <c:v>-2.5619999999999998</c:v>
                </c:pt>
                <c:pt idx="17573">
                  <c:v>-2.5619999999999998</c:v>
                </c:pt>
                <c:pt idx="17574">
                  <c:v>-2.5619999999999998</c:v>
                </c:pt>
                <c:pt idx="17575">
                  <c:v>-2.5619999999999998</c:v>
                </c:pt>
                <c:pt idx="17576">
                  <c:v>-2.5619999999999998</c:v>
                </c:pt>
                <c:pt idx="17577">
                  <c:v>-2.5619999999999998</c:v>
                </c:pt>
                <c:pt idx="17578">
                  <c:v>-2.5619999999999998</c:v>
                </c:pt>
                <c:pt idx="17579">
                  <c:v>-2.5619999999999998</c:v>
                </c:pt>
                <c:pt idx="17580">
                  <c:v>-2.5619999999999998</c:v>
                </c:pt>
                <c:pt idx="17581">
                  <c:v>-2.5619999999999998</c:v>
                </c:pt>
                <c:pt idx="17582">
                  <c:v>-2.5619999999999998</c:v>
                </c:pt>
                <c:pt idx="17583">
                  <c:v>-2.5619999999999998</c:v>
                </c:pt>
                <c:pt idx="17584">
                  <c:v>-2.5619999999999998</c:v>
                </c:pt>
                <c:pt idx="17585">
                  <c:v>-2.5619999999999998</c:v>
                </c:pt>
                <c:pt idx="17586">
                  <c:v>-2.5619999999999998</c:v>
                </c:pt>
                <c:pt idx="17587">
                  <c:v>-2.5</c:v>
                </c:pt>
                <c:pt idx="17588">
                  <c:v>-2.5</c:v>
                </c:pt>
                <c:pt idx="17589">
                  <c:v>-2.5</c:v>
                </c:pt>
                <c:pt idx="17590">
                  <c:v>-2.5</c:v>
                </c:pt>
                <c:pt idx="17591">
                  <c:v>-2.5</c:v>
                </c:pt>
                <c:pt idx="17592">
                  <c:v>-2.5</c:v>
                </c:pt>
                <c:pt idx="17593">
                  <c:v>-2.5</c:v>
                </c:pt>
                <c:pt idx="17594">
                  <c:v>-2.5</c:v>
                </c:pt>
                <c:pt idx="17595">
                  <c:v>-2.5</c:v>
                </c:pt>
                <c:pt idx="17596">
                  <c:v>-2.5</c:v>
                </c:pt>
                <c:pt idx="17597">
                  <c:v>-2.5</c:v>
                </c:pt>
                <c:pt idx="17598">
                  <c:v>-2.5619999999999998</c:v>
                </c:pt>
                <c:pt idx="17599">
                  <c:v>-2.5</c:v>
                </c:pt>
                <c:pt idx="17600">
                  <c:v>-2.5</c:v>
                </c:pt>
                <c:pt idx="17601">
                  <c:v>-2.5</c:v>
                </c:pt>
                <c:pt idx="17602">
                  <c:v>-2.5</c:v>
                </c:pt>
                <c:pt idx="17603">
                  <c:v>-2.5</c:v>
                </c:pt>
                <c:pt idx="17604">
                  <c:v>-2.5</c:v>
                </c:pt>
                <c:pt idx="17605">
                  <c:v>-2.5</c:v>
                </c:pt>
                <c:pt idx="17606">
                  <c:v>-2.5</c:v>
                </c:pt>
                <c:pt idx="17607">
                  <c:v>-2.5</c:v>
                </c:pt>
                <c:pt idx="17608">
                  <c:v>-2.5</c:v>
                </c:pt>
                <c:pt idx="17609">
                  <c:v>-2.5</c:v>
                </c:pt>
                <c:pt idx="17610">
                  <c:v>-2.5</c:v>
                </c:pt>
                <c:pt idx="17611">
                  <c:v>-2.5</c:v>
                </c:pt>
                <c:pt idx="17612">
                  <c:v>-2.5</c:v>
                </c:pt>
                <c:pt idx="17613">
                  <c:v>-2.5</c:v>
                </c:pt>
                <c:pt idx="17614">
                  <c:v>-2.5</c:v>
                </c:pt>
                <c:pt idx="17615">
                  <c:v>-2.5</c:v>
                </c:pt>
                <c:pt idx="17616">
                  <c:v>-2.5</c:v>
                </c:pt>
                <c:pt idx="17617">
                  <c:v>-2.5</c:v>
                </c:pt>
                <c:pt idx="17618">
                  <c:v>-2.5</c:v>
                </c:pt>
                <c:pt idx="17619">
                  <c:v>-2.5</c:v>
                </c:pt>
                <c:pt idx="17620">
                  <c:v>-2.5</c:v>
                </c:pt>
                <c:pt idx="17621">
                  <c:v>-2.5</c:v>
                </c:pt>
                <c:pt idx="17622">
                  <c:v>-2.5</c:v>
                </c:pt>
                <c:pt idx="17623">
                  <c:v>-2.5</c:v>
                </c:pt>
                <c:pt idx="17624">
                  <c:v>-2.5</c:v>
                </c:pt>
                <c:pt idx="17625">
                  <c:v>-2.5</c:v>
                </c:pt>
                <c:pt idx="17626">
                  <c:v>-2.5619999999999998</c:v>
                </c:pt>
                <c:pt idx="17627">
                  <c:v>-2.5</c:v>
                </c:pt>
                <c:pt idx="17628">
                  <c:v>-2.5</c:v>
                </c:pt>
                <c:pt idx="17629">
                  <c:v>-2.5</c:v>
                </c:pt>
                <c:pt idx="17630">
                  <c:v>-2.5</c:v>
                </c:pt>
                <c:pt idx="17631">
                  <c:v>-2.5</c:v>
                </c:pt>
                <c:pt idx="17632">
                  <c:v>-2.5</c:v>
                </c:pt>
                <c:pt idx="17633">
                  <c:v>-2.5</c:v>
                </c:pt>
                <c:pt idx="17634">
                  <c:v>-2.5619999999999998</c:v>
                </c:pt>
                <c:pt idx="17635">
                  <c:v>-2.5</c:v>
                </c:pt>
                <c:pt idx="17636">
                  <c:v>-2.5</c:v>
                </c:pt>
                <c:pt idx="17637">
                  <c:v>-2.5</c:v>
                </c:pt>
                <c:pt idx="17638">
                  <c:v>-2.5</c:v>
                </c:pt>
                <c:pt idx="17639">
                  <c:v>-2.5</c:v>
                </c:pt>
                <c:pt idx="17640">
                  <c:v>-2.5</c:v>
                </c:pt>
                <c:pt idx="17641">
                  <c:v>-2.5</c:v>
                </c:pt>
                <c:pt idx="17642">
                  <c:v>-2.5</c:v>
                </c:pt>
                <c:pt idx="17643">
                  <c:v>-2.5619999999999998</c:v>
                </c:pt>
                <c:pt idx="17644">
                  <c:v>-2.5</c:v>
                </c:pt>
                <c:pt idx="17645">
                  <c:v>-2.5</c:v>
                </c:pt>
                <c:pt idx="17646">
                  <c:v>-2.5</c:v>
                </c:pt>
                <c:pt idx="17647">
                  <c:v>-2.5</c:v>
                </c:pt>
                <c:pt idx="17648">
                  <c:v>-2.5619999999999998</c:v>
                </c:pt>
                <c:pt idx="17649">
                  <c:v>-2.5</c:v>
                </c:pt>
                <c:pt idx="17650">
                  <c:v>-2.5619999999999998</c:v>
                </c:pt>
                <c:pt idx="17651">
                  <c:v>-2.5</c:v>
                </c:pt>
                <c:pt idx="17652">
                  <c:v>-2.5619999999999998</c:v>
                </c:pt>
                <c:pt idx="17653">
                  <c:v>-2.5</c:v>
                </c:pt>
                <c:pt idx="17654">
                  <c:v>-2.5</c:v>
                </c:pt>
                <c:pt idx="17655">
                  <c:v>-2.5619999999999998</c:v>
                </c:pt>
                <c:pt idx="17656">
                  <c:v>-2.5619999999999998</c:v>
                </c:pt>
                <c:pt idx="17657">
                  <c:v>-2.5</c:v>
                </c:pt>
                <c:pt idx="17658">
                  <c:v>-2.5</c:v>
                </c:pt>
                <c:pt idx="17659">
                  <c:v>-2.5</c:v>
                </c:pt>
                <c:pt idx="17660">
                  <c:v>-2.5</c:v>
                </c:pt>
                <c:pt idx="17661">
                  <c:v>-2.5</c:v>
                </c:pt>
                <c:pt idx="17662">
                  <c:v>-2.5</c:v>
                </c:pt>
                <c:pt idx="17663">
                  <c:v>-2.5619999999999998</c:v>
                </c:pt>
                <c:pt idx="17664">
                  <c:v>-2.5</c:v>
                </c:pt>
                <c:pt idx="17665">
                  <c:v>-2.5</c:v>
                </c:pt>
                <c:pt idx="17666">
                  <c:v>-2.5</c:v>
                </c:pt>
                <c:pt idx="17667">
                  <c:v>-2.5</c:v>
                </c:pt>
                <c:pt idx="17668">
                  <c:v>-2.5</c:v>
                </c:pt>
                <c:pt idx="17669">
                  <c:v>-2.5</c:v>
                </c:pt>
                <c:pt idx="17670">
                  <c:v>-2.5</c:v>
                </c:pt>
                <c:pt idx="17671">
                  <c:v>-2.5</c:v>
                </c:pt>
                <c:pt idx="17672">
                  <c:v>-2.5</c:v>
                </c:pt>
                <c:pt idx="17673">
                  <c:v>-2.5</c:v>
                </c:pt>
                <c:pt idx="17674">
                  <c:v>-2.5</c:v>
                </c:pt>
                <c:pt idx="17675">
                  <c:v>-2.5</c:v>
                </c:pt>
                <c:pt idx="17676">
                  <c:v>-2.5</c:v>
                </c:pt>
                <c:pt idx="17677">
                  <c:v>-2.5</c:v>
                </c:pt>
                <c:pt idx="17678">
                  <c:v>-2.5</c:v>
                </c:pt>
                <c:pt idx="17679">
                  <c:v>-2.5</c:v>
                </c:pt>
                <c:pt idx="17680">
                  <c:v>-2.5</c:v>
                </c:pt>
                <c:pt idx="17681">
                  <c:v>-2.4369999999999998</c:v>
                </c:pt>
                <c:pt idx="17682">
                  <c:v>-2.5</c:v>
                </c:pt>
                <c:pt idx="17683">
                  <c:v>-2.4369999999999998</c:v>
                </c:pt>
                <c:pt idx="17684">
                  <c:v>-2.5</c:v>
                </c:pt>
                <c:pt idx="17685">
                  <c:v>-2.5</c:v>
                </c:pt>
                <c:pt idx="17686">
                  <c:v>-2.5</c:v>
                </c:pt>
                <c:pt idx="17687">
                  <c:v>-2.5</c:v>
                </c:pt>
                <c:pt idx="17688">
                  <c:v>-2.5</c:v>
                </c:pt>
                <c:pt idx="17689">
                  <c:v>-2.5</c:v>
                </c:pt>
                <c:pt idx="17690">
                  <c:v>-2.5</c:v>
                </c:pt>
                <c:pt idx="17691">
                  <c:v>-2.5</c:v>
                </c:pt>
                <c:pt idx="17692">
                  <c:v>-2.5</c:v>
                </c:pt>
                <c:pt idx="17693">
                  <c:v>-2.5</c:v>
                </c:pt>
                <c:pt idx="17694">
                  <c:v>-2.5</c:v>
                </c:pt>
                <c:pt idx="17695">
                  <c:v>-2.5</c:v>
                </c:pt>
                <c:pt idx="17696">
                  <c:v>-2.5</c:v>
                </c:pt>
                <c:pt idx="17697">
                  <c:v>-2.4369999999999998</c:v>
                </c:pt>
                <c:pt idx="17698">
                  <c:v>-2.5</c:v>
                </c:pt>
                <c:pt idx="17699">
                  <c:v>-2.5</c:v>
                </c:pt>
                <c:pt idx="17700">
                  <c:v>-2.4369999999999998</c:v>
                </c:pt>
                <c:pt idx="17701">
                  <c:v>-2.4369999999999998</c:v>
                </c:pt>
                <c:pt idx="17702">
                  <c:v>-2.5</c:v>
                </c:pt>
                <c:pt idx="17703">
                  <c:v>-2.5</c:v>
                </c:pt>
                <c:pt idx="17704">
                  <c:v>-2.4369999999999998</c:v>
                </c:pt>
                <c:pt idx="17705">
                  <c:v>-2.5</c:v>
                </c:pt>
                <c:pt idx="17706">
                  <c:v>-2.5</c:v>
                </c:pt>
                <c:pt idx="17707">
                  <c:v>-2.5</c:v>
                </c:pt>
                <c:pt idx="17708">
                  <c:v>-2.5</c:v>
                </c:pt>
                <c:pt idx="17709">
                  <c:v>-2.4369999999999998</c:v>
                </c:pt>
                <c:pt idx="17710">
                  <c:v>-2.5</c:v>
                </c:pt>
                <c:pt idx="17711">
                  <c:v>-2.5</c:v>
                </c:pt>
                <c:pt idx="17712">
                  <c:v>-2.5</c:v>
                </c:pt>
                <c:pt idx="17713">
                  <c:v>-2.5</c:v>
                </c:pt>
                <c:pt idx="17714">
                  <c:v>-2.5</c:v>
                </c:pt>
                <c:pt idx="17715">
                  <c:v>-2.5</c:v>
                </c:pt>
                <c:pt idx="17716">
                  <c:v>-2.5</c:v>
                </c:pt>
                <c:pt idx="17717">
                  <c:v>-2.5</c:v>
                </c:pt>
                <c:pt idx="17718">
                  <c:v>-2.5</c:v>
                </c:pt>
                <c:pt idx="17719">
                  <c:v>-2.5</c:v>
                </c:pt>
                <c:pt idx="17720">
                  <c:v>-2.5</c:v>
                </c:pt>
                <c:pt idx="17721">
                  <c:v>-2.5</c:v>
                </c:pt>
                <c:pt idx="17722">
                  <c:v>-2.5</c:v>
                </c:pt>
                <c:pt idx="17723">
                  <c:v>-2.5</c:v>
                </c:pt>
                <c:pt idx="17724">
                  <c:v>-2.5</c:v>
                </c:pt>
                <c:pt idx="17725">
                  <c:v>-2.5</c:v>
                </c:pt>
                <c:pt idx="17726">
                  <c:v>-2.5</c:v>
                </c:pt>
                <c:pt idx="17727">
                  <c:v>-2.5</c:v>
                </c:pt>
                <c:pt idx="17728">
                  <c:v>-2.5</c:v>
                </c:pt>
                <c:pt idx="17729">
                  <c:v>-2.5</c:v>
                </c:pt>
                <c:pt idx="17730">
                  <c:v>-2.5</c:v>
                </c:pt>
                <c:pt idx="17731">
                  <c:v>-2.5</c:v>
                </c:pt>
                <c:pt idx="17732">
                  <c:v>-2.5</c:v>
                </c:pt>
                <c:pt idx="17733">
                  <c:v>-2.5</c:v>
                </c:pt>
                <c:pt idx="17734">
                  <c:v>-2.5</c:v>
                </c:pt>
                <c:pt idx="17735">
                  <c:v>-2.5</c:v>
                </c:pt>
                <c:pt idx="17736">
                  <c:v>-2.5</c:v>
                </c:pt>
                <c:pt idx="17737">
                  <c:v>-2.5</c:v>
                </c:pt>
                <c:pt idx="17738">
                  <c:v>-2.5</c:v>
                </c:pt>
                <c:pt idx="17739">
                  <c:v>-2.5</c:v>
                </c:pt>
                <c:pt idx="17740">
                  <c:v>-2.5</c:v>
                </c:pt>
                <c:pt idx="17741">
                  <c:v>-2.5</c:v>
                </c:pt>
                <c:pt idx="17742">
                  <c:v>-2.5</c:v>
                </c:pt>
                <c:pt idx="17743">
                  <c:v>-2.5</c:v>
                </c:pt>
                <c:pt idx="17744">
                  <c:v>-2.5</c:v>
                </c:pt>
                <c:pt idx="17745">
                  <c:v>-2.5</c:v>
                </c:pt>
                <c:pt idx="17746">
                  <c:v>-2.5</c:v>
                </c:pt>
                <c:pt idx="17747">
                  <c:v>-2.4369999999999998</c:v>
                </c:pt>
                <c:pt idx="17748">
                  <c:v>-2.5</c:v>
                </c:pt>
                <c:pt idx="17749">
                  <c:v>-2.5</c:v>
                </c:pt>
                <c:pt idx="17750">
                  <c:v>-2.5</c:v>
                </c:pt>
                <c:pt idx="17751">
                  <c:v>-2.5</c:v>
                </c:pt>
                <c:pt idx="17752">
                  <c:v>-2.5</c:v>
                </c:pt>
                <c:pt idx="17753">
                  <c:v>-2.5</c:v>
                </c:pt>
                <c:pt idx="17754">
                  <c:v>-2.5</c:v>
                </c:pt>
                <c:pt idx="17755">
                  <c:v>-2.5</c:v>
                </c:pt>
                <c:pt idx="17756">
                  <c:v>-2.5</c:v>
                </c:pt>
                <c:pt idx="17757">
                  <c:v>-2.5</c:v>
                </c:pt>
                <c:pt idx="17758">
                  <c:v>-2.5</c:v>
                </c:pt>
                <c:pt idx="17759">
                  <c:v>-2.5</c:v>
                </c:pt>
                <c:pt idx="17760">
                  <c:v>-2.5</c:v>
                </c:pt>
                <c:pt idx="17761">
                  <c:v>-2.5</c:v>
                </c:pt>
                <c:pt idx="17762">
                  <c:v>-2.5</c:v>
                </c:pt>
                <c:pt idx="17763">
                  <c:v>-2.5</c:v>
                </c:pt>
                <c:pt idx="17764">
                  <c:v>-2.5</c:v>
                </c:pt>
                <c:pt idx="17765">
                  <c:v>-2.5</c:v>
                </c:pt>
                <c:pt idx="17766">
                  <c:v>-2.5</c:v>
                </c:pt>
                <c:pt idx="17767">
                  <c:v>-2.5</c:v>
                </c:pt>
                <c:pt idx="17768">
                  <c:v>-2.5</c:v>
                </c:pt>
                <c:pt idx="17769">
                  <c:v>-2.5</c:v>
                </c:pt>
                <c:pt idx="17770">
                  <c:v>-2.5</c:v>
                </c:pt>
                <c:pt idx="17771">
                  <c:v>-2.5</c:v>
                </c:pt>
                <c:pt idx="17772">
                  <c:v>-2.5</c:v>
                </c:pt>
                <c:pt idx="17773">
                  <c:v>-2.5</c:v>
                </c:pt>
                <c:pt idx="17774">
                  <c:v>-2.5</c:v>
                </c:pt>
                <c:pt idx="17775">
                  <c:v>-2.5</c:v>
                </c:pt>
                <c:pt idx="17776">
                  <c:v>-2.5</c:v>
                </c:pt>
                <c:pt idx="17777">
                  <c:v>-2.5</c:v>
                </c:pt>
                <c:pt idx="17778">
                  <c:v>-2.5</c:v>
                </c:pt>
                <c:pt idx="17779">
                  <c:v>-2.5</c:v>
                </c:pt>
                <c:pt idx="17780">
                  <c:v>-2.5</c:v>
                </c:pt>
                <c:pt idx="17781">
                  <c:v>-2.5</c:v>
                </c:pt>
                <c:pt idx="17782">
                  <c:v>-2.5</c:v>
                </c:pt>
                <c:pt idx="17783">
                  <c:v>-2.5</c:v>
                </c:pt>
                <c:pt idx="17784">
                  <c:v>-2.5</c:v>
                </c:pt>
                <c:pt idx="17785">
                  <c:v>-2.5</c:v>
                </c:pt>
                <c:pt idx="17786">
                  <c:v>-2.5</c:v>
                </c:pt>
                <c:pt idx="17787">
                  <c:v>-2.5</c:v>
                </c:pt>
                <c:pt idx="17788">
                  <c:v>-2.5</c:v>
                </c:pt>
                <c:pt idx="17789">
                  <c:v>-2.5</c:v>
                </c:pt>
                <c:pt idx="17790">
                  <c:v>-2.5</c:v>
                </c:pt>
                <c:pt idx="17791">
                  <c:v>-2.5</c:v>
                </c:pt>
                <c:pt idx="17792">
                  <c:v>-2.5</c:v>
                </c:pt>
                <c:pt idx="17793">
                  <c:v>-2.5</c:v>
                </c:pt>
                <c:pt idx="17794">
                  <c:v>-2.5</c:v>
                </c:pt>
                <c:pt idx="17795">
                  <c:v>-2.5</c:v>
                </c:pt>
                <c:pt idx="17796">
                  <c:v>-2.5</c:v>
                </c:pt>
                <c:pt idx="17797">
                  <c:v>-2.5</c:v>
                </c:pt>
                <c:pt idx="17798">
                  <c:v>-2.5</c:v>
                </c:pt>
                <c:pt idx="17799">
                  <c:v>-2.5</c:v>
                </c:pt>
                <c:pt idx="17800">
                  <c:v>-2.5</c:v>
                </c:pt>
                <c:pt idx="17801">
                  <c:v>-2.5</c:v>
                </c:pt>
                <c:pt idx="17802">
                  <c:v>-2.4369999999999998</c:v>
                </c:pt>
                <c:pt idx="17803">
                  <c:v>-2.4369999999999998</c:v>
                </c:pt>
                <c:pt idx="17804">
                  <c:v>-2.4369999999999998</c:v>
                </c:pt>
                <c:pt idx="17805">
                  <c:v>-2.4369999999999998</c:v>
                </c:pt>
                <c:pt idx="17806">
                  <c:v>-2.4369999999999998</c:v>
                </c:pt>
                <c:pt idx="17807">
                  <c:v>-2.4369999999999998</c:v>
                </c:pt>
                <c:pt idx="17808">
                  <c:v>-2.4369999999999998</c:v>
                </c:pt>
                <c:pt idx="17809">
                  <c:v>-2.4369999999999998</c:v>
                </c:pt>
                <c:pt idx="17810">
                  <c:v>-2.4369999999999998</c:v>
                </c:pt>
                <c:pt idx="17811">
                  <c:v>-2.4369999999999998</c:v>
                </c:pt>
                <c:pt idx="17812">
                  <c:v>-2.5</c:v>
                </c:pt>
                <c:pt idx="17813">
                  <c:v>-2.4369999999999998</c:v>
                </c:pt>
                <c:pt idx="17814">
                  <c:v>-2.4369999999999998</c:v>
                </c:pt>
                <c:pt idx="17815">
                  <c:v>-2.4369999999999998</c:v>
                </c:pt>
                <c:pt idx="17816">
                  <c:v>-2.4369999999999998</c:v>
                </c:pt>
                <c:pt idx="17817">
                  <c:v>-2.4369999999999998</c:v>
                </c:pt>
                <c:pt idx="17818">
                  <c:v>-2.4369999999999998</c:v>
                </c:pt>
                <c:pt idx="17819">
                  <c:v>-2.4369999999999998</c:v>
                </c:pt>
                <c:pt idx="17820">
                  <c:v>-2.4369999999999998</c:v>
                </c:pt>
                <c:pt idx="17821">
                  <c:v>-2.5</c:v>
                </c:pt>
                <c:pt idx="17822">
                  <c:v>-2.5</c:v>
                </c:pt>
                <c:pt idx="17823">
                  <c:v>-2.4369999999999998</c:v>
                </c:pt>
                <c:pt idx="17824">
                  <c:v>-2.4369999999999998</c:v>
                </c:pt>
                <c:pt idx="17825">
                  <c:v>-2.5</c:v>
                </c:pt>
                <c:pt idx="17826">
                  <c:v>-2.4369999999999998</c:v>
                </c:pt>
                <c:pt idx="17827">
                  <c:v>-2.4369999999999998</c:v>
                </c:pt>
                <c:pt idx="17828">
                  <c:v>-2.4369999999999998</c:v>
                </c:pt>
                <c:pt idx="17829">
                  <c:v>-2.4369999999999998</c:v>
                </c:pt>
                <c:pt idx="17830">
                  <c:v>-2.4369999999999998</c:v>
                </c:pt>
                <c:pt idx="17831">
                  <c:v>-2.4369999999999998</c:v>
                </c:pt>
                <c:pt idx="17832">
                  <c:v>-2.4369999999999998</c:v>
                </c:pt>
                <c:pt idx="17833">
                  <c:v>-2.4369999999999998</c:v>
                </c:pt>
                <c:pt idx="17834">
                  <c:v>-2.4369999999999998</c:v>
                </c:pt>
                <c:pt idx="17835">
                  <c:v>-2.4369999999999998</c:v>
                </c:pt>
                <c:pt idx="17836">
                  <c:v>-2.4369999999999998</c:v>
                </c:pt>
                <c:pt idx="17837">
                  <c:v>-2.4369999999999998</c:v>
                </c:pt>
                <c:pt idx="17838">
                  <c:v>-2.4369999999999998</c:v>
                </c:pt>
                <c:pt idx="17839">
                  <c:v>-2.4369999999999998</c:v>
                </c:pt>
                <c:pt idx="17840">
                  <c:v>-2.4369999999999998</c:v>
                </c:pt>
                <c:pt idx="17841">
                  <c:v>-2.4369999999999998</c:v>
                </c:pt>
                <c:pt idx="17842">
                  <c:v>-2.4369999999999998</c:v>
                </c:pt>
                <c:pt idx="17843">
                  <c:v>-2.4369999999999998</c:v>
                </c:pt>
                <c:pt idx="17844">
                  <c:v>-2.4369999999999998</c:v>
                </c:pt>
                <c:pt idx="17845">
                  <c:v>-2.4369999999999998</c:v>
                </c:pt>
                <c:pt idx="17846">
                  <c:v>-2.4369999999999998</c:v>
                </c:pt>
                <c:pt idx="17847">
                  <c:v>-2.4369999999999998</c:v>
                </c:pt>
                <c:pt idx="17848">
                  <c:v>-2.5</c:v>
                </c:pt>
                <c:pt idx="17849">
                  <c:v>-2.4369999999999998</c:v>
                </c:pt>
                <c:pt idx="17850">
                  <c:v>-2.5</c:v>
                </c:pt>
                <c:pt idx="17851">
                  <c:v>-2.4369999999999998</c:v>
                </c:pt>
                <c:pt idx="17852">
                  <c:v>-2.4369999999999998</c:v>
                </c:pt>
                <c:pt idx="17853">
                  <c:v>-2.4369999999999998</c:v>
                </c:pt>
                <c:pt idx="17854">
                  <c:v>-2.4369999999999998</c:v>
                </c:pt>
                <c:pt idx="17855">
                  <c:v>-2.4369999999999998</c:v>
                </c:pt>
                <c:pt idx="17856">
                  <c:v>-2.4369999999999998</c:v>
                </c:pt>
                <c:pt idx="17857">
                  <c:v>-2.4369999999999998</c:v>
                </c:pt>
                <c:pt idx="17858">
                  <c:v>-2.4369999999999998</c:v>
                </c:pt>
                <c:pt idx="17859">
                  <c:v>-2.4369999999999998</c:v>
                </c:pt>
                <c:pt idx="17860">
                  <c:v>-2.4369999999999998</c:v>
                </c:pt>
                <c:pt idx="17861">
                  <c:v>-2.4369999999999998</c:v>
                </c:pt>
                <c:pt idx="17862">
                  <c:v>-2.4369999999999998</c:v>
                </c:pt>
                <c:pt idx="17863">
                  <c:v>-2.4369999999999998</c:v>
                </c:pt>
                <c:pt idx="17864">
                  <c:v>-2.4369999999999998</c:v>
                </c:pt>
                <c:pt idx="17865">
                  <c:v>-2.4369999999999998</c:v>
                </c:pt>
                <c:pt idx="17866">
                  <c:v>-2.4369999999999998</c:v>
                </c:pt>
                <c:pt idx="17867">
                  <c:v>-2.4369999999999998</c:v>
                </c:pt>
                <c:pt idx="17868">
                  <c:v>-2.4369999999999998</c:v>
                </c:pt>
                <c:pt idx="17869">
                  <c:v>-2.4369999999999998</c:v>
                </c:pt>
                <c:pt idx="17870">
                  <c:v>-2.4369999999999998</c:v>
                </c:pt>
                <c:pt idx="17871">
                  <c:v>-2.4369999999999998</c:v>
                </c:pt>
                <c:pt idx="17872">
                  <c:v>-2.4369999999999998</c:v>
                </c:pt>
                <c:pt idx="17873">
                  <c:v>-2.4369999999999998</c:v>
                </c:pt>
                <c:pt idx="17874">
                  <c:v>-2.4369999999999998</c:v>
                </c:pt>
                <c:pt idx="17875">
                  <c:v>-2.4369999999999998</c:v>
                </c:pt>
                <c:pt idx="17876">
                  <c:v>-2.4369999999999998</c:v>
                </c:pt>
                <c:pt idx="17877">
                  <c:v>-2.4369999999999998</c:v>
                </c:pt>
                <c:pt idx="17878">
                  <c:v>-2.4369999999999998</c:v>
                </c:pt>
                <c:pt idx="17879">
                  <c:v>-2.4369999999999998</c:v>
                </c:pt>
                <c:pt idx="17880">
                  <c:v>-2.4369999999999998</c:v>
                </c:pt>
                <c:pt idx="17881">
                  <c:v>-2.4369999999999998</c:v>
                </c:pt>
                <c:pt idx="17882">
                  <c:v>-2.4369999999999998</c:v>
                </c:pt>
                <c:pt idx="17883">
                  <c:v>-2.4369999999999998</c:v>
                </c:pt>
                <c:pt idx="17884">
                  <c:v>-2.4369999999999998</c:v>
                </c:pt>
                <c:pt idx="17885">
                  <c:v>-2.4369999999999998</c:v>
                </c:pt>
                <c:pt idx="17886">
                  <c:v>-2.4369999999999998</c:v>
                </c:pt>
                <c:pt idx="17887">
                  <c:v>-2.4369999999999998</c:v>
                </c:pt>
                <c:pt idx="17888">
                  <c:v>-2.4369999999999998</c:v>
                </c:pt>
                <c:pt idx="17889">
                  <c:v>-2.4369999999999998</c:v>
                </c:pt>
                <c:pt idx="17890">
                  <c:v>-2.4369999999999998</c:v>
                </c:pt>
                <c:pt idx="17891">
                  <c:v>-2.4369999999999998</c:v>
                </c:pt>
                <c:pt idx="17892">
                  <c:v>-2.5</c:v>
                </c:pt>
                <c:pt idx="17893">
                  <c:v>-2.5</c:v>
                </c:pt>
                <c:pt idx="17894">
                  <c:v>-2.4369999999999998</c:v>
                </c:pt>
                <c:pt idx="17895">
                  <c:v>-2.5</c:v>
                </c:pt>
                <c:pt idx="17896">
                  <c:v>-2.4369999999999998</c:v>
                </c:pt>
                <c:pt idx="17897">
                  <c:v>-2.4369999999999998</c:v>
                </c:pt>
                <c:pt idx="17898">
                  <c:v>-2.4369999999999998</c:v>
                </c:pt>
                <c:pt idx="17899">
                  <c:v>-2.5</c:v>
                </c:pt>
                <c:pt idx="17900">
                  <c:v>-2.5</c:v>
                </c:pt>
                <c:pt idx="17901">
                  <c:v>-2.4369999999999998</c:v>
                </c:pt>
                <c:pt idx="17902">
                  <c:v>-2.4369999999999998</c:v>
                </c:pt>
                <c:pt idx="17903">
                  <c:v>-2.5</c:v>
                </c:pt>
                <c:pt idx="17904">
                  <c:v>-2.4369999999999998</c:v>
                </c:pt>
                <c:pt idx="17905">
                  <c:v>-2.4369999999999998</c:v>
                </c:pt>
                <c:pt idx="17906">
                  <c:v>-2.4369999999999998</c:v>
                </c:pt>
                <c:pt idx="17907">
                  <c:v>-2.4369999999999998</c:v>
                </c:pt>
                <c:pt idx="17908">
                  <c:v>-2.4369999999999998</c:v>
                </c:pt>
                <c:pt idx="17909">
                  <c:v>-2.4369999999999998</c:v>
                </c:pt>
                <c:pt idx="17910">
                  <c:v>-2.4369999999999998</c:v>
                </c:pt>
                <c:pt idx="17911">
                  <c:v>-2.4369999999999998</c:v>
                </c:pt>
                <c:pt idx="17912">
                  <c:v>-2.5</c:v>
                </c:pt>
                <c:pt idx="17913">
                  <c:v>-2.5</c:v>
                </c:pt>
                <c:pt idx="17914">
                  <c:v>-2.4369999999999998</c:v>
                </c:pt>
                <c:pt idx="17915">
                  <c:v>-2.4369999999999998</c:v>
                </c:pt>
                <c:pt idx="17916">
                  <c:v>-2.4369999999999998</c:v>
                </c:pt>
                <c:pt idx="17917">
                  <c:v>-2.4369999999999998</c:v>
                </c:pt>
                <c:pt idx="17918">
                  <c:v>-2.4369999999999998</c:v>
                </c:pt>
                <c:pt idx="17919">
                  <c:v>-2.4369999999999998</c:v>
                </c:pt>
                <c:pt idx="17920">
                  <c:v>-2.4369999999999998</c:v>
                </c:pt>
                <c:pt idx="17921">
                  <c:v>-2.4369999999999998</c:v>
                </c:pt>
                <c:pt idx="17922">
                  <c:v>-2.4369999999999998</c:v>
                </c:pt>
                <c:pt idx="17923">
                  <c:v>-2.4369999999999998</c:v>
                </c:pt>
                <c:pt idx="17924">
                  <c:v>-2.4369999999999998</c:v>
                </c:pt>
                <c:pt idx="17925">
                  <c:v>-2.4369999999999998</c:v>
                </c:pt>
                <c:pt idx="17926">
                  <c:v>-2.4369999999999998</c:v>
                </c:pt>
                <c:pt idx="17927">
                  <c:v>-2.4369999999999998</c:v>
                </c:pt>
                <c:pt idx="17928">
                  <c:v>-2.4369999999999998</c:v>
                </c:pt>
                <c:pt idx="17929">
                  <c:v>-2.4369999999999998</c:v>
                </c:pt>
                <c:pt idx="17930">
                  <c:v>-2.4369999999999998</c:v>
                </c:pt>
                <c:pt idx="17931">
                  <c:v>-2.4369999999999998</c:v>
                </c:pt>
                <c:pt idx="17932">
                  <c:v>-2.4369999999999998</c:v>
                </c:pt>
                <c:pt idx="17933">
                  <c:v>-2.4369999999999998</c:v>
                </c:pt>
                <c:pt idx="17934">
                  <c:v>-2.4369999999999998</c:v>
                </c:pt>
                <c:pt idx="17935">
                  <c:v>-2.4369999999999998</c:v>
                </c:pt>
                <c:pt idx="17936">
                  <c:v>-2.4369999999999998</c:v>
                </c:pt>
                <c:pt idx="17937">
                  <c:v>-2.4369999999999998</c:v>
                </c:pt>
                <c:pt idx="17938">
                  <c:v>-2.4369999999999998</c:v>
                </c:pt>
                <c:pt idx="17939">
                  <c:v>-2.4369999999999998</c:v>
                </c:pt>
                <c:pt idx="17940">
                  <c:v>-2.4369999999999998</c:v>
                </c:pt>
                <c:pt idx="17941">
                  <c:v>-2.4369999999999998</c:v>
                </c:pt>
                <c:pt idx="17942">
                  <c:v>-2.4369999999999998</c:v>
                </c:pt>
                <c:pt idx="17943">
                  <c:v>-2.4369999999999998</c:v>
                </c:pt>
                <c:pt idx="17944">
                  <c:v>-2.4369999999999998</c:v>
                </c:pt>
                <c:pt idx="17945">
                  <c:v>-2.4369999999999998</c:v>
                </c:pt>
                <c:pt idx="17946">
                  <c:v>-2.4369999999999998</c:v>
                </c:pt>
                <c:pt idx="17947">
                  <c:v>-2.4369999999999998</c:v>
                </c:pt>
                <c:pt idx="17948">
                  <c:v>-2.4369999999999998</c:v>
                </c:pt>
                <c:pt idx="17949">
                  <c:v>-2.4369999999999998</c:v>
                </c:pt>
                <c:pt idx="17950">
                  <c:v>-2.4369999999999998</c:v>
                </c:pt>
                <c:pt idx="17951">
                  <c:v>-2.4369999999999998</c:v>
                </c:pt>
                <c:pt idx="17952">
                  <c:v>-2.4369999999999998</c:v>
                </c:pt>
                <c:pt idx="17953">
                  <c:v>-2.4369999999999998</c:v>
                </c:pt>
                <c:pt idx="17954">
                  <c:v>-2.4369999999999998</c:v>
                </c:pt>
                <c:pt idx="17955">
                  <c:v>-2.4369999999999998</c:v>
                </c:pt>
                <c:pt idx="17956">
                  <c:v>-2.4369999999999998</c:v>
                </c:pt>
                <c:pt idx="17957">
                  <c:v>-2.4369999999999998</c:v>
                </c:pt>
                <c:pt idx="17958">
                  <c:v>-2.4369999999999998</c:v>
                </c:pt>
                <c:pt idx="17959">
                  <c:v>-2.4369999999999998</c:v>
                </c:pt>
                <c:pt idx="17960">
                  <c:v>-2.4369999999999998</c:v>
                </c:pt>
                <c:pt idx="17961">
                  <c:v>-2.4369999999999998</c:v>
                </c:pt>
                <c:pt idx="17962">
                  <c:v>-2.4369999999999998</c:v>
                </c:pt>
                <c:pt idx="17963">
                  <c:v>-2.4369999999999998</c:v>
                </c:pt>
                <c:pt idx="17964">
                  <c:v>-2.375</c:v>
                </c:pt>
                <c:pt idx="17965">
                  <c:v>-2.4369999999999998</c:v>
                </c:pt>
                <c:pt idx="17966">
                  <c:v>-2.375</c:v>
                </c:pt>
                <c:pt idx="17967">
                  <c:v>-2.375</c:v>
                </c:pt>
                <c:pt idx="17968">
                  <c:v>-2.4369999999999998</c:v>
                </c:pt>
                <c:pt idx="17969">
                  <c:v>-2.375</c:v>
                </c:pt>
                <c:pt idx="17970">
                  <c:v>-2.4369999999999998</c:v>
                </c:pt>
                <c:pt idx="17971">
                  <c:v>-2.4369999999999998</c:v>
                </c:pt>
                <c:pt idx="17972">
                  <c:v>-2.375</c:v>
                </c:pt>
                <c:pt idx="17973">
                  <c:v>-2.375</c:v>
                </c:pt>
                <c:pt idx="17974">
                  <c:v>-2.375</c:v>
                </c:pt>
                <c:pt idx="17975">
                  <c:v>-2.375</c:v>
                </c:pt>
                <c:pt idx="17976">
                  <c:v>-2.375</c:v>
                </c:pt>
                <c:pt idx="17977">
                  <c:v>-2.4369999999999998</c:v>
                </c:pt>
                <c:pt idx="17978">
                  <c:v>-2.375</c:v>
                </c:pt>
                <c:pt idx="17979">
                  <c:v>-2.375</c:v>
                </c:pt>
                <c:pt idx="17980">
                  <c:v>-2.4369999999999998</c:v>
                </c:pt>
                <c:pt idx="17981">
                  <c:v>-2.4369999999999998</c:v>
                </c:pt>
                <c:pt idx="17982">
                  <c:v>-2.375</c:v>
                </c:pt>
                <c:pt idx="17983">
                  <c:v>-2.375</c:v>
                </c:pt>
                <c:pt idx="17984">
                  <c:v>-2.375</c:v>
                </c:pt>
                <c:pt idx="17985">
                  <c:v>-2.375</c:v>
                </c:pt>
                <c:pt idx="17986">
                  <c:v>-2.375</c:v>
                </c:pt>
                <c:pt idx="17987">
                  <c:v>-2.375</c:v>
                </c:pt>
                <c:pt idx="17988">
                  <c:v>-2.375</c:v>
                </c:pt>
                <c:pt idx="17989">
                  <c:v>-2.375</c:v>
                </c:pt>
                <c:pt idx="17990">
                  <c:v>-2.375</c:v>
                </c:pt>
                <c:pt idx="17991">
                  <c:v>-2.375</c:v>
                </c:pt>
                <c:pt idx="17992">
                  <c:v>-2.375</c:v>
                </c:pt>
                <c:pt idx="17993">
                  <c:v>-2.375</c:v>
                </c:pt>
                <c:pt idx="17994">
                  <c:v>-2.375</c:v>
                </c:pt>
                <c:pt idx="17995">
                  <c:v>-2.375</c:v>
                </c:pt>
                <c:pt idx="17996">
                  <c:v>-2.375</c:v>
                </c:pt>
                <c:pt idx="17997">
                  <c:v>-2.375</c:v>
                </c:pt>
                <c:pt idx="17998">
                  <c:v>-2.375</c:v>
                </c:pt>
                <c:pt idx="17999">
                  <c:v>-2.375</c:v>
                </c:pt>
                <c:pt idx="18000">
                  <c:v>-2.375</c:v>
                </c:pt>
                <c:pt idx="18001">
                  <c:v>-2.375</c:v>
                </c:pt>
                <c:pt idx="18002">
                  <c:v>-2.3119999999999998</c:v>
                </c:pt>
                <c:pt idx="18003">
                  <c:v>-2.375</c:v>
                </c:pt>
                <c:pt idx="18004">
                  <c:v>-2.375</c:v>
                </c:pt>
                <c:pt idx="18005">
                  <c:v>-2.375</c:v>
                </c:pt>
                <c:pt idx="18006">
                  <c:v>-2.375</c:v>
                </c:pt>
                <c:pt idx="18007">
                  <c:v>-2.375</c:v>
                </c:pt>
                <c:pt idx="18008">
                  <c:v>-2.375</c:v>
                </c:pt>
                <c:pt idx="18009">
                  <c:v>-2.375</c:v>
                </c:pt>
                <c:pt idx="18010">
                  <c:v>-2.375</c:v>
                </c:pt>
                <c:pt idx="18011">
                  <c:v>-2.375</c:v>
                </c:pt>
                <c:pt idx="18012">
                  <c:v>-2.375</c:v>
                </c:pt>
                <c:pt idx="18013">
                  <c:v>-2.375</c:v>
                </c:pt>
                <c:pt idx="18014">
                  <c:v>-2.375</c:v>
                </c:pt>
                <c:pt idx="18015">
                  <c:v>-2.375</c:v>
                </c:pt>
                <c:pt idx="18016">
                  <c:v>-2.375</c:v>
                </c:pt>
                <c:pt idx="18017">
                  <c:v>-2.375</c:v>
                </c:pt>
                <c:pt idx="18018">
                  <c:v>-2.375</c:v>
                </c:pt>
                <c:pt idx="18019">
                  <c:v>-2.375</c:v>
                </c:pt>
                <c:pt idx="18020">
                  <c:v>-2.375</c:v>
                </c:pt>
                <c:pt idx="18021">
                  <c:v>-2.375</c:v>
                </c:pt>
                <c:pt idx="18022">
                  <c:v>-2.375</c:v>
                </c:pt>
                <c:pt idx="18023">
                  <c:v>-2.375</c:v>
                </c:pt>
                <c:pt idx="18024">
                  <c:v>-2.375</c:v>
                </c:pt>
                <c:pt idx="18025">
                  <c:v>-2.375</c:v>
                </c:pt>
                <c:pt idx="18026">
                  <c:v>-2.4369999999999998</c:v>
                </c:pt>
                <c:pt idx="18027">
                  <c:v>-2.375</c:v>
                </c:pt>
                <c:pt idx="18028">
                  <c:v>-2.375</c:v>
                </c:pt>
                <c:pt idx="18029">
                  <c:v>-2.375</c:v>
                </c:pt>
                <c:pt idx="18030">
                  <c:v>-2.375</c:v>
                </c:pt>
                <c:pt idx="18031">
                  <c:v>-2.375</c:v>
                </c:pt>
                <c:pt idx="18032">
                  <c:v>-2.375</c:v>
                </c:pt>
                <c:pt idx="18033">
                  <c:v>-2.4369999999999998</c:v>
                </c:pt>
                <c:pt idx="18034">
                  <c:v>-2.4369999999999998</c:v>
                </c:pt>
                <c:pt idx="18035">
                  <c:v>-2.375</c:v>
                </c:pt>
                <c:pt idx="18036">
                  <c:v>-2.4369999999999998</c:v>
                </c:pt>
                <c:pt idx="18037">
                  <c:v>-2.4369999999999998</c:v>
                </c:pt>
                <c:pt idx="18038">
                  <c:v>-2.4369999999999998</c:v>
                </c:pt>
                <c:pt idx="18039">
                  <c:v>-2.4369999999999998</c:v>
                </c:pt>
                <c:pt idx="18040">
                  <c:v>-2.375</c:v>
                </c:pt>
                <c:pt idx="18041">
                  <c:v>-2.4369999999999998</c:v>
                </c:pt>
                <c:pt idx="18042">
                  <c:v>-2.4369999999999998</c:v>
                </c:pt>
                <c:pt idx="18043">
                  <c:v>-2.4369999999999998</c:v>
                </c:pt>
                <c:pt idx="18044">
                  <c:v>-2.4369999999999998</c:v>
                </c:pt>
                <c:pt idx="18045">
                  <c:v>-2.4369999999999998</c:v>
                </c:pt>
                <c:pt idx="18046">
                  <c:v>-2.4369999999999998</c:v>
                </c:pt>
                <c:pt idx="18047">
                  <c:v>-2.4369999999999998</c:v>
                </c:pt>
                <c:pt idx="18048">
                  <c:v>-2.4369999999999998</c:v>
                </c:pt>
                <c:pt idx="18049">
                  <c:v>-2.4369999999999998</c:v>
                </c:pt>
                <c:pt idx="18050">
                  <c:v>-2.4369999999999998</c:v>
                </c:pt>
                <c:pt idx="18051">
                  <c:v>-2.4369999999999998</c:v>
                </c:pt>
                <c:pt idx="18052">
                  <c:v>-2.4369999999999998</c:v>
                </c:pt>
                <c:pt idx="18053">
                  <c:v>-2.4369999999999998</c:v>
                </c:pt>
                <c:pt idx="18054">
                  <c:v>-2.4369999999999998</c:v>
                </c:pt>
                <c:pt idx="18055">
                  <c:v>-2.4369999999999998</c:v>
                </c:pt>
                <c:pt idx="18056">
                  <c:v>-2.4369999999999998</c:v>
                </c:pt>
                <c:pt idx="18057">
                  <c:v>-2.4369999999999998</c:v>
                </c:pt>
                <c:pt idx="18058">
                  <c:v>-2.4369999999999998</c:v>
                </c:pt>
                <c:pt idx="18059">
                  <c:v>-2.4369999999999998</c:v>
                </c:pt>
                <c:pt idx="18060">
                  <c:v>-2.4369999999999998</c:v>
                </c:pt>
                <c:pt idx="18061">
                  <c:v>-2.4369999999999998</c:v>
                </c:pt>
                <c:pt idx="18062">
                  <c:v>-2.4369999999999998</c:v>
                </c:pt>
                <c:pt idx="18063">
                  <c:v>-2.4369999999999998</c:v>
                </c:pt>
                <c:pt idx="18064">
                  <c:v>-2.4369999999999998</c:v>
                </c:pt>
                <c:pt idx="18065">
                  <c:v>-2.4369999999999998</c:v>
                </c:pt>
                <c:pt idx="18066">
                  <c:v>-2.4369999999999998</c:v>
                </c:pt>
                <c:pt idx="18067">
                  <c:v>-2.4369999999999998</c:v>
                </c:pt>
                <c:pt idx="18068">
                  <c:v>-2.4369999999999998</c:v>
                </c:pt>
                <c:pt idx="18069">
                  <c:v>-2.4369999999999998</c:v>
                </c:pt>
                <c:pt idx="18070">
                  <c:v>-2.4369999999999998</c:v>
                </c:pt>
                <c:pt idx="18071">
                  <c:v>-2.4369999999999998</c:v>
                </c:pt>
                <c:pt idx="18072">
                  <c:v>-2.4369999999999998</c:v>
                </c:pt>
                <c:pt idx="18073">
                  <c:v>-2.4369999999999998</c:v>
                </c:pt>
                <c:pt idx="18074">
                  <c:v>-2.4369999999999998</c:v>
                </c:pt>
                <c:pt idx="18075">
                  <c:v>-2.4369999999999998</c:v>
                </c:pt>
                <c:pt idx="18076">
                  <c:v>-2.4369999999999998</c:v>
                </c:pt>
                <c:pt idx="18077">
                  <c:v>-2.4369999999999998</c:v>
                </c:pt>
                <c:pt idx="18078">
                  <c:v>-2.4369999999999998</c:v>
                </c:pt>
                <c:pt idx="18079">
                  <c:v>-2.4369999999999998</c:v>
                </c:pt>
                <c:pt idx="18080">
                  <c:v>-2.4369999999999998</c:v>
                </c:pt>
                <c:pt idx="18081">
                  <c:v>-2.4369999999999998</c:v>
                </c:pt>
                <c:pt idx="18082">
                  <c:v>-2.4369999999999998</c:v>
                </c:pt>
                <c:pt idx="18083">
                  <c:v>-2.4369999999999998</c:v>
                </c:pt>
                <c:pt idx="18084">
                  <c:v>-2.4369999999999998</c:v>
                </c:pt>
                <c:pt idx="18085">
                  <c:v>-2.4369999999999998</c:v>
                </c:pt>
                <c:pt idx="18086">
                  <c:v>-2.4369999999999998</c:v>
                </c:pt>
                <c:pt idx="18087">
                  <c:v>-2.4369999999999998</c:v>
                </c:pt>
                <c:pt idx="18088">
                  <c:v>-2.4369999999999998</c:v>
                </c:pt>
                <c:pt idx="18089">
                  <c:v>-2.4369999999999998</c:v>
                </c:pt>
                <c:pt idx="18090">
                  <c:v>-2.4369999999999998</c:v>
                </c:pt>
                <c:pt idx="18091">
                  <c:v>-2.4369999999999998</c:v>
                </c:pt>
                <c:pt idx="18092">
                  <c:v>-2.4369999999999998</c:v>
                </c:pt>
                <c:pt idx="18093">
                  <c:v>-2.4369999999999998</c:v>
                </c:pt>
                <c:pt idx="18094">
                  <c:v>-2.4369999999999998</c:v>
                </c:pt>
                <c:pt idx="18095">
                  <c:v>-2.4369999999999998</c:v>
                </c:pt>
                <c:pt idx="18096">
                  <c:v>-2.4369999999999998</c:v>
                </c:pt>
                <c:pt idx="18097">
                  <c:v>-2.4369999999999998</c:v>
                </c:pt>
                <c:pt idx="18098">
                  <c:v>-2.375</c:v>
                </c:pt>
                <c:pt idx="18099">
                  <c:v>-2.4369999999999998</c:v>
                </c:pt>
                <c:pt idx="18100">
                  <c:v>-2.4369999999999998</c:v>
                </c:pt>
                <c:pt idx="18101">
                  <c:v>-2.4369999999999998</c:v>
                </c:pt>
                <c:pt idx="18102">
                  <c:v>-2.4369999999999998</c:v>
                </c:pt>
                <c:pt idx="18103">
                  <c:v>-2.4369999999999998</c:v>
                </c:pt>
                <c:pt idx="18104">
                  <c:v>-2.4369999999999998</c:v>
                </c:pt>
                <c:pt idx="18105">
                  <c:v>-2.4369999999999998</c:v>
                </c:pt>
                <c:pt idx="18106">
                  <c:v>-2.4369999999999998</c:v>
                </c:pt>
                <c:pt idx="18107">
                  <c:v>-2.4369999999999998</c:v>
                </c:pt>
                <c:pt idx="18108">
                  <c:v>-2.4369999999999998</c:v>
                </c:pt>
                <c:pt idx="18109">
                  <c:v>-2.375</c:v>
                </c:pt>
                <c:pt idx="18110">
                  <c:v>-2.4369999999999998</c:v>
                </c:pt>
                <c:pt idx="18111">
                  <c:v>-2.4369999999999998</c:v>
                </c:pt>
                <c:pt idx="18112">
                  <c:v>-2.375</c:v>
                </c:pt>
                <c:pt idx="18113">
                  <c:v>-2.375</c:v>
                </c:pt>
                <c:pt idx="18114">
                  <c:v>-2.375</c:v>
                </c:pt>
                <c:pt idx="18115">
                  <c:v>-2.375</c:v>
                </c:pt>
                <c:pt idx="18116">
                  <c:v>-2.375</c:v>
                </c:pt>
                <c:pt idx="18117">
                  <c:v>-2.375</c:v>
                </c:pt>
                <c:pt idx="18118">
                  <c:v>-2.375</c:v>
                </c:pt>
                <c:pt idx="18119">
                  <c:v>-2.375</c:v>
                </c:pt>
                <c:pt idx="18120">
                  <c:v>-2.375</c:v>
                </c:pt>
                <c:pt idx="18121">
                  <c:v>-2.375</c:v>
                </c:pt>
                <c:pt idx="18122">
                  <c:v>-2.375</c:v>
                </c:pt>
                <c:pt idx="18123">
                  <c:v>-2.375</c:v>
                </c:pt>
                <c:pt idx="18124">
                  <c:v>-2.375</c:v>
                </c:pt>
                <c:pt idx="18125">
                  <c:v>-2.375</c:v>
                </c:pt>
                <c:pt idx="18126">
                  <c:v>-2.375</c:v>
                </c:pt>
                <c:pt idx="18127">
                  <c:v>-2.375</c:v>
                </c:pt>
                <c:pt idx="18128">
                  <c:v>-2.3119999999999998</c:v>
                </c:pt>
                <c:pt idx="18129">
                  <c:v>-2.375</c:v>
                </c:pt>
                <c:pt idx="18130">
                  <c:v>-2.375</c:v>
                </c:pt>
                <c:pt idx="18131">
                  <c:v>-2.3119999999999998</c:v>
                </c:pt>
                <c:pt idx="18132">
                  <c:v>-2.3119999999999998</c:v>
                </c:pt>
                <c:pt idx="18133">
                  <c:v>-2.375</c:v>
                </c:pt>
                <c:pt idx="18134">
                  <c:v>-2.3119999999999998</c:v>
                </c:pt>
                <c:pt idx="18135">
                  <c:v>-2.3119999999999998</c:v>
                </c:pt>
                <c:pt idx="18136">
                  <c:v>-2.375</c:v>
                </c:pt>
                <c:pt idx="18137">
                  <c:v>-2.375</c:v>
                </c:pt>
                <c:pt idx="18138">
                  <c:v>-2.375</c:v>
                </c:pt>
                <c:pt idx="18139">
                  <c:v>-2.3119999999999998</c:v>
                </c:pt>
                <c:pt idx="18140">
                  <c:v>-2.3119999999999998</c:v>
                </c:pt>
                <c:pt idx="18141">
                  <c:v>-2.375</c:v>
                </c:pt>
                <c:pt idx="18142">
                  <c:v>-2.3119999999999998</c:v>
                </c:pt>
                <c:pt idx="18143">
                  <c:v>-2.3119999999999998</c:v>
                </c:pt>
                <c:pt idx="18144">
                  <c:v>-2.375</c:v>
                </c:pt>
                <c:pt idx="18145">
                  <c:v>-2.375</c:v>
                </c:pt>
                <c:pt idx="18146">
                  <c:v>-2.375</c:v>
                </c:pt>
                <c:pt idx="18147">
                  <c:v>-2.375</c:v>
                </c:pt>
                <c:pt idx="18148">
                  <c:v>-2.375</c:v>
                </c:pt>
                <c:pt idx="18149">
                  <c:v>-2.375</c:v>
                </c:pt>
                <c:pt idx="18150">
                  <c:v>-2.375</c:v>
                </c:pt>
                <c:pt idx="18151">
                  <c:v>-2.375</c:v>
                </c:pt>
                <c:pt idx="18152">
                  <c:v>-2.375</c:v>
                </c:pt>
                <c:pt idx="18153">
                  <c:v>-2.375</c:v>
                </c:pt>
                <c:pt idx="18154">
                  <c:v>-2.375</c:v>
                </c:pt>
                <c:pt idx="18155">
                  <c:v>-2.375</c:v>
                </c:pt>
                <c:pt idx="18156">
                  <c:v>-2.375</c:v>
                </c:pt>
                <c:pt idx="18157">
                  <c:v>-2.375</c:v>
                </c:pt>
                <c:pt idx="18158">
                  <c:v>-2.375</c:v>
                </c:pt>
                <c:pt idx="18159">
                  <c:v>-2.375</c:v>
                </c:pt>
                <c:pt idx="18160">
                  <c:v>-2.375</c:v>
                </c:pt>
                <c:pt idx="18161">
                  <c:v>-2.375</c:v>
                </c:pt>
                <c:pt idx="18162">
                  <c:v>-2.4369999999999998</c:v>
                </c:pt>
                <c:pt idx="18163">
                  <c:v>-2.4369999999999998</c:v>
                </c:pt>
                <c:pt idx="18164">
                  <c:v>-2.4369999999999998</c:v>
                </c:pt>
                <c:pt idx="18165">
                  <c:v>-2.375</c:v>
                </c:pt>
                <c:pt idx="18166">
                  <c:v>-2.4369999999999998</c:v>
                </c:pt>
                <c:pt idx="18167">
                  <c:v>-2.4369999999999998</c:v>
                </c:pt>
                <c:pt idx="18168">
                  <c:v>-2.4369999999999998</c:v>
                </c:pt>
                <c:pt idx="18169">
                  <c:v>-2.4369999999999998</c:v>
                </c:pt>
                <c:pt idx="18170">
                  <c:v>-2.4369999999999998</c:v>
                </c:pt>
                <c:pt idx="18171">
                  <c:v>-2.4369999999999998</c:v>
                </c:pt>
                <c:pt idx="18172">
                  <c:v>-2.4369999999999998</c:v>
                </c:pt>
                <c:pt idx="18173">
                  <c:v>-2.4369999999999998</c:v>
                </c:pt>
                <c:pt idx="18174">
                  <c:v>-2.4369999999999998</c:v>
                </c:pt>
                <c:pt idx="18175">
                  <c:v>-2.4369999999999998</c:v>
                </c:pt>
                <c:pt idx="18176">
                  <c:v>-2.4369999999999998</c:v>
                </c:pt>
                <c:pt idx="18177">
                  <c:v>-2.4369999999999998</c:v>
                </c:pt>
                <c:pt idx="18178">
                  <c:v>-2.4369999999999998</c:v>
                </c:pt>
                <c:pt idx="18179">
                  <c:v>-2.4369999999999998</c:v>
                </c:pt>
                <c:pt idx="18180">
                  <c:v>-2.4369999999999998</c:v>
                </c:pt>
                <c:pt idx="18181">
                  <c:v>-2.375</c:v>
                </c:pt>
                <c:pt idx="18182">
                  <c:v>-2.4369999999999998</c:v>
                </c:pt>
                <c:pt idx="18183">
                  <c:v>-2.4369999999999998</c:v>
                </c:pt>
                <c:pt idx="18184">
                  <c:v>-2.4369999999999998</c:v>
                </c:pt>
                <c:pt idx="18185">
                  <c:v>-2.4369999999999998</c:v>
                </c:pt>
                <c:pt idx="18186">
                  <c:v>-2.375</c:v>
                </c:pt>
                <c:pt idx="18187">
                  <c:v>-2.4369999999999998</c:v>
                </c:pt>
                <c:pt idx="18188">
                  <c:v>-2.375</c:v>
                </c:pt>
                <c:pt idx="18189">
                  <c:v>-2.375</c:v>
                </c:pt>
                <c:pt idx="18190">
                  <c:v>-2.375</c:v>
                </c:pt>
                <c:pt idx="18191">
                  <c:v>-2.4369999999999998</c:v>
                </c:pt>
                <c:pt idx="18192">
                  <c:v>-2.4369999999999998</c:v>
                </c:pt>
                <c:pt idx="18193">
                  <c:v>-2.375</c:v>
                </c:pt>
                <c:pt idx="18194">
                  <c:v>-2.4369999999999998</c:v>
                </c:pt>
                <c:pt idx="18195">
                  <c:v>-2.375</c:v>
                </c:pt>
                <c:pt idx="18196">
                  <c:v>-2.4369999999999998</c:v>
                </c:pt>
                <c:pt idx="18197">
                  <c:v>-2.4369999999999998</c:v>
                </c:pt>
                <c:pt idx="18198">
                  <c:v>-2.4369999999999998</c:v>
                </c:pt>
                <c:pt idx="18199">
                  <c:v>-2.4369999999999998</c:v>
                </c:pt>
                <c:pt idx="18200">
                  <c:v>-2.4369999999999998</c:v>
                </c:pt>
                <c:pt idx="18201">
                  <c:v>-2.375</c:v>
                </c:pt>
                <c:pt idx="18202">
                  <c:v>-2.4369999999999998</c:v>
                </c:pt>
                <c:pt idx="18203">
                  <c:v>-2.4369999999999998</c:v>
                </c:pt>
                <c:pt idx="18204">
                  <c:v>-2.4369999999999998</c:v>
                </c:pt>
                <c:pt idx="18205">
                  <c:v>-2.4369999999999998</c:v>
                </c:pt>
                <c:pt idx="18206">
                  <c:v>-2.4369999999999998</c:v>
                </c:pt>
                <c:pt idx="18207">
                  <c:v>-2.4369999999999998</c:v>
                </c:pt>
                <c:pt idx="18208">
                  <c:v>-2.4369999999999998</c:v>
                </c:pt>
                <c:pt idx="18209">
                  <c:v>-2.375</c:v>
                </c:pt>
                <c:pt idx="18210">
                  <c:v>-2.4369999999999998</c:v>
                </c:pt>
                <c:pt idx="18211">
                  <c:v>-2.375</c:v>
                </c:pt>
                <c:pt idx="18212">
                  <c:v>-2.4369999999999998</c:v>
                </c:pt>
                <c:pt idx="18213">
                  <c:v>-2.4369999999999998</c:v>
                </c:pt>
                <c:pt idx="18214">
                  <c:v>-2.4369999999999998</c:v>
                </c:pt>
                <c:pt idx="18215">
                  <c:v>-2.4369999999999998</c:v>
                </c:pt>
                <c:pt idx="18216">
                  <c:v>-2.4369999999999998</c:v>
                </c:pt>
                <c:pt idx="18217">
                  <c:v>-2.4369999999999998</c:v>
                </c:pt>
                <c:pt idx="18218">
                  <c:v>-2.4369999999999998</c:v>
                </c:pt>
                <c:pt idx="18219">
                  <c:v>-2.4369999999999998</c:v>
                </c:pt>
                <c:pt idx="18220">
                  <c:v>-2.4369999999999998</c:v>
                </c:pt>
                <c:pt idx="18221">
                  <c:v>-2.4369999999999998</c:v>
                </c:pt>
                <c:pt idx="18222">
                  <c:v>-2.4369999999999998</c:v>
                </c:pt>
                <c:pt idx="18223">
                  <c:v>-2.4369999999999998</c:v>
                </c:pt>
                <c:pt idx="18224">
                  <c:v>-2.4369999999999998</c:v>
                </c:pt>
                <c:pt idx="18225">
                  <c:v>-2.4369999999999998</c:v>
                </c:pt>
                <c:pt idx="18226">
                  <c:v>-2.375</c:v>
                </c:pt>
                <c:pt idx="18227">
                  <c:v>-2.4369999999999998</c:v>
                </c:pt>
                <c:pt idx="18228">
                  <c:v>-2.4369999999999998</c:v>
                </c:pt>
                <c:pt idx="18229">
                  <c:v>-2.4369999999999998</c:v>
                </c:pt>
                <c:pt idx="18230">
                  <c:v>-2.375</c:v>
                </c:pt>
                <c:pt idx="18231">
                  <c:v>-2.4369999999999998</c:v>
                </c:pt>
                <c:pt idx="18232">
                  <c:v>-2.375</c:v>
                </c:pt>
                <c:pt idx="18233">
                  <c:v>-2.375</c:v>
                </c:pt>
                <c:pt idx="18234">
                  <c:v>-2.375</c:v>
                </c:pt>
                <c:pt idx="18235">
                  <c:v>-2.375</c:v>
                </c:pt>
                <c:pt idx="18236">
                  <c:v>-2.375</c:v>
                </c:pt>
                <c:pt idx="18237">
                  <c:v>-2.375</c:v>
                </c:pt>
                <c:pt idx="18238">
                  <c:v>-2.375</c:v>
                </c:pt>
                <c:pt idx="18239">
                  <c:v>-2.375</c:v>
                </c:pt>
                <c:pt idx="18240">
                  <c:v>-2.375</c:v>
                </c:pt>
                <c:pt idx="18241">
                  <c:v>-2.375</c:v>
                </c:pt>
                <c:pt idx="18242">
                  <c:v>-2.375</c:v>
                </c:pt>
                <c:pt idx="18243">
                  <c:v>-2.375</c:v>
                </c:pt>
                <c:pt idx="18244">
                  <c:v>-2.375</c:v>
                </c:pt>
                <c:pt idx="18245">
                  <c:v>-2.375</c:v>
                </c:pt>
                <c:pt idx="18246">
                  <c:v>-2.375</c:v>
                </c:pt>
                <c:pt idx="18247">
                  <c:v>-2.375</c:v>
                </c:pt>
                <c:pt idx="18248">
                  <c:v>-2.375</c:v>
                </c:pt>
                <c:pt idx="18249">
                  <c:v>-2.375</c:v>
                </c:pt>
                <c:pt idx="18250">
                  <c:v>-2.375</c:v>
                </c:pt>
                <c:pt idx="18251">
                  <c:v>-2.375</c:v>
                </c:pt>
                <c:pt idx="18252">
                  <c:v>-2.3119999999999998</c:v>
                </c:pt>
                <c:pt idx="18253">
                  <c:v>-2.3119999999999998</c:v>
                </c:pt>
                <c:pt idx="18254">
                  <c:v>-2.375</c:v>
                </c:pt>
                <c:pt idx="18255">
                  <c:v>-2.3119999999999998</c:v>
                </c:pt>
                <c:pt idx="18256">
                  <c:v>-2.3119999999999998</c:v>
                </c:pt>
                <c:pt idx="18257">
                  <c:v>-2.3119999999999998</c:v>
                </c:pt>
                <c:pt idx="18258">
                  <c:v>-2.375</c:v>
                </c:pt>
                <c:pt idx="18259">
                  <c:v>-2.3119999999999998</c:v>
                </c:pt>
                <c:pt idx="18260">
                  <c:v>-2.3119999999999998</c:v>
                </c:pt>
                <c:pt idx="18261">
                  <c:v>-2.3119999999999998</c:v>
                </c:pt>
                <c:pt idx="18262">
                  <c:v>-2.3119999999999998</c:v>
                </c:pt>
                <c:pt idx="18263">
                  <c:v>-2.3119999999999998</c:v>
                </c:pt>
                <c:pt idx="18264">
                  <c:v>-2.3119999999999998</c:v>
                </c:pt>
                <c:pt idx="18265">
                  <c:v>-2.3119999999999998</c:v>
                </c:pt>
                <c:pt idx="18266">
                  <c:v>-2.3119999999999998</c:v>
                </c:pt>
                <c:pt idx="18267">
                  <c:v>-2.3119999999999998</c:v>
                </c:pt>
                <c:pt idx="18268">
                  <c:v>-2.3119999999999998</c:v>
                </c:pt>
                <c:pt idx="18269">
                  <c:v>-2.3119999999999998</c:v>
                </c:pt>
                <c:pt idx="18270">
                  <c:v>-2.3119999999999998</c:v>
                </c:pt>
                <c:pt idx="18271">
                  <c:v>-2.3119999999999998</c:v>
                </c:pt>
                <c:pt idx="18272">
                  <c:v>-2.3119999999999998</c:v>
                </c:pt>
                <c:pt idx="18273">
                  <c:v>-2.3119999999999998</c:v>
                </c:pt>
                <c:pt idx="18274">
                  <c:v>-2.3119999999999998</c:v>
                </c:pt>
                <c:pt idx="18275">
                  <c:v>-2.3119999999999998</c:v>
                </c:pt>
                <c:pt idx="18276">
                  <c:v>-2.3119999999999998</c:v>
                </c:pt>
                <c:pt idx="18277">
                  <c:v>-2.3119999999999998</c:v>
                </c:pt>
                <c:pt idx="18278">
                  <c:v>-2.3119999999999998</c:v>
                </c:pt>
                <c:pt idx="18279">
                  <c:v>-2.3119999999999998</c:v>
                </c:pt>
                <c:pt idx="18280">
                  <c:v>-2.3119999999999998</c:v>
                </c:pt>
                <c:pt idx="18281">
                  <c:v>-2.3119999999999998</c:v>
                </c:pt>
                <c:pt idx="18282">
                  <c:v>-2.3119999999999998</c:v>
                </c:pt>
                <c:pt idx="18283">
                  <c:v>-2.3119999999999998</c:v>
                </c:pt>
                <c:pt idx="18284">
                  <c:v>-2.3119999999999998</c:v>
                </c:pt>
                <c:pt idx="18285">
                  <c:v>-2.3119999999999998</c:v>
                </c:pt>
                <c:pt idx="18286">
                  <c:v>-2.3119999999999998</c:v>
                </c:pt>
                <c:pt idx="18287">
                  <c:v>-2.3119999999999998</c:v>
                </c:pt>
                <c:pt idx="18288">
                  <c:v>-2.3119999999999998</c:v>
                </c:pt>
                <c:pt idx="18289">
                  <c:v>-2.3119999999999998</c:v>
                </c:pt>
                <c:pt idx="18290">
                  <c:v>-2.3119999999999998</c:v>
                </c:pt>
                <c:pt idx="18291">
                  <c:v>-2.3119999999999998</c:v>
                </c:pt>
                <c:pt idx="18292">
                  <c:v>-2.3119999999999998</c:v>
                </c:pt>
                <c:pt idx="18293">
                  <c:v>-2.3119999999999998</c:v>
                </c:pt>
                <c:pt idx="18294">
                  <c:v>-2.3119999999999998</c:v>
                </c:pt>
                <c:pt idx="18295">
                  <c:v>-2.3119999999999998</c:v>
                </c:pt>
                <c:pt idx="18296">
                  <c:v>-2.3119999999999998</c:v>
                </c:pt>
                <c:pt idx="18297">
                  <c:v>-2.3119999999999998</c:v>
                </c:pt>
                <c:pt idx="18298">
                  <c:v>-2.3119999999999998</c:v>
                </c:pt>
                <c:pt idx="18299">
                  <c:v>-2.3119999999999998</c:v>
                </c:pt>
                <c:pt idx="18300">
                  <c:v>-2.3119999999999998</c:v>
                </c:pt>
                <c:pt idx="18301">
                  <c:v>-2.3119999999999998</c:v>
                </c:pt>
                <c:pt idx="18302">
                  <c:v>-2.3119999999999998</c:v>
                </c:pt>
                <c:pt idx="18303">
                  <c:v>-2.3119999999999998</c:v>
                </c:pt>
                <c:pt idx="18304">
                  <c:v>-2.3119999999999998</c:v>
                </c:pt>
                <c:pt idx="18305">
                  <c:v>-2.3119999999999998</c:v>
                </c:pt>
                <c:pt idx="18306">
                  <c:v>-2.3119999999999998</c:v>
                </c:pt>
                <c:pt idx="18307">
                  <c:v>-2.3119999999999998</c:v>
                </c:pt>
                <c:pt idx="18308">
                  <c:v>-2.3119999999999998</c:v>
                </c:pt>
                <c:pt idx="18309">
                  <c:v>-2.3119999999999998</c:v>
                </c:pt>
                <c:pt idx="18310">
                  <c:v>-2.3119999999999998</c:v>
                </c:pt>
                <c:pt idx="18311">
                  <c:v>-2.3119999999999998</c:v>
                </c:pt>
                <c:pt idx="18312">
                  <c:v>-2.3119999999999998</c:v>
                </c:pt>
                <c:pt idx="18313">
                  <c:v>-2.3119999999999998</c:v>
                </c:pt>
                <c:pt idx="18314">
                  <c:v>-2.3119999999999998</c:v>
                </c:pt>
                <c:pt idx="18315">
                  <c:v>-2.3119999999999998</c:v>
                </c:pt>
                <c:pt idx="18316">
                  <c:v>-2.3119999999999998</c:v>
                </c:pt>
                <c:pt idx="18317">
                  <c:v>-2.3119999999999998</c:v>
                </c:pt>
                <c:pt idx="18318">
                  <c:v>-2.3119999999999998</c:v>
                </c:pt>
                <c:pt idx="18319">
                  <c:v>-2.3119999999999998</c:v>
                </c:pt>
                <c:pt idx="18320">
                  <c:v>-2.3119999999999998</c:v>
                </c:pt>
                <c:pt idx="18321">
                  <c:v>-2.3119999999999998</c:v>
                </c:pt>
                <c:pt idx="18322">
                  <c:v>-2.3119999999999998</c:v>
                </c:pt>
                <c:pt idx="18323">
                  <c:v>-2.3119999999999998</c:v>
                </c:pt>
                <c:pt idx="18324">
                  <c:v>-2.3119999999999998</c:v>
                </c:pt>
                <c:pt idx="18325">
                  <c:v>-2.3119999999999998</c:v>
                </c:pt>
                <c:pt idx="18326">
                  <c:v>-2.3119999999999998</c:v>
                </c:pt>
                <c:pt idx="18327">
                  <c:v>-2.3119999999999998</c:v>
                </c:pt>
                <c:pt idx="18328">
                  <c:v>-2.3119999999999998</c:v>
                </c:pt>
                <c:pt idx="18329">
                  <c:v>-2.3119999999999998</c:v>
                </c:pt>
                <c:pt idx="18330">
                  <c:v>-2.3119999999999998</c:v>
                </c:pt>
                <c:pt idx="18331">
                  <c:v>-2.3119999999999998</c:v>
                </c:pt>
                <c:pt idx="18332">
                  <c:v>-2.3119999999999998</c:v>
                </c:pt>
                <c:pt idx="18333">
                  <c:v>-2.3119999999999998</c:v>
                </c:pt>
                <c:pt idx="18334">
                  <c:v>-2.3119999999999998</c:v>
                </c:pt>
                <c:pt idx="18335">
                  <c:v>-2.3119999999999998</c:v>
                </c:pt>
                <c:pt idx="18336">
                  <c:v>-2.3119999999999998</c:v>
                </c:pt>
                <c:pt idx="18337">
                  <c:v>-2.3119999999999998</c:v>
                </c:pt>
                <c:pt idx="18338">
                  <c:v>-2.3119999999999998</c:v>
                </c:pt>
                <c:pt idx="18339">
                  <c:v>-2.3119999999999998</c:v>
                </c:pt>
                <c:pt idx="18340">
                  <c:v>-2.3119999999999998</c:v>
                </c:pt>
                <c:pt idx="18341">
                  <c:v>-2.3119999999999998</c:v>
                </c:pt>
                <c:pt idx="18342">
                  <c:v>-2.3119999999999998</c:v>
                </c:pt>
                <c:pt idx="18343">
                  <c:v>-2.3119999999999998</c:v>
                </c:pt>
                <c:pt idx="18344">
                  <c:v>-2.3119999999999998</c:v>
                </c:pt>
                <c:pt idx="18345">
                  <c:v>-2.3119999999999998</c:v>
                </c:pt>
                <c:pt idx="18346">
                  <c:v>-2.3119999999999998</c:v>
                </c:pt>
                <c:pt idx="18347">
                  <c:v>-2.3119999999999998</c:v>
                </c:pt>
                <c:pt idx="18348">
                  <c:v>-2.3119999999999998</c:v>
                </c:pt>
                <c:pt idx="18349">
                  <c:v>-2.3119999999999998</c:v>
                </c:pt>
                <c:pt idx="18350">
                  <c:v>-2.3119999999999998</c:v>
                </c:pt>
                <c:pt idx="18351">
                  <c:v>-2.3119999999999998</c:v>
                </c:pt>
                <c:pt idx="18352">
                  <c:v>-2.3119999999999998</c:v>
                </c:pt>
                <c:pt idx="18353">
                  <c:v>-2.3119999999999998</c:v>
                </c:pt>
                <c:pt idx="18354">
                  <c:v>-2.375</c:v>
                </c:pt>
                <c:pt idx="18355">
                  <c:v>-2.3119999999999998</c:v>
                </c:pt>
                <c:pt idx="18356">
                  <c:v>-2.3119999999999998</c:v>
                </c:pt>
                <c:pt idx="18357">
                  <c:v>-2.3119999999999998</c:v>
                </c:pt>
                <c:pt idx="18358">
                  <c:v>-2.3119999999999998</c:v>
                </c:pt>
                <c:pt idx="18359">
                  <c:v>-2.3119999999999998</c:v>
                </c:pt>
                <c:pt idx="18360">
                  <c:v>-2.3119999999999998</c:v>
                </c:pt>
                <c:pt idx="18361">
                  <c:v>-2.3119999999999998</c:v>
                </c:pt>
                <c:pt idx="18362">
                  <c:v>-2.3119999999999998</c:v>
                </c:pt>
                <c:pt idx="18363">
                  <c:v>-2.3119999999999998</c:v>
                </c:pt>
                <c:pt idx="18364">
                  <c:v>-2.3119999999999998</c:v>
                </c:pt>
                <c:pt idx="18365">
                  <c:v>-2.3119999999999998</c:v>
                </c:pt>
                <c:pt idx="18366">
                  <c:v>-2.3119999999999998</c:v>
                </c:pt>
                <c:pt idx="18367">
                  <c:v>-2.3119999999999998</c:v>
                </c:pt>
                <c:pt idx="18368">
                  <c:v>-2.3119999999999998</c:v>
                </c:pt>
                <c:pt idx="18369">
                  <c:v>-2.3119999999999998</c:v>
                </c:pt>
                <c:pt idx="18370">
                  <c:v>-2.3119999999999998</c:v>
                </c:pt>
                <c:pt idx="18371">
                  <c:v>-2.3119999999999998</c:v>
                </c:pt>
                <c:pt idx="18372">
                  <c:v>-2.3119999999999998</c:v>
                </c:pt>
                <c:pt idx="18373">
                  <c:v>-2.3119999999999998</c:v>
                </c:pt>
                <c:pt idx="18374">
                  <c:v>-2.3119999999999998</c:v>
                </c:pt>
                <c:pt idx="18375">
                  <c:v>-2.3119999999999998</c:v>
                </c:pt>
                <c:pt idx="18376">
                  <c:v>-2.3119999999999998</c:v>
                </c:pt>
                <c:pt idx="18377">
                  <c:v>-2.375</c:v>
                </c:pt>
                <c:pt idx="18378">
                  <c:v>-2.375</c:v>
                </c:pt>
                <c:pt idx="18379">
                  <c:v>-2.375</c:v>
                </c:pt>
                <c:pt idx="18380">
                  <c:v>-2.3119999999999998</c:v>
                </c:pt>
                <c:pt idx="18381">
                  <c:v>-2.375</c:v>
                </c:pt>
                <c:pt idx="18382">
                  <c:v>-2.375</c:v>
                </c:pt>
                <c:pt idx="18383">
                  <c:v>-2.375</c:v>
                </c:pt>
                <c:pt idx="18384">
                  <c:v>-2.375</c:v>
                </c:pt>
                <c:pt idx="18385">
                  <c:v>-2.375</c:v>
                </c:pt>
                <c:pt idx="18386">
                  <c:v>-2.3119999999999998</c:v>
                </c:pt>
                <c:pt idx="18387">
                  <c:v>-2.3119999999999998</c:v>
                </c:pt>
                <c:pt idx="18388">
                  <c:v>-2.3119999999999998</c:v>
                </c:pt>
                <c:pt idx="18389">
                  <c:v>-2.375</c:v>
                </c:pt>
                <c:pt idx="18390">
                  <c:v>-2.375</c:v>
                </c:pt>
                <c:pt idx="18391">
                  <c:v>-2.3119999999999998</c:v>
                </c:pt>
                <c:pt idx="18392">
                  <c:v>-2.3119999999999998</c:v>
                </c:pt>
                <c:pt idx="18393">
                  <c:v>-2.3119999999999998</c:v>
                </c:pt>
                <c:pt idx="18394">
                  <c:v>-2.3119999999999998</c:v>
                </c:pt>
                <c:pt idx="18395">
                  <c:v>-2.375</c:v>
                </c:pt>
                <c:pt idx="18396">
                  <c:v>-2.375</c:v>
                </c:pt>
                <c:pt idx="18397">
                  <c:v>-2.375</c:v>
                </c:pt>
                <c:pt idx="18398">
                  <c:v>-2.375</c:v>
                </c:pt>
                <c:pt idx="18399">
                  <c:v>-2.375</c:v>
                </c:pt>
                <c:pt idx="18400">
                  <c:v>-2.375</c:v>
                </c:pt>
                <c:pt idx="18401">
                  <c:v>-2.375</c:v>
                </c:pt>
                <c:pt idx="18402">
                  <c:v>-2.375</c:v>
                </c:pt>
                <c:pt idx="18403">
                  <c:v>-2.375</c:v>
                </c:pt>
                <c:pt idx="18404">
                  <c:v>-2.375</c:v>
                </c:pt>
                <c:pt idx="18405">
                  <c:v>-2.375</c:v>
                </c:pt>
                <c:pt idx="18406">
                  <c:v>-2.375</c:v>
                </c:pt>
                <c:pt idx="18407">
                  <c:v>-2.375</c:v>
                </c:pt>
                <c:pt idx="18408">
                  <c:v>-2.375</c:v>
                </c:pt>
                <c:pt idx="18409">
                  <c:v>-2.375</c:v>
                </c:pt>
                <c:pt idx="18410">
                  <c:v>-2.375</c:v>
                </c:pt>
                <c:pt idx="18411">
                  <c:v>-2.375</c:v>
                </c:pt>
                <c:pt idx="18412">
                  <c:v>-2.375</c:v>
                </c:pt>
                <c:pt idx="18413">
                  <c:v>-2.375</c:v>
                </c:pt>
                <c:pt idx="18414">
                  <c:v>-2.375</c:v>
                </c:pt>
                <c:pt idx="18415">
                  <c:v>-2.4369999999999998</c:v>
                </c:pt>
                <c:pt idx="18416">
                  <c:v>-2.375</c:v>
                </c:pt>
                <c:pt idx="18417">
                  <c:v>-2.375</c:v>
                </c:pt>
                <c:pt idx="18418">
                  <c:v>-2.375</c:v>
                </c:pt>
                <c:pt idx="18419">
                  <c:v>-2.375</c:v>
                </c:pt>
                <c:pt idx="18420">
                  <c:v>-2.375</c:v>
                </c:pt>
                <c:pt idx="18421">
                  <c:v>-2.375</c:v>
                </c:pt>
                <c:pt idx="18422">
                  <c:v>-2.375</c:v>
                </c:pt>
                <c:pt idx="18423">
                  <c:v>-2.375</c:v>
                </c:pt>
                <c:pt idx="18424">
                  <c:v>-2.375</c:v>
                </c:pt>
                <c:pt idx="18425">
                  <c:v>-2.375</c:v>
                </c:pt>
                <c:pt idx="18426">
                  <c:v>-2.375</c:v>
                </c:pt>
                <c:pt idx="18427">
                  <c:v>-2.375</c:v>
                </c:pt>
                <c:pt idx="18428">
                  <c:v>-2.375</c:v>
                </c:pt>
                <c:pt idx="18429">
                  <c:v>-2.375</c:v>
                </c:pt>
                <c:pt idx="18430">
                  <c:v>-2.375</c:v>
                </c:pt>
                <c:pt idx="18431">
                  <c:v>-2.3119999999999998</c:v>
                </c:pt>
                <c:pt idx="18432">
                  <c:v>-2.3119999999999998</c:v>
                </c:pt>
                <c:pt idx="18433">
                  <c:v>-2.375</c:v>
                </c:pt>
                <c:pt idx="18434">
                  <c:v>-2.3119999999999998</c:v>
                </c:pt>
                <c:pt idx="18435">
                  <c:v>-2.3119999999999998</c:v>
                </c:pt>
                <c:pt idx="18436">
                  <c:v>-2.3119999999999998</c:v>
                </c:pt>
                <c:pt idx="18437">
                  <c:v>-2.3119999999999998</c:v>
                </c:pt>
                <c:pt idx="18438">
                  <c:v>-2.3119999999999998</c:v>
                </c:pt>
                <c:pt idx="18439">
                  <c:v>-2.3119999999999998</c:v>
                </c:pt>
                <c:pt idx="18440">
                  <c:v>-2.3119999999999998</c:v>
                </c:pt>
                <c:pt idx="18441">
                  <c:v>-2.3119999999999998</c:v>
                </c:pt>
                <c:pt idx="18442">
                  <c:v>-2.3119999999999998</c:v>
                </c:pt>
                <c:pt idx="18443">
                  <c:v>-2.3119999999999998</c:v>
                </c:pt>
                <c:pt idx="18444">
                  <c:v>-2.3119999999999998</c:v>
                </c:pt>
                <c:pt idx="18445">
                  <c:v>-2.3119999999999998</c:v>
                </c:pt>
                <c:pt idx="18446">
                  <c:v>-2.3119999999999998</c:v>
                </c:pt>
                <c:pt idx="18447">
                  <c:v>-2.3119999999999998</c:v>
                </c:pt>
                <c:pt idx="18448">
                  <c:v>-2.3119999999999998</c:v>
                </c:pt>
                <c:pt idx="18449">
                  <c:v>-2.3119999999999998</c:v>
                </c:pt>
                <c:pt idx="18450">
                  <c:v>-2.3119999999999998</c:v>
                </c:pt>
                <c:pt idx="18451">
                  <c:v>-2.3119999999999998</c:v>
                </c:pt>
                <c:pt idx="18452">
                  <c:v>-2.3119999999999998</c:v>
                </c:pt>
                <c:pt idx="18453">
                  <c:v>-2.25</c:v>
                </c:pt>
                <c:pt idx="18454">
                  <c:v>-2.3119999999999998</c:v>
                </c:pt>
                <c:pt idx="18455">
                  <c:v>-2.3119999999999998</c:v>
                </c:pt>
                <c:pt idx="18456">
                  <c:v>-2.3119999999999998</c:v>
                </c:pt>
                <c:pt idx="18457">
                  <c:v>-2.3119999999999998</c:v>
                </c:pt>
                <c:pt idx="18458">
                  <c:v>-2.3119999999999998</c:v>
                </c:pt>
                <c:pt idx="18459">
                  <c:v>-2.3119999999999998</c:v>
                </c:pt>
                <c:pt idx="18460">
                  <c:v>-2.3119999999999998</c:v>
                </c:pt>
                <c:pt idx="18461">
                  <c:v>-2.3119999999999998</c:v>
                </c:pt>
                <c:pt idx="18462">
                  <c:v>-2.3119999999999998</c:v>
                </c:pt>
                <c:pt idx="18463">
                  <c:v>-2.3119999999999998</c:v>
                </c:pt>
                <c:pt idx="18464">
                  <c:v>-2.3119999999999998</c:v>
                </c:pt>
                <c:pt idx="18465">
                  <c:v>-2.3119999999999998</c:v>
                </c:pt>
                <c:pt idx="18466">
                  <c:v>-2.3119999999999998</c:v>
                </c:pt>
                <c:pt idx="18467">
                  <c:v>-2.3119999999999998</c:v>
                </c:pt>
                <c:pt idx="18468">
                  <c:v>-2.3119999999999998</c:v>
                </c:pt>
                <c:pt idx="18469">
                  <c:v>-2.3119999999999998</c:v>
                </c:pt>
                <c:pt idx="18470">
                  <c:v>-2.25</c:v>
                </c:pt>
                <c:pt idx="18471">
                  <c:v>-2.3119999999999998</c:v>
                </c:pt>
                <c:pt idx="18472">
                  <c:v>-2.3119999999999998</c:v>
                </c:pt>
                <c:pt idx="18473">
                  <c:v>-2.25</c:v>
                </c:pt>
                <c:pt idx="18474">
                  <c:v>-2.25</c:v>
                </c:pt>
                <c:pt idx="18475">
                  <c:v>-2.25</c:v>
                </c:pt>
                <c:pt idx="18476">
                  <c:v>-2.3119999999999998</c:v>
                </c:pt>
                <c:pt idx="18477">
                  <c:v>-2.25</c:v>
                </c:pt>
                <c:pt idx="18478">
                  <c:v>-2.25</c:v>
                </c:pt>
                <c:pt idx="18479">
                  <c:v>-2.25</c:v>
                </c:pt>
                <c:pt idx="18480">
                  <c:v>-2.25</c:v>
                </c:pt>
                <c:pt idx="18481">
                  <c:v>-2.25</c:v>
                </c:pt>
                <c:pt idx="18482">
                  <c:v>-2.25</c:v>
                </c:pt>
                <c:pt idx="18483">
                  <c:v>-2.25</c:v>
                </c:pt>
                <c:pt idx="18484">
                  <c:v>-2.3119999999999998</c:v>
                </c:pt>
                <c:pt idx="18485">
                  <c:v>-2.25</c:v>
                </c:pt>
                <c:pt idx="18486">
                  <c:v>-2.25</c:v>
                </c:pt>
                <c:pt idx="18487">
                  <c:v>-2.25</c:v>
                </c:pt>
                <c:pt idx="18488">
                  <c:v>-2.25</c:v>
                </c:pt>
                <c:pt idx="18489">
                  <c:v>-2.25</c:v>
                </c:pt>
                <c:pt idx="18490">
                  <c:v>-2.25</c:v>
                </c:pt>
                <c:pt idx="18491">
                  <c:v>-2.25</c:v>
                </c:pt>
                <c:pt idx="18492">
                  <c:v>-2.25</c:v>
                </c:pt>
                <c:pt idx="18493">
                  <c:v>-2.25</c:v>
                </c:pt>
                <c:pt idx="18494">
                  <c:v>-2.25</c:v>
                </c:pt>
                <c:pt idx="18495">
                  <c:v>-2.3119999999999998</c:v>
                </c:pt>
                <c:pt idx="18496">
                  <c:v>-2.3119999999999998</c:v>
                </c:pt>
                <c:pt idx="18497">
                  <c:v>-2.25</c:v>
                </c:pt>
                <c:pt idx="18498">
                  <c:v>-2.25</c:v>
                </c:pt>
                <c:pt idx="18499">
                  <c:v>-2.3119999999999998</c:v>
                </c:pt>
                <c:pt idx="18500">
                  <c:v>-2.3119999999999998</c:v>
                </c:pt>
                <c:pt idx="18501">
                  <c:v>-2.3119999999999998</c:v>
                </c:pt>
                <c:pt idx="18502">
                  <c:v>-2.25</c:v>
                </c:pt>
                <c:pt idx="18503">
                  <c:v>-2.25</c:v>
                </c:pt>
                <c:pt idx="18504">
                  <c:v>-2.25</c:v>
                </c:pt>
                <c:pt idx="18505">
                  <c:v>-2.25</c:v>
                </c:pt>
                <c:pt idx="18506">
                  <c:v>-2.25</c:v>
                </c:pt>
                <c:pt idx="18507">
                  <c:v>-2.25</c:v>
                </c:pt>
                <c:pt idx="18508">
                  <c:v>-2.25</c:v>
                </c:pt>
                <c:pt idx="18509">
                  <c:v>-2.25</c:v>
                </c:pt>
                <c:pt idx="18510">
                  <c:v>-2.3119999999999998</c:v>
                </c:pt>
                <c:pt idx="18511">
                  <c:v>-2.25</c:v>
                </c:pt>
                <c:pt idx="18512">
                  <c:v>-2.25</c:v>
                </c:pt>
                <c:pt idx="18513">
                  <c:v>-2.25</c:v>
                </c:pt>
                <c:pt idx="18514">
                  <c:v>-2.3119999999999998</c:v>
                </c:pt>
                <c:pt idx="18515">
                  <c:v>-2.25</c:v>
                </c:pt>
                <c:pt idx="18516">
                  <c:v>-2.3119999999999998</c:v>
                </c:pt>
                <c:pt idx="18517">
                  <c:v>-2.3119999999999998</c:v>
                </c:pt>
                <c:pt idx="18518">
                  <c:v>-2.3119999999999998</c:v>
                </c:pt>
                <c:pt idx="18519">
                  <c:v>-2.3119999999999998</c:v>
                </c:pt>
                <c:pt idx="18520">
                  <c:v>-2.3119999999999998</c:v>
                </c:pt>
                <c:pt idx="18521">
                  <c:v>-2.3119999999999998</c:v>
                </c:pt>
                <c:pt idx="18522">
                  <c:v>-2.3119999999999998</c:v>
                </c:pt>
                <c:pt idx="18523">
                  <c:v>-2.25</c:v>
                </c:pt>
                <c:pt idx="18524">
                  <c:v>-2.3119999999999998</c:v>
                </c:pt>
                <c:pt idx="18525">
                  <c:v>-2.3119999999999998</c:v>
                </c:pt>
                <c:pt idx="18526">
                  <c:v>-2.3119999999999998</c:v>
                </c:pt>
                <c:pt idx="18527">
                  <c:v>-2.3119999999999998</c:v>
                </c:pt>
                <c:pt idx="18528">
                  <c:v>-2.3119999999999998</c:v>
                </c:pt>
                <c:pt idx="18529">
                  <c:v>-2.3119999999999998</c:v>
                </c:pt>
                <c:pt idx="18530">
                  <c:v>-2.3119999999999998</c:v>
                </c:pt>
                <c:pt idx="18531">
                  <c:v>-2.3119999999999998</c:v>
                </c:pt>
                <c:pt idx="18532">
                  <c:v>-2.3119999999999998</c:v>
                </c:pt>
                <c:pt idx="18533">
                  <c:v>-2.3119999999999998</c:v>
                </c:pt>
                <c:pt idx="18534">
                  <c:v>-2.3119999999999998</c:v>
                </c:pt>
                <c:pt idx="18535">
                  <c:v>-2.25</c:v>
                </c:pt>
                <c:pt idx="18536">
                  <c:v>-2.25</c:v>
                </c:pt>
                <c:pt idx="18537">
                  <c:v>-2.25</c:v>
                </c:pt>
                <c:pt idx="18538">
                  <c:v>-2.25</c:v>
                </c:pt>
                <c:pt idx="18539">
                  <c:v>-2.25</c:v>
                </c:pt>
                <c:pt idx="18540">
                  <c:v>-2.25</c:v>
                </c:pt>
                <c:pt idx="18541">
                  <c:v>-2.25</c:v>
                </c:pt>
                <c:pt idx="18542">
                  <c:v>-2.25</c:v>
                </c:pt>
                <c:pt idx="18543">
                  <c:v>-2.25</c:v>
                </c:pt>
                <c:pt idx="18544">
                  <c:v>-2.25</c:v>
                </c:pt>
                <c:pt idx="18545">
                  <c:v>-2.3119999999999998</c:v>
                </c:pt>
                <c:pt idx="18546">
                  <c:v>-2.25</c:v>
                </c:pt>
                <c:pt idx="18547">
                  <c:v>-2.25</c:v>
                </c:pt>
                <c:pt idx="18548">
                  <c:v>-2.25</c:v>
                </c:pt>
                <c:pt idx="18549">
                  <c:v>-2.25</c:v>
                </c:pt>
                <c:pt idx="18550">
                  <c:v>-2.25</c:v>
                </c:pt>
                <c:pt idx="18551">
                  <c:v>-2.25</c:v>
                </c:pt>
                <c:pt idx="18552">
                  <c:v>-2.25</c:v>
                </c:pt>
                <c:pt idx="18553">
                  <c:v>-2.25</c:v>
                </c:pt>
                <c:pt idx="18554">
                  <c:v>-2.25</c:v>
                </c:pt>
                <c:pt idx="18555">
                  <c:v>-2.25</c:v>
                </c:pt>
                <c:pt idx="18556">
                  <c:v>-2.25</c:v>
                </c:pt>
                <c:pt idx="18557">
                  <c:v>-2.1869999999999998</c:v>
                </c:pt>
                <c:pt idx="18558">
                  <c:v>-2.1869999999999998</c:v>
                </c:pt>
                <c:pt idx="18559">
                  <c:v>-2.25</c:v>
                </c:pt>
                <c:pt idx="18560">
                  <c:v>-2.25</c:v>
                </c:pt>
                <c:pt idx="18561">
                  <c:v>-2.1869999999999998</c:v>
                </c:pt>
                <c:pt idx="18562">
                  <c:v>-2.1869999999999998</c:v>
                </c:pt>
                <c:pt idx="18563">
                  <c:v>-2.1869999999999998</c:v>
                </c:pt>
                <c:pt idx="18564">
                  <c:v>-2.1869999999999998</c:v>
                </c:pt>
                <c:pt idx="18565">
                  <c:v>-2.1869999999999998</c:v>
                </c:pt>
                <c:pt idx="18566">
                  <c:v>-2.1869999999999998</c:v>
                </c:pt>
                <c:pt idx="18567">
                  <c:v>-2.25</c:v>
                </c:pt>
                <c:pt idx="18568">
                  <c:v>-2.1869999999999998</c:v>
                </c:pt>
                <c:pt idx="18569">
                  <c:v>-2.25</c:v>
                </c:pt>
                <c:pt idx="18570">
                  <c:v>-2.25</c:v>
                </c:pt>
                <c:pt idx="18571">
                  <c:v>-2.1869999999999998</c:v>
                </c:pt>
                <c:pt idx="18572">
                  <c:v>-2.25</c:v>
                </c:pt>
                <c:pt idx="18573">
                  <c:v>-2.25</c:v>
                </c:pt>
                <c:pt idx="18574">
                  <c:v>-2.1869999999999998</c:v>
                </c:pt>
                <c:pt idx="18575">
                  <c:v>-2.25</c:v>
                </c:pt>
                <c:pt idx="18576">
                  <c:v>-2.25</c:v>
                </c:pt>
                <c:pt idx="18577">
                  <c:v>-2.25</c:v>
                </c:pt>
                <c:pt idx="18578">
                  <c:v>-2.25</c:v>
                </c:pt>
                <c:pt idx="18579">
                  <c:v>-2.25</c:v>
                </c:pt>
                <c:pt idx="18580">
                  <c:v>-2.25</c:v>
                </c:pt>
                <c:pt idx="18581">
                  <c:v>-2.25</c:v>
                </c:pt>
                <c:pt idx="18582">
                  <c:v>-2.1869999999999998</c:v>
                </c:pt>
                <c:pt idx="18583">
                  <c:v>-2.1869999999999998</c:v>
                </c:pt>
                <c:pt idx="18584">
                  <c:v>-2.1869999999999998</c:v>
                </c:pt>
                <c:pt idx="18585">
                  <c:v>-2.1869999999999998</c:v>
                </c:pt>
                <c:pt idx="18586">
                  <c:v>-2.1869999999999998</c:v>
                </c:pt>
                <c:pt idx="18587">
                  <c:v>-2.1869999999999998</c:v>
                </c:pt>
                <c:pt idx="18588">
                  <c:v>-2.1869999999999998</c:v>
                </c:pt>
                <c:pt idx="18589">
                  <c:v>-2.25</c:v>
                </c:pt>
                <c:pt idx="18590">
                  <c:v>-2.1869999999999998</c:v>
                </c:pt>
                <c:pt idx="18591">
                  <c:v>-2.1869999999999998</c:v>
                </c:pt>
                <c:pt idx="18592">
                  <c:v>-2.1869999999999998</c:v>
                </c:pt>
                <c:pt idx="18593">
                  <c:v>-2.1869999999999998</c:v>
                </c:pt>
                <c:pt idx="18594">
                  <c:v>-2.25</c:v>
                </c:pt>
                <c:pt idx="18595">
                  <c:v>-2.25</c:v>
                </c:pt>
                <c:pt idx="18596">
                  <c:v>-2.1869999999999998</c:v>
                </c:pt>
                <c:pt idx="18597">
                  <c:v>-2.25</c:v>
                </c:pt>
                <c:pt idx="18598">
                  <c:v>-2.1869999999999998</c:v>
                </c:pt>
                <c:pt idx="18599">
                  <c:v>-2.25</c:v>
                </c:pt>
                <c:pt idx="18600">
                  <c:v>-2.1869999999999998</c:v>
                </c:pt>
                <c:pt idx="18601">
                  <c:v>-2.25</c:v>
                </c:pt>
                <c:pt idx="18602">
                  <c:v>-2.25</c:v>
                </c:pt>
                <c:pt idx="18603">
                  <c:v>-2.25</c:v>
                </c:pt>
                <c:pt idx="18604">
                  <c:v>-2.25</c:v>
                </c:pt>
                <c:pt idx="18605">
                  <c:v>-2.25</c:v>
                </c:pt>
                <c:pt idx="18606">
                  <c:v>-2.1869999999999998</c:v>
                </c:pt>
                <c:pt idx="18607">
                  <c:v>-2.25</c:v>
                </c:pt>
                <c:pt idx="18608">
                  <c:v>-2.25</c:v>
                </c:pt>
                <c:pt idx="18609">
                  <c:v>-2.25</c:v>
                </c:pt>
                <c:pt idx="18610">
                  <c:v>-2.1869999999999998</c:v>
                </c:pt>
                <c:pt idx="18611">
                  <c:v>-2.25</c:v>
                </c:pt>
                <c:pt idx="18612">
                  <c:v>-2.25</c:v>
                </c:pt>
                <c:pt idx="18613">
                  <c:v>-2.25</c:v>
                </c:pt>
                <c:pt idx="18614">
                  <c:v>-2.1869999999999998</c:v>
                </c:pt>
                <c:pt idx="18615">
                  <c:v>-2.1869999999999998</c:v>
                </c:pt>
                <c:pt idx="18616">
                  <c:v>-2.1869999999999998</c:v>
                </c:pt>
                <c:pt idx="18617">
                  <c:v>-2.1869999999999998</c:v>
                </c:pt>
                <c:pt idx="18618">
                  <c:v>-2.1869999999999998</c:v>
                </c:pt>
                <c:pt idx="18619">
                  <c:v>-2.25</c:v>
                </c:pt>
                <c:pt idx="18620">
                  <c:v>-2.1869999999999998</c:v>
                </c:pt>
                <c:pt idx="18621">
                  <c:v>-2.1869999999999998</c:v>
                </c:pt>
                <c:pt idx="18622">
                  <c:v>-2.1869999999999998</c:v>
                </c:pt>
                <c:pt idx="18623">
                  <c:v>-2.1869999999999998</c:v>
                </c:pt>
                <c:pt idx="18624">
                  <c:v>-2.1869999999999998</c:v>
                </c:pt>
                <c:pt idx="18625">
                  <c:v>-2.1869999999999998</c:v>
                </c:pt>
                <c:pt idx="18626">
                  <c:v>-2.1869999999999998</c:v>
                </c:pt>
                <c:pt idx="18627">
                  <c:v>-2.1869999999999998</c:v>
                </c:pt>
                <c:pt idx="18628">
                  <c:v>-2.1869999999999998</c:v>
                </c:pt>
                <c:pt idx="18629">
                  <c:v>-2.1869999999999998</c:v>
                </c:pt>
                <c:pt idx="18630">
                  <c:v>-2.1869999999999998</c:v>
                </c:pt>
                <c:pt idx="18631">
                  <c:v>-2.1869999999999998</c:v>
                </c:pt>
                <c:pt idx="18632">
                  <c:v>-2.25</c:v>
                </c:pt>
                <c:pt idx="18633">
                  <c:v>-2.1869999999999998</c:v>
                </c:pt>
                <c:pt idx="18634">
                  <c:v>-2.1869999999999998</c:v>
                </c:pt>
                <c:pt idx="18635">
                  <c:v>-2.1869999999999998</c:v>
                </c:pt>
                <c:pt idx="18636">
                  <c:v>-2.1869999999999998</c:v>
                </c:pt>
                <c:pt idx="18637">
                  <c:v>-2.1869999999999998</c:v>
                </c:pt>
                <c:pt idx="18638">
                  <c:v>-2.1869999999999998</c:v>
                </c:pt>
                <c:pt idx="18639">
                  <c:v>-2.1869999999999998</c:v>
                </c:pt>
                <c:pt idx="18640">
                  <c:v>-2.1869999999999998</c:v>
                </c:pt>
                <c:pt idx="18641">
                  <c:v>-2.1869999999999998</c:v>
                </c:pt>
                <c:pt idx="18642">
                  <c:v>-2.1869999999999998</c:v>
                </c:pt>
                <c:pt idx="18643">
                  <c:v>-2.1869999999999998</c:v>
                </c:pt>
                <c:pt idx="18644">
                  <c:v>-2.1869999999999998</c:v>
                </c:pt>
                <c:pt idx="18645">
                  <c:v>-2.1869999999999998</c:v>
                </c:pt>
                <c:pt idx="18646">
                  <c:v>-2.1869999999999998</c:v>
                </c:pt>
                <c:pt idx="18647">
                  <c:v>-2.1869999999999998</c:v>
                </c:pt>
                <c:pt idx="18648">
                  <c:v>-2.1869999999999998</c:v>
                </c:pt>
                <c:pt idx="18649">
                  <c:v>-2.1869999999999998</c:v>
                </c:pt>
                <c:pt idx="18650">
                  <c:v>-2.1869999999999998</c:v>
                </c:pt>
                <c:pt idx="18651">
                  <c:v>-2.1869999999999998</c:v>
                </c:pt>
                <c:pt idx="18652">
                  <c:v>-2.1869999999999998</c:v>
                </c:pt>
                <c:pt idx="18653">
                  <c:v>-2.25</c:v>
                </c:pt>
                <c:pt idx="18654">
                  <c:v>-2.1869999999999998</c:v>
                </c:pt>
                <c:pt idx="18655">
                  <c:v>-2.25</c:v>
                </c:pt>
                <c:pt idx="18656">
                  <c:v>-2.25</c:v>
                </c:pt>
                <c:pt idx="18657">
                  <c:v>-2.25</c:v>
                </c:pt>
                <c:pt idx="18658">
                  <c:v>-2.25</c:v>
                </c:pt>
                <c:pt idx="18659">
                  <c:v>-2.25</c:v>
                </c:pt>
                <c:pt idx="18660">
                  <c:v>-2.25</c:v>
                </c:pt>
                <c:pt idx="18661">
                  <c:v>-2.25</c:v>
                </c:pt>
                <c:pt idx="18662">
                  <c:v>-2.25</c:v>
                </c:pt>
                <c:pt idx="18663">
                  <c:v>-2.25</c:v>
                </c:pt>
                <c:pt idx="18664">
                  <c:v>-2.25</c:v>
                </c:pt>
                <c:pt idx="18665">
                  <c:v>-2.25</c:v>
                </c:pt>
                <c:pt idx="18666">
                  <c:v>-2.25</c:v>
                </c:pt>
                <c:pt idx="18667">
                  <c:v>-2.25</c:v>
                </c:pt>
                <c:pt idx="18668">
                  <c:v>-2.25</c:v>
                </c:pt>
                <c:pt idx="18669">
                  <c:v>-2.1869999999999998</c:v>
                </c:pt>
                <c:pt idx="18670">
                  <c:v>-2.25</c:v>
                </c:pt>
                <c:pt idx="18671">
                  <c:v>-2.1869999999999998</c:v>
                </c:pt>
                <c:pt idx="18672">
                  <c:v>-2.25</c:v>
                </c:pt>
                <c:pt idx="18673">
                  <c:v>-2.1869999999999998</c:v>
                </c:pt>
                <c:pt idx="18674">
                  <c:v>-2.1869999999999998</c:v>
                </c:pt>
                <c:pt idx="18675">
                  <c:v>-2.25</c:v>
                </c:pt>
                <c:pt idx="18676">
                  <c:v>-2.25</c:v>
                </c:pt>
                <c:pt idx="18677">
                  <c:v>-2.25</c:v>
                </c:pt>
                <c:pt idx="18678">
                  <c:v>-2.25</c:v>
                </c:pt>
                <c:pt idx="18679">
                  <c:v>-2.25</c:v>
                </c:pt>
                <c:pt idx="18680">
                  <c:v>-2.25</c:v>
                </c:pt>
                <c:pt idx="18681">
                  <c:v>-2.25</c:v>
                </c:pt>
                <c:pt idx="18682">
                  <c:v>-2.25</c:v>
                </c:pt>
                <c:pt idx="18683">
                  <c:v>-2.25</c:v>
                </c:pt>
                <c:pt idx="18684">
                  <c:v>-2.25</c:v>
                </c:pt>
                <c:pt idx="18685">
                  <c:v>-2.3119999999999998</c:v>
                </c:pt>
                <c:pt idx="18686">
                  <c:v>-2.25</c:v>
                </c:pt>
                <c:pt idx="18687">
                  <c:v>-2.25</c:v>
                </c:pt>
                <c:pt idx="18688">
                  <c:v>-2.3119999999999998</c:v>
                </c:pt>
                <c:pt idx="18689">
                  <c:v>-2.3119999999999998</c:v>
                </c:pt>
                <c:pt idx="18690">
                  <c:v>-2.25</c:v>
                </c:pt>
                <c:pt idx="18691">
                  <c:v>-2.25</c:v>
                </c:pt>
                <c:pt idx="18692">
                  <c:v>-2.3119999999999998</c:v>
                </c:pt>
                <c:pt idx="18693">
                  <c:v>-2.3119999999999998</c:v>
                </c:pt>
                <c:pt idx="18694">
                  <c:v>-2.25</c:v>
                </c:pt>
                <c:pt idx="18695">
                  <c:v>-2.25</c:v>
                </c:pt>
                <c:pt idx="18696">
                  <c:v>-2.25</c:v>
                </c:pt>
                <c:pt idx="18697">
                  <c:v>-2.25</c:v>
                </c:pt>
                <c:pt idx="18698">
                  <c:v>-2.25</c:v>
                </c:pt>
                <c:pt idx="18699">
                  <c:v>-2.25</c:v>
                </c:pt>
                <c:pt idx="18700">
                  <c:v>-2.25</c:v>
                </c:pt>
                <c:pt idx="18701">
                  <c:v>-2.25</c:v>
                </c:pt>
                <c:pt idx="18702">
                  <c:v>-2.25</c:v>
                </c:pt>
                <c:pt idx="18703">
                  <c:v>-2.25</c:v>
                </c:pt>
                <c:pt idx="18704">
                  <c:v>-2.25</c:v>
                </c:pt>
                <c:pt idx="18705">
                  <c:v>-2.25</c:v>
                </c:pt>
                <c:pt idx="18706">
                  <c:v>-2.1869999999999998</c:v>
                </c:pt>
                <c:pt idx="18707">
                  <c:v>-2.1869999999999998</c:v>
                </c:pt>
                <c:pt idx="18708">
                  <c:v>-2.1869999999999998</c:v>
                </c:pt>
                <c:pt idx="18709">
                  <c:v>-2.1869999999999998</c:v>
                </c:pt>
                <c:pt idx="18710">
                  <c:v>-2.1869999999999998</c:v>
                </c:pt>
                <c:pt idx="18711">
                  <c:v>-2.1869999999999998</c:v>
                </c:pt>
                <c:pt idx="18712">
                  <c:v>-2.1869999999999998</c:v>
                </c:pt>
                <c:pt idx="18713">
                  <c:v>-2.1869999999999998</c:v>
                </c:pt>
                <c:pt idx="18714">
                  <c:v>-2.1869999999999998</c:v>
                </c:pt>
                <c:pt idx="18715">
                  <c:v>-2.1869999999999998</c:v>
                </c:pt>
                <c:pt idx="18716">
                  <c:v>-2.1869999999999998</c:v>
                </c:pt>
                <c:pt idx="18717">
                  <c:v>-2.1869999999999998</c:v>
                </c:pt>
                <c:pt idx="18718">
                  <c:v>-2.1869999999999998</c:v>
                </c:pt>
                <c:pt idx="18719">
                  <c:v>-2.1869999999999998</c:v>
                </c:pt>
                <c:pt idx="18720">
                  <c:v>-2.1869999999999998</c:v>
                </c:pt>
                <c:pt idx="18721">
                  <c:v>-2.1869999999999998</c:v>
                </c:pt>
                <c:pt idx="18722">
                  <c:v>-2.1869999999999998</c:v>
                </c:pt>
                <c:pt idx="18723">
                  <c:v>-2.1869999999999998</c:v>
                </c:pt>
                <c:pt idx="18724">
                  <c:v>-2.1869999999999998</c:v>
                </c:pt>
                <c:pt idx="18725">
                  <c:v>-2.1869999999999998</c:v>
                </c:pt>
                <c:pt idx="18726">
                  <c:v>-2.1869999999999998</c:v>
                </c:pt>
                <c:pt idx="18727">
                  <c:v>-2.1869999999999998</c:v>
                </c:pt>
                <c:pt idx="18728">
                  <c:v>-2.1869999999999998</c:v>
                </c:pt>
                <c:pt idx="18729">
                  <c:v>-2.125</c:v>
                </c:pt>
                <c:pt idx="18730">
                  <c:v>-2.1869999999999998</c:v>
                </c:pt>
                <c:pt idx="18731">
                  <c:v>-2.1869999999999998</c:v>
                </c:pt>
                <c:pt idx="18732">
                  <c:v>-2.1869999999999998</c:v>
                </c:pt>
                <c:pt idx="18733">
                  <c:v>-2.1869999999999998</c:v>
                </c:pt>
                <c:pt idx="18734">
                  <c:v>-2.1869999999999998</c:v>
                </c:pt>
                <c:pt idx="18735">
                  <c:v>-2.1869999999999998</c:v>
                </c:pt>
                <c:pt idx="18736">
                  <c:v>-2.125</c:v>
                </c:pt>
                <c:pt idx="18737">
                  <c:v>-2.1869999999999998</c:v>
                </c:pt>
                <c:pt idx="18738">
                  <c:v>-2.1869999999999998</c:v>
                </c:pt>
                <c:pt idx="18739">
                  <c:v>-2.1869999999999998</c:v>
                </c:pt>
                <c:pt idx="18740">
                  <c:v>-2.125</c:v>
                </c:pt>
                <c:pt idx="18741">
                  <c:v>-2.1869999999999998</c:v>
                </c:pt>
                <c:pt idx="18742">
                  <c:v>-2.1869999999999998</c:v>
                </c:pt>
                <c:pt idx="18743">
                  <c:v>-2.1869999999999998</c:v>
                </c:pt>
                <c:pt idx="18744">
                  <c:v>-2.1869999999999998</c:v>
                </c:pt>
                <c:pt idx="18745">
                  <c:v>-2.1869999999999998</c:v>
                </c:pt>
                <c:pt idx="18746">
                  <c:v>-2.1869999999999998</c:v>
                </c:pt>
                <c:pt idx="18747">
                  <c:v>-2.1869999999999998</c:v>
                </c:pt>
                <c:pt idx="18748">
                  <c:v>-2.1869999999999998</c:v>
                </c:pt>
                <c:pt idx="18749">
                  <c:v>-2.1869999999999998</c:v>
                </c:pt>
                <c:pt idx="18750">
                  <c:v>-2.1869999999999998</c:v>
                </c:pt>
                <c:pt idx="18751">
                  <c:v>-2.1869999999999998</c:v>
                </c:pt>
                <c:pt idx="18752">
                  <c:v>-2.1869999999999998</c:v>
                </c:pt>
                <c:pt idx="18753">
                  <c:v>-2.1869999999999998</c:v>
                </c:pt>
                <c:pt idx="18754">
                  <c:v>-2.1869999999999998</c:v>
                </c:pt>
                <c:pt idx="18755">
                  <c:v>-2.1869999999999998</c:v>
                </c:pt>
                <c:pt idx="18756">
                  <c:v>-2.1869999999999998</c:v>
                </c:pt>
                <c:pt idx="18757">
                  <c:v>-2.1869999999999998</c:v>
                </c:pt>
                <c:pt idx="18758">
                  <c:v>-2.1869999999999998</c:v>
                </c:pt>
                <c:pt idx="18759">
                  <c:v>-2.1869999999999998</c:v>
                </c:pt>
                <c:pt idx="18760">
                  <c:v>-2.1869999999999998</c:v>
                </c:pt>
                <c:pt idx="18761">
                  <c:v>-2.1869999999999998</c:v>
                </c:pt>
                <c:pt idx="18762">
                  <c:v>-2.1869999999999998</c:v>
                </c:pt>
                <c:pt idx="18763">
                  <c:v>-2.1869999999999998</c:v>
                </c:pt>
                <c:pt idx="18764">
                  <c:v>-2.125</c:v>
                </c:pt>
                <c:pt idx="18765">
                  <c:v>-2.125</c:v>
                </c:pt>
                <c:pt idx="18766">
                  <c:v>-2.125</c:v>
                </c:pt>
                <c:pt idx="18767">
                  <c:v>-2.125</c:v>
                </c:pt>
                <c:pt idx="18768">
                  <c:v>-2.0619999999999998</c:v>
                </c:pt>
                <c:pt idx="18769">
                  <c:v>-2.125</c:v>
                </c:pt>
                <c:pt idx="18770">
                  <c:v>-2.125</c:v>
                </c:pt>
                <c:pt idx="18771">
                  <c:v>-2.125</c:v>
                </c:pt>
                <c:pt idx="18772">
                  <c:v>-2.125</c:v>
                </c:pt>
                <c:pt idx="18773">
                  <c:v>-2.125</c:v>
                </c:pt>
                <c:pt idx="18774">
                  <c:v>-2.125</c:v>
                </c:pt>
                <c:pt idx="18775">
                  <c:v>-2.125</c:v>
                </c:pt>
                <c:pt idx="18776">
                  <c:v>-2.125</c:v>
                </c:pt>
                <c:pt idx="18777">
                  <c:v>-2.125</c:v>
                </c:pt>
                <c:pt idx="18778">
                  <c:v>-2.125</c:v>
                </c:pt>
                <c:pt idx="18779">
                  <c:v>-2.125</c:v>
                </c:pt>
                <c:pt idx="18780">
                  <c:v>-2.0619999999999998</c:v>
                </c:pt>
                <c:pt idx="18781">
                  <c:v>-2.125</c:v>
                </c:pt>
                <c:pt idx="18782">
                  <c:v>-2.125</c:v>
                </c:pt>
                <c:pt idx="18783">
                  <c:v>-2.125</c:v>
                </c:pt>
                <c:pt idx="18784">
                  <c:v>-2.0619999999999998</c:v>
                </c:pt>
                <c:pt idx="18785">
                  <c:v>-2.125</c:v>
                </c:pt>
                <c:pt idx="18786">
                  <c:v>-2.0619999999999998</c:v>
                </c:pt>
                <c:pt idx="18787">
                  <c:v>-2.0619999999999998</c:v>
                </c:pt>
                <c:pt idx="18788">
                  <c:v>-2.0619999999999998</c:v>
                </c:pt>
                <c:pt idx="18789">
                  <c:v>-2.0619999999999998</c:v>
                </c:pt>
                <c:pt idx="18790">
                  <c:v>-2.125</c:v>
                </c:pt>
                <c:pt idx="18791">
                  <c:v>-2.0619999999999998</c:v>
                </c:pt>
                <c:pt idx="18792">
                  <c:v>-2.125</c:v>
                </c:pt>
                <c:pt idx="18793">
                  <c:v>-2.125</c:v>
                </c:pt>
                <c:pt idx="18794">
                  <c:v>-2.125</c:v>
                </c:pt>
                <c:pt idx="18795">
                  <c:v>-2.125</c:v>
                </c:pt>
                <c:pt idx="18796">
                  <c:v>-2.0619999999999998</c:v>
                </c:pt>
                <c:pt idx="18797">
                  <c:v>-2.125</c:v>
                </c:pt>
                <c:pt idx="18798">
                  <c:v>-2.125</c:v>
                </c:pt>
                <c:pt idx="18799">
                  <c:v>-2.125</c:v>
                </c:pt>
                <c:pt idx="18800">
                  <c:v>-2.125</c:v>
                </c:pt>
                <c:pt idx="18801">
                  <c:v>-2.125</c:v>
                </c:pt>
                <c:pt idx="18802">
                  <c:v>-2.125</c:v>
                </c:pt>
                <c:pt idx="18803">
                  <c:v>-2.125</c:v>
                </c:pt>
                <c:pt idx="18804">
                  <c:v>-2.125</c:v>
                </c:pt>
                <c:pt idx="18805">
                  <c:v>-2.125</c:v>
                </c:pt>
                <c:pt idx="18806">
                  <c:v>-2.125</c:v>
                </c:pt>
                <c:pt idx="18807">
                  <c:v>-2.125</c:v>
                </c:pt>
                <c:pt idx="18808">
                  <c:v>-2.125</c:v>
                </c:pt>
                <c:pt idx="18809">
                  <c:v>-2.125</c:v>
                </c:pt>
                <c:pt idx="18810">
                  <c:v>-2.0619999999999998</c:v>
                </c:pt>
                <c:pt idx="18811">
                  <c:v>-2.125</c:v>
                </c:pt>
                <c:pt idx="18812">
                  <c:v>-2.0619999999999998</c:v>
                </c:pt>
                <c:pt idx="18813">
                  <c:v>-2.0619999999999998</c:v>
                </c:pt>
                <c:pt idx="18814">
                  <c:v>-2.0619999999999998</c:v>
                </c:pt>
                <c:pt idx="18815">
                  <c:v>-2.0619999999999998</c:v>
                </c:pt>
                <c:pt idx="18816">
                  <c:v>-2.0619999999999998</c:v>
                </c:pt>
                <c:pt idx="18817">
                  <c:v>-2.0619999999999998</c:v>
                </c:pt>
                <c:pt idx="18818">
                  <c:v>-2.0619999999999998</c:v>
                </c:pt>
                <c:pt idx="18819">
                  <c:v>-2.0619999999999998</c:v>
                </c:pt>
                <c:pt idx="18820">
                  <c:v>-2.0619999999999998</c:v>
                </c:pt>
                <c:pt idx="18821">
                  <c:v>-2.0619999999999998</c:v>
                </c:pt>
                <c:pt idx="18822">
                  <c:v>-2.0619999999999998</c:v>
                </c:pt>
                <c:pt idx="18823">
                  <c:v>-2.0619999999999998</c:v>
                </c:pt>
                <c:pt idx="18824">
                  <c:v>-2.0619999999999998</c:v>
                </c:pt>
                <c:pt idx="18825">
                  <c:v>-2.0619999999999998</c:v>
                </c:pt>
                <c:pt idx="18826">
                  <c:v>-2.0619999999999998</c:v>
                </c:pt>
                <c:pt idx="18827">
                  <c:v>-2.0619999999999998</c:v>
                </c:pt>
                <c:pt idx="18828">
                  <c:v>-2.0619999999999998</c:v>
                </c:pt>
                <c:pt idx="18829">
                  <c:v>-2.0619999999999998</c:v>
                </c:pt>
                <c:pt idx="18830">
                  <c:v>-2.0619999999999998</c:v>
                </c:pt>
                <c:pt idx="18831">
                  <c:v>-2.125</c:v>
                </c:pt>
                <c:pt idx="18832">
                  <c:v>-2.0619999999999998</c:v>
                </c:pt>
                <c:pt idx="18833">
                  <c:v>-2.125</c:v>
                </c:pt>
                <c:pt idx="18834">
                  <c:v>-2.125</c:v>
                </c:pt>
                <c:pt idx="18835">
                  <c:v>-2.0619999999999998</c:v>
                </c:pt>
                <c:pt idx="18836">
                  <c:v>-2.125</c:v>
                </c:pt>
                <c:pt idx="18837">
                  <c:v>-2.125</c:v>
                </c:pt>
                <c:pt idx="18838">
                  <c:v>-2.125</c:v>
                </c:pt>
                <c:pt idx="18839">
                  <c:v>-2.125</c:v>
                </c:pt>
                <c:pt idx="18840">
                  <c:v>-2.125</c:v>
                </c:pt>
                <c:pt idx="18841">
                  <c:v>-2.125</c:v>
                </c:pt>
                <c:pt idx="18842">
                  <c:v>-2.125</c:v>
                </c:pt>
                <c:pt idx="18843">
                  <c:v>-2.125</c:v>
                </c:pt>
                <c:pt idx="18844">
                  <c:v>-2.125</c:v>
                </c:pt>
                <c:pt idx="18845">
                  <c:v>-2.125</c:v>
                </c:pt>
                <c:pt idx="18846">
                  <c:v>-2.125</c:v>
                </c:pt>
                <c:pt idx="18847">
                  <c:v>-2.125</c:v>
                </c:pt>
                <c:pt idx="18848">
                  <c:v>-2.125</c:v>
                </c:pt>
                <c:pt idx="18849">
                  <c:v>-2.125</c:v>
                </c:pt>
                <c:pt idx="18850">
                  <c:v>-2.125</c:v>
                </c:pt>
                <c:pt idx="18851">
                  <c:v>-2.125</c:v>
                </c:pt>
                <c:pt idx="18852">
                  <c:v>-2.125</c:v>
                </c:pt>
                <c:pt idx="18853">
                  <c:v>-2.125</c:v>
                </c:pt>
                <c:pt idx="18854">
                  <c:v>-2.125</c:v>
                </c:pt>
                <c:pt idx="18855">
                  <c:v>-2.125</c:v>
                </c:pt>
                <c:pt idx="18856">
                  <c:v>-2.125</c:v>
                </c:pt>
                <c:pt idx="18857">
                  <c:v>-2.125</c:v>
                </c:pt>
                <c:pt idx="18858">
                  <c:v>-2.0619999999999998</c:v>
                </c:pt>
                <c:pt idx="18859">
                  <c:v>-2.0619999999999998</c:v>
                </c:pt>
                <c:pt idx="18860">
                  <c:v>-2.0619999999999998</c:v>
                </c:pt>
                <c:pt idx="18861">
                  <c:v>-2.0619999999999998</c:v>
                </c:pt>
                <c:pt idx="18862">
                  <c:v>-2.0619999999999998</c:v>
                </c:pt>
                <c:pt idx="18863">
                  <c:v>-2.0619999999999998</c:v>
                </c:pt>
                <c:pt idx="18864">
                  <c:v>-2.0619999999999998</c:v>
                </c:pt>
                <c:pt idx="18865">
                  <c:v>-2.0619999999999998</c:v>
                </c:pt>
                <c:pt idx="18866">
                  <c:v>-2.0619999999999998</c:v>
                </c:pt>
                <c:pt idx="18867">
                  <c:v>-2.0619999999999998</c:v>
                </c:pt>
                <c:pt idx="18868">
                  <c:v>-2.0619999999999998</c:v>
                </c:pt>
                <c:pt idx="18869">
                  <c:v>-2.0619999999999998</c:v>
                </c:pt>
                <c:pt idx="18870">
                  <c:v>-2.0619999999999998</c:v>
                </c:pt>
                <c:pt idx="18871">
                  <c:v>-2.0619999999999998</c:v>
                </c:pt>
                <c:pt idx="18872">
                  <c:v>-2.0619999999999998</c:v>
                </c:pt>
                <c:pt idx="18873">
                  <c:v>-2.0619999999999998</c:v>
                </c:pt>
                <c:pt idx="18874">
                  <c:v>-2.0619999999999998</c:v>
                </c:pt>
                <c:pt idx="18875">
                  <c:v>-2.0619999999999998</c:v>
                </c:pt>
                <c:pt idx="18876">
                  <c:v>-2.0619999999999998</c:v>
                </c:pt>
                <c:pt idx="18877">
                  <c:v>-2.0619999999999998</c:v>
                </c:pt>
                <c:pt idx="18878">
                  <c:v>-2.0619999999999998</c:v>
                </c:pt>
                <c:pt idx="18879">
                  <c:v>-2.0619999999999998</c:v>
                </c:pt>
                <c:pt idx="18880">
                  <c:v>-2.0619999999999998</c:v>
                </c:pt>
                <c:pt idx="18881">
                  <c:v>-2.0619999999999998</c:v>
                </c:pt>
                <c:pt idx="18882">
                  <c:v>-2.0619999999999998</c:v>
                </c:pt>
                <c:pt idx="18883">
                  <c:v>-2.0619999999999998</c:v>
                </c:pt>
                <c:pt idx="18884">
                  <c:v>-2.0619999999999998</c:v>
                </c:pt>
                <c:pt idx="18885">
                  <c:v>-2.0619999999999998</c:v>
                </c:pt>
                <c:pt idx="18886">
                  <c:v>-2.0619999999999998</c:v>
                </c:pt>
                <c:pt idx="18887">
                  <c:v>-2.0619999999999998</c:v>
                </c:pt>
                <c:pt idx="18888">
                  <c:v>-2.0619999999999998</c:v>
                </c:pt>
                <c:pt idx="18889">
                  <c:v>-2.0619999999999998</c:v>
                </c:pt>
                <c:pt idx="18890">
                  <c:v>-2.0619999999999998</c:v>
                </c:pt>
                <c:pt idx="18891">
                  <c:v>-2.0619999999999998</c:v>
                </c:pt>
                <c:pt idx="18892">
                  <c:v>-2.0619999999999998</c:v>
                </c:pt>
                <c:pt idx="18893">
                  <c:v>-2.0619999999999998</c:v>
                </c:pt>
                <c:pt idx="18894">
                  <c:v>-2.0619999999999998</c:v>
                </c:pt>
                <c:pt idx="18895">
                  <c:v>-2.0619999999999998</c:v>
                </c:pt>
                <c:pt idx="18896">
                  <c:v>-2.0619999999999998</c:v>
                </c:pt>
                <c:pt idx="18897">
                  <c:v>-2.0619999999999998</c:v>
                </c:pt>
                <c:pt idx="18898">
                  <c:v>-2.0619999999999998</c:v>
                </c:pt>
                <c:pt idx="18899">
                  <c:v>-2.0619999999999998</c:v>
                </c:pt>
                <c:pt idx="18900">
                  <c:v>-2.125</c:v>
                </c:pt>
                <c:pt idx="18901">
                  <c:v>-2.0619999999999998</c:v>
                </c:pt>
                <c:pt idx="18902">
                  <c:v>-2.0619999999999998</c:v>
                </c:pt>
                <c:pt idx="18903">
                  <c:v>-2.125</c:v>
                </c:pt>
                <c:pt idx="18904">
                  <c:v>-2.125</c:v>
                </c:pt>
                <c:pt idx="18905">
                  <c:v>-2.125</c:v>
                </c:pt>
                <c:pt idx="18906">
                  <c:v>-2.125</c:v>
                </c:pt>
                <c:pt idx="18907">
                  <c:v>-2.125</c:v>
                </c:pt>
                <c:pt idx="18908">
                  <c:v>-2.125</c:v>
                </c:pt>
                <c:pt idx="18909">
                  <c:v>-2.125</c:v>
                </c:pt>
                <c:pt idx="18910">
                  <c:v>-2.125</c:v>
                </c:pt>
                <c:pt idx="18911">
                  <c:v>-2.125</c:v>
                </c:pt>
                <c:pt idx="18912">
                  <c:v>-2.125</c:v>
                </c:pt>
                <c:pt idx="18913">
                  <c:v>-2.125</c:v>
                </c:pt>
                <c:pt idx="18914">
                  <c:v>-2.125</c:v>
                </c:pt>
                <c:pt idx="18915">
                  <c:v>-2.125</c:v>
                </c:pt>
                <c:pt idx="18916">
                  <c:v>-2.125</c:v>
                </c:pt>
                <c:pt idx="18917">
                  <c:v>-2.125</c:v>
                </c:pt>
                <c:pt idx="18918">
                  <c:v>-2.125</c:v>
                </c:pt>
                <c:pt idx="18919">
                  <c:v>-2.125</c:v>
                </c:pt>
                <c:pt idx="18920">
                  <c:v>-2.125</c:v>
                </c:pt>
                <c:pt idx="18921">
                  <c:v>-2.125</c:v>
                </c:pt>
                <c:pt idx="18922">
                  <c:v>-2.125</c:v>
                </c:pt>
                <c:pt idx="18923">
                  <c:v>-2.125</c:v>
                </c:pt>
                <c:pt idx="18924">
                  <c:v>-2.125</c:v>
                </c:pt>
                <c:pt idx="18925">
                  <c:v>-2.125</c:v>
                </c:pt>
                <c:pt idx="18926">
                  <c:v>-2.125</c:v>
                </c:pt>
                <c:pt idx="18927">
                  <c:v>-2.125</c:v>
                </c:pt>
                <c:pt idx="18928">
                  <c:v>-2.0619999999999998</c:v>
                </c:pt>
                <c:pt idx="18929">
                  <c:v>-2.0619999999999998</c:v>
                </c:pt>
                <c:pt idx="18930">
                  <c:v>-2.125</c:v>
                </c:pt>
                <c:pt idx="18931">
                  <c:v>-2.0619999999999998</c:v>
                </c:pt>
                <c:pt idx="18932">
                  <c:v>-2.0619999999999998</c:v>
                </c:pt>
                <c:pt idx="18933">
                  <c:v>-2.0619999999999998</c:v>
                </c:pt>
                <c:pt idx="18934">
                  <c:v>-2.0619999999999998</c:v>
                </c:pt>
                <c:pt idx="18935">
                  <c:v>-2.0619999999999998</c:v>
                </c:pt>
                <c:pt idx="18936">
                  <c:v>-2.0619999999999998</c:v>
                </c:pt>
                <c:pt idx="18937">
                  <c:v>-2.0619999999999998</c:v>
                </c:pt>
                <c:pt idx="18938">
                  <c:v>-2.0619999999999998</c:v>
                </c:pt>
                <c:pt idx="18939">
                  <c:v>-2.0619999999999998</c:v>
                </c:pt>
                <c:pt idx="18940">
                  <c:v>-2.0619999999999998</c:v>
                </c:pt>
                <c:pt idx="18941">
                  <c:v>-2.0619999999999998</c:v>
                </c:pt>
                <c:pt idx="18942">
                  <c:v>-2.0619999999999998</c:v>
                </c:pt>
                <c:pt idx="18943">
                  <c:v>-2</c:v>
                </c:pt>
                <c:pt idx="18944">
                  <c:v>-2</c:v>
                </c:pt>
                <c:pt idx="18945">
                  <c:v>-2</c:v>
                </c:pt>
                <c:pt idx="18946">
                  <c:v>-2</c:v>
                </c:pt>
                <c:pt idx="18947">
                  <c:v>-2</c:v>
                </c:pt>
                <c:pt idx="18948">
                  <c:v>-2</c:v>
                </c:pt>
                <c:pt idx="18949">
                  <c:v>-2</c:v>
                </c:pt>
                <c:pt idx="18950">
                  <c:v>-1.9370000000000001</c:v>
                </c:pt>
                <c:pt idx="18951">
                  <c:v>-1.9370000000000001</c:v>
                </c:pt>
                <c:pt idx="18952">
                  <c:v>-1.9370000000000001</c:v>
                </c:pt>
                <c:pt idx="18953">
                  <c:v>-1.9370000000000001</c:v>
                </c:pt>
                <c:pt idx="18954">
                  <c:v>-1.9370000000000001</c:v>
                </c:pt>
                <c:pt idx="18955">
                  <c:v>-1.9370000000000001</c:v>
                </c:pt>
                <c:pt idx="18956">
                  <c:v>-1.9370000000000001</c:v>
                </c:pt>
                <c:pt idx="18957">
                  <c:v>-1.875</c:v>
                </c:pt>
                <c:pt idx="18958">
                  <c:v>-1.9370000000000001</c:v>
                </c:pt>
                <c:pt idx="18959">
                  <c:v>-1.875</c:v>
                </c:pt>
                <c:pt idx="18960">
                  <c:v>-1.875</c:v>
                </c:pt>
                <c:pt idx="18961">
                  <c:v>-1.875</c:v>
                </c:pt>
                <c:pt idx="18962">
                  <c:v>-1.875</c:v>
                </c:pt>
                <c:pt idx="18963">
                  <c:v>-1.875</c:v>
                </c:pt>
                <c:pt idx="18964">
                  <c:v>-1.875</c:v>
                </c:pt>
                <c:pt idx="18965">
                  <c:v>-1.875</c:v>
                </c:pt>
                <c:pt idx="18966">
                  <c:v>-1.8120000000000001</c:v>
                </c:pt>
                <c:pt idx="18967">
                  <c:v>-1.8120000000000001</c:v>
                </c:pt>
                <c:pt idx="18968">
                  <c:v>-1.8120000000000001</c:v>
                </c:pt>
                <c:pt idx="18969">
                  <c:v>-1.8120000000000001</c:v>
                </c:pt>
                <c:pt idx="18970">
                  <c:v>-1.8120000000000001</c:v>
                </c:pt>
                <c:pt idx="18971">
                  <c:v>-1.8120000000000001</c:v>
                </c:pt>
                <c:pt idx="18972">
                  <c:v>-1.8120000000000001</c:v>
                </c:pt>
                <c:pt idx="18973">
                  <c:v>-1.8120000000000001</c:v>
                </c:pt>
                <c:pt idx="18974">
                  <c:v>-1.8120000000000001</c:v>
                </c:pt>
                <c:pt idx="18975">
                  <c:v>-1.75</c:v>
                </c:pt>
                <c:pt idx="18976">
                  <c:v>-1.75</c:v>
                </c:pt>
                <c:pt idx="18977">
                  <c:v>-1.75</c:v>
                </c:pt>
                <c:pt idx="18978">
                  <c:v>-1.75</c:v>
                </c:pt>
                <c:pt idx="18979">
                  <c:v>-1.75</c:v>
                </c:pt>
                <c:pt idx="18980">
                  <c:v>-1.75</c:v>
                </c:pt>
                <c:pt idx="18981">
                  <c:v>-1.75</c:v>
                </c:pt>
                <c:pt idx="18982">
                  <c:v>-1.75</c:v>
                </c:pt>
                <c:pt idx="18983">
                  <c:v>-1.75</c:v>
                </c:pt>
                <c:pt idx="18984">
                  <c:v>-1.6870000000000001</c:v>
                </c:pt>
                <c:pt idx="18985">
                  <c:v>-1.6870000000000001</c:v>
                </c:pt>
                <c:pt idx="18986">
                  <c:v>-1.6870000000000001</c:v>
                </c:pt>
                <c:pt idx="18987">
                  <c:v>-1.6870000000000001</c:v>
                </c:pt>
                <c:pt idx="18988">
                  <c:v>-1.6870000000000001</c:v>
                </c:pt>
                <c:pt idx="18989">
                  <c:v>-1.6870000000000001</c:v>
                </c:pt>
                <c:pt idx="18990">
                  <c:v>-1.625</c:v>
                </c:pt>
                <c:pt idx="18991">
                  <c:v>-1.6870000000000001</c:v>
                </c:pt>
                <c:pt idx="18992">
                  <c:v>-1.625</c:v>
                </c:pt>
                <c:pt idx="18993">
                  <c:v>-1.625</c:v>
                </c:pt>
                <c:pt idx="18994">
                  <c:v>-1.625</c:v>
                </c:pt>
                <c:pt idx="18995">
                  <c:v>-1.6870000000000001</c:v>
                </c:pt>
                <c:pt idx="18996">
                  <c:v>-1.6870000000000001</c:v>
                </c:pt>
                <c:pt idx="18997">
                  <c:v>-1.6870000000000001</c:v>
                </c:pt>
                <c:pt idx="18998">
                  <c:v>-1.6870000000000001</c:v>
                </c:pt>
                <c:pt idx="18999">
                  <c:v>-1.6870000000000001</c:v>
                </c:pt>
                <c:pt idx="19000">
                  <c:v>-1.6870000000000001</c:v>
                </c:pt>
                <c:pt idx="19001">
                  <c:v>-1.6870000000000001</c:v>
                </c:pt>
                <c:pt idx="19002">
                  <c:v>-1.6870000000000001</c:v>
                </c:pt>
                <c:pt idx="19003">
                  <c:v>-1.6870000000000001</c:v>
                </c:pt>
                <c:pt idx="19004">
                  <c:v>-1.6870000000000001</c:v>
                </c:pt>
                <c:pt idx="19005">
                  <c:v>-1.6870000000000001</c:v>
                </c:pt>
                <c:pt idx="19006">
                  <c:v>-1.6870000000000001</c:v>
                </c:pt>
                <c:pt idx="19007">
                  <c:v>-1.6870000000000001</c:v>
                </c:pt>
                <c:pt idx="19008">
                  <c:v>-1.6870000000000001</c:v>
                </c:pt>
                <c:pt idx="19009">
                  <c:v>-1.6870000000000001</c:v>
                </c:pt>
                <c:pt idx="19010">
                  <c:v>-1.6870000000000001</c:v>
                </c:pt>
                <c:pt idx="19011">
                  <c:v>-1.6870000000000001</c:v>
                </c:pt>
                <c:pt idx="19012">
                  <c:v>-1.6870000000000001</c:v>
                </c:pt>
                <c:pt idx="19013">
                  <c:v>-1.75</c:v>
                </c:pt>
                <c:pt idx="19014">
                  <c:v>-1.75</c:v>
                </c:pt>
                <c:pt idx="19015">
                  <c:v>-1.6870000000000001</c:v>
                </c:pt>
                <c:pt idx="19016">
                  <c:v>-1.6870000000000001</c:v>
                </c:pt>
                <c:pt idx="19017">
                  <c:v>-1.75</c:v>
                </c:pt>
                <c:pt idx="19018">
                  <c:v>-1.75</c:v>
                </c:pt>
                <c:pt idx="19019">
                  <c:v>-1.75</c:v>
                </c:pt>
                <c:pt idx="19020">
                  <c:v>-1.75</c:v>
                </c:pt>
                <c:pt idx="19021">
                  <c:v>-1.6870000000000001</c:v>
                </c:pt>
                <c:pt idx="19022">
                  <c:v>-1.75</c:v>
                </c:pt>
                <c:pt idx="19023">
                  <c:v>-1.75</c:v>
                </c:pt>
                <c:pt idx="19024">
                  <c:v>-1.75</c:v>
                </c:pt>
                <c:pt idx="19025">
                  <c:v>-1.75</c:v>
                </c:pt>
                <c:pt idx="19026">
                  <c:v>-1.75</c:v>
                </c:pt>
                <c:pt idx="19027">
                  <c:v>-1.75</c:v>
                </c:pt>
                <c:pt idx="19028">
                  <c:v>-1.75</c:v>
                </c:pt>
                <c:pt idx="19029">
                  <c:v>-1.75</c:v>
                </c:pt>
                <c:pt idx="19030">
                  <c:v>-1.75</c:v>
                </c:pt>
                <c:pt idx="19031">
                  <c:v>-1.75</c:v>
                </c:pt>
                <c:pt idx="19032">
                  <c:v>-1.75</c:v>
                </c:pt>
                <c:pt idx="19033">
                  <c:v>-1.75</c:v>
                </c:pt>
                <c:pt idx="19034">
                  <c:v>-1.75</c:v>
                </c:pt>
                <c:pt idx="19035">
                  <c:v>-1.8120000000000001</c:v>
                </c:pt>
                <c:pt idx="19036">
                  <c:v>-1.8120000000000001</c:v>
                </c:pt>
                <c:pt idx="19037">
                  <c:v>-1.75</c:v>
                </c:pt>
                <c:pt idx="19038">
                  <c:v>-1.8120000000000001</c:v>
                </c:pt>
                <c:pt idx="19039">
                  <c:v>-1.75</c:v>
                </c:pt>
                <c:pt idx="19040">
                  <c:v>-1.8120000000000001</c:v>
                </c:pt>
                <c:pt idx="19041">
                  <c:v>-1.75</c:v>
                </c:pt>
                <c:pt idx="19042">
                  <c:v>-1.75</c:v>
                </c:pt>
                <c:pt idx="19043">
                  <c:v>-1.75</c:v>
                </c:pt>
                <c:pt idx="19044">
                  <c:v>-1.75</c:v>
                </c:pt>
                <c:pt idx="19045">
                  <c:v>-1.8120000000000001</c:v>
                </c:pt>
                <c:pt idx="19046">
                  <c:v>-1.75</c:v>
                </c:pt>
                <c:pt idx="19047">
                  <c:v>-1.75</c:v>
                </c:pt>
                <c:pt idx="19048">
                  <c:v>-1.8120000000000001</c:v>
                </c:pt>
                <c:pt idx="19049">
                  <c:v>-1.75</c:v>
                </c:pt>
                <c:pt idx="19050">
                  <c:v>-1.8120000000000001</c:v>
                </c:pt>
                <c:pt idx="19051">
                  <c:v>-1.75</c:v>
                </c:pt>
                <c:pt idx="19052">
                  <c:v>-1.75</c:v>
                </c:pt>
                <c:pt idx="19053">
                  <c:v>-1.8120000000000001</c:v>
                </c:pt>
                <c:pt idx="19054">
                  <c:v>-1.75</c:v>
                </c:pt>
                <c:pt idx="19055">
                  <c:v>-1.8120000000000001</c:v>
                </c:pt>
                <c:pt idx="19056">
                  <c:v>-1.8120000000000001</c:v>
                </c:pt>
                <c:pt idx="19057">
                  <c:v>-1.8120000000000001</c:v>
                </c:pt>
                <c:pt idx="19058">
                  <c:v>-1.8120000000000001</c:v>
                </c:pt>
                <c:pt idx="19059">
                  <c:v>-1.8120000000000001</c:v>
                </c:pt>
                <c:pt idx="19060">
                  <c:v>-1.8120000000000001</c:v>
                </c:pt>
                <c:pt idx="19061">
                  <c:v>-1.8120000000000001</c:v>
                </c:pt>
                <c:pt idx="19062">
                  <c:v>-1.8120000000000001</c:v>
                </c:pt>
                <c:pt idx="19063">
                  <c:v>-1.8120000000000001</c:v>
                </c:pt>
                <c:pt idx="19064">
                  <c:v>-1.8120000000000001</c:v>
                </c:pt>
                <c:pt idx="19065">
                  <c:v>-1.8120000000000001</c:v>
                </c:pt>
                <c:pt idx="19066">
                  <c:v>-1.8120000000000001</c:v>
                </c:pt>
                <c:pt idx="19067">
                  <c:v>-1.8120000000000001</c:v>
                </c:pt>
                <c:pt idx="19068">
                  <c:v>-1.8120000000000001</c:v>
                </c:pt>
                <c:pt idx="19069">
                  <c:v>-1.8120000000000001</c:v>
                </c:pt>
                <c:pt idx="19070">
                  <c:v>-1.8120000000000001</c:v>
                </c:pt>
                <c:pt idx="19071">
                  <c:v>-1.8120000000000001</c:v>
                </c:pt>
                <c:pt idx="19072">
                  <c:v>-1.8120000000000001</c:v>
                </c:pt>
                <c:pt idx="19073">
                  <c:v>-1.8120000000000001</c:v>
                </c:pt>
                <c:pt idx="19074">
                  <c:v>-1.75</c:v>
                </c:pt>
                <c:pt idx="19075">
                  <c:v>-1.75</c:v>
                </c:pt>
                <c:pt idx="19076">
                  <c:v>-1.75</c:v>
                </c:pt>
                <c:pt idx="19077">
                  <c:v>-1.75</c:v>
                </c:pt>
                <c:pt idx="19078">
                  <c:v>-1.75</c:v>
                </c:pt>
                <c:pt idx="19079">
                  <c:v>-1.8120000000000001</c:v>
                </c:pt>
                <c:pt idx="19080">
                  <c:v>-1.75</c:v>
                </c:pt>
                <c:pt idx="19081">
                  <c:v>-1.75</c:v>
                </c:pt>
                <c:pt idx="19082">
                  <c:v>-1.75</c:v>
                </c:pt>
                <c:pt idx="19083">
                  <c:v>-1.8120000000000001</c:v>
                </c:pt>
                <c:pt idx="19084">
                  <c:v>-1.75</c:v>
                </c:pt>
                <c:pt idx="19085">
                  <c:v>-1.75</c:v>
                </c:pt>
                <c:pt idx="19086">
                  <c:v>-1.75</c:v>
                </c:pt>
                <c:pt idx="19087">
                  <c:v>-1.8120000000000001</c:v>
                </c:pt>
                <c:pt idx="19088">
                  <c:v>-1.8120000000000001</c:v>
                </c:pt>
                <c:pt idx="19089">
                  <c:v>-1.8120000000000001</c:v>
                </c:pt>
                <c:pt idx="19090">
                  <c:v>-1.75</c:v>
                </c:pt>
                <c:pt idx="19091">
                  <c:v>-1.75</c:v>
                </c:pt>
                <c:pt idx="19092">
                  <c:v>-1.75</c:v>
                </c:pt>
                <c:pt idx="19093">
                  <c:v>-1.75</c:v>
                </c:pt>
                <c:pt idx="19094">
                  <c:v>-1.75</c:v>
                </c:pt>
                <c:pt idx="19095">
                  <c:v>-1.8120000000000001</c:v>
                </c:pt>
                <c:pt idx="19096">
                  <c:v>-1.8120000000000001</c:v>
                </c:pt>
                <c:pt idx="19097">
                  <c:v>-1.8120000000000001</c:v>
                </c:pt>
                <c:pt idx="19098">
                  <c:v>-1.8120000000000001</c:v>
                </c:pt>
                <c:pt idx="19099">
                  <c:v>-1.8120000000000001</c:v>
                </c:pt>
                <c:pt idx="19100">
                  <c:v>-1.75</c:v>
                </c:pt>
                <c:pt idx="19101">
                  <c:v>-1.75</c:v>
                </c:pt>
                <c:pt idx="19102">
                  <c:v>-1.8120000000000001</c:v>
                </c:pt>
                <c:pt idx="19103">
                  <c:v>-1.75</c:v>
                </c:pt>
                <c:pt idx="19104">
                  <c:v>-1.75</c:v>
                </c:pt>
                <c:pt idx="19105">
                  <c:v>-1.8120000000000001</c:v>
                </c:pt>
                <c:pt idx="19106">
                  <c:v>-1.8120000000000001</c:v>
                </c:pt>
                <c:pt idx="19107">
                  <c:v>-1.8120000000000001</c:v>
                </c:pt>
                <c:pt idx="19108">
                  <c:v>-1.75</c:v>
                </c:pt>
                <c:pt idx="19109">
                  <c:v>-1.75</c:v>
                </c:pt>
                <c:pt idx="19110">
                  <c:v>-1.8120000000000001</c:v>
                </c:pt>
                <c:pt idx="19111">
                  <c:v>-1.8120000000000001</c:v>
                </c:pt>
                <c:pt idx="19112">
                  <c:v>-1.75</c:v>
                </c:pt>
                <c:pt idx="19113">
                  <c:v>-1.75</c:v>
                </c:pt>
                <c:pt idx="19114">
                  <c:v>-1.75</c:v>
                </c:pt>
                <c:pt idx="19115">
                  <c:v>-1.75</c:v>
                </c:pt>
                <c:pt idx="19116">
                  <c:v>-1.75</c:v>
                </c:pt>
                <c:pt idx="19117">
                  <c:v>-1.8120000000000001</c:v>
                </c:pt>
                <c:pt idx="19118">
                  <c:v>-1.75</c:v>
                </c:pt>
                <c:pt idx="19119">
                  <c:v>-1.75</c:v>
                </c:pt>
                <c:pt idx="19120">
                  <c:v>-1.8120000000000001</c:v>
                </c:pt>
                <c:pt idx="19121">
                  <c:v>-1.75</c:v>
                </c:pt>
                <c:pt idx="19122">
                  <c:v>-1.75</c:v>
                </c:pt>
                <c:pt idx="19123">
                  <c:v>-1.75</c:v>
                </c:pt>
                <c:pt idx="19124">
                  <c:v>-1.8120000000000001</c:v>
                </c:pt>
                <c:pt idx="19125">
                  <c:v>-1.75</c:v>
                </c:pt>
                <c:pt idx="19126">
                  <c:v>-1.8120000000000001</c:v>
                </c:pt>
                <c:pt idx="19127">
                  <c:v>-1.8120000000000001</c:v>
                </c:pt>
                <c:pt idx="19128">
                  <c:v>-1.75</c:v>
                </c:pt>
                <c:pt idx="19129">
                  <c:v>-1.8120000000000001</c:v>
                </c:pt>
                <c:pt idx="19130">
                  <c:v>-1.75</c:v>
                </c:pt>
                <c:pt idx="19131">
                  <c:v>-1.75</c:v>
                </c:pt>
                <c:pt idx="19132">
                  <c:v>-1.75</c:v>
                </c:pt>
                <c:pt idx="19133">
                  <c:v>-1.75</c:v>
                </c:pt>
                <c:pt idx="19134">
                  <c:v>-1.8120000000000001</c:v>
                </c:pt>
                <c:pt idx="19135">
                  <c:v>-1.8120000000000001</c:v>
                </c:pt>
                <c:pt idx="19136">
                  <c:v>-1.8120000000000001</c:v>
                </c:pt>
                <c:pt idx="19137">
                  <c:v>-1.8120000000000001</c:v>
                </c:pt>
                <c:pt idx="19138">
                  <c:v>-1.8120000000000001</c:v>
                </c:pt>
                <c:pt idx="19139">
                  <c:v>-1.75</c:v>
                </c:pt>
                <c:pt idx="19140">
                  <c:v>-1.8120000000000001</c:v>
                </c:pt>
                <c:pt idx="19141">
                  <c:v>-1.75</c:v>
                </c:pt>
                <c:pt idx="19142">
                  <c:v>-1.8120000000000001</c:v>
                </c:pt>
                <c:pt idx="19143">
                  <c:v>-1.75</c:v>
                </c:pt>
                <c:pt idx="19144">
                  <c:v>-1.8120000000000001</c:v>
                </c:pt>
                <c:pt idx="19145">
                  <c:v>-1.8120000000000001</c:v>
                </c:pt>
                <c:pt idx="19146">
                  <c:v>-1.8120000000000001</c:v>
                </c:pt>
                <c:pt idx="19147">
                  <c:v>-1.8120000000000001</c:v>
                </c:pt>
                <c:pt idx="19148">
                  <c:v>-1.8120000000000001</c:v>
                </c:pt>
                <c:pt idx="19149">
                  <c:v>-1.8120000000000001</c:v>
                </c:pt>
                <c:pt idx="19150">
                  <c:v>-1.8120000000000001</c:v>
                </c:pt>
                <c:pt idx="19151">
                  <c:v>-1.8120000000000001</c:v>
                </c:pt>
                <c:pt idx="19152">
                  <c:v>-1.75</c:v>
                </c:pt>
                <c:pt idx="19153">
                  <c:v>-1.75</c:v>
                </c:pt>
                <c:pt idx="19154">
                  <c:v>-1.8120000000000001</c:v>
                </c:pt>
                <c:pt idx="19155">
                  <c:v>-1.8120000000000001</c:v>
                </c:pt>
                <c:pt idx="19156">
                  <c:v>-1.75</c:v>
                </c:pt>
                <c:pt idx="19157">
                  <c:v>-1.8120000000000001</c:v>
                </c:pt>
                <c:pt idx="19158">
                  <c:v>-1.75</c:v>
                </c:pt>
                <c:pt idx="19159">
                  <c:v>-1.75</c:v>
                </c:pt>
                <c:pt idx="19160">
                  <c:v>-1.75</c:v>
                </c:pt>
                <c:pt idx="19161">
                  <c:v>-1.75</c:v>
                </c:pt>
                <c:pt idx="19162">
                  <c:v>-1.75</c:v>
                </c:pt>
                <c:pt idx="19163">
                  <c:v>-1.8120000000000001</c:v>
                </c:pt>
                <c:pt idx="19164">
                  <c:v>-1.75</c:v>
                </c:pt>
                <c:pt idx="19165">
                  <c:v>-1.75</c:v>
                </c:pt>
                <c:pt idx="19166">
                  <c:v>-1.75</c:v>
                </c:pt>
                <c:pt idx="19167">
                  <c:v>-1.8120000000000001</c:v>
                </c:pt>
                <c:pt idx="19168">
                  <c:v>-1.75</c:v>
                </c:pt>
                <c:pt idx="19169">
                  <c:v>-1.75</c:v>
                </c:pt>
                <c:pt idx="19170">
                  <c:v>-1.75</c:v>
                </c:pt>
                <c:pt idx="19171">
                  <c:v>-1.75</c:v>
                </c:pt>
                <c:pt idx="19172">
                  <c:v>-1.75</c:v>
                </c:pt>
                <c:pt idx="19173">
                  <c:v>-1.75</c:v>
                </c:pt>
                <c:pt idx="19174">
                  <c:v>-1.75</c:v>
                </c:pt>
                <c:pt idx="19175">
                  <c:v>-1.75</c:v>
                </c:pt>
                <c:pt idx="19176">
                  <c:v>-1.75</c:v>
                </c:pt>
                <c:pt idx="19177">
                  <c:v>-1.75</c:v>
                </c:pt>
                <c:pt idx="19178">
                  <c:v>-1.75</c:v>
                </c:pt>
                <c:pt idx="19179">
                  <c:v>-1.75</c:v>
                </c:pt>
                <c:pt idx="19180">
                  <c:v>-1.75</c:v>
                </c:pt>
                <c:pt idx="19181">
                  <c:v>-1.75</c:v>
                </c:pt>
                <c:pt idx="19182">
                  <c:v>-1.75</c:v>
                </c:pt>
                <c:pt idx="19183">
                  <c:v>-1.75</c:v>
                </c:pt>
                <c:pt idx="19184">
                  <c:v>-1.6870000000000001</c:v>
                </c:pt>
                <c:pt idx="19185">
                  <c:v>-1.6870000000000001</c:v>
                </c:pt>
                <c:pt idx="19186">
                  <c:v>-1.75</c:v>
                </c:pt>
                <c:pt idx="19187">
                  <c:v>-1.6870000000000001</c:v>
                </c:pt>
                <c:pt idx="19188">
                  <c:v>-1.6870000000000001</c:v>
                </c:pt>
                <c:pt idx="19189">
                  <c:v>-1.6870000000000001</c:v>
                </c:pt>
                <c:pt idx="19190">
                  <c:v>-1.6870000000000001</c:v>
                </c:pt>
                <c:pt idx="19191">
                  <c:v>-1.6870000000000001</c:v>
                </c:pt>
                <c:pt idx="19192">
                  <c:v>-1.6870000000000001</c:v>
                </c:pt>
                <c:pt idx="19193">
                  <c:v>-1.6870000000000001</c:v>
                </c:pt>
                <c:pt idx="19194">
                  <c:v>-1.6870000000000001</c:v>
                </c:pt>
                <c:pt idx="19195">
                  <c:v>-1.6870000000000001</c:v>
                </c:pt>
                <c:pt idx="19196">
                  <c:v>-1.6870000000000001</c:v>
                </c:pt>
                <c:pt idx="19197">
                  <c:v>-1.6870000000000001</c:v>
                </c:pt>
                <c:pt idx="19198">
                  <c:v>-1.6870000000000001</c:v>
                </c:pt>
                <c:pt idx="19199">
                  <c:v>-1.6870000000000001</c:v>
                </c:pt>
                <c:pt idx="19200">
                  <c:v>-1.6870000000000001</c:v>
                </c:pt>
                <c:pt idx="19201">
                  <c:v>-1.6870000000000001</c:v>
                </c:pt>
                <c:pt idx="19202">
                  <c:v>-1.6870000000000001</c:v>
                </c:pt>
                <c:pt idx="19203">
                  <c:v>-1.6870000000000001</c:v>
                </c:pt>
                <c:pt idx="19204">
                  <c:v>-1.6870000000000001</c:v>
                </c:pt>
                <c:pt idx="19205">
                  <c:v>-1.6870000000000001</c:v>
                </c:pt>
                <c:pt idx="19206">
                  <c:v>-1.6870000000000001</c:v>
                </c:pt>
                <c:pt idx="19207">
                  <c:v>-1.6870000000000001</c:v>
                </c:pt>
                <c:pt idx="19208">
                  <c:v>-1.6870000000000001</c:v>
                </c:pt>
                <c:pt idx="19209">
                  <c:v>-1.6870000000000001</c:v>
                </c:pt>
                <c:pt idx="19210">
                  <c:v>-1.6870000000000001</c:v>
                </c:pt>
                <c:pt idx="19211">
                  <c:v>-1.6870000000000001</c:v>
                </c:pt>
                <c:pt idx="19212">
                  <c:v>-1.6870000000000001</c:v>
                </c:pt>
                <c:pt idx="19213">
                  <c:v>-1.6870000000000001</c:v>
                </c:pt>
                <c:pt idx="19214">
                  <c:v>-1.6870000000000001</c:v>
                </c:pt>
                <c:pt idx="19215">
                  <c:v>-1.6870000000000001</c:v>
                </c:pt>
                <c:pt idx="19216">
                  <c:v>-1.6870000000000001</c:v>
                </c:pt>
                <c:pt idx="19217">
                  <c:v>-1.625</c:v>
                </c:pt>
                <c:pt idx="19218">
                  <c:v>-1.6870000000000001</c:v>
                </c:pt>
                <c:pt idx="19219">
                  <c:v>-1.6870000000000001</c:v>
                </c:pt>
                <c:pt idx="19220">
                  <c:v>-1.6870000000000001</c:v>
                </c:pt>
                <c:pt idx="19221">
                  <c:v>-1.6870000000000001</c:v>
                </c:pt>
                <c:pt idx="19222">
                  <c:v>-1.6870000000000001</c:v>
                </c:pt>
                <c:pt idx="19223">
                  <c:v>-1.6870000000000001</c:v>
                </c:pt>
                <c:pt idx="19224">
                  <c:v>-1.6870000000000001</c:v>
                </c:pt>
                <c:pt idx="19225">
                  <c:v>-1.6870000000000001</c:v>
                </c:pt>
                <c:pt idx="19226">
                  <c:v>-1.6870000000000001</c:v>
                </c:pt>
                <c:pt idx="19227">
                  <c:v>-1.6870000000000001</c:v>
                </c:pt>
                <c:pt idx="19228">
                  <c:v>-1.6870000000000001</c:v>
                </c:pt>
                <c:pt idx="19229">
                  <c:v>-1.625</c:v>
                </c:pt>
                <c:pt idx="19230">
                  <c:v>-1.6870000000000001</c:v>
                </c:pt>
                <c:pt idx="19231">
                  <c:v>-1.6870000000000001</c:v>
                </c:pt>
                <c:pt idx="19232">
                  <c:v>-1.625</c:v>
                </c:pt>
                <c:pt idx="19233">
                  <c:v>-1.6870000000000001</c:v>
                </c:pt>
                <c:pt idx="19234">
                  <c:v>-1.6870000000000001</c:v>
                </c:pt>
                <c:pt idx="19235">
                  <c:v>-1.6870000000000001</c:v>
                </c:pt>
                <c:pt idx="19236">
                  <c:v>-1.6870000000000001</c:v>
                </c:pt>
                <c:pt idx="19237">
                  <c:v>-1.6870000000000001</c:v>
                </c:pt>
                <c:pt idx="19238">
                  <c:v>-1.6870000000000001</c:v>
                </c:pt>
                <c:pt idx="19239">
                  <c:v>-1.6870000000000001</c:v>
                </c:pt>
                <c:pt idx="19240">
                  <c:v>-1.6870000000000001</c:v>
                </c:pt>
                <c:pt idx="19241">
                  <c:v>-1.6870000000000001</c:v>
                </c:pt>
                <c:pt idx="19242">
                  <c:v>-1.6870000000000001</c:v>
                </c:pt>
                <c:pt idx="19243">
                  <c:v>-1.6870000000000001</c:v>
                </c:pt>
                <c:pt idx="19244">
                  <c:v>-1.6870000000000001</c:v>
                </c:pt>
                <c:pt idx="19245">
                  <c:v>-1.6870000000000001</c:v>
                </c:pt>
                <c:pt idx="19246">
                  <c:v>-1.6870000000000001</c:v>
                </c:pt>
                <c:pt idx="19247">
                  <c:v>-1.6870000000000001</c:v>
                </c:pt>
                <c:pt idx="19248">
                  <c:v>-1.6870000000000001</c:v>
                </c:pt>
                <c:pt idx="19249">
                  <c:v>-1.6870000000000001</c:v>
                </c:pt>
                <c:pt idx="19250">
                  <c:v>-1.6870000000000001</c:v>
                </c:pt>
                <c:pt idx="19251">
                  <c:v>-1.6870000000000001</c:v>
                </c:pt>
                <c:pt idx="19252">
                  <c:v>-1.6870000000000001</c:v>
                </c:pt>
                <c:pt idx="19253">
                  <c:v>-1.6870000000000001</c:v>
                </c:pt>
                <c:pt idx="19254">
                  <c:v>-1.6870000000000001</c:v>
                </c:pt>
                <c:pt idx="19255">
                  <c:v>-1.6870000000000001</c:v>
                </c:pt>
                <c:pt idx="19256">
                  <c:v>-1.6870000000000001</c:v>
                </c:pt>
                <c:pt idx="19257">
                  <c:v>-1.6870000000000001</c:v>
                </c:pt>
                <c:pt idx="19258">
                  <c:v>-1.6870000000000001</c:v>
                </c:pt>
                <c:pt idx="19259">
                  <c:v>-1.6870000000000001</c:v>
                </c:pt>
                <c:pt idx="19260">
                  <c:v>-1.6870000000000001</c:v>
                </c:pt>
                <c:pt idx="19261">
                  <c:v>-1.75</c:v>
                </c:pt>
                <c:pt idx="19262">
                  <c:v>-1.6870000000000001</c:v>
                </c:pt>
                <c:pt idx="19263">
                  <c:v>-1.6870000000000001</c:v>
                </c:pt>
                <c:pt idx="19264">
                  <c:v>-1.6870000000000001</c:v>
                </c:pt>
                <c:pt idx="19265">
                  <c:v>-1.75</c:v>
                </c:pt>
                <c:pt idx="19266">
                  <c:v>-1.6870000000000001</c:v>
                </c:pt>
                <c:pt idx="19267">
                  <c:v>-1.6870000000000001</c:v>
                </c:pt>
                <c:pt idx="19268">
                  <c:v>-1.75</c:v>
                </c:pt>
                <c:pt idx="19269">
                  <c:v>-1.6870000000000001</c:v>
                </c:pt>
                <c:pt idx="19270">
                  <c:v>-1.6870000000000001</c:v>
                </c:pt>
                <c:pt idx="19271">
                  <c:v>-1.6870000000000001</c:v>
                </c:pt>
                <c:pt idx="19272">
                  <c:v>-1.75</c:v>
                </c:pt>
                <c:pt idx="19273">
                  <c:v>-1.75</c:v>
                </c:pt>
                <c:pt idx="19274">
                  <c:v>-1.6870000000000001</c:v>
                </c:pt>
                <c:pt idx="19275">
                  <c:v>-1.6870000000000001</c:v>
                </c:pt>
                <c:pt idx="19276">
                  <c:v>-1.6870000000000001</c:v>
                </c:pt>
                <c:pt idx="19277">
                  <c:v>-1.6870000000000001</c:v>
                </c:pt>
                <c:pt idx="19278">
                  <c:v>-1.6870000000000001</c:v>
                </c:pt>
                <c:pt idx="19279">
                  <c:v>-1.6870000000000001</c:v>
                </c:pt>
                <c:pt idx="19280">
                  <c:v>-1.6870000000000001</c:v>
                </c:pt>
                <c:pt idx="19281">
                  <c:v>-1.6870000000000001</c:v>
                </c:pt>
                <c:pt idx="19282">
                  <c:v>-1.6870000000000001</c:v>
                </c:pt>
                <c:pt idx="19283">
                  <c:v>-1.75</c:v>
                </c:pt>
                <c:pt idx="19284">
                  <c:v>-1.6870000000000001</c:v>
                </c:pt>
                <c:pt idx="19285">
                  <c:v>-1.6870000000000001</c:v>
                </c:pt>
                <c:pt idx="19286">
                  <c:v>-1.6870000000000001</c:v>
                </c:pt>
                <c:pt idx="19287">
                  <c:v>-1.75</c:v>
                </c:pt>
                <c:pt idx="19288">
                  <c:v>-1.6870000000000001</c:v>
                </c:pt>
                <c:pt idx="19289">
                  <c:v>-1.6870000000000001</c:v>
                </c:pt>
                <c:pt idx="19290">
                  <c:v>-1.75</c:v>
                </c:pt>
                <c:pt idx="19291">
                  <c:v>-1.75</c:v>
                </c:pt>
                <c:pt idx="19292">
                  <c:v>-1.6870000000000001</c:v>
                </c:pt>
                <c:pt idx="19293">
                  <c:v>-1.75</c:v>
                </c:pt>
                <c:pt idx="19294">
                  <c:v>-1.75</c:v>
                </c:pt>
                <c:pt idx="19295">
                  <c:v>-1.75</c:v>
                </c:pt>
                <c:pt idx="19296">
                  <c:v>-1.75</c:v>
                </c:pt>
                <c:pt idx="19297">
                  <c:v>-1.75</c:v>
                </c:pt>
                <c:pt idx="19298">
                  <c:v>-1.75</c:v>
                </c:pt>
                <c:pt idx="19299">
                  <c:v>-1.75</c:v>
                </c:pt>
                <c:pt idx="19300">
                  <c:v>-1.75</c:v>
                </c:pt>
                <c:pt idx="19301">
                  <c:v>-1.75</c:v>
                </c:pt>
                <c:pt idx="19302">
                  <c:v>-1.6870000000000001</c:v>
                </c:pt>
                <c:pt idx="19303">
                  <c:v>-1.6870000000000001</c:v>
                </c:pt>
                <c:pt idx="19304">
                  <c:v>-1.6870000000000001</c:v>
                </c:pt>
                <c:pt idx="19305">
                  <c:v>-1.75</c:v>
                </c:pt>
                <c:pt idx="19306">
                  <c:v>-1.6870000000000001</c:v>
                </c:pt>
                <c:pt idx="19307">
                  <c:v>-1.75</c:v>
                </c:pt>
                <c:pt idx="19308">
                  <c:v>-1.6870000000000001</c:v>
                </c:pt>
                <c:pt idx="19309">
                  <c:v>-1.6870000000000001</c:v>
                </c:pt>
                <c:pt idx="19310">
                  <c:v>-1.6870000000000001</c:v>
                </c:pt>
                <c:pt idx="19311">
                  <c:v>-1.75</c:v>
                </c:pt>
                <c:pt idx="19312">
                  <c:v>-1.6870000000000001</c:v>
                </c:pt>
                <c:pt idx="19313">
                  <c:v>-1.6870000000000001</c:v>
                </c:pt>
                <c:pt idx="19314">
                  <c:v>-1.6870000000000001</c:v>
                </c:pt>
                <c:pt idx="19315">
                  <c:v>-1.6870000000000001</c:v>
                </c:pt>
                <c:pt idx="19316">
                  <c:v>-1.75</c:v>
                </c:pt>
                <c:pt idx="19317">
                  <c:v>-1.6870000000000001</c:v>
                </c:pt>
                <c:pt idx="19318">
                  <c:v>-1.75</c:v>
                </c:pt>
                <c:pt idx="19319">
                  <c:v>-1.6870000000000001</c:v>
                </c:pt>
                <c:pt idx="19320">
                  <c:v>-1.75</c:v>
                </c:pt>
                <c:pt idx="19321">
                  <c:v>-1.6870000000000001</c:v>
                </c:pt>
                <c:pt idx="19322">
                  <c:v>-1.6870000000000001</c:v>
                </c:pt>
                <c:pt idx="19323">
                  <c:v>-1.6870000000000001</c:v>
                </c:pt>
                <c:pt idx="19324">
                  <c:v>-1.6870000000000001</c:v>
                </c:pt>
                <c:pt idx="19325">
                  <c:v>-1.6870000000000001</c:v>
                </c:pt>
                <c:pt idx="19326">
                  <c:v>-1.6870000000000001</c:v>
                </c:pt>
                <c:pt idx="19327">
                  <c:v>-1.6870000000000001</c:v>
                </c:pt>
                <c:pt idx="19328">
                  <c:v>-1.6870000000000001</c:v>
                </c:pt>
                <c:pt idx="19329">
                  <c:v>-1.6870000000000001</c:v>
                </c:pt>
                <c:pt idx="19330">
                  <c:v>-1.6870000000000001</c:v>
                </c:pt>
                <c:pt idx="19331">
                  <c:v>-1.6870000000000001</c:v>
                </c:pt>
                <c:pt idx="19332">
                  <c:v>-1.6870000000000001</c:v>
                </c:pt>
                <c:pt idx="19333">
                  <c:v>-1.75</c:v>
                </c:pt>
                <c:pt idx="19334">
                  <c:v>-1.6870000000000001</c:v>
                </c:pt>
                <c:pt idx="19335">
                  <c:v>-1.6870000000000001</c:v>
                </c:pt>
                <c:pt idx="19336">
                  <c:v>-1.6870000000000001</c:v>
                </c:pt>
                <c:pt idx="19337">
                  <c:v>-1.6870000000000001</c:v>
                </c:pt>
                <c:pt idx="19338">
                  <c:v>-1.6870000000000001</c:v>
                </c:pt>
                <c:pt idx="19339">
                  <c:v>-1.6870000000000001</c:v>
                </c:pt>
                <c:pt idx="19340">
                  <c:v>-1.6870000000000001</c:v>
                </c:pt>
                <c:pt idx="19341">
                  <c:v>-1.6870000000000001</c:v>
                </c:pt>
                <c:pt idx="19342">
                  <c:v>-1.6870000000000001</c:v>
                </c:pt>
                <c:pt idx="19343">
                  <c:v>-1.6870000000000001</c:v>
                </c:pt>
                <c:pt idx="19344">
                  <c:v>-1.6870000000000001</c:v>
                </c:pt>
                <c:pt idx="19345">
                  <c:v>-1.6870000000000001</c:v>
                </c:pt>
                <c:pt idx="19346">
                  <c:v>-1.6870000000000001</c:v>
                </c:pt>
                <c:pt idx="19347">
                  <c:v>-1.6870000000000001</c:v>
                </c:pt>
                <c:pt idx="19348">
                  <c:v>-1.6870000000000001</c:v>
                </c:pt>
                <c:pt idx="19349">
                  <c:v>-1.6870000000000001</c:v>
                </c:pt>
                <c:pt idx="19350">
                  <c:v>-1.6870000000000001</c:v>
                </c:pt>
                <c:pt idx="19351">
                  <c:v>-1.6870000000000001</c:v>
                </c:pt>
                <c:pt idx="19352">
                  <c:v>-1.6870000000000001</c:v>
                </c:pt>
                <c:pt idx="19353">
                  <c:v>-1.6870000000000001</c:v>
                </c:pt>
                <c:pt idx="19354">
                  <c:v>-1.6870000000000001</c:v>
                </c:pt>
                <c:pt idx="19355">
                  <c:v>-1.6870000000000001</c:v>
                </c:pt>
                <c:pt idx="19356">
                  <c:v>-1.6870000000000001</c:v>
                </c:pt>
                <c:pt idx="19357">
                  <c:v>-1.6870000000000001</c:v>
                </c:pt>
                <c:pt idx="19358">
                  <c:v>-1.6870000000000001</c:v>
                </c:pt>
                <c:pt idx="19359">
                  <c:v>-1.6870000000000001</c:v>
                </c:pt>
                <c:pt idx="19360">
                  <c:v>-1.6870000000000001</c:v>
                </c:pt>
                <c:pt idx="19361">
                  <c:v>-1.6870000000000001</c:v>
                </c:pt>
                <c:pt idx="19362">
                  <c:v>-1.6870000000000001</c:v>
                </c:pt>
                <c:pt idx="19363">
                  <c:v>-1.6870000000000001</c:v>
                </c:pt>
                <c:pt idx="19364">
                  <c:v>-1.625</c:v>
                </c:pt>
                <c:pt idx="19365">
                  <c:v>-1.6870000000000001</c:v>
                </c:pt>
                <c:pt idx="19366">
                  <c:v>-1.625</c:v>
                </c:pt>
                <c:pt idx="19367">
                  <c:v>-1.6870000000000001</c:v>
                </c:pt>
                <c:pt idx="19368">
                  <c:v>-1.625</c:v>
                </c:pt>
                <c:pt idx="19369">
                  <c:v>-1.6870000000000001</c:v>
                </c:pt>
                <c:pt idx="19370">
                  <c:v>-1.6870000000000001</c:v>
                </c:pt>
                <c:pt idx="19371">
                  <c:v>-1.6870000000000001</c:v>
                </c:pt>
                <c:pt idx="19372">
                  <c:v>-1.625</c:v>
                </c:pt>
                <c:pt idx="19373">
                  <c:v>-1.6870000000000001</c:v>
                </c:pt>
                <c:pt idx="19374">
                  <c:v>-1.6870000000000001</c:v>
                </c:pt>
                <c:pt idx="19375">
                  <c:v>-1.625</c:v>
                </c:pt>
                <c:pt idx="19376">
                  <c:v>-1.625</c:v>
                </c:pt>
                <c:pt idx="19377">
                  <c:v>-1.6870000000000001</c:v>
                </c:pt>
                <c:pt idx="19378">
                  <c:v>-1.6870000000000001</c:v>
                </c:pt>
                <c:pt idx="19379">
                  <c:v>-1.625</c:v>
                </c:pt>
                <c:pt idx="19380">
                  <c:v>-1.625</c:v>
                </c:pt>
                <c:pt idx="19381">
                  <c:v>-1.6870000000000001</c:v>
                </c:pt>
                <c:pt idx="19382">
                  <c:v>-1.625</c:v>
                </c:pt>
                <c:pt idx="19383">
                  <c:v>-1.6870000000000001</c:v>
                </c:pt>
                <c:pt idx="19384">
                  <c:v>-1.6870000000000001</c:v>
                </c:pt>
                <c:pt idx="19385">
                  <c:v>-1.6870000000000001</c:v>
                </c:pt>
                <c:pt idx="19386">
                  <c:v>-1.6870000000000001</c:v>
                </c:pt>
                <c:pt idx="19387">
                  <c:v>-1.6870000000000001</c:v>
                </c:pt>
                <c:pt idx="19388">
                  <c:v>-1.6870000000000001</c:v>
                </c:pt>
                <c:pt idx="19389">
                  <c:v>-1.6870000000000001</c:v>
                </c:pt>
                <c:pt idx="19390">
                  <c:v>-1.6870000000000001</c:v>
                </c:pt>
                <c:pt idx="19391">
                  <c:v>-1.6870000000000001</c:v>
                </c:pt>
                <c:pt idx="19392">
                  <c:v>-1.6870000000000001</c:v>
                </c:pt>
                <c:pt idx="19393">
                  <c:v>-1.6870000000000001</c:v>
                </c:pt>
                <c:pt idx="19394">
                  <c:v>-1.6870000000000001</c:v>
                </c:pt>
                <c:pt idx="19395">
                  <c:v>-1.6870000000000001</c:v>
                </c:pt>
                <c:pt idx="19396">
                  <c:v>-1.6870000000000001</c:v>
                </c:pt>
                <c:pt idx="19397">
                  <c:v>-1.6870000000000001</c:v>
                </c:pt>
                <c:pt idx="19398">
                  <c:v>-1.6870000000000001</c:v>
                </c:pt>
                <c:pt idx="19399">
                  <c:v>-1.6870000000000001</c:v>
                </c:pt>
                <c:pt idx="19400">
                  <c:v>-1.6870000000000001</c:v>
                </c:pt>
                <c:pt idx="19401">
                  <c:v>-1.6870000000000001</c:v>
                </c:pt>
                <c:pt idx="19402">
                  <c:v>-1.6870000000000001</c:v>
                </c:pt>
                <c:pt idx="19403">
                  <c:v>-1.6870000000000001</c:v>
                </c:pt>
                <c:pt idx="19404">
                  <c:v>-1.6870000000000001</c:v>
                </c:pt>
                <c:pt idx="19405">
                  <c:v>-1.6870000000000001</c:v>
                </c:pt>
                <c:pt idx="19406">
                  <c:v>-1.6870000000000001</c:v>
                </c:pt>
                <c:pt idx="19407">
                  <c:v>-1.6870000000000001</c:v>
                </c:pt>
                <c:pt idx="19408">
                  <c:v>-1.6870000000000001</c:v>
                </c:pt>
                <c:pt idx="19409">
                  <c:v>-1.6870000000000001</c:v>
                </c:pt>
                <c:pt idx="19410">
                  <c:v>-1.6870000000000001</c:v>
                </c:pt>
                <c:pt idx="19411">
                  <c:v>-1.6870000000000001</c:v>
                </c:pt>
                <c:pt idx="19412">
                  <c:v>-1.6870000000000001</c:v>
                </c:pt>
                <c:pt idx="19413">
                  <c:v>-1.6870000000000001</c:v>
                </c:pt>
                <c:pt idx="19414">
                  <c:v>-1.6870000000000001</c:v>
                </c:pt>
                <c:pt idx="19415">
                  <c:v>-1.6870000000000001</c:v>
                </c:pt>
                <c:pt idx="19416">
                  <c:v>-1.6870000000000001</c:v>
                </c:pt>
                <c:pt idx="19417">
                  <c:v>-1.6870000000000001</c:v>
                </c:pt>
                <c:pt idx="19418">
                  <c:v>-1.6870000000000001</c:v>
                </c:pt>
                <c:pt idx="19419">
                  <c:v>-1.6870000000000001</c:v>
                </c:pt>
                <c:pt idx="19420">
                  <c:v>-1.6870000000000001</c:v>
                </c:pt>
                <c:pt idx="19421">
                  <c:v>-1.6870000000000001</c:v>
                </c:pt>
                <c:pt idx="19422">
                  <c:v>-1.6870000000000001</c:v>
                </c:pt>
                <c:pt idx="19423">
                  <c:v>-1.6870000000000001</c:v>
                </c:pt>
                <c:pt idx="19424">
                  <c:v>-1.625</c:v>
                </c:pt>
                <c:pt idx="19425">
                  <c:v>-1.625</c:v>
                </c:pt>
                <c:pt idx="19426">
                  <c:v>-1.625</c:v>
                </c:pt>
                <c:pt idx="19427">
                  <c:v>-1.6870000000000001</c:v>
                </c:pt>
                <c:pt idx="19428">
                  <c:v>-1.625</c:v>
                </c:pt>
                <c:pt idx="19429">
                  <c:v>-1.625</c:v>
                </c:pt>
                <c:pt idx="19430">
                  <c:v>-1.5620000000000001</c:v>
                </c:pt>
                <c:pt idx="19431">
                  <c:v>-1.625</c:v>
                </c:pt>
                <c:pt idx="19432">
                  <c:v>-1.5620000000000001</c:v>
                </c:pt>
                <c:pt idx="19433">
                  <c:v>-1.5620000000000001</c:v>
                </c:pt>
                <c:pt idx="19434">
                  <c:v>-1.5620000000000001</c:v>
                </c:pt>
                <c:pt idx="19435">
                  <c:v>-1.5620000000000001</c:v>
                </c:pt>
                <c:pt idx="19436">
                  <c:v>-1.5620000000000001</c:v>
                </c:pt>
                <c:pt idx="19437">
                  <c:v>-1.5620000000000001</c:v>
                </c:pt>
                <c:pt idx="19438">
                  <c:v>-1.5620000000000001</c:v>
                </c:pt>
                <c:pt idx="19439">
                  <c:v>-1.5620000000000001</c:v>
                </c:pt>
                <c:pt idx="19440">
                  <c:v>-1.5620000000000001</c:v>
                </c:pt>
                <c:pt idx="19441">
                  <c:v>-1.5</c:v>
                </c:pt>
                <c:pt idx="19442">
                  <c:v>-1.5</c:v>
                </c:pt>
                <c:pt idx="19443">
                  <c:v>-1.5</c:v>
                </c:pt>
                <c:pt idx="19444">
                  <c:v>-1.5</c:v>
                </c:pt>
                <c:pt idx="19445">
                  <c:v>-1.5</c:v>
                </c:pt>
                <c:pt idx="19446">
                  <c:v>-1.5</c:v>
                </c:pt>
                <c:pt idx="19447">
                  <c:v>-1.5</c:v>
                </c:pt>
                <c:pt idx="19448">
                  <c:v>-1.5</c:v>
                </c:pt>
                <c:pt idx="19449">
                  <c:v>-1.5</c:v>
                </c:pt>
                <c:pt idx="19450">
                  <c:v>-1.5</c:v>
                </c:pt>
                <c:pt idx="19451">
                  <c:v>-1.5</c:v>
                </c:pt>
                <c:pt idx="19452">
                  <c:v>-1.5</c:v>
                </c:pt>
                <c:pt idx="19453">
                  <c:v>-1.5</c:v>
                </c:pt>
                <c:pt idx="19454">
                  <c:v>-1.4370000000000001</c:v>
                </c:pt>
                <c:pt idx="19455">
                  <c:v>-1.5</c:v>
                </c:pt>
                <c:pt idx="19456">
                  <c:v>-1.5</c:v>
                </c:pt>
                <c:pt idx="19457">
                  <c:v>-1.4370000000000001</c:v>
                </c:pt>
                <c:pt idx="19458">
                  <c:v>-1.4370000000000001</c:v>
                </c:pt>
                <c:pt idx="19459">
                  <c:v>-1.4370000000000001</c:v>
                </c:pt>
                <c:pt idx="19460">
                  <c:v>-1.4370000000000001</c:v>
                </c:pt>
                <c:pt idx="19461">
                  <c:v>-1.4370000000000001</c:v>
                </c:pt>
                <c:pt idx="19462">
                  <c:v>-1.375</c:v>
                </c:pt>
                <c:pt idx="19463">
                  <c:v>-1.4370000000000001</c:v>
                </c:pt>
                <c:pt idx="19464">
                  <c:v>-1.4370000000000001</c:v>
                </c:pt>
                <c:pt idx="19465">
                  <c:v>-1.4370000000000001</c:v>
                </c:pt>
                <c:pt idx="19466">
                  <c:v>-1.4370000000000001</c:v>
                </c:pt>
                <c:pt idx="19467">
                  <c:v>-1.4370000000000001</c:v>
                </c:pt>
                <c:pt idx="19468">
                  <c:v>-1.4370000000000001</c:v>
                </c:pt>
                <c:pt idx="19469">
                  <c:v>-1.375</c:v>
                </c:pt>
                <c:pt idx="19470">
                  <c:v>-1.4370000000000001</c:v>
                </c:pt>
                <c:pt idx="19471">
                  <c:v>-1.375</c:v>
                </c:pt>
                <c:pt idx="19472">
                  <c:v>-1.375</c:v>
                </c:pt>
                <c:pt idx="19473">
                  <c:v>-1.4370000000000001</c:v>
                </c:pt>
                <c:pt idx="19474">
                  <c:v>-1.375</c:v>
                </c:pt>
                <c:pt idx="19475">
                  <c:v>-1.4370000000000001</c:v>
                </c:pt>
                <c:pt idx="19476">
                  <c:v>-1.4370000000000001</c:v>
                </c:pt>
                <c:pt idx="19477">
                  <c:v>-1.4370000000000001</c:v>
                </c:pt>
                <c:pt idx="19478">
                  <c:v>-1.375</c:v>
                </c:pt>
                <c:pt idx="19479">
                  <c:v>-1.4370000000000001</c:v>
                </c:pt>
                <c:pt idx="19480">
                  <c:v>-1.375</c:v>
                </c:pt>
                <c:pt idx="19481">
                  <c:v>-1.375</c:v>
                </c:pt>
                <c:pt idx="19482">
                  <c:v>-1.375</c:v>
                </c:pt>
                <c:pt idx="19483">
                  <c:v>-1.375</c:v>
                </c:pt>
                <c:pt idx="19484">
                  <c:v>-1.375</c:v>
                </c:pt>
                <c:pt idx="19485">
                  <c:v>-1.375</c:v>
                </c:pt>
                <c:pt idx="19486">
                  <c:v>-1.375</c:v>
                </c:pt>
                <c:pt idx="19487">
                  <c:v>-1.375</c:v>
                </c:pt>
                <c:pt idx="19488">
                  <c:v>-1.3120000000000001</c:v>
                </c:pt>
                <c:pt idx="19489">
                  <c:v>-1.375</c:v>
                </c:pt>
                <c:pt idx="19490">
                  <c:v>-1.375</c:v>
                </c:pt>
                <c:pt idx="19491">
                  <c:v>-1.375</c:v>
                </c:pt>
                <c:pt idx="19492">
                  <c:v>-1.3120000000000001</c:v>
                </c:pt>
                <c:pt idx="19493">
                  <c:v>-1.3120000000000001</c:v>
                </c:pt>
                <c:pt idx="19494">
                  <c:v>-1.3120000000000001</c:v>
                </c:pt>
                <c:pt idx="19495">
                  <c:v>-1.375</c:v>
                </c:pt>
                <c:pt idx="19496">
                  <c:v>-1.3120000000000001</c:v>
                </c:pt>
                <c:pt idx="19497">
                  <c:v>-1.375</c:v>
                </c:pt>
                <c:pt idx="19498">
                  <c:v>-1.375</c:v>
                </c:pt>
                <c:pt idx="19499">
                  <c:v>-1.3120000000000001</c:v>
                </c:pt>
                <c:pt idx="19500">
                  <c:v>-1.3120000000000001</c:v>
                </c:pt>
                <c:pt idx="19501">
                  <c:v>-1.3120000000000001</c:v>
                </c:pt>
                <c:pt idx="19502">
                  <c:v>-1.3120000000000001</c:v>
                </c:pt>
                <c:pt idx="19503">
                  <c:v>-1.3120000000000001</c:v>
                </c:pt>
                <c:pt idx="19504">
                  <c:v>-1.3120000000000001</c:v>
                </c:pt>
                <c:pt idx="19505">
                  <c:v>-1.3120000000000001</c:v>
                </c:pt>
                <c:pt idx="19506">
                  <c:v>-1.3120000000000001</c:v>
                </c:pt>
                <c:pt idx="19507">
                  <c:v>-1.3120000000000001</c:v>
                </c:pt>
                <c:pt idx="19508">
                  <c:v>-1.3120000000000001</c:v>
                </c:pt>
                <c:pt idx="19509">
                  <c:v>-1.3120000000000001</c:v>
                </c:pt>
                <c:pt idx="19510">
                  <c:v>-1.3120000000000001</c:v>
                </c:pt>
                <c:pt idx="19511">
                  <c:v>-1.3120000000000001</c:v>
                </c:pt>
                <c:pt idx="19512">
                  <c:v>-1.3120000000000001</c:v>
                </c:pt>
                <c:pt idx="19513">
                  <c:v>-1.375</c:v>
                </c:pt>
                <c:pt idx="19514">
                  <c:v>-1.3120000000000001</c:v>
                </c:pt>
                <c:pt idx="19515">
                  <c:v>-1.3120000000000001</c:v>
                </c:pt>
                <c:pt idx="19516">
                  <c:v>-1.375</c:v>
                </c:pt>
                <c:pt idx="19517">
                  <c:v>-1.375</c:v>
                </c:pt>
                <c:pt idx="19518">
                  <c:v>-1.375</c:v>
                </c:pt>
                <c:pt idx="19519">
                  <c:v>-1.375</c:v>
                </c:pt>
                <c:pt idx="19520">
                  <c:v>-1.375</c:v>
                </c:pt>
                <c:pt idx="19521">
                  <c:v>-1.375</c:v>
                </c:pt>
                <c:pt idx="19522">
                  <c:v>-1.375</c:v>
                </c:pt>
                <c:pt idx="19523">
                  <c:v>-1.375</c:v>
                </c:pt>
                <c:pt idx="19524">
                  <c:v>-1.375</c:v>
                </c:pt>
                <c:pt idx="19525">
                  <c:v>-1.4370000000000001</c:v>
                </c:pt>
                <c:pt idx="19526">
                  <c:v>-1.4370000000000001</c:v>
                </c:pt>
                <c:pt idx="19527">
                  <c:v>-1.4370000000000001</c:v>
                </c:pt>
                <c:pt idx="19528">
                  <c:v>-1.4370000000000001</c:v>
                </c:pt>
                <c:pt idx="19529">
                  <c:v>-1.4370000000000001</c:v>
                </c:pt>
                <c:pt idx="19530">
                  <c:v>-1.4370000000000001</c:v>
                </c:pt>
                <c:pt idx="19531">
                  <c:v>-1.4370000000000001</c:v>
                </c:pt>
                <c:pt idx="19532">
                  <c:v>-1.4370000000000001</c:v>
                </c:pt>
                <c:pt idx="19533">
                  <c:v>-1.4370000000000001</c:v>
                </c:pt>
                <c:pt idx="19534">
                  <c:v>-1.4370000000000001</c:v>
                </c:pt>
                <c:pt idx="19535">
                  <c:v>-1.4370000000000001</c:v>
                </c:pt>
                <c:pt idx="19536">
                  <c:v>-1.5</c:v>
                </c:pt>
                <c:pt idx="19537">
                  <c:v>-1.4370000000000001</c:v>
                </c:pt>
                <c:pt idx="19538">
                  <c:v>-1.5</c:v>
                </c:pt>
                <c:pt idx="19539">
                  <c:v>-1.5</c:v>
                </c:pt>
                <c:pt idx="19540">
                  <c:v>-1.4370000000000001</c:v>
                </c:pt>
                <c:pt idx="19541">
                  <c:v>-1.5</c:v>
                </c:pt>
                <c:pt idx="19542">
                  <c:v>-1.4370000000000001</c:v>
                </c:pt>
                <c:pt idx="19543">
                  <c:v>-1.4370000000000001</c:v>
                </c:pt>
                <c:pt idx="19544">
                  <c:v>-1.5</c:v>
                </c:pt>
                <c:pt idx="19545">
                  <c:v>-1.5</c:v>
                </c:pt>
                <c:pt idx="19546">
                  <c:v>-1.5</c:v>
                </c:pt>
                <c:pt idx="19547">
                  <c:v>-1.5</c:v>
                </c:pt>
                <c:pt idx="19548">
                  <c:v>-1.5</c:v>
                </c:pt>
                <c:pt idx="19549">
                  <c:v>-1.5</c:v>
                </c:pt>
                <c:pt idx="19550">
                  <c:v>-1.5</c:v>
                </c:pt>
                <c:pt idx="19551">
                  <c:v>-1.5</c:v>
                </c:pt>
                <c:pt idx="19552">
                  <c:v>-1.5</c:v>
                </c:pt>
                <c:pt idx="19553">
                  <c:v>-1.5</c:v>
                </c:pt>
                <c:pt idx="19554">
                  <c:v>-1.5</c:v>
                </c:pt>
                <c:pt idx="19555">
                  <c:v>-1.5</c:v>
                </c:pt>
                <c:pt idx="19556">
                  <c:v>-1.5</c:v>
                </c:pt>
                <c:pt idx="19557">
                  <c:v>-1.5</c:v>
                </c:pt>
                <c:pt idx="19558">
                  <c:v>-1.5</c:v>
                </c:pt>
                <c:pt idx="19559">
                  <c:v>-1.5</c:v>
                </c:pt>
                <c:pt idx="19560">
                  <c:v>-1.5</c:v>
                </c:pt>
                <c:pt idx="19561">
                  <c:v>-1.5</c:v>
                </c:pt>
                <c:pt idx="19562">
                  <c:v>-1.5</c:v>
                </c:pt>
                <c:pt idx="19563">
                  <c:v>-1.5</c:v>
                </c:pt>
                <c:pt idx="19564">
                  <c:v>-1.5</c:v>
                </c:pt>
                <c:pt idx="19565">
                  <c:v>-1.5</c:v>
                </c:pt>
                <c:pt idx="19566">
                  <c:v>-1.5</c:v>
                </c:pt>
                <c:pt idx="19567">
                  <c:v>-1.5</c:v>
                </c:pt>
                <c:pt idx="19568">
                  <c:v>-1.5</c:v>
                </c:pt>
                <c:pt idx="19569">
                  <c:v>-1.5</c:v>
                </c:pt>
                <c:pt idx="19570">
                  <c:v>-1.5</c:v>
                </c:pt>
                <c:pt idx="19571">
                  <c:v>-1.5</c:v>
                </c:pt>
                <c:pt idx="19572">
                  <c:v>-1.5</c:v>
                </c:pt>
                <c:pt idx="19573">
                  <c:v>-1.5</c:v>
                </c:pt>
                <c:pt idx="19574">
                  <c:v>-1.5</c:v>
                </c:pt>
                <c:pt idx="19575">
                  <c:v>-1.5</c:v>
                </c:pt>
                <c:pt idx="19576">
                  <c:v>-1.5620000000000001</c:v>
                </c:pt>
                <c:pt idx="19577">
                  <c:v>-1.5</c:v>
                </c:pt>
                <c:pt idx="19578">
                  <c:v>-1.5</c:v>
                </c:pt>
                <c:pt idx="19579">
                  <c:v>-1.5</c:v>
                </c:pt>
                <c:pt idx="19580">
                  <c:v>-1.5</c:v>
                </c:pt>
                <c:pt idx="19581">
                  <c:v>-1.5</c:v>
                </c:pt>
                <c:pt idx="19582">
                  <c:v>-1.5</c:v>
                </c:pt>
                <c:pt idx="19583">
                  <c:v>-1.5</c:v>
                </c:pt>
                <c:pt idx="19584">
                  <c:v>-1.5620000000000001</c:v>
                </c:pt>
                <c:pt idx="19585">
                  <c:v>-1.5</c:v>
                </c:pt>
                <c:pt idx="19586">
                  <c:v>-1.5</c:v>
                </c:pt>
                <c:pt idx="19587">
                  <c:v>-1.5</c:v>
                </c:pt>
                <c:pt idx="19588">
                  <c:v>-1.5620000000000001</c:v>
                </c:pt>
                <c:pt idx="19589">
                  <c:v>-1.5620000000000001</c:v>
                </c:pt>
                <c:pt idx="19590">
                  <c:v>-1.5</c:v>
                </c:pt>
                <c:pt idx="19591">
                  <c:v>-1.5620000000000001</c:v>
                </c:pt>
                <c:pt idx="19592">
                  <c:v>-1.5</c:v>
                </c:pt>
                <c:pt idx="19593">
                  <c:v>-1.5620000000000001</c:v>
                </c:pt>
                <c:pt idx="19594">
                  <c:v>-1.5620000000000001</c:v>
                </c:pt>
                <c:pt idx="19595">
                  <c:v>-1.5</c:v>
                </c:pt>
                <c:pt idx="19596">
                  <c:v>-1.5</c:v>
                </c:pt>
                <c:pt idx="19597">
                  <c:v>-1.5620000000000001</c:v>
                </c:pt>
                <c:pt idx="19598">
                  <c:v>-1.5</c:v>
                </c:pt>
                <c:pt idx="19599">
                  <c:v>-1.5</c:v>
                </c:pt>
                <c:pt idx="19600">
                  <c:v>-1.5</c:v>
                </c:pt>
                <c:pt idx="19601">
                  <c:v>-1.5</c:v>
                </c:pt>
                <c:pt idx="19602">
                  <c:v>-1.5</c:v>
                </c:pt>
                <c:pt idx="19603">
                  <c:v>-1.5</c:v>
                </c:pt>
                <c:pt idx="19604">
                  <c:v>-1.5</c:v>
                </c:pt>
                <c:pt idx="19605">
                  <c:v>-1.5</c:v>
                </c:pt>
                <c:pt idx="19606">
                  <c:v>-1.5</c:v>
                </c:pt>
                <c:pt idx="19607">
                  <c:v>-1.5</c:v>
                </c:pt>
                <c:pt idx="19608">
                  <c:v>-1.5</c:v>
                </c:pt>
                <c:pt idx="19609">
                  <c:v>-1.5</c:v>
                </c:pt>
                <c:pt idx="19610">
                  <c:v>-1.5620000000000001</c:v>
                </c:pt>
                <c:pt idx="19611">
                  <c:v>-1.5</c:v>
                </c:pt>
                <c:pt idx="19612">
                  <c:v>-1.5</c:v>
                </c:pt>
                <c:pt idx="19613">
                  <c:v>-1.5</c:v>
                </c:pt>
                <c:pt idx="19614">
                  <c:v>-1.5</c:v>
                </c:pt>
                <c:pt idx="19615">
                  <c:v>-1.5</c:v>
                </c:pt>
                <c:pt idx="19616">
                  <c:v>-1.5</c:v>
                </c:pt>
                <c:pt idx="19617">
                  <c:v>-1.5620000000000001</c:v>
                </c:pt>
                <c:pt idx="19618">
                  <c:v>-1.5</c:v>
                </c:pt>
                <c:pt idx="19619">
                  <c:v>-1.5</c:v>
                </c:pt>
                <c:pt idx="19620">
                  <c:v>-1.5620000000000001</c:v>
                </c:pt>
                <c:pt idx="19621">
                  <c:v>-1.5</c:v>
                </c:pt>
                <c:pt idx="19622">
                  <c:v>-1.5</c:v>
                </c:pt>
                <c:pt idx="19623">
                  <c:v>-1.5</c:v>
                </c:pt>
                <c:pt idx="19624">
                  <c:v>-1.5</c:v>
                </c:pt>
                <c:pt idx="19625">
                  <c:v>-1.5</c:v>
                </c:pt>
                <c:pt idx="19626">
                  <c:v>-1.5</c:v>
                </c:pt>
                <c:pt idx="19627">
                  <c:v>-1.5</c:v>
                </c:pt>
                <c:pt idx="19628">
                  <c:v>-1.5</c:v>
                </c:pt>
                <c:pt idx="19629">
                  <c:v>-1.5</c:v>
                </c:pt>
                <c:pt idx="19630">
                  <c:v>-1.5</c:v>
                </c:pt>
                <c:pt idx="19631">
                  <c:v>-1.5</c:v>
                </c:pt>
                <c:pt idx="19632">
                  <c:v>-1.5</c:v>
                </c:pt>
                <c:pt idx="19633">
                  <c:v>-1.5</c:v>
                </c:pt>
                <c:pt idx="19634">
                  <c:v>-1.5</c:v>
                </c:pt>
                <c:pt idx="19635">
                  <c:v>-1.5</c:v>
                </c:pt>
                <c:pt idx="19636">
                  <c:v>-1.5</c:v>
                </c:pt>
                <c:pt idx="19637">
                  <c:v>-1.5</c:v>
                </c:pt>
                <c:pt idx="19638">
                  <c:v>-1.5</c:v>
                </c:pt>
                <c:pt idx="19639">
                  <c:v>-1.5</c:v>
                </c:pt>
                <c:pt idx="19640">
                  <c:v>-1.5</c:v>
                </c:pt>
                <c:pt idx="19641">
                  <c:v>-1.5</c:v>
                </c:pt>
                <c:pt idx="19642">
                  <c:v>-1.5</c:v>
                </c:pt>
                <c:pt idx="19643">
                  <c:v>-1.5</c:v>
                </c:pt>
                <c:pt idx="19644">
                  <c:v>-1.5</c:v>
                </c:pt>
                <c:pt idx="19645">
                  <c:v>-1.5</c:v>
                </c:pt>
                <c:pt idx="19646">
                  <c:v>-1.5</c:v>
                </c:pt>
                <c:pt idx="19647">
                  <c:v>-1.5</c:v>
                </c:pt>
                <c:pt idx="19648">
                  <c:v>-1.5</c:v>
                </c:pt>
                <c:pt idx="19649">
                  <c:v>-1.5</c:v>
                </c:pt>
                <c:pt idx="19650">
                  <c:v>-1.5</c:v>
                </c:pt>
                <c:pt idx="19651">
                  <c:v>-1.5</c:v>
                </c:pt>
                <c:pt idx="19652">
                  <c:v>-1.5</c:v>
                </c:pt>
                <c:pt idx="19653">
                  <c:v>-1.5</c:v>
                </c:pt>
                <c:pt idx="19654">
                  <c:v>-1.5620000000000001</c:v>
                </c:pt>
                <c:pt idx="19655">
                  <c:v>-1.5</c:v>
                </c:pt>
                <c:pt idx="19656">
                  <c:v>-1.5</c:v>
                </c:pt>
                <c:pt idx="19657">
                  <c:v>-1.5</c:v>
                </c:pt>
                <c:pt idx="19658">
                  <c:v>-1.5</c:v>
                </c:pt>
                <c:pt idx="19659">
                  <c:v>-1.5</c:v>
                </c:pt>
                <c:pt idx="19660">
                  <c:v>-1.5</c:v>
                </c:pt>
                <c:pt idx="19661">
                  <c:v>-1.5</c:v>
                </c:pt>
                <c:pt idx="19662">
                  <c:v>-1.5</c:v>
                </c:pt>
                <c:pt idx="19663">
                  <c:v>-1.5</c:v>
                </c:pt>
                <c:pt idx="19664">
                  <c:v>-1.5</c:v>
                </c:pt>
                <c:pt idx="19665">
                  <c:v>-1.5</c:v>
                </c:pt>
                <c:pt idx="19666">
                  <c:v>-1.5</c:v>
                </c:pt>
                <c:pt idx="19667">
                  <c:v>-1.5</c:v>
                </c:pt>
                <c:pt idx="19668">
                  <c:v>-1.5</c:v>
                </c:pt>
                <c:pt idx="19669">
                  <c:v>-1.5</c:v>
                </c:pt>
                <c:pt idx="19670">
                  <c:v>-1.4370000000000001</c:v>
                </c:pt>
                <c:pt idx="19671">
                  <c:v>-1.4370000000000001</c:v>
                </c:pt>
                <c:pt idx="19672">
                  <c:v>-1.4370000000000001</c:v>
                </c:pt>
                <c:pt idx="19673">
                  <c:v>-1.375</c:v>
                </c:pt>
                <c:pt idx="19674">
                  <c:v>-1.375</c:v>
                </c:pt>
                <c:pt idx="19675">
                  <c:v>-1.375</c:v>
                </c:pt>
                <c:pt idx="19676">
                  <c:v>-1.375</c:v>
                </c:pt>
                <c:pt idx="19677">
                  <c:v>-1.375</c:v>
                </c:pt>
                <c:pt idx="19678">
                  <c:v>-1.3120000000000001</c:v>
                </c:pt>
                <c:pt idx="19679">
                  <c:v>-1.3120000000000001</c:v>
                </c:pt>
                <c:pt idx="19680">
                  <c:v>-1.3120000000000001</c:v>
                </c:pt>
                <c:pt idx="19681">
                  <c:v>-1.3120000000000001</c:v>
                </c:pt>
                <c:pt idx="19682">
                  <c:v>-1.3120000000000001</c:v>
                </c:pt>
                <c:pt idx="19683">
                  <c:v>-1.3120000000000001</c:v>
                </c:pt>
                <c:pt idx="19684">
                  <c:v>-1.3120000000000001</c:v>
                </c:pt>
                <c:pt idx="19685">
                  <c:v>-1.3120000000000001</c:v>
                </c:pt>
                <c:pt idx="19686">
                  <c:v>-1.25</c:v>
                </c:pt>
                <c:pt idx="19687">
                  <c:v>-1.25</c:v>
                </c:pt>
                <c:pt idx="19688">
                  <c:v>-1.25</c:v>
                </c:pt>
                <c:pt idx="19689">
                  <c:v>-1.25</c:v>
                </c:pt>
                <c:pt idx="19690">
                  <c:v>-1.25</c:v>
                </c:pt>
                <c:pt idx="19691">
                  <c:v>-1.25</c:v>
                </c:pt>
                <c:pt idx="19692">
                  <c:v>-1.25</c:v>
                </c:pt>
                <c:pt idx="19693">
                  <c:v>-1.25</c:v>
                </c:pt>
                <c:pt idx="19694">
                  <c:v>-1.25</c:v>
                </c:pt>
                <c:pt idx="19695">
                  <c:v>-1.25</c:v>
                </c:pt>
                <c:pt idx="19696">
                  <c:v>-1.25</c:v>
                </c:pt>
                <c:pt idx="19697">
                  <c:v>-1.25</c:v>
                </c:pt>
                <c:pt idx="19698">
                  <c:v>-1.25</c:v>
                </c:pt>
                <c:pt idx="19699">
                  <c:v>-1.1870000000000001</c:v>
                </c:pt>
                <c:pt idx="19700">
                  <c:v>-1.1870000000000001</c:v>
                </c:pt>
                <c:pt idx="19701">
                  <c:v>-1.1870000000000001</c:v>
                </c:pt>
                <c:pt idx="19702">
                  <c:v>-1.1870000000000001</c:v>
                </c:pt>
                <c:pt idx="19703">
                  <c:v>-1.1870000000000001</c:v>
                </c:pt>
                <c:pt idx="19704">
                  <c:v>-1.25</c:v>
                </c:pt>
                <c:pt idx="19705">
                  <c:v>-1.1870000000000001</c:v>
                </c:pt>
                <c:pt idx="19706">
                  <c:v>-1.25</c:v>
                </c:pt>
                <c:pt idx="19707">
                  <c:v>-1.1870000000000001</c:v>
                </c:pt>
                <c:pt idx="19708">
                  <c:v>-1.1870000000000001</c:v>
                </c:pt>
                <c:pt idx="19709">
                  <c:v>-1.1870000000000001</c:v>
                </c:pt>
                <c:pt idx="19710">
                  <c:v>-1.1870000000000001</c:v>
                </c:pt>
                <c:pt idx="19711">
                  <c:v>-1.1870000000000001</c:v>
                </c:pt>
                <c:pt idx="19712">
                  <c:v>-1.1870000000000001</c:v>
                </c:pt>
                <c:pt idx="19713">
                  <c:v>-1.1870000000000001</c:v>
                </c:pt>
                <c:pt idx="19714">
                  <c:v>-1.1870000000000001</c:v>
                </c:pt>
                <c:pt idx="19715">
                  <c:v>-1.1870000000000001</c:v>
                </c:pt>
                <c:pt idx="19716">
                  <c:v>-1.25</c:v>
                </c:pt>
                <c:pt idx="19717">
                  <c:v>-1.25</c:v>
                </c:pt>
                <c:pt idx="19718">
                  <c:v>-1.1870000000000001</c:v>
                </c:pt>
                <c:pt idx="19719">
                  <c:v>-1.25</c:v>
                </c:pt>
                <c:pt idx="19720">
                  <c:v>-1.25</c:v>
                </c:pt>
                <c:pt idx="19721">
                  <c:v>-1.25</c:v>
                </c:pt>
                <c:pt idx="19722">
                  <c:v>-1.25</c:v>
                </c:pt>
                <c:pt idx="19723">
                  <c:v>-1.25</c:v>
                </c:pt>
                <c:pt idx="19724">
                  <c:v>-1.25</c:v>
                </c:pt>
                <c:pt idx="19725">
                  <c:v>-1.3120000000000001</c:v>
                </c:pt>
                <c:pt idx="19726">
                  <c:v>-1.3120000000000001</c:v>
                </c:pt>
                <c:pt idx="19727">
                  <c:v>-1.3120000000000001</c:v>
                </c:pt>
                <c:pt idx="19728">
                  <c:v>-1.3120000000000001</c:v>
                </c:pt>
                <c:pt idx="19729">
                  <c:v>-1.3120000000000001</c:v>
                </c:pt>
                <c:pt idx="19730">
                  <c:v>-1.3120000000000001</c:v>
                </c:pt>
                <c:pt idx="19731">
                  <c:v>-1.3120000000000001</c:v>
                </c:pt>
                <c:pt idx="19732">
                  <c:v>-1.3120000000000001</c:v>
                </c:pt>
                <c:pt idx="19733">
                  <c:v>-1.375</c:v>
                </c:pt>
                <c:pt idx="19734">
                  <c:v>-1.375</c:v>
                </c:pt>
                <c:pt idx="19735">
                  <c:v>-1.375</c:v>
                </c:pt>
                <c:pt idx="19736">
                  <c:v>-1.375</c:v>
                </c:pt>
                <c:pt idx="19737">
                  <c:v>-1.375</c:v>
                </c:pt>
                <c:pt idx="19738">
                  <c:v>-1.375</c:v>
                </c:pt>
                <c:pt idx="19739">
                  <c:v>-1.375</c:v>
                </c:pt>
                <c:pt idx="19740">
                  <c:v>-1.375</c:v>
                </c:pt>
                <c:pt idx="19741">
                  <c:v>-1.375</c:v>
                </c:pt>
                <c:pt idx="19742">
                  <c:v>-1.375</c:v>
                </c:pt>
                <c:pt idx="19743">
                  <c:v>-1.375</c:v>
                </c:pt>
                <c:pt idx="19744">
                  <c:v>-1.375</c:v>
                </c:pt>
                <c:pt idx="19745">
                  <c:v>-1.375</c:v>
                </c:pt>
                <c:pt idx="19746">
                  <c:v>-1.375</c:v>
                </c:pt>
                <c:pt idx="19747">
                  <c:v>-1.375</c:v>
                </c:pt>
                <c:pt idx="19748">
                  <c:v>-1.375</c:v>
                </c:pt>
                <c:pt idx="19749">
                  <c:v>-1.375</c:v>
                </c:pt>
                <c:pt idx="19750">
                  <c:v>-1.375</c:v>
                </c:pt>
                <c:pt idx="19751">
                  <c:v>-1.375</c:v>
                </c:pt>
                <c:pt idx="19752">
                  <c:v>-1.375</c:v>
                </c:pt>
                <c:pt idx="19753">
                  <c:v>-1.4370000000000001</c:v>
                </c:pt>
                <c:pt idx="19754">
                  <c:v>-1.375</c:v>
                </c:pt>
                <c:pt idx="19755">
                  <c:v>-1.4370000000000001</c:v>
                </c:pt>
                <c:pt idx="19756">
                  <c:v>-1.375</c:v>
                </c:pt>
                <c:pt idx="19757">
                  <c:v>-1.4370000000000001</c:v>
                </c:pt>
                <c:pt idx="19758">
                  <c:v>-1.4370000000000001</c:v>
                </c:pt>
                <c:pt idx="19759">
                  <c:v>-1.4370000000000001</c:v>
                </c:pt>
                <c:pt idx="19760">
                  <c:v>-1.4370000000000001</c:v>
                </c:pt>
                <c:pt idx="19761">
                  <c:v>-1.4370000000000001</c:v>
                </c:pt>
                <c:pt idx="19762">
                  <c:v>-1.4370000000000001</c:v>
                </c:pt>
                <c:pt idx="19763">
                  <c:v>-1.4370000000000001</c:v>
                </c:pt>
                <c:pt idx="19764">
                  <c:v>-1.4370000000000001</c:v>
                </c:pt>
                <c:pt idx="19765">
                  <c:v>-1.4370000000000001</c:v>
                </c:pt>
                <c:pt idx="19766">
                  <c:v>-1.4370000000000001</c:v>
                </c:pt>
                <c:pt idx="19767">
                  <c:v>-1.4370000000000001</c:v>
                </c:pt>
                <c:pt idx="19768">
                  <c:v>-1.4370000000000001</c:v>
                </c:pt>
                <c:pt idx="19769">
                  <c:v>-1.4370000000000001</c:v>
                </c:pt>
                <c:pt idx="19770">
                  <c:v>-1.4370000000000001</c:v>
                </c:pt>
                <c:pt idx="19771">
                  <c:v>-1.4370000000000001</c:v>
                </c:pt>
                <c:pt idx="19772">
                  <c:v>-1.4370000000000001</c:v>
                </c:pt>
                <c:pt idx="19773">
                  <c:v>-1.4370000000000001</c:v>
                </c:pt>
                <c:pt idx="19774">
                  <c:v>-1.4370000000000001</c:v>
                </c:pt>
                <c:pt idx="19775">
                  <c:v>-1.4370000000000001</c:v>
                </c:pt>
                <c:pt idx="19776">
                  <c:v>-1.4370000000000001</c:v>
                </c:pt>
                <c:pt idx="19777">
                  <c:v>-1.4370000000000001</c:v>
                </c:pt>
                <c:pt idx="19778">
                  <c:v>-1.4370000000000001</c:v>
                </c:pt>
                <c:pt idx="19779">
                  <c:v>-1.4370000000000001</c:v>
                </c:pt>
                <c:pt idx="19780">
                  <c:v>-1.4370000000000001</c:v>
                </c:pt>
                <c:pt idx="19781">
                  <c:v>-1.4370000000000001</c:v>
                </c:pt>
                <c:pt idx="19782">
                  <c:v>-1.4370000000000001</c:v>
                </c:pt>
                <c:pt idx="19783">
                  <c:v>-1.4370000000000001</c:v>
                </c:pt>
                <c:pt idx="19784">
                  <c:v>-1.4370000000000001</c:v>
                </c:pt>
                <c:pt idx="19785">
                  <c:v>-1.4370000000000001</c:v>
                </c:pt>
                <c:pt idx="19786">
                  <c:v>-1.4370000000000001</c:v>
                </c:pt>
                <c:pt idx="19787">
                  <c:v>-1.4370000000000001</c:v>
                </c:pt>
                <c:pt idx="19788">
                  <c:v>-1.4370000000000001</c:v>
                </c:pt>
                <c:pt idx="19789">
                  <c:v>-1.4370000000000001</c:v>
                </c:pt>
                <c:pt idx="19790">
                  <c:v>-1.4370000000000001</c:v>
                </c:pt>
                <c:pt idx="19791">
                  <c:v>-1.4370000000000001</c:v>
                </c:pt>
                <c:pt idx="19792">
                  <c:v>-1.4370000000000001</c:v>
                </c:pt>
                <c:pt idx="19793">
                  <c:v>-1.4370000000000001</c:v>
                </c:pt>
                <c:pt idx="19794">
                  <c:v>-1.4370000000000001</c:v>
                </c:pt>
                <c:pt idx="19795">
                  <c:v>-1.4370000000000001</c:v>
                </c:pt>
                <c:pt idx="19796">
                  <c:v>-1.4370000000000001</c:v>
                </c:pt>
                <c:pt idx="19797">
                  <c:v>-1.4370000000000001</c:v>
                </c:pt>
                <c:pt idx="19798">
                  <c:v>-1.4370000000000001</c:v>
                </c:pt>
                <c:pt idx="19799">
                  <c:v>-1.4370000000000001</c:v>
                </c:pt>
                <c:pt idx="19800">
                  <c:v>-1.4370000000000001</c:v>
                </c:pt>
                <c:pt idx="19801">
                  <c:v>-1.4370000000000001</c:v>
                </c:pt>
                <c:pt idx="19802">
                  <c:v>-1.4370000000000001</c:v>
                </c:pt>
                <c:pt idx="19803">
                  <c:v>-1.4370000000000001</c:v>
                </c:pt>
                <c:pt idx="19804">
                  <c:v>-1.4370000000000001</c:v>
                </c:pt>
                <c:pt idx="19805">
                  <c:v>-1.4370000000000001</c:v>
                </c:pt>
                <c:pt idx="19806">
                  <c:v>-1.4370000000000001</c:v>
                </c:pt>
                <c:pt idx="19807">
                  <c:v>-1.4370000000000001</c:v>
                </c:pt>
                <c:pt idx="19808">
                  <c:v>-1.4370000000000001</c:v>
                </c:pt>
                <c:pt idx="19809">
                  <c:v>-1.4370000000000001</c:v>
                </c:pt>
                <c:pt idx="19810">
                  <c:v>-1.4370000000000001</c:v>
                </c:pt>
                <c:pt idx="19811">
                  <c:v>-1.4370000000000001</c:v>
                </c:pt>
                <c:pt idx="19812">
                  <c:v>-1.4370000000000001</c:v>
                </c:pt>
                <c:pt idx="19813">
                  <c:v>-1.4370000000000001</c:v>
                </c:pt>
                <c:pt idx="19814">
                  <c:v>-1.4370000000000001</c:v>
                </c:pt>
                <c:pt idx="19815">
                  <c:v>-1.4370000000000001</c:v>
                </c:pt>
                <c:pt idx="19816">
                  <c:v>-1.4370000000000001</c:v>
                </c:pt>
                <c:pt idx="19817">
                  <c:v>-1.4370000000000001</c:v>
                </c:pt>
                <c:pt idx="19818">
                  <c:v>-1.4370000000000001</c:v>
                </c:pt>
                <c:pt idx="19819">
                  <c:v>-1.4370000000000001</c:v>
                </c:pt>
                <c:pt idx="19820">
                  <c:v>-1.4370000000000001</c:v>
                </c:pt>
                <c:pt idx="19821">
                  <c:v>-1.4370000000000001</c:v>
                </c:pt>
                <c:pt idx="19822">
                  <c:v>-1.4370000000000001</c:v>
                </c:pt>
                <c:pt idx="19823">
                  <c:v>-1.4370000000000001</c:v>
                </c:pt>
                <c:pt idx="19824">
                  <c:v>-1.4370000000000001</c:v>
                </c:pt>
                <c:pt idx="19825">
                  <c:v>-1.4370000000000001</c:v>
                </c:pt>
                <c:pt idx="19826">
                  <c:v>-1.4370000000000001</c:v>
                </c:pt>
                <c:pt idx="19827">
                  <c:v>-1.4370000000000001</c:v>
                </c:pt>
                <c:pt idx="19828">
                  <c:v>-1.4370000000000001</c:v>
                </c:pt>
                <c:pt idx="19829">
                  <c:v>-1.4370000000000001</c:v>
                </c:pt>
                <c:pt idx="19830">
                  <c:v>-1.4370000000000001</c:v>
                </c:pt>
                <c:pt idx="19831">
                  <c:v>-1.4370000000000001</c:v>
                </c:pt>
                <c:pt idx="19832">
                  <c:v>-1.4370000000000001</c:v>
                </c:pt>
                <c:pt idx="19833">
                  <c:v>-1.4370000000000001</c:v>
                </c:pt>
                <c:pt idx="19834">
                  <c:v>-1.4370000000000001</c:v>
                </c:pt>
                <c:pt idx="19835">
                  <c:v>-1.4370000000000001</c:v>
                </c:pt>
                <c:pt idx="19836">
                  <c:v>-1.4370000000000001</c:v>
                </c:pt>
                <c:pt idx="19837">
                  <c:v>-1.4370000000000001</c:v>
                </c:pt>
                <c:pt idx="19838">
                  <c:v>-1.4370000000000001</c:v>
                </c:pt>
                <c:pt idx="19839">
                  <c:v>-1.4370000000000001</c:v>
                </c:pt>
                <c:pt idx="19840">
                  <c:v>-1.4370000000000001</c:v>
                </c:pt>
                <c:pt idx="19841">
                  <c:v>-1.4370000000000001</c:v>
                </c:pt>
                <c:pt idx="19842">
                  <c:v>-1.4370000000000001</c:v>
                </c:pt>
                <c:pt idx="19843">
                  <c:v>-1.4370000000000001</c:v>
                </c:pt>
                <c:pt idx="19844">
                  <c:v>-1.4370000000000001</c:v>
                </c:pt>
                <c:pt idx="19845">
                  <c:v>-1.4370000000000001</c:v>
                </c:pt>
                <c:pt idx="19846">
                  <c:v>-1.4370000000000001</c:v>
                </c:pt>
                <c:pt idx="19847">
                  <c:v>-1.4370000000000001</c:v>
                </c:pt>
                <c:pt idx="19848">
                  <c:v>-1.4370000000000001</c:v>
                </c:pt>
                <c:pt idx="19849">
                  <c:v>-1.4370000000000001</c:v>
                </c:pt>
                <c:pt idx="19850">
                  <c:v>-1.4370000000000001</c:v>
                </c:pt>
                <c:pt idx="19851">
                  <c:v>-1.4370000000000001</c:v>
                </c:pt>
                <c:pt idx="19852">
                  <c:v>-1.4370000000000001</c:v>
                </c:pt>
                <c:pt idx="19853">
                  <c:v>-1.4370000000000001</c:v>
                </c:pt>
                <c:pt idx="19854">
                  <c:v>-1.4370000000000001</c:v>
                </c:pt>
                <c:pt idx="19855">
                  <c:v>-1.4370000000000001</c:v>
                </c:pt>
                <c:pt idx="19856">
                  <c:v>-1.4370000000000001</c:v>
                </c:pt>
                <c:pt idx="19857">
                  <c:v>-1.4370000000000001</c:v>
                </c:pt>
                <c:pt idx="19858">
                  <c:v>-1.4370000000000001</c:v>
                </c:pt>
                <c:pt idx="19859">
                  <c:v>-1.4370000000000001</c:v>
                </c:pt>
                <c:pt idx="19860">
                  <c:v>-1.4370000000000001</c:v>
                </c:pt>
                <c:pt idx="19861">
                  <c:v>-1.375</c:v>
                </c:pt>
                <c:pt idx="19862">
                  <c:v>-1.4370000000000001</c:v>
                </c:pt>
                <c:pt idx="19863">
                  <c:v>-1.4370000000000001</c:v>
                </c:pt>
                <c:pt idx="19864">
                  <c:v>-1.4370000000000001</c:v>
                </c:pt>
                <c:pt idx="19865">
                  <c:v>-1.4370000000000001</c:v>
                </c:pt>
                <c:pt idx="19866">
                  <c:v>-1.4370000000000001</c:v>
                </c:pt>
                <c:pt idx="19867">
                  <c:v>-1.4370000000000001</c:v>
                </c:pt>
                <c:pt idx="19868">
                  <c:v>-1.375</c:v>
                </c:pt>
                <c:pt idx="19869">
                  <c:v>-1.375</c:v>
                </c:pt>
                <c:pt idx="19870">
                  <c:v>-1.375</c:v>
                </c:pt>
                <c:pt idx="19871">
                  <c:v>-1.375</c:v>
                </c:pt>
                <c:pt idx="19872">
                  <c:v>-1.4370000000000001</c:v>
                </c:pt>
                <c:pt idx="19873">
                  <c:v>-1.4370000000000001</c:v>
                </c:pt>
                <c:pt idx="19874">
                  <c:v>-1.4370000000000001</c:v>
                </c:pt>
                <c:pt idx="19875">
                  <c:v>-1.4370000000000001</c:v>
                </c:pt>
                <c:pt idx="19876">
                  <c:v>-1.4370000000000001</c:v>
                </c:pt>
                <c:pt idx="19877">
                  <c:v>-1.4370000000000001</c:v>
                </c:pt>
                <c:pt idx="19878">
                  <c:v>-1.4370000000000001</c:v>
                </c:pt>
                <c:pt idx="19879">
                  <c:v>-1.375</c:v>
                </c:pt>
                <c:pt idx="19880">
                  <c:v>-1.375</c:v>
                </c:pt>
                <c:pt idx="19881">
                  <c:v>-1.4370000000000001</c:v>
                </c:pt>
                <c:pt idx="19882">
                  <c:v>-1.375</c:v>
                </c:pt>
                <c:pt idx="19883">
                  <c:v>-1.375</c:v>
                </c:pt>
                <c:pt idx="19884">
                  <c:v>-1.4370000000000001</c:v>
                </c:pt>
                <c:pt idx="19885">
                  <c:v>-1.375</c:v>
                </c:pt>
                <c:pt idx="19886">
                  <c:v>-1.375</c:v>
                </c:pt>
                <c:pt idx="19887">
                  <c:v>-1.4370000000000001</c:v>
                </c:pt>
                <c:pt idx="19888">
                  <c:v>-1.375</c:v>
                </c:pt>
                <c:pt idx="19889">
                  <c:v>-1.375</c:v>
                </c:pt>
                <c:pt idx="19890">
                  <c:v>-1.4370000000000001</c:v>
                </c:pt>
                <c:pt idx="19891">
                  <c:v>-1.375</c:v>
                </c:pt>
                <c:pt idx="19892">
                  <c:v>-1.375</c:v>
                </c:pt>
                <c:pt idx="19893">
                  <c:v>-1.375</c:v>
                </c:pt>
                <c:pt idx="19894">
                  <c:v>-1.4370000000000001</c:v>
                </c:pt>
                <c:pt idx="19895">
                  <c:v>-1.375</c:v>
                </c:pt>
                <c:pt idx="19896">
                  <c:v>-1.4370000000000001</c:v>
                </c:pt>
                <c:pt idx="19897">
                  <c:v>-1.375</c:v>
                </c:pt>
                <c:pt idx="19898">
                  <c:v>-1.375</c:v>
                </c:pt>
                <c:pt idx="19899">
                  <c:v>-1.375</c:v>
                </c:pt>
                <c:pt idx="19900">
                  <c:v>-1.375</c:v>
                </c:pt>
                <c:pt idx="19901">
                  <c:v>-1.375</c:v>
                </c:pt>
                <c:pt idx="19902">
                  <c:v>-1.375</c:v>
                </c:pt>
                <c:pt idx="19903">
                  <c:v>-1.375</c:v>
                </c:pt>
                <c:pt idx="19904">
                  <c:v>-1.375</c:v>
                </c:pt>
                <c:pt idx="19905">
                  <c:v>-1.375</c:v>
                </c:pt>
                <c:pt idx="19906">
                  <c:v>-1.375</c:v>
                </c:pt>
                <c:pt idx="19907">
                  <c:v>-1.375</c:v>
                </c:pt>
                <c:pt idx="19908">
                  <c:v>-1.375</c:v>
                </c:pt>
                <c:pt idx="19909">
                  <c:v>-1.375</c:v>
                </c:pt>
                <c:pt idx="19910">
                  <c:v>-1.375</c:v>
                </c:pt>
                <c:pt idx="19911">
                  <c:v>-1.375</c:v>
                </c:pt>
                <c:pt idx="19912">
                  <c:v>-1.375</c:v>
                </c:pt>
                <c:pt idx="19913">
                  <c:v>-1.375</c:v>
                </c:pt>
                <c:pt idx="19914">
                  <c:v>-1.375</c:v>
                </c:pt>
                <c:pt idx="19915">
                  <c:v>-1.4370000000000001</c:v>
                </c:pt>
                <c:pt idx="19916">
                  <c:v>-1.375</c:v>
                </c:pt>
                <c:pt idx="19917">
                  <c:v>-1.375</c:v>
                </c:pt>
                <c:pt idx="19918">
                  <c:v>-1.375</c:v>
                </c:pt>
                <c:pt idx="19919">
                  <c:v>-1.375</c:v>
                </c:pt>
                <c:pt idx="19920">
                  <c:v>-1.375</c:v>
                </c:pt>
                <c:pt idx="19921">
                  <c:v>-1.375</c:v>
                </c:pt>
                <c:pt idx="19922">
                  <c:v>-1.375</c:v>
                </c:pt>
                <c:pt idx="19923">
                  <c:v>-1.375</c:v>
                </c:pt>
                <c:pt idx="19924">
                  <c:v>-1.375</c:v>
                </c:pt>
                <c:pt idx="19925">
                  <c:v>-1.375</c:v>
                </c:pt>
                <c:pt idx="19926">
                  <c:v>-1.375</c:v>
                </c:pt>
                <c:pt idx="19927">
                  <c:v>-1.375</c:v>
                </c:pt>
                <c:pt idx="19928">
                  <c:v>-1.375</c:v>
                </c:pt>
                <c:pt idx="19929">
                  <c:v>-1.375</c:v>
                </c:pt>
                <c:pt idx="19930">
                  <c:v>-1.375</c:v>
                </c:pt>
                <c:pt idx="19931">
                  <c:v>-1.3120000000000001</c:v>
                </c:pt>
                <c:pt idx="19932">
                  <c:v>-1.3120000000000001</c:v>
                </c:pt>
                <c:pt idx="19933">
                  <c:v>-1.3120000000000001</c:v>
                </c:pt>
                <c:pt idx="19934">
                  <c:v>-1.3120000000000001</c:v>
                </c:pt>
                <c:pt idx="19935">
                  <c:v>-1.25</c:v>
                </c:pt>
                <c:pt idx="19936">
                  <c:v>-1.25</c:v>
                </c:pt>
                <c:pt idx="19937">
                  <c:v>-1.25</c:v>
                </c:pt>
                <c:pt idx="19938">
                  <c:v>-1.25</c:v>
                </c:pt>
                <c:pt idx="19939">
                  <c:v>-1.25</c:v>
                </c:pt>
                <c:pt idx="19940">
                  <c:v>-1.1870000000000001</c:v>
                </c:pt>
                <c:pt idx="19941">
                  <c:v>-1.1870000000000001</c:v>
                </c:pt>
                <c:pt idx="19942">
                  <c:v>-1.1870000000000001</c:v>
                </c:pt>
                <c:pt idx="19943">
                  <c:v>-1.1870000000000001</c:v>
                </c:pt>
                <c:pt idx="19944">
                  <c:v>-1.1870000000000001</c:v>
                </c:pt>
                <c:pt idx="19945">
                  <c:v>-1.1870000000000001</c:v>
                </c:pt>
                <c:pt idx="19946">
                  <c:v>-1.1870000000000001</c:v>
                </c:pt>
                <c:pt idx="19947">
                  <c:v>-1.1870000000000001</c:v>
                </c:pt>
                <c:pt idx="19948">
                  <c:v>-1.1870000000000001</c:v>
                </c:pt>
                <c:pt idx="19949">
                  <c:v>-1.1870000000000001</c:v>
                </c:pt>
                <c:pt idx="19950">
                  <c:v>-1.1870000000000001</c:v>
                </c:pt>
                <c:pt idx="19951">
                  <c:v>-1.1870000000000001</c:v>
                </c:pt>
                <c:pt idx="19952">
                  <c:v>-1.1870000000000001</c:v>
                </c:pt>
                <c:pt idx="19953">
                  <c:v>-1.125</c:v>
                </c:pt>
                <c:pt idx="19954">
                  <c:v>-1.125</c:v>
                </c:pt>
                <c:pt idx="19955">
                  <c:v>-1.125</c:v>
                </c:pt>
                <c:pt idx="19956">
                  <c:v>-1.125</c:v>
                </c:pt>
                <c:pt idx="19957">
                  <c:v>-1.125</c:v>
                </c:pt>
                <c:pt idx="19958">
                  <c:v>-1.125</c:v>
                </c:pt>
                <c:pt idx="19959">
                  <c:v>-1.125</c:v>
                </c:pt>
                <c:pt idx="19960">
                  <c:v>-1.125</c:v>
                </c:pt>
                <c:pt idx="19961">
                  <c:v>-1.125</c:v>
                </c:pt>
                <c:pt idx="19962">
                  <c:v>-1.125</c:v>
                </c:pt>
                <c:pt idx="19963">
                  <c:v>-1.0620000000000001</c:v>
                </c:pt>
                <c:pt idx="19964">
                  <c:v>-1.125</c:v>
                </c:pt>
                <c:pt idx="19965">
                  <c:v>-1.0620000000000001</c:v>
                </c:pt>
                <c:pt idx="19966">
                  <c:v>-1.125</c:v>
                </c:pt>
                <c:pt idx="19967">
                  <c:v>-1.125</c:v>
                </c:pt>
                <c:pt idx="19968">
                  <c:v>-1.0620000000000001</c:v>
                </c:pt>
                <c:pt idx="19969">
                  <c:v>-1.125</c:v>
                </c:pt>
                <c:pt idx="19970">
                  <c:v>-1.0620000000000001</c:v>
                </c:pt>
                <c:pt idx="19971">
                  <c:v>-1.0620000000000001</c:v>
                </c:pt>
                <c:pt idx="19972">
                  <c:v>-1.0620000000000001</c:v>
                </c:pt>
                <c:pt idx="19973">
                  <c:v>-1.0620000000000001</c:v>
                </c:pt>
                <c:pt idx="19974">
                  <c:v>-1.0620000000000001</c:v>
                </c:pt>
                <c:pt idx="19975">
                  <c:v>-1.0620000000000001</c:v>
                </c:pt>
                <c:pt idx="19976">
                  <c:v>-1</c:v>
                </c:pt>
                <c:pt idx="19977">
                  <c:v>-1.0620000000000001</c:v>
                </c:pt>
                <c:pt idx="19978">
                  <c:v>-1.0620000000000001</c:v>
                </c:pt>
                <c:pt idx="19979">
                  <c:v>-1.0620000000000001</c:v>
                </c:pt>
                <c:pt idx="19980">
                  <c:v>-1</c:v>
                </c:pt>
                <c:pt idx="19981">
                  <c:v>-1</c:v>
                </c:pt>
                <c:pt idx="19982">
                  <c:v>-1</c:v>
                </c:pt>
                <c:pt idx="19983">
                  <c:v>-1</c:v>
                </c:pt>
                <c:pt idx="19984">
                  <c:v>-1</c:v>
                </c:pt>
                <c:pt idx="19985">
                  <c:v>-1</c:v>
                </c:pt>
                <c:pt idx="19986">
                  <c:v>-1</c:v>
                </c:pt>
                <c:pt idx="19987">
                  <c:v>-1</c:v>
                </c:pt>
                <c:pt idx="19988">
                  <c:v>-1</c:v>
                </c:pt>
                <c:pt idx="19989">
                  <c:v>-1.0620000000000001</c:v>
                </c:pt>
                <c:pt idx="19990">
                  <c:v>-1.0620000000000001</c:v>
                </c:pt>
                <c:pt idx="19991">
                  <c:v>-1.0620000000000001</c:v>
                </c:pt>
                <c:pt idx="19992">
                  <c:v>-1.0620000000000001</c:v>
                </c:pt>
                <c:pt idx="19993">
                  <c:v>-1.0620000000000001</c:v>
                </c:pt>
                <c:pt idx="19994">
                  <c:v>-1.0620000000000001</c:v>
                </c:pt>
                <c:pt idx="19995">
                  <c:v>-1.0620000000000001</c:v>
                </c:pt>
                <c:pt idx="19996">
                  <c:v>-1.0620000000000001</c:v>
                </c:pt>
                <c:pt idx="19997">
                  <c:v>-1.125</c:v>
                </c:pt>
                <c:pt idx="19998">
                  <c:v>-1.125</c:v>
                </c:pt>
                <c:pt idx="19999">
                  <c:v>-1.125</c:v>
                </c:pt>
                <c:pt idx="20000">
                  <c:v>-1.125</c:v>
                </c:pt>
                <c:pt idx="20001">
                  <c:v>-1.125</c:v>
                </c:pt>
                <c:pt idx="20002">
                  <c:v>-1.125</c:v>
                </c:pt>
                <c:pt idx="20003">
                  <c:v>-1.125</c:v>
                </c:pt>
                <c:pt idx="20004">
                  <c:v>-1.125</c:v>
                </c:pt>
                <c:pt idx="20005">
                  <c:v>-1.1870000000000001</c:v>
                </c:pt>
                <c:pt idx="20006">
                  <c:v>-1.1870000000000001</c:v>
                </c:pt>
                <c:pt idx="20007">
                  <c:v>-1.1870000000000001</c:v>
                </c:pt>
                <c:pt idx="20008">
                  <c:v>-1.1870000000000001</c:v>
                </c:pt>
                <c:pt idx="20009">
                  <c:v>-1.1870000000000001</c:v>
                </c:pt>
                <c:pt idx="20010">
                  <c:v>-1.1870000000000001</c:v>
                </c:pt>
                <c:pt idx="20011">
                  <c:v>-1.1870000000000001</c:v>
                </c:pt>
                <c:pt idx="20012">
                  <c:v>-1.1870000000000001</c:v>
                </c:pt>
                <c:pt idx="20013">
                  <c:v>-1.25</c:v>
                </c:pt>
                <c:pt idx="20014">
                  <c:v>-1.1870000000000001</c:v>
                </c:pt>
                <c:pt idx="20015">
                  <c:v>-1.1870000000000001</c:v>
                </c:pt>
                <c:pt idx="20016">
                  <c:v>-1.1870000000000001</c:v>
                </c:pt>
                <c:pt idx="20017">
                  <c:v>-1.25</c:v>
                </c:pt>
                <c:pt idx="20018">
                  <c:v>-1.25</c:v>
                </c:pt>
                <c:pt idx="20019">
                  <c:v>-1.25</c:v>
                </c:pt>
                <c:pt idx="20020">
                  <c:v>-1.25</c:v>
                </c:pt>
                <c:pt idx="20021">
                  <c:v>-1.25</c:v>
                </c:pt>
                <c:pt idx="20022">
                  <c:v>-1.25</c:v>
                </c:pt>
                <c:pt idx="20023">
                  <c:v>-1.25</c:v>
                </c:pt>
                <c:pt idx="20024">
                  <c:v>-1.25</c:v>
                </c:pt>
                <c:pt idx="20025">
                  <c:v>-1.25</c:v>
                </c:pt>
                <c:pt idx="20026">
                  <c:v>-1.25</c:v>
                </c:pt>
                <c:pt idx="20027">
                  <c:v>-1.25</c:v>
                </c:pt>
                <c:pt idx="20028">
                  <c:v>-1.25</c:v>
                </c:pt>
                <c:pt idx="20029">
                  <c:v>-1.25</c:v>
                </c:pt>
                <c:pt idx="20030">
                  <c:v>-1.25</c:v>
                </c:pt>
                <c:pt idx="20031">
                  <c:v>-1.25</c:v>
                </c:pt>
                <c:pt idx="20032">
                  <c:v>-1.25</c:v>
                </c:pt>
                <c:pt idx="20033">
                  <c:v>-1.25</c:v>
                </c:pt>
                <c:pt idx="20034">
                  <c:v>-1.25</c:v>
                </c:pt>
                <c:pt idx="20035">
                  <c:v>-1.25</c:v>
                </c:pt>
                <c:pt idx="20036">
                  <c:v>-1.25</c:v>
                </c:pt>
                <c:pt idx="20037">
                  <c:v>-1.25</c:v>
                </c:pt>
                <c:pt idx="20038">
                  <c:v>-1.25</c:v>
                </c:pt>
                <c:pt idx="20039">
                  <c:v>-1.25</c:v>
                </c:pt>
                <c:pt idx="20040">
                  <c:v>-1.3120000000000001</c:v>
                </c:pt>
                <c:pt idx="20041">
                  <c:v>-1.25</c:v>
                </c:pt>
                <c:pt idx="20042">
                  <c:v>-1.25</c:v>
                </c:pt>
                <c:pt idx="20043">
                  <c:v>-1.3120000000000001</c:v>
                </c:pt>
                <c:pt idx="20044">
                  <c:v>-1.25</c:v>
                </c:pt>
                <c:pt idx="20045">
                  <c:v>-1.25</c:v>
                </c:pt>
                <c:pt idx="20046">
                  <c:v>-1.25</c:v>
                </c:pt>
                <c:pt idx="20047">
                  <c:v>-1.25</c:v>
                </c:pt>
                <c:pt idx="20048">
                  <c:v>-1.25</c:v>
                </c:pt>
                <c:pt idx="20049">
                  <c:v>-1.25</c:v>
                </c:pt>
                <c:pt idx="20050">
                  <c:v>-1.25</c:v>
                </c:pt>
                <c:pt idx="20051">
                  <c:v>-1.25</c:v>
                </c:pt>
                <c:pt idx="20052">
                  <c:v>-1.25</c:v>
                </c:pt>
                <c:pt idx="20053">
                  <c:v>-1.25</c:v>
                </c:pt>
                <c:pt idx="20054">
                  <c:v>-1.3120000000000001</c:v>
                </c:pt>
                <c:pt idx="20055">
                  <c:v>-1.3120000000000001</c:v>
                </c:pt>
                <c:pt idx="20056">
                  <c:v>-1.3120000000000001</c:v>
                </c:pt>
                <c:pt idx="20057">
                  <c:v>-1.3120000000000001</c:v>
                </c:pt>
                <c:pt idx="20058">
                  <c:v>-1.3120000000000001</c:v>
                </c:pt>
                <c:pt idx="20059">
                  <c:v>-1.25</c:v>
                </c:pt>
                <c:pt idx="20060">
                  <c:v>-1.25</c:v>
                </c:pt>
                <c:pt idx="20061">
                  <c:v>-1.3120000000000001</c:v>
                </c:pt>
                <c:pt idx="20062">
                  <c:v>-1.3120000000000001</c:v>
                </c:pt>
                <c:pt idx="20063">
                  <c:v>-1.3120000000000001</c:v>
                </c:pt>
                <c:pt idx="20064">
                  <c:v>-1.3120000000000001</c:v>
                </c:pt>
                <c:pt idx="20065">
                  <c:v>-1.3120000000000001</c:v>
                </c:pt>
                <c:pt idx="20066">
                  <c:v>-1.3120000000000001</c:v>
                </c:pt>
                <c:pt idx="20067">
                  <c:v>-1.3120000000000001</c:v>
                </c:pt>
                <c:pt idx="20068">
                  <c:v>-1.3120000000000001</c:v>
                </c:pt>
                <c:pt idx="20069">
                  <c:v>-1.3120000000000001</c:v>
                </c:pt>
                <c:pt idx="20070">
                  <c:v>-1.3120000000000001</c:v>
                </c:pt>
                <c:pt idx="20071">
                  <c:v>-1.3120000000000001</c:v>
                </c:pt>
                <c:pt idx="20072">
                  <c:v>-1.3120000000000001</c:v>
                </c:pt>
                <c:pt idx="20073">
                  <c:v>-1.3120000000000001</c:v>
                </c:pt>
                <c:pt idx="20074">
                  <c:v>-1.3120000000000001</c:v>
                </c:pt>
                <c:pt idx="20075">
                  <c:v>-1.3120000000000001</c:v>
                </c:pt>
                <c:pt idx="20076">
                  <c:v>-1.3120000000000001</c:v>
                </c:pt>
                <c:pt idx="20077">
                  <c:v>-1.3120000000000001</c:v>
                </c:pt>
                <c:pt idx="20078">
                  <c:v>-1.3120000000000001</c:v>
                </c:pt>
                <c:pt idx="20079">
                  <c:v>-1.3120000000000001</c:v>
                </c:pt>
                <c:pt idx="20080">
                  <c:v>-1.3120000000000001</c:v>
                </c:pt>
                <c:pt idx="20081">
                  <c:v>-1.3120000000000001</c:v>
                </c:pt>
                <c:pt idx="20082">
                  <c:v>-1.3120000000000001</c:v>
                </c:pt>
                <c:pt idx="20083">
                  <c:v>-1.3120000000000001</c:v>
                </c:pt>
                <c:pt idx="20084">
                  <c:v>-1.25</c:v>
                </c:pt>
                <c:pt idx="20085">
                  <c:v>-1.25</c:v>
                </c:pt>
                <c:pt idx="20086">
                  <c:v>-1.3120000000000001</c:v>
                </c:pt>
                <c:pt idx="20087">
                  <c:v>-1.3120000000000001</c:v>
                </c:pt>
                <c:pt idx="20088">
                  <c:v>-1.3120000000000001</c:v>
                </c:pt>
                <c:pt idx="20089">
                  <c:v>-1.3120000000000001</c:v>
                </c:pt>
                <c:pt idx="20090">
                  <c:v>-1.25</c:v>
                </c:pt>
                <c:pt idx="20091">
                  <c:v>-1.3120000000000001</c:v>
                </c:pt>
                <c:pt idx="20092">
                  <c:v>-1.3120000000000001</c:v>
                </c:pt>
                <c:pt idx="20093">
                  <c:v>-1.3120000000000001</c:v>
                </c:pt>
                <c:pt idx="20094">
                  <c:v>-1.3120000000000001</c:v>
                </c:pt>
                <c:pt idx="20095">
                  <c:v>-1.25</c:v>
                </c:pt>
                <c:pt idx="20096">
                  <c:v>-1.3120000000000001</c:v>
                </c:pt>
                <c:pt idx="20097">
                  <c:v>-1.25</c:v>
                </c:pt>
                <c:pt idx="20098">
                  <c:v>-1.3120000000000001</c:v>
                </c:pt>
                <c:pt idx="20099">
                  <c:v>-1.3120000000000001</c:v>
                </c:pt>
                <c:pt idx="20100">
                  <c:v>-1.25</c:v>
                </c:pt>
                <c:pt idx="20101">
                  <c:v>-1.25</c:v>
                </c:pt>
                <c:pt idx="20102">
                  <c:v>-1.25</c:v>
                </c:pt>
                <c:pt idx="20103">
                  <c:v>-1.3120000000000001</c:v>
                </c:pt>
                <c:pt idx="20104">
                  <c:v>-1.25</c:v>
                </c:pt>
                <c:pt idx="20105">
                  <c:v>-1.3120000000000001</c:v>
                </c:pt>
                <c:pt idx="20106">
                  <c:v>-1.3120000000000001</c:v>
                </c:pt>
                <c:pt idx="20107">
                  <c:v>-1.3120000000000001</c:v>
                </c:pt>
                <c:pt idx="20108">
                  <c:v>-1.3120000000000001</c:v>
                </c:pt>
                <c:pt idx="20109">
                  <c:v>-1.3120000000000001</c:v>
                </c:pt>
                <c:pt idx="20110">
                  <c:v>-1.25</c:v>
                </c:pt>
                <c:pt idx="20111">
                  <c:v>-1.25</c:v>
                </c:pt>
                <c:pt idx="20112">
                  <c:v>-1.25</c:v>
                </c:pt>
                <c:pt idx="20113">
                  <c:v>-1.25</c:v>
                </c:pt>
                <c:pt idx="20114">
                  <c:v>-1.25</c:v>
                </c:pt>
                <c:pt idx="20115">
                  <c:v>-1.25</c:v>
                </c:pt>
                <c:pt idx="20116">
                  <c:v>-1.25</c:v>
                </c:pt>
                <c:pt idx="20117">
                  <c:v>-1.25</c:v>
                </c:pt>
                <c:pt idx="20118">
                  <c:v>-1.25</c:v>
                </c:pt>
                <c:pt idx="20119">
                  <c:v>-1.25</c:v>
                </c:pt>
                <c:pt idx="20120">
                  <c:v>-1.25</c:v>
                </c:pt>
                <c:pt idx="20121">
                  <c:v>-1.3120000000000001</c:v>
                </c:pt>
                <c:pt idx="20122">
                  <c:v>-1.3120000000000001</c:v>
                </c:pt>
                <c:pt idx="20123">
                  <c:v>-1.3120000000000001</c:v>
                </c:pt>
                <c:pt idx="20124">
                  <c:v>-1.3120000000000001</c:v>
                </c:pt>
                <c:pt idx="20125">
                  <c:v>-1.3120000000000001</c:v>
                </c:pt>
                <c:pt idx="20126">
                  <c:v>-1.3120000000000001</c:v>
                </c:pt>
                <c:pt idx="20127">
                  <c:v>-1.3120000000000001</c:v>
                </c:pt>
                <c:pt idx="20128">
                  <c:v>-1.3120000000000001</c:v>
                </c:pt>
                <c:pt idx="20129">
                  <c:v>-1.3120000000000001</c:v>
                </c:pt>
                <c:pt idx="20130">
                  <c:v>-1.3120000000000001</c:v>
                </c:pt>
                <c:pt idx="20131">
                  <c:v>-1.3120000000000001</c:v>
                </c:pt>
                <c:pt idx="20132">
                  <c:v>-1.25</c:v>
                </c:pt>
                <c:pt idx="20133">
                  <c:v>-1.3120000000000001</c:v>
                </c:pt>
                <c:pt idx="20134">
                  <c:v>-1.25</c:v>
                </c:pt>
                <c:pt idx="20135">
                  <c:v>-1.25</c:v>
                </c:pt>
                <c:pt idx="20136">
                  <c:v>-1.25</c:v>
                </c:pt>
                <c:pt idx="20137">
                  <c:v>-1.3120000000000001</c:v>
                </c:pt>
                <c:pt idx="20138">
                  <c:v>-1.25</c:v>
                </c:pt>
                <c:pt idx="20139">
                  <c:v>-1.3120000000000001</c:v>
                </c:pt>
                <c:pt idx="20140">
                  <c:v>-1.25</c:v>
                </c:pt>
                <c:pt idx="20141">
                  <c:v>-1.3120000000000001</c:v>
                </c:pt>
                <c:pt idx="20142">
                  <c:v>-1.3120000000000001</c:v>
                </c:pt>
                <c:pt idx="20143">
                  <c:v>-1.3120000000000001</c:v>
                </c:pt>
                <c:pt idx="20144">
                  <c:v>-1.25</c:v>
                </c:pt>
                <c:pt idx="20145">
                  <c:v>-1.25</c:v>
                </c:pt>
                <c:pt idx="20146">
                  <c:v>-1.25</c:v>
                </c:pt>
                <c:pt idx="20147">
                  <c:v>-1.25</c:v>
                </c:pt>
                <c:pt idx="20148">
                  <c:v>-1.25</c:v>
                </c:pt>
                <c:pt idx="20149">
                  <c:v>-1.1870000000000001</c:v>
                </c:pt>
                <c:pt idx="20150">
                  <c:v>-1.1870000000000001</c:v>
                </c:pt>
                <c:pt idx="20151">
                  <c:v>-1.1870000000000001</c:v>
                </c:pt>
                <c:pt idx="20152">
                  <c:v>-1.125</c:v>
                </c:pt>
                <c:pt idx="20153">
                  <c:v>-1.125</c:v>
                </c:pt>
                <c:pt idx="20154">
                  <c:v>-1.125</c:v>
                </c:pt>
                <c:pt idx="20155">
                  <c:v>-1.125</c:v>
                </c:pt>
                <c:pt idx="20156">
                  <c:v>-1.0620000000000001</c:v>
                </c:pt>
                <c:pt idx="20157">
                  <c:v>-1.0620000000000001</c:v>
                </c:pt>
                <c:pt idx="20158">
                  <c:v>-1.0620000000000001</c:v>
                </c:pt>
                <c:pt idx="20159">
                  <c:v>-1.0620000000000001</c:v>
                </c:pt>
                <c:pt idx="20160">
                  <c:v>-1</c:v>
                </c:pt>
                <c:pt idx="20161">
                  <c:v>-1.0620000000000001</c:v>
                </c:pt>
                <c:pt idx="20162">
                  <c:v>-1</c:v>
                </c:pt>
                <c:pt idx="20163">
                  <c:v>-1</c:v>
                </c:pt>
                <c:pt idx="20164">
                  <c:v>-1</c:v>
                </c:pt>
                <c:pt idx="20165">
                  <c:v>-1</c:v>
                </c:pt>
                <c:pt idx="20166">
                  <c:v>-1</c:v>
                </c:pt>
                <c:pt idx="20167">
                  <c:v>-1</c:v>
                </c:pt>
                <c:pt idx="20168">
                  <c:v>-0.93700000000000006</c:v>
                </c:pt>
                <c:pt idx="20169">
                  <c:v>-1</c:v>
                </c:pt>
                <c:pt idx="20170">
                  <c:v>-0.93700000000000006</c:v>
                </c:pt>
                <c:pt idx="20171">
                  <c:v>-1</c:v>
                </c:pt>
                <c:pt idx="20172">
                  <c:v>-0.93700000000000006</c:v>
                </c:pt>
                <c:pt idx="20173">
                  <c:v>-0.93700000000000006</c:v>
                </c:pt>
                <c:pt idx="20174">
                  <c:v>-0.93700000000000006</c:v>
                </c:pt>
                <c:pt idx="20175">
                  <c:v>-0.93700000000000006</c:v>
                </c:pt>
                <c:pt idx="20176">
                  <c:v>-0.93700000000000006</c:v>
                </c:pt>
                <c:pt idx="20177">
                  <c:v>-0.93700000000000006</c:v>
                </c:pt>
                <c:pt idx="20178">
                  <c:v>-0.875</c:v>
                </c:pt>
                <c:pt idx="20179">
                  <c:v>-0.93700000000000006</c:v>
                </c:pt>
                <c:pt idx="20180">
                  <c:v>-0.875</c:v>
                </c:pt>
                <c:pt idx="20181">
                  <c:v>-0.93700000000000006</c:v>
                </c:pt>
                <c:pt idx="20182">
                  <c:v>-0.875</c:v>
                </c:pt>
                <c:pt idx="20183">
                  <c:v>-0.875</c:v>
                </c:pt>
                <c:pt idx="20184">
                  <c:v>-0.875</c:v>
                </c:pt>
                <c:pt idx="20185">
                  <c:v>-0.875</c:v>
                </c:pt>
                <c:pt idx="20186">
                  <c:v>-0.875</c:v>
                </c:pt>
                <c:pt idx="20187">
                  <c:v>-0.875</c:v>
                </c:pt>
                <c:pt idx="20188">
                  <c:v>-0.875</c:v>
                </c:pt>
                <c:pt idx="20189">
                  <c:v>-0.875</c:v>
                </c:pt>
                <c:pt idx="20190">
                  <c:v>-0.875</c:v>
                </c:pt>
                <c:pt idx="20191">
                  <c:v>-0.875</c:v>
                </c:pt>
                <c:pt idx="20192">
                  <c:v>-0.875</c:v>
                </c:pt>
                <c:pt idx="20193">
                  <c:v>-0.875</c:v>
                </c:pt>
                <c:pt idx="20194">
                  <c:v>-0.81200000000000006</c:v>
                </c:pt>
                <c:pt idx="20195">
                  <c:v>-0.81200000000000006</c:v>
                </c:pt>
                <c:pt idx="20196">
                  <c:v>-0.81200000000000006</c:v>
                </c:pt>
                <c:pt idx="20197">
                  <c:v>-0.81200000000000006</c:v>
                </c:pt>
                <c:pt idx="20198">
                  <c:v>-0.81200000000000006</c:v>
                </c:pt>
                <c:pt idx="20199">
                  <c:v>-0.81200000000000006</c:v>
                </c:pt>
                <c:pt idx="20200">
                  <c:v>-0.81200000000000006</c:v>
                </c:pt>
                <c:pt idx="20201">
                  <c:v>-0.75</c:v>
                </c:pt>
                <c:pt idx="20202">
                  <c:v>-0.81200000000000006</c:v>
                </c:pt>
                <c:pt idx="20203">
                  <c:v>-0.81200000000000006</c:v>
                </c:pt>
                <c:pt idx="20204">
                  <c:v>-0.75</c:v>
                </c:pt>
                <c:pt idx="20205">
                  <c:v>-0.75</c:v>
                </c:pt>
                <c:pt idx="20206">
                  <c:v>-0.81200000000000006</c:v>
                </c:pt>
                <c:pt idx="20207">
                  <c:v>-0.81200000000000006</c:v>
                </c:pt>
                <c:pt idx="20208">
                  <c:v>-0.75</c:v>
                </c:pt>
                <c:pt idx="20209">
                  <c:v>-0.75</c:v>
                </c:pt>
                <c:pt idx="20210">
                  <c:v>-0.75</c:v>
                </c:pt>
                <c:pt idx="20211">
                  <c:v>-0.75</c:v>
                </c:pt>
                <c:pt idx="20212">
                  <c:v>-0.75</c:v>
                </c:pt>
                <c:pt idx="20213">
                  <c:v>-0.75</c:v>
                </c:pt>
                <c:pt idx="20214">
                  <c:v>-0.75</c:v>
                </c:pt>
                <c:pt idx="20215">
                  <c:v>-0.75</c:v>
                </c:pt>
                <c:pt idx="20216">
                  <c:v>-0.75</c:v>
                </c:pt>
                <c:pt idx="20217">
                  <c:v>-0.68700000000000006</c:v>
                </c:pt>
                <c:pt idx="20218">
                  <c:v>-0.75</c:v>
                </c:pt>
                <c:pt idx="20219">
                  <c:v>-0.75</c:v>
                </c:pt>
                <c:pt idx="20220">
                  <c:v>-0.75</c:v>
                </c:pt>
                <c:pt idx="20221">
                  <c:v>-0.75</c:v>
                </c:pt>
                <c:pt idx="20222">
                  <c:v>-0.75</c:v>
                </c:pt>
                <c:pt idx="20223">
                  <c:v>-0.81200000000000006</c:v>
                </c:pt>
                <c:pt idx="20224">
                  <c:v>-0.81200000000000006</c:v>
                </c:pt>
                <c:pt idx="20225">
                  <c:v>-0.81200000000000006</c:v>
                </c:pt>
                <c:pt idx="20226">
                  <c:v>-0.81200000000000006</c:v>
                </c:pt>
                <c:pt idx="20227">
                  <c:v>-0.81200000000000006</c:v>
                </c:pt>
                <c:pt idx="20228">
                  <c:v>-0.81200000000000006</c:v>
                </c:pt>
                <c:pt idx="20229">
                  <c:v>-0.81200000000000006</c:v>
                </c:pt>
                <c:pt idx="20230">
                  <c:v>-0.81200000000000006</c:v>
                </c:pt>
                <c:pt idx="20231">
                  <c:v>-0.875</c:v>
                </c:pt>
                <c:pt idx="20232">
                  <c:v>-0.875</c:v>
                </c:pt>
                <c:pt idx="20233">
                  <c:v>-0.875</c:v>
                </c:pt>
                <c:pt idx="20234">
                  <c:v>-0.875</c:v>
                </c:pt>
                <c:pt idx="20235">
                  <c:v>-0.875</c:v>
                </c:pt>
                <c:pt idx="20236">
                  <c:v>-0.875</c:v>
                </c:pt>
                <c:pt idx="20237">
                  <c:v>-0.93700000000000006</c:v>
                </c:pt>
                <c:pt idx="20238">
                  <c:v>-0.93700000000000006</c:v>
                </c:pt>
                <c:pt idx="20239">
                  <c:v>-0.875</c:v>
                </c:pt>
                <c:pt idx="20240">
                  <c:v>-0.93700000000000006</c:v>
                </c:pt>
                <c:pt idx="20241">
                  <c:v>-0.93700000000000006</c:v>
                </c:pt>
                <c:pt idx="20242">
                  <c:v>-0.93700000000000006</c:v>
                </c:pt>
                <c:pt idx="20243">
                  <c:v>-0.93700000000000006</c:v>
                </c:pt>
                <c:pt idx="20244">
                  <c:v>-0.93700000000000006</c:v>
                </c:pt>
                <c:pt idx="20245">
                  <c:v>-0.93700000000000006</c:v>
                </c:pt>
                <c:pt idx="20246">
                  <c:v>-0.93700000000000006</c:v>
                </c:pt>
                <c:pt idx="20247">
                  <c:v>-0.93700000000000006</c:v>
                </c:pt>
                <c:pt idx="20248">
                  <c:v>-1</c:v>
                </c:pt>
                <c:pt idx="20249">
                  <c:v>-1</c:v>
                </c:pt>
                <c:pt idx="20250">
                  <c:v>-1</c:v>
                </c:pt>
                <c:pt idx="20251">
                  <c:v>-1</c:v>
                </c:pt>
                <c:pt idx="20252">
                  <c:v>-1</c:v>
                </c:pt>
                <c:pt idx="20253">
                  <c:v>-1</c:v>
                </c:pt>
                <c:pt idx="20254">
                  <c:v>-1</c:v>
                </c:pt>
                <c:pt idx="20255">
                  <c:v>-1</c:v>
                </c:pt>
                <c:pt idx="20256">
                  <c:v>-1</c:v>
                </c:pt>
                <c:pt idx="20257">
                  <c:v>-1</c:v>
                </c:pt>
                <c:pt idx="20258">
                  <c:v>-1.0620000000000001</c:v>
                </c:pt>
                <c:pt idx="20259">
                  <c:v>-1</c:v>
                </c:pt>
                <c:pt idx="20260">
                  <c:v>-1</c:v>
                </c:pt>
                <c:pt idx="20261">
                  <c:v>-1</c:v>
                </c:pt>
                <c:pt idx="20262">
                  <c:v>-1</c:v>
                </c:pt>
                <c:pt idx="20263">
                  <c:v>-1</c:v>
                </c:pt>
                <c:pt idx="20264">
                  <c:v>-1</c:v>
                </c:pt>
                <c:pt idx="20265">
                  <c:v>-1.0620000000000001</c:v>
                </c:pt>
                <c:pt idx="20266">
                  <c:v>-1</c:v>
                </c:pt>
                <c:pt idx="20267">
                  <c:v>-1.0620000000000001</c:v>
                </c:pt>
                <c:pt idx="20268">
                  <c:v>-1.0620000000000001</c:v>
                </c:pt>
                <c:pt idx="20269">
                  <c:v>-1.0620000000000001</c:v>
                </c:pt>
                <c:pt idx="20270">
                  <c:v>-1.0620000000000001</c:v>
                </c:pt>
                <c:pt idx="20271">
                  <c:v>-1</c:v>
                </c:pt>
                <c:pt idx="20272">
                  <c:v>-1</c:v>
                </c:pt>
                <c:pt idx="20273">
                  <c:v>-1.0620000000000001</c:v>
                </c:pt>
                <c:pt idx="20274">
                  <c:v>-1</c:v>
                </c:pt>
                <c:pt idx="20275">
                  <c:v>-1.0620000000000001</c:v>
                </c:pt>
                <c:pt idx="20276">
                  <c:v>-1.0620000000000001</c:v>
                </c:pt>
                <c:pt idx="20277">
                  <c:v>-1.0620000000000001</c:v>
                </c:pt>
                <c:pt idx="20278">
                  <c:v>-1.0620000000000001</c:v>
                </c:pt>
                <c:pt idx="20279">
                  <c:v>-1</c:v>
                </c:pt>
                <c:pt idx="20280">
                  <c:v>-1</c:v>
                </c:pt>
                <c:pt idx="20281">
                  <c:v>-1.0620000000000001</c:v>
                </c:pt>
                <c:pt idx="20282">
                  <c:v>-1.0620000000000001</c:v>
                </c:pt>
                <c:pt idx="20283">
                  <c:v>-1.0620000000000001</c:v>
                </c:pt>
                <c:pt idx="20284">
                  <c:v>-1.0620000000000001</c:v>
                </c:pt>
                <c:pt idx="20285">
                  <c:v>-1.0620000000000001</c:v>
                </c:pt>
                <c:pt idx="20286">
                  <c:v>-1.0620000000000001</c:v>
                </c:pt>
                <c:pt idx="20287">
                  <c:v>-1.0620000000000001</c:v>
                </c:pt>
                <c:pt idx="20288">
                  <c:v>-1.0620000000000001</c:v>
                </c:pt>
                <c:pt idx="20289">
                  <c:v>-1.0620000000000001</c:v>
                </c:pt>
                <c:pt idx="20290">
                  <c:v>-1.0620000000000001</c:v>
                </c:pt>
                <c:pt idx="20291">
                  <c:v>-1.0620000000000001</c:v>
                </c:pt>
                <c:pt idx="20292">
                  <c:v>-1.0620000000000001</c:v>
                </c:pt>
                <c:pt idx="20293">
                  <c:v>-1.0620000000000001</c:v>
                </c:pt>
                <c:pt idx="20294">
                  <c:v>-1.0620000000000001</c:v>
                </c:pt>
                <c:pt idx="20295">
                  <c:v>-1.0620000000000001</c:v>
                </c:pt>
                <c:pt idx="20296">
                  <c:v>-1.0620000000000001</c:v>
                </c:pt>
                <c:pt idx="20297">
                  <c:v>-1.0620000000000001</c:v>
                </c:pt>
                <c:pt idx="20298">
                  <c:v>-1.0620000000000001</c:v>
                </c:pt>
                <c:pt idx="20299">
                  <c:v>-1.0620000000000001</c:v>
                </c:pt>
                <c:pt idx="20300">
                  <c:v>-1.0620000000000001</c:v>
                </c:pt>
                <c:pt idx="20301">
                  <c:v>-1.0620000000000001</c:v>
                </c:pt>
                <c:pt idx="20302">
                  <c:v>-1.0620000000000001</c:v>
                </c:pt>
                <c:pt idx="20303">
                  <c:v>-1.0620000000000001</c:v>
                </c:pt>
                <c:pt idx="20304">
                  <c:v>-1.0620000000000001</c:v>
                </c:pt>
                <c:pt idx="20305">
                  <c:v>-1.0620000000000001</c:v>
                </c:pt>
                <c:pt idx="20306">
                  <c:v>-1.0620000000000001</c:v>
                </c:pt>
                <c:pt idx="20307">
                  <c:v>-1.0620000000000001</c:v>
                </c:pt>
                <c:pt idx="20308">
                  <c:v>-1.0620000000000001</c:v>
                </c:pt>
                <c:pt idx="20309">
                  <c:v>-1.0620000000000001</c:v>
                </c:pt>
                <c:pt idx="20310">
                  <c:v>-1.0620000000000001</c:v>
                </c:pt>
                <c:pt idx="20311">
                  <c:v>-1.0620000000000001</c:v>
                </c:pt>
                <c:pt idx="20312">
                  <c:v>-1.0620000000000001</c:v>
                </c:pt>
                <c:pt idx="20313">
                  <c:v>-1.0620000000000001</c:v>
                </c:pt>
                <c:pt idx="20314">
                  <c:v>-1.0620000000000001</c:v>
                </c:pt>
                <c:pt idx="20315">
                  <c:v>-1.0620000000000001</c:v>
                </c:pt>
                <c:pt idx="20316">
                  <c:v>-1.0620000000000001</c:v>
                </c:pt>
                <c:pt idx="20317">
                  <c:v>-1.0620000000000001</c:v>
                </c:pt>
                <c:pt idx="20318">
                  <c:v>-1.0620000000000001</c:v>
                </c:pt>
                <c:pt idx="20319">
                  <c:v>-1.0620000000000001</c:v>
                </c:pt>
                <c:pt idx="20320">
                  <c:v>-1.0620000000000001</c:v>
                </c:pt>
                <c:pt idx="20321">
                  <c:v>-1.0620000000000001</c:v>
                </c:pt>
                <c:pt idx="20322">
                  <c:v>-1.0620000000000001</c:v>
                </c:pt>
                <c:pt idx="20323">
                  <c:v>-1.0620000000000001</c:v>
                </c:pt>
                <c:pt idx="20324">
                  <c:v>-1.0620000000000001</c:v>
                </c:pt>
                <c:pt idx="20325">
                  <c:v>-1.0620000000000001</c:v>
                </c:pt>
                <c:pt idx="20326">
                  <c:v>-1.0620000000000001</c:v>
                </c:pt>
                <c:pt idx="20327">
                  <c:v>-1.0620000000000001</c:v>
                </c:pt>
                <c:pt idx="20328">
                  <c:v>-1.0620000000000001</c:v>
                </c:pt>
                <c:pt idx="20329">
                  <c:v>-1.0620000000000001</c:v>
                </c:pt>
                <c:pt idx="20330">
                  <c:v>-1.0620000000000001</c:v>
                </c:pt>
                <c:pt idx="20331">
                  <c:v>-1.0620000000000001</c:v>
                </c:pt>
                <c:pt idx="20332">
                  <c:v>-1.0620000000000001</c:v>
                </c:pt>
                <c:pt idx="20333">
                  <c:v>-1.0620000000000001</c:v>
                </c:pt>
                <c:pt idx="20334">
                  <c:v>-1.0620000000000001</c:v>
                </c:pt>
                <c:pt idx="20335">
                  <c:v>-1.0620000000000001</c:v>
                </c:pt>
                <c:pt idx="20336">
                  <c:v>-1.0620000000000001</c:v>
                </c:pt>
                <c:pt idx="20337">
                  <c:v>-1.0620000000000001</c:v>
                </c:pt>
                <c:pt idx="20338">
                  <c:v>-1.0620000000000001</c:v>
                </c:pt>
                <c:pt idx="20339">
                  <c:v>-1.0620000000000001</c:v>
                </c:pt>
                <c:pt idx="20340">
                  <c:v>-1.0620000000000001</c:v>
                </c:pt>
                <c:pt idx="20341">
                  <c:v>-1.0620000000000001</c:v>
                </c:pt>
                <c:pt idx="20342">
                  <c:v>-1.0620000000000001</c:v>
                </c:pt>
                <c:pt idx="20343">
                  <c:v>-1.0620000000000001</c:v>
                </c:pt>
                <c:pt idx="20344">
                  <c:v>-1.0620000000000001</c:v>
                </c:pt>
                <c:pt idx="20345">
                  <c:v>-1.0620000000000001</c:v>
                </c:pt>
                <c:pt idx="20346">
                  <c:v>-1.0620000000000001</c:v>
                </c:pt>
                <c:pt idx="20347">
                  <c:v>-1.0620000000000001</c:v>
                </c:pt>
                <c:pt idx="20348">
                  <c:v>-1.0620000000000001</c:v>
                </c:pt>
                <c:pt idx="20349">
                  <c:v>-1.0620000000000001</c:v>
                </c:pt>
                <c:pt idx="20350">
                  <c:v>-1.0620000000000001</c:v>
                </c:pt>
                <c:pt idx="20351">
                  <c:v>-1.0620000000000001</c:v>
                </c:pt>
                <c:pt idx="20352">
                  <c:v>-1</c:v>
                </c:pt>
                <c:pt idx="20353">
                  <c:v>-1</c:v>
                </c:pt>
                <c:pt idx="20354">
                  <c:v>-1</c:v>
                </c:pt>
                <c:pt idx="20355">
                  <c:v>-0.93700000000000006</c:v>
                </c:pt>
                <c:pt idx="20356">
                  <c:v>-0.93700000000000006</c:v>
                </c:pt>
                <c:pt idx="20357">
                  <c:v>-0.93700000000000006</c:v>
                </c:pt>
                <c:pt idx="20358">
                  <c:v>-0.93700000000000006</c:v>
                </c:pt>
                <c:pt idx="20359">
                  <c:v>-0.875</c:v>
                </c:pt>
                <c:pt idx="20360">
                  <c:v>-0.875</c:v>
                </c:pt>
                <c:pt idx="20361">
                  <c:v>-0.875</c:v>
                </c:pt>
                <c:pt idx="20362">
                  <c:v>-0.81200000000000006</c:v>
                </c:pt>
                <c:pt idx="20363">
                  <c:v>-0.81200000000000006</c:v>
                </c:pt>
                <c:pt idx="20364">
                  <c:v>-0.81200000000000006</c:v>
                </c:pt>
                <c:pt idx="20365">
                  <c:v>-0.81200000000000006</c:v>
                </c:pt>
                <c:pt idx="20366">
                  <c:v>-0.81200000000000006</c:v>
                </c:pt>
                <c:pt idx="20367">
                  <c:v>-0.81200000000000006</c:v>
                </c:pt>
                <c:pt idx="20368">
                  <c:v>-0.81200000000000006</c:v>
                </c:pt>
                <c:pt idx="20369">
                  <c:v>-0.75</c:v>
                </c:pt>
                <c:pt idx="20370">
                  <c:v>-0.75</c:v>
                </c:pt>
                <c:pt idx="20371">
                  <c:v>-0.75</c:v>
                </c:pt>
                <c:pt idx="20372">
                  <c:v>-0.75</c:v>
                </c:pt>
                <c:pt idx="20373">
                  <c:v>-0.75</c:v>
                </c:pt>
                <c:pt idx="20374">
                  <c:v>-0.75</c:v>
                </c:pt>
                <c:pt idx="20375">
                  <c:v>-0.68700000000000006</c:v>
                </c:pt>
                <c:pt idx="20376">
                  <c:v>-0.68700000000000006</c:v>
                </c:pt>
                <c:pt idx="20377">
                  <c:v>-0.68700000000000006</c:v>
                </c:pt>
                <c:pt idx="20378">
                  <c:v>-0.68700000000000006</c:v>
                </c:pt>
                <c:pt idx="20379">
                  <c:v>-0.68700000000000006</c:v>
                </c:pt>
                <c:pt idx="20380">
                  <c:v>-0.68700000000000006</c:v>
                </c:pt>
                <c:pt idx="20381">
                  <c:v>-0.68700000000000006</c:v>
                </c:pt>
                <c:pt idx="20382">
                  <c:v>-0.68700000000000006</c:v>
                </c:pt>
                <c:pt idx="20383">
                  <c:v>-0.68700000000000006</c:v>
                </c:pt>
                <c:pt idx="20384">
                  <c:v>-0.625</c:v>
                </c:pt>
                <c:pt idx="20385">
                  <c:v>-0.68700000000000006</c:v>
                </c:pt>
                <c:pt idx="20386">
                  <c:v>-0.68700000000000006</c:v>
                </c:pt>
                <c:pt idx="20387">
                  <c:v>-0.625</c:v>
                </c:pt>
                <c:pt idx="20388">
                  <c:v>-0.625</c:v>
                </c:pt>
                <c:pt idx="20389">
                  <c:v>-0.625</c:v>
                </c:pt>
                <c:pt idx="20390">
                  <c:v>-0.625</c:v>
                </c:pt>
                <c:pt idx="20391">
                  <c:v>-0.625</c:v>
                </c:pt>
                <c:pt idx="20392">
                  <c:v>-0.625</c:v>
                </c:pt>
                <c:pt idx="20393">
                  <c:v>-0.625</c:v>
                </c:pt>
                <c:pt idx="20394">
                  <c:v>-0.625</c:v>
                </c:pt>
                <c:pt idx="20395">
                  <c:v>-0.625</c:v>
                </c:pt>
                <c:pt idx="20396">
                  <c:v>-0.625</c:v>
                </c:pt>
                <c:pt idx="20397">
                  <c:v>-0.56200000000000006</c:v>
                </c:pt>
                <c:pt idx="20398">
                  <c:v>-0.56200000000000006</c:v>
                </c:pt>
                <c:pt idx="20399">
                  <c:v>-0.56200000000000006</c:v>
                </c:pt>
                <c:pt idx="20400">
                  <c:v>-0.56200000000000006</c:v>
                </c:pt>
                <c:pt idx="20401">
                  <c:v>-0.56200000000000006</c:v>
                </c:pt>
                <c:pt idx="20402">
                  <c:v>-0.56200000000000006</c:v>
                </c:pt>
                <c:pt idx="20403">
                  <c:v>-0.56200000000000006</c:v>
                </c:pt>
                <c:pt idx="20404">
                  <c:v>-0.56200000000000006</c:v>
                </c:pt>
                <c:pt idx="20405">
                  <c:v>-0.56200000000000006</c:v>
                </c:pt>
                <c:pt idx="20406">
                  <c:v>-0.56200000000000006</c:v>
                </c:pt>
                <c:pt idx="20407">
                  <c:v>-0.56200000000000006</c:v>
                </c:pt>
                <c:pt idx="20408">
                  <c:v>-0.56200000000000006</c:v>
                </c:pt>
                <c:pt idx="20409">
                  <c:v>-0.56200000000000006</c:v>
                </c:pt>
                <c:pt idx="20410">
                  <c:v>-0.56200000000000006</c:v>
                </c:pt>
                <c:pt idx="20411">
                  <c:v>-0.56200000000000006</c:v>
                </c:pt>
                <c:pt idx="20412">
                  <c:v>-0.56200000000000006</c:v>
                </c:pt>
                <c:pt idx="20413">
                  <c:v>-0.56200000000000006</c:v>
                </c:pt>
                <c:pt idx="20414">
                  <c:v>-0.5</c:v>
                </c:pt>
                <c:pt idx="20415">
                  <c:v>-0.5</c:v>
                </c:pt>
                <c:pt idx="20416">
                  <c:v>-0.5</c:v>
                </c:pt>
                <c:pt idx="20417">
                  <c:v>-0.5</c:v>
                </c:pt>
                <c:pt idx="20418">
                  <c:v>-0.5</c:v>
                </c:pt>
                <c:pt idx="20419">
                  <c:v>-0.437</c:v>
                </c:pt>
                <c:pt idx="20420">
                  <c:v>-0.437</c:v>
                </c:pt>
                <c:pt idx="20421">
                  <c:v>-0.437</c:v>
                </c:pt>
                <c:pt idx="20422">
                  <c:v>-0.437</c:v>
                </c:pt>
                <c:pt idx="20423">
                  <c:v>-0.437</c:v>
                </c:pt>
                <c:pt idx="20424">
                  <c:v>-0.437</c:v>
                </c:pt>
                <c:pt idx="20425">
                  <c:v>-0.375</c:v>
                </c:pt>
                <c:pt idx="20426">
                  <c:v>-0.375</c:v>
                </c:pt>
                <c:pt idx="20427">
                  <c:v>-0.375</c:v>
                </c:pt>
                <c:pt idx="20428">
                  <c:v>-0.375</c:v>
                </c:pt>
                <c:pt idx="20429">
                  <c:v>-0.375</c:v>
                </c:pt>
                <c:pt idx="20430">
                  <c:v>-0.375</c:v>
                </c:pt>
                <c:pt idx="20431">
                  <c:v>-0.312</c:v>
                </c:pt>
                <c:pt idx="20432">
                  <c:v>-0.312</c:v>
                </c:pt>
                <c:pt idx="20433">
                  <c:v>-0.375</c:v>
                </c:pt>
                <c:pt idx="20434">
                  <c:v>-0.312</c:v>
                </c:pt>
                <c:pt idx="20435">
                  <c:v>-0.312</c:v>
                </c:pt>
                <c:pt idx="20436">
                  <c:v>-0.312</c:v>
                </c:pt>
                <c:pt idx="20437">
                  <c:v>-0.312</c:v>
                </c:pt>
                <c:pt idx="20438">
                  <c:v>-0.312</c:v>
                </c:pt>
                <c:pt idx="20439">
                  <c:v>-0.312</c:v>
                </c:pt>
                <c:pt idx="20440">
                  <c:v>-0.25</c:v>
                </c:pt>
                <c:pt idx="20441">
                  <c:v>-0.25</c:v>
                </c:pt>
                <c:pt idx="20442">
                  <c:v>-0.25</c:v>
                </c:pt>
                <c:pt idx="20443">
                  <c:v>-0.25</c:v>
                </c:pt>
                <c:pt idx="20444">
                  <c:v>-0.25</c:v>
                </c:pt>
                <c:pt idx="20445">
                  <c:v>-0.25</c:v>
                </c:pt>
                <c:pt idx="20446">
                  <c:v>-0.25</c:v>
                </c:pt>
                <c:pt idx="20447">
                  <c:v>-0.187</c:v>
                </c:pt>
                <c:pt idx="20448">
                  <c:v>-0.187</c:v>
                </c:pt>
                <c:pt idx="20449">
                  <c:v>-0.125</c:v>
                </c:pt>
                <c:pt idx="20450">
                  <c:v>-0.125</c:v>
                </c:pt>
                <c:pt idx="20451">
                  <c:v>-0.125</c:v>
                </c:pt>
                <c:pt idx="20452">
                  <c:v>-0.187</c:v>
                </c:pt>
                <c:pt idx="20453">
                  <c:v>-0.125</c:v>
                </c:pt>
                <c:pt idx="20454">
                  <c:v>-0.125</c:v>
                </c:pt>
                <c:pt idx="20455">
                  <c:v>-0.125</c:v>
                </c:pt>
                <c:pt idx="20456">
                  <c:v>-0.125</c:v>
                </c:pt>
                <c:pt idx="20457">
                  <c:v>-0.125</c:v>
                </c:pt>
                <c:pt idx="20458">
                  <c:v>-6.2E-2</c:v>
                </c:pt>
                <c:pt idx="20459">
                  <c:v>-6.2E-2</c:v>
                </c:pt>
                <c:pt idx="20460">
                  <c:v>-6.2E-2</c:v>
                </c:pt>
                <c:pt idx="20461">
                  <c:v>-6.2E-2</c:v>
                </c:pt>
                <c:pt idx="20462">
                  <c:v>0</c:v>
                </c:pt>
                <c:pt idx="20463">
                  <c:v>0</c:v>
                </c:pt>
                <c:pt idx="20464">
                  <c:v>0</c:v>
                </c:pt>
                <c:pt idx="20465">
                  <c:v>0</c:v>
                </c:pt>
                <c:pt idx="20466">
                  <c:v>6.2E-2</c:v>
                </c:pt>
                <c:pt idx="20467">
                  <c:v>0</c:v>
                </c:pt>
                <c:pt idx="20468">
                  <c:v>6.2E-2</c:v>
                </c:pt>
                <c:pt idx="20469">
                  <c:v>6.2E-2</c:v>
                </c:pt>
                <c:pt idx="20470">
                  <c:v>6.2E-2</c:v>
                </c:pt>
                <c:pt idx="20471">
                  <c:v>6.2E-2</c:v>
                </c:pt>
                <c:pt idx="20472">
                  <c:v>0</c:v>
                </c:pt>
                <c:pt idx="20473">
                  <c:v>6.2E-2</c:v>
                </c:pt>
                <c:pt idx="20474">
                  <c:v>6.2E-2</c:v>
                </c:pt>
                <c:pt idx="20475">
                  <c:v>6.2E-2</c:v>
                </c:pt>
                <c:pt idx="20476">
                  <c:v>6.2E-2</c:v>
                </c:pt>
                <c:pt idx="20477">
                  <c:v>6.2E-2</c:v>
                </c:pt>
                <c:pt idx="20478">
                  <c:v>6.2E-2</c:v>
                </c:pt>
                <c:pt idx="20479">
                  <c:v>0.125</c:v>
                </c:pt>
                <c:pt idx="20480">
                  <c:v>6.2E-2</c:v>
                </c:pt>
                <c:pt idx="20481">
                  <c:v>6.2E-2</c:v>
                </c:pt>
                <c:pt idx="20482">
                  <c:v>6.2E-2</c:v>
                </c:pt>
                <c:pt idx="20483">
                  <c:v>0.125</c:v>
                </c:pt>
                <c:pt idx="20484">
                  <c:v>0.125</c:v>
                </c:pt>
                <c:pt idx="20485">
                  <c:v>6.2E-2</c:v>
                </c:pt>
                <c:pt idx="20486">
                  <c:v>0.125</c:v>
                </c:pt>
                <c:pt idx="20487">
                  <c:v>6.2E-2</c:v>
                </c:pt>
                <c:pt idx="20488">
                  <c:v>0.125</c:v>
                </c:pt>
                <c:pt idx="20489">
                  <c:v>0.125</c:v>
                </c:pt>
                <c:pt idx="20490">
                  <c:v>0.125</c:v>
                </c:pt>
                <c:pt idx="20491">
                  <c:v>0.125</c:v>
                </c:pt>
                <c:pt idx="20492">
                  <c:v>6.2E-2</c:v>
                </c:pt>
                <c:pt idx="20493">
                  <c:v>0.125</c:v>
                </c:pt>
                <c:pt idx="20494">
                  <c:v>0.125</c:v>
                </c:pt>
                <c:pt idx="20495">
                  <c:v>0.125</c:v>
                </c:pt>
                <c:pt idx="20496">
                  <c:v>0.125</c:v>
                </c:pt>
                <c:pt idx="20497">
                  <c:v>0.125</c:v>
                </c:pt>
                <c:pt idx="20498">
                  <c:v>0.125</c:v>
                </c:pt>
                <c:pt idx="20499">
                  <c:v>0.125</c:v>
                </c:pt>
                <c:pt idx="20500">
                  <c:v>0.187</c:v>
                </c:pt>
                <c:pt idx="20501">
                  <c:v>0.125</c:v>
                </c:pt>
                <c:pt idx="20502">
                  <c:v>0.187</c:v>
                </c:pt>
                <c:pt idx="20503">
                  <c:v>0.125</c:v>
                </c:pt>
                <c:pt idx="20504">
                  <c:v>0.125</c:v>
                </c:pt>
                <c:pt idx="20505">
                  <c:v>0.187</c:v>
                </c:pt>
                <c:pt idx="20506">
                  <c:v>0.187</c:v>
                </c:pt>
                <c:pt idx="20507">
                  <c:v>0.187</c:v>
                </c:pt>
                <c:pt idx="20508">
                  <c:v>0.125</c:v>
                </c:pt>
                <c:pt idx="20509">
                  <c:v>0.125</c:v>
                </c:pt>
                <c:pt idx="20510">
                  <c:v>0.125</c:v>
                </c:pt>
                <c:pt idx="20511">
                  <c:v>0.125</c:v>
                </c:pt>
                <c:pt idx="20512">
                  <c:v>0.125</c:v>
                </c:pt>
                <c:pt idx="20513">
                  <c:v>0.187</c:v>
                </c:pt>
                <c:pt idx="20514">
                  <c:v>0.187</c:v>
                </c:pt>
                <c:pt idx="20515">
                  <c:v>0.187</c:v>
                </c:pt>
                <c:pt idx="20516">
                  <c:v>0.187</c:v>
                </c:pt>
                <c:pt idx="20517">
                  <c:v>0.187</c:v>
                </c:pt>
                <c:pt idx="20518">
                  <c:v>0.187</c:v>
                </c:pt>
                <c:pt idx="20519">
                  <c:v>0.187</c:v>
                </c:pt>
                <c:pt idx="20520">
                  <c:v>0.125</c:v>
                </c:pt>
                <c:pt idx="20521">
                  <c:v>0.187</c:v>
                </c:pt>
                <c:pt idx="20522">
                  <c:v>0.187</c:v>
                </c:pt>
                <c:pt idx="20523">
                  <c:v>0.125</c:v>
                </c:pt>
                <c:pt idx="20524">
                  <c:v>0.187</c:v>
                </c:pt>
                <c:pt idx="20525">
                  <c:v>0.125</c:v>
                </c:pt>
                <c:pt idx="20526">
                  <c:v>0.125</c:v>
                </c:pt>
                <c:pt idx="20527">
                  <c:v>0.125</c:v>
                </c:pt>
                <c:pt idx="20528">
                  <c:v>0.125</c:v>
                </c:pt>
                <c:pt idx="20529">
                  <c:v>0.125</c:v>
                </c:pt>
                <c:pt idx="20530">
                  <c:v>0.125</c:v>
                </c:pt>
                <c:pt idx="20531">
                  <c:v>0.125</c:v>
                </c:pt>
                <c:pt idx="20532">
                  <c:v>0.125</c:v>
                </c:pt>
                <c:pt idx="20533">
                  <c:v>0.125</c:v>
                </c:pt>
                <c:pt idx="20534">
                  <c:v>0.125</c:v>
                </c:pt>
                <c:pt idx="20535">
                  <c:v>0.125</c:v>
                </c:pt>
                <c:pt idx="20536">
                  <c:v>0.125</c:v>
                </c:pt>
                <c:pt idx="20537">
                  <c:v>0.125</c:v>
                </c:pt>
                <c:pt idx="20538">
                  <c:v>0.125</c:v>
                </c:pt>
                <c:pt idx="20539">
                  <c:v>0.125</c:v>
                </c:pt>
                <c:pt idx="20540">
                  <c:v>0.125</c:v>
                </c:pt>
                <c:pt idx="20541">
                  <c:v>6.2E-2</c:v>
                </c:pt>
                <c:pt idx="20542">
                  <c:v>6.2E-2</c:v>
                </c:pt>
                <c:pt idx="20543">
                  <c:v>6.2E-2</c:v>
                </c:pt>
                <c:pt idx="20544">
                  <c:v>6.2E-2</c:v>
                </c:pt>
                <c:pt idx="20545">
                  <c:v>6.2E-2</c:v>
                </c:pt>
                <c:pt idx="20546">
                  <c:v>6.2E-2</c:v>
                </c:pt>
                <c:pt idx="20547">
                  <c:v>6.2E-2</c:v>
                </c:pt>
                <c:pt idx="20548">
                  <c:v>6.2E-2</c:v>
                </c:pt>
                <c:pt idx="20549">
                  <c:v>6.2E-2</c:v>
                </c:pt>
                <c:pt idx="20550">
                  <c:v>6.2E-2</c:v>
                </c:pt>
                <c:pt idx="20551">
                  <c:v>6.2E-2</c:v>
                </c:pt>
                <c:pt idx="20552">
                  <c:v>0</c:v>
                </c:pt>
                <c:pt idx="20553">
                  <c:v>6.2E-2</c:v>
                </c:pt>
                <c:pt idx="20554">
                  <c:v>6.2E-2</c:v>
                </c:pt>
                <c:pt idx="20555">
                  <c:v>6.2E-2</c:v>
                </c:pt>
                <c:pt idx="20556">
                  <c:v>0</c:v>
                </c:pt>
                <c:pt idx="20557">
                  <c:v>0</c:v>
                </c:pt>
                <c:pt idx="20558">
                  <c:v>0</c:v>
                </c:pt>
                <c:pt idx="20559">
                  <c:v>0</c:v>
                </c:pt>
                <c:pt idx="20560">
                  <c:v>0</c:v>
                </c:pt>
                <c:pt idx="20561">
                  <c:v>0</c:v>
                </c:pt>
                <c:pt idx="20562">
                  <c:v>0</c:v>
                </c:pt>
                <c:pt idx="20563">
                  <c:v>0</c:v>
                </c:pt>
                <c:pt idx="20564">
                  <c:v>0</c:v>
                </c:pt>
                <c:pt idx="20565">
                  <c:v>0</c:v>
                </c:pt>
                <c:pt idx="20566">
                  <c:v>0</c:v>
                </c:pt>
                <c:pt idx="20567">
                  <c:v>0</c:v>
                </c:pt>
                <c:pt idx="20568">
                  <c:v>0</c:v>
                </c:pt>
                <c:pt idx="20569">
                  <c:v>0</c:v>
                </c:pt>
                <c:pt idx="20570">
                  <c:v>-6.2E-2</c:v>
                </c:pt>
                <c:pt idx="20571">
                  <c:v>-6.2E-2</c:v>
                </c:pt>
                <c:pt idx="20572">
                  <c:v>-6.2E-2</c:v>
                </c:pt>
                <c:pt idx="20573">
                  <c:v>-6.2E-2</c:v>
                </c:pt>
                <c:pt idx="20574">
                  <c:v>-6.2E-2</c:v>
                </c:pt>
                <c:pt idx="20575">
                  <c:v>-6.2E-2</c:v>
                </c:pt>
                <c:pt idx="20576">
                  <c:v>-6.2E-2</c:v>
                </c:pt>
                <c:pt idx="20577">
                  <c:v>-6.2E-2</c:v>
                </c:pt>
                <c:pt idx="20578">
                  <c:v>-6.2E-2</c:v>
                </c:pt>
                <c:pt idx="20579">
                  <c:v>-0.125</c:v>
                </c:pt>
                <c:pt idx="20580">
                  <c:v>-0.125</c:v>
                </c:pt>
                <c:pt idx="20581">
                  <c:v>-6.2E-2</c:v>
                </c:pt>
                <c:pt idx="20582">
                  <c:v>-6.2E-2</c:v>
                </c:pt>
                <c:pt idx="20583">
                  <c:v>-6.2E-2</c:v>
                </c:pt>
                <c:pt idx="20584">
                  <c:v>-0.125</c:v>
                </c:pt>
                <c:pt idx="20585">
                  <c:v>-0.125</c:v>
                </c:pt>
                <c:pt idx="20586">
                  <c:v>-0.125</c:v>
                </c:pt>
                <c:pt idx="20587">
                  <c:v>-0.125</c:v>
                </c:pt>
                <c:pt idx="20588">
                  <c:v>-0.125</c:v>
                </c:pt>
                <c:pt idx="20589">
                  <c:v>-0.125</c:v>
                </c:pt>
                <c:pt idx="20590">
                  <c:v>-0.125</c:v>
                </c:pt>
                <c:pt idx="20591">
                  <c:v>-0.125</c:v>
                </c:pt>
                <c:pt idx="20592">
                  <c:v>-0.187</c:v>
                </c:pt>
                <c:pt idx="20593">
                  <c:v>-0.187</c:v>
                </c:pt>
                <c:pt idx="20594">
                  <c:v>-0.187</c:v>
                </c:pt>
                <c:pt idx="20595">
                  <c:v>-0.187</c:v>
                </c:pt>
                <c:pt idx="20596">
                  <c:v>-0.187</c:v>
                </c:pt>
                <c:pt idx="20597">
                  <c:v>-0.187</c:v>
                </c:pt>
                <c:pt idx="20598">
                  <c:v>-0.187</c:v>
                </c:pt>
                <c:pt idx="20599">
                  <c:v>-0.187</c:v>
                </c:pt>
                <c:pt idx="20600">
                  <c:v>-0.187</c:v>
                </c:pt>
                <c:pt idx="20601">
                  <c:v>-0.187</c:v>
                </c:pt>
                <c:pt idx="20602">
                  <c:v>-0.25</c:v>
                </c:pt>
                <c:pt idx="20603">
                  <c:v>-0.25</c:v>
                </c:pt>
                <c:pt idx="20604">
                  <c:v>-0.25</c:v>
                </c:pt>
                <c:pt idx="20605">
                  <c:v>-0.25</c:v>
                </c:pt>
                <c:pt idx="20606">
                  <c:v>-0.25</c:v>
                </c:pt>
                <c:pt idx="20607">
                  <c:v>-0.25</c:v>
                </c:pt>
                <c:pt idx="20608">
                  <c:v>-0.25</c:v>
                </c:pt>
                <c:pt idx="20609">
                  <c:v>-0.25</c:v>
                </c:pt>
                <c:pt idx="20610">
                  <c:v>-0.312</c:v>
                </c:pt>
                <c:pt idx="20611">
                  <c:v>-0.312</c:v>
                </c:pt>
                <c:pt idx="20612">
                  <c:v>-0.312</c:v>
                </c:pt>
                <c:pt idx="20613">
                  <c:v>-0.375</c:v>
                </c:pt>
                <c:pt idx="20614">
                  <c:v>-0.312</c:v>
                </c:pt>
                <c:pt idx="20615">
                  <c:v>-0.312</c:v>
                </c:pt>
                <c:pt idx="20616">
                  <c:v>-0.312</c:v>
                </c:pt>
                <c:pt idx="20617">
                  <c:v>-0.375</c:v>
                </c:pt>
                <c:pt idx="20618">
                  <c:v>-0.312</c:v>
                </c:pt>
                <c:pt idx="20619">
                  <c:v>-0.312</c:v>
                </c:pt>
                <c:pt idx="20620">
                  <c:v>-0.375</c:v>
                </c:pt>
                <c:pt idx="20621">
                  <c:v>-0.375</c:v>
                </c:pt>
                <c:pt idx="20622">
                  <c:v>-0.375</c:v>
                </c:pt>
                <c:pt idx="20623">
                  <c:v>-0.375</c:v>
                </c:pt>
                <c:pt idx="20624">
                  <c:v>-0.437</c:v>
                </c:pt>
                <c:pt idx="20625">
                  <c:v>-0.375</c:v>
                </c:pt>
                <c:pt idx="20626">
                  <c:v>-0.375</c:v>
                </c:pt>
                <c:pt idx="20627">
                  <c:v>-0.437</c:v>
                </c:pt>
                <c:pt idx="20628">
                  <c:v>-0.437</c:v>
                </c:pt>
                <c:pt idx="20629">
                  <c:v>-0.437</c:v>
                </c:pt>
                <c:pt idx="20630">
                  <c:v>-0.437</c:v>
                </c:pt>
                <c:pt idx="20631">
                  <c:v>-0.437</c:v>
                </c:pt>
                <c:pt idx="20632">
                  <c:v>-0.437</c:v>
                </c:pt>
                <c:pt idx="20633">
                  <c:v>-0.437</c:v>
                </c:pt>
                <c:pt idx="20634">
                  <c:v>-0.437</c:v>
                </c:pt>
                <c:pt idx="20635">
                  <c:v>-0.437</c:v>
                </c:pt>
                <c:pt idx="20636">
                  <c:v>-0.437</c:v>
                </c:pt>
                <c:pt idx="20637">
                  <c:v>-0.437</c:v>
                </c:pt>
                <c:pt idx="20638">
                  <c:v>-0.5</c:v>
                </c:pt>
                <c:pt idx="20639">
                  <c:v>-0.5</c:v>
                </c:pt>
                <c:pt idx="20640">
                  <c:v>-0.5</c:v>
                </c:pt>
                <c:pt idx="20641">
                  <c:v>-0.5</c:v>
                </c:pt>
                <c:pt idx="20642">
                  <c:v>-0.5</c:v>
                </c:pt>
                <c:pt idx="20643">
                  <c:v>-0.5</c:v>
                </c:pt>
                <c:pt idx="20644">
                  <c:v>-0.5</c:v>
                </c:pt>
                <c:pt idx="20645">
                  <c:v>-0.56200000000000006</c:v>
                </c:pt>
                <c:pt idx="20646">
                  <c:v>-0.56200000000000006</c:v>
                </c:pt>
                <c:pt idx="20647">
                  <c:v>-0.56200000000000006</c:v>
                </c:pt>
                <c:pt idx="20648">
                  <c:v>-0.56200000000000006</c:v>
                </c:pt>
                <c:pt idx="20649">
                  <c:v>-0.56200000000000006</c:v>
                </c:pt>
                <c:pt idx="20650">
                  <c:v>-0.56200000000000006</c:v>
                </c:pt>
                <c:pt idx="20651">
                  <c:v>-0.56200000000000006</c:v>
                </c:pt>
                <c:pt idx="20652">
                  <c:v>-0.56200000000000006</c:v>
                </c:pt>
                <c:pt idx="20653">
                  <c:v>-0.56200000000000006</c:v>
                </c:pt>
                <c:pt idx="20654">
                  <c:v>-0.68700000000000006</c:v>
                </c:pt>
                <c:pt idx="20655">
                  <c:v>-0.75</c:v>
                </c:pt>
                <c:pt idx="20656">
                  <c:v>-0.68700000000000006</c:v>
                </c:pt>
                <c:pt idx="20657">
                  <c:v>-0.68700000000000006</c:v>
                </c:pt>
                <c:pt idx="20658">
                  <c:v>-0.68700000000000006</c:v>
                </c:pt>
                <c:pt idx="20659">
                  <c:v>-0.75</c:v>
                </c:pt>
                <c:pt idx="20660">
                  <c:v>-0.75</c:v>
                </c:pt>
                <c:pt idx="20661">
                  <c:v>-0.68700000000000006</c:v>
                </c:pt>
                <c:pt idx="20662">
                  <c:v>-0.75</c:v>
                </c:pt>
                <c:pt idx="20663">
                  <c:v>-0.75</c:v>
                </c:pt>
                <c:pt idx="20664">
                  <c:v>-0.75</c:v>
                </c:pt>
                <c:pt idx="20665">
                  <c:v>-0.81200000000000006</c:v>
                </c:pt>
                <c:pt idx="20666">
                  <c:v>-0.81200000000000006</c:v>
                </c:pt>
                <c:pt idx="20667">
                  <c:v>-0.75</c:v>
                </c:pt>
                <c:pt idx="20668">
                  <c:v>-0.75</c:v>
                </c:pt>
                <c:pt idx="20669">
                  <c:v>-0.68700000000000006</c:v>
                </c:pt>
                <c:pt idx="20670">
                  <c:v>-0.81200000000000006</c:v>
                </c:pt>
                <c:pt idx="20671">
                  <c:v>-0.81200000000000006</c:v>
                </c:pt>
                <c:pt idx="20672">
                  <c:v>-0.75</c:v>
                </c:pt>
                <c:pt idx="20673">
                  <c:v>-0.75</c:v>
                </c:pt>
                <c:pt idx="20674">
                  <c:v>-0.75</c:v>
                </c:pt>
                <c:pt idx="20675">
                  <c:v>-0.81200000000000006</c:v>
                </c:pt>
                <c:pt idx="20676">
                  <c:v>-0.75</c:v>
                </c:pt>
                <c:pt idx="20677">
                  <c:v>-0.75</c:v>
                </c:pt>
                <c:pt idx="20678">
                  <c:v>-0.93700000000000006</c:v>
                </c:pt>
                <c:pt idx="20679">
                  <c:v>-1</c:v>
                </c:pt>
                <c:pt idx="20680">
                  <c:v>-0.93700000000000006</c:v>
                </c:pt>
                <c:pt idx="20681">
                  <c:v>-1</c:v>
                </c:pt>
                <c:pt idx="20682">
                  <c:v>-0.93700000000000006</c:v>
                </c:pt>
                <c:pt idx="20683">
                  <c:v>-1</c:v>
                </c:pt>
                <c:pt idx="20684">
                  <c:v>-1.125</c:v>
                </c:pt>
                <c:pt idx="20685">
                  <c:v>-1.125</c:v>
                </c:pt>
                <c:pt idx="20686">
                  <c:v>-1.1870000000000001</c:v>
                </c:pt>
                <c:pt idx="20687">
                  <c:v>-1.1870000000000001</c:v>
                </c:pt>
                <c:pt idx="20688">
                  <c:v>-1.1870000000000001</c:v>
                </c:pt>
                <c:pt idx="20689">
                  <c:v>-1.1870000000000001</c:v>
                </c:pt>
                <c:pt idx="20690">
                  <c:v>-1.1870000000000001</c:v>
                </c:pt>
                <c:pt idx="20691">
                  <c:v>-1.125</c:v>
                </c:pt>
                <c:pt idx="20692">
                  <c:v>-1.1870000000000001</c:v>
                </c:pt>
                <c:pt idx="20693">
                  <c:v>-1.125</c:v>
                </c:pt>
                <c:pt idx="20694">
                  <c:v>-1.0620000000000001</c:v>
                </c:pt>
                <c:pt idx="20695">
                  <c:v>-1.125</c:v>
                </c:pt>
                <c:pt idx="20696">
                  <c:v>-1.1870000000000001</c:v>
                </c:pt>
                <c:pt idx="20697">
                  <c:v>-1.1870000000000001</c:v>
                </c:pt>
                <c:pt idx="20698">
                  <c:v>-1.125</c:v>
                </c:pt>
                <c:pt idx="20699">
                  <c:v>-1.125</c:v>
                </c:pt>
                <c:pt idx="20700">
                  <c:v>-1.125</c:v>
                </c:pt>
                <c:pt idx="20701">
                  <c:v>-1.1870000000000001</c:v>
                </c:pt>
                <c:pt idx="20702">
                  <c:v>-1.1870000000000001</c:v>
                </c:pt>
                <c:pt idx="20703">
                  <c:v>-1.25</c:v>
                </c:pt>
                <c:pt idx="20704">
                  <c:v>-1.25</c:v>
                </c:pt>
                <c:pt idx="20705">
                  <c:v>-1.3120000000000001</c:v>
                </c:pt>
                <c:pt idx="20706">
                  <c:v>-1.3120000000000001</c:v>
                </c:pt>
                <c:pt idx="20707">
                  <c:v>-1.3120000000000001</c:v>
                </c:pt>
                <c:pt idx="20708">
                  <c:v>-1.3120000000000001</c:v>
                </c:pt>
                <c:pt idx="20709">
                  <c:v>-1.1870000000000001</c:v>
                </c:pt>
                <c:pt idx="20710">
                  <c:v>-1.1870000000000001</c:v>
                </c:pt>
                <c:pt idx="20711">
                  <c:v>-1.1870000000000001</c:v>
                </c:pt>
                <c:pt idx="20712">
                  <c:v>-1.25</c:v>
                </c:pt>
                <c:pt idx="20713">
                  <c:v>-1.1870000000000001</c:v>
                </c:pt>
                <c:pt idx="20714">
                  <c:v>-1.125</c:v>
                </c:pt>
                <c:pt idx="20715">
                  <c:v>-1.1870000000000001</c:v>
                </c:pt>
                <c:pt idx="20716">
                  <c:v>-1.1870000000000001</c:v>
                </c:pt>
                <c:pt idx="20717">
                  <c:v>-1.125</c:v>
                </c:pt>
                <c:pt idx="20718">
                  <c:v>-1.25</c:v>
                </c:pt>
                <c:pt idx="20719">
                  <c:v>-1.3120000000000001</c:v>
                </c:pt>
                <c:pt idx="20720">
                  <c:v>-1.3120000000000001</c:v>
                </c:pt>
                <c:pt idx="20721">
                  <c:v>-1.3120000000000001</c:v>
                </c:pt>
                <c:pt idx="20722">
                  <c:v>-1.3120000000000001</c:v>
                </c:pt>
                <c:pt idx="20723">
                  <c:v>-1.375</c:v>
                </c:pt>
                <c:pt idx="20724">
                  <c:v>-1.375</c:v>
                </c:pt>
                <c:pt idx="20725">
                  <c:v>-1.4370000000000001</c:v>
                </c:pt>
                <c:pt idx="20726">
                  <c:v>-1.375</c:v>
                </c:pt>
                <c:pt idx="20727">
                  <c:v>-1.3120000000000001</c:v>
                </c:pt>
                <c:pt idx="20728">
                  <c:v>-1.3120000000000001</c:v>
                </c:pt>
                <c:pt idx="20729">
                  <c:v>-1.375</c:v>
                </c:pt>
                <c:pt idx="20730">
                  <c:v>-1.375</c:v>
                </c:pt>
                <c:pt idx="20731">
                  <c:v>-1.375</c:v>
                </c:pt>
                <c:pt idx="20732">
                  <c:v>-1.4370000000000001</c:v>
                </c:pt>
                <c:pt idx="20733">
                  <c:v>-1.4370000000000001</c:v>
                </c:pt>
                <c:pt idx="20734">
                  <c:v>-1.4370000000000001</c:v>
                </c:pt>
                <c:pt idx="20735">
                  <c:v>-1.5</c:v>
                </c:pt>
                <c:pt idx="20736">
                  <c:v>-1.375</c:v>
                </c:pt>
                <c:pt idx="20737">
                  <c:v>-1.3120000000000001</c:v>
                </c:pt>
                <c:pt idx="20738">
                  <c:v>-1.4370000000000001</c:v>
                </c:pt>
                <c:pt idx="20739">
                  <c:v>-1.4370000000000001</c:v>
                </c:pt>
                <c:pt idx="20740">
                  <c:v>-1.5</c:v>
                </c:pt>
                <c:pt idx="20741">
                  <c:v>-1.5</c:v>
                </c:pt>
                <c:pt idx="20742">
                  <c:v>-1.5</c:v>
                </c:pt>
                <c:pt idx="20743">
                  <c:v>-1.5620000000000001</c:v>
                </c:pt>
                <c:pt idx="20744">
                  <c:v>-1.5</c:v>
                </c:pt>
                <c:pt idx="20745">
                  <c:v>-1.375</c:v>
                </c:pt>
                <c:pt idx="20746">
                  <c:v>-1.25</c:v>
                </c:pt>
                <c:pt idx="20747">
                  <c:v>-1.25</c:v>
                </c:pt>
                <c:pt idx="20748">
                  <c:v>-1.3120000000000001</c:v>
                </c:pt>
                <c:pt idx="20749">
                  <c:v>-1.25</c:v>
                </c:pt>
                <c:pt idx="20750">
                  <c:v>-1.375</c:v>
                </c:pt>
                <c:pt idx="20751">
                  <c:v>-1.4370000000000001</c:v>
                </c:pt>
                <c:pt idx="20752">
                  <c:v>-1.5</c:v>
                </c:pt>
                <c:pt idx="20753">
                  <c:v>-1.5</c:v>
                </c:pt>
                <c:pt idx="20754">
                  <c:v>-1.4370000000000001</c:v>
                </c:pt>
                <c:pt idx="20755">
                  <c:v>-1.5620000000000001</c:v>
                </c:pt>
                <c:pt idx="20756">
                  <c:v>-1.625</c:v>
                </c:pt>
                <c:pt idx="20757">
                  <c:v>-1.6870000000000001</c:v>
                </c:pt>
                <c:pt idx="20758">
                  <c:v>-1.6870000000000001</c:v>
                </c:pt>
                <c:pt idx="20759">
                  <c:v>-1.6870000000000001</c:v>
                </c:pt>
                <c:pt idx="20760">
                  <c:v>-1.6870000000000001</c:v>
                </c:pt>
                <c:pt idx="20761">
                  <c:v>-1.625</c:v>
                </c:pt>
                <c:pt idx="20762">
                  <c:v>-1.6870000000000001</c:v>
                </c:pt>
                <c:pt idx="20763">
                  <c:v>-1.6870000000000001</c:v>
                </c:pt>
                <c:pt idx="20764">
                  <c:v>-1.6870000000000001</c:v>
                </c:pt>
                <c:pt idx="20765">
                  <c:v>-1.6870000000000001</c:v>
                </c:pt>
                <c:pt idx="20766">
                  <c:v>-1.75</c:v>
                </c:pt>
                <c:pt idx="20767">
                  <c:v>-1.75</c:v>
                </c:pt>
                <c:pt idx="20768">
                  <c:v>-1.8120000000000001</c:v>
                </c:pt>
                <c:pt idx="20769">
                  <c:v>-1.6870000000000001</c:v>
                </c:pt>
                <c:pt idx="20770">
                  <c:v>-1.5620000000000001</c:v>
                </c:pt>
                <c:pt idx="20771">
                  <c:v>-1.5</c:v>
                </c:pt>
                <c:pt idx="20772">
                  <c:v>-1.5</c:v>
                </c:pt>
                <c:pt idx="20773">
                  <c:v>-1.5</c:v>
                </c:pt>
                <c:pt idx="20774">
                  <c:v>-1.625</c:v>
                </c:pt>
                <c:pt idx="20775">
                  <c:v>-1.625</c:v>
                </c:pt>
                <c:pt idx="20776">
                  <c:v>-1.5620000000000001</c:v>
                </c:pt>
                <c:pt idx="20777">
                  <c:v>-1.625</c:v>
                </c:pt>
                <c:pt idx="20778">
                  <c:v>-1.5</c:v>
                </c:pt>
                <c:pt idx="20779">
                  <c:v>-1.625</c:v>
                </c:pt>
                <c:pt idx="20780">
                  <c:v>-1.6870000000000001</c:v>
                </c:pt>
                <c:pt idx="20781">
                  <c:v>-1.6870000000000001</c:v>
                </c:pt>
                <c:pt idx="20782">
                  <c:v>-1.6870000000000001</c:v>
                </c:pt>
                <c:pt idx="20783">
                  <c:v>-1.6870000000000001</c:v>
                </c:pt>
                <c:pt idx="20784">
                  <c:v>-1.75</c:v>
                </c:pt>
                <c:pt idx="20785">
                  <c:v>-1.6870000000000001</c:v>
                </c:pt>
                <c:pt idx="20786">
                  <c:v>-1.75</c:v>
                </c:pt>
                <c:pt idx="20787">
                  <c:v>-1.6870000000000001</c:v>
                </c:pt>
                <c:pt idx="20788">
                  <c:v>-1.6870000000000001</c:v>
                </c:pt>
                <c:pt idx="20789">
                  <c:v>-1.625</c:v>
                </c:pt>
                <c:pt idx="20790">
                  <c:v>-1.5620000000000001</c:v>
                </c:pt>
                <c:pt idx="20791">
                  <c:v>-1.5</c:v>
                </c:pt>
                <c:pt idx="20792">
                  <c:v>-1.5</c:v>
                </c:pt>
                <c:pt idx="20793">
                  <c:v>-1.5620000000000001</c:v>
                </c:pt>
                <c:pt idx="20794">
                  <c:v>-1.625</c:v>
                </c:pt>
                <c:pt idx="20795">
                  <c:v>-1.5620000000000001</c:v>
                </c:pt>
                <c:pt idx="20796">
                  <c:v>-1.5620000000000001</c:v>
                </c:pt>
                <c:pt idx="20797">
                  <c:v>-1.5620000000000001</c:v>
                </c:pt>
                <c:pt idx="20798">
                  <c:v>-1.5620000000000001</c:v>
                </c:pt>
                <c:pt idx="20799">
                  <c:v>-1.6870000000000001</c:v>
                </c:pt>
                <c:pt idx="20800">
                  <c:v>-1.75</c:v>
                </c:pt>
                <c:pt idx="20801">
                  <c:v>-1.8120000000000001</c:v>
                </c:pt>
                <c:pt idx="20802">
                  <c:v>-1.875</c:v>
                </c:pt>
                <c:pt idx="20803">
                  <c:v>-1.9370000000000001</c:v>
                </c:pt>
                <c:pt idx="20804">
                  <c:v>-1.9370000000000001</c:v>
                </c:pt>
                <c:pt idx="20805">
                  <c:v>-1.9370000000000001</c:v>
                </c:pt>
                <c:pt idx="20806">
                  <c:v>-2</c:v>
                </c:pt>
                <c:pt idx="20807">
                  <c:v>-2</c:v>
                </c:pt>
                <c:pt idx="20808">
                  <c:v>-2</c:v>
                </c:pt>
                <c:pt idx="20809">
                  <c:v>-2</c:v>
                </c:pt>
                <c:pt idx="20810">
                  <c:v>-2</c:v>
                </c:pt>
                <c:pt idx="20811">
                  <c:v>-2</c:v>
                </c:pt>
                <c:pt idx="20812">
                  <c:v>-2.0619999999999998</c:v>
                </c:pt>
                <c:pt idx="20813">
                  <c:v>-2</c:v>
                </c:pt>
                <c:pt idx="20814">
                  <c:v>-2.0619999999999998</c:v>
                </c:pt>
                <c:pt idx="20815">
                  <c:v>-2.0619999999999998</c:v>
                </c:pt>
                <c:pt idx="20816">
                  <c:v>-2.0619999999999998</c:v>
                </c:pt>
                <c:pt idx="20817">
                  <c:v>-2.125</c:v>
                </c:pt>
                <c:pt idx="20818">
                  <c:v>-2.125</c:v>
                </c:pt>
                <c:pt idx="20819">
                  <c:v>-2.1869999999999998</c:v>
                </c:pt>
                <c:pt idx="20820">
                  <c:v>-2.125</c:v>
                </c:pt>
                <c:pt idx="20821">
                  <c:v>-2.1869999999999998</c:v>
                </c:pt>
                <c:pt idx="20822">
                  <c:v>-2.1869999999999998</c:v>
                </c:pt>
                <c:pt idx="20823">
                  <c:v>-2.1869999999999998</c:v>
                </c:pt>
                <c:pt idx="20824">
                  <c:v>-2.1869999999999998</c:v>
                </c:pt>
                <c:pt idx="20825">
                  <c:v>-2.1869999999999998</c:v>
                </c:pt>
                <c:pt idx="20826">
                  <c:v>-2.25</c:v>
                </c:pt>
                <c:pt idx="20827">
                  <c:v>-2.25</c:v>
                </c:pt>
                <c:pt idx="20828">
                  <c:v>-2.3119999999999998</c:v>
                </c:pt>
                <c:pt idx="20829">
                  <c:v>-2.25</c:v>
                </c:pt>
                <c:pt idx="20830">
                  <c:v>-2.25</c:v>
                </c:pt>
                <c:pt idx="20831">
                  <c:v>-2.3119999999999998</c:v>
                </c:pt>
                <c:pt idx="20832">
                  <c:v>-2.3119999999999998</c:v>
                </c:pt>
                <c:pt idx="20833">
                  <c:v>-2.3119999999999998</c:v>
                </c:pt>
                <c:pt idx="20834">
                  <c:v>-2.375</c:v>
                </c:pt>
                <c:pt idx="20835">
                  <c:v>-2.375</c:v>
                </c:pt>
                <c:pt idx="20836">
                  <c:v>-2.375</c:v>
                </c:pt>
                <c:pt idx="20837">
                  <c:v>-2.375</c:v>
                </c:pt>
                <c:pt idx="20838">
                  <c:v>-2.375</c:v>
                </c:pt>
                <c:pt idx="20839">
                  <c:v>-2.375</c:v>
                </c:pt>
                <c:pt idx="20840">
                  <c:v>-2.375</c:v>
                </c:pt>
                <c:pt idx="20841">
                  <c:v>-2.375</c:v>
                </c:pt>
                <c:pt idx="20842">
                  <c:v>-2.375</c:v>
                </c:pt>
                <c:pt idx="20843">
                  <c:v>-2.375</c:v>
                </c:pt>
                <c:pt idx="20844">
                  <c:v>-2.375</c:v>
                </c:pt>
                <c:pt idx="20845">
                  <c:v>-2.375</c:v>
                </c:pt>
                <c:pt idx="20846">
                  <c:v>-2.375</c:v>
                </c:pt>
                <c:pt idx="20847">
                  <c:v>-2.4369999999999998</c:v>
                </c:pt>
                <c:pt idx="20848">
                  <c:v>-2.4369999999999998</c:v>
                </c:pt>
                <c:pt idx="20849">
                  <c:v>-2.5</c:v>
                </c:pt>
                <c:pt idx="20850">
                  <c:v>-2.5</c:v>
                </c:pt>
                <c:pt idx="20851">
                  <c:v>-2.4369999999999998</c:v>
                </c:pt>
                <c:pt idx="20852">
                  <c:v>-2.4369999999999998</c:v>
                </c:pt>
                <c:pt idx="20853">
                  <c:v>-2.5</c:v>
                </c:pt>
                <c:pt idx="20854">
                  <c:v>-2.5</c:v>
                </c:pt>
                <c:pt idx="20855">
                  <c:v>-2.5</c:v>
                </c:pt>
                <c:pt idx="20856">
                  <c:v>-2.4369999999999998</c:v>
                </c:pt>
                <c:pt idx="20857">
                  <c:v>-2.4369999999999998</c:v>
                </c:pt>
                <c:pt idx="20858">
                  <c:v>-2.4369999999999998</c:v>
                </c:pt>
                <c:pt idx="20859">
                  <c:v>-2.4369999999999998</c:v>
                </c:pt>
                <c:pt idx="20860">
                  <c:v>-2.4369999999999998</c:v>
                </c:pt>
                <c:pt idx="20861">
                  <c:v>-2.5</c:v>
                </c:pt>
                <c:pt idx="20862">
                  <c:v>-2.5</c:v>
                </c:pt>
                <c:pt idx="20863">
                  <c:v>-2.5</c:v>
                </c:pt>
                <c:pt idx="20864">
                  <c:v>-2.5</c:v>
                </c:pt>
                <c:pt idx="20865">
                  <c:v>-2.5</c:v>
                </c:pt>
                <c:pt idx="20866">
                  <c:v>-2.5</c:v>
                </c:pt>
                <c:pt idx="20867">
                  <c:v>-2.5</c:v>
                </c:pt>
                <c:pt idx="20868">
                  <c:v>-2.5619999999999998</c:v>
                </c:pt>
                <c:pt idx="20869">
                  <c:v>-2.5619999999999998</c:v>
                </c:pt>
                <c:pt idx="20870">
                  <c:v>-2.625</c:v>
                </c:pt>
                <c:pt idx="20871">
                  <c:v>-2.5619999999999998</c:v>
                </c:pt>
                <c:pt idx="20872">
                  <c:v>-2.5619999999999998</c:v>
                </c:pt>
                <c:pt idx="20873">
                  <c:v>-2.5619999999999998</c:v>
                </c:pt>
                <c:pt idx="20874">
                  <c:v>-2.5619999999999998</c:v>
                </c:pt>
                <c:pt idx="20875">
                  <c:v>-2.5619999999999998</c:v>
                </c:pt>
                <c:pt idx="20876">
                  <c:v>-2.625</c:v>
                </c:pt>
                <c:pt idx="20877">
                  <c:v>-2.625</c:v>
                </c:pt>
                <c:pt idx="20878">
                  <c:v>-2.5619999999999998</c:v>
                </c:pt>
                <c:pt idx="20879">
                  <c:v>-2.5619999999999998</c:v>
                </c:pt>
                <c:pt idx="20880">
                  <c:v>-2.625</c:v>
                </c:pt>
                <c:pt idx="20881">
                  <c:v>-2.5619999999999998</c:v>
                </c:pt>
                <c:pt idx="20882">
                  <c:v>-2.5619999999999998</c:v>
                </c:pt>
                <c:pt idx="20883">
                  <c:v>-2.5619999999999998</c:v>
                </c:pt>
                <c:pt idx="20884">
                  <c:v>-2.625</c:v>
                </c:pt>
                <c:pt idx="20885">
                  <c:v>-2.625</c:v>
                </c:pt>
                <c:pt idx="20886">
                  <c:v>-2.625</c:v>
                </c:pt>
                <c:pt idx="20887">
                  <c:v>-2.625</c:v>
                </c:pt>
                <c:pt idx="20888">
                  <c:v>-2.625</c:v>
                </c:pt>
                <c:pt idx="20889">
                  <c:v>-2.625</c:v>
                </c:pt>
                <c:pt idx="20890">
                  <c:v>-2.6869999999999998</c:v>
                </c:pt>
                <c:pt idx="20891">
                  <c:v>-2.625</c:v>
                </c:pt>
                <c:pt idx="20892">
                  <c:v>-2.6869999999999998</c:v>
                </c:pt>
                <c:pt idx="20893">
                  <c:v>-2.6869999999999998</c:v>
                </c:pt>
                <c:pt idx="20894">
                  <c:v>-2.6869999999999998</c:v>
                </c:pt>
                <c:pt idx="20895">
                  <c:v>-2.6869999999999998</c:v>
                </c:pt>
                <c:pt idx="20896">
                  <c:v>-2.6869999999999998</c:v>
                </c:pt>
                <c:pt idx="20897">
                  <c:v>-2.6869999999999998</c:v>
                </c:pt>
                <c:pt idx="20898">
                  <c:v>-2.75</c:v>
                </c:pt>
                <c:pt idx="20899">
                  <c:v>-2.6869999999999998</c:v>
                </c:pt>
                <c:pt idx="20900">
                  <c:v>-2.75</c:v>
                </c:pt>
                <c:pt idx="20901">
                  <c:v>-2.75</c:v>
                </c:pt>
                <c:pt idx="20902">
                  <c:v>-2.75</c:v>
                </c:pt>
                <c:pt idx="20903">
                  <c:v>-2.6869999999999998</c:v>
                </c:pt>
                <c:pt idx="20904">
                  <c:v>-2.75</c:v>
                </c:pt>
                <c:pt idx="20905">
                  <c:v>-2.75</c:v>
                </c:pt>
                <c:pt idx="20906">
                  <c:v>-2.6869999999999998</c:v>
                </c:pt>
                <c:pt idx="20907">
                  <c:v>-2.75</c:v>
                </c:pt>
                <c:pt idx="20908">
                  <c:v>-2.75</c:v>
                </c:pt>
                <c:pt idx="20909">
                  <c:v>-2.75</c:v>
                </c:pt>
                <c:pt idx="20910">
                  <c:v>-2.75</c:v>
                </c:pt>
                <c:pt idx="20911">
                  <c:v>-2.75</c:v>
                </c:pt>
                <c:pt idx="20912">
                  <c:v>-2.8119999999999998</c:v>
                </c:pt>
                <c:pt idx="20913">
                  <c:v>-2.8119999999999998</c:v>
                </c:pt>
                <c:pt idx="20914">
                  <c:v>-2.8119999999999998</c:v>
                </c:pt>
                <c:pt idx="20915">
                  <c:v>-2.8119999999999998</c:v>
                </c:pt>
                <c:pt idx="20916">
                  <c:v>-2.8119999999999998</c:v>
                </c:pt>
                <c:pt idx="20917">
                  <c:v>-2.8119999999999998</c:v>
                </c:pt>
                <c:pt idx="20918">
                  <c:v>-2.8119999999999998</c:v>
                </c:pt>
                <c:pt idx="20919">
                  <c:v>-2.8119999999999998</c:v>
                </c:pt>
                <c:pt idx="20920">
                  <c:v>-2.75</c:v>
                </c:pt>
                <c:pt idx="20921">
                  <c:v>-2.8119999999999998</c:v>
                </c:pt>
                <c:pt idx="20922">
                  <c:v>-2.8119999999999998</c:v>
                </c:pt>
                <c:pt idx="20923">
                  <c:v>-2.8119999999999998</c:v>
                </c:pt>
                <c:pt idx="20924">
                  <c:v>-2.8119999999999998</c:v>
                </c:pt>
                <c:pt idx="20925">
                  <c:v>-2.8119999999999998</c:v>
                </c:pt>
                <c:pt idx="20926">
                  <c:v>-2.8119999999999998</c:v>
                </c:pt>
                <c:pt idx="20927">
                  <c:v>-2.8119999999999998</c:v>
                </c:pt>
                <c:pt idx="20928">
                  <c:v>-2.875</c:v>
                </c:pt>
                <c:pt idx="20929">
                  <c:v>-2.8119999999999998</c:v>
                </c:pt>
                <c:pt idx="20930">
                  <c:v>-2.8119999999999998</c:v>
                </c:pt>
                <c:pt idx="20931">
                  <c:v>-2.875</c:v>
                </c:pt>
                <c:pt idx="20932">
                  <c:v>-2.8119999999999998</c:v>
                </c:pt>
                <c:pt idx="20933">
                  <c:v>-2.875</c:v>
                </c:pt>
                <c:pt idx="20934">
                  <c:v>-2.8119999999999998</c:v>
                </c:pt>
                <c:pt idx="20935">
                  <c:v>-2.875</c:v>
                </c:pt>
                <c:pt idx="20936">
                  <c:v>-2.875</c:v>
                </c:pt>
                <c:pt idx="20937">
                  <c:v>-2.875</c:v>
                </c:pt>
                <c:pt idx="20938">
                  <c:v>-2.875</c:v>
                </c:pt>
                <c:pt idx="20939">
                  <c:v>-2.8119999999999998</c:v>
                </c:pt>
                <c:pt idx="20940">
                  <c:v>-2.875</c:v>
                </c:pt>
                <c:pt idx="20941">
                  <c:v>-2.875</c:v>
                </c:pt>
                <c:pt idx="20942">
                  <c:v>-2.875</c:v>
                </c:pt>
                <c:pt idx="20943">
                  <c:v>-2.875</c:v>
                </c:pt>
                <c:pt idx="20944">
                  <c:v>-2.875</c:v>
                </c:pt>
                <c:pt idx="20945">
                  <c:v>-2.875</c:v>
                </c:pt>
                <c:pt idx="20946">
                  <c:v>-2.8119999999999998</c:v>
                </c:pt>
                <c:pt idx="20947">
                  <c:v>-2.8119999999999998</c:v>
                </c:pt>
                <c:pt idx="20948">
                  <c:v>-2.875</c:v>
                </c:pt>
                <c:pt idx="20949">
                  <c:v>-2.9369999999999998</c:v>
                </c:pt>
                <c:pt idx="20950">
                  <c:v>-2.875</c:v>
                </c:pt>
                <c:pt idx="20951">
                  <c:v>-2.9369999999999998</c:v>
                </c:pt>
                <c:pt idx="20952">
                  <c:v>-2.9369999999999998</c:v>
                </c:pt>
                <c:pt idx="20953">
                  <c:v>-2.9369999999999998</c:v>
                </c:pt>
                <c:pt idx="20954">
                  <c:v>-2.9369999999999998</c:v>
                </c:pt>
                <c:pt idx="20955">
                  <c:v>-2.875</c:v>
                </c:pt>
                <c:pt idx="20956">
                  <c:v>-2.9369999999999998</c:v>
                </c:pt>
                <c:pt idx="20957">
                  <c:v>-2.9369999999999998</c:v>
                </c:pt>
                <c:pt idx="20958">
                  <c:v>-2.875</c:v>
                </c:pt>
                <c:pt idx="20959">
                  <c:v>-2.9369999999999998</c:v>
                </c:pt>
                <c:pt idx="20960">
                  <c:v>-2.9369999999999998</c:v>
                </c:pt>
                <c:pt idx="20961">
                  <c:v>-2.9369999999999998</c:v>
                </c:pt>
                <c:pt idx="20962">
                  <c:v>-2.9369999999999998</c:v>
                </c:pt>
                <c:pt idx="20963">
                  <c:v>-3</c:v>
                </c:pt>
                <c:pt idx="20964">
                  <c:v>-3</c:v>
                </c:pt>
                <c:pt idx="20965">
                  <c:v>-3</c:v>
                </c:pt>
                <c:pt idx="20966">
                  <c:v>-3</c:v>
                </c:pt>
                <c:pt idx="20967">
                  <c:v>-3.0619999999999998</c:v>
                </c:pt>
                <c:pt idx="20968">
                  <c:v>-3</c:v>
                </c:pt>
                <c:pt idx="20969">
                  <c:v>-3</c:v>
                </c:pt>
                <c:pt idx="20970">
                  <c:v>-3</c:v>
                </c:pt>
                <c:pt idx="20971">
                  <c:v>-2.9369999999999998</c:v>
                </c:pt>
                <c:pt idx="20972">
                  <c:v>-2.9369999999999998</c:v>
                </c:pt>
                <c:pt idx="20973">
                  <c:v>-3</c:v>
                </c:pt>
                <c:pt idx="20974">
                  <c:v>-3</c:v>
                </c:pt>
                <c:pt idx="20975">
                  <c:v>-3</c:v>
                </c:pt>
                <c:pt idx="20976">
                  <c:v>-3.0619999999999998</c:v>
                </c:pt>
                <c:pt idx="20977">
                  <c:v>-3.0619999999999998</c:v>
                </c:pt>
                <c:pt idx="20978">
                  <c:v>-3</c:v>
                </c:pt>
                <c:pt idx="20979">
                  <c:v>-3</c:v>
                </c:pt>
                <c:pt idx="20980">
                  <c:v>-3</c:v>
                </c:pt>
                <c:pt idx="20981">
                  <c:v>-3</c:v>
                </c:pt>
                <c:pt idx="20982">
                  <c:v>-3.0619999999999998</c:v>
                </c:pt>
                <c:pt idx="20983">
                  <c:v>-3</c:v>
                </c:pt>
                <c:pt idx="20984">
                  <c:v>-3</c:v>
                </c:pt>
                <c:pt idx="20985">
                  <c:v>-3</c:v>
                </c:pt>
                <c:pt idx="20986">
                  <c:v>-3.0619999999999998</c:v>
                </c:pt>
                <c:pt idx="20987">
                  <c:v>-3.0619999999999998</c:v>
                </c:pt>
                <c:pt idx="20988">
                  <c:v>-3.125</c:v>
                </c:pt>
                <c:pt idx="20989">
                  <c:v>-3.125</c:v>
                </c:pt>
                <c:pt idx="20990">
                  <c:v>-3.125</c:v>
                </c:pt>
                <c:pt idx="20991">
                  <c:v>-3.125</c:v>
                </c:pt>
                <c:pt idx="20992">
                  <c:v>-3.125</c:v>
                </c:pt>
                <c:pt idx="20993">
                  <c:v>-3.125</c:v>
                </c:pt>
                <c:pt idx="20994">
                  <c:v>-3.125</c:v>
                </c:pt>
                <c:pt idx="20995">
                  <c:v>-3.125</c:v>
                </c:pt>
                <c:pt idx="20996">
                  <c:v>-3.1869999999999998</c:v>
                </c:pt>
                <c:pt idx="20997">
                  <c:v>-3.125</c:v>
                </c:pt>
                <c:pt idx="20998">
                  <c:v>-3.1869999999999998</c:v>
                </c:pt>
                <c:pt idx="20999">
                  <c:v>-3.1869999999999998</c:v>
                </c:pt>
                <c:pt idx="21000">
                  <c:v>-3.1869999999999998</c:v>
                </c:pt>
                <c:pt idx="21001">
                  <c:v>-3.1869999999999998</c:v>
                </c:pt>
                <c:pt idx="21002">
                  <c:v>-3.1869999999999998</c:v>
                </c:pt>
                <c:pt idx="21003">
                  <c:v>-3.1869999999999998</c:v>
                </c:pt>
                <c:pt idx="21004">
                  <c:v>-3.1869999999999998</c:v>
                </c:pt>
                <c:pt idx="21005">
                  <c:v>-3.1869999999999998</c:v>
                </c:pt>
                <c:pt idx="21006">
                  <c:v>-3.1869999999999998</c:v>
                </c:pt>
                <c:pt idx="21007">
                  <c:v>-3.1869999999999998</c:v>
                </c:pt>
                <c:pt idx="21008">
                  <c:v>-3.1869999999999998</c:v>
                </c:pt>
                <c:pt idx="21009">
                  <c:v>-3.1869999999999998</c:v>
                </c:pt>
                <c:pt idx="21010">
                  <c:v>-3.1869999999999998</c:v>
                </c:pt>
                <c:pt idx="21011">
                  <c:v>-3.1869999999999998</c:v>
                </c:pt>
                <c:pt idx="21012">
                  <c:v>-3.1869999999999998</c:v>
                </c:pt>
                <c:pt idx="21013">
                  <c:v>-3.1869999999999998</c:v>
                </c:pt>
                <c:pt idx="21014">
                  <c:v>-3.1869999999999998</c:v>
                </c:pt>
                <c:pt idx="21015">
                  <c:v>-3.1869999999999998</c:v>
                </c:pt>
                <c:pt idx="21016">
                  <c:v>-3.125</c:v>
                </c:pt>
                <c:pt idx="21017">
                  <c:v>-3.125</c:v>
                </c:pt>
                <c:pt idx="21018">
                  <c:v>-3.125</c:v>
                </c:pt>
                <c:pt idx="21019">
                  <c:v>-3.1869999999999998</c:v>
                </c:pt>
                <c:pt idx="21020">
                  <c:v>-3.25</c:v>
                </c:pt>
                <c:pt idx="21021">
                  <c:v>-3.25</c:v>
                </c:pt>
                <c:pt idx="21022">
                  <c:v>-3.25</c:v>
                </c:pt>
                <c:pt idx="21023">
                  <c:v>-3.25</c:v>
                </c:pt>
                <c:pt idx="21024">
                  <c:v>-3.25</c:v>
                </c:pt>
                <c:pt idx="21025">
                  <c:v>-3.25</c:v>
                </c:pt>
                <c:pt idx="21026">
                  <c:v>-3.25</c:v>
                </c:pt>
                <c:pt idx="21027">
                  <c:v>-3.25</c:v>
                </c:pt>
                <c:pt idx="21028">
                  <c:v>-3.1869999999999998</c:v>
                </c:pt>
                <c:pt idx="21029">
                  <c:v>-3.1869999999999998</c:v>
                </c:pt>
                <c:pt idx="21030">
                  <c:v>-3.1869999999999998</c:v>
                </c:pt>
                <c:pt idx="21031">
                  <c:v>-3.1869999999999998</c:v>
                </c:pt>
                <c:pt idx="21032">
                  <c:v>-3.1869999999999998</c:v>
                </c:pt>
                <c:pt idx="21033">
                  <c:v>-3.1869999999999998</c:v>
                </c:pt>
                <c:pt idx="21034">
                  <c:v>-3.1869999999999998</c:v>
                </c:pt>
                <c:pt idx="21035">
                  <c:v>-3.25</c:v>
                </c:pt>
                <c:pt idx="21036">
                  <c:v>-3.3119999999999998</c:v>
                </c:pt>
                <c:pt idx="21037">
                  <c:v>-3.25</c:v>
                </c:pt>
                <c:pt idx="21038">
                  <c:v>-3.25</c:v>
                </c:pt>
                <c:pt idx="21039">
                  <c:v>-3.25</c:v>
                </c:pt>
                <c:pt idx="21040">
                  <c:v>-3.25</c:v>
                </c:pt>
                <c:pt idx="21041">
                  <c:v>-3.25</c:v>
                </c:pt>
                <c:pt idx="21042">
                  <c:v>-3.25</c:v>
                </c:pt>
                <c:pt idx="21043">
                  <c:v>-3.25</c:v>
                </c:pt>
                <c:pt idx="21044">
                  <c:v>-3.25</c:v>
                </c:pt>
                <c:pt idx="21045">
                  <c:v>-3.25</c:v>
                </c:pt>
                <c:pt idx="21046">
                  <c:v>-3.3119999999999998</c:v>
                </c:pt>
                <c:pt idx="21047">
                  <c:v>-3.375</c:v>
                </c:pt>
                <c:pt idx="21048">
                  <c:v>-3.3119999999999998</c:v>
                </c:pt>
                <c:pt idx="21049">
                  <c:v>-3.3119999999999998</c:v>
                </c:pt>
                <c:pt idx="21050">
                  <c:v>-3.3119999999999998</c:v>
                </c:pt>
                <c:pt idx="21051">
                  <c:v>-3.25</c:v>
                </c:pt>
                <c:pt idx="21052">
                  <c:v>-3.25</c:v>
                </c:pt>
                <c:pt idx="21053">
                  <c:v>-3.3119999999999998</c:v>
                </c:pt>
                <c:pt idx="21054">
                  <c:v>-3.3119999999999998</c:v>
                </c:pt>
                <c:pt idx="21055">
                  <c:v>-3.375</c:v>
                </c:pt>
                <c:pt idx="21056">
                  <c:v>-3.3119999999999998</c:v>
                </c:pt>
                <c:pt idx="21057">
                  <c:v>-3.3119999999999998</c:v>
                </c:pt>
                <c:pt idx="21058">
                  <c:v>-3.3119999999999998</c:v>
                </c:pt>
                <c:pt idx="21059">
                  <c:v>-3.3119999999999998</c:v>
                </c:pt>
                <c:pt idx="21060">
                  <c:v>-3.3119999999999998</c:v>
                </c:pt>
                <c:pt idx="21061">
                  <c:v>-3.375</c:v>
                </c:pt>
                <c:pt idx="21062">
                  <c:v>-3.3119999999999998</c:v>
                </c:pt>
                <c:pt idx="21063">
                  <c:v>-3.3119999999999998</c:v>
                </c:pt>
                <c:pt idx="21064">
                  <c:v>-3.3119999999999998</c:v>
                </c:pt>
                <c:pt idx="21065">
                  <c:v>-3.3119999999999998</c:v>
                </c:pt>
                <c:pt idx="21066">
                  <c:v>-3.3119999999999998</c:v>
                </c:pt>
                <c:pt idx="21067">
                  <c:v>-3.3119999999999998</c:v>
                </c:pt>
                <c:pt idx="21068">
                  <c:v>-3.3119999999999998</c:v>
                </c:pt>
                <c:pt idx="21069">
                  <c:v>-3.3119999999999998</c:v>
                </c:pt>
                <c:pt idx="21070">
                  <c:v>-3.25</c:v>
                </c:pt>
                <c:pt idx="21071">
                  <c:v>-3.3119999999999998</c:v>
                </c:pt>
                <c:pt idx="21072">
                  <c:v>-3.3119999999999998</c:v>
                </c:pt>
                <c:pt idx="21073">
                  <c:v>-3.375</c:v>
                </c:pt>
                <c:pt idx="21074">
                  <c:v>-3.375</c:v>
                </c:pt>
                <c:pt idx="21075">
                  <c:v>-3.4369999999999998</c:v>
                </c:pt>
                <c:pt idx="21076">
                  <c:v>-3.4369999999999998</c:v>
                </c:pt>
                <c:pt idx="21077">
                  <c:v>-3.4369999999999998</c:v>
                </c:pt>
                <c:pt idx="21078">
                  <c:v>-3.4369999999999998</c:v>
                </c:pt>
                <c:pt idx="21079">
                  <c:v>-3.4369999999999998</c:v>
                </c:pt>
                <c:pt idx="21080">
                  <c:v>-3.4369999999999998</c:v>
                </c:pt>
                <c:pt idx="21081">
                  <c:v>-3.4369999999999998</c:v>
                </c:pt>
                <c:pt idx="21082">
                  <c:v>-3.4369999999999998</c:v>
                </c:pt>
                <c:pt idx="21083">
                  <c:v>-3.4369999999999998</c:v>
                </c:pt>
                <c:pt idx="21084">
                  <c:v>-3.4369999999999998</c:v>
                </c:pt>
                <c:pt idx="21085">
                  <c:v>-3.4369999999999998</c:v>
                </c:pt>
                <c:pt idx="21086">
                  <c:v>-3.4369999999999998</c:v>
                </c:pt>
                <c:pt idx="21087">
                  <c:v>-3.4369999999999998</c:v>
                </c:pt>
                <c:pt idx="21088">
                  <c:v>-3.5</c:v>
                </c:pt>
                <c:pt idx="21089">
                  <c:v>-3.4369999999999998</c:v>
                </c:pt>
                <c:pt idx="21090">
                  <c:v>-3.5</c:v>
                </c:pt>
                <c:pt idx="21091">
                  <c:v>-3.4369999999999998</c:v>
                </c:pt>
                <c:pt idx="21092">
                  <c:v>-3.5</c:v>
                </c:pt>
                <c:pt idx="21093">
                  <c:v>-3.5</c:v>
                </c:pt>
                <c:pt idx="21094">
                  <c:v>-3.5</c:v>
                </c:pt>
                <c:pt idx="21095">
                  <c:v>-3.5</c:v>
                </c:pt>
                <c:pt idx="21096">
                  <c:v>-3.5</c:v>
                </c:pt>
                <c:pt idx="21097">
                  <c:v>-3.5</c:v>
                </c:pt>
                <c:pt idx="21098">
                  <c:v>-3.5</c:v>
                </c:pt>
                <c:pt idx="21099">
                  <c:v>-3.5</c:v>
                </c:pt>
                <c:pt idx="21100">
                  <c:v>-3.5</c:v>
                </c:pt>
                <c:pt idx="21101">
                  <c:v>-3.5</c:v>
                </c:pt>
                <c:pt idx="21102">
                  <c:v>-3.5</c:v>
                </c:pt>
                <c:pt idx="21103">
                  <c:v>-3.5</c:v>
                </c:pt>
                <c:pt idx="21104">
                  <c:v>-3.5</c:v>
                </c:pt>
                <c:pt idx="21105">
                  <c:v>-3.5</c:v>
                </c:pt>
                <c:pt idx="21106">
                  <c:v>-3.5619999999999998</c:v>
                </c:pt>
                <c:pt idx="21107">
                  <c:v>-3.5</c:v>
                </c:pt>
                <c:pt idx="21108">
                  <c:v>-3.5</c:v>
                </c:pt>
                <c:pt idx="21109">
                  <c:v>-3.5</c:v>
                </c:pt>
                <c:pt idx="21110">
                  <c:v>-3.5619999999999998</c:v>
                </c:pt>
                <c:pt idx="21111">
                  <c:v>-3.5619999999999998</c:v>
                </c:pt>
                <c:pt idx="21112">
                  <c:v>-3.5619999999999998</c:v>
                </c:pt>
                <c:pt idx="21113">
                  <c:v>-3.5619999999999998</c:v>
                </c:pt>
                <c:pt idx="21114">
                  <c:v>-3.5619999999999998</c:v>
                </c:pt>
                <c:pt idx="21115">
                  <c:v>-3.5619999999999998</c:v>
                </c:pt>
                <c:pt idx="21116">
                  <c:v>-3.5619999999999998</c:v>
                </c:pt>
                <c:pt idx="21117">
                  <c:v>-3.5619999999999998</c:v>
                </c:pt>
                <c:pt idx="21118">
                  <c:v>-3.625</c:v>
                </c:pt>
                <c:pt idx="21119">
                  <c:v>-3.5619999999999998</c:v>
                </c:pt>
                <c:pt idx="21120">
                  <c:v>-3.625</c:v>
                </c:pt>
                <c:pt idx="21121">
                  <c:v>-3.5619999999999998</c:v>
                </c:pt>
                <c:pt idx="21122">
                  <c:v>-3.5619999999999998</c:v>
                </c:pt>
                <c:pt idx="21123">
                  <c:v>-3.5619999999999998</c:v>
                </c:pt>
                <c:pt idx="21124">
                  <c:v>-3.5619999999999998</c:v>
                </c:pt>
                <c:pt idx="21125">
                  <c:v>-3.5619999999999998</c:v>
                </c:pt>
                <c:pt idx="21126">
                  <c:v>-3.625</c:v>
                </c:pt>
                <c:pt idx="21127">
                  <c:v>-3.625</c:v>
                </c:pt>
                <c:pt idx="21128">
                  <c:v>-3.625</c:v>
                </c:pt>
                <c:pt idx="21129">
                  <c:v>-3.625</c:v>
                </c:pt>
                <c:pt idx="21130">
                  <c:v>-3.625</c:v>
                </c:pt>
                <c:pt idx="21131">
                  <c:v>-3.625</c:v>
                </c:pt>
                <c:pt idx="21132">
                  <c:v>-3.625</c:v>
                </c:pt>
                <c:pt idx="21133">
                  <c:v>-3.625</c:v>
                </c:pt>
                <c:pt idx="21134">
                  <c:v>-3.625</c:v>
                </c:pt>
                <c:pt idx="21135">
                  <c:v>-3.625</c:v>
                </c:pt>
                <c:pt idx="21136">
                  <c:v>-3.6869999999999998</c:v>
                </c:pt>
                <c:pt idx="21137">
                  <c:v>-3.625</c:v>
                </c:pt>
                <c:pt idx="21138">
                  <c:v>-3.625</c:v>
                </c:pt>
                <c:pt idx="21139">
                  <c:v>-3.6869999999999998</c:v>
                </c:pt>
                <c:pt idx="21140">
                  <c:v>-3.6869999999999998</c:v>
                </c:pt>
                <c:pt idx="21141">
                  <c:v>-3.6869999999999998</c:v>
                </c:pt>
                <c:pt idx="21142">
                  <c:v>-3.6869999999999998</c:v>
                </c:pt>
                <c:pt idx="21143">
                  <c:v>-3.6869999999999998</c:v>
                </c:pt>
                <c:pt idx="21144">
                  <c:v>-3.625</c:v>
                </c:pt>
                <c:pt idx="21145">
                  <c:v>-3.625</c:v>
                </c:pt>
                <c:pt idx="21146">
                  <c:v>-3.6869999999999998</c:v>
                </c:pt>
                <c:pt idx="21147">
                  <c:v>-3.6869999999999998</c:v>
                </c:pt>
                <c:pt idx="21148">
                  <c:v>-3.6869999999999998</c:v>
                </c:pt>
                <c:pt idx="21149">
                  <c:v>-3.6869999999999998</c:v>
                </c:pt>
                <c:pt idx="21150">
                  <c:v>-3.6869999999999998</c:v>
                </c:pt>
                <c:pt idx="21151">
                  <c:v>-3.75</c:v>
                </c:pt>
                <c:pt idx="21152">
                  <c:v>-3.75</c:v>
                </c:pt>
                <c:pt idx="21153">
                  <c:v>-3.75</c:v>
                </c:pt>
                <c:pt idx="21154">
                  <c:v>-3.75</c:v>
                </c:pt>
                <c:pt idx="21155">
                  <c:v>-3.75</c:v>
                </c:pt>
                <c:pt idx="21156">
                  <c:v>-3.75</c:v>
                </c:pt>
                <c:pt idx="21157">
                  <c:v>-3.75</c:v>
                </c:pt>
                <c:pt idx="21158">
                  <c:v>-3.75</c:v>
                </c:pt>
                <c:pt idx="21159">
                  <c:v>-3.75</c:v>
                </c:pt>
                <c:pt idx="21160">
                  <c:v>-3.6869999999999998</c:v>
                </c:pt>
                <c:pt idx="21161">
                  <c:v>-3.6869999999999998</c:v>
                </c:pt>
                <c:pt idx="21162">
                  <c:v>-3.75</c:v>
                </c:pt>
                <c:pt idx="21163">
                  <c:v>-3.6869999999999998</c:v>
                </c:pt>
                <c:pt idx="21164">
                  <c:v>-3.75</c:v>
                </c:pt>
                <c:pt idx="21165">
                  <c:v>-3.6869999999999998</c:v>
                </c:pt>
                <c:pt idx="21166">
                  <c:v>-3.75</c:v>
                </c:pt>
                <c:pt idx="21167">
                  <c:v>-3.75</c:v>
                </c:pt>
                <c:pt idx="21168">
                  <c:v>-3.75</c:v>
                </c:pt>
                <c:pt idx="21169">
                  <c:v>-3.8119999999999998</c:v>
                </c:pt>
                <c:pt idx="21170">
                  <c:v>-3.75</c:v>
                </c:pt>
                <c:pt idx="21171">
                  <c:v>-3.75</c:v>
                </c:pt>
                <c:pt idx="21172">
                  <c:v>-3.75</c:v>
                </c:pt>
                <c:pt idx="21173">
                  <c:v>-3.75</c:v>
                </c:pt>
                <c:pt idx="21174">
                  <c:v>-3.75</c:v>
                </c:pt>
                <c:pt idx="21175">
                  <c:v>-3.8119999999999998</c:v>
                </c:pt>
                <c:pt idx="21176">
                  <c:v>-3.75</c:v>
                </c:pt>
                <c:pt idx="21177">
                  <c:v>-3.75</c:v>
                </c:pt>
                <c:pt idx="21178">
                  <c:v>-3.75</c:v>
                </c:pt>
                <c:pt idx="21179">
                  <c:v>-3.75</c:v>
                </c:pt>
                <c:pt idx="21180">
                  <c:v>-3.8119999999999998</c:v>
                </c:pt>
                <c:pt idx="21181">
                  <c:v>-3.8119999999999998</c:v>
                </c:pt>
                <c:pt idx="21182">
                  <c:v>-3.8119999999999998</c:v>
                </c:pt>
                <c:pt idx="21183">
                  <c:v>-3.8119999999999998</c:v>
                </c:pt>
                <c:pt idx="21184">
                  <c:v>-3.8119999999999998</c:v>
                </c:pt>
                <c:pt idx="21185">
                  <c:v>-3.8119999999999998</c:v>
                </c:pt>
                <c:pt idx="21186">
                  <c:v>-3.8119999999999998</c:v>
                </c:pt>
                <c:pt idx="21187">
                  <c:v>-3.8119999999999998</c:v>
                </c:pt>
                <c:pt idx="21188">
                  <c:v>-3.8119999999999998</c:v>
                </c:pt>
                <c:pt idx="21189">
                  <c:v>-3.75</c:v>
                </c:pt>
                <c:pt idx="21190">
                  <c:v>-3.8119999999999998</c:v>
                </c:pt>
                <c:pt idx="21191">
                  <c:v>-3.8119999999999998</c:v>
                </c:pt>
                <c:pt idx="21192">
                  <c:v>-3.875</c:v>
                </c:pt>
                <c:pt idx="21193">
                  <c:v>-3.8119999999999998</c:v>
                </c:pt>
                <c:pt idx="21194">
                  <c:v>-3.8119999999999998</c:v>
                </c:pt>
                <c:pt idx="21195">
                  <c:v>-3.875</c:v>
                </c:pt>
                <c:pt idx="21196">
                  <c:v>-3.9369999999999998</c:v>
                </c:pt>
                <c:pt idx="21197">
                  <c:v>-3.9369999999999998</c:v>
                </c:pt>
                <c:pt idx="21198">
                  <c:v>-3.875</c:v>
                </c:pt>
                <c:pt idx="21199">
                  <c:v>-3.875</c:v>
                </c:pt>
                <c:pt idx="21200">
                  <c:v>-3.875</c:v>
                </c:pt>
                <c:pt idx="21201">
                  <c:v>-3.875</c:v>
                </c:pt>
                <c:pt idx="21202">
                  <c:v>-3.875</c:v>
                </c:pt>
                <c:pt idx="21203">
                  <c:v>-3.875</c:v>
                </c:pt>
                <c:pt idx="21204">
                  <c:v>-3.9369999999999998</c:v>
                </c:pt>
                <c:pt idx="21205">
                  <c:v>-3.9369999999999998</c:v>
                </c:pt>
                <c:pt idx="21206">
                  <c:v>-3.9369999999999998</c:v>
                </c:pt>
                <c:pt idx="21207">
                  <c:v>-3.9369999999999998</c:v>
                </c:pt>
                <c:pt idx="21208">
                  <c:v>-3.875</c:v>
                </c:pt>
                <c:pt idx="21209">
                  <c:v>-3.875</c:v>
                </c:pt>
                <c:pt idx="21210">
                  <c:v>-3.9369999999999998</c:v>
                </c:pt>
                <c:pt idx="21211">
                  <c:v>-3.9369999999999998</c:v>
                </c:pt>
                <c:pt idx="21212">
                  <c:v>-3.875</c:v>
                </c:pt>
                <c:pt idx="21213">
                  <c:v>-3.875</c:v>
                </c:pt>
                <c:pt idx="21214">
                  <c:v>-3.9369999999999998</c:v>
                </c:pt>
                <c:pt idx="21215">
                  <c:v>-3.9369999999999998</c:v>
                </c:pt>
                <c:pt idx="21216">
                  <c:v>-3.9369999999999998</c:v>
                </c:pt>
                <c:pt idx="21217">
                  <c:v>-3.9369999999999998</c:v>
                </c:pt>
                <c:pt idx="21218">
                  <c:v>-3.9369999999999998</c:v>
                </c:pt>
                <c:pt idx="21219">
                  <c:v>-3.9369999999999998</c:v>
                </c:pt>
                <c:pt idx="21220">
                  <c:v>-3.9369999999999998</c:v>
                </c:pt>
                <c:pt idx="21221">
                  <c:v>-4</c:v>
                </c:pt>
                <c:pt idx="21222">
                  <c:v>-3.9369999999999998</c:v>
                </c:pt>
                <c:pt idx="21223">
                  <c:v>-3.9369999999999998</c:v>
                </c:pt>
                <c:pt idx="21224">
                  <c:v>-4</c:v>
                </c:pt>
                <c:pt idx="21225">
                  <c:v>-3.9369999999999998</c:v>
                </c:pt>
                <c:pt idx="21226">
                  <c:v>-3.9369999999999998</c:v>
                </c:pt>
                <c:pt idx="21227">
                  <c:v>-4</c:v>
                </c:pt>
                <c:pt idx="21228">
                  <c:v>-4</c:v>
                </c:pt>
                <c:pt idx="21229">
                  <c:v>-4</c:v>
                </c:pt>
                <c:pt idx="21230">
                  <c:v>-3.9369999999999998</c:v>
                </c:pt>
                <c:pt idx="21231">
                  <c:v>-3.9369999999999998</c:v>
                </c:pt>
                <c:pt idx="21232">
                  <c:v>-4</c:v>
                </c:pt>
                <c:pt idx="21233">
                  <c:v>-4</c:v>
                </c:pt>
                <c:pt idx="21234">
                  <c:v>-4</c:v>
                </c:pt>
                <c:pt idx="21235">
                  <c:v>-4</c:v>
                </c:pt>
                <c:pt idx="21236">
                  <c:v>-4</c:v>
                </c:pt>
                <c:pt idx="21237">
                  <c:v>-4</c:v>
                </c:pt>
                <c:pt idx="21238">
                  <c:v>-4</c:v>
                </c:pt>
                <c:pt idx="21239">
                  <c:v>-4</c:v>
                </c:pt>
                <c:pt idx="21240">
                  <c:v>-4</c:v>
                </c:pt>
                <c:pt idx="21241">
                  <c:v>-4.0620000000000003</c:v>
                </c:pt>
                <c:pt idx="21242">
                  <c:v>-4</c:v>
                </c:pt>
                <c:pt idx="21243">
                  <c:v>-4</c:v>
                </c:pt>
                <c:pt idx="21244">
                  <c:v>-4</c:v>
                </c:pt>
                <c:pt idx="21245">
                  <c:v>-4.0620000000000003</c:v>
                </c:pt>
                <c:pt idx="21246">
                  <c:v>-4.0620000000000003</c:v>
                </c:pt>
                <c:pt idx="21247">
                  <c:v>-4</c:v>
                </c:pt>
                <c:pt idx="21248">
                  <c:v>-4</c:v>
                </c:pt>
                <c:pt idx="21249">
                  <c:v>-4</c:v>
                </c:pt>
                <c:pt idx="21250">
                  <c:v>-4</c:v>
                </c:pt>
                <c:pt idx="21251">
                  <c:v>-4.0620000000000003</c:v>
                </c:pt>
                <c:pt idx="21252">
                  <c:v>-4.0620000000000003</c:v>
                </c:pt>
                <c:pt idx="21253">
                  <c:v>-4</c:v>
                </c:pt>
                <c:pt idx="21254">
                  <c:v>-4.0620000000000003</c:v>
                </c:pt>
                <c:pt idx="21255">
                  <c:v>-4.0620000000000003</c:v>
                </c:pt>
                <c:pt idx="21256">
                  <c:v>-4.0620000000000003</c:v>
                </c:pt>
                <c:pt idx="21257">
                  <c:v>-4.0620000000000003</c:v>
                </c:pt>
                <c:pt idx="21258">
                  <c:v>-4.0620000000000003</c:v>
                </c:pt>
                <c:pt idx="21259">
                  <c:v>-4.0620000000000003</c:v>
                </c:pt>
                <c:pt idx="21260">
                  <c:v>-4.125</c:v>
                </c:pt>
                <c:pt idx="21261">
                  <c:v>-4.125</c:v>
                </c:pt>
                <c:pt idx="21262">
                  <c:v>-4.125</c:v>
                </c:pt>
                <c:pt idx="21263">
                  <c:v>-4.125</c:v>
                </c:pt>
                <c:pt idx="21264">
                  <c:v>-4.125</c:v>
                </c:pt>
                <c:pt idx="21265">
                  <c:v>-4.0620000000000003</c:v>
                </c:pt>
                <c:pt idx="21266">
                  <c:v>-4.0620000000000003</c:v>
                </c:pt>
                <c:pt idx="21267">
                  <c:v>-4.125</c:v>
                </c:pt>
                <c:pt idx="21268">
                  <c:v>-4.125</c:v>
                </c:pt>
                <c:pt idx="21269">
                  <c:v>-4.125</c:v>
                </c:pt>
                <c:pt idx="21270">
                  <c:v>-4.125</c:v>
                </c:pt>
                <c:pt idx="21271">
                  <c:v>-4.125</c:v>
                </c:pt>
                <c:pt idx="21272">
                  <c:v>-4.125</c:v>
                </c:pt>
                <c:pt idx="21273">
                  <c:v>-4.125</c:v>
                </c:pt>
                <c:pt idx="21274">
                  <c:v>-4.125</c:v>
                </c:pt>
                <c:pt idx="21275">
                  <c:v>-4.125</c:v>
                </c:pt>
                <c:pt idx="21276">
                  <c:v>-4.125</c:v>
                </c:pt>
                <c:pt idx="21277">
                  <c:v>-4.125</c:v>
                </c:pt>
                <c:pt idx="21278">
                  <c:v>-4.125</c:v>
                </c:pt>
                <c:pt idx="21279">
                  <c:v>-4.0620000000000003</c:v>
                </c:pt>
                <c:pt idx="21280">
                  <c:v>-4.125</c:v>
                </c:pt>
                <c:pt idx="21281">
                  <c:v>-4.125</c:v>
                </c:pt>
                <c:pt idx="21282">
                  <c:v>-4.125</c:v>
                </c:pt>
                <c:pt idx="21283">
                  <c:v>-4.125</c:v>
                </c:pt>
                <c:pt idx="21284">
                  <c:v>-4.125</c:v>
                </c:pt>
                <c:pt idx="21285">
                  <c:v>-4.1870000000000003</c:v>
                </c:pt>
                <c:pt idx="21286">
                  <c:v>-4.125</c:v>
                </c:pt>
                <c:pt idx="21287">
                  <c:v>-4.125</c:v>
                </c:pt>
                <c:pt idx="21288">
                  <c:v>-4.125</c:v>
                </c:pt>
                <c:pt idx="21289">
                  <c:v>-4.125</c:v>
                </c:pt>
                <c:pt idx="21290">
                  <c:v>-4.125</c:v>
                </c:pt>
                <c:pt idx="21291">
                  <c:v>-4.1870000000000003</c:v>
                </c:pt>
                <c:pt idx="21292">
                  <c:v>-4.1870000000000003</c:v>
                </c:pt>
                <c:pt idx="21293">
                  <c:v>-4.125</c:v>
                </c:pt>
                <c:pt idx="21294">
                  <c:v>-4.125</c:v>
                </c:pt>
                <c:pt idx="21295">
                  <c:v>-4.125</c:v>
                </c:pt>
                <c:pt idx="21296">
                  <c:v>-4.1870000000000003</c:v>
                </c:pt>
                <c:pt idx="21297">
                  <c:v>-4.125</c:v>
                </c:pt>
                <c:pt idx="21298">
                  <c:v>-4.1870000000000003</c:v>
                </c:pt>
                <c:pt idx="21299">
                  <c:v>-4.1870000000000003</c:v>
                </c:pt>
                <c:pt idx="21300">
                  <c:v>-4.1870000000000003</c:v>
                </c:pt>
                <c:pt idx="21301">
                  <c:v>-4.1870000000000003</c:v>
                </c:pt>
                <c:pt idx="21302">
                  <c:v>-4.1870000000000003</c:v>
                </c:pt>
                <c:pt idx="21303">
                  <c:v>-4.1870000000000003</c:v>
                </c:pt>
                <c:pt idx="21304">
                  <c:v>-4.25</c:v>
                </c:pt>
                <c:pt idx="21305">
                  <c:v>-4.1870000000000003</c:v>
                </c:pt>
                <c:pt idx="21306">
                  <c:v>-4.1870000000000003</c:v>
                </c:pt>
                <c:pt idx="21307">
                  <c:v>-4.1870000000000003</c:v>
                </c:pt>
                <c:pt idx="21308">
                  <c:v>-4.1870000000000003</c:v>
                </c:pt>
                <c:pt idx="21309">
                  <c:v>-4.1870000000000003</c:v>
                </c:pt>
                <c:pt idx="21310">
                  <c:v>-4.1870000000000003</c:v>
                </c:pt>
                <c:pt idx="21311">
                  <c:v>-4.1870000000000003</c:v>
                </c:pt>
                <c:pt idx="21312">
                  <c:v>-4.1870000000000003</c:v>
                </c:pt>
                <c:pt idx="21313">
                  <c:v>-4.25</c:v>
                </c:pt>
                <c:pt idx="21314">
                  <c:v>-4.25</c:v>
                </c:pt>
                <c:pt idx="21315">
                  <c:v>-4.1870000000000003</c:v>
                </c:pt>
                <c:pt idx="21316">
                  <c:v>-4.25</c:v>
                </c:pt>
                <c:pt idx="21317">
                  <c:v>-4.25</c:v>
                </c:pt>
                <c:pt idx="21318">
                  <c:v>-4.25</c:v>
                </c:pt>
                <c:pt idx="21319">
                  <c:v>-4.25</c:v>
                </c:pt>
                <c:pt idx="21320">
                  <c:v>-4.25</c:v>
                </c:pt>
                <c:pt idx="21321">
                  <c:v>-4.25</c:v>
                </c:pt>
                <c:pt idx="21322">
                  <c:v>-4.25</c:v>
                </c:pt>
                <c:pt idx="21323">
                  <c:v>-4.25</c:v>
                </c:pt>
                <c:pt idx="21324">
                  <c:v>-4.25</c:v>
                </c:pt>
                <c:pt idx="21325">
                  <c:v>-4.3120000000000003</c:v>
                </c:pt>
                <c:pt idx="21326">
                  <c:v>-4.3120000000000003</c:v>
                </c:pt>
                <c:pt idx="21327">
                  <c:v>-4.3120000000000003</c:v>
                </c:pt>
                <c:pt idx="21328">
                  <c:v>-4.25</c:v>
                </c:pt>
                <c:pt idx="21329">
                  <c:v>-4.25</c:v>
                </c:pt>
                <c:pt idx="21330">
                  <c:v>-4.3120000000000003</c:v>
                </c:pt>
                <c:pt idx="21331">
                  <c:v>-4.3120000000000003</c:v>
                </c:pt>
                <c:pt idx="21332">
                  <c:v>-4.3120000000000003</c:v>
                </c:pt>
                <c:pt idx="21333">
                  <c:v>-4.25</c:v>
                </c:pt>
                <c:pt idx="21334">
                  <c:v>-4.25</c:v>
                </c:pt>
                <c:pt idx="21335">
                  <c:v>-4.25</c:v>
                </c:pt>
                <c:pt idx="21336">
                  <c:v>-4.3120000000000003</c:v>
                </c:pt>
                <c:pt idx="21337">
                  <c:v>-4.3120000000000003</c:v>
                </c:pt>
                <c:pt idx="21338">
                  <c:v>-4.3120000000000003</c:v>
                </c:pt>
                <c:pt idx="21339">
                  <c:v>-4.3120000000000003</c:v>
                </c:pt>
                <c:pt idx="21340">
                  <c:v>-4.3120000000000003</c:v>
                </c:pt>
                <c:pt idx="21341">
                  <c:v>-4.3120000000000003</c:v>
                </c:pt>
                <c:pt idx="21342">
                  <c:v>-4.3120000000000003</c:v>
                </c:pt>
                <c:pt idx="21343">
                  <c:v>-4.3120000000000003</c:v>
                </c:pt>
                <c:pt idx="21344">
                  <c:v>-4.3120000000000003</c:v>
                </c:pt>
                <c:pt idx="21345">
                  <c:v>-4.3120000000000003</c:v>
                </c:pt>
                <c:pt idx="21346">
                  <c:v>-4.375</c:v>
                </c:pt>
                <c:pt idx="21347">
                  <c:v>-4.3120000000000003</c:v>
                </c:pt>
                <c:pt idx="21348">
                  <c:v>-4.375</c:v>
                </c:pt>
                <c:pt idx="21349">
                  <c:v>-4.375</c:v>
                </c:pt>
                <c:pt idx="21350">
                  <c:v>-4.3120000000000003</c:v>
                </c:pt>
                <c:pt idx="21351">
                  <c:v>-4.375</c:v>
                </c:pt>
                <c:pt idx="21352">
                  <c:v>-4.375</c:v>
                </c:pt>
                <c:pt idx="21353">
                  <c:v>-4.375</c:v>
                </c:pt>
                <c:pt idx="21354">
                  <c:v>-4.3120000000000003</c:v>
                </c:pt>
                <c:pt idx="21355">
                  <c:v>-4.3120000000000003</c:v>
                </c:pt>
                <c:pt idx="21356">
                  <c:v>-4.375</c:v>
                </c:pt>
                <c:pt idx="21357">
                  <c:v>-4.375</c:v>
                </c:pt>
                <c:pt idx="21358">
                  <c:v>-4.375</c:v>
                </c:pt>
                <c:pt idx="21359">
                  <c:v>-4.375</c:v>
                </c:pt>
                <c:pt idx="21360">
                  <c:v>-4.375</c:v>
                </c:pt>
                <c:pt idx="21361">
                  <c:v>-4.375</c:v>
                </c:pt>
                <c:pt idx="21362">
                  <c:v>-4.375</c:v>
                </c:pt>
                <c:pt idx="21363">
                  <c:v>-4.4370000000000003</c:v>
                </c:pt>
                <c:pt idx="21364">
                  <c:v>-4.375</c:v>
                </c:pt>
                <c:pt idx="21365">
                  <c:v>-4.375</c:v>
                </c:pt>
                <c:pt idx="21366">
                  <c:v>-4.375</c:v>
                </c:pt>
                <c:pt idx="21367">
                  <c:v>-4.375</c:v>
                </c:pt>
                <c:pt idx="21368">
                  <c:v>-4.375</c:v>
                </c:pt>
                <c:pt idx="21369">
                  <c:v>-4.4370000000000003</c:v>
                </c:pt>
                <c:pt idx="21370">
                  <c:v>-4.4370000000000003</c:v>
                </c:pt>
                <c:pt idx="21371">
                  <c:v>-4.4370000000000003</c:v>
                </c:pt>
                <c:pt idx="21372">
                  <c:v>-4.4370000000000003</c:v>
                </c:pt>
                <c:pt idx="21373">
                  <c:v>-4.4370000000000003</c:v>
                </c:pt>
                <c:pt idx="21374">
                  <c:v>-4.4370000000000003</c:v>
                </c:pt>
                <c:pt idx="21375">
                  <c:v>-4.4370000000000003</c:v>
                </c:pt>
                <c:pt idx="21376">
                  <c:v>-4.4370000000000003</c:v>
                </c:pt>
                <c:pt idx="21377">
                  <c:v>-4.4370000000000003</c:v>
                </c:pt>
                <c:pt idx="21378">
                  <c:v>-4.375</c:v>
                </c:pt>
                <c:pt idx="21379">
                  <c:v>-4.4370000000000003</c:v>
                </c:pt>
                <c:pt idx="21380">
                  <c:v>-4.4370000000000003</c:v>
                </c:pt>
                <c:pt idx="21381">
                  <c:v>-4.4370000000000003</c:v>
                </c:pt>
                <c:pt idx="21382">
                  <c:v>-4.4370000000000003</c:v>
                </c:pt>
                <c:pt idx="21383">
                  <c:v>-4.375</c:v>
                </c:pt>
                <c:pt idx="21384">
                  <c:v>-4.375</c:v>
                </c:pt>
                <c:pt idx="21385">
                  <c:v>-4.4370000000000003</c:v>
                </c:pt>
                <c:pt idx="21386">
                  <c:v>-4.4370000000000003</c:v>
                </c:pt>
                <c:pt idx="21387">
                  <c:v>-4.4370000000000003</c:v>
                </c:pt>
                <c:pt idx="21388">
                  <c:v>-4.4370000000000003</c:v>
                </c:pt>
                <c:pt idx="21389">
                  <c:v>-4.375</c:v>
                </c:pt>
                <c:pt idx="21390">
                  <c:v>-4.4370000000000003</c:v>
                </c:pt>
                <c:pt idx="21391">
                  <c:v>-4.4370000000000003</c:v>
                </c:pt>
                <c:pt idx="21392">
                  <c:v>-4.5</c:v>
                </c:pt>
                <c:pt idx="21393">
                  <c:v>-4.5</c:v>
                </c:pt>
                <c:pt idx="21394">
                  <c:v>-4.4370000000000003</c:v>
                </c:pt>
                <c:pt idx="21395">
                  <c:v>-4.4370000000000003</c:v>
                </c:pt>
                <c:pt idx="21396">
                  <c:v>-4.4370000000000003</c:v>
                </c:pt>
                <c:pt idx="21397">
                  <c:v>-4.5</c:v>
                </c:pt>
                <c:pt idx="21398">
                  <c:v>-4.5</c:v>
                </c:pt>
                <c:pt idx="21399">
                  <c:v>-4.4370000000000003</c:v>
                </c:pt>
                <c:pt idx="21400">
                  <c:v>-4.5</c:v>
                </c:pt>
                <c:pt idx="21401">
                  <c:v>-4.4370000000000003</c:v>
                </c:pt>
                <c:pt idx="21402">
                  <c:v>-4.4370000000000003</c:v>
                </c:pt>
                <c:pt idx="21403">
                  <c:v>-4.4370000000000003</c:v>
                </c:pt>
                <c:pt idx="21404">
                  <c:v>-4.4370000000000003</c:v>
                </c:pt>
                <c:pt idx="21405">
                  <c:v>-4.4370000000000003</c:v>
                </c:pt>
                <c:pt idx="21406">
                  <c:v>-4.5</c:v>
                </c:pt>
                <c:pt idx="21407">
                  <c:v>-4.5</c:v>
                </c:pt>
                <c:pt idx="21408">
                  <c:v>-4.5</c:v>
                </c:pt>
                <c:pt idx="21409">
                  <c:v>-4.4370000000000003</c:v>
                </c:pt>
                <c:pt idx="21410">
                  <c:v>-4.5</c:v>
                </c:pt>
                <c:pt idx="21411">
                  <c:v>-4.5</c:v>
                </c:pt>
                <c:pt idx="21412">
                  <c:v>-4.5</c:v>
                </c:pt>
                <c:pt idx="21413">
                  <c:v>-4.4370000000000003</c:v>
                </c:pt>
                <c:pt idx="21414">
                  <c:v>-4.5</c:v>
                </c:pt>
                <c:pt idx="21415">
                  <c:v>-4.5</c:v>
                </c:pt>
                <c:pt idx="21416">
                  <c:v>-4.5</c:v>
                </c:pt>
                <c:pt idx="21417">
                  <c:v>-4.5</c:v>
                </c:pt>
                <c:pt idx="21418">
                  <c:v>-4.5</c:v>
                </c:pt>
                <c:pt idx="21419">
                  <c:v>-4.5</c:v>
                </c:pt>
                <c:pt idx="21420">
                  <c:v>-4.5620000000000003</c:v>
                </c:pt>
                <c:pt idx="21421">
                  <c:v>-4.5</c:v>
                </c:pt>
                <c:pt idx="21422">
                  <c:v>-4.5</c:v>
                </c:pt>
                <c:pt idx="21423">
                  <c:v>-4.5</c:v>
                </c:pt>
                <c:pt idx="21424">
                  <c:v>-4.5</c:v>
                </c:pt>
                <c:pt idx="21425">
                  <c:v>-4.5</c:v>
                </c:pt>
                <c:pt idx="21426">
                  <c:v>-4.5</c:v>
                </c:pt>
                <c:pt idx="21427">
                  <c:v>-4.5</c:v>
                </c:pt>
                <c:pt idx="21428">
                  <c:v>-4.5</c:v>
                </c:pt>
                <c:pt idx="21429">
                  <c:v>-4.5</c:v>
                </c:pt>
                <c:pt idx="21430">
                  <c:v>-4.5</c:v>
                </c:pt>
                <c:pt idx="21431">
                  <c:v>-4.5</c:v>
                </c:pt>
                <c:pt idx="21432">
                  <c:v>-4.5</c:v>
                </c:pt>
                <c:pt idx="21433">
                  <c:v>-4.5</c:v>
                </c:pt>
                <c:pt idx="21434">
                  <c:v>-4.4370000000000003</c:v>
                </c:pt>
                <c:pt idx="21435">
                  <c:v>-4.4370000000000003</c:v>
                </c:pt>
                <c:pt idx="21436">
                  <c:v>-4.4370000000000003</c:v>
                </c:pt>
                <c:pt idx="21437">
                  <c:v>-4.4370000000000003</c:v>
                </c:pt>
                <c:pt idx="21438">
                  <c:v>-4.4370000000000003</c:v>
                </c:pt>
                <c:pt idx="21439">
                  <c:v>-4.4370000000000003</c:v>
                </c:pt>
                <c:pt idx="21440">
                  <c:v>-4.5</c:v>
                </c:pt>
                <c:pt idx="21441">
                  <c:v>-4.4370000000000003</c:v>
                </c:pt>
                <c:pt idx="21442">
                  <c:v>-4.5</c:v>
                </c:pt>
                <c:pt idx="21443">
                  <c:v>-4.5</c:v>
                </c:pt>
                <c:pt idx="21444">
                  <c:v>-4.5</c:v>
                </c:pt>
                <c:pt idx="21445">
                  <c:v>-4.5</c:v>
                </c:pt>
                <c:pt idx="21446">
                  <c:v>-4.5</c:v>
                </c:pt>
                <c:pt idx="21447">
                  <c:v>-4.5</c:v>
                </c:pt>
                <c:pt idx="21448">
                  <c:v>-4.5</c:v>
                </c:pt>
                <c:pt idx="21449">
                  <c:v>-4.5</c:v>
                </c:pt>
                <c:pt idx="21450">
                  <c:v>-4.5</c:v>
                </c:pt>
                <c:pt idx="21451">
                  <c:v>-4.5</c:v>
                </c:pt>
                <c:pt idx="21452">
                  <c:v>-4.5</c:v>
                </c:pt>
                <c:pt idx="21453">
                  <c:v>-4.5</c:v>
                </c:pt>
                <c:pt idx="21454">
                  <c:v>-4.4370000000000003</c:v>
                </c:pt>
                <c:pt idx="21455">
                  <c:v>-4.4370000000000003</c:v>
                </c:pt>
                <c:pt idx="21456">
                  <c:v>-4.4370000000000003</c:v>
                </c:pt>
                <c:pt idx="21457">
                  <c:v>-4.4370000000000003</c:v>
                </c:pt>
                <c:pt idx="21458">
                  <c:v>-4.4370000000000003</c:v>
                </c:pt>
                <c:pt idx="21459">
                  <c:v>-4.5</c:v>
                </c:pt>
                <c:pt idx="21460">
                  <c:v>-4.4370000000000003</c:v>
                </c:pt>
                <c:pt idx="21461">
                  <c:v>-4.4370000000000003</c:v>
                </c:pt>
                <c:pt idx="21462">
                  <c:v>-4.4370000000000003</c:v>
                </c:pt>
                <c:pt idx="21463">
                  <c:v>-4.5</c:v>
                </c:pt>
                <c:pt idx="21464">
                  <c:v>-4.5</c:v>
                </c:pt>
                <c:pt idx="21465">
                  <c:v>-4.4370000000000003</c:v>
                </c:pt>
                <c:pt idx="21466">
                  <c:v>-4.5</c:v>
                </c:pt>
                <c:pt idx="21467">
                  <c:v>-4.5</c:v>
                </c:pt>
                <c:pt idx="21468">
                  <c:v>-4.5</c:v>
                </c:pt>
                <c:pt idx="21469">
                  <c:v>-4.4370000000000003</c:v>
                </c:pt>
                <c:pt idx="21470">
                  <c:v>-4.5</c:v>
                </c:pt>
                <c:pt idx="21471">
                  <c:v>-4.5</c:v>
                </c:pt>
                <c:pt idx="21472">
                  <c:v>-4.5</c:v>
                </c:pt>
                <c:pt idx="21473">
                  <c:v>-4.4370000000000003</c:v>
                </c:pt>
                <c:pt idx="21474">
                  <c:v>-4.4370000000000003</c:v>
                </c:pt>
                <c:pt idx="21475">
                  <c:v>-4.4370000000000003</c:v>
                </c:pt>
                <c:pt idx="21476">
                  <c:v>-4.4370000000000003</c:v>
                </c:pt>
                <c:pt idx="21477">
                  <c:v>-4.4370000000000003</c:v>
                </c:pt>
                <c:pt idx="21478">
                  <c:v>-4.4370000000000003</c:v>
                </c:pt>
                <c:pt idx="21479">
                  <c:v>-4.5</c:v>
                </c:pt>
                <c:pt idx="21480">
                  <c:v>-4.5</c:v>
                </c:pt>
                <c:pt idx="21481">
                  <c:v>-4.4370000000000003</c:v>
                </c:pt>
                <c:pt idx="21482">
                  <c:v>-4.5</c:v>
                </c:pt>
                <c:pt idx="21483">
                  <c:v>-4.5</c:v>
                </c:pt>
                <c:pt idx="21484">
                  <c:v>-4.4370000000000003</c:v>
                </c:pt>
                <c:pt idx="21485">
                  <c:v>-4.4370000000000003</c:v>
                </c:pt>
                <c:pt idx="21486">
                  <c:v>-4.4370000000000003</c:v>
                </c:pt>
                <c:pt idx="21487">
                  <c:v>-4.5</c:v>
                </c:pt>
                <c:pt idx="21488">
                  <c:v>-4.4370000000000003</c:v>
                </c:pt>
                <c:pt idx="21489">
                  <c:v>-4.4370000000000003</c:v>
                </c:pt>
                <c:pt idx="21490">
                  <c:v>-4.4370000000000003</c:v>
                </c:pt>
                <c:pt idx="21491">
                  <c:v>-4.4370000000000003</c:v>
                </c:pt>
                <c:pt idx="21492">
                  <c:v>-4.4370000000000003</c:v>
                </c:pt>
                <c:pt idx="21493">
                  <c:v>-4.4370000000000003</c:v>
                </c:pt>
                <c:pt idx="21494">
                  <c:v>-4.5</c:v>
                </c:pt>
                <c:pt idx="21495">
                  <c:v>-4.4370000000000003</c:v>
                </c:pt>
                <c:pt idx="21496">
                  <c:v>-4.4370000000000003</c:v>
                </c:pt>
                <c:pt idx="21497">
                  <c:v>-4.5</c:v>
                </c:pt>
                <c:pt idx="21498">
                  <c:v>-4.5</c:v>
                </c:pt>
                <c:pt idx="21499">
                  <c:v>-4.5</c:v>
                </c:pt>
                <c:pt idx="21500">
                  <c:v>-4.4370000000000003</c:v>
                </c:pt>
                <c:pt idx="21501">
                  <c:v>-4.4370000000000003</c:v>
                </c:pt>
                <c:pt idx="21502">
                  <c:v>-4.4370000000000003</c:v>
                </c:pt>
                <c:pt idx="21503">
                  <c:v>-4.4370000000000003</c:v>
                </c:pt>
                <c:pt idx="21504">
                  <c:v>-4.4370000000000003</c:v>
                </c:pt>
                <c:pt idx="21505">
                  <c:v>-4.4370000000000003</c:v>
                </c:pt>
                <c:pt idx="21506">
                  <c:v>-4.4370000000000003</c:v>
                </c:pt>
                <c:pt idx="21507">
                  <c:v>-4.4370000000000003</c:v>
                </c:pt>
                <c:pt idx="21508">
                  <c:v>-4.4370000000000003</c:v>
                </c:pt>
                <c:pt idx="21509">
                  <c:v>-4.4370000000000003</c:v>
                </c:pt>
                <c:pt idx="21510">
                  <c:v>-4.4370000000000003</c:v>
                </c:pt>
                <c:pt idx="21511">
                  <c:v>-4.4370000000000003</c:v>
                </c:pt>
                <c:pt idx="21512">
                  <c:v>-4.4370000000000003</c:v>
                </c:pt>
                <c:pt idx="21513">
                  <c:v>-4.4370000000000003</c:v>
                </c:pt>
                <c:pt idx="21514">
                  <c:v>-4.4370000000000003</c:v>
                </c:pt>
                <c:pt idx="21515">
                  <c:v>-4.4370000000000003</c:v>
                </c:pt>
                <c:pt idx="21516">
                  <c:v>-4.4370000000000003</c:v>
                </c:pt>
                <c:pt idx="21517">
                  <c:v>-4.4370000000000003</c:v>
                </c:pt>
                <c:pt idx="21518">
                  <c:v>-4.4370000000000003</c:v>
                </c:pt>
                <c:pt idx="21519">
                  <c:v>-4.4370000000000003</c:v>
                </c:pt>
                <c:pt idx="21520">
                  <c:v>-4.4370000000000003</c:v>
                </c:pt>
                <c:pt idx="21521">
                  <c:v>-4.375</c:v>
                </c:pt>
                <c:pt idx="21522">
                  <c:v>-4.375</c:v>
                </c:pt>
                <c:pt idx="21523">
                  <c:v>-4.375</c:v>
                </c:pt>
                <c:pt idx="21524">
                  <c:v>-4.375</c:v>
                </c:pt>
                <c:pt idx="21525">
                  <c:v>-4.4370000000000003</c:v>
                </c:pt>
                <c:pt idx="21526">
                  <c:v>-4.375</c:v>
                </c:pt>
                <c:pt idx="21527">
                  <c:v>-4.375</c:v>
                </c:pt>
                <c:pt idx="21528">
                  <c:v>-4.375</c:v>
                </c:pt>
                <c:pt idx="21529">
                  <c:v>-4.375</c:v>
                </c:pt>
                <c:pt idx="21530">
                  <c:v>-4.375</c:v>
                </c:pt>
                <c:pt idx="21531">
                  <c:v>-4.4370000000000003</c:v>
                </c:pt>
                <c:pt idx="21532">
                  <c:v>-4.375</c:v>
                </c:pt>
                <c:pt idx="21533">
                  <c:v>-4.375</c:v>
                </c:pt>
                <c:pt idx="21534">
                  <c:v>-4.4370000000000003</c:v>
                </c:pt>
                <c:pt idx="21535">
                  <c:v>-4.375</c:v>
                </c:pt>
                <c:pt idx="21536">
                  <c:v>-4.375</c:v>
                </c:pt>
                <c:pt idx="21537">
                  <c:v>-4.375</c:v>
                </c:pt>
                <c:pt idx="21538">
                  <c:v>-4.375</c:v>
                </c:pt>
                <c:pt idx="21539">
                  <c:v>-4.375</c:v>
                </c:pt>
                <c:pt idx="21540">
                  <c:v>-4.375</c:v>
                </c:pt>
                <c:pt idx="21541">
                  <c:v>-4.375</c:v>
                </c:pt>
                <c:pt idx="21542">
                  <c:v>-4.375</c:v>
                </c:pt>
                <c:pt idx="21543">
                  <c:v>-4.375</c:v>
                </c:pt>
                <c:pt idx="21544">
                  <c:v>-4.375</c:v>
                </c:pt>
                <c:pt idx="21545">
                  <c:v>-4.375</c:v>
                </c:pt>
                <c:pt idx="21546">
                  <c:v>-4.375</c:v>
                </c:pt>
                <c:pt idx="21547">
                  <c:v>-4.375</c:v>
                </c:pt>
                <c:pt idx="21548">
                  <c:v>-4.375</c:v>
                </c:pt>
                <c:pt idx="21549">
                  <c:v>-4.375</c:v>
                </c:pt>
                <c:pt idx="21550">
                  <c:v>-4.375</c:v>
                </c:pt>
                <c:pt idx="21551">
                  <c:v>-4.375</c:v>
                </c:pt>
                <c:pt idx="21552">
                  <c:v>-4.375</c:v>
                </c:pt>
                <c:pt idx="21553">
                  <c:v>-4.375</c:v>
                </c:pt>
                <c:pt idx="21554">
                  <c:v>-4.375</c:v>
                </c:pt>
                <c:pt idx="21555">
                  <c:v>-4.375</c:v>
                </c:pt>
                <c:pt idx="21556">
                  <c:v>-4.375</c:v>
                </c:pt>
                <c:pt idx="21557">
                  <c:v>-4.375</c:v>
                </c:pt>
                <c:pt idx="21558">
                  <c:v>-4.375</c:v>
                </c:pt>
                <c:pt idx="21559">
                  <c:v>-4.375</c:v>
                </c:pt>
                <c:pt idx="21560">
                  <c:v>-4.375</c:v>
                </c:pt>
                <c:pt idx="21561">
                  <c:v>-4.3120000000000003</c:v>
                </c:pt>
                <c:pt idx="21562">
                  <c:v>-4.375</c:v>
                </c:pt>
                <c:pt idx="21563">
                  <c:v>-4.375</c:v>
                </c:pt>
                <c:pt idx="21564">
                  <c:v>-4.3120000000000003</c:v>
                </c:pt>
                <c:pt idx="21565">
                  <c:v>-4.3120000000000003</c:v>
                </c:pt>
                <c:pt idx="21566">
                  <c:v>-4.3120000000000003</c:v>
                </c:pt>
                <c:pt idx="21567">
                  <c:v>-4.3120000000000003</c:v>
                </c:pt>
                <c:pt idx="21568">
                  <c:v>-4.3120000000000003</c:v>
                </c:pt>
                <c:pt idx="21569">
                  <c:v>-4.3120000000000003</c:v>
                </c:pt>
                <c:pt idx="21570">
                  <c:v>-4.3120000000000003</c:v>
                </c:pt>
                <c:pt idx="21571">
                  <c:v>-4.3120000000000003</c:v>
                </c:pt>
                <c:pt idx="21572">
                  <c:v>-4.25</c:v>
                </c:pt>
                <c:pt idx="21573">
                  <c:v>-4.25</c:v>
                </c:pt>
                <c:pt idx="21574">
                  <c:v>-4.25</c:v>
                </c:pt>
                <c:pt idx="21575">
                  <c:v>-4.25</c:v>
                </c:pt>
                <c:pt idx="21576">
                  <c:v>-4.25</c:v>
                </c:pt>
                <c:pt idx="21577">
                  <c:v>-4.3120000000000003</c:v>
                </c:pt>
                <c:pt idx="21578">
                  <c:v>-4.25</c:v>
                </c:pt>
                <c:pt idx="21579">
                  <c:v>-4.25</c:v>
                </c:pt>
                <c:pt idx="21580">
                  <c:v>-4.25</c:v>
                </c:pt>
                <c:pt idx="21581">
                  <c:v>-4.25</c:v>
                </c:pt>
                <c:pt idx="21582">
                  <c:v>-4.25</c:v>
                </c:pt>
                <c:pt idx="21583">
                  <c:v>-4.25</c:v>
                </c:pt>
                <c:pt idx="21584">
                  <c:v>-4.3120000000000003</c:v>
                </c:pt>
                <c:pt idx="21585">
                  <c:v>-4.25</c:v>
                </c:pt>
                <c:pt idx="21586">
                  <c:v>-4.25</c:v>
                </c:pt>
                <c:pt idx="21587">
                  <c:v>-4.25</c:v>
                </c:pt>
                <c:pt idx="21588">
                  <c:v>-4.25</c:v>
                </c:pt>
                <c:pt idx="21589">
                  <c:v>-4.25</c:v>
                </c:pt>
                <c:pt idx="21590">
                  <c:v>-4.25</c:v>
                </c:pt>
                <c:pt idx="21591">
                  <c:v>-4.25</c:v>
                </c:pt>
                <c:pt idx="21592">
                  <c:v>-4.25</c:v>
                </c:pt>
                <c:pt idx="21593">
                  <c:v>-4.1870000000000003</c:v>
                </c:pt>
                <c:pt idx="21594">
                  <c:v>-4.25</c:v>
                </c:pt>
                <c:pt idx="21595">
                  <c:v>-4.25</c:v>
                </c:pt>
                <c:pt idx="21596">
                  <c:v>-4.25</c:v>
                </c:pt>
                <c:pt idx="21597">
                  <c:v>-4.1870000000000003</c:v>
                </c:pt>
                <c:pt idx="21598">
                  <c:v>-4.25</c:v>
                </c:pt>
                <c:pt idx="21599">
                  <c:v>-4.25</c:v>
                </c:pt>
                <c:pt idx="21600">
                  <c:v>-4.25</c:v>
                </c:pt>
                <c:pt idx="21601">
                  <c:v>-4.25</c:v>
                </c:pt>
                <c:pt idx="21602">
                  <c:v>-4.25</c:v>
                </c:pt>
                <c:pt idx="21603">
                  <c:v>-4.25</c:v>
                </c:pt>
                <c:pt idx="21604">
                  <c:v>-4.25</c:v>
                </c:pt>
                <c:pt idx="21605">
                  <c:v>-4.25</c:v>
                </c:pt>
                <c:pt idx="21606">
                  <c:v>-4.25</c:v>
                </c:pt>
                <c:pt idx="21607">
                  <c:v>-4.1870000000000003</c:v>
                </c:pt>
                <c:pt idx="21608">
                  <c:v>-4.1870000000000003</c:v>
                </c:pt>
                <c:pt idx="21609">
                  <c:v>-4.1870000000000003</c:v>
                </c:pt>
                <c:pt idx="21610">
                  <c:v>-4.1870000000000003</c:v>
                </c:pt>
                <c:pt idx="21611">
                  <c:v>-4.1870000000000003</c:v>
                </c:pt>
                <c:pt idx="21612">
                  <c:v>-4.1870000000000003</c:v>
                </c:pt>
                <c:pt idx="21613">
                  <c:v>-4.1870000000000003</c:v>
                </c:pt>
                <c:pt idx="21614">
                  <c:v>-4.1870000000000003</c:v>
                </c:pt>
                <c:pt idx="21615">
                  <c:v>-4.1870000000000003</c:v>
                </c:pt>
                <c:pt idx="21616">
                  <c:v>-4.1870000000000003</c:v>
                </c:pt>
                <c:pt idx="21617">
                  <c:v>-4.1870000000000003</c:v>
                </c:pt>
                <c:pt idx="21618">
                  <c:v>-4.1870000000000003</c:v>
                </c:pt>
                <c:pt idx="21619">
                  <c:v>-4.1870000000000003</c:v>
                </c:pt>
                <c:pt idx="21620">
                  <c:v>-4.1870000000000003</c:v>
                </c:pt>
                <c:pt idx="21621">
                  <c:v>-4.1870000000000003</c:v>
                </c:pt>
                <c:pt idx="21622">
                  <c:v>-4.1870000000000003</c:v>
                </c:pt>
                <c:pt idx="21623">
                  <c:v>-4.1870000000000003</c:v>
                </c:pt>
                <c:pt idx="21624">
                  <c:v>-4.1870000000000003</c:v>
                </c:pt>
                <c:pt idx="21625">
                  <c:v>-4.1870000000000003</c:v>
                </c:pt>
                <c:pt idx="21626">
                  <c:v>-4.1870000000000003</c:v>
                </c:pt>
                <c:pt idx="21627">
                  <c:v>-4.125</c:v>
                </c:pt>
                <c:pt idx="21628">
                  <c:v>-4.125</c:v>
                </c:pt>
                <c:pt idx="21629">
                  <c:v>-4.125</c:v>
                </c:pt>
                <c:pt idx="21630">
                  <c:v>-4.125</c:v>
                </c:pt>
                <c:pt idx="21631">
                  <c:v>-4.125</c:v>
                </c:pt>
                <c:pt idx="21632">
                  <c:v>-4.125</c:v>
                </c:pt>
                <c:pt idx="21633">
                  <c:v>-4.125</c:v>
                </c:pt>
                <c:pt idx="21634">
                  <c:v>-4.125</c:v>
                </c:pt>
                <c:pt idx="21635">
                  <c:v>-4.125</c:v>
                </c:pt>
                <c:pt idx="21636">
                  <c:v>-4.125</c:v>
                </c:pt>
                <c:pt idx="21637">
                  <c:v>-4.125</c:v>
                </c:pt>
                <c:pt idx="21638">
                  <c:v>-4.125</c:v>
                </c:pt>
                <c:pt idx="21639">
                  <c:v>-4.125</c:v>
                </c:pt>
                <c:pt idx="21640">
                  <c:v>-4.125</c:v>
                </c:pt>
                <c:pt idx="21641">
                  <c:v>-4.125</c:v>
                </c:pt>
                <c:pt idx="21642">
                  <c:v>-4.125</c:v>
                </c:pt>
                <c:pt idx="21643">
                  <c:v>-4.125</c:v>
                </c:pt>
                <c:pt idx="21644">
                  <c:v>-4.125</c:v>
                </c:pt>
                <c:pt idx="21645">
                  <c:v>-4.125</c:v>
                </c:pt>
                <c:pt idx="21646">
                  <c:v>-4.125</c:v>
                </c:pt>
                <c:pt idx="21647">
                  <c:v>-4.125</c:v>
                </c:pt>
                <c:pt idx="21648">
                  <c:v>-4.125</c:v>
                </c:pt>
                <c:pt idx="21649">
                  <c:v>-4.125</c:v>
                </c:pt>
                <c:pt idx="21650">
                  <c:v>-4.125</c:v>
                </c:pt>
                <c:pt idx="21651">
                  <c:v>-4.125</c:v>
                </c:pt>
                <c:pt idx="21652">
                  <c:v>-4.125</c:v>
                </c:pt>
                <c:pt idx="21653">
                  <c:v>-4.125</c:v>
                </c:pt>
                <c:pt idx="21654">
                  <c:v>-4.125</c:v>
                </c:pt>
                <c:pt idx="21655">
                  <c:v>-4.125</c:v>
                </c:pt>
                <c:pt idx="21656">
                  <c:v>-4.125</c:v>
                </c:pt>
                <c:pt idx="21657">
                  <c:v>-4.125</c:v>
                </c:pt>
                <c:pt idx="21658">
                  <c:v>-4.1870000000000003</c:v>
                </c:pt>
                <c:pt idx="21659">
                  <c:v>-4.125</c:v>
                </c:pt>
                <c:pt idx="21660">
                  <c:v>-4.125</c:v>
                </c:pt>
                <c:pt idx="21661">
                  <c:v>-4.125</c:v>
                </c:pt>
                <c:pt idx="21662">
                  <c:v>-4.125</c:v>
                </c:pt>
                <c:pt idx="21663">
                  <c:v>-4.125</c:v>
                </c:pt>
                <c:pt idx="21664">
                  <c:v>-4.1870000000000003</c:v>
                </c:pt>
                <c:pt idx="21665">
                  <c:v>-4.1870000000000003</c:v>
                </c:pt>
                <c:pt idx="21666">
                  <c:v>-4.1870000000000003</c:v>
                </c:pt>
                <c:pt idx="21667">
                  <c:v>-4.125</c:v>
                </c:pt>
                <c:pt idx="21668">
                  <c:v>-4.125</c:v>
                </c:pt>
                <c:pt idx="21669">
                  <c:v>-4.1870000000000003</c:v>
                </c:pt>
                <c:pt idx="21670">
                  <c:v>-4.1870000000000003</c:v>
                </c:pt>
                <c:pt idx="21671">
                  <c:v>-4.125</c:v>
                </c:pt>
                <c:pt idx="21672">
                  <c:v>-4.125</c:v>
                </c:pt>
                <c:pt idx="21673">
                  <c:v>-4.125</c:v>
                </c:pt>
                <c:pt idx="21674">
                  <c:v>-4.125</c:v>
                </c:pt>
                <c:pt idx="21675">
                  <c:v>-4.125</c:v>
                </c:pt>
                <c:pt idx="21676">
                  <c:v>-4.125</c:v>
                </c:pt>
                <c:pt idx="21677">
                  <c:v>-4.125</c:v>
                </c:pt>
                <c:pt idx="21678">
                  <c:v>-4.125</c:v>
                </c:pt>
                <c:pt idx="21679">
                  <c:v>-4.125</c:v>
                </c:pt>
                <c:pt idx="21680">
                  <c:v>-4.125</c:v>
                </c:pt>
                <c:pt idx="21681">
                  <c:v>-4.125</c:v>
                </c:pt>
                <c:pt idx="21682">
                  <c:v>-4.1870000000000003</c:v>
                </c:pt>
                <c:pt idx="21683">
                  <c:v>-4.125</c:v>
                </c:pt>
                <c:pt idx="21684">
                  <c:v>-4.125</c:v>
                </c:pt>
                <c:pt idx="21685">
                  <c:v>-4.1870000000000003</c:v>
                </c:pt>
                <c:pt idx="21686">
                  <c:v>-4.1870000000000003</c:v>
                </c:pt>
                <c:pt idx="21687">
                  <c:v>-4.1870000000000003</c:v>
                </c:pt>
                <c:pt idx="21688">
                  <c:v>-4.1870000000000003</c:v>
                </c:pt>
                <c:pt idx="21689">
                  <c:v>-4.1870000000000003</c:v>
                </c:pt>
                <c:pt idx="21690">
                  <c:v>-4.1870000000000003</c:v>
                </c:pt>
                <c:pt idx="21691">
                  <c:v>-4.1870000000000003</c:v>
                </c:pt>
                <c:pt idx="21692">
                  <c:v>-4.1870000000000003</c:v>
                </c:pt>
                <c:pt idx="21693">
                  <c:v>-4.1870000000000003</c:v>
                </c:pt>
                <c:pt idx="21694">
                  <c:v>-4.1870000000000003</c:v>
                </c:pt>
                <c:pt idx="21695">
                  <c:v>-4.1870000000000003</c:v>
                </c:pt>
                <c:pt idx="21696">
                  <c:v>-4.1870000000000003</c:v>
                </c:pt>
                <c:pt idx="21697">
                  <c:v>-4.25</c:v>
                </c:pt>
                <c:pt idx="21698">
                  <c:v>-4.1870000000000003</c:v>
                </c:pt>
                <c:pt idx="21699">
                  <c:v>-4.25</c:v>
                </c:pt>
                <c:pt idx="21700">
                  <c:v>-4.1870000000000003</c:v>
                </c:pt>
                <c:pt idx="21701">
                  <c:v>-4.25</c:v>
                </c:pt>
                <c:pt idx="21702">
                  <c:v>-4.1870000000000003</c:v>
                </c:pt>
                <c:pt idx="21703">
                  <c:v>-4.1870000000000003</c:v>
                </c:pt>
                <c:pt idx="21704">
                  <c:v>-4.25</c:v>
                </c:pt>
                <c:pt idx="21705">
                  <c:v>-4.25</c:v>
                </c:pt>
                <c:pt idx="21706">
                  <c:v>-4.25</c:v>
                </c:pt>
                <c:pt idx="21707">
                  <c:v>-4.25</c:v>
                </c:pt>
                <c:pt idx="21708">
                  <c:v>-4.25</c:v>
                </c:pt>
                <c:pt idx="21709">
                  <c:v>-4.25</c:v>
                </c:pt>
                <c:pt idx="21710">
                  <c:v>-4.3120000000000003</c:v>
                </c:pt>
                <c:pt idx="21711">
                  <c:v>-4.3120000000000003</c:v>
                </c:pt>
                <c:pt idx="21712">
                  <c:v>-4.3120000000000003</c:v>
                </c:pt>
                <c:pt idx="21713">
                  <c:v>-4.3120000000000003</c:v>
                </c:pt>
                <c:pt idx="21714">
                  <c:v>-4.25</c:v>
                </c:pt>
                <c:pt idx="21715">
                  <c:v>-4.3120000000000003</c:v>
                </c:pt>
                <c:pt idx="21716">
                  <c:v>-4.25</c:v>
                </c:pt>
                <c:pt idx="21717">
                  <c:v>-4.25</c:v>
                </c:pt>
                <c:pt idx="21718">
                  <c:v>-4.3120000000000003</c:v>
                </c:pt>
                <c:pt idx="21719">
                  <c:v>-4.25</c:v>
                </c:pt>
                <c:pt idx="21720">
                  <c:v>-4.25</c:v>
                </c:pt>
                <c:pt idx="21721">
                  <c:v>-4.3120000000000003</c:v>
                </c:pt>
                <c:pt idx="21722">
                  <c:v>-4.25</c:v>
                </c:pt>
                <c:pt idx="21723">
                  <c:v>-4.25</c:v>
                </c:pt>
                <c:pt idx="21724">
                  <c:v>-4.3120000000000003</c:v>
                </c:pt>
                <c:pt idx="21725">
                  <c:v>-4.25</c:v>
                </c:pt>
                <c:pt idx="21726">
                  <c:v>-4.25</c:v>
                </c:pt>
                <c:pt idx="21727">
                  <c:v>-4.25</c:v>
                </c:pt>
                <c:pt idx="21728">
                  <c:v>-4.25</c:v>
                </c:pt>
                <c:pt idx="21729">
                  <c:v>-4.3120000000000003</c:v>
                </c:pt>
                <c:pt idx="21730">
                  <c:v>-4.3120000000000003</c:v>
                </c:pt>
                <c:pt idx="21731">
                  <c:v>-4.25</c:v>
                </c:pt>
                <c:pt idx="21732">
                  <c:v>-4.3120000000000003</c:v>
                </c:pt>
                <c:pt idx="21733">
                  <c:v>-4.3120000000000003</c:v>
                </c:pt>
                <c:pt idx="21734">
                  <c:v>-4.3120000000000003</c:v>
                </c:pt>
                <c:pt idx="21735">
                  <c:v>-4.25</c:v>
                </c:pt>
                <c:pt idx="21736">
                  <c:v>-4.3120000000000003</c:v>
                </c:pt>
                <c:pt idx="21737">
                  <c:v>-4.3120000000000003</c:v>
                </c:pt>
                <c:pt idx="21738">
                  <c:v>-4.3120000000000003</c:v>
                </c:pt>
                <c:pt idx="21739">
                  <c:v>-4.25</c:v>
                </c:pt>
                <c:pt idx="21740">
                  <c:v>-4.25</c:v>
                </c:pt>
                <c:pt idx="21741">
                  <c:v>-4.25</c:v>
                </c:pt>
                <c:pt idx="21742">
                  <c:v>-4.25</c:v>
                </c:pt>
                <c:pt idx="21743">
                  <c:v>-4.25</c:v>
                </c:pt>
                <c:pt idx="21744">
                  <c:v>-4.25</c:v>
                </c:pt>
                <c:pt idx="21745">
                  <c:v>-4.25</c:v>
                </c:pt>
                <c:pt idx="21746">
                  <c:v>-4.25</c:v>
                </c:pt>
                <c:pt idx="21747">
                  <c:v>-4.25</c:v>
                </c:pt>
                <c:pt idx="21748">
                  <c:v>-4.25</c:v>
                </c:pt>
                <c:pt idx="21749">
                  <c:v>-4.25</c:v>
                </c:pt>
                <c:pt idx="21750">
                  <c:v>-4.25</c:v>
                </c:pt>
                <c:pt idx="21751">
                  <c:v>-4.25</c:v>
                </c:pt>
                <c:pt idx="21752">
                  <c:v>-4.25</c:v>
                </c:pt>
                <c:pt idx="21753">
                  <c:v>-4.25</c:v>
                </c:pt>
                <c:pt idx="21754">
                  <c:v>-4.25</c:v>
                </c:pt>
                <c:pt idx="21755">
                  <c:v>-4.25</c:v>
                </c:pt>
                <c:pt idx="21756">
                  <c:v>-4.25</c:v>
                </c:pt>
                <c:pt idx="21757">
                  <c:v>-4.25</c:v>
                </c:pt>
                <c:pt idx="21758">
                  <c:v>-4.25</c:v>
                </c:pt>
                <c:pt idx="21759">
                  <c:v>-4.25</c:v>
                </c:pt>
                <c:pt idx="21760">
                  <c:v>-4.1870000000000003</c:v>
                </c:pt>
                <c:pt idx="21761">
                  <c:v>-4.25</c:v>
                </c:pt>
                <c:pt idx="21762">
                  <c:v>-4.25</c:v>
                </c:pt>
                <c:pt idx="21763">
                  <c:v>-4.1870000000000003</c:v>
                </c:pt>
                <c:pt idx="21764">
                  <c:v>-4.1870000000000003</c:v>
                </c:pt>
                <c:pt idx="21765">
                  <c:v>-4.1870000000000003</c:v>
                </c:pt>
                <c:pt idx="21766">
                  <c:v>-4.1870000000000003</c:v>
                </c:pt>
                <c:pt idx="21767">
                  <c:v>-4.1870000000000003</c:v>
                </c:pt>
                <c:pt idx="21768">
                  <c:v>-4.1870000000000003</c:v>
                </c:pt>
                <c:pt idx="21769">
                  <c:v>-4.1870000000000003</c:v>
                </c:pt>
                <c:pt idx="21770">
                  <c:v>-4.1870000000000003</c:v>
                </c:pt>
                <c:pt idx="21771">
                  <c:v>-4.1870000000000003</c:v>
                </c:pt>
                <c:pt idx="21772">
                  <c:v>-4.1870000000000003</c:v>
                </c:pt>
                <c:pt idx="21773">
                  <c:v>-4.1870000000000003</c:v>
                </c:pt>
                <c:pt idx="21774">
                  <c:v>-4.1870000000000003</c:v>
                </c:pt>
                <c:pt idx="21775">
                  <c:v>-4.1870000000000003</c:v>
                </c:pt>
                <c:pt idx="21776">
                  <c:v>-4.1870000000000003</c:v>
                </c:pt>
                <c:pt idx="21777">
                  <c:v>-4.1870000000000003</c:v>
                </c:pt>
                <c:pt idx="21778">
                  <c:v>-4.1870000000000003</c:v>
                </c:pt>
                <c:pt idx="21779">
                  <c:v>-4.1870000000000003</c:v>
                </c:pt>
                <c:pt idx="21780">
                  <c:v>-4.125</c:v>
                </c:pt>
                <c:pt idx="21781">
                  <c:v>-4.125</c:v>
                </c:pt>
                <c:pt idx="21782">
                  <c:v>-4.125</c:v>
                </c:pt>
                <c:pt idx="21783">
                  <c:v>-4.125</c:v>
                </c:pt>
                <c:pt idx="21784">
                  <c:v>-4.125</c:v>
                </c:pt>
                <c:pt idx="21785">
                  <c:v>-4.125</c:v>
                </c:pt>
                <c:pt idx="21786">
                  <c:v>-4.125</c:v>
                </c:pt>
                <c:pt idx="21787">
                  <c:v>-4.125</c:v>
                </c:pt>
                <c:pt idx="21788">
                  <c:v>-4.125</c:v>
                </c:pt>
                <c:pt idx="21789">
                  <c:v>-4.125</c:v>
                </c:pt>
                <c:pt idx="21790">
                  <c:v>-4.125</c:v>
                </c:pt>
                <c:pt idx="21791">
                  <c:v>-4.125</c:v>
                </c:pt>
                <c:pt idx="21792">
                  <c:v>-4.125</c:v>
                </c:pt>
                <c:pt idx="21793">
                  <c:v>-4.125</c:v>
                </c:pt>
                <c:pt idx="21794">
                  <c:v>-4.125</c:v>
                </c:pt>
                <c:pt idx="21795">
                  <c:v>-4.125</c:v>
                </c:pt>
                <c:pt idx="21796">
                  <c:v>-4.125</c:v>
                </c:pt>
                <c:pt idx="21797">
                  <c:v>-4.0620000000000003</c:v>
                </c:pt>
                <c:pt idx="21798">
                  <c:v>-4.125</c:v>
                </c:pt>
                <c:pt idx="21799">
                  <c:v>-4.0620000000000003</c:v>
                </c:pt>
                <c:pt idx="21800">
                  <c:v>-4.0620000000000003</c:v>
                </c:pt>
                <c:pt idx="21801">
                  <c:v>-4.125</c:v>
                </c:pt>
                <c:pt idx="21802">
                  <c:v>-4.0620000000000003</c:v>
                </c:pt>
                <c:pt idx="21803">
                  <c:v>-4.0620000000000003</c:v>
                </c:pt>
                <c:pt idx="21804">
                  <c:v>-4.0620000000000003</c:v>
                </c:pt>
                <c:pt idx="21805">
                  <c:v>-4.0620000000000003</c:v>
                </c:pt>
                <c:pt idx="21806">
                  <c:v>-4.0620000000000003</c:v>
                </c:pt>
                <c:pt idx="21807">
                  <c:v>-4.125</c:v>
                </c:pt>
                <c:pt idx="21808">
                  <c:v>-4.0620000000000003</c:v>
                </c:pt>
                <c:pt idx="21809">
                  <c:v>-4.125</c:v>
                </c:pt>
                <c:pt idx="21810">
                  <c:v>-4.0620000000000003</c:v>
                </c:pt>
                <c:pt idx="21811">
                  <c:v>-4.0620000000000003</c:v>
                </c:pt>
                <c:pt idx="21812">
                  <c:v>-4.125</c:v>
                </c:pt>
                <c:pt idx="21813">
                  <c:v>-4.125</c:v>
                </c:pt>
                <c:pt idx="21814">
                  <c:v>-4.0620000000000003</c:v>
                </c:pt>
                <c:pt idx="21815">
                  <c:v>-4.0620000000000003</c:v>
                </c:pt>
                <c:pt idx="21816">
                  <c:v>-4.125</c:v>
                </c:pt>
                <c:pt idx="21817">
                  <c:v>-4.0620000000000003</c:v>
                </c:pt>
                <c:pt idx="21818">
                  <c:v>-4.125</c:v>
                </c:pt>
                <c:pt idx="21819">
                  <c:v>-4.0620000000000003</c:v>
                </c:pt>
                <c:pt idx="21820">
                  <c:v>-4.125</c:v>
                </c:pt>
                <c:pt idx="21821">
                  <c:v>-4.0620000000000003</c:v>
                </c:pt>
                <c:pt idx="21822">
                  <c:v>-4.0620000000000003</c:v>
                </c:pt>
                <c:pt idx="21823">
                  <c:v>-4.0620000000000003</c:v>
                </c:pt>
                <c:pt idx="21824">
                  <c:v>-4.0620000000000003</c:v>
                </c:pt>
                <c:pt idx="21825">
                  <c:v>-4.0620000000000003</c:v>
                </c:pt>
                <c:pt idx="21826">
                  <c:v>-4.0620000000000003</c:v>
                </c:pt>
                <c:pt idx="21827">
                  <c:v>-4.0620000000000003</c:v>
                </c:pt>
                <c:pt idx="21828">
                  <c:v>-4.0620000000000003</c:v>
                </c:pt>
                <c:pt idx="21829">
                  <c:v>-4.0620000000000003</c:v>
                </c:pt>
                <c:pt idx="21830">
                  <c:v>-4.0620000000000003</c:v>
                </c:pt>
                <c:pt idx="21831">
                  <c:v>-4.0620000000000003</c:v>
                </c:pt>
                <c:pt idx="21832">
                  <c:v>-4.0620000000000003</c:v>
                </c:pt>
                <c:pt idx="21833">
                  <c:v>-4.0620000000000003</c:v>
                </c:pt>
                <c:pt idx="21834">
                  <c:v>-4.0620000000000003</c:v>
                </c:pt>
                <c:pt idx="21835">
                  <c:v>-4.0620000000000003</c:v>
                </c:pt>
                <c:pt idx="21836">
                  <c:v>-4.0620000000000003</c:v>
                </c:pt>
                <c:pt idx="21837">
                  <c:v>-4.0620000000000003</c:v>
                </c:pt>
                <c:pt idx="21838">
                  <c:v>-4.0620000000000003</c:v>
                </c:pt>
                <c:pt idx="21839">
                  <c:v>-4.0620000000000003</c:v>
                </c:pt>
                <c:pt idx="21840">
                  <c:v>-4.0620000000000003</c:v>
                </c:pt>
                <c:pt idx="21841">
                  <c:v>-4.0620000000000003</c:v>
                </c:pt>
                <c:pt idx="21842">
                  <c:v>-4.0620000000000003</c:v>
                </c:pt>
                <c:pt idx="21843">
                  <c:v>-4.0620000000000003</c:v>
                </c:pt>
                <c:pt idx="21844">
                  <c:v>-4.0620000000000003</c:v>
                </c:pt>
                <c:pt idx="21845">
                  <c:v>-4.0620000000000003</c:v>
                </c:pt>
                <c:pt idx="21846">
                  <c:v>-4.0620000000000003</c:v>
                </c:pt>
                <c:pt idx="21847">
                  <c:v>-4.0620000000000003</c:v>
                </c:pt>
                <c:pt idx="21848">
                  <c:v>-4.0620000000000003</c:v>
                </c:pt>
                <c:pt idx="21849">
                  <c:v>-4.125</c:v>
                </c:pt>
                <c:pt idx="21850">
                  <c:v>-4.125</c:v>
                </c:pt>
                <c:pt idx="21851">
                  <c:v>-4.125</c:v>
                </c:pt>
                <c:pt idx="21852">
                  <c:v>-4.125</c:v>
                </c:pt>
                <c:pt idx="21853">
                  <c:v>-4.125</c:v>
                </c:pt>
                <c:pt idx="21854">
                  <c:v>-4.1870000000000003</c:v>
                </c:pt>
                <c:pt idx="21855">
                  <c:v>-4.1870000000000003</c:v>
                </c:pt>
                <c:pt idx="21856">
                  <c:v>-4.125</c:v>
                </c:pt>
                <c:pt idx="21857">
                  <c:v>-4.1870000000000003</c:v>
                </c:pt>
                <c:pt idx="21858">
                  <c:v>-4.125</c:v>
                </c:pt>
                <c:pt idx="21859">
                  <c:v>-4.125</c:v>
                </c:pt>
                <c:pt idx="21860">
                  <c:v>-4.1870000000000003</c:v>
                </c:pt>
                <c:pt idx="21861">
                  <c:v>-4.125</c:v>
                </c:pt>
                <c:pt idx="21862">
                  <c:v>-4.125</c:v>
                </c:pt>
                <c:pt idx="21863">
                  <c:v>-4.125</c:v>
                </c:pt>
                <c:pt idx="21864">
                  <c:v>-4.125</c:v>
                </c:pt>
                <c:pt idx="21865">
                  <c:v>-4.125</c:v>
                </c:pt>
                <c:pt idx="21866">
                  <c:v>-4.125</c:v>
                </c:pt>
                <c:pt idx="21867">
                  <c:v>-4.125</c:v>
                </c:pt>
                <c:pt idx="21868">
                  <c:v>-4.125</c:v>
                </c:pt>
                <c:pt idx="21869">
                  <c:v>-4.125</c:v>
                </c:pt>
                <c:pt idx="21870">
                  <c:v>-4.125</c:v>
                </c:pt>
                <c:pt idx="21871">
                  <c:v>-4.125</c:v>
                </c:pt>
                <c:pt idx="21872">
                  <c:v>-4.125</c:v>
                </c:pt>
                <c:pt idx="21873">
                  <c:v>-4.125</c:v>
                </c:pt>
                <c:pt idx="21874">
                  <c:v>-4.125</c:v>
                </c:pt>
                <c:pt idx="21875">
                  <c:v>-4.1870000000000003</c:v>
                </c:pt>
                <c:pt idx="21876">
                  <c:v>-4.125</c:v>
                </c:pt>
                <c:pt idx="21877">
                  <c:v>-4.125</c:v>
                </c:pt>
                <c:pt idx="21878">
                  <c:v>-4.125</c:v>
                </c:pt>
                <c:pt idx="21879">
                  <c:v>-4.125</c:v>
                </c:pt>
                <c:pt idx="21880">
                  <c:v>-4.125</c:v>
                </c:pt>
                <c:pt idx="21881">
                  <c:v>-4.1870000000000003</c:v>
                </c:pt>
                <c:pt idx="21882">
                  <c:v>-4.125</c:v>
                </c:pt>
                <c:pt idx="21883">
                  <c:v>-4.125</c:v>
                </c:pt>
                <c:pt idx="21884">
                  <c:v>-4.125</c:v>
                </c:pt>
                <c:pt idx="21885">
                  <c:v>-4.125</c:v>
                </c:pt>
                <c:pt idx="21886">
                  <c:v>-4.125</c:v>
                </c:pt>
                <c:pt idx="21887">
                  <c:v>-4.125</c:v>
                </c:pt>
                <c:pt idx="21888">
                  <c:v>-4.1870000000000003</c:v>
                </c:pt>
                <c:pt idx="21889">
                  <c:v>-4.1870000000000003</c:v>
                </c:pt>
                <c:pt idx="21890">
                  <c:v>-4.1870000000000003</c:v>
                </c:pt>
                <c:pt idx="21891">
                  <c:v>-4.1870000000000003</c:v>
                </c:pt>
                <c:pt idx="21892">
                  <c:v>-4.1870000000000003</c:v>
                </c:pt>
                <c:pt idx="21893">
                  <c:v>-4.1870000000000003</c:v>
                </c:pt>
                <c:pt idx="21894">
                  <c:v>-4.1870000000000003</c:v>
                </c:pt>
                <c:pt idx="21895">
                  <c:v>-4.1870000000000003</c:v>
                </c:pt>
                <c:pt idx="21896">
                  <c:v>-4.1870000000000003</c:v>
                </c:pt>
                <c:pt idx="21897">
                  <c:v>-4.1870000000000003</c:v>
                </c:pt>
                <c:pt idx="21898">
                  <c:v>-4.1870000000000003</c:v>
                </c:pt>
                <c:pt idx="21899">
                  <c:v>-4.1870000000000003</c:v>
                </c:pt>
                <c:pt idx="21900">
                  <c:v>-4.1870000000000003</c:v>
                </c:pt>
                <c:pt idx="21901">
                  <c:v>-4.1870000000000003</c:v>
                </c:pt>
                <c:pt idx="21902">
                  <c:v>-4.1870000000000003</c:v>
                </c:pt>
                <c:pt idx="21903">
                  <c:v>-4.1870000000000003</c:v>
                </c:pt>
                <c:pt idx="21904">
                  <c:v>-4.1870000000000003</c:v>
                </c:pt>
                <c:pt idx="21905">
                  <c:v>-4.1870000000000003</c:v>
                </c:pt>
                <c:pt idx="21906">
                  <c:v>-4.1870000000000003</c:v>
                </c:pt>
                <c:pt idx="21907">
                  <c:v>-4.1870000000000003</c:v>
                </c:pt>
                <c:pt idx="21908">
                  <c:v>-4.1870000000000003</c:v>
                </c:pt>
                <c:pt idx="21909">
                  <c:v>-4.1870000000000003</c:v>
                </c:pt>
                <c:pt idx="21910">
                  <c:v>-4.1870000000000003</c:v>
                </c:pt>
                <c:pt idx="21911">
                  <c:v>-4.1870000000000003</c:v>
                </c:pt>
                <c:pt idx="21912">
                  <c:v>-4.1870000000000003</c:v>
                </c:pt>
                <c:pt idx="21913">
                  <c:v>-4.1870000000000003</c:v>
                </c:pt>
                <c:pt idx="21914">
                  <c:v>-4.1870000000000003</c:v>
                </c:pt>
                <c:pt idx="21915">
                  <c:v>-4.125</c:v>
                </c:pt>
                <c:pt idx="21916">
                  <c:v>-4.125</c:v>
                </c:pt>
                <c:pt idx="21917">
                  <c:v>-4.1870000000000003</c:v>
                </c:pt>
                <c:pt idx="21918">
                  <c:v>-4.125</c:v>
                </c:pt>
                <c:pt idx="21919">
                  <c:v>-4.1870000000000003</c:v>
                </c:pt>
                <c:pt idx="21920">
                  <c:v>-4.125</c:v>
                </c:pt>
                <c:pt idx="21921">
                  <c:v>-4.125</c:v>
                </c:pt>
                <c:pt idx="21922">
                  <c:v>-4.125</c:v>
                </c:pt>
                <c:pt idx="21923">
                  <c:v>-4.125</c:v>
                </c:pt>
                <c:pt idx="21924">
                  <c:v>-4.125</c:v>
                </c:pt>
                <c:pt idx="21925">
                  <c:v>-4.125</c:v>
                </c:pt>
                <c:pt idx="21926">
                  <c:v>-4.125</c:v>
                </c:pt>
                <c:pt idx="21927">
                  <c:v>-4.125</c:v>
                </c:pt>
                <c:pt idx="21928">
                  <c:v>-4.125</c:v>
                </c:pt>
                <c:pt idx="21929">
                  <c:v>-4.125</c:v>
                </c:pt>
                <c:pt idx="21930">
                  <c:v>-4.125</c:v>
                </c:pt>
                <c:pt idx="21931">
                  <c:v>-4.1870000000000003</c:v>
                </c:pt>
                <c:pt idx="21932">
                  <c:v>-4.125</c:v>
                </c:pt>
                <c:pt idx="21933">
                  <c:v>-4.125</c:v>
                </c:pt>
                <c:pt idx="21934">
                  <c:v>-4.125</c:v>
                </c:pt>
                <c:pt idx="21935">
                  <c:v>-4.125</c:v>
                </c:pt>
                <c:pt idx="21936">
                  <c:v>-4.125</c:v>
                </c:pt>
                <c:pt idx="21937">
                  <c:v>-4.125</c:v>
                </c:pt>
                <c:pt idx="21938">
                  <c:v>-4.125</c:v>
                </c:pt>
                <c:pt idx="21939">
                  <c:v>-4.125</c:v>
                </c:pt>
                <c:pt idx="21940">
                  <c:v>-4.125</c:v>
                </c:pt>
                <c:pt idx="21941">
                  <c:v>-4.125</c:v>
                </c:pt>
                <c:pt idx="21942">
                  <c:v>-4.125</c:v>
                </c:pt>
                <c:pt idx="21943">
                  <c:v>-4.125</c:v>
                </c:pt>
                <c:pt idx="21944">
                  <c:v>-4.125</c:v>
                </c:pt>
                <c:pt idx="21945">
                  <c:v>-4.125</c:v>
                </c:pt>
                <c:pt idx="21946">
                  <c:v>-4.125</c:v>
                </c:pt>
                <c:pt idx="21947">
                  <c:v>-4.125</c:v>
                </c:pt>
                <c:pt idx="21948">
                  <c:v>-4.0620000000000003</c:v>
                </c:pt>
                <c:pt idx="21949">
                  <c:v>-4.125</c:v>
                </c:pt>
                <c:pt idx="21950">
                  <c:v>-4.0620000000000003</c:v>
                </c:pt>
                <c:pt idx="21951">
                  <c:v>-4.0620000000000003</c:v>
                </c:pt>
                <c:pt idx="21952">
                  <c:v>-4.125</c:v>
                </c:pt>
                <c:pt idx="21953">
                  <c:v>-4.0620000000000003</c:v>
                </c:pt>
                <c:pt idx="21954">
                  <c:v>-4.125</c:v>
                </c:pt>
                <c:pt idx="21955">
                  <c:v>-4.125</c:v>
                </c:pt>
                <c:pt idx="21956">
                  <c:v>-4.0620000000000003</c:v>
                </c:pt>
                <c:pt idx="21957">
                  <c:v>-4.0620000000000003</c:v>
                </c:pt>
                <c:pt idx="21958">
                  <c:v>-4.125</c:v>
                </c:pt>
                <c:pt idx="21959">
                  <c:v>-4.0620000000000003</c:v>
                </c:pt>
                <c:pt idx="21960">
                  <c:v>-4.0620000000000003</c:v>
                </c:pt>
                <c:pt idx="21961">
                  <c:v>-4.125</c:v>
                </c:pt>
                <c:pt idx="21962">
                  <c:v>-4.0620000000000003</c:v>
                </c:pt>
                <c:pt idx="21963">
                  <c:v>-4.0620000000000003</c:v>
                </c:pt>
                <c:pt idx="21964">
                  <c:v>-4.0620000000000003</c:v>
                </c:pt>
                <c:pt idx="21965">
                  <c:v>-4.0620000000000003</c:v>
                </c:pt>
                <c:pt idx="21966">
                  <c:v>-4.0620000000000003</c:v>
                </c:pt>
                <c:pt idx="21967">
                  <c:v>-4.0620000000000003</c:v>
                </c:pt>
                <c:pt idx="21968">
                  <c:v>-4.0620000000000003</c:v>
                </c:pt>
                <c:pt idx="21969">
                  <c:v>-4.0620000000000003</c:v>
                </c:pt>
                <c:pt idx="21970">
                  <c:v>-4.0620000000000003</c:v>
                </c:pt>
                <c:pt idx="21971">
                  <c:v>-4.0620000000000003</c:v>
                </c:pt>
                <c:pt idx="21972">
                  <c:v>-4</c:v>
                </c:pt>
                <c:pt idx="21973">
                  <c:v>-4.0620000000000003</c:v>
                </c:pt>
                <c:pt idx="21974">
                  <c:v>-4.0620000000000003</c:v>
                </c:pt>
                <c:pt idx="21975">
                  <c:v>-4.0620000000000003</c:v>
                </c:pt>
                <c:pt idx="21976">
                  <c:v>-4</c:v>
                </c:pt>
                <c:pt idx="21977">
                  <c:v>-4.0620000000000003</c:v>
                </c:pt>
                <c:pt idx="21978">
                  <c:v>-4.0620000000000003</c:v>
                </c:pt>
                <c:pt idx="21979">
                  <c:v>-4.0620000000000003</c:v>
                </c:pt>
                <c:pt idx="21980">
                  <c:v>-4.0620000000000003</c:v>
                </c:pt>
                <c:pt idx="21981">
                  <c:v>-4.0620000000000003</c:v>
                </c:pt>
                <c:pt idx="21982">
                  <c:v>-4</c:v>
                </c:pt>
                <c:pt idx="21983">
                  <c:v>-4</c:v>
                </c:pt>
                <c:pt idx="21984">
                  <c:v>-4</c:v>
                </c:pt>
                <c:pt idx="21985">
                  <c:v>-4</c:v>
                </c:pt>
                <c:pt idx="21986">
                  <c:v>-4</c:v>
                </c:pt>
                <c:pt idx="21987">
                  <c:v>-4</c:v>
                </c:pt>
                <c:pt idx="21988">
                  <c:v>-4</c:v>
                </c:pt>
                <c:pt idx="21989">
                  <c:v>-4</c:v>
                </c:pt>
                <c:pt idx="21990">
                  <c:v>-4</c:v>
                </c:pt>
                <c:pt idx="21991">
                  <c:v>-4</c:v>
                </c:pt>
                <c:pt idx="21992">
                  <c:v>-4.0620000000000003</c:v>
                </c:pt>
                <c:pt idx="21993">
                  <c:v>-4</c:v>
                </c:pt>
                <c:pt idx="21994">
                  <c:v>-4</c:v>
                </c:pt>
                <c:pt idx="21995">
                  <c:v>-4.0620000000000003</c:v>
                </c:pt>
                <c:pt idx="21996">
                  <c:v>-4</c:v>
                </c:pt>
                <c:pt idx="21997">
                  <c:v>-4</c:v>
                </c:pt>
                <c:pt idx="21998">
                  <c:v>-4.0620000000000003</c:v>
                </c:pt>
                <c:pt idx="21999">
                  <c:v>-4</c:v>
                </c:pt>
                <c:pt idx="22000">
                  <c:v>-4</c:v>
                </c:pt>
                <c:pt idx="22001">
                  <c:v>-4</c:v>
                </c:pt>
                <c:pt idx="22002">
                  <c:v>-4</c:v>
                </c:pt>
                <c:pt idx="22003">
                  <c:v>-4.0620000000000003</c:v>
                </c:pt>
                <c:pt idx="22004">
                  <c:v>-4</c:v>
                </c:pt>
                <c:pt idx="22005">
                  <c:v>-4</c:v>
                </c:pt>
                <c:pt idx="22006">
                  <c:v>-4</c:v>
                </c:pt>
                <c:pt idx="22007">
                  <c:v>-4</c:v>
                </c:pt>
                <c:pt idx="22008">
                  <c:v>-4.0620000000000003</c:v>
                </c:pt>
                <c:pt idx="22009">
                  <c:v>-4</c:v>
                </c:pt>
                <c:pt idx="22010">
                  <c:v>-4.0620000000000003</c:v>
                </c:pt>
                <c:pt idx="22011">
                  <c:v>-4</c:v>
                </c:pt>
                <c:pt idx="22012">
                  <c:v>-4.0620000000000003</c:v>
                </c:pt>
                <c:pt idx="22013">
                  <c:v>-4</c:v>
                </c:pt>
                <c:pt idx="22014">
                  <c:v>-4</c:v>
                </c:pt>
                <c:pt idx="22015">
                  <c:v>-4</c:v>
                </c:pt>
                <c:pt idx="22016">
                  <c:v>-4</c:v>
                </c:pt>
                <c:pt idx="22017">
                  <c:v>-4</c:v>
                </c:pt>
                <c:pt idx="22018">
                  <c:v>-4</c:v>
                </c:pt>
                <c:pt idx="22019">
                  <c:v>-4</c:v>
                </c:pt>
                <c:pt idx="22020">
                  <c:v>-4</c:v>
                </c:pt>
                <c:pt idx="22021">
                  <c:v>-4</c:v>
                </c:pt>
                <c:pt idx="22022">
                  <c:v>-4</c:v>
                </c:pt>
                <c:pt idx="22023">
                  <c:v>-4</c:v>
                </c:pt>
                <c:pt idx="22024">
                  <c:v>-4</c:v>
                </c:pt>
                <c:pt idx="22025">
                  <c:v>-4</c:v>
                </c:pt>
                <c:pt idx="22026">
                  <c:v>-4</c:v>
                </c:pt>
                <c:pt idx="22027">
                  <c:v>-4</c:v>
                </c:pt>
                <c:pt idx="22028">
                  <c:v>-4</c:v>
                </c:pt>
                <c:pt idx="22029">
                  <c:v>-4</c:v>
                </c:pt>
                <c:pt idx="22030">
                  <c:v>-4</c:v>
                </c:pt>
                <c:pt idx="22031">
                  <c:v>-4</c:v>
                </c:pt>
                <c:pt idx="22032">
                  <c:v>-4</c:v>
                </c:pt>
                <c:pt idx="22033">
                  <c:v>-4</c:v>
                </c:pt>
                <c:pt idx="22034">
                  <c:v>-4</c:v>
                </c:pt>
                <c:pt idx="22035">
                  <c:v>-4</c:v>
                </c:pt>
                <c:pt idx="22036">
                  <c:v>-4</c:v>
                </c:pt>
                <c:pt idx="22037">
                  <c:v>-4</c:v>
                </c:pt>
                <c:pt idx="22038">
                  <c:v>-4</c:v>
                </c:pt>
                <c:pt idx="22039">
                  <c:v>-4</c:v>
                </c:pt>
                <c:pt idx="22040">
                  <c:v>-4</c:v>
                </c:pt>
                <c:pt idx="22041">
                  <c:v>-4</c:v>
                </c:pt>
                <c:pt idx="22042">
                  <c:v>-4</c:v>
                </c:pt>
                <c:pt idx="22043">
                  <c:v>-4</c:v>
                </c:pt>
                <c:pt idx="22044">
                  <c:v>-4</c:v>
                </c:pt>
                <c:pt idx="22045">
                  <c:v>-4</c:v>
                </c:pt>
                <c:pt idx="22046">
                  <c:v>-4</c:v>
                </c:pt>
                <c:pt idx="22047">
                  <c:v>-4</c:v>
                </c:pt>
                <c:pt idx="22048">
                  <c:v>-4</c:v>
                </c:pt>
                <c:pt idx="22049">
                  <c:v>-4</c:v>
                </c:pt>
                <c:pt idx="22050">
                  <c:v>-4</c:v>
                </c:pt>
                <c:pt idx="22051">
                  <c:v>-4</c:v>
                </c:pt>
                <c:pt idx="22052">
                  <c:v>-4</c:v>
                </c:pt>
                <c:pt idx="22053">
                  <c:v>-4</c:v>
                </c:pt>
                <c:pt idx="22054">
                  <c:v>-4</c:v>
                </c:pt>
                <c:pt idx="22055">
                  <c:v>-4</c:v>
                </c:pt>
                <c:pt idx="22056">
                  <c:v>-4</c:v>
                </c:pt>
                <c:pt idx="22057">
                  <c:v>-4</c:v>
                </c:pt>
                <c:pt idx="22058">
                  <c:v>-4</c:v>
                </c:pt>
                <c:pt idx="22059">
                  <c:v>-4</c:v>
                </c:pt>
                <c:pt idx="22060">
                  <c:v>-4</c:v>
                </c:pt>
                <c:pt idx="22061">
                  <c:v>-4</c:v>
                </c:pt>
                <c:pt idx="22062">
                  <c:v>-4</c:v>
                </c:pt>
                <c:pt idx="22063">
                  <c:v>-4</c:v>
                </c:pt>
                <c:pt idx="22064">
                  <c:v>-4</c:v>
                </c:pt>
                <c:pt idx="22065">
                  <c:v>-4</c:v>
                </c:pt>
                <c:pt idx="22066">
                  <c:v>-4</c:v>
                </c:pt>
                <c:pt idx="22067">
                  <c:v>-4.0620000000000003</c:v>
                </c:pt>
                <c:pt idx="22068">
                  <c:v>-4.0620000000000003</c:v>
                </c:pt>
                <c:pt idx="22069">
                  <c:v>-4.0620000000000003</c:v>
                </c:pt>
                <c:pt idx="22070">
                  <c:v>-4.0620000000000003</c:v>
                </c:pt>
                <c:pt idx="22071">
                  <c:v>-4.0620000000000003</c:v>
                </c:pt>
                <c:pt idx="22072">
                  <c:v>-4.0620000000000003</c:v>
                </c:pt>
                <c:pt idx="22073">
                  <c:v>-4</c:v>
                </c:pt>
                <c:pt idx="22074">
                  <c:v>-4.0620000000000003</c:v>
                </c:pt>
                <c:pt idx="22075">
                  <c:v>-4.0620000000000003</c:v>
                </c:pt>
                <c:pt idx="22076">
                  <c:v>-4.0620000000000003</c:v>
                </c:pt>
                <c:pt idx="22077">
                  <c:v>-4.0620000000000003</c:v>
                </c:pt>
                <c:pt idx="22078">
                  <c:v>-4.0620000000000003</c:v>
                </c:pt>
                <c:pt idx="22079">
                  <c:v>-4.0620000000000003</c:v>
                </c:pt>
                <c:pt idx="22080">
                  <c:v>-4.0620000000000003</c:v>
                </c:pt>
                <c:pt idx="22081">
                  <c:v>-4.0620000000000003</c:v>
                </c:pt>
                <c:pt idx="22082">
                  <c:v>-4</c:v>
                </c:pt>
                <c:pt idx="22083">
                  <c:v>-4</c:v>
                </c:pt>
                <c:pt idx="22084">
                  <c:v>-4</c:v>
                </c:pt>
                <c:pt idx="22085">
                  <c:v>-4</c:v>
                </c:pt>
                <c:pt idx="22086">
                  <c:v>-4</c:v>
                </c:pt>
                <c:pt idx="22087">
                  <c:v>-4</c:v>
                </c:pt>
                <c:pt idx="22088">
                  <c:v>-4.0620000000000003</c:v>
                </c:pt>
                <c:pt idx="22089">
                  <c:v>-4</c:v>
                </c:pt>
                <c:pt idx="22090">
                  <c:v>-4</c:v>
                </c:pt>
                <c:pt idx="22091">
                  <c:v>-4</c:v>
                </c:pt>
                <c:pt idx="22092">
                  <c:v>-4</c:v>
                </c:pt>
                <c:pt idx="22093">
                  <c:v>-4</c:v>
                </c:pt>
                <c:pt idx="22094">
                  <c:v>-4</c:v>
                </c:pt>
                <c:pt idx="22095">
                  <c:v>-4</c:v>
                </c:pt>
                <c:pt idx="22096">
                  <c:v>-4</c:v>
                </c:pt>
                <c:pt idx="22097">
                  <c:v>-4.0620000000000003</c:v>
                </c:pt>
                <c:pt idx="22098">
                  <c:v>-4</c:v>
                </c:pt>
                <c:pt idx="22099">
                  <c:v>-4</c:v>
                </c:pt>
                <c:pt idx="22100">
                  <c:v>-4</c:v>
                </c:pt>
                <c:pt idx="22101">
                  <c:v>-4.0620000000000003</c:v>
                </c:pt>
                <c:pt idx="22102">
                  <c:v>-4</c:v>
                </c:pt>
                <c:pt idx="22103">
                  <c:v>-4</c:v>
                </c:pt>
                <c:pt idx="22104">
                  <c:v>-4.0620000000000003</c:v>
                </c:pt>
                <c:pt idx="22105">
                  <c:v>-4.0620000000000003</c:v>
                </c:pt>
                <c:pt idx="22106">
                  <c:v>-4.0620000000000003</c:v>
                </c:pt>
                <c:pt idx="22107">
                  <c:v>-4.0620000000000003</c:v>
                </c:pt>
                <c:pt idx="22108">
                  <c:v>-4.0620000000000003</c:v>
                </c:pt>
                <c:pt idx="22109">
                  <c:v>-4.0620000000000003</c:v>
                </c:pt>
                <c:pt idx="22110">
                  <c:v>-4.0620000000000003</c:v>
                </c:pt>
                <c:pt idx="22111">
                  <c:v>-4.0620000000000003</c:v>
                </c:pt>
                <c:pt idx="22112">
                  <c:v>-4.0620000000000003</c:v>
                </c:pt>
                <c:pt idx="22113">
                  <c:v>-4.0620000000000003</c:v>
                </c:pt>
                <c:pt idx="22114">
                  <c:v>-4.0620000000000003</c:v>
                </c:pt>
                <c:pt idx="22115">
                  <c:v>-4.0620000000000003</c:v>
                </c:pt>
                <c:pt idx="22116">
                  <c:v>-4.0620000000000003</c:v>
                </c:pt>
                <c:pt idx="22117">
                  <c:v>-4.0620000000000003</c:v>
                </c:pt>
                <c:pt idx="22118">
                  <c:v>-4.0620000000000003</c:v>
                </c:pt>
                <c:pt idx="22119">
                  <c:v>-4.0620000000000003</c:v>
                </c:pt>
                <c:pt idx="22120">
                  <c:v>-4.0620000000000003</c:v>
                </c:pt>
                <c:pt idx="22121">
                  <c:v>-4.0620000000000003</c:v>
                </c:pt>
                <c:pt idx="22122">
                  <c:v>-4.0620000000000003</c:v>
                </c:pt>
                <c:pt idx="22123">
                  <c:v>-4.0620000000000003</c:v>
                </c:pt>
                <c:pt idx="22124">
                  <c:v>-4.0620000000000003</c:v>
                </c:pt>
                <c:pt idx="22125">
                  <c:v>-4.0620000000000003</c:v>
                </c:pt>
                <c:pt idx="22126">
                  <c:v>-4.0620000000000003</c:v>
                </c:pt>
                <c:pt idx="22127">
                  <c:v>-4.0620000000000003</c:v>
                </c:pt>
                <c:pt idx="22128">
                  <c:v>-4.0620000000000003</c:v>
                </c:pt>
                <c:pt idx="22129">
                  <c:v>-4</c:v>
                </c:pt>
                <c:pt idx="22130">
                  <c:v>-4</c:v>
                </c:pt>
                <c:pt idx="22131">
                  <c:v>-4</c:v>
                </c:pt>
                <c:pt idx="22132">
                  <c:v>-4</c:v>
                </c:pt>
                <c:pt idx="22133">
                  <c:v>-4</c:v>
                </c:pt>
                <c:pt idx="22134">
                  <c:v>-4</c:v>
                </c:pt>
                <c:pt idx="22135">
                  <c:v>-4</c:v>
                </c:pt>
                <c:pt idx="22136">
                  <c:v>-4</c:v>
                </c:pt>
                <c:pt idx="22137">
                  <c:v>-3.9369999999999998</c:v>
                </c:pt>
                <c:pt idx="22138">
                  <c:v>-3.9369999999999998</c:v>
                </c:pt>
                <c:pt idx="22139">
                  <c:v>-4</c:v>
                </c:pt>
                <c:pt idx="22140">
                  <c:v>-4</c:v>
                </c:pt>
                <c:pt idx="22141">
                  <c:v>-4</c:v>
                </c:pt>
                <c:pt idx="22142">
                  <c:v>-3.9369999999999998</c:v>
                </c:pt>
                <c:pt idx="22143">
                  <c:v>-3.9369999999999998</c:v>
                </c:pt>
                <c:pt idx="22144">
                  <c:v>-3.9369999999999998</c:v>
                </c:pt>
                <c:pt idx="22145">
                  <c:v>-3.9369999999999998</c:v>
                </c:pt>
                <c:pt idx="22146">
                  <c:v>-3.9369999999999998</c:v>
                </c:pt>
                <c:pt idx="22147">
                  <c:v>-3.9369999999999998</c:v>
                </c:pt>
                <c:pt idx="22148">
                  <c:v>-3.9369999999999998</c:v>
                </c:pt>
                <c:pt idx="22149">
                  <c:v>-3.9369999999999998</c:v>
                </c:pt>
                <c:pt idx="22150">
                  <c:v>-3.875</c:v>
                </c:pt>
                <c:pt idx="22151">
                  <c:v>-3.875</c:v>
                </c:pt>
                <c:pt idx="22152">
                  <c:v>-3.875</c:v>
                </c:pt>
                <c:pt idx="22153">
                  <c:v>-3.875</c:v>
                </c:pt>
                <c:pt idx="22154">
                  <c:v>-3.875</c:v>
                </c:pt>
                <c:pt idx="22155">
                  <c:v>-3.875</c:v>
                </c:pt>
                <c:pt idx="22156">
                  <c:v>-3.8119999999999998</c:v>
                </c:pt>
                <c:pt idx="22157">
                  <c:v>-3.875</c:v>
                </c:pt>
                <c:pt idx="22158">
                  <c:v>-3.875</c:v>
                </c:pt>
                <c:pt idx="22159">
                  <c:v>-3.8119999999999998</c:v>
                </c:pt>
                <c:pt idx="22160">
                  <c:v>-3.8119999999999998</c:v>
                </c:pt>
                <c:pt idx="22161">
                  <c:v>-3.8119999999999998</c:v>
                </c:pt>
                <c:pt idx="22162">
                  <c:v>-3.8119999999999998</c:v>
                </c:pt>
                <c:pt idx="22163">
                  <c:v>-3.8119999999999998</c:v>
                </c:pt>
                <c:pt idx="22164">
                  <c:v>-3.8119999999999998</c:v>
                </c:pt>
                <c:pt idx="22165">
                  <c:v>-3.75</c:v>
                </c:pt>
                <c:pt idx="22166">
                  <c:v>-3.8119999999999998</c:v>
                </c:pt>
                <c:pt idx="22167">
                  <c:v>-3.75</c:v>
                </c:pt>
                <c:pt idx="22168">
                  <c:v>-3.8119999999999998</c:v>
                </c:pt>
                <c:pt idx="22169">
                  <c:v>-3.75</c:v>
                </c:pt>
                <c:pt idx="22170">
                  <c:v>-3.75</c:v>
                </c:pt>
                <c:pt idx="22171">
                  <c:v>-3.75</c:v>
                </c:pt>
                <c:pt idx="22172">
                  <c:v>-3.6869999999999998</c:v>
                </c:pt>
                <c:pt idx="22173">
                  <c:v>-3.75</c:v>
                </c:pt>
                <c:pt idx="22174">
                  <c:v>-3.75</c:v>
                </c:pt>
                <c:pt idx="22175">
                  <c:v>-3.6869999999999998</c:v>
                </c:pt>
                <c:pt idx="22176">
                  <c:v>-3.6869999999999998</c:v>
                </c:pt>
                <c:pt idx="22177">
                  <c:v>-3.6869999999999998</c:v>
                </c:pt>
                <c:pt idx="22178">
                  <c:v>-3.6869999999999998</c:v>
                </c:pt>
                <c:pt idx="22179">
                  <c:v>-3.6869999999999998</c:v>
                </c:pt>
                <c:pt idx="22180">
                  <c:v>-3.6869999999999998</c:v>
                </c:pt>
                <c:pt idx="22181">
                  <c:v>-3.6869999999999998</c:v>
                </c:pt>
                <c:pt idx="22182">
                  <c:v>-3.625</c:v>
                </c:pt>
                <c:pt idx="22183">
                  <c:v>-3.625</c:v>
                </c:pt>
                <c:pt idx="22184">
                  <c:v>-3.625</c:v>
                </c:pt>
                <c:pt idx="22185">
                  <c:v>-3.625</c:v>
                </c:pt>
                <c:pt idx="22186">
                  <c:v>-3.625</c:v>
                </c:pt>
                <c:pt idx="22187">
                  <c:v>-3.625</c:v>
                </c:pt>
                <c:pt idx="22188">
                  <c:v>-3.5619999999999998</c:v>
                </c:pt>
                <c:pt idx="22189">
                  <c:v>-3.625</c:v>
                </c:pt>
                <c:pt idx="22190">
                  <c:v>-3.5619999999999998</c:v>
                </c:pt>
                <c:pt idx="22191">
                  <c:v>-3.5619999999999998</c:v>
                </c:pt>
                <c:pt idx="22192">
                  <c:v>-3.5619999999999998</c:v>
                </c:pt>
                <c:pt idx="22193">
                  <c:v>-3.5619999999999998</c:v>
                </c:pt>
                <c:pt idx="22194">
                  <c:v>-3.625</c:v>
                </c:pt>
                <c:pt idx="22195">
                  <c:v>-3.5619999999999998</c:v>
                </c:pt>
                <c:pt idx="22196">
                  <c:v>-3.5619999999999998</c:v>
                </c:pt>
                <c:pt idx="22197">
                  <c:v>-3.5619999999999998</c:v>
                </c:pt>
                <c:pt idx="22198">
                  <c:v>-3.5619999999999998</c:v>
                </c:pt>
                <c:pt idx="22199">
                  <c:v>-3.5619999999999998</c:v>
                </c:pt>
                <c:pt idx="22200">
                  <c:v>-3.5619999999999998</c:v>
                </c:pt>
                <c:pt idx="22201">
                  <c:v>-3.5619999999999998</c:v>
                </c:pt>
                <c:pt idx="22202">
                  <c:v>-3.5619999999999998</c:v>
                </c:pt>
                <c:pt idx="22203">
                  <c:v>-3.5619999999999998</c:v>
                </c:pt>
                <c:pt idx="22204">
                  <c:v>-3.5619999999999998</c:v>
                </c:pt>
                <c:pt idx="22205">
                  <c:v>-3.5619999999999998</c:v>
                </c:pt>
                <c:pt idx="22206">
                  <c:v>-3.5</c:v>
                </c:pt>
                <c:pt idx="22207">
                  <c:v>-3.5</c:v>
                </c:pt>
                <c:pt idx="22208">
                  <c:v>-3.5</c:v>
                </c:pt>
                <c:pt idx="22209">
                  <c:v>-3.5</c:v>
                </c:pt>
                <c:pt idx="22210">
                  <c:v>-3.5</c:v>
                </c:pt>
                <c:pt idx="22211">
                  <c:v>-3.4369999999999998</c:v>
                </c:pt>
                <c:pt idx="22212">
                  <c:v>-3.4369999999999998</c:v>
                </c:pt>
                <c:pt idx="22213">
                  <c:v>-3.4369999999999998</c:v>
                </c:pt>
                <c:pt idx="22214">
                  <c:v>-3.4369999999999998</c:v>
                </c:pt>
                <c:pt idx="22215">
                  <c:v>-3.4369999999999998</c:v>
                </c:pt>
                <c:pt idx="22216">
                  <c:v>-3.4369999999999998</c:v>
                </c:pt>
                <c:pt idx="22217">
                  <c:v>-3.4369999999999998</c:v>
                </c:pt>
                <c:pt idx="22218">
                  <c:v>-3.4369999999999998</c:v>
                </c:pt>
                <c:pt idx="22219">
                  <c:v>-3.4369999999999998</c:v>
                </c:pt>
                <c:pt idx="22220">
                  <c:v>-3.4369999999999998</c:v>
                </c:pt>
                <c:pt idx="22221">
                  <c:v>-3.4369999999999998</c:v>
                </c:pt>
                <c:pt idx="22222">
                  <c:v>-3.375</c:v>
                </c:pt>
                <c:pt idx="22223">
                  <c:v>-3.375</c:v>
                </c:pt>
                <c:pt idx="22224">
                  <c:v>-3.375</c:v>
                </c:pt>
                <c:pt idx="22225">
                  <c:v>-3.375</c:v>
                </c:pt>
                <c:pt idx="22226">
                  <c:v>-3.375</c:v>
                </c:pt>
                <c:pt idx="22227">
                  <c:v>-3.375</c:v>
                </c:pt>
                <c:pt idx="22228">
                  <c:v>-3.375</c:v>
                </c:pt>
                <c:pt idx="22229">
                  <c:v>-3.375</c:v>
                </c:pt>
                <c:pt idx="22230">
                  <c:v>-3.375</c:v>
                </c:pt>
                <c:pt idx="22231">
                  <c:v>-3.375</c:v>
                </c:pt>
                <c:pt idx="22232">
                  <c:v>-3.3119999999999998</c:v>
                </c:pt>
                <c:pt idx="22233">
                  <c:v>-3.3119999999999998</c:v>
                </c:pt>
                <c:pt idx="22234">
                  <c:v>-3.375</c:v>
                </c:pt>
                <c:pt idx="22235">
                  <c:v>-3.3119999999999998</c:v>
                </c:pt>
                <c:pt idx="22236">
                  <c:v>-3.3119999999999998</c:v>
                </c:pt>
                <c:pt idx="22237">
                  <c:v>-3.3119999999999998</c:v>
                </c:pt>
                <c:pt idx="22238">
                  <c:v>-3.3119999999999998</c:v>
                </c:pt>
                <c:pt idx="22239">
                  <c:v>-3.25</c:v>
                </c:pt>
                <c:pt idx="22240">
                  <c:v>-3.25</c:v>
                </c:pt>
                <c:pt idx="22241">
                  <c:v>-3.25</c:v>
                </c:pt>
                <c:pt idx="22242">
                  <c:v>-3.25</c:v>
                </c:pt>
                <c:pt idx="22243">
                  <c:v>-3.25</c:v>
                </c:pt>
                <c:pt idx="22244">
                  <c:v>-3.25</c:v>
                </c:pt>
                <c:pt idx="22245">
                  <c:v>-3.25</c:v>
                </c:pt>
                <c:pt idx="22246">
                  <c:v>-3.25</c:v>
                </c:pt>
                <c:pt idx="22247">
                  <c:v>-3.25</c:v>
                </c:pt>
                <c:pt idx="22248">
                  <c:v>-3.1869999999999998</c:v>
                </c:pt>
                <c:pt idx="22249">
                  <c:v>-3.25</c:v>
                </c:pt>
                <c:pt idx="22250">
                  <c:v>-3.1869999999999998</c:v>
                </c:pt>
                <c:pt idx="22251">
                  <c:v>-3.1869999999999998</c:v>
                </c:pt>
                <c:pt idx="22252">
                  <c:v>-3.1869999999999998</c:v>
                </c:pt>
                <c:pt idx="22253">
                  <c:v>-3.1869999999999998</c:v>
                </c:pt>
                <c:pt idx="22254">
                  <c:v>-3.1869999999999998</c:v>
                </c:pt>
                <c:pt idx="22255">
                  <c:v>-3.1869999999999998</c:v>
                </c:pt>
                <c:pt idx="22256">
                  <c:v>-3.1869999999999998</c:v>
                </c:pt>
                <c:pt idx="22257">
                  <c:v>-3.1869999999999998</c:v>
                </c:pt>
                <c:pt idx="22258">
                  <c:v>-3.125</c:v>
                </c:pt>
                <c:pt idx="22259">
                  <c:v>-3.1869999999999998</c:v>
                </c:pt>
                <c:pt idx="22260">
                  <c:v>-3.125</c:v>
                </c:pt>
                <c:pt idx="22261">
                  <c:v>-3.125</c:v>
                </c:pt>
                <c:pt idx="22262">
                  <c:v>-3.125</c:v>
                </c:pt>
                <c:pt idx="22263">
                  <c:v>-3.125</c:v>
                </c:pt>
                <c:pt idx="22264">
                  <c:v>-3.125</c:v>
                </c:pt>
                <c:pt idx="22265">
                  <c:v>-3.125</c:v>
                </c:pt>
                <c:pt idx="22266">
                  <c:v>-3.125</c:v>
                </c:pt>
                <c:pt idx="22267">
                  <c:v>-3.125</c:v>
                </c:pt>
                <c:pt idx="22268">
                  <c:v>-3.125</c:v>
                </c:pt>
                <c:pt idx="22269">
                  <c:v>-3.125</c:v>
                </c:pt>
                <c:pt idx="22270">
                  <c:v>-3.0619999999999998</c:v>
                </c:pt>
                <c:pt idx="22271">
                  <c:v>-3.0619999999999998</c:v>
                </c:pt>
                <c:pt idx="22272">
                  <c:v>-3.0619999999999998</c:v>
                </c:pt>
                <c:pt idx="22273">
                  <c:v>-3.0619999999999998</c:v>
                </c:pt>
                <c:pt idx="22274">
                  <c:v>-3.0619999999999998</c:v>
                </c:pt>
                <c:pt idx="22275">
                  <c:v>-3.0619999999999998</c:v>
                </c:pt>
                <c:pt idx="22276">
                  <c:v>-3.0619999999999998</c:v>
                </c:pt>
                <c:pt idx="22277">
                  <c:v>-3.0619999999999998</c:v>
                </c:pt>
                <c:pt idx="22278">
                  <c:v>-3.0619999999999998</c:v>
                </c:pt>
                <c:pt idx="22279">
                  <c:v>-3.0619999999999998</c:v>
                </c:pt>
                <c:pt idx="22280">
                  <c:v>-3.0619999999999998</c:v>
                </c:pt>
                <c:pt idx="22281">
                  <c:v>-3.0619999999999998</c:v>
                </c:pt>
                <c:pt idx="22282">
                  <c:v>-3.0619999999999998</c:v>
                </c:pt>
                <c:pt idx="22283">
                  <c:v>-3</c:v>
                </c:pt>
                <c:pt idx="22284">
                  <c:v>-3</c:v>
                </c:pt>
                <c:pt idx="22285">
                  <c:v>-3</c:v>
                </c:pt>
                <c:pt idx="22286">
                  <c:v>-3</c:v>
                </c:pt>
                <c:pt idx="22287">
                  <c:v>-3</c:v>
                </c:pt>
                <c:pt idx="22288">
                  <c:v>-3</c:v>
                </c:pt>
                <c:pt idx="22289">
                  <c:v>-3</c:v>
                </c:pt>
                <c:pt idx="22290">
                  <c:v>-3</c:v>
                </c:pt>
                <c:pt idx="22291">
                  <c:v>-3</c:v>
                </c:pt>
                <c:pt idx="22292">
                  <c:v>-2.9369999999999998</c:v>
                </c:pt>
                <c:pt idx="22293">
                  <c:v>-3</c:v>
                </c:pt>
                <c:pt idx="22294">
                  <c:v>-2.9369999999999998</c:v>
                </c:pt>
                <c:pt idx="22295">
                  <c:v>-2.9369999999999998</c:v>
                </c:pt>
                <c:pt idx="22296">
                  <c:v>-2.9369999999999998</c:v>
                </c:pt>
                <c:pt idx="22297">
                  <c:v>-2.9369999999999998</c:v>
                </c:pt>
                <c:pt idx="22298">
                  <c:v>-2.9369999999999998</c:v>
                </c:pt>
                <c:pt idx="22299">
                  <c:v>-2.9369999999999998</c:v>
                </c:pt>
                <c:pt idx="22300">
                  <c:v>-2.9369999999999998</c:v>
                </c:pt>
                <c:pt idx="22301">
                  <c:v>-2.9369999999999998</c:v>
                </c:pt>
                <c:pt idx="22302">
                  <c:v>-2.9369999999999998</c:v>
                </c:pt>
                <c:pt idx="22303">
                  <c:v>-2.875</c:v>
                </c:pt>
                <c:pt idx="22304">
                  <c:v>-2.875</c:v>
                </c:pt>
                <c:pt idx="22305">
                  <c:v>-2.875</c:v>
                </c:pt>
                <c:pt idx="22306">
                  <c:v>-2.875</c:v>
                </c:pt>
                <c:pt idx="22307">
                  <c:v>-2.9369999999999998</c:v>
                </c:pt>
                <c:pt idx="22308">
                  <c:v>-2.875</c:v>
                </c:pt>
                <c:pt idx="22309">
                  <c:v>-2.875</c:v>
                </c:pt>
                <c:pt idx="22310">
                  <c:v>-2.875</c:v>
                </c:pt>
                <c:pt idx="22311">
                  <c:v>-2.875</c:v>
                </c:pt>
                <c:pt idx="22312">
                  <c:v>-2.875</c:v>
                </c:pt>
                <c:pt idx="22313">
                  <c:v>-2.875</c:v>
                </c:pt>
                <c:pt idx="22314">
                  <c:v>-2.875</c:v>
                </c:pt>
                <c:pt idx="22315">
                  <c:v>-2.875</c:v>
                </c:pt>
                <c:pt idx="22316">
                  <c:v>-2.875</c:v>
                </c:pt>
                <c:pt idx="22317">
                  <c:v>-2.8119999999999998</c:v>
                </c:pt>
                <c:pt idx="22318">
                  <c:v>-2.8119999999999998</c:v>
                </c:pt>
                <c:pt idx="22319">
                  <c:v>-2.8119999999999998</c:v>
                </c:pt>
                <c:pt idx="22320">
                  <c:v>-2.8119999999999998</c:v>
                </c:pt>
                <c:pt idx="22321">
                  <c:v>-2.8119999999999998</c:v>
                </c:pt>
                <c:pt idx="22322">
                  <c:v>-2.8119999999999998</c:v>
                </c:pt>
                <c:pt idx="22323">
                  <c:v>-2.8119999999999998</c:v>
                </c:pt>
                <c:pt idx="22324">
                  <c:v>-2.8119999999999998</c:v>
                </c:pt>
                <c:pt idx="22325">
                  <c:v>-2.8119999999999998</c:v>
                </c:pt>
                <c:pt idx="22326">
                  <c:v>-2.8119999999999998</c:v>
                </c:pt>
                <c:pt idx="22327">
                  <c:v>-2.8119999999999998</c:v>
                </c:pt>
                <c:pt idx="22328">
                  <c:v>-2.8119999999999998</c:v>
                </c:pt>
                <c:pt idx="22329">
                  <c:v>-2.8119999999999998</c:v>
                </c:pt>
                <c:pt idx="22330">
                  <c:v>-2.75</c:v>
                </c:pt>
                <c:pt idx="22331">
                  <c:v>-2.75</c:v>
                </c:pt>
                <c:pt idx="22332">
                  <c:v>-2.75</c:v>
                </c:pt>
                <c:pt idx="22333">
                  <c:v>-2.75</c:v>
                </c:pt>
                <c:pt idx="22334">
                  <c:v>-2.75</c:v>
                </c:pt>
                <c:pt idx="22335">
                  <c:v>-2.75</c:v>
                </c:pt>
                <c:pt idx="22336">
                  <c:v>-2.75</c:v>
                </c:pt>
                <c:pt idx="22337">
                  <c:v>-2.75</c:v>
                </c:pt>
                <c:pt idx="22338">
                  <c:v>-2.75</c:v>
                </c:pt>
                <c:pt idx="22339">
                  <c:v>-2.75</c:v>
                </c:pt>
                <c:pt idx="22340">
                  <c:v>-2.75</c:v>
                </c:pt>
                <c:pt idx="22341">
                  <c:v>-2.75</c:v>
                </c:pt>
                <c:pt idx="22342">
                  <c:v>-2.75</c:v>
                </c:pt>
                <c:pt idx="22343">
                  <c:v>-2.75</c:v>
                </c:pt>
                <c:pt idx="22344">
                  <c:v>-2.75</c:v>
                </c:pt>
                <c:pt idx="22345">
                  <c:v>-2.75</c:v>
                </c:pt>
                <c:pt idx="22346">
                  <c:v>-2.75</c:v>
                </c:pt>
                <c:pt idx="22347">
                  <c:v>-2.75</c:v>
                </c:pt>
                <c:pt idx="22348">
                  <c:v>-2.6869999999999998</c:v>
                </c:pt>
                <c:pt idx="22349">
                  <c:v>-2.6869999999999998</c:v>
                </c:pt>
                <c:pt idx="22350">
                  <c:v>-2.6869999999999998</c:v>
                </c:pt>
                <c:pt idx="22351">
                  <c:v>-2.6869999999999998</c:v>
                </c:pt>
                <c:pt idx="22352">
                  <c:v>-2.6869999999999998</c:v>
                </c:pt>
                <c:pt idx="22353">
                  <c:v>-2.6869999999999998</c:v>
                </c:pt>
                <c:pt idx="22354">
                  <c:v>-2.6869999999999998</c:v>
                </c:pt>
                <c:pt idx="22355">
                  <c:v>-2.6869999999999998</c:v>
                </c:pt>
                <c:pt idx="22356">
                  <c:v>-2.6869999999999998</c:v>
                </c:pt>
                <c:pt idx="22357">
                  <c:v>-2.6869999999999998</c:v>
                </c:pt>
                <c:pt idx="22358">
                  <c:v>-2.6869999999999998</c:v>
                </c:pt>
                <c:pt idx="22359">
                  <c:v>-2.6869999999999998</c:v>
                </c:pt>
                <c:pt idx="22360">
                  <c:v>-2.6869999999999998</c:v>
                </c:pt>
                <c:pt idx="22361">
                  <c:v>-2.6869999999999998</c:v>
                </c:pt>
                <c:pt idx="22362">
                  <c:v>-2.6869999999999998</c:v>
                </c:pt>
                <c:pt idx="22363">
                  <c:v>-2.625</c:v>
                </c:pt>
                <c:pt idx="22364">
                  <c:v>-2.625</c:v>
                </c:pt>
                <c:pt idx="22365">
                  <c:v>-2.625</c:v>
                </c:pt>
                <c:pt idx="22366">
                  <c:v>-2.625</c:v>
                </c:pt>
                <c:pt idx="22367">
                  <c:v>-2.625</c:v>
                </c:pt>
                <c:pt idx="22368">
                  <c:v>-2.625</c:v>
                </c:pt>
                <c:pt idx="22369">
                  <c:v>-2.625</c:v>
                </c:pt>
                <c:pt idx="22370">
                  <c:v>-2.625</c:v>
                </c:pt>
                <c:pt idx="22371">
                  <c:v>-2.625</c:v>
                </c:pt>
                <c:pt idx="22372">
                  <c:v>-2.625</c:v>
                </c:pt>
                <c:pt idx="22373">
                  <c:v>-2.625</c:v>
                </c:pt>
                <c:pt idx="22374">
                  <c:v>-2.625</c:v>
                </c:pt>
                <c:pt idx="22375">
                  <c:v>-2.625</c:v>
                </c:pt>
                <c:pt idx="22376">
                  <c:v>-2.625</c:v>
                </c:pt>
                <c:pt idx="22377">
                  <c:v>-2.5619999999999998</c:v>
                </c:pt>
                <c:pt idx="22378">
                  <c:v>-2.625</c:v>
                </c:pt>
                <c:pt idx="22379">
                  <c:v>-2.625</c:v>
                </c:pt>
                <c:pt idx="22380">
                  <c:v>-2.625</c:v>
                </c:pt>
                <c:pt idx="22381">
                  <c:v>-2.5619999999999998</c:v>
                </c:pt>
                <c:pt idx="22382">
                  <c:v>-2.5619999999999998</c:v>
                </c:pt>
                <c:pt idx="22383">
                  <c:v>-2.5619999999999998</c:v>
                </c:pt>
                <c:pt idx="22384">
                  <c:v>-2.5619999999999998</c:v>
                </c:pt>
                <c:pt idx="22385">
                  <c:v>-2.5619999999999998</c:v>
                </c:pt>
                <c:pt idx="22386">
                  <c:v>-2.5619999999999998</c:v>
                </c:pt>
                <c:pt idx="22387">
                  <c:v>-2.5619999999999998</c:v>
                </c:pt>
                <c:pt idx="22388">
                  <c:v>-2.5619999999999998</c:v>
                </c:pt>
                <c:pt idx="22389">
                  <c:v>-2.5619999999999998</c:v>
                </c:pt>
                <c:pt idx="22390">
                  <c:v>-2.5619999999999998</c:v>
                </c:pt>
                <c:pt idx="22391">
                  <c:v>-2.5619999999999998</c:v>
                </c:pt>
                <c:pt idx="22392">
                  <c:v>-2.5619999999999998</c:v>
                </c:pt>
                <c:pt idx="22393">
                  <c:v>-2.5619999999999998</c:v>
                </c:pt>
                <c:pt idx="22394">
                  <c:v>-2.5619999999999998</c:v>
                </c:pt>
                <c:pt idx="22395">
                  <c:v>-2.5619999999999998</c:v>
                </c:pt>
                <c:pt idx="22396">
                  <c:v>-2.5619999999999998</c:v>
                </c:pt>
                <c:pt idx="22397">
                  <c:v>-2.5</c:v>
                </c:pt>
                <c:pt idx="22398">
                  <c:v>-2.5</c:v>
                </c:pt>
                <c:pt idx="22399">
                  <c:v>-2.5619999999999998</c:v>
                </c:pt>
                <c:pt idx="22400">
                  <c:v>-2.5</c:v>
                </c:pt>
                <c:pt idx="22401">
                  <c:v>-2.5</c:v>
                </c:pt>
                <c:pt idx="22402">
                  <c:v>-2.5619999999999998</c:v>
                </c:pt>
                <c:pt idx="22403">
                  <c:v>-2.5</c:v>
                </c:pt>
                <c:pt idx="22404">
                  <c:v>-2.5619999999999998</c:v>
                </c:pt>
                <c:pt idx="22405">
                  <c:v>-2.5</c:v>
                </c:pt>
                <c:pt idx="22406">
                  <c:v>-2.5</c:v>
                </c:pt>
                <c:pt idx="22407">
                  <c:v>-2.5</c:v>
                </c:pt>
                <c:pt idx="22408">
                  <c:v>-2.5</c:v>
                </c:pt>
                <c:pt idx="22409">
                  <c:v>-2.5</c:v>
                </c:pt>
                <c:pt idx="22410">
                  <c:v>-2.5</c:v>
                </c:pt>
                <c:pt idx="22411">
                  <c:v>-2.5</c:v>
                </c:pt>
                <c:pt idx="22412">
                  <c:v>-2.5</c:v>
                </c:pt>
                <c:pt idx="22413">
                  <c:v>-2.5</c:v>
                </c:pt>
                <c:pt idx="22414">
                  <c:v>-2.5</c:v>
                </c:pt>
                <c:pt idx="22415">
                  <c:v>-2.4369999999999998</c:v>
                </c:pt>
                <c:pt idx="22416">
                  <c:v>-2.4369999999999998</c:v>
                </c:pt>
                <c:pt idx="22417">
                  <c:v>-2.4369999999999998</c:v>
                </c:pt>
                <c:pt idx="22418">
                  <c:v>-2.4369999999999998</c:v>
                </c:pt>
                <c:pt idx="22419">
                  <c:v>-2.4369999999999998</c:v>
                </c:pt>
                <c:pt idx="22420">
                  <c:v>-2.4369999999999998</c:v>
                </c:pt>
                <c:pt idx="22421">
                  <c:v>-2.4369999999999998</c:v>
                </c:pt>
                <c:pt idx="22422">
                  <c:v>-2.5</c:v>
                </c:pt>
                <c:pt idx="22423">
                  <c:v>-2.4369999999999998</c:v>
                </c:pt>
                <c:pt idx="22424">
                  <c:v>-2.4369999999999998</c:v>
                </c:pt>
                <c:pt idx="22425">
                  <c:v>-2.4369999999999998</c:v>
                </c:pt>
                <c:pt idx="22426">
                  <c:v>-2.4369999999999998</c:v>
                </c:pt>
                <c:pt idx="22427">
                  <c:v>-2.4369999999999998</c:v>
                </c:pt>
                <c:pt idx="22428">
                  <c:v>-2.4369999999999998</c:v>
                </c:pt>
                <c:pt idx="22429">
                  <c:v>-2.4369999999999998</c:v>
                </c:pt>
                <c:pt idx="22430">
                  <c:v>-2.4369999999999998</c:v>
                </c:pt>
                <c:pt idx="22431">
                  <c:v>-2.4369999999999998</c:v>
                </c:pt>
                <c:pt idx="22432">
                  <c:v>-2.4369999999999998</c:v>
                </c:pt>
                <c:pt idx="22433">
                  <c:v>-2.4369999999999998</c:v>
                </c:pt>
                <c:pt idx="22434">
                  <c:v>-2.4369999999999998</c:v>
                </c:pt>
                <c:pt idx="22435">
                  <c:v>-2.4369999999999998</c:v>
                </c:pt>
                <c:pt idx="22436">
                  <c:v>-2.4369999999999998</c:v>
                </c:pt>
                <c:pt idx="22437">
                  <c:v>-2.4369999999999998</c:v>
                </c:pt>
                <c:pt idx="22438">
                  <c:v>-2.4369999999999998</c:v>
                </c:pt>
                <c:pt idx="22439">
                  <c:v>-2.375</c:v>
                </c:pt>
                <c:pt idx="22440">
                  <c:v>-2.375</c:v>
                </c:pt>
                <c:pt idx="22441">
                  <c:v>-2.375</c:v>
                </c:pt>
                <c:pt idx="22442">
                  <c:v>-2.375</c:v>
                </c:pt>
                <c:pt idx="22443">
                  <c:v>-2.375</c:v>
                </c:pt>
                <c:pt idx="22444">
                  <c:v>-2.375</c:v>
                </c:pt>
                <c:pt idx="22445">
                  <c:v>-2.375</c:v>
                </c:pt>
                <c:pt idx="22446">
                  <c:v>-2.375</c:v>
                </c:pt>
                <c:pt idx="22447">
                  <c:v>-2.375</c:v>
                </c:pt>
                <c:pt idx="22448">
                  <c:v>-2.375</c:v>
                </c:pt>
                <c:pt idx="22449">
                  <c:v>-2.375</c:v>
                </c:pt>
                <c:pt idx="22450">
                  <c:v>-2.375</c:v>
                </c:pt>
                <c:pt idx="22451">
                  <c:v>-2.375</c:v>
                </c:pt>
                <c:pt idx="22452">
                  <c:v>-2.3119999999999998</c:v>
                </c:pt>
                <c:pt idx="22453">
                  <c:v>-2.375</c:v>
                </c:pt>
                <c:pt idx="22454">
                  <c:v>-2.375</c:v>
                </c:pt>
                <c:pt idx="22455">
                  <c:v>-2.375</c:v>
                </c:pt>
                <c:pt idx="22456">
                  <c:v>-2.3119999999999998</c:v>
                </c:pt>
                <c:pt idx="22457">
                  <c:v>-2.3119999999999998</c:v>
                </c:pt>
                <c:pt idx="22458">
                  <c:v>-2.375</c:v>
                </c:pt>
                <c:pt idx="22459">
                  <c:v>-2.3119999999999998</c:v>
                </c:pt>
                <c:pt idx="22460">
                  <c:v>-2.3119999999999998</c:v>
                </c:pt>
                <c:pt idx="22461">
                  <c:v>-2.3119999999999998</c:v>
                </c:pt>
                <c:pt idx="22462">
                  <c:v>-2.3119999999999998</c:v>
                </c:pt>
                <c:pt idx="22463">
                  <c:v>-2.3119999999999998</c:v>
                </c:pt>
                <c:pt idx="22464">
                  <c:v>-2.3119999999999998</c:v>
                </c:pt>
                <c:pt idx="22465">
                  <c:v>-2.3119999999999998</c:v>
                </c:pt>
                <c:pt idx="22466">
                  <c:v>-2.25</c:v>
                </c:pt>
                <c:pt idx="22467">
                  <c:v>-2.3119999999999998</c:v>
                </c:pt>
                <c:pt idx="22468">
                  <c:v>-2.3119999999999998</c:v>
                </c:pt>
                <c:pt idx="22469">
                  <c:v>-2.3119999999999998</c:v>
                </c:pt>
                <c:pt idx="22470">
                  <c:v>-2.3119999999999998</c:v>
                </c:pt>
                <c:pt idx="22471">
                  <c:v>-2.3119999999999998</c:v>
                </c:pt>
                <c:pt idx="22472">
                  <c:v>-2.25</c:v>
                </c:pt>
                <c:pt idx="22473">
                  <c:v>-2.3119999999999998</c:v>
                </c:pt>
                <c:pt idx="22474">
                  <c:v>-2.25</c:v>
                </c:pt>
                <c:pt idx="22475">
                  <c:v>-2.25</c:v>
                </c:pt>
                <c:pt idx="22476">
                  <c:v>-2.25</c:v>
                </c:pt>
                <c:pt idx="22477">
                  <c:v>-2.25</c:v>
                </c:pt>
                <c:pt idx="22478">
                  <c:v>-2.25</c:v>
                </c:pt>
                <c:pt idx="22479">
                  <c:v>-2.1869999999999998</c:v>
                </c:pt>
                <c:pt idx="22480">
                  <c:v>-2.25</c:v>
                </c:pt>
                <c:pt idx="22481">
                  <c:v>-2.25</c:v>
                </c:pt>
                <c:pt idx="22482">
                  <c:v>-2.25</c:v>
                </c:pt>
                <c:pt idx="22483">
                  <c:v>-2.25</c:v>
                </c:pt>
                <c:pt idx="22484">
                  <c:v>-2.25</c:v>
                </c:pt>
                <c:pt idx="22485">
                  <c:v>-2.25</c:v>
                </c:pt>
                <c:pt idx="22486">
                  <c:v>-2.1869999999999998</c:v>
                </c:pt>
                <c:pt idx="22487">
                  <c:v>-2.1869999999999998</c:v>
                </c:pt>
                <c:pt idx="22488">
                  <c:v>-2.1869999999999998</c:v>
                </c:pt>
                <c:pt idx="22489">
                  <c:v>-2.25</c:v>
                </c:pt>
                <c:pt idx="22490">
                  <c:v>-2.1869999999999998</c:v>
                </c:pt>
                <c:pt idx="22491">
                  <c:v>-2.1869999999999998</c:v>
                </c:pt>
                <c:pt idx="22492">
                  <c:v>-2.1869999999999998</c:v>
                </c:pt>
                <c:pt idx="22493">
                  <c:v>-2.1869999999999998</c:v>
                </c:pt>
                <c:pt idx="22494">
                  <c:v>-2.1869999999999998</c:v>
                </c:pt>
                <c:pt idx="22495">
                  <c:v>-2.1869999999999998</c:v>
                </c:pt>
                <c:pt idx="22496">
                  <c:v>-2.1869999999999998</c:v>
                </c:pt>
                <c:pt idx="22497">
                  <c:v>-2.1869999999999998</c:v>
                </c:pt>
                <c:pt idx="22498">
                  <c:v>-2.1869999999999998</c:v>
                </c:pt>
                <c:pt idx="22499">
                  <c:v>-2.1869999999999998</c:v>
                </c:pt>
                <c:pt idx="22500">
                  <c:v>-2.1869999999999998</c:v>
                </c:pt>
                <c:pt idx="22501">
                  <c:v>-2.1869999999999998</c:v>
                </c:pt>
                <c:pt idx="22502">
                  <c:v>-2.1869999999999998</c:v>
                </c:pt>
                <c:pt idx="22503">
                  <c:v>-2.1869999999999998</c:v>
                </c:pt>
                <c:pt idx="22504">
                  <c:v>-2.1869999999999998</c:v>
                </c:pt>
                <c:pt idx="22505">
                  <c:v>-2.1869999999999998</c:v>
                </c:pt>
                <c:pt idx="22506">
                  <c:v>-2.1869999999999998</c:v>
                </c:pt>
                <c:pt idx="22507">
                  <c:v>-2.125</c:v>
                </c:pt>
                <c:pt idx="22508">
                  <c:v>-2.125</c:v>
                </c:pt>
                <c:pt idx="22509">
                  <c:v>-2.125</c:v>
                </c:pt>
                <c:pt idx="22510">
                  <c:v>-2.1869999999999998</c:v>
                </c:pt>
                <c:pt idx="22511">
                  <c:v>-2.125</c:v>
                </c:pt>
                <c:pt idx="22512">
                  <c:v>-2.125</c:v>
                </c:pt>
                <c:pt idx="22513">
                  <c:v>-2.1869999999999998</c:v>
                </c:pt>
                <c:pt idx="22514">
                  <c:v>-2.1869999999999998</c:v>
                </c:pt>
                <c:pt idx="22515">
                  <c:v>-2.125</c:v>
                </c:pt>
                <c:pt idx="22516">
                  <c:v>-2.125</c:v>
                </c:pt>
                <c:pt idx="22517">
                  <c:v>-2.125</c:v>
                </c:pt>
                <c:pt idx="22518">
                  <c:v>-2.125</c:v>
                </c:pt>
                <c:pt idx="22519">
                  <c:v>-2.125</c:v>
                </c:pt>
                <c:pt idx="22520">
                  <c:v>-2.125</c:v>
                </c:pt>
                <c:pt idx="22521">
                  <c:v>-2.125</c:v>
                </c:pt>
                <c:pt idx="22522">
                  <c:v>-2.125</c:v>
                </c:pt>
                <c:pt idx="22523">
                  <c:v>-2.125</c:v>
                </c:pt>
                <c:pt idx="22524">
                  <c:v>-2.125</c:v>
                </c:pt>
                <c:pt idx="22525">
                  <c:v>-2.125</c:v>
                </c:pt>
                <c:pt idx="22526">
                  <c:v>-2.125</c:v>
                </c:pt>
                <c:pt idx="22527">
                  <c:v>-2.125</c:v>
                </c:pt>
                <c:pt idx="22528">
                  <c:v>-2.125</c:v>
                </c:pt>
                <c:pt idx="22529">
                  <c:v>-2.0619999999999998</c:v>
                </c:pt>
                <c:pt idx="22530">
                  <c:v>-2.0619999999999998</c:v>
                </c:pt>
                <c:pt idx="22531">
                  <c:v>-2.125</c:v>
                </c:pt>
                <c:pt idx="22532">
                  <c:v>-2.0619999999999998</c:v>
                </c:pt>
                <c:pt idx="22533">
                  <c:v>-2.0619999999999998</c:v>
                </c:pt>
                <c:pt idx="22534">
                  <c:v>-2.125</c:v>
                </c:pt>
                <c:pt idx="22535">
                  <c:v>-2.0619999999999998</c:v>
                </c:pt>
                <c:pt idx="22536">
                  <c:v>-2.0619999999999998</c:v>
                </c:pt>
                <c:pt idx="22537">
                  <c:v>-2.0619999999999998</c:v>
                </c:pt>
                <c:pt idx="22538">
                  <c:v>-2.0619999999999998</c:v>
                </c:pt>
                <c:pt idx="22539">
                  <c:v>-2.0619999999999998</c:v>
                </c:pt>
                <c:pt idx="22540">
                  <c:v>-2.0619999999999998</c:v>
                </c:pt>
                <c:pt idx="22541">
                  <c:v>-2.0619999999999998</c:v>
                </c:pt>
                <c:pt idx="22542">
                  <c:v>-2.0619999999999998</c:v>
                </c:pt>
                <c:pt idx="22543">
                  <c:v>-2.0619999999999998</c:v>
                </c:pt>
                <c:pt idx="22544">
                  <c:v>-2.0619999999999998</c:v>
                </c:pt>
                <c:pt idx="22545">
                  <c:v>-2</c:v>
                </c:pt>
                <c:pt idx="22546">
                  <c:v>-2.0619999999999998</c:v>
                </c:pt>
                <c:pt idx="22547">
                  <c:v>-2.0619999999999998</c:v>
                </c:pt>
                <c:pt idx="22548">
                  <c:v>-2.0619999999999998</c:v>
                </c:pt>
                <c:pt idx="22549">
                  <c:v>-2.0619999999999998</c:v>
                </c:pt>
                <c:pt idx="22550">
                  <c:v>-2.0619999999999998</c:v>
                </c:pt>
                <c:pt idx="22551">
                  <c:v>-2</c:v>
                </c:pt>
                <c:pt idx="22552">
                  <c:v>-2</c:v>
                </c:pt>
                <c:pt idx="22553">
                  <c:v>-2.0619999999999998</c:v>
                </c:pt>
                <c:pt idx="22554">
                  <c:v>-2.0619999999999998</c:v>
                </c:pt>
                <c:pt idx="22555">
                  <c:v>-2</c:v>
                </c:pt>
                <c:pt idx="22556">
                  <c:v>-2</c:v>
                </c:pt>
                <c:pt idx="22557">
                  <c:v>-2</c:v>
                </c:pt>
                <c:pt idx="22558">
                  <c:v>-2</c:v>
                </c:pt>
                <c:pt idx="22559">
                  <c:v>-2</c:v>
                </c:pt>
                <c:pt idx="22560">
                  <c:v>-2</c:v>
                </c:pt>
                <c:pt idx="22561">
                  <c:v>-2</c:v>
                </c:pt>
                <c:pt idx="22562">
                  <c:v>-2</c:v>
                </c:pt>
                <c:pt idx="22563">
                  <c:v>-2</c:v>
                </c:pt>
                <c:pt idx="22564">
                  <c:v>-2</c:v>
                </c:pt>
                <c:pt idx="22565">
                  <c:v>-2</c:v>
                </c:pt>
                <c:pt idx="22566">
                  <c:v>-2</c:v>
                </c:pt>
                <c:pt idx="22567">
                  <c:v>-2</c:v>
                </c:pt>
                <c:pt idx="22568">
                  <c:v>-2</c:v>
                </c:pt>
                <c:pt idx="22569">
                  <c:v>-1.9370000000000001</c:v>
                </c:pt>
                <c:pt idx="22570">
                  <c:v>-2</c:v>
                </c:pt>
                <c:pt idx="22571">
                  <c:v>-2</c:v>
                </c:pt>
                <c:pt idx="22572">
                  <c:v>-2</c:v>
                </c:pt>
                <c:pt idx="22573">
                  <c:v>-1.9370000000000001</c:v>
                </c:pt>
                <c:pt idx="22574">
                  <c:v>-1.9370000000000001</c:v>
                </c:pt>
                <c:pt idx="22575">
                  <c:v>-2</c:v>
                </c:pt>
                <c:pt idx="22576">
                  <c:v>-1.9370000000000001</c:v>
                </c:pt>
                <c:pt idx="22577">
                  <c:v>-1.9370000000000001</c:v>
                </c:pt>
                <c:pt idx="22578">
                  <c:v>-1.9370000000000001</c:v>
                </c:pt>
                <c:pt idx="22579">
                  <c:v>-1.9370000000000001</c:v>
                </c:pt>
                <c:pt idx="22580">
                  <c:v>-1.9370000000000001</c:v>
                </c:pt>
                <c:pt idx="22581">
                  <c:v>-1.9370000000000001</c:v>
                </c:pt>
                <c:pt idx="22582">
                  <c:v>-1.9370000000000001</c:v>
                </c:pt>
                <c:pt idx="22583">
                  <c:v>-1.9370000000000001</c:v>
                </c:pt>
                <c:pt idx="22584">
                  <c:v>-1.9370000000000001</c:v>
                </c:pt>
                <c:pt idx="22585">
                  <c:v>-1.9370000000000001</c:v>
                </c:pt>
                <c:pt idx="22586">
                  <c:v>-1.9370000000000001</c:v>
                </c:pt>
                <c:pt idx="22587">
                  <c:v>-1.9370000000000001</c:v>
                </c:pt>
                <c:pt idx="22588">
                  <c:v>-1.9370000000000001</c:v>
                </c:pt>
                <c:pt idx="22589">
                  <c:v>-1.9370000000000001</c:v>
                </c:pt>
                <c:pt idx="22590">
                  <c:v>-1.9370000000000001</c:v>
                </c:pt>
                <c:pt idx="22591">
                  <c:v>-1.9370000000000001</c:v>
                </c:pt>
                <c:pt idx="22592">
                  <c:v>-1.9370000000000001</c:v>
                </c:pt>
                <c:pt idx="22593">
                  <c:v>-1.9370000000000001</c:v>
                </c:pt>
                <c:pt idx="22594">
                  <c:v>-1.875</c:v>
                </c:pt>
                <c:pt idx="22595">
                  <c:v>-1.875</c:v>
                </c:pt>
                <c:pt idx="22596">
                  <c:v>-1.875</c:v>
                </c:pt>
                <c:pt idx="22597">
                  <c:v>-1.875</c:v>
                </c:pt>
                <c:pt idx="22598">
                  <c:v>-1.9370000000000001</c:v>
                </c:pt>
                <c:pt idx="22599">
                  <c:v>-1.9370000000000001</c:v>
                </c:pt>
                <c:pt idx="22600">
                  <c:v>-1.875</c:v>
                </c:pt>
                <c:pt idx="22601">
                  <c:v>-1.9370000000000001</c:v>
                </c:pt>
                <c:pt idx="22602">
                  <c:v>-1.875</c:v>
                </c:pt>
                <c:pt idx="22603">
                  <c:v>-1.875</c:v>
                </c:pt>
                <c:pt idx="22604">
                  <c:v>-1.875</c:v>
                </c:pt>
                <c:pt idx="22605">
                  <c:v>-1.875</c:v>
                </c:pt>
                <c:pt idx="22606">
                  <c:v>-1.875</c:v>
                </c:pt>
                <c:pt idx="22607">
                  <c:v>-1.875</c:v>
                </c:pt>
                <c:pt idx="22608">
                  <c:v>-1.875</c:v>
                </c:pt>
                <c:pt idx="22609">
                  <c:v>-1.875</c:v>
                </c:pt>
                <c:pt idx="22610">
                  <c:v>-1.875</c:v>
                </c:pt>
                <c:pt idx="22611">
                  <c:v>-1.875</c:v>
                </c:pt>
                <c:pt idx="22612">
                  <c:v>-1.875</c:v>
                </c:pt>
                <c:pt idx="22613">
                  <c:v>-1.875</c:v>
                </c:pt>
                <c:pt idx="22614">
                  <c:v>-1.875</c:v>
                </c:pt>
                <c:pt idx="22615">
                  <c:v>-1.875</c:v>
                </c:pt>
                <c:pt idx="22616">
                  <c:v>-1.875</c:v>
                </c:pt>
                <c:pt idx="22617">
                  <c:v>-1.875</c:v>
                </c:pt>
                <c:pt idx="22618">
                  <c:v>-1.875</c:v>
                </c:pt>
                <c:pt idx="22619">
                  <c:v>-1.875</c:v>
                </c:pt>
                <c:pt idx="22620">
                  <c:v>-1.8120000000000001</c:v>
                </c:pt>
                <c:pt idx="22621">
                  <c:v>-1.875</c:v>
                </c:pt>
                <c:pt idx="22622">
                  <c:v>-1.8120000000000001</c:v>
                </c:pt>
                <c:pt idx="22623">
                  <c:v>-1.8120000000000001</c:v>
                </c:pt>
                <c:pt idx="22624">
                  <c:v>-1.8120000000000001</c:v>
                </c:pt>
                <c:pt idx="22625">
                  <c:v>-1.8120000000000001</c:v>
                </c:pt>
                <c:pt idx="22626">
                  <c:v>-1.875</c:v>
                </c:pt>
                <c:pt idx="22627">
                  <c:v>-1.8120000000000001</c:v>
                </c:pt>
                <c:pt idx="22628">
                  <c:v>-1.8120000000000001</c:v>
                </c:pt>
                <c:pt idx="22629">
                  <c:v>-1.8120000000000001</c:v>
                </c:pt>
                <c:pt idx="22630">
                  <c:v>-1.8120000000000001</c:v>
                </c:pt>
                <c:pt idx="22631">
                  <c:v>-1.8120000000000001</c:v>
                </c:pt>
                <c:pt idx="22632">
                  <c:v>-1.8120000000000001</c:v>
                </c:pt>
                <c:pt idx="22633">
                  <c:v>-1.8120000000000001</c:v>
                </c:pt>
                <c:pt idx="22634">
                  <c:v>-1.8120000000000001</c:v>
                </c:pt>
                <c:pt idx="22635">
                  <c:v>-1.8120000000000001</c:v>
                </c:pt>
                <c:pt idx="22636">
                  <c:v>-1.8120000000000001</c:v>
                </c:pt>
                <c:pt idx="22637">
                  <c:v>-1.8120000000000001</c:v>
                </c:pt>
                <c:pt idx="22638">
                  <c:v>-1.8120000000000001</c:v>
                </c:pt>
                <c:pt idx="22639">
                  <c:v>-1.8120000000000001</c:v>
                </c:pt>
                <c:pt idx="22640">
                  <c:v>-1.8120000000000001</c:v>
                </c:pt>
                <c:pt idx="22641">
                  <c:v>-1.8120000000000001</c:v>
                </c:pt>
                <c:pt idx="22642">
                  <c:v>-1.8120000000000001</c:v>
                </c:pt>
                <c:pt idx="22643">
                  <c:v>-1.8120000000000001</c:v>
                </c:pt>
                <c:pt idx="22644">
                  <c:v>-1.8120000000000001</c:v>
                </c:pt>
                <c:pt idx="22645">
                  <c:v>-1.75</c:v>
                </c:pt>
                <c:pt idx="22646">
                  <c:v>-1.8120000000000001</c:v>
                </c:pt>
                <c:pt idx="22647">
                  <c:v>-1.75</c:v>
                </c:pt>
                <c:pt idx="22648">
                  <c:v>-1.75</c:v>
                </c:pt>
                <c:pt idx="22649">
                  <c:v>-1.75</c:v>
                </c:pt>
                <c:pt idx="22650">
                  <c:v>-1.75</c:v>
                </c:pt>
                <c:pt idx="22651">
                  <c:v>-1.75</c:v>
                </c:pt>
                <c:pt idx="22652">
                  <c:v>-1.75</c:v>
                </c:pt>
                <c:pt idx="22653">
                  <c:v>-1.75</c:v>
                </c:pt>
                <c:pt idx="22654">
                  <c:v>-1.75</c:v>
                </c:pt>
                <c:pt idx="22655">
                  <c:v>-1.75</c:v>
                </c:pt>
                <c:pt idx="22656">
                  <c:v>-1.75</c:v>
                </c:pt>
                <c:pt idx="22657">
                  <c:v>-1.75</c:v>
                </c:pt>
                <c:pt idx="22658">
                  <c:v>-1.75</c:v>
                </c:pt>
                <c:pt idx="22659">
                  <c:v>-1.75</c:v>
                </c:pt>
                <c:pt idx="22660">
                  <c:v>-1.75</c:v>
                </c:pt>
                <c:pt idx="22661">
                  <c:v>-1.75</c:v>
                </c:pt>
                <c:pt idx="22662">
                  <c:v>-1.75</c:v>
                </c:pt>
                <c:pt idx="22663">
                  <c:v>-1.75</c:v>
                </c:pt>
                <c:pt idx="22664">
                  <c:v>-1.75</c:v>
                </c:pt>
                <c:pt idx="22665">
                  <c:v>-1.75</c:v>
                </c:pt>
                <c:pt idx="22666">
                  <c:v>-1.75</c:v>
                </c:pt>
                <c:pt idx="22667">
                  <c:v>-1.75</c:v>
                </c:pt>
                <c:pt idx="22668">
                  <c:v>-1.75</c:v>
                </c:pt>
                <c:pt idx="22669">
                  <c:v>-1.75</c:v>
                </c:pt>
                <c:pt idx="22670">
                  <c:v>-1.75</c:v>
                </c:pt>
                <c:pt idx="22671">
                  <c:v>-1.6870000000000001</c:v>
                </c:pt>
                <c:pt idx="22672">
                  <c:v>-1.6870000000000001</c:v>
                </c:pt>
                <c:pt idx="22673">
                  <c:v>-1.6870000000000001</c:v>
                </c:pt>
                <c:pt idx="22674">
                  <c:v>-1.6870000000000001</c:v>
                </c:pt>
                <c:pt idx="22675">
                  <c:v>-1.75</c:v>
                </c:pt>
                <c:pt idx="22676">
                  <c:v>-1.6870000000000001</c:v>
                </c:pt>
                <c:pt idx="22677">
                  <c:v>-1.6870000000000001</c:v>
                </c:pt>
                <c:pt idx="22678">
                  <c:v>-1.6870000000000001</c:v>
                </c:pt>
                <c:pt idx="22679">
                  <c:v>-1.6870000000000001</c:v>
                </c:pt>
                <c:pt idx="22680">
                  <c:v>-1.6870000000000001</c:v>
                </c:pt>
                <c:pt idx="22681">
                  <c:v>-1.6870000000000001</c:v>
                </c:pt>
                <c:pt idx="22682">
                  <c:v>-1.6870000000000001</c:v>
                </c:pt>
                <c:pt idx="22683">
                  <c:v>-1.6870000000000001</c:v>
                </c:pt>
                <c:pt idx="22684">
                  <c:v>-1.6870000000000001</c:v>
                </c:pt>
                <c:pt idx="22685">
                  <c:v>-1.6870000000000001</c:v>
                </c:pt>
                <c:pt idx="22686">
                  <c:v>-1.6870000000000001</c:v>
                </c:pt>
                <c:pt idx="22687">
                  <c:v>-1.6870000000000001</c:v>
                </c:pt>
                <c:pt idx="22688">
                  <c:v>-1.6870000000000001</c:v>
                </c:pt>
                <c:pt idx="22689">
                  <c:v>-1.6870000000000001</c:v>
                </c:pt>
                <c:pt idx="22690">
                  <c:v>-1.6870000000000001</c:v>
                </c:pt>
                <c:pt idx="22691">
                  <c:v>-1.625</c:v>
                </c:pt>
                <c:pt idx="22692">
                  <c:v>-1.625</c:v>
                </c:pt>
                <c:pt idx="22693">
                  <c:v>-1.625</c:v>
                </c:pt>
                <c:pt idx="22694">
                  <c:v>-1.625</c:v>
                </c:pt>
                <c:pt idx="22695">
                  <c:v>-1.6870000000000001</c:v>
                </c:pt>
                <c:pt idx="22696">
                  <c:v>-1.625</c:v>
                </c:pt>
                <c:pt idx="22697">
                  <c:v>-1.625</c:v>
                </c:pt>
                <c:pt idx="22698">
                  <c:v>-1.625</c:v>
                </c:pt>
                <c:pt idx="22699">
                  <c:v>-1.625</c:v>
                </c:pt>
                <c:pt idx="22700">
                  <c:v>-1.625</c:v>
                </c:pt>
                <c:pt idx="22701">
                  <c:v>-1.625</c:v>
                </c:pt>
                <c:pt idx="22702">
                  <c:v>-1.625</c:v>
                </c:pt>
                <c:pt idx="22703">
                  <c:v>-1.625</c:v>
                </c:pt>
                <c:pt idx="22704">
                  <c:v>-1.625</c:v>
                </c:pt>
                <c:pt idx="22705">
                  <c:v>-1.5620000000000001</c:v>
                </c:pt>
                <c:pt idx="22706">
                  <c:v>-1.625</c:v>
                </c:pt>
                <c:pt idx="22707">
                  <c:v>-1.625</c:v>
                </c:pt>
                <c:pt idx="22708">
                  <c:v>-1.625</c:v>
                </c:pt>
                <c:pt idx="22709">
                  <c:v>-1.625</c:v>
                </c:pt>
                <c:pt idx="22710">
                  <c:v>-1.625</c:v>
                </c:pt>
                <c:pt idx="22711">
                  <c:v>-1.5620000000000001</c:v>
                </c:pt>
                <c:pt idx="22712">
                  <c:v>-1.625</c:v>
                </c:pt>
                <c:pt idx="22713">
                  <c:v>-1.5620000000000001</c:v>
                </c:pt>
                <c:pt idx="22714">
                  <c:v>-1.625</c:v>
                </c:pt>
                <c:pt idx="22715">
                  <c:v>-1.625</c:v>
                </c:pt>
                <c:pt idx="22716">
                  <c:v>-1.625</c:v>
                </c:pt>
                <c:pt idx="22717">
                  <c:v>-1.625</c:v>
                </c:pt>
                <c:pt idx="22718">
                  <c:v>-1.625</c:v>
                </c:pt>
                <c:pt idx="22719">
                  <c:v>-1.5620000000000001</c:v>
                </c:pt>
                <c:pt idx="22720">
                  <c:v>-1.5620000000000001</c:v>
                </c:pt>
                <c:pt idx="22721">
                  <c:v>-1.5620000000000001</c:v>
                </c:pt>
                <c:pt idx="22722">
                  <c:v>-1.5620000000000001</c:v>
                </c:pt>
                <c:pt idx="22723">
                  <c:v>-1.625</c:v>
                </c:pt>
                <c:pt idx="22724">
                  <c:v>-1.5620000000000001</c:v>
                </c:pt>
                <c:pt idx="22725">
                  <c:v>-1.5620000000000001</c:v>
                </c:pt>
                <c:pt idx="22726">
                  <c:v>-1.5620000000000001</c:v>
                </c:pt>
                <c:pt idx="22727">
                  <c:v>-1.5620000000000001</c:v>
                </c:pt>
                <c:pt idx="22728">
                  <c:v>-1.5620000000000001</c:v>
                </c:pt>
                <c:pt idx="22729">
                  <c:v>-1.5620000000000001</c:v>
                </c:pt>
                <c:pt idx="22730">
                  <c:v>-1.5620000000000001</c:v>
                </c:pt>
                <c:pt idx="22731">
                  <c:v>-1.5620000000000001</c:v>
                </c:pt>
                <c:pt idx="22732">
                  <c:v>-1.5620000000000001</c:v>
                </c:pt>
                <c:pt idx="22733">
                  <c:v>-1.5620000000000001</c:v>
                </c:pt>
                <c:pt idx="22734">
                  <c:v>-1.5620000000000001</c:v>
                </c:pt>
                <c:pt idx="22735">
                  <c:v>-1.5620000000000001</c:v>
                </c:pt>
                <c:pt idx="22736">
                  <c:v>-1.5620000000000001</c:v>
                </c:pt>
                <c:pt idx="22737">
                  <c:v>-1.5</c:v>
                </c:pt>
                <c:pt idx="22738">
                  <c:v>-1.5620000000000001</c:v>
                </c:pt>
                <c:pt idx="22739">
                  <c:v>-1.5</c:v>
                </c:pt>
                <c:pt idx="22740">
                  <c:v>-1.5</c:v>
                </c:pt>
                <c:pt idx="22741">
                  <c:v>-1.5</c:v>
                </c:pt>
                <c:pt idx="22742">
                  <c:v>-1.5</c:v>
                </c:pt>
                <c:pt idx="22743">
                  <c:v>-1.5</c:v>
                </c:pt>
                <c:pt idx="22744">
                  <c:v>-1.5</c:v>
                </c:pt>
                <c:pt idx="22745">
                  <c:v>-1.5</c:v>
                </c:pt>
                <c:pt idx="22746">
                  <c:v>-1.5</c:v>
                </c:pt>
                <c:pt idx="22747">
                  <c:v>-1.5</c:v>
                </c:pt>
                <c:pt idx="22748">
                  <c:v>-1.5</c:v>
                </c:pt>
                <c:pt idx="22749">
                  <c:v>-1.5</c:v>
                </c:pt>
                <c:pt idx="22750">
                  <c:v>-1.5</c:v>
                </c:pt>
                <c:pt idx="22751">
                  <c:v>-1.5</c:v>
                </c:pt>
                <c:pt idx="22752">
                  <c:v>-1.5</c:v>
                </c:pt>
                <c:pt idx="22753">
                  <c:v>-1.5</c:v>
                </c:pt>
                <c:pt idx="22754">
                  <c:v>-1.5</c:v>
                </c:pt>
                <c:pt idx="22755">
                  <c:v>-1.5</c:v>
                </c:pt>
                <c:pt idx="22756">
                  <c:v>-1.4370000000000001</c:v>
                </c:pt>
                <c:pt idx="22757">
                  <c:v>-1.4370000000000001</c:v>
                </c:pt>
                <c:pt idx="22758">
                  <c:v>-1.4370000000000001</c:v>
                </c:pt>
                <c:pt idx="22759">
                  <c:v>-1.4370000000000001</c:v>
                </c:pt>
                <c:pt idx="22760">
                  <c:v>-1.4370000000000001</c:v>
                </c:pt>
                <c:pt idx="22761">
                  <c:v>-1.4370000000000001</c:v>
                </c:pt>
                <c:pt idx="22762">
                  <c:v>-1.4370000000000001</c:v>
                </c:pt>
                <c:pt idx="22763">
                  <c:v>-1.4370000000000001</c:v>
                </c:pt>
                <c:pt idx="22764">
                  <c:v>-1.4370000000000001</c:v>
                </c:pt>
                <c:pt idx="22765">
                  <c:v>-1.4370000000000001</c:v>
                </c:pt>
                <c:pt idx="22766">
                  <c:v>-1.4370000000000001</c:v>
                </c:pt>
                <c:pt idx="22767">
                  <c:v>-1.4370000000000001</c:v>
                </c:pt>
                <c:pt idx="22768">
                  <c:v>-1.4370000000000001</c:v>
                </c:pt>
                <c:pt idx="22769">
                  <c:v>-1.4370000000000001</c:v>
                </c:pt>
                <c:pt idx="22770">
                  <c:v>-1.375</c:v>
                </c:pt>
                <c:pt idx="22771">
                  <c:v>-1.4370000000000001</c:v>
                </c:pt>
                <c:pt idx="22772">
                  <c:v>-1.4370000000000001</c:v>
                </c:pt>
                <c:pt idx="22773">
                  <c:v>-1.4370000000000001</c:v>
                </c:pt>
                <c:pt idx="22774">
                  <c:v>-1.375</c:v>
                </c:pt>
                <c:pt idx="22775">
                  <c:v>-1.4370000000000001</c:v>
                </c:pt>
                <c:pt idx="22776">
                  <c:v>-1.375</c:v>
                </c:pt>
                <c:pt idx="22777">
                  <c:v>-1.375</c:v>
                </c:pt>
                <c:pt idx="22778">
                  <c:v>-1.4370000000000001</c:v>
                </c:pt>
                <c:pt idx="22779">
                  <c:v>-1.4370000000000001</c:v>
                </c:pt>
                <c:pt idx="22780">
                  <c:v>-1.4370000000000001</c:v>
                </c:pt>
                <c:pt idx="22781">
                  <c:v>-1.375</c:v>
                </c:pt>
                <c:pt idx="22782">
                  <c:v>-1.4370000000000001</c:v>
                </c:pt>
                <c:pt idx="22783">
                  <c:v>-1.375</c:v>
                </c:pt>
                <c:pt idx="22784">
                  <c:v>-1.375</c:v>
                </c:pt>
                <c:pt idx="22785">
                  <c:v>-1.375</c:v>
                </c:pt>
                <c:pt idx="22786">
                  <c:v>-1.375</c:v>
                </c:pt>
                <c:pt idx="22787">
                  <c:v>-1.375</c:v>
                </c:pt>
                <c:pt idx="22788">
                  <c:v>-1.375</c:v>
                </c:pt>
                <c:pt idx="22789">
                  <c:v>-1.375</c:v>
                </c:pt>
                <c:pt idx="22790">
                  <c:v>-1.375</c:v>
                </c:pt>
                <c:pt idx="22791">
                  <c:v>-1.375</c:v>
                </c:pt>
                <c:pt idx="22792">
                  <c:v>-1.375</c:v>
                </c:pt>
                <c:pt idx="22793">
                  <c:v>-1.375</c:v>
                </c:pt>
                <c:pt idx="22794">
                  <c:v>-1.375</c:v>
                </c:pt>
                <c:pt idx="22795">
                  <c:v>-1.375</c:v>
                </c:pt>
                <c:pt idx="22796">
                  <c:v>-1.3120000000000001</c:v>
                </c:pt>
                <c:pt idx="22797">
                  <c:v>-1.375</c:v>
                </c:pt>
                <c:pt idx="22798">
                  <c:v>-1.3120000000000001</c:v>
                </c:pt>
                <c:pt idx="22799">
                  <c:v>-1.3120000000000001</c:v>
                </c:pt>
                <c:pt idx="22800">
                  <c:v>-1.3120000000000001</c:v>
                </c:pt>
                <c:pt idx="22801">
                  <c:v>-1.3120000000000001</c:v>
                </c:pt>
                <c:pt idx="22802">
                  <c:v>-1.3120000000000001</c:v>
                </c:pt>
                <c:pt idx="22803">
                  <c:v>-1.3120000000000001</c:v>
                </c:pt>
                <c:pt idx="22804">
                  <c:v>-1.3120000000000001</c:v>
                </c:pt>
                <c:pt idx="22805">
                  <c:v>-1.3120000000000001</c:v>
                </c:pt>
                <c:pt idx="22806">
                  <c:v>-1.3120000000000001</c:v>
                </c:pt>
                <c:pt idx="22807">
                  <c:v>-1.3120000000000001</c:v>
                </c:pt>
                <c:pt idx="22808">
                  <c:v>-1.3120000000000001</c:v>
                </c:pt>
                <c:pt idx="22809">
                  <c:v>-1.3120000000000001</c:v>
                </c:pt>
                <c:pt idx="22810">
                  <c:v>-1.3120000000000001</c:v>
                </c:pt>
                <c:pt idx="22811">
                  <c:v>-1.3120000000000001</c:v>
                </c:pt>
                <c:pt idx="22812">
                  <c:v>-1.3120000000000001</c:v>
                </c:pt>
                <c:pt idx="22813">
                  <c:v>-1.3120000000000001</c:v>
                </c:pt>
                <c:pt idx="22814">
                  <c:v>-1.3120000000000001</c:v>
                </c:pt>
                <c:pt idx="22815">
                  <c:v>-1.25</c:v>
                </c:pt>
                <c:pt idx="22816">
                  <c:v>-1.3120000000000001</c:v>
                </c:pt>
                <c:pt idx="22817">
                  <c:v>-1.25</c:v>
                </c:pt>
                <c:pt idx="22818">
                  <c:v>-1.3120000000000001</c:v>
                </c:pt>
                <c:pt idx="22819">
                  <c:v>-1.25</c:v>
                </c:pt>
                <c:pt idx="22820">
                  <c:v>-1.3120000000000001</c:v>
                </c:pt>
                <c:pt idx="22821">
                  <c:v>-1.25</c:v>
                </c:pt>
                <c:pt idx="22822">
                  <c:v>-1.25</c:v>
                </c:pt>
                <c:pt idx="22823">
                  <c:v>-1.3120000000000001</c:v>
                </c:pt>
                <c:pt idx="22824">
                  <c:v>-1.25</c:v>
                </c:pt>
                <c:pt idx="22825">
                  <c:v>-1.25</c:v>
                </c:pt>
                <c:pt idx="22826">
                  <c:v>-1.3120000000000001</c:v>
                </c:pt>
                <c:pt idx="22827">
                  <c:v>-1.25</c:v>
                </c:pt>
                <c:pt idx="22828">
                  <c:v>-1.25</c:v>
                </c:pt>
                <c:pt idx="22829">
                  <c:v>-1.25</c:v>
                </c:pt>
                <c:pt idx="22830">
                  <c:v>-1.25</c:v>
                </c:pt>
                <c:pt idx="22831">
                  <c:v>-1.25</c:v>
                </c:pt>
                <c:pt idx="22832">
                  <c:v>-1.25</c:v>
                </c:pt>
                <c:pt idx="22833">
                  <c:v>-1.25</c:v>
                </c:pt>
                <c:pt idx="22834">
                  <c:v>-1.1870000000000001</c:v>
                </c:pt>
                <c:pt idx="22835">
                  <c:v>-1.25</c:v>
                </c:pt>
                <c:pt idx="22836">
                  <c:v>-1.25</c:v>
                </c:pt>
                <c:pt idx="22837">
                  <c:v>-1.1870000000000001</c:v>
                </c:pt>
                <c:pt idx="22838">
                  <c:v>-1.25</c:v>
                </c:pt>
                <c:pt idx="22839">
                  <c:v>-1.25</c:v>
                </c:pt>
                <c:pt idx="22840">
                  <c:v>-1.1870000000000001</c:v>
                </c:pt>
                <c:pt idx="22841">
                  <c:v>-1.1870000000000001</c:v>
                </c:pt>
                <c:pt idx="22842">
                  <c:v>-1.25</c:v>
                </c:pt>
                <c:pt idx="22843">
                  <c:v>-1.25</c:v>
                </c:pt>
                <c:pt idx="22844">
                  <c:v>-1.25</c:v>
                </c:pt>
                <c:pt idx="22845">
                  <c:v>-1.1870000000000001</c:v>
                </c:pt>
                <c:pt idx="22846">
                  <c:v>-1.1870000000000001</c:v>
                </c:pt>
                <c:pt idx="22847">
                  <c:v>-1.1870000000000001</c:v>
                </c:pt>
                <c:pt idx="22848">
                  <c:v>-1.1870000000000001</c:v>
                </c:pt>
                <c:pt idx="22849">
                  <c:v>-1.1870000000000001</c:v>
                </c:pt>
                <c:pt idx="22850">
                  <c:v>-1.1870000000000001</c:v>
                </c:pt>
                <c:pt idx="22851">
                  <c:v>-1.1870000000000001</c:v>
                </c:pt>
                <c:pt idx="22852">
                  <c:v>-1.1870000000000001</c:v>
                </c:pt>
                <c:pt idx="22853">
                  <c:v>-1.1870000000000001</c:v>
                </c:pt>
                <c:pt idx="22854">
                  <c:v>-1.1870000000000001</c:v>
                </c:pt>
                <c:pt idx="22855">
                  <c:v>-1.1870000000000001</c:v>
                </c:pt>
                <c:pt idx="22856">
                  <c:v>-1.1870000000000001</c:v>
                </c:pt>
                <c:pt idx="22857">
                  <c:v>-1.1870000000000001</c:v>
                </c:pt>
                <c:pt idx="22858">
                  <c:v>-1.1870000000000001</c:v>
                </c:pt>
                <c:pt idx="22859">
                  <c:v>-1.125</c:v>
                </c:pt>
                <c:pt idx="22860">
                  <c:v>-1.1870000000000001</c:v>
                </c:pt>
                <c:pt idx="22861">
                  <c:v>-1.1870000000000001</c:v>
                </c:pt>
                <c:pt idx="22862">
                  <c:v>-1.125</c:v>
                </c:pt>
                <c:pt idx="22863">
                  <c:v>-1.125</c:v>
                </c:pt>
                <c:pt idx="22864">
                  <c:v>-1.1870000000000001</c:v>
                </c:pt>
                <c:pt idx="22865">
                  <c:v>-1.125</c:v>
                </c:pt>
                <c:pt idx="22866">
                  <c:v>-1.125</c:v>
                </c:pt>
                <c:pt idx="22867">
                  <c:v>-1.125</c:v>
                </c:pt>
                <c:pt idx="22868">
                  <c:v>-1.125</c:v>
                </c:pt>
                <c:pt idx="22869">
                  <c:v>-1.125</c:v>
                </c:pt>
                <c:pt idx="22870">
                  <c:v>-1.125</c:v>
                </c:pt>
                <c:pt idx="22871">
                  <c:v>-1.125</c:v>
                </c:pt>
                <c:pt idx="22872">
                  <c:v>-1.125</c:v>
                </c:pt>
                <c:pt idx="22873">
                  <c:v>-1.125</c:v>
                </c:pt>
                <c:pt idx="22874">
                  <c:v>-1.125</c:v>
                </c:pt>
                <c:pt idx="22875">
                  <c:v>-1.125</c:v>
                </c:pt>
                <c:pt idx="22876">
                  <c:v>-1.125</c:v>
                </c:pt>
                <c:pt idx="22877">
                  <c:v>-1.125</c:v>
                </c:pt>
                <c:pt idx="22878">
                  <c:v>-1.125</c:v>
                </c:pt>
                <c:pt idx="22879">
                  <c:v>-1.125</c:v>
                </c:pt>
                <c:pt idx="22880">
                  <c:v>-1.125</c:v>
                </c:pt>
                <c:pt idx="22881">
                  <c:v>-1.0620000000000001</c:v>
                </c:pt>
                <c:pt idx="22882">
                  <c:v>-1.125</c:v>
                </c:pt>
                <c:pt idx="22883">
                  <c:v>-1.125</c:v>
                </c:pt>
                <c:pt idx="22884">
                  <c:v>-1.0620000000000001</c:v>
                </c:pt>
                <c:pt idx="22885">
                  <c:v>-1.0620000000000001</c:v>
                </c:pt>
                <c:pt idx="22886">
                  <c:v>-1.0620000000000001</c:v>
                </c:pt>
                <c:pt idx="22887">
                  <c:v>-1.0620000000000001</c:v>
                </c:pt>
                <c:pt idx="22888">
                  <c:v>-1.0620000000000001</c:v>
                </c:pt>
                <c:pt idx="22889">
                  <c:v>-1.0620000000000001</c:v>
                </c:pt>
                <c:pt idx="22890">
                  <c:v>-1.0620000000000001</c:v>
                </c:pt>
                <c:pt idx="22891">
                  <c:v>-1.0620000000000001</c:v>
                </c:pt>
                <c:pt idx="22892">
                  <c:v>-1.0620000000000001</c:v>
                </c:pt>
                <c:pt idx="22893">
                  <c:v>-1.0620000000000001</c:v>
                </c:pt>
                <c:pt idx="22894">
                  <c:v>-1.0620000000000001</c:v>
                </c:pt>
                <c:pt idx="22895">
                  <c:v>-1.0620000000000001</c:v>
                </c:pt>
                <c:pt idx="22896">
                  <c:v>-1.0620000000000001</c:v>
                </c:pt>
                <c:pt idx="22897">
                  <c:v>-1.0620000000000001</c:v>
                </c:pt>
                <c:pt idx="22898">
                  <c:v>-1.0620000000000001</c:v>
                </c:pt>
                <c:pt idx="22899">
                  <c:v>-1.0620000000000001</c:v>
                </c:pt>
                <c:pt idx="22900">
                  <c:v>-1.0620000000000001</c:v>
                </c:pt>
                <c:pt idx="22901">
                  <c:v>-1.0620000000000001</c:v>
                </c:pt>
                <c:pt idx="22902">
                  <c:v>-1.0620000000000001</c:v>
                </c:pt>
                <c:pt idx="22903">
                  <c:v>-1.0620000000000001</c:v>
                </c:pt>
                <c:pt idx="22904">
                  <c:v>-1.0620000000000001</c:v>
                </c:pt>
                <c:pt idx="22905">
                  <c:v>-1.0620000000000001</c:v>
                </c:pt>
                <c:pt idx="22906">
                  <c:v>-1.0620000000000001</c:v>
                </c:pt>
                <c:pt idx="22907">
                  <c:v>-1.0620000000000001</c:v>
                </c:pt>
                <c:pt idx="22908">
                  <c:v>-1.0620000000000001</c:v>
                </c:pt>
                <c:pt idx="22909">
                  <c:v>-1</c:v>
                </c:pt>
                <c:pt idx="22910">
                  <c:v>-1.0620000000000001</c:v>
                </c:pt>
                <c:pt idx="22911">
                  <c:v>-1</c:v>
                </c:pt>
                <c:pt idx="22912">
                  <c:v>-1</c:v>
                </c:pt>
                <c:pt idx="22913">
                  <c:v>-1</c:v>
                </c:pt>
                <c:pt idx="22914">
                  <c:v>-1</c:v>
                </c:pt>
                <c:pt idx="22915">
                  <c:v>-1</c:v>
                </c:pt>
                <c:pt idx="22916">
                  <c:v>-1</c:v>
                </c:pt>
                <c:pt idx="22917">
                  <c:v>-1</c:v>
                </c:pt>
                <c:pt idx="22918">
                  <c:v>-1</c:v>
                </c:pt>
                <c:pt idx="22919">
                  <c:v>-1</c:v>
                </c:pt>
                <c:pt idx="22920">
                  <c:v>-1</c:v>
                </c:pt>
                <c:pt idx="22921">
                  <c:v>-1</c:v>
                </c:pt>
                <c:pt idx="22922">
                  <c:v>-1</c:v>
                </c:pt>
                <c:pt idx="22923">
                  <c:v>-1</c:v>
                </c:pt>
                <c:pt idx="22924">
                  <c:v>-1</c:v>
                </c:pt>
                <c:pt idx="22925">
                  <c:v>-1</c:v>
                </c:pt>
                <c:pt idx="22926">
                  <c:v>-1</c:v>
                </c:pt>
                <c:pt idx="22927">
                  <c:v>-1</c:v>
                </c:pt>
                <c:pt idx="22928">
                  <c:v>-1</c:v>
                </c:pt>
                <c:pt idx="22929">
                  <c:v>-1</c:v>
                </c:pt>
                <c:pt idx="22930">
                  <c:v>-0.93700000000000006</c:v>
                </c:pt>
                <c:pt idx="22931">
                  <c:v>-1</c:v>
                </c:pt>
                <c:pt idx="22932">
                  <c:v>-0.93700000000000006</c:v>
                </c:pt>
                <c:pt idx="22933">
                  <c:v>-0.93700000000000006</c:v>
                </c:pt>
                <c:pt idx="22934">
                  <c:v>-0.93700000000000006</c:v>
                </c:pt>
                <c:pt idx="22935">
                  <c:v>-0.93700000000000006</c:v>
                </c:pt>
                <c:pt idx="22936">
                  <c:v>-0.93700000000000006</c:v>
                </c:pt>
                <c:pt idx="22937">
                  <c:v>-0.93700000000000006</c:v>
                </c:pt>
                <c:pt idx="22938">
                  <c:v>-0.93700000000000006</c:v>
                </c:pt>
                <c:pt idx="22939">
                  <c:v>-0.93700000000000006</c:v>
                </c:pt>
                <c:pt idx="22940">
                  <c:v>-0.93700000000000006</c:v>
                </c:pt>
                <c:pt idx="22941">
                  <c:v>-0.93700000000000006</c:v>
                </c:pt>
                <c:pt idx="22942">
                  <c:v>-0.93700000000000006</c:v>
                </c:pt>
                <c:pt idx="22943">
                  <c:v>-0.93700000000000006</c:v>
                </c:pt>
                <c:pt idx="22944">
                  <c:v>-0.93700000000000006</c:v>
                </c:pt>
                <c:pt idx="22945">
                  <c:v>-0.93700000000000006</c:v>
                </c:pt>
                <c:pt idx="22946">
                  <c:v>-0.875</c:v>
                </c:pt>
                <c:pt idx="22947">
                  <c:v>-0.93700000000000006</c:v>
                </c:pt>
                <c:pt idx="22948">
                  <c:v>-0.93700000000000006</c:v>
                </c:pt>
                <c:pt idx="22949">
                  <c:v>-0.93700000000000006</c:v>
                </c:pt>
                <c:pt idx="22950">
                  <c:v>-0.93700000000000006</c:v>
                </c:pt>
                <c:pt idx="22951">
                  <c:v>-0.93700000000000006</c:v>
                </c:pt>
                <c:pt idx="22952">
                  <c:v>-0.93700000000000006</c:v>
                </c:pt>
                <c:pt idx="22953">
                  <c:v>-0.875</c:v>
                </c:pt>
                <c:pt idx="22954">
                  <c:v>-0.875</c:v>
                </c:pt>
                <c:pt idx="22955">
                  <c:v>-0.93700000000000006</c:v>
                </c:pt>
                <c:pt idx="22956">
                  <c:v>-0.93700000000000006</c:v>
                </c:pt>
                <c:pt idx="22957">
                  <c:v>-0.875</c:v>
                </c:pt>
                <c:pt idx="22958">
                  <c:v>-0.875</c:v>
                </c:pt>
                <c:pt idx="22959">
                  <c:v>-0.875</c:v>
                </c:pt>
                <c:pt idx="22960">
                  <c:v>-0.875</c:v>
                </c:pt>
                <c:pt idx="22961">
                  <c:v>-0.875</c:v>
                </c:pt>
                <c:pt idx="22962">
                  <c:v>-0.875</c:v>
                </c:pt>
                <c:pt idx="22963">
                  <c:v>-0.875</c:v>
                </c:pt>
                <c:pt idx="22964">
                  <c:v>-0.875</c:v>
                </c:pt>
                <c:pt idx="22965">
                  <c:v>-0.875</c:v>
                </c:pt>
                <c:pt idx="22966">
                  <c:v>-0.875</c:v>
                </c:pt>
                <c:pt idx="22967">
                  <c:v>-0.875</c:v>
                </c:pt>
                <c:pt idx="22968">
                  <c:v>-0.81200000000000006</c:v>
                </c:pt>
                <c:pt idx="22969">
                  <c:v>-0.875</c:v>
                </c:pt>
                <c:pt idx="22970">
                  <c:v>-0.81200000000000006</c:v>
                </c:pt>
                <c:pt idx="22971">
                  <c:v>-0.875</c:v>
                </c:pt>
                <c:pt idx="22972">
                  <c:v>-0.875</c:v>
                </c:pt>
                <c:pt idx="22973">
                  <c:v>-0.875</c:v>
                </c:pt>
                <c:pt idx="22974">
                  <c:v>-0.81200000000000006</c:v>
                </c:pt>
                <c:pt idx="22975">
                  <c:v>-0.875</c:v>
                </c:pt>
                <c:pt idx="22976">
                  <c:v>-0.81200000000000006</c:v>
                </c:pt>
                <c:pt idx="22977">
                  <c:v>-0.875</c:v>
                </c:pt>
                <c:pt idx="22978">
                  <c:v>-0.81200000000000006</c:v>
                </c:pt>
                <c:pt idx="22979">
                  <c:v>-0.81200000000000006</c:v>
                </c:pt>
                <c:pt idx="22980">
                  <c:v>-0.81200000000000006</c:v>
                </c:pt>
                <c:pt idx="22981">
                  <c:v>-0.81200000000000006</c:v>
                </c:pt>
                <c:pt idx="22982">
                  <c:v>-0.81200000000000006</c:v>
                </c:pt>
                <c:pt idx="22983">
                  <c:v>-0.81200000000000006</c:v>
                </c:pt>
                <c:pt idx="22984">
                  <c:v>-0.81200000000000006</c:v>
                </c:pt>
                <c:pt idx="22985">
                  <c:v>-0.81200000000000006</c:v>
                </c:pt>
                <c:pt idx="22986">
                  <c:v>-0.81200000000000006</c:v>
                </c:pt>
                <c:pt idx="22987">
                  <c:v>-0.81200000000000006</c:v>
                </c:pt>
                <c:pt idx="22988">
                  <c:v>-0.81200000000000006</c:v>
                </c:pt>
                <c:pt idx="22989">
                  <c:v>-0.81200000000000006</c:v>
                </c:pt>
                <c:pt idx="22990">
                  <c:v>-0.81200000000000006</c:v>
                </c:pt>
                <c:pt idx="22991">
                  <c:v>-0.81200000000000006</c:v>
                </c:pt>
                <c:pt idx="22992">
                  <c:v>-0.81200000000000006</c:v>
                </c:pt>
                <c:pt idx="22993">
                  <c:v>-0.81200000000000006</c:v>
                </c:pt>
                <c:pt idx="22994">
                  <c:v>-0.81200000000000006</c:v>
                </c:pt>
                <c:pt idx="22995">
                  <c:v>-0.81200000000000006</c:v>
                </c:pt>
                <c:pt idx="22996">
                  <c:v>-0.81200000000000006</c:v>
                </c:pt>
                <c:pt idx="22997">
                  <c:v>-0.81200000000000006</c:v>
                </c:pt>
                <c:pt idx="22998">
                  <c:v>-0.75</c:v>
                </c:pt>
                <c:pt idx="22999">
                  <c:v>-0.75</c:v>
                </c:pt>
                <c:pt idx="23000">
                  <c:v>-0.75</c:v>
                </c:pt>
                <c:pt idx="23001">
                  <c:v>-0.75</c:v>
                </c:pt>
                <c:pt idx="23002">
                  <c:v>-0.81200000000000006</c:v>
                </c:pt>
                <c:pt idx="23003">
                  <c:v>-0.81200000000000006</c:v>
                </c:pt>
                <c:pt idx="23004">
                  <c:v>-0.81200000000000006</c:v>
                </c:pt>
                <c:pt idx="23005">
                  <c:v>-0.81200000000000006</c:v>
                </c:pt>
                <c:pt idx="23006">
                  <c:v>-0.75</c:v>
                </c:pt>
                <c:pt idx="23007">
                  <c:v>-0.81200000000000006</c:v>
                </c:pt>
                <c:pt idx="23008">
                  <c:v>-0.75</c:v>
                </c:pt>
                <c:pt idx="23009">
                  <c:v>-0.81200000000000006</c:v>
                </c:pt>
                <c:pt idx="23010">
                  <c:v>-0.75</c:v>
                </c:pt>
                <c:pt idx="23011">
                  <c:v>-0.75</c:v>
                </c:pt>
                <c:pt idx="23012">
                  <c:v>-0.75</c:v>
                </c:pt>
                <c:pt idx="23013">
                  <c:v>-0.75</c:v>
                </c:pt>
                <c:pt idx="23014">
                  <c:v>-0.75</c:v>
                </c:pt>
                <c:pt idx="23015">
                  <c:v>-0.75</c:v>
                </c:pt>
                <c:pt idx="23016">
                  <c:v>-0.75</c:v>
                </c:pt>
                <c:pt idx="23017">
                  <c:v>-0.75</c:v>
                </c:pt>
                <c:pt idx="23018">
                  <c:v>-0.75</c:v>
                </c:pt>
                <c:pt idx="23019">
                  <c:v>-0.75</c:v>
                </c:pt>
                <c:pt idx="23020">
                  <c:v>-0.75</c:v>
                </c:pt>
                <c:pt idx="23021">
                  <c:v>-0.75</c:v>
                </c:pt>
                <c:pt idx="23022">
                  <c:v>-0.75</c:v>
                </c:pt>
                <c:pt idx="23023">
                  <c:v>-0.75</c:v>
                </c:pt>
                <c:pt idx="23024">
                  <c:v>-0.75</c:v>
                </c:pt>
                <c:pt idx="23025">
                  <c:v>-0.75</c:v>
                </c:pt>
                <c:pt idx="23026">
                  <c:v>-0.75</c:v>
                </c:pt>
                <c:pt idx="23027">
                  <c:v>-0.68700000000000006</c:v>
                </c:pt>
                <c:pt idx="23028">
                  <c:v>-0.68700000000000006</c:v>
                </c:pt>
                <c:pt idx="23029">
                  <c:v>-0.75</c:v>
                </c:pt>
                <c:pt idx="23030">
                  <c:v>-0.75</c:v>
                </c:pt>
                <c:pt idx="23031">
                  <c:v>-0.68700000000000006</c:v>
                </c:pt>
                <c:pt idx="23032">
                  <c:v>-0.68700000000000006</c:v>
                </c:pt>
                <c:pt idx="23033">
                  <c:v>-0.68700000000000006</c:v>
                </c:pt>
                <c:pt idx="23034">
                  <c:v>-0.68700000000000006</c:v>
                </c:pt>
                <c:pt idx="23035">
                  <c:v>-0.75</c:v>
                </c:pt>
                <c:pt idx="23036">
                  <c:v>-0.68700000000000006</c:v>
                </c:pt>
                <c:pt idx="23037">
                  <c:v>-0.68700000000000006</c:v>
                </c:pt>
                <c:pt idx="23038">
                  <c:v>-0.68700000000000006</c:v>
                </c:pt>
                <c:pt idx="23039">
                  <c:v>-0.68700000000000006</c:v>
                </c:pt>
                <c:pt idx="23040">
                  <c:v>-0.68700000000000006</c:v>
                </c:pt>
                <c:pt idx="23041">
                  <c:v>-0.68700000000000006</c:v>
                </c:pt>
                <c:pt idx="23042">
                  <c:v>-0.68700000000000006</c:v>
                </c:pt>
                <c:pt idx="23043">
                  <c:v>-0.68700000000000006</c:v>
                </c:pt>
                <c:pt idx="23044">
                  <c:v>-0.68700000000000006</c:v>
                </c:pt>
                <c:pt idx="23045">
                  <c:v>-0.68700000000000006</c:v>
                </c:pt>
                <c:pt idx="23046">
                  <c:v>-0.68700000000000006</c:v>
                </c:pt>
                <c:pt idx="23047">
                  <c:v>-0.68700000000000006</c:v>
                </c:pt>
                <c:pt idx="23048">
                  <c:v>-0.68700000000000006</c:v>
                </c:pt>
                <c:pt idx="23049">
                  <c:v>-0.68700000000000006</c:v>
                </c:pt>
                <c:pt idx="23050">
                  <c:v>-0.68700000000000006</c:v>
                </c:pt>
                <c:pt idx="23051">
                  <c:v>-0.68700000000000006</c:v>
                </c:pt>
                <c:pt idx="23052">
                  <c:v>-0.68700000000000006</c:v>
                </c:pt>
                <c:pt idx="23053">
                  <c:v>-0.68700000000000006</c:v>
                </c:pt>
                <c:pt idx="23054">
                  <c:v>-0.625</c:v>
                </c:pt>
                <c:pt idx="23055">
                  <c:v>-0.68700000000000006</c:v>
                </c:pt>
                <c:pt idx="23056">
                  <c:v>-0.68700000000000006</c:v>
                </c:pt>
                <c:pt idx="23057">
                  <c:v>-0.68700000000000006</c:v>
                </c:pt>
                <c:pt idx="23058">
                  <c:v>-0.625</c:v>
                </c:pt>
                <c:pt idx="23059">
                  <c:v>-0.68700000000000006</c:v>
                </c:pt>
                <c:pt idx="23060">
                  <c:v>-0.68700000000000006</c:v>
                </c:pt>
                <c:pt idx="23061">
                  <c:v>-0.68700000000000006</c:v>
                </c:pt>
                <c:pt idx="23062">
                  <c:v>-0.625</c:v>
                </c:pt>
                <c:pt idx="23063">
                  <c:v>-0.68700000000000006</c:v>
                </c:pt>
                <c:pt idx="23064">
                  <c:v>-0.68700000000000006</c:v>
                </c:pt>
                <c:pt idx="23065">
                  <c:v>-0.68700000000000006</c:v>
                </c:pt>
                <c:pt idx="23066">
                  <c:v>-0.625</c:v>
                </c:pt>
                <c:pt idx="23067">
                  <c:v>-0.625</c:v>
                </c:pt>
                <c:pt idx="23068">
                  <c:v>-0.625</c:v>
                </c:pt>
                <c:pt idx="23069">
                  <c:v>-0.625</c:v>
                </c:pt>
                <c:pt idx="23070">
                  <c:v>-0.625</c:v>
                </c:pt>
                <c:pt idx="23071">
                  <c:v>-0.625</c:v>
                </c:pt>
                <c:pt idx="23072">
                  <c:v>-0.625</c:v>
                </c:pt>
                <c:pt idx="23073">
                  <c:v>-0.625</c:v>
                </c:pt>
                <c:pt idx="23074">
                  <c:v>-0.625</c:v>
                </c:pt>
                <c:pt idx="23075">
                  <c:v>-0.625</c:v>
                </c:pt>
                <c:pt idx="23076">
                  <c:v>-0.625</c:v>
                </c:pt>
                <c:pt idx="23077">
                  <c:v>-0.625</c:v>
                </c:pt>
                <c:pt idx="23078">
                  <c:v>-0.625</c:v>
                </c:pt>
                <c:pt idx="23079">
                  <c:v>-0.625</c:v>
                </c:pt>
                <c:pt idx="23080">
                  <c:v>-0.625</c:v>
                </c:pt>
                <c:pt idx="23081">
                  <c:v>-0.625</c:v>
                </c:pt>
                <c:pt idx="23082">
                  <c:v>-0.625</c:v>
                </c:pt>
                <c:pt idx="23083">
                  <c:v>-0.625</c:v>
                </c:pt>
                <c:pt idx="23084">
                  <c:v>-0.625</c:v>
                </c:pt>
                <c:pt idx="23085">
                  <c:v>-0.625</c:v>
                </c:pt>
                <c:pt idx="23086">
                  <c:v>-0.625</c:v>
                </c:pt>
                <c:pt idx="23087">
                  <c:v>-0.625</c:v>
                </c:pt>
                <c:pt idx="23088">
                  <c:v>-0.56200000000000006</c:v>
                </c:pt>
                <c:pt idx="23089">
                  <c:v>-0.625</c:v>
                </c:pt>
                <c:pt idx="23090">
                  <c:v>-0.625</c:v>
                </c:pt>
                <c:pt idx="23091">
                  <c:v>-0.625</c:v>
                </c:pt>
                <c:pt idx="23092">
                  <c:v>-0.625</c:v>
                </c:pt>
                <c:pt idx="23093">
                  <c:v>-0.625</c:v>
                </c:pt>
                <c:pt idx="23094">
                  <c:v>-0.625</c:v>
                </c:pt>
                <c:pt idx="23095">
                  <c:v>-0.56200000000000006</c:v>
                </c:pt>
                <c:pt idx="23096">
                  <c:v>-0.56200000000000006</c:v>
                </c:pt>
                <c:pt idx="23097">
                  <c:v>-0.56200000000000006</c:v>
                </c:pt>
                <c:pt idx="23098">
                  <c:v>-0.56200000000000006</c:v>
                </c:pt>
                <c:pt idx="23099">
                  <c:v>-0.56200000000000006</c:v>
                </c:pt>
                <c:pt idx="23100">
                  <c:v>-0.56200000000000006</c:v>
                </c:pt>
                <c:pt idx="23101">
                  <c:v>-0.56200000000000006</c:v>
                </c:pt>
                <c:pt idx="23102">
                  <c:v>-0.56200000000000006</c:v>
                </c:pt>
                <c:pt idx="23103">
                  <c:v>-0.56200000000000006</c:v>
                </c:pt>
                <c:pt idx="23104">
                  <c:v>-0.56200000000000006</c:v>
                </c:pt>
                <c:pt idx="23105">
                  <c:v>-0.56200000000000006</c:v>
                </c:pt>
                <c:pt idx="23106">
                  <c:v>-0.56200000000000006</c:v>
                </c:pt>
                <c:pt idx="23107">
                  <c:v>-0.56200000000000006</c:v>
                </c:pt>
                <c:pt idx="23108">
                  <c:v>-0.56200000000000006</c:v>
                </c:pt>
                <c:pt idx="23109">
                  <c:v>-0.56200000000000006</c:v>
                </c:pt>
                <c:pt idx="23110">
                  <c:v>-0.56200000000000006</c:v>
                </c:pt>
                <c:pt idx="23111">
                  <c:v>-0.56200000000000006</c:v>
                </c:pt>
                <c:pt idx="23112">
                  <c:v>-0.56200000000000006</c:v>
                </c:pt>
                <c:pt idx="23113">
                  <c:v>-0.56200000000000006</c:v>
                </c:pt>
                <c:pt idx="23114">
                  <c:v>-0.56200000000000006</c:v>
                </c:pt>
                <c:pt idx="23115">
                  <c:v>-0.56200000000000006</c:v>
                </c:pt>
                <c:pt idx="23116">
                  <c:v>-0.56200000000000006</c:v>
                </c:pt>
                <c:pt idx="23117">
                  <c:v>-0.56200000000000006</c:v>
                </c:pt>
                <c:pt idx="23118">
                  <c:v>-0.56200000000000006</c:v>
                </c:pt>
                <c:pt idx="23119">
                  <c:v>-0.56200000000000006</c:v>
                </c:pt>
                <c:pt idx="23120">
                  <c:v>-0.56200000000000006</c:v>
                </c:pt>
                <c:pt idx="23121">
                  <c:v>-0.56200000000000006</c:v>
                </c:pt>
                <c:pt idx="23122">
                  <c:v>-0.56200000000000006</c:v>
                </c:pt>
                <c:pt idx="23123">
                  <c:v>-0.56200000000000006</c:v>
                </c:pt>
                <c:pt idx="23124">
                  <c:v>-0.56200000000000006</c:v>
                </c:pt>
                <c:pt idx="23125">
                  <c:v>-0.56200000000000006</c:v>
                </c:pt>
                <c:pt idx="23126">
                  <c:v>-0.56200000000000006</c:v>
                </c:pt>
                <c:pt idx="23127">
                  <c:v>-0.5</c:v>
                </c:pt>
                <c:pt idx="23128">
                  <c:v>-0.56200000000000006</c:v>
                </c:pt>
                <c:pt idx="23129">
                  <c:v>-0.5</c:v>
                </c:pt>
                <c:pt idx="23130">
                  <c:v>-0.56200000000000006</c:v>
                </c:pt>
                <c:pt idx="23131">
                  <c:v>-0.5</c:v>
                </c:pt>
                <c:pt idx="23132">
                  <c:v>-0.5</c:v>
                </c:pt>
                <c:pt idx="23133">
                  <c:v>-0.56200000000000006</c:v>
                </c:pt>
                <c:pt idx="23134">
                  <c:v>-0.5</c:v>
                </c:pt>
                <c:pt idx="23135">
                  <c:v>-0.5</c:v>
                </c:pt>
                <c:pt idx="23136">
                  <c:v>-0.56200000000000006</c:v>
                </c:pt>
                <c:pt idx="23137">
                  <c:v>-0.5</c:v>
                </c:pt>
                <c:pt idx="23138">
                  <c:v>-0.5</c:v>
                </c:pt>
                <c:pt idx="23139">
                  <c:v>-0.5</c:v>
                </c:pt>
                <c:pt idx="23140">
                  <c:v>-0.5</c:v>
                </c:pt>
                <c:pt idx="23141">
                  <c:v>-0.5</c:v>
                </c:pt>
                <c:pt idx="23142">
                  <c:v>-0.5</c:v>
                </c:pt>
                <c:pt idx="23143">
                  <c:v>-0.5</c:v>
                </c:pt>
                <c:pt idx="23144">
                  <c:v>-0.5</c:v>
                </c:pt>
                <c:pt idx="23145">
                  <c:v>-0.5</c:v>
                </c:pt>
                <c:pt idx="23146">
                  <c:v>-0.5</c:v>
                </c:pt>
                <c:pt idx="23147">
                  <c:v>-0.5</c:v>
                </c:pt>
                <c:pt idx="23148">
                  <c:v>-0.5</c:v>
                </c:pt>
                <c:pt idx="23149">
                  <c:v>-0.5</c:v>
                </c:pt>
                <c:pt idx="23150">
                  <c:v>-0.5</c:v>
                </c:pt>
                <c:pt idx="23151">
                  <c:v>-0.5</c:v>
                </c:pt>
                <c:pt idx="23152">
                  <c:v>-0.5</c:v>
                </c:pt>
                <c:pt idx="23153">
                  <c:v>-0.5</c:v>
                </c:pt>
                <c:pt idx="23154">
                  <c:v>-0.5</c:v>
                </c:pt>
                <c:pt idx="23155">
                  <c:v>-0.5</c:v>
                </c:pt>
                <c:pt idx="23156">
                  <c:v>-0.5</c:v>
                </c:pt>
                <c:pt idx="23157">
                  <c:v>-0.5</c:v>
                </c:pt>
                <c:pt idx="23158">
                  <c:v>-0.5</c:v>
                </c:pt>
                <c:pt idx="23159">
                  <c:v>-0.5</c:v>
                </c:pt>
                <c:pt idx="23160">
                  <c:v>-0.5</c:v>
                </c:pt>
                <c:pt idx="23161">
                  <c:v>-0.5</c:v>
                </c:pt>
                <c:pt idx="23162">
                  <c:v>-0.5</c:v>
                </c:pt>
                <c:pt idx="23163">
                  <c:v>-0.5</c:v>
                </c:pt>
                <c:pt idx="23164">
                  <c:v>-0.5</c:v>
                </c:pt>
                <c:pt idx="23165">
                  <c:v>-0.5</c:v>
                </c:pt>
                <c:pt idx="23166">
                  <c:v>-0.437</c:v>
                </c:pt>
                <c:pt idx="23167">
                  <c:v>-0.5</c:v>
                </c:pt>
                <c:pt idx="23168">
                  <c:v>-0.437</c:v>
                </c:pt>
                <c:pt idx="23169">
                  <c:v>-0.5</c:v>
                </c:pt>
                <c:pt idx="23170">
                  <c:v>-0.437</c:v>
                </c:pt>
                <c:pt idx="23171">
                  <c:v>-0.437</c:v>
                </c:pt>
                <c:pt idx="23172">
                  <c:v>-0.437</c:v>
                </c:pt>
                <c:pt idx="23173">
                  <c:v>-0.437</c:v>
                </c:pt>
                <c:pt idx="23174">
                  <c:v>-0.437</c:v>
                </c:pt>
                <c:pt idx="23175">
                  <c:v>-0.5</c:v>
                </c:pt>
                <c:pt idx="23176">
                  <c:v>-0.5</c:v>
                </c:pt>
                <c:pt idx="23177">
                  <c:v>-0.5</c:v>
                </c:pt>
                <c:pt idx="23178">
                  <c:v>-0.5</c:v>
                </c:pt>
                <c:pt idx="23179">
                  <c:v>-0.5</c:v>
                </c:pt>
                <c:pt idx="23180">
                  <c:v>-0.437</c:v>
                </c:pt>
                <c:pt idx="23181">
                  <c:v>-0.5</c:v>
                </c:pt>
                <c:pt idx="23182">
                  <c:v>-0.437</c:v>
                </c:pt>
                <c:pt idx="23183">
                  <c:v>-0.5</c:v>
                </c:pt>
                <c:pt idx="23184">
                  <c:v>-0.5</c:v>
                </c:pt>
                <c:pt idx="23185">
                  <c:v>-0.437</c:v>
                </c:pt>
                <c:pt idx="23186">
                  <c:v>-0.437</c:v>
                </c:pt>
                <c:pt idx="23187">
                  <c:v>-0.5</c:v>
                </c:pt>
                <c:pt idx="23188">
                  <c:v>-0.437</c:v>
                </c:pt>
                <c:pt idx="23189">
                  <c:v>-0.437</c:v>
                </c:pt>
                <c:pt idx="23190">
                  <c:v>-0.5</c:v>
                </c:pt>
                <c:pt idx="23191">
                  <c:v>-0.437</c:v>
                </c:pt>
                <c:pt idx="23192">
                  <c:v>-0.437</c:v>
                </c:pt>
                <c:pt idx="23193">
                  <c:v>-0.437</c:v>
                </c:pt>
                <c:pt idx="23194">
                  <c:v>-0.437</c:v>
                </c:pt>
                <c:pt idx="23195">
                  <c:v>-0.437</c:v>
                </c:pt>
                <c:pt idx="23196">
                  <c:v>-0.437</c:v>
                </c:pt>
                <c:pt idx="23197">
                  <c:v>-0.437</c:v>
                </c:pt>
                <c:pt idx="23198">
                  <c:v>-0.437</c:v>
                </c:pt>
                <c:pt idx="23199">
                  <c:v>-0.5</c:v>
                </c:pt>
                <c:pt idx="23200">
                  <c:v>-0.437</c:v>
                </c:pt>
                <c:pt idx="23201">
                  <c:v>-0.437</c:v>
                </c:pt>
                <c:pt idx="23202">
                  <c:v>-0.437</c:v>
                </c:pt>
                <c:pt idx="23203">
                  <c:v>-0.437</c:v>
                </c:pt>
                <c:pt idx="23204">
                  <c:v>-0.437</c:v>
                </c:pt>
                <c:pt idx="23205">
                  <c:v>-0.437</c:v>
                </c:pt>
                <c:pt idx="23206">
                  <c:v>-0.437</c:v>
                </c:pt>
                <c:pt idx="23207">
                  <c:v>-0.437</c:v>
                </c:pt>
                <c:pt idx="23208">
                  <c:v>-0.437</c:v>
                </c:pt>
                <c:pt idx="23209">
                  <c:v>-0.437</c:v>
                </c:pt>
                <c:pt idx="23210">
                  <c:v>-0.437</c:v>
                </c:pt>
                <c:pt idx="23211">
                  <c:v>-0.437</c:v>
                </c:pt>
                <c:pt idx="23212">
                  <c:v>-0.437</c:v>
                </c:pt>
                <c:pt idx="23213">
                  <c:v>-0.437</c:v>
                </c:pt>
                <c:pt idx="23214">
                  <c:v>-0.437</c:v>
                </c:pt>
                <c:pt idx="23215">
                  <c:v>-0.437</c:v>
                </c:pt>
                <c:pt idx="23216">
                  <c:v>-0.437</c:v>
                </c:pt>
                <c:pt idx="23217">
                  <c:v>-0.437</c:v>
                </c:pt>
                <c:pt idx="23218">
                  <c:v>-0.437</c:v>
                </c:pt>
                <c:pt idx="23219">
                  <c:v>-0.437</c:v>
                </c:pt>
                <c:pt idx="23220">
                  <c:v>-0.437</c:v>
                </c:pt>
                <c:pt idx="23221">
                  <c:v>-0.437</c:v>
                </c:pt>
                <c:pt idx="23222">
                  <c:v>-0.437</c:v>
                </c:pt>
                <c:pt idx="23223">
                  <c:v>-0.437</c:v>
                </c:pt>
                <c:pt idx="23224">
                  <c:v>-0.437</c:v>
                </c:pt>
                <c:pt idx="23225">
                  <c:v>-0.437</c:v>
                </c:pt>
                <c:pt idx="23226">
                  <c:v>-0.437</c:v>
                </c:pt>
                <c:pt idx="23227">
                  <c:v>-0.437</c:v>
                </c:pt>
                <c:pt idx="23228">
                  <c:v>-0.437</c:v>
                </c:pt>
                <c:pt idx="23229">
                  <c:v>-0.437</c:v>
                </c:pt>
                <c:pt idx="23230">
                  <c:v>-0.437</c:v>
                </c:pt>
                <c:pt idx="23231">
                  <c:v>-0.437</c:v>
                </c:pt>
                <c:pt idx="23232">
                  <c:v>-0.437</c:v>
                </c:pt>
                <c:pt idx="23233">
                  <c:v>-0.437</c:v>
                </c:pt>
                <c:pt idx="23234">
                  <c:v>-0.437</c:v>
                </c:pt>
                <c:pt idx="23235">
                  <c:v>-0.437</c:v>
                </c:pt>
                <c:pt idx="23236">
                  <c:v>-0.437</c:v>
                </c:pt>
                <c:pt idx="23237">
                  <c:v>-0.437</c:v>
                </c:pt>
                <c:pt idx="23238">
                  <c:v>-0.437</c:v>
                </c:pt>
                <c:pt idx="23239">
                  <c:v>-0.437</c:v>
                </c:pt>
                <c:pt idx="23240">
                  <c:v>-0.437</c:v>
                </c:pt>
                <c:pt idx="23241">
                  <c:v>-0.437</c:v>
                </c:pt>
                <c:pt idx="23242">
                  <c:v>-0.437</c:v>
                </c:pt>
                <c:pt idx="23243">
                  <c:v>-0.437</c:v>
                </c:pt>
                <c:pt idx="23244">
                  <c:v>-0.437</c:v>
                </c:pt>
                <c:pt idx="23245">
                  <c:v>-0.437</c:v>
                </c:pt>
                <c:pt idx="23246">
                  <c:v>-0.437</c:v>
                </c:pt>
                <c:pt idx="23247">
                  <c:v>-0.437</c:v>
                </c:pt>
                <c:pt idx="23248">
                  <c:v>-0.437</c:v>
                </c:pt>
                <c:pt idx="23249">
                  <c:v>-0.437</c:v>
                </c:pt>
                <c:pt idx="23250">
                  <c:v>-0.437</c:v>
                </c:pt>
                <c:pt idx="23251">
                  <c:v>-0.437</c:v>
                </c:pt>
                <c:pt idx="23252">
                  <c:v>-0.437</c:v>
                </c:pt>
                <c:pt idx="23253">
                  <c:v>-0.437</c:v>
                </c:pt>
                <c:pt idx="23254">
                  <c:v>-0.437</c:v>
                </c:pt>
                <c:pt idx="23255">
                  <c:v>-0.437</c:v>
                </c:pt>
                <c:pt idx="23256">
                  <c:v>-0.437</c:v>
                </c:pt>
                <c:pt idx="23257">
                  <c:v>-0.437</c:v>
                </c:pt>
                <c:pt idx="23258">
                  <c:v>-0.437</c:v>
                </c:pt>
                <c:pt idx="23259">
                  <c:v>-0.437</c:v>
                </c:pt>
                <c:pt idx="23260">
                  <c:v>-0.437</c:v>
                </c:pt>
                <c:pt idx="23261">
                  <c:v>-0.437</c:v>
                </c:pt>
                <c:pt idx="23262">
                  <c:v>-0.437</c:v>
                </c:pt>
                <c:pt idx="23263">
                  <c:v>-0.437</c:v>
                </c:pt>
                <c:pt idx="23264">
                  <c:v>-0.437</c:v>
                </c:pt>
                <c:pt idx="23265">
                  <c:v>-0.437</c:v>
                </c:pt>
                <c:pt idx="23266">
                  <c:v>-0.437</c:v>
                </c:pt>
                <c:pt idx="23267">
                  <c:v>-0.437</c:v>
                </c:pt>
                <c:pt idx="23268">
                  <c:v>-0.437</c:v>
                </c:pt>
                <c:pt idx="23269">
                  <c:v>-0.375</c:v>
                </c:pt>
                <c:pt idx="23270">
                  <c:v>-0.437</c:v>
                </c:pt>
                <c:pt idx="23271">
                  <c:v>-0.437</c:v>
                </c:pt>
                <c:pt idx="23272">
                  <c:v>-0.437</c:v>
                </c:pt>
                <c:pt idx="23273">
                  <c:v>-0.437</c:v>
                </c:pt>
                <c:pt idx="23274">
                  <c:v>-0.437</c:v>
                </c:pt>
                <c:pt idx="23275">
                  <c:v>-0.437</c:v>
                </c:pt>
                <c:pt idx="23276">
                  <c:v>-0.437</c:v>
                </c:pt>
                <c:pt idx="23277">
                  <c:v>-0.437</c:v>
                </c:pt>
                <c:pt idx="23278">
                  <c:v>-0.437</c:v>
                </c:pt>
                <c:pt idx="23279">
                  <c:v>-0.437</c:v>
                </c:pt>
                <c:pt idx="23280">
                  <c:v>-0.437</c:v>
                </c:pt>
                <c:pt idx="23281">
                  <c:v>-0.437</c:v>
                </c:pt>
                <c:pt idx="23282">
                  <c:v>-0.437</c:v>
                </c:pt>
                <c:pt idx="23283">
                  <c:v>-0.437</c:v>
                </c:pt>
                <c:pt idx="23284">
                  <c:v>-0.437</c:v>
                </c:pt>
                <c:pt idx="23285">
                  <c:v>-0.437</c:v>
                </c:pt>
                <c:pt idx="23286">
                  <c:v>-0.437</c:v>
                </c:pt>
                <c:pt idx="23287">
                  <c:v>-0.437</c:v>
                </c:pt>
                <c:pt idx="23288">
                  <c:v>-0.437</c:v>
                </c:pt>
                <c:pt idx="23289">
                  <c:v>-0.437</c:v>
                </c:pt>
                <c:pt idx="23290">
                  <c:v>-0.437</c:v>
                </c:pt>
                <c:pt idx="23291">
                  <c:v>-0.437</c:v>
                </c:pt>
                <c:pt idx="23292">
                  <c:v>-0.437</c:v>
                </c:pt>
                <c:pt idx="23293">
                  <c:v>-0.437</c:v>
                </c:pt>
                <c:pt idx="23294">
                  <c:v>-0.437</c:v>
                </c:pt>
                <c:pt idx="23295">
                  <c:v>-0.437</c:v>
                </c:pt>
                <c:pt idx="23296">
                  <c:v>-0.437</c:v>
                </c:pt>
                <c:pt idx="23297">
                  <c:v>-0.437</c:v>
                </c:pt>
                <c:pt idx="23298">
                  <c:v>-0.437</c:v>
                </c:pt>
                <c:pt idx="23299">
                  <c:v>-0.437</c:v>
                </c:pt>
                <c:pt idx="23300">
                  <c:v>-0.437</c:v>
                </c:pt>
                <c:pt idx="23301">
                  <c:v>-0.437</c:v>
                </c:pt>
                <c:pt idx="23302">
                  <c:v>-0.437</c:v>
                </c:pt>
                <c:pt idx="23303">
                  <c:v>-0.437</c:v>
                </c:pt>
                <c:pt idx="23304">
                  <c:v>-0.437</c:v>
                </c:pt>
                <c:pt idx="23305">
                  <c:v>-0.437</c:v>
                </c:pt>
                <c:pt idx="23306">
                  <c:v>-0.437</c:v>
                </c:pt>
                <c:pt idx="23307">
                  <c:v>-0.437</c:v>
                </c:pt>
                <c:pt idx="23308">
                  <c:v>-0.437</c:v>
                </c:pt>
                <c:pt idx="23309">
                  <c:v>-0.437</c:v>
                </c:pt>
                <c:pt idx="23310">
                  <c:v>-0.437</c:v>
                </c:pt>
                <c:pt idx="23311">
                  <c:v>-0.437</c:v>
                </c:pt>
                <c:pt idx="23312">
                  <c:v>-0.437</c:v>
                </c:pt>
                <c:pt idx="23313">
                  <c:v>-0.437</c:v>
                </c:pt>
                <c:pt idx="23314">
                  <c:v>-0.437</c:v>
                </c:pt>
                <c:pt idx="23315">
                  <c:v>-0.437</c:v>
                </c:pt>
                <c:pt idx="23316">
                  <c:v>-0.437</c:v>
                </c:pt>
                <c:pt idx="23317">
                  <c:v>-0.437</c:v>
                </c:pt>
                <c:pt idx="23318">
                  <c:v>-0.437</c:v>
                </c:pt>
                <c:pt idx="23319">
                  <c:v>-0.437</c:v>
                </c:pt>
                <c:pt idx="23320">
                  <c:v>-0.437</c:v>
                </c:pt>
                <c:pt idx="23321">
                  <c:v>-0.437</c:v>
                </c:pt>
                <c:pt idx="23322">
                  <c:v>-0.437</c:v>
                </c:pt>
                <c:pt idx="23323">
                  <c:v>-0.437</c:v>
                </c:pt>
                <c:pt idx="23324">
                  <c:v>-0.437</c:v>
                </c:pt>
                <c:pt idx="23325">
                  <c:v>-0.437</c:v>
                </c:pt>
                <c:pt idx="23326">
                  <c:v>-0.437</c:v>
                </c:pt>
                <c:pt idx="23327">
                  <c:v>-0.437</c:v>
                </c:pt>
                <c:pt idx="23328">
                  <c:v>-0.437</c:v>
                </c:pt>
                <c:pt idx="23329">
                  <c:v>-0.437</c:v>
                </c:pt>
                <c:pt idx="23330">
                  <c:v>-0.437</c:v>
                </c:pt>
                <c:pt idx="23331">
                  <c:v>-0.437</c:v>
                </c:pt>
                <c:pt idx="23332">
                  <c:v>-0.437</c:v>
                </c:pt>
                <c:pt idx="23333">
                  <c:v>-0.437</c:v>
                </c:pt>
                <c:pt idx="23334">
                  <c:v>-0.437</c:v>
                </c:pt>
                <c:pt idx="23335">
                  <c:v>-0.375</c:v>
                </c:pt>
                <c:pt idx="23336">
                  <c:v>-0.437</c:v>
                </c:pt>
                <c:pt idx="23337">
                  <c:v>-0.437</c:v>
                </c:pt>
                <c:pt idx="23338">
                  <c:v>-0.437</c:v>
                </c:pt>
                <c:pt idx="23339">
                  <c:v>-0.437</c:v>
                </c:pt>
                <c:pt idx="23340">
                  <c:v>-0.437</c:v>
                </c:pt>
                <c:pt idx="23341">
                  <c:v>-0.437</c:v>
                </c:pt>
                <c:pt idx="23342">
                  <c:v>-0.437</c:v>
                </c:pt>
                <c:pt idx="23343">
                  <c:v>-0.437</c:v>
                </c:pt>
                <c:pt idx="23344">
                  <c:v>-0.437</c:v>
                </c:pt>
                <c:pt idx="23345">
                  <c:v>-0.437</c:v>
                </c:pt>
                <c:pt idx="23346">
                  <c:v>-0.437</c:v>
                </c:pt>
                <c:pt idx="23347">
                  <c:v>-0.5</c:v>
                </c:pt>
                <c:pt idx="23348">
                  <c:v>-0.5</c:v>
                </c:pt>
                <c:pt idx="23349">
                  <c:v>-0.5</c:v>
                </c:pt>
                <c:pt idx="23350">
                  <c:v>-0.5</c:v>
                </c:pt>
                <c:pt idx="23351">
                  <c:v>-0.5</c:v>
                </c:pt>
                <c:pt idx="23352">
                  <c:v>-0.56200000000000006</c:v>
                </c:pt>
                <c:pt idx="23353">
                  <c:v>-0.56200000000000006</c:v>
                </c:pt>
                <c:pt idx="23354">
                  <c:v>-0.56200000000000006</c:v>
                </c:pt>
                <c:pt idx="23355">
                  <c:v>-0.56200000000000006</c:v>
                </c:pt>
                <c:pt idx="23356">
                  <c:v>-0.56200000000000006</c:v>
                </c:pt>
                <c:pt idx="23357">
                  <c:v>-0.56200000000000006</c:v>
                </c:pt>
                <c:pt idx="23358">
                  <c:v>-0.5</c:v>
                </c:pt>
                <c:pt idx="23359">
                  <c:v>-0.437</c:v>
                </c:pt>
                <c:pt idx="23360">
                  <c:v>-0.375</c:v>
                </c:pt>
                <c:pt idx="23361">
                  <c:v>-0.375</c:v>
                </c:pt>
                <c:pt idx="23362">
                  <c:v>-0.375</c:v>
                </c:pt>
                <c:pt idx="23363">
                  <c:v>-0.375</c:v>
                </c:pt>
                <c:pt idx="23364">
                  <c:v>-0.312</c:v>
                </c:pt>
                <c:pt idx="23365">
                  <c:v>-0.312</c:v>
                </c:pt>
                <c:pt idx="23366">
                  <c:v>-0.312</c:v>
                </c:pt>
                <c:pt idx="23367">
                  <c:v>-0.312</c:v>
                </c:pt>
                <c:pt idx="23368">
                  <c:v>-0.375</c:v>
                </c:pt>
                <c:pt idx="23369">
                  <c:v>-0.375</c:v>
                </c:pt>
                <c:pt idx="23370">
                  <c:v>-0.375</c:v>
                </c:pt>
                <c:pt idx="23371">
                  <c:v>-0.375</c:v>
                </c:pt>
                <c:pt idx="23372">
                  <c:v>-0.437</c:v>
                </c:pt>
                <c:pt idx="23373">
                  <c:v>-0.437</c:v>
                </c:pt>
                <c:pt idx="23374">
                  <c:v>-0.5</c:v>
                </c:pt>
                <c:pt idx="23375">
                  <c:v>-0.5</c:v>
                </c:pt>
                <c:pt idx="23376">
                  <c:v>-0.56200000000000006</c:v>
                </c:pt>
                <c:pt idx="23377">
                  <c:v>-0.56200000000000006</c:v>
                </c:pt>
                <c:pt idx="23378">
                  <c:v>-0.5</c:v>
                </c:pt>
                <c:pt idx="23379">
                  <c:v>-0.56200000000000006</c:v>
                </c:pt>
                <c:pt idx="23380">
                  <c:v>-0.5</c:v>
                </c:pt>
                <c:pt idx="23381">
                  <c:v>-0.5</c:v>
                </c:pt>
                <c:pt idx="23382">
                  <c:v>-0.56200000000000006</c:v>
                </c:pt>
                <c:pt idx="23383">
                  <c:v>-0.5</c:v>
                </c:pt>
                <c:pt idx="23384">
                  <c:v>-0.56200000000000006</c:v>
                </c:pt>
                <c:pt idx="23385">
                  <c:v>-0.56200000000000006</c:v>
                </c:pt>
                <c:pt idx="23386">
                  <c:v>-0.56200000000000006</c:v>
                </c:pt>
                <c:pt idx="23387">
                  <c:v>-0.56200000000000006</c:v>
                </c:pt>
                <c:pt idx="23388">
                  <c:v>-0.5</c:v>
                </c:pt>
                <c:pt idx="23389">
                  <c:v>-0.56200000000000006</c:v>
                </c:pt>
                <c:pt idx="23390">
                  <c:v>-0.56200000000000006</c:v>
                </c:pt>
                <c:pt idx="23391">
                  <c:v>-0.56200000000000006</c:v>
                </c:pt>
                <c:pt idx="23392">
                  <c:v>-0.56200000000000006</c:v>
                </c:pt>
                <c:pt idx="23393">
                  <c:v>-0.56200000000000006</c:v>
                </c:pt>
                <c:pt idx="23394">
                  <c:v>-0.56200000000000006</c:v>
                </c:pt>
                <c:pt idx="23395">
                  <c:v>-0.56200000000000006</c:v>
                </c:pt>
                <c:pt idx="23396">
                  <c:v>-0.56200000000000006</c:v>
                </c:pt>
                <c:pt idx="23397">
                  <c:v>-0.56200000000000006</c:v>
                </c:pt>
                <c:pt idx="23398">
                  <c:v>-0.56200000000000006</c:v>
                </c:pt>
                <c:pt idx="23399">
                  <c:v>-0.56200000000000006</c:v>
                </c:pt>
                <c:pt idx="23400">
                  <c:v>-0.56200000000000006</c:v>
                </c:pt>
                <c:pt idx="23401">
                  <c:v>-0.56200000000000006</c:v>
                </c:pt>
                <c:pt idx="23402">
                  <c:v>-0.56200000000000006</c:v>
                </c:pt>
                <c:pt idx="23403">
                  <c:v>-0.56200000000000006</c:v>
                </c:pt>
                <c:pt idx="23404">
                  <c:v>-0.56200000000000006</c:v>
                </c:pt>
                <c:pt idx="23405">
                  <c:v>-0.625</c:v>
                </c:pt>
                <c:pt idx="23406">
                  <c:v>-0.56200000000000006</c:v>
                </c:pt>
                <c:pt idx="23407">
                  <c:v>-0.625</c:v>
                </c:pt>
                <c:pt idx="23408">
                  <c:v>-0.56200000000000006</c:v>
                </c:pt>
                <c:pt idx="23409">
                  <c:v>-0.56200000000000006</c:v>
                </c:pt>
                <c:pt idx="23410">
                  <c:v>-0.56200000000000006</c:v>
                </c:pt>
                <c:pt idx="23411">
                  <c:v>-0.5</c:v>
                </c:pt>
                <c:pt idx="23412">
                  <c:v>-0.437</c:v>
                </c:pt>
                <c:pt idx="23413">
                  <c:v>-0.5</c:v>
                </c:pt>
                <c:pt idx="23414">
                  <c:v>-0.5</c:v>
                </c:pt>
                <c:pt idx="23415">
                  <c:v>-0.5</c:v>
                </c:pt>
                <c:pt idx="23416">
                  <c:v>-0.5</c:v>
                </c:pt>
                <c:pt idx="23417">
                  <c:v>-0.5</c:v>
                </c:pt>
                <c:pt idx="23418">
                  <c:v>-0.437</c:v>
                </c:pt>
                <c:pt idx="23419">
                  <c:v>-0.375</c:v>
                </c:pt>
                <c:pt idx="23420">
                  <c:v>-0.437</c:v>
                </c:pt>
                <c:pt idx="23421">
                  <c:v>-0.437</c:v>
                </c:pt>
                <c:pt idx="23422">
                  <c:v>-0.56200000000000006</c:v>
                </c:pt>
                <c:pt idx="23423">
                  <c:v>-0.625</c:v>
                </c:pt>
                <c:pt idx="23424">
                  <c:v>-0.625</c:v>
                </c:pt>
                <c:pt idx="23425">
                  <c:v>-0.625</c:v>
                </c:pt>
                <c:pt idx="23426">
                  <c:v>-0.68700000000000006</c:v>
                </c:pt>
                <c:pt idx="23427">
                  <c:v>-0.625</c:v>
                </c:pt>
                <c:pt idx="23428">
                  <c:v>-0.625</c:v>
                </c:pt>
                <c:pt idx="23429">
                  <c:v>-0.625</c:v>
                </c:pt>
                <c:pt idx="23430">
                  <c:v>-0.625</c:v>
                </c:pt>
                <c:pt idx="23431">
                  <c:v>-0.56200000000000006</c:v>
                </c:pt>
                <c:pt idx="23432">
                  <c:v>-0.56200000000000006</c:v>
                </c:pt>
                <c:pt idx="23433">
                  <c:v>-0.56200000000000006</c:v>
                </c:pt>
                <c:pt idx="23434">
                  <c:v>-0.437</c:v>
                </c:pt>
                <c:pt idx="23435">
                  <c:v>-0.375</c:v>
                </c:pt>
                <c:pt idx="23436">
                  <c:v>-0.375</c:v>
                </c:pt>
                <c:pt idx="23437">
                  <c:v>-0.375</c:v>
                </c:pt>
                <c:pt idx="23438">
                  <c:v>-0.437</c:v>
                </c:pt>
                <c:pt idx="23439">
                  <c:v>-0.437</c:v>
                </c:pt>
                <c:pt idx="23440">
                  <c:v>-0.5</c:v>
                </c:pt>
                <c:pt idx="23441">
                  <c:v>-0.375</c:v>
                </c:pt>
                <c:pt idx="23442">
                  <c:v>-0.375</c:v>
                </c:pt>
                <c:pt idx="23443">
                  <c:v>-0.375</c:v>
                </c:pt>
                <c:pt idx="23444">
                  <c:v>-0.437</c:v>
                </c:pt>
                <c:pt idx="23445">
                  <c:v>-0.437</c:v>
                </c:pt>
                <c:pt idx="23446">
                  <c:v>-0.437</c:v>
                </c:pt>
                <c:pt idx="23447">
                  <c:v>-0.5</c:v>
                </c:pt>
                <c:pt idx="23448">
                  <c:v>-0.5</c:v>
                </c:pt>
                <c:pt idx="23449">
                  <c:v>-0.56200000000000006</c:v>
                </c:pt>
                <c:pt idx="23450">
                  <c:v>-0.56200000000000006</c:v>
                </c:pt>
                <c:pt idx="23451">
                  <c:v>-0.56200000000000006</c:v>
                </c:pt>
                <c:pt idx="23452">
                  <c:v>-0.56200000000000006</c:v>
                </c:pt>
                <c:pt idx="23453">
                  <c:v>-0.56200000000000006</c:v>
                </c:pt>
                <c:pt idx="23454">
                  <c:v>-0.56200000000000006</c:v>
                </c:pt>
                <c:pt idx="23455">
                  <c:v>-0.56200000000000006</c:v>
                </c:pt>
                <c:pt idx="23456">
                  <c:v>-0.56200000000000006</c:v>
                </c:pt>
                <c:pt idx="23457">
                  <c:v>-0.56200000000000006</c:v>
                </c:pt>
                <c:pt idx="23458">
                  <c:v>-0.5</c:v>
                </c:pt>
                <c:pt idx="23459">
                  <c:v>-0.56200000000000006</c:v>
                </c:pt>
                <c:pt idx="23460">
                  <c:v>-0.5</c:v>
                </c:pt>
                <c:pt idx="23461">
                  <c:v>-0.5</c:v>
                </c:pt>
                <c:pt idx="23462">
                  <c:v>-0.5</c:v>
                </c:pt>
                <c:pt idx="23463">
                  <c:v>-0.5</c:v>
                </c:pt>
                <c:pt idx="23464">
                  <c:v>-0.5</c:v>
                </c:pt>
                <c:pt idx="23465">
                  <c:v>-0.5</c:v>
                </c:pt>
                <c:pt idx="23466">
                  <c:v>-0.5</c:v>
                </c:pt>
                <c:pt idx="23467">
                  <c:v>-0.5</c:v>
                </c:pt>
                <c:pt idx="23468">
                  <c:v>-0.5</c:v>
                </c:pt>
                <c:pt idx="23469">
                  <c:v>-0.5</c:v>
                </c:pt>
                <c:pt idx="23470">
                  <c:v>-0.5</c:v>
                </c:pt>
                <c:pt idx="23471">
                  <c:v>-0.5</c:v>
                </c:pt>
                <c:pt idx="23472">
                  <c:v>-0.5</c:v>
                </c:pt>
                <c:pt idx="23473">
                  <c:v>-0.5</c:v>
                </c:pt>
                <c:pt idx="23474">
                  <c:v>-0.5</c:v>
                </c:pt>
                <c:pt idx="23475">
                  <c:v>-0.5</c:v>
                </c:pt>
                <c:pt idx="23476">
                  <c:v>-0.5</c:v>
                </c:pt>
                <c:pt idx="23477">
                  <c:v>-0.5</c:v>
                </c:pt>
                <c:pt idx="23478">
                  <c:v>-0.437</c:v>
                </c:pt>
                <c:pt idx="23479">
                  <c:v>-0.437</c:v>
                </c:pt>
                <c:pt idx="23480">
                  <c:v>-0.5</c:v>
                </c:pt>
                <c:pt idx="23481">
                  <c:v>-0.437</c:v>
                </c:pt>
                <c:pt idx="23482">
                  <c:v>-0.5</c:v>
                </c:pt>
                <c:pt idx="23483">
                  <c:v>-0.5</c:v>
                </c:pt>
                <c:pt idx="23484">
                  <c:v>-0.437</c:v>
                </c:pt>
                <c:pt idx="23485">
                  <c:v>-0.5</c:v>
                </c:pt>
                <c:pt idx="23486">
                  <c:v>-0.437</c:v>
                </c:pt>
                <c:pt idx="23487">
                  <c:v>-0.437</c:v>
                </c:pt>
                <c:pt idx="23488">
                  <c:v>-0.437</c:v>
                </c:pt>
                <c:pt idx="23489">
                  <c:v>-0.437</c:v>
                </c:pt>
                <c:pt idx="23490">
                  <c:v>-0.5</c:v>
                </c:pt>
                <c:pt idx="23491">
                  <c:v>-0.437</c:v>
                </c:pt>
                <c:pt idx="23492">
                  <c:v>-0.437</c:v>
                </c:pt>
                <c:pt idx="23493">
                  <c:v>-0.437</c:v>
                </c:pt>
                <c:pt idx="23494">
                  <c:v>-0.437</c:v>
                </c:pt>
                <c:pt idx="23495">
                  <c:v>-0.437</c:v>
                </c:pt>
                <c:pt idx="23496">
                  <c:v>-0.437</c:v>
                </c:pt>
                <c:pt idx="23497">
                  <c:v>-0.437</c:v>
                </c:pt>
                <c:pt idx="23498">
                  <c:v>-0.5</c:v>
                </c:pt>
                <c:pt idx="23499">
                  <c:v>-0.437</c:v>
                </c:pt>
                <c:pt idx="23500">
                  <c:v>-0.437</c:v>
                </c:pt>
                <c:pt idx="23501">
                  <c:v>-0.437</c:v>
                </c:pt>
                <c:pt idx="23502">
                  <c:v>-0.437</c:v>
                </c:pt>
                <c:pt idx="23503">
                  <c:v>-0.437</c:v>
                </c:pt>
                <c:pt idx="23504">
                  <c:v>-0.437</c:v>
                </c:pt>
                <c:pt idx="23505">
                  <c:v>-0.437</c:v>
                </c:pt>
                <c:pt idx="23506">
                  <c:v>-0.437</c:v>
                </c:pt>
                <c:pt idx="23507">
                  <c:v>-0.437</c:v>
                </c:pt>
                <c:pt idx="23508">
                  <c:v>-0.437</c:v>
                </c:pt>
                <c:pt idx="23509">
                  <c:v>-0.437</c:v>
                </c:pt>
                <c:pt idx="23510">
                  <c:v>-0.437</c:v>
                </c:pt>
                <c:pt idx="23511">
                  <c:v>-0.437</c:v>
                </c:pt>
                <c:pt idx="23512">
                  <c:v>-0.437</c:v>
                </c:pt>
                <c:pt idx="23513">
                  <c:v>-0.437</c:v>
                </c:pt>
                <c:pt idx="23514">
                  <c:v>-0.437</c:v>
                </c:pt>
                <c:pt idx="23515">
                  <c:v>-0.437</c:v>
                </c:pt>
                <c:pt idx="23516">
                  <c:v>-0.437</c:v>
                </c:pt>
                <c:pt idx="23517">
                  <c:v>-0.437</c:v>
                </c:pt>
                <c:pt idx="23518">
                  <c:v>-0.437</c:v>
                </c:pt>
                <c:pt idx="23519">
                  <c:v>-0.5</c:v>
                </c:pt>
                <c:pt idx="23520">
                  <c:v>-0.437</c:v>
                </c:pt>
                <c:pt idx="23521">
                  <c:v>-0.437</c:v>
                </c:pt>
                <c:pt idx="23522">
                  <c:v>-0.437</c:v>
                </c:pt>
                <c:pt idx="23523">
                  <c:v>-0.437</c:v>
                </c:pt>
                <c:pt idx="23524">
                  <c:v>-0.437</c:v>
                </c:pt>
                <c:pt idx="23525">
                  <c:v>-0.437</c:v>
                </c:pt>
                <c:pt idx="23526">
                  <c:v>-0.437</c:v>
                </c:pt>
                <c:pt idx="23527">
                  <c:v>-0.437</c:v>
                </c:pt>
                <c:pt idx="23528">
                  <c:v>-0.437</c:v>
                </c:pt>
                <c:pt idx="23529">
                  <c:v>-0.437</c:v>
                </c:pt>
                <c:pt idx="23530">
                  <c:v>-0.437</c:v>
                </c:pt>
                <c:pt idx="23531">
                  <c:v>-0.437</c:v>
                </c:pt>
                <c:pt idx="23532">
                  <c:v>-0.437</c:v>
                </c:pt>
                <c:pt idx="23533">
                  <c:v>-0.437</c:v>
                </c:pt>
                <c:pt idx="23534">
                  <c:v>-0.437</c:v>
                </c:pt>
                <c:pt idx="23535">
                  <c:v>-0.437</c:v>
                </c:pt>
                <c:pt idx="23536">
                  <c:v>-0.437</c:v>
                </c:pt>
                <c:pt idx="23537">
                  <c:v>-0.437</c:v>
                </c:pt>
                <c:pt idx="23538">
                  <c:v>-0.437</c:v>
                </c:pt>
                <c:pt idx="23539">
                  <c:v>-0.437</c:v>
                </c:pt>
                <c:pt idx="23540">
                  <c:v>-0.437</c:v>
                </c:pt>
                <c:pt idx="23541">
                  <c:v>-0.437</c:v>
                </c:pt>
                <c:pt idx="23542">
                  <c:v>-0.437</c:v>
                </c:pt>
                <c:pt idx="23543">
                  <c:v>-0.437</c:v>
                </c:pt>
                <c:pt idx="23544">
                  <c:v>-0.437</c:v>
                </c:pt>
                <c:pt idx="23545">
                  <c:v>-0.437</c:v>
                </c:pt>
                <c:pt idx="23546">
                  <c:v>-0.5</c:v>
                </c:pt>
                <c:pt idx="23547">
                  <c:v>-0.437</c:v>
                </c:pt>
                <c:pt idx="23548">
                  <c:v>-0.437</c:v>
                </c:pt>
                <c:pt idx="23549">
                  <c:v>-0.437</c:v>
                </c:pt>
                <c:pt idx="23550">
                  <c:v>-0.437</c:v>
                </c:pt>
                <c:pt idx="23551">
                  <c:v>-0.437</c:v>
                </c:pt>
                <c:pt idx="23552">
                  <c:v>-0.437</c:v>
                </c:pt>
                <c:pt idx="23553">
                  <c:v>-0.5</c:v>
                </c:pt>
                <c:pt idx="23554">
                  <c:v>-0.437</c:v>
                </c:pt>
                <c:pt idx="23555">
                  <c:v>-0.5</c:v>
                </c:pt>
                <c:pt idx="23556">
                  <c:v>-0.437</c:v>
                </c:pt>
                <c:pt idx="23557">
                  <c:v>-0.437</c:v>
                </c:pt>
                <c:pt idx="23558">
                  <c:v>-0.437</c:v>
                </c:pt>
                <c:pt idx="23559">
                  <c:v>-0.437</c:v>
                </c:pt>
                <c:pt idx="23560">
                  <c:v>-0.437</c:v>
                </c:pt>
                <c:pt idx="23561">
                  <c:v>-0.437</c:v>
                </c:pt>
                <c:pt idx="23562">
                  <c:v>-0.437</c:v>
                </c:pt>
                <c:pt idx="23563">
                  <c:v>-0.437</c:v>
                </c:pt>
                <c:pt idx="23564">
                  <c:v>-0.5</c:v>
                </c:pt>
                <c:pt idx="23565">
                  <c:v>-0.437</c:v>
                </c:pt>
                <c:pt idx="23566">
                  <c:v>-0.437</c:v>
                </c:pt>
                <c:pt idx="23567">
                  <c:v>-0.437</c:v>
                </c:pt>
                <c:pt idx="23568">
                  <c:v>-0.437</c:v>
                </c:pt>
                <c:pt idx="23569">
                  <c:v>-0.437</c:v>
                </c:pt>
                <c:pt idx="23570">
                  <c:v>-0.437</c:v>
                </c:pt>
                <c:pt idx="23571">
                  <c:v>-0.437</c:v>
                </c:pt>
                <c:pt idx="23572">
                  <c:v>-0.437</c:v>
                </c:pt>
                <c:pt idx="23573">
                  <c:v>-0.437</c:v>
                </c:pt>
                <c:pt idx="23574">
                  <c:v>-0.437</c:v>
                </c:pt>
                <c:pt idx="23575">
                  <c:v>-0.437</c:v>
                </c:pt>
                <c:pt idx="23576">
                  <c:v>-0.437</c:v>
                </c:pt>
                <c:pt idx="23577">
                  <c:v>-0.437</c:v>
                </c:pt>
                <c:pt idx="23578">
                  <c:v>-0.437</c:v>
                </c:pt>
                <c:pt idx="23579">
                  <c:v>-0.437</c:v>
                </c:pt>
                <c:pt idx="23580">
                  <c:v>-0.437</c:v>
                </c:pt>
                <c:pt idx="23581">
                  <c:v>-0.437</c:v>
                </c:pt>
                <c:pt idx="23582">
                  <c:v>-0.437</c:v>
                </c:pt>
                <c:pt idx="23583">
                  <c:v>-0.437</c:v>
                </c:pt>
                <c:pt idx="23584">
                  <c:v>-0.437</c:v>
                </c:pt>
                <c:pt idx="23585">
                  <c:v>-0.437</c:v>
                </c:pt>
                <c:pt idx="23586">
                  <c:v>-0.437</c:v>
                </c:pt>
                <c:pt idx="23587">
                  <c:v>-0.437</c:v>
                </c:pt>
                <c:pt idx="23588">
                  <c:v>-0.437</c:v>
                </c:pt>
                <c:pt idx="23589">
                  <c:v>-0.437</c:v>
                </c:pt>
                <c:pt idx="23590">
                  <c:v>-0.437</c:v>
                </c:pt>
                <c:pt idx="23591">
                  <c:v>-0.437</c:v>
                </c:pt>
                <c:pt idx="23592">
                  <c:v>-0.437</c:v>
                </c:pt>
                <c:pt idx="23593">
                  <c:v>-0.437</c:v>
                </c:pt>
                <c:pt idx="23594">
                  <c:v>-0.437</c:v>
                </c:pt>
                <c:pt idx="23595">
                  <c:v>-0.437</c:v>
                </c:pt>
                <c:pt idx="23596">
                  <c:v>-0.437</c:v>
                </c:pt>
                <c:pt idx="23597">
                  <c:v>-0.437</c:v>
                </c:pt>
                <c:pt idx="23598">
                  <c:v>-0.437</c:v>
                </c:pt>
                <c:pt idx="23599">
                  <c:v>-0.437</c:v>
                </c:pt>
                <c:pt idx="23600">
                  <c:v>-0.437</c:v>
                </c:pt>
                <c:pt idx="23601">
                  <c:v>-0.437</c:v>
                </c:pt>
                <c:pt idx="23602">
                  <c:v>-0.375</c:v>
                </c:pt>
                <c:pt idx="23603">
                  <c:v>-0.437</c:v>
                </c:pt>
                <c:pt idx="23604">
                  <c:v>-0.437</c:v>
                </c:pt>
                <c:pt idx="23605">
                  <c:v>-0.437</c:v>
                </c:pt>
                <c:pt idx="23606">
                  <c:v>-0.437</c:v>
                </c:pt>
                <c:pt idx="23607">
                  <c:v>-0.437</c:v>
                </c:pt>
                <c:pt idx="23608">
                  <c:v>-0.437</c:v>
                </c:pt>
                <c:pt idx="23609">
                  <c:v>-0.437</c:v>
                </c:pt>
                <c:pt idx="23610">
                  <c:v>-0.375</c:v>
                </c:pt>
                <c:pt idx="23611">
                  <c:v>-0.437</c:v>
                </c:pt>
                <c:pt idx="23612">
                  <c:v>-0.437</c:v>
                </c:pt>
                <c:pt idx="23613">
                  <c:v>-0.437</c:v>
                </c:pt>
                <c:pt idx="23614">
                  <c:v>-0.437</c:v>
                </c:pt>
                <c:pt idx="23615">
                  <c:v>-0.437</c:v>
                </c:pt>
                <c:pt idx="23616">
                  <c:v>-0.375</c:v>
                </c:pt>
                <c:pt idx="23617">
                  <c:v>-0.437</c:v>
                </c:pt>
                <c:pt idx="23618">
                  <c:v>-0.375</c:v>
                </c:pt>
                <c:pt idx="23619">
                  <c:v>-0.437</c:v>
                </c:pt>
                <c:pt idx="23620">
                  <c:v>-0.375</c:v>
                </c:pt>
                <c:pt idx="23621">
                  <c:v>-0.375</c:v>
                </c:pt>
                <c:pt idx="23622">
                  <c:v>-0.375</c:v>
                </c:pt>
                <c:pt idx="23623">
                  <c:v>-0.437</c:v>
                </c:pt>
                <c:pt idx="23624">
                  <c:v>-0.375</c:v>
                </c:pt>
                <c:pt idx="23625">
                  <c:v>-0.437</c:v>
                </c:pt>
                <c:pt idx="23626">
                  <c:v>-0.437</c:v>
                </c:pt>
                <c:pt idx="23627">
                  <c:v>-0.437</c:v>
                </c:pt>
                <c:pt idx="23628">
                  <c:v>-0.375</c:v>
                </c:pt>
                <c:pt idx="23629">
                  <c:v>-0.375</c:v>
                </c:pt>
                <c:pt idx="23630">
                  <c:v>-0.375</c:v>
                </c:pt>
                <c:pt idx="23631">
                  <c:v>-0.375</c:v>
                </c:pt>
                <c:pt idx="23632">
                  <c:v>-0.375</c:v>
                </c:pt>
                <c:pt idx="23633">
                  <c:v>-0.375</c:v>
                </c:pt>
                <c:pt idx="23634">
                  <c:v>-0.375</c:v>
                </c:pt>
                <c:pt idx="23635">
                  <c:v>-0.437</c:v>
                </c:pt>
                <c:pt idx="23636">
                  <c:v>-0.437</c:v>
                </c:pt>
                <c:pt idx="23637">
                  <c:v>-0.437</c:v>
                </c:pt>
                <c:pt idx="23638">
                  <c:v>-0.375</c:v>
                </c:pt>
                <c:pt idx="23639">
                  <c:v>-0.437</c:v>
                </c:pt>
                <c:pt idx="23640">
                  <c:v>-0.375</c:v>
                </c:pt>
                <c:pt idx="23641">
                  <c:v>-0.375</c:v>
                </c:pt>
                <c:pt idx="23642">
                  <c:v>-0.375</c:v>
                </c:pt>
                <c:pt idx="23643">
                  <c:v>-0.375</c:v>
                </c:pt>
                <c:pt idx="23644">
                  <c:v>-0.375</c:v>
                </c:pt>
                <c:pt idx="23645">
                  <c:v>-0.437</c:v>
                </c:pt>
                <c:pt idx="23646">
                  <c:v>-0.437</c:v>
                </c:pt>
                <c:pt idx="23647">
                  <c:v>-0.375</c:v>
                </c:pt>
                <c:pt idx="23648">
                  <c:v>-0.375</c:v>
                </c:pt>
                <c:pt idx="23649">
                  <c:v>-0.375</c:v>
                </c:pt>
                <c:pt idx="23650">
                  <c:v>-0.375</c:v>
                </c:pt>
                <c:pt idx="23651">
                  <c:v>-0.375</c:v>
                </c:pt>
                <c:pt idx="23652">
                  <c:v>-0.375</c:v>
                </c:pt>
                <c:pt idx="23653">
                  <c:v>-0.375</c:v>
                </c:pt>
                <c:pt idx="23654">
                  <c:v>-0.375</c:v>
                </c:pt>
                <c:pt idx="23655">
                  <c:v>-0.375</c:v>
                </c:pt>
                <c:pt idx="23656">
                  <c:v>-0.375</c:v>
                </c:pt>
                <c:pt idx="23657">
                  <c:v>-0.375</c:v>
                </c:pt>
                <c:pt idx="23658">
                  <c:v>-0.375</c:v>
                </c:pt>
                <c:pt idx="23659">
                  <c:v>-0.375</c:v>
                </c:pt>
                <c:pt idx="23660">
                  <c:v>-0.375</c:v>
                </c:pt>
                <c:pt idx="23661">
                  <c:v>-0.375</c:v>
                </c:pt>
                <c:pt idx="23662">
                  <c:v>-0.375</c:v>
                </c:pt>
                <c:pt idx="23663">
                  <c:v>-0.375</c:v>
                </c:pt>
                <c:pt idx="23664">
                  <c:v>-0.375</c:v>
                </c:pt>
                <c:pt idx="23665">
                  <c:v>-0.375</c:v>
                </c:pt>
                <c:pt idx="23666">
                  <c:v>-0.375</c:v>
                </c:pt>
                <c:pt idx="23667">
                  <c:v>-0.375</c:v>
                </c:pt>
                <c:pt idx="23668">
                  <c:v>-0.375</c:v>
                </c:pt>
                <c:pt idx="23669">
                  <c:v>-0.375</c:v>
                </c:pt>
                <c:pt idx="23670">
                  <c:v>-0.375</c:v>
                </c:pt>
                <c:pt idx="23671">
                  <c:v>-0.375</c:v>
                </c:pt>
                <c:pt idx="23672">
                  <c:v>-0.375</c:v>
                </c:pt>
                <c:pt idx="23673">
                  <c:v>-0.375</c:v>
                </c:pt>
                <c:pt idx="23674">
                  <c:v>-0.375</c:v>
                </c:pt>
                <c:pt idx="23675">
                  <c:v>-0.375</c:v>
                </c:pt>
                <c:pt idx="23676">
                  <c:v>-0.375</c:v>
                </c:pt>
                <c:pt idx="23677">
                  <c:v>-0.375</c:v>
                </c:pt>
                <c:pt idx="23678">
                  <c:v>-0.375</c:v>
                </c:pt>
                <c:pt idx="23679">
                  <c:v>-0.375</c:v>
                </c:pt>
                <c:pt idx="23680">
                  <c:v>-0.375</c:v>
                </c:pt>
                <c:pt idx="23681">
                  <c:v>-0.375</c:v>
                </c:pt>
                <c:pt idx="23682">
                  <c:v>-0.375</c:v>
                </c:pt>
                <c:pt idx="23683">
                  <c:v>-0.375</c:v>
                </c:pt>
                <c:pt idx="23684">
                  <c:v>-0.375</c:v>
                </c:pt>
                <c:pt idx="23685">
                  <c:v>-0.375</c:v>
                </c:pt>
                <c:pt idx="23686">
                  <c:v>-0.375</c:v>
                </c:pt>
                <c:pt idx="23687">
                  <c:v>-0.375</c:v>
                </c:pt>
                <c:pt idx="23688">
                  <c:v>-0.375</c:v>
                </c:pt>
                <c:pt idx="23689">
                  <c:v>-0.375</c:v>
                </c:pt>
                <c:pt idx="23690">
                  <c:v>-0.375</c:v>
                </c:pt>
                <c:pt idx="23691">
                  <c:v>-0.375</c:v>
                </c:pt>
                <c:pt idx="23692">
                  <c:v>-0.375</c:v>
                </c:pt>
                <c:pt idx="23693">
                  <c:v>-0.375</c:v>
                </c:pt>
                <c:pt idx="23694">
                  <c:v>-0.375</c:v>
                </c:pt>
                <c:pt idx="23695">
                  <c:v>-0.375</c:v>
                </c:pt>
                <c:pt idx="23696">
                  <c:v>-0.375</c:v>
                </c:pt>
                <c:pt idx="23697">
                  <c:v>-0.375</c:v>
                </c:pt>
                <c:pt idx="23698">
                  <c:v>-0.375</c:v>
                </c:pt>
                <c:pt idx="23699">
                  <c:v>-0.375</c:v>
                </c:pt>
                <c:pt idx="23700">
                  <c:v>-0.375</c:v>
                </c:pt>
                <c:pt idx="23701">
                  <c:v>-0.375</c:v>
                </c:pt>
                <c:pt idx="23702">
                  <c:v>-0.375</c:v>
                </c:pt>
                <c:pt idx="23703">
                  <c:v>-0.375</c:v>
                </c:pt>
                <c:pt idx="23704">
                  <c:v>-0.375</c:v>
                </c:pt>
                <c:pt idx="23705">
                  <c:v>-0.375</c:v>
                </c:pt>
                <c:pt idx="23706">
                  <c:v>-0.375</c:v>
                </c:pt>
                <c:pt idx="23707">
                  <c:v>-0.375</c:v>
                </c:pt>
                <c:pt idx="23708">
                  <c:v>-0.375</c:v>
                </c:pt>
                <c:pt idx="23709">
                  <c:v>-0.375</c:v>
                </c:pt>
                <c:pt idx="23710">
                  <c:v>-0.375</c:v>
                </c:pt>
                <c:pt idx="23711">
                  <c:v>-0.375</c:v>
                </c:pt>
                <c:pt idx="23712">
                  <c:v>-0.375</c:v>
                </c:pt>
                <c:pt idx="23713">
                  <c:v>-0.375</c:v>
                </c:pt>
                <c:pt idx="23714">
                  <c:v>-0.375</c:v>
                </c:pt>
                <c:pt idx="23715">
                  <c:v>-0.375</c:v>
                </c:pt>
                <c:pt idx="23716">
                  <c:v>-0.375</c:v>
                </c:pt>
                <c:pt idx="23717">
                  <c:v>-0.375</c:v>
                </c:pt>
                <c:pt idx="23718">
                  <c:v>-0.375</c:v>
                </c:pt>
                <c:pt idx="23719">
                  <c:v>-0.375</c:v>
                </c:pt>
                <c:pt idx="23720">
                  <c:v>-0.375</c:v>
                </c:pt>
                <c:pt idx="23721">
                  <c:v>-0.375</c:v>
                </c:pt>
                <c:pt idx="23722">
                  <c:v>-0.375</c:v>
                </c:pt>
                <c:pt idx="23723">
                  <c:v>-0.375</c:v>
                </c:pt>
                <c:pt idx="23724">
                  <c:v>-0.375</c:v>
                </c:pt>
                <c:pt idx="23725">
                  <c:v>-0.375</c:v>
                </c:pt>
                <c:pt idx="23726">
                  <c:v>-0.375</c:v>
                </c:pt>
                <c:pt idx="23727">
                  <c:v>-0.375</c:v>
                </c:pt>
                <c:pt idx="23728">
                  <c:v>-0.375</c:v>
                </c:pt>
                <c:pt idx="23729">
                  <c:v>-0.375</c:v>
                </c:pt>
                <c:pt idx="23730">
                  <c:v>-0.375</c:v>
                </c:pt>
                <c:pt idx="23731">
                  <c:v>-0.375</c:v>
                </c:pt>
                <c:pt idx="23732">
                  <c:v>-0.375</c:v>
                </c:pt>
                <c:pt idx="23733">
                  <c:v>-0.375</c:v>
                </c:pt>
                <c:pt idx="23734">
                  <c:v>-0.375</c:v>
                </c:pt>
                <c:pt idx="23735">
                  <c:v>-0.375</c:v>
                </c:pt>
                <c:pt idx="23736">
                  <c:v>-0.375</c:v>
                </c:pt>
                <c:pt idx="23737">
                  <c:v>-0.375</c:v>
                </c:pt>
                <c:pt idx="23738">
                  <c:v>-0.375</c:v>
                </c:pt>
                <c:pt idx="23739">
                  <c:v>-0.375</c:v>
                </c:pt>
                <c:pt idx="23740">
                  <c:v>-0.375</c:v>
                </c:pt>
                <c:pt idx="23741">
                  <c:v>-0.375</c:v>
                </c:pt>
                <c:pt idx="23742">
                  <c:v>-0.375</c:v>
                </c:pt>
                <c:pt idx="23743">
                  <c:v>-0.375</c:v>
                </c:pt>
                <c:pt idx="23744">
                  <c:v>-0.375</c:v>
                </c:pt>
                <c:pt idx="23745">
                  <c:v>-0.375</c:v>
                </c:pt>
                <c:pt idx="23746">
                  <c:v>-0.375</c:v>
                </c:pt>
                <c:pt idx="23747">
                  <c:v>-0.375</c:v>
                </c:pt>
                <c:pt idx="23748">
                  <c:v>-0.375</c:v>
                </c:pt>
                <c:pt idx="23749">
                  <c:v>-0.375</c:v>
                </c:pt>
                <c:pt idx="23750">
                  <c:v>-0.375</c:v>
                </c:pt>
                <c:pt idx="23751">
                  <c:v>-0.375</c:v>
                </c:pt>
                <c:pt idx="23752">
                  <c:v>-0.375</c:v>
                </c:pt>
                <c:pt idx="23753">
                  <c:v>-0.375</c:v>
                </c:pt>
                <c:pt idx="23754">
                  <c:v>-0.375</c:v>
                </c:pt>
                <c:pt idx="23755">
                  <c:v>-0.375</c:v>
                </c:pt>
                <c:pt idx="23756">
                  <c:v>-0.375</c:v>
                </c:pt>
                <c:pt idx="23757">
                  <c:v>-0.375</c:v>
                </c:pt>
                <c:pt idx="23758">
                  <c:v>-0.375</c:v>
                </c:pt>
                <c:pt idx="23759">
                  <c:v>-0.375</c:v>
                </c:pt>
                <c:pt idx="23760">
                  <c:v>-0.375</c:v>
                </c:pt>
                <c:pt idx="23761">
                  <c:v>-0.375</c:v>
                </c:pt>
                <c:pt idx="23762">
                  <c:v>-0.375</c:v>
                </c:pt>
                <c:pt idx="23763">
                  <c:v>-0.375</c:v>
                </c:pt>
                <c:pt idx="23764">
                  <c:v>-0.375</c:v>
                </c:pt>
                <c:pt idx="23765">
                  <c:v>-0.375</c:v>
                </c:pt>
                <c:pt idx="23766">
                  <c:v>-0.375</c:v>
                </c:pt>
                <c:pt idx="23767">
                  <c:v>-0.375</c:v>
                </c:pt>
                <c:pt idx="23768">
                  <c:v>-0.375</c:v>
                </c:pt>
                <c:pt idx="23769">
                  <c:v>-0.375</c:v>
                </c:pt>
                <c:pt idx="23770">
                  <c:v>-0.375</c:v>
                </c:pt>
                <c:pt idx="23771">
                  <c:v>-0.375</c:v>
                </c:pt>
                <c:pt idx="23772">
                  <c:v>-0.375</c:v>
                </c:pt>
                <c:pt idx="23773">
                  <c:v>-0.375</c:v>
                </c:pt>
                <c:pt idx="23774">
                  <c:v>-0.375</c:v>
                </c:pt>
                <c:pt idx="23775">
                  <c:v>-0.375</c:v>
                </c:pt>
                <c:pt idx="23776">
                  <c:v>-0.375</c:v>
                </c:pt>
                <c:pt idx="23777">
                  <c:v>-0.375</c:v>
                </c:pt>
                <c:pt idx="23778">
                  <c:v>-0.312</c:v>
                </c:pt>
                <c:pt idx="23779">
                  <c:v>-0.312</c:v>
                </c:pt>
                <c:pt idx="23780">
                  <c:v>-0.375</c:v>
                </c:pt>
                <c:pt idx="23781">
                  <c:v>-0.375</c:v>
                </c:pt>
                <c:pt idx="23782">
                  <c:v>-0.375</c:v>
                </c:pt>
                <c:pt idx="23783">
                  <c:v>-0.375</c:v>
                </c:pt>
                <c:pt idx="23784">
                  <c:v>-0.375</c:v>
                </c:pt>
                <c:pt idx="23785">
                  <c:v>-0.312</c:v>
                </c:pt>
                <c:pt idx="23786">
                  <c:v>-0.375</c:v>
                </c:pt>
                <c:pt idx="23787">
                  <c:v>-0.375</c:v>
                </c:pt>
                <c:pt idx="23788">
                  <c:v>-0.375</c:v>
                </c:pt>
                <c:pt idx="23789">
                  <c:v>-0.312</c:v>
                </c:pt>
                <c:pt idx="23790">
                  <c:v>-0.375</c:v>
                </c:pt>
                <c:pt idx="23791">
                  <c:v>-0.375</c:v>
                </c:pt>
                <c:pt idx="23792">
                  <c:v>-0.375</c:v>
                </c:pt>
                <c:pt idx="23793">
                  <c:v>-0.375</c:v>
                </c:pt>
                <c:pt idx="23794">
                  <c:v>-0.375</c:v>
                </c:pt>
                <c:pt idx="23795">
                  <c:v>-0.375</c:v>
                </c:pt>
                <c:pt idx="23796">
                  <c:v>-0.375</c:v>
                </c:pt>
                <c:pt idx="23797">
                  <c:v>-0.312</c:v>
                </c:pt>
                <c:pt idx="23798">
                  <c:v>-0.375</c:v>
                </c:pt>
                <c:pt idx="23799">
                  <c:v>-0.375</c:v>
                </c:pt>
                <c:pt idx="23800">
                  <c:v>-0.375</c:v>
                </c:pt>
                <c:pt idx="23801">
                  <c:v>-0.375</c:v>
                </c:pt>
                <c:pt idx="23802">
                  <c:v>-0.375</c:v>
                </c:pt>
                <c:pt idx="23803">
                  <c:v>-0.375</c:v>
                </c:pt>
                <c:pt idx="23804">
                  <c:v>-0.375</c:v>
                </c:pt>
                <c:pt idx="23805">
                  <c:v>-0.375</c:v>
                </c:pt>
                <c:pt idx="23806">
                  <c:v>-0.375</c:v>
                </c:pt>
                <c:pt idx="23807">
                  <c:v>-0.375</c:v>
                </c:pt>
                <c:pt idx="23808">
                  <c:v>-0.375</c:v>
                </c:pt>
                <c:pt idx="23809">
                  <c:v>-0.375</c:v>
                </c:pt>
                <c:pt idx="23810">
                  <c:v>-0.375</c:v>
                </c:pt>
                <c:pt idx="23811">
                  <c:v>-0.375</c:v>
                </c:pt>
                <c:pt idx="23812">
                  <c:v>-0.375</c:v>
                </c:pt>
                <c:pt idx="23813">
                  <c:v>-0.375</c:v>
                </c:pt>
                <c:pt idx="23814">
                  <c:v>-0.375</c:v>
                </c:pt>
                <c:pt idx="23815">
                  <c:v>-0.375</c:v>
                </c:pt>
                <c:pt idx="23816">
                  <c:v>-0.375</c:v>
                </c:pt>
                <c:pt idx="23817">
                  <c:v>-0.375</c:v>
                </c:pt>
                <c:pt idx="23818">
                  <c:v>-0.375</c:v>
                </c:pt>
                <c:pt idx="23819">
                  <c:v>-0.375</c:v>
                </c:pt>
                <c:pt idx="23820">
                  <c:v>-0.375</c:v>
                </c:pt>
                <c:pt idx="23821">
                  <c:v>-0.375</c:v>
                </c:pt>
                <c:pt idx="23822">
                  <c:v>-0.375</c:v>
                </c:pt>
                <c:pt idx="23823">
                  <c:v>-0.312</c:v>
                </c:pt>
                <c:pt idx="23824">
                  <c:v>-0.375</c:v>
                </c:pt>
                <c:pt idx="23825">
                  <c:v>-0.375</c:v>
                </c:pt>
                <c:pt idx="23826">
                  <c:v>-0.375</c:v>
                </c:pt>
                <c:pt idx="23827">
                  <c:v>-0.375</c:v>
                </c:pt>
                <c:pt idx="23828">
                  <c:v>-0.375</c:v>
                </c:pt>
                <c:pt idx="23829">
                  <c:v>-0.375</c:v>
                </c:pt>
                <c:pt idx="23830">
                  <c:v>-0.375</c:v>
                </c:pt>
                <c:pt idx="23831">
                  <c:v>-0.375</c:v>
                </c:pt>
                <c:pt idx="23832">
                  <c:v>-0.312</c:v>
                </c:pt>
                <c:pt idx="23833">
                  <c:v>-0.312</c:v>
                </c:pt>
                <c:pt idx="23834">
                  <c:v>-0.375</c:v>
                </c:pt>
                <c:pt idx="23835">
                  <c:v>-0.312</c:v>
                </c:pt>
                <c:pt idx="23836">
                  <c:v>-0.312</c:v>
                </c:pt>
                <c:pt idx="23837">
                  <c:v>-0.375</c:v>
                </c:pt>
                <c:pt idx="23838">
                  <c:v>-0.375</c:v>
                </c:pt>
                <c:pt idx="23839">
                  <c:v>-0.375</c:v>
                </c:pt>
                <c:pt idx="23840">
                  <c:v>-0.375</c:v>
                </c:pt>
                <c:pt idx="23841">
                  <c:v>-0.312</c:v>
                </c:pt>
                <c:pt idx="23842">
                  <c:v>-0.375</c:v>
                </c:pt>
                <c:pt idx="23843">
                  <c:v>-0.375</c:v>
                </c:pt>
                <c:pt idx="23844">
                  <c:v>-0.375</c:v>
                </c:pt>
                <c:pt idx="23845">
                  <c:v>-0.375</c:v>
                </c:pt>
                <c:pt idx="23846">
                  <c:v>-0.375</c:v>
                </c:pt>
                <c:pt idx="23847">
                  <c:v>-0.375</c:v>
                </c:pt>
                <c:pt idx="23848">
                  <c:v>-0.375</c:v>
                </c:pt>
                <c:pt idx="23849">
                  <c:v>-0.375</c:v>
                </c:pt>
                <c:pt idx="23850">
                  <c:v>-0.375</c:v>
                </c:pt>
                <c:pt idx="23851">
                  <c:v>-0.375</c:v>
                </c:pt>
                <c:pt idx="23852">
                  <c:v>-0.312</c:v>
                </c:pt>
                <c:pt idx="23853">
                  <c:v>-0.375</c:v>
                </c:pt>
                <c:pt idx="23854">
                  <c:v>-0.375</c:v>
                </c:pt>
                <c:pt idx="23855">
                  <c:v>-0.375</c:v>
                </c:pt>
                <c:pt idx="23856">
                  <c:v>-0.375</c:v>
                </c:pt>
                <c:pt idx="23857">
                  <c:v>-0.375</c:v>
                </c:pt>
                <c:pt idx="23858">
                  <c:v>-0.375</c:v>
                </c:pt>
                <c:pt idx="23859">
                  <c:v>-0.312</c:v>
                </c:pt>
                <c:pt idx="23860">
                  <c:v>-0.375</c:v>
                </c:pt>
                <c:pt idx="23861">
                  <c:v>-0.312</c:v>
                </c:pt>
                <c:pt idx="23862">
                  <c:v>-0.375</c:v>
                </c:pt>
                <c:pt idx="23863">
                  <c:v>-0.312</c:v>
                </c:pt>
                <c:pt idx="23864">
                  <c:v>-0.375</c:v>
                </c:pt>
                <c:pt idx="23865">
                  <c:v>-0.375</c:v>
                </c:pt>
                <c:pt idx="23866">
                  <c:v>-0.375</c:v>
                </c:pt>
                <c:pt idx="23867">
                  <c:v>-0.375</c:v>
                </c:pt>
                <c:pt idx="23868">
                  <c:v>-0.375</c:v>
                </c:pt>
                <c:pt idx="23869">
                  <c:v>-0.375</c:v>
                </c:pt>
                <c:pt idx="23870">
                  <c:v>-0.312</c:v>
                </c:pt>
                <c:pt idx="23871">
                  <c:v>-0.375</c:v>
                </c:pt>
                <c:pt idx="23872">
                  <c:v>-0.375</c:v>
                </c:pt>
                <c:pt idx="23873">
                  <c:v>-0.312</c:v>
                </c:pt>
                <c:pt idx="23874">
                  <c:v>-0.375</c:v>
                </c:pt>
                <c:pt idx="23875">
                  <c:v>-0.312</c:v>
                </c:pt>
                <c:pt idx="23876">
                  <c:v>-0.312</c:v>
                </c:pt>
                <c:pt idx="23877">
                  <c:v>-0.312</c:v>
                </c:pt>
                <c:pt idx="23878">
                  <c:v>-0.312</c:v>
                </c:pt>
                <c:pt idx="23879">
                  <c:v>-0.312</c:v>
                </c:pt>
                <c:pt idx="23880">
                  <c:v>-0.312</c:v>
                </c:pt>
                <c:pt idx="23881">
                  <c:v>-0.312</c:v>
                </c:pt>
                <c:pt idx="23882">
                  <c:v>-0.375</c:v>
                </c:pt>
                <c:pt idx="23883">
                  <c:v>-0.312</c:v>
                </c:pt>
                <c:pt idx="23884">
                  <c:v>-0.312</c:v>
                </c:pt>
                <c:pt idx="23885">
                  <c:v>-0.375</c:v>
                </c:pt>
                <c:pt idx="23886">
                  <c:v>-0.312</c:v>
                </c:pt>
                <c:pt idx="23887">
                  <c:v>-0.312</c:v>
                </c:pt>
                <c:pt idx="23888">
                  <c:v>-0.312</c:v>
                </c:pt>
                <c:pt idx="23889">
                  <c:v>-0.312</c:v>
                </c:pt>
                <c:pt idx="23890">
                  <c:v>-0.312</c:v>
                </c:pt>
                <c:pt idx="23891">
                  <c:v>-0.375</c:v>
                </c:pt>
                <c:pt idx="23892">
                  <c:v>-0.312</c:v>
                </c:pt>
                <c:pt idx="23893">
                  <c:v>-0.312</c:v>
                </c:pt>
                <c:pt idx="23894">
                  <c:v>-0.375</c:v>
                </c:pt>
                <c:pt idx="23895">
                  <c:v>-0.375</c:v>
                </c:pt>
                <c:pt idx="23896">
                  <c:v>-0.312</c:v>
                </c:pt>
                <c:pt idx="23897">
                  <c:v>-0.312</c:v>
                </c:pt>
                <c:pt idx="23898">
                  <c:v>-0.312</c:v>
                </c:pt>
                <c:pt idx="23899">
                  <c:v>-0.312</c:v>
                </c:pt>
                <c:pt idx="23900">
                  <c:v>-0.312</c:v>
                </c:pt>
                <c:pt idx="23901">
                  <c:v>-0.312</c:v>
                </c:pt>
                <c:pt idx="23902">
                  <c:v>-0.312</c:v>
                </c:pt>
                <c:pt idx="23903">
                  <c:v>-0.312</c:v>
                </c:pt>
                <c:pt idx="23904">
                  <c:v>-0.312</c:v>
                </c:pt>
                <c:pt idx="23905">
                  <c:v>-0.312</c:v>
                </c:pt>
                <c:pt idx="23906">
                  <c:v>-0.312</c:v>
                </c:pt>
                <c:pt idx="23907">
                  <c:v>-0.312</c:v>
                </c:pt>
                <c:pt idx="23908">
                  <c:v>-0.312</c:v>
                </c:pt>
                <c:pt idx="23909">
                  <c:v>-0.312</c:v>
                </c:pt>
                <c:pt idx="23910">
                  <c:v>-0.312</c:v>
                </c:pt>
                <c:pt idx="23911">
                  <c:v>-0.312</c:v>
                </c:pt>
                <c:pt idx="23912">
                  <c:v>-0.312</c:v>
                </c:pt>
                <c:pt idx="23913">
                  <c:v>-0.312</c:v>
                </c:pt>
                <c:pt idx="23914">
                  <c:v>-0.312</c:v>
                </c:pt>
                <c:pt idx="23915">
                  <c:v>-0.312</c:v>
                </c:pt>
                <c:pt idx="23916">
                  <c:v>-0.312</c:v>
                </c:pt>
                <c:pt idx="23917">
                  <c:v>-0.312</c:v>
                </c:pt>
                <c:pt idx="23918">
                  <c:v>-0.312</c:v>
                </c:pt>
                <c:pt idx="23919">
                  <c:v>-0.312</c:v>
                </c:pt>
                <c:pt idx="23920">
                  <c:v>-0.312</c:v>
                </c:pt>
                <c:pt idx="23921">
                  <c:v>-0.312</c:v>
                </c:pt>
                <c:pt idx="23922">
                  <c:v>-0.312</c:v>
                </c:pt>
                <c:pt idx="23923">
                  <c:v>-0.312</c:v>
                </c:pt>
                <c:pt idx="23924">
                  <c:v>-0.25</c:v>
                </c:pt>
                <c:pt idx="23925">
                  <c:v>-0.312</c:v>
                </c:pt>
                <c:pt idx="23926">
                  <c:v>-0.312</c:v>
                </c:pt>
                <c:pt idx="23927">
                  <c:v>-0.312</c:v>
                </c:pt>
                <c:pt idx="23928">
                  <c:v>-0.25</c:v>
                </c:pt>
                <c:pt idx="23929">
                  <c:v>-0.312</c:v>
                </c:pt>
                <c:pt idx="23930">
                  <c:v>-0.312</c:v>
                </c:pt>
                <c:pt idx="23931">
                  <c:v>-0.312</c:v>
                </c:pt>
                <c:pt idx="23932">
                  <c:v>-0.25</c:v>
                </c:pt>
                <c:pt idx="23933">
                  <c:v>-0.312</c:v>
                </c:pt>
                <c:pt idx="23934">
                  <c:v>-0.25</c:v>
                </c:pt>
                <c:pt idx="23935">
                  <c:v>-0.25</c:v>
                </c:pt>
                <c:pt idx="23936">
                  <c:v>-0.25</c:v>
                </c:pt>
                <c:pt idx="23937">
                  <c:v>-0.25</c:v>
                </c:pt>
                <c:pt idx="23938">
                  <c:v>-0.312</c:v>
                </c:pt>
                <c:pt idx="23939">
                  <c:v>-0.312</c:v>
                </c:pt>
                <c:pt idx="23940">
                  <c:v>-0.312</c:v>
                </c:pt>
                <c:pt idx="23941">
                  <c:v>-0.25</c:v>
                </c:pt>
                <c:pt idx="23942">
                  <c:v>-0.25</c:v>
                </c:pt>
                <c:pt idx="23943">
                  <c:v>-0.25</c:v>
                </c:pt>
                <c:pt idx="23944">
                  <c:v>-0.312</c:v>
                </c:pt>
                <c:pt idx="23945">
                  <c:v>-0.25</c:v>
                </c:pt>
                <c:pt idx="23946">
                  <c:v>-0.25</c:v>
                </c:pt>
                <c:pt idx="23947">
                  <c:v>-0.312</c:v>
                </c:pt>
                <c:pt idx="23948">
                  <c:v>-0.25</c:v>
                </c:pt>
                <c:pt idx="23949">
                  <c:v>-0.312</c:v>
                </c:pt>
                <c:pt idx="23950">
                  <c:v>-0.25</c:v>
                </c:pt>
                <c:pt idx="23951">
                  <c:v>-0.312</c:v>
                </c:pt>
                <c:pt idx="23952">
                  <c:v>-0.312</c:v>
                </c:pt>
                <c:pt idx="23953">
                  <c:v>-0.312</c:v>
                </c:pt>
                <c:pt idx="23954">
                  <c:v>-0.312</c:v>
                </c:pt>
                <c:pt idx="23955">
                  <c:v>-0.312</c:v>
                </c:pt>
                <c:pt idx="23956">
                  <c:v>-0.312</c:v>
                </c:pt>
                <c:pt idx="23957">
                  <c:v>-0.312</c:v>
                </c:pt>
                <c:pt idx="23958">
                  <c:v>-0.312</c:v>
                </c:pt>
                <c:pt idx="23959">
                  <c:v>-0.312</c:v>
                </c:pt>
                <c:pt idx="23960">
                  <c:v>-0.312</c:v>
                </c:pt>
                <c:pt idx="23961">
                  <c:v>-0.312</c:v>
                </c:pt>
                <c:pt idx="23962">
                  <c:v>-0.312</c:v>
                </c:pt>
                <c:pt idx="23963">
                  <c:v>-0.312</c:v>
                </c:pt>
                <c:pt idx="23964">
                  <c:v>-0.312</c:v>
                </c:pt>
                <c:pt idx="23965">
                  <c:v>-0.312</c:v>
                </c:pt>
                <c:pt idx="23966">
                  <c:v>-0.312</c:v>
                </c:pt>
                <c:pt idx="23967">
                  <c:v>-0.312</c:v>
                </c:pt>
                <c:pt idx="23968">
                  <c:v>-0.312</c:v>
                </c:pt>
                <c:pt idx="23969">
                  <c:v>-0.25</c:v>
                </c:pt>
                <c:pt idx="23970">
                  <c:v>-0.312</c:v>
                </c:pt>
                <c:pt idx="23971">
                  <c:v>-0.312</c:v>
                </c:pt>
                <c:pt idx="23972">
                  <c:v>-0.312</c:v>
                </c:pt>
                <c:pt idx="23973">
                  <c:v>-0.312</c:v>
                </c:pt>
                <c:pt idx="23974">
                  <c:v>-0.312</c:v>
                </c:pt>
                <c:pt idx="23975">
                  <c:v>-0.312</c:v>
                </c:pt>
                <c:pt idx="23976">
                  <c:v>-0.312</c:v>
                </c:pt>
                <c:pt idx="23977">
                  <c:v>-0.312</c:v>
                </c:pt>
                <c:pt idx="23978">
                  <c:v>-0.25</c:v>
                </c:pt>
                <c:pt idx="23979">
                  <c:v>-0.312</c:v>
                </c:pt>
                <c:pt idx="23980">
                  <c:v>-0.25</c:v>
                </c:pt>
                <c:pt idx="23981">
                  <c:v>-0.25</c:v>
                </c:pt>
                <c:pt idx="23982">
                  <c:v>-0.312</c:v>
                </c:pt>
                <c:pt idx="23983">
                  <c:v>-0.25</c:v>
                </c:pt>
                <c:pt idx="23984">
                  <c:v>-0.312</c:v>
                </c:pt>
                <c:pt idx="23985">
                  <c:v>-0.25</c:v>
                </c:pt>
                <c:pt idx="23986">
                  <c:v>-0.312</c:v>
                </c:pt>
                <c:pt idx="23987">
                  <c:v>-0.25</c:v>
                </c:pt>
                <c:pt idx="23988">
                  <c:v>-0.25</c:v>
                </c:pt>
                <c:pt idx="23989">
                  <c:v>-0.25</c:v>
                </c:pt>
                <c:pt idx="23990">
                  <c:v>-0.25</c:v>
                </c:pt>
                <c:pt idx="23991">
                  <c:v>-0.25</c:v>
                </c:pt>
                <c:pt idx="23992">
                  <c:v>-0.25</c:v>
                </c:pt>
                <c:pt idx="23993">
                  <c:v>-0.25</c:v>
                </c:pt>
                <c:pt idx="23994">
                  <c:v>-0.312</c:v>
                </c:pt>
                <c:pt idx="23995">
                  <c:v>-0.25</c:v>
                </c:pt>
                <c:pt idx="23996">
                  <c:v>-0.25</c:v>
                </c:pt>
                <c:pt idx="23997">
                  <c:v>-0.25</c:v>
                </c:pt>
                <c:pt idx="23998">
                  <c:v>-0.25</c:v>
                </c:pt>
                <c:pt idx="23999">
                  <c:v>-0.25</c:v>
                </c:pt>
                <c:pt idx="24000">
                  <c:v>-0.25</c:v>
                </c:pt>
                <c:pt idx="24001">
                  <c:v>-0.25</c:v>
                </c:pt>
                <c:pt idx="24002">
                  <c:v>-0.25</c:v>
                </c:pt>
                <c:pt idx="24003">
                  <c:v>-0.25</c:v>
                </c:pt>
                <c:pt idx="24004">
                  <c:v>-0.25</c:v>
                </c:pt>
                <c:pt idx="24005">
                  <c:v>-0.25</c:v>
                </c:pt>
                <c:pt idx="24006">
                  <c:v>-0.25</c:v>
                </c:pt>
                <c:pt idx="24007">
                  <c:v>-0.25</c:v>
                </c:pt>
                <c:pt idx="24008">
                  <c:v>-0.25</c:v>
                </c:pt>
                <c:pt idx="24009">
                  <c:v>-0.25</c:v>
                </c:pt>
                <c:pt idx="24010">
                  <c:v>-0.25</c:v>
                </c:pt>
                <c:pt idx="24011">
                  <c:v>-0.25</c:v>
                </c:pt>
                <c:pt idx="24012">
                  <c:v>-0.25</c:v>
                </c:pt>
                <c:pt idx="24013">
                  <c:v>-0.25</c:v>
                </c:pt>
                <c:pt idx="24014">
                  <c:v>-0.25</c:v>
                </c:pt>
                <c:pt idx="24015">
                  <c:v>-0.25</c:v>
                </c:pt>
                <c:pt idx="24016">
                  <c:v>-0.25</c:v>
                </c:pt>
                <c:pt idx="24017">
                  <c:v>-0.25</c:v>
                </c:pt>
                <c:pt idx="24018">
                  <c:v>-0.25</c:v>
                </c:pt>
                <c:pt idx="24019">
                  <c:v>-0.25</c:v>
                </c:pt>
                <c:pt idx="24020">
                  <c:v>-0.25</c:v>
                </c:pt>
                <c:pt idx="24021">
                  <c:v>-0.312</c:v>
                </c:pt>
                <c:pt idx="24022">
                  <c:v>-0.312</c:v>
                </c:pt>
                <c:pt idx="24023">
                  <c:v>-0.25</c:v>
                </c:pt>
                <c:pt idx="24024">
                  <c:v>-0.312</c:v>
                </c:pt>
                <c:pt idx="24025">
                  <c:v>-0.25</c:v>
                </c:pt>
                <c:pt idx="24026">
                  <c:v>-0.25</c:v>
                </c:pt>
                <c:pt idx="24027">
                  <c:v>-0.312</c:v>
                </c:pt>
                <c:pt idx="24028">
                  <c:v>-0.312</c:v>
                </c:pt>
                <c:pt idx="24029">
                  <c:v>-0.312</c:v>
                </c:pt>
                <c:pt idx="24030">
                  <c:v>-0.25</c:v>
                </c:pt>
                <c:pt idx="24031">
                  <c:v>-0.312</c:v>
                </c:pt>
                <c:pt idx="24032">
                  <c:v>-0.25</c:v>
                </c:pt>
                <c:pt idx="24033">
                  <c:v>-0.25</c:v>
                </c:pt>
                <c:pt idx="24034">
                  <c:v>-0.25</c:v>
                </c:pt>
                <c:pt idx="24035">
                  <c:v>-0.25</c:v>
                </c:pt>
                <c:pt idx="24036">
                  <c:v>-0.312</c:v>
                </c:pt>
                <c:pt idx="24037">
                  <c:v>-0.25</c:v>
                </c:pt>
                <c:pt idx="24038">
                  <c:v>-0.312</c:v>
                </c:pt>
                <c:pt idx="24039">
                  <c:v>-0.312</c:v>
                </c:pt>
                <c:pt idx="24040">
                  <c:v>-0.312</c:v>
                </c:pt>
                <c:pt idx="24041">
                  <c:v>-0.25</c:v>
                </c:pt>
                <c:pt idx="24042">
                  <c:v>-0.312</c:v>
                </c:pt>
                <c:pt idx="24043">
                  <c:v>-0.312</c:v>
                </c:pt>
                <c:pt idx="24044">
                  <c:v>-0.312</c:v>
                </c:pt>
                <c:pt idx="24045">
                  <c:v>-0.312</c:v>
                </c:pt>
                <c:pt idx="24046">
                  <c:v>-0.312</c:v>
                </c:pt>
                <c:pt idx="24047">
                  <c:v>-0.312</c:v>
                </c:pt>
                <c:pt idx="24048">
                  <c:v>-0.312</c:v>
                </c:pt>
                <c:pt idx="24049">
                  <c:v>-0.312</c:v>
                </c:pt>
                <c:pt idx="24050">
                  <c:v>-0.312</c:v>
                </c:pt>
                <c:pt idx="24051">
                  <c:v>-0.312</c:v>
                </c:pt>
                <c:pt idx="24052">
                  <c:v>-0.312</c:v>
                </c:pt>
                <c:pt idx="24053">
                  <c:v>-0.312</c:v>
                </c:pt>
                <c:pt idx="24054">
                  <c:v>-0.312</c:v>
                </c:pt>
                <c:pt idx="24055">
                  <c:v>-0.25</c:v>
                </c:pt>
                <c:pt idx="24056">
                  <c:v>-0.312</c:v>
                </c:pt>
                <c:pt idx="24057">
                  <c:v>-0.25</c:v>
                </c:pt>
                <c:pt idx="24058">
                  <c:v>-0.312</c:v>
                </c:pt>
                <c:pt idx="24059">
                  <c:v>-0.312</c:v>
                </c:pt>
                <c:pt idx="24060">
                  <c:v>-0.25</c:v>
                </c:pt>
                <c:pt idx="24061">
                  <c:v>-0.25</c:v>
                </c:pt>
                <c:pt idx="24062">
                  <c:v>-0.312</c:v>
                </c:pt>
                <c:pt idx="24063">
                  <c:v>-0.312</c:v>
                </c:pt>
                <c:pt idx="24064">
                  <c:v>-0.25</c:v>
                </c:pt>
                <c:pt idx="24065">
                  <c:v>-0.25</c:v>
                </c:pt>
                <c:pt idx="24066">
                  <c:v>-0.25</c:v>
                </c:pt>
                <c:pt idx="24067">
                  <c:v>-0.312</c:v>
                </c:pt>
                <c:pt idx="24068">
                  <c:v>-0.312</c:v>
                </c:pt>
                <c:pt idx="24069">
                  <c:v>-0.25</c:v>
                </c:pt>
                <c:pt idx="24070">
                  <c:v>-0.25</c:v>
                </c:pt>
                <c:pt idx="24071">
                  <c:v>-0.312</c:v>
                </c:pt>
                <c:pt idx="24072">
                  <c:v>-0.312</c:v>
                </c:pt>
                <c:pt idx="24073">
                  <c:v>-0.25</c:v>
                </c:pt>
                <c:pt idx="24074">
                  <c:v>-0.312</c:v>
                </c:pt>
                <c:pt idx="24075">
                  <c:v>-0.312</c:v>
                </c:pt>
                <c:pt idx="24076">
                  <c:v>-0.312</c:v>
                </c:pt>
                <c:pt idx="24077">
                  <c:v>-0.312</c:v>
                </c:pt>
                <c:pt idx="24078">
                  <c:v>-0.312</c:v>
                </c:pt>
                <c:pt idx="24079">
                  <c:v>-0.312</c:v>
                </c:pt>
                <c:pt idx="24080">
                  <c:v>-0.312</c:v>
                </c:pt>
                <c:pt idx="24081">
                  <c:v>-0.312</c:v>
                </c:pt>
                <c:pt idx="24082">
                  <c:v>-0.312</c:v>
                </c:pt>
                <c:pt idx="24083">
                  <c:v>-0.312</c:v>
                </c:pt>
                <c:pt idx="24084">
                  <c:v>-0.312</c:v>
                </c:pt>
                <c:pt idx="24085">
                  <c:v>-0.312</c:v>
                </c:pt>
                <c:pt idx="24086">
                  <c:v>-0.312</c:v>
                </c:pt>
                <c:pt idx="24087">
                  <c:v>-0.312</c:v>
                </c:pt>
                <c:pt idx="24088">
                  <c:v>-0.312</c:v>
                </c:pt>
                <c:pt idx="24089">
                  <c:v>-0.312</c:v>
                </c:pt>
                <c:pt idx="24090">
                  <c:v>-0.312</c:v>
                </c:pt>
                <c:pt idx="24091">
                  <c:v>-0.312</c:v>
                </c:pt>
                <c:pt idx="24092">
                  <c:v>-0.312</c:v>
                </c:pt>
                <c:pt idx="24093">
                  <c:v>-0.312</c:v>
                </c:pt>
                <c:pt idx="24094">
                  <c:v>-0.312</c:v>
                </c:pt>
                <c:pt idx="24095">
                  <c:v>-0.312</c:v>
                </c:pt>
                <c:pt idx="24096">
                  <c:v>-0.312</c:v>
                </c:pt>
                <c:pt idx="24097">
                  <c:v>-0.312</c:v>
                </c:pt>
                <c:pt idx="24098">
                  <c:v>-0.312</c:v>
                </c:pt>
                <c:pt idx="24099">
                  <c:v>-0.312</c:v>
                </c:pt>
                <c:pt idx="24100">
                  <c:v>-0.312</c:v>
                </c:pt>
                <c:pt idx="24101">
                  <c:v>-0.312</c:v>
                </c:pt>
                <c:pt idx="24102">
                  <c:v>-0.312</c:v>
                </c:pt>
                <c:pt idx="24103">
                  <c:v>-0.312</c:v>
                </c:pt>
                <c:pt idx="24104">
                  <c:v>-0.312</c:v>
                </c:pt>
                <c:pt idx="24105">
                  <c:v>-0.312</c:v>
                </c:pt>
                <c:pt idx="24106">
                  <c:v>-0.312</c:v>
                </c:pt>
                <c:pt idx="24107">
                  <c:v>-0.312</c:v>
                </c:pt>
                <c:pt idx="24108">
                  <c:v>-0.312</c:v>
                </c:pt>
                <c:pt idx="24109">
                  <c:v>-0.312</c:v>
                </c:pt>
                <c:pt idx="24110">
                  <c:v>-0.312</c:v>
                </c:pt>
                <c:pt idx="24111">
                  <c:v>-0.312</c:v>
                </c:pt>
                <c:pt idx="24112">
                  <c:v>-0.312</c:v>
                </c:pt>
                <c:pt idx="24113">
                  <c:v>-0.312</c:v>
                </c:pt>
                <c:pt idx="24114">
                  <c:v>-0.312</c:v>
                </c:pt>
                <c:pt idx="24115">
                  <c:v>-0.312</c:v>
                </c:pt>
                <c:pt idx="24116">
                  <c:v>-0.25</c:v>
                </c:pt>
                <c:pt idx="24117">
                  <c:v>-0.312</c:v>
                </c:pt>
                <c:pt idx="24118">
                  <c:v>-0.25</c:v>
                </c:pt>
                <c:pt idx="24119">
                  <c:v>-0.312</c:v>
                </c:pt>
                <c:pt idx="24120">
                  <c:v>-0.25</c:v>
                </c:pt>
                <c:pt idx="24121">
                  <c:v>-0.312</c:v>
                </c:pt>
                <c:pt idx="24122">
                  <c:v>-0.312</c:v>
                </c:pt>
                <c:pt idx="24123">
                  <c:v>-0.312</c:v>
                </c:pt>
                <c:pt idx="24124">
                  <c:v>-0.25</c:v>
                </c:pt>
                <c:pt idx="24125">
                  <c:v>-0.25</c:v>
                </c:pt>
                <c:pt idx="24126">
                  <c:v>-0.312</c:v>
                </c:pt>
                <c:pt idx="24127">
                  <c:v>-0.25</c:v>
                </c:pt>
                <c:pt idx="24128">
                  <c:v>-0.25</c:v>
                </c:pt>
                <c:pt idx="24129">
                  <c:v>-0.25</c:v>
                </c:pt>
                <c:pt idx="24130">
                  <c:v>-0.25</c:v>
                </c:pt>
                <c:pt idx="24131">
                  <c:v>-0.25</c:v>
                </c:pt>
                <c:pt idx="24132">
                  <c:v>-0.25</c:v>
                </c:pt>
                <c:pt idx="24133">
                  <c:v>-0.25</c:v>
                </c:pt>
                <c:pt idx="24134">
                  <c:v>-0.312</c:v>
                </c:pt>
                <c:pt idx="24135">
                  <c:v>-0.25</c:v>
                </c:pt>
                <c:pt idx="24136">
                  <c:v>-0.25</c:v>
                </c:pt>
                <c:pt idx="24137">
                  <c:v>-0.312</c:v>
                </c:pt>
                <c:pt idx="24138">
                  <c:v>-0.25</c:v>
                </c:pt>
                <c:pt idx="24139">
                  <c:v>-0.25</c:v>
                </c:pt>
                <c:pt idx="24140">
                  <c:v>-0.25</c:v>
                </c:pt>
                <c:pt idx="24141">
                  <c:v>-0.25</c:v>
                </c:pt>
                <c:pt idx="24142">
                  <c:v>-0.25</c:v>
                </c:pt>
                <c:pt idx="24143">
                  <c:v>-0.25</c:v>
                </c:pt>
                <c:pt idx="24144">
                  <c:v>-0.25</c:v>
                </c:pt>
                <c:pt idx="24145">
                  <c:v>-0.25</c:v>
                </c:pt>
                <c:pt idx="24146">
                  <c:v>-0.25</c:v>
                </c:pt>
                <c:pt idx="24147">
                  <c:v>-0.25</c:v>
                </c:pt>
                <c:pt idx="24148">
                  <c:v>-0.25</c:v>
                </c:pt>
                <c:pt idx="24149">
                  <c:v>-0.25</c:v>
                </c:pt>
                <c:pt idx="24150">
                  <c:v>-0.25</c:v>
                </c:pt>
                <c:pt idx="24151">
                  <c:v>-0.25</c:v>
                </c:pt>
                <c:pt idx="24152">
                  <c:v>-0.25</c:v>
                </c:pt>
                <c:pt idx="24153">
                  <c:v>-0.25</c:v>
                </c:pt>
                <c:pt idx="24154">
                  <c:v>-0.25</c:v>
                </c:pt>
                <c:pt idx="24155">
                  <c:v>-0.25</c:v>
                </c:pt>
                <c:pt idx="24156">
                  <c:v>-0.25</c:v>
                </c:pt>
                <c:pt idx="24157">
                  <c:v>-0.25</c:v>
                </c:pt>
                <c:pt idx="24158">
                  <c:v>-0.25</c:v>
                </c:pt>
                <c:pt idx="24159">
                  <c:v>-0.25</c:v>
                </c:pt>
                <c:pt idx="24160">
                  <c:v>-0.25</c:v>
                </c:pt>
                <c:pt idx="24161">
                  <c:v>-0.25</c:v>
                </c:pt>
                <c:pt idx="24162">
                  <c:v>-0.25</c:v>
                </c:pt>
                <c:pt idx="24163">
                  <c:v>-0.25</c:v>
                </c:pt>
                <c:pt idx="24164">
                  <c:v>-0.25</c:v>
                </c:pt>
                <c:pt idx="24165">
                  <c:v>-0.25</c:v>
                </c:pt>
                <c:pt idx="24166">
                  <c:v>-0.25</c:v>
                </c:pt>
                <c:pt idx="24167">
                  <c:v>-0.25</c:v>
                </c:pt>
                <c:pt idx="24168">
                  <c:v>-0.25</c:v>
                </c:pt>
                <c:pt idx="24169">
                  <c:v>-0.25</c:v>
                </c:pt>
                <c:pt idx="24170">
                  <c:v>-0.312</c:v>
                </c:pt>
                <c:pt idx="24171">
                  <c:v>-0.25</c:v>
                </c:pt>
                <c:pt idx="24172">
                  <c:v>-0.25</c:v>
                </c:pt>
                <c:pt idx="24173">
                  <c:v>-0.25</c:v>
                </c:pt>
                <c:pt idx="24174">
                  <c:v>-0.312</c:v>
                </c:pt>
                <c:pt idx="24175">
                  <c:v>-0.25</c:v>
                </c:pt>
                <c:pt idx="24176">
                  <c:v>-0.25</c:v>
                </c:pt>
                <c:pt idx="24177">
                  <c:v>-0.25</c:v>
                </c:pt>
                <c:pt idx="24178">
                  <c:v>-0.25</c:v>
                </c:pt>
                <c:pt idx="24179">
                  <c:v>-0.25</c:v>
                </c:pt>
                <c:pt idx="24180">
                  <c:v>-0.312</c:v>
                </c:pt>
                <c:pt idx="24181">
                  <c:v>-0.25</c:v>
                </c:pt>
                <c:pt idx="24182">
                  <c:v>-0.25</c:v>
                </c:pt>
                <c:pt idx="24183">
                  <c:v>-0.25</c:v>
                </c:pt>
                <c:pt idx="24184">
                  <c:v>-0.312</c:v>
                </c:pt>
                <c:pt idx="24185">
                  <c:v>-0.25</c:v>
                </c:pt>
                <c:pt idx="24186">
                  <c:v>-0.25</c:v>
                </c:pt>
                <c:pt idx="24187">
                  <c:v>-0.25</c:v>
                </c:pt>
                <c:pt idx="24188">
                  <c:v>-0.312</c:v>
                </c:pt>
                <c:pt idx="24189">
                  <c:v>-0.25</c:v>
                </c:pt>
                <c:pt idx="24190">
                  <c:v>-0.312</c:v>
                </c:pt>
                <c:pt idx="24191">
                  <c:v>-0.312</c:v>
                </c:pt>
                <c:pt idx="24192">
                  <c:v>-0.25</c:v>
                </c:pt>
                <c:pt idx="24193">
                  <c:v>-0.312</c:v>
                </c:pt>
                <c:pt idx="24194">
                  <c:v>-0.25</c:v>
                </c:pt>
                <c:pt idx="24195">
                  <c:v>-0.312</c:v>
                </c:pt>
                <c:pt idx="24196">
                  <c:v>-0.25</c:v>
                </c:pt>
                <c:pt idx="24197">
                  <c:v>-0.25</c:v>
                </c:pt>
                <c:pt idx="24198">
                  <c:v>-0.312</c:v>
                </c:pt>
                <c:pt idx="24199">
                  <c:v>-0.312</c:v>
                </c:pt>
                <c:pt idx="24200">
                  <c:v>-0.25</c:v>
                </c:pt>
                <c:pt idx="24201">
                  <c:v>-0.312</c:v>
                </c:pt>
                <c:pt idx="24202">
                  <c:v>-0.312</c:v>
                </c:pt>
                <c:pt idx="24203">
                  <c:v>-0.25</c:v>
                </c:pt>
                <c:pt idx="24204">
                  <c:v>-0.312</c:v>
                </c:pt>
                <c:pt idx="24205">
                  <c:v>-0.312</c:v>
                </c:pt>
                <c:pt idx="24206">
                  <c:v>-0.25</c:v>
                </c:pt>
                <c:pt idx="24207">
                  <c:v>-0.312</c:v>
                </c:pt>
                <c:pt idx="24208">
                  <c:v>-0.312</c:v>
                </c:pt>
                <c:pt idx="24209">
                  <c:v>-0.312</c:v>
                </c:pt>
                <c:pt idx="24210">
                  <c:v>-0.312</c:v>
                </c:pt>
                <c:pt idx="24211">
                  <c:v>-0.312</c:v>
                </c:pt>
                <c:pt idx="24212">
                  <c:v>-0.312</c:v>
                </c:pt>
                <c:pt idx="24213">
                  <c:v>-0.312</c:v>
                </c:pt>
                <c:pt idx="24214">
                  <c:v>-0.25</c:v>
                </c:pt>
                <c:pt idx="24215">
                  <c:v>-0.25</c:v>
                </c:pt>
                <c:pt idx="24216">
                  <c:v>-0.25</c:v>
                </c:pt>
                <c:pt idx="24217">
                  <c:v>-0.312</c:v>
                </c:pt>
                <c:pt idx="24218">
                  <c:v>-0.25</c:v>
                </c:pt>
                <c:pt idx="24219">
                  <c:v>-0.25</c:v>
                </c:pt>
                <c:pt idx="24220">
                  <c:v>-0.312</c:v>
                </c:pt>
                <c:pt idx="24221">
                  <c:v>-0.312</c:v>
                </c:pt>
                <c:pt idx="24222">
                  <c:v>-0.312</c:v>
                </c:pt>
                <c:pt idx="24223">
                  <c:v>-0.25</c:v>
                </c:pt>
                <c:pt idx="24224">
                  <c:v>-0.312</c:v>
                </c:pt>
                <c:pt idx="24225">
                  <c:v>-0.312</c:v>
                </c:pt>
                <c:pt idx="24226">
                  <c:v>-0.312</c:v>
                </c:pt>
                <c:pt idx="24227">
                  <c:v>-0.312</c:v>
                </c:pt>
                <c:pt idx="24228">
                  <c:v>-0.312</c:v>
                </c:pt>
                <c:pt idx="24229">
                  <c:v>-0.312</c:v>
                </c:pt>
                <c:pt idx="24230">
                  <c:v>-0.25</c:v>
                </c:pt>
                <c:pt idx="24231">
                  <c:v>-0.312</c:v>
                </c:pt>
                <c:pt idx="24232">
                  <c:v>-0.312</c:v>
                </c:pt>
                <c:pt idx="24233">
                  <c:v>-0.312</c:v>
                </c:pt>
                <c:pt idx="24234">
                  <c:v>-0.25</c:v>
                </c:pt>
                <c:pt idx="24235">
                  <c:v>-0.312</c:v>
                </c:pt>
                <c:pt idx="24236">
                  <c:v>-0.312</c:v>
                </c:pt>
                <c:pt idx="24237">
                  <c:v>-0.25</c:v>
                </c:pt>
                <c:pt idx="24238">
                  <c:v>-0.25</c:v>
                </c:pt>
                <c:pt idx="24239">
                  <c:v>-0.312</c:v>
                </c:pt>
                <c:pt idx="24240">
                  <c:v>-0.312</c:v>
                </c:pt>
                <c:pt idx="24241">
                  <c:v>-0.312</c:v>
                </c:pt>
                <c:pt idx="24242">
                  <c:v>-0.312</c:v>
                </c:pt>
                <c:pt idx="24243">
                  <c:v>-0.312</c:v>
                </c:pt>
                <c:pt idx="24244">
                  <c:v>-0.312</c:v>
                </c:pt>
                <c:pt idx="24245">
                  <c:v>-0.312</c:v>
                </c:pt>
                <c:pt idx="24246">
                  <c:v>-0.25</c:v>
                </c:pt>
                <c:pt idx="24247">
                  <c:v>-0.25</c:v>
                </c:pt>
                <c:pt idx="24248">
                  <c:v>-0.312</c:v>
                </c:pt>
                <c:pt idx="24249">
                  <c:v>-0.312</c:v>
                </c:pt>
                <c:pt idx="24250">
                  <c:v>-0.25</c:v>
                </c:pt>
                <c:pt idx="24251">
                  <c:v>-0.25</c:v>
                </c:pt>
                <c:pt idx="24252">
                  <c:v>-0.25</c:v>
                </c:pt>
                <c:pt idx="24253">
                  <c:v>-0.25</c:v>
                </c:pt>
                <c:pt idx="24254">
                  <c:v>-0.312</c:v>
                </c:pt>
                <c:pt idx="24255">
                  <c:v>-0.25</c:v>
                </c:pt>
                <c:pt idx="24256">
                  <c:v>-0.25</c:v>
                </c:pt>
                <c:pt idx="24257">
                  <c:v>-0.25</c:v>
                </c:pt>
                <c:pt idx="24258">
                  <c:v>-0.25</c:v>
                </c:pt>
                <c:pt idx="24259">
                  <c:v>-0.25</c:v>
                </c:pt>
                <c:pt idx="24260">
                  <c:v>-0.25</c:v>
                </c:pt>
                <c:pt idx="24261">
                  <c:v>-0.25</c:v>
                </c:pt>
                <c:pt idx="24262">
                  <c:v>-0.25</c:v>
                </c:pt>
                <c:pt idx="24263">
                  <c:v>-0.25</c:v>
                </c:pt>
                <c:pt idx="24264">
                  <c:v>-0.25</c:v>
                </c:pt>
                <c:pt idx="24265">
                  <c:v>-0.25</c:v>
                </c:pt>
                <c:pt idx="24266">
                  <c:v>-0.25</c:v>
                </c:pt>
                <c:pt idx="24267">
                  <c:v>-0.312</c:v>
                </c:pt>
                <c:pt idx="24268">
                  <c:v>-0.25</c:v>
                </c:pt>
                <c:pt idx="24269">
                  <c:v>-0.25</c:v>
                </c:pt>
                <c:pt idx="24270">
                  <c:v>-0.25</c:v>
                </c:pt>
                <c:pt idx="24271">
                  <c:v>-0.312</c:v>
                </c:pt>
                <c:pt idx="24272">
                  <c:v>-0.25</c:v>
                </c:pt>
                <c:pt idx="24273">
                  <c:v>-0.25</c:v>
                </c:pt>
                <c:pt idx="24274">
                  <c:v>-0.312</c:v>
                </c:pt>
                <c:pt idx="24275">
                  <c:v>-0.25</c:v>
                </c:pt>
                <c:pt idx="24276">
                  <c:v>-0.25</c:v>
                </c:pt>
                <c:pt idx="24277">
                  <c:v>-0.25</c:v>
                </c:pt>
                <c:pt idx="24278">
                  <c:v>-0.25</c:v>
                </c:pt>
                <c:pt idx="24279">
                  <c:v>-0.25</c:v>
                </c:pt>
                <c:pt idx="24280">
                  <c:v>-0.25</c:v>
                </c:pt>
                <c:pt idx="24281">
                  <c:v>-0.25</c:v>
                </c:pt>
                <c:pt idx="24282">
                  <c:v>-0.25</c:v>
                </c:pt>
                <c:pt idx="24283">
                  <c:v>-0.25</c:v>
                </c:pt>
                <c:pt idx="24284">
                  <c:v>-0.25</c:v>
                </c:pt>
                <c:pt idx="24285">
                  <c:v>-0.25</c:v>
                </c:pt>
                <c:pt idx="24286">
                  <c:v>-0.25</c:v>
                </c:pt>
                <c:pt idx="24287">
                  <c:v>-0.25</c:v>
                </c:pt>
                <c:pt idx="24288">
                  <c:v>-0.25</c:v>
                </c:pt>
                <c:pt idx="24289">
                  <c:v>-0.25</c:v>
                </c:pt>
                <c:pt idx="24290">
                  <c:v>-0.25</c:v>
                </c:pt>
                <c:pt idx="24291">
                  <c:v>-0.25</c:v>
                </c:pt>
                <c:pt idx="24292">
                  <c:v>-0.187</c:v>
                </c:pt>
                <c:pt idx="24293">
                  <c:v>-0.187</c:v>
                </c:pt>
                <c:pt idx="24294">
                  <c:v>-0.25</c:v>
                </c:pt>
                <c:pt idx="24295">
                  <c:v>-0.187</c:v>
                </c:pt>
                <c:pt idx="24296">
                  <c:v>-0.25</c:v>
                </c:pt>
                <c:pt idx="24297">
                  <c:v>-0.25</c:v>
                </c:pt>
                <c:pt idx="24298">
                  <c:v>-0.25</c:v>
                </c:pt>
                <c:pt idx="24299">
                  <c:v>-0.25</c:v>
                </c:pt>
                <c:pt idx="24300">
                  <c:v>-0.25</c:v>
                </c:pt>
                <c:pt idx="24301">
                  <c:v>-0.25</c:v>
                </c:pt>
                <c:pt idx="24302">
                  <c:v>-0.25</c:v>
                </c:pt>
                <c:pt idx="24303">
                  <c:v>-0.25</c:v>
                </c:pt>
                <c:pt idx="24304">
                  <c:v>-0.25</c:v>
                </c:pt>
                <c:pt idx="24305">
                  <c:v>-0.25</c:v>
                </c:pt>
                <c:pt idx="24306">
                  <c:v>-0.187</c:v>
                </c:pt>
                <c:pt idx="24307">
                  <c:v>-0.25</c:v>
                </c:pt>
                <c:pt idx="24308">
                  <c:v>-0.25</c:v>
                </c:pt>
                <c:pt idx="24309">
                  <c:v>-0.25</c:v>
                </c:pt>
                <c:pt idx="24310">
                  <c:v>-0.25</c:v>
                </c:pt>
                <c:pt idx="24311">
                  <c:v>-0.25</c:v>
                </c:pt>
                <c:pt idx="24312">
                  <c:v>-0.25</c:v>
                </c:pt>
                <c:pt idx="24313">
                  <c:v>-0.25</c:v>
                </c:pt>
                <c:pt idx="24314">
                  <c:v>-0.25</c:v>
                </c:pt>
                <c:pt idx="24315">
                  <c:v>-0.25</c:v>
                </c:pt>
                <c:pt idx="24316">
                  <c:v>-0.25</c:v>
                </c:pt>
                <c:pt idx="24317">
                  <c:v>-0.25</c:v>
                </c:pt>
                <c:pt idx="24318">
                  <c:v>-0.25</c:v>
                </c:pt>
                <c:pt idx="24319">
                  <c:v>-0.25</c:v>
                </c:pt>
                <c:pt idx="24320">
                  <c:v>-0.25</c:v>
                </c:pt>
                <c:pt idx="24321">
                  <c:v>-0.25</c:v>
                </c:pt>
                <c:pt idx="24322">
                  <c:v>-0.187</c:v>
                </c:pt>
                <c:pt idx="24323">
                  <c:v>-0.187</c:v>
                </c:pt>
                <c:pt idx="24324">
                  <c:v>-0.25</c:v>
                </c:pt>
                <c:pt idx="24325">
                  <c:v>-0.25</c:v>
                </c:pt>
                <c:pt idx="24326">
                  <c:v>-0.25</c:v>
                </c:pt>
                <c:pt idx="24327">
                  <c:v>-0.25</c:v>
                </c:pt>
                <c:pt idx="24328">
                  <c:v>-0.187</c:v>
                </c:pt>
                <c:pt idx="24329">
                  <c:v>-0.25</c:v>
                </c:pt>
                <c:pt idx="24330">
                  <c:v>-0.187</c:v>
                </c:pt>
                <c:pt idx="24331">
                  <c:v>-0.25</c:v>
                </c:pt>
                <c:pt idx="24332">
                  <c:v>-0.187</c:v>
                </c:pt>
                <c:pt idx="24333">
                  <c:v>-0.187</c:v>
                </c:pt>
                <c:pt idx="24334">
                  <c:v>-0.187</c:v>
                </c:pt>
                <c:pt idx="24335">
                  <c:v>-0.25</c:v>
                </c:pt>
                <c:pt idx="24336">
                  <c:v>-0.187</c:v>
                </c:pt>
                <c:pt idx="24337">
                  <c:v>-0.187</c:v>
                </c:pt>
                <c:pt idx="24338">
                  <c:v>-0.187</c:v>
                </c:pt>
                <c:pt idx="24339">
                  <c:v>-0.187</c:v>
                </c:pt>
                <c:pt idx="24340">
                  <c:v>-0.187</c:v>
                </c:pt>
                <c:pt idx="24341">
                  <c:v>-0.187</c:v>
                </c:pt>
                <c:pt idx="24342">
                  <c:v>-0.187</c:v>
                </c:pt>
                <c:pt idx="24343">
                  <c:v>-0.187</c:v>
                </c:pt>
                <c:pt idx="24344">
                  <c:v>-0.187</c:v>
                </c:pt>
                <c:pt idx="24345">
                  <c:v>-0.187</c:v>
                </c:pt>
                <c:pt idx="24346">
                  <c:v>-0.187</c:v>
                </c:pt>
                <c:pt idx="24347">
                  <c:v>-0.187</c:v>
                </c:pt>
                <c:pt idx="24348">
                  <c:v>-0.187</c:v>
                </c:pt>
                <c:pt idx="24349">
                  <c:v>-0.187</c:v>
                </c:pt>
                <c:pt idx="24350">
                  <c:v>-0.187</c:v>
                </c:pt>
                <c:pt idx="24351">
                  <c:v>-0.187</c:v>
                </c:pt>
                <c:pt idx="24352">
                  <c:v>-0.187</c:v>
                </c:pt>
                <c:pt idx="24353">
                  <c:v>-0.187</c:v>
                </c:pt>
                <c:pt idx="24354">
                  <c:v>-0.187</c:v>
                </c:pt>
                <c:pt idx="24355">
                  <c:v>-0.187</c:v>
                </c:pt>
                <c:pt idx="24356">
                  <c:v>-0.187</c:v>
                </c:pt>
                <c:pt idx="24357">
                  <c:v>-0.25</c:v>
                </c:pt>
                <c:pt idx="24358">
                  <c:v>-0.187</c:v>
                </c:pt>
                <c:pt idx="24359">
                  <c:v>-0.187</c:v>
                </c:pt>
                <c:pt idx="24360">
                  <c:v>-0.187</c:v>
                </c:pt>
                <c:pt idx="24361">
                  <c:v>-0.187</c:v>
                </c:pt>
                <c:pt idx="24362">
                  <c:v>-0.187</c:v>
                </c:pt>
                <c:pt idx="24363">
                  <c:v>-0.187</c:v>
                </c:pt>
                <c:pt idx="24364">
                  <c:v>-0.187</c:v>
                </c:pt>
                <c:pt idx="24365">
                  <c:v>-0.187</c:v>
                </c:pt>
                <c:pt idx="24366">
                  <c:v>-0.187</c:v>
                </c:pt>
                <c:pt idx="24367">
                  <c:v>-0.187</c:v>
                </c:pt>
                <c:pt idx="24368">
                  <c:v>-0.187</c:v>
                </c:pt>
                <c:pt idx="24369">
                  <c:v>-0.187</c:v>
                </c:pt>
                <c:pt idx="24370">
                  <c:v>-0.187</c:v>
                </c:pt>
                <c:pt idx="24371">
                  <c:v>-0.187</c:v>
                </c:pt>
                <c:pt idx="24372">
                  <c:v>-0.187</c:v>
                </c:pt>
                <c:pt idx="24373">
                  <c:v>-0.187</c:v>
                </c:pt>
                <c:pt idx="24374">
                  <c:v>-0.187</c:v>
                </c:pt>
                <c:pt idx="24375">
                  <c:v>-0.125</c:v>
                </c:pt>
                <c:pt idx="24376">
                  <c:v>-0.125</c:v>
                </c:pt>
                <c:pt idx="24377">
                  <c:v>-0.125</c:v>
                </c:pt>
                <c:pt idx="24378">
                  <c:v>-0.125</c:v>
                </c:pt>
                <c:pt idx="24379">
                  <c:v>-0.187</c:v>
                </c:pt>
                <c:pt idx="24380">
                  <c:v>-0.125</c:v>
                </c:pt>
                <c:pt idx="24381">
                  <c:v>-0.125</c:v>
                </c:pt>
                <c:pt idx="24382">
                  <c:v>-0.125</c:v>
                </c:pt>
                <c:pt idx="24383">
                  <c:v>-0.125</c:v>
                </c:pt>
                <c:pt idx="24384">
                  <c:v>-0.125</c:v>
                </c:pt>
                <c:pt idx="24385">
                  <c:v>-0.125</c:v>
                </c:pt>
                <c:pt idx="24386">
                  <c:v>-0.125</c:v>
                </c:pt>
                <c:pt idx="24387">
                  <c:v>-0.125</c:v>
                </c:pt>
                <c:pt idx="24388">
                  <c:v>-0.125</c:v>
                </c:pt>
                <c:pt idx="24389">
                  <c:v>-0.125</c:v>
                </c:pt>
                <c:pt idx="24390">
                  <c:v>-6.2E-2</c:v>
                </c:pt>
                <c:pt idx="24391">
                  <c:v>-0.125</c:v>
                </c:pt>
                <c:pt idx="24392">
                  <c:v>-6.2E-2</c:v>
                </c:pt>
                <c:pt idx="24393">
                  <c:v>-6.2E-2</c:v>
                </c:pt>
                <c:pt idx="24394">
                  <c:v>-6.2E-2</c:v>
                </c:pt>
                <c:pt idx="24395">
                  <c:v>-6.2E-2</c:v>
                </c:pt>
                <c:pt idx="24396">
                  <c:v>-0.125</c:v>
                </c:pt>
                <c:pt idx="24397">
                  <c:v>-6.2E-2</c:v>
                </c:pt>
                <c:pt idx="24398">
                  <c:v>-6.2E-2</c:v>
                </c:pt>
                <c:pt idx="24399">
                  <c:v>-6.2E-2</c:v>
                </c:pt>
                <c:pt idx="24400">
                  <c:v>-6.2E-2</c:v>
                </c:pt>
                <c:pt idx="24401">
                  <c:v>-6.2E-2</c:v>
                </c:pt>
                <c:pt idx="24402">
                  <c:v>-0.125</c:v>
                </c:pt>
                <c:pt idx="24403">
                  <c:v>-6.2E-2</c:v>
                </c:pt>
                <c:pt idx="24404">
                  <c:v>-6.2E-2</c:v>
                </c:pt>
                <c:pt idx="24405">
                  <c:v>-0.125</c:v>
                </c:pt>
                <c:pt idx="24406">
                  <c:v>-0.125</c:v>
                </c:pt>
                <c:pt idx="24407">
                  <c:v>-0.125</c:v>
                </c:pt>
                <c:pt idx="24408">
                  <c:v>-0.125</c:v>
                </c:pt>
                <c:pt idx="24409">
                  <c:v>-6.2E-2</c:v>
                </c:pt>
                <c:pt idx="24410">
                  <c:v>-0.125</c:v>
                </c:pt>
                <c:pt idx="24411">
                  <c:v>-0.125</c:v>
                </c:pt>
                <c:pt idx="24412">
                  <c:v>-6.2E-2</c:v>
                </c:pt>
                <c:pt idx="24413">
                  <c:v>-6.2E-2</c:v>
                </c:pt>
                <c:pt idx="24414">
                  <c:v>-6.2E-2</c:v>
                </c:pt>
                <c:pt idx="24415">
                  <c:v>-6.2E-2</c:v>
                </c:pt>
                <c:pt idx="24416">
                  <c:v>-6.2E-2</c:v>
                </c:pt>
                <c:pt idx="24417">
                  <c:v>-6.2E-2</c:v>
                </c:pt>
                <c:pt idx="24418">
                  <c:v>-6.2E-2</c:v>
                </c:pt>
                <c:pt idx="24419">
                  <c:v>-6.2E-2</c:v>
                </c:pt>
                <c:pt idx="24420">
                  <c:v>-6.2E-2</c:v>
                </c:pt>
                <c:pt idx="24421">
                  <c:v>-6.2E-2</c:v>
                </c:pt>
                <c:pt idx="24422">
                  <c:v>-6.2E-2</c:v>
                </c:pt>
                <c:pt idx="24423">
                  <c:v>-6.2E-2</c:v>
                </c:pt>
                <c:pt idx="24424">
                  <c:v>-6.2E-2</c:v>
                </c:pt>
                <c:pt idx="24425">
                  <c:v>-6.2E-2</c:v>
                </c:pt>
                <c:pt idx="24426">
                  <c:v>-6.2E-2</c:v>
                </c:pt>
                <c:pt idx="24427">
                  <c:v>-6.2E-2</c:v>
                </c:pt>
                <c:pt idx="24428">
                  <c:v>-6.2E-2</c:v>
                </c:pt>
                <c:pt idx="24429">
                  <c:v>-6.2E-2</c:v>
                </c:pt>
                <c:pt idx="24430">
                  <c:v>-6.2E-2</c:v>
                </c:pt>
                <c:pt idx="24431">
                  <c:v>-6.2E-2</c:v>
                </c:pt>
                <c:pt idx="24432">
                  <c:v>-6.2E-2</c:v>
                </c:pt>
                <c:pt idx="24433">
                  <c:v>-6.2E-2</c:v>
                </c:pt>
                <c:pt idx="24434">
                  <c:v>-6.2E-2</c:v>
                </c:pt>
                <c:pt idx="24435">
                  <c:v>-0.125</c:v>
                </c:pt>
                <c:pt idx="24436">
                  <c:v>-6.2E-2</c:v>
                </c:pt>
                <c:pt idx="24437">
                  <c:v>-6.2E-2</c:v>
                </c:pt>
                <c:pt idx="24438">
                  <c:v>-6.2E-2</c:v>
                </c:pt>
                <c:pt idx="24439">
                  <c:v>-6.2E-2</c:v>
                </c:pt>
                <c:pt idx="24440">
                  <c:v>-6.2E-2</c:v>
                </c:pt>
                <c:pt idx="24441">
                  <c:v>-6.2E-2</c:v>
                </c:pt>
                <c:pt idx="24442">
                  <c:v>-6.2E-2</c:v>
                </c:pt>
                <c:pt idx="24443">
                  <c:v>-6.2E-2</c:v>
                </c:pt>
                <c:pt idx="24444">
                  <c:v>-0.125</c:v>
                </c:pt>
                <c:pt idx="24445">
                  <c:v>-6.2E-2</c:v>
                </c:pt>
                <c:pt idx="24446">
                  <c:v>-0.125</c:v>
                </c:pt>
                <c:pt idx="24447">
                  <c:v>-6.2E-2</c:v>
                </c:pt>
                <c:pt idx="24448">
                  <c:v>-6.2E-2</c:v>
                </c:pt>
                <c:pt idx="24449">
                  <c:v>-0.125</c:v>
                </c:pt>
                <c:pt idx="24450">
                  <c:v>-0.125</c:v>
                </c:pt>
                <c:pt idx="24451">
                  <c:v>-0.125</c:v>
                </c:pt>
                <c:pt idx="24452">
                  <c:v>-0.125</c:v>
                </c:pt>
                <c:pt idx="24453">
                  <c:v>-0.125</c:v>
                </c:pt>
                <c:pt idx="24454">
                  <c:v>-0.125</c:v>
                </c:pt>
                <c:pt idx="24455">
                  <c:v>-6.2E-2</c:v>
                </c:pt>
                <c:pt idx="24456">
                  <c:v>-6.2E-2</c:v>
                </c:pt>
                <c:pt idx="24457">
                  <c:v>-0.125</c:v>
                </c:pt>
                <c:pt idx="24458">
                  <c:v>-0.125</c:v>
                </c:pt>
                <c:pt idx="24459">
                  <c:v>-6.2E-2</c:v>
                </c:pt>
                <c:pt idx="24460">
                  <c:v>-0.125</c:v>
                </c:pt>
                <c:pt idx="24461">
                  <c:v>-0.125</c:v>
                </c:pt>
                <c:pt idx="24462">
                  <c:v>-0.125</c:v>
                </c:pt>
                <c:pt idx="24463">
                  <c:v>-0.125</c:v>
                </c:pt>
                <c:pt idx="24464">
                  <c:v>-0.125</c:v>
                </c:pt>
                <c:pt idx="24465">
                  <c:v>-6.2E-2</c:v>
                </c:pt>
                <c:pt idx="24466">
                  <c:v>-0.125</c:v>
                </c:pt>
                <c:pt idx="24467">
                  <c:v>-0.125</c:v>
                </c:pt>
                <c:pt idx="24468">
                  <c:v>-6.2E-2</c:v>
                </c:pt>
                <c:pt idx="24469">
                  <c:v>-6.2E-2</c:v>
                </c:pt>
                <c:pt idx="24470">
                  <c:v>-6.2E-2</c:v>
                </c:pt>
                <c:pt idx="24471">
                  <c:v>-6.2E-2</c:v>
                </c:pt>
                <c:pt idx="24472">
                  <c:v>-6.2E-2</c:v>
                </c:pt>
                <c:pt idx="24473">
                  <c:v>-6.2E-2</c:v>
                </c:pt>
                <c:pt idx="24474">
                  <c:v>-6.2E-2</c:v>
                </c:pt>
                <c:pt idx="24475">
                  <c:v>-6.2E-2</c:v>
                </c:pt>
                <c:pt idx="24476">
                  <c:v>-0.125</c:v>
                </c:pt>
                <c:pt idx="24477">
                  <c:v>-6.2E-2</c:v>
                </c:pt>
                <c:pt idx="24478">
                  <c:v>-6.2E-2</c:v>
                </c:pt>
                <c:pt idx="24479">
                  <c:v>-6.2E-2</c:v>
                </c:pt>
                <c:pt idx="24480">
                  <c:v>-6.2E-2</c:v>
                </c:pt>
                <c:pt idx="24481">
                  <c:v>-6.2E-2</c:v>
                </c:pt>
                <c:pt idx="24482">
                  <c:v>-6.2E-2</c:v>
                </c:pt>
                <c:pt idx="24483">
                  <c:v>-6.2E-2</c:v>
                </c:pt>
                <c:pt idx="24484">
                  <c:v>-6.2E-2</c:v>
                </c:pt>
                <c:pt idx="24485">
                  <c:v>-0.125</c:v>
                </c:pt>
                <c:pt idx="24486">
                  <c:v>-6.2E-2</c:v>
                </c:pt>
                <c:pt idx="24487">
                  <c:v>-6.2E-2</c:v>
                </c:pt>
                <c:pt idx="24488">
                  <c:v>-0.125</c:v>
                </c:pt>
                <c:pt idx="24489">
                  <c:v>-0.125</c:v>
                </c:pt>
                <c:pt idx="24490">
                  <c:v>-0.125</c:v>
                </c:pt>
                <c:pt idx="24491">
                  <c:v>-0.125</c:v>
                </c:pt>
                <c:pt idx="24492">
                  <c:v>-0.125</c:v>
                </c:pt>
                <c:pt idx="24493">
                  <c:v>-0.125</c:v>
                </c:pt>
                <c:pt idx="24494">
                  <c:v>-0.125</c:v>
                </c:pt>
                <c:pt idx="24495">
                  <c:v>-0.125</c:v>
                </c:pt>
                <c:pt idx="24496">
                  <c:v>-0.125</c:v>
                </c:pt>
                <c:pt idx="24497">
                  <c:v>-6.2E-2</c:v>
                </c:pt>
                <c:pt idx="24498">
                  <c:v>-0.125</c:v>
                </c:pt>
                <c:pt idx="24499">
                  <c:v>-0.125</c:v>
                </c:pt>
                <c:pt idx="24500">
                  <c:v>-0.125</c:v>
                </c:pt>
                <c:pt idx="24501">
                  <c:v>-0.125</c:v>
                </c:pt>
                <c:pt idx="24502">
                  <c:v>-6.2E-2</c:v>
                </c:pt>
                <c:pt idx="24503">
                  <c:v>-6.2E-2</c:v>
                </c:pt>
                <c:pt idx="24504">
                  <c:v>-6.2E-2</c:v>
                </c:pt>
                <c:pt idx="24505">
                  <c:v>-6.2E-2</c:v>
                </c:pt>
                <c:pt idx="24506">
                  <c:v>-6.2E-2</c:v>
                </c:pt>
                <c:pt idx="24507">
                  <c:v>-6.2E-2</c:v>
                </c:pt>
                <c:pt idx="24508">
                  <c:v>-6.2E-2</c:v>
                </c:pt>
                <c:pt idx="24509">
                  <c:v>-0.125</c:v>
                </c:pt>
                <c:pt idx="24510">
                  <c:v>-6.2E-2</c:v>
                </c:pt>
                <c:pt idx="24511">
                  <c:v>-6.2E-2</c:v>
                </c:pt>
                <c:pt idx="24512">
                  <c:v>-6.2E-2</c:v>
                </c:pt>
                <c:pt idx="24513">
                  <c:v>-6.2E-2</c:v>
                </c:pt>
                <c:pt idx="24514">
                  <c:v>-6.2E-2</c:v>
                </c:pt>
                <c:pt idx="24515">
                  <c:v>-0.125</c:v>
                </c:pt>
                <c:pt idx="24516">
                  <c:v>-0.125</c:v>
                </c:pt>
                <c:pt idx="24517">
                  <c:v>-6.2E-2</c:v>
                </c:pt>
                <c:pt idx="24518">
                  <c:v>-6.2E-2</c:v>
                </c:pt>
                <c:pt idx="24519">
                  <c:v>-0.125</c:v>
                </c:pt>
                <c:pt idx="24520">
                  <c:v>-0.125</c:v>
                </c:pt>
                <c:pt idx="24521">
                  <c:v>-0.125</c:v>
                </c:pt>
                <c:pt idx="24522">
                  <c:v>-0.125</c:v>
                </c:pt>
                <c:pt idx="24523">
                  <c:v>-0.125</c:v>
                </c:pt>
                <c:pt idx="24524">
                  <c:v>-0.125</c:v>
                </c:pt>
                <c:pt idx="24525">
                  <c:v>-0.125</c:v>
                </c:pt>
                <c:pt idx="24526">
                  <c:v>-0.125</c:v>
                </c:pt>
                <c:pt idx="24527">
                  <c:v>-0.125</c:v>
                </c:pt>
                <c:pt idx="24528">
                  <c:v>-0.125</c:v>
                </c:pt>
                <c:pt idx="24529">
                  <c:v>-0.125</c:v>
                </c:pt>
                <c:pt idx="24530">
                  <c:v>-0.125</c:v>
                </c:pt>
                <c:pt idx="24531">
                  <c:v>-0.125</c:v>
                </c:pt>
                <c:pt idx="24532">
                  <c:v>-0.125</c:v>
                </c:pt>
                <c:pt idx="24533">
                  <c:v>-0.125</c:v>
                </c:pt>
                <c:pt idx="24534">
                  <c:v>-0.125</c:v>
                </c:pt>
                <c:pt idx="24535">
                  <c:v>-0.125</c:v>
                </c:pt>
                <c:pt idx="24536">
                  <c:v>-0.125</c:v>
                </c:pt>
                <c:pt idx="24537">
                  <c:v>-0.125</c:v>
                </c:pt>
                <c:pt idx="24538">
                  <c:v>-0.125</c:v>
                </c:pt>
                <c:pt idx="24539">
                  <c:v>-0.125</c:v>
                </c:pt>
                <c:pt idx="24540">
                  <c:v>-0.125</c:v>
                </c:pt>
                <c:pt idx="24541">
                  <c:v>-0.125</c:v>
                </c:pt>
                <c:pt idx="24542">
                  <c:v>-0.125</c:v>
                </c:pt>
                <c:pt idx="24543">
                  <c:v>-0.125</c:v>
                </c:pt>
                <c:pt idx="24544">
                  <c:v>-0.125</c:v>
                </c:pt>
                <c:pt idx="24545">
                  <c:v>-0.125</c:v>
                </c:pt>
                <c:pt idx="24546">
                  <c:v>-0.125</c:v>
                </c:pt>
                <c:pt idx="24547">
                  <c:v>-0.125</c:v>
                </c:pt>
                <c:pt idx="24548">
                  <c:v>-0.125</c:v>
                </c:pt>
                <c:pt idx="24549">
                  <c:v>-0.125</c:v>
                </c:pt>
                <c:pt idx="24550">
                  <c:v>-0.125</c:v>
                </c:pt>
                <c:pt idx="24551">
                  <c:v>-0.125</c:v>
                </c:pt>
                <c:pt idx="24552">
                  <c:v>-6.2E-2</c:v>
                </c:pt>
                <c:pt idx="24553">
                  <c:v>-0.125</c:v>
                </c:pt>
                <c:pt idx="24554">
                  <c:v>-0.125</c:v>
                </c:pt>
                <c:pt idx="24555">
                  <c:v>-6.2E-2</c:v>
                </c:pt>
                <c:pt idx="24556">
                  <c:v>-0.125</c:v>
                </c:pt>
                <c:pt idx="24557">
                  <c:v>-0.125</c:v>
                </c:pt>
                <c:pt idx="24558">
                  <c:v>-0.125</c:v>
                </c:pt>
                <c:pt idx="24559">
                  <c:v>-6.2E-2</c:v>
                </c:pt>
                <c:pt idx="24560">
                  <c:v>-0.125</c:v>
                </c:pt>
                <c:pt idx="24561">
                  <c:v>-0.125</c:v>
                </c:pt>
                <c:pt idx="24562">
                  <c:v>-0.125</c:v>
                </c:pt>
                <c:pt idx="24563">
                  <c:v>-0.125</c:v>
                </c:pt>
                <c:pt idx="24564">
                  <c:v>-0.125</c:v>
                </c:pt>
                <c:pt idx="24565">
                  <c:v>-0.125</c:v>
                </c:pt>
                <c:pt idx="24566">
                  <c:v>-0.125</c:v>
                </c:pt>
                <c:pt idx="24567">
                  <c:v>-0.125</c:v>
                </c:pt>
                <c:pt idx="24568">
                  <c:v>-0.125</c:v>
                </c:pt>
                <c:pt idx="24569">
                  <c:v>-0.125</c:v>
                </c:pt>
                <c:pt idx="24570">
                  <c:v>-0.125</c:v>
                </c:pt>
                <c:pt idx="24571">
                  <c:v>-0.125</c:v>
                </c:pt>
                <c:pt idx="24572">
                  <c:v>-0.125</c:v>
                </c:pt>
                <c:pt idx="24573">
                  <c:v>-0.125</c:v>
                </c:pt>
                <c:pt idx="24574">
                  <c:v>-0.125</c:v>
                </c:pt>
                <c:pt idx="24575">
                  <c:v>-0.125</c:v>
                </c:pt>
                <c:pt idx="24576">
                  <c:v>-0.125</c:v>
                </c:pt>
                <c:pt idx="24577">
                  <c:v>-0.125</c:v>
                </c:pt>
                <c:pt idx="24578">
                  <c:v>-0.125</c:v>
                </c:pt>
                <c:pt idx="24579">
                  <c:v>-0.125</c:v>
                </c:pt>
                <c:pt idx="24580">
                  <c:v>-0.125</c:v>
                </c:pt>
                <c:pt idx="24581">
                  <c:v>-0.125</c:v>
                </c:pt>
                <c:pt idx="24582">
                  <c:v>-0.125</c:v>
                </c:pt>
                <c:pt idx="24583">
                  <c:v>-0.125</c:v>
                </c:pt>
                <c:pt idx="24584">
                  <c:v>-0.125</c:v>
                </c:pt>
                <c:pt idx="24585">
                  <c:v>-0.125</c:v>
                </c:pt>
                <c:pt idx="24586">
                  <c:v>-0.125</c:v>
                </c:pt>
                <c:pt idx="24587">
                  <c:v>-0.125</c:v>
                </c:pt>
                <c:pt idx="24588">
                  <c:v>-0.125</c:v>
                </c:pt>
                <c:pt idx="24589">
                  <c:v>-0.125</c:v>
                </c:pt>
                <c:pt idx="24590">
                  <c:v>-0.125</c:v>
                </c:pt>
                <c:pt idx="24591">
                  <c:v>-0.125</c:v>
                </c:pt>
                <c:pt idx="24592">
                  <c:v>-0.125</c:v>
                </c:pt>
                <c:pt idx="24593">
                  <c:v>-0.125</c:v>
                </c:pt>
                <c:pt idx="24594">
                  <c:v>-0.125</c:v>
                </c:pt>
                <c:pt idx="24595">
                  <c:v>-0.125</c:v>
                </c:pt>
                <c:pt idx="24596">
                  <c:v>-0.125</c:v>
                </c:pt>
                <c:pt idx="24597">
                  <c:v>-0.125</c:v>
                </c:pt>
                <c:pt idx="24598">
                  <c:v>-0.125</c:v>
                </c:pt>
                <c:pt idx="24599">
                  <c:v>-0.125</c:v>
                </c:pt>
                <c:pt idx="24600">
                  <c:v>-0.125</c:v>
                </c:pt>
                <c:pt idx="24601">
                  <c:v>-0.125</c:v>
                </c:pt>
                <c:pt idx="24602">
                  <c:v>-0.125</c:v>
                </c:pt>
                <c:pt idx="24603">
                  <c:v>-0.125</c:v>
                </c:pt>
                <c:pt idx="24604">
                  <c:v>-0.125</c:v>
                </c:pt>
                <c:pt idx="24605">
                  <c:v>-0.125</c:v>
                </c:pt>
                <c:pt idx="24606">
                  <c:v>-0.125</c:v>
                </c:pt>
                <c:pt idx="24607">
                  <c:v>-0.125</c:v>
                </c:pt>
                <c:pt idx="24608">
                  <c:v>-0.125</c:v>
                </c:pt>
                <c:pt idx="24609">
                  <c:v>-0.125</c:v>
                </c:pt>
                <c:pt idx="24610">
                  <c:v>-0.125</c:v>
                </c:pt>
                <c:pt idx="24611">
                  <c:v>-0.125</c:v>
                </c:pt>
                <c:pt idx="24612">
                  <c:v>-0.125</c:v>
                </c:pt>
                <c:pt idx="24613">
                  <c:v>-0.125</c:v>
                </c:pt>
                <c:pt idx="24614">
                  <c:v>-0.125</c:v>
                </c:pt>
                <c:pt idx="24615">
                  <c:v>-0.125</c:v>
                </c:pt>
                <c:pt idx="24616">
                  <c:v>-0.125</c:v>
                </c:pt>
                <c:pt idx="24617">
                  <c:v>-0.125</c:v>
                </c:pt>
                <c:pt idx="24618">
                  <c:v>-0.125</c:v>
                </c:pt>
                <c:pt idx="24619">
                  <c:v>-0.125</c:v>
                </c:pt>
                <c:pt idx="24620">
                  <c:v>-0.125</c:v>
                </c:pt>
                <c:pt idx="24621">
                  <c:v>-0.125</c:v>
                </c:pt>
                <c:pt idx="24622">
                  <c:v>-0.125</c:v>
                </c:pt>
                <c:pt idx="24623">
                  <c:v>-0.125</c:v>
                </c:pt>
                <c:pt idx="24624">
                  <c:v>-0.125</c:v>
                </c:pt>
                <c:pt idx="24625">
                  <c:v>-0.125</c:v>
                </c:pt>
                <c:pt idx="24626">
                  <c:v>-0.125</c:v>
                </c:pt>
                <c:pt idx="24627">
                  <c:v>-0.125</c:v>
                </c:pt>
                <c:pt idx="24628">
                  <c:v>-0.125</c:v>
                </c:pt>
                <c:pt idx="24629">
                  <c:v>-6.2E-2</c:v>
                </c:pt>
                <c:pt idx="24630">
                  <c:v>-6.2E-2</c:v>
                </c:pt>
                <c:pt idx="24631">
                  <c:v>-6.2E-2</c:v>
                </c:pt>
                <c:pt idx="24632">
                  <c:v>-0.125</c:v>
                </c:pt>
                <c:pt idx="24633">
                  <c:v>-0.125</c:v>
                </c:pt>
                <c:pt idx="24634">
                  <c:v>-0.125</c:v>
                </c:pt>
                <c:pt idx="24635">
                  <c:v>-0.125</c:v>
                </c:pt>
                <c:pt idx="24636">
                  <c:v>-0.125</c:v>
                </c:pt>
                <c:pt idx="24637">
                  <c:v>-0.125</c:v>
                </c:pt>
                <c:pt idx="24638">
                  <c:v>-0.125</c:v>
                </c:pt>
                <c:pt idx="24639">
                  <c:v>-0.125</c:v>
                </c:pt>
                <c:pt idx="24640">
                  <c:v>-0.125</c:v>
                </c:pt>
                <c:pt idx="24641">
                  <c:v>-0.125</c:v>
                </c:pt>
                <c:pt idx="24642">
                  <c:v>-0.125</c:v>
                </c:pt>
                <c:pt idx="24643">
                  <c:v>-0.125</c:v>
                </c:pt>
                <c:pt idx="24644">
                  <c:v>-0.125</c:v>
                </c:pt>
                <c:pt idx="24645">
                  <c:v>-0.125</c:v>
                </c:pt>
                <c:pt idx="24646">
                  <c:v>-0.125</c:v>
                </c:pt>
                <c:pt idx="24647">
                  <c:v>-0.125</c:v>
                </c:pt>
                <c:pt idx="24648">
                  <c:v>-0.125</c:v>
                </c:pt>
                <c:pt idx="24649">
                  <c:v>-0.125</c:v>
                </c:pt>
                <c:pt idx="24650">
                  <c:v>-0.125</c:v>
                </c:pt>
                <c:pt idx="24651">
                  <c:v>-0.125</c:v>
                </c:pt>
                <c:pt idx="24652">
                  <c:v>-0.125</c:v>
                </c:pt>
                <c:pt idx="24653">
                  <c:v>-0.125</c:v>
                </c:pt>
                <c:pt idx="24654">
                  <c:v>-0.125</c:v>
                </c:pt>
                <c:pt idx="24655">
                  <c:v>-0.125</c:v>
                </c:pt>
                <c:pt idx="24656">
                  <c:v>-6.2E-2</c:v>
                </c:pt>
                <c:pt idx="24657">
                  <c:v>-0.125</c:v>
                </c:pt>
                <c:pt idx="24658">
                  <c:v>-0.125</c:v>
                </c:pt>
                <c:pt idx="24659">
                  <c:v>-6.2E-2</c:v>
                </c:pt>
                <c:pt idx="24660">
                  <c:v>-0.125</c:v>
                </c:pt>
                <c:pt idx="24661">
                  <c:v>-6.2E-2</c:v>
                </c:pt>
                <c:pt idx="24662">
                  <c:v>-0.125</c:v>
                </c:pt>
                <c:pt idx="24663">
                  <c:v>-0.125</c:v>
                </c:pt>
                <c:pt idx="24664">
                  <c:v>-6.2E-2</c:v>
                </c:pt>
                <c:pt idx="24665">
                  <c:v>-6.2E-2</c:v>
                </c:pt>
                <c:pt idx="24666">
                  <c:v>-6.2E-2</c:v>
                </c:pt>
                <c:pt idx="24667">
                  <c:v>-6.2E-2</c:v>
                </c:pt>
                <c:pt idx="24668">
                  <c:v>-6.2E-2</c:v>
                </c:pt>
                <c:pt idx="24669">
                  <c:v>-0.125</c:v>
                </c:pt>
                <c:pt idx="24670">
                  <c:v>-6.2E-2</c:v>
                </c:pt>
                <c:pt idx="24671">
                  <c:v>-0.125</c:v>
                </c:pt>
                <c:pt idx="24672">
                  <c:v>-6.2E-2</c:v>
                </c:pt>
                <c:pt idx="24673">
                  <c:v>-6.2E-2</c:v>
                </c:pt>
                <c:pt idx="24674">
                  <c:v>-6.2E-2</c:v>
                </c:pt>
                <c:pt idx="24675">
                  <c:v>-6.2E-2</c:v>
                </c:pt>
                <c:pt idx="24676">
                  <c:v>-6.2E-2</c:v>
                </c:pt>
                <c:pt idx="24677">
                  <c:v>-6.2E-2</c:v>
                </c:pt>
                <c:pt idx="24678">
                  <c:v>-6.2E-2</c:v>
                </c:pt>
                <c:pt idx="24679">
                  <c:v>-6.2E-2</c:v>
                </c:pt>
                <c:pt idx="24680">
                  <c:v>-6.2E-2</c:v>
                </c:pt>
                <c:pt idx="24681">
                  <c:v>-6.2E-2</c:v>
                </c:pt>
                <c:pt idx="24682">
                  <c:v>-6.2E-2</c:v>
                </c:pt>
                <c:pt idx="24683">
                  <c:v>-6.2E-2</c:v>
                </c:pt>
                <c:pt idx="24684">
                  <c:v>-0.125</c:v>
                </c:pt>
                <c:pt idx="24685">
                  <c:v>-6.2E-2</c:v>
                </c:pt>
                <c:pt idx="24686">
                  <c:v>-6.2E-2</c:v>
                </c:pt>
                <c:pt idx="24687">
                  <c:v>-0.125</c:v>
                </c:pt>
                <c:pt idx="24688">
                  <c:v>-0.125</c:v>
                </c:pt>
                <c:pt idx="24689">
                  <c:v>-6.2E-2</c:v>
                </c:pt>
                <c:pt idx="24690">
                  <c:v>-0.125</c:v>
                </c:pt>
                <c:pt idx="24691">
                  <c:v>-0.125</c:v>
                </c:pt>
                <c:pt idx="24692">
                  <c:v>-6.2E-2</c:v>
                </c:pt>
                <c:pt idx="24693">
                  <c:v>-6.2E-2</c:v>
                </c:pt>
                <c:pt idx="24694">
                  <c:v>-0.125</c:v>
                </c:pt>
                <c:pt idx="24695">
                  <c:v>-6.2E-2</c:v>
                </c:pt>
                <c:pt idx="24696">
                  <c:v>-0.125</c:v>
                </c:pt>
                <c:pt idx="24697">
                  <c:v>-0.125</c:v>
                </c:pt>
                <c:pt idx="24698">
                  <c:v>-6.2E-2</c:v>
                </c:pt>
                <c:pt idx="24699">
                  <c:v>-0.125</c:v>
                </c:pt>
                <c:pt idx="24700">
                  <c:v>-6.2E-2</c:v>
                </c:pt>
                <c:pt idx="24701">
                  <c:v>-0.125</c:v>
                </c:pt>
                <c:pt idx="24702">
                  <c:v>-6.2E-2</c:v>
                </c:pt>
                <c:pt idx="24703">
                  <c:v>-0.125</c:v>
                </c:pt>
                <c:pt idx="24704">
                  <c:v>-0.125</c:v>
                </c:pt>
                <c:pt idx="24705">
                  <c:v>-0.125</c:v>
                </c:pt>
                <c:pt idx="24706">
                  <c:v>-0.125</c:v>
                </c:pt>
                <c:pt idx="24707">
                  <c:v>-0.125</c:v>
                </c:pt>
                <c:pt idx="24708">
                  <c:v>-0.125</c:v>
                </c:pt>
                <c:pt idx="24709">
                  <c:v>-0.125</c:v>
                </c:pt>
                <c:pt idx="24710">
                  <c:v>-0.125</c:v>
                </c:pt>
                <c:pt idx="24711">
                  <c:v>-0.125</c:v>
                </c:pt>
                <c:pt idx="24712">
                  <c:v>-0.125</c:v>
                </c:pt>
                <c:pt idx="24713">
                  <c:v>-0.125</c:v>
                </c:pt>
                <c:pt idx="24714">
                  <c:v>-0.125</c:v>
                </c:pt>
                <c:pt idx="24715">
                  <c:v>-0.125</c:v>
                </c:pt>
                <c:pt idx="24716">
                  <c:v>-0.125</c:v>
                </c:pt>
                <c:pt idx="24717">
                  <c:v>-0.125</c:v>
                </c:pt>
                <c:pt idx="24718">
                  <c:v>-0.125</c:v>
                </c:pt>
                <c:pt idx="24719">
                  <c:v>-0.125</c:v>
                </c:pt>
                <c:pt idx="24720">
                  <c:v>-0.125</c:v>
                </c:pt>
                <c:pt idx="24721">
                  <c:v>-0.125</c:v>
                </c:pt>
                <c:pt idx="24722">
                  <c:v>-0.125</c:v>
                </c:pt>
                <c:pt idx="24723">
                  <c:v>-0.125</c:v>
                </c:pt>
                <c:pt idx="24724">
                  <c:v>-0.125</c:v>
                </c:pt>
                <c:pt idx="24725">
                  <c:v>-0.125</c:v>
                </c:pt>
                <c:pt idx="24726">
                  <c:v>-0.125</c:v>
                </c:pt>
                <c:pt idx="24727">
                  <c:v>-0.125</c:v>
                </c:pt>
                <c:pt idx="24728">
                  <c:v>-0.125</c:v>
                </c:pt>
                <c:pt idx="24729">
                  <c:v>-0.125</c:v>
                </c:pt>
                <c:pt idx="24730">
                  <c:v>-0.125</c:v>
                </c:pt>
                <c:pt idx="24731">
                  <c:v>-0.125</c:v>
                </c:pt>
                <c:pt idx="24732">
                  <c:v>-0.125</c:v>
                </c:pt>
                <c:pt idx="24733">
                  <c:v>-0.125</c:v>
                </c:pt>
                <c:pt idx="24734">
                  <c:v>-0.125</c:v>
                </c:pt>
                <c:pt idx="24735">
                  <c:v>-0.125</c:v>
                </c:pt>
                <c:pt idx="24736">
                  <c:v>-0.125</c:v>
                </c:pt>
                <c:pt idx="24737">
                  <c:v>-0.125</c:v>
                </c:pt>
                <c:pt idx="24738">
                  <c:v>-0.125</c:v>
                </c:pt>
                <c:pt idx="24739">
                  <c:v>-0.125</c:v>
                </c:pt>
                <c:pt idx="24740">
                  <c:v>-0.125</c:v>
                </c:pt>
                <c:pt idx="24741">
                  <c:v>-0.125</c:v>
                </c:pt>
                <c:pt idx="24742">
                  <c:v>-0.125</c:v>
                </c:pt>
                <c:pt idx="24743">
                  <c:v>-0.125</c:v>
                </c:pt>
                <c:pt idx="24744">
                  <c:v>-0.125</c:v>
                </c:pt>
                <c:pt idx="24745">
                  <c:v>-0.125</c:v>
                </c:pt>
                <c:pt idx="24746">
                  <c:v>-0.125</c:v>
                </c:pt>
                <c:pt idx="24747">
                  <c:v>-0.125</c:v>
                </c:pt>
                <c:pt idx="24748">
                  <c:v>-0.125</c:v>
                </c:pt>
                <c:pt idx="24749">
                  <c:v>-0.125</c:v>
                </c:pt>
                <c:pt idx="24750">
                  <c:v>-0.125</c:v>
                </c:pt>
                <c:pt idx="24751">
                  <c:v>-0.125</c:v>
                </c:pt>
                <c:pt idx="24752">
                  <c:v>-0.125</c:v>
                </c:pt>
                <c:pt idx="24753">
                  <c:v>-0.125</c:v>
                </c:pt>
                <c:pt idx="24754">
                  <c:v>-0.125</c:v>
                </c:pt>
                <c:pt idx="24755">
                  <c:v>-0.125</c:v>
                </c:pt>
                <c:pt idx="24756">
                  <c:v>-0.125</c:v>
                </c:pt>
                <c:pt idx="24757">
                  <c:v>-0.125</c:v>
                </c:pt>
                <c:pt idx="24758">
                  <c:v>-0.125</c:v>
                </c:pt>
                <c:pt idx="24759">
                  <c:v>-0.125</c:v>
                </c:pt>
                <c:pt idx="24760">
                  <c:v>-0.125</c:v>
                </c:pt>
                <c:pt idx="24761">
                  <c:v>-0.125</c:v>
                </c:pt>
                <c:pt idx="24762">
                  <c:v>-0.125</c:v>
                </c:pt>
                <c:pt idx="24763">
                  <c:v>-0.125</c:v>
                </c:pt>
                <c:pt idx="24764">
                  <c:v>-0.125</c:v>
                </c:pt>
                <c:pt idx="24765">
                  <c:v>-0.125</c:v>
                </c:pt>
                <c:pt idx="24766">
                  <c:v>-0.125</c:v>
                </c:pt>
                <c:pt idx="24767">
                  <c:v>-0.125</c:v>
                </c:pt>
                <c:pt idx="24768">
                  <c:v>-0.125</c:v>
                </c:pt>
                <c:pt idx="24769">
                  <c:v>-0.125</c:v>
                </c:pt>
                <c:pt idx="24770">
                  <c:v>-0.125</c:v>
                </c:pt>
                <c:pt idx="24771">
                  <c:v>-6.2E-2</c:v>
                </c:pt>
                <c:pt idx="24772">
                  <c:v>-6.2E-2</c:v>
                </c:pt>
                <c:pt idx="24773">
                  <c:v>-0.125</c:v>
                </c:pt>
                <c:pt idx="24774">
                  <c:v>-6.2E-2</c:v>
                </c:pt>
                <c:pt idx="24775">
                  <c:v>-0.125</c:v>
                </c:pt>
                <c:pt idx="24776">
                  <c:v>-0.125</c:v>
                </c:pt>
                <c:pt idx="24777">
                  <c:v>-0.125</c:v>
                </c:pt>
                <c:pt idx="24778">
                  <c:v>-0.125</c:v>
                </c:pt>
                <c:pt idx="24779">
                  <c:v>-0.125</c:v>
                </c:pt>
                <c:pt idx="24780">
                  <c:v>-0.125</c:v>
                </c:pt>
                <c:pt idx="24781">
                  <c:v>-6.2E-2</c:v>
                </c:pt>
                <c:pt idx="24782">
                  <c:v>-0.125</c:v>
                </c:pt>
                <c:pt idx="24783">
                  <c:v>-0.125</c:v>
                </c:pt>
                <c:pt idx="24784">
                  <c:v>-0.125</c:v>
                </c:pt>
                <c:pt idx="24785">
                  <c:v>-0.125</c:v>
                </c:pt>
                <c:pt idx="24786">
                  <c:v>-0.125</c:v>
                </c:pt>
                <c:pt idx="24787">
                  <c:v>-0.125</c:v>
                </c:pt>
                <c:pt idx="24788">
                  <c:v>-0.125</c:v>
                </c:pt>
                <c:pt idx="24789">
                  <c:v>-0.125</c:v>
                </c:pt>
                <c:pt idx="24790">
                  <c:v>-0.125</c:v>
                </c:pt>
                <c:pt idx="24791">
                  <c:v>-0.125</c:v>
                </c:pt>
                <c:pt idx="24792">
                  <c:v>-0.125</c:v>
                </c:pt>
                <c:pt idx="24793">
                  <c:v>-0.125</c:v>
                </c:pt>
                <c:pt idx="24794">
                  <c:v>-0.125</c:v>
                </c:pt>
                <c:pt idx="24795">
                  <c:v>-0.125</c:v>
                </c:pt>
                <c:pt idx="24796">
                  <c:v>-0.125</c:v>
                </c:pt>
                <c:pt idx="24797">
                  <c:v>-0.125</c:v>
                </c:pt>
                <c:pt idx="24798">
                  <c:v>-0.125</c:v>
                </c:pt>
                <c:pt idx="24799">
                  <c:v>-0.125</c:v>
                </c:pt>
                <c:pt idx="24800">
                  <c:v>-0.125</c:v>
                </c:pt>
                <c:pt idx="24801">
                  <c:v>-0.125</c:v>
                </c:pt>
                <c:pt idx="24802">
                  <c:v>-0.125</c:v>
                </c:pt>
                <c:pt idx="24803">
                  <c:v>-0.125</c:v>
                </c:pt>
                <c:pt idx="24804">
                  <c:v>-0.125</c:v>
                </c:pt>
                <c:pt idx="24805">
                  <c:v>-0.125</c:v>
                </c:pt>
                <c:pt idx="24806">
                  <c:v>-0.125</c:v>
                </c:pt>
                <c:pt idx="24807">
                  <c:v>-0.125</c:v>
                </c:pt>
                <c:pt idx="24808">
                  <c:v>-0.125</c:v>
                </c:pt>
                <c:pt idx="24809">
                  <c:v>-0.125</c:v>
                </c:pt>
                <c:pt idx="24810">
                  <c:v>-0.125</c:v>
                </c:pt>
                <c:pt idx="24811">
                  <c:v>-6.2E-2</c:v>
                </c:pt>
                <c:pt idx="24812">
                  <c:v>-0.125</c:v>
                </c:pt>
                <c:pt idx="24813">
                  <c:v>-6.2E-2</c:v>
                </c:pt>
                <c:pt idx="24814">
                  <c:v>-0.125</c:v>
                </c:pt>
                <c:pt idx="24815">
                  <c:v>-0.125</c:v>
                </c:pt>
                <c:pt idx="24816">
                  <c:v>-0.125</c:v>
                </c:pt>
                <c:pt idx="24817">
                  <c:v>-0.125</c:v>
                </c:pt>
                <c:pt idx="24818">
                  <c:v>-0.125</c:v>
                </c:pt>
                <c:pt idx="24819">
                  <c:v>-0.125</c:v>
                </c:pt>
                <c:pt idx="24820">
                  <c:v>-0.125</c:v>
                </c:pt>
                <c:pt idx="24821">
                  <c:v>-6.2E-2</c:v>
                </c:pt>
                <c:pt idx="24822">
                  <c:v>-0.125</c:v>
                </c:pt>
                <c:pt idx="24823">
                  <c:v>-6.2E-2</c:v>
                </c:pt>
                <c:pt idx="24824">
                  <c:v>-6.2E-2</c:v>
                </c:pt>
                <c:pt idx="24825">
                  <c:v>-0.125</c:v>
                </c:pt>
                <c:pt idx="24826">
                  <c:v>-6.2E-2</c:v>
                </c:pt>
                <c:pt idx="24827">
                  <c:v>-6.2E-2</c:v>
                </c:pt>
                <c:pt idx="24828">
                  <c:v>-0.125</c:v>
                </c:pt>
                <c:pt idx="24829">
                  <c:v>-6.2E-2</c:v>
                </c:pt>
                <c:pt idx="24830">
                  <c:v>-0.125</c:v>
                </c:pt>
                <c:pt idx="24831">
                  <c:v>-0.125</c:v>
                </c:pt>
                <c:pt idx="24832">
                  <c:v>-0.125</c:v>
                </c:pt>
                <c:pt idx="24833">
                  <c:v>-0.125</c:v>
                </c:pt>
                <c:pt idx="24834">
                  <c:v>-6.2E-2</c:v>
                </c:pt>
                <c:pt idx="24835">
                  <c:v>-0.125</c:v>
                </c:pt>
                <c:pt idx="24836">
                  <c:v>-6.2E-2</c:v>
                </c:pt>
                <c:pt idx="24837">
                  <c:v>-0.125</c:v>
                </c:pt>
                <c:pt idx="24838">
                  <c:v>-0.125</c:v>
                </c:pt>
                <c:pt idx="24839">
                  <c:v>-6.2E-2</c:v>
                </c:pt>
                <c:pt idx="24840">
                  <c:v>-0.125</c:v>
                </c:pt>
                <c:pt idx="24841">
                  <c:v>-0.125</c:v>
                </c:pt>
                <c:pt idx="24842">
                  <c:v>-0.125</c:v>
                </c:pt>
                <c:pt idx="24843">
                  <c:v>-0.125</c:v>
                </c:pt>
                <c:pt idx="24844">
                  <c:v>-0.125</c:v>
                </c:pt>
                <c:pt idx="24845">
                  <c:v>-6.2E-2</c:v>
                </c:pt>
                <c:pt idx="24846">
                  <c:v>-0.125</c:v>
                </c:pt>
                <c:pt idx="24847">
                  <c:v>-6.2E-2</c:v>
                </c:pt>
                <c:pt idx="24848">
                  <c:v>-6.2E-2</c:v>
                </c:pt>
                <c:pt idx="24849">
                  <c:v>-6.2E-2</c:v>
                </c:pt>
                <c:pt idx="24850">
                  <c:v>-6.2E-2</c:v>
                </c:pt>
                <c:pt idx="24851">
                  <c:v>-6.2E-2</c:v>
                </c:pt>
                <c:pt idx="24852">
                  <c:v>-6.2E-2</c:v>
                </c:pt>
                <c:pt idx="24853">
                  <c:v>-6.2E-2</c:v>
                </c:pt>
                <c:pt idx="24854">
                  <c:v>-0.125</c:v>
                </c:pt>
                <c:pt idx="24855">
                  <c:v>-6.2E-2</c:v>
                </c:pt>
                <c:pt idx="24856">
                  <c:v>-6.2E-2</c:v>
                </c:pt>
                <c:pt idx="24857">
                  <c:v>-6.2E-2</c:v>
                </c:pt>
                <c:pt idx="24858">
                  <c:v>-0.125</c:v>
                </c:pt>
                <c:pt idx="24859">
                  <c:v>-0.125</c:v>
                </c:pt>
                <c:pt idx="24860">
                  <c:v>-0.125</c:v>
                </c:pt>
                <c:pt idx="24861">
                  <c:v>-0.125</c:v>
                </c:pt>
                <c:pt idx="24862">
                  <c:v>-0.125</c:v>
                </c:pt>
                <c:pt idx="24863">
                  <c:v>-0.125</c:v>
                </c:pt>
                <c:pt idx="24864">
                  <c:v>-0.125</c:v>
                </c:pt>
                <c:pt idx="24865">
                  <c:v>-0.125</c:v>
                </c:pt>
                <c:pt idx="24866">
                  <c:v>-6.2E-2</c:v>
                </c:pt>
                <c:pt idx="24867">
                  <c:v>-0.125</c:v>
                </c:pt>
                <c:pt idx="24868">
                  <c:v>-0.125</c:v>
                </c:pt>
                <c:pt idx="24869">
                  <c:v>-0.125</c:v>
                </c:pt>
                <c:pt idx="24870">
                  <c:v>-0.125</c:v>
                </c:pt>
                <c:pt idx="24871">
                  <c:v>-0.125</c:v>
                </c:pt>
                <c:pt idx="24872">
                  <c:v>-0.125</c:v>
                </c:pt>
                <c:pt idx="24873">
                  <c:v>-0.125</c:v>
                </c:pt>
                <c:pt idx="24874">
                  <c:v>-0.125</c:v>
                </c:pt>
                <c:pt idx="24875">
                  <c:v>-0.125</c:v>
                </c:pt>
                <c:pt idx="24876">
                  <c:v>-0.125</c:v>
                </c:pt>
                <c:pt idx="24877">
                  <c:v>-0.125</c:v>
                </c:pt>
                <c:pt idx="24878">
                  <c:v>-0.125</c:v>
                </c:pt>
                <c:pt idx="24879">
                  <c:v>-0.125</c:v>
                </c:pt>
                <c:pt idx="24880">
                  <c:v>-0.125</c:v>
                </c:pt>
                <c:pt idx="24881">
                  <c:v>-0.125</c:v>
                </c:pt>
                <c:pt idx="24882">
                  <c:v>-0.125</c:v>
                </c:pt>
                <c:pt idx="24883">
                  <c:v>-0.125</c:v>
                </c:pt>
                <c:pt idx="24884">
                  <c:v>-0.125</c:v>
                </c:pt>
                <c:pt idx="24885">
                  <c:v>-0.125</c:v>
                </c:pt>
                <c:pt idx="24886">
                  <c:v>-0.125</c:v>
                </c:pt>
                <c:pt idx="24887">
                  <c:v>-0.125</c:v>
                </c:pt>
                <c:pt idx="24888">
                  <c:v>-0.125</c:v>
                </c:pt>
                <c:pt idx="24889">
                  <c:v>-0.125</c:v>
                </c:pt>
                <c:pt idx="24890">
                  <c:v>-0.125</c:v>
                </c:pt>
                <c:pt idx="24891">
                  <c:v>-0.125</c:v>
                </c:pt>
                <c:pt idx="24892">
                  <c:v>-0.125</c:v>
                </c:pt>
                <c:pt idx="24893">
                  <c:v>-0.125</c:v>
                </c:pt>
                <c:pt idx="24894">
                  <c:v>-0.125</c:v>
                </c:pt>
                <c:pt idx="24895">
                  <c:v>-0.125</c:v>
                </c:pt>
                <c:pt idx="24896">
                  <c:v>-0.125</c:v>
                </c:pt>
                <c:pt idx="24897">
                  <c:v>-0.125</c:v>
                </c:pt>
                <c:pt idx="24898">
                  <c:v>-0.125</c:v>
                </c:pt>
                <c:pt idx="24899">
                  <c:v>-0.125</c:v>
                </c:pt>
                <c:pt idx="24900">
                  <c:v>-0.125</c:v>
                </c:pt>
                <c:pt idx="24901">
                  <c:v>-0.187</c:v>
                </c:pt>
                <c:pt idx="24902">
                  <c:v>-0.187</c:v>
                </c:pt>
                <c:pt idx="24903">
                  <c:v>-0.187</c:v>
                </c:pt>
                <c:pt idx="24904">
                  <c:v>-0.187</c:v>
                </c:pt>
                <c:pt idx="24905">
                  <c:v>-0.187</c:v>
                </c:pt>
                <c:pt idx="24906">
                  <c:v>-0.187</c:v>
                </c:pt>
                <c:pt idx="24907">
                  <c:v>-0.187</c:v>
                </c:pt>
                <c:pt idx="24908">
                  <c:v>-0.187</c:v>
                </c:pt>
                <c:pt idx="24909">
                  <c:v>-0.187</c:v>
                </c:pt>
                <c:pt idx="24910">
                  <c:v>-0.187</c:v>
                </c:pt>
                <c:pt idx="24911">
                  <c:v>-0.187</c:v>
                </c:pt>
                <c:pt idx="24912">
                  <c:v>-0.187</c:v>
                </c:pt>
                <c:pt idx="24913">
                  <c:v>-0.187</c:v>
                </c:pt>
                <c:pt idx="24914">
                  <c:v>-0.187</c:v>
                </c:pt>
                <c:pt idx="24915">
                  <c:v>-0.187</c:v>
                </c:pt>
                <c:pt idx="24916">
                  <c:v>-0.187</c:v>
                </c:pt>
                <c:pt idx="24917">
                  <c:v>-0.187</c:v>
                </c:pt>
                <c:pt idx="24918">
                  <c:v>-0.25</c:v>
                </c:pt>
                <c:pt idx="24919">
                  <c:v>-0.187</c:v>
                </c:pt>
                <c:pt idx="24920">
                  <c:v>-0.187</c:v>
                </c:pt>
                <c:pt idx="24921">
                  <c:v>-0.187</c:v>
                </c:pt>
                <c:pt idx="24922">
                  <c:v>-0.187</c:v>
                </c:pt>
                <c:pt idx="24923">
                  <c:v>-0.187</c:v>
                </c:pt>
                <c:pt idx="24924">
                  <c:v>-0.187</c:v>
                </c:pt>
                <c:pt idx="24925">
                  <c:v>-0.187</c:v>
                </c:pt>
                <c:pt idx="24926">
                  <c:v>-0.187</c:v>
                </c:pt>
                <c:pt idx="24927">
                  <c:v>-0.187</c:v>
                </c:pt>
                <c:pt idx="24928">
                  <c:v>-0.187</c:v>
                </c:pt>
                <c:pt idx="24929">
                  <c:v>-0.187</c:v>
                </c:pt>
                <c:pt idx="24930">
                  <c:v>-0.187</c:v>
                </c:pt>
                <c:pt idx="24931">
                  <c:v>-0.187</c:v>
                </c:pt>
                <c:pt idx="24932">
                  <c:v>-0.187</c:v>
                </c:pt>
                <c:pt idx="24933">
                  <c:v>-0.187</c:v>
                </c:pt>
                <c:pt idx="24934">
                  <c:v>-0.187</c:v>
                </c:pt>
                <c:pt idx="24935">
                  <c:v>-0.187</c:v>
                </c:pt>
                <c:pt idx="24936">
                  <c:v>-0.187</c:v>
                </c:pt>
                <c:pt idx="24937">
                  <c:v>-0.25</c:v>
                </c:pt>
                <c:pt idx="24938">
                  <c:v>-0.187</c:v>
                </c:pt>
                <c:pt idx="24939">
                  <c:v>-0.187</c:v>
                </c:pt>
                <c:pt idx="24940">
                  <c:v>-0.187</c:v>
                </c:pt>
                <c:pt idx="24941">
                  <c:v>-0.187</c:v>
                </c:pt>
                <c:pt idx="24942">
                  <c:v>-0.187</c:v>
                </c:pt>
                <c:pt idx="24943">
                  <c:v>-0.187</c:v>
                </c:pt>
                <c:pt idx="24944">
                  <c:v>-0.187</c:v>
                </c:pt>
                <c:pt idx="24945">
                  <c:v>-0.187</c:v>
                </c:pt>
                <c:pt idx="24946">
                  <c:v>-0.187</c:v>
                </c:pt>
                <c:pt idx="24947">
                  <c:v>-0.187</c:v>
                </c:pt>
                <c:pt idx="24948">
                  <c:v>-0.187</c:v>
                </c:pt>
                <c:pt idx="24949">
                  <c:v>-0.187</c:v>
                </c:pt>
                <c:pt idx="24950">
                  <c:v>-0.187</c:v>
                </c:pt>
                <c:pt idx="24951">
                  <c:v>-0.187</c:v>
                </c:pt>
                <c:pt idx="24952">
                  <c:v>-0.187</c:v>
                </c:pt>
                <c:pt idx="24953">
                  <c:v>-0.187</c:v>
                </c:pt>
                <c:pt idx="24954">
                  <c:v>-0.187</c:v>
                </c:pt>
                <c:pt idx="24955">
                  <c:v>-0.187</c:v>
                </c:pt>
                <c:pt idx="24956">
                  <c:v>-0.187</c:v>
                </c:pt>
                <c:pt idx="24957">
                  <c:v>-0.187</c:v>
                </c:pt>
                <c:pt idx="24958">
                  <c:v>-0.187</c:v>
                </c:pt>
                <c:pt idx="24959">
                  <c:v>-0.187</c:v>
                </c:pt>
                <c:pt idx="24960">
                  <c:v>-0.187</c:v>
                </c:pt>
                <c:pt idx="24961">
                  <c:v>-0.187</c:v>
                </c:pt>
                <c:pt idx="24962">
                  <c:v>-0.187</c:v>
                </c:pt>
                <c:pt idx="24963">
                  <c:v>-0.187</c:v>
                </c:pt>
                <c:pt idx="24964">
                  <c:v>-0.187</c:v>
                </c:pt>
                <c:pt idx="24965">
                  <c:v>-0.187</c:v>
                </c:pt>
                <c:pt idx="24966">
                  <c:v>-0.187</c:v>
                </c:pt>
                <c:pt idx="24967">
                  <c:v>-0.187</c:v>
                </c:pt>
                <c:pt idx="24968">
                  <c:v>-0.187</c:v>
                </c:pt>
                <c:pt idx="24969">
                  <c:v>-0.187</c:v>
                </c:pt>
                <c:pt idx="24970">
                  <c:v>-0.187</c:v>
                </c:pt>
                <c:pt idx="24971">
                  <c:v>-0.187</c:v>
                </c:pt>
                <c:pt idx="24972">
                  <c:v>-0.187</c:v>
                </c:pt>
                <c:pt idx="24973">
                  <c:v>-0.187</c:v>
                </c:pt>
                <c:pt idx="24974">
                  <c:v>-0.187</c:v>
                </c:pt>
                <c:pt idx="24975">
                  <c:v>-0.187</c:v>
                </c:pt>
                <c:pt idx="24976">
                  <c:v>-0.187</c:v>
                </c:pt>
                <c:pt idx="24977">
                  <c:v>-0.187</c:v>
                </c:pt>
                <c:pt idx="24978">
                  <c:v>-0.187</c:v>
                </c:pt>
                <c:pt idx="24979">
                  <c:v>-0.187</c:v>
                </c:pt>
                <c:pt idx="24980">
                  <c:v>-0.187</c:v>
                </c:pt>
                <c:pt idx="24981">
                  <c:v>-0.187</c:v>
                </c:pt>
                <c:pt idx="24982">
                  <c:v>-0.187</c:v>
                </c:pt>
                <c:pt idx="24983">
                  <c:v>-0.187</c:v>
                </c:pt>
                <c:pt idx="24984">
                  <c:v>-0.187</c:v>
                </c:pt>
                <c:pt idx="24985">
                  <c:v>-0.187</c:v>
                </c:pt>
                <c:pt idx="24986">
                  <c:v>-0.187</c:v>
                </c:pt>
                <c:pt idx="24987">
                  <c:v>-0.187</c:v>
                </c:pt>
                <c:pt idx="24988">
                  <c:v>-0.187</c:v>
                </c:pt>
                <c:pt idx="24989">
                  <c:v>-0.187</c:v>
                </c:pt>
                <c:pt idx="24990">
                  <c:v>-0.187</c:v>
                </c:pt>
                <c:pt idx="24991">
                  <c:v>-0.187</c:v>
                </c:pt>
                <c:pt idx="24992">
                  <c:v>-0.187</c:v>
                </c:pt>
                <c:pt idx="24993">
                  <c:v>-0.187</c:v>
                </c:pt>
                <c:pt idx="24994">
                  <c:v>-0.187</c:v>
                </c:pt>
                <c:pt idx="24995">
                  <c:v>-0.187</c:v>
                </c:pt>
                <c:pt idx="24996">
                  <c:v>-0.187</c:v>
                </c:pt>
                <c:pt idx="24997">
                  <c:v>-0.187</c:v>
                </c:pt>
                <c:pt idx="24998">
                  <c:v>-0.187</c:v>
                </c:pt>
                <c:pt idx="24999">
                  <c:v>-0.187</c:v>
                </c:pt>
                <c:pt idx="25000">
                  <c:v>-0.125</c:v>
                </c:pt>
                <c:pt idx="25001">
                  <c:v>-0.187</c:v>
                </c:pt>
                <c:pt idx="25002">
                  <c:v>-0.187</c:v>
                </c:pt>
                <c:pt idx="25003">
                  <c:v>-0.187</c:v>
                </c:pt>
                <c:pt idx="25004">
                  <c:v>-0.125</c:v>
                </c:pt>
                <c:pt idx="25005">
                  <c:v>-0.187</c:v>
                </c:pt>
                <c:pt idx="25006">
                  <c:v>-0.187</c:v>
                </c:pt>
                <c:pt idx="25007">
                  <c:v>-0.125</c:v>
                </c:pt>
                <c:pt idx="25008">
                  <c:v>-0.187</c:v>
                </c:pt>
                <c:pt idx="25009">
                  <c:v>-0.187</c:v>
                </c:pt>
                <c:pt idx="25010">
                  <c:v>-0.125</c:v>
                </c:pt>
                <c:pt idx="25011">
                  <c:v>-0.125</c:v>
                </c:pt>
                <c:pt idx="25012">
                  <c:v>-0.125</c:v>
                </c:pt>
                <c:pt idx="25013">
                  <c:v>-0.187</c:v>
                </c:pt>
                <c:pt idx="25014">
                  <c:v>-0.187</c:v>
                </c:pt>
                <c:pt idx="25015">
                  <c:v>-0.125</c:v>
                </c:pt>
                <c:pt idx="25016">
                  <c:v>-0.187</c:v>
                </c:pt>
                <c:pt idx="25017">
                  <c:v>-0.125</c:v>
                </c:pt>
                <c:pt idx="25018">
                  <c:v>-0.187</c:v>
                </c:pt>
                <c:pt idx="25019">
                  <c:v>-0.187</c:v>
                </c:pt>
                <c:pt idx="25020">
                  <c:v>-0.187</c:v>
                </c:pt>
                <c:pt idx="25021">
                  <c:v>-0.187</c:v>
                </c:pt>
                <c:pt idx="25022">
                  <c:v>-0.187</c:v>
                </c:pt>
                <c:pt idx="25023">
                  <c:v>-0.187</c:v>
                </c:pt>
                <c:pt idx="25024">
                  <c:v>-0.187</c:v>
                </c:pt>
                <c:pt idx="25025">
                  <c:v>-0.187</c:v>
                </c:pt>
                <c:pt idx="25026">
                  <c:v>-0.187</c:v>
                </c:pt>
                <c:pt idx="25027">
                  <c:v>-0.187</c:v>
                </c:pt>
                <c:pt idx="25028">
                  <c:v>-0.187</c:v>
                </c:pt>
                <c:pt idx="25029">
                  <c:v>-0.187</c:v>
                </c:pt>
                <c:pt idx="25030">
                  <c:v>-0.187</c:v>
                </c:pt>
                <c:pt idx="25031">
                  <c:v>-0.187</c:v>
                </c:pt>
                <c:pt idx="25032">
                  <c:v>-0.187</c:v>
                </c:pt>
                <c:pt idx="25033">
                  <c:v>-0.187</c:v>
                </c:pt>
                <c:pt idx="25034">
                  <c:v>-0.187</c:v>
                </c:pt>
                <c:pt idx="25035">
                  <c:v>-0.187</c:v>
                </c:pt>
                <c:pt idx="25036">
                  <c:v>-0.187</c:v>
                </c:pt>
                <c:pt idx="25037">
                  <c:v>-0.187</c:v>
                </c:pt>
                <c:pt idx="25038">
                  <c:v>-0.187</c:v>
                </c:pt>
                <c:pt idx="25039">
                  <c:v>-0.187</c:v>
                </c:pt>
                <c:pt idx="25040">
                  <c:v>-0.187</c:v>
                </c:pt>
                <c:pt idx="25041">
                  <c:v>-0.187</c:v>
                </c:pt>
                <c:pt idx="25042">
                  <c:v>-0.187</c:v>
                </c:pt>
                <c:pt idx="25043">
                  <c:v>-0.187</c:v>
                </c:pt>
                <c:pt idx="25044">
                  <c:v>-0.187</c:v>
                </c:pt>
                <c:pt idx="25045">
                  <c:v>-0.187</c:v>
                </c:pt>
                <c:pt idx="25046">
                  <c:v>-0.187</c:v>
                </c:pt>
                <c:pt idx="25047">
                  <c:v>-0.187</c:v>
                </c:pt>
                <c:pt idx="25048">
                  <c:v>-0.187</c:v>
                </c:pt>
                <c:pt idx="25049">
                  <c:v>-0.187</c:v>
                </c:pt>
                <c:pt idx="25050">
                  <c:v>-0.187</c:v>
                </c:pt>
                <c:pt idx="25051">
                  <c:v>-0.187</c:v>
                </c:pt>
                <c:pt idx="25052">
                  <c:v>-0.187</c:v>
                </c:pt>
                <c:pt idx="25053">
                  <c:v>-0.187</c:v>
                </c:pt>
                <c:pt idx="25054">
                  <c:v>-0.187</c:v>
                </c:pt>
                <c:pt idx="25055">
                  <c:v>-0.187</c:v>
                </c:pt>
                <c:pt idx="25056">
                  <c:v>-0.187</c:v>
                </c:pt>
                <c:pt idx="25057">
                  <c:v>-0.187</c:v>
                </c:pt>
                <c:pt idx="25058">
                  <c:v>-0.187</c:v>
                </c:pt>
                <c:pt idx="25059">
                  <c:v>-0.187</c:v>
                </c:pt>
                <c:pt idx="25060">
                  <c:v>-0.187</c:v>
                </c:pt>
                <c:pt idx="25061">
                  <c:v>-0.187</c:v>
                </c:pt>
                <c:pt idx="25062">
                  <c:v>-0.187</c:v>
                </c:pt>
                <c:pt idx="25063">
                  <c:v>-0.187</c:v>
                </c:pt>
                <c:pt idx="25064">
                  <c:v>-0.187</c:v>
                </c:pt>
                <c:pt idx="25065">
                  <c:v>-0.187</c:v>
                </c:pt>
                <c:pt idx="25066">
                  <c:v>-0.187</c:v>
                </c:pt>
                <c:pt idx="25067">
                  <c:v>-0.187</c:v>
                </c:pt>
                <c:pt idx="25068">
                  <c:v>-0.187</c:v>
                </c:pt>
                <c:pt idx="25069">
                  <c:v>-0.187</c:v>
                </c:pt>
                <c:pt idx="25070">
                  <c:v>-0.187</c:v>
                </c:pt>
                <c:pt idx="25071">
                  <c:v>-0.187</c:v>
                </c:pt>
                <c:pt idx="25072">
                  <c:v>-0.187</c:v>
                </c:pt>
                <c:pt idx="25073">
                  <c:v>-0.187</c:v>
                </c:pt>
                <c:pt idx="25074">
                  <c:v>-0.187</c:v>
                </c:pt>
                <c:pt idx="25075">
                  <c:v>-0.187</c:v>
                </c:pt>
                <c:pt idx="25076">
                  <c:v>-0.187</c:v>
                </c:pt>
                <c:pt idx="25077">
                  <c:v>-0.187</c:v>
                </c:pt>
                <c:pt idx="25078">
                  <c:v>-0.187</c:v>
                </c:pt>
                <c:pt idx="25079">
                  <c:v>-0.187</c:v>
                </c:pt>
                <c:pt idx="25080">
                  <c:v>-0.187</c:v>
                </c:pt>
                <c:pt idx="25081">
                  <c:v>-0.187</c:v>
                </c:pt>
                <c:pt idx="25082">
                  <c:v>-0.187</c:v>
                </c:pt>
                <c:pt idx="25083">
                  <c:v>-0.187</c:v>
                </c:pt>
                <c:pt idx="25084">
                  <c:v>-0.187</c:v>
                </c:pt>
                <c:pt idx="25085">
                  <c:v>-0.187</c:v>
                </c:pt>
                <c:pt idx="25086">
                  <c:v>-0.187</c:v>
                </c:pt>
                <c:pt idx="25087">
                  <c:v>-0.187</c:v>
                </c:pt>
                <c:pt idx="25088">
                  <c:v>-0.187</c:v>
                </c:pt>
                <c:pt idx="25089">
                  <c:v>-0.125</c:v>
                </c:pt>
                <c:pt idx="25090">
                  <c:v>-0.187</c:v>
                </c:pt>
                <c:pt idx="25091">
                  <c:v>-0.125</c:v>
                </c:pt>
                <c:pt idx="25092">
                  <c:v>-0.187</c:v>
                </c:pt>
                <c:pt idx="25093">
                  <c:v>-0.125</c:v>
                </c:pt>
                <c:pt idx="25094">
                  <c:v>-0.125</c:v>
                </c:pt>
                <c:pt idx="25095">
                  <c:v>-0.125</c:v>
                </c:pt>
                <c:pt idx="25096">
                  <c:v>-0.125</c:v>
                </c:pt>
                <c:pt idx="25097">
                  <c:v>-0.187</c:v>
                </c:pt>
                <c:pt idx="25098">
                  <c:v>-0.125</c:v>
                </c:pt>
                <c:pt idx="25099">
                  <c:v>-0.187</c:v>
                </c:pt>
                <c:pt idx="25100">
                  <c:v>-0.125</c:v>
                </c:pt>
                <c:pt idx="25101">
                  <c:v>-0.125</c:v>
                </c:pt>
                <c:pt idx="25102">
                  <c:v>-0.125</c:v>
                </c:pt>
                <c:pt idx="25103">
                  <c:v>-0.125</c:v>
                </c:pt>
                <c:pt idx="25104">
                  <c:v>-0.125</c:v>
                </c:pt>
                <c:pt idx="25105">
                  <c:v>-0.125</c:v>
                </c:pt>
                <c:pt idx="25106">
                  <c:v>-0.125</c:v>
                </c:pt>
                <c:pt idx="25107">
                  <c:v>-0.125</c:v>
                </c:pt>
                <c:pt idx="25108">
                  <c:v>-0.187</c:v>
                </c:pt>
                <c:pt idx="25109">
                  <c:v>-0.125</c:v>
                </c:pt>
                <c:pt idx="25110">
                  <c:v>-0.125</c:v>
                </c:pt>
                <c:pt idx="25111">
                  <c:v>-0.125</c:v>
                </c:pt>
                <c:pt idx="25112">
                  <c:v>-0.125</c:v>
                </c:pt>
                <c:pt idx="25113">
                  <c:v>-0.125</c:v>
                </c:pt>
                <c:pt idx="25114">
                  <c:v>-0.125</c:v>
                </c:pt>
                <c:pt idx="25115">
                  <c:v>-0.125</c:v>
                </c:pt>
                <c:pt idx="25116">
                  <c:v>-0.125</c:v>
                </c:pt>
                <c:pt idx="25117">
                  <c:v>-0.125</c:v>
                </c:pt>
                <c:pt idx="25118">
                  <c:v>-0.125</c:v>
                </c:pt>
                <c:pt idx="25119">
                  <c:v>-0.125</c:v>
                </c:pt>
                <c:pt idx="25120">
                  <c:v>-0.125</c:v>
                </c:pt>
                <c:pt idx="25121">
                  <c:v>-0.125</c:v>
                </c:pt>
                <c:pt idx="25122">
                  <c:v>-0.125</c:v>
                </c:pt>
                <c:pt idx="25123">
                  <c:v>-0.125</c:v>
                </c:pt>
                <c:pt idx="25124">
                  <c:v>-0.125</c:v>
                </c:pt>
                <c:pt idx="25125">
                  <c:v>-0.125</c:v>
                </c:pt>
                <c:pt idx="25126">
                  <c:v>-0.125</c:v>
                </c:pt>
                <c:pt idx="25127">
                  <c:v>-0.125</c:v>
                </c:pt>
                <c:pt idx="25128">
                  <c:v>-0.125</c:v>
                </c:pt>
                <c:pt idx="25129">
                  <c:v>-0.125</c:v>
                </c:pt>
                <c:pt idx="25130">
                  <c:v>-0.125</c:v>
                </c:pt>
                <c:pt idx="25131">
                  <c:v>-0.125</c:v>
                </c:pt>
                <c:pt idx="25132">
                  <c:v>-0.125</c:v>
                </c:pt>
                <c:pt idx="25133">
                  <c:v>-0.125</c:v>
                </c:pt>
                <c:pt idx="25134">
                  <c:v>-0.125</c:v>
                </c:pt>
                <c:pt idx="25135">
                  <c:v>-0.125</c:v>
                </c:pt>
                <c:pt idx="25136">
                  <c:v>-0.125</c:v>
                </c:pt>
                <c:pt idx="25137">
                  <c:v>-0.125</c:v>
                </c:pt>
                <c:pt idx="25138">
                  <c:v>-0.125</c:v>
                </c:pt>
                <c:pt idx="25139">
                  <c:v>-0.125</c:v>
                </c:pt>
                <c:pt idx="25140">
                  <c:v>-0.125</c:v>
                </c:pt>
                <c:pt idx="25141">
                  <c:v>-0.125</c:v>
                </c:pt>
                <c:pt idx="25142">
                  <c:v>-0.125</c:v>
                </c:pt>
                <c:pt idx="25143">
                  <c:v>-0.125</c:v>
                </c:pt>
                <c:pt idx="25144">
                  <c:v>-0.125</c:v>
                </c:pt>
                <c:pt idx="25145">
                  <c:v>-0.125</c:v>
                </c:pt>
                <c:pt idx="25146">
                  <c:v>-0.125</c:v>
                </c:pt>
                <c:pt idx="25147">
                  <c:v>-0.125</c:v>
                </c:pt>
                <c:pt idx="25148">
                  <c:v>-0.125</c:v>
                </c:pt>
                <c:pt idx="25149">
                  <c:v>-0.125</c:v>
                </c:pt>
                <c:pt idx="25150">
                  <c:v>-0.125</c:v>
                </c:pt>
                <c:pt idx="25151">
                  <c:v>-0.125</c:v>
                </c:pt>
                <c:pt idx="25152">
                  <c:v>-0.125</c:v>
                </c:pt>
                <c:pt idx="25153">
                  <c:v>-0.125</c:v>
                </c:pt>
                <c:pt idx="25154">
                  <c:v>-0.125</c:v>
                </c:pt>
                <c:pt idx="25155">
                  <c:v>-0.125</c:v>
                </c:pt>
                <c:pt idx="25156">
                  <c:v>-0.125</c:v>
                </c:pt>
                <c:pt idx="25157">
                  <c:v>-0.125</c:v>
                </c:pt>
                <c:pt idx="25158">
                  <c:v>-0.125</c:v>
                </c:pt>
                <c:pt idx="25159">
                  <c:v>-0.125</c:v>
                </c:pt>
                <c:pt idx="25160">
                  <c:v>-0.125</c:v>
                </c:pt>
                <c:pt idx="25161">
                  <c:v>-0.125</c:v>
                </c:pt>
                <c:pt idx="25162">
                  <c:v>-0.125</c:v>
                </c:pt>
                <c:pt idx="25163">
                  <c:v>-0.125</c:v>
                </c:pt>
                <c:pt idx="25164">
                  <c:v>-0.125</c:v>
                </c:pt>
                <c:pt idx="25165">
                  <c:v>-0.125</c:v>
                </c:pt>
                <c:pt idx="25166">
                  <c:v>-0.125</c:v>
                </c:pt>
                <c:pt idx="25167">
                  <c:v>-0.125</c:v>
                </c:pt>
                <c:pt idx="25168">
                  <c:v>-0.125</c:v>
                </c:pt>
                <c:pt idx="25169">
                  <c:v>-0.125</c:v>
                </c:pt>
                <c:pt idx="25170">
                  <c:v>-0.125</c:v>
                </c:pt>
                <c:pt idx="25171">
                  <c:v>-0.125</c:v>
                </c:pt>
                <c:pt idx="25172">
                  <c:v>-0.125</c:v>
                </c:pt>
                <c:pt idx="25173">
                  <c:v>-0.125</c:v>
                </c:pt>
                <c:pt idx="25174">
                  <c:v>-0.125</c:v>
                </c:pt>
                <c:pt idx="25175">
                  <c:v>-0.125</c:v>
                </c:pt>
                <c:pt idx="25176">
                  <c:v>-0.125</c:v>
                </c:pt>
                <c:pt idx="25177">
                  <c:v>-0.125</c:v>
                </c:pt>
                <c:pt idx="25178">
                  <c:v>-0.125</c:v>
                </c:pt>
                <c:pt idx="25179">
                  <c:v>-0.125</c:v>
                </c:pt>
                <c:pt idx="25180">
                  <c:v>-0.125</c:v>
                </c:pt>
                <c:pt idx="25181">
                  <c:v>-0.125</c:v>
                </c:pt>
                <c:pt idx="25182">
                  <c:v>-0.125</c:v>
                </c:pt>
                <c:pt idx="25183">
                  <c:v>-0.125</c:v>
                </c:pt>
                <c:pt idx="25184">
                  <c:v>-0.125</c:v>
                </c:pt>
                <c:pt idx="25185">
                  <c:v>-0.125</c:v>
                </c:pt>
                <c:pt idx="25186">
                  <c:v>-0.125</c:v>
                </c:pt>
                <c:pt idx="25187">
                  <c:v>-0.125</c:v>
                </c:pt>
                <c:pt idx="25188">
                  <c:v>-0.125</c:v>
                </c:pt>
                <c:pt idx="25189">
                  <c:v>-0.125</c:v>
                </c:pt>
                <c:pt idx="25190">
                  <c:v>-0.187</c:v>
                </c:pt>
                <c:pt idx="25191">
                  <c:v>-0.125</c:v>
                </c:pt>
                <c:pt idx="25192">
                  <c:v>-0.125</c:v>
                </c:pt>
                <c:pt idx="25193">
                  <c:v>-0.125</c:v>
                </c:pt>
                <c:pt idx="25194">
                  <c:v>-0.125</c:v>
                </c:pt>
                <c:pt idx="25195">
                  <c:v>-0.125</c:v>
                </c:pt>
                <c:pt idx="25196">
                  <c:v>-0.125</c:v>
                </c:pt>
                <c:pt idx="25197">
                  <c:v>-0.125</c:v>
                </c:pt>
                <c:pt idx="25198">
                  <c:v>-0.125</c:v>
                </c:pt>
                <c:pt idx="25199">
                  <c:v>-0.125</c:v>
                </c:pt>
                <c:pt idx="25200">
                  <c:v>-0.125</c:v>
                </c:pt>
                <c:pt idx="25201">
                  <c:v>-0.125</c:v>
                </c:pt>
                <c:pt idx="25202">
                  <c:v>-0.125</c:v>
                </c:pt>
                <c:pt idx="25203">
                  <c:v>-0.125</c:v>
                </c:pt>
                <c:pt idx="25204">
                  <c:v>-0.125</c:v>
                </c:pt>
                <c:pt idx="25205">
                  <c:v>-0.125</c:v>
                </c:pt>
                <c:pt idx="25206">
                  <c:v>-0.125</c:v>
                </c:pt>
                <c:pt idx="25207">
                  <c:v>-0.125</c:v>
                </c:pt>
                <c:pt idx="25208">
                  <c:v>-0.125</c:v>
                </c:pt>
                <c:pt idx="25209">
                  <c:v>-0.125</c:v>
                </c:pt>
                <c:pt idx="25210">
                  <c:v>-0.125</c:v>
                </c:pt>
                <c:pt idx="25211">
                  <c:v>-0.125</c:v>
                </c:pt>
                <c:pt idx="25212">
                  <c:v>-0.125</c:v>
                </c:pt>
                <c:pt idx="25213">
                  <c:v>-0.125</c:v>
                </c:pt>
                <c:pt idx="25214">
                  <c:v>-0.125</c:v>
                </c:pt>
                <c:pt idx="25215">
                  <c:v>-0.125</c:v>
                </c:pt>
                <c:pt idx="25216">
                  <c:v>-0.125</c:v>
                </c:pt>
                <c:pt idx="25217">
                  <c:v>-0.125</c:v>
                </c:pt>
                <c:pt idx="25218">
                  <c:v>-0.125</c:v>
                </c:pt>
                <c:pt idx="25219">
                  <c:v>-0.125</c:v>
                </c:pt>
                <c:pt idx="25220">
                  <c:v>-0.125</c:v>
                </c:pt>
                <c:pt idx="25221">
                  <c:v>-0.125</c:v>
                </c:pt>
                <c:pt idx="25222">
                  <c:v>-0.125</c:v>
                </c:pt>
                <c:pt idx="25223">
                  <c:v>-0.125</c:v>
                </c:pt>
                <c:pt idx="25224">
                  <c:v>-0.125</c:v>
                </c:pt>
                <c:pt idx="25225">
                  <c:v>-0.125</c:v>
                </c:pt>
                <c:pt idx="25226">
                  <c:v>-0.125</c:v>
                </c:pt>
                <c:pt idx="25227">
                  <c:v>-0.125</c:v>
                </c:pt>
                <c:pt idx="25228">
                  <c:v>-0.125</c:v>
                </c:pt>
                <c:pt idx="25229">
                  <c:v>-0.125</c:v>
                </c:pt>
                <c:pt idx="25230">
                  <c:v>-0.125</c:v>
                </c:pt>
                <c:pt idx="25231">
                  <c:v>-0.125</c:v>
                </c:pt>
                <c:pt idx="25232">
                  <c:v>-0.125</c:v>
                </c:pt>
                <c:pt idx="25233">
                  <c:v>-0.125</c:v>
                </c:pt>
                <c:pt idx="25234">
                  <c:v>-0.125</c:v>
                </c:pt>
                <c:pt idx="25235">
                  <c:v>-0.125</c:v>
                </c:pt>
                <c:pt idx="25236">
                  <c:v>-0.125</c:v>
                </c:pt>
                <c:pt idx="25237">
                  <c:v>-0.125</c:v>
                </c:pt>
                <c:pt idx="25238">
                  <c:v>-0.125</c:v>
                </c:pt>
                <c:pt idx="25239">
                  <c:v>-0.125</c:v>
                </c:pt>
                <c:pt idx="25240">
                  <c:v>-0.125</c:v>
                </c:pt>
                <c:pt idx="25241">
                  <c:v>-0.125</c:v>
                </c:pt>
                <c:pt idx="25242">
                  <c:v>-0.125</c:v>
                </c:pt>
                <c:pt idx="25243">
                  <c:v>-0.125</c:v>
                </c:pt>
                <c:pt idx="25244">
                  <c:v>-0.125</c:v>
                </c:pt>
                <c:pt idx="25245">
                  <c:v>-0.125</c:v>
                </c:pt>
                <c:pt idx="25246">
                  <c:v>-0.125</c:v>
                </c:pt>
                <c:pt idx="25247">
                  <c:v>-0.125</c:v>
                </c:pt>
                <c:pt idx="25248">
                  <c:v>-0.125</c:v>
                </c:pt>
                <c:pt idx="25249">
                  <c:v>-0.125</c:v>
                </c:pt>
                <c:pt idx="25250">
                  <c:v>-0.125</c:v>
                </c:pt>
                <c:pt idx="25251">
                  <c:v>-0.125</c:v>
                </c:pt>
                <c:pt idx="25252">
                  <c:v>-0.125</c:v>
                </c:pt>
                <c:pt idx="25253">
                  <c:v>-0.125</c:v>
                </c:pt>
                <c:pt idx="25254">
                  <c:v>-0.125</c:v>
                </c:pt>
                <c:pt idx="25255">
                  <c:v>-0.125</c:v>
                </c:pt>
                <c:pt idx="25256">
                  <c:v>-0.125</c:v>
                </c:pt>
                <c:pt idx="25257">
                  <c:v>-0.125</c:v>
                </c:pt>
                <c:pt idx="25258">
                  <c:v>-0.125</c:v>
                </c:pt>
                <c:pt idx="25259">
                  <c:v>-0.125</c:v>
                </c:pt>
                <c:pt idx="25260">
                  <c:v>-0.125</c:v>
                </c:pt>
                <c:pt idx="25261">
                  <c:v>-0.125</c:v>
                </c:pt>
                <c:pt idx="25262">
                  <c:v>-0.125</c:v>
                </c:pt>
                <c:pt idx="25263">
                  <c:v>-0.125</c:v>
                </c:pt>
                <c:pt idx="25264">
                  <c:v>-0.125</c:v>
                </c:pt>
                <c:pt idx="25265">
                  <c:v>-6.2E-2</c:v>
                </c:pt>
                <c:pt idx="25266">
                  <c:v>-0.125</c:v>
                </c:pt>
                <c:pt idx="25267">
                  <c:v>-0.125</c:v>
                </c:pt>
                <c:pt idx="25268">
                  <c:v>-0.125</c:v>
                </c:pt>
                <c:pt idx="25269">
                  <c:v>-6.2E-2</c:v>
                </c:pt>
                <c:pt idx="25270">
                  <c:v>-6.2E-2</c:v>
                </c:pt>
                <c:pt idx="25271">
                  <c:v>-0.125</c:v>
                </c:pt>
                <c:pt idx="25272">
                  <c:v>-6.2E-2</c:v>
                </c:pt>
                <c:pt idx="25273">
                  <c:v>-6.2E-2</c:v>
                </c:pt>
                <c:pt idx="25274">
                  <c:v>-6.2E-2</c:v>
                </c:pt>
                <c:pt idx="25275">
                  <c:v>-6.2E-2</c:v>
                </c:pt>
                <c:pt idx="25276">
                  <c:v>-6.2E-2</c:v>
                </c:pt>
                <c:pt idx="25277">
                  <c:v>-6.2E-2</c:v>
                </c:pt>
                <c:pt idx="25278">
                  <c:v>-6.2E-2</c:v>
                </c:pt>
                <c:pt idx="25279">
                  <c:v>-0.125</c:v>
                </c:pt>
                <c:pt idx="25280">
                  <c:v>-0.125</c:v>
                </c:pt>
                <c:pt idx="25281">
                  <c:v>-6.2E-2</c:v>
                </c:pt>
                <c:pt idx="25282">
                  <c:v>-0.125</c:v>
                </c:pt>
                <c:pt idx="25283">
                  <c:v>-6.2E-2</c:v>
                </c:pt>
                <c:pt idx="25284">
                  <c:v>-6.2E-2</c:v>
                </c:pt>
                <c:pt idx="25285">
                  <c:v>-6.2E-2</c:v>
                </c:pt>
                <c:pt idx="25286">
                  <c:v>-0.125</c:v>
                </c:pt>
                <c:pt idx="25287">
                  <c:v>-6.2E-2</c:v>
                </c:pt>
                <c:pt idx="25288">
                  <c:v>-6.2E-2</c:v>
                </c:pt>
                <c:pt idx="25289">
                  <c:v>-0.125</c:v>
                </c:pt>
                <c:pt idx="25290">
                  <c:v>-0.125</c:v>
                </c:pt>
                <c:pt idx="25291">
                  <c:v>-0.125</c:v>
                </c:pt>
                <c:pt idx="25292">
                  <c:v>-6.2E-2</c:v>
                </c:pt>
                <c:pt idx="25293">
                  <c:v>-6.2E-2</c:v>
                </c:pt>
                <c:pt idx="25294">
                  <c:v>-6.2E-2</c:v>
                </c:pt>
                <c:pt idx="25295">
                  <c:v>-6.2E-2</c:v>
                </c:pt>
                <c:pt idx="25296">
                  <c:v>-6.2E-2</c:v>
                </c:pt>
                <c:pt idx="25297">
                  <c:v>-6.2E-2</c:v>
                </c:pt>
                <c:pt idx="25298">
                  <c:v>-6.2E-2</c:v>
                </c:pt>
                <c:pt idx="25299">
                  <c:v>-6.2E-2</c:v>
                </c:pt>
                <c:pt idx="25300">
                  <c:v>-0.125</c:v>
                </c:pt>
                <c:pt idx="25301">
                  <c:v>-6.2E-2</c:v>
                </c:pt>
                <c:pt idx="25302">
                  <c:v>-0.125</c:v>
                </c:pt>
                <c:pt idx="25303">
                  <c:v>-0.125</c:v>
                </c:pt>
                <c:pt idx="25304">
                  <c:v>-0.125</c:v>
                </c:pt>
                <c:pt idx="25305">
                  <c:v>-0.125</c:v>
                </c:pt>
                <c:pt idx="25306">
                  <c:v>-0.125</c:v>
                </c:pt>
                <c:pt idx="25307">
                  <c:v>-6.2E-2</c:v>
                </c:pt>
                <c:pt idx="25308">
                  <c:v>-0.125</c:v>
                </c:pt>
                <c:pt idx="25309">
                  <c:v>-0.125</c:v>
                </c:pt>
                <c:pt idx="25310">
                  <c:v>-0.125</c:v>
                </c:pt>
                <c:pt idx="25311">
                  <c:v>-0.125</c:v>
                </c:pt>
                <c:pt idx="25312">
                  <c:v>-0.125</c:v>
                </c:pt>
                <c:pt idx="25313">
                  <c:v>-0.125</c:v>
                </c:pt>
                <c:pt idx="25314">
                  <c:v>-0.125</c:v>
                </c:pt>
                <c:pt idx="25315">
                  <c:v>-0.125</c:v>
                </c:pt>
                <c:pt idx="25316">
                  <c:v>-0.125</c:v>
                </c:pt>
                <c:pt idx="25317">
                  <c:v>-0.125</c:v>
                </c:pt>
                <c:pt idx="25318">
                  <c:v>-0.125</c:v>
                </c:pt>
                <c:pt idx="25319">
                  <c:v>-0.125</c:v>
                </c:pt>
                <c:pt idx="25320">
                  <c:v>-0.125</c:v>
                </c:pt>
                <c:pt idx="25321">
                  <c:v>-0.125</c:v>
                </c:pt>
                <c:pt idx="25322">
                  <c:v>-0.125</c:v>
                </c:pt>
                <c:pt idx="25323">
                  <c:v>-0.125</c:v>
                </c:pt>
                <c:pt idx="25324">
                  <c:v>-0.125</c:v>
                </c:pt>
                <c:pt idx="25325">
                  <c:v>-0.125</c:v>
                </c:pt>
                <c:pt idx="25326">
                  <c:v>-0.125</c:v>
                </c:pt>
                <c:pt idx="25327">
                  <c:v>-0.125</c:v>
                </c:pt>
                <c:pt idx="25328">
                  <c:v>-0.125</c:v>
                </c:pt>
                <c:pt idx="25329">
                  <c:v>-0.125</c:v>
                </c:pt>
                <c:pt idx="25330">
                  <c:v>-0.125</c:v>
                </c:pt>
                <c:pt idx="25331">
                  <c:v>-0.125</c:v>
                </c:pt>
                <c:pt idx="25332">
                  <c:v>-0.125</c:v>
                </c:pt>
                <c:pt idx="25333">
                  <c:v>-0.125</c:v>
                </c:pt>
                <c:pt idx="25334">
                  <c:v>-0.125</c:v>
                </c:pt>
                <c:pt idx="25335">
                  <c:v>-0.125</c:v>
                </c:pt>
                <c:pt idx="25336">
                  <c:v>-0.125</c:v>
                </c:pt>
                <c:pt idx="25337">
                  <c:v>-0.125</c:v>
                </c:pt>
                <c:pt idx="25338">
                  <c:v>-0.125</c:v>
                </c:pt>
                <c:pt idx="25339">
                  <c:v>-0.125</c:v>
                </c:pt>
                <c:pt idx="25340">
                  <c:v>-0.125</c:v>
                </c:pt>
                <c:pt idx="25341">
                  <c:v>-0.125</c:v>
                </c:pt>
                <c:pt idx="25342">
                  <c:v>-0.125</c:v>
                </c:pt>
                <c:pt idx="25343">
                  <c:v>-0.125</c:v>
                </c:pt>
                <c:pt idx="25344">
                  <c:v>-6.2E-2</c:v>
                </c:pt>
                <c:pt idx="25345">
                  <c:v>-0.125</c:v>
                </c:pt>
                <c:pt idx="25346">
                  <c:v>-0.125</c:v>
                </c:pt>
                <c:pt idx="25347">
                  <c:v>-0.125</c:v>
                </c:pt>
                <c:pt idx="25348">
                  <c:v>-0.125</c:v>
                </c:pt>
                <c:pt idx="25349">
                  <c:v>-0.125</c:v>
                </c:pt>
                <c:pt idx="25350">
                  <c:v>-0.125</c:v>
                </c:pt>
                <c:pt idx="25351">
                  <c:v>-0.125</c:v>
                </c:pt>
                <c:pt idx="25352">
                  <c:v>-0.125</c:v>
                </c:pt>
                <c:pt idx="25353">
                  <c:v>-0.125</c:v>
                </c:pt>
                <c:pt idx="25354">
                  <c:v>-6.2E-2</c:v>
                </c:pt>
                <c:pt idx="25355">
                  <c:v>-0.125</c:v>
                </c:pt>
                <c:pt idx="25356">
                  <c:v>-0.125</c:v>
                </c:pt>
                <c:pt idx="25357">
                  <c:v>-0.125</c:v>
                </c:pt>
                <c:pt idx="25358">
                  <c:v>-0.125</c:v>
                </c:pt>
                <c:pt idx="25359">
                  <c:v>-6.2E-2</c:v>
                </c:pt>
                <c:pt idx="25360">
                  <c:v>-0.125</c:v>
                </c:pt>
                <c:pt idx="25361">
                  <c:v>-6.2E-2</c:v>
                </c:pt>
                <c:pt idx="25362">
                  <c:v>-6.2E-2</c:v>
                </c:pt>
                <c:pt idx="25363">
                  <c:v>-6.2E-2</c:v>
                </c:pt>
                <c:pt idx="25364">
                  <c:v>-6.2E-2</c:v>
                </c:pt>
                <c:pt idx="25365">
                  <c:v>-6.2E-2</c:v>
                </c:pt>
                <c:pt idx="25366">
                  <c:v>-6.2E-2</c:v>
                </c:pt>
                <c:pt idx="25367">
                  <c:v>-6.2E-2</c:v>
                </c:pt>
                <c:pt idx="25368">
                  <c:v>-6.2E-2</c:v>
                </c:pt>
                <c:pt idx="25369">
                  <c:v>-6.2E-2</c:v>
                </c:pt>
                <c:pt idx="25370">
                  <c:v>-6.2E-2</c:v>
                </c:pt>
                <c:pt idx="25371">
                  <c:v>-6.2E-2</c:v>
                </c:pt>
                <c:pt idx="25372">
                  <c:v>-6.2E-2</c:v>
                </c:pt>
                <c:pt idx="25373">
                  <c:v>-6.2E-2</c:v>
                </c:pt>
                <c:pt idx="25374">
                  <c:v>-6.2E-2</c:v>
                </c:pt>
                <c:pt idx="25375">
                  <c:v>-6.2E-2</c:v>
                </c:pt>
                <c:pt idx="25376">
                  <c:v>-6.2E-2</c:v>
                </c:pt>
                <c:pt idx="25377">
                  <c:v>-6.2E-2</c:v>
                </c:pt>
                <c:pt idx="25378">
                  <c:v>-6.2E-2</c:v>
                </c:pt>
                <c:pt idx="25379">
                  <c:v>-6.2E-2</c:v>
                </c:pt>
                <c:pt idx="25380">
                  <c:v>-6.2E-2</c:v>
                </c:pt>
                <c:pt idx="25381">
                  <c:v>-6.2E-2</c:v>
                </c:pt>
                <c:pt idx="25382">
                  <c:v>-6.2E-2</c:v>
                </c:pt>
                <c:pt idx="25383">
                  <c:v>-6.2E-2</c:v>
                </c:pt>
                <c:pt idx="25384">
                  <c:v>-6.2E-2</c:v>
                </c:pt>
                <c:pt idx="25385">
                  <c:v>-6.2E-2</c:v>
                </c:pt>
                <c:pt idx="25386">
                  <c:v>-6.2E-2</c:v>
                </c:pt>
                <c:pt idx="25387">
                  <c:v>-6.2E-2</c:v>
                </c:pt>
                <c:pt idx="25388">
                  <c:v>-6.2E-2</c:v>
                </c:pt>
                <c:pt idx="25389">
                  <c:v>-6.2E-2</c:v>
                </c:pt>
                <c:pt idx="25390">
                  <c:v>-6.2E-2</c:v>
                </c:pt>
                <c:pt idx="25391">
                  <c:v>-6.2E-2</c:v>
                </c:pt>
                <c:pt idx="25392">
                  <c:v>-6.2E-2</c:v>
                </c:pt>
                <c:pt idx="25393">
                  <c:v>-6.2E-2</c:v>
                </c:pt>
                <c:pt idx="25394">
                  <c:v>-6.2E-2</c:v>
                </c:pt>
                <c:pt idx="25395">
                  <c:v>-6.2E-2</c:v>
                </c:pt>
                <c:pt idx="25396">
                  <c:v>-6.2E-2</c:v>
                </c:pt>
                <c:pt idx="25397">
                  <c:v>-6.2E-2</c:v>
                </c:pt>
                <c:pt idx="25398">
                  <c:v>0</c:v>
                </c:pt>
                <c:pt idx="25399">
                  <c:v>-6.2E-2</c:v>
                </c:pt>
                <c:pt idx="25400">
                  <c:v>-6.2E-2</c:v>
                </c:pt>
                <c:pt idx="25401">
                  <c:v>-6.2E-2</c:v>
                </c:pt>
                <c:pt idx="25402">
                  <c:v>0</c:v>
                </c:pt>
                <c:pt idx="25403">
                  <c:v>-6.2E-2</c:v>
                </c:pt>
                <c:pt idx="25404">
                  <c:v>0</c:v>
                </c:pt>
                <c:pt idx="25405">
                  <c:v>-6.2E-2</c:v>
                </c:pt>
                <c:pt idx="25406">
                  <c:v>-6.2E-2</c:v>
                </c:pt>
                <c:pt idx="25407">
                  <c:v>0</c:v>
                </c:pt>
                <c:pt idx="25408">
                  <c:v>0</c:v>
                </c:pt>
                <c:pt idx="25409">
                  <c:v>-6.2E-2</c:v>
                </c:pt>
                <c:pt idx="25410">
                  <c:v>0</c:v>
                </c:pt>
                <c:pt idx="25411">
                  <c:v>-6.2E-2</c:v>
                </c:pt>
                <c:pt idx="25412">
                  <c:v>-6.2E-2</c:v>
                </c:pt>
                <c:pt idx="25413">
                  <c:v>0</c:v>
                </c:pt>
                <c:pt idx="25414">
                  <c:v>-6.2E-2</c:v>
                </c:pt>
                <c:pt idx="25415">
                  <c:v>-6.2E-2</c:v>
                </c:pt>
                <c:pt idx="25416">
                  <c:v>-6.2E-2</c:v>
                </c:pt>
                <c:pt idx="25417">
                  <c:v>0</c:v>
                </c:pt>
                <c:pt idx="25418">
                  <c:v>0</c:v>
                </c:pt>
                <c:pt idx="25419">
                  <c:v>-6.2E-2</c:v>
                </c:pt>
                <c:pt idx="25420">
                  <c:v>0</c:v>
                </c:pt>
                <c:pt idx="25421">
                  <c:v>-6.2E-2</c:v>
                </c:pt>
                <c:pt idx="25422">
                  <c:v>-6.2E-2</c:v>
                </c:pt>
                <c:pt idx="25423">
                  <c:v>-6.2E-2</c:v>
                </c:pt>
                <c:pt idx="25424">
                  <c:v>-6.2E-2</c:v>
                </c:pt>
                <c:pt idx="25425">
                  <c:v>-6.2E-2</c:v>
                </c:pt>
                <c:pt idx="25426">
                  <c:v>-6.2E-2</c:v>
                </c:pt>
                <c:pt idx="25427">
                  <c:v>-6.2E-2</c:v>
                </c:pt>
                <c:pt idx="25428">
                  <c:v>0</c:v>
                </c:pt>
                <c:pt idx="25429">
                  <c:v>-6.2E-2</c:v>
                </c:pt>
                <c:pt idx="25430">
                  <c:v>0</c:v>
                </c:pt>
                <c:pt idx="25431">
                  <c:v>0</c:v>
                </c:pt>
                <c:pt idx="25432">
                  <c:v>0</c:v>
                </c:pt>
                <c:pt idx="25433">
                  <c:v>0</c:v>
                </c:pt>
                <c:pt idx="25434">
                  <c:v>0</c:v>
                </c:pt>
                <c:pt idx="25435">
                  <c:v>0</c:v>
                </c:pt>
                <c:pt idx="25436">
                  <c:v>0</c:v>
                </c:pt>
                <c:pt idx="25437">
                  <c:v>-6.2E-2</c:v>
                </c:pt>
                <c:pt idx="25438">
                  <c:v>-6.2E-2</c:v>
                </c:pt>
                <c:pt idx="25439">
                  <c:v>-6.2E-2</c:v>
                </c:pt>
                <c:pt idx="25440">
                  <c:v>-6.2E-2</c:v>
                </c:pt>
                <c:pt idx="25441">
                  <c:v>0</c:v>
                </c:pt>
                <c:pt idx="25442">
                  <c:v>-6.2E-2</c:v>
                </c:pt>
                <c:pt idx="25443">
                  <c:v>-6.2E-2</c:v>
                </c:pt>
                <c:pt idx="25444">
                  <c:v>0</c:v>
                </c:pt>
                <c:pt idx="25445">
                  <c:v>-6.2E-2</c:v>
                </c:pt>
                <c:pt idx="25446">
                  <c:v>-6.2E-2</c:v>
                </c:pt>
                <c:pt idx="25447">
                  <c:v>-6.2E-2</c:v>
                </c:pt>
                <c:pt idx="25448">
                  <c:v>-6.2E-2</c:v>
                </c:pt>
                <c:pt idx="25449">
                  <c:v>-0.125</c:v>
                </c:pt>
                <c:pt idx="25450">
                  <c:v>-0.125</c:v>
                </c:pt>
                <c:pt idx="25451">
                  <c:v>-0.125</c:v>
                </c:pt>
                <c:pt idx="25452">
                  <c:v>-0.125</c:v>
                </c:pt>
                <c:pt idx="25453">
                  <c:v>-0.125</c:v>
                </c:pt>
                <c:pt idx="25454">
                  <c:v>-0.125</c:v>
                </c:pt>
                <c:pt idx="25455">
                  <c:v>-0.125</c:v>
                </c:pt>
                <c:pt idx="25456">
                  <c:v>-0.125</c:v>
                </c:pt>
                <c:pt idx="25457">
                  <c:v>-6.2E-2</c:v>
                </c:pt>
                <c:pt idx="25458">
                  <c:v>-6.2E-2</c:v>
                </c:pt>
                <c:pt idx="25459">
                  <c:v>-6.2E-2</c:v>
                </c:pt>
                <c:pt idx="25460">
                  <c:v>-6.2E-2</c:v>
                </c:pt>
                <c:pt idx="25461">
                  <c:v>0</c:v>
                </c:pt>
                <c:pt idx="25462">
                  <c:v>0</c:v>
                </c:pt>
                <c:pt idx="25463">
                  <c:v>0</c:v>
                </c:pt>
                <c:pt idx="25464">
                  <c:v>0</c:v>
                </c:pt>
                <c:pt idx="25465">
                  <c:v>0</c:v>
                </c:pt>
                <c:pt idx="25466">
                  <c:v>0</c:v>
                </c:pt>
                <c:pt idx="25467">
                  <c:v>0</c:v>
                </c:pt>
                <c:pt idx="25468">
                  <c:v>0</c:v>
                </c:pt>
                <c:pt idx="25469">
                  <c:v>0</c:v>
                </c:pt>
                <c:pt idx="25470">
                  <c:v>-6.2E-2</c:v>
                </c:pt>
                <c:pt idx="25471">
                  <c:v>-6.2E-2</c:v>
                </c:pt>
                <c:pt idx="25472">
                  <c:v>-6.2E-2</c:v>
                </c:pt>
                <c:pt idx="25473">
                  <c:v>-6.2E-2</c:v>
                </c:pt>
                <c:pt idx="25474">
                  <c:v>-6.2E-2</c:v>
                </c:pt>
                <c:pt idx="25475">
                  <c:v>-6.2E-2</c:v>
                </c:pt>
                <c:pt idx="25476">
                  <c:v>-6.2E-2</c:v>
                </c:pt>
                <c:pt idx="25477">
                  <c:v>-6.2E-2</c:v>
                </c:pt>
                <c:pt idx="25478">
                  <c:v>-6.2E-2</c:v>
                </c:pt>
                <c:pt idx="25479">
                  <c:v>-0.125</c:v>
                </c:pt>
                <c:pt idx="25480">
                  <c:v>-0.125</c:v>
                </c:pt>
                <c:pt idx="25481">
                  <c:v>-0.125</c:v>
                </c:pt>
                <c:pt idx="25482">
                  <c:v>-6.2E-2</c:v>
                </c:pt>
                <c:pt idx="25483">
                  <c:v>-6.2E-2</c:v>
                </c:pt>
                <c:pt idx="25484">
                  <c:v>-0.125</c:v>
                </c:pt>
                <c:pt idx="25485">
                  <c:v>-0.125</c:v>
                </c:pt>
                <c:pt idx="25486">
                  <c:v>-0.125</c:v>
                </c:pt>
                <c:pt idx="25487">
                  <c:v>-0.125</c:v>
                </c:pt>
                <c:pt idx="25488">
                  <c:v>-6.2E-2</c:v>
                </c:pt>
                <c:pt idx="25489">
                  <c:v>-0.125</c:v>
                </c:pt>
                <c:pt idx="25490">
                  <c:v>-0.125</c:v>
                </c:pt>
                <c:pt idx="25491">
                  <c:v>-0.125</c:v>
                </c:pt>
                <c:pt idx="25492">
                  <c:v>-0.125</c:v>
                </c:pt>
                <c:pt idx="25493">
                  <c:v>-0.187</c:v>
                </c:pt>
                <c:pt idx="25494">
                  <c:v>-0.187</c:v>
                </c:pt>
                <c:pt idx="25495">
                  <c:v>-0.187</c:v>
                </c:pt>
                <c:pt idx="25496">
                  <c:v>-0.187</c:v>
                </c:pt>
                <c:pt idx="25497">
                  <c:v>-0.125</c:v>
                </c:pt>
                <c:pt idx="25498">
                  <c:v>-0.125</c:v>
                </c:pt>
                <c:pt idx="25499">
                  <c:v>-0.187</c:v>
                </c:pt>
                <c:pt idx="25500">
                  <c:v>-0.125</c:v>
                </c:pt>
                <c:pt idx="25501">
                  <c:v>-0.312</c:v>
                </c:pt>
                <c:pt idx="25502">
                  <c:v>-0.312</c:v>
                </c:pt>
                <c:pt idx="25503">
                  <c:v>-0.312</c:v>
                </c:pt>
                <c:pt idx="25504">
                  <c:v>-0.312</c:v>
                </c:pt>
                <c:pt idx="25505">
                  <c:v>-0.25</c:v>
                </c:pt>
                <c:pt idx="25506">
                  <c:v>-0.25</c:v>
                </c:pt>
                <c:pt idx="25507">
                  <c:v>-0.375</c:v>
                </c:pt>
                <c:pt idx="25508">
                  <c:v>-0.375</c:v>
                </c:pt>
                <c:pt idx="25509">
                  <c:v>-0.312</c:v>
                </c:pt>
                <c:pt idx="25510">
                  <c:v>-0.312</c:v>
                </c:pt>
                <c:pt idx="25511">
                  <c:v>-0.25</c:v>
                </c:pt>
                <c:pt idx="25512">
                  <c:v>-0.25</c:v>
                </c:pt>
                <c:pt idx="25513">
                  <c:v>-0.25</c:v>
                </c:pt>
                <c:pt idx="25514">
                  <c:v>-0.312</c:v>
                </c:pt>
                <c:pt idx="25515">
                  <c:v>-0.312</c:v>
                </c:pt>
                <c:pt idx="25516">
                  <c:v>-0.25</c:v>
                </c:pt>
                <c:pt idx="25517">
                  <c:v>-0.25</c:v>
                </c:pt>
                <c:pt idx="25518">
                  <c:v>-0.25</c:v>
                </c:pt>
                <c:pt idx="25519">
                  <c:v>-0.25</c:v>
                </c:pt>
                <c:pt idx="25520">
                  <c:v>-0.25</c:v>
                </c:pt>
                <c:pt idx="25521">
                  <c:v>-0.25</c:v>
                </c:pt>
                <c:pt idx="25522">
                  <c:v>-0.312</c:v>
                </c:pt>
                <c:pt idx="25523">
                  <c:v>-0.312</c:v>
                </c:pt>
                <c:pt idx="25524">
                  <c:v>-0.25</c:v>
                </c:pt>
                <c:pt idx="25525">
                  <c:v>-0.312</c:v>
                </c:pt>
                <c:pt idx="25526">
                  <c:v>-0.312</c:v>
                </c:pt>
                <c:pt idx="25527">
                  <c:v>-0.312</c:v>
                </c:pt>
                <c:pt idx="25528">
                  <c:v>-0.375</c:v>
                </c:pt>
                <c:pt idx="25529">
                  <c:v>-0.375</c:v>
                </c:pt>
                <c:pt idx="25530">
                  <c:v>-0.312</c:v>
                </c:pt>
                <c:pt idx="25531">
                  <c:v>-0.375</c:v>
                </c:pt>
                <c:pt idx="25532">
                  <c:v>-0.375</c:v>
                </c:pt>
                <c:pt idx="25533">
                  <c:v>-0.375</c:v>
                </c:pt>
                <c:pt idx="25534">
                  <c:v>-0.375</c:v>
                </c:pt>
                <c:pt idx="25535">
                  <c:v>-0.5</c:v>
                </c:pt>
                <c:pt idx="25536">
                  <c:v>-0.5</c:v>
                </c:pt>
                <c:pt idx="25537">
                  <c:v>-0.625</c:v>
                </c:pt>
                <c:pt idx="25538">
                  <c:v>-0.56200000000000006</c:v>
                </c:pt>
                <c:pt idx="25539">
                  <c:v>-0.5</c:v>
                </c:pt>
                <c:pt idx="25540">
                  <c:v>-0.56200000000000006</c:v>
                </c:pt>
                <c:pt idx="25541">
                  <c:v>-0.5</c:v>
                </c:pt>
                <c:pt idx="25542">
                  <c:v>-0.5</c:v>
                </c:pt>
                <c:pt idx="25543">
                  <c:v>-0.5</c:v>
                </c:pt>
                <c:pt idx="25544">
                  <c:v>-0.5</c:v>
                </c:pt>
                <c:pt idx="25545">
                  <c:v>-0.437</c:v>
                </c:pt>
                <c:pt idx="25546">
                  <c:v>-0.437</c:v>
                </c:pt>
                <c:pt idx="25547">
                  <c:v>-0.437</c:v>
                </c:pt>
                <c:pt idx="25548">
                  <c:v>-0.437</c:v>
                </c:pt>
                <c:pt idx="25549">
                  <c:v>-0.5</c:v>
                </c:pt>
                <c:pt idx="25550">
                  <c:v>-0.625</c:v>
                </c:pt>
                <c:pt idx="25551">
                  <c:v>-0.625</c:v>
                </c:pt>
                <c:pt idx="25552">
                  <c:v>-0.625</c:v>
                </c:pt>
                <c:pt idx="25553">
                  <c:v>-0.56200000000000006</c:v>
                </c:pt>
                <c:pt idx="25554">
                  <c:v>-0.5</c:v>
                </c:pt>
                <c:pt idx="25555">
                  <c:v>-0.5</c:v>
                </c:pt>
                <c:pt idx="25556">
                  <c:v>-0.437</c:v>
                </c:pt>
                <c:pt idx="25557">
                  <c:v>-0.5</c:v>
                </c:pt>
                <c:pt idx="25558">
                  <c:v>-0.5</c:v>
                </c:pt>
                <c:pt idx="25559">
                  <c:v>-0.56200000000000006</c:v>
                </c:pt>
                <c:pt idx="25560">
                  <c:v>-0.56200000000000006</c:v>
                </c:pt>
                <c:pt idx="25561">
                  <c:v>-0.625</c:v>
                </c:pt>
                <c:pt idx="25562">
                  <c:v>-0.56200000000000006</c:v>
                </c:pt>
                <c:pt idx="25563">
                  <c:v>-0.56200000000000006</c:v>
                </c:pt>
                <c:pt idx="25564">
                  <c:v>-0.625</c:v>
                </c:pt>
                <c:pt idx="25565">
                  <c:v>-0.68700000000000006</c:v>
                </c:pt>
                <c:pt idx="25566">
                  <c:v>-0.68700000000000006</c:v>
                </c:pt>
                <c:pt idx="25567">
                  <c:v>-0.81200000000000006</c:v>
                </c:pt>
                <c:pt idx="25568">
                  <c:v>-0.93700000000000006</c:v>
                </c:pt>
                <c:pt idx="25569">
                  <c:v>-0.875</c:v>
                </c:pt>
                <c:pt idx="25570">
                  <c:v>-0.875</c:v>
                </c:pt>
                <c:pt idx="25571">
                  <c:v>-0.93700000000000006</c:v>
                </c:pt>
                <c:pt idx="25572">
                  <c:v>-1.0620000000000001</c:v>
                </c:pt>
                <c:pt idx="25573">
                  <c:v>-1.125</c:v>
                </c:pt>
                <c:pt idx="25574">
                  <c:v>-1.0620000000000001</c:v>
                </c:pt>
                <c:pt idx="25575">
                  <c:v>-1</c:v>
                </c:pt>
                <c:pt idx="25576">
                  <c:v>-1</c:v>
                </c:pt>
                <c:pt idx="25577">
                  <c:v>-0.93700000000000006</c:v>
                </c:pt>
                <c:pt idx="25578">
                  <c:v>-0.875</c:v>
                </c:pt>
                <c:pt idx="25579">
                  <c:v>-0.93700000000000006</c:v>
                </c:pt>
                <c:pt idx="25580">
                  <c:v>-1.0620000000000001</c:v>
                </c:pt>
                <c:pt idx="25581">
                  <c:v>-1.1870000000000001</c:v>
                </c:pt>
                <c:pt idx="25582">
                  <c:v>-1.1870000000000001</c:v>
                </c:pt>
                <c:pt idx="25583">
                  <c:v>-1.125</c:v>
                </c:pt>
                <c:pt idx="25584">
                  <c:v>-1.0620000000000001</c:v>
                </c:pt>
                <c:pt idx="25585">
                  <c:v>-0.93700000000000006</c:v>
                </c:pt>
                <c:pt idx="25586">
                  <c:v>-0.875</c:v>
                </c:pt>
                <c:pt idx="25587">
                  <c:v>-0.81200000000000006</c:v>
                </c:pt>
                <c:pt idx="25588">
                  <c:v>-0.75</c:v>
                </c:pt>
                <c:pt idx="25589">
                  <c:v>-0.75</c:v>
                </c:pt>
                <c:pt idx="25590">
                  <c:v>-0.75</c:v>
                </c:pt>
                <c:pt idx="25591">
                  <c:v>-0.875</c:v>
                </c:pt>
                <c:pt idx="25592">
                  <c:v>-0.93700000000000006</c:v>
                </c:pt>
                <c:pt idx="25593">
                  <c:v>-0.75</c:v>
                </c:pt>
                <c:pt idx="25594">
                  <c:v>-0.81200000000000006</c:v>
                </c:pt>
                <c:pt idx="25595">
                  <c:v>-0.93700000000000006</c:v>
                </c:pt>
                <c:pt idx="25596">
                  <c:v>-1.0620000000000001</c:v>
                </c:pt>
                <c:pt idx="25597">
                  <c:v>-1.0620000000000001</c:v>
                </c:pt>
                <c:pt idx="25598">
                  <c:v>-1.0620000000000001</c:v>
                </c:pt>
                <c:pt idx="25599">
                  <c:v>-0.875</c:v>
                </c:pt>
                <c:pt idx="25600">
                  <c:v>-1.0620000000000001</c:v>
                </c:pt>
                <c:pt idx="25601">
                  <c:v>-1</c:v>
                </c:pt>
                <c:pt idx="25602">
                  <c:v>-1</c:v>
                </c:pt>
                <c:pt idx="25603">
                  <c:v>-1.0620000000000001</c:v>
                </c:pt>
                <c:pt idx="25604">
                  <c:v>-1.0620000000000001</c:v>
                </c:pt>
                <c:pt idx="25605">
                  <c:v>-1.0620000000000001</c:v>
                </c:pt>
                <c:pt idx="25606">
                  <c:v>-1.0620000000000001</c:v>
                </c:pt>
                <c:pt idx="25607">
                  <c:v>-1.0620000000000001</c:v>
                </c:pt>
                <c:pt idx="25608">
                  <c:v>-1.0620000000000001</c:v>
                </c:pt>
                <c:pt idx="25609">
                  <c:v>-1.0620000000000001</c:v>
                </c:pt>
                <c:pt idx="25610">
                  <c:v>-1.0620000000000001</c:v>
                </c:pt>
                <c:pt idx="25611">
                  <c:v>-1.0620000000000001</c:v>
                </c:pt>
                <c:pt idx="25612">
                  <c:v>-1.0620000000000001</c:v>
                </c:pt>
                <c:pt idx="25613">
                  <c:v>-1.0620000000000001</c:v>
                </c:pt>
                <c:pt idx="25614">
                  <c:v>-1.125</c:v>
                </c:pt>
                <c:pt idx="25615">
                  <c:v>-1.0620000000000001</c:v>
                </c:pt>
                <c:pt idx="25616">
                  <c:v>-1.125</c:v>
                </c:pt>
                <c:pt idx="25617">
                  <c:v>-1.0620000000000001</c:v>
                </c:pt>
                <c:pt idx="25618">
                  <c:v>-1.125</c:v>
                </c:pt>
                <c:pt idx="25619">
                  <c:v>-1.125</c:v>
                </c:pt>
                <c:pt idx="25620">
                  <c:v>-1.125</c:v>
                </c:pt>
                <c:pt idx="25621">
                  <c:v>-1.125</c:v>
                </c:pt>
                <c:pt idx="25622">
                  <c:v>-1.125</c:v>
                </c:pt>
                <c:pt idx="25623">
                  <c:v>-1.125</c:v>
                </c:pt>
                <c:pt idx="25624">
                  <c:v>-1.125</c:v>
                </c:pt>
                <c:pt idx="25625">
                  <c:v>-1.125</c:v>
                </c:pt>
                <c:pt idx="25626">
                  <c:v>-1.0620000000000001</c:v>
                </c:pt>
                <c:pt idx="25627">
                  <c:v>-1.0620000000000001</c:v>
                </c:pt>
                <c:pt idx="25628">
                  <c:v>-1.0620000000000001</c:v>
                </c:pt>
                <c:pt idx="25629">
                  <c:v>-1.0620000000000001</c:v>
                </c:pt>
                <c:pt idx="25630">
                  <c:v>-1.125</c:v>
                </c:pt>
                <c:pt idx="25631">
                  <c:v>-1.125</c:v>
                </c:pt>
                <c:pt idx="25632">
                  <c:v>-1.125</c:v>
                </c:pt>
                <c:pt idx="25633">
                  <c:v>-1.125</c:v>
                </c:pt>
                <c:pt idx="25634">
                  <c:v>-1.125</c:v>
                </c:pt>
                <c:pt idx="25635">
                  <c:v>-1.125</c:v>
                </c:pt>
                <c:pt idx="25636">
                  <c:v>-1.125</c:v>
                </c:pt>
                <c:pt idx="25637">
                  <c:v>-1.125</c:v>
                </c:pt>
                <c:pt idx="25638">
                  <c:v>-1.125</c:v>
                </c:pt>
                <c:pt idx="25639">
                  <c:v>-1.125</c:v>
                </c:pt>
                <c:pt idx="25640">
                  <c:v>-1.125</c:v>
                </c:pt>
                <c:pt idx="25641">
                  <c:v>-1.125</c:v>
                </c:pt>
                <c:pt idx="25642">
                  <c:v>-1.125</c:v>
                </c:pt>
                <c:pt idx="25643">
                  <c:v>-1.1870000000000001</c:v>
                </c:pt>
                <c:pt idx="25644">
                  <c:v>-1.125</c:v>
                </c:pt>
                <c:pt idx="25645">
                  <c:v>-1.1870000000000001</c:v>
                </c:pt>
                <c:pt idx="25646">
                  <c:v>-1.1870000000000001</c:v>
                </c:pt>
                <c:pt idx="25647">
                  <c:v>-1.1870000000000001</c:v>
                </c:pt>
                <c:pt idx="25648">
                  <c:v>-1.1870000000000001</c:v>
                </c:pt>
                <c:pt idx="25649">
                  <c:v>-1.1870000000000001</c:v>
                </c:pt>
                <c:pt idx="25650">
                  <c:v>-1.1870000000000001</c:v>
                </c:pt>
                <c:pt idx="25651">
                  <c:v>-1.125</c:v>
                </c:pt>
                <c:pt idx="25652">
                  <c:v>-1.125</c:v>
                </c:pt>
                <c:pt idx="25653">
                  <c:v>-1.125</c:v>
                </c:pt>
                <c:pt idx="25654">
                  <c:v>-1.125</c:v>
                </c:pt>
                <c:pt idx="25655">
                  <c:v>-1.125</c:v>
                </c:pt>
                <c:pt idx="25656">
                  <c:v>-1.125</c:v>
                </c:pt>
                <c:pt idx="25657">
                  <c:v>-1.125</c:v>
                </c:pt>
                <c:pt idx="25658">
                  <c:v>-1.1870000000000001</c:v>
                </c:pt>
                <c:pt idx="25659">
                  <c:v>-1.1870000000000001</c:v>
                </c:pt>
                <c:pt idx="25660">
                  <c:v>-1.125</c:v>
                </c:pt>
                <c:pt idx="25661">
                  <c:v>-1.125</c:v>
                </c:pt>
                <c:pt idx="25662">
                  <c:v>-1.125</c:v>
                </c:pt>
                <c:pt idx="25663">
                  <c:v>-1.125</c:v>
                </c:pt>
                <c:pt idx="25664">
                  <c:v>-1.125</c:v>
                </c:pt>
                <c:pt idx="25665">
                  <c:v>-1.125</c:v>
                </c:pt>
                <c:pt idx="25666">
                  <c:v>-1.125</c:v>
                </c:pt>
                <c:pt idx="25667">
                  <c:v>-1.125</c:v>
                </c:pt>
                <c:pt idx="25668">
                  <c:v>-1.125</c:v>
                </c:pt>
                <c:pt idx="25669">
                  <c:v>-1.125</c:v>
                </c:pt>
                <c:pt idx="25670">
                  <c:v>-1.125</c:v>
                </c:pt>
                <c:pt idx="25671">
                  <c:v>-1.125</c:v>
                </c:pt>
                <c:pt idx="25672">
                  <c:v>-1.1870000000000001</c:v>
                </c:pt>
                <c:pt idx="25673">
                  <c:v>-1.1870000000000001</c:v>
                </c:pt>
                <c:pt idx="25674">
                  <c:v>-1.1870000000000001</c:v>
                </c:pt>
                <c:pt idx="25675">
                  <c:v>-1.1870000000000001</c:v>
                </c:pt>
                <c:pt idx="25676">
                  <c:v>-1.1870000000000001</c:v>
                </c:pt>
                <c:pt idx="25677">
                  <c:v>-1.1870000000000001</c:v>
                </c:pt>
                <c:pt idx="25678">
                  <c:v>-1.1870000000000001</c:v>
                </c:pt>
                <c:pt idx="25679">
                  <c:v>-1.1870000000000001</c:v>
                </c:pt>
                <c:pt idx="25680">
                  <c:v>-1.25</c:v>
                </c:pt>
                <c:pt idx="25681">
                  <c:v>-1.25</c:v>
                </c:pt>
                <c:pt idx="25682">
                  <c:v>-1.1870000000000001</c:v>
                </c:pt>
                <c:pt idx="25683">
                  <c:v>-1.25</c:v>
                </c:pt>
                <c:pt idx="25684">
                  <c:v>-1.25</c:v>
                </c:pt>
                <c:pt idx="25685">
                  <c:v>-1.25</c:v>
                </c:pt>
                <c:pt idx="25686">
                  <c:v>-1.1870000000000001</c:v>
                </c:pt>
                <c:pt idx="25687">
                  <c:v>-1.1870000000000001</c:v>
                </c:pt>
                <c:pt idx="25688">
                  <c:v>-1.1870000000000001</c:v>
                </c:pt>
                <c:pt idx="25689">
                  <c:v>-1.1870000000000001</c:v>
                </c:pt>
                <c:pt idx="25690">
                  <c:v>-1.1870000000000001</c:v>
                </c:pt>
                <c:pt idx="25691">
                  <c:v>-1.1870000000000001</c:v>
                </c:pt>
                <c:pt idx="25692">
                  <c:v>-1.1870000000000001</c:v>
                </c:pt>
                <c:pt idx="25693">
                  <c:v>-1.1870000000000001</c:v>
                </c:pt>
                <c:pt idx="25694">
                  <c:v>-1.1870000000000001</c:v>
                </c:pt>
                <c:pt idx="25695">
                  <c:v>-1.1870000000000001</c:v>
                </c:pt>
                <c:pt idx="25696">
                  <c:v>-1.1870000000000001</c:v>
                </c:pt>
                <c:pt idx="25697">
                  <c:v>-1.1870000000000001</c:v>
                </c:pt>
                <c:pt idx="25698">
                  <c:v>-1.1870000000000001</c:v>
                </c:pt>
                <c:pt idx="25699">
                  <c:v>-1.1870000000000001</c:v>
                </c:pt>
                <c:pt idx="25700">
                  <c:v>-1.1870000000000001</c:v>
                </c:pt>
                <c:pt idx="25701">
                  <c:v>-1.1870000000000001</c:v>
                </c:pt>
                <c:pt idx="25702">
                  <c:v>-1.125</c:v>
                </c:pt>
                <c:pt idx="25703">
                  <c:v>-1.125</c:v>
                </c:pt>
                <c:pt idx="25704">
                  <c:v>-1.1870000000000001</c:v>
                </c:pt>
                <c:pt idx="25705">
                  <c:v>-1.125</c:v>
                </c:pt>
                <c:pt idx="25706">
                  <c:v>-1.125</c:v>
                </c:pt>
                <c:pt idx="25707">
                  <c:v>-1.1870000000000001</c:v>
                </c:pt>
                <c:pt idx="25708">
                  <c:v>-1.125</c:v>
                </c:pt>
                <c:pt idx="25709">
                  <c:v>-1.1870000000000001</c:v>
                </c:pt>
                <c:pt idx="25710">
                  <c:v>-1.1870000000000001</c:v>
                </c:pt>
                <c:pt idx="25711">
                  <c:v>-1.1870000000000001</c:v>
                </c:pt>
                <c:pt idx="25712">
                  <c:v>-1.1870000000000001</c:v>
                </c:pt>
                <c:pt idx="25713">
                  <c:v>-1.1870000000000001</c:v>
                </c:pt>
                <c:pt idx="25714">
                  <c:v>-1.1870000000000001</c:v>
                </c:pt>
                <c:pt idx="25715">
                  <c:v>-1.1870000000000001</c:v>
                </c:pt>
                <c:pt idx="25716">
                  <c:v>-1.1870000000000001</c:v>
                </c:pt>
                <c:pt idx="25717">
                  <c:v>-1.1870000000000001</c:v>
                </c:pt>
                <c:pt idx="25718">
                  <c:v>-1.1870000000000001</c:v>
                </c:pt>
                <c:pt idx="25719">
                  <c:v>-1.1870000000000001</c:v>
                </c:pt>
                <c:pt idx="25720">
                  <c:v>-1.1870000000000001</c:v>
                </c:pt>
                <c:pt idx="25721">
                  <c:v>-1.1870000000000001</c:v>
                </c:pt>
                <c:pt idx="25722">
                  <c:v>-1.1870000000000001</c:v>
                </c:pt>
                <c:pt idx="25723">
                  <c:v>-1.25</c:v>
                </c:pt>
                <c:pt idx="25724">
                  <c:v>-1.1870000000000001</c:v>
                </c:pt>
                <c:pt idx="25725">
                  <c:v>-1.25</c:v>
                </c:pt>
                <c:pt idx="25726">
                  <c:v>-1.25</c:v>
                </c:pt>
                <c:pt idx="25727">
                  <c:v>-1.25</c:v>
                </c:pt>
                <c:pt idx="25728">
                  <c:v>-1.25</c:v>
                </c:pt>
                <c:pt idx="25729">
                  <c:v>-1.1870000000000001</c:v>
                </c:pt>
                <c:pt idx="25730">
                  <c:v>-1.1870000000000001</c:v>
                </c:pt>
                <c:pt idx="25731">
                  <c:v>-1.1870000000000001</c:v>
                </c:pt>
                <c:pt idx="25732">
                  <c:v>-1.1870000000000001</c:v>
                </c:pt>
                <c:pt idx="25733">
                  <c:v>-1.1870000000000001</c:v>
                </c:pt>
                <c:pt idx="25734">
                  <c:v>-1.1870000000000001</c:v>
                </c:pt>
                <c:pt idx="25735">
                  <c:v>-1.1870000000000001</c:v>
                </c:pt>
                <c:pt idx="25736">
                  <c:v>-1.1870000000000001</c:v>
                </c:pt>
                <c:pt idx="25737">
                  <c:v>-1.1870000000000001</c:v>
                </c:pt>
                <c:pt idx="25738">
                  <c:v>-1.1870000000000001</c:v>
                </c:pt>
                <c:pt idx="25739">
                  <c:v>-1.1870000000000001</c:v>
                </c:pt>
                <c:pt idx="25740">
                  <c:v>-1.125</c:v>
                </c:pt>
                <c:pt idx="25741">
                  <c:v>-1.1870000000000001</c:v>
                </c:pt>
                <c:pt idx="25742">
                  <c:v>-1.1870000000000001</c:v>
                </c:pt>
                <c:pt idx="25743">
                  <c:v>-1.125</c:v>
                </c:pt>
                <c:pt idx="25744">
                  <c:v>-1.1870000000000001</c:v>
                </c:pt>
                <c:pt idx="25745">
                  <c:v>-1.1870000000000001</c:v>
                </c:pt>
                <c:pt idx="25746">
                  <c:v>-1.1870000000000001</c:v>
                </c:pt>
                <c:pt idx="25747">
                  <c:v>-1.1870000000000001</c:v>
                </c:pt>
                <c:pt idx="25748">
                  <c:v>-1.1870000000000001</c:v>
                </c:pt>
                <c:pt idx="25749">
                  <c:v>-1.1870000000000001</c:v>
                </c:pt>
                <c:pt idx="25750">
                  <c:v>-1.1870000000000001</c:v>
                </c:pt>
                <c:pt idx="25751">
                  <c:v>-1.1870000000000001</c:v>
                </c:pt>
                <c:pt idx="25752">
                  <c:v>-1.1870000000000001</c:v>
                </c:pt>
                <c:pt idx="25753">
                  <c:v>-1.1870000000000001</c:v>
                </c:pt>
                <c:pt idx="25754">
                  <c:v>-1.1870000000000001</c:v>
                </c:pt>
                <c:pt idx="25755">
                  <c:v>-1.1870000000000001</c:v>
                </c:pt>
                <c:pt idx="25756">
                  <c:v>-1.1870000000000001</c:v>
                </c:pt>
                <c:pt idx="25757">
                  <c:v>-1.1870000000000001</c:v>
                </c:pt>
                <c:pt idx="25758">
                  <c:v>-1.1870000000000001</c:v>
                </c:pt>
                <c:pt idx="25759">
                  <c:v>-1.25</c:v>
                </c:pt>
                <c:pt idx="25760">
                  <c:v>-1.25</c:v>
                </c:pt>
                <c:pt idx="25761">
                  <c:v>-1.25</c:v>
                </c:pt>
                <c:pt idx="25762">
                  <c:v>-1.25</c:v>
                </c:pt>
                <c:pt idx="25763">
                  <c:v>-1.25</c:v>
                </c:pt>
                <c:pt idx="25764">
                  <c:v>-1.25</c:v>
                </c:pt>
                <c:pt idx="25765">
                  <c:v>-1.25</c:v>
                </c:pt>
                <c:pt idx="25766">
                  <c:v>-1.25</c:v>
                </c:pt>
                <c:pt idx="25767">
                  <c:v>-1.25</c:v>
                </c:pt>
                <c:pt idx="25768">
                  <c:v>-1.25</c:v>
                </c:pt>
                <c:pt idx="25769">
                  <c:v>-1.1870000000000001</c:v>
                </c:pt>
                <c:pt idx="25770">
                  <c:v>-1.25</c:v>
                </c:pt>
                <c:pt idx="25771">
                  <c:v>-1.25</c:v>
                </c:pt>
                <c:pt idx="25772">
                  <c:v>-1.25</c:v>
                </c:pt>
                <c:pt idx="25773">
                  <c:v>-1.25</c:v>
                </c:pt>
                <c:pt idx="25774">
                  <c:v>-1.1870000000000001</c:v>
                </c:pt>
                <c:pt idx="25775">
                  <c:v>-1.1870000000000001</c:v>
                </c:pt>
                <c:pt idx="25776">
                  <c:v>-1.1870000000000001</c:v>
                </c:pt>
                <c:pt idx="25777">
                  <c:v>-1.1870000000000001</c:v>
                </c:pt>
                <c:pt idx="25778">
                  <c:v>-1.1870000000000001</c:v>
                </c:pt>
                <c:pt idx="25779">
                  <c:v>-1.25</c:v>
                </c:pt>
                <c:pt idx="25780">
                  <c:v>-1.25</c:v>
                </c:pt>
                <c:pt idx="25781">
                  <c:v>-1.25</c:v>
                </c:pt>
                <c:pt idx="25782">
                  <c:v>-1.25</c:v>
                </c:pt>
                <c:pt idx="25783">
                  <c:v>-1.25</c:v>
                </c:pt>
                <c:pt idx="25784">
                  <c:v>-1.25</c:v>
                </c:pt>
                <c:pt idx="25785">
                  <c:v>-1.25</c:v>
                </c:pt>
                <c:pt idx="25786">
                  <c:v>-1.25</c:v>
                </c:pt>
                <c:pt idx="25787">
                  <c:v>-1.25</c:v>
                </c:pt>
                <c:pt idx="25788">
                  <c:v>-1.25</c:v>
                </c:pt>
                <c:pt idx="25789">
                  <c:v>-1.25</c:v>
                </c:pt>
                <c:pt idx="25790">
                  <c:v>-1.25</c:v>
                </c:pt>
                <c:pt idx="25791">
                  <c:v>-1.25</c:v>
                </c:pt>
                <c:pt idx="25792">
                  <c:v>-1.25</c:v>
                </c:pt>
                <c:pt idx="25793">
                  <c:v>-1.25</c:v>
                </c:pt>
                <c:pt idx="25794">
                  <c:v>-1.25</c:v>
                </c:pt>
                <c:pt idx="25795">
                  <c:v>-1.25</c:v>
                </c:pt>
                <c:pt idx="25796">
                  <c:v>-1.25</c:v>
                </c:pt>
                <c:pt idx="25797">
                  <c:v>-1.25</c:v>
                </c:pt>
                <c:pt idx="25798">
                  <c:v>-1.25</c:v>
                </c:pt>
                <c:pt idx="25799">
                  <c:v>-1.25</c:v>
                </c:pt>
                <c:pt idx="25800">
                  <c:v>-1.3120000000000001</c:v>
                </c:pt>
                <c:pt idx="25801">
                  <c:v>-1.25</c:v>
                </c:pt>
                <c:pt idx="25802">
                  <c:v>-1.25</c:v>
                </c:pt>
                <c:pt idx="25803">
                  <c:v>-1.3120000000000001</c:v>
                </c:pt>
                <c:pt idx="25804">
                  <c:v>-1.25</c:v>
                </c:pt>
                <c:pt idx="25805">
                  <c:v>-1.1870000000000001</c:v>
                </c:pt>
                <c:pt idx="25806">
                  <c:v>-1.1870000000000001</c:v>
                </c:pt>
                <c:pt idx="25807">
                  <c:v>-1.125</c:v>
                </c:pt>
                <c:pt idx="25808">
                  <c:v>-1.125</c:v>
                </c:pt>
                <c:pt idx="25809">
                  <c:v>-1.0620000000000001</c:v>
                </c:pt>
                <c:pt idx="25810">
                  <c:v>-1.0620000000000001</c:v>
                </c:pt>
                <c:pt idx="25811">
                  <c:v>-1.125</c:v>
                </c:pt>
                <c:pt idx="25812">
                  <c:v>-1.125</c:v>
                </c:pt>
                <c:pt idx="25813">
                  <c:v>-1.125</c:v>
                </c:pt>
                <c:pt idx="25814">
                  <c:v>-1.1870000000000001</c:v>
                </c:pt>
                <c:pt idx="25815">
                  <c:v>-1.1870000000000001</c:v>
                </c:pt>
                <c:pt idx="25816">
                  <c:v>-1.25</c:v>
                </c:pt>
                <c:pt idx="25817">
                  <c:v>-1.25</c:v>
                </c:pt>
                <c:pt idx="25818">
                  <c:v>-1.25</c:v>
                </c:pt>
                <c:pt idx="25819">
                  <c:v>-1.1870000000000001</c:v>
                </c:pt>
                <c:pt idx="25820">
                  <c:v>-1.25</c:v>
                </c:pt>
                <c:pt idx="25821">
                  <c:v>-1.25</c:v>
                </c:pt>
                <c:pt idx="25822">
                  <c:v>-1.1870000000000001</c:v>
                </c:pt>
                <c:pt idx="25823">
                  <c:v>-1.25</c:v>
                </c:pt>
                <c:pt idx="25824">
                  <c:v>-1.1870000000000001</c:v>
                </c:pt>
                <c:pt idx="25825">
                  <c:v>-1.125</c:v>
                </c:pt>
                <c:pt idx="25826">
                  <c:v>-1.1870000000000001</c:v>
                </c:pt>
                <c:pt idx="25827">
                  <c:v>-1.1870000000000001</c:v>
                </c:pt>
                <c:pt idx="25828">
                  <c:v>-1.25</c:v>
                </c:pt>
                <c:pt idx="25829">
                  <c:v>-1.25</c:v>
                </c:pt>
                <c:pt idx="25830">
                  <c:v>-1.25</c:v>
                </c:pt>
                <c:pt idx="25831">
                  <c:v>-1.375</c:v>
                </c:pt>
                <c:pt idx="25832">
                  <c:v>-1.375</c:v>
                </c:pt>
                <c:pt idx="25833">
                  <c:v>-1.375</c:v>
                </c:pt>
                <c:pt idx="25834">
                  <c:v>-1.3120000000000001</c:v>
                </c:pt>
                <c:pt idx="25835">
                  <c:v>-1.3120000000000001</c:v>
                </c:pt>
                <c:pt idx="25836">
                  <c:v>-1.25</c:v>
                </c:pt>
                <c:pt idx="25837">
                  <c:v>-1.1870000000000001</c:v>
                </c:pt>
                <c:pt idx="25838">
                  <c:v>-1.125</c:v>
                </c:pt>
                <c:pt idx="25839">
                  <c:v>-1.125</c:v>
                </c:pt>
                <c:pt idx="25840">
                  <c:v>-1.1870000000000001</c:v>
                </c:pt>
                <c:pt idx="25841">
                  <c:v>-1.25</c:v>
                </c:pt>
                <c:pt idx="25842">
                  <c:v>-1.25</c:v>
                </c:pt>
                <c:pt idx="25843">
                  <c:v>-1.0620000000000001</c:v>
                </c:pt>
                <c:pt idx="25844">
                  <c:v>-0.93700000000000006</c:v>
                </c:pt>
                <c:pt idx="25845">
                  <c:v>-1.0620000000000001</c:v>
                </c:pt>
                <c:pt idx="25846">
                  <c:v>-1.1870000000000001</c:v>
                </c:pt>
                <c:pt idx="25847">
                  <c:v>-1.3120000000000001</c:v>
                </c:pt>
                <c:pt idx="25848">
                  <c:v>-1.375</c:v>
                </c:pt>
                <c:pt idx="25849">
                  <c:v>-1.25</c:v>
                </c:pt>
                <c:pt idx="25850">
                  <c:v>-1.375</c:v>
                </c:pt>
                <c:pt idx="25851">
                  <c:v>-1.375</c:v>
                </c:pt>
                <c:pt idx="25852">
                  <c:v>-1.25</c:v>
                </c:pt>
                <c:pt idx="25853">
                  <c:v>-1.1870000000000001</c:v>
                </c:pt>
                <c:pt idx="25854">
                  <c:v>-1.125</c:v>
                </c:pt>
                <c:pt idx="25855">
                  <c:v>-1.25</c:v>
                </c:pt>
                <c:pt idx="25856">
                  <c:v>-1.375</c:v>
                </c:pt>
                <c:pt idx="25857">
                  <c:v>-1.5620000000000001</c:v>
                </c:pt>
                <c:pt idx="25858">
                  <c:v>-1.5</c:v>
                </c:pt>
                <c:pt idx="25859">
                  <c:v>-1.5620000000000001</c:v>
                </c:pt>
                <c:pt idx="25860">
                  <c:v>-1.375</c:v>
                </c:pt>
                <c:pt idx="25861">
                  <c:v>-1.25</c:v>
                </c:pt>
                <c:pt idx="25862">
                  <c:v>-1.1870000000000001</c:v>
                </c:pt>
                <c:pt idx="25863">
                  <c:v>-1.3120000000000001</c:v>
                </c:pt>
                <c:pt idx="25864">
                  <c:v>-1.125</c:v>
                </c:pt>
                <c:pt idx="25865">
                  <c:v>-1.125</c:v>
                </c:pt>
                <c:pt idx="25866">
                  <c:v>-1.125</c:v>
                </c:pt>
                <c:pt idx="25867">
                  <c:v>-1.125</c:v>
                </c:pt>
                <c:pt idx="25868">
                  <c:v>-1.125</c:v>
                </c:pt>
                <c:pt idx="25869">
                  <c:v>-1.1870000000000001</c:v>
                </c:pt>
                <c:pt idx="25870">
                  <c:v>-1.1870000000000001</c:v>
                </c:pt>
                <c:pt idx="25871">
                  <c:v>-1.1870000000000001</c:v>
                </c:pt>
                <c:pt idx="25872">
                  <c:v>-1.1870000000000001</c:v>
                </c:pt>
                <c:pt idx="25873">
                  <c:v>-1.25</c:v>
                </c:pt>
                <c:pt idx="25874">
                  <c:v>-1.25</c:v>
                </c:pt>
                <c:pt idx="25875">
                  <c:v>-1.25</c:v>
                </c:pt>
                <c:pt idx="25876">
                  <c:v>-1.25</c:v>
                </c:pt>
                <c:pt idx="25877">
                  <c:v>-1.25</c:v>
                </c:pt>
                <c:pt idx="25878">
                  <c:v>-1.25</c:v>
                </c:pt>
                <c:pt idx="25879">
                  <c:v>-1.3120000000000001</c:v>
                </c:pt>
                <c:pt idx="25880">
                  <c:v>-1.3120000000000001</c:v>
                </c:pt>
                <c:pt idx="25881">
                  <c:v>-1.3120000000000001</c:v>
                </c:pt>
                <c:pt idx="25882">
                  <c:v>-1.3120000000000001</c:v>
                </c:pt>
                <c:pt idx="25883">
                  <c:v>-1.3120000000000001</c:v>
                </c:pt>
                <c:pt idx="25884">
                  <c:v>-1.3120000000000001</c:v>
                </c:pt>
                <c:pt idx="25885">
                  <c:v>-1.3120000000000001</c:v>
                </c:pt>
                <c:pt idx="25886">
                  <c:v>-1.3120000000000001</c:v>
                </c:pt>
                <c:pt idx="25887">
                  <c:v>-1.3120000000000001</c:v>
                </c:pt>
                <c:pt idx="25888">
                  <c:v>-1.3120000000000001</c:v>
                </c:pt>
                <c:pt idx="25889">
                  <c:v>-1.3120000000000001</c:v>
                </c:pt>
                <c:pt idx="25890">
                  <c:v>-1.3120000000000001</c:v>
                </c:pt>
                <c:pt idx="25891">
                  <c:v>-1.3120000000000001</c:v>
                </c:pt>
                <c:pt idx="25892">
                  <c:v>-1.3120000000000001</c:v>
                </c:pt>
                <c:pt idx="25893">
                  <c:v>-1.3120000000000001</c:v>
                </c:pt>
                <c:pt idx="25894">
                  <c:v>-1.3120000000000001</c:v>
                </c:pt>
                <c:pt idx="25895">
                  <c:v>-1.375</c:v>
                </c:pt>
                <c:pt idx="25896">
                  <c:v>-1.3120000000000001</c:v>
                </c:pt>
                <c:pt idx="25897">
                  <c:v>-1.3120000000000001</c:v>
                </c:pt>
                <c:pt idx="25898">
                  <c:v>-1.3120000000000001</c:v>
                </c:pt>
                <c:pt idx="25899">
                  <c:v>-1.3120000000000001</c:v>
                </c:pt>
                <c:pt idx="25900">
                  <c:v>-1.3120000000000001</c:v>
                </c:pt>
                <c:pt idx="25901">
                  <c:v>-1.3120000000000001</c:v>
                </c:pt>
                <c:pt idx="25902">
                  <c:v>-1.3120000000000001</c:v>
                </c:pt>
                <c:pt idx="25903">
                  <c:v>-1.3120000000000001</c:v>
                </c:pt>
                <c:pt idx="25904">
                  <c:v>-1.3120000000000001</c:v>
                </c:pt>
                <c:pt idx="25905">
                  <c:v>-1.3120000000000001</c:v>
                </c:pt>
                <c:pt idx="25906">
                  <c:v>-1.3120000000000001</c:v>
                </c:pt>
                <c:pt idx="25907">
                  <c:v>-1.3120000000000001</c:v>
                </c:pt>
                <c:pt idx="25908">
                  <c:v>-1.3120000000000001</c:v>
                </c:pt>
                <c:pt idx="25909">
                  <c:v>-1.3120000000000001</c:v>
                </c:pt>
                <c:pt idx="25910">
                  <c:v>-1.3120000000000001</c:v>
                </c:pt>
                <c:pt idx="25911">
                  <c:v>-1.3120000000000001</c:v>
                </c:pt>
                <c:pt idx="25912">
                  <c:v>-1.3120000000000001</c:v>
                </c:pt>
                <c:pt idx="25913">
                  <c:v>-1.3120000000000001</c:v>
                </c:pt>
                <c:pt idx="25914">
                  <c:v>-1.25</c:v>
                </c:pt>
                <c:pt idx="25915">
                  <c:v>-1.25</c:v>
                </c:pt>
                <c:pt idx="25916">
                  <c:v>-1.25</c:v>
                </c:pt>
                <c:pt idx="25917">
                  <c:v>-1.25</c:v>
                </c:pt>
                <c:pt idx="25918">
                  <c:v>-1.25</c:v>
                </c:pt>
                <c:pt idx="25919">
                  <c:v>-1.25</c:v>
                </c:pt>
                <c:pt idx="25920">
                  <c:v>-1.25</c:v>
                </c:pt>
                <c:pt idx="25921">
                  <c:v>-1.25</c:v>
                </c:pt>
                <c:pt idx="25922">
                  <c:v>-1.25</c:v>
                </c:pt>
                <c:pt idx="25923">
                  <c:v>-1.25</c:v>
                </c:pt>
                <c:pt idx="25924">
                  <c:v>-1.3120000000000001</c:v>
                </c:pt>
                <c:pt idx="25925">
                  <c:v>-1.25</c:v>
                </c:pt>
                <c:pt idx="25926">
                  <c:v>-1.25</c:v>
                </c:pt>
                <c:pt idx="25927">
                  <c:v>-1.25</c:v>
                </c:pt>
                <c:pt idx="25928">
                  <c:v>-1.25</c:v>
                </c:pt>
                <c:pt idx="25929">
                  <c:v>-1.25</c:v>
                </c:pt>
                <c:pt idx="25930">
                  <c:v>-1.25</c:v>
                </c:pt>
                <c:pt idx="25931">
                  <c:v>-1.1870000000000001</c:v>
                </c:pt>
                <c:pt idx="25932">
                  <c:v>-1.25</c:v>
                </c:pt>
                <c:pt idx="25933">
                  <c:v>-1.25</c:v>
                </c:pt>
                <c:pt idx="25934">
                  <c:v>-1.25</c:v>
                </c:pt>
                <c:pt idx="25935">
                  <c:v>-1.25</c:v>
                </c:pt>
                <c:pt idx="25936">
                  <c:v>-1.25</c:v>
                </c:pt>
                <c:pt idx="25937">
                  <c:v>-1.1870000000000001</c:v>
                </c:pt>
                <c:pt idx="25938">
                  <c:v>-1.1870000000000001</c:v>
                </c:pt>
                <c:pt idx="25939">
                  <c:v>-1.1870000000000001</c:v>
                </c:pt>
                <c:pt idx="25940">
                  <c:v>-1.1870000000000001</c:v>
                </c:pt>
                <c:pt idx="25941">
                  <c:v>-1.1870000000000001</c:v>
                </c:pt>
                <c:pt idx="25942">
                  <c:v>-1.1870000000000001</c:v>
                </c:pt>
                <c:pt idx="25943">
                  <c:v>-1.1870000000000001</c:v>
                </c:pt>
                <c:pt idx="25944">
                  <c:v>-1.1870000000000001</c:v>
                </c:pt>
                <c:pt idx="25945">
                  <c:v>-1.1870000000000001</c:v>
                </c:pt>
                <c:pt idx="25946">
                  <c:v>-1.1870000000000001</c:v>
                </c:pt>
                <c:pt idx="25947">
                  <c:v>-1.125</c:v>
                </c:pt>
                <c:pt idx="25948">
                  <c:v>-1.1870000000000001</c:v>
                </c:pt>
                <c:pt idx="25949">
                  <c:v>-1.1870000000000001</c:v>
                </c:pt>
                <c:pt idx="25950">
                  <c:v>-1.1870000000000001</c:v>
                </c:pt>
                <c:pt idx="25951">
                  <c:v>-1.1870000000000001</c:v>
                </c:pt>
                <c:pt idx="25952">
                  <c:v>-1.1870000000000001</c:v>
                </c:pt>
                <c:pt idx="25953">
                  <c:v>-1.125</c:v>
                </c:pt>
                <c:pt idx="25954">
                  <c:v>-1.125</c:v>
                </c:pt>
                <c:pt idx="25955">
                  <c:v>-1.125</c:v>
                </c:pt>
                <c:pt idx="25956">
                  <c:v>-1.1870000000000001</c:v>
                </c:pt>
                <c:pt idx="25957">
                  <c:v>-1.125</c:v>
                </c:pt>
                <c:pt idx="25958">
                  <c:v>-1.125</c:v>
                </c:pt>
                <c:pt idx="25959">
                  <c:v>-1.125</c:v>
                </c:pt>
                <c:pt idx="25960">
                  <c:v>-1.125</c:v>
                </c:pt>
                <c:pt idx="25961">
                  <c:v>-1.125</c:v>
                </c:pt>
                <c:pt idx="25962">
                  <c:v>-1.125</c:v>
                </c:pt>
                <c:pt idx="25963">
                  <c:v>-1.125</c:v>
                </c:pt>
                <c:pt idx="25964">
                  <c:v>-1.125</c:v>
                </c:pt>
                <c:pt idx="25965">
                  <c:v>-1.125</c:v>
                </c:pt>
                <c:pt idx="25966">
                  <c:v>-1.125</c:v>
                </c:pt>
                <c:pt idx="25967">
                  <c:v>-1.125</c:v>
                </c:pt>
                <c:pt idx="25968">
                  <c:v>-1.125</c:v>
                </c:pt>
                <c:pt idx="25969">
                  <c:v>-1.125</c:v>
                </c:pt>
                <c:pt idx="25970">
                  <c:v>-1.125</c:v>
                </c:pt>
                <c:pt idx="25971">
                  <c:v>-1.125</c:v>
                </c:pt>
                <c:pt idx="25972">
                  <c:v>-1.125</c:v>
                </c:pt>
                <c:pt idx="25973">
                  <c:v>-1.0620000000000001</c:v>
                </c:pt>
                <c:pt idx="25974">
                  <c:v>-1.0620000000000001</c:v>
                </c:pt>
                <c:pt idx="25975">
                  <c:v>-1.0620000000000001</c:v>
                </c:pt>
                <c:pt idx="25976">
                  <c:v>-1.0620000000000001</c:v>
                </c:pt>
                <c:pt idx="25977">
                  <c:v>-1.0620000000000001</c:v>
                </c:pt>
                <c:pt idx="25978">
                  <c:v>-1.0620000000000001</c:v>
                </c:pt>
                <c:pt idx="25979">
                  <c:v>-1.0620000000000001</c:v>
                </c:pt>
                <c:pt idx="25980">
                  <c:v>-1.0620000000000001</c:v>
                </c:pt>
                <c:pt idx="25981">
                  <c:v>-1.0620000000000001</c:v>
                </c:pt>
                <c:pt idx="25982">
                  <c:v>-1.0620000000000001</c:v>
                </c:pt>
                <c:pt idx="25983">
                  <c:v>-1</c:v>
                </c:pt>
                <c:pt idx="25984">
                  <c:v>-1</c:v>
                </c:pt>
                <c:pt idx="25985">
                  <c:v>-0.93700000000000006</c:v>
                </c:pt>
                <c:pt idx="25986">
                  <c:v>-0.875</c:v>
                </c:pt>
                <c:pt idx="25987">
                  <c:v>-0.875</c:v>
                </c:pt>
                <c:pt idx="25988">
                  <c:v>-0.81200000000000006</c:v>
                </c:pt>
                <c:pt idx="25989">
                  <c:v>-0.81200000000000006</c:v>
                </c:pt>
                <c:pt idx="25990">
                  <c:v>-0.75</c:v>
                </c:pt>
                <c:pt idx="25991">
                  <c:v>-0.75</c:v>
                </c:pt>
                <c:pt idx="25992">
                  <c:v>-0.75</c:v>
                </c:pt>
                <c:pt idx="25993">
                  <c:v>-0.68700000000000006</c:v>
                </c:pt>
                <c:pt idx="25994">
                  <c:v>-0.68700000000000006</c:v>
                </c:pt>
                <c:pt idx="25995">
                  <c:v>-0.625</c:v>
                </c:pt>
                <c:pt idx="25996">
                  <c:v>-0.625</c:v>
                </c:pt>
                <c:pt idx="25997">
                  <c:v>-0.625</c:v>
                </c:pt>
                <c:pt idx="25998">
                  <c:v>-0.625</c:v>
                </c:pt>
                <c:pt idx="25999">
                  <c:v>-0.625</c:v>
                </c:pt>
                <c:pt idx="26000">
                  <c:v>-0.56200000000000006</c:v>
                </c:pt>
                <c:pt idx="26001">
                  <c:v>-0.56200000000000006</c:v>
                </c:pt>
                <c:pt idx="26002">
                  <c:v>-0.56200000000000006</c:v>
                </c:pt>
                <c:pt idx="26003">
                  <c:v>-0.56200000000000006</c:v>
                </c:pt>
                <c:pt idx="26004">
                  <c:v>-0.56200000000000006</c:v>
                </c:pt>
                <c:pt idx="26005">
                  <c:v>-0.56200000000000006</c:v>
                </c:pt>
                <c:pt idx="26006">
                  <c:v>-0.5</c:v>
                </c:pt>
                <c:pt idx="26007">
                  <c:v>-0.5</c:v>
                </c:pt>
                <c:pt idx="26008">
                  <c:v>-0.5</c:v>
                </c:pt>
                <c:pt idx="26009">
                  <c:v>-0.5</c:v>
                </c:pt>
                <c:pt idx="26010">
                  <c:v>-0.5</c:v>
                </c:pt>
                <c:pt idx="26011">
                  <c:v>-0.437</c:v>
                </c:pt>
                <c:pt idx="26012">
                  <c:v>-0.437</c:v>
                </c:pt>
                <c:pt idx="26013">
                  <c:v>-0.437</c:v>
                </c:pt>
                <c:pt idx="26014">
                  <c:v>-0.437</c:v>
                </c:pt>
                <c:pt idx="26015">
                  <c:v>-0.437</c:v>
                </c:pt>
                <c:pt idx="26016">
                  <c:v>-0.437</c:v>
                </c:pt>
                <c:pt idx="26017">
                  <c:v>-0.437</c:v>
                </c:pt>
                <c:pt idx="26018">
                  <c:v>-0.375</c:v>
                </c:pt>
                <c:pt idx="26019">
                  <c:v>-0.375</c:v>
                </c:pt>
                <c:pt idx="26020">
                  <c:v>-0.375</c:v>
                </c:pt>
                <c:pt idx="26021">
                  <c:v>-0.437</c:v>
                </c:pt>
                <c:pt idx="26022">
                  <c:v>-0.437</c:v>
                </c:pt>
                <c:pt idx="26023">
                  <c:v>-0.437</c:v>
                </c:pt>
                <c:pt idx="26024">
                  <c:v>-0.437</c:v>
                </c:pt>
                <c:pt idx="26025">
                  <c:v>-0.437</c:v>
                </c:pt>
                <c:pt idx="26026">
                  <c:v>-0.375</c:v>
                </c:pt>
                <c:pt idx="26027">
                  <c:v>-0.375</c:v>
                </c:pt>
                <c:pt idx="26028">
                  <c:v>-0.312</c:v>
                </c:pt>
                <c:pt idx="26029">
                  <c:v>-0.312</c:v>
                </c:pt>
                <c:pt idx="26030">
                  <c:v>-0.312</c:v>
                </c:pt>
                <c:pt idx="26031">
                  <c:v>-0.25</c:v>
                </c:pt>
                <c:pt idx="26032">
                  <c:v>-0.25</c:v>
                </c:pt>
                <c:pt idx="26033">
                  <c:v>-0.25</c:v>
                </c:pt>
                <c:pt idx="26034">
                  <c:v>-0.25</c:v>
                </c:pt>
                <c:pt idx="26035">
                  <c:v>-0.25</c:v>
                </c:pt>
                <c:pt idx="26036">
                  <c:v>-0.25</c:v>
                </c:pt>
                <c:pt idx="26037">
                  <c:v>-0.25</c:v>
                </c:pt>
                <c:pt idx="26038">
                  <c:v>-0.25</c:v>
                </c:pt>
                <c:pt idx="26039">
                  <c:v>-0.25</c:v>
                </c:pt>
                <c:pt idx="26040">
                  <c:v>-0.25</c:v>
                </c:pt>
                <c:pt idx="26041">
                  <c:v>-0.187</c:v>
                </c:pt>
                <c:pt idx="26042">
                  <c:v>-0.187</c:v>
                </c:pt>
                <c:pt idx="26043">
                  <c:v>-0.187</c:v>
                </c:pt>
                <c:pt idx="26044">
                  <c:v>-0.187</c:v>
                </c:pt>
                <c:pt idx="26045">
                  <c:v>-0.187</c:v>
                </c:pt>
                <c:pt idx="26046">
                  <c:v>-0.187</c:v>
                </c:pt>
                <c:pt idx="26047">
                  <c:v>-0.125</c:v>
                </c:pt>
                <c:pt idx="26048">
                  <c:v>-0.187</c:v>
                </c:pt>
                <c:pt idx="26049">
                  <c:v>-0.187</c:v>
                </c:pt>
                <c:pt idx="26050">
                  <c:v>-0.187</c:v>
                </c:pt>
                <c:pt idx="26051">
                  <c:v>-0.187</c:v>
                </c:pt>
                <c:pt idx="26052">
                  <c:v>-0.125</c:v>
                </c:pt>
                <c:pt idx="26053">
                  <c:v>-0.125</c:v>
                </c:pt>
                <c:pt idx="26054">
                  <c:v>-0.125</c:v>
                </c:pt>
                <c:pt idx="26055">
                  <c:v>-0.125</c:v>
                </c:pt>
                <c:pt idx="26056">
                  <c:v>-0.125</c:v>
                </c:pt>
                <c:pt idx="26057">
                  <c:v>-0.125</c:v>
                </c:pt>
                <c:pt idx="26058">
                  <c:v>-0.125</c:v>
                </c:pt>
                <c:pt idx="26059">
                  <c:v>-0.125</c:v>
                </c:pt>
                <c:pt idx="26060">
                  <c:v>-0.125</c:v>
                </c:pt>
                <c:pt idx="26061">
                  <c:v>-0.125</c:v>
                </c:pt>
                <c:pt idx="26062">
                  <c:v>-0.125</c:v>
                </c:pt>
                <c:pt idx="26063">
                  <c:v>-0.125</c:v>
                </c:pt>
                <c:pt idx="26064">
                  <c:v>-0.125</c:v>
                </c:pt>
                <c:pt idx="26065">
                  <c:v>-0.125</c:v>
                </c:pt>
                <c:pt idx="26066">
                  <c:v>-6.2E-2</c:v>
                </c:pt>
                <c:pt idx="26067">
                  <c:v>-0.125</c:v>
                </c:pt>
                <c:pt idx="26068">
                  <c:v>-0.125</c:v>
                </c:pt>
                <c:pt idx="26069">
                  <c:v>-6.2E-2</c:v>
                </c:pt>
                <c:pt idx="26070">
                  <c:v>-6.2E-2</c:v>
                </c:pt>
                <c:pt idx="26071">
                  <c:v>-6.2E-2</c:v>
                </c:pt>
                <c:pt idx="26072">
                  <c:v>-6.2E-2</c:v>
                </c:pt>
                <c:pt idx="26073">
                  <c:v>-6.2E-2</c:v>
                </c:pt>
                <c:pt idx="26074">
                  <c:v>-6.2E-2</c:v>
                </c:pt>
                <c:pt idx="26075">
                  <c:v>-6.2E-2</c:v>
                </c:pt>
                <c:pt idx="26076">
                  <c:v>-6.2E-2</c:v>
                </c:pt>
                <c:pt idx="26077">
                  <c:v>-6.2E-2</c:v>
                </c:pt>
                <c:pt idx="26078">
                  <c:v>-6.2E-2</c:v>
                </c:pt>
                <c:pt idx="26079">
                  <c:v>-6.2E-2</c:v>
                </c:pt>
                <c:pt idx="26080">
                  <c:v>-6.2E-2</c:v>
                </c:pt>
                <c:pt idx="26081">
                  <c:v>-6.2E-2</c:v>
                </c:pt>
                <c:pt idx="26082">
                  <c:v>-6.2E-2</c:v>
                </c:pt>
                <c:pt idx="26083">
                  <c:v>-6.2E-2</c:v>
                </c:pt>
                <c:pt idx="26084">
                  <c:v>-6.2E-2</c:v>
                </c:pt>
                <c:pt idx="26085">
                  <c:v>-6.2E-2</c:v>
                </c:pt>
                <c:pt idx="26086">
                  <c:v>0</c:v>
                </c:pt>
                <c:pt idx="26087">
                  <c:v>-6.2E-2</c:v>
                </c:pt>
                <c:pt idx="26088">
                  <c:v>-6.2E-2</c:v>
                </c:pt>
                <c:pt idx="26089">
                  <c:v>-6.2E-2</c:v>
                </c:pt>
                <c:pt idx="26090">
                  <c:v>-6.2E-2</c:v>
                </c:pt>
                <c:pt idx="26091">
                  <c:v>0</c:v>
                </c:pt>
                <c:pt idx="26092">
                  <c:v>0</c:v>
                </c:pt>
                <c:pt idx="26093">
                  <c:v>0</c:v>
                </c:pt>
                <c:pt idx="26094">
                  <c:v>0</c:v>
                </c:pt>
                <c:pt idx="26095">
                  <c:v>-6.2E-2</c:v>
                </c:pt>
                <c:pt idx="26096">
                  <c:v>-6.2E-2</c:v>
                </c:pt>
                <c:pt idx="26097">
                  <c:v>-6.2E-2</c:v>
                </c:pt>
                <c:pt idx="26098">
                  <c:v>-6.2E-2</c:v>
                </c:pt>
                <c:pt idx="26099">
                  <c:v>-6.2E-2</c:v>
                </c:pt>
                <c:pt idx="26100">
                  <c:v>-6.2E-2</c:v>
                </c:pt>
                <c:pt idx="26101">
                  <c:v>-6.2E-2</c:v>
                </c:pt>
                <c:pt idx="26102">
                  <c:v>-6.2E-2</c:v>
                </c:pt>
                <c:pt idx="26103">
                  <c:v>-6.2E-2</c:v>
                </c:pt>
                <c:pt idx="26104">
                  <c:v>-6.2E-2</c:v>
                </c:pt>
                <c:pt idx="26105">
                  <c:v>-6.2E-2</c:v>
                </c:pt>
                <c:pt idx="26106">
                  <c:v>-6.2E-2</c:v>
                </c:pt>
                <c:pt idx="26107">
                  <c:v>-6.2E-2</c:v>
                </c:pt>
                <c:pt idx="26108">
                  <c:v>0</c:v>
                </c:pt>
                <c:pt idx="26109">
                  <c:v>-6.2E-2</c:v>
                </c:pt>
                <c:pt idx="26110">
                  <c:v>0</c:v>
                </c:pt>
                <c:pt idx="26111">
                  <c:v>0</c:v>
                </c:pt>
                <c:pt idx="26112">
                  <c:v>0</c:v>
                </c:pt>
                <c:pt idx="26113">
                  <c:v>0</c:v>
                </c:pt>
                <c:pt idx="26114">
                  <c:v>0</c:v>
                </c:pt>
                <c:pt idx="26115">
                  <c:v>0</c:v>
                </c:pt>
                <c:pt idx="26116">
                  <c:v>0</c:v>
                </c:pt>
                <c:pt idx="26117">
                  <c:v>0</c:v>
                </c:pt>
                <c:pt idx="26118">
                  <c:v>0</c:v>
                </c:pt>
                <c:pt idx="26119">
                  <c:v>0</c:v>
                </c:pt>
                <c:pt idx="26120">
                  <c:v>0</c:v>
                </c:pt>
                <c:pt idx="26121">
                  <c:v>0</c:v>
                </c:pt>
                <c:pt idx="26122">
                  <c:v>0</c:v>
                </c:pt>
                <c:pt idx="26123">
                  <c:v>0</c:v>
                </c:pt>
                <c:pt idx="26124">
                  <c:v>0</c:v>
                </c:pt>
                <c:pt idx="26125">
                  <c:v>0</c:v>
                </c:pt>
                <c:pt idx="26126">
                  <c:v>6.2E-2</c:v>
                </c:pt>
                <c:pt idx="26127">
                  <c:v>6.2E-2</c:v>
                </c:pt>
                <c:pt idx="26128">
                  <c:v>6.2E-2</c:v>
                </c:pt>
                <c:pt idx="26129">
                  <c:v>6.2E-2</c:v>
                </c:pt>
                <c:pt idx="26130">
                  <c:v>6.2E-2</c:v>
                </c:pt>
                <c:pt idx="26131">
                  <c:v>6.2E-2</c:v>
                </c:pt>
                <c:pt idx="26132">
                  <c:v>6.2E-2</c:v>
                </c:pt>
                <c:pt idx="26133">
                  <c:v>6.2E-2</c:v>
                </c:pt>
                <c:pt idx="26134">
                  <c:v>6.2E-2</c:v>
                </c:pt>
                <c:pt idx="26135">
                  <c:v>6.2E-2</c:v>
                </c:pt>
                <c:pt idx="26136">
                  <c:v>0.125</c:v>
                </c:pt>
                <c:pt idx="26137">
                  <c:v>6.2E-2</c:v>
                </c:pt>
                <c:pt idx="26138">
                  <c:v>0.125</c:v>
                </c:pt>
                <c:pt idx="26139">
                  <c:v>0.125</c:v>
                </c:pt>
                <c:pt idx="26140">
                  <c:v>6.2E-2</c:v>
                </c:pt>
                <c:pt idx="26141">
                  <c:v>0.125</c:v>
                </c:pt>
                <c:pt idx="26142">
                  <c:v>0.125</c:v>
                </c:pt>
                <c:pt idx="26143">
                  <c:v>0.125</c:v>
                </c:pt>
                <c:pt idx="26144">
                  <c:v>6.2E-2</c:v>
                </c:pt>
                <c:pt idx="26145">
                  <c:v>6.2E-2</c:v>
                </c:pt>
                <c:pt idx="26146">
                  <c:v>0.125</c:v>
                </c:pt>
                <c:pt idx="26147">
                  <c:v>0.125</c:v>
                </c:pt>
                <c:pt idx="26148">
                  <c:v>0.125</c:v>
                </c:pt>
                <c:pt idx="26149">
                  <c:v>0.125</c:v>
                </c:pt>
                <c:pt idx="26150">
                  <c:v>0.125</c:v>
                </c:pt>
                <c:pt idx="26151">
                  <c:v>0.125</c:v>
                </c:pt>
                <c:pt idx="26152">
                  <c:v>0.125</c:v>
                </c:pt>
                <c:pt idx="26153">
                  <c:v>0.125</c:v>
                </c:pt>
                <c:pt idx="26154">
                  <c:v>0.125</c:v>
                </c:pt>
                <c:pt idx="26155">
                  <c:v>0.125</c:v>
                </c:pt>
                <c:pt idx="26156">
                  <c:v>0.125</c:v>
                </c:pt>
                <c:pt idx="26157">
                  <c:v>0.125</c:v>
                </c:pt>
                <c:pt idx="26158">
                  <c:v>0.125</c:v>
                </c:pt>
                <c:pt idx="26159">
                  <c:v>0.125</c:v>
                </c:pt>
                <c:pt idx="26160">
                  <c:v>0.125</c:v>
                </c:pt>
                <c:pt idx="26161">
                  <c:v>0.125</c:v>
                </c:pt>
                <c:pt idx="26162">
                  <c:v>0.125</c:v>
                </c:pt>
                <c:pt idx="26163">
                  <c:v>0.125</c:v>
                </c:pt>
                <c:pt idx="26164">
                  <c:v>0.125</c:v>
                </c:pt>
                <c:pt idx="26165">
                  <c:v>0.125</c:v>
                </c:pt>
                <c:pt idx="26166">
                  <c:v>0.125</c:v>
                </c:pt>
                <c:pt idx="26167">
                  <c:v>0.125</c:v>
                </c:pt>
                <c:pt idx="26168">
                  <c:v>0.125</c:v>
                </c:pt>
                <c:pt idx="26169">
                  <c:v>0.125</c:v>
                </c:pt>
                <c:pt idx="26170">
                  <c:v>0.125</c:v>
                </c:pt>
                <c:pt idx="26171">
                  <c:v>0.125</c:v>
                </c:pt>
                <c:pt idx="26172">
                  <c:v>0.125</c:v>
                </c:pt>
                <c:pt idx="26173">
                  <c:v>0.125</c:v>
                </c:pt>
                <c:pt idx="26174">
                  <c:v>0.125</c:v>
                </c:pt>
                <c:pt idx="26175">
                  <c:v>0.125</c:v>
                </c:pt>
                <c:pt idx="26176">
                  <c:v>0.125</c:v>
                </c:pt>
                <c:pt idx="26177">
                  <c:v>0.125</c:v>
                </c:pt>
                <c:pt idx="26178">
                  <c:v>0.125</c:v>
                </c:pt>
                <c:pt idx="26179">
                  <c:v>0.125</c:v>
                </c:pt>
                <c:pt idx="26180">
                  <c:v>0.125</c:v>
                </c:pt>
                <c:pt idx="26181">
                  <c:v>0.125</c:v>
                </c:pt>
                <c:pt idx="26182">
                  <c:v>0.125</c:v>
                </c:pt>
                <c:pt idx="26183">
                  <c:v>0.125</c:v>
                </c:pt>
                <c:pt idx="26184">
                  <c:v>0.125</c:v>
                </c:pt>
                <c:pt idx="26185">
                  <c:v>0.125</c:v>
                </c:pt>
                <c:pt idx="26186">
                  <c:v>0.125</c:v>
                </c:pt>
                <c:pt idx="26187">
                  <c:v>0.125</c:v>
                </c:pt>
                <c:pt idx="26188">
                  <c:v>0.125</c:v>
                </c:pt>
                <c:pt idx="26189">
                  <c:v>6.2E-2</c:v>
                </c:pt>
                <c:pt idx="26190">
                  <c:v>0.125</c:v>
                </c:pt>
                <c:pt idx="26191">
                  <c:v>0.125</c:v>
                </c:pt>
                <c:pt idx="26192">
                  <c:v>0.125</c:v>
                </c:pt>
                <c:pt idx="26193">
                  <c:v>6.2E-2</c:v>
                </c:pt>
                <c:pt idx="26194">
                  <c:v>6.2E-2</c:v>
                </c:pt>
                <c:pt idx="26195">
                  <c:v>0.125</c:v>
                </c:pt>
                <c:pt idx="26196">
                  <c:v>0.125</c:v>
                </c:pt>
                <c:pt idx="26197">
                  <c:v>6.2E-2</c:v>
                </c:pt>
                <c:pt idx="26198">
                  <c:v>6.2E-2</c:v>
                </c:pt>
                <c:pt idx="26199">
                  <c:v>6.2E-2</c:v>
                </c:pt>
                <c:pt idx="26200">
                  <c:v>6.2E-2</c:v>
                </c:pt>
                <c:pt idx="26201">
                  <c:v>6.2E-2</c:v>
                </c:pt>
                <c:pt idx="26202">
                  <c:v>6.2E-2</c:v>
                </c:pt>
                <c:pt idx="26203">
                  <c:v>6.2E-2</c:v>
                </c:pt>
                <c:pt idx="26204">
                  <c:v>6.2E-2</c:v>
                </c:pt>
                <c:pt idx="26205">
                  <c:v>6.2E-2</c:v>
                </c:pt>
                <c:pt idx="26206">
                  <c:v>6.2E-2</c:v>
                </c:pt>
                <c:pt idx="26207">
                  <c:v>6.2E-2</c:v>
                </c:pt>
                <c:pt idx="26208">
                  <c:v>6.2E-2</c:v>
                </c:pt>
                <c:pt idx="26209">
                  <c:v>6.2E-2</c:v>
                </c:pt>
                <c:pt idx="26210">
                  <c:v>6.2E-2</c:v>
                </c:pt>
                <c:pt idx="26211">
                  <c:v>6.2E-2</c:v>
                </c:pt>
                <c:pt idx="26212">
                  <c:v>6.2E-2</c:v>
                </c:pt>
                <c:pt idx="26213">
                  <c:v>6.2E-2</c:v>
                </c:pt>
                <c:pt idx="26214">
                  <c:v>6.2E-2</c:v>
                </c:pt>
                <c:pt idx="26215">
                  <c:v>6.2E-2</c:v>
                </c:pt>
                <c:pt idx="26216">
                  <c:v>6.2E-2</c:v>
                </c:pt>
                <c:pt idx="26217">
                  <c:v>6.2E-2</c:v>
                </c:pt>
                <c:pt idx="26218">
                  <c:v>6.2E-2</c:v>
                </c:pt>
                <c:pt idx="26219">
                  <c:v>0</c:v>
                </c:pt>
                <c:pt idx="26220">
                  <c:v>6.2E-2</c:v>
                </c:pt>
                <c:pt idx="26221">
                  <c:v>6.2E-2</c:v>
                </c:pt>
                <c:pt idx="26222">
                  <c:v>0</c:v>
                </c:pt>
                <c:pt idx="26223">
                  <c:v>0</c:v>
                </c:pt>
                <c:pt idx="26224">
                  <c:v>0</c:v>
                </c:pt>
                <c:pt idx="26225">
                  <c:v>0</c:v>
                </c:pt>
                <c:pt idx="26226">
                  <c:v>0</c:v>
                </c:pt>
                <c:pt idx="26227">
                  <c:v>0</c:v>
                </c:pt>
                <c:pt idx="26228">
                  <c:v>0</c:v>
                </c:pt>
                <c:pt idx="26229">
                  <c:v>0</c:v>
                </c:pt>
                <c:pt idx="26230">
                  <c:v>0</c:v>
                </c:pt>
                <c:pt idx="26231">
                  <c:v>0</c:v>
                </c:pt>
                <c:pt idx="26232">
                  <c:v>0</c:v>
                </c:pt>
                <c:pt idx="26233">
                  <c:v>0</c:v>
                </c:pt>
                <c:pt idx="26234">
                  <c:v>0</c:v>
                </c:pt>
                <c:pt idx="26235">
                  <c:v>0</c:v>
                </c:pt>
                <c:pt idx="26236">
                  <c:v>0</c:v>
                </c:pt>
                <c:pt idx="26237">
                  <c:v>0</c:v>
                </c:pt>
                <c:pt idx="26238">
                  <c:v>0</c:v>
                </c:pt>
                <c:pt idx="26239">
                  <c:v>-6.2E-2</c:v>
                </c:pt>
                <c:pt idx="26240">
                  <c:v>-6.2E-2</c:v>
                </c:pt>
                <c:pt idx="26241">
                  <c:v>-6.2E-2</c:v>
                </c:pt>
                <c:pt idx="26242">
                  <c:v>-6.2E-2</c:v>
                </c:pt>
                <c:pt idx="26243">
                  <c:v>-6.2E-2</c:v>
                </c:pt>
                <c:pt idx="26244">
                  <c:v>-6.2E-2</c:v>
                </c:pt>
                <c:pt idx="26245">
                  <c:v>-6.2E-2</c:v>
                </c:pt>
                <c:pt idx="26246">
                  <c:v>-6.2E-2</c:v>
                </c:pt>
                <c:pt idx="26247">
                  <c:v>-6.2E-2</c:v>
                </c:pt>
                <c:pt idx="26248">
                  <c:v>-6.2E-2</c:v>
                </c:pt>
                <c:pt idx="26249">
                  <c:v>-6.2E-2</c:v>
                </c:pt>
                <c:pt idx="26250">
                  <c:v>-6.2E-2</c:v>
                </c:pt>
                <c:pt idx="26251">
                  <c:v>-6.2E-2</c:v>
                </c:pt>
                <c:pt idx="26252">
                  <c:v>-0.125</c:v>
                </c:pt>
                <c:pt idx="26253">
                  <c:v>-0.125</c:v>
                </c:pt>
                <c:pt idx="26254">
                  <c:v>-0.125</c:v>
                </c:pt>
                <c:pt idx="26255">
                  <c:v>-0.125</c:v>
                </c:pt>
                <c:pt idx="26256">
                  <c:v>-0.125</c:v>
                </c:pt>
                <c:pt idx="26257">
                  <c:v>-0.125</c:v>
                </c:pt>
                <c:pt idx="26258">
                  <c:v>-0.125</c:v>
                </c:pt>
                <c:pt idx="26259">
                  <c:v>-0.125</c:v>
                </c:pt>
                <c:pt idx="26260">
                  <c:v>-0.125</c:v>
                </c:pt>
                <c:pt idx="26261">
                  <c:v>-0.125</c:v>
                </c:pt>
                <c:pt idx="26262">
                  <c:v>-0.125</c:v>
                </c:pt>
                <c:pt idx="26263">
                  <c:v>-0.125</c:v>
                </c:pt>
                <c:pt idx="26264">
                  <c:v>-0.125</c:v>
                </c:pt>
                <c:pt idx="26265">
                  <c:v>-0.187</c:v>
                </c:pt>
                <c:pt idx="26266">
                  <c:v>-0.187</c:v>
                </c:pt>
                <c:pt idx="26267">
                  <c:v>-0.125</c:v>
                </c:pt>
                <c:pt idx="26268">
                  <c:v>-0.187</c:v>
                </c:pt>
                <c:pt idx="26269">
                  <c:v>-0.187</c:v>
                </c:pt>
                <c:pt idx="26270">
                  <c:v>-0.187</c:v>
                </c:pt>
                <c:pt idx="26271">
                  <c:v>-0.187</c:v>
                </c:pt>
                <c:pt idx="26272">
                  <c:v>-0.187</c:v>
                </c:pt>
                <c:pt idx="26273">
                  <c:v>-0.187</c:v>
                </c:pt>
                <c:pt idx="26274">
                  <c:v>-0.187</c:v>
                </c:pt>
                <c:pt idx="26275">
                  <c:v>-0.187</c:v>
                </c:pt>
                <c:pt idx="26276">
                  <c:v>-0.187</c:v>
                </c:pt>
                <c:pt idx="26277">
                  <c:v>-0.187</c:v>
                </c:pt>
                <c:pt idx="26278">
                  <c:v>-0.187</c:v>
                </c:pt>
                <c:pt idx="26279">
                  <c:v>-0.187</c:v>
                </c:pt>
                <c:pt idx="26280">
                  <c:v>-0.187</c:v>
                </c:pt>
                <c:pt idx="26281">
                  <c:v>-0.187</c:v>
                </c:pt>
                <c:pt idx="26282">
                  <c:v>-0.187</c:v>
                </c:pt>
                <c:pt idx="26283">
                  <c:v>-0.25</c:v>
                </c:pt>
                <c:pt idx="26284">
                  <c:v>-0.25</c:v>
                </c:pt>
                <c:pt idx="26285">
                  <c:v>-0.25</c:v>
                </c:pt>
                <c:pt idx="26286">
                  <c:v>-0.25</c:v>
                </c:pt>
                <c:pt idx="26287">
                  <c:v>-0.25</c:v>
                </c:pt>
                <c:pt idx="26288">
                  <c:v>-0.25</c:v>
                </c:pt>
                <c:pt idx="26289">
                  <c:v>-0.25</c:v>
                </c:pt>
                <c:pt idx="26290">
                  <c:v>-0.25</c:v>
                </c:pt>
                <c:pt idx="26291">
                  <c:v>-0.25</c:v>
                </c:pt>
                <c:pt idx="26292">
                  <c:v>-0.25</c:v>
                </c:pt>
                <c:pt idx="26293">
                  <c:v>-0.25</c:v>
                </c:pt>
                <c:pt idx="26294">
                  <c:v>-0.25</c:v>
                </c:pt>
                <c:pt idx="26295">
                  <c:v>-0.312</c:v>
                </c:pt>
                <c:pt idx="26296">
                  <c:v>-0.312</c:v>
                </c:pt>
                <c:pt idx="26297">
                  <c:v>-0.312</c:v>
                </c:pt>
                <c:pt idx="26298">
                  <c:v>-0.312</c:v>
                </c:pt>
                <c:pt idx="26299">
                  <c:v>-0.312</c:v>
                </c:pt>
                <c:pt idx="26300">
                  <c:v>-0.312</c:v>
                </c:pt>
                <c:pt idx="26301">
                  <c:v>-0.312</c:v>
                </c:pt>
                <c:pt idx="26302">
                  <c:v>-0.312</c:v>
                </c:pt>
                <c:pt idx="26303">
                  <c:v>-0.375</c:v>
                </c:pt>
                <c:pt idx="26304">
                  <c:v>-0.312</c:v>
                </c:pt>
                <c:pt idx="26305">
                  <c:v>-0.375</c:v>
                </c:pt>
                <c:pt idx="26306">
                  <c:v>-0.312</c:v>
                </c:pt>
                <c:pt idx="26307">
                  <c:v>-0.375</c:v>
                </c:pt>
                <c:pt idx="26308">
                  <c:v>-0.375</c:v>
                </c:pt>
                <c:pt idx="26309">
                  <c:v>-0.375</c:v>
                </c:pt>
                <c:pt idx="26310">
                  <c:v>-0.375</c:v>
                </c:pt>
                <c:pt idx="26311">
                  <c:v>-0.375</c:v>
                </c:pt>
                <c:pt idx="26312">
                  <c:v>-0.375</c:v>
                </c:pt>
                <c:pt idx="26313">
                  <c:v>-0.375</c:v>
                </c:pt>
                <c:pt idx="26314">
                  <c:v>-0.375</c:v>
                </c:pt>
                <c:pt idx="26315">
                  <c:v>-0.437</c:v>
                </c:pt>
                <c:pt idx="26316">
                  <c:v>-0.437</c:v>
                </c:pt>
                <c:pt idx="26317">
                  <c:v>-0.437</c:v>
                </c:pt>
                <c:pt idx="26318">
                  <c:v>-0.437</c:v>
                </c:pt>
                <c:pt idx="26319">
                  <c:v>-0.437</c:v>
                </c:pt>
                <c:pt idx="26320">
                  <c:v>-0.437</c:v>
                </c:pt>
                <c:pt idx="26321">
                  <c:v>-0.437</c:v>
                </c:pt>
                <c:pt idx="26322">
                  <c:v>-0.437</c:v>
                </c:pt>
                <c:pt idx="26323">
                  <c:v>-0.437</c:v>
                </c:pt>
                <c:pt idx="26324">
                  <c:v>-0.437</c:v>
                </c:pt>
                <c:pt idx="26325">
                  <c:v>-0.437</c:v>
                </c:pt>
                <c:pt idx="26326">
                  <c:v>-0.437</c:v>
                </c:pt>
                <c:pt idx="26327">
                  <c:v>-0.5</c:v>
                </c:pt>
                <c:pt idx="26328">
                  <c:v>-0.5</c:v>
                </c:pt>
                <c:pt idx="26329">
                  <c:v>-0.5</c:v>
                </c:pt>
                <c:pt idx="26330">
                  <c:v>-0.5</c:v>
                </c:pt>
                <c:pt idx="26331">
                  <c:v>-0.5</c:v>
                </c:pt>
                <c:pt idx="26332">
                  <c:v>-0.5</c:v>
                </c:pt>
                <c:pt idx="26333">
                  <c:v>-0.5</c:v>
                </c:pt>
                <c:pt idx="26334">
                  <c:v>-0.5</c:v>
                </c:pt>
                <c:pt idx="26335">
                  <c:v>-0.5</c:v>
                </c:pt>
                <c:pt idx="26336">
                  <c:v>-0.5</c:v>
                </c:pt>
                <c:pt idx="26337">
                  <c:v>-0.5</c:v>
                </c:pt>
                <c:pt idx="26338">
                  <c:v>-0.56200000000000006</c:v>
                </c:pt>
                <c:pt idx="26339">
                  <c:v>-0.56200000000000006</c:v>
                </c:pt>
                <c:pt idx="26340">
                  <c:v>-0.56200000000000006</c:v>
                </c:pt>
                <c:pt idx="26341">
                  <c:v>-0.56200000000000006</c:v>
                </c:pt>
                <c:pt idx="26342">
                  <c:v>-0.56200000000000006</c:v>
                </c:pt>
                <c:pt idx="26343">
                  <c:v>-0.56200000000000006</c:v>
                </c:pt>
                <c:pt idx="26344">
                  <c:v>-0.56200000000000006</c:v>
                </c:pt>
                <c:pt idx="26345">
                  <c:v>-0.56200000000000006</c:v>
                </c:pt>
                <c:pt idx="26346">
                  <c:v>-0.56200000000000006</c:v>
                </c:pt>
                <c:pt idx="26347">
                  <c:v>-0.56200000000000006</c:v>
                </c:pt>
                <c:pt idx="26348">
                  <c:v>-0.56200000000000006</c:v>
                </c:pt>
                <c:pt idx="26349">
                  <c:v>-0.56200000000000006</c:v>
                </c:pt>
                <c:pt idx="26350">
                  <c:v>-0.56200000000000006</c:v>
                </c:pt>
                <c:pt idx="26351">
                  <c:v>-0.56200000000000006</c:v>
                </c:pt>
                <c:pt idx="26352">
                  <c:v>-0.56200000000000006</c:v>
                </c:pt>
                <c:pt idx="26353">
                  <c:v>-0.56200000000000006</c:v>
                </c:pt>
                <c:pt idx="26354">
                  <c:v>-0.56200000000000006</c:v>
                </c:pt>
                <c:pt idx="26355">
                  <c:v>-0.625</c:v>
                </c:pt>
                <c:pt idx="26356">
                  <c:v>-0.625</c:v>
                </c:pt>
                <c:pt idx="26357">
                  <c:v>-0.625</c:v>
                </c:pt>
                <c:pt idx="26358">
                  <c:v>-0.625</c:v>
                </c:pt>
                <c:pt idx="26359">
                  <c:v>-0.625</c:v>
                </c:pt>
                <c:pt idx="26360">
                  <c:v>-0.625</c:v>
                </c:pt>
                <c:pt idx="26361">
                  <c:v>-0.625</c:v>
                </c:pt>
                <c:pt idx="26362">
                  <c:v>-0.625</c:v>
                </c:pt>
                <c:pt idx="26363">
                  <c:v>-0.625</c:v>
                </c:pt>
                <c:pt idx="26364">
                  <c:v>-0.68700000000000006</c:v>
                </c:pt>
                <c:pt idx="26365">
                  <c:v>-0.625</c:v>
                </c:pt>
                <c:pt idx="26366">
                  <c:v>-0.625</c:v>
                </c:pt>
                <c:pt idx="26367">
                  <c:v>-0.625</c:v>
                </c:pt>
                <c:pt idx="26368">
                  <c:v>-0.625</c:v>
                </c:pt>
                <c:pt idx="26369">
                  <c:v>-0.625</c:v>
                </c:pt>
                <c:pt idx="26370">
                  <c:v>-0.625</c:v>
                </c:pt>
                <c:pt idx="26371">
                  <c:v>-0.625</c:v>
                </c:pt>
                <c:pt idx="26372">
                  <c:v>-0.68700000000000006</c:v>
                </c:pt>
                <c:pt idx="26373">
                  <c:v>-0.68700000000000006</c:v>
                </c:pt>
                <c:pt idx="26374">
                  <c:v>-0.68700000000000006</c:v>
                </c:pt>
                <c:pt idx="26375">
                  <c:v>-0.625</c:v>
                </c:pt>
                <c:pt idx="26376">
                  <c:v>-0.625</c:v>
                </c:pt>
                <c:pt idx="26377">
                  <c:v>-0.625</c:v>
                </c:pt>
                <c:pt idx="26378">
                  <c:v>-0.625</c:v>
                </c:pt>
                <c:pt idx="26379">
                  <c:v>-0.68700000000000006</c:v>
                </c:pt>
                <c:pt idx="26380">
                  <c:v>-0.68700000000000006</c:v>
                </c:pt>
                <c:pt idx="26381">
                  <c:v>-0.68700000000000006</c:v>
                </c:pt>
                <c:pt idx="26382">
                  <c:v>-0.68700000000000006</c:v>
                </c:pt>
                <c:pt idx="26383">
                  <c:v>-0.68700000000000006</c:v>
                </c:pt>
                <c:pt idx="26384">
                  <c:v>-0.68700000000000006</c:v>
                </c:pt>
                <c:pt idx="26385">
                  <c:v>-0.68700000000000006</c:v>
                </c:pt>
                <c:pt idx="26386">
                  <c:v>-0.68700000000000006</c:v>
                </c:pt>
                <c:pt idx="26387">
                  <c:v>-0.68700000000000006</c:v>
                </c:pt>
                <c:pt idx="26388">
                  <c:v>-0.75</c:v>
                </c:pt>
                <c:pt idx="26389">
                  <c:v>-0.68700000000000006</c:v>
                </c:pt>
                <c:pt idx="26390">
                  <c:v>-0.68700000000000006</c:v>
                </c:pt>
                <c:pt idx="26391">
                  <c:v>-0.75</c:v>
                </c:pt>
                <c:pt idx="26392">
                  <c:v>-0.75</c:v>
                </c:pt>
                <c:pt idx="26393">
                  <c:v>-0.75</c:v>
                </c:pt>
                <c:pt idx="26394">
                  <c:v>-0.75</c:v>
                </c:pt>
                <c:pt idx="26395">
                  <c:v>-0.75</c:v>
                </c:pt>
                <c:pt idx="26396">
                  <c:v>-0.75</c:v>
                </c:pt>
                <c:pt idx="26397">
                  <c:v>-0.75</c:v>
                </c:pt>
                <c:pt idx="26398">
                  <c:v>-0.75</c:v>
                </c:pt>
                <c:pt idx="26399">
                  <c:v>-0.75</c:v>
                </c:pt>
                <c:pt idx="26400">
                  <c:v>-0.75</c:v>
                </c:pt>
                <c:pt idx="26401">
                  <c:v>-0.75</c:v>
                </c:pt>
                <c:pt idx="26402">
                  <c:v>-0.75</c:v>
                </c:pt>
                <c:pt idx="26403">
                  <c:v>-0.75</c:v>
                </c:pt>
                <c:pt idx="26404">
                  <c:v>-0.75</c:v>
                </c:pt>
                <c:pt idx="26405">
                  <c:v>-0.75</c:v>
                </c:pt>
                <c:pt idx="26406">
                  <c:v>-0.75</c:v>
                </c:pt>
                <c:pt idx="26407">
                  <c:v>-0.75</c:v>
                </c:pt>
                <c:pt idx="26408">
                  <c:v>-0.75</c:v>
                </c:pt>
                <c:pt idx="26409">
                  <c:v>-0.75</c:v>
                </c:pt>
                <c:pt idx="26410">
                  <c:v>-0.75</c:v>
                </c:pt>
                <c:pt idx="26411">
                  <c:v>-0.75</c:v>
                </c:pt>
                <c:pt idx="26412">
                  <c:v>-0.75</c:v>
                </c:pt>
                <c:pt idx="26413">
                  <c:v>-0.81200000000000006</c:v>
                </c:pt>
                <c:pt idx="26414">
                  <c:v>-0.81200000000000006</c:v>
                </c:pt>
                <c:pt idx="26415">
                  <c:v>-0.81200000000000006</c:v>
                </c:pt>
                <c:pt idx="26416">
                  <c:v>-0.81200000000000006</c:v>
                </c:pt>
                <c:pt idx="26417">
                  <c:v>-0.81200000000000006</c:v>
                </c:pt>
                <c:pt idx="26418">
                  <c:v>-0.81200000000000006</c:v>
                </c:pt>
                <c:pt idx="26419">
                  <c:v>-0.81200000000000006</c:v>
                </c:pt>
                <c:pt idx="26420">
                  <c:v>-0.81200000000000006</c:v>
                </c:pt>
                <c:pt idx="26421">
                  <c:v>-0.81200000000000006</c:v>
                </c:pt>
                <c:pt idx="26422">
                  <c:v>-0.81200000000000006</c:v>
                </c:pt>
                <c:pt idx="26423">
                  <c:v>-0.875</c:v>
                </c:pt>
                <c:pt idx="26424">
                  <c:v>-0.875</c:v>
                </c:pt>
                <c:pt idx="26425">
                  <c:v>-0.875</c:v>
                </c:pt>
                <c:pt idx="26426">
                  <c:v>-0.875</c:v>
                </c:pt>
                <c:pt idx="26427">
                  <c:v>-0.875</c:v>
                </c:pt>
                <c:pt idx="26428">
                  <c:v>-0.875</c:v>
                </c:pt>
                <c:pt idx="26429">
                  <c:v>-0.875</c:v>
                </c:pt>
                <c:pt idx="26430">
                  <c:v>-0.875</c:v>
                </c:pt>
                <c:pt idx="26431">
                  <c:v>-0.875</c:v>
                </c:pt>
                <c:pt idx="26432">
                  <c:v>-0.875</c:v>
                </c:pt>
                <c:pt idx="26433">
                  <c:v>-0.875</c:v>
                </c:pt>
                <c:pt idx="26434">
                  <c:v>-0.875</c:v>
                </c:pt>
                <c:pt idx="26435">
                  <c:v>-0.875</c:v>
                </c:pt>
                <c:pt idx="26436">
                  <c:v>-0.875</c:v>
                </c:pt>
                <c:pt idx="26437">
                  <c:v>-0.875</c:v>
                </c:pt>
                <c:pt idx="26438">
                  <c:v>-0.875</c:v>
                </c:pt>
                <c:pt idx="26439">
                  <c:v>-0.875</c:v>
                </c:pt>
                <c:pt idx="26440">
                  <c:v>-0.875</c:v>
                </c:pt>
                <c:pt idx="26441">
                  <c:v>-0.93700000000000006</c:v>
                </c:pt>
                <c:pt idx="26442">
                  <c:v>-0.875</c:v>
                </c:pt>
                <c:pt idx="26443">
                  <c:v>-0.875</c:v>
                </c:pt>
                <c:pt idx="26444">
                  <c:v>-0.93700000000000006</c:v>
                </c:pt>
                <c:pt idx="26445">
                  <c:v>-0.875</c:v>
                </c:pt>
                <c:pt idx="26446">
                  <c:v>-0.875</c:v>
                </c:pt>
                <c:pt idx="26447">
                  <c:v>-0.93700000000000006</c:v>
                </c:pt>
                <c:pt idx="26448">
                  <c:v>-0.93700000000000006</c:v>
                </c:pt>
                <c:pt idx="26449">
                  <c:v>-0.93700000000000006</c:v>
                </c:pt>
                <c:pt idx="26450">
                  <c:v>-0.93700000000000006</c:v>
                </c:pt>
                <c:pt idx="26451">
                  <c:v>-0.93700000000000006</c:v>
                </c:pt>
                <c:pt idx="26452">
                  <c:v>-0.875</c:v>
                </c:pt>
                <c:pt idx="26453">
                  <c:v>-0.93700000000000006</c:v>
                </c:pt>
                <c:pt idx="26454">
                  <c:v>-0.93700000000000006</c:v>
                </c:pt>
                <c:pt idx="26455">
                  <c:v>-0.93700000000000006</c:v>
                </c:pt>
                <c:pt idx="26456">
                  <c:v>-0.93700000000000006</c:v>
                </c:pt>
                <c:pt idx="26457">
                  <c:v>-0.93700000000000006</c:v>
                </c:pt>
                <c:pt idx="26458">
                  <c:v>-0.93700000000000006</c:v>
                </c:pt>
                <c:pt idx="26459">
                  <c:v>-0.93700000000000006</c:v>
                </c:pt>
                <c:pt idx="26460">
                  <c:v>-0.93700000000000006</c:v>
                </c:pt>
                <c:pt idx="26461">
                  <c:v>-0.93700000000000006</c:v>
                </c:pt>
                <c:pt idx="26462">
                  <c:v>-0.93700000000000006</c:v>
                </c:pt>
                <c:pt idx="26463">
                  <c:v>-0.93700000000000006</c:v>
                </c:pt>
                <c:pt idx="26464">
                  <c:v>-1</c:v>
                </c:pt>
                <c:pt idx="26465">
                  <c:v>-1</c:v>
                </c:pt>
                <c:pt idx="26466">
                  <c:v>-1</c:v>
                </c:pt>
                <c:pt idx="26467">
                  <c:v>-1</c:v>
                </c:pt>
                <c:pt idx="26468">
                  <c:v>-1</c:v>
                </c:pt>
                <c:pt idx="26469">
                  <c:v>-1</c:v>
                </c:pt>
                <c:pt idx="26470">
                  <c:v>-1</c:v>
                </c:pt>
                <c:pt idx="26471">
                  <c:v>-1</c:v>
                </c:pt>
                <c:pt idx="26472">
                  <c:v>-1</c:v>
                </c:pt>
                <c:pt idx="26473">
                  <c:v>-1</c:v>
                </c:pt>
                <c:pt idx="26474">
                  <c:v>-1.0620000000000001</c:v>
                </c:pt>
                <c:pt idx="26475">
                  <c:v>-1.0620000000000001</c:v>
                </c:pt>
                <c:pt idx="26476">
                  <c:v>-1.0620000000000001</c:v>
                </c:pt>
                <c:pt idx="26477">
                  <c:v>-1.0620000000000001</c:v>
                </c:pt>
                <c:pt idx="26478">
                  <c:v>-1</c:v>
                </c:pt>
                <c:pt idx="26479">
                  <c:v>-1</c:v>
                </c:pt>
                <c:pt idx="26480">
                  <c:v>-1.0620000000000001</c:v>
                </c:pt>
                <c:pt idx="26481">
                  <c:v>-1.0620000000000001</c:v>
                </c:pt>
                <c:pt idx="26482">
                  <c:v>-1.0620000000000001</c:v>
                </c:pt>
                <c:pt idx="26483">
                  <c:v>-1.0620000000000001</c:v>
                </c:pt>
                <c:pt idx="26484">
                  <c:v>-1.0620000000000001</c:v>
                </c:pt>
                <c:pt idx="26485">
                  <c:v>-1.125</c:v>
                </c:pt>
                <c:pt idx="26486">
                  <c:v>-1.0620000000000001</c:v>
                </c:pt>
                <c:pt idx="26487">
                  <c:v>-1.0620000000000001</c:v>
                </c:pt>
                <c:pt idx="26488">
                  <c:v>-1.125</c:v>
                </c:pt>
                <c:pt idx="26489">
                  <c:v>-1.125</c:v>
                </c:pt>
                <c:pt idx="26490">
                  <c:v>-1.125</c:v>
                </c:pt>
                <c:pt idx="26491">
                  <c:v>-1.125</c:v>
                </c:pt>
                <c:pt idx="26492">
                  <c:v>-1.125</c:v>
                </c:pt>
                <c:pt idx="26493">
                  <c:v>-1.1870000000000001</c:v>
                </c:pt>
                <c:pt idx="26494">
                  <c:v>-1.1870000000000001</c:v>
                </c:pt>
                <c:pt idx="26495">
                  <c:v>-1.1870000000000001</c:v>
                </c:pt>
                <c:pt idx="26496">
                  <c:v>-1.1870000000000001</c:v>
                </c:pt>
                <c:pt idx="26497">
                  <c:v>-1.1870000000000001</c:v>
                </c:pt>
                <c:pt idx="26498">
                  <c:v>-1.1870000000000001</c:v>
                </c:pt>
                <c:pt idx="26499">
                  <c:v>-1.1870000000000001</c:v>
                </c:pt>
                <c:pt idx="26500">
                  <c:v>-1.1870000000000001</c:v>
                </c:pt>
                <c:pt idx="26501">
                  <c:v>-1.1870000000000001</c:v>
                </c:pt>
                <c:pt idx="26502">
                  <c:v>-1.1870000000000001</c:v>
                </c:pt>
                <c:pt idx="26503">
                  <c:v>-1.25</c:v>
                </c:pt>
                <c:pt idx="26504">
                  <c:v>-1.25</c:v>
                </c:pt>
                <c:pt idx="26505">
                  <c:v>-1.1870000000000001</c:v>
                </c:pt>
                <c:pt idx="26506">
                  <c:v>-1.25</c:v>
                </c:pt>
                <c:pt idx="26507">
                  <c:v>-1.25</c:v>
                </c:pt>
                <c:pt idx="26508">
                  <c:v>-1.25</c:v>
                </c:pt>
                <c:pt idx="26509">
                  <c:v>-1.25</c:v>
                </c:pt>
                <c:pt idx="26510">
                  <c:v>-1.25</c:v>
                </c:pt>
                <c:pt idx="26511">
                  <c:v>-1.25</c:v>
                </c:pt>
                <c:pt idx="26512">
                  <c:v>-1.25</c:v>
                </c:pt>
                <c:pt idx="26513">
                  <c:v>-1.25</c:v>
                </c:pt>
                <c:pt idx="26514">
                  <c:v>-1.3120000000000001</c:v>
                </c:pt>
                <c:pt idx="26515">
                  <c:v>-1.25</c:v>
                </c:pt>
                <c:pt idx="26516">
                  <c:v>-1.3120000000000001</c:v>
                </c:pt>
                <c:pt idx="26517">
                  <c:v>-1.3120000000000001</c:v>
                </c:pt>
                <c:pt idx="26518">
                  <c:v>-1.3120000000000001</c:v>
                </c:pt>
                <c:pt idx="26519">
                  <c:v>-1.3120000000000001</c:v>
                </c:pt>
                <c:pt idx="26520">
                  <c:v>-1.25</c:v>
                </c:pt>
                <c:pt idx="26521">
                  <c:v>-1.3120000000000001</c:v>
                </c:pt>
                <c:pt idx="26522">
                  <c:v>-1.3120000000000001</c:v>
                </c:pt>
                <c:pt idx="26523">
                  <c:v>-1.3120000000000001</c:v>
                </c:pt>
                <c:pt idx="26524">
                  <c:v>-1.3120000000000001</c:v>
                </c:pt>
                <c:pt idx="26525">
                  <c:v>-1.3120000000000001</c:v>
                </c:pt>
                <c:pt idx="26526">
                  <c:v>-1.3120000000000001</c:v>
                </c:pt>
                <c:pt idx="26527">
                  <c:v>-1.3120000000000001</c:v>
                </c:pt>
                <c:pt idx="26528">
                  <c:v>-1.3120000000000001</c:v>
                </c:pt>
                <c:pt idx="26529">
                  <c:v>-1.3120000000000001</c:v>
                </c:pt>
                <c:pt idx="26530">
                  <c:v>-1.3120000000000001</c:v>
                </c:pt>
                <c:pt idx="26531">
                  <c:v>-1.3120000000000001</c:v>
                </c:pt>
                <c:pt idx="26532">
                  <c:v>-1.3120000000000001</c:v>
                </c:pt>
                <c:pt idx="26533">
                  <c:v>-1.3120000000000001</c:v>
                </c:pt>
                <c:pt idx="26534">
                  <c:v>-1.3120000000000001</c:v>
                </c:pt>
                <c:pt idx="26535">
                  <c:v>-1.3120000000000001</c:v>
                </c:pt>
                <c:pt idx="26536">
                  <c:v>-1.3120000000000001</c:v>
                </c:pt>
                <c:pt idx="26537">
                  <c:v>-1.375</c:v>
                </c:pt>
                <c:pt idx="26538">
                  <c:v>-1.375</c:v>
                </c:pt>
                <c:pt idx="26539">
                  <c:v>-1.375</c:v>
                </c:pt>
                <c:pt idx="26540">
                  <c:v>-1.375</c:v>
                </c:pt>
                <c:pt idx="26541">
                  <c:v>-1.375</c:v>
                </c:pt>
                <c:pt idx="26542">
                  <c:v>-1.375</c:v>
                </c:pt>
                <c:pt idx="26543">
                  <c:v>-1.375</c:v>
                </c:pt>
                <c:pt idx="26544">
                  <c:v>-1.4370000000000001</c:v>
                </c:pt>
                <c:pt idx="26545">
                  <c:v>-1.4370000000000001</c:v>
                </c:pt>
                <c:pt idx="26546">
                  <c:v>-1.4370000000000001</c:v>
                </c:pt>
                <c:pt idx="26547">
                  <c:v>-1.4370000000000001</c:v>
                </c:pt>
                <c:pt idx="26548">
                  <c:v>-1.4370000000000001</c:v>
                </c:pt>
                <c:pt idx="26549">
                  <c:v>-1.4370000000000001</c:v>
                </c:pt>
                <c:pt idx="26550">
                  <c:v>-1.375</c:v>
                </c:pt>
                <c:pt idx="26551">
                  <c:v>-1.4370000000000001</c:v>
                </c:pt>
                <c:pt idx="26552">
                  <c:v>-1.375</c:v>
                </c:pt>
                <c:pt idx="26553">
                  <c:v>-1.4370000000000001</c:v>
                </c:pt>
                <c:pt idx="26554">
                  <c:v>-1.4370000000000001</c:v>
                </c:pt>
                <c:pt idx="26555">
                  <c:v>-1.4370000000000001</c:v>
                </c:pt>
                <c:pt idx="26556">
                  <c:v>-1.4370000000000001</c:v>
                </c:pt>
                <c:pt idx="26557">
                  <c:v>-1.4370000000000001</c:v>
                </c:pt>
                <c:pt idx="26558">
                  <c:v>-1.4370000000000001</c:v>
                </c:pt>
                <c:pt idx="26559">
                  <c:v>-1.4370000000000001</c:v>
                </c:pt>
                <c:pt idx="26560">
                  <c:v>-1.4370000000000001</c:v>
                </c:pt>
                <c:pt idx="26561">
                  <c:v>-1.4370000000000001</c:v>
                </c:pt>
                <c:pt idx="26562">
                  <c:v>-1.5</c:v>
                </c:pt>
                <c:pt idx="26563">
                  <c:v>-1.4370000000000001</c:v>
                </c:pt>
                <c:pt idx="26564">
                  <c:v>-1.5</c:v>
                </c:pt>
                <c:pt idx="26565">
                  <c:v>-1.5</c:v>
                </c:pt>
                <c:pt idx="26566">
                  <c:v>-1.5</c:v>
                </c:pt>
                <c:pt idx="26567">
                  <c:v>-1.5</c:v>
                </c:pt>
                <c:pt idx="26568">
                  <c:v>-1.5</c:v>
                </c:pt>
                <c:pt idx="26569">
                  <c:v>-1.5</c:v>
                </c:pt>
                <c:pt idx="26570">
                  <c:v>-1.5</c:v>
                </c:pt>
                <c:pt idx="26571">
                  <c:v>-1.5</c:v>
                </c:pt>
                <c:pt idx="26572">
                  <c:v>-1.5</c:v>
                </c:pt>
                <c:pt idx="26573">
                  <c:v>-1.5620000000000001</c:v>
                </c:pt>
                <c:pt idx="26574">
                  <c:v>-1.5620000000000001</c:v>
                </c:pt>
                <c:pt idx="26575">
                  <c:v>-1.5</c:v>
                </c:pt>
                <c:pt idx="26576">
                  <c:v>-1.5</c:v>
                </c:pt>
                <c:pt idx="26577">
                  <c:v>-1.5620000000000001</c:v>
                </c:pt>
                <c:pt idx="26578">
                  <c:v>-1.5620000000000001</c:v>
                </c:pt>
                <c:pt idx="26579">
                  <c:v>-1.5620000000000001</c:v>
                </c:pt>
                <c:pt idx="26580">
                  <c:v>-1.5620000000000001</c:v>
                </c:pt>
                <c:pt idx="26581">
                  <c:v>-1.5</c:v>
                </c:pt>
                <c:pt idx="26582">
                  <c:v>-1.5620000000000001</c:v>
                </c:pt>
                <c:pt idx="26583">
                  <c:v>-1.5620000000000001</c:v>
                </c:pt>
                <c:pt idx="26584">
                  <c:v>-1.5620000000000001</c:v>
                </c:pt>
                <c:pt idx="26585">
                  <c:v>-1.5620000000000001</c:v>
                </c:pt>
                <c:pt idx="26586">
                  <c:v>-1.5620000000000001</c:v>
                </c:pt>
                <c:pt idx="26587">
                  <c:v>-1.5620000000000001</c:v>
                </c:pt>
                <c:pt idx="26588">
                  <c:v>-1.5620000000000001</c:v>
                </c:pt>
                <c:pt idx="26589">
                  <c:v>-1.5620000000000001</c:v>
                </c:pt>
                <c:pt idx="26590">
                  <c:v>-1.5620000000000001</c:v>
                </c:pt>
                <c:pt idx="26591">
                  <c:v>-1.5620000000000001</c:v>
                </c:pt>
                <c:pt idx="26592">
                  <c:v>-1.625</c:v>
                </c:pt>
                <c:pt idx="26593">
                  <c:v>-1.5620000000000001</c:v>
                </c:pt>
                <c:pt idx="26594">
                  <c:v>-1.625</c:v>
                </c:pt>
                <c:pt idx="26595">
                  <c:v>-1.625</c:v>
                </c:pt>
                <c:pt idx="26596">
                  <c:v>-1.625</c:v>
                </c:pt>
                <c:pt idx="26597">
                  <c:v>-1.625</c:v>
                </c:pt>
                <c:pt idx="26598">
                  <c:v>-1.625</c:v>
                </c:pt>
                <c:pt idx="26599">
                  <c:v>-1.625</c:v>
                </c:pt>
                <c:pt idx="26600">
                  <c:v>-1.625</c:v>
                </c:pt>
                <c:pt idx="26601">
                  <c:v>-1.625</c:v>
                </c:pt>
                <c:pt idx="26602">
                  <c:v>-1.625</c:v>
                </c:pt>
                <c:pt idx="26603">
                  <c:v>-1.625</c:v>
                </c:pt>
                <c:pt idx="26604">
                  <c:v>-1.625</c:v>
                </c:pt>
                <c:pt idx="26605">
                  <c:v>-1.6870000000000001</c:v>
                </c:pt>
                <c:pt idx="26606">
                  <c:v>-1.6870000000000001</c:v>
                </c:pt>
                <c:pt idx="26607">
                  <c:v>-1.6870000000000001</c:v>
                </c:pt>
                <c:pt idx="26608">
                  <c:v>-1.625</c:v>
                </c:pt>
                <c:pt idx="26609">
                  <c:v>-1.6870000000000001</c:v>
                </c:pt>
                <c:pt idx="26610">
                  <c:v>-1.625</c:v>
                </c:pt>
                <c:pt idx="26611">
                  <c:v>-1.625</c:v>
                </c:pt>
                <c:pt idx="26612">
                  <c:v>-1.6870000000000001</c:v>
                </c:pt>
                <c:pt idx="26613">
                  <c:v>-1.6870000000000001</c:v>
                </c:pt>
                <c:pt idx="26614">
                  <c:v>-1.6870000000000001</c:v>
                </c:pt>
                <c:pt idx="26615">
                  <c:v>-1.6870000000000001</c:v>
                </c:pt>
                <c:pt idx="26616">
                  <c:v>-1.6870000000000001</c:v>
                </c:pt>
                <c:pt idx="26617">
                  <c:v>-1.6870000000000001</c:v>
                </c:pt>
                <c:pt idx="26618">
                  <c:v>-1.6870000000000001</c:v>
                </c:pt>
                <c:pt idx="26619">
                  <c:v>-1.6870000000000001</c:v>
                </c:pt>
                <c:pt idx="26620">
                  <c:v>-1.6870000000000001</c:v>
                </c:pt>
                <c:pt idx="26621">
                  <c:v>-1.6870000000000001</c:v>
                </c:pt>
                <c:pt idx="26622">
                  <c:v>-1.6870000000000001</c:v>
                </c:pt>
                <c:pt idx="26623">
                  <c:v>-1.6870000000000001</c:v>
                </c:pt>
                <c:pt idx="26624">
                  <c:v>-1.6870000000000001</c:v>
                </c:pt>
                <c:pt idx="26625">
                  <c:v>-1.6870000000000001</c:v>
                </c:pt>
                <c:pt idx="26626">
                  <c:v>-1.6870000000000001</c:v>
                </c:pt>
                <c:pt idx="26627">
                  <c:v>-1.6870000000000001</c:v>
                </c:pt>
                <c:pt idx="26628">
                  <c:v>-1.75</c:v>
                </c:pt>
                <c:pt idx="26629">
                  <c:v>-1.75</c:v>
                </c:pt>
                <c:pt idx="26630">
                  <c:v>-1.75</c:v>
                </c:pt>
                <c:pt idx="26631">
                  <c:v>-1.75</c:v>
                </c:pt>
                <c:pt idx="26632">
                  <c:v>-1.75</c:v>
                </c:pt>
                <c:pt idx="26633">
                  <c:v>-1.75</c:v>
                </c:pt>
                <c:pt idx="26634">
                  <c:v>-1.75</c:v>
                </c:pt>
                <c:pt idx="26635">
                  <c:v>-1.8120000000000001</c:v>
                </c:pt>
                <c:pt idx="26636">
                  <c:v>-1.8120000000000001</c:v>
                </c:pt>
                <c:pt idx="26637">
                  <c:v>-1.75</c:v>
                </c:pt>
                <c:pt idx="26638">
                  <c:v>-1.8120000000000001</c:v>
                </c:pt>
                <c:pt idx="26639">
                  <c:v>-1.8120000000000001</c:v>
                </c:pt>
                <c:pt idx="26640">
                  <c:v>-1.8120000000000001</c:v>
                </c:pt>
                <c:pt idx="26641">
                  <c:v>-1.8120000000000001</c:v>
                </c:pt>
                <c:pt idx="26642">
                  <c:v>-1.8120000000000001</c:v>
                </c:pt>
                <c:pt idx="26643">
                  <c:v>-1.8120000000000001</c:v>
                </c:pt>
                <c:pt idx="26644">
                  <c:v>-1.8120000000000001</c:v>
                </c:pt>
                <c:pt idx="26645">
                  <c:v>-1.8120000000000001</c:v>
                </c:pt>
                <c:pt idx="26646">
                  <c:v>-1.8120000000000001</c:v>
                </c:pt>
                <c:pt idx="26647">
                  <c:v>-1.8120000000000001</c:v>
                </c:pt>
                <c:pt idx="26648">
                  <c:v>-1.8120000000000001</c:v>
                </c:pt>
                <c:pt idx="26649">
                  <c:v>-1.8120000000000001</c:v>
                </c:pt>
                <c:pt idx="26650">
                  <c:v>-1.8120000000000001</c:v>
                </c:pt>
                <c:pt idx="26651">
                  <c:v>-1.875</c:v>
                </c:pt>
                <c:pt idx="26652">
                  <c:v>-1.8120000000000001</c:v>
                </c:pt>
                <c:pt idx="26653">
                  <c:v>-1.8120000000000001</c:v>
                </c:pt>
                <c:pt idx="26654">
                  <c:v>-1.8120000000000001</c:v>
                </c:pt>
                <c:pt idx="26655">
                  <c:v>-1.875</c:v>
                </c:pt>
                <c:pt idx="26656">
                  <c:v>-1.875</c:v>
                </c:pt>
                <c:pt idx="26657">
                  <c:v>-1.875</c:v>
                </c:pt>
                <c:pt idx="26658">
                  <c:v>-1.875</c:v>
                </c:pt>
                <c:pt idx="26659">
                  <c:v>-1.875</c:v>
                </c:pt>
                <c:pt idx="26660">
                  <c:v>-1.875</c:v>
                </c:pt>
                <c:pt idx="26661">
                  <c:v>-1.875</c:v>
                </c:pt>
                <c:pt idx="26662">
                  <c:v>-1.875</c:v>
                </c:pt>
                <c:pt idx="26663">
                  <c:v>-1.875</c:v>
                </c:pt>
                <c:pt idx="26664">
                  <c:v>-1.9370000000000001</c:v>
                </c:pt>
                <c:pt idx="26665">
                  <c:v>-1.9370000000000001</c:v>
                </c:pt>
                <c:pt idx="26666">
                  <c:v>-1.875</c:v>
                </c:pt>
                <c:pt idx="26667">
                  <c:v>-1.9370000000000001</c:v>
                </c:pt>
                <c:pt idx="26668">
                  <c:v>-1.9370000000000001</c:v>
                </c:pt>
                <c:pt idx="26669">
                  <c:v>-1.9370000000000001</c:v>
                </c:pt>
                <c:pt idx="26670">
                  <c:v>-1.9370000000000001</c:v>
                </c:pt>
                <c:pt idx="26671">
                  <c:v>-1.9370000000000001</c:v>
                </c:pt>
                <c:pt idx="26672">
                  <c:v>-1.9370000000000001</c:v>
                </c:pt>
                <c:pt idx="26673">
                  <c:v>-1.9370000000000001</c:v>
                </c:pt>
                <c:pt idx="26674">
                  <c:v>-2</c:v>
                </c:pt>
                <c:pt idx="26675">
                  <c:v>-2</c:v>
                </c:pt>
                <c:pt idx="26676">
                  <c:v>-2</c:v>
                </c:pt>
                <c:pt idx="26677">
                  <c:v>-1.9370000000000001</c:v>
                </c:pt>
                <c:pt idx="26678">
                  <c:v>-1.9370000000000001</c:v>
                </c:pt>
                <c:pt idx="26679">
                  <c:v>-2</c:v>
                </c:pt>
                <c:pt idx="26680">
                  <c:v>-1.9370000000000001</c:v>
                </c:pt>
                <c:pt idx="26681">
                  <c:v>-1.9370000000000001</c:v>
                </c:pt>
                <c:pt idx="26682">
                  <c:v>-1.9370000000000001</c:v>
                </c:pt>
                <c:pt idx="26683">
                  <c:v>-2</c:v>
                </c:pt>
                <c:pt idx="26684">
                  <c:v>-2</c:v>
                </c:pt>
                <c:pt idx="26685">
                  <c:v>-2</c:v>
                </c:pt>
                <c:pt idx="26686">
                  <c:v>-2</c:v>
                </c:pt>
                <c:pt idx="26687">
                  <c:v>-2</c:v>
                </c:pt>
                <c:pt idx="26688">
                  <c:v>-1.9370000000000001</c:v>
                </c:pt>
                <c:pt idx="26689">
                  <c:v>-2</c:v>
                </c:pt>
                <c:pt idx="26690">
                  <c:v>-2</c:v>
                </c:pt>
                <c:pt idx="26691">
                  <c:v>-2</c:v>
                </c:pt>
                <c:pt idx="26692">
                  <c:v>-2</c:v>
                </c:pt>
                <c:pt idx="26693">
                  <c:v>-2</c:v>
                </c:pt>
                <c:pt idx="26694">
                  <c:v>-2</c:v>
                </c:pt>
                <c:pt idx="26695">
                  <c:v>-2</c:v>
                </c:pt>
                <c:pt idx="26696">
                  <c:v>-2</c:v>
                </c:pt>
                <c:pt idx="26697">
                  <c:v>-2</c:v>
                </c:pt>
                <c:pt idx="26698">
                  <c:v>-2.0619999999999998</c:v>
                </c:pt>
                <c:pt idx="26699">
                  <c:v>-2.0619999999999998</c:v>
                </c:pt>
                <c:pt idx="26700">
                  <c:v>-2.125</c:v>
                </c:pt>
                <c:pt idx="26701">
                  <c:v>-2.0619999999999998</c:v>
                </c:pt>
                <c:pt idx="26702">
                  <c:v>-2.0619999999999998</c:v>
                </c:pt>
                <c:pt idx="26703">
                  <c:v>-2.0619999999999998</c:v>
                </c:pt>
                <c:pt idx="26704">
                  <c:v>-2.0619999999999998</c:v>
                </c:pt>
                <c:pt idx="26705">
                  <c:v>-2.0619999999999998</c:v>
                </c:pt>
                <c:pt idx="26706">
                  <c:v>-2.0619999999999998</c:v>
                </c:pt>
                <c:pt idx="26707">
                  <c:v>-2.125</c:v>
                </c:pt>
                <c:pt idx="26708">
                  <c:v>-2.125</c:v>
                </c:pt>
                <c:pt idx="26709">
                  <c:v>-2.125</c:v>
                </c:pt>
                <c:pt idx="26710">
                  <c:v>-2.0619999999999998</c:v>
                </c:pt>
                <c:pt idx="26711">
                  <c:v>-2.0619999999999998</c:v>
                </c:pt>
                <c:pt idx="26712">
                  <c:v>-2.125</c:v>
                </c:pt>
                <c:pt idx="26713">
                  <c:v>-2.0619999999999998</c:v>
                </c:pt>
                <c:pt idx="26714">
                  <c:v>-2.0619999999999998</c:v>
                </c:pt>
                <c:pt idx="26715">
                  <c:v>-2.125</c:v>
                </c:pt>
                <c:pt idx="26716">
                  <c:v>-2.125</c:v>
                </c:pt>
                <c:pt idx="26717">
                  <c:v>-2.125</c:v>
                </c:pt>
                <c:pt idx="26718">
                  <c:v>-2.125</c:v>
                </c:pt>
                <c:pt idx="26719">
                  <c:v>-2.1869999999999998</c:v>
                </c:pt>
                <c:pt idx="26720">
                  <c:v>-2.125</c:v>
                </c:pt>
                <c:pt idx="26721">
                  <c:v>-2.125</c:v>
                </c:pt>
                <c:pt idx="26722">
                  <c:v>-2.125</c:v>
                </c:pt>
                <c:pt idx="26723">
                  <c:v>-2.1869999999999998</c:v>
                </c:pt>
                <c:pt idx="26724">
                  <c:v>-2.125</c:v>
                </c:pt>
                <c:pt idx="26725">
                  <c:v>-2.1869999999999998</c:v>
                </c:pt>
                <c:pt idx="26726">
                  <c:v>-2.125</c:v>
                </c:pt>
                <c:pt idx="26727">
                  <c:v>-2.1869999999999998</c:v>
                </c:pt>
                <c:pt idx="26728">
                  <c:v>-2.1869999999999998</c:v>
                </c:pt>
                <c:pt idx="26729">
                  <c:v>-2.1869999999999998</c:v>
                </c:pt>
                <c:pt idx="26730">
                  <c:v>-2.1869999999999998</c:v>
                </c:pt>
                <c:pt idx="26731">
                  <c:v>-2.1869999999999998</c:v>
                </c:pt>
                <c:pt idx="26732">
                  <c:v>-2.1869999999999998</c:v>
                </c:pt>
                <c:pt idx="26733">
                  <c:v>-2.1869999999999998</c:v>
                </c:pt>
                <c:pt idx="26734">
                  <c:v>-2.1869999999999998</c:v>
                </c:pt>
                <c:pt idx="26735">
                  <c:v>-2.25</c:v>
                </c:pt>
                <c:pt idx="26736">
                  <c:v>-2.1869999999999998</c:v>
                </c:pt>
                <c:pt idx="26737">
                  <c:v>-2.25</c:v>
                </c:pt>
                <c:pt idx="26738">
                  <c:v>-2.25</c:v>
                </c:pt>
                <c:pt idx="26739">
                  <c:v>-2.25</c:v>
                </c:pt>
                <c:pt idx="26740">
                  <c:v>-2.25</c:v>
                </c:pt>
                <c:pt idx="26741">
                  <c:v>-2.25</c:v>
                </c:pt>
                <c:pt idx="26742">
                  <c:v>-2.25</c:v>
                </c:pt>
                <c:pt idx="26743">
                  <c:v>-2.25</c:v>
                </c:pt>
                <c:pt idx="26744">
                  <c:v>-2.25</c:v>
                </c:pt>
                <c:pt idx="26745">
                  <c:v>-2.25</c:v>
                </c:pt>
                <c:pt idx="26746">
                  <c:v>-2.25</c:v>
                </c:pt>
                <c:pt idx="26747">
                  <c:v>-2.25</c:v>
                </c:pt>
                <c:pt idx="26748">
                  <c:v>-2.25</c:v>
                </c:pt>
                <c:pt idx="26749">
                  <c:v>-2.3119999999999998</c:v>
                </c:pt>
                <c:pt idx="26750">
                  <c:v>-2.3119999999999998</c:v>
                </c:pt>
                <c:pt idx="26751">
                  <c:v>-2.3119999999999998</c:v>
                </c:pt>
                <c:pt idx="26752">
                  <c:v>-2.3119999999999998</c:v>
                </c:pt>
                <c:pt idx="26753">
                  <c:v>-2.3119999999999998</c:v>
                </c:pt>
                <c:pt idx="26754">
                  <c:v>-2.3119999999999998</c:v>
                </c:pt>
                <c:pt idx="26755">
                  <c:v>-2.3119999999999998</c:v>
                </c:pt>
                <c:pt idx="26756">
                  <c:v>-2.3119999999999998</c:v>
                </c:pt>
                <c:pt idx="26757">
                  <c:v>-2.3119999999999998</c:v>
                </c:pt>
                <c:pt idx="26758">
                  <c:v>-2.3119999999999998</c:v>
                </c:pt>
                <c:pt idx="26759">
                  <c:v>-2.375</c:v>
                </c:pt>
                <c:pt idx="26760">
                  <c:v>-2.375</c:v>
                </c:pt>
                <c:pt idx="26761">
                  <c:v>-2.3119999999999998</c:v>
                </c:pt>
                <c:pt idx="26762">
                  <c:v>-2.3119999999999998</c:v>
                </c:pt>
                <c:pt idx="26763">
                  <c:v>-2.3119999999999998</c:v>
                </c:pt>
                <c:pt idx="26764">
                  <c:v>-2.3119999999999998</c:v>
                </c:pt>
                <c:pt idx="26765">
                  <c:v>-2.3119999999999998</c:v>
                </c:pt>
                <c:pt idx="26766">
                  <c:v>-2.3119999999999998</c:v>
                </c:pt>
                <c:pt idx="26767">
                  <c:v>-2.375</c:v>
                </c:pt>
                <c:pt idx="26768">
                  <c:v>-2.3119999999999998</c:v>
                </c:pt>
                <c:pt idx="26769">
                  <c:v>-2.3119999999999998</c:v>
                </c:pt>
                <c:pt idx="26770">
                  <c:v>-2.3119999999999998</c:v>
                </c:pt>
                <c:pt idx="26771">
                  <c:v>-2.3119999999999998</c:v>
                </c:pt>
                <c:pt idx="26772">
                  <c:v>-2.375</c:v>
                </c:pt>
                <c:pt idx="26773">
                  <c:v>-2.375</c:v>
                </c:pt>
                <c:pt idx="26774">
                  <c:v>-2.375</c:v>
                </c:pt>
                <c:pt idx="26775">
                  <c:v>-2.4369999999999998</c:v>
                </c:pt>
                <c:pt idx="26776">
                  <c:v>-2.4369999999999998</c:v>
                </c:pt>
                <c:pt idx="26777">
                  <c:v>-2.375</c:v>
                </c:pt>
                <c:pt idx="26778">
                  <c:v>-2.375</c:v>
                </c:pt>
                <c:pt idx="26779">
                  <c:v>-2.375</c:v>
                </c:pt>
                <c:pt idx="26780">
                  <c:v>-2.375</c:v>
                </c:pt>
                <c:pt idx="26781">
                  <c:v>-2.375</c:v>
                </c:pt>
                <c:pt idx="26782">
                  <c:v>-2.375</c:v>
                </c:pt>
                <c:pt idx="26783">
                  <c:v>-2.375</c:v>
                </c:pt>
                <c:pt idx="26784">
                  <c:v>-2.4369999999999998</c:v>
                </c:pt>
                <c:pt idx="26785">
                  <c:v>-2.4369999999999998</c:v>
                </c:pt>
                <c:pt idx="26786">
                  <c:v>-2.4369999999999998</c:v>
                </c:pt>
                <c:pt idx="26787">
                  <c:v>-2.5</c:v>
                </c:pt>
                <c:pt idx="26788">
                  <c:v>-2.4369999999999998</c:v>
                </c:pt>
                <c:pt idx="26789">
                  <c:v>-2.4369999999999998</c:v>
                </c:pt>
                <c:pt idx="26790">
                  <c:v>-2.4369999999999998</c:v>
                </c:pt>
                <c:pt idx="26791">
                  <c:v>-2.4369999999999998</c:v>
                </c:pt>
                <c:pt idx="26792">
                  <c:v>-2.4369999999999998</c:v>
                </c:pt>
                <c:pt idx="26793">
                  <c:v>-2.4369999999999998</c:v>
                </c:pt>
                <c:pt idx="26794">
                  <c:v>-2.4369999999999998</c:v>
                </c:pt>
                <c:pt idx="26795">
                  <c:v>-2.4369999999999998</c:v>
                </c:pt>
                <c:pt idx="26796">
                  <c:v>-2.5</c:v>
                </c:pt>
                <c:pt idx="26797">
                  <c:v>-2.5</c:v>
                </c:pt>
                <c:pt idx="26798">
                  <c:v>-2.5</c:v>
                </c:pt>
                <c:pt idx="26799">
                  <c:v>-2.5</c:v>
                </c:pt>
                <c:pt idx="26800">
                  <c:v>-2.5</c:v>
                </c:pt>
                <c:pt idx="26801">
                  <c:v>-2.5</c:v>
                </c:pt>
                <c:pt idx="26802">
                  <c:v>-2.4369999999999998</c:v>
                </c:pt>
                <c:pt idx="26803">
                  <c:v>-2.4369999999999998</c:v>
                </c:pt>
                <c:pt idx="26804">
                  <c:v>-2.5</c:v>
                </c:pt>
                <c:pt idx="26805">
                  <c:v>-2.5</c:v>
                </c:pt>
                <c:pt idx="26806">
                  <c:v>-2.5</c:v>
                </c:pt>
                <c:pt idx="26807">
                  <c:v>-2.5619999999999998</c:v>
                </c:pt>
                <c:pt idx="26808">
                  <c:v>-2.5619999999999998</c:v>
                </c:pt>
                <c:pt idx="26809">
                  <c:v>-2.5619999999999998</c:v>
                </c:pt>
                <c:pt idx="26810">
                  <c:v>-2.5619999999999998</c:v>
                </c:pt>
                <c:pt idx="26811">
                  <c:v>-2.625</c:v>
                </c:pt>
                <c:pt idx="26812">
                  <c:v>-2.5619999999999998</c:v>
                </c:pt>
                <c:pt idx="26813">
                  <c:v>-2.5619999999999998</c:v>
                </c:pt>
                <c:pt idx="26814">
                  <c:v>-2.5619999999999998</c:v>
                </c:pt>
                <c:pt idx="26815">
                  <c:v>-2.5619999999999998</c:v>
                </c:pt>
                <c:pt idx="26816">
                  <c:v>-2.5619999999999998</c:v>
                </c:pt>
                <c:pt idx="26817">
                  <c:v>-2.5619999999999998</c:v>
                </c:pt>
                <c:pt idx="26818">
                  <c:v>-2.625</c:v>
                </c:pt>
                <c:pt idx="26819">
                  <c:v>-2.625</c:v>
                </c:pt>
                <c:pt idx="26820">
                  <c:v>-2.625</c:v>
                </c:pt>
                <c:pt idx="26821">
                  <c:v>-2.625</c:v>
                </c:pt>
                <c:pt idx="26822">
                  <c:v>-2.625</c:v>
                </c:pt>
                <c:pt idx="26823">
                  <c:v>-2.625</c:v>
                </c:pt>
                <c:pt idx="26824">
                  <c:v>-2.625</c:v>
                </c:pt>
                <c:pt idx="26825">
                  <c:v>-2.625</c:v>
                </c:pt>
                <c:pt idx="26826">
                  <c:v>-2.625</c:v>
                </c:pt>
                <c:pt idx="26827">
                  <c:v>-2.625</c:v>
                </c:pt>
                <c:pt idx="26828">
                  <c:v>-2.625</c:v>
                </c:pt>
                <c:pt idx="26829">
                  <c:v>-2.5619999999999998</c:v>
                </c:pt>
                <c:pt idx="26830">
                  <c:v>-2.625</c:v>
                </c:pt>
                <c:pt idx="26831">
                  <c:v>-2.5619999999999998</c:v>
                </c:pt>
                <c:pt idx="26832">
                  <c:v>-2.625</c:v>
                </c:pt>
                <c:pt idx="26833">
                  <c:v>-2.625</c:v>
                </c:pt>
                <c:pt idx="26834">
                  <c:v>-2.625</c:v>
                </c:pt>
                <c:pt idx="26835">
                  <c:v>-2.625</c:v>
                </c:pt>
                <c:pt idx="26836">
                  <c:v>-2.6869999999999998</c:v>
                </c:pt>
                <c:pt idx="26837">
                  <c:v>-2.6869999999999998</c:v>
                </c:pt>
                <c:pt idx="26838">
                  <c:v>-2.6869999999999998</c:v>
                </c:pt>
                <c:pt idx="26839">
                  <c:v>-2.625</c:v>
                </c:pt>
                <c:pt idx="26840">
                  <c:v>-2.625</c:v>
                </c:pt>
                <c:pt idx="26841">
                  <c:v>-2.6869999999999998</c:v>
                </c:pt>
                <c:pt idx="26842">
                  <c:v>-2.6869999999999998</c:v>
                </c:pt>
                <c:pt idx="26843">
                  <c:v>-2.6869999999999998</c:v>
                </c:pt>
                <c:pt idx="26844">
                  <c:v>-2.6869999999999998</c:v>
                </c:pt>
                <c:pt idx="26845">
                  <c:v>-2.6869999999999998</c:v>
                </c:pt>
                <c:pt idx="26846">
                  <c:v>-2.6869999999999998</c:v>
                </c:pt>
                <c:pt idx="26847">
                  <c:v>-2.6869999999999998</c:v>
                </c:pt>
                <c:pt idx="26848">
                  <c:v>-2.75</c:v>
                </c:pt>
                <c:pt idx="26849">
                  <c:v>-2.75</c:v>
                </c:pt>
                <c:pt idx="26850">
                  <c:v>-2.75</c:v>
                </c:pt>
                <c:pt idx="26851">
                  <c:v>-2.75</c:v>
                </c:pt>
                <c:pt idx="26852">
                  <c:v>-2.75</c:v>
                </c:pt>
                <c:pt idx="26853">
                  <c:v>-2.75</c:v>
                </c:pt>
                <c:pt idx="26854">
                  <c:v>-2.75</c:v>
                </c:pt>
                <c:pt idx="26855">
                  <c:v>-2.75</c:v>
                </c:pt>
                <c:pt idx="26856">
                  <c:v>-2.75</c:v>
                </c:pt>
                <c:pt idx="26857">
                  <c:v>-2.75</c:v>
                </c:pt>
                <c:pt idx="26858">
                  <c:v>-2.8119999999999998</c:v>
                </c:pt>
                <c:pt idx="26859">
                  <c:v>-2.75</c:v>
                </c:pt>
                <c:pt idx="26860">
                  <c:v>-2.75</c:v>
                </c:pt>
                <c:pt idx="26861">
                  <c:v>-2.8119999999999998</c:v>
                </c:pt>
                <c:pt idx="26862">
                  <c:v>-2.8119999999999998</c:v>
                </c:pt>
                <c:pt idx="26863">
                  <c:v>-2.8119999999999998</c:v>
                </c:pt>
                <c:pt idx="26864">
                  <c:v>-2.8119999999999998</c:v>
                </c:pt>
                <c:pt idx="26865">
                  <c:v>-2.8119999999999998</c:v>
                </c:pt>
                <c:pt idx="26866">
                  <c:v>-2.8119999999999998</c:v>
                </c:pt>
                <c:pt idx="26867">
                  <c:v>-2.8119999999999998</c:v>
                </c:pt>
                <c:pt idx="26868">
                  <c:v>-2.8119999999999998</c:v>
                </c:pt>
                <c:pt idx="26869">
                  <c:v>-2.8119999999999998</c:v>
                </c:pt>
                <c:pt idx="26870">
                  <c:v>-2.8119999999999998</c:v>
                </c:pt>
                <c:pt idx="26871">
                  <c:v>-2.8119999999999998</c:v>
                </c:pt>
                <c:pt idx="26872">
                  <c:v>-2.8119999999999998</c:v>
                </c:pt>
                <c:pt idx="26873">
                  <c:v>-2.875</c:v>
                </c:pt>
                <c:pt idx="26874">
                  <c:v>-2.8119999999999998</c:v>
                </c:pt>
                <c:pt idx="26875">
                  <c:v>-2.8119999999999998</c:v>
                </c:pt>
                <c:pt idx="26876">
                  <c:v>-2.8119999999999998</c:v>
                </c:pt>
                <c:pt idx="26877">
                  <c:v>-2.8119999999999998</c:v>
                </c:pt>
                <c:pt idx="26878">
                  <c:v>-2.8119999999999998</c:v>
                </c:pt>
                <c:pt idx="26879">
                  <c:v>-2.8119999999999998</c:v>
                </c:pt>
                <c:pt idx="26880">
                  <c:v>-2.8119999999999998</c:v>
                </c:pt>
                <c:pt idx="26881">
                  <c:v>-2.8119999999999998</c:v>
                </c:pt>
                <c:pt idx="26882">
                  <c:v>-2.875</c:v>
                </c:pt>
                <c:pt idx="26883">
                  <c:v>-2.875</c:v>
                </c:pt>
                <c:pt idx="26884">
                  <c:v>-2.875</c:v>
                </c:pt>
                <c:pt idx="26885">
                  <c:v>-2.875</c:v>
                </c:pt>
                <c:pt idx="26886">
                  <c:v>-2.9369999999999998</c:v>
                </c:pt>
                <c:pt idx="26887">
                  <c:v>-2.875</c:v>
                </c:pt>
                <c:pt idx="26888">
                  <c:v>-2.875</c:v>
                </c:pt>
                <c:pt idx="26889">
                  <c:v>-2.9369999999999998</c:v>
                </c:pt>
                <c:pt idx="26890">
                  <c:v>-2.9369999999999998</c:v>
                </c:pt>
                <c:pt idx="26891">
                  <c:v>-2.875</c:v>
                </c:pt>
                <c:pt idx="26892">
                  <c:v>-2.9369999999999998</c:v>
                </c:pt>
                <c:pt idx="26893">
                  <c:v>-2.875</c:v>
                </c:pt>
                <c:pt idx="26894">
                  <c:v>-2.875</c:v>
                </c:pt>
                <c:pt idx="26895">
                  <c:v>-2.9369999999999998</c:v>
                </c:pt>
                <c:pt idx="26896">
                  <c:v>-2.9369999999999998</c:v>
                </c:pt>
                <c:pt idx="26897">
                  <c:v>-2.9369999999999998</c:v>
                </c:pt>
                <c:pt idx="26898">
                  <c:v>-2.9369999999999998</c:v>
                </c:pt>
                <c:pt idx="26899">
                  <c:v>-2.9369999999999998</c:v>
                </c:pt>
                <c:pt idx="26900">
                  <c:v>-3</c:v>
                </c:pt>
                <c:pt idx="26901">
                  <c:v>-2.9369999999999998</c:v>
                </c:pt>
                <c:pt idx="26902">
                  <c:v>-3</c:v>
                </c:pt>
                <c:pt idx="26903">
                  <c:v>-3</c:v>
                </c:pt>
                <c:pt idx="26904">
                  <c:v>-3</c:v>
                </c:pt>
                <c:pt idx="26905">
                  <c:v>-2.9369999999999998</c:v>
                </c:pt>
                <c:pt idx="26906">
                  <c:v>-2.9369999999999998</c:v>
                </c:pt>
                <c:pt idx="26907">
                  <c:v>-3</c:v>
                </c:pt>
                <c:pt idx="26908">
                  <c:v>-3</c:v>
                </c:pt>
                <c:pt idx="26909">
                  <c:v>-3</c:v>
                </c:pt>
                <c:pt idx="26910">
                  <c:v>-3</c:v>
                </c:pt>
                <c:pt idx="26911">
                  <c:v>-3</c:v>
                </c:pt>
                <c:pt idx="26912">
                  <c:v>-3</c:v>
                </c:pt>
                <c:pt idx="26913">
                  <c:v>-2.9369999999999998</c:v>
                </c:pt>
                <c:pt idx="26914">
                  <c:v>-3</c:v>
                </c:pt>
                <c:pt idx="26915">
                  <c:v>-3.0619999999999998</c:v>
                </c:pt>
                <c:pt idx="26916">
                  <c:v>-3</c:v>
                </c:pt>
                <c:pt idx="26917">
                  <c:v>-3</c:v>
                </c:pt>
                <c:pt idx="26918">
                  <c:v>-3</c:v>
                </c:pt>
                <c:pt idx="26919">
                  <c:v>-3</c:v>
                </c:pt>
                <c:pt idx="26920">
                  <c:v>-3</c:v>
                </c:pt>
                <c:pt idx="26921">
                  <c:v>-3</c:v>
                </c:pt>
                <c:pt idx="26922">
                  <c:v>-3</c:v>
                </c:pt>
                <c:pt idx="26923">
                  <c:v>-3.0619999999999998</c:v>
                </c:pt>
                <c:pt idx="26924">
                  <c:v>-3.0619999999999998</c:v>
                </c:pt>
                <c:pt idx="26925">
                  <c:v>-3.0619999999999998</c:v>
                </c:pt>
                <c:pt idx="26926">
                  <c:v>-3.0619999999999998</c:v>
                </c:pt>
                <c:pt idx="26927">
                  <c:v>-3.0619999999999998</c:v>
                </c:pt>
                <c:pt idx="26928">
                  <c:v>-3.0619999999999998</c:v>
                </c:pt>
                <c:pt idx="26929">
                  <c:v>-3.0619999999999998</c:v>
                </c:pt>
                <c:pt idx="26930">
                  <c:v>-3.0619999999999998</c:v>
                </c:pt>
                <c:pt idx="26931">
                  <c:v>-3.0619999999999998</c:v>
                </c:pt>
                <c:pt idx="26932">
                  <c:v>-3.0619999999999998</c:v>
                </c:pt>
                <c:pt idx="26933">
                  <c:v>-3.0619999999999998</c:v>
                </c:pt>
                <c:pt idx="26934">
                  <c:v>-3.0619999999999998</c:v>
                </c:pt>
                <c:pt idx="26935">
                  <c:v>-3.0619999999999998</c:v>
                </c:pt>
                <c:pt idx="26936">
                  <c:v>-3.0619999999999998</c:v>
                </c:pt>
                <c:pt idx="26937">
                  <c:v>-3.125</c:v>
                </c:pt>
                <c:pt idx="26938">
                  <c:v>-3.0619999999999998</c:v>
                </c:pt>
                <c:pt idx="26939">
                  <c:v>-3.0619999999999998</c:v>
                </c:pt>
                <c:pt idx="26940">
                  <c:v>-3.0619999999999998</c:v>
                </c:pt>
                <c:pt idx="26941">
                  <c:v>-3.0619999999999998</c:v>
                </c:pt>
                <c:pt idx="26942">
                  <c:v>-3.0619999999999998</c:v>
                </c:pt>
                <c:pt idx="26943">
                  <c:v>-3.0619999999999998</c:v>
                </c:pt>
                <c:pt idx="26944">
                  <c:v>-3.0619999999999998</c:v>
                </c:pt>
                <c:pt idx="26945">
                  <c:v>-3.0619999999999998</c:v>
                </c:pt>
                <c:pt idx="26946">
                  <c:v>-3.125</c:v>
                </c:pt>
                <c:pt idx="26947">
                  <c:v>-3.125</c:v>
                </c:pt>
                <c:pt idx="26948">
                  <c:v>-3.125</c:v>
                </c:pt>
                <c:pt idx="26949">
                  <c:v>-3.125</c:v>
                </c:pt>
                <c:pt idx="26950">
                  <c:v>-3.125</c:v>
                </c:pt>
                <c:pt idx="26951">
                  <c:v>-3.125</c:v>
                </c:pt>
                <c:pt idx="26952">
                  <c:v>-3.125</c:v>
                </c:pt>
                <c:pt idx="26953">
                  <c:v>-3.125</c:v>
                </c:pt>
                <c:pt idx="26954">
                  <c:v>-3.125</c:v>
                </c:pt>
                <c:pt idx="26955">
                  <c:v>-3.125</c:v>
                </c:pt>
                <c:pt idx="26956">
                  <c:v>-3.125</c:v>
                </c:pt>
                <c:pt idx="26957">
                  <c:v>-3.1869999999999998</c:v>
                </c:pt>
                <c:pt idx="26958">
                  <c:v>-3.125</c:v>
                </c:pt>
                <c:pt idx="26959">
                  <c:v>-3.1869999999999998</c:v>
                </c:pt>
                <c:pt idx="26960">
                  <c:v>-3.1869999999999998</c:v>
                </c:pt>
                <c:pt idx="26961">
                  <c:v>-3.1869999999999998</c:v>
                </c:pt>
                <c:pt idx="26962">
                  <c:v>-3.125</c:v>
                </c:pt>
                <c:pt idx="26963">
                  <c:v>-3.1869999999999998</c:v>
                </c:pt>
                <c:pt idx="26964">
                  <c:v>-3.1869999999999998</c:v>
                </c:pt>
                <c:pt idx="26965">
                  <c:v>-3.1869999999999998</c:v>
                </c:pt>
                <c:pt idx="26966">
                  <c:v>-3.125</c:v>
                </c:pt>
                <c:pt idx="26967">
                  <c:v>-3.1869999999999998</c:v>
                </c:pt>
                <c:pt idx="26968">
                  <c:v>-3.1869999999999998</c:v>
                </c:pt>
                <c:pt idx="26969">
                  <c:v>-3.1869999999999998</c:v>
                </c:pt>
                <c:pt idx="26970">
                  <c:v>-3.1869999999999998</c:v>
                </c:pt>
                <c:pt idx="26971">
                  <c:v>-3.1869999999999998</c:v>
                </c:pt>
                <c:pt idx="26972">
                  <c:v>-3.25</c:v>
                </c:pt>
                <c:pt idx="26973">
                  <c:v>-3.25</c:v>
                </c:pt>
                <c:pt idx="26974">
                  <c:v>-3.25</c:v>
                </c:pt>
                <c:pt idx="26975">
                  <c:v>-3.1869999999999998</c:v>
                </c:pt>
                <c:pt idx="26976">
                  <c:v>-3.1869999999999998</c:v>
                </c:pt>
                <c:pt idx="26977">
                  <c:v>-3.25</c:v>
                </c:pt>
                <c:pt idx="26978">
                  <c:v>-3.25</c:v>
                </c:pt>
                <c:pt idx="26979">
                  <c:v>-3.3119999999999998</c:v>
                </c:pt>
                <c:pt idx="26980">
                  <c:v>-3.25</c:v>
                </c:pt>
                <c:pt idx="26981">
                  <c:v>-3.25</c:v>
                </c:pt>
                <c:pt idx="26982">
                  <c:v>-3.25</c:v>
                </c:pt>
                <c:pt idx="26983">
                  <c:v>-3.3119999999999998</c:v>
                </c:pt>
                <c:pt idx="26984">
                  <c:v>-3.3119999999999998</c:v>
                </c:pt>
                <c:pt idx="26985">
                  <c:v>-3.25</c:v>
                </c:pt>
                <c:pt idx="26986">
                  <c:v>-3.25</c:v>
                </c:pt>
                <c:pt idx="26987">
                  <c:v>-3.25</c:v>
                </c:pt>
                <c:pt idx="26988">
                  <c:v>-3.25</c:v>
                </c:pt>
                <c:pt idx="26989">
                  <c:v>-3.25</c:v>
                </c:pt>
                <c:pt idx="26990">
                  <c:v>-3.3119999999999998</c:v>
                </c:pt>
                <c:pt idx="26991">
                  <c:v>-3.25</c:v>
                </c:pt>
                <c:pt idx="26992">
                  <c:v>-3.3119999999999998</c:v>
                </c:pt>
                <c:pt idx="26993">
                  <c:v>-3.3119999999999998</c:v>
                </c:pt>
                <c:pt idx="26994">
                  <c:v>-3.3119999999999998</c:v>
                </c:pt>
                <c:pt idx="26995">
                  <c:v>-3.3119999999999998</c:v>
                </c:pt>
                <c:pt idx="26996">
                  <c:v>-3.3119999999999998</c:v>
                </c:pt>
                <c:pt idx="26997">
                  <c:v>-3.3119999999999998</c:v>
                </c:pt>
                <c:pt idx="26998">
                  <c:v>-3.3119999999999998</c:v>
                </c:pt>
                <c:pt idx="26999">
                  <c:v>-3.3119999999999998</c:v>
                </c:pt>
                <c:pt idx="27000">
                  <c:v>-3.3119999999999998</c:v>
                </c:pt>
                <c:pt idx="27001">
                  <c:v>-3.375</c:v>
                </c:pt>
                <c:pt idx="27002">
                  <c:v>-3.375</c:v>
                </c:pt>
                <c:pt idx="27003">
                  <c:v>-3.375</c:v>
                </c:pt>
                <c:pt idx="27004">
                  <c:v>-3.375</c:v>
                </c:pt>
                <c:pt idx="27005">
                  <c:v>-3.375</c:v>
                </c:pt>
                <c:pt idx="27006">
                  <c:v>-3.4369999999999998</c:v>
                </c:pt>
                <c:pt idx="27007">
                  <c:v>-3.375</c:v>
                </c:pt>
                <c:pt idx="27008">
                  <c:v>-3.4369999999999998</c:v>
                </c:pt>
                <c:pt idx="27009">
                  <c:v>-3.375</c:v>
                </c:pt>
                <c:pt idx="27010">
                  <c:v>-3.375</c:v>
                </c:pt>
                <c:pt idx="27011">
                  <c:v>-3.4369999999999998</c:v>
                </c:pt>
                <c:pt idx="27012">
                  <c:v>-3.4369999999999998</c:v>
                </c:pt>
                <c:pt idx="27013">
                  <c:v>-3.4369999999999998</c:v>
                </c:pt>
                <c:pt idx="27014">
                  <c:v>-3.375</c:v>
                </c:pt>
                <c:pt idx="27015">
                  <c:v>-3.4369999999999998</c:v>
                </c:pt>
                <c:pt idx="27016">
                  <c:v>-3.4369999999999998</c:v>
                </c:pt>
                <c:pt idx="27017">
                  <c:v>-3.5</c:v>
                </c:pt>
                <c:pt idx="27018">
                  <c:v>-3.5</c:v>
                </c:pt>
                <c:pt idx="27019">
                  <c:v>-3.5</c:v>
                </c:pt>
                <c:pt idx="27020">
                  <c:v>-3.6869999999999998</c:v>
                </c:pt>
                <c:pt idx="27021">
                  <c:v>-4.1870000000000003</c:v>
                </c:pt>
                <c:pt idx="27022">
                  <c:v>-4.25</c:v>
                </c:pt>
                <c:pt idx="27023">
                  <c:v>-4.4370000000000003</c:v>
                </c:pt>
                <c:pt idx="27024">
                  <c:v>-4.4370000000000003</c:v>
                </c:pt>
                <c:pt idx="27025">
                  <c:v>-4.5</c:v>
                </c:pt>
                <c:pt idx="27026">
                  <c:v>-4.5620000000000003</c:v>
                </c:pt>
                <c:pt idx="27027">
                  <c:v>-4.625</c:v>
                </c:pt>
                <c:pt idx="27028">
                  <c:v>-4.625</c:v>
                </c:pt>
                <c:pt idx="27029">
                  <c:v>-4.625</c:v>
                </c:pt>
                <c:pt idx="27030">
                  <c:v>-4.6870000000000003</c:v>
                </c:pt>
                <c:pt idx="27031">
                  <c:v>-4.8120000000000003</c:v>
                </c:pt>
                <c:pt idx="27032">
                  <c:v>-4.8120000000000003</c:v>
                </c:pt>
                <c:pt idx="27033">
                  <c:v>-4.9370000000000003</c:v>
                </c:pt>
                <c:pt idx="27034">
                  <c:v>-4.875</c:v>
                </c:pt>
                <c:pt idx="27035">
                  <c:v>-4.875</c:v>
                </c:pt>
                <c:pt idx="27036">
                  <c:v>-4.875</c:v>
                </c:pt>
                <c:pt idx="27037">
                  <c:v>-4.9370000000000003</c:v>
                </c:pt>
                <c:pt idx="27038">
                  <c:v>-4.9370000000000003</c:v>
                </c:pt>
                <c:pt idx="27039">
                  <c:v>-4.9370000000000003</c:v>
                </c:pt>
                <c:pt idx="27040">
                  <c:v>-4.9370000000000003</c:v>
                </c:pt>
                <c:pt idx="27041">
                  <c:v>-5</c:v>
                </c:pt>
                <c:pt idx="27042">
                  <c:v>-5</c:v>
                </c:pt>
                <c:pt idx="27043">
                  <c:v>-5.0620000000000003</c:v>
                </c:pt>
                <c:pt idx="27044">
                  <c:v>-5.0620000000000003</c:v>
                </c:pt>
                <c:pt idx="27045">
                  <c:v>-5.0620000000000003</c:v>
                </c:pt>
                <c:pt idx="27046">
                  <c:v>-5</c:v>
                </c:pt>
                <c:pt idx="27047">
                  <c:v>-5.0620000000000003</c:v>
                </c:pt>
                <c:pt idx="27048">
                  <c:v>-5.0620000000000003</c:v>
                </c:pt>
                <c:pt idx="27049">
                  <c:v>-5.125</c:v>
                </c:pt>
                <c:pt idx="27050">
                  <c:v>-5.1870000000000003</c:v>
                </c:pt>
                <c:pt idx="27051">
                  <c:v>-5.1870000000000003</c:v>
                </c:pt>
                <c:pt idx="27052">
                  <c:v>-5.3120000000000003</c:v>
                </c:pt>
                <c:pt idx="27053">
                  <c:v>-5.1870000000000003</c:v>
                </c:pt>
                <c:pt idx="27054">
                  <c:v>-5.1870000000000003</c:v>
                </c:pt>
                <c:pt idx="27055">
                  <c:v>-5.25</c:v>
                </c:pt>
                <c:pt idx="27056">
                  <c:v>-5.3120000000000003</c:v>
                </c:pt>
                <c:pt idx="27057">
                  <c:v>-5.3120000000000003</c:v>
                </c:pt>
                <c:pt idx="27058">
                  <c:v>-5.25</c:v>
                </c:pt>
                <c:pt idx="27059">
                  <c:v>-5.25</c:v>
                </c:pt>
                <c:pt idx="27060">
                  <c:v>-5.375</c:v>
                </c:pt>
                <c:pt idx="27061">
                  <c:v>-5.3120000000000003</c:v>
                </c:pt>
                <c:pt idx="27062">
                  <c:v>-5.3120000000000003</c:v>
                </c:pt>
                <c:pt idx="27063">
                  <c:v>-5.4370000000000003</c:v>
                </c:pt>
                <c:pt idx="27064">
                  <c:v>-5.4370000000000003</c:v>
                </c:pt>
                <c:pt idx="27065">
                  <c:v>-5.4370000000000003</c:v>
                </c:pt>
                <c:pt idx="27066">
                  <c:v>-5.5</c:v>
                </c:pt>
                <c:pt idx="27067">
                  <c:v>-5.5</c:v>
                </c:pt>
                <c:pt idx="27068">
                  <c:v>-5.4370000000000003</c:v>
                </c:pt>
                <c:pt idx="27069">
                  <c:v>-5.5620000000000003</c:v>
                </c:pt>
                <c:pt idx="27070">
                  <c:v>-5.5620000000000003</c:v>
                </c:pt>
                <c:pt idx="27071">
                  <c:v>-5.625</c:v>
                </c:pt>
                <c:pt idx="27072">
                  <c:v>-5.6870000000000003</c:v>
                </c:pt>
                <c:pt idx="27073">
                  <c:v>-5.625</c:v>
                </c:pt>
                <c:pt idx="27074">
                  <c:v>-5.5620000000000003</c:v>
                </c:pt>
                <c:pt idx="27075">
                  <c:v>-5.5620000000000003</c:v>
                </c:pt>
                <c:pt idx="27076">
                  <c:v>-5.5620000000000003</c:v>
                </c:pt>
                <c:pt idx="27077">
                  <c:v>-5.5620000000000003</c:v>
                </c:pt>
                <c:pt idx="27078">
                  <c:v>-5.5620000000000003</c:v>
                </c:pt>
                <c:pt idx="27079">
                  <c:v>-5.625</c:v>
                </c:pt>
                <c:pt idx="27080">
                  <c:v>-5.6870000000000003</c:v>
                </c:pt>
                <c:pt idx="27081">
                  <c:v>-5.75</c:v>
                </c:pt>
                <c:pt idx="27082">
                  <c:v>-5.75</c:v>
                </c:pt>
                <c:pt idx="27083">
                  <c:v>-5.75</c:v>
                </c:pt>
                <c:pt idx="27084">
                  <c:v>-5.6870000000000003</c:v>
                </c:pt>
                <c:pt idx="27085">
                  <c:v>-5.75</c:v>
                </c:pt>
                <c:pt idx="27086">
                  <c:v>-5.6870000000000003</c:v>
                </c:pt>
                <c:pt idx="27087">
                  <c:v>-5.6870000000000003</c:v>
                </c:pt>
                <c:pt idx="27088">
                  <c:v>-5.6870000000000003</c:v>
                </c:pt>
                <c:pt idx="27089">
                  <c:v>-5.75</c:v>
                </c:pt>
                <c:pt idx="27090">
                  <c:v>-5.8120000000000003</c:v>
                </c:pt>
                <c:pt idx="27091">
                  <c:v>-5.8120000000000003</c:v>
                </c:pt>
                <c:pt idx="27092">
                  <c:v>-5.8120000000000003</c:v>
                </c:pt>
                <c:pt idx="27093">
                  <c:v>-5.875</c:v>
                </c:pt>
                <c:pt idx="27094">
                  <c:v>-5.75</c:v>
                </c:pt>
                <c:pt idx="27095">
                  <c:v>-5.75</c:v>
                </c:pt>
                <c:pt idx="27096">
                  <c:v>-5.8120000000000003</c:v>
                </c:pt>
                <c:pt idx="27097">
                  <c:v>-5.875</c:v>
                </c:pt>
                <c:pt idx="27098">
                  <c:v>-6</c:v>
                </c:pt>
                <c:pt idx="27099">
                  <c:v>-6</c:v>
                </c:pt>
                <c:pt idx="27100">
                  <c:v>-6</c:v>
                </c:pt>
                <c:pt idx="27101">
                  <c:v>-6</c:v>
                </c:pt>
                <c:pt idx="27102">
                  <c:v>-6</c:v>
                </c:pt>
                <c:pt idx="27103">
                  <c:v>-6</c:v>
                </c:pt>
                <c:pt idx="27104">
                  <c:v>-6</c:v>
                </c:pt>
                <c:pt idx="27105">
                  <c:v>-6.0620000000000003</c:v>
                </c:pt>
                <c:pt idx="27106">
                  <c:v>-6.0620000000000003</c:v>
                </c:pt>
                <c:pt idx="27107">
                  <c:v>-6.125</c:v>
                </c:pt>
                <c:pt idx="27108">
                  <c:v>-6.125</c:v>
                </c:pt>
                <c:pt idx="27109">
                  <c:v>-6.125</c:v>
                </c:pt>
                <c:pt idx="27110">
                  <c:v>-6.1870000000000003</c:v>
                </c:pt>
                <c:pt idx="27111">
                  <c:v>-6.1870000000000003</c:v>
                </c:pt>
                <c:pt idx="27112">
                  <c:v>-6.1870000000000003</c:v>
                </c:pt>
                <c:pt idx="27113">
                  <c:v>-6.1870000000000003</c:v>
                </c:pt>
                <c:pt idx="27114">
                  <c:v>-6.1870000000000003</c:v>
                </c:pt>
                <c:pt idx="27115">
                  <c:v>-6.1870000000000003</c:v>
                </c:pt>
                <c:pt idx="27116">
                  <c:v>-6.1870000000000003</c:v>
                </c:pt>
                <c:pt idx="27117">
                  <c:v>-6.1870000000000003</c:v>
                </c:pt>
                <c:pt idx="27118">
                  <c:v>-6.125</c:v>
                </c:pt>
                <c:pt idx="27119">
                  <c:v>-6.125</c:v>
                </c:pt>
                <c:pt idx="27120">
                  <c:v>-6.1870000000000003</c:v>
                </c:pt>
                <c:pt idx="27121">
                  <c:v>-6.1870000000000003</c:v>
                </c:pt>
                <c:pt idx="27122">
                  <c:v>-6.1870000000000003</c:v>
                </c:pt>
                <c:pt idx="27123">
                  <c:v>-6.1870000000000003</c:v>
                </c:pt>
                <c:pt idx="27124">
                  <c:v>-6.1870000000000003</c:v>
                </c:pt>
                <c:pt idx="27125">
                  <c:v>-6.1870000000000003</c:v>
                </c:pt>
                <c:pt idx="27126">
                  <c:v>-6.1870000000000003</c:v>
                </c:pt>
                <c:pt idx="27127">
                  <c:v>-6.1870000000000003</c:v>
                </c:pt>
                <c:pt idx="27128">
                  <c:v>-6.25</c:v>
                </c:pt>
                <c:pt idx="27129">
                  <c:v>-6.25</c:v>
                </c:pt>
                <c:pt idx="27130">
                  <c:v>-6.25</c:v>
                </c:pt>
                <c:pt idx="27131">
                  <c:v>-6.25</c:v>
                </c:pt>
                <c:pt idx="27132">
                  <c:v>-6.25</c:v>
                </c:pt>
                <c:pt idx="27133">
                  <c:v>-6.3120000000000003</c:v>
                </c:pt>
                <c:pt idx="27134">
                  <c:v>-6.3120000000000003</c:v>
                </c:pt>
                <c:pt idx="27135">
                  <c:v>-6.3120000000000003</c:v>
                </c:pt>
                <c:pt idx="27136">
                  <c:v>-6.375</c:v>
                </c:pt>
                <c:pt idx="27137">
                  <c:v>-6.375</c:v>
                </c:pt>
                <c:pt idx="27138">
                  <c:v>-6.375</c:v>
                </c:pt>
                <c:pt idx="27139">
                  <c:v>-6.375</c:v>
                </c:pt>
                <c:pt idx="27140">
                  <c:v>-6.375</c:v>
                </c:pt>
                <c:pt idx="27141">
                  <c:v>-6.375</c:v>
                </c:pt>
                <c:pt idx="27142">
                  <c:v>-6.375</c:v>
                </c:pt>
                <c:pt idx="27143">
                  <c:v>-6.375</c:v>
                </c:pt>
                <c:pt idx="27144">
                  <c:v>-6.375</c:v>
                </c:pt>
                <c:pt idx="27145">
                  <c:v>-6.375</c:v>
                </c:pt>
                <c:pt idx="27146">
                  <c:v>-6.375</c:v>
                </c:pt>
                <c:pt idx="27147">
                  <c:v>-6.375</c:v>
                </c:pt>
                <c:pt idx="27148">
                  <c:v>-6.3120000000000003</c:v>
                </c:pt>
                <c:pt idx="27149">
                  <c:v>-6.375</c:v>
                </c:pt>
                <c:pt idx="27150">
                  <c:v>-6.3120000000000003</c:v>
                </c:pt>
                <c:pt idx="27151">
                  <c:v>-6.3120000000000003</c:v>
                </c:pt>
                <c:pt idx="27152">
                  <c:v>-6.3120000000000003</c:v>
                </c:pt>
                <c:pt idx="27153">
                  <c:v>-6.3120000000000003</c:v>
                </c:pt>
                <c:pt idx="27154">
                  <c:v>-6.3120000000000003</c:v>
                </c:pt>
                <c:pt idx="27155">
                  <c:v>-6.3120000000000003</c:v>
                </c:pt>
                <c:pt idx="27156">
                  <c:v>-6.3120000000000003</c:v>
                </c:pt>
                <c:pt idx="27157">
                  <c:v>-6.3120000000000003</c:v>
                </c:pt>
                <c:pt idx="27158">
                  <c:v>-6.3120000000000003</c:v>
                </c:pt>
                <c:pt idx="27159">
                  <c:v>-6.3120000000000003</c:v>
                </c:pt>
                <c:pt idx="27160">
                  <c:v>-6.3120000000000003</c:v>
                </c:pt>
                <c:pt idx="27161">
                  <c:v>-6.3120000000000003</c:v>
                </c:pt>
                <c:pt idx="27162">
                  <c:v>-6.375</c:v>
                </c:pt>
                <c:pt idx="27163">
                  <c:v>-6.3120000000000003</c:v>
                </c:pt>
                <c:pt idx="27164">
                  <c:v>-6.3120000000000003</c:v>
                </c:pt>
                <c:pt idx="27165">
                  <c:v>-6.3120000000000003</c:v>
                </c:pt>
                <c:pt idx="27166">
                  <c:v>-6.25</c:v>
                </c:pt>
                <c:pt idx="27167">
                  <c:v>-6.25</c:v>
                </c:pt>
                <c:pt idx="27168">
                  <c:v>-6.25</c:v>
                </c:pt>
                <c:pt idx="27169">
                  <c:v>-6.25</c:v>
                </c:pt>
                <c:pt idx="27170">
                  <c:v>-6.25</c:v>
                </c:pt>
                <c:pt idx="27171">
                  <c:v>-6.25</c:v>
                </c:pt>
                <c:pt idx="27172">
                  <c:v>-6.3120000000000003</c:v>
                </c:pt>
                <c:pt idx="27173">
                  <c:v>-6.3120000000000003</c:v>
                </c:pt>
                <c:pt idx="27174">
                  <c:v>-6.3120000000000003</c:v>
                </c:pt>
                <c:pt idx="27175">
                  <c:v>-6.3120000000000003</c:v>
                </c:pt>
                <c:pt idx="27176">
                  <c:v>-6.3120000000000003</c:v>
                </c:pt>
                <c:pt idx="27177">
                  <c:v>-6.3120000000000003</c:v>
                </c:pt>
                <c:pt idx="27178">
                  <c:v>-6.3120000000000003</c:v>
                </c:pt>
                <c:pt idx="27179">
                  <c:v>-6.3120000000000003</c:v>
                </c:pt>
                <c:pt idx="27180">
                  <c:v>-6.375</c:v>
                </c:pt>
                <c:pt idx="27181">
                  <c:v>-6.3120000000000003</c:v>
                </c:pt>
                <c:pt idx="27182">
                  <c:v>-6.3120000000000003</c:v>
                </c:pt>
                <c:pt idx="27183">
                  <c:v>-6.3120000000000003</c:v>
                </c:pt>
                <c:pt idx="27184">
                  <c:v>-6.3120000000000003</c:v>
                </c:pt>
                <c:pt idx="27185">
                  <c:v>-6.3120000000000003</c:v>
                </c:pt>
                <c:pt idx="27186">
                  <c:v>-6.3120000000000003</c:v>
                </c:pt>
                <c:pt idx="27187">
                  <c:v>-6.3120000000000003</c:v>
                </c:pt>
                <c:pt idx="27188">
                  <c:v>-6.25</c:v>
                </c:pt>
                <c:pt idx="27189">
                  <c:v>-6.25</c:v>
                </c:pt>
                <c:pt idx="27190">
                  <c:v>-6.25</c:v>
                </c:pt>
                <c:pt idx="27191">
                  <c:v>-6.25</c:v>
                </c:pt>
                <c:pt idx="27192">
                  <c:v>-6.25</c:v>
                </c:pt>
                <c:pt idx="27193">
                  <c:v>-6.25</c:v>
                </c:pt>
                <c:pt idx="27194">
                  <c:v>-6.25</c:v>
                </c:pt>
                <c:pt idx="27195">
                  <c:v>-6.25</c:v>
                </c:pt>
                <c:pt idx="27196">
                  <c:v>-6.25</c:v>
                </c:pt>
                <c:pt idx="27197">
                  <c:v>-6.25</c:v>
                </c:pt>
                <c:pt idx="27198">
                  <c:v>-6.25</c:v>
                </c:pt>
                <c:pt idx="27199">
                  <c:v>-6.25</c:v>
                </c:pt>
                <c:pt idx="27200">
                  <c:v>-6.25</c:v>
                </c:pt>
                <c:pt idx="27201">
                  <c:v>-6.1870000000000003</c:v>
                </c:pt>
                <c:pt idx="27202">
                  <c:v>-6.25</c:v>
                </c:pt>
                <c:pt idx="27203">
                  <c:v>-6.25</c:v>
                </c:pt>
                <c:pt idx="27204">
                  <c:v>-6.1870000000000003</c:v>
                </c:pt>
                <c:pt idx="27205">
                  <c:v>-6.1870000000000003</c:v>
                </c:pt>
                <c:pt idx="27206">
                  <c:v>-6.125</c:v>
                </c:pt>
                <c:pt idx="27207">
                  <c:v>-6.125</c:v>
                </c:pt>
                <c:pt idx="27208">
                  <c:v>-6.1870000000000003</c:v>
                </c:pt>
                <c:pt idx="27209">
                  <c:v>-6.1870000000000003</c:v>
                </c:pt>
                <c:pt idx="27210">
                  <c:v>-6.1870000000000003</c:v>
                </c:pt>
                <c:pt idx="27211">
                  <c:v>-6.1870000000000003</c:v>
                </c:pt>
                <c:pt idx="27212">
                  <c:v>-6.1870000000000003</c:v>
                </c:pt>
                <c:pt idx="27213">
                  <c:v>-6.25</c:v>
                </c:pt>
                <c:pt idx="27214">
                  <c:v>-6.25</c:v>
                </c:pt>
                <c:pt idx="27215">
                  <c:v>-6.25</c:v>
                </c:pt>
                <c:pt idx="27216">
                  <c:v>-6.25</c:v>
                </c:pt>
                <c:pt idx="27217">
                  <c:v>-6.25</c:v>
                </c:pt>
                <c:pt idx="27218">
                  <c:v>-6.3120000000000003</c:v>
                </c:pt>
                <c:pt idx="27219">
                  <c:v>-6.3120000000000003</c:v>
                </c:pt>
                <c:pt idx="27220">
                  <c:v>-6.25</c:v>
                </c:pt>
                <c:pt idx="27221">
                  <c:v>-6.3120000000000003</c:v>
                </c:pt>
                <c:pt idx="27222">
                  <c:v>-6.3120000000000003</c:v>
                </c:pt>
                <c:pt idx="27223">
                  <c:v>-6.3120000000000003</c:v>
                </c:pt>
                <c:pt idx="27224">
                  <c:v>-6.3120000000000003</c:v>
                </c:pt>
                <c:pt idx="27225">
                  <c:v>-6.3120000000000003</c:v>
                </c:pt>
                <c:pt idx="27226">
                  <c:v>-6.375</c:v>
                </c:pt>
                <c:pt idx="27227">
                  <c:v>-6.375</c:v>
                </c:pt>
                <c:pt idx="27228">
                  <c:v>-6.375</c:v>
                </c:pt>
                <c:pt idx="27229">
                  <c:v>-6.375</c:v>
                </c:pt>
                <c:pt idx="27230">
                  <c:v>-6.375</c:v>
                </c:pt>
                <c:pt idx="27231">
                  <c:v>-6.375</c:v>
                </c:pt>
                <c:pt idx="27232">
                  <c:v>-6.3120000000000003</c:v>
                </c:pt>
                <c:pt idx="27233">
                  <c:v>-6.3120000000000003</c:v>
                </c:pt>
                <c:pt idx="27234">
                  <c:v>-6.3120000000000003</c:v>
                </c:pt>
                <c:pt idx="27235">
                  <c:v>-6.3120000000000003</c:v>
                </c:pt>
                <c:pt idx="27236">
                  <c:v>-6.3120000000000003</c:v>
                </c:pt>
                <c:pt idx="27237">
                  <c:v>-6.3120000000000003</c:v>
                </c:pt>
                <c:pt idx="27238">
                  <c:v>-6.3120000000000003</c:v>
                </c:pt>
                <c:pt idx="27239">
                  <c:v>-6.375</c:v>
                </c:pt>
                <c:pt idx="27240">
                  <c:v>-6.375</c:v>
                </c:pt>
                <c:pt idx="27241">
                  <c:v>-6.375</c:v>
                </c:pt>
                <c:pt idx="27242">
                  <c:v>-6.375</c:v>
                </c:pt>
                <c:pt idx="27243">
                  <c:v>-6.375</c:v>
                </c:pt>
                <c:pt idx="27244">
                  <c:v>-6.375</c:v>
                </c:pt>
                <c:pt idx="27245">
                  <c:v>-6.375</c:v>
                </c:pt>
                <c:pt idx="27246">
                  <c:v>-6.375</c:v>
                </c:pt>
                <c:pt idx="27247">
                  <c:v>-6.375</c:v>
                </c:pt>
                <c:pt idx="27248">
                  <c:v>-6.375</c:v>
                </c:pt>
                <c:pt idx="27249">
                  <c:v>-6.3120000000000003</c:v>
                </c:pt>
                <c:pt idx="27250">
                  <c:v>-6.25</c:v>
                </c:pt>
                <c:pt idx="27251">
                  <c:v>-6.25</c:v>
                </c:pt>
                <c:pt idx="27252">
                  <c:v>-6.25</c:v>
                </c:pt>
                <c:pt idx="27253">
                  <c:v>-6.25</c:v>
                </c:pt>
                <c:pt idx="27254">
                  <c:v>-6.1870000000000003</c:v>
                </c:pt>
                <c:pt idx="27255">
                  <c:v>-6.1870000000000003</c:v>
                </c:pt>
                <c:pt idx="27256">
                  <c:v>-6.125</c:v>
                </c:pt>
                <c:pt idx="27257">
                  <c:v>-6.125</c:v>
                </c:pt>
                <c:pt idx="27258">
                  <c:v>-6.125</c:v>
                </c:pt>
                <c:pt idx="27259">
                  <c:v>-6.125</c:v>
                </c:pt>
                <c:pt idx="27260">
                  <c:v>-6.125</c:v>
                </c:pt>
                <c:pt idx="27261">
                  <c:v>-6.125</c:v>
                </c:pt>
                <c:pt idx="27262">
                  <c:v>-6.0620000000000003</c:v>
                </c:pt>
                <c:pt idx="27263">
                  <c:v>-6</c:v>
                </c:pt>
                <c:pt idx="27264">
                  <c:v>-6</c:v>
                </c:pt>
                <c:pt idx="27265">
                  <c:v>-6</c:v>
                </c:pt>
                <c:pt idx="27266">
                  <c:v>-6</c:v>
                </c:pt>
                <c:pt idx="27267">
                  <c:v>-5.9370000000000003</c:v>
                </c:pt>
                <c:pt idx="27268">
                  <c:v>-5.9370000000000003</c:v>
                </c:pt>
                <c:pt idx="27269">
                  <c:v>-6</c:v>
                </c:pt>
                <c:pt idx="27270">
                  <c:v>-6</c:v>
                </c:pt>
                <c:pt idx="27271">
                  <c:v>-5.9370000000000003</c:v>
                </c:pt>
                <c:pt idx="27272">
                  <c:v>-5.9370000000000003</c:v>
                </c:pt>
                <c:pt idx="27273">
                  <c:v>-5.9370000000000003</c:v>
                </c:pt>
                <c:pt idx="27274">
                  <c:v>-5.875</c:v>
                </c:pt>
                <c:pt idx="27275">
                  <c:v>-5.875</c:v>
                </c:pt>
                <c:pt idx="27276">
                  <c:v>-5.8120000000000003</c:v>
                </c:pt>
                <c:pt idx="27277">
                  <c:v>-5.8120000000000003</c:v>
                </c:pt>
                <c:pt idx="27278">
                  <c:v>-5.75</c:v>
                </c:pt>
                <c:pt idx="27279">
                  <c:v>-5.8120000000000003</c:v>
                </c:pt>
                <c:pt idx="27280">
                  <c:v>-5.8120000000000003</c:v>
                </c:pt>
                <c:pt idx="27281">
                  <c:v>-5.8120000000000003</c:v>
                </c:pt>
                <c:pt idx="27282">
                  <c:v>-5.875</c:v>
                </c:pt>
                <c:pt idx="27283">
                  <c:v>-5.9370000000000003</c:v>
                </c:pt>
                <c:pt idx="27284">
                  <c:v>-5.9370000000000003</c:v>
                </c:pt>
                <c:pt idx="27285">
                  <c:v>-6</c:v>
                </c:pt>
                <c:pt idx="27286">
                  <c:v>-6</c:v>
                </c:pt>
                <c:pt idx="27287">
                  <c:v>-5.9370000000000003</c:v>
                </c:pt>
                <c:pt idx="27288">
                  <c:v>-5.875</c:v>
                </c:pt>
                <c:pt idx="27289">
                  <c:v>-5.875</c:v>
                </c:pt>
                <c:pt idx="27290">
                  <c:v>-5.9370000000000003</c:v>
                </c:pt>
                <c:pt idx="27291">
                  <c:v>-6.0620000000000003</c:v>
                </c:pt>
                <c:pt idx="27292">
                  <c:v>-6.0620000000000003</c:v>
                </c:pt>
                <c:pt idx="27293">
                  <c:v>-6.0620000000000003</c:v>
                </c:pt>
                <c:pt idx="27294">
                  <c:v>-6.0620000000000003</c:v>
                </c:pt>
                <c:pt idx="27295">
                  <c:v>-6.0620000000000003</c:v>
                </c:pt>
                <c:pt idx="27296">
                  <c:v>-6</c:v>
                </c:pt>
                <c:pt idx="27297">
                  <c:v>-6.0620000000000003</c:v>
                </c:pt>
                <c:pt idx="27298">
                  <c:v>-6.0620000000000003</c:v>
                </c:pt>
                <c:pt idx="27299">
                  <c:v>-6.0620000000000003</c:v>
                </c:pt>
                <c:pt idx="27300">
                  <c:v>-6.0620000000000003</c:v>
                </c:pt>
                <c:pt idx="27301">
                  <c:v>-6.0620000000000003</c:v>
                </c:pt>
                <c:pt idx="27302">
                  <c:v>-6.125</c:v>
                </c:pt>
                <c:pt idx="27303">
                  <c:v>-6.125</c:v>
                </c:pt>
                <c:pt idx="27304">
                  <c:v>-6.125</c:v>
                </c:pt>
                <c:pt idx="27305">
                  <c:v>-6.1870000000000003</c:v>
                </c:pt>
                <c:pt idx="27306">
                  <c:v>-6.1870000000000003</c:v>
                </c:pt>
                <c:pt idx="27307">
                  <c:v>-6.1870000000000003</c:v>
                </c:pt>
                <c:pt idx="27308">
                  <c:v>-6.25</c:v>
                </c:pt>
                <c:pt idx="27309">
                  <c:v>-6.25</c:v>
                </c:pt>
                <c:pt idx="27310">
                  <c:v>-6.25</c:v>
                </c:pt>
                <c:pt idx="27311">
                  <c:v>-6.3120000000000003</c:v>
                </c:pt>
                <c:pt idx="27312">
                  <c:v>-6.3120000000000003</c:v>
                </c:pt>
                <c:pt idx="27313">
                  <c:v>-6.3120000000000003</c:v>
                </c:pt>
                <c:pt idx="27314">
                  <c:v>-6.3120000000000003</c:v>
                </c:pt>
                <c:pt idx="27315">
                  <c:v>-6.3120000000000003</c:v>
                </c:pt>
                <c:pt idx="27316">
                  <c:v>-6.3120000000000003</c:v>
                </c:pt>
                <c:pt idx="27317">
                  <c:v>-6.3120000000000003</c:v>
                </c:pt>
                <c:pt idx="27318">
                  <c:v>-6.3120000000000003</c:v>
                </c:pt>
                <c:pt idx="27319">
                  <c:v>-6.25</c:v>
                </c:pt>
                <c:pt idx="27320">
                  <c:v>-6.25</c:v>
                </c:pt>
                <c:pt idx="27321">
                  <c:v>-6.25</c:v>
                </c:pt>
                <c:pt idx="27322">
                  <c:v>-6.25</c:v>
                </c:pt>
                <c:pt idx="27323">
                  <c:v>-6.25</c:v>
                </c:pt>
                <c:pt idx="27324">
                  <c:v>-6.25</c:v>
                </c:pt>
                <c:pt idx="27325">
                  <c:v>-6.1870000000000003</c:v>
                </c:pt>
                <c:pt idx="27326">
                  <c:v>-6.1870000000000003</c:v>
                </c:pt>
                <c:pt idx="27327">
                  <c:v>-6.1870000000000003</c:v>
                </c:pt>
                <c:pt idx="27328">
                  <c:v>-6.25</c:v>
                </c:pt>
                <c:pt idx="27329">
                  <c:v>-6.25</c:v>
                </c:pt>
                <c:pt idx="27330">
                  <c:v>-6.25</c:v>
                </c:pt>
                <c:pt idx="27331">
                  <c:v>-6.3120000000000003</c:v>
                </c:pt>
                <c:pt idx="27332">
                  <c:v>-6.25</c:v>
                </c:pt>
                <c:pt idx="27333">
                  <c:v>-6.25</c:v>
                </c:pt>
                <c:pt idx="27334">
                  <c:v>-6.3120000000000003</c:v>
                </c:pt>
                <c:pt idx="27335">
                  <c:v>-6.3120000000000003</c:v>
                </c:pt>
                <c:pt idx="27336">
                  <c:v>-6.3120000000000003</c:v>
                </c:pt>
                <c:pt idx="27337">
                  <c:v>-6.3120000000000003</c:v>
                </c:pt>
                <c:pt idx="27338">
                  <c:v>-6.3120000000000003</c:v>
                </c:pt>
                <c:pt idx="27339">
                  <c:v>-6.3120000000000003</c:v>
                </c:pt>
                <c:pt idx="27340">
                  <c:v>-6.25</c:v>
                </c:pt>
                <c:pt idx="27341">
                  <c:v>-6.25</c:v>
                </c:pt>
                <c:pt idx="27342">
                  <c:v>-6.25</c:v>
                </c:pt>
                <c:pt idx="27343">
                  <c:v>-6.1870000000000003</c:v>
                </c:pt>
                <c:pt idx="27344">
                  <c:v>-6.25</c:v>
                </c:pt>
                <c:pt idx="27345">
                  <c:v>-6.1870000000000003</c:v>
                </c:pt>
                <c:pt idx="27346">
                  <c:v>-6.1870000000000003</c:v>
                </c:pt>
                <c:pt idx="27347">
                  <c:v>-6.25</c:v>
                </c:pt>
                <c:pt idx="27348">
                  <c:v>-6.25</c:v>
                </c:pt>
                <c:pt idx="27349">
                  <c:v>-6.25</c:v>
                </c:pt>
                <c:pt idx="27350">
                  <c:v>-6.25</c:v>
                </c:pt>
                <c:pt idx="27351">
                  <c:v>-6.1870000000000003</c:v>
                </c:pt>
                <c:pt idx="27352">
                  <c:v>-6.1870000000000003</c:v>
                </c:pt>
                <c:pt idx="27353">
                  <c:v>-6.1870000000000003</c:v>
                </c:pt>
                <c:pt idx="27354">
                  <c:v>-6.25</c:v>
                </c:pt>
                <c:pt idx="27355">
                  <c:v>-6.1870000000000003</c:v>
                </c:pt>
                <c:pt idx="27356">
                  <c:v>-6.25</c:v>
                </c:pt>
                <c:pt idx="27357">
                  <c:v>-6.25</c:v>
                </c:pt>
                <c:pt idx="27358">
                  <c:v>-6.25</c:v>
                </c:pt>
                <c:pt idx="27359">
                  <c:v>-6.1870000000000003</c:v>
                </c:pt>
                <c:pt idx="27360">
                  <c:v>-6.1870000000000003</c:v>
                </c:pt>
                <c:pt idx="27361">
                  <c:v>-6.1870000000000003</c:v>
                </c:pt>
                <c:pt idx="27362">
                  <c:v>-6.1870000000000003</c:v>
                </c:pt>
                <c:pt idx="27363">
                  <c:v>-6.125</c:v>
                </c:pt>
                <c:pt idx="27364">
                  <c:v>-6.125</c:v>
                </c:pt>
                <c:pt idx="27365">
                  <c:v>-6.1870000000000003</c:v>
                </c:pt>
                <c:pt idx="27366">
                  <c:v>-6.1870000000000003</c:v>
                </c:pt>
                <c:pt idx="27367">
                  <c:v>-6.1870000000000003</c:v>
                </c:pt>
                <c:pt idx="27368">
                  <c:v>-6.25</c:v>
                </c:pt>
                <c:pt idx="27369">
                  <c:v>-6.25</c:v>
                </c:pt>
                <c:pt idx="27370">
                  <c:v>-6.25</c:v>
                </c:pt>
                <c:pt idx="27371">
                  <c:v>-6.25</c:v>
                </c:pt>
                <c:pt idx="27372">
                  <c:v>-6.25</c:v>
                </c:pt>
                <c:pt idx="27373">
                  <c:v>-6.3120000000000003</c:v>
                </c:pt>
                <c:pt idx="27374">
                  <c:v>-6.375</c:v>
                </c:pt>
                <c:pt idx="27375">
                  <c:v>-6.375</c:v>
                </c:pt>
                <c:pt idx="27376">
                  <c:v>-6.375</c:v>
                </c:pt>
                <c:pt idx="27377">
                  <c:v>-6.4370000000000003</c:v>
                </c:pt>
                <c:pt idx="27378">
                  <c:v>-6.4370000000000003</c:v>
                </c:pt>
                <c:pt idx="27379">
                  <c:v>-6.4370000000000003</c:v>
                </c:pt>
                <c:pt idx="27380">
                  <c:v>-6.4370000000000003</c:v>
                </c:pt>
                <c:pt idx="27381">
                  <c:v>-6.4370000000000003</c:v>
                </c:pt>
                <c:pt idx="27382">
                  <c:v>-6.4370000000000003</c:v>
                </c:pt>
                <c:pt idx="27383">
                  <c:v>-6.4370000000000003</c:v>
                </c:pt>
                <c:pt idx="27384">
                  <c:v>-6.4370000000000003</c:v>
                </c:pt>
                <c:pt idx="27385">
                  <c:v>-6.4370000000000003</c:v>
                </c:pt>
                <c:pt idx="27386">
                  <c:v>-6.4370000000000003</c:v>
                </c:pt>
                <c:pt idx="27387">
                  <c:v>-6.4370000000000003</c:v>
                </c:pt>
                <c:pt idx="27388">
                  <c:v>-6.375</c:v>
                </c:pt>
                <c:pt idx="27389">
                  <c:v>-6.375</c:v>
                </c:pt>
                <c:pt idx="27390">
                  <c:v>-6.375</c:v>
                </c:pt>
                <c:pt idx="27391">
                  <c:v>-6.375</c:v>
                </c:pt>
                <c:pt idx="27392">
                  <c:v>-6.375</c:v>
                </c:pt>
                <c:pt idx="27393">
                  <c:v>-6.3120000000000003</c:v>
                </c:pt>
                <c:pt idx="27394">
                  <c:v>-6.3120000000000003</c:v>
                </c:pt>
                <c:pt idx="27395">
                  <c:v>-6.3120000000000003</c:v>
                </c:pt>
                <c:pt idx="27396">
                  <c:v>-6.3120000000000003</c:v>
                </c:pt>
                <c:pt idx="27397">
                  <c:v>-6.3120000000000003</c:v>
                </c:pt>
                <c:pt idx="27398">
                  <c:v>-6.3120000000000003</c:v>
                </c:pt>
                <c:pt idx="27399">
                  <c:v>-6.3120000000000003</c:v>
                </c:pt>
                <c:pt idx="27400">
                  <c:v>-6.3120000000000003</c:v>
                </c:pt>
                <c:pt idx="27401">
                  <c:v>-6.3120000000000003</c:v>
                </c:pt>
                <c:pt idx="27402">
                  <c:v>-6.3120000000000003</c:v>
                </c:pt>
                <c:pt idx="27403">
                  <c:v>-6.375</c:v>
                </c:pt>
                <c:pt idx="27404">
                  <c:v>-6.375</c:v>
                </c:pt>
                <c:pt idx="27405">
                  <c:v>-6.375</c:v>
                </c:pt>
                <c:pt idx="27406">
                  <c:v>-6.375</c:v>
                </c:pt>
                <c:pt idx="27407">
                  <c:v>-6.375</c:v>
                </c:pt>
                <c:pt idx="27408">
                  <c:v>-6.375</c:v>
                </c:pt>
                <c:pt idx="27409">
                  <c:v>-6.375</c:v>
                </c:pt>
                <c:pt idx="27410">
                  <c:v>-6.3120000000000003</c:v>
                </c:pt>
                <c:pt idx="27411">
                  <c:v>-6.375</c:v>
                </c:pt>
                <c:pt idx="27412">
                  <c:v>-6.375</c:v>
                </c:pt>
                <c:pt idx="27413">
                  <c:v>-6.375</c:v>
                </c:pt>
                <c:pt idx="27414">
                  <c:v>-6.375</c:v>
                </c:pt>
                <c:pt idx="27415">
                  <c:v>-6.375</c:v>
                </c:pt>
                <c:pt idx="27416">
                  <c:v>-6.375</c:v>
                </c:pt>
                <c:pt idx="27417">
                  <c:v>-6.375</c:v>
                </c:pt>
                <c:pt idx="27418">
                  <c:v>-6.375</c:v>
                </c:pt>
                <c:pt idx="27419">
                  <c:v>-6.375</c:v>
                </c:pt>
                <c:pt idx="27420">
                  <c:v>-6.375</c:v>
                </c:pt>
                <c:pt idx="27421">
                  <c:v>-6.3120000000000003</c:v>
                </c:pt>
                <c:pt idx="27422">
                  <c:v>-6.375</c:v>
                </c:pt>
                <c:pt idx="27423">
                  <c:v>-6.3120000000000003</c:v>
                </c:pt>
                <c:pt idx="27424">
                  <c:v>-6.3120000000000003</c:v>
                </c:pt>
                <c:pt idx="27425">
                  <c:v>-6.375</c:v>
                </c:pt>
                <c:pt idx="27426">
                  <c:v>-6.375</c:v>
                </c:pt>
                <c:pt idx="27427">
                  <c:v>-6.375</c:v>
                </c:pt>
                <c:pt idx="27428">
                  <c:v>-6.3120000000000003</c:v>
                </c:pt>
                <c:pt idx="27429">
                  <c:v>-6.375</c:v>
                </c:pt>
                <c:pt idx="27430">
                  <c:v>-6.375</c:v>
                </c:pt>
                <c:pt idx="27431">
                  <c:v>-6.375</c:v>
                </c:pt>
                <c:pt idx="27432">
                  <c:v>-6.375</c:v>
                </c:pt>
                <c:pt idx="27433">
                  <c:v>-6.375</c:v>
                </c:pt>
                <c:pt idx="27434">
                  <c:v>-6.3120000000000003</c:v>
                </c:pt>
                <c:pt idx="27435">
                  <c:v>-6.3120000000000003</c:v>
                </c:pt>
                <c:pt idx="27436">
                  <c:v>-6.3120000000000003</c:v>
                </c:pt>
                <c:pt idx="27437">
                  <c:v>-6.3120000000000003</c:v>
                </c:pt>
                <c:pt idx="27438">
                  <c:v>-6.3120000000000003</c:v>
                </c:pt>
                <c:pt idx="27439">
                  <c:v>-6.3120000000000003</c:v>
                </c:pt>
                <c:pt idx="27440">
                  <c:v>-6.3120000000000003</c:v>
                </c:pt>
                <c:pt idx="27441">
                  <c:v>-6.3120000000000003</c:v>
                </c:pt>
                <c:pt idx="27442">
                  <c:v>-6.3120000000000003</c:v>
                </c:pt>
                <c:pt idx="27443">
                  <c:v>-6.3120000000000003</c:v>
                </c:pt>
                <c:pt idx="27444">
                  <c:v>-6.375</c:v>
                </c:pt>
                <c:pt idx="27445">
                  <c:v>-6.375</c:v>
                </c:pt>
                <c:pt idx="27446">
                  <c:v>-6.375</c:v>
                </c:pt>
                <c:pt idx="27447">
                  <c:v>-6.375</c:v>
                </c:pt>
                <c:pt idx="27448">
                  <c:v>-6.4370000000000003</c:v>
                </c:pt>
                <c:pt idx="27449">
                  <c:v>-6.4370000000000003</c:v>
                </c:pt>
                <c:pt idx="27450">
                  <c:v>-6.375</c:v>
                </c:pt>
                <c:pt idx="27451">
                  <c:v>-6.375</c:v>
                </c:pt>
                <c:pt idx="27452">
                  <c:v>-6.375</c:v>
                </c:pt>
                <c:pt idx="27453">
                  <c:v>-6.375</c:v>
                </c:pt>
                <c:pt idx="27454">
                  <c:v>-6.375</c:v>
                </c:pt>
                <c:pt idx="27455">
                  <c:v>-6.375</c:v>
                </c:pt>
                <c:pt idx="27456">
                  <c:v>-6.375</c:v>
                </c:pt>
                <c:pt idx="27457">
                  <c:v>-6.375</c:v>
                </c:pt>
                <c:pt idx="27458">
                  <c:v>-6.375</c:v>
                </c:pt>
                <c:pt idx="27459">
                  <c:v>-6.375</c:v>
                </c:pt>
                <c:pt idx="27460">
                  <c:v>-6.375</c:v>
                </c:pt>
                <c:pt idx="27461">
                  <c:v>-6.3120000000000003</c:v>
                </c:pt>
                <c:pt idx="27462">
                  <c:v>-6.25</c:v>
                </c:pt>
                <c:pt idx="27463">
                  <c:v>-6.25</c:v>
                </c:pt>
                <c:pt idx="27464">
                  <c:v>-6.1870000000000003</c:v>
                </c:pt>
                <c:pt idx="27465">
                  <c:v>-6.25</c:v>
                </c:pt>
                <c:pt idx="27466">
                  <c:v>-6.25</c:v>
                </c:pt>
                <c:pt idx="27467">
                  <c:v>-6.3120000000000003</c:v>
                </c:pt>
                <c:pt idx="27468">
                  <c:v>-6.25</c:v>
                </c:pt>
                <c:pt idx="27469">
                  <c:v>-6.25</c:v>
                </c:pt>
                <c:pt idx="27470">
                  <c:v>-6.1870000000000003</c:v>
                </c:pt>
                <c:pt idx="27471">
                  <c:v>-6.1870000000000003</c:v>
                </c:pt>
                <c:pt idx="27472">
                  <c:v>-6.1870000000000003</c:v>
                </c:pt>
                <c:pt idx="27473">
                  <c:v>-6.25</c:v>
                </c:pt>
                <c:pt idx="27474">
                  <c:v>-6.25</c:v>
                </c:pt>
                <c:pt idx="27475">
                  <c:v>-6.25</c:v>
                </c:pt>
                <c:pt idx="27476">
                  <c:v>-6.3120000000000003</c:v>
                </c:pt>
                <c:pt idx="27477">
                  <c:v>-6.3120000000000003</c:v>
                </c:pt>
                <c:pt idx="27478">
                  <c:v>-6.25</c:v>
                </c:pt>
                <c:pt idx="27479">
                  <c:v>-6.25</c:v>
                </c:pt>
                <c:pt idx="27480">
                  <c:v>-6.1870000000000003</c:v>
                </c:pt>
                <c:pt idx="27481">
                  <c:v>-6.1870000000000003</c:v>
                </c:pt>
                <c:pt idx="27482">
                  <c:v>-6.1870000000000003</c:v>
                </c:pt>
                <c:pt idx="27483">
                  <c:v>-6.125</c:v>
                </c:pt>
                <c:pt idx="27484">
                  <c:v>-6.125</c:v>
                </c:pt>
                <c:pt idx="27485">
                  <c:v>-6.0620000000000003</c:v>
                </c:pt>
                <c:pt idx="27486">
                  <c:v>-6.0620000000000003</c:v>
                </c:pt>
                <c:pt idx="27487">
                  <c:v>-6.0620000000000003</c:v>
                </c:pt>
                <c:pt idx="27488">
                  <c:v>-6.0620000000000003</c:v>
                </c:pt>
                <c:pt idx="27489">
                  <c:v>-6</c:v>
                </c:pt>
                <c:pt idx="27490">
                  <c:v>-5.9370000000000003</c:v>
                </c:pt>
                <c:pt idx="27491">
                  <c:v>-5.9370000000000003</c:v>
                </c:pt>
                <c:pt idx="27492">
                  <c:v>-5.9370000000000003</c:v>
                </c:pt>
                <c:pt idx="27493">
                  <c:v>-5.9370000000000003</c:v>
                </c:pt>
                <c:pt idx="27494">
                  <c:v>-6</c:v>
                </c:pt>
                <c:pt idx="27495">
                  <c:v>-6</c:v>
                </c:pt>
                <c:pt idx="27496">
                  <c:v>-6</c:v>
                </c:pt>
                <c:pt idx="27497">
                  <c:v>-6.0620000000000003</c:v>
                </c:pt>
                <c:pt idx="27498">
                  <c:v>-6.0620000000000003</c:v>
                </c:pt>
                <c:pt idx="27499">
                  <c:v>-6.0620000000000003</c:v>
                </c:pt>
                <c:pt idx="27500">
                  <c:v>-6.0620000000000003</c:v>
                </c:pt>
                <c:pt idx="27501">
                  <c:v>-6.0620000000000003</c:v>
                </c:pt>
                <c:pt idx="27502">
                  <c:v>-6.0620000000000003</c:v>
                </c:pt>
                <c:pt idx="27503">
                  <c:v>-6.125</c:v>
                </c:pt>
                <c:pt idx="27504">
                  <c:v>-6.125</c:v>
                </c:pt>
                <c:pt idx="27505">
                  <c:v>-6.125</c:v>
                </c:pt>
                <c:pt idx="27506">
                  <c:v>-6.125</c:v>
                </c:pt>
                <c:pt idx="27507">
                  <c:v>-6.125</c:v>
                </c:pt>
                <c:pt idx="27508">
                  <c:v>-6.125</c:v>
                </c:pt>
                <c:pt idx="27509">
                  <c:v>-6.1870000000000003</c:v>
                </c:pt>
                <c:pt idx="27510">
                  <c:v>-6.1870000000000003</c:v>
                </c:pt>
                <c:pt idx="27511">
                  <c:v>-6.1870000000000003</c:v>
                </c:pt>
                <c:pt idx="27512">
                  <c:v>-6.1870000000000003</c:v>
                </c:pt>
                <c:pt idx="27513">
                  <c:v>-6.1870000000000003</c:v>
                </c:pt>
                <c:pt idx="27514">
                  <c:v>-6.25</c:v>
                </c:pt>
                <c:pt idx="27515">
                  <c:v>-6.25</c:v>
                </c:pt>
                <c:pt idx="27516">
                  <c:v>-6.25</c:v>
                </c:pt>
                <c:pt idx="27517">
                  <c:v>-6.25</c:v>
                </c:pt>
                <c:pt idx="27518">
                  <c:v>-6.3120000000000003</c:v>
                </c:pt>
                <c:pt idx="27519">
                  <c:v>-6.3120000000000003</c:v>
                </c:pt>
                <c:pt idx="27520">
                  <c:v>-6.3120000000000003</c:v>
                </c:pt>
                <c:pt idx="27521">
                  <c:v>-6.3120000000000003</c:v>
                </c:pt>
                <c:pt idx="27522">
                  <c:v>-6.375</c:v>
                </c:pt>
                <c:pt idx="27523">
                  <c:v>-6.3120000000000003</c:v>
                </c:pt>
                <c:pt idx="27524">
                  <c:v>-6.375</c:v>
                </c:pt>
                <c:pt idx="27525">
                  <c:v>-6.3120000000000003</c:v>
                </c:pt>
                <c:pt idx="27526">
                  <c:v>-6.3120000000000003</c:v>
                </c:pt>
                <c:pt idx="27527">
                  <c:v>-6.3120000000000003</c:v>
                </c:pt>
                <c:pt idx="27528">
                  <c:v>-6.3120000000000003</c:v>
                </c:pt>
                <c:pt idx="27529">
                  <c:v>-6.3120000000000003</c:v>
                </c:pt>
                <c:pt idx="27530">
                  <c:v>-6.3120000000000003</c:v>
                </c:pt>
                <c:pt idx="27531">
                  <c:v>-6.3120000000000003</c:v>
                </c:pt>
                <c:pt idx="27532">
                  <c:v>-6.25</c:v>
                </c:pt>
                <c:pt idx="27533">
                  <c:v>-6.3120000000000003</c:v>
                </c:pt>
                <c:pt idx="27534">
                  <c:v>-6.3120000000000003</c:v>
                </c:pt>
                <c:pt idx="27535">
                  <c:v>-6.25</c:v>
                </c:pt>
                <c:pt idx="27536">
                  <c:v>-6.3120000000000003</c:v>
                </c:pt>
                <c:pt idx="27537">
                  <c:v>-6.3120000000000003</c:v>
                </c:pt>
                <c:pt idx="27538">
                  <c:v>-6.3120000000000003</c:v>
                </c:pt>
                <c:pt idx="27539">
                  <c:v>-6.25</c:v>
                </c:pt>
                <c:pt idx="27540">
                  <c:v>-6.25</c:v>
                </c:pt>
                <c:pt idx="27541">
                  <c:v>-6.25</c:v>
                </c:pt>
                <c:pt idx="27542">
                  <c:v>-6.3120000000000003</c:v>
                </c:pt>
                <c:pt idx="27543">
                  <c:v>-6.3120000000000003</c:v>
                </c:pt>
                <c:pt idx="27544">
                  <c:v>-6.3120000000000003</c:v>
                </c:pt>
                <c:pt idx="27545">
                  <c:v>-6.3120000000000003</c:v>
                </c:pt>
                <c:pt idx="27546">
                  <c:v>-6.375</c:v>
                </c:pt>
                <c:pt idx="27547">
                  <c:v>-6.375</c:v>
                </c:pt>
                <c:pt idx="27548">
                  <c:v>-6.375</c:v>
                </c:pt>
                <c:pt idx="27549">
                  <c:v>-6.375</c:v>
                </c:pt>
                <c:pt idx="27550">
                  <c:v>-6.4370000000000003</c:v>
                </c:pt>
                <c:pt idx="27551">
                  <c:v>-6.375</c:v>
                </c:pt>
                <c:pt idx="27552">
                  <c:v>-6.375</c:v>
                </c:pt>
                <c:pt idx="27553">
                  <c:v>-6.375</c:v>
                </c:pt>
                <c:pt idx="27554">
                  <c:v>-6.375</c:v>
                </c:pt>
                <c:pt idx="27555">
                  <c:v>-6.375</c:v>
                </c:pt>
                <c:pt idx="27556">
                  <c:v>-6.375</c:v>
                </c:pt>
                <c:pt idx="27557">
                  <c:v>-6.375</c:v>
                </c:pt>
                <c:pt idx="27558">
                  <c:v>-6.375</c:v>
                </c:pt>
                <c:pt idx="27559">
                  <c:v>-6.4370000000000003</c:v>
                </c:pt>
                <c:pt idx="27560">
                  <c:v>-6.4370000000000003</c:v>
                </c:pt>
                <c:pt idx="27561">
                  <c:v>-6.4370000000000003</c:v>
                </c:pt>
                <c:pt idx="27562">
                  <c:v>-6.4370000000000003</c:v>
                </c:pt>
                <c:pt idx="27563">
                  <c:v>-6.375</c:v>
                </c:pt>
                <c:pt idx="27564">
                  <c:v>-6.375</c:v>
                </c:pt>
                <c:pt idx="27565">
                  <c:v>-6.375</c:v>
                </c:pt>
                <c:pt idx="27566">
                  <c:v>-6.375</c:v>
                </c:pt>
                <c:pt idx="27567">
                  <c:v>-6.375</c:v>
                </c:pt>
                <c:pt idx="27568">
                  <c:v>-6.375</c:v>
                </c:pt>
                <c:pt idx="27569">
                  <c:v>-6.375</c:v>
                </c:pt>
                <c:pt idx="27570">
                  <c:v>-6.375</c:v>
                </c:pt>
                <c:pt idx="27571">
                  <c:v>-6.375</c:v>
                </c:pt>
                <c:pt idx="27572">
                  <c:v>-6.375</c:v>
                </c:pt>
                <c:pt idx="27573">
                  <c:v>-6.375</c:v>
                </c:pt>
                <c:pt idx="27574">
                  <c:v>-6.375</c:v>
                </c:pt>
                <c:pt idx="27575">
                  <c:v>-6.3120000000000003</c:v>
                </c:pt>
                <c:pt idx="27576">
                  <c:v>-6.3120000000000003</c:v>
                </c:pt>
                <c:pt idx="27577">
                  <c:v>-6.375</c:v>
                </c:pt>
                <c:pt idx="27578">
                  <c:v>-6.375</c:v>
                </c:pt>
                <c:pt idx="27579">
                  <c:v>-6.375</c:v>
                </c:pt>
                <c:pt idx="27580">
                  <c:v>-6.375</c:v>
                </c:pt>
                <c:pt idx="27581">
                  <c:v>-6.375</c:v>
                </c:pt>
                <c:pt idx="27582">
                  <c:v>-6.375</c:v>
                </c:pt>
                <c:pt idx="27583">
                  <c:v>-6.375</c:v>
                </c:pt>
                <c:pt idx="27584">
                  <c:v>-6.4370000000000003</c:v>
                </c:pt>
                <c:pt idx="27585">
                  <c:v>-6.4370000000000003</c:v>
                </c:pt>
                <c:pt idx="27586">
                  <c:v>-6.375</c:v>
                </c:pt>
                <c:pt idx="27587">
                  <c:v>-6.4370000000000003</c:v>
                </c:pt>
                <c:pt idx="27588">
                  <c:v>-6.4370000000000003</c:v>
                </c:pt>
                <c:pt idx="27589">
                  <c:v>-6.4370000000000003</c:v>
                </c:pt>
                <c:pt idx="27590">
                  <c:v>-6.4370000000000003</c:v>
                </c:pt>
                <c:pt idx="27591">
                  <c:v>-6.4370000000000003</c:v>
                </c:pt>
                <c:pt idx="27592">
                  <c:v>-6.4370000000000003</c:v>
                </c:pt>
                <c:pt idx="27593">
                  <c:v>-6.4370000000000003</c:v>
                </c:pt>
                <c:pt idx="27594">
                  <c:v>-6.4370000000000003</c:v>
                </c:pt>
                <c:pt idx="27595">
                  <c:v>-6.4370000000000003</c:v>
                </c:pt>
                <c:pt idx="27596">
                  <c:v>-6.4370000000000003</c:v>
                </c:pt>
                <c:pt idx="27597">
                  <c:v>-6.375</c:v>
                </c:pt>
                <c:pt idx="27598">
                  <c:v>-6.4370000000000003</c:v>
                </c:pt>
                <c:pt idx="27599">
                  <c:v>-6.4370000000000003</c:v>
                </c:pt>
                <c:pt idx="27600">
                  <c:v>-6.4370000000000003</c:v>
                </c:pt>
                <c:pt idx="27601">
                  <c:v>-6.4370000000000003</c:v>
                </c:pt>
                <c:pt idx="27602">
                  <c:v>-6.4370000000000003</c:v>
                </c:pt>
                <c:pt idx="27603">
                  <c:v>-6.4370000000000003</c:v>
                </c:pt>
                <c:pt idx="27604">
                  <c:v>-6.4370000000000003</c:v>
                </c:pt>
                <c:pt idx="27605">
                  <c:v>-6.4370000000000003</c:v>
                </c:pt>
                <c:pt idx="27606">
                  <c:v>-6.4370000000000003</c:v>
                </c:pt>
                <c:pt idx="27607">
                  <c:v>-6.4370000000000003</c:v>
                </c:pt>
                <c:pt idx="27608">
                  <c:v>-6.4370000000000003</c:v>
                </c:pt>
                <c:pt idx="27609">
                  <c:v>-6.4370000000000003</c:v>
                </c:pt>
                <c:pt idx="27610">
                  <c:v>-6.4370000000000003</c:v>
                </c:pt>
                <c:pt idx="27611">
                  <c:v>-6.4370000000000003</c:v>
                </c:pt>
                <c:pt idx="27612">
                  <c:v>-6.4370000000000003</c:v>
                </c:pt>
                <c:pt idx="27613">
                  <c:v>-6.4370000000000003</c:v>
                </c:pt>
                <c:pt idx="27614">
                  <c:v>-6.4370000000000003</c:v>
                </c:pt>
                <c:pt idx="27615">
                  <c:v>-6.4370000000000003</c:v>
                </c:pt>
                <c:pt idx="27616">
                  <c:v>-6.4370000000000003</c:v>
                </c:pt>
                <c:pt idx="27617">
                  <c:v>-6.4370000000000003</c:v>
                </c:pt>
                <c:pt idx="27618">
                  <c:v>-6.4370000000000003</c:v>
                </c:pt>
                <c:pt idx="27619">
                  <c:v>-6.4370000000000003</c:v>
                </c:pt>
                <c:pt idx="27620">
                  <c:v>-6.4370000000000003</c:v>
                </c:pt>
                <c:pt idx="27621">
                  <c:v>-6.4370000000000003</c:v>
                </c:pt>
                <c:pt idx="27622">
                  <c:v>-6.4370000000000003</c:v>
                </c:pt>
                <c:pt idx="27623">
                  <c:v>-6.4370000000000003</c:v>
                </c:pt>
                <c:pt idx="27624">
                  <c:v>-6.4370000000000003</c:v>
                </c:pt>
                <c:pt idx="27625">
                  <c:v>-6.4370000000000003</c:v>
                </c:pt>
                <c:pt idx="27626">
                  <c:v>-6.5</c:v>
                </c:pt>
                <c:pt idx="27627">
                  <c:v>-6.4370000000000003</c:v>
                </c:pt>
                <c:pt idx="27628">
                  <c:v>-6.4370000000000003</c:v>
                </c:pt>
                <c:pt idx="27629">
                  <c:v>-6.4370000000000003</c:v>
                </c:pt>
                <c:pt idx="27630">
                  <c:v>-6.5</c:v>
                </c:pt>
                <c:pt idx="27631">
                  <c:v>-6.4370000000000003</c:v>
                </c:pt>
                <c:pt idx="27632">
                  <c:v>-6.4370000000000003</c:v>
                </c:pt>
                <c:pt idx="27633">
                  <c:v>-6.4370000000000003</c:v>
                </c:pt>
                <c:pt idx="27634">
                  <c:v>-6.4370000000000003</c:v>
                </c:pt>
                <c:pt idx="27635">
                  <c:v>-6.4370000000000003</c:v>
                </c:pt>
                <c:pt idx="27636">
                  <c:v>-6.375</c:v>
                </c:pt>
                <c:pt idx="27637">
                  <c:v>-6.375</c:v>
                </c:pt>
                <c:pt idx="27638">
                  <c:v>-6.375</c:v>
                </c:pt>
                <c:pt idx="27639">
                  <c:v>-6.375</c:v>
                </c:pt>
                <c:pt idx="27640">
                  <c:v>-6.375</c:v>
                </c:pt>
                <c:pt idx="27641">
                  <c:v>-6.375</c:v>
                </c:pt>
                <c:pt idx="27642">
                  <c:v>-6.3120000000000003</c:v>
                </c:pt>
                <c:pt idx="27643">
                  <c:v>-6.3120000000000003</c:v>
                </c:pt>
                <c:pt idx="27644">
                  <c:v>-6.3120000000000003</c:v>
                </c:pt>
                <c:pt idx="27645">
                  <c:v>-6.3120000000000003</c:v>
                </c:pt>
                <c:pt idx="27646">
                  <c:v>-6.3120000000000003</c:v>
                </c:pt>
                <c:pt idx="27647">
                  <c:v>-6.25</c:v>
                </c:pt>
                <c:pt idx="27648">
                  <c:v>-6.25</c:v>
                </c:pt>
                <c:pt idx="27649">
                  <c:v>-6.25</c:v>
                </c:pt>
                <c:pt idx="27650">
                  <c:v>-6.25</c:v>
                </c:pt>
                <c:pt idx="27651">
                  <c:v>-6.25</c:v>
                </c:pt>
                <c:pt idx="27652">
                  <c:v>-6.25</c:v>
                </c:pt>
                <c:pt idx="27653">
                  <c:v>-6.25</c:v>
                </c:pt>
                <c:pt idx="27654">
                  <c:v>-6.25</c:v>
                </c:pt>
                <c:pt idx="27655">
                  <c:v>-6.1870000000000003</c:v>
                </c:pt>
                <c:pt idx="27656">
                  <c:v>-6.25</c:v>
                </c:pt>
                <c:pt idx="27657">
                  <c:v>-6.25</c:v>
                </c:pt>
                <c:pt idx="27658">
                  <c:v>-6.25</c:v>
                </c:pt>
                <c:pt idx="27659">
                  <c:v>-6.25</c:v>
                </c:pt>
                <c:pt idx="27660">
                  <c:v>-6.25</c:v>
                </c:pt>
                <c:pt idx="27661">
                  <c:v>-6.25</c:v>
                </c:pt>
                <c:pt idx="27662">
                  <c:v>-6.25</c:v>
                </c:pt>
                <c:pt idx="27663">
                  <c:v>-6.25</c:v>
                </c:pt>
                <c:pt idx="27664">
                  <c:v>-6.25</c:v>
                </c:pt>
                <c:pt idx="27665">
                  <c:v>-6.1870000000000003</c:v>
                </c:pt>
                <c:pt idx="27666">
                  <c:v>-6.25</c:v>
                </c:pt>
                <c:pt idx="27667">
                  <c:v>-6.25</c:v>
                </c:pt>
                <c:pt idx="27668">
                  <c:v>-6.25</c:v>
                </c:pt>
                <c:pt idx="27669">
                  <c:v>-6.25</c:v>
                </c:pt>
                <c:pt idx="27670">
                  <c:v>-6.25</c:v>
                </c:pt>
                <c:pt idx="27671">
                  <c:v>-6.25</c:v>
                </c:pt>
                <c:pt idx="27672">
                  <c:v>-6.25</c:v>
                </c:pt>
                <c:pt idx="27673">
                  <c:v>-6.25</c:v>
                </c:pt>
                <c:pt idx="27674">
                  <c:v>-6.25</c:v>
                </c:pt>
                <c:pt idx="27675">
                  <c:v>-6.3120000000000003</c:v>
                </c:pt>
                <c:pt idx="27676">
                  <c:v>-6.25</c:v>
                </c:pt>
                <c:pt idx="27677">
                  <c:v>-6.3120000000000003</c:v>
                </c:pt>
                <c:pt idx="27678">
                  <c:v>-6.3120000000000003</c:v>
                </c:pt>
                <c:pt idx="27679">
                  <c:v>-6.3120000000000003</c:v>
                </c:pt>
                <c:pt idx="27680">
                  <c:v>-6.3120000000000003</c:v>
                </c:pt>
                <c:pt idx="27681">
                  <c:v>-6.3120000000000003</c:v>
                </c:pt>
                <c:pt idx="27682">
                  <c:v>-6.3120000000000003</c:v>
                </c:pt>
                <c:pt idx="27683">
                  <c:v>-6.3120000000000003</c:v>
                </c:pt>
                <c:pt idx="27684">
                  <c:v>-6.3120000000000003</c:v>
                </c:pt>
                <c:pt idx="27685">
                  <c:v>-6.3120000000000003</c:v>
                </c:pt>
                <c:pt idx="27686">
                  <c:v>-6.3120000000000003</c:v>
                </c:pt>
                <c:pt idx="27687">
                  <c:v>-6.375</c:v>
                </c:pt>
                <c:pt idx="27688">
                  <c:v>-6.3120000000000003</c:v>
                </c:pt>
                <c:pt idx="27689">
                  <c:v>-6.375</c:v>
                </c:pt>
                <c:pt idx="27690">
                  <c:v>-6.375</c:v>
                </c:pt>
                <c:pt idx="27691">
                  <c:v>-6.375</c:v>
                </c:pt>
                <c:pt idx="27692">
                  <c:v>-6.375</c:v>
                </c:pt>
                <c:pt idx="27693">
                  <c:v>-6.375</c:v>
                </c:pt>
                <c:pt idx="27694">
                  <c:v>-6.4370000000000003</c:v>
                </c:pt>
                <c:pt idx="27695">
                  <c:v>-6.375</c:v>
                </c:pt>
                <c:pt idx="27696">
                  <c:v>-6.375</c:v>
                </c:pt>
                <c:pt idx="27697">
                  <c:v>-6.4370000000000003</c:v>
                </c:pt>
                <c:pt idx="27698">
                  <c:v>-6.4370000000000003</c:v>
                </c:pt>
                <c:pt idx="27699">
                  <c:v>-6.4370000000000003</c:v>
                </c:pt>
                <c:pt idx="27700">
                  <c:v>-6.4370000000000003</c:v>
                </c:pt>
                <c:pt idx="27701">
                  <c:v>-6.375</c:v>
                </c:pt>
                <c:pt idx="27702">
                  <c:v>-6.375</c:v>
                </c:pt>
                <c:pt idx="27703">
                  <c:v>-6.375</c:v>
                </c:pt>
                <c:pt idx="27704">
                  <c:v>-6.375</c:v>
                </c:pt>
                <c:pt idx="27705">
                  <c:v>-6.375</c:v>
                </c:pt>
                <c:pt idx="27706">
                  <c:v>-6.3120000000000003</c:v>
                </c:pt>
                <c:pt idx="27707">
                  <c:v>-6.3120000000000003</c:v>
                </c:pt>
                <c:pt idx="27708">
                  <c:v>-6.3120000000000003</c:v>
                </c:pt>
                <c:pt idx="27709">
                  <c:v>-6.3120000000000003</c:v>
                </c:pt>
                <c:pt idx="27710">
                  <c:v>-6.3120000000000003</c:v>
                </c:pt>
                <c:pt idx="27711">
                  <c:v>-6.375</c:v>
                </c:pt>
                <c:pt idx="27712">
                  <c:v>-6.3120000000000003</c:v>
                </c:pt>
                <c:pt idx="27713">
                  <c:v>-6.375</c:v>
                </c:pt>
                <c:pt idx="27714">
                  <c:v>-6.3120000000000003</c:v>
                </c:pt>
                <c:pt idx="27715">
                  <c:v>-6.3120000000000003</c:v>
                </c:pt>
                <c:pt idx="27716">
                  <c:v>-6.3120000000000003</c:v>
                </c:pt>
                <c:pt idx="27717">
                  <c:v>-6.3120000000000003</c:v>
                </c:pt>
                <c:pt idx="27718">
                  <c:v>-6.3120000000000003</c:v>
                </c:pt>
                <c:pt idx="27719">
                  <c:v>-6.3120000000000003</c:v>
                </c:pt>
                <c:pt idx="27720">
                  <c:v>-6.3120000000000003</c:v>
                </c:pt>
                <c:pt idx="27721">
                  <c:v>-6.3120000000000003</c:v>
                </c:pt>
                <c:pt idx="27722">
                  <c:v>-6.3120000000000003</c:v>
                </c:pt>
                <c:pt idx="27723">
                  <c:v>-6.3120000000000003</c:v>
                </c:pt>
                <c:pt idx="27724">
                  <c:v>-6.3120000000000003</c:v>
                </c:pt>
                <c:pt idx="27725">
                  <c:v>-6.3120000000000003</c:v>
                </c:pt>
                <c:pt idx="27726">
                  <c:v>-6.3120000000000003</c:v>
                </c:pt>
                <c:pt idx="27727">
                  <c:v>-6.3120000000000003</c:v>
                </c:pt>
                <c:pt idx="27728">
                  <c:v>-6.25</c:v>
                </c:pt>
                <c:pt idx="27729">
                  <c:v>-6.25</c:v>
                </c:pt>
                <c:pt idx="27730">
                  <c:v>-6.25</c:v>
                </c:pt>
                <c:pt idx="27731">
                  <c:v>-6.3120000000000003</c:v>
                </c:pt>
                <c:pt idx="27732">
                  <c:v>-6.1870000000000003</c:v>
                </c:pt>
                <c:pt idx="27733">
                  <c:v>-6.1870000000000003</c:v>
                </c:pt>
                <c:pt idx="27734">
                  <c:v>-6.125</c:v>
                </c:pt>
                <c:pt idx="27735">
                  <c:v>-6.125</c:v>
                </c:pt>
                <c:pt idx="27736">
                  <c:v>-6.125</c:v>
                </c:pt>
                <c:pt idx="27737">
                  <c:v>-6.0620000000000003</c:v>
                </c:pt>
                <c:pt idx="27738">
                  <c:v>-6.0620000000000003</c:v>
                </c:pt>
                <c:pt idx="27739">
                  <c:v>-6.0620000000000003</c:v>
                </c:pt>
                <c:pt idx="27740">
                  <c:v>-6.0620000000000003</c:v>
                </c:pt>
                <c:pt idx="27741">
                  <c:v>-6.0620000000000003</c:v>
                </c:pt>
                <c:pt idx="27742">
                  <c:v>-6.0620000000000003</c:v>
                </c:pt>
                <c:pt idx="27743">
                  <c:v>-6</c:v>
                </c:pt>
                <c:pt idx="27744">
                  <c:v>-6</c:v>
                </c:pt>
                <c:pt idx="27745">
                  <c:v>-5.9370000000000003</c:v>
                </c:pt>
                <c:pt idx="27746">
                  <c:v>-5.9370000000000003</c:v>
                </c:pt>
                <c:pt idx="27747">
                  <c:v>-5.9370000000000003</c:v>
                </c:pt>
                <c:pt idx="27748">
                  <c:v>-5.9370000000000003</c:v>
                </c:pt>
                <c:pt idx="27749">
                  <c:v>-5.9370000000000003</c:v>
                </c:pt>
                <c:pt idx="27750">
                  <c:v>-5.9370000000000003</c:v>
                </c:pt>
                <c:pt idx="27751">
                  <c:v>-5.9370000000000003</c:v>
                </c:pt>
                <c:pt idx="27752">
                  <c:v>-5.875</c:v>
                </c:pt>
                <c:pt idx="27753">
                  <c:v>-5.875</c:v>
                </c:pt>
                <c:pt idx="27754">
                  <c:v>-5.875</c:v>
                </c:pt>
                <c:pt idx="27755">
                  <c:v>-5.8120000000000003</c:v>
                </c:pt>
                <c:pt idx="27756">
                  <c:v>-5.8120000000000003</c:v>
                </c:pt>
                <c:pt idx="27757">
                  <c:v>-5.8120000000000003</c:v>
                </c:pt>
                <c:pt idx="27758">
                  <c:v>-5.8120000000000003</c:v>
                </c:pt>
                <c:pt idx="27759">
                  <c:v>-5.8120000000000003</c:v>
                </c:pt>
                <c:pt idx="27760">
                  <c:v>-5.875</c:v>
                </c:pt>
                <c:pt idx="27761">
                  <c:v>-5.875</c:v>
                </c:pt>
                <c:pt idx="27762">
                  <c:v>-5.8120000000000003</c:v>
                </c:pt>
                <c:pt idx="27763">
                  <c:v>-5.8120000000000003</c:v>
                </c:pt>
                <c:pt idx="27764">
                  <c:v>-5.875</c:v>
                </c:pt>
                <c:pt idx="27765">
                  <c:v>-5.875</c:v>
                </c:pt>
                <c:pt idx="27766">
                  <c:v>-5.875</c:v>
                </c:pt>
                <c:pt idx="27767">
                  <c:v>-5.875</c:v>
                </c:pt>
                <c:pt idx="27768">
                  <c:v>-5.9370000000000003</c:v>
                </c:pt>
                <c:pt idx="27769">
                  <c:v>-5.9370000000000003</c:v>
                </c:pt>
                <c:pt idx="27770">
                  <c:v>-5.9370000000000003</c:v>
                </c:pt>
                <c:pt idx="27771">
                  <c:v>-6</c:v>
                </c:pt>
                <c:pt idx="27772">
                  <c:v>-6</c:v>
                </c:pt>
                <c:pt idx="27773">
                  <c:v>-6</c:v>
                </c:pt>
                <c:pt idx="27774">
                  <c:v>-6</c:v>
                </c:pt>
                <c:pt idx="27775">
                  <c:v>-6</c:v>
                </c:pt>
                <c:pt idx="27776">
                  <c:v>-6.0620000000000003</c:v>
                </c:pt>
                <c:pt idx="27777">
                  <c:v>-6.0620000000000003</c:v>
                </c:pt>
                <c:pt idx="27778">
                  <c:v>-6.125</c:v>
                </c:pt>
                <c:pt idx="27779">
                  <c:v>-6.125</c:v>
                </c:pt>
                <c:pt idx="27780">
                  <c:v>-6.125</c:v>
                </c:pt>
                <c:pt idx="27781">
                  <c:v>-6.125</c:v>
                </c:pt>
                <c:pt idx="27782">
                  <c:v>-6.1870000000000003</c:v>
                </c:pt>
                <c:pt idx="27783">
                  <c:v>-6.1870000000000003</c:v>
                </c:pt>
                <c:pt idx="27784">
                  <c:v>-6.1870000000000003</c:v>
                </c:pt>
                <c:pt idx="27785">
                  <c:v>-6.1870000000000003</c:v>
                </c:pt>
                <c:pt idx="27786">
                  <c:v>-6.1870000000000003</c:v>
                </c:pt>
                <c:pt idx="27787">
                  <c:v>-6.1870000000000003</c:v>
                </c:pt>
                <c:pt idx="27788">
                  <c:v>-6.1870000000000003</c:v>
                </c:pt>
                <c:pt idx="27789">
                  <c:v>-6.1870000000000003</c:v>
                </c:pt>
                <c:pt idx="27790">
                  <c:v>-6.1870000000000003</c:v>
                </c:pt>
                <c:pt idx="27791">
                  <c:v>-6.1870000000000003</c:v>
                </c:pt>
                <c:pt idx="27792">
                  <c:v>-6.1870000000000003</c:v>
                </c:pt>
                <c:pt idx="27793">
                  <c:v>-6.25</c:v>
                </c:pt>
                <c:pt idx="27794">
                  <c:v>-6.25</c:v>
                </c:pt>
                <c:pt idx="27795">
                  <c:v>-6.3120000000000003</c:v>
                </c:pt>
                <c:pt idx="27796">
                  <c:v>-6.3120000000000003</c:v>
                </c:pt>
                <c:pt idx="27797">
                  <c:v>-6.3120000000000003</c:v>
                </c:pt>
                <c:pt idx="27798">
                  <c:v>-6.3120000000000003</c:v>
                </c:pt>
                <c:pt idx="27799">
                  <c:v>-6.375</c:v>
                </c:pt>
                <c:pt idx="27800">
                  <c:v>-6.375</c:v>
                </c:pt>
                <c:pt idx="27801">
                  <c:v>-6.375</c:v>
                </c:pt>
                <c:pt idx="27802">
                  <c:v>-6.375</c:v>
                </c:pt>
                <c:pt idx="27803">
                  <c:v>-6.375</c:v>
                </c:pt>
                <c:pt idx="27804">
                  <c:v>-6.4370000000000003</c:v>
                </c:pt>
                <c:pt idx="27805">
                  <c:v>-6.4370000000000003</c:v>
                </c:pt>
                <c:pt idx="27806">
                  <c:v>-6.4370000000000003</c:v>
                </c:pt>
                <c:pt idx="27807">
                  <c:v>-6.375</c:v>
                </c:pt>
                <c:pt idx="27808">
                  <c:v>-6.375</c:v>
                </c:pt>
                <c:pt idx="27809">
                  <c:v>-6.4370000000000003</c:v>
                </c:pt>
                <c:pt idx="27810">
                  <c:v>-6.4370000000000003</c:v>
                </c:pt>
                <c:pt idx="27811">
                  <c:v>-6.375</c:v>
                </c:pt>
                <c:pt idx="27812">
                  <c:v>-6.4370000000000003</c:v>
                </c:pt>
                <c:pt idx="27813">
                  <c:v>-6.4370000000000003</c:v>
                </c:pt>
                <c:pt idx="27814">
                  <c:v>-6.4370000000000003</c:v>
                </c:pt>
                <c:pt idx="27815">
                  <c:v>-6.4370000000000003</c:v>
                </c:pt>
                <c:pt idx="27816">
                  <c:v>-6.4370000000000003</c:v>
                </c:pt>
                <c:pt idx="27817">
                  <c:v>-6.375</c:v>
                </c:pt>
                <c:pt idx="27818">
                  <c:v>-6.4370000000000003</c:v>
                </c:pt>
                <c:pt idx="27819">
                  <c:v>-6.4370000000000003</c:v>
                </c:pt>
                <c:pt idx="27820">
                  <c:v>-6.4370000000000003</c:v>
                </c:pt>
                <c:pt idx="27821">
                  <c:v>-6.4370000000000003</c:v>
                </c:pt>
                <c:pt idx="27822">
                  <c:v>-6.4370000000000003</c:v>
                </c:pt>
                <c:pt idx="27823">
                  <c:v>-6.375</c:v>
                </c:pt>
                <c:pt idx="27824">
                  <c:v>-6.4370000000000003</c:v>
                </c:pt>
                <c:pt idx="27825">
                  <c:v>-6.375</c:v>
                </c:pt>
                <c:pt idx="27826">
                  <c:v>-6.375</c:v>
                </c:pt>
                <c:pt idx="27827">
                  <c:v>-6.375</c:v>
                </c:pt>
                <c:pt idx="27828">
                  <c:v>-6.375</c:v>
                </c:pt>
                <c:pt idx="27829">
                  <c:v>-6.375</c:v>
                </c:pt>
                <c:pt idx="27830">
                  <c:v>-6.3120000000000003</c:v>
                </c:pt>
                <c:pt idx="27831">
                  <c:v>-6.3120000000000003</c:v>
                </c:pt>
                <c:pt idx="27832">
                  <c:v>-6.3120000000000003</c:v>
                </c:pt>
                <c:pt idx="27833">
                  <c:v>-6.3120000000000003</c:v>
                </c:pt>
                <c:pt idx="27834">
                  <c:v>-6.375</c:v>
                </c:pt>
                <c:pt idx="27835">
                  <c:v>-6.3120000000000003</c:v>
                </c:pt>
                <c:pt idx="27836">
                  <c:v>-6.375</c:v>
                </c:pt>
                <c:pt idx="27837">
                  <c:v>-6.3120000000000003</c:v>
                </c:pt>
                <c:pt idx="27838">
                  <c:v>-6.3120000000000003</c:v>
                </c:pt>
                <c:pt idx="27839">
                  <c:v>-6.3120000000000003</c:v>
                </c:pt>
                <c:pt idx="27840">
                  <c:v>-6.3120000000000003</c:v>
                </c:pt>
                <c:pt idx="27841">
                  <c:v>-6.3120000000000003</c:v>
                </c:pt>
                <c:pt idx="27842">
                  <c:v>-6.3120000000000003</c:v>
                </c:pt>
                <c:pt idx="27843">
                  <c:v>-6.3120000000000003</c:v>
                </c:pt>
                <c:pt idx="27844">
                  <c:v>-6.3120000000000003</c:v>
                </c:pt>
                <c:pt idx="27845">
                  <c:v>-6.25</c:v>
                </c:pt>
                <c:pt idx="27846">
                  <c:v>-6.25</c:v>
                </c:pt>
                <c:pt idx="27847">
                  <c:v>-6.25</c:v>
                </c:pt>
                <c:pt idx="27848">
                  <c:v>-6.25</c:v>
                </c:pt>
                <c:pt idx="27849">
                  <c:v>-6.25</c:v>
                </c:pt>
                <c:pt idx="27850">
                  <c:v>-6.25</c:v>
                </c:pt>
                <c:pt idx="27851">
                  <c:v>-6.25</c:v>
                </c:pt>
                <c:pt idx="27852">
                  <c:v>-6.25</c:v>
                </c:pt>
                <c:pt idx="27853">
                  <c:v>-6.25</c:v>
                </c:pt>
                <c:pt idx="27854">
                  <c:v>-6.25</c:v>
                </c:pt>
                <c:pt idx="27855">
                  <c:v>-6.25</c:v>
                </c:pt>
                <c:pt idx="27856">
                  <c:v>-6.25</c:v>
                </c:pt>
                <c:pt idx="27857">
                  <c:v>-6.25</c:v>
                </c:pt>
                <c:pt idx="27858">
                  <c:v>-6.25</c:v>
                </c:pt>
                <c:pt idx="27859">
                  <c:v>-6.25</c:v>
                </c:pt>
                <c:pt idx="27860">
                  <c:v>-6.25</c:v>
                </c:pt>
                <c:pt idx="27861">
                  <c:v>-6.25</c:v>
                </c:pt>
                <c:pt idx="27862">
                  <c:v>-6.25</c:v>
                </c:pt>
                <c:pt idx="27863">
                  <c:v>-6.25</c:v>
                </c:pt>
                <c:pt idx="27864">
                  <c:v>-6.25</c:v>
                </c:pt>
                <c:pt idx="27865">
                  <c:v>-6.25</c:v>
                </c:pt>
                <c:pt idx="27866">
                  <c:v>-6.1870000000000003</c:v>
                </c:pt>
                <c:pt idx="27867">
                  <c:v>-6.1870000000000003</c:v>
                </c:pt>
                <c:pt idx="27868">
                  <c:v>-6.1870000000000003</c:v>
                </c:pt>
                <c:pt idx="27869">
                  <c:v>-6.1870000000000003</c:v>
                </c:pt>
                <c:pt idx="27870">
                  <c:v>-6.25</c:v>
                </c:pt>
                <c:pt idx="27871">
                  <c:v>-6.25</c:v>
                </c:pt>
                <c:pt idx="27872">
                  <c:v>-6.25</c:v>
                </c:pt>
                <c:pt idx="27873">
                  <c:v>-6.25</c:v>
                </c:pt>
                <c:pt idx="27874">
                  <c:v>-6.25</c:v>
                </c:pt>
                <c:pt idx="27875">
                  <c:v>-6.25</c:v>
                </c:pt>
                <c:pt idx="27876">
                  <c:v>-6.25</c:v>
                </c:pt>
                <c:pt idx="27877">
                  <c:v>-6.25</c:v>
                </c:pt>
                <c:pt idx="27878">
                  <c:v>-6.3120000000000003</c:v>
                </c:pt>
                <c:pt idx="27879">
                  <c:v>-6.25</c:v>
                </c:pt>
                <c:pt idx="27880">
                  <c:v>-6.3120000000000003</c:v>
                </c:pt>
                <c:pt idx="27881">
                  <c:v>-6.3120000000000003</c:v>
                </c:pt>
                <c:pt idx="27882">
                  <c:v>-6.3120000000000003</c:v>
                </c:pt>
                <c:pt idx="27883">
                  <c:v>-6.3120000000000003</c:v>
                </c:pt>
                <c:pt idx="27884">
                  <c:v>-6.3120000000000003</c:v>
                </c:pt>
                <c:pt idx="27885">
                  <c:v>-6.3120000000000003</c:v>
                </c:pt>
                <c:pt idx="27886">
                  <c:v>-6.375</c:v>
                </c:pt>
                <c:pt idx="27887">
                  <c:v>-6.375</c:v>
                </c:pt>
                <c:pt idx="27888">
                  <c:v>-6.375</c:v>
                </c:pt>
                <c:pt idx="27889">
                  <c:v>-6.375</c:v>
                </c:pt>
                <c:pt idx="27890">
                  <c:v>-6.375</c:v>
                </c:pt>
                <c:pt idx="27891">
                  <c:v>-6.375</c:v>
                </c:pt>
                <c:pt idx="27892">
                  <c:v>-6.375</c:v>
                </c:pt>
                <c:pt idx="27893">
                  <c:v>-6.4370000000000003</c:v>
                </c:pt>
                <c:pt idx="27894">
                  <c:v>-6.375</c:v>
                </c:pt>
                <c:pt idx="27895">
                  <c:v>-6.4370000000000003</c:v>
                </c:pt>
                <c:pt idx="27896">
                  <c:v>-6.375</c:v>
                </c:pt>
                <c:pt idx="27897">
                  <c:v>-6.375</c:v>
                </c:pt>
                <c:pt idx="27898">
                  <c:v>-6.375</c:v>
                </c:pt>
                <c:pt idx="27899">
                  <c:v>-6.375</c:v>
                </c:pt>
                <c:pt idx="27900">
                  <c:v>-6.375</c:v>
                </c:pt>
                <c:pt idx="27901">
                  <c:v>-6.3120000000000003</c:v>
                </c:pt>
                <c:pt idx="27902">
                  <c:v>-6.3120000000000003</c:v>
                </c:pt>
                <c:pt idx="27903">
                  <c:v>-6.3120000000000003</c:v>
                </c:pt>
                <c:pt idx="27904">
                  <c:v>-6.3120000000000003</c:v>
                </c:pt>
                <c:pt idx="27905">
                  <c:v>-6.3120000000000003</c:v>
                </c:pt>
                <c:pt idx="27906">
                  <c:v>-6.3120000000000003</c:v>
                </c:pt>
                <c:pt idx="27907">
                  <c:v>-6.25</c:v>
                </c:pt>
                <c:pt idx="27908">
                  <c:v>-6.25</c:v>
                </c:pt>
                <c:pt idx="27909">
                  <c:v>-6.25</c:v>
                </c:pt>
                <c:pt idx="27910">
                  <c:v>-6.25</c:v>
                </c:pt>
                <c:pt idx="27911">
                  <c:v>-6.25</c:v>
                </c:pt>
                <c:pt idx="27912">
                  <c:v>-6.25</c:v>
                </c:pt>
                <c:pt idx="27913">
                  <c:v>-6.25</c:v>
                </c:pt>
                <c:pt idx="27914">
                  <c:v>-6.25</c:v>
                </c:pt>
                <c:pt idx="27915">
                  <c:v>-6.25</c:v>
                </c:pt>
                <c:pt idx="27916">
                  <c:v>-6.25</c:v>
                </c:pt>
                <c:pt idx="27917">
                  <c:v>-6.25</c:v>
                </c:pt>
                <c:pt idx="27918">
                  <c:v>-6.25</c:v>
                </c:pt>
                <c:pt idx="27919">
                  <c:v>-6.25</c:v>
                </c:pt>
                <c:pt idx="27920">
                  <c:v>-6.25</c:v>
                </c:pt>
                <c:pt idx="27921">
                  <c:v>-6.25</c:v>
                </c:pt>
                <c:pt idx="27922">
                  <c:v>-6.25</c:v>
                </c:pt>
                <c:pt idx="27923">
                  <c:v>-6.25</c:v>
                </c:pt>
                <c:pt idx="27924">
                  <c:v>-6.25</c:v>
                </c:pt>
                <c:pt idx="27925">
                  <c:v>-6.25</c:v>
                </c:pt>
                <c:pt idx="27926">
                  <c:v>-6.25</c:v>
                </c:pt>
                <c:pt idx="27927">
                  <c:v>-6.1870000000000003</c:v>
                </c:pt>
                <c:pt idx="27928">
                  <c:v>-6.25</c:v>
                </c:pt>
                <c:pt idx="27929">
                  <c:v>-6.1870000000000003</c:v>
                </c:pt>
                <c:pt idx="27930">
                  <c:v>-6.1870000000000003</c:v>
                </c:pt>
                <c:pt idx="27931">
                  <c:v>-6.25</c:v>
                </c:pt>
                <c:pt idx="27932">
                  <c:v>-6.25</c:v>
                </c:pt>
                <c:pt idx="27933">
                  <c:v>-6.25</c:v>
                </c:pt>
                <c:pt idx="27934">
                  <c:v>-6.25</c:v>
                </c:pt>
                <c:pt idx="27935">
                  <c:v>-6.25</c:v>
                </c:pt>
                <c:pt idx="27936">
                  <c:v>-6.25</c:v>
                </c:pt>
                <c:pt idx="27937">
                  <c:v>-6.25</c:v>
                </c:pt>
                <c:pt idx="27938">
                  <c:v>-6.25</c:v>
                </c:pt>
                <c:pt idx="27939">
                  <c:v>-6.25</c:v>
                </c:pt>
                <c:pt idx="27940">
                  <c:v>-6.25</c:v>
                </c:pt>
                <c:pt idx="27941">
                  <c:v>-6.3120000000000003</c:v>
                </c:pt>
                <c:pt idx="27942">
                  <c:v>-6.3120000000000003</c:v>
                </c:pt>
                <c:pt idx="27943">
                  <c:v>-6.3120000000000003</c:v>
                </c:pt>
                <c:pt idx="27944">
                  <c:v>-6.3120000000000003</c:v>
                </c:pt>
                <c:pt idx="27945">
                  <c:v>-6.3120000000000003</c:v>
                </c:pt>
                <c:pt idx="27946">
                  <c:v>-6.3120000000000003</c:v>
                </c:pt>
                <c:pt idx="27947">
                  <c:v>-6.3120000000000003</c:v>
                </c:pt>
                <c:pt idx="27948">
                  <c:v>-6.25</c:v>
                </c:pt>
                <c:pt idx="27949">
                  <c:v>-6.25</c:v>
                </c:pt>
                <c:pt idx="27950">
                  <c:v>-6.25</c:v>
                </c:pt>
                <c:pt idx="27951">
                  <c:v>-6.25</c:v>
                </c:pt>
                <c:pt idx="27952">
                  <c:v>-6.25</c:v>
                </c:pt>
                <c:pt idx="27953">
                  <c:v>-6.25</c:v>
                </c:pt>
                <c:pt idx="27954">
                  <c:v>-6.25</c:v>
                </c:pt>
                <c:pt idx="27955">
                  <c:v>-6.25</c:v>
                </c:pt>
                <c:pt idx="27956">
                  <c:v>-6.25</c:v>
                </c:pt>
                <c:pt idx="27957">
                  <c:v>-6.25</c:v>
                </c:pt>
                <c:pt idx="27958">
                  <c:v>-6.25</c:v>
                </c:pt>
                <c:pt idx="27959">
                  <c:v>-6.25</c:v>
                </c:pt>
                <c:pt idx="27960">
                  <c:v>-6.25</c:v>
                </c:pt>
                <c:pt idx="27961">
                  <c:v>-6.3120000000000003</c:v>
                </c:pt>
                <c:pt idx="27962">
                  <c:v>-6.3120000000000003</c:v>
                </c:pt>
                <c:pt idx="27963">
                  <c:v>-6.25</c:v>
                </c:pt>
                <c:pt idx="27964">
                  <c:v>-6.3120000000000003</c:v>
                </c:pt>
                <c:pt idx="27965">
                  <c:v>-6.25</c:v>
                </c:pt>
                <c:pt idx="27966">
                  <c:v>-6.25</c:v>
                </c:pt>
                <c:pt idx="27967">
                  <c:v>-6.3120000000000003</c:v>
                </c:pt>
                <c:pt idx="27968">
                  <c:v>-6.25</c:v>
                </c:pt>
                <c:pt idx="27969">
                  <c:v>-6.25</c:v>
                </c:pt>
                <c:pt idx="27970">
                  <c:v>-6.25</c:v>
                </c:pt>
                <c:pt idx="27971">
                  <c:v>-6.25</c:v>
                </c:pt>
                <c:pt idx="27972">
                  <c:v>-6.25</c:v>
                </c:pt>
                <c:pt idx="27973">
                  <c:v>-6.3120000000000003</c:v>
                </c:pt>
                <c:pt idx="27974">
                  <c:v>-6.3120000000000003</c:v>
                </c:pt>
                <c:pt idx="27975">
                  <c:v>-6.3120000000000003</c:v>
                </c:pt>
                <c:pt idx="27976">
                  <c:v>-6.3120000000000003</c:v>
                </c:pt>
                <c:pt idx="27977">
                  <c:v>-6.3120000000000003</c:v>
                </c:pt>
                <c:pt idx="27978">
                  <c:v>-6.3120000000000003</c:v>
                </c:pt>
                <c:pt idx="27979">
                  <c:v>-6.3120000000000003</c:v>
                </c:pt>
                <c:pt idx="27980">
                  <c:v>-6.3120000000000003</c:v>
                </c:pt>
                <c:pt idx="27981">
                  <c:v>-6.25</c:v>
                </c:pt>
                <c:pt idx="27982">
                  <c:v>-6.25</c:v>
                </c:pt>
                <c:pt idx="27983">
                  <c:v>-6.25</c:v>
                </c:pt>
                <c:pt idx="27984">
                  <c:v>-6.3120000000000003</c:v>
                </c:pt>
                <c:pt idx="27985">
                  <c:v>-6.25</c:v>
                </c:pt>
                <c:pt idx="27986">
                  <c:v>-6.25</c:v>
                </c:pt>
                <c:pt idx="27987">
                  <c:v>-6.25</c:v>
                </c:pt>
                <c:pt idx="27988">
                  <c:v>-6.1870000000000003</c:v>
                </c:pt>
                <c:pt idx="27989">
                  <c:v>-6.1870000000000003</c:v>
                </c:pt>
                <c:pt idx="27990">
                  <c:v>-6.1870000000000003</c:v>
                </c:pt>
                <c:pt idx="27991">
                  <c:v>-6.1870000000000003</c:v>
                </c:pt>
                <c:pt idx="27992">
                  <c:v>-6.1870000000000003</c:v>
                </c:pt>
                <c:pt idx="27993">
                  <c:v>-6.1870000000000003</c:v>
                </c:pt>
                <c:pt idx="27994">
                  <c:v>-6.25</c:v>
                </c:pt>
                <c:pt idx="27995">
                  <c:v>-6.25</c:v>
                </c:pt>
                <c:pt idx="27996">
                  <c:v>-6.25</c:v>
                </c:pt>
                <c:pt idx="27997">
                  <c:v>-6.3120000000000003</c:v>
                </c:pt>
                <c:pt idx="27998">
                  <c:v>-6.3120000000000003</c:v>
                </c:pt>
                <c:pt idx="27999">
                  <c:v>-6.3120000000000003</c:v>
                </c:pt>
                <c:pt idx="28000">
                  <c:v>-6.3120000000000003</c:v>
                </c:pt>
                <c:pt idx="28001">
                  <c:v>-6.25</c:v>
                </c:pt>
                <c:pt idx="28002">
                  <c:v>-6.3120000000000003</c:v>
                </c:pt>
                <c:pt idx="28003">
                  <c:v>-6.25</c:v>
                </c:pt>
                <c:pt idx="28004">
                  <c:v>-6.25</c:v>
                </c:pt>
                <c:pt idx="28005">
                  <c:v>-6.25</c:v>
                </c:pt>
                <c:pt idx="28006">
                  <c:v>-6.25</c:v>
                </c:pt>
                <c:pt idx="28007">
                  <c:v>-6.25</c:v>
                </c:pt>
                <c:pt idx="28008">
                  <c:v>-6.25</c:v>
                </c:pt>
                <c:pt idx="28009">
                  <c:v>-6.25</c:v>
                </c:pt>
                <c:pt idx="28010">
                  <c:v>-6.25</c:v>
                </c:pt>
                <c:pt idx="28011">
                  <c:v>-6.25</c:v>
                </c:pt>
                <c:pt idx="28012">
                  <c:v>-6.25</c:v>
                </c:pt>
                <c:pt idx="28013">
                  <c:v>-6.25</c:v>
                </c:pt>
                <c:pt idx="28014">
                  <c:v>-6.3120000000000003</c:v>
                </c:pt>
                <c:pt idx="28015">
                  <c:v>-6.3120000000000003</c:v>
                </c:pt>
                <c:pt idx="28016">
                  <c:v>-6.3120000000000003</c:v>
                </c:pt>
                <c:pt idx="28017">
                  <c:v>-6.3120000000000003</c:v>
                </c:pt>
                <c:pt idx="28018">
                  <c:v>-6.3120000000000003</c:v>
                </c:pt>
                <c:pt idx="28019">
                  <c:v>-6.3120000000000003</c:v>
                </c:pt>
                <c:pt idx="28020">
                  <c:v>-6.3120000000000003</c:v>
                </c:pt>
                <c:pt idx="28021">
                  <c:v>-6.3120000000000003</c:v>
                </c:pt>
                <c:pt idx="28022">
                  <c:v>-6.3120000000000003</c:v>
                </c:pt>
                <c:pt idx="28023">
                  <c:v>-6.3120000000000003</c:v>
                </c:pt>
                <c:pt idx="28024">
                  <c:v>-6.25</c:v>
                </c:pt>
                <c:pt idx="28025">
                  <c:v>-6.1870000000000003</c:v>
                </c:pt>
                <c:pt idx="28026">
                  <c:v>-6.1870000000000003</c:v>
                </c:pt>
                <c:pt idx="28027">
                  <c:v>-6.1870000000000003</c:v>
                </c:pt>
                <c:pt idx="28028">
                  <c:v>-6.125</c:v>
                </c:pt>
                <c:pt idx="28029">
                  <c:v>-6.0620000000000003</c:v>
                </c:pt>
                <c:pt idx="28030">
                  <c:v>-6</c:v>
                </c:pt>
                <c:pt idx="28031">
                  <c:v>-6</c:v>
                </c:pt>
                <c:pt idx="28032">
                  <c:v>-6</c:v>
                </c:pt>
                <c:pt idx="28033">
                  <c:v>-6</c:v>
                </c:pt>
                <c:pt idx="28034">
                  <c:v>-6</c:v>
                </c:pt>
                <c:pt idx="28035">
                  <c:v>-5.9370000000000003</c:v>
                </c:pt>
                <c:pt idx="28036">
                  <c:v>-5.875</c:v>
                </c:pt>
                <c:pt idx="28037">
                  <c:v>-5.875</c:v>
                </c:pt>
                <c:pt idx="28038">
                  <c:v>-5.875</c:v>
                </c:pt>
                <c:pt idx="28039">
                  <c:v>-5.875</c:v>
                </c:pt>
                <c:pt idx="28040">
                  <c:v>-5.875</c:v>
                </c:pt>
                <c:pt idx="28041">
                  <c:v>-5.875</c:v>
                </c:pt>
                <c:pt idx="28042">
                  <c:v>-5.8120000000000003</c:v>
                </c:pt>
                <c:pt idx="28043">
                  <c:v>-5.75</c:v>
                </c:pt>
                <c:pt idx="28044">
                  <c:v>-5.75</c:v>
                </c:pt>
                <c:pt idx="28045">
                  <c:v>-5.75</c:v>
                </c:pt>
                <c:pt idx="28046">
                  <c:v>-5.75</c:v>
                </c:pt>
                <c:pt idx="28047">
                  <c:v>-5.75</c:v>
                </c:pt>
                <c:pt idx="28048">
                  <c:v>-5.6870000000000003</c:v>
                </c:pt>
                <c:pt idx="28049">
                  <c:v>-5.625</c:v>
                </c:pt>
                <c:pt idx="28050">
                  <c:v>-5.625</c:v>
                </c:pt>
                <c:pt idx="28051">
                  <c:v>-5.625</c:v>
                </c:pt>
                <c:pt idx="28052">
                  <c:v>-5.5620000000000003</c:v>
                </c:pt>
                <c:pt idx="28053">
                  <c:v>-5.625</c:v>
                </c:pt>
                <c:pt idx="28054">
                  <c:v>-5.6870000000000003</c:v>
                </c:pt>
                <c:pt idx="28055">
                  <c:v>-5.6870000000000003</c:v>
                </c:pt>
                <c:pt idx="28056">
                  <c:v>-5.6870000000000003</c:v>
                </c:pt>
                <c:pt idx="28057">
                  <c:v>-5.6870000000000003</c:v>
                </c:pt>
                <c:pt idx="28058">
                  <c:v>-5.6870000000000003</c:v>
                </c:pt>
                <c:pt idx="28059">
                  <c:v>-5.6870000000000003</c:v>
                </c:pt>
                <c:pt idx="28060">
                  <c:v>-5.6870000000000003</c:v>
                </c:pt>
                <c:pt idx="28061">
                  <c:v>-5.6870000000000003</c:v>
                </c:pt>
                <c:pt idx="28062">
                  <c:v>-5.75</c:v>
                </c:pt>
                <c:pt idx="28063">
                  <c:v>-5.75</c:v>
                </c:pt>
                <c:pt idx="28064">
                  <c:v>-5.8120000000000003</c:v>
                </c:pt>
                <c:pt idx="28065">
                  <c:v>-5.8120000000000003</c:v>
                </c:pt>
                <c:pt idx="28066">
                  <c:v>-5.875</c:v>
                </c:pt>
                <c:pt idx="28067">
                  <c:v>-5.875</c:v>
                </c:pt>
                <c:pt idx="28068">
                  <c:v>-5.875</c:v>
                </c:pt>
                <c:pt idx="28069">
                  <c:v>-5.9370000000000003</c:v>
                </c:pt>
                <c:pt idx="28070">
                  <c:v>-5.9370000000000003</c:v>
                </c:pt>
                <c:pt idx="28071">
                  <c:v>-5.9370000000000003</c:v>
                </c:pt>
                <c:pt idx="28072">
                  <c:v>-5.9370000000000003</c:v>
                </c:pt>
                <c:pt idx="28073">
                  <c:v>-6</c:v>
                </c:pt>
                <c:pt idx="28074">
                  <c:v>-6</c:v>
                </c:pt>
                <c:pt idx="28075">
                  <c:v>-6</c:v>
                </c:pt>
                <c:pt idx="28076">
                  <c:v>-6.0620000000000003</c:v>
                </c:pt>
                <c:pt idx="28077">
                  <c:v>-6.0620000000000003</c:v>
                </c:pt>
                <c:pt idx="28078">
                  <c:v>-6.125</c:v>
                </c:pt>
                <c:pt idx="28079">
                  <c:v>-6.125</c:v>
                </c:pt>
                <c:pt idx="28080">
                  <c:v>-6.125</c:v>
                </c:pt>
                <c:pt idx="28081">
                  <c:v>-6.125</c:v>
                </c:pt>
                <c:pt idx="28082">
                  <c:v>-6.125</c:v>
                </c:pt>
                <c:pt idx="28083">
                  <c:v>-6.125</c:v>
                </c:pt>
                <c:pt idx="28084">
                  <c:v>-6.1870000000000003</c:v>
                </c:pt>
                <c:pt idx="28085">
                  <c:v>-6.1870000000000003</c:v>
                </c:pt>
                <c:pt idx="28086">
                  <c:v>-6.1870000000000003</c:v>
                </c:pt>
                <c:pt idx="28087">
                  <c:v>-6.1870000000000003</c:v>
                </c:pt>
                <c:pt idx="28088">
                  <c:v>-6.1870000000000003</c:v>
                </c:pt>
                <c:pt idx="28089">
                  <c:v>-6.1870000000000003</c:v>
                </c:pt>
                <c:pt idx="28090">
                  <c:v>-6.1870000000000003</c:v>
                </c:pt>
                <c:pt idx="28091">
                  <c:v>-6.1870000000000003</c:v>
                </c:pt>
                <c:pt idx="28092">
                  <c:v>-6.1870000000000003</c:v>
                </c:pt>
                <c:pt idx="28093">
                  <c:v>-6.1870000000000003</c:v>
                </c:pt>
                <c:pt idx="28094">
                  <c:v>-6.1870000000000003</c:v>
                </c:pt>
                <c:pt idx="28095">
                  <c:v>-6.1870000000000003</c:v>
                </c:pt>
                <c:pt idx="28096">
                  <c:v>-6.25</c:v>
                </c:pt>
                <c:pt idx="28097">
                  <c:v>-6.1870000000000003</c:v>
                </c:pt>
                <c:pt idx="28098">
                  <c:v>-6.1870000000000003</c:v>
                </c:pt>
                <c:pt idx="28099">
                  <c:v>-6.25</c:v>
                </c:pt>
                <c:pt idx="28100">
                  <c:v>-6.25</c:v>
                </c:pt>
                <c:pt idx="28101">
                  <c:v>-6.25</c:v>
                </c:pt>
                <c:pt idx="28102">
                  <c:v>-6.25</c:v>
                </c:pt>
                <c:pt idx="28103">
                  <c:v>-6.3120000000000003</c:v>
                </c:pt>
                <c:pt idx="28104">
                  <c:v>-6.3120000000000003</c:v>
                </c:pt>
                <c:pt idx="28105">
                  <c:v>-6.3120000000000003</c:v>
                </c:pt>
                <c:pt idx="28106">
                  <c:v>-6.3120000000000003</c:v>
                </c:pt>
                <c:pt idx="28107">
                  <c:v>-6.3120000000000003</c:v>
                </c:pt>
                <c:pt idx="28108">
                  <c:v>-6.3120000000000003</c:v>
                </c:pt>
                <c:pt idx="28109">
                  <c:v>-6.3120000000000003</c:v>
                </c:pt>
                <c:pt idx="28110">
                  <c:v>-6.3120000000000003</c:v>
                </c:pt>
                <c:pt idx="28111">
                  <c:v>-6.3120000000000003</c:v>
                </c:pt>
                <c:pt idx="28112">
                  <c:v>-6.3120000000000003</c:v>
                </c:pt>
                <c:pt idx="28113">
                  <c:v>-6.3120000000000003</c:v>
                </c:pt>
                <c:pt idx="28114">
                  <c:v>-6.3120000000000003</c:v>
                </c:pt>
                <c:pt idx="28115">
                  <c:v>-6.3120000000000003</c:v>
                </c:pt>
                <c:pt idx="28116">
                  <c:v>-6.3120000000000003</c:v>
                </c:pt>
                <c:pt idx="28117">
                  <c:v>-6.3120000000000003</c:v>
                </c:pt>
                <c:pt idx="28118">
                  <c:v>-6.3120000000000003</c:v>
                </c:pt>
                <c:pt idx="28119">
                  <c:v>-6.3120000000000003</c:v>
                </c:pt>
                <c:pt idx="28120">
                  <c:v>-6.3120000000000003</c:v>
                </c:pt>
                <c:pt idx="28121">
                  <c:v>-6.3120000000000003</c:v>
                </c:pt>
                <c:pt idx="28122">
                  <c:v>-6.3120000000000003</c:v>
                </c:pt>
                <c:pt idx="28123">
                  <c:v>-6.25</c:v>
                </c:pt>
                <c:pt idx="28124">
                  <c:v>-6.25</c:v>
                </c:pt>
                <c:pt idx="28125">
                  <c:v>-6.25</c:v>
                </c:pt>
                <c:pt idx="28126">
                  <c:v>-6.25</c:v>
                </c:pt>
                <c:pt idx="28127">
                  <c:v>-6.25</c:v>
                </c:pt>
                <c:pt idx="28128">
                  <c:v>-6.3120000000000003</c:v>
                </c:pt>
                <c:pt idx="28129">
                  <c:v>-6.25</c:v>
                </c:pt>
                <c:pt idx="28130">
                  <c:v>-6.25</c:v>
                </c:pt>
                <c:pt idx="28131">
                  <c:v>-6.25</c:v>
                </c:pt>
                <c:pt idx="28132">
                  <c:v>-6.25</c:v>
                </c:pt>
                <c:pt idx="28133">
                  <c:v>-6.25</c:v>
                </c:pt>
                <c:pt idx="28134">
                  <c:v>-6.25</c:v>
                </c:pt>
                <c:pt idx="28135">
                  <c:v>-6.1870000000000003</c:v>
                </c:pt>
                <c:pt idx="28136">
                  <c:v>-6.25</c:v>
                </c:pt>
                <c:pt idx="28137">
                  <c:v>-6.1870000000000003</c:v>
                </c:pt>
                <c:pt idx="28138">
                  <c:v>-6.1870000000000003</c:v>
                </c:pt>
                <c:pt idx="28139">
                  <c:v>-6.1870000000000003</c:v>
                </c:pt>
                <c:pt idx="28140">
                  <c:v>-6.1870000000000003</c:v>
                </c:pt>
                <c:pt idx="28141">
                  <c:v>-6.1870000000000003</c:v>
                </c:pt>
                <c:pt idx="28142">
                  <c:v>-6.1870000000000003</c:v>
                </c:pt>
                <c:pt idx="28143">
                  <c:v>-6.1870000000000003</c:v>
                </c:pt>
                <c:pt idx="28144">
                  <c:v>-6.1870000000000003</c:v>
                </c:pt>
                <c:pt idx="28145">
                  <c:v>-6.1870000000000003</c:v>
                </c:pt>
                <c:pt idx="28146">
                  <c:v>-6.1870000000000003</c:v>
                </c:pt>
                <c:pt idx="28147">
                  <c:v>-6.1870000000000003</c:v>
                </c:pt>
                <c:pt idx="28148">
                  <c:v>-6.25</c:v>
                </c:pt>
                <c:pt idx="28149">
                  <c:v>-6.25</c:v>
                </c:pt>
                <c:pt idx="28150">
                  <c:v>-6.3120000000000003</c:v>
                </c:pt>
                <c:pt idx="28151">
                  <c:v>-6.3120000000000003</c:v>
                </c:pt>
                <c:pt idx="28152">
                  <c:v>-6.3120000000000003</c:v>
                </c:pt>
                <c:pt idx="28153">
                  <c:v>-6.375</c:v>
                </c:pt>
                <c:pt idx="28154">
                  <c:v>-6.375</c:v>
                </c:pt>
                <c:pt idx="28155">
                  <c:v>-6.3120000000000003</c:v>
                </c:pt>
                <c:pt idx="28156">
                  <c:v>-6.3120000000000003</c:v>
                </c:pt>
                <c:pt idx="28157">
                  <c:v>-6.3120000000000003</c:v>
                </c:pt>
                <c:pt idx="28158">
                  <c:v>-6.3120000000000003</c:v>
                </c:pt>
                <c:pt idx="28159">
                  <c:v>-6.3120000000000003</c:v>
                </c:pt>
                <c:pt idx="28160">
                  <c:v>-6.3120000000000003</c:v>
                </c:pt>
                <c:pt idx="28161">
                  <c:v>-6.3120000000000003</c:v>
                </c:pt>
                <c:pt idx="28162">
                  <c:v>-6.25</c:v>
                </c:pt>
                <c:pt idx="28163">
                  <c:v>-6.25</c:v>
                </c:pt>
                <c:pt idx="28164">
                  <c:v>-6.25</c:v>
                </c:pt>
                <c:pt idx="28165">
                  <c:v>-6.25</c:v>
                </c:pt>
                <c:pt idx="28166">
                  <c:v>-6.25</c:v>
                </c:pt>
                <c:pt idx="28167">
                  <c:v>-6.25</c:v>
                </c:pt>
                <c:pt idx="28168">
                  <c:v>-6.25</c:v>
                </c:pt>
                <c:pt idx="28169">
                  <c:v>-6.3120000000000003</c:v>
                </c:pt>
                <c:pt idx="28170">
                  <c:v>-6.3120000000000003</c:v>
                </c:pt>
                <c:pt idx="28171">
                  <c:v>-6.3120000000000003</c:v>
                </c:pt>
                <c:pt idx="28172">
                  <c:v>-6.3120000000000003</c:v>
                </c:pt>
                <c:pt idx="28173">
                  <c:v>-6.375</c:v>
                </c:pt>
                <c:pt idx="28174">
                  <c:v>-6.3120000000000003</c:v>
                </c:pt>
                <c:pt idx="28175">
                  <c:v>-6.3120000000000003</c:v>
                </c:pt>
                <c:pt idx="28176">
                  <c:v>-6.3120000000000003</c:v>
                </c:pt>
                <c:pt idx="28177">
                  <c:v>-6.375</c:v>
                </c:pt>
                <c:pt idx="28178">
                  <c:v>-6.375</c:v>
                </c:pt>
                <c:pt idx="28179">
                  <c:v>-6.3120000000000003</c:v>
                </c:pt>
                <c:pt idx="28180">
                  <c:v>-6.3120000000000003</c:v>
                </c:pt>
                <c:pt idx="28181">
                  <c:v>-6.3120000000000003</c:v>
                </c:pt>
                <c:pt idx="28182">
                  <c:v>-6.3120000000000003</c:v>
                </c:pt>
                <c:pt idx="28183">
                  <c:v>-6.3120000000000003</c:v>
                </c:pt>
                <c:pt idx="28184">
                  <c:v>-6.3120000000000003</c:v>
                </c:pt>
                <c:pt idx="28185">
                  <c:v>-6.3120000000000003</c:v>
                </c:pt>
                <c:pt idx="28186">
                  <c:v>-6.3120000000000003</c:v>
                </c:pt>
                <c:pt idx="28187">
                  <c:v>-6.3120000000000003</c:v>
                </c:pt>
                <c:pt idx="28188">
                  <c:v>-6.3120000000000003</c:v>
                </c:pt>
                <c:pt idx="28189">
                  <c:v>-6.3120000000000003</c:v>
                </c:pt>
                <c:pt idx="28190">
                  <c:v>-6.3120000000000003</c:v>
                </c:pt>
                <c:pt idx="28191">
                  <c:v>-6.3120000000000003</c:v>
                </c:pt>
                <c:pt idx="28192">
                  <c:v>-6.3120000000000003</c:v>
                </c:pt>
                <c:pt idx="28193">
                  <c:v>-6.375</c:v>
                </c:pt>
                <c:pt idx="28194">
                  <c:v>-6.3120000000000003</c:v>
                </c:pt>
                <c:pt idx="28195">
                  <c:v>-6.3120000000000003</c:v>
                </c:pt>
                <c:pt idx="28196">
                  <c:v>-6.3120000000000003</c:v>
                </c:pt>
                <c:pt idx="28197">
                  <c:v>-6.25</c:v>
                </c:pt>
                <c:pt idx="28198">
                  <c:v>-6.25</c:v>
                </c:pt>
                <c:pt idx="28199">
                  <c:v>-6.3120000000000003</c:v>
                </c:pt>
                <c:pt idx="28200">
                  <c:v>-6.25</c:v>
                </c:pt>
                <c:pt idx="28201">
                  <c:v>-6.25</c:v>
                </c:pt>
                <c:pt idx="28202">
                  <c:v>-6.3120000000000003</c:v>
                </c:pt>
                <c:pt idx="28203">
                  <c:v>-6.3120000000000003</c:v>
                </c:pt>
                <c:pt idx="28204">
                  <c:v>-6.3120000000000003</c:v>
                </c:pt>
                <c:pt idx="28205">
                  <c:v>-6.3120000000000003</c:v>
                </c:pt>
                <c:pt idx="28206">
                  <c:v>-6.3120000000000003</c:v>
                </c:pt>
                <c:pt idx="28207">
                  <c:v>-6.3120000000000003</c:v>
                </c:pt>
                <c:pt idx="28208">
                  <c:v>-6.3120000000000003</c:v>
                </c:pt>
                <c:pt idx="28209">
                  <c:v>-6.3120000000000003</c:v>
                </c:pt>
                <c:pt idx="28210">
                  <c:v>-6.3120000000000003</c:v>
                </c:pt>
                <c:pt idx="28211">
                  <c:v>-6.3120000000000003</c:v>
                </c:pt>
                <c:pt idx="28212">
                  <c:v>-6.3120000000000003</c:v>
                </c:pt>
                <c:pt idx="28213">
                  <c:v>-6.3120000000000003</c:v>
                </c:pt>
                <c:pt idx="28214">
                  <c:v>-6.3120000000000003</c:v>
                </c:pt>
                <c:pt idx="28215">
                  <c:v>-6.25</c:v>
                </c:pt>
                <c:pt idx="28216">
                  <c:v>-6.3120000000000003</c:v>
                </c:pt>
                <c:pt idx="28217">
                  <c:v>-6.25</c:v>
                </c:pt>
                <c:pt idx="28218">
                  <c:v>-6.3120000000000003</c:v>
                </c:pt>
                <c:pt idx="28219">
                  <c:v>-6.25</c:v>
                </c:pt>
                <c:pt idx="28220">
                  <c:v>-6.25</c:v>
                </c:pt>
                <c:pt idx="28221">
                  <c:v>-6.25</c:v>
                </c:pt>
                <c:pt idx="28222">
                  <c:v>-6.3120000000000003</c:v>
                </c:pt>
                <c:pt idx="28223">
                  <c:v>-6.25</c:v>
                </c:pt>
                <c:pt idx="28224">
                  <c:v>-6.25</c:v>
                </c:pt>
                <c:pt idx="28225">
                  <c:v>-6.25</c:v>
                </c:pt>
                <c:pt idx="28226">
                  <c:v>-6.25</c:v>
                </c:pt>
                <c:pt idx="28227">
                  <c:v>-6.25</c:v>
                </c:pt>
                <c:pt idx="28228">
                  <c:v>-6.1870000000000003</c:v>
                </c:pt>
                <c:pt idx="28229">
                  <c:v>-6.25</c:v>
                </c:pt>
                <c:pt idx="28230">
                  <c:v>-6.25</c:v>
                </c:pt>
                <c:pt idx="28231">
                  <c:v>-6.1870000000000003</c:v>
                </c:pt>
                <c:pt idx="28232">
                  <c:v>-6.1870000000000003</c:v>
                </c:pt>
                <c:pt idx="28233">
                  <c:v>-6.1870000000000003</c:v>
                </c:pt>
                <c:pt idx="28234">
                  <c:v>-6.1870000000000003</c:v>
                </c:pt>
                <c:pt idx="28235">
                  <c:v>-6.1870000000000003</c:v>
                </c:pt>
                <c:pt idx="28236">
                  <c:v>-6.1870000000000003</c:v>
                </c:pt>
                <c:pt idx="28237">
                  <c:v>-6.1870000000000003</c:v>
                </c:pt>
                <c:pt idx="28238">
                  <c:v>-6.1870000000000003</c:v>
                </c:pt>
                <c:pt idx="28239">
                  <c:v>-6.1870000000000003</c:v>
                </c:pt>
                <c:pt idx="28240">
                  <c:v>-6.1870000000000003</c:v>
                </c:pt>
                <c:pt idx="28241">
                  <c:v>-6.125</c:v>
                </c:pt>
                <c:pt idx="28242">
                  <c:v>-6.125</c:v>
                </c:pt>
                <c:pt idx="28243">
                  <c:v>-6.125</c:v>
                </c:pt>
                <c:pt idx="28244">
                  <c:v>-6.125</c:v>
                </c:pt>
                <c:pt idx="28245">
                  <c:v>-6.0620000000000003</c:v>
                </c:pt>
                <c:pt idx="28246">
                  <c:v>-6.0620000000000003</c:v>
                </c:pt>
                <c:pt idx="28247">
                  <c:v>-6</c:v>
                </c:pt>
                <c:pt idx="28248">
                  <c:v>-5.9370000000000003</c:v>
                </c:pt>
                <c:pt idx="28249">
                  <c:v>-5.875</c:v>
                </c:pt>
                <c:pt idx="28250">
                  <c:v>-5.8120000000000003</c:v>
                </c:pt>
                <c:pt idx="28251">
                  <c:v>-5.75</c:v>
                </c:pt>
                <c:pt idx="28252">
                  <c:v>-5.75</c:v>
                </c:pt>
                <c:pt idx="28253">
                  <c:v>-5.6870000000000003</c:v>
                </c:pt>
                <c:pt idx="28254">
                  <c:v>-5.6870000000000003</c:v>
                </c:pt>
                <c:pt idx="28255">
                  <c:v>-5.6870000000000003</c:v>
                </c:pt>
                <c:pt idx="28256">
                  <c:v>-5.6870000000000003</c:v>
                </c:pt>
                <c:pt idx="28257">
                  <c:v>-5.6870000000000003</c:v>
                </c:pt>
                <c:pt idx="28258">
                  <c:v>-5.6870000000000003</c:v>
                </c:pt>
                <c:pt idx="28259">
                  <c:v>-5.6870000000000003</c:v>
                </c:pt>
                <c:pt idx="28260">
                  <c:v>-5.6870000000000003</c:v>
                </c:pt>
                <c:pt idx="28261">
                  <c:v>-5.6870000000000003</c:v>
                </c:pt>
                <c:pt idx="28262">
                  <c:v>-5.75</c:v>
                </c:pt>
                <c:pt idx="28263">
                  <c:v>-5.75</c:v>
                </c:pt>
                <c:pt idx="28264">
                  <c:v>-5.75</c:v>
                </c:pt>
                <c:pt idx="28265">
                  <c:v>-5.6870000000000003</c:v>
                </c:pt>
                <c:pt idx="28266">
                  <c:v>-5.6870000000000003</c:v>
                </c:pt>
                <c:pt idx="28267">
                  <c:v>-5.6870000000000003</c:v>
                </c:pt>
                <c:pt idx="28268">
                  <c:v>-5.6870000000000003</c:v>
                </c:pt>
                <c:pt idx="28269">
                  <c:v>-5.75</c:v>
                </c:pt>
                <c:pt idx="28270">
                  <c:v>-5.6870000000000003</c:v>
                </c:pt>
                <c:pt idx="28271">
                  <c:v>-5.75</c:v>
                </c:pt>
                <c:pt idx="28272">
                  <c:v>-5.6870000000000003</c:v>
                </c:pt>
                <c:pt idx="28273">
                  <c:v>-5.5620000000000003</c:v>
                </c:pt>
                <c:pt idx="28274">
                  <c:v>-5.5</c:v>
                </c:pt>
                <c:pt idx="28275">
                  <c:v>-5.4370000000000003</c:v>
                </c:pt>
                <c:pt idx="28276">
                  <c:v>-5.375</c:v>
                </c:pt>
                <c:pt idx="28277">
                  <c:v>-5.375</c:v>
                </c:pt>
                <c:pt idx="28278">
                  <c:v>-5.375</c:v>
                </c:pt>
                <c:pt idx="28279">
                  <c:v>-5.375</c:v>
                </c:pt>
                <c:pt idx="28280">
                  <c:v>-5.375</c:v>
                </c:pt>
                <c:pt idx="28281">
                  <c:v>-5.4370000000000003</c:v>
                </c:pt>
                <c:pt idx="28282">
                  <c:v>-5.5</c:v>
                </c:pt>
                <c:pt idx="28283">
                  <c:v>-5.5</c:v>
                </c:pt>
                <c:pt idx="28284">
                  <c:v>-5.5620000000000003</c:v>
                </c:pt>
                <c:pt idx="28285">
                  <c:v>-5.5620000000000003</c:v>
                </c:pt>
                <c:pt idx="28286">
                  <c:v>-5.5620000000000003</c:v>
                </c:pt>
                <c:pt idx="28287">
                  <c:v>-5.625</c:v>
                </c:pt>
                <c:pt idx="28288">
                  <c:v>-5.625</c:v>
                </c:pt>
                <c:pt idx="28289">
                  <c:v>-5.625</c:v>
                </c:pt>
                <c:pt idx="28290">
                  <c:v>-5.6870000000000003</c:v>
                </c:pt>
                <c:pt idx="28291">
                  <c:v>-5.75</c:v>
                </c:pt>
                <c:pt idx="28292">
                  <c:v>-5.75</c:v>
                </c:pt>
                <c:pt idx="28293">
                  <c:v>-5.75</c:v>
                </c:pt>
                <c:pt idx="28294">
                  <c:v>-5.8120000000000003</c:v>
                </c:pt>
                <c:pt idx="28295">
                  <c:v>-5.8120000000000003</c:v>
                </c:pt>
                <c:pt idx="28296">
                  <c:v>-5.875</c:v>
                </c:pt>
                <c:pt idx="28297">
                  <c:v>-5.875</c:v>
                </c:pt>
                <c:pt idx="28298">
                  <c:v>-5.875</c:v>
                </c:pt>
                <c:pt idx="28299">
                  <c:v>-5.875</c:v>
                </c:pt>
                <c:pt idx="28300">
                  <c:v>-5.9370000000000003</c:v>
                </c:pt>
                <c:pt idx="28301">
                  <c:v>-5.9370000000000003</c:v>
                </c:pt>
                <c:pt idx="28302">
                  <c:v>-5.9370000000000003</c:v>
                </c:pt>
                <c:pt idx="28303">
                  <c:v>-6</c:v>
                </c:pt>
                <c:pt idx="28304">
                  <c:v>-6</c:v>
                </c:pt>
                <c:pt idx="28305">
                  <c:v>-6</c:v>
                </c:pt>
                <c:pt idx="28306">
                  <c:v>-6</c:v>
                </c:pt>
                <c:pt idx="28307">
                  <c:v>-6</c:v>
                </c:pt>
                <c:pt idx="28308">
                  <c:v>-6.0620000000000003</c:v>
                </c:pt>
                <c:pt idx="28309">
                  <c:v>-6.0620000000000003</c:v>
                </c:pt>
                <c:pt idx="28310">
                  <c:v>-6.0620000000000003</c:v>
                </c:pt>
                <c:pt idx="28311">
                  <c:v>-6.125</c:v>
                </c:pt>
                <c:pt idx="28312">
                  <c:v>-6.125</c:v>
                </c:pt>
                <c:pt idx="28313">
                  <c:v>-6.0620000000000003</c:v>
                </c:pt>
                <c:pt idx="28314">
                  <c:v>-6.125</c:v>
                </c:pt>
                <c:pt idx="28315">
                  <c:v>-6.125</c:v>
                </c:pt>
                <c:pt idx="28316">
                  <c:v>-6.125</c:v>
                </c:pt>
                <c:pt idx="28317">
                  <c:v>-6.125</c:v>
                </c:pt>
                <c:pt idx="28318">
                  <c:v>-6.1870000000000003</c:v>
                </c:pt>
                <c:pt idx="28319">
                  <c:v>-6.1870000000000003</c:v>
                </c:pt>
                <c:pt idx="28320">
                  <c:v>-6.1870000000000003</c:v>
                </c:pt>
                <c:pt idx="28321">
                  <c:v>-6.1870000000000003</c:v>
                </c:pt>
                <c:pt idx="28322">
                  <c:v>-6.1870000000000003</c:v>
                </c:pt>
                <c:pt idx="28323">
                  <c:v>-6.1870000000000003</c:v>
                </c:pt>
                <c:pt idx="28324">
                  <c:v>-6.1870000000000003</c:v>
                </c:pt>
                <c:pt idx="28325">
                  <c:v>-6.1870000000000003</c:v>
                </c:pt>
                <c:pt idx="28326">
                  <c:v>-6.25</c:v>
                </c:pt>
                <c:pt idx="28327">
                  <c:v>-6.1870000000000003</c:v>
                </c:pt>
                <c:pt idx="28328">
                  <c:v>-6.25</c:v>
                </c:pt>
                <c:pt idx="28329">
                  <c:v>-6.25</c:v>
                </c:pt>
                <c:pt idx="28330">
                  <c:v>-6.1870000000000003</c:v>
                </c:pt>
                <c:pt idx="28331">
                  <c:v>-6.1870000000000003</c:v>
                </c:pt>
                <c:pt idx="28332">
                  <c:v>-6.1870000000000003</c:v>
                </c:pt>
                <c:pt idx="28333">
                  <c:v>-6.1870000000000003</c:v>
                </c:pt>
                <c:pt idx="28334">
                  <c:v>-6.1870000000000003</c:v>
                </c:pt>
                <c:pt idx="28335">
                  <c:v>-6.1870000000000003</c:v>
                </c:pt>
                <c:pt idx="28336">
                  <c:v>-6.1870000000000003</c:v>
                </c:pt>
                <c:pt idx="28337">
                  <c:v>-6.1870000000000003</c:v>
                </c:pt>
                <c:pt idx="28338">
                  <c:v>-6.1870000000000003</c:v>
                </c:pt>
                <c:pt idx="28339">
                  <c:v>-6.1870000000000003</c:v>
                </c:pt>
                <c:pt idx="28340">
                  <c:v>-6.1870000000000003</c:v>
                </c:pt>
                <c:pt idx="28341">
                  <c:v>-6.25</c:v>
                </c:pt>
                <c:pt idx="28342">
                  <c:v>-6.25</c:v>
                </c:pt>
                <c:pt idx="28343">
                  <c:v>-6.25</c:v>
                </c:pt>
                <c:pt idx="28344">
                  <c:v>-6.1870000000000003</c:v>
                </c:pt>
                <c:pt idx="28345">
                  <c:v>-6.25</c:v>
                </c:pt>
                <c:pt idx="28346">
                  <c:v>-6.25</c:v>
                </c:pt>
                <c:pt idx="28347">
                  <c:v>-6.1870000000000003</c:v>
                </c:pt>
                <c:pt idx="28348">
                  <c:v>-6.1870000000000003</c:v>
                </c:pt>
                <c:pt idx="28349">
                  <c:v>-6.25</c:v>
                </c:pt>
                <c:pt idx="28350">
                  <c:v>-6.1870000000000003</c:v>
                </c:pt>
                <c:pt idx="28351">
                  <c:v>-6.1870000000000003</c:v>
                </c:pt>
                <c:pt idx="28352">
                  <c:v>-6.1870000000000003</c:v>
                </c:pt>
                <c:pt idx="28353">
                  <c:v>-6.1870000000000003</c:v>
                </c:pt>
                <c:pt idx="28354">
                  <c:v>-6.1870000000000003</c:v>
                </c:pt>
                <c:pt idx="28355">
                  <c:v>-6.1870000000000003</c:v>
                </c:pt>
                <c:pt idx="28356">
                  <c:v>-6.1870000000000003</c:v>
                </c:pt>
                <c:pt idx="28357">
                  <c:v>-6.1870000000000003</c:v>
                </c:pt>
                <c:pt idx="28358">
                  <c:v>-6.1870000000000003</c:v>
                </c:pt>
                <c:pt idx="28359">
                  <c:v>-6.1870000000000003</c:v>
                </c:pt>
                <c:pt idx="28360">
                  <c:v>-6.1870000000000003</c:v>
                </c:pt>
                <c:pt idx="28361">
                  <c:v>-6.1870000000000003</c:v>
                </c:pt>
                <c:pt idx="28362">
                  <c:v>-6.1870000000000003</c:v>
                </c:pt>
                <c:pt idx="28363">
                  <c:v>-6.1870000000000003</c:v>
                </c:pt>
                <c:pt idx="28364">
                  <c:v>-6.1870000000000003</c:v>
                </c:pt>
                <c:pt idx="28365">
                  <c:v>-6.1870000000000003</c:v>
                </c:pt>
                <c:pt idx="28366">
                  <c:v>-6.1870000000000003</c:v>
                </c:pt>
                <c:pt idx="28367">
                  <c:v>-6.25</c:v>
                </c:pt>
                <c:pt idx="28368">
                  <c:v>-6.25</c:v>
                </c:pt>
                <c:pt idx="28369">
                  <c:v>-6.25</c:v>
                </c:pt>
                <c:pt idx="28370">
                  <c:v>-6.25</c:v>
                </c:pt>
                <c:pt idx="28371">
                  <c:v>-6.25</c:v>
                </c:pt>
                <c:pt idx="28372">
                  <c:v>-6.25</c:v>
                </c:pt>
                <c:pt idx="28373">
                  <c:v>-6.25</c:v>
                </c:pt>
                <c:pt idx="28374">
                  <c:v>-6.25</c:v>
                </c:pt>
                <c:pt idx="28375">
                  <c:v>-6.25</c:v>
                </c:pt>
                <c:pt idx="28376">
                  <c:v>-6.25</c:v>
                </c:pt>
                <c:pt idx="28377">
                  <c:v>-6.25</c:v>
                </c:pt>
                <c:pt idx="28378">
                  <c:v>-6.25</c:v>
                </c:pt>
                <c:pt idx="28379">
                  <c:v>-6.25</c:v>
                </c:pt>
                <c:pt idx="28380">
                  <c:v>-6.25</c:v>
                </c:pt>
                <c:pt idx="28381">
                  <c:v>-6.25</c:v>
                </c:pt>
                <c:pt idx="28382">
                  <c:v>-6.1870000000000003</c:v>
                </c:pt>
                <c:pt idx="28383">
                  <c:v>-6.25</c:v>
                </c:pt>
                <c:pt idx="28384">
                  <c:v>-6.1870000000000003</c:v>
                </c:pt>
                <c:pt idx="28385">
                  <c:v>-6.1870000000000003</c:v>
                </c:pt>
                <c:pt idx="28386">
                  <c:v>-6.1870000000000003</c:v>
                </c:pt>
                <c:pt idx="28387">
                  <c:v>-6.1870000000000003</c:v>
                </c:pt>
                <c:pt idx="28388">
                  <c:v>-6.1870000000000003</c:v>
                </c:pt>
                <c:pt idx="28389">
                  <c:v>-6.1870000000000003</c:v>
                </c:pt>
                <c:pt idx="28390">
                  <c:v>-6.1870000000000003</c:v>
                </c:pt>
                <c:pt idx="28391">
                  <c:v>-6.1870000000000003</c:v>
                </c:pt>
                <c:pt idx="28392">
                  <c:v>-6.125</c:v>
                </c:pt>
                <c:pt idx="28393">
                  <c:v>-6.125</c:v>
                </c:pt>
                <c:pt idx="28394">
                  <c:v>-6.125</c:v>
                </c:pt>
                <c:pt idx="28395">
                  <c:v>-6.125</c:v>
                </c:pt>
                <c:pt idx="28396">
                  <c:v>-6.125</c:v>
                </c:pt>
                <c:pt idx="28397">
                  <c:v>-6.125</c:v>
                </c:pt>
                <c:pt idx="28398">
                  <c:v>-6.125</c:v>
                </c:pt>
                <c:pt idx="28399">
                  <c:v>-6.125</c:v>
                </c:pt>
                <c:pt idx="28400">
                  <c:v>-6.125</c:v>
                </c:pt>
                <c:pt idx="28401">
                  <c:v>-6.0620000000000003</c:v>
                </c:pt>
                <c:pt idx="28402">
                  <c:v>-6.125</c:v>
                </c:pt>
                <c:pt idx="28403">
                  <c:v>-6.0620000000000003</c:v>
                </c:pt>
                <c:pt idx="28404">
                  <c:v>-6.0620000000000003</c:v>
                </c:pt>
                <c:pt idx="28405">
                  <c:v>-6.125</c:v>
                </c:pt>
                <c:pt idx="28406">
                  <c:v>-6.125</c:v>
                </c:pt>
                <c:pt idx="28407">
                  <c:v>-6.125</c:v>
                </c:pt>
                <c:pt idx="28408">
                  <c:v>-6.125</c:v>
                </c:pt>
                <c:pt idx="28409">
                  <c:v>-6.125</c:v>
                </c:pt>
                <c:pt idx="28410">
                  <c:v>-6.1870000000000003</c:v>
                </c:pt>
                <c:pt idx="28411">
                  <c:v>-6.1870000000000003</c:v>
                </c:pt>
                <c:pt idx="28412">
                  <c:v>-6.1870000000000003</c:v>
                </c:pt>
                <c:pt idx="28413">
                  <c:v>-6.1870000000000003</c:v>
                </c:pt>
                <c:pt idx="28414">
                  <c:v>-6.1870000000000003</c:v>
                </c:pt>
                <c:pt idx="28415">
                  <c:v>-6.1870000000000003</c:v>
                </c:pt>
                <c:pt idx="28416">
                  <c:v>-6.1870000000000003</c:v>
                </c:pt>
                <c:pt idx="28417">
                  <c:v>-6.1870000000000003</c:v>
                </c:pt>
                <c:pt idx="28418">
                  <c:v>-6.1870000000000003</c:v>
                </c:pt>
                <c:pt idx="28419">
                  <c:v>-6.1870000000000003</c:v>
                </c:pt>
                <c:pt idx="28420">
                  <c:v>-6.1870000000000003</c:v>
                </c:pt>
                <c:pt idx="28421">
                  <c:v>-6.1870000000000003</c:v>
                </c:pt>
                <c:pt idx="28422">
                  <c:v>-6.125</c:v>
                </c:pt>
                <c:pt idx="28423">
                  <c:v>-6.125</c:v>
                </c:pt>
                <c:pt idx="28424">
                  <c:v>-6.1870000000000003</c:v>
                </c:pt>
                <c:pt idx="28425">
                  <c:v>-6.1870000000000003</c:v>
                </c:pt>
                <c:pt idx="28426">
                  <c:v>-6.1870000000000003</c:v>
                </c:pt>
                <c:pt idx="28427">
                  <c:v>-6.1870000000000003</c:v>
                </c:pt>
                <c:pt idx="28428">
                  <c:v>-6.1870000000000003</c:v>
                </c:pt>
                <c:pt idx="28429">
                  <c:v>-6.1870000000000003</c:v>
                </c:pt>
                <c:pt idx="28430">
                  <c:v>-6.1870000000000003</c:v>
                </c:pt>
                <c:pt idx="28431">
                  <c:v>-6.1870000000000003</c:v>
                </c:pt>
                <c:pt idx="28432">
                  <c:v>-6.1870000000000003</c:v>
                </c:pt>
                <c:pt idx="28433">
                  <c:v>-6.125</c:v>
                </c:pt>
                <c:pt idx="28434">
                  <c:v>-6.125</c:v>
                </c:pt>
                <c:pt idx="28435">
                  <c:v>-6.125</c:v>
                </c:pt>
                <c:pt idx="28436">
                  <c:v>-6.0620000000000003</c:v>
                </c:pt>
                <c:pt idx="28437">
                  <c:v>-6</c:v>
                </c:pt>
                <c:pt idx="28438">
                  <c:v>-6</c:v>
                </c:pt>
                <c:pt idx="28439">
                  <c:v>-5.9370000000000003</c:v>
                </c:pt>
                <c:pt idx="28440">
                  <c:v>-5.875</c:v>
                </c:pt>
                <c:pt idx="28441">
                  <c:v>-5.875</c:v>
                </c:pt>
                <c:pt idx="28442">
                  <c:v>-5.875</c:v>
                </c:pt>
                <c:pt idx="28443">
                  <c:v>-5.875</c:v>
                </c:pt>
                <c:pt idx="28444">
                  <c:v>-5.875</c:v>
                </c:pt>
                <c:pt idx="28445">
                  <c:v>-5.8120000000000003</c:v>
                </c:pt>
                <c:pt idx="28446">
                  <c:v>-5.75</c:v>
                </c:pt>
                <c:pt idx="28447">
                  <c:v>-5.6870000000000003</c:v>
                </c:pt>
                <c:pt idx="28448">
                  <c:v>-5.625</c:v>
                </c:pt>
                <c:pt idx="28449">
                  <c:v>-5.5620000000000003</c:v>
                </c:pt>
                <c:pt idx="28450">
                  <c:v>-5.5620000000000003</c:v>
                </c:pt>
                <c:pt idx="28451">
                  <c:v>-5.5620000000000003</c:v>
                </c:pt>
                <c:pt idx="28452">
                  <c:v>-5.625</c:v>
                </c:pt>
                <c:pt idx="28453">
                  <c:v>-5.6870000000000003</c:v>
                </c:pt>
                <c:pt idx="28454">
                  <c:v>-5.6870000000000003</c:v>
                </c:pt>
                <c:pt idx="28455">
                  <c:v>-5.75</c:v>
                </c:pt>
                <c:pt idx="28456">
                  <c:v>-5.6870000000000003</c:v>
                </c:pt>
                <c:pt idx="28457">
                  <c:v>-5.6870000000000003</c:v>
                </c:pt>
                <c:pt idx="28458">
                  <c:v>-5.6870000000000003</c:v>
                </c:pt>
                <c:pt idx="28459">
                  <c:v>-5.6870000000000003</c:v>
                </c:pt>
                <c:pt idx="28460">
                  <c:v>-5.625</c:v>
                </c:pt>
                <c:pt idx="28461">
                  <c:v>-5.625</c:v>
                </c:pt>
                <c:pt idx="28462">
                  <c:v>-5.5620000000000003</c:v>
                </c:pt>
                <c:pt idx="28463">
                  <c:v>-5.5620000000000003</c:v>
                </c:pt>
                <c:pt idx="28464">
                  <c:v>-5.5620000000000003</c:v>
                </c:pt>
                <c:pt idx="28465">
                  <c:v>-5.5</c:v>
                </c:pt>
                <c:pt idx="28466">
                  <c:v>-5.5620000000000003</c:v>
                </c:pt>
                <c:pt idx="28467">
                  <c:v>-5.6870000000000003</c:v>
                </c:pt>
                <c:pt idx="28468">
                  <c:v>-5.75</c:v>
                </c:pt>
                <c:pt idx="28469">
                  <c:v>-5.6870000000000003</c:v>
                </c:pt>
                <c:pt idx="28470">
                  <c:v>-5.8120000000000003</c:v>
                </c:pt>
                <c:pt idx="28471">
                  <c:v>-5.8120000000000003</c:v>
                </c:pt>
                <c:pt idx="28472">
                  <c:v>-5.875</c:v>
                </c:pt>
                <c:pt idx="28473">
                  <c:v>-5.6870000000000003</c:v>
                </c:pt>
                <c:pt idx="28474">
                  <c:v>-5.75</c:v>
                </c:pt>
                <c:pt idx="28475">
                  <c:v>-5.8120000000000003</c:v>
                </c:pt>
                <c:pt idx="28476">
                  <c:v>-5.6870000000000003</c:v>
                </c:pt>
                <c:pt idx="28477">
                  <c:v>-5.6870000000000003</c:v>
                </c:pt>
                <c:pt idx="28478">
                  <c:v>-5.6870000000000003</c:v>
                </c:pt>
                <c:pt idx="28479">
                  <c:v>-5.6870000000000003</c:v>
                </c:pt>
                <c:pt idx="28480">
                  <c:v>-5.625</c:v>
                </c:pt>
                <c:pt idx="28481">
                  <c:v>-5.625</c:v>
                </c:pt>
                <c:pt idx="28482">
                  <c:v>-5.5</c:v>
                </c:pt>
                <c:pt idx="28483">
                  <c:v>-5.4370000000000003</c:v>
                </c:pt>
                <c:pt idx="28484">
                  <c:v>-5.4370000000000003</c:v>
                </c:pt>
                <c:pt idx="28485">
                  <c:v>-5.4370000000000003</c:v>
                </c:pt>
                <c:pt idx="28486">
                  <c:v>-5.5</c:v>
                </c:pt>
                <c:pt idx="28487">
                  <c:v>-5.4370000000000003</c:v>
                </c:pt>
                <c:pt idx="28488">
                  <c:v>-5.4370000000000003</c:v>
                </c:pt>
                <c:pt idx="28489">
                  <c:v>-5.375</c:v>
                </c:pt>
                <c:pt idx="28490">
                  <c:v>-5.375</c:v>
                </c:pt>
                <c:pt idx="28491">
                  <c:v>-5.4370000000000003</c:v>
                </c:pt>
                <c:pt idx="28492">
                  <c:v>-5.4370000000000003</c:v>
                </c:pt>
                <c:pt idx="28493">
                  <c:v>-5.4370000000000003</c:v>
                </c:pt>
                <c:pt idx="28494">
                  <c:v>-5.4370000000000003</c:v>
                </c:pt>
                <c:pt idx="28495">
                  <c:v>-5.5</c:v>
                </c:pt>
                <c:pt idx="28496">
                  <c:v>-5.5</c:v>
                </c:pt>
                <c:pt idx="28497">
                  <c:v>-5.5620000000000003</c:v>
                </c:pt>
                <c:pt idx="28498">
                  <c:v>-5.5620000000000003</c:v>
                </c:pt>
                <c:pt idx="28499">
                  <c:v>-5.5620000000000003</c:v>
                </c:pt>
                <c:pt idx="28500">
                  <c:v>-5.625</c:v>
                </c:pt>
                <c:pt idx="28501">
                  <c:v>-5.6870000000000003</c:v>
                </c:pt>
                <c:pt idx="28502">
                  <c:v>-5.6870000000000003</c:v>
                </c:pt>
                <c:pt idx="28503">
                  <c:v>-5.75</c:v>
                </c:pt>
                <c:pt idx="28504">
                  <c:v>-5.75</c:v>
                </c:pt>
                <c:pt idx="28505">
                  <c:v>-5.75</c:v>
                </c:pt>
                <c:pt idx="28506">
                  <c:v>-5.75</c:v>
                </c:pt>
                <c:pt idx="28507">
                  <c:v>-5.75</c:v>
                </c:pt>
                <c:pt idx="28508">
                  <c:v>-5.8120000000000003</c:v>
                </c:pt>
                <c:pt idx="28509">
                  <c:v>-5.8120000000000003</c:v>
                </c:pt>
                <c:pt idx="28510">
                  <c:v>-5.8120000000000003</c:v>
                </c:pt>
                <c:pt idx="28511">
                  <c:v>-5.8120000000000003</c:v>
                </c:pt>
                <c:pt idx="28512">
                  <c:v>-5.8120000000000003</c:v>
                </c:pt>
                <c:pt idx="28513">
                  <c:v>-5.8120000000000003</c:v>
                </c:pt>
                <c:pt idx="28514">
                  <c:v>-5.8120000000000003</c:v>
                </c:pt>
                <c:pt idx="28515">
                  <c:v>-5.875</c:v>
                </c:pt>
                <c:pt idx="28516">
                  <c:v>-5.875</c:v>
                </c:pt>
                <c:pt idx="28517">
                  <c:v>-5.875</c:v>
                </c:pt>
                <c:pt idx="28518">
                  <c:v>-5.875</c:v>
                </c:pt>
                <c:pt idx="28519">
                  <c:v>-5.9370000000000003</c:v>
                </c:pt>
                <c:pt idx="28520">
                  <c:v>-5.9370000000000003</c:v>
                </c:pt>
                <c:pt idx="28521">
                  <c:v>-5.9370000000000003</c:v>
                </c:pt>
                <c:pt idx="28522">
                  <c:v>-5.9370000000000003</c:v>
                </c:pt>
                <c:pt idx="28523">
                  <c:v>-5.9370000000000003</c:v>
                </c:pt>
                <c:pt idx="28524">
                  <c:v>-5.9370000000000003</c:v>
                </c:pt>
                <c:pt idx="28525">
                  <c:v>-5.9370000000000003</c:v>
                </c:pt>
                <c:pt idx="28526">
                  <c:v>-6</c:v>
                </c:pt>
                <c:pt idx="28527">
                  <c:v>-6</c:v>
                </c:pt>
                <c:pt idx="28528">
                  <c:v>-6.0620000000000003</c:v>
                </c:pt>
                <c:pt idx="28529">
                  <c:v>-6.0620000000000003</c:v>
                </c:pt>
                <c:pt idx="28530">
                  <c:v>-6.0620000000000003</c:v>
                </c:pt>
                <c:pt idx="28531">
                  <c:v>-6.0620000000000003</c:v>
                </c:pt>
                <c:pt idx="28532">
                  <c:v>-6.125</c:v>
                </c:pt>
                <c:pt idx="28533">
                  <c:v>-6.125</c:v>
                </c:pt>
                <c:pt idx="28534">
                  <c:v>-6.0620000000000003</c:v>
                </c:pt>
                <c:pt idx="28535">
                  <c:v>-6.125</c:v>
                </c:pt>
                <c:pt idx="28536">
                  <c:v>-6.125</c:v>
                </c:pt>
                <c:pt idx="28537">
                  <c:v>-6.125</c:v>
                </c:pt>
                <c:pt idx="28538">
                  <c:v>-6.125</c:v>
                </c:pt>
                <c:pt idx="28539">
                  <c:v>-6.125</c:v>
                </c:pt>
                <c:pt idx="28540">
                  <c:v>-6.125</c:v>
                </c:pt>
                <c:pt idx="28541">
                  <c:v>-6.125</c:v>
                </c:pt>
                <c:pt idx="28542">
                  <c:v>-6.125</c:v>
                </c:pt>
                <c:pt idx="28543">
                  <c:v>-6.125</c:v>
                </c:pt>
                <c:pt idx="28544">
                  <c:v>-6.125</c:v>
                </c:pt>
                <c:pt idx="28545">
                  <c:v>-6.125</c:v>
                </c:pt>
                <c:pt idx="28546">
                  <c:v>-6.0620000000000003</c:v>
                </c:pt>
                <c:pt idx="28547">
                  <c:v>-6.0620000000000003</c:v>
                </c:pt>
                <c:pt idx="28548">
                  <c:v>-6.125</c:v>
                </c:pt>
                <c:pt idx="28549">
                  <c:v>-6.0620000000000003</c:v>
                </c:pt>
                <c:pt idx="28550">
                  <c:v>-6.125</c:v>
                </c:pt>
                <c:pt idx="28551">
                  <c:v>-6.125</c:v>
                </c:pt>
                <c:pt idx="28552">
                  <c:v>-6.125</c:v>
                </c:pt>
                <c:pt idx="28553">
                  <c:v>-6.0620000000000003</c:v>
                </c:pt>
                <c:pt idx="28554">
                  <c:v>-6.0620000000000003</c:v>
                </c:pt>
                <c:pt idx="28555">
                  <c:v>-6.0620000000000003</c:v>
                </c:pt>
                <c:pt idx="28556">
                  <c:v>-6.0620000000000003</c:v>
                </c:pt>
                <c:pt idx="28557">
                  <c:v>-6.0620000000000003</c:v>
                </c:pt>
                <c:pt idx="28558">
                  <c:v>-6</c:v>
                </c:pt>
                <c:pt idx="28559">
                  <c:v>-5.9370000000000003</c:v>
                </c:pt>
                <c:pt idx="28560">
                  <c:v>-5.9370000000000003</c:v>
                </c:pt>
                <c:pt idx="28561">
                  <c:v>-5.875</c:v>
                </c:pt>
                <c:pt idx="28562">
                  <c:v>-5.8120000000000003</c:v>
                </c:pt>
                <c:pt idx="28563">
                  <c:v>-5.8120000000000003</c:v>
                </c:pt>
                <c:pt idx="28564">
                  <c:v>-5.8120000000000003</c:v>
                </c:pt>
                <c:pt idx="28565">
                  <c:v>-5.75</c:v>
                </c:pt>
                <c:pt idx="28566">
                  <c:v>-5.75</c:v>
                </c:pt>
                <c:pt idx="28567">
                  <c:v>-5.6870000000000003</c:v>
                </c:pt>
                <c:pt idx="28568">
                  <c:v>-5.75</c:v>
                </c:pt>
                <c:pt idx="28569">
                  <c:v>-5.6870000000000003</c:v>
                </c:pt>
                <c:pt idx="28570">
                  <c:v>-5.6870000000000003</c:v>
                </c:pt>
                <c:pt idx="28571">
                  <c:v>-5.6870000000000003</c:v>
                </c:pt>
                <c:pt idx="28572">
                  <c:v>-5.6870000000000003</c:v>
                </c:pt>
                <c:pt idx="28573">
                  <c:v>-5.6870000000000003</c:v>
                </c:pt>
                <c:pt idx="28574">
                  <c:v>-5.6870000000000003</c:v>
                </c:pt>
                <c:pt idx="28575">
                  <c:v>-5.6870000000000003</c:v>
                </c:pt>
                <c:pt idx="28576">
                  <c:v>-5.625</c:v>
                </c:pt>
                <c:pt idx="28577">
                  <c:v>-5.625</c:v>
                </c:pt>
                <c:pt idx="28578">
                  <c:v>-5.5620000000000003</c:v>
                </c:pt>
                <c:pt idx="28579">
                  <c:v>-5.5620000000000003</c:v>
                </c:pt>
                <c:pt idx="28580">
                  <c:v>-5.5620000000000003</c:v>
                </c:pt>
                <c:pt idx="28581">
                  <c:v>-5.5</c:v>
                </c:pt>
                <c:pt idx="28582">
                  <c:v>-5.5</c:v>
                </c:pt>
                <c:pt idx="28583">
                  <c:v>-5.4370000000000003</c:v>
                </c:pt>
                <c:pt idx="28584">
                  <c:v>-5.4370000000000003</c:v>
                </c:pt>
                <c:pt idx="28585">
                  <c:v>-5.4370000000000003</c:v>
                </c:pt>
                <c:pt idx="28586">
                  <c:v>-5.375</c:v>
                </c:pt>
                <c:pt idx="28587">
                  <c:v>-5.375</c:v>
                </c:pt>
                <c:pt idx="28588">
                  <c:v>-5.3120000000000003</c:v>
                </c:pt>
                <c:pt idx="28589">
                  <c:v>-5.3120000000000003</c:v>
                </c:pt>
                <c:pt idx="28590">
                  <c:v>-5.3120000000000003</c:v>
                </c:pt>
                <c:pt idx="28591">
                  <c:v>-5.3120000000000003</c:v>
                </c:pt>
                <c:pt idx="28592">
                  <c:v>-5.25</c:v>
                </c:pt>
                <c:pt idx="28593">
                  <c:v>-5.25</c:v>
                </c:pt>
                <c:pt idx="28594">
                  <c:v>-5.1870000000000003</c:v>
                </c:pt>
                <c:pt idx="28595">
                  <c:v>-5.1870000000000003</c:v>
                </c:pt>
                <c:pt idx="28596">
                  <c:v>-5.1870000000000003</c:v>
                </c:pt>
                <c:pt idx="28597">
                  <c:v>-5.1870000000000003</c:v>
                </c:pt>
                <c:pt idx="28598">
                  <c:v>-5.125</c:v>
                </c:pt>
                <c:pt idx="28599">
                  <c:v>-5.1870000000000003</c:v>
                </c:pt>
                <c:pt idx="28600">
                  <c:v>-5.125</c:v>
                </c:pt>
                <c:pt idx="28601">
                  <c:v>-5.125</c:v>
                </c:pt>
                <c:pt idx="28602">
                  <c:v>-5.1870000000000003</c:v>
                </c:pt>
                <c:pt idx="28603">
                  <c:v>-5.125</c:v>
                </c:pt>
                <c:pt idx="28604">
                  <c:v>-5.125</c:v>
                </c:pt>
                <c:pt idx="28605">
                  <c:v>-5.125</c:v>
                </c:pt>
                <c:pt idx="28606">
                  <c:v>-5.125</c:v>
                </c:pt>
                <c:pt idx="28607">
                  <c:v>-5.125</c:v>
                </c:pt>
                <c:pt idx="28608">
                  <c:v>-5.125</c:v>
                </c:pt>
                <c:pt idx="28609">
                  <c:v>-5.125</c:v>
                </c:pt>
                <c:pt idx="28610">
                  <c:v>-5.125</c:v>
                </c:pt>
                <c:pt idx="28611">
                  <c:v>-5.0620000000000003</c:v>
                </c:pt>
                <c:pt idx="28612">
                  <c:v>-5.0620000000000003</c:v>
                </c:pt>
                <c:pt idx="28613">
                  <c:v>-5.0620000000000003</c:v>
                </c:pt>
                <c:pt idx="28614">
                  <c:v>-5.0620000000000003</c:v>
                </c:pt>
                <c:pt idx="28615">
                  <c:v>-5.0620000000000003</c:v>
                </c:pt>
                <c:pt idx="28616">
                  <c:v>-5.0620000000000003</c:v>
                </c:pt>
                <c:pt idx="28617">
                  <c:v>-5.0620000000000003</c:v>
                </c:pt>
                <c:pt idx="28618">
                  <c:v>-5.0620000000000003</c:v>
                </c:pt>
                <c:pt idx="28619">
                  <c:v>-5.0620000000000003</c:v>
                </c:pt>
                <c:pt idx="28620">
                  <c:v>-5.0620000000000003</c:v>
                </c:pt>
                <c:pt idx="28621">
                  <c:v>-5.0620000000000003</c:v>
                </c:pt>
                <c:pt idx="28622">
                  <c:v>-5.0620000000000003</c:v>
                </c:pt>
                <c:pt idx="28623">
                  <c:v>-5</c:v>
                </c:pt>
                <c:pt idx="28624">
                  <c:v>-5.0620000000000003</c:v>
                </c:pt>
                <c:pt idx="28625">
                  <c:v>-5.0620000000000003</c:v>
                </c:pt>
                <c:pt idx="28626">
                  <c:v>-5.0620000000000003</c:v>
                </c:pt>
                <c:pt idx="28627">
                  <c:v>-5.0620000000000003</c:v>
                </c:pt>
                <c:pt idx="28628">
                  <c:v>-5.0620000000000003</c:v>
                </c:pt>
                <c:pt idx="28629">
                  <c:v>-5.0620000000000003</c:v>
                </c:pt>
                <c:pt idx="28630">
                  <c:v>-5.0620000000000003</c:v>
                </c:pt>
                <c:pt idx="28631">
                  <c:v>-5.0620000000000003</c:v>
                </c:pt>
                <c:pt idx="28632">
                  <c:v>-5.0620000000000003</c:v>
                </c:pt>
                <c:pt idx="28633">
                  <c:v>-5.0620000000000003</c:v>
                </c:pt>
                <c:pt idx="28634">
                  <c:v>-5.125</c:v>
                </c:pt>
                <c:pt idx="28635">
                  <c:v>-5.125</c:v>
                </c:pt>
                <c:pt idx="28636">
                  <c:v>-5.0620000000000003</c:v>
                </c:pt>
                <c:pt idx="28637">
                  <c:v>-5.0620000000000003</c:v>
                </c:pt>
                <c:pt idx="28638">
                  <c:v>-5.125</c:v>
                </c:pt>
                <c:pt idx="28639">
                  <c:v>-5.125</c:v>
                </c:pt>
                <c:pt idx="28640">
                  <c:v>-5.125</c:v>
                </c:pt>
                <c:pt idx="28641">
                  <c:v>-5.125</c:v>
                </c:pt>
                <c:pt idx="28642">
                  <c:v>-5.125</c:v>
                </c:pt>
                <c:pt idx="28643">
                  <c:v>-5.125</c:v>
                </c:pt>
                <c:pt idx="28644">
                  <c:v>-5.1870000000000003</c:v>
                </c:pt>
                <c:pt idx="28645">
                  <c:v>-5.1870000000000003</c:v>
                </c:pt>
                <c:pt idx="28646">
                  <c:v>-5.1870000000000003</c:v>
                </c:pt>
                <c:pt idx="28647">
                  <c:v>-5.1870000000000003</c:v>
                </c:pt>
                <c:pt idx="28648">
                  <c:v>-5.1870000000000003</c:v>
                </c:pt>
                <c:pt idx="28649">
                  <c:v>-5.1870000000000003</c:v>
                </c:pt>
                <c:pt idx="28650">
                  <c:v>-5.1870000000000003</c:v>
                </c:pt>
                <c:pt idx="28651">
                  <c:v>-5.1870000000000003</c:v>
                </c:pt>
                <c:pt idx="28652">
                  <c:v>-5.1870000000000003</c:v>
                </c:pt>
                <c:pt idx="28653">
                  <c:v>-5.25</c:v>
                </c:pt>
                <c:pt idx="28654">
                  <c:v>-5.25</c:v>
                </c:pt>
                <c:pt idx="28655">
                  <c:v>-5.25</c:v>
                </c:pt>
                <c:pt idx="28656">
                  <c:v>-5.25</c:v>
                </c:pt>
                <c:pt idx="28657">
                  <c:v>-5.25</c:v>
                </c:pt>
                <c:pt idx="28658">
                  <c:v>-5.25</c:v>
                </c:pt>
                <c:pt idx="28659">
                  <c:v>-5.25</c:v>
                </c:pt>
                <c:pt idx="28660">
                  <c:v>-5.25</c:v>
                </c:pt>
                <c:pt idx="28661">
                  <c:v>-5.25</c:v>
                </c:pt>
                <c:pt idx="28662">
                  <c:v>-5.25</c:v>
                </c:pt>
                <c:pt idx="28663">
                  <c:v>-5.25</c:v>
                </c:pt>
                <c:pt idx="28664">
                  <c:v>-5.25</c:v>
                </c:pt>
                <c:pt idx="28665">
                  <c:v>-5.25</c:v>
                </c:pt>
                <c:pt idx="28666">
                  <c:v>-5.25</c:v>
                </c:pt>
                <c:pt idx="28667">
                  <c:v>-5.25</c:v>
                </c:pt>
                <c:pt idx="28668">
                  <c:v>-5.25</c:v>
                </c:pt>
                <c:pt idx="28669">
                  <c:v>-5.25</c:v>
                </c:pt>
                <c:pt idx="28670">
                  <c:v>-5.25</c:v>
                </c:pt>
                <c:pt idx="28671">
                  <c:v>-5.25</c:v>
                </c:pt>
                <c:pt idx="28672">
                  <c:v>-5.25</c:v>
                </c:pt>
                <c:pt idx="28673">
                  <c:v>-5.25</c:v>
                </c:pt>
                <c:pt idx="28674">
                  <c:v>-5.25</c:v>
                </c:pt>
                <c:pt idx="28675">
                  <c:v>-5.25</c:v>
                </c:pt>
                <c:pt idx="28676">
                  <c:v>-5.25</c:v>
                </c:pt>
                <c:pt idx="28677">
                  <c:v>-5.25</c:v>
                </c:pt>
                <c:pt idx="28678">
                  <c:v>-5.25</c:v>
                </c:pt>
                <c:pt idx="28679">
                  <c:v>-5.1870000000000003</c:v>
                </c:pt>
                <c:pt idx="28680">
                  <c:v>-5.1870000000000003</c:v>
                </c:pt>
                <c:pt idx="28681">
                  <c:v>-5.25</c:v>
                </c:pt>
                <c:pt idx="28682">
                  <c:v>-5.1870000000000003</c:v>
                </c:pt>
                <c:pt idx="28683">
                  <c:v>-5.1870000000000003</c:v>
                </c:pt>
                <c:pt idx="28684">
                  <c:v>-5.1870000000000003</c:v>
                </c:pt>
                <c:pt idx="28685">
                  <c:v>-5.1870000000000003</c:v>
                </c:pt>
                <c:pt idx="28686">
                  <c:v>-5.1870000000000003</c:v>
                </c:pt>
                <c:pt idx="28687">
                  <c:v>-5.1870000000000003</c:v>
                </c:pt>
                <c:pt idx="28688">
                  <c:v>-5.1870000000000003</c:v>
                </c:pt>
                <c:pt idx="28689">
                  <c:v>-5.1870000000000003</c:v>
                </c:pt>
                <c:pt idx="28690">
                  <c:v>-5.1870000000000003</c:v>
                </c:pt>
                <c:pt idx="28691">
                  <c:v>-5.1870000000000003</c:v>
                </c:pt>
                <c:pt idx="28692">
                  <c:v>-5.1870000000000003</c:v>
                </c:pt>
                <c:pt idx="28693">
                  <c:v>-5.1870000000000003</c:v>
                </c:pt>
                <c:pt idx="28694">
                  <c:v>-5.125</c:v>
                </c:pt>
                <c:pt idx="28695">
                  <c:v>-5.125</c:v>
                </c:pt>
                <c:pt idx="28696">
                  <c:v>-5.0620000000000003</c:v>
                </c:pt>
                <c:pt idx="28697">
                  <c:v>-5.0620000000000003</c:v>
                </c:pt>
                <c:pt idx="28698">
                  <c:v>-5.125</c:v>
                </c:pt>
                <c:pt idx="28699">
                  <c:v>-5.0620000000000003</c:v>
                </c:pt>
                <c:pt idx="28700">
                  <c:v>-5.0620000000000003</c:v>
                </c:pt>
                <c:pt idx="28701">
                  <c:v>-5.0620000000000003</c:v>
                </c:pt>
                <c:pt idx="28702">
                  <c:v>-5.0620000000000003</c:v>
                </c:pt>
                <c:pt idx="28703">
                  <c:v>-5.0620000000000003</c:v>
                </c:pt>
                <c:pt idx="28704">
                  <c:v>-5.0620000000000003</c:v>
                </c:pt>
                <c:pt idx="28705">
                  <c:v>-5.0620000000000003</c:v>
                </c:pt>
                <c:pt idx="28706">
                  <c:v>-5.125</c:v>
                </c:pt>
                <c:pt idx="28707">
                  <c:v>-5.0620000000000003</c:v>
                </c:pt>
                <c:pt idx="28708">
                  <c:v>-5.0620000000000003</c:v>
                </c:pt>
                <c:pt idx="28709">
                  <c:v>-5.0620000000000003</c:v>
                </c:pt>
                <c:pt idx="28710">
                  <c:v>-5.0620000000000003</c:v>
                </c:pt>
                <c:pt idx="28711">
                  <c:v>-5.0620000000000003</c:v>
                </c:pt>
                <c:pt idx="28712">
                  <c:v>-5.0620000000000003</c:v>
                </c:pt>
                <c:pt idx="28713">
                  <c:v>-5.0620000000000003</c:v>
                </c:pt>
                <c:pt idx="28714">
                  <c:v>-5.0620000000000003</c:v>
                </c:pt>
                <c:pt idx="28715">
                  <c:v>-5.0620000000000003</c:v>
                </c:pt>
                <c:pt idx="28716">
                  <c:v>-5.0620000000000003</c:v>
                </c:pt>
                <c:pt idx="28717">
                  <c:v>-5.0620000000000003</c:v>
                </c:pt>
                <c:pt idx="28718">
                  <c:v>-5.0620000000000003</c:v>
                </c:pt>
                <c:pt idx="28719">
                  <c:v>-5.0620000000000003</c:v>
                </c:pt>
                <c:pt idx="28720">
                  <c:v>-5.0620000000000003</c:v>
                </c:pt>
                <c:pt idx="28721">
                  <c:v>-5.0620000000000003</c:v>
                </c:pt>
                <c:pt idx="28722">
                  <c:v>-5.0620000000000003</c:v>
                </c:pt>
                <c:pt idx="28723">
                  <c:v>-5</c:v>
                </c:pt>
                <c:pt idx="28724">
                  <c:v>-5.0620000000000003</c:v>
                </c:pt>
                <c:pt idx="28725">
                  <c:v>-5.0620000000000003</c:v>
                </c:pt>
                <c:pt idx="28726">
                  <c:v>-5.0620000000000003</c:v>
                </c:pt>
                <c:pt idx="28727">
                  <c:v>-5.0620000000000003</c:v>
                </c:pt>
                <c:pt idx="28728">
                  <c:v>-5</c:v>
                </c:pt>
                <c:pt idx="28729">
                  <c:v>-5</c:v>
                </c:pt>
                <c:pt idx="28730">
                  <c:v>-5</c:v>
                </c:pt>
                <c:pt idx="28731">
                  <c:v>-5</c:v>
                </c:pt>
                <c:pt idx="28732">
                  <c:v>-5</c:v>
                </c:pt>
                <c:pt idx="28733">
                  <c:v>-5</c:v>
                </c:pt>
                <c:pt idx="28734">
                  <c:v>-5</c:v>
                </c:pt>
                <c:pt idx="28735">
                  <c:v>-5</c:v>
                </c:pt>
                <c:pt idx="28736">
                  <c:v>-5</c:v>
                </c:pt>
                <c:pt idx="28737">
                  <c:v>-5</c:v>
                </c:pt>
                <c:pt idx="28738">
                  <c:v>-5</c:v>
                </c:pt>
                <c:pt idx="28739">
                  <c:v>-5</c:v>
                </c:pt>
                <c:pt idx="28740">
                  <c:v>-5</c:v>
                </c:pt>
                <c:pt idx="28741">
                  <c:v>-5</c:v>
                </c:pt>
                <c:pt idx="28742">
                  <c:v>-5</c:v>
                </c:pt>
                <c:pt idx="28743">
                  <c:v>-5</c:v>
                </c:pt>
                <c:pt idx="28744">
                  <c:v>-5</c:v>
                </c:pt>
                <c:pt idx="28745">
                  <c:v>-5</c:v>
                </c:pt>
                <c:pt idx="28746">
                  <c:v>-5</c:v>
                </c:pt>
                <c:pt idx="28747">
                  <c:v>-5</c:v>
                </c:pt>
                <c:pt idx="28748">
                  <c:v>-5</c:v>
                </c:pt>
                <c:pt idx="28749">
                  <c:v>-5</c:v>
                </c:pt>
                <c:pt idx="28750">
                  <c:v>-5</c:v>
                </c:pt>
                <c:pt idx="28751">
                  <c:v>-5</c:v>
                </c:pt>
                <c:pt idx="28752">
                  <c:v>-5</c:v>
                </c:pt>
                <c:pt idx="28753">
                  <c:v>-4.9370000000000003</c:v>
                </c:pt>
                <c:pt idx="28754">
                  <c:v>-5</c:v>
                </c:pt>
                <c:pt idx="28755">
                  <c:v>-5</c:v>
                </c:pt>
                <c:pt idx="28756">
                  <c:v>-5</c:v>
                </c:pt>
                <c:pt idx="28757">
                  <c:v>-5</c:v>
                </c:pt>
                <c:pt idx="28758">
                  <c:v>-5</c:v>
                </c:pt>
                <c:pt idx="28759">
                  <c:v>-5</c:v>
                </c:pt>
                <c:pt idx="28760">
                  <c:v>-4.9370000000000003</c:v>
                </c:pt>
                <c:pt idx="28761">
                  <c:v>-4.9370000000000003</c:v>
                </c:pt>
                <c:pt idx="28762">
                  <c:v>-5</c:v>
                </c:pt>
                <c:pt idx="28763">
                  <c:v>-4.9370000000000003</c:v>
                </c:pt>
                <c:pt idx="28764">
                  <c:v>-4.9370000000000003</c:v>
                </c:pt>
                <c:pt idx="28765">
                  <c:v>-4.9370000000000003</c:v>
                </c:pt>
                <c:pt idx="28766">
                  <c:v>-4.9370000000000003</c:v>
                </c:pt>
                <c:pt idx="28767">
                  <c:v>-4.9370000000000003</c:v>
                </c:pt>
                <c:pt idx="28768">
                  <c:v>-4.9370000000000003</c:v>
                </c:pt>
                <c:pt idx="28769">
                  <c:v>-4.9370000000000003</c:v>
                </c:pt>
                <c:pt idx="28770">
                  <c:v>-4.9370000000000003</c:v>
                </c:pt>
                <c:pt idx="28771">
                  <c:v>-4.9370000000000003</c:v>
                </c:pt>
                <c:pt idx="28772">
                  <c:v>-4.9370000000000003</c:v>
                </c:pt>
                <c:pt idx="28773">
                  <c:v>-4.9370000000000003</c:v>
                </c:pt>
                <c:pt idx="28774">
                  <c:v>-4.9370000000000003</c:v>
                </c:pt>
                <c:pt idx="28775">
                  <c:v>-4.9370000000000003</c:v>
                </c:pt>
                <c:pt idx="28776">
                  <c:v>-4.9370000000000003</c:v>
                </c:pt>
                <c:pt idx="28777">
                  <c:v>-4.9370000000000003</c:v>
                </c:pt>
                <c:pt idx="28778">
                  <c:v>-4.9370000000000003</c:v>
                </c:pt>
                <c:pt idx="28779">
                  <c:v>-4.9370000000000003</c:v>
                </c:pt>
                <c:pt idx="28780">
                  <c:v>-4.9370000000000003</c:v>
                </c:pt>
                <c:pt idx="28781">
                  <c:v>-4.9370000000000003</c:v>
                </c:pt>
                <c:pt idx="28782">
                  <c:v>-4.9370000000000003</c:v>
                </c:pt>
                <c:pt idx="28783">
                  <c:v>-4.9370000000000003</c:v>
                </c:pt>
                <c:pt idx="28784">
                  <c:v>-4.9370000000000003</c:v>
                </c:pt>
                <c:pt idx="28785">
                  <c:v>-4.9370000000000003</c:v>
                </c:pt>
                <c:pt idx="28786">
                  <c:v>-4.875</c:v>
                </c:pt>
                <c:pt idx="28787">
                  <c:v>-4.875</c:v>
                </c:pt>
                <c:pt idx="28788">
                  <c:v>-4.875</c:v>
                </c:pt>
                <c:pt idx="28789">
                  <c:v>-4.875</c:v>
                </c:pt>
                <c:pt idx="28790">
                  <c:v>-4.9370000000000003</c:v>
                </c:pt>
                <c:pt idx="28791">
                  <c:v>-4.875</c:v>
                </c:pt>
                <c:pt idx="28792">
                  <c:v>-4.875</c:v>
                </c:pt>
                <c:pt idx="28793">
                  <c:v>-4.875</c:v>
                </c:pt>
                <c:pt idx="28794">
                  <c:v>-4.875</c:v>
                </c:pt>
                <c:pt idx="28795">
                  <c:v>-4.9370000000000003</c:v>
                </c:pt>
                <c:pt idx="28796">
                  <c:v>-4.875</c:v>
                </c:pt>
                <c:pt idx="28797">
                  <c:v>-4.875</c:v>
                </c:pt>
                <c:pt idx="28798">
                  <c:v>-4.9370000000000003</c:v>
                </c:pt>
                <c:pt idx="28799">
                  <c:v>-4.875</c:v>
                </c:pt>
                <c:pt idx="28800">
                  <c:v>-4.9370000000000003</c:v>
                </c:pt>
                <c:pt idx="28801">
                  <c:v>-4.875</c:v>
                </c:pt>
                <c:pt idx="28802">
                  <c:v>-4.875</c:v>
                </c:pt>
                <c:pt idx="28803">
                  <c:v>-4.875</c:v>
                </c:pt>
                <c:pt idx="28804">
                  <c:v>-4.875</c:v>
                </c:pt>
                <c:pt idx="28805">
                  <c:v>-4.875</c:v>
                </c:pt>
                <c:pt idx="28806">
                  <c:v>-4.875</c:v>
                </c:pt>
                <c:pt idx="28807">
                  <c:v>-4.875</c:v>
                </c:pt>
                <c:pt idx="28808">
                  <c:v>-4.875</c:v>
                </c:pt>
                <c:pt idx="28809">
                  <c:v>-4.875</c:v>
                </c:pt>
                <c:pt idx="28810">
                  <c:v>-4.875</c:v>
                </c:pt>
                <c:pt idx="28811">
                  <c:v>-4.875</c:v>
                </c:pt>
                <c:pt idx="28812">
                  <c:v>-4.875</c:v>
                </c:pt>
                <c:pt idx="28813">
                  <c:v>-4.875</c:v>
                </c:pt>
                <c:pt idx="28814">
                  <c:v>-4.875</c:v>
                </c:pt>
                <c:pt idx="28815">
                  <c:v>-4.875</c:v>
                </c:pt>
                <c:pt idx="28816">
                  <c:v>-4.875</c:v>
                </c:pt>
                <c:pt idx="28817">
                  <c:v>-4.875</c:v>
                </c:pt>
                <c:pt idx="28818">
                  <c:v>-4.875</c:v>
                </c:pt>
                <c:pt idx="28819">
                  <c:v>-4.875</c:v>
                </c:pt>
                <c:pt idx="28820">
                  <c:v>-4.875</c:v>
                </c:pt>
                <c:pt idx="28821">
                  <c:v>-4.875</c:v>
                </c:pt>
                <c:pt idx="28822">
                  <c:v>-4.875</c:v>
                </c:pt>
                <c:pt idx="28823">
                  <c:v>-4.875</c:v>
                </c:pt>
                <c:pt idx="28824">
                  <c:v>-4.8120000000000003</c:v>
                </c:pt>
                <c:pt idx="28825">
                  <c:v>-4.875</c:v>
                </c:pt>
                <c:pt idx="28826">
                  <c:v>-4.875</c:v>
                </c:pt>
                <c:pt idx="28827">
                  <c:v>-4.8120000000000003</c:v>
                </c:pt>
                <c:pt idx="28828">
                  <c:v>-4.8120000000000003</c:v>
                </c:pt>
                <c:pt idx="28829">
                  <c:v>-4.8120000000000003</c:v>
                </c:pt>
                <c:pt idx="28830">
                  <c:v>-4.875</c:v>
                </c:pt>
                <c:pt idx="28831">
                  <c:v>-4.8120000000000003</c:v>
                </c:pt>
                <c:pt idx="28832">
                  <c:v>-4.8120000000000003</c:v>
                </c:pt>
                <c:pt idx="28833">
                  <c:v>-4.875</c:v>
                </c:pt>
                <c:pt idx="28834">
                  <c:v>-4.8120000000000003</c:v>
                </c:pt>
                <c:pt idx="28835">
                  <c:v>-4.8120000000000003</c:v>
                </c:pt>
                <c:pt idx="28836">
                  <c:v>-4.8120000000000003</c:v>
                </c:pt>
                <c:pt idx="28837">
                  <c:v>-4.8120000000000003</c:v>
                </c:pt>
                <c:pt idx="28838">
                  <c:v>-4.8120000000000003</c:v>
                </c:pt>
                <c:pt idx="28839">
                  <c:v>-4.8120000000000003</c:v>
                </c:pt>
                <c:pt idx="28840">
                  <c:v>-4.8120000000000003</c:v>
                </c:pt>
                <c:pt idx="28841">
                  <c:v>-4.8120000000000003</c:v>
                </c:pt>
                <c:pt idx="28842">
                  <c:v>-4.8120000000000003</c:v>
                </c:pt>
                <c:pt idx="28843">
                  <c:v>-4.8120000000000003</c:v>
                </c:pt>
                <c:pt idx="28844">
                  <c:v>-4.8120000000000003</c:v>
                </c:pt>
                <c:pt idx="28845">
                  <c:v>-4.8120000000000003</c:v>
                </c:pt>
                <c:pt idx="28846">
                  <c:v>-4.8120000000000003</c:v>
                </c:pt>
                <c:pt idx="28847">
                  <c:v>-4.8120000000000003</c:v>
                </c:pt>
                <c:pt idx="28848">
                  <c:v>-4.8120000000000003</c:v>
                </c:pt>
                <c:pt idx="28849">
                  <c:v>-4.8120000000000003</c:v>
                </c:pt>
                <c:pt idx="28850">
                  <c:v>-4.8120000000000003</c:v>
                </c:pt>
                <c:pt idx="28851">
                  <c:v>-4.8120000000000003</c:v>
                </c:pt>
                <c:pt idx="28852">
                  <c:v>-4.8120000000000003</c:v>
                </c:pt>
                <c:pt idx="28853">
                  <c:v>-4.8120000000000003</c:v>
                </c:pt>
                <c:pt idx="28854">
                  <c:v>-4.8120000000000003</c:v>
                </c:pt>
                <c:pt idx="28855">
                  <c:v>-4.8120000000000003</c:v>
                </c:pt>
                <c:pt idx="28856">
                  <c:v>-4.8120000000000003</c:v>
                </c:pt>
                <c:pt idx="28857">
                  <c:v>-4.8120000000000003</c:v>
                </c:pt>
                <c:pt idx="28858">
                  <c:v>-4.8120000000000003</c:v>
                </c:pt>
                <c:pt idx="28859">
                  <c:v>-4.8120000000000003</c:v>
                </c:pt>
                <c:pt idx="28860">
                  <c:v>-4.75</c:v>
                </c:pt>
                <c:pt idx="28861">
                  <c:v>-4.75</c:v>
                </c:pt>
                <c:pt idx="28862">
                  <c:v>-4.8120000000000003</c:v>
                </c:pt>
                <c:pt idx="28863">
                  <c:v>-4.75</c:v>
                </c:pt>
                <c:pt idx="28864">
                  <c:v>-4.75</c:v>
                </c:pt>
                <c:pt idx="28865">
                  <c:v>-4.75</c:v>
                </c:pt>
                <c:pt idx="28866">
                  <c:v>-4.75</c:v>
                </c:pt>
                <c:pt idx="28867">
                  <c:v>-4.8120000000000003</c:v>
                </c:pt>
                <c:pt idx="28868">
                  <c:v>-4.75</c:v>
                </c:pt>
                <c:pt idx="28869">
                  <c:v>-4.75</c:v>
                </c:pt>
                <c:pt idx="28870">
                  <c:v>-4.75</c:v>
                </c:pt>
                <c:pt idx="28871">
                  <c:v>-4.75</c:v>
                </c:pt>
                <c:pt idx="28872">
                  <c:v>-4.75</c:v>
                </c:pt>
                <c:pt idx="28873">
                  <c:v>-4.75</c:v>
                </c:pt>
                <c:pt idx="28874">
                  <c:v>-4.75</c:v>
                </c:pt>
                <c:pt idx="28875">
                  <c:v>-4.6870000000000003</c:v>
                </c:pt>
                <c:pt idx="28876">
                  <c:v>-4.75</c:v>
                </c:pt>
                <c:pt idx="28877">
                  <c:v>-4.75</c:v>
                </c:pt>
                <c:pt idx="28878">
                  <c:v>-4.6870000000000003</c:v>
                </c:pt>
                <c:pt idx="28879">
                  <c:v>-4.6870000000000003</c:v>
                </c:pt>
                <c:pt idx="28880">
                  <c:v>-4.6870000000000003</c:v>
                </c:pt>
                <c:pt idx="28881">
                  <c:v>-4.6870000000000003</c:v>
                </c:pt>
                <c:pt idx="28882">
                  <c:v>-4.6870000000000003</c:v>
                </c:pt>
                <c:pt idx="28883">
                  <c:v>-4.6870000000000003</c:v>
                </c:pt>
                <c:pt idx="28884">
                  <c:v>-4.6870000000000003</c:v>
                </c:pt>
                <c:pt idx="28885">
                  <c:v>-4.625</c:v>
                </c:pt>
                <c:pt idx="28886">
                  <c:v>-4.625</c:v>
                </c:pt>
                <c:pt idx="28887">
                  <c:v>-4.625</c:v>
                </c:pt>
                <c:pt idx="28888">
                  <c:v>-4.625</c:v>
                </c:pt>
                <c:pt idx="28889">
                  <c:v>-4.625</c:v>
                </c:pt>
                <c:pt idx="28890">
                  <c:v>-4.6870000000000003</c:v>
                </c:pt>
                <c:pt idx="28891">
                  <c:v>-4.625</c:v>
                </c:pt>
                <c:pt idx="28892">
                  <c:v>-4.625</c:v>
                </c:pt>
                <c:pt idx="28893">
                  <c:v>-4.625</c:v>
                </c:pt>
                <c:pt idx="28894">
                  <c:v>-4.6870000000000003</c:v>
                </c:pt>
                <c:pt idx="28895">
                  <c:v>-4.625</c:v>
                </c:pt>
                <c:pt idx="28896">
                  <c:v>-4.625</c:v>
                </c:pt>
                <c:pt idx="28897">
                  <c:v>-4.6870000000000003</c:v>
                </c:pt>
                <c:pt idx="28898">
                  <c:v>-4.625</c:v>
                </c:pt>
                <c:pt idx="28899">
                  <c:v>-4.625</c:v>
                </c:pt>
                <c:pt idx="28900">
                  <c:v>-4.625</c:v>
                </c:pt>
                <c:pt idx="28901">
                  <c:v>-4.625</c:v>
                </c:pt>
                <c:pt idx="28902">
                  <c:v>-4.625</c:v>
                </c:pt>
                <c:pt idx="28903">
                  <c:v>-4.625</c:v>
                </c:pt>
                <c:pt idx="28904">
                  <c:v>-4.625</c:v>
                </c:pt>
                <c:pt idx="28905">
                  <c:v>-4.625</c:v>
                </c:pt>
                <c:pt idx="28906">
                  <c:v>-4.625</c:v>
                </c:pt>
                <c:pt idx="28907">
                  <c:v>-4.625</c:v>
                </c:pt>
                <c:pt idx="28908">
                  <c:v>-4.625</c:v>
                </c:pt>
                <c:pt idx="28909">
                  <c:v>-4.625</c:v>
                </c:pt>
                <c:pt idx="28910">
                  <c:v>-4.625</c:v>
                </c:pt>
                <c:pt idx="28911">
                  <c:v>-4.625</c:v>
                </c:pt>
                <c:pt idx="28912">
                  <c:v>-4.625</c:v>
                </c:pt>
                <c:pt idx="28913">
                  <c:v>-4.625</c:v>
                </c:pt>
                <c:pt idx="28914">
                  <c:v>-4.625</c:v>
                </c:pt>
                <c:pt idx="28915">
                  <c:v>-4.625</c:v>
                </c:pt>
                <c:pt idx="28916">
                  <c:v>-4.625</c:v>
                </c:pt>
                <c:pt idx="28917">
                  <c:v>-4.625</c:v>
                </c:pt>
                <c:pt idx="28918">
                  <c:v>-4.625</c:v>
                </c:pt>
                <c:pt idx="28919">
                  <c:v>-4.625</c:v>
                </c:pt>
                <c:pt idx="28920">
                  <c:v>-4.625</c:v>
                </c:pt>
                <c:pt idx="28921">
                  <c:v>-4.5620000000000003</c:v>
                </c:pt>
                <c:pt idx="28922">
                  <c:v>-4.5620000000000003</c:v>
                </c:pt>
                <c:pt idx="28923">
                  <c:v>-4.5620000000000003</c:v>
                </c:pt>
                <c:pt idx="28924">
                  <c:v>-4.625</c:v>
                </c:pt>
                <c:pt idx="28925">
                  <c:v>-4.625</c:v>
                </c:pt>
                <c:pt idx="28926">
                  <c:v>-4.625</c:v>
                </c:pt>
                <c:pt idx="28927">
                  <c:v>-4.625</c:v>
                </c:pt>
                <c:pt idx="28928">
                  <c:v>-4.625</c:v>
                </c:pt>
                <c:pt idx="28929">
                  <c:v>-4.5620000000000003</c:v>
                </c:pt>
                <c:pt idx="28930">
                  <c:v>-4.625</c:v>
                </c:pt>
                <c:pt idx="28931">
                  <c:v>-4.625</c:v>
                </c:pt>
                <c:pt idx="28932">
                  <c:v>-4.625</c:v>
                </c:pt>
                <c:pt idx="28933">
                  <c:v>-4.625</c:v>
                </c:pt>
                <c:pt idx="28934">
                  <c:v>-4.625</c:v>
                </c:pt>
                <c:pt idx="28935">
                  <c:v>-4.5620000000000003</c:v>
                </c:pt>
                <c:pt idx="28936">
                  <c:v>-4.625</c:v>
                </c:pt>
                <c:pt idx="28937">
                  <c:v>-4.5620000000000003</c:v>
                </c:pt>
                <c:pt idx="28938">
                  <c:v>-4.5620000000000003</c:v>
                </c:pt>
                <c:pt idx="28939">
                  <c:v>-4.5620000000000003</c:v>
                </c:pt>
                <c:pt idx="28940">
                  <c:v>-4.5620000000000003</c:v>
                </c:pt>
                <c:pt idx="28941">
                  <c:v>-4.5620000000000003</c:v>
                </c:pt>
                <c:pt idx="28942">
                  <c:v>-4.5620000000000003</c:v>
                </c:pt>
                <c:pt idx="28943">
                  <c:v>-4.5620000000000003</c:v>
                </c:pt>
                <c:pt idx="28944">
                  <c:v>-4.5620000000000003</c:v>
                </c:pt>
                <c:pt idx="28945">
                  <c:v>-4.5620000000000003</c:v>
                </c:pt>
                <c:pt idx="28946">
                  <c:v>-4.5620000000000003</c:v>
                </c:pt>
                <c:pt idx="28947">
                  <c:v>-4.5620000000000003</c:v>
                </c:pt>
                <c:pt idx="28948">
                  <c:v>-4.5620000000000003</c:v>
                </c:pt>
                <c:pt idx="28949">
                  <c:v>-4.5620000000000003</c:v>
                </c:pt>
                <c:pt idx="28950">
                  <c:v>-4.5620000000000003</c:v>
                </c:pt>
                <c:pt idx="28951">
                  <c:v>-4.5620000000000003</c:v>
                </c:pt>
                <c:pt idx="28952">
                  <c:v>-4.5620000000000003</c:v>
                </c:pt>
                <c:pt idx="28953">
                  <c:v>-4.5620000000000003</c:v>
                </c:pt>
                <c:pt idx="28954">
                  <c:v>-4.5620000000000003</c:v>
                </c:pt>
                <c:pt idx="28955">
                  <c:v>-4.5620000000000003</c:v>
                </c:pt>
                <c:pt idx="28956">
                  <c:v>-4.5620000000000003</c:v>
                </c:pt>
                <c:pt idx="28957">
                  <c:v>-4.5620000000000003</c:v>
                </c:pt>
                <c:pt idx="28958">
                  <c:v>-4.5620000000000003</c:v>
                </c:pt>
                <c:pt idx="28959">
                  <c:v>-4.5620000000000003</c:v>
                </c:pt>
                <c:pt idx="28960">
                  <c:v>-4.5620000000000003</c:v>
                </c:pt>
                <c:pt idx="28961">
                  <c:v>-4.5620000000000003</c:v>
                </c:pt>
                <c:pt idx="28962">
                  <c:v>-4.5620000000000003</c:v>
                </c:pt>
                <c:pt idx="28963">
                  <c:v>-4.5620000000000003</c:v>
                </c:pt>
                <c:pt idx="28964">
                  <c:v>-4.5620000000000003</c:v>
                </c:pt>
                <c:pt idx="28965">
                  <c:v>-4.5620000000000003</c:v>
                </c:pt>
                <c:pt idx="28966">
                  <c:v>-4.5620000000000003</c:v>
                </c:pt>
                <c:pt idx="28967">
                  <c:v>-4.5620000000000003</c:v>
                </c:pt>
                <c:pt idx="28968">
                  <c:v>-4.5620000000000003</c:v>
                </c:pt>
                <c:pt idx="28969">
                  <c:v>-4.5620000000000003</c:v>
                </c:pt>
                <c:pt idx="28970">
                  <c:v>-4.5620000000000003</c:v>
                </c:pt>
                <c:pt idx="28971">
                  <c:v>-4.5620000000000003</c:v>
                </c:pt>
                <c:pt idx="28972">
                  <c:v>-4.5620000000000003</c:v>
                </c:pt>
                <c:pt idx="28973">
                  <c:v>-4.5620000000000003</c:v>
                </c:pt>
                <c:pt idx="28974">
                  <c:v>-4.5620000000000003</c:v>
                </c:pt>
                <c:pt idx="28975">
                  <c:v>-4.5620000000000003</c:v>
                </c:pt>
                <c:pt idx="28976">
                  <c:v>-4.5620000000000003</c:v>
                </c:pt>
                <c:pt idx="28977">
                  <c:v>-4.5</c:v>
                </c:pt>
                <c:pt idx="28978">
                  <c:v>-4.5620000000000003</c:v>
                </c:pt>
                <c:pt idx="28979">
                  <c:v>-4.5</c:v>
                </c:pt>
                <c:pt idx="28980">
                  <c:v>-4.5</c:v>
                </c:pt>
                <c:pt idx="28981">
                  <c:v>-4.5620000000000003</c:v>
                </c:pt>
                <c:pt idx="28982">
                  <c:v>-4.5</c:v>
                </c:pt>
                <c:pt idx="28983">
                  <c:v>-4.5</c:v>
                </c:pt>
                <c:pt idx="28984">
                  <c:v>-4.5</c:v>
                </c:pt>
                <c:pt idx="28985">
                  <c:v>-4.5</c:v>
                </c:pt>
                <c:pt idx="28986">
                  <c:v>-4.5</c:v>
                </c:pt>
                <c:pt idx="28987">
                  <c:v>-4.5</c:v>
                </c:pt>
                <c:pt idx="28988">
                  <c:v>-4.5</c:v>
                </c:pt>
                <c:pt idx="28989">
                  <c:v>-4.5</c:v>
                </c:pt>
                <c:pt idx="28990">
                  <c:v>-4.5</c:v>
                </c:pt>
                <c:pt idx="28991">
                  <c:v>-4.5</c:v>
                </c:pt>
                <c:pt idx="28992">
                  <c:v>-4.5</c:v>
                </c:pt>
                <c:pt idx="28993">
                  <c:v>-4.5</c:v>
                </c:pt>
                <c:pt idx="28994">
                  <c:v>-4.4370000000000003</c:v>
                </c:pt>
                <c:pt idx="28995">
                  <c:v>-4.4370000000000003</c:v>
                </c:pt>
                <c:pt idx="28996">
                  <c:v>-4.5</c:v>
                </c:pt>
                <c:pt idx="28997">
                  <c:v>-4.4370000000000003</c:v>
                </c:pt>
                <c:pt idx="28998">
                  <c:v>-4.4370000000000003</c:v>
                </c:pt>
                <c:pt idx="28999">
                  <c:v>-4.4370000000000003</c:v>
                </c:pt>
                <c:pt idx="29000">
                  <c:v>-4.4370000000000003</c:v>
                </c:pt>
                <c:pt idx="29001">
                  <c:v>-4.4370000000000003</c:v>
                </c:pt>
                <c:pt idx="29002">
                  <c:v>-4.4370000000000003</c:v>
                </c:pt>
                <c:pt idx="29003">
                  <c:v>-4.4370000000000003</c:v>
                </c:pt>
                <c:pt idx="29004">
                  <c:v>-4.4370000000000003</c:v>
                </c:pt>
                <c:pt idx="29005">
                  <c:v>-4.4370000000000003</c:v>
                </c:pt>
                <c:pt idx="29006">
                  <c:v>-4.4370000000000003</c:v>
                </c:pt>
                <c:pt idx="29007">
                  <c:v>-4.4370000000000003</c:v>
                </c:pt>
                <c:pt idx="29008">
                  <c:v>-4.5</c:v>
                </c:pt>
                <c:pt idx="29009">
                  <c:v>-4.4370000000000003</c:v>
                </c:pt>
                <c:pt idx="29010">
                  <c:v>-4.4370000000000003</c:v>
                </c:pt>
                <c:pt idx="29011">
                  <c:v>-4.4370000000000003</c:v>
                </c:pt>
                <c:pt idx="29012">
                  <c:v>-4.4370000000000003</c:v>
                </c:pt>
                <c:pt idx="29013">
                  <c:v>-4.4370000000000003</c:v>
                </c:pt>
                <c:pt idx="29014">
                  <c:v>-4.4370000000000003</c:v>
                </c:pt>
                <c:pt idx="29015">
                  <c:v>-4.4370000000000003</c:v>
                </c:pt>
                <c:pt idx="29016">
                  <c:v>-4.4370000000000003</c:v>
                </c:pt>
                <c:pt idx="29017">
                  <c:v>-4.4370000000000003</c:v>
                </c:pt>
                <c:pt idx="29018">
                  <c:v>-4.4370000000000003</c:v>
                </c:pt>
                <c:pt idx="29019">
                  <c:v>-4.4370000000000003</c:v>
                </c:pt>
                <c:pt idx="29020">
                  <c:v>-4.4370000000000003</c:v>
                </c:pt>
                <c:pt idx="29021">
                  <c:v>-4.4370000000000003</c:v>
                </c:pt>
                <c:pt idx="29022">
                  <c:v>-4.4370000000000003</c:v>
                </c:pt>
                <c:pt idx="29023">
                  <c:v>-4.375</c:v>
                </c:pt>
                <c:pt idx="29024">
                  <c:v>-4.4370000000000003</c:v>
                </c:pt>
                <c:pt idx="29025">
                  <c:v>-4.4370000000000003</c:v>
                </c:pt>
                <c:pt idx="29026">
                  <c:v>-4.4370000000000003</c:v>
                </c:pt>
                <c:pt idx="29027">
                  <c:v>-4.375</c:v>
                </c:pt>
                <c:pt idx="29028">
                  <c:v>-4.375</c:v>
                </c:pt>
                <c:pt idx="29029">
                  <c:v>-4.375</c:v>
                </c:pt>
                <c:pt idx="29030">
                  <c:v>-4.375</c:v>
                </c:pt>
                <c:pt idx="29031">
                  <c:v>-4.4370000000000003</c:v>
                </c:pt>
                <c:pt idx="29032">
                  <c:v>-4.4370000000000003</c:v>
                </c:pt>
                <c:pt idx="29033">
                  <c:v>-4.4370000000000003</c:v>
                </c:pt>
                <c:pt idx="29034">
                  <c:v>-4.4370000000000003</c:v>
                </c:pt>
                <c:pt idx="29035">
                  <c:v>-4.4370000000000003</c:v>
                </c:pt>
                <c:pt idx="29036">
                  <c:v>-4.4370000000000003</c:v>
                </c:pt>
                <c:pt idx="29037">
                  <c:v>-4.4370000000000003</c:v>
                </c:pt>
                <c:pt idx="29038">
                  <c:v>-4.4370000000000003</c:v>
                </c:pt>
                <c:pt idx="29039">
                  <c:v>-4.375</c:v>
                </c:pt>
                <c:pt idx="29040">
                  <c:v>-4.375</c:v>
                </c:pt>
                <c:pt idx="29041">
                  <c:v>-4.375</c:v>
                </c:pt>
                <c:pt idx="29042">
                  <c:v>-4.375</c:v>
                </c:pt>
                <c:pt idx="29043">
                  <c:v>-4.375</c:v>
                </c:pt>
                <c:pt idx="29044">
                  <c:v>-4.375</c:v>
                </c:pt>
                <c:pt idx="29045">
                  <c:v>-4.375</c:v>
                </c:pt>
                <c:pt idx="29046">
                  <c:v>-4.375</c:v>
                </c:pt>
                <c:pt idx="29047">
                  <c:v>-4.3120000000000003</c:v>
                </c:pt>
                <c:pt idx="29048">
                  <c:v>-4.3120000000000003</c:v>
                </c:pt>
                <c:pt idx="29049">
                  <c:v>-4.375</c:v>
                </c:pt>
                <c:pt idx="29050">
                  <c:v>-4.375</c:v>
                </c:pt>
                <c:pt idx="29051">
                  <c:v>-4.375</c:v>
                </c:pt>
                <c:pt idx="29052">
                  <c:v>-4.375</c:v>
                </c:pt>
                <c:pt idx="29053">
                  <c:v>-4.375</c:v>
                </c:pt>
                <c:pt idx="29054">
                  <c:v>-4.375</c:v>
                </c:pt>
                <c:pt idx="29055">
                  <c:v>-4.375</c:v>
                </c:pt>
                <c:pt idx="29056">
                  <c:v>-4.375</c:v>
                </c:pt>
                <c:pt idx="29057">
                  <c:v>-4.375</c:v>
                </c:pt>
                <c:pt idx="29058">
                  <c:v>-4.375</c:v>
                </c:pt>
                <c:pt idx="29059">
                  <c:v>-4.375</c:v>
                </c:pt>
                <c:pt idx="29060">
                  <c:v>-4.375</c:v>
                </c:pt>
                <c:pt idx="29061">
                  <c:v>-4.375</c:v>
                </c:pt>
                <c:pt idx="29062">
                  <c:v>-4.375</c:v>
                </c:pt>
                <c:pt idx="29063">
                  <c:v>-4.375</c:v>
                </c:pt>
                <c:pt idx="29064">
                  <c:v>-4.375</c:v>
                </c:pt>
                <c:pt idx="29065">
                  <c:v>-4.375</c:v>
                </c:pt>
                <c:pt idx="29066">
                  <c:v>-4.375</c:v>
                </c:pt>
                <c:pt idx="29067">
                  <c:v>-4.375</c:v>
                </c:pt>
                <c:pt idx="29068">
                  <c:v>-4.375</c:v>
                </c:pt>
                <c:pt idx="29069">
                  <c:v>-4.375</c:v>
                </c:pt>
                <c:pt idx="29070">
                  <c:v>-4.375</c:v>
                </c:pt>
                <c:pt idx="29071">
                  <c:v>-4.375</c:v>
                </c:pt>
                <c:pt idx="29072">
                  <c:v>-4.375</c:v>
                </c:pt>
                <c:pt idx="29073">
                  <c:v>-4.3120000000000003</c:v>
                </c:pt>
                <c:pt idx="29074">
                  <c:v>-4.3120000000000003</c:v>
                </c:pt>
                <c:pt idx="29075">
                  <c:v>-4.375</c:v>
                </c:pt>
                <c:pt idx="29076">
                  <c:v>-4.3120000000000003</c:v>
                </c:pt>
                <c:pt idx="29077">
                  <c:v>-4.3120000000000003</c:v>
                </c:pt>
                <c:pt idx="29078">
                  <c:v>-4.375</c:v>
                </c:pt>
                <c:pt idx="29079">
                  <c:v>-4.3120000000000003</c:v>
                </c:pt>
                <c:pt idx="29080">
                  <c:v>-4.375</c:v>
                </c:pt>
                <c:pt idx="29081">
                  <c:v>-4.3120000000000003</c:v>
                </c:pt>
                <c:pt idx="29082">
                  <c:v>-4.3120000000000003</c:v>
                </c:pt>
                <c:pt idx="29083">
                  <c:v>-4.3120000000000003</c:v>
                </c:pt>
                <c:pt idx="29084">
                  <c:v>-4.3120000000000003</c:v>
                </c:pt>
                <c:pt idx="29085">
                  <c:v>-4.3120000000000003</c:v>
                </c:pt>
                <c:pt idx="29086">
                  <c:v>-4.3120000000000003</c:v>
                </c:pt>
                <c:pt idx="29087">
                  <c:v>-4.3120000000000003</c:v>
                </c:pt>
                <c:pt idx="29088">
                  <c:v>-4.3120000000000003</c:v>
                </c:pt>
                <c:pt idx="29089">
                  <c:v>-4.3120000000000003</c:v>
                </c:pt>
                <c:pt idx="29090">
                  <c:v>-4.3120000000000003</c:v>
                </c:pt>
                <c:pt idx="29091">
                  <c:v>-4.3120000000000003</c:v>
                </c:pt>
                <c:pt idx="29092">
                  <c:v>-4.3120000000000003</c:v>
                </c:pt>
                <c:pt idx="29093">
                  <c:v>-4.3120000000000003</c:v>
                </c:pt>
                <c:pt idx="29094">
                  <c:v>-4.3120000000000003</c:v>
                </c:pt>
                <c:pt idx="29095">
                  <c:v>-4.3120000000000003</c:v>
                </c:pt>
                <c:pt idx="29096">
                  <c:v>-4.3120000000000003</c:v>
                </c:pt>
                <c:pt idx="29097">
                  <c:v>-4.3120000000000003</c:v>
                </c:pt>
                <c:pt idx="29098">
                  <c:v>-4.3120000000000003</c:v>
                </c:pt>
                <c:pt idx="29099">
                  <c:v>-4.3120000000000003</c:v>
                </c:pt>
                <c:pt idx="29100">
                  <c:v>-4.375</c:v>
                </c:pt>
                <c:pt idx="29101">
                  <c:v>-4.3120000000000003</c:v>
                </c:pt>
                <c:pt idx="29102">
                  <c:v>-4.3120000000000003</c:v>
                </c:pt>
                <c:pt idx="29103">
                  <c:v>-4.3120000000000003</c:v>
                </c:pt>
                <c:pt idx="29104">
                  <c:v>-4.3120000000000003</c:v>
                </c:pt>
                <c:pt idx="29105">
                  <c:v>-4.3120000000000003</c:v>
                </c:pt>
                <c:pt idx="29106">
                  <c:v>-4.3120000000000003</c:v>
                </c:pt>
                <c:pt idx="29107">
                  <c:v>-4.3120000000000003</c:v>
                </c:pt>
                <c:pt idx="29108">
                  <c:v>-4.375</c:v>
                </c:pt>
                <c:pt idx="29109">
                  <c:v>-4.3120000000000003</c:v>
                </c:pt>
                <c:pt idx="29110">
                  <c:v>-4.375</c:v>
                </c:pt>
                <c:pt idx="29111">
                  <c:v>-4.3120000000000003</c:v>
                </c:pt>
                <c:pt idx="29112">
                  <c:v>-4.3120000000000003</c:v>
                </c:pt>
                <c:pt idx="29113">
                  <c:v>-4.3120000000000003</c:v>
                </c:pt>
                <c:pt idx="29114">
                  <c:v>-4.3120000000000003</c:v>
                </c:pt>
                <c:pt idx="29115">
                  <c:v>-4.3120000000000003</c:v>
                </c:pt>
                <c:pt idx="29116">
                  <c:v>-4.3120000000000003</c:v>
                </c:pt>
                <c:pt idx="29117">
                  <c:v>-4.3120000000000003</c:v>
                </c:pt>
                <c:pt idx="29118">
                  <c:v>-4.3120000000000003</c:v>
                </c:pt>
                <c:pt idx="29119">
                  <c:v>-4.3120000000000003</c:v>
                </c:pt>
                <c:pt idx="29120">
                  <c:v>-4.3120000000000003</c:v>
                </c:pt>
                <c:pt idx="29121">
                  <c:v>-4.3120000000000003</c:v>
                </c:pt>
                <c:pt idx="29122">
                  <c:v>-4.3120000000000003</c:v>
                </c:pt>
                <c:pt idx="29123">
                  <c:v>-4.3120000000000003</c:v>
                </c:pt>
                <c:pt idx="29124">
                  <c:v>-4.3120000000000003</c:v>
                </c:pt>
                <c:pt idx="29125">
                  <c:v>-4.3120000000000003</c:v>
                </c:pt>
                <c:pt idx="29126">
                  <c:v>-4.3120000000000003</c:v>
                </c:pt>
                <c:pt idx="29127">
                  <c:v>-4.3120000000000003</c:v>
                </c:pt>
                <c:pt idx="29128">
                  <c:v>-4.3120000000000003</c:v>
                </c:pt>
                <c:pt idx="29129">
                  <c:v>-4.3120000000000003</c:v>
                </c:pt>
                <c:pt idx="29130">
                  <c:v>-4.3120000000000003</c:v>
                </c:pt>
                <c:pt idx="29131">
                  <c:v>-4.3120000000000003</c:v>
                </c:pt>
                <c:pt idx="29132">
                  <c:v>-4.25</c:v>
                </c:pt>
                <c:pt idx="29133">
                  <c:v>-4.3120000000000003</c:v>
                </c:pt>
                <c:pt idx="29134">
                  <c:v>-4.25</c:v>
                </c:pt>
                <c:pt idx="29135">
                  <c:v>-4.3120000000000003</c:v>
                </c:pt>
                <c:pt idx="29136">
                  <c:v>-4.3120000000000003</c:v>
                </c:pt>
                <c:pt idx="29137">
                  <c:v>-4.25</c:v>
                </c:pt>
                <c:pt idx="29138">
                  <c:v>-4.3120000000000003</c:v>
                </c:pt>
                <c:pt idx="29139">
                  <c:v>-4.3120000000000003</c:v>
                </c:pt>
                <c:pt idx="29140">
                  <c:v>-4.25</c:v>
                </c:pt>
                <c:pt idx="29141">
                  <c:v>-4.25</c:v>
                </c:pt>
                <c:pt idx="29142">
                  <c:v>-4.25</c:v>
                </c:pt>
                <c:pt idx="29143">
                  <c:v>-4.25</c:v>
                </c:pt>
                <c:pt idx="29144">
                  <c:v>-4.3120000000000003</c:v>
                </c:pt>
                <c:pt idx="29145">
                  <c:v>-4.25</c:v>
                </c:pt>
                <c:pt idx="29146">
                  <c:v>-4.25</c:v>
                </c:pt>
                <c:pt idx="29147">
                  <c:v>-4.25</c:v>
                </c:pt>
                <c:pt idx="29148">
                  <c:v>-4.25</c:v>
                </c:pt>
                <c:pt idx="29149">
                  <c:v>-4.25</c:v>
                </c:pt>
                <c:pt idx="29150">
                  <c:v>-4.25</c:v>
                </c:pt>
                <c:pt idx="29151">
                  <c:v>-4.25</c:v>
                </c:pt>
                <c:pt idx="29152">
                  <c:v>-4.25</c:v>
                </c:pt>
                <c:pt idx="29153">
                  <c:v>-4.25</c:v>
                </c:pt>
                <c:pt idx="29154">
                  <c:v>-4.25</c:v>
                </c:pt>
                <c:pt idx="29155">
                  <c:v>-4.25</c:v>
                </c:pt>
                <c:pt idx="29156">
                  <c:v>-4.25</c:v>
                </c:pt>
                <c:pt idx="29157">
                  <c:v>-4.25</c:v>
                </c:pt>
                <c:pt idx="29158">
                  <c:v>-4.25</c:v>
                </c:pt>
                <c:pt idx="29159">
                  <c:v>-4.25</c:v>
                </c:pt>
                <c:pt idx="29160">
                  <c:v>-4.25</c:v>
                </c:pt>
                <c:pt idx="29161">
                  <c:v>-4.25</c:v>
                </c:pt>
                <c:pt idx="29162">
                  <c:v>-4.25</c:v>
                </c:pt>
                <c:pt idx="29163">
                  <c:v>-4.25</c:v>
                </c:pt>
                <c:pt idx="29164">
                  <c:v>-4.25</c:v>
                </c:pt>
                <c:pt idx="29165">
                  <c:v>-4.25</c:v>
                </c:pt>
                <c:pt idx="29166">
                  <c:v>-4.25</c:v>
                </c:pt>
                <c:pt idx="29167">
                  <c:v>-4.25</c:v>
                </c:pt>
                <c:pt idx="29168">
                  <c:v>-4.25</c:v>
                </c:pt>
                <c:pt idx="29169">
                  <c:v>-4.25</c:v>
                </c:pt>
                <c:pt idx="29170">
                  <c:v>-4.25</c:v>
                </c:pt>
                <c:pt idx="29171">
                  <c:v>-4.25</c:v>
                </c:pt>
                <c:pt idx="29172">
                  <c:v>-4.25</c:v>
                </c:pt>
                <c:pt idx="29173">
                  <c:v>-4.25</c:v>
                </c:pt>
                <c:pt idx="29174">
                  <c:v>-4.25</c:v>
                </c:pt>
                <c:pt idx="29175">
                  <c:v>-4.25</c:v>
                </c:pt>
                <c:pt idx="29176">
                  <c:v>-4.25</c:v>
                </c:pt>
                <c:pt idx="29177">
                  <c:v>-4.25</c:v>
                </c:pt>
                <c:pt idx="29178">
                  <c:v>-4.25</c:v>
                </c:pt>
                <c:pt idx="29179">
                  <c:v>-4.25</c:v>
                </c:pt>
                <c:pt idx="29180">
                  <c:v>-4.25</c:v>
                </c:pt>
                <c:pt idx="29181">
                  <c:v>-4.1870000000000003</c:v>
                </c:pt>
                <c:pt idx="29182">
                  <c:v>-4.25</c:v>
                </c:pt>
                <c:pt idx="29183">
                  <c:v>-4.25</c:v>
                </c:pt>
                <c:pt idx="29184">
                  <c:v>-4.1870000000000003</c:v>
                </c:pt>
                <c:pt idx="29185">
                  <c:v>-4.25</c:v>
                </c:pt>
                <c:pt idx="29186">
                  <c:v>-4.1870000000000003</c:v>
                </c:pt>
                <c:pt idx="29187">
                  <c:v>-4.25</c:v>
                </c:pt>
                <c:pt idx="29188">
                  <c:v>-4.25</c:v>
                </c:pt>
                <c:pt idx="29189">
                  <c:v>-4.25</c:v>
                </c:pt>
                <c:pt idx="29190">
                  <c:v>-4.25</c:v>
                </c:pt>
                <c:pt idx="29191">
                  <c:v>-4.25</c:v>
                </c:pt>
                <c:pt idx="29192">
                  <c:v>-4.25</c:v>
                </c:pt>
                <c:pt idx="29193">
                  <c:v>-4.25</c:v>
                </c:pt>
                <c:pt idx="29194">
                  <c:v>-4.25</c:v>
                </c:pt>
                <c:pt idx="29195">
                  <c:v>-4.25</c:v>
                </c:pt>
                <c:pt idx="29196">
                  <c:v>-4.25</c:v>
                </c:pt>
                <c:pt idx="29197">
                  <c:v>-4.25</c:v>
                </c:pt>
                <c:pt idx="29198">
                  <c:v>-4.25</c:v>
                </c:pt>
                <c:pt idx="29199">
                  <c:v>-4.25</c:v>
                </c:pt>
                <c:pt idx="29200">
                  <c:v>-4.25</c:v>
                </c:pt>
                <c:pt idx="29201">
                  <c:v>-4.25</c:v>
                </c:pt>
                <c:pt idx="29202">
                  <c:v>-4.25</c:v>
                </c:pt>
                <c:pt idx="29203">
                  <c:v>-4.25</c:v>
                </c:pt>
                <c:pt idx="29204">
                  <c:v>-4.1870000000000003</c:v>
                </c:pt>
                <c:pt idx="29205">
                  <c:v>-4.25</c:v>
                </c:pt>
                <c:pt idx="29206">
                  <c:v>-4.1870000000000003</c:v>
                </c:pt>
                <c:pt idx="29207">
                  <c:v>-4.1870000000000003</c:v>
                </c:pt>
                <c:pt idx="29208">
                  <c:v>-4.25</c:v>
                </c:pt>
                <c:pt idx="29209">
                  <c:v>-4.25</c:v>
                </c:pt>
                <c:pt idx="29210">
                  <c:v>-4.25</c:v>
                </c:pt>
                <c:pt idx="29211">
                  <c:v>-4.25</c:v>
                </c:pt>
                <c:pt idx="29212">
                  <c:v>-4.1870000000000003</c:v>
                </c:pt>
                <c:pt idx="29213">
                  <c:v>-4.25</c:v>
                </c:pt>
                <c:pt idx="29214">
                  <c:v>-4.25</c:v>
                </c:pt>
                <c:pt idx="29215">
                  <c:v>-4.25</c:v>
                </c:pt>
                <c:pt idx="29216">
                  <c:v>-4.1870000000000003</c:v>
                </c:pt>
                <c:pt idx="29217">
                  <c:v>-4.1870000000000003</c:v>
                </c:pt>
                <c:pt idx="29218">
                  <c:v>-4.1870000000000003</c:v>
                </c:pt>
                <c:pt idx="29219">
                  <c:v>-4.1870000000000003</c:v>
                </c:pt>
                <c:pt idx="29220">
                  <c:v>-4.1870000000000003</c:v>
                </c:pt>
                <c:pt idx="29221">
                  <c:v>-4.1870000000000003</c:v>
                </c:pt>
                <c:pt idx="29222">
                  <c:v>-4.25</c:v>
                </c:pt>
                <c:pt idx="29223">
                  <c:v>-4.1870000000000003</c:v>
                </c:pt>
                <c:pt idx="29224">
                  <c:v>-4.1870000000000003</c:v>
                </c:pt>
                <c:pt idx="29225">
                  <c:v>-4.1870000000000003</c:v>
                </c:pt>
                <c:pt idx="29226">
                  <c:v>-4.25</c:v>
                </c:pt>
                <c:pt idx="29227">
                  <c:v>-4.1870000000000003</c:v>
                </c:pt>
                <c:pt idx="29228">
                  <c:v>-4.1870000000000003</c:v>
                </c:pt>
                <c:pt idx="29229">
                  <c:v>-4.25</c:v>
                </c:pt>
                <c:pt idx="29230">
                  <c:v>-4.1870000000000003</c:v>
                </c:pt>
                <c:pt idx="29231">
                  <c:v>-4.1870000000000003</c:v>
                </c:pt>
                <c:pt idx="29232">
                  <c:v>-4.1870000000000003</c:v>
                </c:pt>
                <c:pt idx="29233">
                  <c:v>-4.1870000000000003</c:v>
                </c:pt>
                <c:pt idx="29234">
                  <c:v>-4.1870000000000003</c:v>
                </c:pt>
                <c:pt idx="29235">
                  <c:v>-4.25</c:v>
                </c:pt>
                <c:pt idx="29236">
                  <c:v>-4.1870000000000003</c:v>
                </c:pt>
                <c:pt idx="29237">
                  <c:v>-4.1870000000000003</c:v>
                </c:pt>
                <c:pt idx="29238">
                  <c:v>-4.1870000000000003</c:v>
                </c:pt>
                <c:pt idx="29239">
                  <c:v>-4.25</c:v>
                </c:pt>
                <c:pt idx="29240">
                  <c:v>-4.25</c:v>
                </c:pt>
                <c:pt idx="29241">
                  <c:v>-4.25</c:v>
                </c:pt>
                <c:pt idx="29242">
                  <c:v>-4.1870000000000003</c:v>
                </c:pt>
                <c:pt idx="29243">
                  <c:v>-4.1870000000000003</c:v>
                </c:pt>
                <c:pt idx="29244">
                  <c:v>-4.25</c:v>
                </c:pt>
                <c:pt idx="29245">
                  <c:v>-4.1870000000000003</c:v>
                </c:pt>
                <c:pt idx="29246">
                  <c:v>-4.25</c:v>
                </c:pt>
                <c:pt idx="29247">
                  <c:v>-4.1870000000000003</c:v>
                </c:pt>
                <c:pt idx="29248">
                  <c:v>-4.25</c:v>
                </c:pt>
                <c:pt idx="29249">
                  <c:v>-4.25</c:v>
                </c:pt>
                <c:pt idx="29250">
                  <c:v>-4.25</c:v>
                </c:pt>
                <c:pt idx="29251">
                  <c:v>-4.25</c:v>
                </c:pt>
                <c:pt idx="29252">
                  <c:v>-4.25</c:v>
                </c:pt>
                <c:pt idx="29253">
                  <c:v>-4.1870000000000003</c:v>
                </c:pt>
                <c:pt idx="29254">
                  <c:v>-4.25</c:v>
                </c:pt>
                <c:pt idx="29255">
                  <c:v>-4.1870000000000003</c:v>
                </c:pt>
                <c:pt idx="29256">
                  <c:v>-4.1870000000000003</c:v>
                </c:pt>
                <c:pt idx="29257">
                  <c:v>-4.25</c:v>
                </c:pt>
                <c:pt idx="29258">
                  <c:v>-4.1870000000000003</c:v>
                </c:pt>
                <c:pt idx="29259">
                  <c:v>-4.1870000000000003</c:v>
                </c:pt>
                <c:pt idx="29260">
                  <c:v>-4.25</c:v>
                </c:pt>
                <c:pt idx="29261">
                  <c:v>-4.1870000000000003</c:v>
                </c:pt>
                <c:pt idx="29262">
                  <c:v>-4.1870000000000003</c:v>
                </c:pt>
                <c:pt idx="29263">
                  <c:v>-4.1870000000000003</c:v>
                </c:pt>
                <c:pt idx="29264">
                  <c:v>-4.1870000000000003</c:v>
                </c:pt>
                <c:pt idx="29265">
                  <c:v>-4.1870000000000003</c:v>
                </c:pt>
                <c:pt idx="29266">
                  <c:v>-4.1870000000000003</c:v>
                </c:pt>
                <c:pt idx="29267">
                  <c:v>-4.1870000000000003</c:v>
                </c:pt>
                <c:pt idx="29268">
                  <c:v>-4.1870000000000003</c:v>
                </c:pt>
                <c:pt idx="29269">
                  <c:v>-4.1870000000000003</c:v>
                </c:pt>
                <c:pt idx="29270">
                  <c:v>-4.1870000000000003</c:v>
                </c:pt>
                <c:pt idx="29271">
                  <c:v>-4.1870000000000003</c:v>
                </c:pt>
                <c:pt idx="29272">
                  <c:v>-4.1870000000000003</c:v>
                </c:pt>
                <c:pt idx="29273">
                  <c:v>-4.1870000000000003</c:v>
                </c:pt>
                <c:pt idx="29274">
                  <c:v>-4.1870000000000003</c:v>
                </c:pt>
                <c:pt idx="29275">
                  <c:v>-4.1870000000000003</c:v>
                </c:pt>
                <c:pt idx="29276">
                  <c:v>-4.1870000000000003</c:v>
                </c:pt>
                <c:pt idx="29277">
                  <c:v>-4.1870000000000003</c:v>
                </c:pt>
                <c:pt idx="29278">
                  <c:v>-4.125</c:v>
                </c:pt>
                <c:pt idx="29279">
                  <c:v>-4.1870000000000003</c:v>
                </c:pt>
                <c:pt idx="29280">
                  <c:v>-4.125</c:v>
                </c:pt>
                <c:pt idx="29281">
                  <c:v>-4.125</c:v>
                </c:pt>
                <c:pt idx="29282">
                  <c:v>-4.125</c:v>
                </c:pt>
                <c:pt idx="29283">
                  <c:v>-4.1870000000000003</c:v>
                </c:pt>
                <c:pt idx="29284">
                  <c:v>-4.125</c:v>
                </c:pt>
                <c:pt idx="29285">
                  <c:v>-4.125</c:v>
                </c:pt>
                <c:pt idx="29286">
                  <c:v>-4.125</c:v>
                </c:pt>
                <c:pt idx="29287">
                  <c:v>-4.125</c:v>
                </c:pt>
                <c:pt idx="29288">
                  <c:v>-4.125</c:v>
                </c:pt>
                <c:pt idx="29289">
                  <c:v>-4.125</c:v>
                </c:pt>
                <c:pt idx="29290">
                  <c:v>-4.125</c:v>
                </c:pt>
                <c:pt idx="29291">
                  <c:v>-4.1870000000000003</c:v>
                </c:pt>
                <c:pt idx="29292">
                  <c:v>-4.1870000000000003</c:v>
                </c:pt>
                <c:pt idx="29293">
                  <c:v>-4.125</c:v>
                </c:pt>
                <c:pt idx="29294">
                  <c:v>-4.125</c:v>
                </c:pt>
                <c:pt idx="29295">
                  <c:v>-4.125</c:v>
                </c:pt>
                <c:pt idx="29296">
                  <c:v>-4.1870000000000003</c:v>
                </c:pt>
                <c:pt idx="29297">
                  <c:v>-4.125</c:v>
                </c:pt>
                <c:pt idx="29298">
                  <c:v>-4.125</c:v>
                </c:pt>
                <c:pt idx="29299">
                  <c:v>-4.125</c:v>
                </c:pt>
                <c:pt idx="29300">
                  <c:v>-4.1870000000000003</c:v>
                </c:pt>
                <c:pt idx="29301">
                  <c:v>-4.1870000000000003</c:v>
                </c:pt>
                <c:pt idx="29302">
                  <c:v>-4.1870000000000003</c:v>
                </c:pt>
                <c:pt idx="29303">
                  <c:v>-4.1870000000000003</c:v>
                </c:pt>
                <c:pt idx="29304">
                  <c:v>-4.1870000000000003</c:v>
                </c:pt>
                <c:pt idx="29305">
                  <c:v>-4.1870000000000003</c:v>
                </c:pt>
                <c:pt idx="29306">
                  <c:v>-4.1870000000000003</c:v>
                </c:pt>
                <c:pt idx="29307">
                  <c:v>-4.1870000000000003</c:v>
                </c:pt>
                <c:pt idx="29308">
                  <c:v>-4.1870000000000003</c:v>
                </c:pt>
                <c:pt idx="29309">
                  <c:v>-4.1870000000000003</c:v>
                </c:pt>
                <c:pt idx="29310">
                  <c:v>-4.1870000000000003</c:v>
                </c:pt>
                <c:pt idx="29311">
                  <c:v>-4.1870000000000003</c:v>
                </c:pt>
                <c:pt idx="29312">
                  <c:v>-4.1870000000000003</c:v>
                </c:pt>
                <c:pt idx="29313">
                  <c:v>-4.1870000000000003</c:v>
                </c:pt>
                <c:pt idx="29314">
                  <c:v>-4.1870000000000003</c:v>
                </c:pt>
                <c:pt idx="29315">
                  <c:v>-4.1870000000000003</c:v>
                </c:pt>
                <c:pt idx="29316">
                  <c:v>-4.1870000000000003</c:v>
                </c:pt>
                <c:pt idx="29317">
                  <c:v>-4.1870000000000003</c:v>
                </c:pt>
                <c:pt idx="29318">
                  <c:v>-4.1870000000000003</c:v>
                </c:pt>
                <c:pt idx="29319">
                  <c:v>-4.1870000000000003</c:v>
                </c:pt>
                <c:pt idx="29320">
                  <c:v>-4.1870000000000003</c:v>
                </c:pt>
                <c:pt idx="29321">
                  <c:v>-4.1870000000000003</c:v>
                </c:pt>
                <c:pt idx="29322">
                  <c:v>-4.1870000000000003</c:v>
                </c:pt>
                <c:pt idx="29323">
                  <c:v>-4.1870000000000003</c:v>
                </c:pt>
                <c:pt idx="29324">
                  <c:v>-4.1870000000000003</c:v>
                </c:pt>
                <c:pt idx="29325">
                  <c:v>-4.1870000000000003</c:v>
                </c:pt>
                <c:pt idx="29326">
                  <c:v>-4.1870000000000003</c:v>
                </c:pt>
                <c:pt idx="29327">
                  <c:v>-4.1870000000000003</c:v>
                </c:pt>
                <c:pt idx="29328">
                  <c:v>-4.1870000000000003</c:v>
                </c:pt>
                <c:pt idx="29329">
                  <c:v>-4.1870000000000003</c:v>
                </c:pt>
                <c:pt idx="29330">
                  <c:v>-4.1870000000000003</c:v>
                </c:pt>
                <c:pt idx="29331">
                  <c:v>-4.1870000000000003</c:v>
                </c:pt>
                <c:pt idx="29332">
                  <c:v>-4.1870000000000003</c:v>
                </c:pt>
                <c:pt idx="29333">
                  <c:v>-4.1870000000000003</c:v>
                </c:pt>
                <c:pt idx="29334">
                  <c:v>-4.1870000000000003</c:v>
                </c:pt>
                <c:pt idx="29335">
                  <c:v>-4.1870000000000003</c:v>
                </c:pt>
                <c:pt idx="29336">
                  <c:v>-4.1870000000000003</c:v>
                </c:pt>
                <c:pt idx="29337">
                  <c:v>-4.1870000000000003</c:v>
                </c:pt>
                <c:pt idx="29338">
                  <c:v>-4.1870000000000003</c:v>
                </c:pt>
                <c:pt idx="29339">
                  <c:v>-4.1870000000000003</c:v>
                </c:pt>
                <c:pt idx="29340">
                  <c:v>-4.1870000000000003</c:v>
                </c:pt>
                <c:pt idx="29341">
                  <c:v>-4.1870000000000003</c:v>
                </c:pt>
                <c:pt idx="29342">
                  <c:v>-4.1870000000000003</c:v>
                </c:pt>
                <c:pt idx="29343">
                  <c:v>-4.1870000000000003</c:v>
                </c:pt>
                <c:pt idx="29344">
                  <c:v>-4.1870000000000003</c:v>
                </c:pt>
                <c:pt idx="29345">
                  <c:v>-4.1870000000000003</c:v>
                </c:pt>
                <c:pt idx="29346">
                  <c:v>-4.1870000000000003</c:v>
                </c:pt>
                <c:pt idx="29347">
                  <c:v>-4.1870000000000003</c:v>
                </c:pt>
                <c:pt idx="29348">
                  <c:v>-4.1870000000000003</c:v>
                </c:pt>
                <c:pt idx="29349">
                  <c:v>-4.1870000000000003</c:v>
                </c:pt>
                <c:pt idx="29350">
                  <c:v>-4.1870000000000003</c:v>
                </c:pt>
                <c:pt idx="29351">
                  <c:v>-4.1870000000000003</c:v>
                </c:pt>
                <c:pt idx="29352">
                  <c:v>-4.1870000000000003</c:v>
                </c:pt>
                <c:pt idx="29353">
                  <c:v>-4.1870000000000003</c:v>
                </c:pt>
                <c:pt idx="29354">
                  <c:v>-4.1870000000000003</c:v>
                </c:pt>
                <c:pt idx="29355">
                  <c:v>-4.1870000000000003</c:v>
                </c:pt>
                <c:pt idx="29356">
                  <c:v>-4.1870000000000003</c:v>
                </c:pt>
                <c:pt idx="29357">
                  <c:v>-4.1870000000000003</c:v>
                </c:pt>
                <c:pt idx="29358">
                  <c:v>-4.1870000000000003</c:v>
                </c:pt>
                <c:pt idx="29359">
                  <c:v>-4.1870000000000003</c:v>
                </c:pt>
                <c:pt idx="29360">
                  <c:v>-4.1870000000000003</c:v>
                </c:pt>
                <c:pt idx="29361">
                  <c:v>-4.1870000000000003</c:v>
                </c:pt>
                <c:pt idx="29362">
                  <c:v>-4.1870000000000003</c:v>
                </c:pt>
                <c:pt idx="29363">
                  <c:v>-4.1870000000000003</c:v>
                </c:pt>
                <c:pt idx="29364">
                  <c:v>-4.1870000000000003</c:v>
                </c:pt>
                <c:pt idx="29365">
                  <c:v>-4.1870000000000003</c:v>
                </c:pt>
                <c:pt idx="29366">
                  <c:v>-4.1870000000000003</c:v>
                </c:pt>
                <c:pt idx="29367">
                  <c:v>-4.1870000000000003</c:v>
                </c:pt>
                <c:pt idx="29368">
                  <c:v>-4.1870000000000003</c:v>
                </c:pt>
                <c:pt idx="29369">
                  <c:v>-4.1870000000000003</c:v>
                </c:pt>
                <c:pt idx="29370">
                  <c:v>-4.1870000000000003</c:v>
                </c:pt>
                <c:pt idx="29371">
                  <c:v>-4.1870000000000003</c:v>
                </c:pt>
                <c:pt idx="29372">
                  <c:v>-4.1870000000000003</c:v>
                </c:pt>
                <c:pt idx="29373">
                  <c:v>-4.1870000000000003</c:v>
                </c:pt>
                <c:pt idx="29374">
                  <c:v>-4.1870000000000003</c:v>
                </c:pt>
                <c:pt idx="29375">
                  <c:v>-4.1870000000000003</c:v>
                </c:pt>
                <c:pt idx="29376">
                  <c:v>-4.1870000000000003</c:v>
                </c:pt>
                <c:pt idx="29377">
                  <c:v>-4.1870000000000003</c:v>
                </c:pt>
                <c:pt idx="29378">
                  <c:v>-4.1870000000000003</c:v>
                </c:pt>
                <c:pt idx="29379">
                  <c:v>-4.1870000000000003</c:v>
                </c:pt>
                <c:pt idx="29380">
                  <c:v>-4.1870000000000003</c:v>
                </c:pt>
                <c:pt idx="29381">
                  <c:v>-4.1870000000000003</c:v>
                </c:pt>
                <c:pt idx="29382">
                  <c:v>-4.1870000000000003</c:v>
                </c:pt>
                <c:pt idx="29383">
                  <c:v>-4.1870000000000003</c:v>
                </c:pt>
                <c:pt idx="29384">
                  <c:v>-4.1870000000000003</c:v>
                </c:pt>
                <c:pt idx="29385">
                  <c:v>-4.1870000000000003</c:v>
                </c:pt>
                <c:pt idx="29386">
                  <c:v>-4.1870000000000003</c:v>
                </c:pt>
                <c:pt idx="29387">
                  <c:v>-4.1870000000000003</c:v>
                </c:pt>
                <c:pt idx="29388">
                  <c:v>-4.1870000000000003</c:v>
                </c:pt>
                <c:pt idx="29389">
                  <c:v>-4.1870000000000003</c:v>
                </c:pt>
                <c:pt idx="29390">
                  <c:v>-4.125</c:v>
                </c:pt>
                <c:pt idx="29391">
                  <c:v>-4.1870000000000003</c:v>
                </c:pt>
                <c:pt idx="29392">
                  <c:v>-4.1870000000000003</c:v>
                </c:pt>
                <c:pt idx="29393">
                  <c:v>-4.1870000000000003</c:v>
                </c:pt>
                <c:pt idx="29394">
                  <c:v>-4.125</c:v>
                </c:pt>
                <c:pt idx="29395">
                  <c:v>-4.1870000000000003</c:v>
                </c:pt>
                <c:pt idx="29396">
                  <c:v>-4.1870000000000003</c:v>
                </c:pt>
                <c:pt idx="29397">
                  <c:v>-4.125</c:v>
                </c:pt>
                <c:pt idx="29398">
                  <c:v>-4.1870000000000003</c:v>
                </c:pt>
                <c:pt idx="29399">
                  <c:v>-4.125</c:v>
                </c:pt>
                <c:pt idx="29400">
                  <c:v>-4.125</c:v>
                </c:pt>
                <c:pt idx="29401">
                  <c:v>-4.125</c:v>
                </c:pt>
                <c:pt idx="29402">
                  <c:v>-4.125</c:v>
                </c:pt>
                <c:pt idx="29403">
                  <c:v>-4.1870000000000003</c:v>
                </c:pt>
                <c:pt idx="29404">
                  <c:v>-4.1870000000000003</c:v>
                </c:pt>
                <c:pt idx="29405">
                  <c:v>-4.125</c:v>
                </c:pt>
                <c:pt idx="29406">
                  <c:v>-4.1870000000000003</c:v>
                </c:pt>
                <c:pt idx="29407">
                  <c:v>-4.125</c:v>
                </c:pt>
                <c:pt idx="29408">
                  <c:v>-4.125</c:v>
                </c:pt>
                <c:pt idx="29409">
                  <c:v>-4.125</c:v>
                </c:pt>
                <c:pt idx="29410">
                  <c:v>-4.125</c:v>
                </c:pt>
                <c:pt idx="29411">
                  <c:v>-4.125</c:v>
                </c:pt>
                <c:pt idx="29412">
                  <c:v>-4.125</c:v>
                </c:pt>
                <c:pt idx="29413">
                  <c:v>-4.1870000000000003</c:v>
                </c:pt>
                <c:pt idx="29414">
                  <c:v>-4.125</c:v>
                </c:pt>
                <c:pt idx="29415">
                  <c:v>-4.125</c:v>
                </c:pt>
                <c:pt idx="29416">
                  <c:v>-4.125</c:v>
                </c:pt>
                <c:pt idx="29417">
                  <c:v>-4.125</c:v>
                </c:pt>
                <c:pt idx="29418">
                  <c:v>-4.125</c:v>
                </c:pt>
                <c:pt idx="29419">
                  <c:v>-4.125</c:v>
                </c:pt>
                <c:pt idx="29420">
                  <c:v>-4.125</c:v>
                </c:pt>
                <c:pt idx="29421">
                  <c:v>-4.125</c:v>
                </c:pt>
                <c:pt idx="29422">
                  <c:v>-4.125</c:v>
                </c:pt>
                <c:pt idx="29423">
                  <c:v>-4.125</c:v>
                </c:pt>
                <c:pt idx="29424">
                  <c:v>-4.125</c:v>
                </c:pt>
                <c:pt idx="29425">
                  <c:v>-4.125</c:v>
                </c:pt>
                <c:pt idx="29426">
                  <c:v>-4.0620000000000003</c:v>
                </c:pt>
                <c:pt idx="29427">
                  <c:v>-4.0620000000000003</c:v>
                </c:pt>
                <c:pt idx="29428">
                  <c:v>-4.0620000000000003</c:v>
                </c:pt>
                <c:pt idx="29429">
                  <c:v>-4.125</c:v>
                </c:pt>
                <c:pt idx="29430">
                  <c:v>-4.0620000000000003</c:v>
                </c:pt>
                <c:pt idx="29431">
                  <c:v>-4.125</c:v>
                </c:pt>
                <c:pt idx="29432">
                  <c:v>-4.0620000000000003</c:v>
                </c:pt>
                <c:pt idx="29433">
                  <c:v>-4.0620000000000003</c:v>
                </c:pt>
                <c:pt idx="29434">
                  <c:v>-4.0620000000000003</c:v>
                </c:pt>
                <c:pt idx="29435">
                  <c:v>-4.0620000000000003</c:v>
                </c:pt>
                <c:pt idx="29436">
                  <c:v>-4.0620000000000003</c:v>
                </c:pt>
                <c:pt idx="29437">
                  <c:v>-4.0620000000000003</c:v>
                </c:pt>
                <c:pt idx="29438">
                  <c:v>-4.0620000000000003</c:v>
                </c:pt>
                <c:pt idx="29439">
                  <c:v>-4.0620000000000003</c:v>
                </c:pt>
                <c:pt idx="29440">
                  <c:v>-4.0620000000000003</c:v>
                </c:pt>
                <c:pt idx="29441">
                  <c:v>-4.0620000000000003</c:v>
                </c:pt>
                <c:pt idx="29442">
                  <c:v>-4.0620000000000003</c:v>
                </c:pt>
                <c:pt idx="29443">
                  <c:v>-4.0620000000000003</c:v>
                </c:pt>
                <c:pt idx="29444">
                  <c:v>-4.0620000000000003</c:v>
                </c:pt>
                <c:pt idx="29445">
                  <c:v>-4.125</c:v>
                </c:pt>
                <c:pt idx="29446">
                  <c:v>-4.0620000000000003</c:v>
                </c:pt>
                <c:pt idx="29447">
                  <c:v>-4.0620000000000003</c:v>
                </c:pt>
                <c:pt idx="29448">
                  <c:v>-4.0620000000000003</c:v>
                </c:pt>
                <c:pt idx="29449">
                  <c:v>-4.0620000000000003</c:v>
                </c:pt>
                <c:pt idx="29450">
                  <c:v>-4.0620000000000003</c:v>
                </c:pt>
                <c:pt idx="29451">
                  <c:v>-4.0620000000000003</c:v>
                </c:pt>
                <c:pt idx="29452">
                  <c:v>-4.0620000000000003</c:v>
                </c:pt>
                <c:pt idx="29453">
                  <c:v>-4.0620000000000003</c:v>
                </c:pt>
                <c:pt idx="29454">
                  <c:v>-4.0620000000000003</c:v>
                </c:pt>
                <c:pt idx="29455">
                  <c:v>-4.0620000000000003</c:v>
                </c:pt>
                <c:pt idx="29456">
                  <c:v>-4.0620000000000003</c:v>
                </c:pt>
                <c:pt idx="29457">
                  <c:v>-4.0620000000000003</c:v>
                </c:pt>
                <c:pt idx="29458">
                  <c:v>-4.0620000000000003</c:v>
                </c:pt>
                <c:pt idx="29459">
                  <c:v>-4.0620000000000003</c:v>
                </c:pt>
                <c:pt idx="29460">
                  <c:v>-4.0620000000000003</c:v>
                </c:pt>
                <c:pt idx="29461">
                  <c:v>-4.0620000000000003</c:v>
                </c:pt>
                <c:pt idx="29462">
                  <c:v>-4.0620000000000003</c:v>
                </c:pt>
                <c:pt idx="29463">
                  <c:v>-4.0620000000000003</c:v>
                </c:pt>
                <c:pt idx="29464">
                  <c:v>-4.0620000000000003</c:v>
                </c:pt>
                <c:pt idx="29465">
                  <c:v>-4.0620000000000003</c:v>
                </c:pt>
                <c:pt idx="29466">
                  <c:v>-4.0620000000000003</c:v>
                </c:pt>
                <c:pt idx="29467">
                  <c:v>-4.0620000000000003</c:v>
                </c:pt>
                <c:pt idx="29468">
                  <c:v>-4.0620000000000003</c:v>
                </c:pt>
                <c:pt idx="29469">
                  <c:v>-4.0620000000000003</c:v>
                </c:pt>
                <c:pt idx="29470">
                  <c:v>-4.0620000000000003</c:v>
                </c:pt>
                <c:pt idx="29471">
                  <c:v>-4.0620000000000003</c:v>
                </c:pt>
                <c:pt idx="29472">
                  <c:v>-4</c:v>
                </c:pt>
                <c:pt idx="29473">
                  <c:v>-4.0620000000000003</c:v>
                </c:pt>
                <c:pt idx="29474">
                  <c:v>-4.0620000000000003</c:v>
                </c:pt>
                <c:pt idx="29475">
                  <c:v>-4.0620000000000003</c:v>
                </c:pt>
                <c:pt idx="29476">
                  <c:v>-4.0620000000000003</c:v>
                </c:pt>
                <c:pt idx="29477">
                  <c:v>-4.0620000000000003</c:v>
                </c:pt>
                <c:pt idx="29478">
                  <c:v>-4.0620000000000003</c:v>
                </c:pt>
                <c:pt idx="29479">
                  <c:v>-4.0620000000000003</c:v>
                </c:pt>
                <c:pt idx="29480">
                  <c:v>-4.0620000000000003</c:v>
                </c:pt>
                <c:pt idx="29481">
                  <c:v>-4.0620000000000003</c:v>
                </c:pt>
                <c:pt idx="29482">
                  <c:v>-4.0620000000000003</c:v>
                </c:pt>
                <c:pt idx="29483">
                  <c:v>-4.0620000000000003</c:v>
                </c:pt>
                <c:pt idx="29484">
                  <c:v>-4</c:v>
                </c:pt>
                <c:pt idx="29485">
                  <c:v>-4.0620000000000003</c:v>
                </c:pt>
                <c:pt idx="29486">
                  <c:v>-4</c:v>
                </c:pt>
                <c:pt idx="29487">
                  <c:v>-4</c:v>
                </c:pt>
                <c:pt idx="29488">
                  <c:v>-4</c:v>
                </c:pt>
                <c:pt idx="29489">
                  <c:v>-4</c:v>
                </c:pt>
                <c:pt idx="29490">
                  <c:v>-4</c:v>
                </c:pt>
                <c:pt idx="29491">
                  <c:v>-4</c:v>
                </c:pt>
                <c:pt idx="29492">
                  <c:v>-4</c:v>
                </c:pt>
                <c:pt idx="29493">
                  <c:v>-4</c:v>
                </c:pt>
                <c:pt idx="29494">
                  <c:v>-4</c:v>
                </c:pt>
                <c:pt idx="29495">
                  <c:v>-4</c:v>
                </c:pt>
                <c:pt idx="29496">
                  <c:v>-4</c:v>
                </c:pt>
                <c:pt idx="29497">
                  <c:v>-4</c:v>
                </c:pt>
                <c:pt idx="29498">
                  <c:v>-4</c:v>
                </c:pt>
                <c:pt idx="29499">
                  <c:v>-4</c:v>
                </c:pt>
                <c:pt idx="29500">
                  <c:v>-4</c:v>
                </c:pt>
                <c:pt idx="29501">
                  <c:v>-4</c:v>
                </c:pt>
                <c:pt idx="29502">
                  <c:v>-4.0620000000000003</c:v>
                </c:pt>
                <c:pt idx="29503">
                  <c:v>-4</c:v>
                </c:pt>
                <c:pt idx="29504">
                  <c:v>-4</c:v>
                </c:pt>
                <c:pt idx="29505">
                  <c:v>-4</c:v>
                </c:pt>
                <c:pt idx="29506">
                  <c:v>-4</c:v>
                </c:pt>
                <c:pt idx="29507">
                  <c:v>-4</c:v>
                </c:pt>
                <c:pt idx="29508">
                  <c:v>-4</c:v>
                </c:pt>
                <c:pt idx="29509">
                  <c:v>-4</c:v>
                </c:pt>
                <c:pt idx="29510">
                  <c:v>-4</c:v>
                </c:pt>
                <c:pt idx="29511">
                  <c:v>-4</c:v>
                </c:pt>
                <c:pt idx="29512">
                  <c:v>-4.0620000000000003</c:v>
                </c:pt>
                <c:pt idx="29513">
                  <c:v>-4</c:v>
                </c:pt>
                <c:pt idx="29514">
                  <c:v>-4</c:v>
                </c:pt>
                <c:pt idx="29515">
                  <c:v>-4</c:v>
                </c:pt>
                <c:pt idx="29516">
                  <c:v>-4</c:v>
                </c:pt>
                <c:pt idx="29517">
                  <c:v>-4</c:v>
                </c:pt>
                <c:pt idx="29518">
                  <c:v>-4</c:v>
                </c:pt>
                <c:pt idx="29519">
                  <c:v>-4</c:v>
                </c:pt>
                <c:pt idx="29520">
                  <c:v>-4</c:v>
                </c:pt>
                <c:pt idx="29521">
                  <c:v>-4</c:v>
                </c:pt>
                <c:pt idx="29522">
                  <c:v>-4</c:v>
                </c:pt>
                <c:pt idx="29523">
                  <c:v>-4</c:v>
                </c:pt>
                <c:pt idx="29524">
                  <c:v>-4</c:v>
                </c:pt>
                <c:pt idx="29525">
                  <c:v>-4</c:v>
                </c:pt>
                <c:pt idx="29526">
                  <c:v>-4</c:v>
                </c:pt>
                <c:pt idx="29527">
                  <c:v>-4</c:v>
                </c:pt>
                <c:pt idx="29528">
                  <c:v>-4</c:v>
                </c:pt>
                <c:pt idx="29529">
                  <c:v>-4</c:v>
                </c:pt>
                <c:pt idx="29530">
                  <c:v>-4</c:v>
                </c:pt>
                <c:pt idx="29531">
                  <c:v>-4</c:v>
                </c:pt>
                <c:pt idx="29532">
                  <c:v>-4</c:v>
                </c:pt>
                <c:pt idx="29533">
                  <c:v>-4</c:v>
                </c:pt>
                <c:pt idx="29534">
                  <c:v>-4.0620000000000003</c:v>
                </c:pt>
                <c:pt idx="29535">
                  <c:v>-4.0620000000000003</c:v>
                </c:pt>
                <c:pt idx="29536">
                  <c:v>-4</c:v>
                </c:pt>
                <c:pt idx="29537">
                  <c:v>-4</c:v>
                </c:pt>
                <c:pt idx="29538">
                  <c:v>-4</c:v>
                </c:pt>
                <c:pt idx="29539">
                  <c:v>-4</c:v>
                </c:pt>
                <c:pt idx="29540">
                  <c:v>-4</c:v>
                </c:pt>
                <c:pt idx="29541">
                  <c:v>-4.0620000000000003</c:v>
                </c:pt>
                <c:pt idx="29542">
                  <c:v>-4.0620000000000003</c:v>
                </c:pt>
                <c:pt idx="29543">
                  <c:v>-4.0620000000000003</c:v>
                </c:pt>
                <c:pt idx="29544">
                  <c:v>-4.0620000000000003</c:v>
                </c:pt>
                <c:pt idx="29545">
                  <c:v>-4.0620000000000003</c:v>
                </c:pt>
                <c:pt idx="29546">
                  <c:v>-4.0620000000000003</c:v>
                </c:pt>
                <c:pt idx="29547">
                  <c:v>-4</c:v>
                </c:pt>
                <c:pt idx="29548">
                  <c:v>-4.0620000000000003</c:v>
                </c:pt>
                <c:pt idx="29549">
                  <c:v>-4.0620000000000003</c:v>
                </c:pt>
                <c:pt idx="29550">
                  <c:v>-4.0620000000000003</c:v>
                </c:pt>
                <c:pt idx="29551">
                  <c:v>-4</c:v>
                </c:pt>
                <c:pt idx="29552">
                  <c:v>-4.0620000000000003</c:v>
                </c:pt>
                <c:pt idx="29553">
                  <c:v>-4</c:v>
                </c:pt>
                <c:pt idx="29554">
                  <c:v>-4.0620000000000003</c:v>
                </c:pt>
                <c:pt idx="29555">
                  <c:v>-4.0620000000000003</c:v>
                </c:pt>
                <c:pt idx="29556">
                  <c:v>-4.0620000000000003</c:v>
                </c:pt>
                <c:pt idx="29557">
                  <c:v>-4.0620000000000003</c:v>
                </c:pt>
                <c:pt idx="29558">
                  <c:v>-4.0620000000000003</c:v>
                </c:pt>
                <c:pt idx="29559">
                  <c:v>-4.0620000000000003</c:v>
                </c:pt>
                <c:pt idx="29560">
                  <c:v>-4.0620000000000003</c:v>
                </c:pt>
                <c:pt idx="29561">
                  <c:v>-4.0620000000000003</c:v>
                </c:pt>
                <c:pt idx="29562">
                  <c:v>-4.0620000000000003</c:v>
                </c:pt>
                <c:pt idx="29563">
                  <c:v>-4.0620000000000003</c:v>
                </c:pt>
                <c:pt idx="29564">
                  <c:v>-4.0620000000000003</c:v>
                </c:pt>
                <c:pt idx="29565">
                  <c:v>-4.0620000000000003</c:v>
                </c:pt>
                <c:pt idx="29566">
                  <c:v>-4.0620000000000003</c:v>
                </c:pt>
                <c:pt idx="29567">
                  <c:v>-4.0620000000000003</c:v>
                </c:pt>
                <c:pt idx="29568">
                  <c:v>-4.0620000000000003</c:v>
                </c:pt>
                <c:pt idx="29569">
                  <c:v>-4.0620000000000003</c:v>
                </c:pt>
                <c:pt idx="29570">
                  <c:v>-4</c:v>
                </c:pt>
                <c:pt idx="29571">
                  <c:v>-4.0620000000000003</c:v>
                </c:pt>
                <c:pt idx="29572">
                  <c:v>-4.0620000000000003</c:v>
                </c:pt>
                <c:pt idx="29573">
                  <c:v>-4.0620000000000003</c:v>
                </c:pt>
                <c:pt idx="29574">
                  <c:v>-4.0620000000000003</c:v>
                </c:pt>
                <c:pt idx="29575">
                  <c:v>-4.0620000000000003</c:v>
                </c:pt>
                <c:pt idx="29576">
                  <c:v>-4.0620000000000003</c:v>
                </c:pt>
                <c:pt idx="29577">
                  <c:v>-4.0620000000000003</c:v>
                </c:pt>
                <c:pt idx="29578">
                  <c:v>-4.0620000000000003</c:v>
                </c:pt>
                <c:pt idx="29579">
                  <c:v>-4.0620000000000003</c:v>
                </c:pt>
                <c:pt idx="29580">
                  <c:v>-4.0620000000000003</c:v>
                </c:pt>
                <c:pt idx="29581">
                  <c:v>-4.0620000000000003</c:v>
                </c:pt>
                <c:pt idx="29582">
                  <c:v>-4.0620000000000003</c:v>
                </c:pt>
                <c:pt idx="29583">
                  <c:v>-4.0620000000000003</c:v>
                </c:pt>
                <c:pt idx="29584">
                  <c:v>-4.0620000000000003</c:v>
                </c:pt>
                <c:pt idx="29585">
                  <c:v>-4.0620000000000003</c:v>
                </c:pt>
                <c:pt idx="29586">
                  <c:v>-4.0620000000000003</c:v>
                </c:pt>
                <c:pt idx="29587">
                  <c:v>-4.0620000000000003</c:v>
                </c:pt>
                <c:pt idx="29588">
                  <c:v>-4.0620000000000003</c:v>
                </c:pt>
                <c:pt idx="29589">
                  <c:v>-4.0620000000000003</c:v>
                </c:pt>
                <c:pt idx="29590">
                  <c:v>-4.0620000000000003</c:v>
                </c:pt>
                <c:pt idx="29591">
                  <c:v>-4</c:v>
                </c:pt>
                <c:pt idx="29592">
                  <c:v>-4</c:v>
                </c:pt>
                <c:pt idx="29593">
                  <c:v>-4.0620000000000003</c:v>
                </c:pt>
                <c:pt idx="29594">
                  <c:v>-4.0620000000000003</c:v>
                </c:pt>
                <c:pt idx="29595">
                  <c:v>-4.0620000000000003</c:v>
                </c:pt>
                <c:pt idx="29596">
                  <c:v>-4</c:v>
                </c:pt>
                <c:pt idx="29597">
                  <c:v>-4</c:v>
                </c:pt>
                <c:pt idx="29598">
                  <c:v>-4.0620000000000003</c:v>
                </c:pt>
                <c:pt idx="29599">
                  <c:v>-4</c:v>
                </c:pt>
                <c:pt idx="29600">
                  <c:v>-4</c:v>
                </c:pt>
                <c:pt idx="29601">
                  <c:v>-4</c:v>
                </c:pt>
                <c:pt idx="29602">
                  <c:v>-4</c:v>
                </c:pt>
                <c:pt idx="29603">
                  <c:v>-4</c:v>
                </c:pt>
                <c:pt idx="29604">
                  <c:v>-4</c:v>
                </c:pt>
                <c:pt idx="29605">
                  <c:v>-4</c:v>
                </c:pt>
                <c:pt idx="29606">
                  <c:v>-4</c:v>
                </c:pt>
                <c:pt idx="29607">
                  <c:v>-4</c:v>
                </c:pt>
                <c:pt idx="29608">
                  <c:v>-4</c:v>
                </c:pt>
                <c:pt idx="29609">
                  <c:v>-4</c:v>
                </c:pt>
                <c:pt idx="29610">
                  <c:v>-4</c:v>
                </c:pt>
                <c:pt idx="29611">
                  <c:v>-4</c:v>
                </c:pt>
                <c:pt idx="29612">
                  <c:v>-3.9369999999999998</c:v>
                </c:pt>
                <c:pt idx="29613">
                  <c:v>-4</c:v>
                </c:pt>
                <c:pt idx="29614">
                  <c:v>-4</c:v>
                </c:pt>
                <c:pt idx="29615">
                  <c:v>-3.9369999999999998</c:v>
                </c:pt>
                <c:pt idx="29616">
                  <c:v>-3.9369999999999998</c:v>
                </c:pt>
                <c:pt idx="29617">
                  <c:v>-4</c:v>
                </c:pt>
                <c:pt idx="29618">
                  <c:v>-3.9369999999999998</c:v>
                </c:pt>
                <c:pt idx="29619">
                  <c:v>-4</c:v>
                </c:pt>
                <c:pt idx="29620">
                  <c:v>-3.9369999999999998</c:v>
                </c:pt>
                <c:pt idx="29621">
                  <c:v>-3.9369999999999998</c:v>
                </c:pt>
                <c:pt idx="29622">
                  <c:v>-3.9369999999999998</c:v>
                </c:pt>
                <c:pt idx="29623">
                  <c:v>-3.9369999999999998</c:v>
                </c:pt>
                <c:pt idx="29624">
                  <c:v>-3.9369999999999998</c:v>
                </c:pt>
                <c:pt idx="29625">
                  <c:v>-3.9369999999999998</c:v>
                </c:pt>
                <c:pt idx="29626">
                  <c:v>-3.9369999999999998</c:v>
                </c:pt>
                <c:pt idx="29627">
                  <c:v>-3.9369999999999998</c:v>
                </c:pt>
                <c:pt idx="29628">
                  <c:v>-3.9369999999999998</c:v>
                </c:pt>
                <c:pt idx="29629">
                  <c:v>-3.9369999999999998</c:v>
                </c:pt>
                <c:pt idx="29630">
                  <c:v>-3.9369999999999998</c:v>
                </c:pt>
                <c:pt idx="29631">
                  <c:v>-4</c:v>
                </c:pt>
                <c:pt idx="29632">
                  <c:v>-3.9369999999999998</c:v>
                </c:pt>
                <c:pt idx="29633">
                  <c:v>-3.9369999999999998</c:v>
                </c:pt>
                <c:pt idx="29634">
                  <c:v>-3.9369999999999998</c:v>
                </c:pt>
                <c:pt idx="29635">
                  <c:v>-3.9369999999999998</c:v>
                </c:pt>
                <c:pt idx="29636">
                  <c:v>-3.9369999999999998</c:v>
                </c:pt>
                <c:pt idx="29637">
                  <c:v>-3.9369999999999998</c:v>
                </c:pt>
                <c:pt idx="29638">
                  <c:v>-3.9369999999999998</c:v>
                </c:pt>
                <c:pt idx="29639">
                  <c:v>-3.9369999999999998</c:v>
                </c:pt>
                <c:pt idx="29640">
                  <c:v>-3.9369999999999998</c:v>
                </c:pt>
                <c:pt idx="29641">
                  <c:v>-3.9369999999999998</c:v>
                </c:pt>
                <c:pt idx="29642">
                  <c:v>-3.9369999999999998</c:v>
                </c:pt>
                <c:pt idx="29643">
                  <c:v>-3.9369999999999998</c:v>
                </c:pt>
                <c:pt idx="29644">
                  <c:v>-3.9369999999999998</c:v>
                </c:pt>
                <c:pt idx="29645">
                  <c:v>-3.9369999999999998</c:v>
                </c:pt>
                <c:pt idx="29646">
                  <c:v>-3.9369999999999998</c:v>
                </c:pt>
                <c:pt idx="29647">
                  <c:v>-4</c:v>
                </c:pt>
                <c:pt idx="29648">
                  <c:v>-4</c:v>
                </c:pt>
                <c:pt idx="29649">
                  <c:v>-3.9369999999999998</c:v>
                </c:pt>
                <c:pt idx="29650">
                  <c:v>-3.9369999999999998</c:v>
                </c:pt>
                <c:pt idx="29651">
                  <c:v>-4</c:v>
                </c:pt>
                <c:pt idx="29652">
                  <c:v>-3.9369999999999998</c:v>
                </c:pt>
                <c:pt idx="29653">
                  <c:v>-3.9369999999999998</c:v>
                </c:pt>
                <c:pt idx="29654">
                  <c:v>-3.9369999999999998</c:v>
                </c:pt>
                <c:pt idx="29655">
                  <c:v>-3.9369999999999998</c:v>
                </c:pt>
                <c:pt idx="29656">
                  <c:v>-3.9369999999999998</c:v>
                </c:pt>
                <c:pt idx="29657">
                  <c:v>-3.9369999999999998</c:v>
                </c:pt>
                <c:pt idx="29658">
                  <c:v>-3.9369999999999998</c:v>
                </c:pt>
                <c:pt idx="29659">
                  <c:v>-3.9369999999999998</c:v>
                </c:pt>
                <c:pt idx="29660">
                  <c:v>-3.9369999999999998</c:v>
                </c:pt>
                <c:pt idx="29661">
                  <c:v>-3.9369999999999998</c:v>
                </c:pt>
                <c:pt idx="29662">
                  <c:v>-3.9369999999999998</c:v>
                </c:pt>
                <c:pt idx="29663">
                  <c:v>-3.9369999999999998</c:v>
                </c:pt>
                <c:pt idx="29664">
                  <c:v>-3.9369999999999998</c:v>
                </c:pt>
                <c:pt idx="29665">
                  <c:v>-3.9369999999999998</c:v>
                </c:pt>
                <c:pt idx="29666">
                  <c:v>-3.9369999999999998</c:v>
                </c:pt>
                <c:pt idx="29667">
                  <c:v>-3.9369999999999998</c:v>
                </c:pt>
                <c:pt idx="29668">
                  <c:v>-3.9369999999999998</c:v>
                </c:pt>
                <c:pt idx="29669">
                  <c:v>-3.9369999999999998</c:v>
                </c:pt>
                <c:pt idx="29670">
                  <c:v>-3.9369999999999998</c:v>
                </c:pt>
                <c:pt idx="29671">
                  <c:v>-3.9369999999999998</c:v>
                </c:pt>
                <c:pt idx="29672">
                  <c:v>-3.9369999999999998</c:v>
                </c:pt>
                <c:pt idx="29673">
                  <c:v>-3.9369999999999998</c:v>
                </c:pt>
                <c:pt idx="29674">
                  <c:v>-3.9369999999999998</c:v>
                </c:pt>
                <c:pt idx="29675">
                  <c:v>-3.9369999999999998</c:v>
                </c:pt>
                <c:pt idx="29676">
                  <c:v>-3.9369999999999998</c:v>
                </c:pt>
                <c:pt idx="29677">
                  <c:v>-3.9369999999999998</c:v>
                </c:pt>
                <c:pt idx="29678">
                  <c:v>-3.9369999999999998</c:v>
                </c:pt>
                <c:pt idx="29679">
                  <c:v>-3.9369999999999998</c:v>
                </c:pt>
                <c:pt idx="29680">
                  <c:v>-3.9369999999999998</c:v>
                </c:pt>
                <c:pt idx="29681">
                  <c:v>-3.9369999999999998</c:v>
                </c:pt>
                <c:pt idx="29682">
                  <c:v>-3.875</c:v>
                </c:pt>
                <c:pt idx="29683">
                  <c:v>-3.875</c:v>
                </c:pt>
                <c:pt idx="29684">
                  <c:v>-3.875</c:v>
                </c:pt>
                <c:pt idx="29685">
                  <c:v>-3.9369999999999998</c:v>
                </c:pt>
                <c:pt idx="29686">
                  <c:v>-3.9369999999999998</c:v>
                </c:pt>
                <c:pt idx="29687">
                  <c:v>-3.9369999999999998</c:v>
                </c:pt>
                <c:pt idx="29688">
                  <c:v>-3.875</c:v>
                </c:pt>
                <c:pt idx="29689">
                  <c:v>-3.9369999999999998</c:v>
                </c:pt>
                <c:pt idx="29690">
                  <c:v>-3.9369999999999998</c:v>
                </c:pt>
                <c:pt idx="29691">
                  <c:v>-3.9369999999999998</c:v>
                </c:pt>
                <c:pt idx="29692">
                  <c:v>-3.9369999999999998</c:v>
                </c:pt>
                <c:pt idx="29693">
                  <c:v>-3.9369999999999998</c:v>
                </c:pt>
                <c:pt idx="29694">
                  <c:v>-3.9369999999999998</c:v>
                </c:pt>
                <c:pt idx="29695">
                  <c:v>-3.9369999999999998</c:v>
                </c:pt>
                <c:pt idx="29696">
                  <c:v>-3.875</c:v>
                </c:pt>
                <c:pt idx="29697">
                  <c:v>-3.9369999999999998</c:v>
                </c:pt>
                <c:pt idx="29698">
                  <c:v>-3.875</c:v>
                </c:pt>
                <c:pt idx="29699">
                  <c:v>-3.9369999999999998</c:v>
                </c:pt>
                <c:pt idx="29700">
                  <c:v>-3.875</c:v>
                </c:pt>
                <c:pt idx="29701">
                  <c:v>-3.875</c:v>
                </c:pt>
                <c:pt idx="29702">
                  <c:v>-3.9369999999999998</c:v>
                </c:pt>
                <c:pt idx="29703">
                  <c:v>-3.875</c:v>
                </c:pt>
                <c:pt idx="29704">
                  <c:v>-3.875</c:v>
                </c:pt>
                <c:pt idx="29705">
                  <c:v>-3.875</c:v>
                </c:pt>
                <c:pt idx="29706">
                  <c:v>-3.875</c:v>
                </c:pt>
                <c:pt idx="29707">
                  <c:v>-3.875</c:v>
                </c:pt>
                <c:pt idx="29708">
                  <c:v>-3.875</c:v>
                </c:pt>
                <c:pt idx="29709">
                  <c:v>-3.875</c:v>
                </c:pt>
                <c:pt idx="29710">
                  <c:v>-3.875</c:v>
                </c:pt>
                <c:pt idx="29711">
                  <c:v>-3.875</c:v>
                </c:pt>
                <c:pt idx="29712">
                  <c:v>-3.875</c:v>
                </c:pt>
                <c:pt idx="29713">
                  <c:v>-3.875</c:v>
                </c:pt>
                <c:pt idx="29714">
                  <c:v>-3.875</c:v>
                </c:pt>
                <c:pt idx="29715">
                  <c:v>-3.8119999999999998</c:v>
                </c:pt>
                <c:pt idx="29716">
                  <c:v>-3.8119999999999998</c:v>
                </c:pt>
                <c:pt idx="29717">
                  <c:v>-3.8119999999999998</c:v>
                </c:pt>
                <c:pt idx="29718">
                  <c:v>-3.8119999999999998</c:v>
                </c:pt>
                <c:pt idx="29719">
                  <c:v>-3.8119999999999998</c:v>
                </c:pt>
                <c:pt idx="29720">
                  <c:v>-3.8119999999999998</c:v>
                </c:pt>
                <c:pt idx="29721">
                  <c:v>-3.8119999999999998</c:v>
                </c:pt>
                <c:pt idx="29722">
                  <c:v>-3.8119999999999998</c:v>
                </c:pt>
                <c:pt idx="29723">
                  <c:v>-3.75</c:v>
                </c:pt>
                <c:pt idx="29724">
                  <c:v>-3.75</c:v>
                </c:pt>
                <c:pt idx="29725">
                  <c:v>-3.6869999999999998</c:v>
                </c:pt>
                <c:pt idx="29726">
                  <c:v>-3.75</c:v>
                </c:pt>
                <c:pt idx="29727">
                  <c:v>-3.75</c:v>
                </c:pt>
                <c:pt idx="29728">
                  <c:v>-3.6869999999999998</c:v>
                </c:pt>
                <c:pt idx="29729">
                  <c:v>-3.6869999999999998</c:v>
                </c:pt>
                <c:pt idx="29730">
                  <c:v>-3.6869999999999998</c:v>
                </c:pt>
                <c:pt idx="29731">
                  <c:v>-3.6869999999999998</c:v>
                </c:pt>
                <c:pt idx="29732">
                  <c:v>-3.6869999999999998</c:v>
                </c:pt>
                <c:pt idx="29733">
                  <c:v>-3.625</c:v>
                </c:pt>
                <c:pt idx="29734">
                  <c:v>-3.625</c:v>
                </c:pt>
                <c:pt idx="29735">
                  <c:v>-3.6869999999999998</c:v>
                </c:pt>
                <c:pt idx="29736">
                  <c:v>-3.6869999999999998</c:v>
                </c:pt>
                <c:pt idx="29737">
                  <c:v>-3.6869999999999998</c:v>
                </c:pt>
                <c:pt idx="29738">
                  <c:v>-3.6869999999999998</c:v>
                </c:pt>
                <c:pt idx="29739">
                  <c:v>-3.75</c:v>
                </c:pt>
                <c:pt idx="29740">
                  <c:v>-3.75</c:v>
                </c:pt>
                <c:pt idx="29741">
                  <c:v>-3.75</c:v>
                </c:pt>
                <c:pt idx="29742">
                  <c:v>-3.75</c:v>
                </c:pt>
                <c:pt idx="29743">
                  <c:v>-3.75</c:v>
                </c:pt>
                <c:pt idx="29744">
                  <c:v>-3.75</c:v>
                </c:pt>
                <c:pt idx="29745">
                  <c:v>-3.75</c:v>
                </c:pt>
                <c:pt idx="29746">
                  <c:v>-3.75</c:v>
                </c:pt>
                <c:pt idx="29747">
                  <c:v>-3.75</c:v>
                </c:pt>
                <c:pt idx="29748">
                  <c:v>-3.75</c:v>
                </c:pt>
                <c:pt idx="29749">
                  <c:v>-3.75</c:v>
                </c:pt>
                <c:pt idx="29750">
                  <c:v>-3.8119999999999998</c:v>
                </c:pt>
                <c:pt idx="29751">
                  <c:v>-3.75</c:v>
                </c:pt>
                <c:pt idx="29752">
                  <c:v>-3.75</c:v>
                </c:pt>
                <c:pt idx="29753">
                  <c:v>-3.75</c:v>
                </c:pt>
                <c:pt idx="29754">
                  <c:v>-3.75</c:v>
                </c:pt>
                <c:pt idx="29755">
                  <c:v>-3.75</c:v>
                </c:pt>
                <c:pt idx="29756">
                  <c:v>-3.8119999999999998</c:v>
                </c:pt>
                <c:pt idx="29757">
                  <c:v>-3.8119999999999998</c:v>
                </c:pt>
                <c:pt idx="29758">
                  <c:v>-3.8119999999999998</c:v>
                </c:pt>
                <c:pt idx="29759">
                  <c:v>-3.8119999999999998</c:v>
                </c:pt>
                <c:pt idx="29760">
                  <c:v>-3.8119999999999998</c:v>
                </c:pt>
                <c:pt idx="29761">
                  <c:v>-3.75</c:v>
                </c:pt>
                <c:pt idx="29762">
                  <c:v>-3.75</c:v>
                </c:pt>
                <c:pt idx="29763">
                  <c:v>-3.6869999999999998</c:v>
                </c:pt>
                <c:pt idx="29764">
                  <c:v>-3.6869999999999998</c:v>
                </c:pt>
                <c:pt idx="29765">
                  <c:v>-3.6869999999999998</c:v>
                </c:pt>
                <c:pt idx="29766">
                  <c:v>-3.6869999999999998</c:v>
                </c:pt>
                <c:pt idx="29767">
                  <c:v>-3.6869999999999998</c:v>
                </c:pt>
                <c:pt idx="29768">
                  <c:v>-3.6869999999999998</c:v>
                </c:pt>
                <c:pt idx="29769">
                  <c:v>-3.6869999999999998</c:v>
                </c:pt>
                <c:pt idx="29770">
                  <c:v>-3.6869999999999998</c:v>
                </c:pt>
                <c:pt idx="29771">
                  <c:v>-3.6869999999999998</c:v>
                </c:pt>
                <c:pt idx="29772">
                  <c:v>-3.6869999999999998</c:v>
                </c:pt>
                <c:pt idx="29773">
                  <c:v>-3.6869999999999998</c:v>
                </c:pt>
                <c:pt idx="29774">
                  <c:v>-3.6869999999999998</c:v>
                </c:pt>
                <c:pt idx="29775">
                  <c:v>-3.6869999999999998</c:v>
                </c:pt>
                <c:pt idx="29776">
                  <c:v>-3.6869999999999998</c:v>
                </c:pt>
                <c:pt idx="29777">
                  <c:v>-3.6869999999999998</c:v>
                </c:pt>
                <c:pt idx="29778">
                  <c:v>-3.6869999999999998</c:v>
                </c:pt>
                <c:pt idx="29779">
                  <c:v>-3.6869999999999998</c:v>
                </c:pt>
                <c:pt idx="29780">
                  <c:v>-3.6869999999999998</c:v>
                </c:pt>
                <c:pt idx="29781">
                  <c:v>-3.6869999999999998</c:v>
                </c:pt>
                <c:pt idx="29782">
                  <c:v>-3.6869999999999998</c:v>
                </c:pt>
                <c:pt idx="29783">
                  <c:v>-3.6869999999999998</c:v>
                </c:pt>
                <c:pt idx="29784">
                  <c:v>-3.625</c:v>
                </c:pt>
                <c:pt idx="29785">
                  <c:v>-3.625</c:v>
                </c:pt>
                <c:pt idx="29786">
                  <c:v>-3.625</c:v>
                </c:pt>
                <c:pt idx="29787">
                  <c:v>-3.5619999999999998</c:v>
                </c:pt>
                <c:pt idx="29788">
                  <c:v>-3.5619999999999998</c:v>
                </c:pt>
                <c:pt idx="29789">
                  <c:v>-3.5619999999999998</c:v>
                </c:pt>
                <c:pt idx="29790">
                  <c:v>-3.5619999999999998</c:v>
                </c:pt>
                <c:pt idx="29791">
                  <c:v>-3.5619999999999998</c:v>
                </c:pt>
                <c:pt idx="29792">
                  <c:v>-3.5619999999999998</c:v>
                </c:pt>
                <c:pt idx="29793">
                  <c:v>-3.5619999999999998</c:v>
                </c:pt>
                <c:pt idx="29794">
                  <c:v>-3.5619999999999998</c:v>
                </c:pt>
                <c:pt idx="29795">
                  <c:v>-3.5619999999999998</c:v>
                </c:pt>
                <c:pt idx="29796">
                  <c:v>-3.5619999999999998</c:v>
                </c:pt>
                <c:pt idx="29797">
                  <c:v>-3.5619999999999998</c:v>
                </c:pt>
                <c:pt idx="29798">
                  <c:v>-3.5619999999999998</c:v>
                </c:pt>
                <c:pt idx="29799">
                  <c:v>-3.5619999999999998</c:v>
                </c:pt>
                <c:pt idx="29800">
                  <c:v>-3.5619999999999998</c:v>
                </c:pt>
                <c:pt idx="29801">
                  <c:v>-3.5619999999999998</c:v>
                </c:pt>
                <c:pt idx="29802">
                  <c:v>-3.5619999999999998</c:v>
                </c:pt>
                <c:pt idx="29803">
                  <c:v>-3.5619999999999998</c:v>
                </c:pt>
                <c:pt idx="29804">
                  <c:v>-3.5619999999999998</c:v>
                </c:pt>
                <c:pt idx="29805">
                  <c:v>-3.5619999999999998</c:v>
                </c:pt>
                <c:pt idx="29806">
                  <c:v>-3.5619999999999998</c:v>
                </c:pt>
                <c:pt idx="29807">
                  <c:v>-3.5619999999999998</c:v>
                </c:pt>
                <c:pt idx="29808">
                  <c:v>-3.5619999999999998</c:v>
                </c:pt>
                <c:pt idx="29809">
                  <c:v>-3.5619999999999998</c:v>
                </c:pt>
                <c:pt idx="29810">
                  <c:v>-3.5619999999999998</c:v>
                </c:pt>
                <c:pt idx="29811">
                  <c:v>-3.5619999999999998</c:v>
                </c:pt>
                <c:pt idx="29812">
                  <c:v>-3.5619999999999998</c:v>
                </c:pt>
                <c:pt idx="29813">
                  <c:v>-3.5</c:v>
                </c:pt>
                <c:pt idx="29814">
                  <c:v>-3.5619999999999998</c:v>
                </c:pt>
                <c:pt idx="29815">
                  <c:v>-3.5619999999999998</c:v>
                </c:pt>
                <c:pt idx="29816">
                  <c:v>-3.5619999999999998</c:v>
                </c:pt>
                <c:pt idx="29817">
                  <c:v>-3.5</c:v>
                </c:pt>
                <c:pt idx="29818">
                  <c:v>-3.5</c:v>
                </c:pt>
                <c:pt idx="29819">
                  <c:v>-3.5</c:v>
                </c:pt>
                <c:pt idx="29820">
                  <c:v>-3.5</c:v>
                </c:pt>
                <c:pt idx="29821">
                  <c:v>-3.5</c:v>
                </c:pt>
                <c:pt idx="29822">
                  <c:v>-3.5619999999999998</c:v>
                </c:pt>
                <c:pt idx="29823">
                  <c:v>-3.5619999999999998</c:v>
                </c:pt>
                <c:pt idx="29824">
                  <c:v>-3.5</c:v>
                </c:pt>
                <c:pt idx="29825">
                  <c:v>-3.5</c:v>
                </c:pt>
                <c:pt idx="29826">
                  <c:v>-3.5</c:v>
                </c:pt>
                <c:pt idx="29827">
                  <c:v>-3.5619999999999998</c:v>
                </c:pt>
                <c:pt idx="29828">
                  <c:v>-3.5</c:v>
                </c:pt>
                <c:pt idx="29829">
                  <c:v>-3.5</c:v>
                </c:pt>
                <c:pt idx="29830">
                  <c:v>-3.5619999999999998</c:v>
                </c:pt>
                <c:pt idx="29831">
                  <c:v>-3.5619999999999998</c:v>
                </c:pt>
                <c:pt idx="29832">
                  <c:v>-3.5619999999999998</c:v>
                </c:pt>
                <c:pt idx="29833">
                  <c:v>-3.5619999999999998</c:v>
                </c:pt>
                <c:pt idx="29834">
                  <c:v>-3.5619999999999998</c:v>
                </c:pt>
                <c:pt idx="29835">
                  <c:v>-3.5619999999999998</c:v>
                </c:pt>
                <c:pt idx="29836">
                  <c:v>-3.5619999999999998</c:v>
                </c:pt>
                <c:pt idx="29837">
                  <c:v>-3.5619999999999998</c:v>
                </c:pt>
                <c:pt idx="29838">
                  <c:v>-3.5619999999999998</c:v>
                </c:pt>
                <c:pt idx="29839">
                  <c:v>-3.5619999999999998</c:v>
                </c:pt>
                <c:pt idx="29840">
                  <c:v>-3.5619999999999998</c:v>
                </c:pt>
                <c:pt idx="29841">
                  <c:v>-3.5619999999999998</c:v>
                </c:pt>
                <c:pt idx="29842">
                  <c:v>-3.5619999999999998</c:v>
                </c:pt>
                <c:pt idx="29843">
                  <c:v>-3.5619999999999998</c:v>
                </c:pt>
                <c:pt idx="29844">
                  <c:v>-3.5619999999999998</c:v>
                </c:pt>
                <c:pt idx="29845">
                  <c:v>-3.5619999999999998</c:v>
                </c:pt>
                <c:pt idx="29846">
                  <c:v>-3.5619999999999998</c:v>
                </c:pt>
                <c:pt idx="29847">
                  <c:v>-3.5619999999999998</c:v>
                </c:pt>
                <c:pt idx="29848">
                  <c:v>-3.5619999999999998</c:v>
                </c:pt>
                <c:pt idx="29849">
                  <c:v>-3.5619999999999998</c:v>
                </c:pt>
                <c:pt idx="29850">
                  <c:v>-3.5619999999999998</c:v>
                </c:pt>
                <c:pt idx="29851">
                  <c:v>-3.5619999999999998</c:v>
                </c:pt>
                <c:pt idx="29852">
                  <c:v>-3.5619999999999998</c:v>
                </c:pt>
                <c:pt idx="29853">
                  <c:v>-3.5619999999999998</c:v>
                </c:pt>
                <c:pt idx="29854">
                  <c:v>-3.5619999999999998</c:v>
                </c:pt>
                <c:pt idx="29855">
                  <c:v>-3.5619999999999998</c:v>
                </c:pt>
                <c:pt idx="29856">
                  <c:v>-3.5619999999999998</c:v>
                </c:pt>
                <c:pt idx="29857">
                  <c:v>-3.5619999999999998</c:v>
                </c:pt>
                <c:pt idx="29858">
                  <c:v>-3.5619999999999998</c:v>
                </c:pt>
                <c:pt idx="29859">
                  <c:v>-3.5619999999999998</c:v>
                </c:pt>
                <c:pt idx="29860">
                  <c:v>-3.5619999999999998</c:v>
                </c:pt>
                <c:pt idx="29861">
                  <c:v>-3.5619999999999998</c:v>
                </c:pt>
                <c:pt idx="29862">
                  <c:v>-3.5619999999999998</c:v>
                </c:pt>
                <c:pt idx="29863">
                  <c:v>-3.5619999999999998</c:v>
                </c:pt>
                <c:pt idx="29864">
                  <c:v>-3.625</c:v>
                </c:pt>
                <c:pt idx="29865">
                  <c:v>-3.5619999999999998</c:v>
                </c:pt>
                <c:pt idx="29866">
                  <c:v>-3.625</c:v>
                </c:pt>
                <c:pt idx="29867">
                  <c:v>-3.5619999999999998</c:v>
                </c:pt>
                <c:pt idx="29868">
                  <c:v>-3.625</c:v>
                </c:pt>
                <c:pt idx="29869">
                  <c:v>-3.625</c:v>
                </c:pt>
                <c:pt idx="29870">
                  <c:v>-3.625</c:v>
                </c:pt>
                <c:pt idx="29871">
                  <c:v>-3.625</c:v>
                </c:pt>
                <c:pt idx="29872">
                  <c:v>-3.625</c:v>
                </c:pt>
                <c:pt idx="29873">
                  <c:v>-3.5619999999999998</c:v>
                </c:pt>
                <c:pt idx="29874">
                  <c:v>-3.625</c:v>
                </c:pt>
                <c:pt idx="29875">
                  <c:v>-3.625</c:v>
                </c:pt>
                <c:pt idx="29876">
                  <c:v>-3.625</c:v>
                </c:pt>
                <c:pt idx="29877">
                  <c:v>-3.625</c:v>
                </c:pt>
                <c:pt idx="29878">
                  <c:v>-3.625</c:v>
                </c:pt>
                <c:pt idx="29879">
                  <c:v>-3.625</c:v>
                </c:pt>
                <c:pt idx="29880">
                  <c:v>-3.625</c:v>
                </c:pt>
                <c:pt idx="29881">
                  <c:v>-3.625</c:v>
                </c:pt>
                <c:pt idx="29882">
                  <c:v>-3.625</c:v>
                </c:pt>
                <c:pt idx="29883">
                  <c:v>-3.625</c:v>
                </c:pt>
                <c:pt idx="29884">
                  <c:v>-3.625</c:v>
                </c:pt>
                <c:pt idx="29885">
                  <c:v>-3.625</c:v>
                </c:pt>
                <c:pt idx="29886">
                  <c:v>-3.625</c:v>
                </c:pt>
                <c:pt idx="29887">
                  <c:v>-3.625</c:v>
                </c:pt>
                <c:pt idx="29888">
                  <c:v>-3.625</c:v>
                </c:pt>
                <c:pt idx="29889">
                  <c:v>-3.625</c:v>
                </c:pt>
                <c:pt idx="29890">
                  <c:v>-3.625</c:v>
                </c:pt>
                <c:pt idx="29891">
                  <c:v>-3.625</c:v>
                </c:pt>
                <c:pt idx="29892">
                  <c:v>-3.625</c:v>
                </c:pt>
                <c:pt idx="29893">
                  <c:v>-3.625</c:v>
                </c:pt>
                <c:pt idx="29894">
                  <c:v>-3.625</c:v>
                </c:pt>
                <c:pt idx="29895">
                  <c:v>-3.625</c:v>
                </c:pt>
                <c:pt idx="29896">
                  <c:v>-3.625</c:v>
                </c:pt>
                <c:pt idx="29897">
                  <c:v>-3.625</c:v>
                </c:pt>
                <c:pt idx="29898">
                  <c:v>-3.625</c:v>
                </c:pt>
                <c:pt idx="29899">
                  <c:v>-3.625</c:v>
                </c:pt>
                <c:pt idx="29900">
                  <c:v>-3.625</c:v>
                </c:pt>
                <c:pt idx="29901">
                  <c:v>-3.625</c:v>
                </c:pt>
                <c:pt idx="29902">
                  <c:v>-3.625</c:v>
                </c:pt>
                <c:pt idx="29903">
                  <c:v>-3.625</c:v>
                </c:pt>
                <c:pt idx="29904">
                  <c:v>-3.625</c:v>
                </c:pt>
                <c:pt idx="29905">
                  <c:v>-3.625</c:v>
                </c:pt>
                <c:pt idx="29906">
                  <c:v>-3.625</c:v>
                </c:pt>
                <c:pt idx="29907">
                  <c:v>-3.625</c:v>
                </c:pt>
                <c:pt idx="29908">
                  <c:v>-3.625</c:v>
                </c:pt>
                <c:pt idx="29909">
                  <c:v>-3.625</c:v>
                </c:pt>
                <c:pt idx="29910">
                  <c:v>-3.5619999999999998</c:v>
                </c:pt>
                <c:pt idx="29911">
                  <c:v>-3.5619999999999998</c:v>
                </c:pt>
                <c:pt idx="29912">
                  <c:v>-3.5619999999999998</c:v>
                </c:pt>
                <c:pt idx="29913">
                  <c:v>-3.5619999999999998</c:v>
                </c:pt>
                <c:pt idx="29914">
                  <c:v>-3.5619999999999998</c:v>
                </c:pt>
                <c:pt idx="29915">
                  <c:v>-3.5619999999999998</c:v>
                </c:pt>
                <c:pt idx="29916">
                  <c:v>-3.5619999999999998</c:v>
                </c:pt>
                <c:pt idx="29917">
                  <c:v>-3.5619999999999998</c:v>
                </c:pt>
                <c:pt idx="29918">
                  <c:v>-3.5619999999999998</c:v>
                </c:pt>
                <c:pt idx="29919">
                  <c:v>-3.5619999999999998</c:v>
                </c:pt>
                <c:pt idx="29920">
                  <c:v>-3.5619999999999998</c:v>
                </c:pt>
                <c:pt idx="29921">
                  <c:v>-3.5619999999999998</c:v>
                </c:pt>
                <c:pt idx="29922">
                  <c:v>-3.5</c:v>
                </c:pt>
                <c:pt idx="29923">
                  <c:v>-3.5619999999999998</c:v>
                </c:pt>
                <c:pt idx="29924">
                  <c:v>-3.5</c:v>
                </c:pt>
                <c:pt idx="29925">
                  <c:v>-3.5</c:v>
                </c:pt>
                <c:pt idx="29926">
                  <c:v>-3.5</c:v>
                </c:pt>
                <c:pt idx="29927">
                  <c:v>-3.5</c:v>
                </c:pt>
                <c:pt idx="29928">
                  <c:v>-3.5</c:v>
                </c:pt>
                <c:pt idx="29929">
                  <c:v>-3.5</c:v>
                </c:pt>
                <c:pt idx="29930">
                  <c:v>-3.5</c:v>
                </c:pt>
                <c:pt idx="29931">
                  <c:v>-3.5</c:v>
                </c:pt>
                <c:pt idx="29932">
                  <c:v>-3.5</c:v>
                </c:pt>
                <c:pt idx="29933">
                  <c:v>-3.5</c:v>
                </c:pt>
                <c:pt idx="29934">
                  <c:v>-3.5</c:v>
                </c:pt>
                <c:pt idx="29935">
                  <c:v>-3.5</c:v>
                </c:pt>
                <c:pt idx="29936">
                  <c:v>-3.5</c:v>
                </c:pt>
                <c:pt idx="29937">
                  <c:v>-3.5</c:v>
                </c:pt>
                <c:pt idx="29938">
                  <c:v>-3.5</c:v>
                </c:pt>
                <c:pt idx="29939">
                  <c:v>-3.5</c:v>
                </c:pt>
                <c:pt idx="29940">
                  <c:v>-3.5</c:v>
                </c:pt>
                <c:pt idx="29941">
                  <c:v>-3.5</c:v>
                </c:pt>
                <c:pt idx="29942">
                  <c:v>-3.5</c:v>
                </c:pt>
                <c:pt idx="29943">
                  <c:v>-3.5</c:v>
                </c:pt>
                <c:pt idx="29944">
                  <c:v>-3.5</c:v>
                </c:pt>
                <c:pt idx="29945">
                  <c:v>-3.5</c:v>
                </c:pt>
                <c:pt idx="29946">
                  <c:v>-3.5</c:v>
                </c:pt>
                <c:pt idx="29947">
                  <c:v>-3.5</c:v>
                </c:pt>
                <c:pt idx="29948">
                  <c:v>-3.5</c:v>
                </c:pt>
                <c:pt idx="29949">
                  <c:v>-3.4369999999999998</c:v>
                </c:pt>
                <c:pt idx="29950">
                  <c:v>-3.4369999999999998</c:v>
                </c:pt>
                <c:pt idx="29951">
                  <c:v>-3.4369999999999998</c:v>
                </c:pt>
                <c:pt idx="29952">
                  <c:v>-3.5</c:v>
                </c:pt>
                <c:pt idx="29953">
                  <c:v>-3.5</c:v>
                </c:pt>
                <c:pt idx="29954">
                  <c:v>-3.5</c:v>
                </c:pt>
                <c:pt idx="29955">
                  <c:v>-3.5</c:v>
                </c:pt>
                <c:pt idx="29956">
                  <c:v>-3.5</c:v>
                </c:pt>
                <c:pt idx="29957">
                  <c:v>-3.5</c:v>
                </c:pt>
                <c:pt idx="29958">
                  <c:v>-3.5</c:v>
                </c:pt>
                <c:pt idx="29959">
                  <c:v>-3.5</c:v>
                </c:pt>
                <c:pt idx="29960">
                  <c:v>-3.5</c:v>
                </c:pt>
                <c:pt idx="29961">
                  <c:v>-3.4369999999999998</c:v>
                </c:pt>
                <c:pt idx="29962">
                  <c:v>-3.4369999999999998</c:v>
                </c:pt>
                <c:pt idx="29963">
                  <c:v>-3.4369999999999998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4254424"/>
        <c:axId val="283249592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Sheet1!$M$1</c15:sqref>
                        </c15:formulaRef>
                      </c:ext>
                    </c:extLst>
                    <c:strCache>
                      <c:ptCount val="1"/>
                      <c:pt idx="0">
                        <c:v>Power Output (W)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Sheet1!$B$2:$B$29965</c15:sqref>
                        </c15:formulaRef>
                      </c:ext>
                    </c:extLst>
                    <c:numCache>
                      <c:formatCode>General</c:formatCode>
                      <c:ptCount val="29964"/>
                      <c:pt idx="0">
                        <c:v>4276762553.2407408</c:v>
                      </c:pt>
                      <c:pt idx="1">
                        <c:v>4276762622.6851854</c:v>
                      </c:pt>
                      <c:pt idx="2">
                        <c:v>4276762692.1296296</c:v>
                      </c:pt>
                      <c:pt idx="3">
                        <c:v>4276762761.5740743</c:v>
                      </c:pt>
                      <c:pt idx="4">
                        <c:v>4276762831.0185189</c:v>
                      </c:pt>
                      <c:pt idx="5">
                        <c:v>4276762900.4629626</c:v>
                      </c:pt>
                      <c:pt idx="6">
                        <c:v>4276762969.9074073</c:v>
                      </c:pt>
                      <c:pt idx="7">
                        <c:v>4276763040.5092592</c:v>
                      </c:pt>
                      <c:pt idx="8">
                        <c:v>4276763109.9537039</c:v>
                      </c:pt>
                      <c:pt idx="9">
                        <c:v>4276763179.3981485</c:v>
                      </c:pt>
                      <c:pt idx="10">
                        <c:v>4276763248.8425922</c:v>
                      </c:pt>
                      <c:pt idx="11">
                        <c:v>4276763318.2870369</c:v>
                      </c:pt>
                      <c:pt idx="12">
                        <c:v>4276763387.7314816</c:v>
                      </c:pt>
                      <c:pt idx="13">
                        <c:v>4276763457.1759257</c:v>
                      </c:pt>
                      <c:pt idx="14">
                        <c:v>4276763526.6203704</c:v>
                      </c:pt>
                      <c:pt idx="15">
                        <c:v>4276763596.064815</c:v>
                      </c:pt>
                      <c:pt idx="16">
                        <c:v>4276763665.5092597</c:v>
                      </c:pt>
                      <c:pt idx="17">
                        <c:v>4276763734.9537034</c:v>
                      </c:pt>
                      <c:pt idx="18">
                        <c:v>4276763804.3981481</c:v>
                      </c:pt>
                      <c:pt idx="19">
                        <c:v>4276763873.8425927</c:v>
                      </c:pt>
                      <c:pt idx="20">
                        <c:v>4276763943.2870369</c:v>
                      </c:pt>
                      <c:pt idx="21">
                        <c:v>4276764012.7314816</c:v>
                      </c:pt>
                      <c:pt idx="22">
                        <c:v>4276764082.1759262</c:v>
                      </c:pt>
                      <c:pt idx="23">
                        <c:v>4276764151.6203699</c:v>
                      </c:pt>
                      <c:pt idx="24">
                        <c:v>4276764221.0648146</c:v>
                      </c:pt>
                      <c:pt idx="25">
                        <c:v>4276764290.5092592</c:v>
                      </c:pt>
                      <c:pt idx="26">
                        <c:v>4276764359.9537034</c:v>
                      </c:pt>
                      <c:pt idx="27">
                        <c:v>4276764429.3981481</c:v>
                      </c:pt>
                      <c:pt idx="28">
                        <c:v>4276764498.8425927</c:v>
                      </c:pt>
                      <c:pt idx="29">
                        <c:v>4276764568.2870374</c:v>
                      </c:pt>
                      <c:pt idx="30">
                        <c:v>4276764637.7314816</c:v>
                      </c:pt>
                      <c:pt idx="31">
                        <c:v>4276764708.3333335</c:v>
                      </c:pt>
                      <c:pt idx="32">
                        <c:v>4276764777.7777777</c:v>
                      </c:pt>
                      <c:pt idx="33">
                        <c:v>4276764847.2222223</c:v>
                      </c:pt>
                      <c:pt idx="34">
                        <c:v>4276764916.666667</c:v>
                      </c:pt>
                      <c:pt idx="35">
                        <c:v>4276764986.1111107</c:v>
                      </c:pt>
                      <c:pt idx="36">
                        <c:v>4276765055.5555558</c:v>
                      </c:pt>
                      <c:pt idx="37">
                        <c:v>4276765125.0000005</c:v>
                      </c:pt>
                      <c:pt idx="38">
                        <c:v>4276765194.4444442</c:v>
                      </c:pt>
                      <c:pt idx="39">
                        <c:v>4276765263.8888888</c:v>
                      </c:pt>
                      <c:pt idx="40">
                        <c:v>4276765333.3333335</c:v>
                      </c:pt>
                      <c:pt idx="41">
                        <c:v>4276765402.7777777</c:v>
                      </c:pt>
                      <c:pt idx="42">
                        <c:v>4276765472.2222223</c:v>
                      </c:pt>
                      <c:pt idx="43">
                        <c:v>4276765541.666667</c:v>
                      </c:pt>
                      <c:pt idx="44">
                        <c:v>4276765611.1111107</c:v>
                      </c:pt>
                      <c:pt idx="45">
                        <c:v>4276765680.5555553</c:v>
                      </c:pt>
                      <c:pt idx="46">
                        <c:v>4276765750</c:v>
                      </c:pt>
                      <c:pt idx="47">
                        <c:v>4276765819.4444447</c:v>
                      </c:pt>
                      <c:pt idx="48">
                        <c:v>4276765888.8888888</c:v>
                      </c:pt>
                      <c:pt idx="49">
                        <c:v>4276765958.3333335</c:v>
                      </c:pt>
                      <c:pt idx="50">
                        <c:v>4276766027.7777781</c:v>
                      </c:pt>
                      <c:pt idx="51">
                        <c:v>4276766097.2222219</c:v>
                      </c:pt>
                      <c:pt idx="52">
                        <c:v>4276766166.6666665</c:v>
                      </c:pt>
                      <c:pt idx="53">
                        <c:v>4276766236.1111112</c:v>
                      </c:pt>
                      <c:pt idx="54">
                        <c:v>4276766305.5555553</c:v>
                      </c:pt>
                      <c:pt idx="55">
                        <c:v>4276766375</c:v>
                      </c:pt>
                      <c:pt idx="56">
                        <c:v>4276766444.4444447</c:v>
                      </c:pt>
                      <c:pt idx="57">
                        <c:v>4276766513.8888884</c:v>
                      </c:pt>
                      <c:pt idx="58">
                        <c:v>4276766583.3333335</c:v>
                      </c:pt>
                      <c:pt idx="59">
                        <c:v>4276766652.7777781</c:v>
                      </c:pt>
                      <c:pt idx="60">
                        <c:v>4276766722.2222219</c:v>
                      </c:pt>
                      <c:pt idx="61">
                        <c:v>4276766791.6666665</c:v>
                      </c:pt>
                      <c:pt idx="62">
                        <c:v>4276766861.1111112</c:v>
                      </c:pt>
                      <c:pt idx="63">
                        <c:v>4276766930.5555558</c:v>
                      </c:pt>
                      <c:pt idx="64">
                        <c:v>4276767000</c:v>
                      </c:pt>
                      <c:pt idx="65">
                        <c:v>4276767069.4444447</c:v>
                      </c:pt>
                      <c:pt idx="66">
                        <c:v>4276767138.8888893</c:v>
                      </c:pt>
                      <c:pt idx="67">
                        <c:v>4276767208.333333</c:v>
                      </c:pt>
                      <c:pt idx="68">
                        <c:v>4276767277.7777777</c:v>
                      </c:pt>
                      <c:pt idx="69">
                        <c:v>4276767347.2222223</c:v>
                      </c:pt>
                      <c:pt idx="70">
                        <c:v>4276767416.6666665</c:v>
                      </c:pt>
                      <c:pt idx="71">
                        <c:v>4276767486.1111112</c:v>
                      </c:pt>
                      <c:pt idx="72">
                        <c:v>4276767555.5555558</c:v>
                      </c:pt>
                      <c:pt idx="73">
                        <c:v>4276767624.9999995</c:v>
                      </c:pt>
                      <c:pt idx="74">
                        <c:v>4276767695.6018519</c:v>
                      </c:pt>
                      <c:pt idx="75">
                        <c:v>4276767765.0462961</c:v>
                      </c:pt>
                      <c:pt idx="76">
                        <c:v>4276767834.4907408</c:v>
                      </c:pt>
                      <c:pt idx="77">
                        <c:v>4276767903.9351854</c:v>
                      </c:pt>
                      <c:pt idx="78">
                        <c:v>4276767973.3796301</c:v>
                      </c:pt>
                      <c:pt idx="79">
                        <c:v>4276768042.8240738</c:v>
                      </c:pt>
                      <c:pt idx="80">
                        <c:v>4276768112.2685184</c:v>
                      </c:pt>
                      <c:pt idx="81">
                        <c:v>4276768181.7129631</c:v>
                      </c:pt>
                      <c:pt idx="82">
                        <c:v>4276768251.1574073</c:v>
                      </c:pt>
                      <c:pt idx="83">
                        <c:v>4276768320.6018519</c:v>
                      </c:pt>
                      <c:pt idx="84">
                        <c:v>4276768390.0462966</c:v>
                      </c:pt>
                      <c:pt idx="85">
                        <c:v>4276768459.4907403</c:v>
                      </c:pt>
                      <c:pt idx="86">
                        <c:v>4276768528.935185</c:v>
                      </c:pt>
                      <c:pt idx="87">
                        <c:v>4276768598.3796296</c:v>
                      </c:pt>
                      <c:pt idx="88">
                        <c:v>4276768667.8240738</c:v>
                      </c:pt>
                      <c:pt idx="89">
                        <c:v>4276768737.2685184</c:v>
                      </c:pt>
                      <c:pt idx="90">
                        <c:v>4276768806.7129631</c:v>
                      </c:pt>
                      <c:pt idx="91">
                        <c:v>4276768876.1574073</c:v>
                      </c:pt>
                      <c:pt idx="92">
                        <c:v>4276768945.6018519</c:v>
                      </c:pt>
                      <c:pt idx="93">
                        <c:v>4276769015.0462966</c:v>
                      </c:pt>
                      <c:pt idx="94">
                        <c:v>4276769084.4907413</c:v>
                      </c:pt>
                      <c:pt idx="95">
                        <c:v>4276769153.935185</c:v>
                      </c:pt>
                      <c:pt idx="96">
                        <c:v>4276769223.3796296</c:v>
                      </c:pt>
                      <c:pt idx="97">
                        <c:v>4276769292.8240743</c:v>
                      </c:pt>
                      <c:pt idx="98">
                        <c:v>4276769362.2685184</c:v>
                      </c:pt>
                      <c:pt idx="99">
                        <c:v>4276769431.7129631</c:v>
                      </c:pt>
                      <c:pt idx="100">
                        <c:v>4276769501.1574078</c:v>
                      </c:pt>
                      <c:pt idx="101">
                        <c:v>4276769570.6018515</c:v>
                      </c:pt>
                      <c:pt idx="102">
                        <c:v>4276769640.0462961</c:v>
                      </c:pt>
                      <c:pt idx="103">
                        <c:v>4276769709.4907408</c:v>
                      </c:pt>
                      <c:pt idx="104">
                        <c:v>4276769778.935185</c:v>
                      </c:pt>
                      <c:pt idx="105">
                        <c:v>4276769848.3796296</c:v>
                      </c:pt>
                      <c:pt idx="106">
                        <c:v>4276769917.8240743</c:v>
                      </c:pt>
                      <c:pt idx="107">
                        <c:v>4276769987.268518</c:v>
                      </c:pt>
                      <c:pt idx="108">
                        <c:v>4276770056.7129626</c:v>
                      </c:pt>
                      <c:pt idx="109">
                        <c:v>4276770126.1574073</c:v>
                      </c:pt>
                      <c:pt idx="110">
                        <c:v>4276770195.6018519</c:v>
                      </c:pt>
                      <c:pt idx="111">
                        <c:v>4276770265.0462961</c:v>
                      </c:pt>
                      <c:pt idx="112">
                        <c:v>4276770334.4907408</c:v>
                      </c:pt>
                      <c:pt idx="113">
                        <c:v>4276770403.9351854</c:v>
                      </c:pt>
                      <c:pt idx="114">
                        <c:v>4276770474.5370369</c:v>
                      </c:pt>
                      <c:pt idx="115">
                        <c:v>4276770543.9814816</c:v>
                      </c:pt>
                      <c:pt idx="116">
                        <c:v>4276770613.4259257</c:v>
                      </c:pt>
                      <c:pt idx="117">
                        <c:v>4276770682.8703704</c:v>
                      </c:pt>
                      <c:pt idx="118">
                        <c:v>4276770752.314815</c:v>
                      </c:pt>
                      <c:pt idx="119">
                        <c:v>4276770821.7592587</c:v>
                      </c:pt>
                      <c:pt idx="120">
                        <c:v>4276770891.2037039</c:v>
                      </c:pt>
                      <c:pt idx="121">
                        <c:v>4276770960.6481485</c:v>
                      </c:pt>
                      <c:pt idx="122">
                        <c:v>4276771030.0925922</c:v>
                      </c:pt>
                      <c:pt idx="123">
                        <c:v>4276771099.5370369</c:v>
                      </c:pt>
                      <c:pt idx="124">
                        <c:v>4276771168.9814816</c:v>
                      </c:pt>
                      <c:pt idx="125">
                        <c:v>4276771238.4259262</c:v>
                      </c:pt>
                      <c:pt idx="126">
                        <c:v>4276771307.8703704</c:v>
                      </c:pt>
                      <c:pt idx="127">
                        <c:v>4276771377.314815</c:v>
                      </c:pt>
                      <c:pt idx="128">
                        <c:v>4276771446.7592597</c:v>
                      </c:pt>
                      <c:pt idx="129">
                        <c:v>4276771516.2037034</c:v>
                      </c:pt>
                      <c:pt idx="130">
                        <c:v>4276771585.6481481</c:v>
                      </c:pt>
                      <c:pt idx="131">
                        <c:v>4276771655.0925927</c:v>
                      </c:pt>
                      <c:pt idx="132">
                        <c:v>4276771724.5370369</c:v>
                      </c:pt>
                      <c:pt idx="133">
                        <c:v>4276771793.9814816</c:v>
                      </c:pt>
                      <c:pt idx="134">
                        <c:v>4276771863.4259262</c:v>
                      </c:pt>
                      <c:pt idx="135">
                        <c:v>4276771932.8703699</c:v>
                      </c:pt>
                      <c:pt idx="136">
                        <c:v>4276772002.3148146</c:v>
                      </c:pt>
                      <c:pt idx="137">
                        <c:v>4276772071.7592592</c:v>
                      </c:pt>
                      <c:pt idx="138">
                        <c:v>4276772141.2037034</c:v>
                      </c:pt>
                      <c:pt idx="139">
                        <c:v>4276772210.6481481</c:v>
                      </c:pt>
                      <c:pt idx="140">
                        <c:v>4276772280.0925927</c:v>
                      </c:pt>
                      <c:pt idx="141">
                        <c:v>4276772349.5370374</c:v>
                      </c:pt>
                      <c:pt idx="142">
                        <c:v>4276772418.9814816</c:v>
                      </c:pt>
                      <c:pt idx="143">
                        <c:v>4276772488.4259262</c:v>
                      </c:pt>
                      <c:pt idx="144">
                        <c:v>4276772557.8703709</c:v>
                      </c:pt>
                      <c:pt idx="145">
                        <c:v>4276772627.3148146</c:v>
                      </c:pt>
                      <c:pt idx="146">
                        <c:v>4276772696.7592592</c:v>
                      </c:pt>
                      <c:pt idx="147">
                        <c:v>4276772766.2037039</c:v>
                      </c:pt>
                      <c:pt idx="148">
                        <c:v>4276772835.6481481</c:v>
                      </c:pt>
                      <c:pt idx="149">
                        <c:v>4276772905.0925927</c:v>
                      </c:pt>
                      <c:pt idx="150">
                        <c:v>4276772974.5370374</c:v>
                      </c:pt>
                      <c:pt idx="151">
                        <c:v>4276773043.9814811</c:v>
                      </c:pt>
                      <c:pt idx="152">
                        <c:v>4276773114.5833335</c:v>
                      </c:pt>
                      <c:pt idx="153">
                        <c:v>4276773184.0277777</c:v>
                      </c:pt>
                      <c:pt idx="154">
                        <c:v>4276773253.4722223</c:v>
                      </c:pt>
                      <c:pt idx="155">
                        <c:v>4276773322.916667</c:v>
                      </c:pt>
                      <c:pt idx="156">
                        <c:v>4276773392.3611116</c:v>
                      </c:pt>
                      <c:pt idx="157">
                        <c:v>4276773461.8055553</c:v>
                      </c:pt>
                      <c:pt idx="158">
                        <c:v>4276773531.25</c:v>
                      </c:pt>
                      <c:pt idx="159">
                        <c:v>4276773600.6944447</c:v>
                      </c:pt>
                      <c:pt idx="160">
                        <c:v>4276773670.1388888</c:v>
                      </c:pt>
                      <c:pt idx="161">
                        <c:v>4276773739.5833335</c:v>
                      </c:pt>
                      <c:pt idx="162">
                        <c:v>4276773809.0277781</c:v>
                      </c:pt>
                      <c:pt idx="163">
                        <c:v>4276773878.4722219</c:v>
                      </c:pt>
                      <c:pt idx="164">
                        <c:v>4276773947.9166665</c:v>
                      </c:pt>
                      <c:pt idx="165">
                        <c:v>4276774017.3611112</c:v>
                      </c:pt>
                      <c:pt idx="166">
                        <c:v>4276774086.8055553</c:v>
                      </c:pt>
                      <c:pt idx="167">
                        <c:v>4276774156.25</c:v>
                      </c:pt>
                      <c:pt idx="168">
                        <c:v>4276774225.6944447</c:v>
                      </c:pt>
                      <c:pt idx="169">
                        <c:v>4276774295.1388884</c:v>
                      </c:pt>
                      <c:pt idx="170">
                        <c:v>4276774364.583333</c:v>
                      </c:pt>
                      <c:pt idx="171">
                        <c:v>4276774434.0277777</c:v>
                      </c:pt>
                      <c:pt idx="172">
                        <c:v>4276774503.4722228</c:v>
                      </c:pt>
                      <c:pt idx="173">
                        <c:v>4276774572.9166665</c:v>
                      </c:pt>
                      <c:pt idx="174">
                        <c:v>4276774642.3611112</c:v>
                      </c:pt>
                      <c:pt idx="175">
                        <c:v>4276774711.8055558</c:v>
                      </c:pt>
                      <c:pt idx="176">
                        <c:v>4276774781.25</c:v>
                      </c:pt>
                      <c:pt idx="177">
                        <c:v>4276774850.6944447</c:v>
                      </c:pt>
                      <c:pt idx="178">
                        <c:v>4276774920.1388893</c:v>
                      </c:pt>
                      <c:pt idx="179">
                        <c:v>4276774989.583333</c:v>
                      </c:pt>
                      <c:pt idx="180">
                        <c:v>4276775059.0277777</c:v>
                      </c:pt>
                      <c:pt idx="181">
                        <c:v>4276775128.4722223</c:v>
                      </c:pt>
                      <c:pt idx="182">
                        <c:v>4276775197.9166665</c:v>
                      </c:pt>
                      <c:pt idx="183">
                        <c:v>4276775267.3611112</c:v>
                      </c:pt>
                      <c:pt idx="184">
                        <c:v>4276775336.8055558</c:v>
                      </c:pt>
                      <c:pt idx="185">
                        <c:v>4276775406.2499995</c:v>
                      </c:pt>
                      <c:pt idx="186">
                        <c:v>4276775475.6944442</c:v>
                      </c:pt>
                      <c:pt idx="187">
                        <c:v>4276775545.1388888</c:v>
                      </c:pt>
                      <c:pt idx="188">
                        <c:v>4276775614.5833335</c:v>
                      </c:pt>
                      <c:pt idx="189">
                        <c:v>4276775684.0277777</c:v>
                      </c:pt>
                      <c:pt idx="190">
                        <c:v>4276775753.4722223</c:v>
                      </c:pt>
                      <c:pt idx="191">
                        <c:v>4276775822.916667</c:v>
                      </c:pt>
                      <c:pt idx="192">
                        <c:v>4276775892.3611107</c:v>
                      </c:pt>
                      <c:pt idx="193">
                        <c:v>4276775962.9629631</c:v>
                      </c:pt>
                      <c:pt idx="194">
                        <c:v>4276776032.4074073</c:v>
                      </c:pt>
                      <c:pt idx="195">
                        <c:v>4276776101.8518519</c:v>
                      </c:pt>
                      <c:pt idx="196">
                        <c:v>4276776171.2962966</c:v>
                      </c:pt>
                      <c:pt idx="197">
                        <c:v>4276776240.7407403</c:v>
                      </c:pt>
                      <c:pt idx="198">
                        <c:v>4276776310.185185</c:v>
                      </c:pt>
                      <c:pt idx="199">
                        <c:v>4276776379.6296296</c:v>
                      </c:pt>
                      <c:pt idx="200">
                        <c:v>4276776449.0740738</c:v>
                      </c:pt>
                      <c:pt idx="201">
                        <c:v>4276776518.5185184</c:v>
                      </c:pt>
                      <c:pt idx="202">
                        <c:v>4276776587.9629631</c:v>
                      </c:pt>
                      <c:pt idx="203">
                        <c:v>4276776658.5648146</c:v>
                      </c:pt>
                      <c:pt idx="204">
                        <c:v>4276776726.8518519</c:v>
                      </c:pt>
                      <c:pt idx="205">
                        <c:v>4276776796.2962966</c:v>
                      </c:pt>
                      <c:pt idx="206">
                        <c:v>4276776865.7407413</c:v>
                      </c:pt>
                      <c:pt idx="207">
                        <c:v>4276776935.185185</c:v>
                      </c:pt>
                      <c:pt idx="208">
                        <c:v>4276777004.6296296</c:v>
                      </c:pt>
                      <c:pt idx="209">
                        <c:v>4276777074.0740743</c:v>
                      </c:pt>
                      <c:pt idx="210">
                        <c:v>4276777143.5185184</c:v>
                      </c:pt>
                      <c:pt idx="211">
                        <c:v>4276777212.9629631</c:v>
                      </c:pt>
                      <c:pt idx="212">
                        <c:v>4276777282.4074078</c:v>
                      </c:pt>
                      <c:pt idx="213">
                        <c:v>4276777351.8518515</c:v>
                      </c:pt>
                      <c:pt idx="214">
                        <c:v>4276777421.2962961</c:v>
                      </c:pt>
                      <c:pt idx="215">
                        <c:v>4276777490.7407408</c:v>
                      </c:pt>
                      <c:pt idx="216">
                        <c:v>4276777560.185185</c:v>
                      </c:pt>
                      <c:pt idx="217">
                        <c:v>4276777629.6296296</c:v>
                      </c:pt>
                      <c:pt idx="218">
                        <c:v>4276777699.0740743</c:v>
                      </c:pt>
                      <c:pt idx="219">
                        <c:v>4276777768.5185189</c:v>
                      </c:pt>
                      <c:pt idx="220">
                        <c:v>4276777837.9629626</c:v>
                      </c:pt>
                      <c:pt idx="221">
                        <c:v>4276777907.4074073</c:v>
                      </c:pt>
                      <c:pt idx="222">
                        <c:v>4276777976.8518519</c:v>
                      </c:pt>
                      <c:pt idx="223">
                        <c:v>4276778046.2962961</c:v>
                      </c:pt>
                      <c:pt idx="224">
                        <c:v>4276778115.7407408</c:v>
                      </c:pt>
                      <c:pt idx="225">
                        <c:v>4276778185.1851854</c:v>
                      </c:pt>
                      <c:pt idx="226">
                        <c:v>4276778254.6296291</c:v>
                      </c:pt>
                      <c:pt idx="227">
                        <c:v>4276778324.0740743</c:v>
                      </c:pt>
                      <c:pt idx="228">
                        <c:v>4276778393.5185189</c:v>
                      </c:pt>
                      <c:pt idx="229">
                        <c:v>4276778462.9629626</c:v>
                      </c:pt>
                      <c:pt idx="230">
                        <c:v>4276778533.564815</c:v>
                      </c:pt>
                      <c:pt idx="231">
                        <c:v>4276778603.0092587</c:v>
                      </c:pt>
                      <c:pt idx="232">
                        <c:v>4276778672.4537034</c:v>
                      </c:pt>
                      <c:pt idx="233">
                        <c:v>4276778741.8981481</c:v>
                      </c:pt>
                      <c:pt idx="234">
                        <c:v>4276778811.3425922</c:v>
                      </c:pt>
                      <c:pt idx="235">
                        <c:v>4276778880.7870369</c:v>
                      </c:pt>
                      <c:pt idx="236">
                        <c:v>4276778950.2314816</c:v>
                      </c:pt>
                      <c:pt idx="237">
                        <c:v>4276779019.6759262</c:v>
                      </c:pt>
                      <c:pt idx="238">
                        <c:v>4276779089.1203704</c:v>
                      </c:pt>
                      <c:pt idx="239">
                        <c:v>4276779158.564815</c:v>
                      </c:pt>
                      <c:pt idx="240">
                        <c:v>4276779228.0092597</c:v>
                      </c:pt>
                      <c:pt idx="241">
                        <c:v>4276779297.4537034</c:v>
                      </c:pt>
                      <c:pt idx="242">
                        <c:v>4276779366.8981481</c:v>
                      </c:pt>
                      <c:pt idx="243">
                        <c:v>4276779436.3425927</c:v>
                      </c:pt>
                      <c:pt idx="244">
                        <c:v>4276779505.7870369</c:v>
                      </c:pt>
                      <c:pt idx="245">
                        <c:v>4276779575.2314816</c:v>
                      </c:pt>
                      <c:pt idx="246">
                        <c:v>4276779644.6759262</c:v>
                      </c:pt>
                      <c:pt idx="247">
                        <c:v>4276779714.1203699</c:v>
                      </c:pt>
                      <c:pt idx="248">
                        <c:v>4276779783.5648146</c:v>
                      </c:pt>
                      <c:pt idx="249">
                        <c:v>4276779853.0092592</c:v>
                      </c:pt>
                      <c:pt idx="250">
                        <c:v>4276779922.4537039</c:v>
                      </c:pt>
                      <c:pt idx="251">
                        <c:v>4276779991.8981481</c:v>
                      </c:pt>
                      <c:pt idx="252">
                        <c:v>4276780061.3425927</c:v>
                      </c:pt>
                      <c:pt idx="253">
                        <c:v>4276780130.7870374</c:v>
                      </c:pt>
                      <c:pt idx="254">
                        <c:v>4276780200.2314811</c:v>
                      </c:pt>
                      <c:pt idx="255">
                        <c:v>4276780269.6759257</c:v>
                      </c:pt>
                      <c:pt idx="256">
                        <c:v>4276780339.1203709</c:v>
                      </c:pt>
                      <c:pt idx="257">
                        <c:v>4276780408.5648146</c:v>
                      </c:pt>
                      <c:pt idx="258">
                        <c:v>4276780478.0092592</c:v>
                      </c:pt>
                      <c:pt idx="259">
                        <c:v>4276780547.4537039</c:v>
                      </c:pt>
                      <c:pt idx="260">
                        <c:v>4276780616.8981481</c:v>
                      </c:pt>
                      <c:pt idx="261">
                        <c:v>4276780686.3425927</c:v>
                      </c:pt>
                      <c:pt idx="262">
                        <c:v>4276780755.7870374</c:v>
                      </c:pt>
                      <c:pt idx="263">
                        <c:v>4276780825.2314811</c:v>
                      </c:pt>
                      <c:pt idx="264">
                        <c:v>4276780894.6759257</c:v>
                      </c:pt>
                      <c:pt idx="265">
                        <c:v>4276780964.1203704</c:v>
                      </c:pt>
                      <c:pt idx="266">
                        <c:v>4276781033.564815</c:v>
                      </c:pt>
                      <c:pt idx="267">
                        <c:v>4276781104.166667</c:v>
                      </c:pt>
                      <c:pt idx="268">
                        <c:v>4276781173.6111116</c:v>
                      </c:pt>
                      <c:pt idx="269">
                        <c:v>4276781243.0555553</c:v>
                      </c:pt>
                      <c:pt idx="270">
                        <c:v>4276781312.5</c:v>
                      </c:pt>
                      <c:pt idx="271">
                        <c:v>4276781381.9444447</c:v>
                      </c:pt>
                      <c:pt idx="272">
                        <c:v>4276781451.3888888</c:v>
                      </c:pt>
                      <c:pt idx="273">
                        <c:v>4276781520.8333335</c:v>
                      </c:pt>
                      <c:pt idx="274">
                        <c:v>4276781590.2777781</c:v>
                      </c:pt>
                      <c:pt idx="275">
                        <c:v>4276781659.7222219</c:v>
                      </c:pt>
                      <c:pt idx="276">
                        <c:v>4276781729.1666665</c:v>
                      </c:pt>
                      <c:pt idx="277">
                        <c:v>4276781798.6111112</c:v>
                      </c:pt>
                      <c:pt idx="278">
                        <c:v>4276781868.0555553</c:v>
                      </c:pt>
                      <c:pt idx="279">
                        <c:v>4276781937.5</c:v>
                      </c:pt>
                      <c:pt idx="280">
                        <c:v>4276782006.9444447</c:v>
                      </c:pt>
                      <c:pt idx="281">
                        <c:v>4276782076.3888884</c:v>
                      </c:pt>
                      <c:pt idx="282">
                        <c:v>4276782145.833333</c:v>
                      </c:pt>
                      <c:pt idx="283">
                        <c:v>4276782215.2777777</c:v>
                      </c:pt>
                      <c:pt idx="284">
                        <c:v>4276782284.7222223</c:v>
                      </c:pt>
                      <c:pt idx="285">
                        <c:v>4276782354.1666665</c:v>
                      </c:pt>
                      <c:pt idx="286">
                        <c:v>4276782423.6111112</c:v>
                      </c:pt>
                      <c:pt idx="287">
                        <c:v>4276782493.0555558</c:v>
                      </c:pt>
                      <c:pt idx="288">
                        <c:v>4276782562.5</c:v>
                      </c:pt>
                      <c:pt idx="289">
                        <c:v>4276782631.9444447</c:v>
                      </c:pt>
                      <c:pt idx="290">
                        <c:v>4276782701.3888893</c:v>
                      </c:pt>
                      <c:pt idx="291">
                        <c:v>4276782770.833333</c:v>
                      </c:pt>
                      <c:pt idx="292">
                        <c:v>4276782840.2777777</c:v>
                      </c:pt>
                      <c:pt idx="293">
                        <c:v>4276782909.7222223</c:v>
                      </c:pt>
                      <c:pt idx="294">
                        <c:v>4276782979.1666665</c:v>
                      </c:pt>
                      <c:pt idx="295">
                        <c:v>4276783048.6111112</c:v>
                      </c:pt>
                      <c:pt idx="296">
                        <c:v>4276783118.0555558</c:v>
                      </c:pt>
                      <c:pt idx="297">
                        <c:v>4276783187.5000005</c:v>
                      </c:pt>
                      <c:pt idx="298">
                        <c:v>4276783256.9444442</c:v>
                      </c:pt>
                      <c:pt idx="299">
                        <c:v>4276783326.3888888</c:v>
                      </c:pt>
                      <c:pt idx="300">
                        <c:v>4276783395.8333335</c:v>
                      </c:pt>
                      <c:pt idx="301">
                        <c:v>4276783465.2777777</c:v>
                      </c:pt>
                      <c:pt idx="302">
                        <c:v>4276783534.7222223</c:v>
                      </c:pt>
                      <c:pt idx="303">
                        <c:v>4276783604.166667</c:v>
                      </c:pt>
                      <c:pt idx="304">
                        <c:v>4276783673.6111107</c:v>
                      </c:pt>
                      <c:pt idx="305">
                        <c:v>4276783743.0555553</c:v>
                      </c:pt>
                      <c:pt idx="306">
                        <c:v>4276783812.5</c:v>
                      </c:pt>
                      <c:pt idx="307">
                        <c:v>4276783881.9444442</c:v>
                      </c:pt>
                      <c:pt idx="308">
                        <c:v>4276783951.3888888</c:v>
                      </c:pt>
                      <c:pt idx="309">
                        <c:v>4276784020.8333335</c:v>
                      </c:pt>
                      <c:pt idx="310">
                        <c:v>4276784090.2777772</c:v>
                      </c:pt>
                      <c:pt idx="311">
                        <c:v>4276784160.8796296</c:v>
                      </c:pt>
                      <c:pt idx="312">
                        <c:v>4276784230.3240738</c:v>
                      </c:pt>
                      <c:pt idx="313">
                        <c:v>4276784299.7685184</c:v>
                      </c:pt>
                      <c:pt idx="314">
                        <c:v>4276784369.2129631</c:v>
                      </c:pt>
                      <c:pt idx="315">
                        <c:v>4276784438.6574078</c:v>
                      </c:pt>
                      <c:pt idx="316">
                        <c:v>4276784508.1018515</c:v>
                      </c:pt>
                      <c:pt idx="317">
                        <c:v>4276784577.5462961</c:v>
                      </c:pt>
                      <c:pt idx="318">
                        <c:v>4276784646.9907413</c:v>
                      </c:pt>
                      <c:pt idx="319">
                        <c:v>4276784716.435185</c:v>
                      </c:pt>
                      <c:pt idx="320">
                        <c:v>4276784785.8796296</c:v>
                      </c:pt>
                      <c:pt idx="321">
                        <c:v>4276784855.3240743</c:v>
                      </c:pt>
                      <c:pt idx="322">
                        <c:v>4276784924.7685184</c:v>
                      </c:pt>
                      <c:pt idx="323">
                        <c:v>4276784994.2129631</c:v>
                      </c:pt>
                      <c:pt idx="324">
                        <c:v>4276785063.6574078</c:v>
                      </c:pt>
                      <c:pt idx="325">
                        <c:v>4276785133.1018515</c:v>
                      </c:pt>
                      <c:pt idx="326">
                        <c:v>4276785202.5462961</c:v>
                      </c:pt>
                      <c:pt idx="327">
                        <c:v>4276785271.9907408</c:v>
                      </c:pt>
                      <c:pt idx="328">
                        <c:v>4276785341.4351854</c:v>
                      </c:pt>
                      <c:pt idx="329">
                        <c:v>4276785410.8796296</c:v>
                      </c:pt>
                      <c:pt idx="330">
                        <c:v>4276785480.3240743</c:v>
                      </c:pt>
                      <c:pt idx="331">
                        <c:v>4276785549.7685189</c:v>
                      </c:pt>
                      <c:pt idx="332">
                        <c:v>4276785619.2129626</c:v>
                      </c:pt>
                      <c:pt idx="333">
                        <c:v>4276785688.6574073</c:v>
                      </c:pt>
                      <c:pt idx="334">
                        <c:v>4276785758.1018519</c:v>
                      </c:pt>
                      <c:pt idx="335">
                        <c:v>4276785827.5462961</c:v>
                      </c:pt>
                      <c:pt idx="336">
                        <c:v>4276785896.9907408</c:v>
                      </c:pt>
                      <c:pt idx="337">
                        <c:v>4276785966.4351854</c:v>
                      </c:pt>
                      <c:pt idx="338">
                        <c:v>4276786035.8796291</c:v>
                      </c:pt>
                      <c:pt idx="339">
                        <c:v>4276786105.3240738</c:v>
                      </c:pt>
                      <c:pt idx="340">
                        <c:v>4276786174.7685184</c:v>
                      </c:pt>
                      <c:pt idx="341">
                        <c:v>4276786244.2129626</c:v>
                      </c:pt>
                      <c:pt idx="342">
                        <c:v>4276786313.6574073</c:v>
                      </c:pt>
                      <c:pt idx="343">
                        <c:v>4276786383.1018519</c:v>
                      </c:pt>
                      <c:pt idx="344">
                        <c:v>4276786452.5462966</c:v>
                      </c:pt>
                      <c:pt idx="345">
                        <c:v>4276786521.9907408</c:v>
                      </c:pt>
                      <c:pt idx="346">
                        <c:v>4276786591.4351854</c:v>
                      </c:pt>
                      <c:pt idx="347">
                        <c:v>4276786660.8796301</c:v>
                      </c:pt>
                      <c:pt idx="348">
                        <c:v>4276786730.3240738</c:v>
                      </c:pt>
                      <c:pt idx="349">
                        <c:v>4276786799.7685184</c:v>
                      </c:pt>
                      <c:pt idx="350">
                        <c:v>4276786869.2129631</c:v>
                      </c:pt>
                      <c:pt idx="351">
                        <c:v>4276786938.6574073</c:v>
                      </c:pt>
                      <c:pt idx="352">
                        <c:v>4276787008.1018519</c:v>
                      </c:pt>
                      <c:pt idx="353">
                        <c:v>4276787077.5462966</c:v>
                      </c:pt>
                      <c:pt idx="354">
                        <c:v>4276787146.9907403</c:v>
                      </c:pt>
                      <c:pt idx="355">
                        <c:v>4276787216.435185</c:v>
                      </c:pt>
                      <c:pt idx="356">
                        <c:v>4276787285.8796296</c:v>
                      </c:pt>
                      <c:pt idx="357">
                        <c:v>4276787355.3240738</c:v>
                      </c:pt>
                      <c:pt idx="358">
                        <c:v>4276787424.7685184</c:v>
                      </c:pt>
                      <c:pt idx="359">
                        <c:v>4276787494.2129631</c:v>
                      </c:pt>
                      <c:pt idx="360">
                        <c:v>4276787563.6574078</c:v>
                      </c:pt>
                      <c:pt idx="361">
                        <c:v>4276787634.2592592</c:v>
                      </c:pt>
                      <c:pt idx="362">
                        <c:v>4276787703.7037039</c:v>
                      </c:pt>
                      <c:pt idx="363">
                        <c:v>4276787773.1481481</c:v>
                      </c:pt>
                      <c:pt idx="364">
                        <c:v>4276787842.5925927</c:v>
                      </c:pt>
                      <c:pt idx="365">
                        <c:v>4276787912.0370374</c:v>
                      </c:pt>
                      <c:pt idx="366">
                        <c:v>4276787981.4814811</c:v>
                      </c:pt>
                      <c:pt idx="367">
                        <c:v>4276788050.9259257</c:v>
                      </c:pt>
                      <c:pt idx="368">
                        <c:v>4276788120.3703704</c:v>
                      </c:pt>
                      <c:pt idx="369">
                        <c:v>4276788189.8148146</c:v>
                      </c:pt>
                      <c:pt idx="370">
                        <c:v>4276788259.2592592</c:v>
                      </c:pt>
                      <c:pt idx="371">
                        <c:v>4276788328.7037039</c:v>
                      </c:pt>
                      <c:pt idx="372">
                        <c:v>4276788398.1481481</c:v>
                      </c:pt>
                      <c:pt idx="373">
                        <c:v>4276788467.5925927</c:v>
                      </c:pt>
                      <c:pt idx="374">
                        <c:v>4276788537.0370374</c:v>
                      </c:pt>
                      <c:pt idx="375">
                        <c:v>4276788606.481482</c:v>
                      </c:pt>
                      <c:pt idx="376">
                        <c:v>4276788675.9259257</c:v>
                      </c:pt>
                      <c:pt idx="377">
                        <c:v>4276788745.3703704</c:v>
                      </c:pt>
                      <c:pt idx="378">
                        <c:v>4276788814.814815</c:v>
                      </c:pt>
                      <c:pt idx="379">
                        <c:v>4276788884.2592592</c:v>
                      </c:pt>
                      <c:pt idx="380">
                        <c:v>4276788953.7037039</c:v>
                      </c:pt>
                      <c:pt idx="381">
                        <c:v>4276789023.1481485</c:v>
                      </c:pt>
                      <c:pt idx="382">
                        <c:v>4276789092.5925922</c:v>
                      </c:pt>
                      <c:pt idx="383">
                        <c:v>4276789162.0370369</c:v>
                      </c:pt>
                      <c:pt idx="384">
                        <c:v>4276789231.4814816</c:v>
                      </c:pt>
                      <c:pt idx="385">
                        <c:v>4276789300.9259257</c:v>
                      </c:pt>
                      <c:pt idx="386">
                        <c:v>4276789370.3703704</c:v>
                      </c:pt>
                      <c:pt idx="387">
                        <c:v>4276789439.814815</c:v>
                      </c:pt>
                      <c:pt idx="388">
                        <c:v>4276789509.2592587</c:v>
                      </c:pt>
                      <c:pt idx="389">
                        <c:v>4276789578.7037034</c:v>
                      </c:pt>
                      <c:pt idx="390">
                        <c:v>4276789648.1481481</c:v>
                      </c:pt>
                      <c:pt idx="391">
                        <c:v>4276789717.5925927</c:v>
                      </c:pt>
                      <c:pt idx="392">
                        <c:v>4276789787.0370369</c:v>
                      </c:pt>
                      <c:pt idx="393">
                        <c:v>4276789856.4814816</c:v>
                      </c:pt>
                      <c:pt idx="394">
                        <c:v>4276789925.9259262</c:v>
                      </c:pt>
                      <c:pt idx="395">
                        <c:v>4276789995.3703704</c:v>
                      </c:pt>
                      <c:pt idx="396">
                        <c:v>4276790064.814815</c:v>
                      </c:pt>
                      <c:pt idx="397">
                        <c:v>4276790134.2592597</c:v>
                      </c:pt>
                      <c:pt idx="398">
                        <c:v>4276790203.7037034</c:v>
                      </c:pt>
                      <c:pt idx="399">
                        <c:v>4276790274.3055558</c:v>
                      </c:pt>
                      <c:pt idx="400">
                        <c:v>4276790343.7499995</c:v>
                      </c:pt>
                      <c:pt idx="401">
                        <c:v>4276790413.1944442</c:v>
                      </c:pt>
                      <c:pt idx="402">
                        <c:v>4276790482.6388893</c:v>
                      </c:pt>
                      <c:pt idx="403">
                        <c:v>4276790552.083333</c:v>
                      </c:pt>
                      <c:pt idx="404">
                        <c:v>4276790621.5277777</c:v>
                      </c:pt>
                      <c:pt idx="405">
                        <c:v>4276790690.9722223</c:v>
                      </c:pt>
                      <c:pt idx="406">
                        <c:v>4276790760.4166665</c:v>
                      </c:pt>
                      <c:pt idx="407">
                        <c:v>4276790829.8611112</c:v>
                      </c:pt>
                      <c:pt idx="408">
                        <c:v>4276790899.3055558</c:v>
                      </c:pt>
                      <c:pt idx="409">
                        <c:v>4276790968.7500005</c:v>
                      </c:pt>
                      <c:pt idx="410">
                        <c:v>4276791038.1944442</c:v>
                      </c:pt>
                      <c:pt idx="411">
                        <c:v>4276791107.6388888</c:v>
                      </c:pt>
                      <c:pt idx="412">
                        <c:v>4276791177.0833335</c:v>
                      </c:pt>
                      <c:pt idx="413">
                        <c:v>4276791246.5277777</c:v>
                      </c:pt>
                      <c:pt idx="414">
                        <c:v>4276791315.9722223</c:v>
                      </c:pt>
                      <c:pt idx="415">
                        <c:v>4276791385.416667</c:v>
                      </c:pt>
                      <c:pt idx="416">
                        <c:v>4276791454.8611107</c:v>
                      </c:pt>
                      <c:pt idx="417">
                        <c:v>4276791524.3055553</c:v>
                      </c:pt>
                      <c:pt idx="418">
                        <c:v>4276791593.75</c:v>
                      </c:pt>
                      <c:pt idx="419">
                        <c:v>4276791663.1944442</c:v>
                      </c:pt>
                      <c:pt idx="420">
                        <c:v>4276791732.6388888</c:v>
                      </c:pt>
                      <c:pt idx="421">
                        <c:v>4276791802.0833335</c:v>
                      </c:pt>
                      <c:pt idx="422">
                        <c:v>4276791871.5277781</c:v>
                      </c:pt>
                      <c:pt idx="423">
                        <c:v>4276791940.9722219</c:v>
                      </c:pt>
                      <c:pt idx="424">
                        <c:v>4276792010.4166665</c:v>
                      </c:pt>
                      <c:pt idx="425">
                        <c:v>4276792079.8611116</c:v>
                      </c:pt>
                      <c:pt idx="426">
                        <c:v>4276792149.3055553</c:v>
                      </c:pt>
                      <c:pt idx="427">
                        <c:v>4276792218.75</c:v>
                      </c:pt>
                      <c:pt idx="428">
                        <c:v>4276792288.1944447</c:v>
                      </c:pt>
                      <c:pt idx="429">
                        <c:v>4276792357.6388888</c:v>
                      </c:pt>
                      <c:pt idx="430">
                        <c:v>4276792427.0833335</c:v>
                      </c:pt>
                      <c:pt idx="431">
                        <c:v>4276792496.5277781</c:v>
                      </c:pt>
                      <c:pt idx="432">
                        <c:v>4276792565.9722219</c:v>
                      </c:pt>
                      <c:pt idx="433">
                        <c:v>4276792635.4166665</c:v>
                      </c:pt>
                      <c:pt idx="434">
                        <c:v>4276792704.8611112</c:v>
                      </c:pt>
                      <c:pt idx="435">
                        <c:v>4276792774.3055553</c:v>
                      </c:pt>
                      <c:pt idx="436">
                        <c:v>4276792843.75</c:v>
                      </c:pt>
                      <c:pt idx="437">
                        <c:v>4276792913.1944447</c:v>
                      </c:pt>
                      <c:pt idx="438">
                        <c:v>4276792982.6388893</c:v>
                      </c:pt>
                      <c:pt idx="439">
                        <c:v>4276793052.083333</c:v>
                      </c:pt>
                      <c:pt idx="440">
                        <c:v>4276793121.5277777</c:v>
                      </c:pt>
                      <c:pt idx="441">
                        <c:v>4276793190.9722223</c:v>
                      </c:pt>
                      <c:pt idx="442">
                        <c:v>4276793261.5740743</c:v>
                      </c:pt>
                      <c:pt idx="443">
                        <c:v>4276793331.0185189</c:v>
                      </c:pt>
                      <c:pt idx="444">
                        <c:v>4276793400.4629626</c:v>
                      </c:pt>
                      <c:pt idx="445">
                        <c:v>4276793469.9074073</c:v>
                      </c:pt>
                      <c:pt idx="446">
                        <c:v>4276793539.3518519</c:v>
                      </c:pt>
                      <c:pt idx="447">
                        <c:v>4276793608.7962961</c:v>
                      </c:pt>
                      <c:pt idx="448">
                        <c:v>4276793678.2407408</c:v>
                      </c:pt>
                      <c:pt idx="449">
                        <c:v>4276793747.6851854</c:v>
                      </c:pt>
                      <c:pt idx="450">
                        <c:v>4276793817.1296291</c:v>
                      </c:pt>
                      <c:pt idx="451">
                        <c:v>4276793886.5740738</c:v>
                      </c:pt>
                      <c:pt idx="452">
                        <c:v>4276793956.0185184</c:v>
                      </c:pt>
                      <c:pt idx="453">
                        <c:v>4276794025.4629626</c:v>
                      </c:pt>
                      <c:pt idx="454">
                        <c:v>4276794094.9074073</c:v>
                      </c:pt>
                      <c:pt idx="455">
                        <c:v>4276794164.3518519</c:v>
                      </c:pt>
                      <c:pt idx="456">
                        <c:v>4276794233.7962966</c:v>
                      </c:pt>
                      <c:pt idx="457">
                        <c:v>4276794303.2407408</c:v>
                      </c:pt>
                      <c:pt idx="458">
                        <c:v>4276794372.6851854</c:v>
                      </c:pt>
                      <c:pt idx="459">
                        <c:v>4276794442.1296301</c:v>
                      </c:pt>
                      <c:pt idx="460">
                        <c:v>4276794511.5740738</c:v>
                      </c:pt>
                      <c:pt idx="461">
                        <c:v>4276794581.0185184</c:v>
                      </c:pt>
                      <c:pt idx="462">
                        <c:v>4276794650.4629631</c:v>
                      </c:pt>
                      <c:pt idx="463">
                        <c:v>4276794719.9074073</c:v>
                      </c:pt>
                      <c:pt idx="464">
                        <c:v>4276794789.3518519</c:v>
                      </c:pt>
                      <c:pt idx="465">
                        <c:v>4276794858.7962966</c:v>
                      </c:pt>
                      <c:pt idx="466">
                        <c:v>4276794928.2407403</c:v>
                      </c:pt>
                      <c:pt idx="467">
                        <c:v>4276794997.685185</c:v>
                      </c:pt>
                      <c:pt idx="468">
                        <c:v>4276795067.1296296</c:v>
                      </c:pt>
                      <c:pt idx="469">
                        <c:v>4276795136.5740743</c:v>
                      </c:pt>
                      <c:pt idx="470">
                        <c:v>4276795206.0185184</c:v>
                      </c:pt>
                      <c:pt idx="471">
                        <c:v>4276795275.4629631</c:v>
                      </c:pt>
                      <c:pt idx="472">
                        <c:v>4276795344.9074078</c:v>
                      </c:pt>
                      <c:pt idx="473">
                        <c:v>4276795414.3518515</c:v>
                      </c:pt>
                      <c:pt idx="474">
                        <c:v>4276795483.7962961</c:v>
                      </c:pt>
                      <c:pt idx="475">
                        <c:v>4276795553.2407408</c:v>
                      </c:pt>
                      <c:pt idx="476">
                        <c:v>4276795622.685185</c:v>
                      </c:pt>
                      <c:pt idx="477">
                        <c:v>4276795692.1296296</c:v>
                      </c:pt>
                      <c:pt idx="478">
                        <c:v>4276795761.5740743</c:v>
                      </c:pt>
                      <c:pt idx="479">
                        <c:v>4276795831.0185184</c:v>
                      </c:pt>
                      <c:pt idx="480">
                        <c:v>4276795900.4629631</c:v>
                      </c:pt>
                      <c:pt idx="481">
                        <c:v>4276795969.9074078</c:v>
                      </c:pt>
                      <c:pt idx="482">
                        <c:v>4276796039.3518515</c:v>
                      </c:pt>
                      <c:pt idx="483">
                        <c:v>4276796108.7962961</c:v>
                      </c:pt>
                      <c:pt idx="484">
                        <c:v>4276796178.2407408</c:v>
                      </c:pt>
                      <c:pt idx="485">
                        <c:v>4276796247.6851854</c:v>
                      </c:pt>
                      <c:pt idx="486">
                        <c:v>4276796317.1296296</c:v>
                      </c:pt>
                      <c:pt idx="487">
                        <c:v>4276796386.5740743</c:v>
                      </c:pt>
                      <c:pt idx="488">
                        <c:v>4276796456.0185189</c:v>
                      </c:pt>
                      <c:pt idx="489">
                        <c:v>4276796526.6203704</c:v>
                      </c:pt>
                      <c:pt idx="490">
                        <c:v>4276796596.064815</c:v>
                      </c:pt>
                      <c:pt idx="491">
                        <c:v>4276796665.5092592</c:v>
                      </c:pt>
                      <c:pt idx="492">
                        <c:v>4276796734.9537039</c:v>
                      </c:pt>
                      <c:pt idx="493">
                        <c:v>4276796804.3981485</c:v>
                      </c:pt>
                      <c:pt idx="494">
                        <c:v>4276796873.8425922</c:v>
                      </c:pt>
                      <c:pt idx="495">
                        <c:v>4276796943.2870369</c:v>
                      </c:pt>
                      <c:pt idx="496">
                        <c:v>4276797012.7314816</c:v>
                      </c:pt>
                      <c:pt idx="497">
                        <c:v>4276797082.1759257</c:v>
                      </c:pt>
                      <c:pt idx="498">
                        <c:v>4276797151.6203704</c:v>
                      </c:pt>
                      <c:pt idx="499">
                        <c:v>4276797221.064815</c:v>
                      </c:pt>
                      <c:pt idx="500">
                        <c:v>4276797290.5092597</c:v>
                      </c:pt>
                      <c:pt idx="501">
                        <c:v>4276797359.9537034</c:v>
                      </c:pt>
                      <c:pt idx="502">
                        <c:v>4276797429.3981481</c:v>
                      </c:pt>
                      <c:pt idx="503">
                        <c:v>4276797498.8425927</c:v>
                      </c:pt>
                      <c:pt idx="504">
                        <c:v>4276797568.2870369</c:v>
                      </c:pt>
                      <c:pt idx="505">
                        <c:v>4276797637.7314816</c:v>
                      </c:pt>
                      <c:pt idx="506">
                        <c:v>4276797707.1759262</c:v>
                      </c:pt>
                      <c:pt idx="507">
                        <c:v>4276797776.6203699</c:v>
                      </c:pt>
                      <c:pt idx="508">
                        <c:v>4276797846.0648146</c:v>
                      </c:pt>
                      <c:pt idx="509">
                        <c:v>4276797915.5092597</c:v>
                      </c:pt>
                      <c:pt idx="510">
                        <c:v>4276797984.9537034</c:v>
                      </c:pt>
                      <c:pt idx="511">
                        <c:v>4276798054.3981481</c:v>
                      </c:pt>
                      <c:pt idx="512">
                        <c:v>4276798123.8425927</c:v>
                      </c:pt>
                      <c:pt idx="513">
                        <c:v>4276798193.2870369</c:v>
                      </c:pt>
                      <c:pt idx="514">
                        <c:v>4276798262.7314816</c:v>
                      </c:pt>
                      <c:pt idx="515">
                        <c:v>4276798332.1759262</c:v>
                      </c:pt>
                      <c:pt idx="516">
                        <c:v>4276798401.6203709</c:v>
                      </c:pt>
                      <c:pt idx="517">
                        <c:v>4276798471.0648146</c:v>
                      </c:pt>
                      <c:pt idx="518">
                        <c:v>4276798540.5092592</c:v>
                      </c:pt>
                      <c:pt idx="519">
                        <c:v>4276798609.9537039</c:v>
                      </c:pt>
                      <c:pt idx="520">
                        <c:v>4276798679.3981481</c:v>
                      </c:pt>
                      <c:pt idx="521">
                        <c:v>4276798748.8425927</c:v>
                      </c:pt>
                      <c:pt idx="522">
                        <c:v>4276798818.2870374</c:v>
                      </c:pt>
                      <c:pt idx="523">
                        <c:v>4276798887.7314811</c:v>
                      </c:pt>
                      <c:pt idx="524">
                        <c:v>4276798958.3333335</c:v>
                      </c:pt>
                      <c:pt idx="525">
                        <c:v>4276799027.7777777</c:v>
                      </c:pt>
                      <c:pt idx="526">
                        <c:v>4276799097.2222223</c:v>
                      </c:pt>
                      <c:pt idx="527">
                        <c:v>4276799166.666667</c:v>
                      </c:pt>
                      <c:pt idx="528">
                        <c:v>4276799236.1111107</c:v>
                      </c:pt>
                      <c:pt idx="529">
                        <c:v>4276799305.5555553</c:v>
                      </c:pt>
                      <c:pt idx="530">
                        <c:v>4276799375</c:v>
                      </c:pt>
                      <c:pt idx="531">
                        <c:v>4276799444.4444442</c:v>
                      </c:pt>
                      <c:pt idx="532">
                        <c:v>4276799513.8888888</c:v>
                      </c:pt>
                      <c:pt idx="533">
                        <c:v>4276799583.3333335</c:v>
                      </c:pt>
                      <c:pt idx="534">
                        <c:v>4276799652.7777781</c:v>
                      </c:pt>
                      <c:pt idx="535">
                        <c:v>4276799722.2222219</c:v>
                      </c:pt>
                      <c:pt idx="536">
                        <c:v>4276799791.6666665</c:v>
                      </c:pt>
                      <c:pt idx="537">
                        <c:v>4276799861.1111112</c:v>
                      </c:pt>
                      <c:pt idx="538">
                        <c:v>4276799930.5555553</c:v>
                      </c:pt>
                      <c:pt idx="539">
                        <c:v>4276800000</c:v>
                      </c:pt>
                      <c:pt idx="540">
                        <c:v>4276800069.4444447</c:v>
                      </c:pt>
                      <c:pt idx="541">
                        <c:v>4276800138.8888888</c:v>
                      </c:pt>
                      <c:pt idx="542">
                        <c:v>4276800208.3333335</c:v>
                      </c:pt>
                      <c:pt idx="543">
                        <c:v>4276800277.7777781</c:v>
                      </c:pt>
                      <c:pt idx="544">
                        <c:v>4276800347.2222219</c:v>
                      </c:pt>
                      <c:pt idx="545">
                        <c:v>4276800416.6666665</c:v>
                      </c:pt>
                      <c:pt idx="546">
                        <c:v>4276800486.1111112</c:v>
                      </c:pt>
                      <c:pt idx="547">
                        <c:v>4276800555.5555558</c:v>
                      </c:pt>
                      <c:pt idx="548">
                        <c:v>4276800625</c:v>
                      </c:pt>
                      <c:pt idx="549">
                        <c:v>4276800694.4444447</c:v>
                      </c:pt>
                      <c:pt idx="550">
                        <c:v>4276800763.8888893</c:v>
                      </c:pt>
                      <c:pt idx="551">
                        <c:v>4276800833.333333</c:v>
                      </c:pt>
                      <c:pt idx="552">
                        <c:v>4276800902.7777777</c:v>
                      </c:pt>
                      <c:pt idx="553">
                        <c:v>4276800972.2222223</c:v>
                      </c:pt>
                      <c:pt idx="554">
                        <c:v>4276801041.6666665</c:v>
                      </c:pt>
                      <c:pt idx="555">
                        <c:v>4276801111.1111112</c:v>
                      </c:pt>
                      <c:pt idx="556">
                        <c:v>4276801180.5555558</c:v>
                      </c:pt>
                      <c:pt idx="557">
                        <c:v>4276801249.9999995</c:v>
                      </c:pt>
                      <c:pt idx="558">
                        <c:v>4276801319.4444442</c:v>
                      </c:pt>
                      <c:pt idx="559">
                        <c:v>4276801388.8888888</c:v>
                      </c:pt>
                      <c:pt idx="560">
                        <c:v>4276801458.333333</c:v>
                      </c:pt>
                      <c:pt idx="561">
                        <c:v>4276801527.7777777</c:v>
                      </c:pt>
                      <c:pt idx="562">
                        <c:v>4276801597.2222223</c:v>
                      </c:pt>
                      <c:pt idx="563">
                        <c:v>4276801666.666667</c:v>
                      </c:pt>
                      <c:pt idx="564">
                        <c:v>4276801736.1111112</c:v>
                      </c:pt>
                      <c:pt idx="565">
                        <c:v>4276801805.5555558</c:v>
                      </c:pt>
                      <c:pt idx="566">
                        <c:v>4276801876.1574073</c:v>
                      </c:pt>
                      <c:pt idx="567">
                        <c:v>4276801945.6018519</c:v>
                      </c:pt>
                      <c:pt idx="568">
                        <c:v>4276802015.0462966</c:v>
                      </c:pt>
                      <c:pt idx="569">
                        <c:v>4276802084.4907403</c:v>
                      </c:pt>
                      <c:pt idx="570">
                        <c:v>4276802153.9351854</c:v>
                      </c:pt>
                      <c:pt idx="571">
                        <c:v>4276802223.3796301</c:v>
                      </c:pt>
                      <c:pt idx="572">
                        <c:v>4276802292.8240738</c:v>
                      </c:pt>
                      <c:pt idx="573">
                        <c:v>4276802362.2685184</c:v>
                      </c:pt>
                      <c:pt idx="574">
                        <c:v>4276802431.7129631</c:v>
                      </c:pt>
                      <c:pt idx="575">
                        <c:v>4276802501.1574073</c:v>
                      </c:pt>
                      <c:pt idx="576">
                        <c:v>4276802570.6018519</c:v>
                      </c:pt>
                      <c:pt idx="577">
                        <c:v>4276802640.0462966</c:v>
                      </c:pt>
                      <c:pt idx="578">
                        <c:v>4276802709.4907403</c:v>
                      </c:pt>
                      <c:pt idx="579">
                        <c:v>4276802778.935185</c:v>
                      </c:pt>
                      <c:pt idx="580">
                        <c:v>4276802848.3796296</c:v>
                      </c:pt>
                      <c:pt idx="581">
                        <c:v>4276802917.8240743</c:v>
                      </c:pt>
                      <c:pt idx="582">
                        <c:v>4276802987.2685184</c:v>
                      </c:pt>
                      <c:pt idx="583">
                        <c:v>4276803056.7129631</c:v>
                      </c:pt>
                      <c:pt idx="584">
                        <c:v>4276803126.1574078</c:v>
                      </c:pt>
                      <c:pt idx="585">
                        <c:v>4276803195.6018515</c:v>
                      </c:pt>
                      <c:pt idx="586">
                        <c:v>4276803265.0462961</c:v>
                      </c:pt>
                      <c:pt idx="587">
                        <c:v>4276803334.4907408</c:v>
                      </c:pt>
                      <c:pt idx="588">
                        <c:v>4276803403.935185</c:v>
                      </c:pt>
                      <c:pt idx="589">
                        <c:v>4276803473.3796296</c:v>
                      </c:pt>
                      <c:pt idx="590">
                        <c:v>4276803542.8240743</c:v>
                      </c:pt>
                      <c:pt idx="591">
                        <c:v>4276803612.268518</c:v>
                      </c:pt>
                      <c:pt idx="592">
                        <c:v>4276803681.7129626</c:v>
                      </c:pt>
                      <c:pt idx="593">
                        <c:v>4276803751.1574078</c:v>
                      </c:pt>
                      <c:pt idx="594">
                        <c:v>4276803820.6018524</c:v>
                      </c:pt>
                      <c:pt idx="595">
                        <c:v>4276803890.0462961</c:v>
                      </c:pt>
                      <c:pt idx="596">
                        <c:v>4276803959.4907408</c:v>
                      </c:pt>
                      <c:pt idx="597">
                        <c:v>4276804028.9351854</c:v>
                      </c:pt>
                      <c:pt idx="598">
                        <c:v>4276804098.3796296</c:v>
                      </c:pt>
                      <c:pt idx="599">
                        <c:v>4276804167.8240743</c:v>
                      </c:pt>
                      <c:pt idx="600">
                        <c:v>4276804237.2685189</c:v>
                      </c:pt>
                      <c:pt idx="601">
                        <c:v>4276804306.7129626</c:v>
                      </c:pt>
                      <c:pt idx="602">
                        <c:v>4276804376.1574073</c:v>
                      </c:pt>
                      <c:pt idx="603">
                        <c:v>4276804445.6018519</c:v>
                      </c:pt>
                      <c:pt idx="604">
                        <c:v>4276804515.0462961</c:v>
                      </c:pt>
                      <c:pt idx="605">
                        <c:v>4276804584.4907408</c:v>
                      </c:pt>
                      <c:pt idx="606">
                        <c:v>4276804653.9351854</c:v>
                      </c:pt>
                      <c:pt idx="607">
                        <c:v>4276804723.3796291</c:v>
                      </c:pt>
                      <c:pt idx="608">
                        <c:v>4276804792.8240738</c:v>
                      </c:pt>
                      <c:pt idx="609">
                        <c:v>4276804863.4259257</c:v>
                      </c:pt>
                      <c:pt idx="610">
                        <c:v>4276804932.8703704</c:v>
                      </c:pt>
                      <c:pt idx="611">
                        <c:v>4276805002.314815</c:v>
                      </c:pt>
                      <c:pt idx="612">
                        <c:v>4276805071.7592597</c:v>
                      </c:pt>
                      <c:pt idx="613">
                        <c:v>4276805141.2037034</c:v>
                      </c:pt>
                      <c:pt idx="614">
                        <c:v>4276805210.6481481</c:v>
                      </c:pt>
                      <c:pt idx="615">
                        <c:v>4276805280.0925927</c:v>
                      </c:pt>
                      <c:pt idx="616">
                        <c:v>4276805349.5370369</c:v>
                      </c:pt>
                      <c:pt idx="617">
                        <c:v>4276805418.9814816</c:v>
                      </c:pt>
                      <c:pt idx="618">
                        <c:v>4276805488.4259262</c:v>
                      </c:pt>
                      <c:pt idx="619">
                        <c:v>4276805557.8703699</c:v>
                      </c:pt>
                      <c:pt idx="620">
                        <c:v>4276805627.3148146</c:v>
                      </c:pt>
                      <c:pt idx="621">
                        <c:v>4276805696.7592592</c:v>
                      </c:pt>
                      <c:pt idx="622">
                        <c:v>4276805766.2037034</c:v>
                      </c:pt>
                      <c:pt idx="623">
                        <c:v>4276805835.6481481</c:v>
                      </c:pt>
                      <c:pt idx="624">
                        <c:v>4276805905.0925927</c:v>
                      </c:pt>
                      <c:pt idx="625">
                        <c:v>4276805974.5370374</c:v>
                      </c:pt>
                      <c:pt idx="626">
                        <c:v>4276806043.9814816</c:v>
                      </c:pt>
                      <c:pt idx="627">
                        <c:v>4276806113.4259262</c:v>
                      </c:pt>
                      <c:pt idx="628">
                        <c:v>4276806182.8703709</c:v>
                      </c:pt>
                      <c:pt idx="629">
                        <c:v>4276806252.3148146</c:v>
                      </c:pt>
                      <c:pt idx="630">
                        <c:v>4276806321.7592592</c:v>
                      </c:pt>
                      <c:pt idx="631">
                        <c:v>4276806391.2037039</c:v>
                      </c:pt>
                      <c:pt idx="632">
                        <c:v>4276806460.6481481</c:v>
                      </c:pt>
                      <c:pt idx="633">
                        <c:v>4276806530.0925927</c:v>
                      </c:pt>
                      <c:pt idx="634">
                        <c:v>4276806599.5370374</c:v>
                      </c:pt>
                      <c:pt idx="635">
                        <c:v>4276806668.9814811</c:v>
                      </c:pt>
                      <c:pt idx="636">
                        <c:v>4276806738.4259257</c:v>
                      </c:pt>
                      <c:pt idx="637">
                        <c:v>4276806807.8703704</c:v>
                      </c:pt>
                      <c:pt idx="638">
                        <c:v>4276806877.3148146</c:v>
                      </c:pt>
                      <c:pt idx="639">
                        <c:v>4276806946.7592592</c:v>
                      </c:pt>
                      <c:pt idx="640">
                        <c:v>4276807016.2037039</c:v>
                      </c:pt>
                      <c:pt idx="641">
                        <c:v>4276807085.6481485</c:v>
                      </c:pt>
                      <c:pt idx="642">
                        <c:v>4276807155.0925922</c:v>
                      </c:pt>
                      <c:pt idx="643">
                        <c:v>4276807224.5370369</c:v>
                      </c:pt>
                      <c:pt idx="644">
                        <c:v>4276807293.9814816</c:v>
                      </c:pt>
                      <c:pt idx="645">
                        <c:v>4276807363.4259257</c:v>
                      </c:pt>
                      <c:pt idx="646">
                        <c:v>4276807432.8703704</c:v>
                      </c:pt>
                      <c:pt idx="647">
                        <c:v>4276807502.314815</c:v>
                      </c:pt>
                      <c:pt idx="648">
                        <c:v>4276807571.7592592</c:v>
                      </c:pt>
                      <c:pt idx="649">
                        <c:v>4276807641.2037039</c:v>
                      </c:pt>
                      <c:pt idx="650">
                        <c:v>4276807710.6481485</c:v>
                      </c:pt>
                      <c:pt idx="651">
                        <c:v>4276807780.0925922</c:v>
                      </c:pt>
                      <c:pt idx="652">
                        <c:v>4276807849.5370369</c:v>
                      </c:pt>
                      <c:pt idx="653">
                        <c:v>4276807920.1388884</c:v>
                      </c:pt>
                      <c:pt idx="654">
                        <c:v>4276807989.5833335</c:v>
                      </c:pt>
                      <c:pt idx="655">
                        <c:v>4276808059.0277781</c:v>
                      </c:pt>
                      <c:pt idx="656">
                        <c:v>4276808128.4722219</c:v>
                      </c:pt>
                      <c:pt idx="657">
                        <c:v>4276808197.9166665</c:v>
                      </c:pt>
                      <c:pt idx="658">
                        <c:v>4276808267.3611112</c:v>
                      </c:pt>
                      <c:pt idx="659">
                        <c:v>4276808336.8055558</c:v>
                      </c:pt>
                      <c:pt idx="660">
                        <c:v>4276808406.25</c:v>
                      </c:pt>
                      <c:pt idx="661">
                        <c:v>4276808475.6944447</c:v>
                      </c:pt>
                      <c:pt idx="662">
                        <c:v>4276808545.1388893</c:v>
                      </c:pt>
                      <c:pt idx="663">
                        <c:v>4276808614.583333</c:v>
                      </c:pt>
                      <c:pt idx="664">
                        <c:v>4276808684.0277777</c:v>
                      </c:pt>
                      <c:pt idx="665">
                        <c:v>4276808753.4722223</c:v>
                      </c:pt>
                      <c:pt idx="666">
                        <c:v>4276808822.9166665</c:v>
                      </c:pt>
                      <c:pt idx="667">
                        <c:v>4276808892.3611112</c:v>
                      </c:pt>
                      <c:pt idx="668">
                        <c:v>4276808961.8055558</c:v>
                      </c:pt>
                      <c:pt idx="669">
                        <c:v>4276809031.2499995</c:v>
                      </c:pt>
                      <c:pt idx="670">
                        <c:v>4276809100.6944442</c:v>
                      </c:pt>
                      <c:pt idx="671">
                        <c:v>4276809170.1388888</c:v>
                      </c:pt>
                      <c:pt idx="672">
                        <c:v>4276809239.5833335</c:v>
                      </c:pt>
                      <c:pt idx="673">
                        <c:v>4276809309.0277777</c:v>
                      </c:pt>
                      <c:pt idx="674">
                        <c:v>4276809378.4722223</c:v>
                      </c:pt>
                      <c:pt idx="675">
                        <c:v>4276809447.916667</c:v>
                      </c:pt>
                      <c:pt idx="676">
                        <c:v>4276809517.3611107</c:v>
                      </c:pt>
                      <c:pt idx="677">
                        <c:v>4276809586.8055558</c:v>
                      </c:pt>
                      <c:pt idx="678">
                        <c:v>4276809656.2500005</c:v>
                      </c:pt>
                      <c:pt idx="679">
                        <c:v>4276809725.6944442</c:v>
                      </c:pt>
                      <c:pt idx="680">
                        <c:v>4276809795.1388888</c:v>
                      </c:pt>
                      <c:pt idx="681">
                        <c:v>4276809864.5833335</c:v>
                      </c:pt>
                      <c:pt idx="682">
                        <c:v>4276809934.0277777</c:v>
                      </c:pt>
                      <c:pt idx="683">
                        <c:v>4276810003.4722223</c:v>
                      </c:pt>
                      <c:pt idx="684">
                        <c:v>4276810072.916667</c:v>
                      </c:pt>
                      <c:pt idx="685">
                        <c:v>4276810142.3611107</c:v>
                      </c:pt>
                      <c:pt idx="686">
                        <c:v>4276810211.8055553</c:v>
                      </c:pt>
                      <c:pt idx="687">
                        <c:v>4276810281.25</c:v>
                      </c:pt>
                      <c:pt idx="688">
                        <c:v>4276810350.6944447</c:v>
                      </c:pt>
                      <c:pt idx="689">
                        <c:v>4276810420.1388888</c:v>
                      </c:pt>
                      <c:pt idx="690">
                        <c:v>4276810489.5833335</c:v>
                      </c:pt>
                      <c:pt idx="691">
                        <c:v>4276810560.185185</c:v>
                      </c:pt>
                      <c:pt idx="692">
                        <c:v>4276810629.6296296</c:v>
                      </c:pt>
                      <c:pt idx="693">
                        <c:v>4276810699.0740743</c:v>
                      </c:pt>
                      <c:pt idx="694">
                        <c:v>4276810768.5185184</c:v>
                      </c:pt>
                      <c:pt idx="695">
                        <c:v>4276810837.9629631</c:v>
                      </c:pt>
                      <c:pt idx="696">
                        <c:v>4276810907.4074078</c:v>
                      </c:pt>
                      <c:pt idx="697">
                        <c:v>4276810976.8518515</c:v>
                      </c:pt>
                      <c:pt idx="698">
                        <c:v>4276811046.2962961</c:v>
                      </c:pt>
                      <c:pt idx="699">
                        <c:v>4276811115.7407408</c:v>
                      </c:pt>
                      <c:pt idx="700">
                        <c:v>4276811185.185185</c:v>
                      </c:pt>
                      <c:pt idx="701">
                        <c:v>4276811254.6296296</c:v>
                      </c:pt>
                      <c:pt idx="702">
                        <c:v>4276811324.0740743</c:v>
                      </c:pt>
                      <c:pt idx="703">
                        <c:v>4276811393.518518</c:v>
                      </c:pt>
                      <c:pt idx="704">
                        <c:v>4276811462.9629626</c:v>
                      </c:pt>
                      <c:pt idx="705">
                        <c:v>4276811532.4074073</c:v>
                      </c:pt>
                      <c:pt idx="706">
                        <c:v>4276811601.8518519</c:v>
                      </c:pt>
                      <c:pt idx="707">
                        <c:v>4276811671.2962961</c:v>
                      </c:pt>
                      <c:pt idx="708">
                        <c:v>4276811740.7407408</c:v>
                      </c:pt>
                      <c:pt idx="709">
                        <c:v>4276811810.1851854</c:v>
                      </c:pt>
                      <c:pt idx="710">
                        <c:v>4276811879.6296296</c:v>
                      </c:pt>
                      <c:pt idx="711">
                        <c:v>4276811949.0740743</c:v>
                      </c:pt>
                      <c:pt idx="712">
                        <c:v>4276812018.5185189</c:v>
                      </c:pt>
                      <c:pt idx="713">
                        <c:v>4276812087.9629626</c:v>
                      </c:pt>
                      <c:pt idx="714">
                        <c:v>4276812157.4074073</c:v>
                      </c:pt>
                      <c:pt idx="715">
                        <c:v>4276812226.8518519</c:v>
                      </c:pt>
                      <c:pt idx="716">
                        <c:v>4276812296.2962961</c:v>
                      </c:pt>
                      <c:pt idx="717">
                        <c:v>4276812365.7407408</c:v>
                      </c:pt>
                      <c:pt idx="718">
                        <c:v>4276812435.1851854</c:v>
                      </c:pt>
                      <c:pt idx="719">
                        <c:v>4276812504.6296301</c:v>
                      </c:pt>
                      <c:pt idx="720">
                        <c:v>4276812574.0740738</c:v>
                      </c:pt>
                      <c:pt idx="721">
                        <c:v>4276812643.5185184</c:v>
                      </c:pt>
                      <c:pt idx="722">
                        <c:v>4276812712.9629631</c:v>
                      </c:pt>
                      <c:pt idx="723">
                        <c:v>4276812782.4074073</c:v>
                      </c:pt>
                      <c:pt idx="724">
                        <c:v>4276812851.8518519</c:v>
                      </c:pt>
                      <c:pt idx="725">
                        <c:v>4276812921.2962966</c:v>
                      </c:pt>
                      <c:pt idx="726">
                        <c:v>4276812990.7407403</c:v>
                      </c:pt>
                      <c:pt idx="727">
                        <c:v>4276813061.3425927</c:v>
                      </c:pt>
                      <c:pt idx="728">
                        <c:v>4276813130.7870369</c:v>
                      </c:pt>
                      <c:pt idx="729">
                        <c:v>4276813200.2314816</c:v>
                      </c:pt>
                      <c:pt idx="730">
                        <c:v>4276813269.6759262</c:v>
                      </c:pt>
                      <c:pt idx="731">
                        <c:v>4276813339.1203699</c:v>
                      </c:pt>
                      <c:pt idx="732">
                        <c:v>4276813408.5648146</c:v>
                      </c:pt>
                      <c:pt idx="733">
                        <c:v>4276813478.0092592</c:v>
                      </c:pt>
                      <c:pt idx="734">
                        <c:v>4276813547.4537034</c:v>
                      </c:pt>
                      <c:pt idx="735">
                        <c:v>4276813616.8981481</c:v>
                      </c:pt>
                      <c:pt idx="736">
                        <c:v>4276813686.3425927</c:v>
                      </c:pt>
                      <c:pt idx="737">
                        <c:v>4276813755.7870374</c:v>
                      </c:pt>
                      <c:pt idx="738">
                        <c:v>4276813825.2314816</c:v>
                      </c:pt>
                      <c:pt idx="739">
                        <c:v>4276813894.6759262</c:v>
                      </c:pt>
                      <c:pt idx="740">
                        <c:v>4276813964.1203709</c:v>
                      </c:pt>
                      <c:pt idx="741">
                        <c:v>4276814033.5648146</c:v>
                      </c:pt>
                      <c:pt idx="742">
                        <c:v>4276814103.0092592</c:v>
                      </c:pt>
                      <c:pt idx="743">
                        <c:v>4276814172.4537039</c:v>
                      </c:pt>
                      <c:pt idx="744">
                        <c:v>4276814241.8981481</c:v>
                      </c:pt>
                      <c:pt idx="745">
                        <c:v>4276814311.3425927</c:v>
                      </c:pt>
                      <c:pt idx="746">
                        <c:v>4276814380.7870374</c:v>
                      </c:pt>
                      <c:pt idx="747">
                        <c:v>4276814450.2314811</c:v>
                      </c:pt>
                      <c:pt idx="748">
                        <c:v>4276814519.6759257</c:v>
                      </c:pt>
                      <c:pt idx="749">
                        <c:v>4276814589.1203704</c:v>
                      </c:pt>
                      <c:pt idx="750">
                        <c:v>4276814658.5648146</c:v>
                      </c:pt>
                      <c:pt idx="751">
                        <c:v>4276814728.0092592</c:v>
                      </c:pt>
                      <c:pt idx="752">
                        <c:v>4276814797.4537039</c:v>
                      </c:pt>
                      <c:pt idx="753">
                        <c:v>4276814866.8981485</c:v>
                      </c:pt>
                      <c:pt idx="754">
                        <c:v>4276814936.3425922</c:v>
                      </c:pt>
                      <c:pt idx="755">
                        <c:v>4276815005.7870369</c:v>
                      </c:pt>
                      <c:pt idx="756">
                        <c:v>4276815075.2314816</c:v>
                      </c:pt>
                      <c:pt idx="757">
                        <c:v>4276815144.6759257</c:v>
                      </c:pt>
                      <c:pt idx="758">
                        <c:v>4276815214.1203704</c:v>
                      </c:pt>
                      <c:pt idx="759">
                        <c:v>4276815283.564815</c:v>
                      </c:pt>
                      <c:pt idx="760">
                        <c:v>4276815353.0092587</c:v>
                      </c:pt>
                      <c:pt idx="761">
                        <c:v>4276815423.6111112</c:v>
                      </c:pt>
                      <c:pt idx="762">
                        <c:v>4276815493.0555553</c:v>
                      </c:pt>
                      <c:pt idx="763">
                        <c:v>4276815562.5</c:v>
                      </c:pt>
                      <c:pt idx="764">
                        <c:v>4276815631.9444447</c:v>
                      </c:pt>
                      <c:pt idx="765">
                        <c:v>4276815701.3888884</c:v>
                      </c:pt>
                      <c:pt idx="766">
                        <c:v>4276815770.833333</c:v>
                      </c:pt>
                      <c:pt idx="767">
                        <c:v>4276815840.2777777</c:v>
                      </c:pt>
                      <c:pt idx="768">
                        <c:v>4276815909.7222228</c:v>
                      </c:pt>
                      <c:pt idx="769">
                        <c:v>4276815979.1666665</c:v>
                      </c:pt>
                      <c:pt idx="770">
                        <c:v>4276816048.6111112</c:v>
                      </c:pt>
                      <c:pt idx="771">
                        <c:v>4276816118.0555558</c:v>
                      </c:pt>
                      <c:pt idx="772">
                        <c:v>4276816187.5</c:v>
                      </c:pt>
                      <c:pt idx="773">
                        <c:v>4276816256.9444447</c:v>
                      </c:pt>
                      <c:pt idx="774">
                        <c:v>4276816326.3888893</c:v>
                      </c:pt>
                      <c:pt idx="775">
                        <c:v>4276816395.833333</c:v>
                      </c:pt>
                      <c:pt idx="776">
                        <c:v>4276816465.2777777</c:v>
                      </c:pt>
                      <c:pt idx="777">
                        <c:v>4276816534.7222223</c:v>
                      </c:pt>
                      <c:pt idx="778">
                        <c:v>4276816604.1666665</c:v>
                      </c:pt>
                      <c:pt idx="779">
                        <c:v>4276816673.6111112</c:v>
                      </c:pt>
                      <c:pt idx="780">
                        <c:v>4276816743.0555558</c:v>
                      </c:pt>
                      <c:pt idx="781">
                        <c:v>4276816812.4999995</c:v>
                      </c:pt>
                      <c:pt idx="782">
                        <c:v>4276816881.9444442</c:v>
                      </c:pt>
                      <c:pt idx="783">
                        <c:v>4276816951.3888888</c:v>
                      </c:pt>
                      <c:pt idx="784">
                        <c:v>4276817020.8333335</c:v>
                      </c:pt>
                      <c:pt idx="785">
                        <c:v>4276817090.2777777</c:v>
                      </c:pt>
                      <c:pt idx="786">
                        <c:v>4276817159.7222223</c:v>
                      </c:pt>
                      <c:pt idx="787">
                        <c:v>4276817229.166667</c:v>
                      </c:pt>
                      <c:pt idx="788">
                        <c:v>4276817298.6111107</c:v>
                      </c:pt>
                      <c:pt idx="789">
                        <c:v>4276817368.0555553</c:v>
                      </c:pt>
                      <c:pt idx="790">
                        <c:v>4276817437.5</c:v>
                      </c:pt>
                      <c:pt idx="791">
                        <c:v>4276817506.9444442</c:v>
                      </c:pt>
                      <c:pt idx="792">
                        <c:v>4276817576.3888888</c:v>
                      </c:pt>
                      <c:pt idx="793">
                        <c:v>4276817645.8333335</c:v>
                      </c:pt>
                      <c:pt idx="794">
                        <c:v>4276817715.2777777</c:v>
                      </c:pt>
                      <c:pt idx="795">
                        <c:v>4276817784.7222223</c:v>
                      </c:pt>
                      <c:pt idx="796">
                        <c:v>4276817854.166667</c:v>
                      </c:pt>
                      <c:pt idx="797">
                        <c:v>4276817923.6111116</c:v>
                      </c:pt>
                      <c:pt idx="798">
                        <c:v>4276817993.0555553</c:v>
                      </c:pt>
                      <c:pt idx="799">
                        <c:v>4276818062.5</c:v>
                      </c:pt>
                      <c:pt idx="800">
                        <c:v>4276818131.9444447</c:v>
                      </c:pt>
                      <c:pt idx="801">
                        <c:v>4276818202.5462966</c:v>
                      </c:pt>
                      <c:pt idx="802">
                        <c:v>4276818271.9907413</c:v>
                      </c:pt>
                      <c:pt idx="803">
                        <c:v>4276818341.435185</c:v>
                      </c:pt>
                      <c:pt idx="804">
                        <c:v>4276818410.8796296</c:v>
                      </c:pt>
                      <c:pt idx="805">
                        <c:v>4276818480.3240743</c:v>
                      </c:pt>
                      <c:pt idx="806">
                        <c:v>4276818549.7685184</c:v>
                      </c:pt>
                      <c:pt idx="807">
                        <c:v>4276818619.2129631</c:v>
                      </c:pt>
                      <c:pt idx="808">
                        <c:v>4276818688.6574078</c:v>
                      </c:pt>
                      <c:pt idx="809">
                        <c:v>4276818758.1018515</c:v>
                      </c:pt>
                      <c:pt idx="810">
                        <c:v>4276818827.5462961</c:v>
                      </c:pt>
                      <c:pt idx="811">
                        <c:v>4276818896.9907408</c:v>
                      </c:pt>
                      <c:pt idx="812">
                        <c:v>4276818966.435185</c:v>
                      </c:pt>
                      <c:pt idx="813">
                        <c:v>4276819035.8796296</c:v>
                      </c:pt>
                      <c:pt idx="814">
                        <c:v>4276819105.3240743</c:v>
                      </c:pt>
                      <c:pt idx="815">
                        <c:v>4276819174.7685189</c:v>
                      </c:pt>
                      <c:pt idx="816">
                        <c:v>4276819244.2129626</c:v>
                      </c:pt>
                      <c:pt idx="817">
                        <c:v>4276819313.6574073</c:v>
                      </c:pt>
                      <c:pt idx="818">
                        <c:v>4276819383.1018519</c:v>
                      </c:pt>
                      <c:pt idx="819">
                        <c:v>4276819452.5462961</c:v>
                      </c:pt>
                      <c:pt idx="820">
                        <c:v>4276819521.9907408</c:v>
                      </c:pt>
                      <c:pt idx="821">
                        <c:v>4276819591.4351854</c:v>
                      </c:pt>
                      <c:pt idx="822">
                        <c:v>4276819660.8796291</c:v>
                      </c:pt>
                      <c:pt idx="823">
                        <c:v>4276819730.3240743</c:v>
                      </c:pt>
                      <c:pt idx="824">
                        <c:v>4276819799.7685189</c:v>
                      </c:pt>
                      <c:pt idx="825">
                        <c:v>4276819869.2129626</c:v>
                      </c:pt>
                      <c:pt idx="826">
                        <c:v>4276819938.6574073</c:v>
                      </c:pt>
                      <c:pt idx="827">
                        <c:v>4276820008.1018519</c:v>
                      </c:pt>
                      <c:pt idx="828">
                        <c:v>4276820077.5462961</c:v>
                      </c:pt>
                      <c:pt idx="829">
                        <c:v>4276820146.9907408</c:v>
                      </c:pt>
                      <c:pt idx="830">
                        <c:v>4276820216.4351854</c:v>
                      </c:pt>
                      <c:pt idx="831">
                        <c:v>4276820285.8796301</c:v>
                      </c:pt>
                      <c:pt idx="832">
                        <c:v>4276820355.3240738</c:v>
                      </c:pt>
                      <c:pt idx="833">
                        <c:v>4276820424.7685184</c:v>
                      </c:pt>
                      <c:pt idx="834">
                        <c:v>4276820494.2129631</c:v>
                      </c:pt>
                      <c:pt idx="835">
                        <c:v>4276820563.6574073</c:v>
                      </c:pt>
                      <c:pt idx="836">
                        <c:v>4276820633.1018519</c:v>
                      </c:pt>
                      <c:pt idx="837">
                        <c:v>4276820702.5462966</c:v>
                      </c:pt>
                      <c:pt idx="838">
                        <c:v>4276820773.1481481</c:v>
                      </c:pt>
                      <c:pt idx="839">
                        <c:v>4276820842.5925927</c:v>
                      </c:pt>
                      <c:pt idx="840">
                        <c:v>4276820912.0370369</c:v>
                      </c:pt>
                      <c:pt idx="841">
                        <c:v>4276820981.4814816</c:v>
                      </c:pt>
                      <c:pt idx="842">
                        <c:v>4276821050.9259262</c:v>
                      </c:pt>
                      <c:pt idx="843">
                        <c:v>4276821120.3703699</c:v>
                      </c:pt>
                      <c:pt idx="844">
                        <c:v>4276821189.8148146</c:v>
                      </c:pt>
                      <c:pt idx="845">
                        <c:v>4276821259.2592592</c:v>
                      </c:pt>
                      <c:pt idx="846">
                        <c:v>4276821328.7037039</c:v>
                      </c:pt>
                      <c:pt idx="847">
                        <c:v>4276821398.1481481</c:v>
                      </c:pt>
                      <c:pt idx="848">
                        <c:v>4276821467.5925927</c:v>
                      </c:pt>
                      <c:pt idx="849">
                        <c:v>4276821537.0370374</c:v>
                      </c:pt>
                      <c:pt idx="850">
                        <c:v>4276821606.4814811</c:v>
                      </c:pt>
                      <c:pt idx="851">
                        <c:v>4276821675.9259257</c:v>
                      </c:pt>
                      <c:pt idx="852">
                        <c:v>4276821745.3703709</c:v>
                      </c:pt>
                      <c:pt idx="853">
                        <c:v>4276821814.8148146</c:v>
                      </c:pt>
                      <c:pt idx="854">
                        <c:v>4276821884.2592592</c:v>
                      </c:pt>
                      <c:pt idx="855">
                        <c:v>4276821953.7037039</c:v>
                      </c:pt>
                      <c:pt idx="856">
                        <c:v>4276822023.1481481</c:v>
                      </c:pt>
                      <c:pt idx="857">
                        <c:v>4276822092.5925927</c:v>
                      </c:pt>
                      <c:pt idx="858">
                        <c:v>4276822162.0370374</c:v>
                      </c:pt>
                      <c:pt idx="859">
                        <c:v>4276822231.4814811</c:v>
                      </c:pt>
                      <c:pt idx="860">
                        <c:v>4276822300.9259257</c:v>
                      </c:pt>
                      <c:pt idx="861">
                        <c:v>4276822370.3703704</c:v>
                      </c:pt>
                      <c:pt idx="862">
                        <c:v>4276822439.814815</c:v>
                      </c:pt>
                      <c:pt idx="863">
                        <c:v>4276822509.2592592</c:v>
                      </c:pt>
                      <c:pt idx="864">
                        <c:v>4276822578.7037039</c:v>
                      </c:pt>
                      <c:pt idx="865">
                        <c:v>4276822648.1481485</c:v>
                      </c:pt>
                      <c:pt idx="866">
                        <c:v>4276822717.5925922</c:v>
                      </c:pt>
                      <c:pt idx="867">
                        <c:v>4276822787.0370369</c:v>
                      </c:pt>
                      <c:pt idx="868">
                        <c:v>4276822856.4814816</c:v>
                      </c:pt>
                      <c:pt idx="869">
                        <c:v>4276822925.9259257</c:v>
                      </c:pt>
                      <c:pt idx="870">
                        <c:v>4276822995.3703704</c:v>
                      </c:pt>
                      <c:pt idx="871">
                        <c:v>4276823064.814815</c:v>
                      </c:pt>
                      <c:pt idx="872">
                        <c:v>4276823134.2592587</c:v>
                      </c:pt>
                      <c:pt idx="873">
                        <c:v>4276823203.7037034</c:v>
                      </c:pt>
                      <c:pt idx="874">
                        <c:v>4276823273.1481481</c:v>
                      </c:pt>
                      <c:pt idx="875">
                        <c:v>4276823342.5925922</c:v>
                      </c:pt>
                      <c:pt idx="876">
                        <c:v>4276823412.0370369</c:v>
                      </c:pt>
                      <c:pt idx="877">
                        <c:v>4276823481.4814816</c:v>
                      </c:pt>
                      <c:pt idx="878">
                        <c:v>4276823552.083333</c:v>
                      </c:pt>
                      <c:pt idx="879">
                        <c:v>4276823621.5277777</c:v>
                      </c:pt>
                      <c:pt idx="880">
                        <c:v>4276823690.9722223</c:v>
                      </c:pt>
                      <c:pt idx="881">
                        <c:v>4276823760.4166665</c:v>
                      </c:pt>
                      <c:pt idx="882">
                        <c:v>4276823829.8611112</c:v>
                      </c:pt>
                      <c:pt idx="883">
                        <c:v>4276823899.3055558</c:v>
                      </c:pt>
                      <c:pt idx="884">
                        <c:v>4276823968.75</c:v>
                      </c:pt>
                      <c:pt idx="885">
                        <c:v>4276824038.1944447</c:v>
                      </c:pt>
                      <c:pt idx="886">
                        <c:v>4276824107.6388893</c:v>
                      </c:pt>
                      <c:pt idx="887">
                        <c:v>4276824177.083333</c:v>
                      </c:pt>
                      <c:pt idx="888">
                        <c:v>4276824246.5277777</c:v>
                      </c:pt>
                      <c:pt idx="889">
                        <c:v>4276824315.9722223</c:v>
                      </c:pt>
                      <c:pt idx="890">
                        <c:v>4276824385.4166665</c:v>
                      </c:pt>
                      <c:pt idx="891">
                        <c:v>4276824454.8611112</c:v>
                      </c:pt>
                      <c:pt idx="892">
                        <c:v>4276824524.3055558</c:v>
                      </c:pt>
                      <c:pt idx="893">
                        <c:v>4276824593.7500005</c:v>
                      </c:pt>
                      <c:pt idx="894">
                        <c:v>4276824663.1944442</c:v>
                      </c:pt>
                      <c:pt idx="895">
                        <c:v>4276824732.6388888</c:v>
                      </c:pt>
                      <c:pt idx="896">
                        <c:v>4276824802.0833335</c:v>
                      </c:pt>
                      <c:pt idx="897">
                        <c:v>4276824871.5277777</c:v>
                      </c:pt>
                      <c:pt idx="898">
                        <c:v>4276824940.9722223</c:v>
                      </c:pt>
                      <c:pt idx="899">
                        <c:v>4276825010.416667</c:v>
                      </c:pt>
                      <c:pt idx="900">
                        <c:v>4276825079.8611107</c:v>
                      </c:pt>
                      <c:pt idx="901">
                        <c:v>4276825149.3055553</c:v>
                      </c:pt>
                      <c:pt idx="902">
                        <c:v>4276825218.75</c:v>
                      </c:pt>
                      <c:pt idx="903">
                        <c:v>4276825288.1944442</c:v>
                      </c:pt>
                      <c:pt idx="904">
                        <c:v>4276825357.6388888</c:v>
                      </c:pt>
                      <c:pt idx="905">
                        <c:v>4276825427.0833335</c:v>
                      </c:pt>
                      <c:pt idx="906">
                        <c:v>4276825496.5277772</c:v>
                      </c:pt>
                      <c:pt idx="907">
                        <c:v>4276825565.9722223</c:v>
                      </c:pt>
                      <c:pt idx="908">
                        <c:v>4276825635.416667</c:v>
                      </c:pt>
                      <c:pt idx="909">
                        <c:v>4276825704.8611116</c:v>
                      </c:pt>
                      <c:pt idx="910">
                        <c:v>4276825774.3055553</c:v>
                      </c:pt>
                      <c:pt idx="911">
                        <c:v>4276825843.75</c:v>
                      </c:pt>
                      <c:pt idx="912">
                        <c:v>4276825913.1944447</c:v>
                      </c:pt>
                      <c:pt idx="913">
                        <c:v>4276825982.6388888</c:v>
                      </c:pt>
                      <c:pt idx="914">
                        <c:v>4276826052.0833335</c:v>
                      </c:pt>
                      <c:pt idx="915">
                        <c:v>4276826121.5277781</c:v>
                      </c:pt>
                      <c:pt idx="916">
                        <c:v>4276826190.9722219</c:v>
                      </c:pt>
                      <c:pt idx="917">
                        <c:v>4276826260.4166665</c:v>
                      </c:pt>
                      <c:pt idx="918">
                        <c:v>4276826331.0185184</c:v>
                      </c:pt>
                      <c:pt idx="919">
                        <c:v>4276826400.4629631</c:v>
                      </c:pt>
                      <c:pt idx="920">
                        <c:v>4276826469.9074078</c:v>
                      </c:pt>
                      <c:pt idx="921">
                        <c:v>4276826539.3518515</c:v>
                      </c:pt>
                      <c:pt idx="922">
                        <c:v>4276826608.7962961</c:v>
                      </c:pt>
                      <c:pt idx="923">
                        <c:v>4276826678.2407408</c:v>
                      </c:pt>
                      <c:pt idx="924">
                        <c:v>4276826747.6851854</c:v>
                      </c:pt>
                      <c:pt idx="925">
                        <c:v>4276826817.1296296</c:v>
                      </c:pt>
                      <c:pt idx="926">
                        <c:v>4276826886.5740743</c:v>
                      </c:pt>
                      <c:pt idx="927">
                        <c:v>4276826956.0185189</c:v>
                      </c:pt>
                      <c:pt idx="928">
                        <c:v>4276827025.4629626</c:v>
                      </c:pt>
                      <c:pt idx="929">
                        <c:v>4276827094.9074073</c:v>
                      </c:pt>
                      <c:pt idx="930">
                        <c:v>4276827164.3518519</c:v>
                      </c:pt>
                      <c:pt idx="931">
                        <c:v>4276827233.7962961</c:v>
                      </c:pt>
                      <c:pt idx="932">
                        <c:v>4276827303.2407408</c:v>
                      </c:pt>
                      <c:pt idx="933">
                        <c:v>4276827372.6851854</c:v>
                      </c:pt>
                      <c:pt idx="934">
                        <c:v>4276827442.1296291</c:v>
                      </c:pt>
                      <c:pt idx="935">
                        <c:v>4276827511.5740738</c:v>
                      </c:pt>
                      <c:pt idx="936">
                        <c:v>4276827581.0185184</c:v>
                      </c:pt>
                      <c:pt idx="937">
                        <c:v>4276827650.4629626</c:v>
                      </c:pt>
                      <c:pt idx="938">
                        <c:v>4276827719.9074073</c:v>
                      </c:pt>
                      <c:pt idx="939">
                        <c:v>4276827789.3518519</c:v>
                      </c:pt>
                      <c:pt idx="940">
                        <c:v>4276827858.7962966</c:v>
                      </c:pt>
                      <c:pt idx="941">
                        <c:v>4276827928.2407408</c:v>
                      </c:pt>
                      <c:pt idx="942">
                        <c:v>4276827997.6851854</c:v>
                      </c:pt>
                      <c:pt idx="943">
                        <c:v>4276828067.1296301</c:v>
                      </c:pt>
                      <c:pt idx="944">
                        <c:v>4276828136.5740738</c:v>
                      </c:pt>
                      <c:pt idx="945">
                        <c:v>4276828206.0185184</c:v>
                      </c:pt>
                      <c:pt idx="946">
                        <c:v>4276828275.4629631</c:v>
                      </c:pt>
                      <c:pt idx="947">
                        <c:v>4276828344.9074073</c:v>
                      </c:pt>
                      <c:pt idx="948">
                        <c:v>4276828414.3518519</c:v>
                      </c:pt>
                      <c:pt idx="949">
                        <c:v>4276828483.7962966</c:v>
                      </c:pt>
                      <c:pt idx="950">
                        <c:v>4276828553.2407403</c:v>
                      </c:pt>
                      <c:pt idx="951">
                        <c:v>4276828622.685185</c:v>
                      </c:pt>
                      <c:pt idx="952">
                        <c:v>4276828692.1296296</c:v>
                      </c:pt>
                      <c:pt idx="953">
                        <c:v>4276828761.5740738</c:v>
                      </c:pt>
                      <c:pt idx="954">
                        <c:v>4276828832.1759262</c:v>
                      </c:pt>
                      <c:pt idx="955">
                        <c:v>4276828901.6203699</c:v>
                      </c:pt>
                      <c:pt idx="956">
                        <c:v>4276828971.0648146</c:v>
                      </c:pt>
                      <c:pt idx="957">
                        <c:v>4276829040.5092592</c:v>
                      </c:pt>
                      <c:pt idx="958">
                        <c:v>4276829109.9537039</c:v>
                      </c:pt>
                      <c:pt idx="959">
                        <c:v>4276829179.3981481</c:v>
                      </c:pt>
                      <c:pt idx="960">
                        <c:v>4276829248.8425927</c:v>
                      </c:pt>
                      <c:pt idx="961">
                        <c:v>4276829318.2870374</c:v>
                      </c:pt>
                      <c:pt idx="962">
                        <c:v>4276829387.7314811</c:v>
                      </c:pt>
                      <c:pt idx="963">
                        <c:v>4276829457.1759257</c:v>
                      </c:pt>
                      <c:pt idx="964">
                        <c:v>4276829526.6203704</c:v>
                      </c:pt>
                      <c:pt idx="965">
                        <c:v>4276829596.0648146</c:v>
                      </c:pt>
                      <c:pt idx="966">
                        <c:v>4276829665.5092592</c:v>
                      </c:pt>
                      <c:pt idx="967">
                        <c:v>4276829734.9537039</c:v>
                      </c:pt>
                      <c:pt idx="968">
                        <c:v>4276829804.3981481</c:v>
                      </c:pt>
                      <c:pt idx="969">
                        <c:v>4276829873.8425927</c:v>
                      </c:pt>
                      <c:pt idx="970">
                        <c:v>4276829943.2870374</c:v>
                      </c:pt>
                      <c:pt idx="971">
                        <c:v>4276830012.731482</c:v>
                      </c:pt>
                      <c:pt idx="972">
                        <c:v>4276830082.1759257</c:v>
                      </c:pt>
                      <c:pt idx="973">
                        <c:v>4276830151.6203704</c:v>
                      </c:pt>
                      <c:pt idx="974">
                        <c:v>4276830221.064815</c:v>
                      </c:pt>
                      <c:pt idx="975">
                        <c:v>4276830290.5092592</c:v>
                      </c:pt>
                      <c:pt idx="976">
                        <c:v>4276830359.9537039</c:v>
                      </c:pt>
                      <c:pt idx="977">
                        <c:v>4276830429.3981485</c:v>
                      </c:pt>
                      <c:pt idx="978">
                        <c:v>4276830498.8425922</c:v>
                      </c:pt>
                      <c:pt idx="979">
                        <c:v>4276830568.2870369</c:v>
                      </c:pt>
                      <c:pt idx="980">
                        <c:v>4276830637.7314816</c:v>
                      </c:pt>
                      <c:pt idx="981">
                        <c:v>4276830707.1759257</c:v>
                      </c:pt>
                      <c:pt idx="982">
                        <c:v>4276830776.6203704</c:v>
                      </c:pt>
                      <c:pt idx="983">
                        <c:v>4276830846.064815</c:v>
                      </c:pt>
                      <c:pt idx="984">
                        <c:v>4276830915.5092587</c:v>
                      </c:pt>
                      <c:pt idx="985">
                        <c:v>4276830984.9537034</c:v>
                      </c:pt>
                      <c:pt idx="986">
                        <c:v>4276831054.3981481</c:v>
                      </c:pt>
                      <c:pt idx="987">
                        <c:v>4276831123.8425927</c:v>
                      </c:pt>
                      <c:pt idx="988">
                        <c:v>4276831193.2870369</c:v>
                      </c:pt>
                      <c:pt idx="989">
                        <c:v>4276831262.7314816</c:v>
                      </c:pt>
                      <c:pt idx="990">
                        <c:v>4276831332.1759262</c:v>
                      </c:pt>
                      <c:pt idx="991">
                        <c:v>4276831402.7777777</c:v>
                      </c:pt>
                      <c:pt idx="992">
                        <c:v>4276831472.2222223</c:v>
                      </c:pt>
                      <c:pt idx="993">
                        <c:v>4276831541.6666665</c:v>
                      </c:pt>
                      <c:pt idx="994">
                        <c:v>4276831611.1111112</c:v>
                      </c:pt>
                      <c:pt idx="995">
                        <c:v>4276831680.5555558</c:v>
                      </c:pt>
                      <c:pt idx="996">
                        <c:v>4276831749.9999995</c:v>
                      </c:pt>
                      <c:pt idx="997">
                        <c:v>4276831819.4444442</c:v>
                      </c:pt>
                      <c:pt idx="998">
                        <c:v>4276831888.8888893</c:v>
                      </c:pt>
                      <c:pt idx="999">
                        <c:v>4276831958.333333</c:v>
                      </c:pt>
                      <c:pt idx="1000">
                        <c:v>4276832027.7777777</c:v>
                      </c:pt>
                      <c:pt idx="1001">
                        <c:v>4276832097.2222223</c:v>
                      </c:pt>
                      <c:pt idx="1002">
                        <c:v>4276832166.6666665</c:v>
                      </c:pt>
                      <c:pt idx="1003">
                        <c:v>4276832236.1111112</c:v>
                      </c:pt>
                      <c:pt idx="1004">
                        <c:v>4276832305.5555558</c:v>
                      </c:pt>
                      <c:pt idx="1005">
                        <c:v>4276832375.0000005</c:v>
                      </c:pt>
                      <c:pt idx="1006">
                        <c:v>4276832444.4444442</c:v>
                      </c:pt>
                      <c:pt idx="1007">
                        <c:v>4276832513.8888888</c:v>
                      </c:pt>
                      <c:pt idx="1008">
                        <c:v>4276832583.3333335</c:v>
                      </c:pt>
                      <c:pt idx="1009">
                        <c:v>4276832652.7777777</c:v>
                      </c:pt>
                      <c:pt idx="1010">
                        <c:v>4276832722.2222223</c:v>
                      </c:pt>
                      <c:pt idx="1011">
                        <c:v>4276832791.666667</c:v>
                      </c:pt>
                      <c:pt idx="1012">
                        <c:v>4276832861.1111107</c:v>
                      </c:pt>
                      <c:pt idx="1013">
                        <c:v>4276832930.5555553</c:v>
                      </c:pt>
                      <c:pt idx="1014">
                        <c:v>4276833000</c:v>
                      </c:pt>
                      <c:pt idx="1015">
                        <c:v>4276833069.4444442</c:v>
                      </c:pt>
                      <c:pt idx="1016">
                        <c:v>4276833138.8888888</c:v>
                      </c:pt>
                      <c:pt idx="1017">
                        <c:v>4276833208.3333335</c:v>
                      </c:pt>
                      <c:pt idx="1018">
                        <c:v>4276833277.7777781</c:v>
                      </c:pt>
                      <c:pt idx="1019">
                        <c:v>4276833347.2222219</c:v>
                      </c:pt>
                      <c:pt idx="1020">
                        <c:v>4276833416.6666665</c:v>
                      </c:pt>
                      <c:pt idx="1021">
                        <c:v>4276833486.1111116</c:v>
                      </c:pt>
                      <c:pt idx="1022">
                        <c:v>4276833555.5555553</c:v>
                      </c:pt>
                      <c:pt idx="1023">
                        <c:v>4276833626.1574078</c:v>
                      </c:pt>
                      <c:pt idx="1024">
                        <c:v>4276833695.6018515</c:v>
                      </c:pt>
                      <c:pt idx="1025">
                        <c:v>4276833765.0462961</c:v>
                      </c:pt>
                      <c:pt idx="1026">
                        <c:v>4276833834.4907408</c:v>
                      </c:pt>
                      <c:pt idx="1027">
                        <c:v>4276833903.935185</c:v>
                      </c:pt>
                      <c:pt idx="1028">
                        <c:v>4276833973.3796296</c:v>
                      </c:pt>
                      <c:pt idx="1029">
                        <c:v>4276834042.8240743</c:v>
                      </c:pt>
                      <c:pt idx="1030">
                        <c:v>4276834112.2685184</c:v>
                      </c:pt>
                      <c:pt idx="1031">
                        <c:v>4276834181.7129631</c:v>
                      </c:pt>
                      <c:pt idx="1032">
                        <c:v>4276834251.1574078</c:v>
                      </c:pt>
                      <c:pt idx="1033">
                        <c:v>4276834320.6018515</c:v>
                      </c:pt>
                      <c:pt idx="1034">
                        <c:v>4276834390.0462961</c:v>
                      </c:pt>
                      <c:pt idx="1035">
                        <c:v>4276834459.4907408</c:v>
                      </c:pt>
                      <c:pt idx="1036">
                        <c:v>4276834528.9351854</c:v>
                      </c:pt>
                      <c:pt idx="1037">
                        <c:v>4276834598.3796296</c:v>
                      </c:pt>
                      <c:pt idx="1038">
                        <c:v>4276834667.8240743</c:v>
                      </c:pt>
                      <c:pt idx="1039">
                        <c:v>4276834737.2685189</c:v>
                      </c:pt>
                      <c:pt idx="1040">
                        <c:v>4276834806.7129626</c:v>
                      </c:pt>
                      <c:pt idx="1041">
                        <c:v>4276834876.1574073</c:v>
                      </c:pt>
                      <c:pt idx="1042">
                        <c:v>4276834945.6018519</c:v>
                      </c:pt>
                      <c:pt idx="1043">
                        <c:v>4276835015.0462961</c:v>
                      </c:pt>
                      <c:pt idx="1044">
                        <c:v>4276835084.4907408</c:v>
                      </c:pt>
                      <c:pt idx="1045">
                        <c:v>4276835153.9351854</c:v>
                      </c:pt>
                      <c:pt idx="1046">
                        <c:v>4276835223.3796291</c:v>
                      </c:pt>
                      <c:pt idx="1047">
                        <c:v>4276835292.8240738</c:v>
                      </c:pt>
                      <c:pt idx="1048">
                        <c:v>4276835362.2685184</c:v>
                      </c:pt>
                      <c:pt idx="1049">
                        <c:v>4276835431.7129626</c:v>
                      </c:pt>
                      <c:pt idx="1050">
                        <c:v>4276835501.1574073</c:v>
                      </c:pt>
                      <c:pt idx="1051">
                        <c:v>4276835570.6018519</c:v>
                      </c:pt>
                      <c:pt idx="1052">
                        <c:v>4276835640.0462966</c:v>
                      </c:pt>
                      <c:pt idx="1053">
                        <c:v>4276835709.4907408</c:v>
                      </c:pt>
                      <c:pt idx="1054">
                        <c:v>4276835778.9351854</c:v>
                      </c:pt>
                      <c:pt idx="1055">
                        <c:v>4276835848.3796301</c:v>
                      </c:pt>
                      <c:pt idx="1056">
                        <c:v>4276835917.8240738</c:v>
                      </c:pt>
                      <c:pt idx="1057">
                        <c:v>4276835987.2685184</c:v>
                      </c:pt>
                      <c:pt idx="1058">
                        <c:v>4276836056.7129631</c:v>
                      </c:pt>
                      <c:pt idx="1059">
                        <c:v>4276836126.1574073</c:v>
                      </c:pt>
                      <c:pt idx="1060">
                        <c:v>4276836196.7592597</c:v>
                      </c:pt>
                      <c:pt idx="1061">
                        <c:v>4276836266.2037034</c:v>
                      </c:pt>
                      <c:pt idx="1062">
                        <c:v>4276836335.6481481</c:v>
                      </c:pt>
                      <c:pt idx="1063">
                        <c:v>4276836405.0925927</c:v>
                      </c:pt>
                      <c:pt idx="1064">
                        <c:v>4276836474.5370369</c:v>
                      </c:pt>
                      <c:pt idx="1065">
                        <c:v>4276836543.9814816</c:v>
                      </c:pt>
                      <c:pt idx="1066">
                        <c:v>4276836613.4259262</c:v>
                      </c:pt>
                      <c:pt idx="1067">
                        <c:v>4276836682.8703709</c:v>
                      </c:pt>
                      <c:pt idx="1068">
                        <c:v>4276836752.3148146</c:v>
                      </c:pt>
                      <c:pt idx="1069">
                        <c:v>4276836802.083333</c:v>
                      </c:pt>
                      <c:pt idx="1070">
                        <c:v>4276836805.5555553</c:v>
                      </c:pt>
                      <c:pt idx="1071">
                        <c:v>4276836809.0277777</c:v>
                      </c:pt>
                      <c:pt idx="1072">
                        <c:v>4276836812.5</c:v>
                      </c:pt>
                      <c:pt idx="1073">
                        <c:v>4276836815.9722223</c:v>
                      </c:pt>
                      <c:pt idx="1074">
                        <c:v>4276836819.4444447</c:v>
                      </c:pt>
                      <c:pt idx="1075">
                        <c:v>4276836821.7592592</c:v>
                      </c:pt>
                      <c:pt idx="1076">
                        <c:v>4276836825.2314816</c:v>
                      </c:pt>
                      <c:pt idx="1077">
                        <c:v>4276836828.7037039</c:v>
                      </c:pt>
                      <c:pt idx="1078">
                        <c:v>4276836832.1759262</c:v>
                      </c:pt>
                      <c:pt idx="1079">
                        <c:v>4276836834.4907408</c:v>
                      </c:pt>
                      <c:pt idx="1080">
                        <c:v>4276836837.9629631</c:v>
                      </c:pt>
                      <c:pt idx="1081">
                        <c:v>4276836841.4351854</c:v>
                      </c:pt>
                      <c:pt idx="1082">
                        <c:v>4276836844.9074073</c:v>
                      </c:pt>
                      <c:pt idx="1083">
                        <c:v>4276836848.3796291</c:v>
                      </c:pt>
                      <c:pt idx="1084">
                        <c:v>4276836850.6944447</c:v>
                      </c:pt>
                      <c:pt idx="1085">
                        <c:v>4276836854.1666665</c:v>
                      </c:pt>
                      <c:pt idx="1086">
                        <c:v>4276836857.6388888</c:v>
                      </c:pt>
                      <c:pt idx="1087">
                        <c:v>4276836861.1111107</c:v>
                      </c:pt>
                      <c:pt idx="1088">
                        <c:v>4276836863.4259262</c:v>
                      </c:pt>
                      <c:pt idx="1089">
                        <c:v>4276836866.8981481</c:v>
                      </c:pt>
                      <c:pt idx="1090">
                        <c:v>4276836870.3703704</c:v>
                      </c:pt>
                      <c:pt idx="1091">
                        <c:v>4276836873.8425922</c:v>
                      </c:pt>
                      <c:pt idx="1092">
                        <c:v>4276836876.1574073</c:v>
                      </c:pt>
                      <c:pt idx="1093">
                        <c:v>4276836879.6296296</c:v>
                      </c:pt>
                      <c:pt idx="1094">
                        <c:v>4276836883.1018519</c:v>
                      </c:pt>
                      <c:pt idx="1095">
                        <c:v>4276836886.5740738</c:v>
                      </c:pt>
                      <c:pt idx="1096">
                        <c:v>4276836890.0462961</c:v>
                      </c:pt>
                      <c:pt idx="1097">
                        <c:v>4276836892.3611112</c:v>
                      </c:pt>
                      <c:pt idx="1098">
                        <c:v>4276836895.8333335</c:v>
                      </c:pt>
                      <c:pt idx="1099">
                        <c:v>4276836899.3055553</c:v>
                      </c:pt>
                      <c:pt idx="1100">
                        <c:v>4276836902.7777777</c:v>
                      </c:pt>
                      <c:pt idx="1101">
                        <c:v>4276836905.0925927</c:v>
                      </c:pt>
                      <c:pt idx="1102">
                        <c:v>4276836908.5648146</c:v>
                      </c:pt>
                      <c:pt idx="1103">
                        <c:v>4276836912.0370369</c:v>
                      </c:pt>
                      <c:pt idx="1104">
                        <c:v>4276836915.5092592</c:v>
                      </c:pt>
                      <c:pt idx="1105">
                        <c:v>4276836917.8240743</c:v>
                      </c:pt>
                      <c:pt idx="1106">
                        <c:v>4276836921.2962961</c:v>
                      </c:pt>
                      <c:pt idx="1107">
                        <c:v>4276836924.7685184</c:v>
                      </c:pt>
                      <c:pt idx="1108">
                        <c:v>4276836928.2407408</c:v>
                      </c:pt>
                      <c:pt idx="1109">
                        <c:v>4276836931.7129631</c:v>
                      </c:pt>
                      <c:pt idx="1110">
                        <c:v>4276836934.0277777</c:v>
                      </c:pt>
                      <c:pt idx="1111">
                        <c:v>4276836937.5</c:v>
                      </c:pt>
                      <c:pt idx="1112">
                        <c:v>4276836940.9722223</c:v>
                      </c:pt>
                      <c:pt idx="1113">
                        <c:v>4276836944.4444442</c:v>
                      </c:pt>
                      <c:pt idx="1114">
                        <c:v>4276836946.7592592</c:v>
                      </c:pt>
                      <c:pt idx="1115">
                        <c:v>4276836950.2314816</c:v>
                      </c:pt>
                      <c:pt idx="1116">
                        <c:v>4276836953.7037039</c:v>
                      </c:pt>
                      <c:pt idx="1117">
                        <c:v>4276836957.1759257</c:v>
                      </c:pt>
                      <c:pt idx="1118">
                        <c:v>4276836960.6481481</c:v>
                      </c:pt>
                      <c:pt idx="1119">
                        <c:v>4276836962.9629631</c:v>
                      </c:pt>
                      <c:pt idx="1120">
                        <c:v>4276836966.435185</c:v>
                      </c:pt>
                      <c:pt idx="1121">
                        <c:v>4276836969.9074073</c:v>
                      </c:pt>
                      <c:pt idx="1122">
                        <c:v>4276836973.3796296</c:v>
                      </c:pt>
                      <c:pt idx="1123">
                        <c:v>4276836975.6944442</c:v>
                      </c:pt>
                      <c:pt idx="1124">
                        <c:v>4276836979.1666665</c:v>
                      </c:pt>
                      <c:pt idx="1125">
                        <c:v>4276836982.6388888</c:v>
                      </c:pt>
                      <c:pt idx="1126">
                        <c:v>4276836986.1111112</c:v>
                      </c:pt>
                      <c:pt idx="1127">
                        <c:v>4276836988.4259257</c:v>
                      </c:pt>
                      <c:pt idx="1128">
                        <c:v>4276836991.8981481</c:v>
                      </c:pt>
                      <c:pt idx="1129">
                        <c:v>4276836995.3703704</c:v>
                      </c:pt>
                      <c:pt idx="1130">
                        <c:v>4276836998.8425927</c:v>
                      </c:pt>
                      <c:pt idx="1131">
                        <c:v>4276837002.314815</c:v>
                      </c:pt>
                      <c:pt idx="1132">
                        <c:v>4276837004.6296296</c:v>
                      </c:pt>
                      <c:pt idx="1133">
                        <c:v>4276837008.1018519</c:v>
                      </c:pt>
                      <c:pt idx="1134">
                        <c:v>4276837011.5740743</c:v>
                      </c:pt>
                      <c:pt idx="1135">
                        <c:v>4276837015.0462966</c:v>
                      </c:pt>
                      <c:pt idx="1136">
                        <c:v>4276837017.3611112</c:v>
                      </c:pt>
                      <c:pt idx="1137">
                        <c:v>4276837020.8333335</c:v>
                      </c:pt>
                      <c:pt idx="1138">
                        <c:v>4276837024.3055558</c:v>
                      </c:pt>
                      <c:pt idx="1139">
                        <c:v>4276837027.7777781</c:v>
                      </c:pt>
                      <c:pt idx="1140">
                        <c:v>4276837031.2500005</c:v>
                      </c:pt>
                      <c:pt idx="1141">
                        <c:v>4276837033.564815</c:v>
                      </c:pt>
                      <c:pt idx="1142">
                        <c:v>4276837037.0370374</c:v>
                      </c:pt>
                      <c:pt idx="1143">
                        <c:v>4276837040.5092597</c:v>
                      </c:pt>
                      <c:pt idx="1144">
                        <c:v>4276837043.981482</c:v>
                      </c:pt>
                      <c:pt idx="1145">
                        <c:v>4276837046.2962966</c:v>
                      </c:pt>
                      <c:pt idx="1146">
                        <c:v>4276837049.7685189</c:v>
                      </c:pt>
                      <c:pt idx="1147">
                        <c:v>4276837053.2407413</c:v>
                      </c:pt>
                      <c:pt idx="1148">
                        <c:v>4276837056.7129626</c:v>
                      </c:pt>
                      <c:pt idx="1149">
                        <c:v>4276837059.0277781</c:v>
                      </c:pt>
                      <c:pt idx="1150">
                        <c:v>4276837062.5000005</c:v>
                      </c:pt>
                      <c:pt idx="1151">
                        <c:v>4276837065.9722219</c:v>
                      </c:pt>
                      <c:pt idx="1152">
                        <c:v>4276837069.4444442</c:v>
                      </c:pt>
                      <c:pt idx="1153">
                        <c:v>4276837072.9166665</c:v>
                      </c:pt>
                      <c:pt idx="1154">
                        <c:v>4276837075.2314811</c:v>
                      </c:pt>
                      <c:pt idx="1155">
                        <c:v>4276837078.7037034</c:v>
                      </c:pt>
                      <c:pt idx="1156">
                        <c:v>4276837082.1759257</c:v>
                      </c:pt>
                      <c:pt idx="1157">
                        <c:v>4276837085.6481481</c:v>
                      </c:pt>
                      <c:pt idx="1158">
                        <c:v>4276837087.9629626</c:v>
                      </c:pt>
                      <c:pt idx="1159">
                        <c:v>4276837091.435185</c:v>
                      </c:pt>
                      <c:pt idx="1160">
                        <c:v>4276837094.9074073</c:v>
                      </c:pt>
                      <c:pt idx="1161">
                        <c:v>4276837098.3796296</c:v>
                      </c:pt>
                      <c:pt idx="1162">
                        <c:v>4276837100.6944442</c:v>
                      </c:pt>
                      <c:pt idx="1163">
                        <c:v>4276837104.1666665</c:v>
                      </c:pt>
                      <c:pt idx="1164">
                        <c:v>4276837107.6388888</c:v>
                      </c:pt>
                      <c:pt idx="1165">
                        <c:v>4276837111.1111112</c:v>
                      </c:pt>
                      <c:pt idx="1166">
                        <c:v>4276837114.5833335</c:v>
                      </c:pt>
                      <c:pt idx="1167">
                        <c:v>4276837116.8981481</c:v>
                      </c:pt>
                      <c:pt idx="1168">
                        <c:v>4276837120.3703704</c:v>
                      </c:pt>
                      <c:pt idx="1169">
                        <c:v>4276837123.8425927</c:v>
                      </c:pt>
                      <c:pt idx="1170">
                        <c:v>4276837127.314815</c:v>
                      </c:pt>
                      <c:pt idx="1171">
                        <c:v>4276837129.6296296</c:v>
                      </c:pt>
                      <c:pt idx="1172">
                        <c:v>4276837133.1018519</c:v>
                      </c:pt>
                      <c:pt idx="1173">
                        <c:v>4276837136.5740743</c:v>
                      </c:pt>
                      <c:pt idx="1174">
                        <c:v>4276837140.0462966</c:v>
                      </c:pt>
                      <c:pt idx="1175">
                        <c:v>4276837143.5185189</c:v>
                      </c:pt>
                      <c:pt idx="1176">
                        <c:v>4276837145.8333335</c:v>
                      </c:pt>
                      <c:pt idx="1177">
                        <c:v>4276837149.3055558</c:v>
                      </c:pt>
                      <c:pt idx="1178">
                        <c:v>4276837152.7777781</c:v>
                      </c:pt>
                      <c:pt idx="1179">
                        <c:v>4276837156.2499995</c:v>
                      </c:pt>
                      <c:pt idx="1180">
                        <c:v>4276837158.564815</c:v>
                      </c:pt>
                      <c:pt idx="1181">
                        <c:v>4276837162.0370374</c:v>
                      </c:pt>
                      <c:pt idx="1182">
                        <c:v>4276837165.5092587</c:v>
                      </c:pt>
                      <c:pt idx="1183">
                        <c:v>4276837168.9814811</c:v>
                      </c:pt>
                      <c:pt idx="1184">
                        <c:v>4276837171.2962966</c:v>
                      </c:pt>
                      <c:pt idx="1185">
                        <c:v>4276837174.768518</c:v>
                      </c:pt>
                      <c:pt idx="1186">
                        <c:v>4276837178.2407403</c:v>
                      </c:pt>
                      <c:pt idx="1187">
                        <c:v>4276837181.7129626</c:v>
                      </c:pt>
                      <c:pt idx="1188">
                        <c:v>4276837185.185185</c:v>
                      </c:pt>
                      <c:pt idx="1189">
                        <c:v>4276837187.4999995</c:v>
                      </c:pt>
                      <c:pt idx="1190">
                        <c:v>4276837190.9722219</c:v>
                      </c:pt>
                      <c:pt idx="1191">
                        <c:v>4276837194.4444442</c:v>
                      </c:pt>
                      <c:pt idx="1192">
                        <c:v>4276837197.9166665</c:v>
                      </c:pt>
                      <c:pt idx="1193">
                        <c:v>4276837200.2314811</c:v>
                      </c:pt>
                      <c:pt idx="1194">
                        <c:v>4276837203.7037034</c:v>
                      </c:pt>
                      <c:pt idx="1195">
                        <c:v>4276837207.1759257</c:v>
                      </c:pt>
                      <c:pt idx="1196">
                        <c:v>4276837210.6481481</c:v>
                      </c:pt>
                      <c:pt idx="1197">
                        <c:v>4276837212.9629626</c:v>
                      </c:pt>
                      <c:pt idx="1198">
                        <c:v>4276837216.435185</c:v>
                      </c:pt>
                      <c:pt idx="1199">
                        <c:v>4276837219.9074073</c:v>
                      </c:pt>
                      <c:pt idx="1200">
                        <c:v>4276837223.3796296</c:v>
                      </c:pt>
                      <c:pt idx="1201">
                        <c:v>4276837226.8518519</c:v>
                      </c:pt>
                      <c:pt idx="1202">
                        <c:v>4276837229.1666665</c:v>
                      </c:pt>
                      <c:pt idx="1203">
                        <c:v>4276837232.6388888</c:v>
                      </c:pt>
                      <c:pt idx="1204">
                        <c:v>4276837236.1111112</c:v>
                      </c:pt>
                      <c:pt idx="1205">
                        <c:v>4276837239.5833335</c:v>
                      </c:pt>
                      <c:pt idx="1206">
                        <c:v>4276837241.8981481</c:v>
                      </c:pt>
                      <c:pt idx="1207">
                        <c:v>4276837245.3703704</c:v>
                      </c:pt>
                      <c:pt idx="1208">
                        <c:v>4276837248.8425927</c:v>
                      </c:pt>
                      <c:pt idx="1209">
                        <c:v>4276837252.314815</c:v>
                      </c:pt>
                      <c:pt idx="1210">
                        <c:v>4276837255.7870369</c:v>
                      </c:pt>
                      <c:pt idx="1211">
                        <c:v>4276837258.1018519</c:v>
                      </c:pt>
                      <c:pt idx="1212">
                        <c:v>4276837261.5740743</c:v>
                      </c:pt>
                      <c:pt idx="1213">
                        <c:v>4276837265.0462961</c:v>
                      </c:pt>
                      <c:pt idx="1214">
                        <c:v>4276837268.5185184</c:v>
                      </c:pt>
                      <c:pt idx="1215">
                        <c:v>4276837270.8333335</c:v>
                      </c:pt>
                      <c:pt idx="1216">
                        <c:v>4276837274.3055558</c:v>
                      </c:pt>
                      <c:pt idx="1217">
                        <c:v>4276837278.935185</c:v>
                      </c:pt>
                      <c:pt idx="1218">
                        <c:v>4276837282.4074073</c:v>
                      </c:pt>
                      <c:pt idx="1219">
                        <c:v>4276837284.7222223</c:v>
                      </c:pt>
                      <c:pt idx="1220">
                        <c:v>4276837288.1944442</c:v>
                      </c:pt>
                      <c:pt idx="1221">
                        <c:v>4276837291.6666665</c:v>
                      </c:pt>
                      <c:pt idx="1222">
                        <c:v>4276837295.1388888</c:v>
                      </c:pt>
                      <c:pt idx="1223">
                        <c:v>4276837297.4537039</c:v>
                      </c:pt>
                      <c:pt idx="1224">
                        <c:v>4276837300.9259257</c:v>
                      </c:pt>
                      <c:pt idx="1225">
                        <c:v>4276837304.3981481</c:v>
                      </c:pt>
                      <c:pt idx="1226">
                        <c:v>4276837307.8703704</c:v>
                      </c:pt>
                      <c:pt idx="1227">
                        <c:v>4276837311.3425927</c:v>
                      </c:pt>
                      <c:pt idx="1228">
                        <c:v>4276837314.8148146</c:v>
                      </c:pt>
                      <c:pt idx="1229">
                        <c:v>4276837318.2870369</c:v>
                      </c:pt>
                      <c:pt idx="1230">
                        <c:v>4276837321.7592592</c:v>
                      </c:pt>
                      <c:pt idx="1231">
                        <c:v>4276837324.0740743</c:v>
                      </c:pt>
                      <c:pt idx="1232">
                        <c:v>4276837327.5462961</c:v>
                      </c:pt>
                      <c:pt idx="1233">
                        <c:v>4276837331.0185184</c:v>
                      </c:pt>
                      <c:pt idx="1234">
                        <c:v>4276837334.4907408</c:v>
                      </c:pt>
                      <c:pt idx="1235">
                        <c:v>4276837336.8055553</c:v>
                      </c:pt>
                      <c:pt idx="1236">
                        <c:v>4276837340.2777777</c:v>
                      </c:pt>
                      <c:pt idx="1237">
                        <c:v>4276837343.75</c:v>
                      </c:pt>
                      <c:pt idx="1238">
                        <c:v>4276837347.2222223</c:v>
                      </c:pt>
                      <c:pt idx="1239">
                        <c:v>4276837350.6944447</c:v>
                      </c:pt>
                      <c:pt idx="1240">
                        <c:v>4276837353.0092592</c:v>
                      </c:pt>
                      <c:pt idx="1241">
                        <c:v>4276837356.4814816</c:v>
                      </c:pt>
                      <c:pt idx="1242">
                        <c:v>4276837359.9537039</c:v>
                      </c:pt>
                      <c:pt idx="1243">
                        <c:v>4276837363.4259262</c:v>
                      </c:pt>
                      <c:pt idx="1244">
                        <c:v>4276837365.7407408</c:v>
                      </c:pt>
                      <c:pt idx="1245">
                        <c:v>4276837369.2129631</c:v>
                      </c:pt>
                      <c:pt idx="1246">
                        <c:v>4276837372.6851854</c:v>
                      </c:pt>
                      <c:pt idx="1247">
                        <c:v>4276837376.1574078</c:v>
                      </c:pt>
                      <c:pt idx="1248">
                        <c:v>4276837378.4722223</c:v>
                      </c:pt>
                      <c:pt idx="1249">
                        <c:v>4276837381.9444447</c:v>
                      </c:pt>
                      <c:pt idx="1250">
                        <c:v>4276837385.416667</c:v>
                      </c:pt>
                      <c:pt idx="1251">
                        <c:v>4276837388.8888893</c:v>
                      </c:pt>
                      <c:pt idx="1252">
                        <c:v>4276837392.3611116</c:v>
                      </c:pt>
                      <c:pt idx="1253">
                        <c:v>4276837394.6759262</c:v>
                      </c:pt>
                      <c:pt idx="1254">
                        <c:v>4276837398.1481485</c:v>
                      </c:pt>
                      <c:pt idx="1255">
                        <c:v>4276837401.6203709</c:v>
                      </c:pt>
                      <c:pt idx="1256">
                        <c:v>4276837405.0925922</c:v>
                      </c:pt>
                      <c:pt idx="1257">
                        <c:v>4276837407.4074078</c:v>
                      </c:pt>
                      <c:pt idx="1258">
                        <c:v>4276837410.8796301</c:v>
                      </c:pt>
                      <c:pt idx="1259">
                        <c:v>4276837414.3518524</c:v>
                      </c:pt>
                      <c:pt idx="1260">
                        <c:v>4276837417.8240738</c:v>
                      </c:pt>
                      <c:pt idx="1261">
                        <c:v>4276837420.1388893</c:v>
                      </c:pt>
                      <c:pt idx="1262">
                        <c:v>4276837423.6111116</c:v>
                      </c:pt>
                      <c:pt idx="1263">
                        <c:v>4276837427.083333</c:v>
                      </c:pt>
                      <c:pt idx="1264">
                        <c:v>4276837430.5555553</c:v>
                      </c:pt>
                      <c:pt idx="1265">
                        <c:v>4276837434.0277777</c:v>
                      </c:pt>
                      <c:pt idx="1266">
                        <c:v>4276837436.3425922</c:v>
                      </c:pt>
                      <c:pt idx="1267">
                        <c:v>4276837439.8148146</c:v>
                      </c:pt>
                      <c:pt idx="1268">
                        <c:v>4276837443.2870369</c:v>
                      </c:pt>
                      <c:pt idx="1269">
                        <c:v>4276837446.7592592</c:v>
                      </c:pt>
                      <c:pt idx="1270">
                        <c:v>4276837449.0740738</c:v>
                      </c:pt>
                      <c:pt idx="1271">
                        <c:v>4276837452.5462961</c:v>
                      </c:pt>
                      <c:pt idx="1272">
                        <c:v>4276837456.0185184</c:v>
                      </c:pt>
                      <c:pt idx="1273">
                        <c:v>4276837459.4907408</c:v>
                      </c:pt>
                      <c:pt idx="1274">
                        <c:v>4276837461.8055553</c:v>
                      </c:pt>
                      <c:pt idx="1275">
                        <c:v>4276837465.2777777</c:v>
                      </c:pt>
                      <c:pt idx="1276">
                        <c:v>4276837468.75</c:v>
                      </c:pt>
                      <c:pt idx="1277">
                        <c:v>4276837472.2222223</c:v>
                      </c:pt>
                      <c:pt idx="1278">
                        <c:v>4276837475.6944447</c:v>
                      </c:pt>
                      <c:pt idx="1279">
                        <c:v>4276837478.0092592</c:v>
                      </c:pt>
                      <c:pt idx="1280">
                        <c:v>4276837481.4814816</c:v>
                      </c:pt>
                      <c:pt idx="1281">
                        <c:v>4276837484.9537039</c:v>
                      </c:pt>
                      <c:pt idx="1282">
                        <c:v>4276837488.4259262</c:v>
                      </c:pt>
                      <c:pt idx="1283">
                        <c:v>4276837490.7407408</c:v>
                      </c:pt>
                      <c:pt idx="1284">
                        <c:v>4276837494.2129631</c:v>
                      </c:pt>
                      <c:pt idx="1285">
                        <c:v>4276837497.6851854</c:v>
                      </c:pt>
                      <c:pt idx="1286">
                        <c:v>4276837501.1574078</c:v>
                      </c:pt>
                      <c:pt idx="1287">
                        <c:v>4276837504.6296301</c:v>
                      </c:pt>
                      <c:pt idx="1288">
                        <c:v>4276837506.9444447</c:v>
                      </c:pt>
                      <c:pt idx="1289">
                        <c:v>4276837510.416667</c:v>
                      </c:pt>
                      <c:pt idx="1290">
                        <c:v>4276837513.8888893</c:v>
                      </c:pt>
                      <c:pt idx="1291">
                        <c:v>4276837517.3611107</c:v>
                      </c:pt>
                      <c:pt idx="1292">
                        <c:v>4276837519.6759262</c:v>
                      </c:pt>
                      <c:pt idx="1293">
                        <c:v>4276837523.1481485</c:v>
                      </c:pt>
                      <c:pt idx="1294">
                        <c:v>4276837526.6203699</c:v>
                      </c:pt>
                      <c:pt idx="1295">
                        <c:v>4276837531.25</c:v>
                      </c:pt>
                      <c:pt idx="1296">
                        <c:v>4276837533.5648146</c:v>
                      </c:pt>
                      <c:pt idx="1297">
                        <c:v>4276837537.0370369</c:v>
                      </c:pt>
                      <c:pt idx="1298">
                        <c:v>4276837540.5092592</c:v>
                      </c:pt>
                      <c:pt idx="1299">
                        <c:v>4276837543.9814816</c:v>
                      </c:pt>
                      <c:pt idx="1300">
                        <c:v>4276837546.2962961</c:v>
                      </c:pt>
                      <c:pt idx="1301">
                        <c:v>4276837549.7685184</c:v>
                      </c:pt>
                      <c:pt idx="1302">
                        <c:v>4276837553.2407408</c:v>
                      </c:pt>
                      <c:pt idx="1303">
                        <c:v>4276837556.7129631</c:v>
                      </c:pt>
                      <c:pt idx="1304">
                        <c:v>4276837559.0277777</c:v>
                      </c:pt>
                      <c:pt idx="1305">
                        <c:v>4276837562.5</c:v>
                      </c:pt>
                      <c:pt idx="1306">
                        <c:v>4276837565.9722223</c:v>
                      </c:pt>
                      <c:pt idx="1307">
                        <c:v>4276837569.4444447</c:v>
                      </c:pt>
                      <c:pt idx="1308">
                        <c:v>4276837572.916667</c:v>
                      </c:pt>
                      <c:pt idx="1309">
                        <c:v>4276837575.2314816</c:v>
                      </c:pt>
                      <c:pt idx="1310">
                        <c:v>4276837578.7037039</c:v>
                      </c:pt>
                      <c:pt idx="1311">
                        <c:v>4276837582.1759262</c:v>
                      </c:pt>
                      <c:pt idx="1312">
                        <c:v>4276837585.6481476</c:v>
                      </c:pt>
                      <c:pt idx="1313">
                        <c:v>4276837587.9629631</c:v>
                      </c:pt>
                      <c:pt idx="1314">
                        <c:v>4276837591.4351854</c:v>
                      </c:pt>
                      <c:pt idx="1315">
                        <c:v>4276837594.9074078</c:v>
                      </c:pt>
                      <c:pt idx="1316">
                        <c:v>4276837598.3796291</c:v>
                      </c:pt>
                      <c:pt idx="1317">
                        <c:v>4276837600.6944447</c:v>
                      </c:pt>
                      <c:pt idx="1318">
                        <c:v>4276837604.166667</c:v>
                      </c:pt>
                      <c:pt idx="1319">
                        <c:v>4276837607.6388884</c:v>
                      </c:pt>
                      <c:pt idx="1320">
                        <c:v>4276837611.1111107</c:v>
                      </c:pt>
                      <c:pt idx="1321">
                        <c:v>4276837614.583333</c:v>
                      </c:pt>
                      <c:pt idx="1322">
                        <c:v>4276837616.8981481</c:v>
                      </c:pt>
                      <c:pt idx="1323">
                        <c:v>4276837620.3703699</c:v>
                      </c:pt>
                      <c:pt idx="1324">
                        <c:v>4276837623.8425922</c:v>
                      </c:pt>
                      <c:pt idx="1325">
                        <c:v>4276837627.3148146</c:v>
                      </c:pt>
                      <c:pt idx="1326">
                        <c:v>4276837629.6296291</c:v>
                      </c:pt>
                      <c:pt idx="1327">
                        <c:v>4276837633.1018515</c:v>
                      </c:pt>
                      <c:pt idx="1328">
                        <c:v>4276837636.5740738</c:v>
                      </c:pt>
                      <c:pt idx="1329">
                        <c:v>4276837640.0462961</c:v>
                      </c:pt>
                      <c:pt idx="1330">
                        <c:v>4276837651.6203704</c:v>
                      </c:pt>
                      <c:pt idx="1331">
                        <c:v>4276837663.1944447</c:v>
                      </c:pt>
                      <c:pt idx="1332">
                        <c:v>4276837674.7685184</c:v>
                      </c:pt>
                      <c:pt idx="1333">
                        <c:v>4276837686.3425927</c:v>
                      </c:pt>
                      <c:pt idx="1334">
                        <c:v>4276837697.9166665</c:v>
                      </c:pt>
                      <c:pt idx="1335">
                        <c:v>4276837709.4907408</c:v>
                      </c:pt>
                      <c:pt idx="1336">
                        <c:v>4276837721.064815</c:v>
                      </c:pt>
                      <c:pt idx="1337">
                        <c:v>4276837733.7962966</c:v>
                      </c:pt>
                      <c:pt idx="1338">
                        <c:v>4276837745.3703704</c:v>
                      </c:pt>
                      <c:pt idx="1339">
                        <c:v>4276837756.9444442</c:v>
                      </c:pt>
                      <c:pt idx="1340">
                        <c:v>4276837768.5185189</c:v>
                      </c:pt>
                      <c:pt idx="1341">
                        <c:v>4276837780.0925927</c:v>
                      </c:pt>
                      <c:pt idx="1342">
                        <c:v>4276837791.6666665</c:v>
                      </c:pt>
                      <c:pt idx="1343">
                        <c:v>4276837803.2407413</c:v>
                      </c:pt>
                      <c:pt idx="1344">
                        <c:v>4276837814.814815</c:v>
                      </c:pt>
                      <c:pt idx="1345">
                        <c:v>4276837826.3888888</c:v>
                      </c:pt>
                      <c:pt idx="1346">
                        <c:v>4276837837.9629626</c:v>
                      </c:pt>
                      <c:pt idx="1347">
                        <c:v>4276837850.6944442</c:v>
                      </c:pt>
                      <c:pt idx="1348">
                        <c:v>4276837862.2685189</c:v>
                      </c:pt>
                      <c:pt idx="1349">
                        <c:v>4276837873.8425927</c:v>
                      </c:pt>
                      <c:pt idx="1350">
                        <c:v>4276837885.4166665</c:v>
                      </c:pt>
                      <c:pt idx="1351">
                        <c:v>4276837896.9907403</c:v>
                      </c:pt>
                      <c:pt idx="1352">
                        <c:v>4276837908.564815</c:v>
                      </c:pt>
                      <c:pt idx="1353">
                        <c:v>4276837920.1388888</c:v>
                      </c:pt>
                      <c:pt idx="1354">
                        <c:v>4276837931.7129626</c:v>
                      </c:pt>
                      <c:pt idx="1355">
                        <c:v>4276837943.2870374</c:v>
                      </c:pt>
                      <c:pt idx="1356">
                        <c:v>4276837954.8611112</c:v>
                      </c:pt>
                      <c:pt idx="1357">
                        <c:v>4276837967.5925927</c:v>
                      </c:pt>
                      <c:pt idx="1358">
                        <c:v>4276837979.1666665</c:v>
                      </c:pt>
                      <c:pt idx="1359">
                        <c:v>4276837990.7407403</c:v>
                      </c:pt>
                      <c:pt idx="1360">
                        <c:v>4276838025.4629626</c:v>
                      </c:pt>
                      <c:pt idx="1361">
                        <c:v>4276838060.185185</c:v>
                      </c:pt>
                      <c:pt idx="1362">
                        <c:v>4276838064.814815</c:v>
                      </c:pt>
                      <c:pt idx="1363">
                        <c:v>4276838068.2870369</c:v>
                      </c:pt>
                      <c:pt idx="1364">
                        <c:v>4276838070.6018519</c:v>
                      </c:pt>
                      <c:pt idx="1365">
                        <c:v>4276838074.0740743</c:v>
                      </c:pt>
                      <c:pt idx="1366">
                        <c:v>4276838077.5462961</c:v>
                      </c:pt>
                      <c:pt idx="1367">
                        <c:v>4276838081.0185184</c:v>
                      </c:pt>
                      <c:pt idx="1368">
                        <c:v>4276838083.3333335</c:v>
                      </c:pt>
                      <c:pt idx="1369">
                        <c:v>4276838086.8055553</c:v>
                      </c:pt>
                      <c:pt idx="1370">
                        <c:v>4276838090.2777777</c:v>
                      </c:pt>
                      <c:pt idx="1371">
                        <c:v>4276838093.75</c:v>
                      </c:pt>
                      <c:pt idx="1372">
                        <c:v>4276838097.2222223</c:v>
                      </c:pt>
                      <c:pt idx="1373">
                        <c:v>4276838099.5370369</c:v>
                      </c:pt>
                      <c:pt idx="1374">
                        <c:v>4276838103.0092592</c:v>
                      </c:pt>
                      <c:pt idx="1375">
                        <c:v>4276838106.4814816</c:v>
                      </c:pt>
                      <c:pt idx="1376">
                        <c:v>4276838109.9537039</c:v>
                      </c:pt>
                      <c:pt idx="1377">
                        <c:v>4276838112.2685184</c:v>
                      </c:pt>
                      <c:pt idx="1378">
                        <c:v>4276838115.7407408</c:v>
                      </c:pt>
                      <c:pt idx="1379">
                        <c:v>4276838119.2129631</c:v>
                      </c:pt>
                      <c:pt idx="1380">
                        <c:v>4276838122.6851854</c:v>
                      </c:pt>
                      <c:pt idx="1381">
                        <c:v>4276838125</c:v>
                      </c:pt>
                      <c:pt idx="1382">
                        <c:v>4276838128.4722223</c:v>
                      </c:pt>
                      <c:pt idx="1383">
                        <c:v>4276838131.9444447</c:v>
                      </c:pt>
                      <c:pt idx="1384">
                        <c:v>4276838135.416667</c:v>
                      </c:pt>
                      <c:pt idx="1385">
                        <c:v>4276838138.8888893</c:v>
                      </c:pt>
                      <c:pt idx="1386">
                        <c:v>4276838141.2037039</c:v>
                      </c:pt>
                      <c:pt idx="1387">
                        <c:v>4276838144.6759262</c:v>
                      </c:pt>
                      <c:pt idx="1388">
                        <c:v>4276838148.1481485</c:v>
                      </c:pt>
                      <c:pt idx="1389">
                        <c:v>4276838151.6203709</c:v>
                      </c:pt>
                      <c:pt idx="1390">
                        <c:v>4276838153.9351854</c:v>
                      </c:pt>
                      <c:pt idx="1391">
                        <c:v>4276838157.4074078</c:v>
                      </c:pt>
                      <c:pt idx="1392">
                        <c:v>4276838160.8796301</c:v>
                      </c:pt>
                      <c:pt idx="1393">
                        <c:v>4276838164.3518519</c:v>
                      </c:pt>
                      <c:pt idx="1394">
                        <c:v>4276838166.666667</c:v>
                      </c:pt>
                      <c:pt idx="1395">
                        <c:v>4276838170.1388893</c:v>
                      </c:pt>
                      <c:pt idx="1396">
                        <c:v>4276838173.6111116</c:v>
                      </c:pt>
                      <c:pt idx="1397">
                        <c:v>4276838177.083333</c:v>
                      </c:pt>
                      <c:pt idx="1398">
                        <c:v>4276838180.5555553</c:v>
                      </c:pt>
                      <c:pt idx="1399">
                        <c:v>4276838182.8703709</c:v>
                      </c:pt>
                      <c:pt idx="1400">
                        <c:v>4276838186.3425922</c:v>
                      </c:pt>
                      <c:pt idx="1401">
                        <c:v>4276838189.8148146</c:v>
                      </c:pt>
                      <c:pt idx="1402">
                        <c:v>4276838193.2870369</c:v>
                      </c:pt>
                      <c:pt idx="1403">
                        <c:v>4276838196.7592592</c:v>
                      </c:pt>
                      <c:pt idx="1404">
                        <c:v>4276838200.2314816</c:v>
                      </c:pt>
                      <c:pt idx="1405">
                        <c:v>4276838203.7037039</c:v>
                      </c:pt>
                      <c:pt idx="1406">
                        <c:v>4276838207.1759262</c:v>
                      </c:pt>
                      <c:pt idx="1407">
                        <c:v>4276838209.4907408</c:v>
                      </c:pt>
                      <c:pt idx="1408">
                        <c:v>4276838212.9629631</c:v>
                      </c:pt>
                      <c:pt idx="1409">
                        <c:v>4276838216.4351854</c:v>
                      </c:pt>
                      <c:pt idx="1410">
                        <c:v>4276838219.9074078</c:v>
                      </c:pt>
                      <c:pt idx="1411">
                        <c:v>4276838222.2222223</c:v>
                      </c:pt>
                      <c:pt idx="1412">
                        <c:v>4276838225.6944447</c:v>
                      </c:pt>
                      <c:pt idx="1413">
                        <c:v>4276838229.166667</c:v>
                      </c:pt>
                      <c:pt idx="1414">
                        <c:v>4276838232.6388893</c:v>
                      </c:pt>
                      <c:pt idx="1415">
                        <c:v>4276838236.1111116</c:v>
                      </c:pt>
                      <c:pt idx="1416">
                        <c:v>4276838238.4259262</c:v>
                      </c:pt>
                      <c:pt idx="1417">
                        <c:v>4276838241.8981485</c:v>
                      </c:pt>
                      <c:pt idx="1418">
                        <c:v>4276838245.3703709</c:v>
                      </c:pt>
                      <c:pt idx="1419">
                        <c:v>4276838248.8425922</c:v>
                      </c:pt>
                      <c:pt idx="1420">
                        <c:v>4276838251.1574078</c:v>
                      </c:pt>
                      <c:pt idx="1421">
                        <c:v>4276838254.6296301</c:v>
                      </c:pt>
                      <c:pt idx="1422">
                        <c:v>4276838258.1018515</c:v>
                      </c:pt>
                      <c:pt idx="1423">
                        <c:v>4276838261.5740738</c:v>
                      </c:pt>
                      <c:pt idx="1424">
                        <c:v>4276838263.8888893</c:v>
                      </c:pt>
                      <c:pt idx="1425">
                        <c:v>4276838267.3611107</c:v>
                      </c:pt>
                      <c:pt idx="1426">
                        <c:v>4276838270.833333</c:v>
                      </c:pt>
                      <c:pt idx="1427">
                        <c:v>4276838274.3055553</c:v>
                      </c:pt>
                      <c:pt idx="1428">
                        <c:v>4276838277.7777777</c:v>
                      </c:pt>
                      <c:pt idx="1429">
                        <c:v>4276838280.0925922</c:v>
                      </c:pt>
                      <c:pt idx="1430">
                        <c:v>4276838283.5648146</c:v>
                      </c:pt>
                      <c:pt idx="1431">
                        <c:v>4276838287.0370369</c:v>
                      </c:pt>
                      <c:pt idx="1432">
                        <c:v>4276838290.5092592</c:v>
                      </c:pt>
                      <c:pt idx="1433">
                        <c:v>4276838292.8240738</c:v>
                      </c:pt>
                      <c:pt idx="1434">
                        <c:v>4276838296.2962961</c:v>
                      </c:pt>
                      <c:pt idx="1435">
                        <c:v>4276838299.7685184</c:v>
                      </c:pt>
                      <c:pt idx="1436">
                        <c:v>4276838303.2407408</c:v>
                      </c:pt>
                      <c:pt idx="1437">
                        <c:v>4276838306.7129631</c:v>
                      </c:pt>
                      <c:pt idx="1438">
                        <c:v>4276838309.0277777</c:v>
                      </c:pt>
                      <c:pt idx="1439">
                        <c:v>4276838312.5</c:v>
                      </c:pt>
                      <c:pt idx="1440">
                        <c:v>4276838315.9722223</c:v>
                      </c:pt>
                      <c:pt idx="1441">
                        <c:v>4276838319.4444447</c:v>
                      </c:pt>
                      <c:pt idx="1442">
                        <c:v>4276838321.7592592</c:v>
                      </c:pt>
                      <c:pt idx="1443">
                        <c:v>4276838325.2314816</c:v>
                      </c:pt>
                      <c:pt idx="1444">
                        <c:v>4276838328.7037039</c:v>
                      </c:pt>
                      <c:pt idx="1445">
                        <c:v>4276838332.1759262</c:v>
                      </c:pt>
                      <c:pt idx="1446">
                        <c:v>4276838334.4907408</c:v>
                      </c:pt>
                      <c:pt idx="1447">
                        <c:v>4276838337.9629631</c:v>
                      </c:pt>
                      <c:pt idx="1448">
                        <c:v>4276838341.4351854</c:v>
                      </c:pt>
                      <c:pt idx="1449">
                        <c:v>4276838344.9074078</c:v>
                      </c:pt>
                      <c:pt idx="1450">
                        <c:v>4276838348.3796291</c:v>
                      </c:pt>
                      <c:pt idx="1451">
                        <c:v>4276838350.6944447</c:v>
                      </c:pt>
                      <c:pt idx="1452">
                        <c:v>4276838354.166667</c:v>
                      </c:pt>
                      <c:pt idx="1453">
                        <c:v>4276838357.6388884</c:v>
                      </c:pt>
                      <c:pt idx="1454">
                        <c:v>4276838361.1111107</c:v>
                      </c:pt>
                      <c:pt idx="1455">
                        <c:v>4276838363.4259262</c:v>
                      </c:pt>
                      <c:pt idx="1456">
                        <c:v>4276838366.8981476</c:v>
                      </c:pt>
                      <c:pt idx="1457">
                        <c:v>4276838370.3703699</c:v>
                      </c:pt>
                      <c:pt idx="1458">
                        <c:v>4276838373.8425922</c:v>
                      </c:pt>
                      <c:pt idx="1459">
                        <c:v>4276838377.3148146</c:v>
                      </c:pt>
                      <c:pt idx="1460">
                        <c:v>4276838379.6296291</c:v>
                      </c:pt>
                      <c:pt idx="1461">
                        <c:v>4276838383.1018515</c:v>
                      </c:pt>
                      <c:pt idx="1462">
                        <c:v>4276838386.5740738</c:v>
                      </c:pt>
                      <c:pt idx="1463">
                        <c:v>4276838390.0462961</c:v>
                      </c:pt>
                      <c:pt idx="1464">
                        <c:v>4276838392.3611107</c:v>
                      </c:pt>
                      <c:pt idx="1465">
                        <c:v>4276838395.833333</c:v>
                      </c:pt>
                      <c:pt idx="1466">
                        <c:v>4276838399.3055553</c:v>
                      </c:pt>
                      <c:pt idx="1467">
                        <c:v>4276838402.7777777</c:v>
                      </c:pt>
                      <c:pt idx="1468">
                        <c:v>4276838405.0925922</c:v>
                      </c:pt>
                      <c:pt idx="1469">
                        <c:v>4276838408.5648146</c:v>
                      </c:pt>
                      <c:pt idx="1470">
                        <c:v>4276838412.0370369</c:v>
                      </c:pt>
                      <c:pt idx="1471">
                        <c:v>4276838415.5092592</c:v>
                      </c:pt>
                      <c:pt idx="1472">
                        <c:v>4276838418.9814816</c:v>
                      </c:pt>
                      <c:pt idx="1473">
                        <c:v>4276838421.2962961</c:v>
                      </c:pt>
                      <c:pt idx="1474">
                        <c:v>4276838424.7685184</c:v>
                      </c:pt>
                      <c:pt idx="1475">
                        <c:v>4276838428.2407408</c:v>
                      </c:pt>
                      <c:pt idx="1476">
                        <c:v>4276838431.7129631</c:v>
                      </c:pt>
                      <c:pt idx="1477">
                        <c:v>4276838434.0277777</c:v>
                      </c:pt>
                      <c:pt idx="1478">
                        <c:v>4276838437.5</c:v>
                      </c:pt>
                      <c:pt idx="1479">
                        <c:v>4276838440.9722223</c:v>
                      </c:pt>
                      <c:pt idx="1480">
                        <c:v>4276838444.4444447</c:v>
                      </c:pt>
                      <c:pt idx="1481">
                        <c:v>4276838446.7592592</c:v>
                      </c:pt>
                      <c:pt idx="1482">
                        <c:v>4276838450.2314816</c:v>
                      </c:pt>
                      <c:pt idx="1483">
                        <c:v>4276838453.7037039</c:v>
                      </c:pt>
                      <c:pt idx="1484">
                        <c:v>4276838457.1759257</c:v>
                      </c:pt>
                      <c:pt idx="1485">
                        <c:v>4276838460.6481481</c:v>
                      </c:pt>
                      <c:pt idx="1486">
                        <c:v>4276838462.9629631</c:v>
                      </c:pt>
                      <c:pt idx="1487">
                        <c:v>4276838466.4351854</c:v>
                      </c:pt>
                      <c:pt idx="1488">
                        <c:v>4276838469.9074073</c:v>
                      </c:pt>
                      <c:pt idx="1489">
                        <c:v>4276838473.3796296</c:v>
                      </c:pt>
                      <c:pt idx="1490">
                        <c:v>4276838475.6944447</c:v>
                      </c:pt>
                      <c:pt idx="1491">
                        <c:v>4276838479.1666665</c:v>
                      </c:pt>
                      <c:pt idx="1492">
                        <c:v>4276838482.6388888</c:v>
                      </c:pt>
                      <c:pt idx="1493">
                        <c:v>4276838486.1111112</c:v>
                      </c:pt>
                      <c:pt idx="1494">
                        <c:v>4276838489.5833335</c:v>
                      </c:pt>
                      <c:pt idx="1495">
                        <c:v>4276838491.8981481</c:v>
                      </c:pt>
                      <c:pt idx="1496">
                        <c:v>4276838495.3703704</c:v>
                      </c:pt>
                      <c:pt idx="1497">
                        <c:v>4276838498.8425927</c:v>
                      </c:pt>
                      <c:pt idx="1498">
                        <c:v>4276838502.314815</c:v>
                      </c:pt>
                      <c:pt idx="1499">
                        <c:v>4276838504.6296296</c:v>
                      </c:pt>
                      <c:pt idx="1500">
                        <c:v>4276838508.1018519</c:v>
                      </c:pt>
                      <c:pt idx="1501">
                        <c:v>4276838511.5740743</c:v>
                      </c:pt>
                      <c:pt idx="1502">
                        <c:v>4276838515.0462966</c:v>
                      </c:pt>
                      <c:pt idx="1503">
                        <c:v>4276838517.3611112</c:v>
                      </c:pt>
                      <c:pt idx="1504">
                        <c:v>4276838520.8333335</c:v>
                      </c:pt>
                      <c:pt idx="1505">
                        <c:v>4276838524.3055558</c:v>
                      </c:pt>
                      <c:pt idx="1506">
                        <c:v>4276838527.7777781</c:v>
                      </c:pt>
                      <c:pt idx="1507">
                        <c:v>4276838531.25</c:v>
                      </c:pt>
                      <c:pt idx="1508">
                        <c:v>4276838533.564815</c:v>
                      </c:pt>
                      <c:pt idx="1509">
                        <c:v>4276838537.0370374</c:v>
                      </c:pt>
                      <c:pt idx="1510">
                        <c:v>4276838540.5092597</c:v>
                      </c:pt>
                      <c:pt idx="1511">
                        <c:v>4276838543.9814816</c:v>
                      </c:pt>
                      <c:pt idx="1512">
                        <c:v>4276838546.2962966</c:v>
                      </c:pt>
                      <c:pt idx="1513">
                        <c:v>4276838549.7685189</c:v>
                      </c:pt>
                      <c:pt idx="1514">
                        <c:v>4276838553.2407413</c:v>
                      </c:pt>
                      <c:pt idx="1515">
                        <c:v>4276838556.7129626</c:v>
                      </c:pt>
                      <c:pt idx="1516">
                        <c:v>4276838559.0277781</c:v>
                      </c:pt>
                      <c:pt idx="1517">
                        <c:v>4276838562.5000005</c:v>
                      </c:pt>
                      <c:pt idx="1518">
                        <c:v>4276838565.9722228</c:v>
                      </c:pt>
                      <c:pt idx="1519">
                        <c:v>4276838569.4444442</c:v>
                      </c:pt>
                      <c:pt idx="1520">
                        <c:v>4276838572.9166665</c:v>
                      </c:pt>
                      <c:pt idx="1521">
                        <c:v>4276838575.231482</c:v>
                      </c:pt>
                      <c:pt idx="1522">
                        <c:v>4276838578.7037034</c:v>
                      </c:pt>
                      <c:pt idx="1523">
                        <c:v>4276838582.1759257</c:v>
                      </c:pt>
                      <c:pt idx="1524">
                        <c:v>4276838585.6481481</c:v>
                      </c:pt>
                      <c:pt idx="1525">
                        <c:v>4276838587.9629626</c:v>
                      </c:pt>
                      <c:pt idx="1526">
                        <c:v>4276838591.435185</c:v>
                      </c:pt>
                      <c:pt idx="1527">
                        <c:v>4276838594.9074073</c:v>
                      </c:pt>
                      <c:pt idx="1528">
                        <c:v>4276838598.3796296</c:v>
                      </c:pt>
                      <c:pt idx="1529">
                        <c:v>4276838600.6944442</c:v>
                      </c:pt>
                      <c:pt idx="1530">
                        <c:v>4276838604.1666665</c:v>
                      </c:pt>
                      <c:pt idx="1531">
                        <c:v>4276838607.6388888</c:v>
                      </c:pt>
                      <c:pt idx="1532">
                        <c:v>4276838611.1111112</c:v>
                      </c:pt>
                      <c:pt idx="1533">
                        <c:v>4276838614.5833335</c:v>
                      </c:pt>
                      <c:pt idx="1534">
                        <c:v>4276838616.8981481</c:v>
                      </c:pt>
                      <c:pt idx="1535">
                        <c:v>4276838620.3703704</c:v>
                      </c:pt>
                      <c:pt idx="1536">
                        <c:v>4276838623.8425927</c:v>
                      </c:pt>
                      <c:pt idx="1537">
                        <c:v>4276838627.314815</c:v>
                      </c:pt>
                      <c:pt idx="1538">
                        <c:v>4276838629.6296296</c:v>
                      </c:pt>
                      <c:pt idx="1539">
                        <c:v>4276838633.1018519</c:v>
                      </c:pt>
                      <c:pt idx="1540">
                        <c:v>4276838636.5740743</c:v>
                      </c:pt>
                      <c:pt idx="1541">
                        <c:v>4276838640.0462966</c:v>
                      </c:pt>
                      <c:pt idx="1542">
                        <c:v>4276838642.3611112</c:v>
                      </c:pt>
                      <c:pt idx="1543">
                        <c:v>4276838645.8333335</c:v>
                      </c:pt>
                      <c:pt idx="1544">
                        <c:v>4276838649.3055558</c:v>
                      </c:pt>
                      <c:pt idx="1545">
                        <c:v>4276838652.7777781</c:v>
                      </c:pt>
                      <c:pt idx="1546">
                        <c:v>4276838656.2500005</c:v>
                      </c:pt>
                      <c:pt idx="1547">
                        <c:v>4276838658.564815</c:v>
                      </c:pt>
                      <c:pt idx="1548">
                        <c:v>4276838662.0370374</c:v>
                      </c:pt>
                      <c:pt idx="1549">
                        <c:v>4276838665.5092597</c:v>
                      </c:pt>
                      <c:pt idx="1550">
                        <c:v>4276838668.9814811</c:v>
                      </c:pt>
                      <c:pt idx="1551">
                        <c:v>4276838671.2962966</c:v>
                      </c:pt>
                      <c:pt idx="1552">
                        <c:v>4276838674.7685189</c:v>
                      </c:pt>
                      <c:pt idx="1553">
                        <c:v>4276838678.2407403</c:v>
                      </c:pt>
                      <c:pt idx="1554">
                        <c:v>4276838681.7129626</c:v>
                      </c:pt>
                      <c:pt idx="1555">
                        <c:v>4276838685.185185</c:v>
                      </c:pt>
                      <c:pt idx="1556">
                        <c:v>4276838687.4999995</c:v>
                      </c:pt>
                      <c:pt idx="1557">
                        <c:v>4276838690.9722219</c:v>
                      </c:pt>
                      <c:pt idx="1558">
                        <c:v>4276838694.4444442</c:v>
                      </c:pt>
                      <c:pt idx="1559">
                        <c:v>4276838697.9166665</c:v>
                      </c:pt>
                      <c:pt idx="1560">
                        <c:v>4276838700.2314811</c:v>
                      </c:pt>
                      <c:pt idx="1561">
                        <c:v>4276838703.7037034</c:v>
                      </c:pt>
                      <c:pt idx="1562">
                        <c:v>4276838707.1759257</c:v>
                      </c:pt>
                      <c:pt idx="1563">
                        <c:v>4276838710.6481481</c:v>
                      </c:pt>
                      <c:pt idx="1564">
                        <c:v>4276838712.9629626</c:v>
                      </c:pt>
                      <c:pt idx="1565">
                        <c:v>4276838716.435185</c:v>
                      </c:pt>
                      <c:pt idx="1566">
                        <c:v>4276838719.9074073</c:v>
                      </c:pt>
                      <c:pt idx="1567">
                        <c:v>4276838723.3796296</c:v>
                      </c:pt>
                      <c:pt idx="1568">
                        <c:v>4276838726.8518519</c:v>
                      </c:pt>
                      <c:pt idx="1569">
                        <c:v>4276838729.1666665</c:v>
                      </c:pt>
                      <c:pt idx="1570">
                        <c:v>4276838732.6388888</c:v>
                      </c:pt>
                      <c:pt idx="1571">
                        <c:v>4276838736.1111112</c:v>
                      </c:pt>
                      <c:pt idx="1572">
                        <c:v>4276838739.5833335</c:v>
                      </c:pt>
                      <c:pt idx="1573">
                        <c:v>4276838741.8981481</c:v>
                      </c:pt>
                      <c:pt idx="1574">
                        <c:v>4276838745.3703704</c:v>
                      </c:pt>
                      <c:pt idx="1575">
                        <c:v>4276838748.8425927</c:v>
                      </c:pt>
                      <c:pt idx="1576">
                        <c:v>4276838752.314815</c:v>
                      </c:pt>
                      <c:pt idx="1577">
                        <c:v>4276838754.6296296</c:v>
                      </c:pt>
                      <c:pt idx="1578">
                        <c:v>4276838758.1018519</c:v>
                      </c:pt>
                      <c:pt idx="1579">
                        <c:v>4276838761.5740743</c:v>
                      </c:pt>
                      <c:pt idx="1580">
                        <c:v>4276838765.0462966</c:v>
                      </c:pt>
                      <c:pt idx="1581">
                        <c:v>4276838768.518518</c:v>
                      </c:pt>
                      <c:pt idx="1582">
                        <c:v>4276838770.8333335</c:v>
                      </c:pt>
                      <c:pt idx="1583">
                        <c:v>4276838774.3055558</c:v>
                      </c:pt>
                      <c:pt idx="1584">
                        <c:v>4276838777.7777772</c:v>
                      </c:pt>
                      <c:pt idx="1585">
                        <c:v>4276838781.2499995</c:v>
                      </c:pt>
                      <c:pt idx="1586">
                        <c:v>4276838783.564815</c:v>
                      </c:pt>
                      <c:pt idx="1587">
                        <c:v>4276838787.0370374</c:v>
                      </c:pt>
                      <c:pt idx="1588">
                        <c:v>4276838790.5092587</c:v>
                      </c:pt>
                      <c:pt idx="1589">
                        <c:v>4276838793.9814811</c:v>
                      </c:pt>
                      <c:pt idx="1590">
                        <c:v>4276838797.4537034</c:v>
                      </c:pt>
                      <c:pt idx="1591">
                        <c:v>4276838799.7685184</c:v>
                      </c:pt>
                      <c:pt idx="1592">
                        <c:v>4276838803.2407403</c:v>
                      </c:pt>
                      <c:pt idx="1593">
                        <c:v>4276838806.7129626</c:v>
                      </c:pt>
                      <c:pt idx="1594">
                        <c:v>4276838810.185185</c:v>
                      </c:pt>
                      <c:pt idx="1595">
                        <c:v>4276838812.5</c:v>
                      </c:pt>
                      <c:pt idx="1596">
                        <c:v>4276838815.9722219</c:v>
                      </c:pt>
                      <c:pt idx="1597">
                        <c:v>4276838819.4444442</c:v>
                      </c:pt>
                      <c:pt idx="1598">
                        <c:v>4276838822.9166665</c:v>
                      </c:pt>
                      <c:pt idx="1599">
                        <c:v>4276838825.2314816</c:v>
                      </c:pt>
                      <c:pt idx="1600">
                        <c:v>4276838828.7037034</c:v>
                      </c:pt>
                      <c:pt idx="1601">
                        <c:v>4276838832.1759257</c:v>
                      </c:pt>
                      <c:pt idx="1602">
                        <c:v>4276838835.6481481</c:v>
                      </c:pt>
                      <c:pt idx="1603">
                        <c:v>4276838839.1203704</c:v>
                      </c:pt>
                      <c:pt idx="1604">
                        <c:v>4276838841.435185</c:v>
                      </c:pt>
                      <c:pt idx="1605">
                        <c:v>4276838844.9074073</c:v>
                      </c:pt>
                      <c:pt idx="1606">
                        <c:v>4276838848.3796296</c:v>
                      </c:pt>
                      <c:pt idx="1607">
                        <c:v>4276838851.8518519</c:v>
                      </c:pt>
                      <c:pt idx="1608">
                        <c:v>4276838854.1666665</c:v>
                      </c:pt>
                      <c:pt idx="1609">
                        <c:v>4276838857.6388888</c:v>
                      </c:pt>
                      <c:pt idx="1610">
                        <c:v>4276838861.1111112</c:v>
                      </c:pt>
                      <c:pt idx="1611">
                        <c:v>4276838864.5833335</c:v>
                      </c:pt>
                      <c:pt idx="1612">
                        <c:v>4276838866.8981481</c:v>
                      </c:pt>
                      <c:pt idx="1613">
                        <c:v>4276838870.3703704</c:v>
                      </c:pt>
                      <c:pt idx="1614">
                        <c:v>4276838873.8425927</c:v>
                      </c:pt>
                      <c:pt idx="1615">
                        <c:v>4276838877.3148146</c:v>
                      </c:pt>
                      <c:pt idx="1616">
                        <c:v>4276838880.7870369</c:v>
                      </c:pt>
                      <c:pt idx="1617">
                        <c:v>4276838883.1018519</c:v>
                      </c:pt>
                      <c:pt idx="1618">
                        <c:v>4276838886.5740743</c:v>
                      </c:pt>
                      <c:pt idx="1619">
                        <c:v>4276838890.0462961</c:v>
                      </c:pt>
                      <c:pt idx="1620">
                        <c:v>4276838893.5185184</c:v>
                      </c:pt>
                      <c:pt idx="1621">
                        <c:v>4276838895.8333335</c:v>
                      </c:pt>
                      <c:pt idx="1622">
                        <c:v>4276838899.3055553</c:v>
                      </c:pt>
                      <c:pt idx="1623">
                        <c:v>4276838902.7777777</c:v>
                      </c:pt>
                      <c:pt idx="1624">
                        <c:v>4276838906.25</c:v>
                      </c:pt>
                      <c:pt idx="1625">
                        <c:v>4276838909.7222223</c:v>
                      </c:pt>
                      <c:pt idx="1626">
                        <c:v>4276838912.0370369</c:v>
                      </c:pt>
                      <c:pt idx="1627">
                        <c:v>4276838915.5092592</c:v>
                      </c:pt>
                      <c:pt idx="1628">
                        <c:v>4276838918.9814816</c:v>
                      </c:pt>
                      <c:pt idx="1629">
                        <c:v>4276838922.4537039</c:v>
                      </c:pt>
                      <c:pt idx="1630">
                        <c:v>4276838924.7685184</c:v>
                      </c:pt>
                      <c:pt idx="1631">
                        <c:v>4276838928.2407408</c:v>
                      </c:pt>
                      <c:pt idx="1632">
                        <c:v>4276838931.7129631</c:v>
                      </c:pt>
                      <c:pt idx="1633">
                        <c:v>4276838935.1851854</c:v>
                      </c:pt>
                      <c:pt idx="1634">
                        <c:v>4276838937.5</c:v>
                      </c:pt>
                      <c:pt idx="1635">
                        <c:v>4276838940.9722223</c:v>
                      </c:pt>
                      <c:pt idx="1636">
                        <c:v>4276838944.4444447</c:v>
                      </c:pt>
                      <c:pt idx="1637">
                        <c:v>4276838947.916667</c:v>
                      </c:pt>
                      <c:pt idx="1638">
                        <c:v>4276838951.3888893</c:v>
                      </c:pt>
                      <c:pt idx="1639">
                        <c:v>4276838953.7037039</c:v>
                      </c:pt>
                      <c:pt idx="1640">
                        <c:v>4276838957.1759262</c:v>
                      </c:pt>
                      <c:pt idx="1641">
                        <c:v>4276838960.6481485</c:v>
                      </c:pt>
                      <c:pt idx="1642">
                        <c:v>4276838964.1203709</c:v>
                      </c:pt>
                      <c:pt idx="1643">
                        <c:v>4276838966.4351854</c:v>
                      </c:pt>
                      <c:pt idx="1644">
                        <c:v>4276838969.9074078</c:v>
                      </c:pt>
                      <c:pt idx="1645">
                        <c:v>4276838973.3796301</c:v>
                      </c:pt>
                      <c:pt idx="1646">
                        <c:v>4276838976.8518524</c:v>
                      </c:pt>
                      <c:pt idx="1647">
                        <c:v>4276838980.3240738</c:v>
                      </c:pt>
                      <c:pt idx="1648">
                        <c:v>4276838982.6388893</c:v>
                      </c:pt>
                      <c:pt idx="1649">
                        <c:v>4276838986.1111116</c:v>
                      </c:pt>
                      <c:pt idx="1650">
                        <c:v>4276838989.583333</c:v>
                      </c:pt>
                      <c:pt idx="1651">
                        <c:v>4276838993.0555553</c:v>
                      </c:pt>
                      <c:pt idx="1652">
                        <c:v>4276838995.3703709</c:v>
                      </c:pt>
                      <c:pt idx="1653">
                        <c:v>4276838998.8425922</c:v>
                      </c:pt>
                      <c:pt idx="1654">
                        <c:v>4276839002.3148146</c:v>
                      </c:pt>
                      <c:pt idx="1655">
                        <c:v>4276839005.7870369</c:v>
                      </c:pt>
                      <c:pt idx="1656">
                        <c:v>4276839008.1018515</c:v>
                      </c:pt>
                      <c:pt idx="1657">
                        <c:v>4276839011.5740738</c:v>
                      </c:pt>
                      <c:pt idx="1658">
                        <c:v>4276839015.0462961</c:v>
                      </c:pt>
                      <c:pt idx="1659">
                        <c:v>4276839018.5185184</c:v>
                      </c:pt>
                      <c:pt idx="1660">
                        <c:v>4276839021.9907408</c:v>
                      </c:pt>
                      <c:pt idx="1661">
                        <c:v>4276839024.3055553</c:v>
                      </c:pt>
                      <c:pt idx="1662">
                        <c:v>4276839027.7777777</c:v>
                      </c:pt>
                      <c:pt idx="1663">
                        <c:v>4276839031.25</c:v>
                      </c:pt>
                      <c:pt idx="1664">
                        <c:v>4276839034.7222223</c:v>
                      </c:pt>
                      <c:pt idx="1665">
                        <c:v>4276839037.0370369</c:v>
                      </c:pt>
                      <c:pt idx="1666">
                        <c:v>4276839040.5092592</c:v>
                      </c:pt>
                      <c:pt idx="1667">
                        <c:v>4276839043.9814816</c:v>
                      </c:pt>
                      <c:pt idx="1668">
                        <c:v>4276839047.4537039</c:v>
                      </c:pt>
                      <c:pt idx="1669">
                        <c:v>4276839050.9259262</c:v>
                      </c:pt>
                      <c:pt idx="1670">
                        <c:v>4276839053.2407408</c:v>
                      </c:pt>
                      <c:pt idx="1671">
                        <c:v>4276839056.7129631</c:v>
                      </c:pt>
                      <c:pt idx="1672">
                        <c:v>4276839060.1851854</c:v>
                      </c:pt>
                      <c:pt idx="1673">
                        <c:v>4276839063.6574078</c:v>
                      </c:pt>
                      <c:pt idx="1674">
                        <c:v>4276839065.9722223</c:v>
                      </c:pt>
                      <c:pt idx="1675">
                        <c:v>4276839069.4444447</c:v>
                      </c:pt>
                      <c:pt idx="1676">
                        <c:v>4276839072.916667</c:v>
                      </c:pt>
                      <c:pt idx="1677">
                        <c:v>4276839076.3888893</c:v>
                      </c:pt>
                      <c:pt idx="1678">
                        <c:v>4276839078.7037039</c:v>
                      </c:pt>
                      <c:pt idx="1679">
                        <c:v>4276839082.1759262</c:v>
                      </c:pt>
                      <c:pt idx="1680">
                        <c:v>4276839085.6481485</c:v>
                      </c:pt>
                      <c:pt idx="1681">
                        <c:v>4276839089.1203699</c:v>
                      </c:pt>
                      <c:pt idx="1682">
                        <c:v>4276839092.5925922</c:v>
                      </c:pt>
                      <c:pt idx="1683">
                        <c:v>4276839094.9074078</c:v>
                      </c:pt>
                      <c:pt idx="1684">
                        <c:v>4276839098.3796291</c:v>
                      </c:pt>
                      <c:pt idx="1685">
                        <c:v>4276839101.8518515</c:v>
                      </c:pt>
                      <c:pt idx="1686">
                        <c:v>4276839105.3240738</c:v>
                      </c:pt>
                      <c:pt idx="1687">
                        <c:v>4276839107.6388884</c:v>
                      </c:pt>
                      <c:pt idx="1688">
                        <c:v>4276839111.1111107</c:v>
                      </c:pt>
                      <c:pt idx="1689">
                        <c:v>4276839114.583333</c:v>
                      </c:pt>
                      <c:pt idx="1690">
                        <c:v>4276839118.0555553</c:v>
                      </c:pt>
                      <c:pt idx="1691">
                        <c:v>4276839120.3703699</c:v>
                      </c:pt>
                      <c:pt idx="1692">
                        <c:v>4276839123.8425922</c:v>
                      </c:pt>
                      <c:pt idx="1693">
                        <c:v>4276839127.3148146</c:v>
                      </c:pt>
                      <c:pt idx="1694">
                        <c:v>4276839130.7870369</c:v>
                      </c:pt>
                      <c:pt idx="1695">
                        <c:v>4276839134.2592592</c:v>
                      </c:pt>
                      <c:pt idx="1696">
                        <c:v>4276839136.5740738</c:v>
                      </c:pt>
                      <c:pt idx="1697">
                        <c:v>4276839140.0462961</c:v>
                      </c:pt>
                      <c:pt idx="1698">
                        <c:v>4276839143.5185184</c:v>
                      </c:pt>
                      <c:pt idx="1699">
                        <c:v>4276839146.9907408</c:v>
                      </c:pt>
                      <c:pt idx="1700">
                        <c:v>4276839149.3055553</c:v>
                      </c:pt>
                      <c:pt idx="1701">
                        <c:v>4276839152.7777777</c:v>
                      </c:pt>
                      <c:pt idx="1702">
                        <c:v>4276839156.25</c:v>
                      </c:pt>
                      <c:pt idx="1703">
                        <c:v>4276839159.7222223</c:v>
                      </c:pt>
                      <c:pt idx="1704">
                        <c:v>4276839162.0370369</c:v>
                      </c:pt>
                      <c:pt idx="1705">
                        <c:v>4276839165.5092592</c:v>
                      </c:pt>
                      <c:pt idx="1706">
                        <c:v>4276839168.9814816</c:v>
                      </c:pt>
                      <c:pt idx="1707">
                        <c:v>4276839172.4537039</c:v>
                      </c:pt>
                      <c:pt idx="1708">
                        <c:v>4276839175.9259262</c:v>
                      </c:pt>
                      <c:pt idx="1709">
                        <c:v>4276839178.2407408</c:v>
                      </c:pt>
                      <c:pt idx="1710">
                        <c:v>4276839181.7129631</c:v>
                      </c:pt>
                      <c:pt idx="1711">
                        <c:v>4276839185.1851854</c:v>
                      </c:pt>
                      <c:pt idx="1712">
                        <c:v>4276839188.6574073</c:v>
                      </c:pt>
                      <c:pt idx="1713">
                        <c:v>4276839190.9722223</c:v>
                      </c:pt>
                      <c:pt idx="1714">
                        <c:v>4276839194.4444447</c:v>
                      </c:pt>
                      <c:pt idx="1715">
                        <c:v>4276839197.9166665</c:v>
                      </c:pt>
                      <c:pt idx="1716">
                        <c:v>4276839201.3888888</c:v>
                      </c:pt>
                      <c:pt idx="1717">
                        <c:v>4276839204.8611107</c:v>
                      </c:pt>
                      <c:pt idx="1718">
                        <c:v>4276839207.1759262</c:v>
                      </c:pt>
                      <c:pt idx="1719">
                        <c:v>4276839210.6481481</c:v>
                      </c:pt>
                      <c:pt idx="1720">
                        <c:v>4276839214.1203704</c:v>
                      </c:pt>
                      <c:pt idx="1721">
                        <c:v>4276839217.5925922</c:v>
                      </c:pt>
                      <c:pt idx="1722">
                        <c:v>4276839219.9074073</c:v>
                      </c:pt>
                      <c:pt idx="1723">
                        <c:v>4276839223.3796296</c:v>
                      </c:pt>
                      <c:pt idx="1724">
                        <c:v>4276839226.8518519</c:v>
                      </c:pt>
                      <c:pt idx="1725">
                        <c:v>4276839230.3240738</c:v>
                      </c:pt>
                      <c:pt idx="1726">
                        <c:v>4276839232.6388888</c:v>
                      </c:pt>
                      <c:pt idx="1727">
                        <c:v>4276839236.1111112</c:v>
                      </c:pt>
                      <c:pt idx="1728">
                        <c:v>4276839239.5833335</c:v>
                      </c:pt>
                      <c:pt idx="1729">
                        <c:v>4276839243.0555553</c:v>
                      </c:pt>
                      <c:pt idx="1730">
                        <c:v>4276839246.5277777</c:v>
                      </c:pt>
                      <c:pt idx="1731">
                        <c:v>4276839250</c:v>
                      </c:pt>
                      <c:pt idx="1732">
                        <c:v>4276839253.4722223</c:v>
                      </c:pt>
                      <c:pt idx="1733">
                        <c:v>4276839256.9444447</c:v>
                      </c:pt>
                      <c:pt idx="1734">
                        <c:v>4276839259.2592592</c:v>
                      </c:pt>
                      <c:pt idx="1735">
                        <c:v>4276839262.7314816</c:v>
                      </c:pt>
                      <c:pt idx="1736">
                        <c:v>4276839266.2037039</c:v>
                      </c:pt>
                      <c:pt idx="1737">
                        <c:v>4276839269.6759257</c:v>
                      </c:pt>
                      <c:pt idx="1738">
                        <c:v>4276839273.1481481</c:v>
                      </c:pt>
                      <c:pt idx="1739">
                        <c:v>4276839275.4629631</c:v>
                      </c:pt>
                      <c:pt idx="1740">
                        <c:v>4276839278.935185</c:v>
                      </c:pt>
                      <c:pt idx="1741">
                        <c:v>4276839282.4074073</c:v>
                      </c:pt>
                      <c:pt idx="1742">
                        <c:v>4276839285.8796296</c:v>
                      </c:pt>
                      <c:pt idx="1743">
                        <c:v>4276839288.1944442</c:v>
                      </c:pt>
                      <c:pt idx="1744">
                        <c:v>4276839291.6666665</c:v>
                      </c:pt>
                      <c:pt idx="1745">
                        <c:v>4276839295.1388888</c:v>
                      </c:pt>
                      <c:pt idx="1746">
                        <c:v>4276839298.6111112</c:v>
                      </c:pt>
                      <c:pt idx="1747">
                        <c:v>4276839302.0833335</c:v>
                      </c:pt>
                      <c:pt idx="1748">
                        <c:v>4276839304.3981481</c:v>
                      </c:pt>
                      <c:pt idx="1749">
                        <c:v>4276839307.8703704</c:v>
                      </c:pt>
                      <c:pt idx="1750">
                        <c:v>4276839311.3425927</c:v>
                      </c:pt>
                      <c:pt idx="1751">
                        <c:v>4276839314.814815</c:v>
                      </c:pt>
                      <c:pt idx="1752">
                        <c:v>4276839317.1296296</c:v>
                      </c:pt>
                      <c:pt idx="1753">
                        <c:v>4276839320.6018519</c:v>
                      </c:pt>
                      <c:pt idx="1754">
                        <c:v>4276839324.0740743</c:v>
                      </c:pt>
                      <c:pt idx="1755">
                        <c:v>4276839327.5462966</c:v>
                      </c:pt>
                      <c:pt idx="1756">
                        <c:v>4276839331.0185189</c:v>
                      </c:pt>
                      <c:pt idx="1757">
                        <c:v>4276839333.3333335</c:v>
                      </c:pt>
                      <c:pt idx="1758">
                        <c:v>4276839336.8055558</c:v>
                      </c:pt>
                      <c:pt idx="1759">
                        <c:v>4276839340.2777781</c:v>
                      </c:pt>
                      <c:pt idx="1760">
                        <c:v>4276839343.7500005</c:v>
                      </c:pt>
                      <c:pt idx="1761">
                        <c:v>4276839346.064815</c:v>
                      </c:pt>
                      <c:pt idx="1762">
                        <c:v>4276839349.5370374</c:v>
                      </c:pt>
                      <c:pt idx="1763">
                        <c:v>4276839353.0092597</c:v>
                      </c:pt>
                      <c:pt idx="1764">
                        <c:v>4276839356.481482</c:v>
                      </c:pt>
                      <c:pt idx="1765">
                        <c:v>4276839358.7962966</c:v>
                      </c:pt>
                      <c:pt idx="1766">
                        <c:v>4276839362.2685189</c:v>
                      </c:pt>
                      <c:pt idx="1767">
                        <c:v>4276839365.7407413</c:v>
                      </c:pt>
                      <c:pt idx="1768">
                        <c:v>4276839369.2129626</c:v>
                      </c:pt>
                      <c:pt idx="1769">
                        <c:v>4276839372.685185</c:v>
                      </c:pt>
                      <c:pt idx="1770">
                        <c:v>4276839375.0000005</c:v>
                      </c:pt>
                      <c:pt idx="1771">
                        <c:v>4276839378.4722219</c:v>
                      </c:pt>
                      <c:pt idx="1772">
                        <c:v>4276839381.9444442</c:v>
                      </c:pt>
                      <c:pt idx="1773">
                        <c:v>4276839385.4166665</c:v>
                      </c:pt>
                      <c:pt idx="1774">
                        <c:v>4276839387.731482</c:v>
                      </c:pt>
                      <c:pt idx="1775">
                        <c:v>4276839391.2037034</c:v>
                      </c:pt>
                      <c:pt idx="1776">
                        <c:v>4276839394.6759257</c:v>
                      </c:pt>
                      <c:pt idx="1777">
                        <c:v>4276839398.1481481</c:v>
                      </c:pt>
                      <c:pt idx="1778">
                        <c:v>4276839400.4629626</c:v>
                      </c:pt>
                      <c:pt idx="1779">
                        <c:v>4276839403.935185</c:v>
                      </c:pt>
                      <c:pt idx="1780">
                        <c:v>4276839407.4074073</c:v>
                      </c:pt>
                      <c:pt idx="1781">
                        <c:v>4276839410.8796296</c:v>
                      </c:pt>
                      <c:pt idx="1782">
                        <c:v>4276839414.3518519</c:v>
                      </c:pt>
                      <c:pt idx="1783">
                        <c:v>4276839416.6666665</c:v>
                      </c:pt>
                      <c:pt idx="1784">
                        <c:v>4276839420.1388888</c:v>
                      </c:pt>
                      <c:pt idx="1785">
                        <c:v>4276839423.6111112</c:v>
                      </c:pt>
                      <c:pt idx="1786">
                        <c:v>4276839427.0833335</c:v>
                      </c:pt>
                      <c:pt idx="1787">
                        <c:v>4276839429.3981481</c:v>
                      </c:pt>
                      <c:pt idx="1788">
                        <c:v>4276839432.8703704</c:v>
                      </c:pt>
                      <c:pt idx="1789">
                        <c:v>4276839436.3425927</c:v>
                      </c:pt>
                      <c:pt idx="1790">
                        <c:v>4276839439.814815</c:v>
                      </c:pt>
                      <c:pt idx="1791">
                        <c:v>4276839443.2870374</c:v>
                      </c:pt>
                      <c:pt idx="1792">
                        <c:v>4276839445.6018519</c:v>
                      </c:pt>
                      <c:pt idx="1793">
                        <c:v>4276839449.0740743</c:v>
                      </c:pt>
                      <c:pt idx="1794">
                        <c:v>4276839452.5462966</c:v>
                      </c:pt>
                      <c:pt idx="1795">
                        <c:v>4276839456.0185189</c:v>
                      </c:pt>
                      <c:pt idx="1796">
                        <c:v>4276839458.3333335</c:v>
                      </c:pt>
                      <c:pt idx="1797">
                        <c:v>4276839461.8055558</c:v>
                      </c:pt>
                      <c:pt idx="1798">
                        <c:v>4276839465.2777781</c:v>
                      </c:pt>
                      <c:pt idx="1799">
                        <c:v>4276839468.7499995</c:v>
                      </c:pt>
                      <c:pt idx="1800">
                        <c:v>4276839471.064815</c:v>
                      </c:pt>
                      <c:pt idx="1801">
                        <c:v>4276839474.5370374</c:v>
                      </c:pt>
                      <c:pt idx="1802">
                        <c:v>4276839478.0092597</c:v>
                      </c:pt>
                      <c:pt idx="1803">
                        <c:v>4276839481.4814811</c:v>
                      </c:pt>
                      <c:pt idx="1804">
                        <c:v>4276839484.9537034</c:v>
                      </c:pt>
                      <c:pt idx="1805">
                        <c:v>4276839487.2685189</c:v>
                      </c:pt>
                      <c:pt idx="1806">
                        <c:v>4276839490.7407403</c:v>
                      </c:pt>
                      <c:pt idx="1807">
                        <c:v>4276839494.2129626</c:v>
                      </c:pt>
                      <c:pt idx="1808">
                        <c:v>4276839497.685185</c:v>
                      </c:pt>
                      <c:pt idx="1809">
                        <c:v>4276839499.9999995</c:v>
                      </c:pt>
                      <c:pt idx="1810">
                        <c:v>4276839503.4722219</c:v>
                      </c:pt>
                      <c:pt idx="1811">
                        <c:v>4276839506.9444442</c:v>
                      </c:pt>
                      <c:pt idx="1812">
                        <c:v>4276839510.4166665</c:v>
                      </c:pt>
                      <c:pt idx="1813">
                        <c:v>4276839512.7314811</c:v>
                      </c:pt>
                      <c:pt idx="1814">
                        <c:v>4276839516.2037034</c:v>
                      </c:pt>
                      <c:pt idx="1815">
                        <c:v>4276839519.6759257</c:v>
                      </c:pt>
                      <c:pt idx="1816">
                        <c:v>4276839523.1481481</c:v>
                      </c:pt>
                      <c:pt idx="1817">
                        <c:v>4276839526.6203704</c:v>
                      </c:pt>
                      <c:pt idx="1818">
                        <c:v>4276839528.935185</c:v>
                      </c:pt>
                      <c:pt idx="1819">
                        <c:v>4276839532.4074073</c:v>
                      </c:pt>
                      <c:pt idx="1820">
                        <c:v>4276839535.8796296</c:v>
                      </c:pt>
                      <c:pt idx="1821">
                        <c:v>4276839539.3518519</c:v>
                      </c:pt>
                      <c:pt idx="1822">
                        <c:v>4276839541.6666665</c:v>
                      </c:pt>
                      <c:pt idx="1823">
                        <c:v>4276839545.1388888</c:v>
                      </c:pt>
                      <c:pt idx="1824">
                        <c:v>4276839548.6111112</c:v>
                      </c:pt>
                      <c:pt idx="1825">
                        <c:v>4276839552.0833335</c:v>
                      </c:pt>
                      <c:pt idx="1826">
                        <c:v>4276839555.5555558</c:v>
                      </c:pt>
                      <c:pt idx="1827">
                        <c:v>4276839557.8703704</c:v>
                      </c:pt>
                      <c:pt idx="1828">
                        <c:v>4276839561.3425927</c:v>
                      </c:pt>
                      <c:pt idx="1829">
                        <c:v>4276839564.814815</c:v>
                      </c:pt>
                      <c:pt idx="1830">
                        <c:v>4276839568.2870374</c:v>
                      </c:pt>
                      <c:pt idx="1831">
                        <c:v>4276839570.6018519</c:v>
                      </c:pt>
                      <c:pt idx="1832">
                        <c:v>4276839574.0740743</c:v>
                      </c:pt>
                      <c:pt idx="1833">
                        <c:v>4276839577.5462966</c:v>
                      </c:pt>
                      <c:pt idx="1834">
                        <c:v>4276839581.0185184</c:v>
                      </c:pt>
                      <c:pt idx="1835">
                        <c:v>4276839584.4907403</c:v>
                      </c:pt>
                      <c:pt idx="1836">
                        <c:v>4276839587.9629626</c:v>
                      </c:pt>
                      <c:pt idx="1837">
                        <c:v>4276839591.435185</c:v>
                      </c:pt>
                      <c:pt idx="1838">
                        <c:v>4276839594.9074073</c:v>
                      </c:pt>
                      <c:pt idx="1839">
                        <c:v>4276839597.2222219</c:v>
                      </c:pt>
                      <c:pt idx="1840">
                        <c:v>4276839600.6944442</c:v>
                      </c:pt>
                      <c:pt idx="1841">
                        <c:v>4276839604.1666665</c:v>
                      </c:pt>
                      <c:pt idx="1842">
                        <c:v>4276839607.6388888</c:v>
                      </c:pt>
                      <c:pt idx="1843">
                        <c:v>4276839609.9537034</c:v>
                      </c:pt>
                      <c:pt idx="1844">
                        <c:v>4276839613.4259257</c:v>
                      </c:pt>
                      <c:pt idx="1845">
                        <c:v>4276839616.8981481</c:v>
                      </c:pt>
                      <c:pt idx="1846">
                        <c:v>4276839620.3703704</c:v>
                      </c:pt>
                      <c:pt idx="1847">
                        <c:v>4276839623.8425927</c:v>
                      </c:pt>
                      <c:pt idx="1848">
                        <c:v>4276839626.1574073</c:v>
                      </c:pt>
                      <c:pt idx="1849">
                        <c:v>4276839629.6296296</c:v>
                      </c:pt>
                      <c:pt idx="1850">
                        <c:v>4276839633.1018519</c:v>
                      </c:pt>
                      <c:pt idx="1851">
                        <c:v>4276839636.5740743</c:v>
                      </c:pt>
                      <c:pt idx="1852">
                        <c:v>4276839638.8888888</c:v>
                      </c:pt>
                      <c:pt idx="1853">
                        <c:v>4276839642.3611112</c:v>
                      </c:pt>
                      <c:pt idx="1854">
                        <c:v>4276839645.8333335</c:v>
                      </c:pt>
                      <c:pt idx="1855">
                        <c:v>4276839649.3055553</c:v>
                      </c:pt>
                      <c:pt idx="1856">
                        <c:v>4276839651.6203704</c:v>
                      </c:pt>
                      <c:pt idx="1857">
                        <c:v>4276839655.0925927</c:v>
                      </c:pt>
                      <c:pt idx="1858">
                        <c:v>4276839658.5648146</c:v>
                      </c:pt>
                      <c:pt idx="1859">
                        <c:v>4276839662.0370369</c:v>
                      </c:pt>
                      <c:pt idx="1860">
                        <c:v>4276839665.5092592</c:v>
                      </c:pt>
                      <c:pt idx="1861">
                        <c:v>4276839667.8240743</c:v>
                      </c:pt>
                      <c:pt idx="1862">
                        <c:v>4276839671.2962961</c:v>
                      </c:pt>
                      <c:pt idx="1863">
                        <c:v>4276839674.7685184</c:v>
                      </c:pt>
                      <c:pt idx="1864">
                        <c:v>4276839678.2407408</c:v>
                      </c:pt>
                      <c:pt idx="1865">
                        <c:v>4276839680.5555553</c:v>
                      </c:pt>
                      <c:pt idx="1866">
                        <c:v>4276839684.0277777</c:v>
                      </c:pt>
                      <c:pt idx="1867">
                        <c:v>4276839687.5</c:v>
                      </c:pt>
                      <c:pt idx="1868">
                        <c:v>4276839690.9722223</c:v>
                      </c:pt>
                      <c:pt idx="1869">
                        <c:v>4276839693.2870369</c:v>
                      </c:pt>
                      <c:pt idx="1870">
                        <c:v>4276839696.7592592</c:v>
                      </c:pt>
                      <c:pt idx="1871">
                        <c:v>4276839700.2314816</c:v>
                      </c:pt>
                      <c:pt idx="1872">
                        <c:v>4276839703.7037039</c:v>
                      </c:pt>
                      <c:pt idx="1873">
                        <c:v>4276839707.1759262</c:v>
                      </c:pt>
                      <c:pt idx="1874">
                        <c:v>4276839709.4907408</c:v>
                      </c:pt>
                      <c:pt idx="1875">
                        <c:v>4276839712.9629631</c:v>
                      </c:pt>
                      <c:pt idx="1876">
                        <c:v>4276839716.4351854</c:v>
                      </c:pt>
                      <c:pt idx="1877">
                        <c:v>4276839719.9074078</c:v>
                      </c:pt>
                      <c:pt idx="1878">
                        <c:v>4276839722.2222223</c:v>
                      </c:pt>
                      <c:pt idx="1879">
                        <c:v>4276839725.6944447</c:v>
                      </c:pt>
                      <c:pt idx="1880">
                        <c:v>4276839729.166667</c:v>
                      </c:pt>
                      <c:pt idx="1881">
                        <c:v>4276839732.6388893</c:v>
                      </c:pt>
                      <c:pt idx="1882">
                        <c:v>4276839736.1111116</c:v>
                      </c:pt>
                      <c:pt idx="1883">
                        <c:v>4276839738.4259262</c:v>
                      </c:pt>
                      <c:pt idx="1884">
                        <c:v>4276839741.8981485</c:v>
                      </c:pt>
                      <c:pt idx="1885">
                        <c:v>4276839745.3703709</c:v>
                      </c:pt>
                      <c:pt idx="1886">
                        <c:v>4276839748.8425922</c:v>
                      </c:pt>
                      <c:pt idx="1887">
                        <c:v>4276839751.1574078</c:v>
                      </c:pt>
                      <c:pt idx="1888">
                        <c:v>4276839754.6296301</c:v>
                      </c:pt>
                      <c:pt idx="1889">
                        <c:v>4276839758.1018524</c:v>
                      </c:pt>
                      <c:pt idx="1890">
                        <c:v>4276839761.5740738</c:v>
                      </c:pt>
                      <c:pt idx="1891">
                        <c:v>4276839765.0462961</c:v>
                      </c:pt>
                      <c:pt idx="1892">
                        <c:v>4276839767.3611116</c:v>
                      </c:pt>
                      <c:pt idx="1893">
                        <c:v>4276839770.833333</c:v>
                      </c:pt>
                      <c:pt idx="1894">
                        <c:v>4276839774.3055553</c:v>
                      </c:pt>
                      <c:pt idx="1895">
                        <c:v>4276839777.7777777</c:v>
                      </c:pt>
                      <c:pt idx="1896">
                        <c:v>4276839780.0925922</c:v>
                      </c:pt>
                      <c:pt idx="1897">
                        <c:v>4276839783.5648146</c:v>
                      </c:pt>
                      <c:pt idx="1898">
                        <c:v>4276839787.0370369</c:v>
                      </c:pt>
                      <c:pt idx="1899">
                        <c:v>4276839790.5092592</c:v>
                      </c:pt>
                      <c:pt idx="1900">
                        <c:v>4276839792.8240738</c:v>
                      </c:pt>
                      <c:pt idx="1901">
                        <c:v>4276839796.2962961</c:v>
                      </c:pt>
                      <c:pt idx="1902">
                        <c:v>4276839799.7685184</c:v>
                      </c:pt>
                      <c:pt idx="1903">
                        <c:v>4276839803.2407408</c:v>
                      </c:pt>
                      <c:pt idx="1904">
                        <c:v>4276839806.7129631</c:v>
                      </c:pt>
                      <c:pt idx="1905">
                        <c:v>4276839809.0277777</c:v>
                      </c:pt>
                      <c:pt idx="1906">
                        <c:v>4276839812.5</c:v>
                      </c:pt>
                      <c:pt idx="1907">
                        <c:v>4276839815.9722223</c:v>
                      </c:pt>
                      <c:pt idx="1908">
                        <c:v>4276839819.4444447</c:v>
                      </c:pt>
                      <c:pt idx="1909">
                        <c:v>4276839821.7592592</c:v>
                      </c:pt>
                      <c:pt idx="1910">
                        <c:v>4276839825.2314816</c:v>
                      </c:pt>
                      <c:pt idx="1911">
                        <c:v>4276839828.7037039</c:v>
                      </c:pt>
                      <c:pt idx="1912">
                        <c:v>4276839832.1759262</c:v>
                      </c:pt>
                      <c:pt idx="1913">
                        <c:v>4276839835.6481485</c:v>
                      </c:pt>
                      <c:pt idx="1914">
                        <c:v>4276839837.9629631</c:v>
                      </c:pt>
                      <c:pt idx="1915">
                        <c:v>4276839841.4351854</c:v>
                      </c:pt>
                      <c:pt idx="1916">
                        <c:v>4276839844.9074078</c:v>
                      </c:pt>
                      <c:pt idx="1917">
                        <c:v>4276839848.3796301</c:v>
                      </c:pt>
                      <c:pt idx="1918">
                        <c:v>4276839850.6944447</c:v>
                      </c:pt>
                      <c:pt idx="1919">
                        <c:v>4276839854.166667</c:v>
                      </c:pt>
                      <c:pt idx="1920">
                        <c:v>4276839857.6388893</c:v>
                      </c:pt>
                      <c:pt idx="1921">
                        <c:v>4276839861.1111107</c:v>
                      </c:pt>
                      <c:pt idx="1922">
                        <c:v>4276839863.4259262</c:v>
                      </c:pt>
                      <c:pt idx="1923">
                        <c:v>4276839866.8981485</c:v>
                      </c:pt>
                      <c:pt idx="1924">
                        <c:v>4276839870.3703699</c:v>
                      </c:pt>
                      <c:pt idx="1925">
                        <c:v>4276839873.8425922</c:v>
                      </c:pt>
                      <c:pt idx="1926">
                        <c:v>4276839877.3148146</c:v>
                      </c:pt>
                      <c:pt idx="1927">
                        <c:v>4276839879.6296291</c:v>
                      </c:pt>
                      <c:pt idx="1928">
                        <c:v>4276839883.1018515</c:v>
                      </c:pt>
                      <c:pt idx="1929">
                        <c:v>4276839886.5740738</c:v>
                      </c:pt>
                      <c:pt idx="1930">
                        <c:v>4276839890.0462961</c:v>
                      </c:pt>
                      <c:pt idx="1931">
                        <c:v>4276839892.3611107</c:v>
                      </c:pt>
                      <c:pt idx="1932">
                        <c:v>4276839895.833333</c:v>
                      </c:pt>
                      <c:pt idx="1933">
                        <c:v>4276839899.3055553</c:v>
                      </c:pt>
                      <c:pt idx="1934">
                        <c:v>4276839902.7777777</c:v>
                      </c:pt>
                      <c:pt idx="1935">
                        <c:v>4276839905.0925922</c:v>
                      </c:pt>
                      <c:pt idx="1936">
                        <c:v>4276839908.5648146</c:v>
                      </c:pt>
                      <c:pt idx="1937">
                        <c:v>4276839912.0370369</c:v>
                      </c:pt>
                      <c:pt idx="1938">
                        <c:v>4276839915.5092592</c:v>
                      </c:pt>
                      <c:pt idx="1939">
                        <c:v>4276839918.9814816</c:v>
                      </c:pt>
                      <c:pt idx="1940">
                        <c:v>4276839921.2962961</c:v>
                      </c:pt>
                      <c:pt idx="1941">
                        <c:v>4276839924.7685184</c:v>
                      </c:pt>
                      <c:pt idx="1942">
                        <c:v>4276839928.2407408</c:v>
                      </c:pt>
                      <c:pt idx="1943">
                        <c:v>4276839931.7129631</c:v>
                      </c:pt>
                      <c:pt idx="1944">
                        <c:v>4276839934.0277777</c:v>
                      </c:pt>
                      <c:pt idx="1945">
                        <c:v>4276839937.5</c:v>
                      </c:pt>
                      <c:pt idx="1946">
                        <c:v>4276839940.9722223</c:v>
                      </c:pt>
                      <c:pt idx="1947">
                        <c:v>4276839944.4444447</c:v>
                      </c:pt>
                      <c:pt idx="1948">
                        <c:v>4276839947.916667</c:v>
                      </c:pt>
                      <c:pt idx="1949">
                        <c:v>4276839950.2314816</c:v>
                      </c:pt>
                      <c:pt idx="1950">
                        <c:v>4276839953.7037039</c:v>
                      </c:pt>
                      <c:pt idx="1951">
                        <c:v>4276839957.1759262</c:v>
                      </c:pt>
                      <c:pt idx="1952">
                        <c:v>4276839960.6481481</c:v>
                      </c:pt>
                      <c:pt idx="1953">
                        <c:v>4276839962.9629631</c:v>
                      </c:pt>
                      <c:pt idx="1954">
                        <c:v>4276839966.4351854</c:v>
                      </c:pt>
                      <c:pt idx="1955">
                        <c:v>4276839969.9074073</c:v>
                      </c:pt>
                      <c:pt idx="1956">
                        <c:v>4276839973.3796291</c:v>
                      </c:pt>
                      <c:pt idx="1957">
                        <c:v>4276839975.6944447</c:v>
                      </c:pt>
                      <c:pt idx="1958">
                        <c:v>4276839979.1666665</c:v>
                      </c:pt>
                      <c:pt idx="1959">
                        <c:v>4276839982.6388888</c:v>
                      </c:pt>
                      <c:pt idx="1960">
                        <c:v>4276839986.1111107</c:v>
                      </c:pt>
                      <c:pt idx="1961">
                        <c:v>4276839989.583333</c:v>
                      </c:pt>
                      <c:pt idx="1962">
                        <c:v>4276839991.8981481</c:v>
                      </c:pt>
                      <c:pt idx="1963">
                        <c:v>4276839995.3703704</c:v>
                      </c:pt>
                      <c:pt idx="1964">
                        <c:v>4276839998.8425922</c:v>
                      </c:pt>
                      <c:pt idx="1965">
                        <c:v>4276840002.3148146</c:v>
                      </c:pt>
                      <c:pt idx="1966">
                        <c:v>4276840004.6296296</c:v>
                      </c:pt>
                      <c:pt idx="1967">
                        <c:v>4276840008.1018519</c:v>
                      </c:pt>
                      <c:pt idx="1968">
                        <c:v>4276840011.5740738</c:v>
                      </c:pt>
                      <c:pt idx="1969">
                        <c:v>4276840015.0462961</c:v>
                      </c:pt>
                      <c:pt idx="1970">
                        <c:v>4276840017.3611112</c:v>
                      </c:pt>
                      <c:pt idx="1971">
                        <c:v>4276840020.8333335</c:v>
                      </c:pt>
                      <c:pt idx="1972">
                        <c:v>4276840024.3055553</c:v>
                      </c:pt>
                      <c:pt idx="1973">
                        <c:v>4276840027.7777777</c:v>
                      </c:pt>
                      <c:pt idx="1974">
                        <c:v>4276840031.25</c:v>
                      </c:pt>
                      <c:pt idx="1975">
                        <c:v>4276840033.5648146</c:v>
                      </c:pt>
                      <c:pt idx="1976">
                        <c:v>4276840037.0370369</c:v>
                      </c:pt>
                      <c:pt idx="1977">
                        <c:v>4276840040.5092592</c:v>
                      </c:pt>
                      <c:pt idx="1978">
                        <c:v>4276840043.9814816</c:v>
                      </c:pt>
                      <c:pt idx="1979">
                        <c:v>4276840046.2962961</c:v>
                      </c:pt>
                      <c:pt idx="1980">
                        <c:v>4276840049.7685184</c:v>
                      </c:pt>
                      <c:pt idx="1981">
                        <c:v>4276840053.2407408</c:v>
                      </c:pt>
                      <c:pt idx="1982">
                        <c:v>4276840056.7129631</c:v>
                      </c:pt>
                      <c:pt idx="1983">
                        <c:v>4276840060.185185</c:v>
                      </c:pt>
                      <c:pt idx="1984">
                        <c:v>4276840062.5</c:v>
                      </c:pt>
                      <c:pt idx="1985">
                        <c:v>4276840065.9722223</c:v>
                      </c:pt>
                      <c:pt idx="1986">
                        <c:v>4276840069.4444442</c:v>
                      </c:pt>
                      <c:pt idx="1987">
                        <c:v>4276840072.9166665</c:v>
                      </c:pt>
                      <c:pt idx="1988">
                        <c:v>4276840075.2314816</c:v>
                      </c:pt>
                      <c:pt idx="1989">
                        <c:v>4276840078.7037039</c:v>
                      </c:pt>
                      <c:pt idx="1990">
                        <c:v>4276840082.1759257</c:v>
                      </c:pt>
                      <c:pt idx="1991">
                        <c:v>4276840085.6481481</c:v>
                      </c:pt>
                      <c:pt idx="1992">
                        <c:v>4276840087.9629631</c:v>
                      </c:pt>
                      <c:pt idx="1993">
                        <c:v>4276840091.435185</c:v>
                      </c:pt>
                      <c:pt idx="1994">
                        <c:v>4276840094.9074073</c:v>
                      </c:pt>
                      <c:pt idx="1995">
                        <c:v>4276840098.3796296</c:v>
                      </c:pt>
                      <c:pt idx="1996">
                        <c:v>4276840101.8518519</c:v>
                      </c:pt>
                      <c:pt idx="1997">
                        <c:v>4276840104.1666665</c:v>
                      </c:pt>
                      <c:pt idx="1998">
                        <c:v>4276840107.6388888</c:v>
                      </c:pt>
                      <c:pt idx="1999">
                        <c:v>4276840111.1111112</c:v>
                      </c:pt>
                      <c:pt idx="2000">
                        <c:v>4276840114.5833335</c:v>
                      </c:pt>
                      <c:pt idx="2001">
                        <c:v>4276840116.8981481</c:v>
                      </c:pt>
                      <c:pt idx="2002">
                        <c:v>4276840120.3703704</c:v>
                      </c:pt>
                      <c:pt idx="2003">
                        <c:v>4276840123.8425927</c:v>
                      </c:pt>
                      <c:pt idx="2004">
                        <c:v>4276840127.314815</c:v>
                      </c:pt>
                      <c:pt idx="2005">
                        <c:v>4276840129.6296296</c:v>
                      </c:pt>
                      <c:pt idx="2006">
                        <c:v>4276840133.1018519</c:v>
                      </c:pt>
                      <c:pt idx="2007">
                        <c:v>4276840136.5740743</c:v>
                      </c:pt>
                      <c:pt idx="2008">
                        <c:v>4276840140.0462966</c:v>
                      </c:pt>
                      <c:pt idx="2009">
                        <c:v>4276840143.5185189</c:v>
                      </c:pt>
                      <c:pt idx="2010">
                        <c:v>4276840145.8333335</c:v>
                      </c:pt>
                      <c:pt idx="2011">
                        <c:v>4276840149.3055558</c:v>
                      </c:pt>
                      <c:pt idx="2012">
                        <c:v>4276840152.7777781</c:v>
                      </c:pt>
                      <c:pt idx="2013">
                        <c:v>4276840156.2500005</c:v>
                      </c:pt>
                      <c:pt idx="2014">
                        <c:v>4276840158.564815</c:v>
                      </c:pt>
                      <c:pt idx="2015">
                        <c:v>4276840162.0370374</c:v>
                      </c:pt>
                      <c:pt idx="2016">
                        <c:v>4276840165.5092597</c:v>
                      </c:pt>
                      <c:pt idx="2017">
                        <c:v>4276840168.981482</c:v>
                      </c:pt>
                      <c:pt idx="2018">
                        <c:v>4276840172.4537034</c:v>
                      </c:pt>
                      <c:pt idx="2019">
                        <c:v>4276840174.7685189</c:v>
                      </c:pt>
                      <c:pt idx="2020">
                        <c:v>4276840178.2407413</c:v>
                      </c:pt>
                      <c:pt idx="2021">
                        <c:v>4276840181.7129626</c:v>
                      </c:pt>
                      <c:pt idx="2022">
                        <c:v>4276840185.185185</c:v>
                      </c:pt>
                      <c:pt idx="2023">
                        <c:v>4276840187.5000005</c:v>
                      </c:pt>
                      <c:pt idx="2024">
                        <c:v>4276840190.9722219</c:v>
                      </c:pt>
                      <c:pt idx="2025">
                        <c:v>4276840194.4444442</c:v>
                      </c:pt>
                      <c:pt idx="2026">
                        <c:v>4276840197.9166665</c:v>
                      </c:pt>
                      <c:pt idx="2027">
                        <c:v>4276840200.2314811</c:v>
                      </c:pt>
                      <c:pt idx="2028">
                        <c:v>4276840203.7037034</c:v>
                      </c:pt>
                      <c:pt idx="2029">
                        <c:v>4276840207.1759257</c:v>
                      </c:pt>
                      <c:pt idx="2030">
                        <c:v>4276840210.6481481</c:v>
                      </c:pt>
                      <c:pt idx="2031">
                        <c:v>4276840214.1203704</c:v>
                      </c:pt>
                      <c:pt idx="2032">
                        <c:v>4276840216.435185</c:v>
                      </c:pt>
                      <c:pt idx="2033">
                        <c:v>4276840219.9074073</c:v>
                      </c:pt>
                      <c:pt idx="2034">
                        <c:v>4276840223.3796296</c:v>
                      </c:pt>
                      <c:pt idx="2035">
                        <c:v>4276840226.8518519</c:v>
                      </c:pt>
                      <c:pt idx="2036">
                        <c:v>4276840229.1666665</c:v>
                      </c:pt>
                      <c:pt idx="2037">
                        <c:v>4276840232.6388888</c:v>
                      </c:pt>
                      <c:pt idx="2038">
                        <c:v>4276840236.1111112</c:v>
                      </c:pt>
                      <c:pt idx="2039">
                        <c:v>4276840239.5833335</c:v>
                      </c:pt>
                      <c:pt idx="2040">
                        <c:v>4276840241.8981481</c:v>
                      </c:pt>
                      <c:pt idx="2041">
                        <c:v>4276840245.3703704</c:v>
                      </c:pt>
                      <c:pt idx="2042">
                        <c:v>4276840248.8425927</c:v>
                      </c:pt>
                      <c:pt idx="2043">
                        <c:v>4276840252.314815</c:v>
                      </c:pt>
                      <c:pt idx="2044">
                        <c:v>4276840255.7870374</c:v>
                      </c:pt>
                      <c:pt idx="2045">
                        <c:v>4276840258.1018519</c:v>
                      </c:pt>
                      <c:pt idx="2046">
                        <c:v>4276840261.5740743</c:v>
                      </c:pt>
                      <c:pt idx="2047">
                        <c:v>4276840265.0462966</c:v>
                      </c:pt>
                      <c:pt idx="2048">
                        <c:v>4276840268.5185189</c:v>
                      </c:pt>
                      <c:pt idx="2049">
                        <c:v>4276840270.8333335</c:v>
                      </c:pt>
                      <c:pt idx="2050">
                        <c:v>4276840274.3055558</c:v>
                      </c:pt>
                      <c:pt idx="2051">
                        <c:v>4276840277.7777781</c:v>
                      </c:pt>
                      <c:pt idx="2052">
                        <c:v>4276840281.2499995</c:v>
                      </c:pt>
                      <c:pt idx="2053">
                        <c:v>4276840284.7222219</c:v>
                      </c:pt>
                      <c:pt idx="2054">
                        <c:v>4276840287.0370374</c:v>
                      </c:pt>
                      <c:pt idx="2055">
                        <c:v>4276840290.5092587</c:v>
                      </c:pt>
                      <c:pt idx="2056">
                        <c:v>4276840293.9814811</c:v>
                      </c:pt>
                      <c:pt idx="2057">
                        <c:v>4276840297.4537034</c:v>
                      </c:pt>
                      <c:pt idx="2058">
                        <c:v>4276840299.768518</c:v>
                      </c:pt>
                      <c:pt idx="2059">
                        <c:v>4276840303.2407403</c:v>
                      </c:pt>
                      <c:pt idx="2060">
                        <c:v>4276840306.7129626</c:v>
                      </c:pt>
                      <c:pt idx="2061">
                        <c:v>4276840310.185185</c:v>
                      </c:pt>
                      <c:pt idx="2062">
                        <c:v>4276840312.4999995</c:v>
                      </c:pt>
                      <c:pt idx="2063">
                        <c:v>4276840315.9722219</c:v>
                      </c:pt>
                      <c:pt idx="2064">
                        <c:v>4276840319.4444442</c:v>
                      </c:pt>
                      <c:pt idx="2065">
                        <c:v>4276840322.9166665</c:v>
                      </c:pt>
                      <c:pt idx="2066">
                        <c:v>4276840326.3888888</c:v>
                      </c:pt>
                      <c:pt idx="2067">
                        <c:v>4276840328.7037034</c:v>
                      </c:pt>
                      <c:pt idx="2068">
                        <c:v>4276840332.1759257</c:v>
                      </c:pt>
                      <c:pt idx="2069">
                        <c:v>4276840335.6481481</c:v>
                      </c:pt>
                      <c:pt idx="2070">
                        <c:v>4276840339.1203704</c:v>
                      </c:pt>
                      <c:pt idx="2071">
                        <c:v>4276840341.435185</c:v>
                      </c:pt>
                      <c:pt idx="2072">
                        <c:v>4276840344.9074073</c:v>
                      </c:pt>
                      <c:pt idx="2073">
                        <c:v>4276840348.3796296</c:v>
                      </c:pt>
                      <c:pt idx="2074">
                        <c:v>4276840351.8518519</c:v>
                      </c:pt>
                      <c:pt idx="2075">
                        <c:v>4276840354.1666665</c:v>
                      </c:pt>
                      <c:pt idx="2076">
                        <c:v>4276840357.6388888</c:v>
                      </c:pt>
                      <c:pt idx="2077">
                        <c:v>4276840361.1111112</c:v>
                      </c:pt>
                      <c:pt idx="2078">
                        <c:v>4276840364.5833335</c:v>
                      </c:pt>
                      <c:pt idx="2079">
                        <c:v>4276840368.0555558</c:v>
                      </c:pt>
                      <c:pt idx="2080">
                        <c:v>4276840370.3703704</c:v>
                      </c:pt>
                      <c:pt idx="2081">
                        <c:v>4276840373.8425927</c:v>
                      </c:pt>
                      <c:pt idx="2082">
                        <c:v>4276840377.314815</c:v>
                      </c:pt>
                      <c:pt idx="2083">
                        <c:v>4276840380.7870369</c:v>
                      </c:pt>
                      <c:pt idx="2084">
                        <c:v>4276840383.1018519</c:v>
                      </c:pt>
                      <c:pt idx="2085">
                        <c:v>4276840386.5740743</c:v>
                      </c:pt>
                      <c:pt idx="2086">
                        <c:v>4276840390.0462961</c:v>
                      </c:pt>
                      <c:pt idx="2087">
                        <c:v>4276840393.5185184</c:v>
                      </c:pt>
                      <c:pt idx="2088">
                        <c:v>4276840395.8333335</c:v>
                      </c:pt>
                      <c:pt idx="2089">
                        <c:v>4276840399.3055558</c:v>
                      </c:pt>
                      <c:pt idx="2090">
                        <c:v>4276840402.7777777</c:v>
                      </c:pt>
                      <c:pt idx="2091">
                        <c:v>4276840406.25</c:v>
                      </c:pt>
                      <c:pt idx="2092">
                        <c:v>4276840409.7222223</c:v>
                      </c:pt>
                      <c:pt idx="2093">
                        <c:v>4276840412.0370369</c:v>
                      </c:pt>
                      <c:pt idx="2094">
                        <c:v>4276840415.5092592</c:v>
                      </c:pt>
                      <c:pt idx="2095">
                        <c:v>4276840418.9814816</c:v>
                      </c:pt>
                      <c:pt idx="2096">
                        <c:v>4276840422.4537039</c:v>
                      </c:pt>
                      <c:pt idx="2097">
                        <c:v>4276840424.7685184</c:v>
                      </c:pt>
                      <c:pt idx="2098">
                        <c:v>4276840428.2407408</c:v>
                      </c:pt>
                      <c:pt idx="2099">
                        <c:v>4276840431.7129631</c:v>
                      </c:pt>
                      <c:pt idx="2100">
                        <c:v>4276840435.1851854</c:v>
                      </c:pt>
                      <c:pt idx="2101">
                        <c:v>4276840438.6574073</c:v>
                      </c:pt>
                      <c:pt idx="2102">
                        <c:v>4276840440.9722223</c:v>
                      </c:pt>
                      <c:pt idx="2103">
                        <c:v>4276840444.4444447</c:v>
                      </c:pt>
                      <c:pt idx="2104">
                        <c:v>4276840447.9166665</c:v>
                      </c:pt>
                      <c:pt idx="2105">
                        <c:v>4276840451.3888888</c:v>
                      </c:pt>
                      <c:pt idx="2106">
                        <c:v>4276840453.7037039</c:v>
                      </c:pt>
                      <c:pt idx="2107">
                        <c:v>4276840457.1759262</c:v>
                      </c:pt>
                      <c:pt idx="2108">
                        <c:v>4276840460.6481481</c:v>
                      </c:pt>
                      <c:pt idx="2109">
                        <c:v>4276840464.1203704</c:v>
                      </c:pt>
                      <c:pt idx="2110">
                        <c:v>4276840466.4351854</c:v>
                      </c:pt>
                      <c:pt idx="2111">
                        <c:v>4276840469.9074078</c:v>
                      </c:pt>
                      <c:pt idx="2112">
                        <c:v>4276840473.3796296</c:v>
                      </c:pt>
                      <c:pt idx="2113">
                        <c:v>4276840476.8518519</c:v>
                      </c:pt>
                      <c:pt idx="2114">
                        <c:v>4276840480.3240738</c:v>
                      </c:pt>
                      <c:pt idx="2115">
                        <c:v>4276840482.6388893</c:v>
                      </c:pt>
                      <c:pt idx="2116">
                        <c:v>4276840486.1111112</c:v>
                      </c:pt>
                      <c:pt idx="2117">
                        <c:v>4276840489.5833335</c:v>
                      </c:pt>
                      <c:pt idx="2118">
                        <c:v>4276840493.0555553</c:v>
                      </c:pt>
                      <c:pt idx="2119">
                        <c:v>4276840495.3703709</c:v>
                      </c:pt>
                      <c:pt idx="2120">
                        <c:v>4276840498.8425927</c:v>
                      </c:pt>
                      <c:pt idx="2121">
                        <c:v>4276840502.3148146</c:v>
                      </c:pt>
                      <c:pt idx="2122">
                        <c:v>4276840505.7870369</c:v>
                      </c:pt>
                      <c:pt idx="2123">
                        <c:v>4276840508.1018519</c:v>
                      </c:pt>
                      <c:pt idx="2124">
                        <c:v>4276840511.5740738</c:v>
                      </c:pt>
                      <c:pt idx="2125">
                        <c:v>4276840515.0462961</c:v>
                      </c:pt>
                      <c:pt idx="2126">
                        <c:v>4276840518.5185184</c:v>
                      </c:pt>
                      <c:pt idx="2127">
                        <c:v>4276840521.9907408</c:v>
                      </c:pt>
                      <c:pt idx="2128">
                        <c:v>4276840524.3055553</c:v>
                      </c:pt>
                      <c:pt idx="2129">
                        <c:v>4276840527.7777777</c:v>
                      </c:pt>
                      <c:pt idx="2130">
                        <c:v>4276840531.25</c:v>
                      </c:pt>
                      <c:pt idx="2131">
                        <c:v>4276840534.7222223</c:v>
                      </c:pt>
                      <c:pt idx="2132">
                        <c:v>4276840537.0370369</c:v>
                      </c:pt>
                      <c:pt idx="2133">
                        <c:v>4276840540.5092592</c:v>
                      </c:pt>
                      <c:pt idx="2134">
                        <c:v>4276840543.9814816</c:v>
                      </c:pt>
                      <c:pt idx="2135">
                        <c:v>4276840547.4537039</c:v>
                      </c:pt>
                      <c:pt idx="2136">
                        <c:v>4276840550.9259262</c:v>
                      </c:pt>
                      <c:pt idx="2137">
                        <c:v>4276840553.2407408</c:v>
                      </c:pt>
                      <c:pt idx="2138">
                        <c:v>4276840556.7129631</c:v>
                      </c:pt>
                      <c:pt idx="2139">
                        <c:v>4276840560.1851854</c:v>
                      </c:pt>
                      <c:pt idx="2140">
                        <c:v>4276840563.6574078</c:v>
                      </c:pt>
                      <c:pt idx="2141">
                        <c:v>4276840565.9722223</c:v>
                      </c:pt>
                      <c:pt idx="2142">
                        <c:v>4276840569.4444447</c:v>
                      </c:pt>
                      <c:pt idx="2143">
                        <c:v>4276840572.916667</c:v>
                      </c:pt>
                      <c:pt idx="2144">
                        <c:v>4276840576.3888893</c:v>
                      </c:pt>
                      <c:pt idx="2145">
                        <c:v>4276840578.7037039</c:v>
                      </c:pt>
                      <c:pt idx="2146">
                        <c:v>4276840582.1759262</c:v>
                      </c:pt>
                      <c:pt idx="2147">
                        <c:v>4276840585.6481485</c:v>
                      </c:pt>
                      <c:pt idx="2148">
                        <c:v>4276840589.1203709</c:v>
                      </c:pt>
                      <c:pt idx="2149">
                        <c:v>4276840592.5925922</c:v>
                      </c:pt>
                      <c:pt idx="2150">
                        <c:v>4276840594.9074078</c:v>
                      </c:pt>
                      <c:pt idx="2151">
                        <c:v>4276840598.3796301</c:v>
                      </c:pt>
                      <c:pt idx="2152">
                        <c:v>4276840601.8518515</c:v>
                      </c:pt>
                      <c:pt idx="2153">
                        <c:v>4276840605.3240738</c:v>
                      </c:pt>
                      <c:pt idx="2154">
                        <c:v>4276840607.6388893</c:v>
                      </c:pt>
                      <c:pt idx="2155">
                        <c:v>4276840611.1111107</c:v>
                      </c:pt>
                      <c:pt idx="2156">
                        <c:v>4276840614.583333</c:v>
                      </c:pt>
                      <c:pt idx="2157">
                        <c:v>4276840618.0555553</c:v>
                      </c:pt>
                      <c:pt idx="2158">
                        <c:v>4276840621.5277777</c:v>
                      </c:pt>
                      <c:pt idx="2159">
                        <c:v>4276840623.8425922</c:v>
                      </c:pt>
                      <c:pt idx="2160">
                        <c:v>4276840627.3148146</c:v>
                      </c:pt>
                      <c:pt idx="2161">
                        <c:v>4276840630.7870369</c:v>
                      </c:pt>
                      <c:pt idx="2162">
                        <c:v>4276840634.2592592</c:v>
                      </c:pt>
                      <c:pt idx="2163">
                        <c:v>4276840636.5740738</c:v>
                      </c:pt>
                      <c:pt idx="2164">
                        <c:v>4276840640.0462961</c:v>
                      </c:pt>
                      <c:pt idx="2165">
                        <c:v>4276840643.5185184</c:v>
                      </c:pt>
                      <c:pt idx="2166">
                        <c:v>4276840646.9907408</c:v>
                      </c:pt>
                      <c:pt idx="2167">
                        <c:v>4276840649.3055553</c:v>
                      </c:pt>
                      <c:pt idx="2168">
                        <c:v>4276840652.7777777</c:v>
                      </c:pt>
                      <c:pt idx="2169">
                        <c:v>4276840656.25</c:v>
                      </c:pt>
                      <c:pt idx="2170">
                        <c:v>4276840659.7222223</c:v>
                      </c:pt>
                      <c:pt idx="2171">
                        <c:v>4276840663.1944447</c:v>
                      </c:pt>
                      <c:pt idx="2172">
                        <c:v>4276840665.5092592</c:v>
                      </c:pt>
                      <c:pt idx="2173">
                        <c:v>4276840668.9814816</c:v>
                      </c:pt>
                      <c:pt idx="2174">
                        <c:v>4276840672.4537039</c:v>
                      </c:pt>
                      <c:pt idx="2175">
                        <c:v>4276840675.9259262</c:v>
                      </c:pt>
                      <c:pt idx="2176">
                        <c:v>4276840678.2407408</c:v>
                      </c:pt>
                      <c:pt idx="2177">
                        <c:v>4276840681.7129631</c:v>
                      </c:pt>
                      <c:pt idx="2178">
                        <c:v>4276840685.1851854</c:v>
                      </c:pt>
                      <c:pt idx="2179">
                        <c:v>4276840688.6574078</c:v>
                      </c:pt>
                      <c:pt idx="2180">
                        <c:v>4276840690.9722223</c:v>
                      </c:pt>
                      <c:pt idx="2181">
                        <c:v>4276840694.4444447</c:v>
                      </c:pt>
                      <c:pt idx="2182">
                        <c:v>4276840697.916667</c:v>
                      </c:pt>
                      <c:pt idx="2183">
                        <c:v>4276840701.3888884</c:v>
                      </c:pt>
                      <c:pt idx="2184">
                        <c:v>4276840704.8611107</c:v>
                      </c:pt>
                      <c:pt idx="2185">
                        <c:v>4276840707.1759262</c:v>
                      </c:pt>
                      <c:pt idx="2186">
                        <c:v>4276840710.6481476</c:v>
                      </c:pt>
                      <c:pt idx="2187">
                        <c:v>4276840714.1203699</c:v>
                      </c:pt>
                      <c:pt idx="2188">
                        <c:v>4276840717.5925922</c:v>
                      </c:pt>
                      <c:pt idx="2189">
                        <c:v>4276840719.9074078</c:v>
                      </c:pt>
                      <c:pt idx="2190">
                        <c:v>4276840723.3796291</c:v>
                      </c:pt>
                      <c:pt idx="2191">
                        <c:v>4276840726.8518515</c:v>
                      </c:pt>
                      <c:pt idx="2192">
                        <c:v>4276840730.3240738</c:v>
                      </c:pt>
                      <c:pt idx="2193">
                        <c:v>4276840733.7962961</c:v>
                      </c:pt>
                      <c:pt idx="2194">
                        <c:v>4276840736.1111107</c:v>
                      </c:pt>
                      <c:pt idx="2195">
                        <c:v>4276840739.583333</c:v>
                      </c:pt>
                      <c:pt idx="2196">
                        <c:v>4276840743.0555553</c:v>
                      </c:pt>
                      <c:pt idx="2197">
                        <c:v>4276840746.5277777</c:v>
                      </c:pt>
                      <c:pt idx="2198">
                        <c:v>4276840748.8425922</c:v>
                      </c:pt>
                      <c:pt idx="2199">
                        <c:v>4276840752.3148146</c:v>
                      </c:pt>
                      <c:pt idx="2200">
                        <c:v>4276840755.7870369</c:v>
                      </c:pt>
                      <c:pt idx="2201">
                        <c:v>4276840759.2592592</c:v>
                      </c:pt>
                      <c:pt idx="2202">
                        <c:v>4276840761.5740738</c:v>
                      </c:pt>
                      <c:pt idx="2203">
                        <c:v>4276840765.0462961</c:v>
                      </c:pt>
                      <c:pt idx="2204">
                        <c:v>4276840768.5185184</c:v>
                      </c:pt>
                      <c:pt idx="2205">
                        <c:v>4276840771.9907408</c:v>
                      </c:pt>
                      <c:pt idx="2206">
                        <c:v>4276840775.4629631</c:v>
                      </c:pt>
                      <c:pt idx="2207">
                        <c:v>4276840777.7777777</c:v>
                      </c:pt>
                      <c:pt idx="2208">
                        <c:v>4276840781.25</c:v>
                      </c:pt>
                      <c:pt idx="2209">
                        <c:v>4276840784.7222223</c:v>
                      </c:pt>
                      <c:pt idx="2210">
                        <c:v>4276840788.1944447</c:v>
                      </c:pt>
                      <c:pt idx="2211">
                        <c:v>4276840790.5092592</c:v>
                      </c:pt>
                      <c:pt idx="2212">
                        <c:v>4276840793.9814816</c:v>
                      </c:pt>
                      <c:pt idx="2213">
                        <c:v>4276840797.4537039</c:v>
                      </c:pt>
                      <c:pt idx="2214">
                        <c:v>4276840802.0833335</c:v>
                      </c:pt>
                      <c:pt idx="2215">
                        <c:v>4276840804.3981481</c:v>
                      </c:pt>
                      <c:pt idx="2216">
                        <c:v>4276840807.8703704</c:v>
                      </c:pt>
                      <c:pt idx="2217">
                        <c:v>4276840811.3425927</c:v>
                      </c:pt>
                      <c:pt idx="2218">
                        <c:v>4276840814.8148146</c:v>
                      </c:pt>
                      <c:pt idx="2219">
                        <c:v>4276840817.1296296</c:v>
                      </c:pt>
                      <c:pt idx="2220">
                        <c:v>4276840820.6018519</c:v>
                      </c:pt>
                      <c:pt idx="2221">
                        <c:v>4276840824.0740743</c:v>
                      </c:pt>
                      <c:pt idx="2222">
                        <c:v>4276840827.5462961</c:v>
                      </c:pt>
                      <c:pt idx="2223">
                        <c:v>4276840829.8611112</c:v>
                      </c:pt>
                      <c:pt idx="2224">
                        <c:v>4276840833.3333335</c:v>
                      </c:pt>
                      <c:pt idx="2225">
                        <c:v>4276840836.8055558</c:v>
                      </c:pt>
                      <c:pt idx="2226">
                        <c:v>4276840840.2777777</c:v>
                      </c:pt>
                      <c:pt idx="2227">
                        <c:v>4276840843.75</c:v>
                      </c:pt>
                      <c:pt idx="2228">
                        <c:v>4276840846.064815</c:v>
                      </c:pt>
                      <c:pt idx="2229">
                        <c:v>4276840849.5370374</c:v>
                      </c:pt>
                      <c:pt idx="2230">
                        <c:v>4276840853.0092592</c:v>
                      </c:pt>
                      <c:pt idx="2231">
                        <c:v>4276840856.4814816</c:v>
                      </c:pt>
                      <c:pt idx="2232">
                        <c:v>4276840858.7962966</c:v>
                      </c:pt>
                      <c:pt idx="2233">
                        <c:v>4276840862.2685184</c:v>
                      </c:pt>
                      <c:pt idx="2234">
                        <c:v>4276840865.7407408</c:v>
                      </c:pt>
                      <c:pt idx="2235">
                        <c:v>4276840869.2129631</c:v>
                      </c:pt>
                      <c:pt idx="2236">
                        <c:v>4276840872.685185</c:v>
                      </c:pt>
                      <c:pt idx="2237">
                        <c:v>4276840875</c:v>
                      </c:pt>
                      <c:pt idx="2238">
                        <c:v>4276840878.4722223</c:v>
                      </c:pt>
                      <c:pt idx="2239">
                        <c:v>4276840881.9444442</c:v>
                      </c:pt>
                      <c:pt idx="2240">
                        <c:v>4276840885.4166665</c:v>
                      </c:pt>
                      <c:pt idx="2241">
                        <c:v>4276840887.7314816</c:v>
                      </c:pt>
                      <c:pt idx="2242">
                        <c:v>4276840891.2037034</c:v>
                      </c:pt>
                      <c:pt idx="2243">
                        <c:v>4276840894.6759257</c:v>
                      </c:pt>
                      <c:pt idx="2244">
                        <c:v>4276840898.1481481</c:v>
                      </c:pt>
                      <c:pt idx="2245">
                        <c:v>4276840900.4629626</c:v>
                      </c:pt>
                      <c:pt idx="2246">
                        <c:v>4276840903.935185</c:v>
                      </c:pt>
                      <c:pt idx="2247">
                        <c:v>4276840907.4074073</c:v>
                      </c:pt>
                      <c:pt idx="2248">
                        <c:v>4276840910.8796296</c:v>
                      </c:pt>
                      <c:pt idx="2249">
                        <c:v>4276840914.3518519</c:v>
                      </c:pt>
                      <c:pt idx="2250">
                        <c:v>4276840916.6666665</c:v>
                      </c:pt>
                      <c:pt idx="2251">
                        <c:v>4276840920.1388888</c:v>
                      </c:pt>
                      <c:pt idx="2252">
                        <c:v>4276840923.6111112</c:v>
                      </c:pt>
                      <c:pt idx="2253">
                        <c:v>4276840927.0833335</c:v>
                      </c:pt>
                      <c:pt idx="2254">
                        <c:v>4276840929.3981481</c:v>
                      </c:pt>
                      <c:pt idx="2255">
                        <c:v>4276840932.8703704</c:v>
                      </c:pt>
                      <c:pt idx="2256">
                        <c:v>4276840936.3425927</c:v>
                      </c:pt>
                      <c:pt idx="2257">
                        <c:v>4276840939.814815</c:v>
                      </c:pt>
                      <c:pt idx="2258">
                        <c:v>4276840942.1296296</c:v>
                      </c:pt>
                      <c:pt idx="2259">
                        <c:v>4276840945.6018519</c:v>
                      </c:pt>
                      <c:pt idx="2260">
                        <c:v>4276840949.0740743</c:v>
                      </c:pt>
                      <c:pt idx="2261">
                        <c:v>4276840952.5462966</c:v>
                      </c:pt>
                      <c:pt idx="2262">
                        <c:v>4276840956.0185189</c:v>
                      </c:pt>
                      <c:pt idx="2263">
                        <c:v>4276840958.3333335</c:v>
                      </c:pt>
                      <c:pt idx="2264">
                        <c:v>4276840961.8055558</c:v>
                      </c:pt>
                      <c:pt idx="2265">
                        <c:v>4276840965.2777781</c:v>
                      </c:pt>
                      <c:pt idx="2266">
                        <c:v>4276840968.7500005</c:v>
                      </c:pt>
                      <c:pt idx="2267">
                        <c:v>4276840971.064815</c:v>
                      </c:pt>
                      <c:pt idx="2268">
                        <c:v>4276840974.5370374</c:v>
                      </c:pt>
                      <c:pt idx="2269">
                        <c:v>4276840978.0092597</c:v>
                      </c:pt>
                      <c:pt idx="2270">
                        <c:v>4276840981.4814811</c:v>
                      </c:pt>
                      <c:pt idx="2271">
                        <c:v>4276840983.7962966</c:v>
                      </c:pt>
                      <c:pt idx="2272">
                        <c:v>4276840987.2685189</c:v>
                      </c:pt>
                      <c:pt idx="2273">
                        <c:v>4276840990.7407403</c:v>
                      </c:pt>
                      <c:pt idx="2274">
                        <c:v>4276840994.2129626</c:v>
                      </c:pt>
                      <c:pt idx="2275">
                        <c:v>4276840997.685185</c:v>
                      </c:pt>
                      <c:pt idx="2276">
                        <c:v>4276841000.0000005</c:v>
                      </c:pt>
                      <c:pt idx="2277">
                        <c:v>4276841003.4722219</c:v>
                      </c:pt>
                      <c:pt idx="2278">
                        <c:v>4276841006.9444442</c:v>
                      </c:pt>
                      <c:pt idx="2279">
                        <c:v>4276841010.4166665</c:v>
                      </c:pt>
                      <c:pt idx="2280">
                        <c:v>4276841012.7314811</c:v>
                      </c:pt>
                      <c:pt idx="2281">
                        <c:v>4276841016.2037034</c:v>
                      </c:pt>
                      <c:pt idx="2282">
                        <c:v>4276841019.6759257</c:v>
                      </c:pt>
                      <c:pt idx="2283">
                        <c:v>4276841023.1481481</c:v>
                      </c:pt>
                      <c:pt idx="2284">
                        <c:v>4276841026.6203704</c:v>
                      </c:pt>
                      <c:pt idx="2285">
                        <c:v>4276841028.935185</c:v>
                      </c:pt>
                      <c:pt idx="2286">
                        <c:v>4276841032.4074073</c:v>
                      </c:pt>
                      <c:pt idx="2287">
                        <c:v>4276841035.8796296</c:v>
                      </c:pt>
                      <c:pt idx="2288">
                        <c:v>4276841039.3518519</c:v>
                      </c:pt>
                      <c:pt idx="2289">
                        <c:v>4276841041.6666665</c:v>
                      </c:pt>
                      <c:pt idx="2290">
                        <c:v>4276841045.1388888</c:v>
                      </c:pt>
                      <c:pt idx="2291">
                        <c:v>4276841048.6111112</c:v>
                      </c:pt>
                      <c:pt idx="2292">
                        <c:v>4276841052.0833335</c:v>
                      </c:pt>
                      <c:pt idx="2293">
                        <c:v>4276841054.3981481</c:v>
                      </c:pt>
                      <c:pt idx="2294">
                        <c:v>4276841057.8703704</c:v>
                      </c:pt>
                      <c:pt idx="2295">
                        <c:v>4276841061.3425927</c:v>
                      </c:pt>
                      <c:pt idx="2296">
                        <c:v>4276841064.814815</c:v>
                      </c:pt>
                      <c:pt idx="2297">
                        <c:v>4276841068.2870374</c:v>
                      </c:pt>
                      <c:pt idx="2298">
                        <c:v>4276841070.6018519</c:v>
                      </c:pt>
                      <c:pt idx="2299">
                        <c:v>4276841074.0740743</c:v>
                      </c:pt>
                      <c:pt idx="2300">
                        <c:v>4276841077.5462966</c:v>
                      </c:pt>
                      <c:pt idx="2301">
                        <c:v>4276841081.018518</c:v>
                      </c:pt>
                      <c:pt idx="2302">
                        <c:v>4276841083.3333335</c:v>
                      </c:pt>
                      <c:pt idx="2303">
                        <c:v>4276841086.8055558</c:v>
                      </c:pt>
                      <c:pt idx="2304">
                        <c:v>4276841090.2777781</c:v>
                      </c:pt>
                      <c:pt idx="2305">
                        <c:v>4276841093.7499995</c:v>
                      </c:pt>
                      <c:pt idx="2306">
                        <c:v>4276841097.2222219</c:v>
                      </c:pt>
                      <c:pt idx="2307">
                        <c:v>4276841099.5370374</c:v>
                      </c:pt>
                      <c:pt idx="2308">
                        <c:v>4276841103.0092587</c:v>
                      </c:pt>
                      <c:pt idx="2309">
                        <c:v>4276841106.4814811</c:v>
                      </c:pt>
                      <c:pt idx="2310">
                        <c:v>4276841109.9537034</c:v>
                      </c:pt>
                      <c:pt idx="2311">
                        <c:v>4276841112.268518</c:v>
                      </c:pt>
                      <c:pt idx="2312">
                        <c:v>4276841115.7407403</c:v>
                      </c:pt>
                      <c:pt idx="2313">
                        <c:v>4276841119.2129626</c:v>
                      </c:pt>
                      <c:pt idx="2314">
                        <c:v>4276841122.685185</c:v>
                      </c:pt>
                      <c:pt idx="2315">
                        <c:v>4276841124.9999995</c:v>
                      </c:pt>
                      <c:pt idx="2316">
                        <c:v>4276841128.4722219</c:v>
                      </c:pt>
                      <c:pt idx="2317">
                        <c:v>4276841131.9444442</c:v>
                      </c:pt>
                      <c:pt idx="2318">
                        <c:v>4276841135.4166665</c:v>
                      </c:pt>
                      <c:pt idx="2319">
                        <c:v>4276841138.8888888</c:v>
                      </c:pt>
                      <c:pt idx="2320">
                        <c:v>4276841141.2037034</c:v>
                      </c:pt>
                      <c:pt idx="2321">
                        <c:v>4276841144.6759257</c:v>
                      </c:pt>
                      <c:pt idx="2322">
                        <c:v>4276841148.1481481</c:v>
                      </c:pt>
                      <c:pt idx="2323">
                        <c:v>4276841151.6203704</c:v>
                      </c:pt>
                      <c:pt idx="2324">
                        <c:v>4276841153.935185</c:v>
                      </c:pt>
                      <c:pt idx="2325">
                        <c:v>4276841157.4074073</c:v>
                      </c:pt>
                      <c:pt idx="2326">
                        <c:v>4276841160.8796296</c:v>
                      </c:pt>
                      <c:pt idx="2327">
                        <c:v>4276841164.3518519</c:v>
                      </c:pt>
                      <c:pt idx="2328">
                        <c:v>4276841167.8240743</c:v>
                      </c:pt>
                      <c:pt idx="2329">
                        <c:v>4276841170.1388888</c:v>
                      </c:pt>
                      <c:pt idx="2330">
                        <c:v>4276841173.6111112</c:v>
                      </c:pt>
                      <c:pt idx="2331">
                        <c:v>4276841177.0833335</c:v>
                      </c:pt>
                      <c:pt idx="2332">
                        <c:v>4276841180.5555558</c:v>
                      </c:pt>
                      <c:pt idx="2333">
                        <c:v>4276841182.8703704</c:v>
                      </c:pt>
                      <c:pt idx="2334">
                        <c:v>4276841186.3425927</c:v>
                      </c:pt>
                      <c:pt idx="2335">
                        <c:v>4276841189.814815</c:v>
                      </c:pt>
                      <c:pt idx="2336">
                        <c:v>4276841193.2870369</c:v>
                      </c:pt>
                      <c:pt idx="2337">
                        <c:v>4276841195.6018519</c:v>
                      </c:pt>
                      <c:pt idx="2338">
                        <c:v>4276841199.0740743</c:v>
                      </c:pt>
                      <c:pt idx="2339">
                        <c:v>4276841202.5462961</c:v>
                      </c:pt>
                      <c:pt idx="2340">
                        <c:v>4276841206.0185184</c:v>
                      </c:pt>
                      <c:pt idx="2341">
                        <c:v>4276841209.4907408</c:v>
                      </c:pt>
                      <c:pt idx="2342">
                        <c:v>4276841211.8055553</c:v>
                      </c:pt>
                      <c:pt idx="2343">
                        <c:v>4276841215.2777777</c:v>
                      </c:pt>
                      <c:pt idx="2344">
                        <c:v>4276841218.75</c:v>
                      </c:pt>
                      <c:pt idx="2345">
                        <c:v>4276841222.2222223</c:v>
                      </c:pt>
                      <c:pt idx="2346">
                        <c:v>4276841224.5370369</c:v>
                      </c:pt>
                      <c:pt idx="2347">
                        <c:v>4276841228.0092592</c:v>
                      </c:pt>
                      <c:pt idx="2348">
                        <c:v>4276841231.4814816</c:v>
                      </c:pt>
                      <c:pt idx="2349">
                        <c:v>4276841234.9537039</c:v>
                      </c:pt>
                      <c:pt idx="2350">
                        <c:v>4276841238.4259262</c:v>
                      </c:pt>
                      <c:pt idx="2351">
                        <c:v>4276841240.7407408</c:v>
                      </c:pt>
                      <c:pt idx="2352">
                        <c:v>4276841244.2129631</c:v>
                      </c:pt>
                      <c:pt idx="2353">
                        <c:v>4276841247.6851854</c:v>
                      </c:pt>
                      <c:pt idx="2354">
                        <c:v>4276841251.1574078</c:v>
                      </c:pt>
                      <c:pt idx="2355">
                        <c:v>4276841253.4722223</c:v>
                      </c:pt>
                      <c:pt idx="2356">
                        <c:v>4276841256.9444447</c:v>
                      </c:pt>
                      <c:pt idx="2357">
                        <c:v>4276841260.416667</c:v>
                      </c:pt>
                      <c:pt idx="2358">
                        <c:v>4276841263.8888893</c:v>
                      </c:pt>
                      <c:pt idx="2359">
                        <c:v>4276841266.2037039</c:v>
                      </c:pt>
                      <c:pt idx="2360">
                        <c:v>4276841269.6759262</c:v>
                      </c:pt>
                      <c:pt idx="2361">
                        <c:v>4276841273.1481485</c:v>
                      </c:pt>
                      <c:pt idx="2362">
                        <c:v>4276841276.6203709</c:v>
                      </c:pt>
                      <c:pt idx="2363">
                        <c:v>4276841280.0925927</c:v>
                      </c:pt>
                      <c:pt idx="2364">
                        <c:v>4276841282.4074078</c:v>
                      </c:pt>
                      <c:pt idx="2365">
                        <c:v>4276841285.8796301</c:v>
                      </c:pt>
                      <c:pt idx="2366">
                        <c:v>4276841289.3518519</c:v>
                      </c:pt>
                      <c:pt idx="2367">
                        <c:v>4276841292.8240738</c:v>
                      </c:pt>
                      <c:pt idx="2368">
                        <c:v>4276841295.1388893</c:v>
                      </c:pt>
                      <c:pt idx="2369">
                        <c:v>4276841298.6111116</c:v>
                      </c:pt>
                      <c:pt idx="2370">
                        <c:v>4276841302.083333</c:v>
                      </c:pt>
                      <c:pt idx="2371">
                        <c:v>4276841305.5555553</c:v>
                      </c:pt>
                      <c:pt idx="2372">
                        <c:v>4276841309.0277777</c:v>
                      </c:pt>
                      <c:pt idx="2373">
                        <c:v>4276841311.3425922</c:v>
                      </c:pt>
                      <c:pt idx="2374">
                        <c:v>4276841314.8148146</c:v>
                      </c:pt>
                      <c:pt idx="2375">
                        <c:v>4276841318.2870369</c:v>
                      </c:pt>
                      <c:pt idx="2376">
                        <c:v>4276841321.7592592</c:v>
                      </c:pt>
                      <c:pt idx="2377">
                        <c:v>4276841324.0740738</c:v>
                      </c:pt>
                      <c:pt idx="2378">
                        <c:v>4276841327.5462961</c:v>
                      </c:pt>
                      <c:pt idx="2379">
                        <c:v>4276841331.0185184</c:v>
                      </c:pt>
                      <c:pt idx="2380">
                        <c:v>4276841334.4907408</c:v>
                      </c:pt>
                      <c:pt idx="2381">
                        <c:v>4276841336.8055553</c:v>
                      </c:pt>
                      <c:pt idx="2382">
                        <c:v>4276841340.2777777</c:v>
                      </c:pt>
                      <c:pt idx="2383">
                        <c:v>4276841343.75</c:v>
                      </c:pt>
                      <c:pt idx="2384">
                        <c:v>4276841347.2222223</c:v>
                      </c:pt>
                      <c:pt idx="2385">
                        <c:v>4276841350.6944447</c:v>
                      </c:pt>
                      <c:pt idx="2386">
                        <c:v>4276841353.0092592</c:v>
                      </c:pt>
                      <c:pt idx="2387">
                        <c:v>4276841356.4814816</c:v>
                      </c:pt>
                      <c:pt idx="2388">
                        <c:v>4276841359.9537039</c:v>
                      </c:pt>
                      <c:pt idx="2389">
                        <c:v>4276841363.4259262</c:v>
                      </c:pt>
                      <c:pt idx="2390">
                        <c:v>4276841365.7407408</c:v>
                      </c:pt>
                      <c:pt idx="2391">
                        <c:v>4276841369.2129631</c:v>
                      </c:pt>
                      <c:pt idx="2392">
                        <c:v>4276841372.6851854</c:v>
                      </c:pt>
                      <c:pt idx="2393">
                        <c:v>4276841376.1574078</c:v>
                      </c:pt>
                      <c:pt idx="2394">
                        <c:v>4276841379.6296301</c:v>
                      </c:pt>
                      <c:pt idx="2395">
                        <c:v>4276841381.9444447</c:v>
                      </c:pt>
                      <c:pt idx="2396">
                        <c:v>4276841385.416667</c:v>
                      </c:pt>
                      <c:pt idx="2397">
                        <c:v>4276841388.8888893</c:v>
                      </c:pt>
                      <c:pt idx="2398">
                        <c:v>4276841392.3611107</c:v>
                      </c:pt>
                      <c:pt idx="2399">
                        <c:v>4276841394.6759262</c:v>
                      </c:pt>
                      <c:pt idx="2400">
                        <c:v>4276841398.1481485</c:v>
                      </c:pt>
                      <c:pt idx="2401">
                        <c:v>4276841401.6203699</c:v>
                      </c:pt>
                      <c:pt idx="2402">
                        <c:v>4276841405.0925922</c:v>
                      </c:pt>
                      <c:pt idx="2403">
                        <c:v>4276841407.4074078</c:v>
                      </c:pt>
                      <c:pt idx="2404">
                        <c:v>4276841410.8796301</c:v>
                      </c:pt>
                      <c:pt idx="2405">
                        <c:v>4276841414.3518515</c:v>
                      </c:pt>
                      <c:pt idx="2406">
                        <c:v>4276841417.8240738</c:v>
                      </c:pt>
                      <c:pt idx="2407">
                        <c:v>4276841421.2962961</c:v>
                      </c:pt>
                      <c:pt idx="2408">
                        <c:v>4276841423.6111107</c:v>
                      </c:pt>
                      <c:pt idx="2409">
                        <c:v>4276841427.083333</c:v>
                      </c:pt>
                      <c:pt idx="2410">
                        <c:v>4276841430.5555553</c:v>
                      </c:pt>
                      <c:pt idx="2411">
                        <c:v>4276841434.0277777</c:v>
                      </c:pt>
                      <c:pt idx="2412">
                        <c:v>4276841436.3425922</c:v>
                      </c:pt>
                      <c:pt idx="2413">
                        <c:v>4276841439.8148146</c:v>
                      </c:pt>
                      <c:pt idx="2414">
                        <c:v>4276841443.2870369</c:v>
                      </c:pt>
                      <c:pt idx="2415">
                        <c:v>4276841446.7592592</c:v>
                      </c:pt>
                      <c:pt idx="2416">
                        <c:v>4276841450.2314816</c:v>
                      </c:pt>
                      <c:pt idx="2417">
                        <c:v>4276841452.5462961</c:v>
                      </c:pt>
                      <c:pt idx="2418">
                        <c:v>4276841456.0185184</c:v>
                      </c:pt>
                      <c:pt idx="2419">
                        <c:v>4276841459.4907408</c:v>
                      </c:pt>
                      <c:pt idx="2420">
                        <c:v>4276841462.9629631</c:v>
                      </c:pt>
                      <c:pt idx="2421">
                        <c:v>4276841465.2777777</c:v>
                      </c:pt>
                      <c:pt idx="2422">
                        <c:v>4276841468.75</c:v>
                      </c:pt>
                      <c:pt idx="2423">
                        <c:v>4276841472.2222223</c:v>
                      </c:pt>
                      <c:pt idx="2424">
                        <c:v>4276841475.6944447</c:v>
                      </c:pt>
                      <c:pt idx="2425">
                        <c:v>4276841478.0092592</c:v>
                      </c:pt>
                      <c:pt idx="2426">
                        <c:v>4276841481.4814816</c:v>
                      </c:pt>
                      <c:pt idx="2427">
                        <c:v>4276841484.9537039</c:v>
                      </c:pt>
                      <c:pt idx="2428">
                        <c:v>4276841488.4259262</c:v>
                      </c:pt>
                      <c:pt idx="2429">
                        <c:v>4276841491.8981476</c:v>
                      </c:pt>
                      <c:pt idx="2430">
                        <c:v>4276841494.2129631</c:v>
                      </c:pt>
                      <c:pt idx="2431">
                        <c:v>4276841497.6851854</c:v>
                      </c:pt>
                      <c:pt idx="2432">
                        <c:v>4276841501.1574078</c:v>
                      </c:pt>
                      <c:pt idx="2433">
                        <c:v>4276841504.6296291</c:v>
                      </c:pt>
                      <c:pt idx="2434">
                        <c:v>4276841506.9444447</c:v>
                      </c:pt>
                      <c:pt idx="2435">
                        <c:v>4276841510.416667</c:v>
                      </c:pt>
                      <c:pt idx="2436">
                        <c:v>4276841513.8888884</c:v>
                      </c:pt>
                      <c:pt idx="2437">
                        <c:v>4276841517.3611107</c:v>
                      </c:pt>
                      <c:pt idx="2438">
                        <c:v>4276841520.833333</c:v>
                      </c:pt>
                      <c:pt idx="2439">
                        <c:v>4276841523.1481481</c:v>
                      </c:pt>
                      <c:pt idx="2440">
                        <c:v>4276841526.6203699</c:v>
                      </c:pt>
                      <c:pt idx="2441">
                        <c:v>4276841530.0925922</c:v>
                      </c:pt>
                      <c:pt idx="2442">
                        <c:v>4276841533.5648146</c:v>
                      </c:pt>
                      <c:pt idx="2443">
                        <c:v>4276841535.8796291</c:v>
                      </c:pt>
                      <c:pt idx="2444">
                        <c:v>4276841539.3518515</c:v>
                      </c:pt>
                      <c:pt idx="2445">
                        <c:v>4276841542.8240738</c:v>
                      </c:pt>
                      <c:pt idx="2446">
                        <c:v>4276841546.2962961</c:v>
                      </c:pt>
                      <c:pt idx="2447">
                        <c:v>4276841548.6111107</c:v>
                      </c:pt>
                      <c:pt idx="2448">
                        <c:v>4276841552.083333</c:v>
                      </c:pt>
                      <c:pt idx="2449">
                        <c:v>4276841555.5555553</c:v>
                      </c:pt>
                      <c:pt idx="2450">
                        <c:v>4276841559.0277777</c:v>
                      </c:pt>
                      <c:pt idx="2451">
                        <c:v>4276841562.5</c:v>
                      </c:pt>
                      <c:pt idx="2452">
                        <c:v>4276841564.8148146</c:v>
                      </c:pt>
                      <c:pt idx="2453">
                        <c:v>4276841568.2870369</c:v>
                      </c:pt>
                      <c:pt idx="2454">
                        <c:v>4276841571.7592592</c:v>
                      </c:pt>
                      <c:pt idx="2455">
                        <c:v>4276841575.2314816</c:v>
                      </c:pt>
                      <c:pt idx="2456">
                        <c:v>4276841577.5462961</c:v>
                      </c:pt>
                      <c:pt idx="2457">
                        <c:v>4276841581.0185184</c:v>
                      </c:pt>
                      <c:pt idx="2458">
                        <c:v>4276841584.4907408</c:v>
                      </c:pt>
                      <c:pt idx="2459">
                        <c:v>4276841587.9629631</c:v>
                      </c:pt>
                      <c:pt idx="2460">
                        <c:v>4276841591.4351854</c:v>
                      </c:pt>
                      <c:pt idx="2461">
                        <c:v>4276841593.75</c:v>
                      </c:pt>
                      <c:pt idx="2462">
                        <c:v>4276841597.2222223</c:v>
                      </c:pt>
                      <c:pt idx="2463">
                        <c:v>4276841600.6944447</c:v>
                      </c:pt>
                      <c:pt idx="2464">
                        <c:v>4276841604.1666665</c:v>
                      </c:pt>
                      <c:pt idx="2465">
                        <c:v>4276841606.4814816</c:v>
                      </c:pt>
                      <c:pt idx="2466">
                        <c:v>4276841609.9537039</c:v>
                      </c:pt>
                      <c:pt idx="2467">
                        <c:v>4276841613.4259257</c:v>
                      </c:pt>
                      <c:pt idx="2468">
                        <c:v>4276841616.8981481</c:v>
                      </c:pt>
                      <c:pt idx="2469">
                        <c:v>4276841619.2129631</c:v>
                      </c:pt>
                      <c:pt idx="2470">
                        <c:v>4276841622.685185</c:v>
                      </c:pt>
                      <c:pt idx="2471">
                        <c:v>4276841626.1574073</c:v>
                      </c:pt>
                      <c:pt idx="2472">
                        <c:v>4276841629.6296296</c:v>
                      </c:pt>
                      <c:pt idx="2473">
                        <c:v>4276841633.1018519</c:v>
                      </c:pt>
                      <c:pt idx="2474">
                        <c:v>4276841635.4166665</c:v>
                      </c:pt>
                      <c:pt idx="2475">
                        <c:v>4276841638.8888888</c:v>
                      </c:pt>
                      <c:pt idx="2476">
                        <c:v>4276841642.3611112</c:v>
                      </c:pt>
                      <c:pt idx="2477">
                        <c:v>4276841645.8333335</c:v>
                      </c:pt>
                      <c:pt idx="2478">
                        <c:v>4276841648.1481481</c:v>
                      </c:pt>
                      <c:pt idx="2479">
                        <c:v>4276841651.6203704</c:v>
                      </c:pt>
                      <c:pt idx="2480">
                        <c:v>4276841655.0925927</c:v>
                      </c:pt>
                      <c:pt idx="2481">
                        <c:v>4276841658.564815</c:v>
                      </c:pt>
                      <c:pt idx="2482">
                        <c:v>4276841660.8796296</c:v>
                      </c:pt>
                      <c:pt idx="2483">
                        <c:v>4276841664.3518519</c:v>
                      </c:pt>
                      <c:pt idx="2484">
                        <c:v>4276841667.8240743</c:v>
                      </c:pt>
                      <c:pt idx="2485">
                        <c:v>4276841671.2962966</c:v>
                      </c:pt>
                      <c:pt idx="2486">
                        <c:v>4276841674.7685189</c:v>
                      </c:pt>
                      <c:pt idx="2487">
                        <c:v>4276841677.0833335</c:v>
                      </c:pt>
                      <c:pt idx="2488">
                        <c:v>4276841680.5555558</c:v>
                      </c:pt>
                      <c:pt idx="2489">
                        <c:v>4276841684.0277781</c:v>
                      </c:pt>
                      <c:pt idx="2490">
                        <c:v>4276841687.5000005</c:v>
                      </c:pt>
                      <c:pt idx="2491">
                        <c:v>4276841689.814815</c:v>
                      </c:pt>
                      <c:pt idx="2492">
                        <c:v>4276841693.2870374</c:v>
                      </c:pt>
                      <c:pt idx="2493">
                        <c:v>4276841696.7592597</c:v>
                      </c:pt>
                      <c:pt idx="2494">
                        <c:v>4276841700.231482</c:v>
                      </c:pt>
                      <c:pt idx="2495">
                        <c:v>4276841703.7037034</c:v>
                      </c:pt>
                      <c:pt idx="2496">
                        <c:v>4276841706.0185189</c:v>
                      </c:pt>
                      <c:pt idx="2497">
                        <c:v>4276841709.4907413</c:v>
                      </c:pt>
                      <c:pt idx="2498">
                        <c:v>4276841712.9629626</c:v>
                      </c:pt>
                      <c:pt idx="2499">
                        <c:v>4276841716.435185</c:v>
                      </c:pt>
                      <c:pt idx="2500">
                        <c:v>4276841718.7500005</c:v>
                      </c:pt>
                      <c:pt idx="2501">
                        <c:v>4276841722.2222219</c:v>
                      </c:pt>
                      <c:pt idx="2502">
                        <c:v>4276841725.6944442</c:v>
                      </c:pt>
                      <c:pt idx="2503">
                        <c:v>4276841729.1666665</c:v>
                      </c:pt>
                      <c:pt idx="2504">
                        <c:v>4276841731.481482</c:v>
                      </c:pt>
                      <c:pt idx="2505">
                        <c:v>4276841734.9537034</c:v>
                      </c:pt>
                      <c:pt idx="2506">
                        <c:v>4276841738.4259257</c:v>
                      </c:pt>
                      <c:pt idx="2507">
                        <c:v>4276841741.8981481</c:v>
                      </c:pt>
                      <c:pt idx="2508">
                        <c:v>4276841745.3703704</c:v>
                      </c:pt>
                      <c:pt idx="2509">
                        <c:v>4276841747.685185</c:v>
                      </c:pt>
                      <c:pt idx="2510">
                        <c:v>4276841751.1574073</c:v>
                      </c:pt>
                      <c:pt idx="2511">
                        <c:v>4276841754.6296296</c:v>
                      </c:pt>
                      <c:pt idx="2512">
                        <c:v>4276841758.1018519</c:v>
                      </c:pt>
                      <c:pt idx="2513">
                        <c:v>4276841760.4166665</c:v>
                      </c:pt>
                      <c:pt idx="2514">
                        <c:v>4276841763.8888888</c:v>
                      </c:pt>
                      <c:pt idx="2515">
                        <c:v>4276841767.3611112</c:v>
                      </c:pt>
                      <c:pt idx="2516">
                        <c:v>4276841770.8333335</c:v>
                      </c:pt>
                      <c:pt idx="2517">
                        <c:v>4276841774.3055558</c:v>
                      </c:pt>
                      <c:pt idx="2518">
                        <c:v>4276841777.7777781</c:v>
                      </c:pt>
                      <c:pt idx="2519">
                        <c:v>4276841781.2500005</c:v>
                      </c:pt>
                      <c:pt idx="2520">
                        <c:v>4276841784.7222219</c:v>
                      </c:pt>
                      <c:pt idx="2521">
                        <c:v>4276841787.0370374</c:v>
                      </c:pt>
                      <c:pt idx="2522">
                        <c:v>4276841790.5092597</c:v>
                      </c:pt>
                      <c:pt idx="2523">
                        <c:v>4276841793.9814811</c:v>
                      </c:pt>
                      <c:pt idx="2524">
                        <c:v>4276841797.4537034</c:v>
                      </c:pt>
                      <c:pt idx="2525">
                        <c:v>4276841799.7685189</c:v>
                      </c:pt>
                      <c:pt idx="2526">
                        <c:v>4276841803.2407403</c:v>
                      </c:pt>
                      <c:pt idx="2527">
                        <c:v>4276841806.7129626</c:v>
                      </c:pt>
                      <c:pt idx="2528">
                        <c:v>4276841810.185185</c:v>
                      </c:pt>
                      <c:pt idx="2529">
                        <c:v>4276841813.6574073</c:v>
                      </c:pt>
                      <c:pt idx="2530">
                        <c:v>4276841815.9722219</c:v>
                      </c:pt>
                      <c:pt idx="2531">
                        <c:v>4276841819.4444442</c:v>
                      </c:pt>
                      <c:pt idx="2532">
                        <c:v>4276841822.9166665</c:v>
                      </c:pt>
                      <c:pt idx="2533">
                        <c:v>4276841826.3888888</c:v>
                      </c:pt>
                      <c:pt idx="2534">
                        <c:v>4276841828.7037034</c:v>
                      </c:pt>
                      <c:pt idx="2535">
                        <c:v>4276841832.1759257</c:v>
                      </c:pt>
                      <c:pt idx="2536">
                        <c:v>4276841835.6481481</c:v>
                      </c:pt>
                      <c:pt idx="2537">
                        <c:v>4276841839.1203704</c:v>
                      </c:pt>
                      <c:pt idx="2538">
                        <c:v>4276841841.435185</c:v>
                      </c:pt>
                      <c:pt idx="2539">
                        <c:v>4276841844.9074073</c:v>
                      </c:pt>
                      <c:pt idx="2540">
                        <c:v>4276841848.3796296</c:v>
                      </c:pt>
                      <c:pt idx="2541">
                        <c:v>4276841851.8518519</c:v>
                      </c:pt>
                      <c:pt idx="2542">
                        <c:v>4276841855.3240743</c:v>
                      </c:pt>
                      <c:pt idx="2543">
                        <c:v>4276841857.6388888</c:v>
                      </c:pt>
                      <c:pt idx="2544">
                        <c:v>4276841861.1111112</c:v>
                      </c:pt>
                      <c:pt idx="2545">
                        <c:v>4276841864.5833335</c:v>
                      </c:pt>
                      <c:pt idx="2546">
                        <c:v>4276841868.0555558</c:v>
                      </c:pt>
                      <c:pt idx="2547">
                        <c:v>4276841870.3703704</c:v>
                      </c:pt>
                      <c:pt idx="2548">
                        <c:v>4276841873.8425927</c:v>
                      </c:pt>
                      <c:pt idx="2549">
                        <c:v>4276841877.314815</c:v>
                      </c:pt>
                      <c:pt idx="2550">
                        <c:v>4276841880.7870374</c:v>
                      </c:pt>
                      <c:pt idx="2551">
                        <c:v>4276841883.1018519</c:v>
                      </c:pt>
                      <c:pt idx="2552">
                        <c:v>4276841886.5740743</c:v>
                      </c:pt>
                      <c:pt idx="2553">
                        <c:v>4276841890.0462966</c:v>
                      </c:pt>
                      <c:pt idx="2554">
                        <c:v>4276841893.518518</c:v>
                      </c:pt>
                      <c:pt idx="2555">
                        <c:v>4276841896.9907403</c:v>
                      </c:pt>
                      <c:pt idx="2556">
                        <c:v>4276841899.3055558</c:v>
                      </c:pt>
                      <c:pt idx="2557">
                        <c:v>4276841902.7777772</c:v>
                      </c:pt>
                      <c:pt idx="2558">
                        <c:v>4276841906.2499995</c:v>
                      </c:pt>
                      <c:pt idx="2559">
                        <c:v>4276841909.7222219</c:v>
                      </c:pt>
                      <c:pt idx="2560">
                        <c:v>4276841912.0370374</c:v>
                      </c:pt>
                      <c:pt idx="2561">
                        <c:v>4276841915.5092587</c:v>
                      </c:pt>
                      <c:pt idx="2562">
                        <c:v>4276841918.9814811</c:v>
                      </c:pt>
                      <c:pt idx="2563">
                        <c:v>4276841922.4537034</c:v>
                      </c:pt>
                      <c:pt idx="2564">
                        <c:v>4276841925.9259257</c:v>
                      </c:pt>
                      <c:pt idx="2565">
                        <c:v>4276841928.2407403</c:v>
                      </c:pt>
                      <c:pt idx="2566">
                        <c:v>4276841931.7129626</c:v>
                      </c:pt>
                      <c:pt idx="2567">
                        <c:v>4276841935.185185</c:v>
                      </c:pt>
                      <c:pt idx="2568">
                        <c:v>4276841938.6574073</c:v>
                      </c:pt>
                      <c:pt idx="2569">
                        <c:v>4276841940.9722219</c:v>
                      </c:pt>
                      <c:pt idx="2570">
                        <c:v>4276841944.4444442</c:v>
                      </c:pt>
                      <c:pt idx="2571">
                        <c:v>4276841947.9166665</c:v>
                      </c:pt>
                      <c:pt idx="2572">
                        <c:v>4276841951.3888888</c:v>
                      </c:pt>
                      <c:pt idx="2573">
                        <c:v>4276841953.7037034</c:v>
                      </c:pt>
                      <c:pt idx="2574">
                        <c:v>4276841957.1759257</c:v>
                      </c:pt>
                      <c:pt idx="2575">
                        <c:v>4276841960.6481481</c:v>
                      </c:pt>
                      <c:pt idx="2576">
                        <c:v>4276841964.1203704</c:v>
                      </c:pt>
                      <c:pt idx="2577">
                        <c:v>4276841967.5925927</c:v>
                      </c:pt>
                      <c:pt idx="2578">
                        <c:v>4276841969.9074073</c:v>
                      </c:pt>
                      <c:pt idx="2579">
                        <c:v>4276841973.3796296</c:v>
                      </c:pt>
                      <c:pt idx="2580">
                        <c:v>4276841976.8518519</c:v>
                      </c:pt>
                      <c:pt idx="2581">
                        <c:v>4276841980.3240743</c:v>
                      </c:pt>
                      <c:pt idx="2582">
                        <c:v>4276841982.6388888</c:v>
                      </c:pt>
                      <c:pt idx="2583">
                        <c:v>4276841986.1111112</c:v>
                      </c:pt>
                      <c:pt idx="2584">
                        <c:v>4276841989.5833335</c:v>
                      </c:pt>
                      <c:pt idx="2585">
                        <c:v>4276841993.0555553</c:v>
                      </c:pt>
                      <c:pt idx="2586">
                        <c:v>4276841995.3703704</c:v>
                      </c:pt>
                      <c:pt idx="2587">
                        <c:v>4276841998.8425927</c:v>
                      </c:pt>
                      <c:pt idx="2588">
                        <c:v>4276842002.3148146</c:v>
                      </c:pt>
                      <c:pt idx="2589">
                        <c:v>4276842005.7870369</c:v>
                      </c:pt>
                      <c:pt idx="2590">
                        <c:v>4276842009.2592592</c:v>
                      </c:pt>
                      <c:pt idx="2591">
                        <c:v>4276842011.5740743</c:v>
                      </c:pt>
                      <c:pt idx="2592">
                        <c:v>4276842015.0462961</c:v>
                      </c:pt>
                      <c:pt idx="2593">
                        <c:v>4276842018.5185184</c:v>
                      </c:pt>
                      <c:pt idx="2594">
                        <c:v>4276842021.9907408</c:v>
                      </c:pt>
                      <c:pt idx="2595">
                        <c:v>4276842024.3055553</c:v>
                      </c:pt>
                      <c:pt idx="2596">
                        <c:v>4276842027.7777777</c:v>
                      </c:pt>
                      <c:pt idx="2597">
                        <c:v>4276842031.25</c:v>
                      </c:pt>
                      <c:pt idx="2598">
                        <c:v>4276842034.7222223</c:v>
                      </c:pt>
                      <c:pt idx="2599">
                        <c:v>4276842038.1944447</c:v>
                      </c:pt>
                      <c:pt idx="2600">
                        <c:v>4276842040.5092592</c:v>
                      </c:pt>
                      <c:pt idx="2601">
                        <c:v>4276842043.9814816</c:v>
                      </c:pt>
                      <c:pt idx="2602">
                        <c:v>4276842047.4537039</c:v>
                      </c:pt>
                      <c:pt idx="2603">
                        <c:v>4276842050.9259262</c:v>
                      </c:pt>
                      <c:pt idx="2604">
                        <c:v>4276842053.2407408</c:v>
                      </c:pt>
                      <c:pt idx="2605">
                        <c:v>4276842056.7129631</c:v>
                      </c:pt>
                      <c:pt idx="2606">
                        <c:v>4276842060.1851854</c:v>
                      </c:pt>
                      <c:pt idx="2607">
                        <c:v>4276842063.6574078</c:v>
                      </c:pt>
                      <c:pt idx="2608">
                        <c:v>4276842065.9722223</c:v>
                      </c:pt>
                      <c:pt idx="2609">
                        <c:v>4276842069.4444447</c:v>
                      </c:pt>
                      <c:pt idx="2610">
                        <c:v>4276842072.916667</c:v>
                      </c:pt>
                      <c:pt idx="2611">
                        <c:v>4276842076.3888893</c:v>
                      </c:pt>
                      <c:pt idx="2612">
                        <c:v>4276842079.8611116</c:v>
                      </c:pt>
                      <c:pt idx="2613">
                        <c:v>4276842082.1759262</c:v>
                      </c:pt>
                      <c:pt idx="2614">
                        <c:v>4276842085.6481485</c:v>
                      </c:pt>
                      <c:pt idx="2615">
                        <c:v>4276842089.1203709</c:v>
                      </c:pt>
                      <c:pt idx="2616">
                        <c:v>4276842092.5925922</c:v>
                      </c:pt>
                      <c:pt idx="2617">
                        <c:v>4276842094.9074078</c:v>
                      </c:pt>
                      <c:pt idx="2618">
                        <c:v>4276842098.3796301</c:v>
                      </c:pt>
                      <c:pt idx="2619">
                        <c:v>4276842101.8518524</c:v>
                      </c:pt>
                      <c:pt idx="2620">
                        <c:v>4276842105.3240738</c:v>
                      </c:pt>
                      <c:pt idx="2621">
                        <c:v>4276842107.6388893</c:v>
                      </c:pt>
                      <c:pt idx="2622">
                        <c:v>4276842111.1111116</c:v>
                      </c:pt>
                      <c:pt idx="2623">
                        <c:v>4276842114.583333</c:v>
                      </c:pt>
                      <c:pt idx="2624">
                        <c:v>4276842118.0555553</c:v>
                      </c:pt>
                      <c:pt idx="2625">
                        <c:v>4276842121.5277777</c:v>
                      </c:pt>
                      <c:pt idx="2626">
                        <c:v>4276842123.8425922</c:v>
                      </c:pt>
                      <c:pt idx="2627">
                        <c:v>4276842127.3148146</c:v>
                      </c:pt>
                      <c:pt idx="2628">
                        <c:v>4276842130.7870369</c:v>
                      </c:pt>
                      <c:pt idx="2629">
                        <c:v>4276842134.2592592</c:v>
                      </c:pt>
                      <c:pt idx="2630">
                        <c:v>4276842136.5740738</c:v>
                      </c:pt>
                      <c:pt idx="2631">
                        <c:v>4276842140.0462961</c:v>
                      </c:pt>
                      <c:pt idx="2632">
                        <c:v>4276842143.5185184</c:v>
                      </c:pt>
                      <c:pt idx="2633">
                        <c:v>4276842146.9907408</c:v>
                      </c:pt>
                      <c:pt idx="2634">
                        <c:v>4276842150.4629631</c:v>
                      </c:pt>
                      <c:pt idx="2635">
                        <c:v>4276842152.7777777</c:v>
                      </c:pt>
                      <c:pt idx="2636">
                        <c:v>4276842156.25</c:v>
                      </c:pt>
                      <c:pt idx="2637">
                        <c:v>4276842159.7222223</c:v>
                      </c:pt>
                      <c:pt idx="2638">
                        <c:v>4276842163.1944447</c:v>
                      </c:pt>
                      <c:pt idx="2639">
                        <c:v>4276842165.5092592</c:v>
                      </c:pt>
                      <c:pt idx="2640">
                        <c:v>4276842168.9814816</c:v>
                      </c:pt>
                      <c:pt idx="2641">
                        <c:v>4276842172.4537039</c:v>
                      </c:pt>
                      <c:pt idx="2642">
                        <c:v>4276842175.9259262</c:v>
                      </c:pt>
                      <c:pt idx="2643">
                        <c:v>4276842178.2407408</c:v>
                      </c:pt>
                      <c:pt idx="2644">
                        <c:v>4276842181.7129631</c:v>
                      </c:pt>
                      <c:pt idx="2645">
                        <c:v>4276842185.1851854</c:v>
                      </c:pt>
                      <c:pt idx="2646">
                        <c:v>4276842188.6574078</c:v>
                      </c:pt>
                      <c:pt idx="2647">
                        <c:v>4276842192.1296301</c:v>
                      </c:pt>
                      <c:pt idx="2648">
                        <c:v>4276842194.4444447</c:v>
                      </c:pt>
                      <c:pt idx="2649">
                        <c:v>4276842197.916667</c:v>
                      </c:pt>
                      <c:pt idx="2650">
                        <c:v>4276842201.3888893</c:v>
                      </c:pt>
                      <c:pt idx="2651">
                        <c:v>4276842204.8611107</c:v>
                      </c:pt>
                      <c:pt idx="2652">
                        <c:v>4276842207.1759262</c:v>
                      </c:pt>
                      <c:pt idx="2653">
                        <c:v>4276842210.6481485</c:v>
                      </c:pt>
                      <c:pt idx="2654">
                        <c:v>4276842214.1203699</c:v>
                      </c:pt>
                      <c:pt idx="2655">
                        <c:v>4276842217.5925922</c:v>
                      </c:pt>
                      <c:pt idx="2656">
                        <c:v>4276842219.9074078</c:v>
                      </c:pt>
                      <c:pt idx="2657">
                        <c:v>4276842223.3796291</c:v>
                      </c:pt>
                      <c:pt idx="2658">
                        <c:v>4276842226.8518515</c:v>
                      </c:pt>
                      <c:pt idx="2659">
                        <c:v>4276842230.3240738</c:v>
                      </c:pt>
                      <c:pt idx="2660">
                        <c:v>4276842233.7962961</c:v>
                      </c:pt>
                      <c:pt idx="2661">
                        <c:v>4276842236.1111107</c:v>
                      </c:pt>
                      <c:pt idx="2662">
                        <c:v>4276842239.583333</c:v>
                      </c:pt>
                      <c:pt idx="2663">
                        <c:v>4276842243.0555553</c:v>
                      </c:pt>
                      <c:pt idx="2664">
                        <c:v>4276842246.5277777</c:v>
                      </c:pt>
                      <c:pt idx="2665">
                        <c:v>4276842248.8425922</c:v>
                      </c:pt>
                      <c:pt idx="2666">
                        <c:v>4276842252.3148146</c:v>
                      </c:pt>
                      <c:pt idx="2667">
                        <c:v>4276842255.7870369</c:v>
                      </c:pt>
                      <c:pt idx="2668">
                        <c:v>4276842259.2592592</c:v>
                      </c:pt>
                      <c:pt idx="2669">
                        <c:v>4276842261.5740738</c:v>
                      </c:pt>
                      <c:pt idx="2670">
                        <c:v>4276842265.0462961</c:v>
                      </c:pt>
                      <c:pt idx="2671">
                        <c:v>4276842268.5185184</c:v>
                      </c:pt>
                      <c:pt idx="2672">
                        <c:v>4276842271.9907408</c:v>
                      </c:pt>
                      <c:pt idx="2673">
                        <c:v>4276842275.4629631</c:v>
                      </c:pt>
                      <c:pt idx="2674">
                        <c:v>4276842277.7777777</c:v>
                      </c:pt>
                      <c:pt idx="2675">
                        <c:v>4276842281.25</c:v>
                      </c:pt>
                      <c:pt idx="2676">
                        <c:v>4276842284.7222223</c:v>
                      </c:pt>
                      <c:pt idx="2677">
                        <c:v>4276842288.1944447</c:v>
                      </c:pt>
                      <c:pt idx="2678">
                        <c:v>4276842290.5092592</c:v>
                      </c:pt>
                      <c:pt idx="2679">
                        <c:v>4276842293.9814816</c:v>
                      </c:pt>
                      <c:pt idx="2680">
                        <c:v>4276842297.4537039</c:v>
                      </c:pt>
                      <c:pt idx="2681">
                        <c:v>4276842300.9259262</c:v>
                      </c:pt>
                      <c:pt idx="2682">
                        <c:v>4276842304.3981481</c:v>
                      </c:pt>
                      <c:pt idx="2683">
                        <c:v>4276842306.7129631</c:v>
                      </c:pt>
                      <c:pt idx="2684">
                        <c:v>4276842310.1851854</c:v>
                      </c:pt>
                      <c:pt idx="2685">
                        <c:v>4276842313.6574073</c:v>
                      </c:pt>
                      <c:pt idx="2686">
                        <c:v>4276842317.1296291</c:v>
                      </c:pt>
                      <c:pt idx="2687">
                        <c:v>4276842319.4444447</c:v>
                      </c:pt>
                      <c:pt idx="2688">
                        <c:v>4276842322.9166665</c:v>
                      </c:pt>
                      <c:pt idx="2689">
                        <c:v>4276842326.3888888</c:v>
                      </c:pt>
                      <c:pt idx="2690">
                        <c:v>4276842329.8611107</c:v>
                      </c:pt>
                      <c:pt idx="2691">
                        <c:v>4276842332.1759262</c:v>
                      </c:pt>
                      <c:pt idx="2692">
                        <c:v>4276842335.6481481</c:v>
                      </c:pt>
                      <c:pt idx="2693">
                        <c:v>4276842339.1203704</c:v>
                      </c:pt>
                      <c:pt idx="2694">
                        <c:v>4276842342.5925922</c:v>
                      </c:pt>
                      <c:pt idx="2695">
                        <c:v>4276842346.0648146</c:v>
                      </c:pt>
                      <c:pt idx="2696">
                        <c:v>4276842348.3796296</c:v>
                      </c:pt>
                      <c:pt idx="2697">
                        <c:v>4276842351.8518519</c:v>
                      </c:pt>
                      <c:pt idx="2698">
                        <c:v>4276842355.3240738</c:v>
                      </c:pt>
                      <c:pt idx="2699">
                        <c:v>4276842358.7962961</c:v>
                      </c:pt>
                      <c:pt idx="2700">
                        <c:v>4276842361.1111112</c:v>
                      </c:pt>
                      <c:pt idx="2701">
                        <c:v>4276842364.5833335</c:v>
                      </c:pt>
                      <c:pt idx="2702">
                        <c:v>4276842368.0555553</c:v>
                      </c:pt>
                      <c:pt idx="2703">
                        <c:v>4276842371.5277777</c:v>
                      </c:pt>
                      <c:pt idx="2704">
                        <c:v>4276842373.8425927</c:v>
                      </c:pt>
                      <c:pt idx="2705">
                        <c:v>4276842377.3148146</c:v>
                      </c:pt>
                      <c:pt idx="2706">
                        <c:v>4276842380.7870369</c:v>
                      </c:pt>
                      <c:pt idx="2707">
                        <c:v>4276842384.2592592</c:v>
                      </c:pt>
                      <c:pt idx="2708">
                        <c:v>4276842387.7314816</c:v>
                      </c:pt>
                      <c:pt idx="2709">
                        <c:v>4276842390.0462961</c:v>
                      </c:pt>
                      <c:pt idx="2710">
                        <c:v>4276842393.5185184</c:v>
                      </c:pt>
                      <c:pt idx="2711">
                        <c:v>4276842396.9907408</c:v>
                      </c:pt>
                      <c:pt idx="2712">
                        <c:v>4276842400.4629631</c:v>
                      </c:pt>
                      <c:pt idx="2713">
                        <c:v>4276842402.7777777</c:v>
                      </c:pt>
                      <c:pt idx="2714">
                        <c:v>4276842406.25</c:v>
                      </c:pt>
                      <c:pt idx="2715">
                        <c:v>4276842409.7222223</c:v>
                      </c:pt>
                      <c:pt idx="2716">
                        <c:v>4276842413.1944442</c:v>
                      </c:pt>
                      <c:pt idx="2717">
                        <c:v>4276842415.5092592</c:v>
                      </c:pt>
                      <c:pt idx="2718">
                        <c:v>4276842418.9814816</c:v>
                      </c:pt>
                      <c:pt idx="2719">
                        <c:v>4276842422.4537039</c:v>
                      </c:pt>
                      <c:pt idx="2720">
                        <c:v>4276842425.9259257</c:v>
                      </c:pt>
                      <c:pt idx="2721">
                        <c:v>4276842429.3981481</c:v>
                      </c:pt>
                      <c:pt idx="2722">
                        <c:v>4276842431.7129631</c:v>
                      </c:pt>
                      <c:pt idx="2723">
                        <c:v>4276842435.185185</c:v>
                      </c:pt>
                      <c:pt idx="2724">
                        <c:v>4276842438.6574073</c:v>
                      </c:pt>
                      <c:pt idx="2725">
                        <c:v>4276842442.1296296</c:v>
                      </c:pt>
                      <c:pt idx="2726">
                        <c:v>4276842444.4444442</c:v>
                      </c:pt>
                      <c:pt idx="2727">
                        <c:v>4276842447.9166665</c:v>
                      </c:pt>
                      <c:pt idx="2728">
                        <c:v>4276842451.3888888</c:v>
                      </c:pt>
                      <c:pt idx="2729">
                        <c:v>4276842454.8611112</c:v>
                      </c:pt>
                      <c:pt idx="2730">
                        <c:v>4276842458.3333335</c:v>
                      </c:pt>
                      <c:pt idx="2731">
                        <c:v>4276842460.6481481</c:v>
                      </c:pt>
                      <c:pt idx="2732">
                        <c:v>4276842464.1203704</c:v>
                      </c:pt>
                      <c:pt idx="2733">
                        <c:v>4276842467.5925927</c:v>
                      </c:pt>
                      <c:pt idx="2734">
                        <c:v>4276842471.064815</c:v>
                      </c:pt>
                      <c:pt idx="2735">
                        <c:v>4276842473.3796296</c:v>
                      </c:pt>
                      <c:pt idx="2736">
                        <c:v>4276842476.8518519</c:v>
                      </c:pt>
                      <c:pt idx="2737">
                        <c:v>4276842480.3240743</c:v>
                      </c:pt>
                      <c:pt idx="2738">
                        <c:v>4276842483.7962966</c:v>
                      </c:pt>
                      <c:pt idx="2739">
                        <c:v>4276842486.1111112</c:v>
                      </c:pt>
                      <c:pt idx="2740">
                        <c:v>4276842489.5833335</c:v>
                      </c:pt>
                      <c:pt idx="2741">
                        <c:v>4276842493.0555558</c:v>
                      </c:pt>
                      <c:pt idx="2742">
                        <c:v>4276842496.5277781</c:v>
                      </c:pt>
                      <c:pt idx="2743">
                        <c:v>4276842500.0000005</c:v>
                      </c:pt>
                      <c:pt idx="2744">
                        <c:v>4276842502.314815</c:v>
                      </c:pt>
                      <c:pt idx="2745">
                        <c:v>4276842505.7870374</c:v>
                      </c:pt>
                      <c:pt idx="2746">
                        <c:v>4276842509.2592597</c:v>
                      </c:pt>
                      <c:pt idx="2747">
                        <c:v>4276842512.731482</c:v>
                      </c:pt>
                      <c:pt idx="2748">
                        <c:v>4276842515.0462966</c:v>
                      </c:pt>
                      <c:pt idx="2749">
                        <c:v>4276842518.5185189</c:v>
                      </c:pt>
                      <c:pt idx="2750">
                        <c:v>4276842521.9907413</c:v>
                      </c:pt>
                      <c:pt idx="2751">
                        <c:v>4276842525.4629626</c:v>
                      </c:pt>
                      <c:pt idx="2752">
                        <c:v>4276842528.935185</c:v>
                      </c:pt>
                      <c:pt idx="2753">
                        <c:v>4276842531.2500005</c:v>
                      </c:pt>
                      <c:pt idx="2754">
                        <c:v>4276842534.7222219</c:v>
                      </c:pt>
                      <c:pt idx="2755">
                        <c:v>4276842538.1944442</c:v>
                      </c:pt>
                      <c:pt idx="2756">
                        <c:v>4276842541.6666665</c:v>
                      </c:pt>
                      <c:pt idx="2757">
                        <c:v>4276842543.9814811</c:v>
                      </c:pt>
                      <c:pt idx="2758">
                        <c:v>4276842547.4537034</c:v>
                      </c:pt>
                      <c:pt idx="2759">
                        <c:v>4276842550.9259257</c:v>
                      </c:pt>
                      <c:pt idx="2760">
                        <c:v>4276842554.3981481</c:v>
                      </c:pt>
                      <c:pt idx="2761">
                        <c:v>4276842556.7129626</c:v>
                      </c:pt>
                      <c:pt idx="2762">
                        <c:v>4276842560.185185</c:v>
                      </c:pt>
                      <c:pt idx="2763">
                        <c:v>4276842563.6574073</c:v>
                      </c:pt>
                      <c:pt idx="2764">
                        <c:v>4276842567.1296296</c:v>
                      </c:pt>
                      <c:pt idx="2765">
                        <c:v>4276842570.6018519</c:v>
                      </c:pt>
                      <c:pt idx="2766">
                        <c:v>4276842572.9166665</c:v>
                      </c:pt>
                      <c:pt idx="2767">
                        <c:v>4276842576.3888888</c:v>
                      </c:pt>
                      <c:pt idx="2768">
                        <c:v>4276842579.8611112</c:v>
                      </c:pt>
                      <c:pt idx="2769">
                        <c:v>4276842583.3333335</c:v>
                      </c:pt>
                      <c:pt idx="2770">
                        <c:v>4276842585.6481481</c:v>
                      </c:pt>
                      <c:pt idx="2771">
                        <c:v>4276842589.1203704</c:v>
                      </c:pt>
                      <c:pt idx="2772">
                        <c:v>4276842592.5925927</c:v>
                      </c:pt>
                      <c:pt idx="2773">
                        <c:v>4276842596.064815</c:v>
                      </c:pt>
                      <c:pt idx="2774">
                        <c:v>4276842598.3796296</c:v>
                      </c:pt>
                      <c:pt idx="2775">
                        <c:v>4276842601.8518519</c:v>
                      </c:pt>
                      <c:pt idx="2776">
                        <c:v>4276842605.3240743</c:v>
                      </c:pt>
                      <c:pt idx="2777">
                        <c:v>4276842608.7962966</c:v>
                      </c:pt>
                      <c:pt idx="2778">
                        <c:v>4276842612.2685189</c:v>
                      </c:pt>
                      <c:pt idx="2779">
                        <c:v>4276842614.5833335</c:v>
                      </c:pt>
                      <c:pt idx="2780">
                        <c:v>4276842618.0555558</c:v>
                      </c:pt>
                      <c:pt idx="2781">
                        <c:v>4276842621.5277781</c:v>
                      </c:pt>
                      <c:pt idx="2782">
                        <c:v>4276842624.9999995</c:v>
                      </c:pt>
                      <c:pt idx="2783">
                        <c:v>4276842627.314815</c:v>
                      </c:pt>
                      <c:pt idx="2784">
                        <c:v>4276842630.7870374</c:v>
                      </c:pt>
                      <c:pt idx="2785">
                        <c:v>4276842634.2592587</c:v>
                      </c:pt>
                      <c:pt idx="2786">
                        <c:v>4276842637.7314811</c:v>
                      </c:pt>
                      <c:pt idx="2787">
                        <c:v>4276842641.2037034</c:v>
                      </c:pt>
                      <c:pt idx="2788">
                        <c:v>4276842643.518518</c:v>
                      </c:pt>
                      <c:pt idx="2789">
                        <c:v>4276842646.9907403</c:v>
                      </c:pt>
                      <c:pt idx="2790">
                        <c:v>4276842650.4629626</c:v>
                      </c:pt>
                      <c:pt idx="2791">
                        <c:v>4276842653.935185</c:v>
                      </c:pt>
                      <c:pt idx="2792">
                        <c:v>4276842656.2499995</c:v>
                      </c:pt>
                      <c:pt idx="2793">
                        <c:v>4276842659.7222219</c:v>
                      </c:pt>
                      <c:pt idx="2794">
                        <c:v>4276842663.1944442</c:v>
                      </c:pt>
                      <c:pt idx="2795">
                        <c:v>4276842666.6666665</c:v>
                      </c:pt>
                      <c:pt idx="2796">
                        <c:v>4276842668.9814811</c:v>
                      </c:pt>
                      <c:pt idx="2797">
                        <c:v>4276842672.4537034</c:v>
                      </c:pt>
                      <c:pt idx="2798">
                        <c:v>4276842675.9259257</c:v>
                      </c:pt>
                      <c:pt idx="2799">
                        <c:v>4276842679.3981481</c:v>
                      </c:pt>
                      <c:pt idx="2800">
                        <c:v>4276842682.8703704</c:v>
                      </c:pt>
                      <c:pt idx="2801">
                        <c:v>4276842685.185185</c:v>
                      </c:pt>
                      <c:pt idx="2802">
                        <c:v>4276842688.6574073</c:v>
                      </c:pt>
                      <c:pt idx="2803">
                        <c:v>4276842692.1296296</c:v>
                      </c:pt>
                      <c:pt idx="2804">
                        <c:v>4276842695.6018519</c:v>
                      </c:pt>
                      <c:pt idx="2805">
                        <c:v>4276842697.9166665</c:v>
                      </c:pt>
                      <c:pt idx="2806">
                        <c:v>4276842701.3888888</c:v>
                      </c:pt>
                      <c:pt idx="2807">
                        <c:v>4276842704.8611112</c:v>
                      </c:pt>
                      <c:pt idx="2808">
                        <c:v>4276842708.3333335</c:v>
                      </c:pt>
                      <c:pt idx="2809">
                        <c:v>4276842711.8055558</c:v>
                      </c:pt>
                      <c:pt idx="2810">
                        <c:v>4276842714.1203704</c:v>
                      </c:pt>
                      <c:pt idx="2811">
                        <c:v>4276842717.5925927</c:v>
                      </c:pt>
                      <c:pt idx="2812">
                        <c:v>4276842721.064815</c:v>
                      </c:pt>
                      <c:pt idx="2813">
                        <c:v>4276842724.5370369</c:v>
                      </c:pt>
                      <c:pt idx="2814">
                        <c:v>4276842726.8518519</c:v>
                      </c:pt>
                      <c:pt idx="2815">
                        <c:v>4276842730.3240743</c:v>
                      </c:pt>
                      <c:pt idx="2816">
                        <c:v>4276842733.7962961</c:v>
                      </c:pt>
                      <c:pt idx="2817">
                        <c:v>4276842737.2685184</c:v>
                      </c:pt>
                      <c:pt idx="2818">
                        <c:v>4276842739.5833335</c:v>
                      </c:pt>
                      <c:pt idx="2819">
                        <c:v>4276842743.0555558</c:v>
                      </c:pt>
                      <c:pt idx="2820">
                        <c:v>4276842746.5277777</c:v>
                      </c:pt>
                      <c:pt idx="2821">
                        <c:v>4276842750</c:v>
                      </c:pt>
                      <c:pt idx="2822">
                        <c:v>4276842753.4722223</c:v>
                      </c:pt>
                      <c:pt idx="2823">
                        <c:v>4276842755.7870369</c:v>
                      </c:pt>
                      <c:pt idx="2824">
                        <c:v>4276842759.2592592</c:v>
                      </c:pt>
                      <c:pt idx="2825">
                        <c:v>4276842762.7314816</c:v>
                      </c:pt>
                      <c:pt idx="2826">
                        <c:v>4276842766.2037039</c:v>
                      </c:pt>
                      <c:pt idx="2827">
                        <c:v>4276842768.5185184</c:v>
                      </c:pt>
                      <c:pt idx="2828">
                        <c:v>4276842771.9907408</c:v>
                      </c:pt>
                      <c:pt idx="2829">
                        <c:v>4276842775.4629631</c:v>
                      </c:pt>
                      <c:pt idx="2830">
                        <c:v>4276842778.9351854</c:v>
                      </c:pt>
                      <c:pt idx="2831">
                        <c:v>4276842781.25</c:v>
                      </c:pt>
                      <c:pt idx="2832">
                        <c:v>4276842784.7222223</c:v>
                      </c:pt>
                      <c:pt idx="2833">
                        <c:v>4276842788.1944447</c:v>
                      </c:pt>
                      <c:pt idx="2834">
                        <c:v>4276842791.6666665</c:v>
                      </c:pt>
                      <c:pt idx="2835">
                        <c:v>4276842795.1388888</c:v>
                      </c:pt>
                      <c:pt idx="2836">
                        <c:v>4276842797.4537039</c:v>
                      </c:pt>
                      <c:pt idx="2837">
                        <c:v>4276842800.9259262</c:v>
                      </c:pt>
                      <c:pt idx="2838">
                        <c:v>4276842804.3981481</c:v>
                      </c:pt>
                      <c:pt idx="2839">
                        <c:v>4276842807.8703704</c:v>
                      </c:pt>
                      <c:pt idx="2840">
                        <c:v>4276842810.1851854</c:v>
                      </c:pt>
                      <c:pt idx="2841">
                        <c:v>4276842813.6574078</c:v>
                      </c:pt>
                      <c:pt idx="2842">
                        <c:v>4276842817.1296296</c:v>
                      </c:pt>
                      <c:pt idx="2843">
                        <c:v>4276842820.6018519</c:v>
                      </c:pt>
                      <c:pt idx="2844">
                        <c:v>4276842822.916667</c:v>
                      </c:pt>
                      <c:pt idx="2845">
                        <c:v>4276842826.3888893</c:v>
                      </c:pt>
                      <c:pt idx="2846">
                        <c:v>4276842829.8611112</c:v>
                      </c:pt>
                      <c:pt idx="2847">
                        <c:v>4276842833.3333335</c:v>
                      </c:pt>
                      <c:pt idx="2848">
                        <c:v>4276842836.8055553</c:v>
                      </c:pt>
                      <c:pt idx="2849">
                        <c:v>4276842839.1203709</c:v>
                      </c:pt>
                      <c:pt idx="2850">
                        <c:v>4276842842.5925927</c:v>
                      </c:pt>
                      <c:pt idx="2851">
                        <c:v>4276842846.0648146</c:v>
                      </c:pt>
                      <c:pt idx="2852">
                        <c:v>4276842849.5370369</c:v>
                      </c:pt>
                      <c:pt idx="2853">
                        <c:v>4276842851.8518519</c:v>
                      </c:pt>
                      <c:pt idx="2854">
                        <c:v>4276842855.3240738</c:v>
                      </c:pt>
                      <c:pt idx="2855">
                        <c:v>4276842858.7962961</c:v>
                      </c:pt>
                      <c:pt idx="2856">
                        <c:v>4276842862.2685184</c:v>
                      </c:pt>
                      <c:pt idx="2857">
                        <c:v>4276842865.7407408</c:v>
                      </c:pt>
                      <c:pt idx="2858">
                        <c:v>4276842868.0555553</c:v>
                      </c:pt>
                      <c:pt idx="2859">
                        <c:v>4276842871.5277777</c:v>
                      </c:pt>
                      <c:pt idx="2860">
                        <c:v>4276842875</c:v>
                      </c:pt>
                      <c:pt idx="2861">
                        <c:v>4276842878.4722223</c:v>
                      </c:pt>
                      <c:pt idx="2862">
                        <c:v>4276842880.7870369</c:v>
                      </c:pt>
                      <c:pt idx="2863">
                        <c:v>4276842884.2592592</c:v>
                      </c:pt>
                      <c:pt idx="2864">
                        <c:v>4276842887.7314816</c:v>
                      </c:pt>
                      <c:pt idx="2865">
                        <c:v>4276842891.2037039</c:v>
                      </c:pt>
                      <c:pt idx="2866">
                        <c:v>4276842893.5185184</c:v>
                      </c:pt>
                      <c:pt idx="2867">
                        <c:v>4276842896.9907408</c:v>
                      </c:pt>
                      <c:pt idx="2868">
                        <c:v>4276842900.4629631</c:v>
                      </c:pt>
                      <c:pt idx="2869">
                        <c:v>4276842903.9351854</c:v>
                      </c:pt>
                      <c:pt idx="2870">
                        <c:v>4276842907.4074078</c:v>
                      </c:pt>
                      <c:pt idx="2871">
                        <c:v>4276842909.7222223</c:v>
                      </c:pt>
                      <c:pt idx="2872">
                        <c:v>4276842913.1944447</c:v>
                      </c:pt>
                      <c:pt idx="2873">
                        <c:v>4276842916.666667</c:v>
                      </c:pt>
                      <c:pt idx="2874">
                        <c:v>4276842920.1388893</c:v>
                      </c:pt>
                      <c:pt idx="2875">
                        <c:v>4276842922.4537039</c:v>
                      </c:pt>
                      <c:pt idx="2876">
                        <c:v>4276842925.9259262</c:v>
                      </c:pt>
                      <c:pt idx="2877">
                        <c:v>4276842929.3981485</c:v>
                      </c:pt>
                      <c:pt idx="2878">
                        <c:v>4276842932.8703709</c:v>
                      </c:pt>
                      <c:pt idx="2879">
                        <c:v>4276842936.3425922</c:v>
                      </c:pt>
                      <c:pt idx="2880">
                        <c:v>4276842938.6574078</c:v>
                      </c:pt>
                      <c:pt idx="2881">
                        <c:v>4276842942.1296301</c:v>
                      </c:pt>
                      <c:pt idx="2882">
                        <c:v>4276842945.6018515</c:v>
                      </c:pt>
                      <c:pt idx="2883">
                        <c:v>4276842949.0740738</c:v>
                      </c:pt>
                      <c:pt idx="2884">
                        <c:v>4276842951.3888893</c:v>
                      </c:pt>
                      <c:pt idx="2885">
                        <c:v>4276842954.8611107</c:v>
                      </c:pt>
                      <c:pt idx="2886">
                        <c:v>4276842958.333333</c:v>
                      </c:pt>
                      <c:pt idx="2887">
                        <c:v>4276842961.8055553</c:v>
                      </c:pt>
                      <c:pt idx="2888">
                        <c:v>4276842964.1203699</c:v>
                      </c:pt>
                      <c:pt idx="2889">
                        <c:v>4276842967.5925922</c:v>
                      </c:pt>
                      <c:pt idx="2890">
                        <c:v>4276842971.0648146</c:v>
                      </c:pt>
                      <c:pt idx="2891">
                        <c:v>4276842974.5370369</c:v>
                      </c:pt>
                      <c:pt idx="2892">
                        <c:v>4276842978.0092592</c:v>
                      </c:pt>
                      <c:pt idx="2893">
                        <c:v>4276842980.3240738</c:v>
                      </c:pt>
                      <c:pt idx="2894">
                        <c:v>4276842983.7962961</c:v>
                      </c:pt>
                      <c:pt idx="2895">
                        <c:v>4276842987.2685184</c:v>
                      </c:pt>
                      <c:pt idx="2896">
                        <c:v>4276842990.7407408</c:v>
                      </c:pt>
                      <c:pt idx="2897">
                        <c:v>4276842993.0555553</c:v>
                      </c:pt>
                      <c:pt idx="2898">
                        <c:v>4276842996.5277777</c:v>
                      </c:pt>
                      <c:pt idx="2899">
                        <c:v>4276843000</c:v>
                      </c:pt>
                      <c:pt idx="2900">
                        <c:v>4276843003.4722223</c:v>
                      </c:pt>
                      <c:pt idx="2901">
                        <c:v>4276843005.7870369</c:v>
                      </c:pt>
                      <c:pt idx="2902">
                        <c:v>4276843009.2592592</c:v>
                      </c:pt>
                      <c:pt idx="2903">
                        <c:v>4276843012.7314816</c:v>
                      </c:pt>
                      <c:pt idx="2904">
                        <c:v>4276843016.2037039</c:v>
                      </c:pt>
                      <c:pt idx="2905">
                        <c:v>4276843019.6759262</c:v>
                      </c:pt>
                      <c:pt idx="2906">
                        <c:v>4276843021.9907408</c:v>
                      </c:pt>
                      <c:pt idx="2907">
                        <c:v>4276843025.4629631</c:v>
                      </c:pt>
                      <c:pt idx="2908">
                        <c:v>4276843028.9351854</c:v>
                      </c:pt>
                      <c:pt idx="2909">
                        <c:v>4276843032.4074078</c:v>
                      </c:pt>
                      <c:pt idx="2910">
                        <c:v>4276843034.7222223</c:v>
                      </c:pt>
                      <c:pt idx="2911">
                        <c:v>4276843038.1944447</c:v>
                      </c:pt>
                      <c:pt idx="2912">
                        <c:v>4276843041.666667</c:v>
                      </c:pt>
                      <c:pt idx="2913">
                        <c:v>4276843045.1388884</c:v>
                      </c:pt>
                      <c:pt idx="2914">
                        <c:v>4276843047.4537039</c:v>
                      </c:pt>
                      <c:pt idx="2915">
                        <c:v>4276843050.9259262</c:v>
                      </c:pt>
                      <c:pt idx="2916">
                        <c:v>4276843054.3981476</c:v>
                      </c:pt>
                      <c:pt idx="2917">
                        <c:v>4276843057.8703699</c:v>
                      </c:pt>
                      <c:pt idx="2918">
                        <c:v>4276843061.3425922</c:v>
                      </c:pt>
                      <c:pt idx="2919">
                        <c:v>4276843063.6574078</c:v>
                      </c:pt>
                      <c:pt idx="2920">
                        <c:v>4276843067.1296291</c:v>
                      </c:pt>
                      <c:pt idx="2921">
                        <c:v>4276843070.6018515</c:v>
                      </c:pt>
                      <c:pt idx="2922">
                        <c:v>4276843074.0740738</c:v>
                      </c:pt>
                      <c:pt idx="2923">
                        <c:v>4276843076.3888884</c:v>
                      </c:pt>
                      <c:pt idx="2924">
                        <c:v>4276843079.8611107</c:v>
                      </c:pt>
                      <c:pt idx="2925">
                        <c:v>4276843083.333333</c:v>
                      </c:pt>
                      <c:pt idx="2926">
                        <c:v>4276843086.8055553</c:v>
                      </c:pt>
                      <c:pt idx="2927">
                        <c:v>4276843090.2777777</c:v>
                      </c:pt>
                      <c:pt idx="2928">
                        <c:v>4276843092.5925922</c:v>
                      </c:pt>
                      <c:pt idx="2929">
                        <c:v>4276843096.0648146</c:v>
                      </c:pt>
                      <c:pt idx="2930">
                        <c:v>4276843099.5370369</c:v>
                      </c:pt>
                      <c:pt idx="2931">
                        <c:v>4276843103.0092592</c:v>
                      </c:pt>
                      <c:pt idx="2932">
                        <c:v>4276843105.3240738</c:v>
                      </c:pt>
                      <c:pt idx="2933">
                        <c:v>4276843108.7962961</c:v>
                      </c:pt>
                      <c:pt idx="2934">
                        <c:v>4276843112.2685184</c:v>
                      </c:pt>
                      <c:pt idx="2935">
                        <c:v>4276843115.7407408</c:v>
                      </c:pt>
                      <c:pt idx="2936">
                        <c:v>4276843119.2129631</c:v>
                      </c:pt>
                      <c:pt idx="2937">
                        <c:v>4276843121.5277777</c:v>
                      </c:pt>
                      <c:pt idx="2938">
                        <c:v>4276843125</c:v>
                      </c:pt>
                      <c:pt idx="2939">
                        <c:v>4276843128.4722223</c:v>
                      </c:pt>
                      <c:pt idx="2940">
                        <c:v>4276843131.9444447</c:v>
                      </c:pt>
                      <c:pt idx="2941">
                        <c:v>4276843134.2592592</c:v>
                      </c:pt>
                      <c:pt idx="2942">
                        <c:v>4276843137.7314816</c:v>
                      </c:pt>
                      <c:pt idx="2943">
                        <c:v>4276843141.2037039</c:v>
                      </c:pt>
                      <c:pt idx="2944">
                        <c:v>4276843144.6759257</c:v>
                      </c:pt>
                      <c:pt idx="2945">
                        <c:v>4276843146.9907408</c:v>
                      </c:pt>
                      <c:pt idx="2946">
                        <c:v>4276843150.4629631</c:v>
                      </c:pt>
                      <c:pt idx="2947">
                        <c:v>4276843153.9351854</c:v>
                      </c:pt>
                      <c:pt idx="2948">
                        <c:v>4276843157.4074073</c:v>
                      </c:pt>
                      <c:pt idx="2949">
                        <c:v>4276843160.8796296</c:v>
                      </c:pt>
                      <c:pt idx="2950">
                        <c:v>4276843163.1944447</c:v>
                      </c:pt>
                      <c:pt idx="2951">
                        <c:v>4276843166.6666665</c:v>
                      </c:pt>
                      <c:pt idx="2952">
                        <c:v>4276843170.1388888</c:v>
                      </c:pt>
                      <c:pt idx="2953">
                        <c:v>4276843173.6111112</c:v>
                      </c:pt>
                      <c:pt idx="2954">
                        <c:v>4276843175.9259257</c:v>
                      </c:pt>
                      <c:pt idx="2955">
                        <c:v>4276843179.3981481</c:v>
                      </c:pt>
                      <c:pt idx="2956">
                        <c:v>4276843182.8703704</c:v>
                      </c:pt>
                      <c:pt idx="2957">
                        <c:v>4276843186.3425927</c:v>
                      </c:pt>
                      <c:pt idx="2958">
                        <c:v>4276843188.6574073</c:v>
                      </c:pt>
                      <c:pt idx="2959">
                        <c:v>4276843192.1296296</c:v>
                      </c:pt>
                      <c:pt idx="2960">
                        <c:v>4276843195.6018519</c:v>
                      </c:pt>
                      <c:pt idx="2961">
                        <c:v>4276843199.0740743</c:v>
                      </c:pt>
                      <c:pt idx="2962">
                        <c:v>4276843202.5462966</c:v>
                      </c:pt>
                      <c:pt idx="2963">
                        <c:v>4276843204.8611112</c:v>
                      </c:pt>
                      <c:pt idx="2964">
                        <c:v>4276843208.3333335</c:v>
                      </c:pt>
                      <c:pt idx="2965">
                        <c:v>4276843211.8055558</c:v>
                      </c:pt>
                      <c:pt idx="2966">
                        <c:v>4276843215.2777781</c:v>
                      </c:pt>
                      <c:pt idx="2967">
                        <c:v>4276843217.5925927</c:v>
                      </c:pt>
                      <c:pt idx="2968">
                        <c:v>4276843221.064815</c:v>
                      </c:pt>
                      <c:pt idx="2969">
                        <c:v>4276843224.5370374</c:v>
                      </c:pt>
                      <c:pt idx="2970">
                        <c:v>4276843228.0092597</c:v>
                      </c:pt>
                      <c:pt idx="2971">
                        <c:v>4276843231.4814816</c:v>
                      </c:pt>
                      <c:pt idx="2972">
                        <c:v>4276843233.7962966</c:v>
                      </c:pt>
                      <c:pt idx="2973">
                        <c:v>4276843237.2685189</c:v>
                      </c:pt>
                      <c:pt idx="2974">
                        <c:v>4276843240.7407413</c:v>
                      </c:pt>
                      <c:pt idx="2975">
                        <c:v>4276843244.2129626</c:v>
                      </c:pt>
                      <c:pt idx="2976">
                        <c:v>4276843246.5277781</c:v>
                      </c:pt>
                      <c:pt idx="2977">
                        <c:v>4276843250.0000005</c:v>
                      </c:pt>
                      <c:pt idx="2978">
                        <c:v>4276843253.4722228</c:v>
                      </c:pt>
                      <c:pt idx="2979">
                        <c:v>4276843256.9444442</c:v>
                      </c:pt>
                      <c:pt idx="2980">
                        <c:v>4276843259.2592597</c:v>
                      </c:pt>
                      <c:pt idx="2981">
                        <c:v>4276843262.731482</c:v>
                      </c:pt>
                      <c:pt idx="2982">
                        <c:v>4276843266.2037034</c:v>
                      </c:pt>
                      <c:pt idx="2983">
                        <c:v>4276843269.6759257</c:v>
                      </c:pt>
                      <c:pt idx="2984">
                        <c:v>4276843273.1481481</c:v>
                      </c:pt>
                      <c:pt idx="2985">
                        <c:v>4276843275.4629626</c:v>
                      </c:pt>
                      <c:pt idx="2986">
                        <c:v>4276843278.935185</c:v>
                      </c:pt>
                      <c:pt idx="2987">
                        <c:v>4276843282.4074073</c:v>
                      </c:pt>
                      <c:pt idx="2988">
                        <c:v>4276843285.8796296</c:v>
                      </c:pt>
                      <c:pt idx="2989">
                        <c:v>4276843288.1944442</c:v>
                      </c:pt>
                      <c:pt idx="2990">
                        <c:v>4276843291.6666665</c:v>
                      </c:pt>
                      <c:pt idx="2991">
                        <c:v>4276843295.1388888</c:v>
                      </c:pt>
                      <c:pt idx="2992">
                        <c:v>4276843298.6111112</c:v>
                      </c:pt>
                      <c:pt idx="2993">
                        <c:v>4276843302.0833335</c:v>
                      </c:pt>
                      <c:pt idx="2994">
                        <c:v>4276843304.3981481</c:v>
                      </c:pt>
                      <c:pt idx="2995">
                        <c:v>4276843309.0277781</c:v>
                      </c:pt>
                      <c:pt idx="2996">
                        <c:v>4276843312.5000005</c:v>
                      </c:pt>
                      <c:pt idx="2997">
                        <c:v>4276843314.814815</c:v>
                      </c:pt>
                      <c:pt idx="2998">
                        <c:v>4276843318.2870374</c:v>
                      </c:pt>
                      <c:pt idx="2999">
                        <c:v>4276843321.7592597</c:v>
                      </c:pt>
                      <c:pt idx="3000">
                        <c:v>4276843325.2314811</c:v>
                      </c:pt>
                      <c:pt idx="3001">
                        <c:v>4276843328.7037034</c:v>
                      </c:pt>
                      <c:pt idx="3002">
                        <c:v>4276843331.0185189</c:v>
                      </c:pt>
                      <c:pt idx="3003">
                        <c:v>4276843334.4907403</c:v>
                      </c:pt>
                      <c:pt idx="3004">
                        <c:v>4276843337.9629626</c:v>
                      </c:pt>
                      <c:pt idx="3005">
                        <c:v>4276843341.435185</c:v>
                      </c:pt>
                      <c:pt idx="3006">
                        <c:v>4276843343.7500005</c:v>
                      </c:pt>
                      <c:pt idx="3007">
                        <c:v>4276843347.2222219</c:v>
                      </c:pt>
                      <c:pt idx="3008">
                        <c:v>4276843350.6944442</c:v>
                      </c:pt>
                      <c:pt idx="3009">
                        <c:v>4276843354.1666665</c:v>
                      </c:pt>
                      <c:pt idx="3010">
                        <c:v>4276843356.4814811</c:v>
                      </c:pt>
                      <c:pt idx="3011">
                        <c:v>4276843359.9537034</c:v>
                      </c:pt>
                      <c:pt idx="3012">
                        <c:v>4276843363.4259257</c:v>
                      </c:pt>
                      <c:pt idx="3013">
                        <c:v>4276843366.8981481</c:v>
                      </c:pt>
                      <c:pt idx="3014">
                        <c:v>4276843370.3703704</c:v>
                      </c:pt>
                      <c:pt idx="3015">
                        <c:v>4276843372.685185</c:v>
                      </c:pt>
                      <c:pt idx="3016">
                        <c:v>4276843376.1574073</c:v>
                      </c:pt>
                      <c:pt idx="3017">
                        <c:v>4276843379.6296296</c:v>
                      </c:pt>
                      <c:pt idx="3018">
                        <c:v>4276843383.1018519</c:v>
                      </c:pt>
                      <c:pt idx="3019">
                        <c:v>4276843385.4166665</c:v>
                      </c:pt>
                      <c:pt idx="3020">
                        <c:v>4276843388.8888888</c:v>
                      </c:pt>
                      <c:pt idx="3021">
                        <c:v>4276843392.3611112</c:v>
                      </c:pt>
                      <c:pt idx="3022">
                        <c:v>4276843395.8333335</c:v>
                      </c:pt>
                      <c:pt idx="3023">
                        <c:v>4276843398.1481481</c:v>
                      </c:pt>
                      <c:pt idx="3024">
                        <c:v>4276843401.6203704</c:v>
                      </c:pt>
                      <c:pt idx="3025">
                        <c:v>4276843405.0925927</c:v>
                      </c:pt>
                      <c:pt idx="3026">
                        <c:v>4276843408.564815</c:v>
                      </c:pt>
                      <c:pt idx="3027">
                        <c:v>4276843412.0370374</c:v>
                      </c:pt>
                      <c:pt idx="3028">
                        <c:v>4276843414.3518519</c:v>
                      </c:pt>
                      <c:pt idx="3029">
                        <c:v>4276843417.8240743</c:v>
                      </c:pt>
                      <c:pt idx="3030">
                        <c:v>4276843421.2962966</c:v>
                      </c:pt>
                      <c:pt idx="3031">
                        <c:v>4276843424.768518</c:v>
                      </c:pt>
                      <c:pt idx="3032">
                        <c:v>4276843427.0833335</c:v>
                      </c:pt>
                      <c:pt idx="3033">
                        <c:v>4276843430.5555558</c:v>
                      </c:pt>
                      <c:pt idx="3034">
                        <c:v>4276843434.0277781</c:v>
                      </c:pt>
                      <c:pt idx="3035">
                        <c:v>4276843437.4999995</c:v>
                      </c:pt>
                      <c:pt idx="3036">
                        <c:v>4276843439.814815</c:v>
                      </c:pt>
                      <c:pt idx="3037">
                        <c:v>4276843443.2870374</c:v>
                      </c:pt>
                      <c:pt idx="3038">
                        <c:v>4276843446.7592587</c:v>
                      </c:pt>
                      <c:pt idx="3039">
                        <c:v>4276843450.2314811</c:v>
                      </c:pt>
                      <c:pt idx="3040">
                        <c:v>4276843453.7037034</c:v>
                      </c:pt>
                      <c:pt idx="3041">
                        <c:v>4276843456.018518</c:v>
                      </c:pt>
                      <c:pt idx="3042">
                        <c:v>4276843459.4907403</c:v>
                      </c:pt>
                      <c:pt idx="3043">
                        <c:v>4276843462.9629626</c:v>
                      </c:pt>
                      <c:pt idx="3044">
                        <c:v>4276843466.435185</c:v>
                      </c:pt>
                      <c:pt idx="3045">
                        <c:v>4276843468.7499995</c:v>
                      </c:pt>
                      <c:pt idx="3046">
                        <c:v>4276843472.2222219</c:v>
                      </c:pt>
                      <c:pt idx="3047">
                        <c:v>4276843475.6944442</c:v>
                      </c:pt>
                      <c:pt idx="3048">
                        <c:v>4276843479.1666665</c:v>
                      </c:pt>
                      <c:pt idx="3049">
                        <c:v>4276843482.6388888</c:v>
                      </c:pt>
                      <c:pt idx="3050">
                        <c:v>4276843484.9537034</c:v>
                      </c:pt>
                      <c:pt idx="3051">
                        <c:v>4276843488.4259257</c:v>
                      </c:pt>
                      <c:pt idx="3052">
                        <c:v>4276843491.8981481</c:v>
                      </c:pt>
                      <c:pt idx="3053">
                        <c:v>4276843495.3703704</c:v>
                      </c:pt>
                      <c:pt idx="3054">
                        <c:v>4276843497.685185</c:v>
                      </c:pt>
                      <c:pt idx="3055">
                        <c:v>4276843501.1574073</c:v>
                      </c:pt>
                      <c:pt idx="3056">
                        <c:v>4276843504.6296296</c:v>
                      </c:pt>
                      <c:pt idx="3057">
                        <c:v>4276843508.1018519</c:v>
                      </c:pt>
                      <c:pt idx="3058">
                        <c:v>4276843510.4166665</c:v>
                      </c:pt>
                      <c:pt idx="3059">
                        <c:v>4276843513.8888888</c:v>
                      </c:pt>
                      <c:pt idx="3060">
                        <c:v>4276843517.3611112</c:v>
                      </c:pt>
                      <c:pt idx="3061">
                        <c:v>4276843520.8333335</c:v>
                      </c:pt>
                      <c:pt idx="3062">
                        <c:v>4276843524.3055558</c:v>
                      </c:pt>
                      <c:pt idx="3063">
                        <c:v>4276843526.6203704</c:v>
                      </c:pt>
                      <c:pt idx="3064">
                        <c:v>4276843530.0925927</c:v>
                      </c:pt>
                      <c:pt idx="3065">
                        <c:v>4276843533.564815</c:v>
                      </c:pt>
                      <c:pt idx="3066">
                        <c:v>4276843537.0370369</c:v>
                      </c:pt>
                      <c:pt idx="3067">
                        <c:v>4276843539.3518519</c:v>
                      </c:pt>
                      <c:pt idx="3068">
                        <c:v>4276843542.8240743</c:v>
                      </c:pt>
                      <c:pt idx="3069">
                        <c:v>4276843546.2962961</c:v>
                      </c:pt>
                      <c:pt idx="3070">
                        <c:v>4276843549.7685184</c:v>
                      </c:pt>
                      <c:pt idx="3071">
                        <c:v>4276843552.0833335</c:v>
                      </c:pt>
                      <c:pt idx="3072">
                        <c:v>4276843555.5555553</c:v>
                      </c:pt>
                      <c:pt idx="3073">
                        <c:v>4276843559.0277777</c:v>
                      </c:pt>
                      <c:pt idx="3074">
                        <c:v>4276843562.5</c:v>
                      </c:pt>
                      <c:pt idx="3075">
                        <c:v>4276843565.9722223</c:v>
                      </c:pt>
                      <c:pt idx="3076">
                        <c:v>4276843568.2870369</c:v>
                      </c:pt>
                      <c:pt idx="3077">
                        <c:v>4276843571.7592592</c:v>
                      </c:pt>
                      <c:pt idx="3078">
                        <c:v>4276843575.2314816</c:v>
                      </c:pt>
                      <c:pt idx="3079">
                        <c:v>4276843578.7037039</c:v>
                      </c:pt>
                      <c:pt idx="3080">
                        <c:v>4276843581.0185184</c:v>
                      </c:pt>
                      <c:pt idx="3081">
                        <c:v>4276843584.4907408</c:v>
                      </c:pt>
                      <c:pt idx="3082">
                        <c:v>4276843587.9629631</c:v>
                      </c:pt>
                      <c:pt idx="3083">
                        <c:v>4276843591.4351854</c:v>
                      </c:pt>
                      <c:pt idx="3084">
                        <c:v>4276843594.9074078</c:v>
                      </c:pt>
                      <c:pt idx="3085">
                        <c:v>4276843597.2222223</c:v>
                      </c:pt>
                      <c:pt idx="3086">
                        <c:v>4276843600.6944447</c:v>
                      </c:pt>
                      <c:pt idx="3087">
                        <c:v>4276843604.166667</c:v>
                      </c:pt>
                      <c:pt idx="3088">
                        <c:v>4276843607.6388893</c:v>
                      </c:pt>
                      <c:pt idx="3089">
                        <c:v>4276843609.9537039</c:v>
                      </c:pt>
                      <c:pt idx="3090">
                        <c:v>4276843613.4259262</c:v>
                      </c:pt>
                      <c:pt idx="3091">
                        <c:v>4276843616.8981485</c:v>
                      </c:pt>
                      <c:pt idx="3092">
                        <c:v>4276843620.3703709</c:v>
                      </c:pt>
                      <c:pt idx="3093">
                        <c:v>4276843623.8425927</c:v>
                      </c:pt>
                      <c:pt idx="3094">
                        <c:v>4276843627.3148146</c:v>
                      </c:pt>
                      <c:pt idx="3095">
                        <c:v>4276843630.7870369</c:v>
                      </c:pt>
                      <c:pt idx="3096">
                        <c:v>4276843634.2592592</c:v>
                      </c:pt>
                      <c:pt idx="3097">
                        <c:v>4276843636.5740738</c:v>
                      </c:pt>
                      <c:pt idx="3098">
                        <c:v>4276843640.0462961</c:v>
                      </c:pt>
                      <c:pt idx="3099">
                        <c:v>4276843643.5185184</c:v>
                      </c:pt>
                      <c:pt idx="3100">
                        <c:v>4276843646.9907408</c:v>
                      </c:pt>
                      <c:pt idx="3101">
                        <c:v>4276843649.3055553</c:v>
                      </c:pt>
                      <c:pt idx="3102">
                        <c:v>4276843652.7777777</c:v>
                      </c:pt>
                      <c:pt idx="3103">
                        <c:v>4276843656.25</c:v>
                      </c:pt>
                      <c:pt idx="3104">
                        <c:v>4276843659.7222223</c:v>
                      </c:pt>
                      <c:pt idx="3105">
                        <c:v>4276843663.1944447</c:v>
                      </c:pt>
                      <c:pt idx="3106">
                        <c:v>4276843665.5092592</c:v>
                      </c:pt>
                      <c:pt idx="3107">
                        <c:v>4276843668.9814816</c:v>
                      </c:pt>
                      <c:pt idx="3108">
                        <c:v>4276843672.4537039</c:v>
                      </c:pt>
                      <c:pt idx="3109">
                        <c:v>4276843675.9259262</c:v>
                      </c:pt>
                      <c:pt idx="3110">
                        <c:v>4276843678.2407408</c:v>
                      </c:pt>
                      <c:pt idx="3111">
                        <c:v>4276843681.7129631</c:v>
                      </c:pt>
                      <c:pt idx="3112">
                        <c:v>4276843685.1851854</c:v>
                      </c:pt>
                      <c:pt idx="3113">
                        <c:v>4276843688.6574078</c:v>
                      </c:pt>
                      <c:pt idx="3114">
                        <c:v>4276843692.1296301</c:v>
                      </c:pt>
                      <c:pt idx="3115">
                        <c:v>4276843694.4444447</c:v>
                      </c:pt>
                      <c:pt idx="3116">
                        <c:v>4276843697.916667</c:v>
                      </c:pt>
                      <c:pt idx="3117">
                        <c:v>4276843701.3888893</c:v>
                      </c:pt>
                      <c:pt idx="3118">
                        <c:v>4276843704.8611116</c:v>
                      </c:pt>
                      <c:pt idx="3119">
                        <c:v>4276843707.1759262</c:v>
                      </c:pt>
                      <c:pt idx="3120">
                        <c:v>4276843710.6481485</c:v>
                      </c:pt>
                      <c:pt idx="3121">
                        <c:v>4276843714.1203709</c:v>
                      </c:pt>
                      <c:pt idx="3122">
                        <c:v>4276843717.5925922</c:v>
                      </c:pt>
                      <c:pt idx="3123">
                        <c:v>4276843719.9074078</c:v>
                      </c:pt>
                      <c:pt idx="3124">
                        <c:v>4276843723.3796301</c:v>
                      </c:pt>
                      <c:pt idx="3125">
                        <c:v>4276843726.8518515</c:v>
                      </c:pt>
                      <c:pt idx="3126">
                        <c:v>4276843730.3240738</c:v>
                      </c:pt>
                      <c:pt idx="3127">
                        <c:v>4276843733.7962961</c:v>
                      </c:pt>
                      <c:pt idx="3128">
                        <c:v>4276843736.1111107</c:v>
                      </c:pt>
                      <c:pt idx="3129">
                        <c:v>4276843739.583333</c:v>
                      </c:pt>
                      <c:pt idx="3130">
                        <c:v>4276843743.0555553</c:v>
                      </c:pt>
                      <c:pt idx="3131">
                        <c:v>4276843746.5277777</c:v>
                      </c:pt>
                      <c:pt idx="3132">
                        <c:v>4276843748.8425922</c:v>
                      </c:pt>
                      <c:pt idx="3133">
                        <c:v>4276843752.3148146</c:v>
                      </c:pt>
                      <c:pt idx="3134">
                        <c:v>4276843755.7870369</c:v>
                      </c:pt>
                      <c:pt idx="3135">
                        <c:v>4276843759.2592592</c:v>
                      </c:pt>
                      <c:pt idx="3136">
                        <c:v>4276843762.7314816</c:v>
                      </c:pt>
                      <c:pt idx="3137">
                        <c:v>4276843766.2037039</c:v>
                      </c:pt>
                      <c:pt idx="3138">
                        <c:v>4276843769.6759262</c:v>
                      </c:pt>
                      <c:pt idx="3139">
                        <c:v>4276843773.1481485</c:v>
                      </c:pt>
                      <c:pt idx="3140">
                        <c:v>4276843775.4629631</c:v>
                      </c:pt>
                      <c:pt idx="3141">
                        <c:v>4276843778.9351854</c:v>
                      </c:pt>
                      <c:pt idx="3142">
                        <c:v>4276843782.4074078</c:v>
                      </c:pt>
                      <c:pt idx="3143">
                        <c:v>4276843785.8796291</c:v>
                      </c:pt>
                      <c:pt idx="3144">
                        <c:v>4276843788.1944447</c:v>
                      </c:pt>
                      <c:pt idx="3145">
                        <c:v>4276843791.666667</c:v>
                      </c:pt>
                      <c:pt idx="3146">
                        <c:v>4276843795.1388884</c:v>
                      </c:pt>
                      <c:pt idx="3147">
                        <c:v>4276843798.6111107</c:v>
                      </c:pt>
                      <c:pt idx="3148">
                        <c:v>4276843802.083333</c:v>
                      </c:pt>
                      <c:pt idx="3149">
                        <c:v>4276843804.3981485</c:v>
                      </c:pt>
                      <c:pt idx="3150">
                        <c:v>4276843807.8703699</c:v>
                      </c:pt>
                      <c:pt idx="3151">
                        <c:v>4276843811.3425922</c:v>
                      </c:pt>
                      <c:pt idx="3152">
                        <c:v>4276843814.8148146</c:v>
                      </c:pt>
                      <c:pt idx="3153">
                        <c:v>4276843817.1296291</c:v>
                      </c:pt>
                      <c:pt idx="3154">
                        <c:v>4276843820.6018515</c:v>
                      </c:pt>
                      <c:pt idx="3155">
                        <c:v>4276843824.0740738</c:v>
                      </c:pt>
                      <c:pt idx="3156">
                        <c:v>4276843827.5462961</c:v>
                      </c:pt>
                      <c:pt idx="3157">
                        <c:v>4276843831.0185184</c:v>
                      </c:pt>
                      <c:pt idx="3158">
                        <c:v>4276843833.333333</c:v>
                      </c:pt>
                      <c:pt idx="3159">
                        <c:v>4276843836.8055553</c:v>
                      </c:pt>
                      <c:pt idx="3160">
                        <c:v>4276843840.2777777</c:v>
                      </c:pt>
                      <c:pt idx="3161">
                        <c:v>4276843843.75</c:v>
                      </c:pt>
                      <c:pt idx="3162">
                        <c:v>4276843846.0648146</c:v>
                      </c:pt>
                      <c:pt idx="3163">
                        <c:v>4276843849.5370369</c:v>
                      </c:pt>
                      <c:pt idx="3164">
                        <c:v>4276843853.0092592</c:v>
                      </c:pt>
                      <c:pt idx="3165">
                        <c:v>4276843856.4814816</c:v>
                      </c:pt>
                      <c:pt idx="3166">
                        <c:v>4276843858.7962961</c:v>
                      </c:pt>
                      <c:pt idx="3167">
                        <c:v>4276843862.2685184</c:v>
                      </c:pt>
                      <c:pt idx="3168">
                        <c:v>4276843865.7407408</c:v>
                      </c:pt>
                      <c:pt idx="3169">
                        <c:v>4276843869.2129631</c:v>
                      </c:pt>
                      <c:pt idx="3170">
                        <c:v>4276843872.6851854</c:v>
                      </c:pt>
                      <c:pt idx="3171">
                        <c:v>4276843875</c:v>
                      </c:pt>
                      <c:pt idx="3172">
                        <c:v>4276843878.4722223</c:v>
                      </c:pt>
                      <c:pt idx="3173">
                        <c:v>4276843881.9444447</c:v>
                      </c:pt>
                      <c:pt idx="3174">
                        <c:v>4276843885.4166665</c:v>
                      </c:pt>
                      <c:pt idx="3175">
                        <c:v>4276843887.7314816</c:v>
                      </c:pt>
                      <c:pt idx="3176">
                        <c:v>4276843891.2037039</c:v>
                      </c:pt>
                      <c:pt idx="3177">
                        <c:v>4276843894.6759262</c:v>
                      </c:pt>
                      <c:pt idx="3178">
                        <c:v>4276843898.1481481</c:v>
                      </c:pt>
                      <c:pt idx="3179">
                        <c:v>4276843900.4629631</c:v>
                      </c:pt>
                      <c:pt idx="3180">
                        <c:v>4276843903.9351854</c:v>
                      </c:pt>
                      <c:pt idx="3181">
                        <c:v>4276843907.4074073</c:v>
                      </c:pt>
                      <c:pt idx="3182">
                        <c:v>4276843910.8796296</c:v>
                      </c:pt>
                      <c:pt idx="3183">
                        <c:v>4276843914.3518519</c:v>
                      </c:pt>
                      <c:pt idx="3184">
                        <c:v>4276843916.6666665</c:v>
                      </c:pt>
                      <c:pt idx="3185">
                        <c:v>4276843920.1388888</c:v>
                      </c:pt>
                      <c:pt idx="3186">
                        <c:v>4276843923.6111112</c:v>
                      </c:pt>
                      <c:pt idx="3187">
                        <c:v>4276843927.0833335</c:v>
                      </c:pt>
                      <c:pt idx="3188">
                        <c:v>4276843929.3981481</c:v>
                      </c:pt>
                      <c:pt idx="3189">
                        <c:v>4276843932.8703704</c:v>
                      </c:pt>
                      <c:pt idx="3190">
                        <c:v>4276843936.3425927</c:v>
                      </c:pt>
                      <c:pt idx="3191">
                        <c:v>4276843939.8148146</c:v>
                      </c:pt>
                      <c:pt idx="3192">
                        <c:v>4276843942.1296296</c:v>
                      </c:pt>
                      <c:pt idx="3193">
                        <c:v>4276843945.6018519</c:v>
                      </c:pt>
                      <c:pt idx="3194">
                        <c:v>4276843949.0740743</c:v>
                      </c:pt>
                      <c:pt idx="3195">
                        <c:v>4276843952.5462961</c:v>
                      </c:pt>
                      <c:pt idx="3196">
                        <c:v>4276843956.0185184</c:v>
                      </c:pt>
                      <c:pt idx="3197">
                        <c:v>4276843958.3333335</c:v>
                      </c:pt>
                      <c:pt idx="3198">
                        <c:v>4276843961.8055558</c:v>
                      </c:pt>
                      <c:pt idx="3199">
                        <c:v>4276843965.2777777</c:v>
                      </c:pt>
                      <c:pt idx="3200">
                        <c:v>4276843968.75</c:v>
                      </c:pt>
                      <c:pt idx="3201">
                        <c:v>4276843971.064815</c:v>
                      </c:pt>
                      <c:pt idx="3202">
                        <c:v>4276843974.5370374</c:v>
                      </c:pt>
                      <c:pt idx="3203">
                        <c:v>4276843978.0092592</c:v>
                      </c:pt>
                      <c:pt idx="3204">
                        <c:v>4276843981.4814816</c:v>
                      </c:pt>
                      <c:pt idx="3205">
                        <c:v>4276843984.9537039</c:v>
                      </c:pt>
                      <c:pt idx="3206">
                        <c:v>4276843987.2685184</c:v>
                      </c:pt>
                      <c:pt idx="3207">
                        <c:v>4276843990.7407408</c:v>
                      </c:pt>
                      <c:pt idx="3208">
                        <c:v>4276843994.2129631</c:v>
                      </c:pt>
                      <c:pt idx="3209">
                        <c:v>4276843997.685185</c:v>
                      </c:pt>
                      <c:pt idx="3210">
                        <c:v>4276844000</c:v>
                      </c:pt>
                      <c:pt idx="3211">
                        <c:v>4276844003.4722223</c:v>
                      </c:pt>
                      <c:pt idx="3212">
                        <c:v>4276844006.9444442</c:v>
                      </c:pt>
                      <c:pt idx="3213">
                        <c:v>4276844010.4166665</c:v>
                      </c:pt>
                      <c:pt idx="3214">
                        <c:v>4276844012.7314816</c:v>
                      </c:pt>
                      <c:pt idx="3215">
                        <c:v>4276844016.2037034</c:v>
                      </c:pt>
                      <c:pt idx="3216">
                        <c:v>4276844019.6759257</c:v>
                      </c:pt>
                      <c:pt idx="3217">
                        <c:v>4276844023.1481481</c:v>
                      </c:pt>
                      <c:pt idx="3218">
                        <c:v>4276844026.6203704</c:v>
                      </c:pt>
                      <c:pt idx="3219">
                        <c:v>4276844028.935185</c:v>
                      </c:pt>
                      <c:pt idx="3220">
                        <c:v>4276844032.4074073</c:v>
                      </c:pt>
                      <c:pt idx="3221">
                        <c:v>4276844035.8796296</c:v>
                      </c:pt>
                      <c:pt idx="3222">
                        <c:v>4276844039.3518519</c:v>
                      </c:pt>
                      <c:pt idx="3223">
                        <c:v>4276844041.6666665</c:v>
                      </c:pt>
                      <c:pt idx="3224">
                        <c:v>4276844045.1388888</c:v>
                      </c:pt>
                      <c:pt idx="3225">
                        <c:v>4276844048.6111112</c:v>
                      </c:pt>
                      <c:pt idx="3226">
                        <c:v>4276844052.0833335</c:v>
                      </c:pt>
                      <c:pt idx="3227">
                        <c:v>4276844055.5555558</c:v>
                      </c:pt>
                      <c:pt idx="3228">
                        <c:v>4276844057.8703704</c:v>
                      </c:pt>
                      <c:pt idx="3229">
                        <c:v>4276844061.3425927</c:v>
                      </c:pt>
                      <c:pt idx="3230">
                        <c:v>4276844064.814815</c:v>
                      </c:pt>
                      <c:pt idx="3231">
                        <c:v>4276844068.2870374</c:v>
                      </c:pt>
                      <c:pt idx="3232">
                        <c:v>4276844070.6018519</c:v>
                      </c:pt>
                      <c:pt idx="3233">
                        <c:v>4276844074.0740743</c:v>
                      </c:pt>
                      <c:pt idx="3234">
                        <c:v>4276844077.5462966</c:v>
                      </c:pt>
                      <c:pt idx="3235">
                        <c:v>4276844081.0185189</c:v>
                      </c:pt>
                      <c:pt idx="3236">
                        <c:v>4276844083.3333335</c:v>
                      </c:pt>
                      <c:pt idx="3237">
                        <c:v>4276844086.8055558</c:v>
                      </c:pt>
                      <c:pt idx="3238">
                        <c:v>4276844090.2777781</c:v>
                      </c:pt>
                      <c:pt idx="3239">
                        <c:v>4276844093.7500005</c:v>
                      </c:pt>
                      <c:pt idx="3240">
                        <c:v>4276844097.2222219</c:v>
                      </c:pt>
                      <c:pt idx="3241">
                        <c:v>4276844099.5370374</c:v>
                      </c:pt>
                      <c:pt idx="3242">
                        <c:v>4276844103.0092597</c:v>
                      </c:pt>
                      <c:pt idx="3243">
                        <c:v>4276844106.4814811</c:v>
                      </c:pt>
                      <c:pt idx="3244">
                        <c:v>4276844109.9537034</c:v>
                      </c:pt>
                      <c:pt idx="3245">
                        <c:v>4276844112.2685189</c:v>
                      </c:pt>
                      <c:pt idx="3246">
                        <c:v>4276844115.7407403</c:v>
                      </c:pt>
                      <c:pt idx="3247">
                        <c:v>4276844119.2129626</c:v>
                      </c:pt>
                      <c:pt idx="3248">
                        <c:v>4276844122.685185</c:v>
                      </c:pt>
                      <c:pt idx="3249">
                        <c:v>4276844125.0000005</c:v>
                      </c:pt>
                      <c:pt idx="3250">
                        <c:v>4276844128.4722219</c:v>
                      </c:pt>
                      <c:pt idx="3251">
                        <c:v>4276844131.9444442</c:v>
                      </c:pt>
                      <c:pt idx="3252">
                        <c:v>4276844135.4166665</c:v>
                      </c:pt>
                      <c:pt idx="3253">
                        <c:v>4276844138.8888888</c:v>
                      </c:pt>
                      <c:pt idx="3254">
                        <c:v>4276844141.2037034</c:v>
                      </c:pt>
                      <c:pt idx="3255">
                        <c:v>4276844144.6759257</c:v>
                      </c:pt>
                      <c:pt idx="3256">
                        <c:v>4276844148.1481481</c:v>
                      </c:pt>
                      <c:pt idx="3257">
                        <c:v>4276844151.6203704</c:v>
                      </c:pt>
                      <c:pt idx="3258">
                        <c:v>4276844153.935185</c:v>
                      </c:pt>
                      <c:pt idx="3259">
                        <c:v>4276844157.4074073</c:v>
                      </c:pt>
                      <c:pt idx="3260">
                        <c:v>4276844160.8796296</c:v>
                      </c:pt>
                      <c:pt idx="3261">
                        <c:v>4276844164.3518519</c:v>
                      </c:pt>
                      <c:pt idx="3262">
                        <c:v>4276844166.6666665</c:v>
                      </c:pt>
                      <c:pt idx="3263">
                        <c:v>4276844170.1388888</c:v>
                      </c:pt>
                      <c:pt idx="3264">
                        <c:v>4276844173.6111112</c:v>
                      </c:pt>
                      <c:pt idx="3265">
                        <c:v>4276844177.0833335</c:v>
                      </c:pt>
                      <c:pt idx="3266">
                        <c:v>4276844180.5555558</c:v>
                      </c:pt>
                      <c:pt idx="3267">
                        <c:v>4276844182.8703704</c:v>
                      </c:pt>
                      <c:pt idx="3268">
                        <c:v>4276844186.3425927</c:v>
                      </c:pt>
                      <c:pt idx="3269">
                        <c:v>4276844189.814815</c:v>
                      </c:pt>
                      <c:pt idx="3270">
                        <c:v>4276844193.2870374</c:v>
                      </c:pt>
                      <c:pt idx="3271">
                        <c:v>4276844195.6018519</c:v>
                      </c:pt>
                      <c:pt idx="3272">
                        <c:v>4276844199.0740743</c:v>
                      </c:pt>
                      <c:pt idx="3273">
                        <c:v>4276844202.5462966</c:v>
                      </c:pt>
                      <c:pt idx="3274">
                        <c:v>4276844206.018518</c:v>
                      </c:pt>
                      <c:pt idx="3275">
                        <c:v>4276844209.4907403</c:v>
                      </c:pt>
                      <c:pt idx="3276">
                        <c:v>4276844211.8055558</c:v>
                      </c:pt>
                      <c:pt idx="3277">
                        <c:v>4276844215.2777781</c:v>
                      </c:pt>
                      <c:pt idx="3278">
                        <c:v>4276844218.7499995</c:v>
                      </c:pt>
                      <c:pt idx="3279">
                        <c:v>4276844222.2222219</c:v>
                      </c:pt>
                      <c:pt idx="3280">
                        <c:v>4276844224.5370374</c:v>
                      </c:pt>
                      <c:pt idx="3281">
                        <c:v>4276844228.0092587</c:v>
                      </c:pt>
                      <c:pt idx="3282">
                        <c:v>4276844231.4814811</c:v>
                      </c:pt>
                      <c:pt idx="3283">
                        <c:v>4276844234.9537034</c:v>
                      </c:pt>
                      <c:pt idx="3284">
                        <c:v>4276844238.4259257</c:v>
                      </c:pt>
                      <c:pt idx="3285">
                        <c:v>4276844240.7407403</c:v>
                      </c:pt>
                      <c:pt idx="3286">
                        <c:v>4276844244.2129626</c:v>
                      </c:pt>
                      <c:pt idx="3287">
                        <c:v>4276844247.685185</c:v>
                      </c:pt>
                      <c:pt idx="3288">
                        <c:v>4276844251.1574073</c:v>
                      </c:pt>
                      <c:pt idx="3289">
                        <c:v>4276844253.4722219</c:v>
                      </c:pt>
                      <c:pt idx="3290">
                        <c:v>4276844256.9444442</c:v>
                      </c:pt>
                      <c:pt idx="3291">
                        <c:v>4276844260.4166665</c:v>
                      </c:pt>
                      <c:pt idx="3292">
                        <c:v>4276844263.8888888</c:v>
                      </c:pt>
                      <c:pt idx="3293">
                        <c:v>4276844266.2037034</c:v>
                      </c:pt>
                      <c:pt idx="3294">
                        <c:v>4276844269.6759257</c:v>
                      </c:pt>
                      <c:pt idx="3295">
                        <c:v>4276844273.1481481</c:v>
                      </c:pt>
                      <c:pt idx="3296">
                        <c:v>4276844276.6203704</c:v>
                      </c:pt>
                      <c:pt idx="3297">
                        <c:v>4276844280.0925927</c:v>
                      </c:pt>
                      <c:pt idx="3298">
                        <c:v>4276844282.4074073</c:v>
                      </c:pt>
                      <c:pt idx="3299">
                        <c:v>4276844285.8796296</c:v>
                      </c:pt>
                      <c:pt idx="3300">
                        <c:v>4276844289.3518519</c:v>
                      </c:pt>
                      <c:pt idx="3301">
                        <c:v>4276844292.8240743</c:v>
                      </c:pt>
                      <c:pt idx="3302">
                        <c:v>4276844295.1388888</c:v>
                      </c:pt>
                      <c:pt idx="3303">
                        <c:v>4276844298.6111112</c:v>
                      </c:pt>
                      <c:pt idx="3304">
                        <c:v>4276844302.0833335</c:v>
                      </c:pt>
                      <c:pt idx="3305">
                        <c:v>4276844305.5555558</c:v>
                      </c:pt>
                      <c:pt idx="3306">
                        <c:v>4276844309.0277777</c:v>
                      </c:pt>
                      <c:pt idx="3307">
                        <c:v>4276844311.3425927</c:v>
                      </c:pt>
                      <c:pt idx="3308">
                        <c:v>4276844314.814815</c:v>
                      </c:pt>
                      <c:pt idx="3309">
                        <c:v>4276844318.2870369</c:v>
                      </c:pt>
                      <c:pt idx="3310">
                        <c:v>4276844321.7592592</c:v>
                      </c:pt>
                      <c:pt idx="3311">
                        <c:v>4276844324.0740743</c:v>
                      </c:pt>
                      <c:pt idx="3312">
                        <c:v>4276844327.5462961</c:v>
                      </c:pt>
                      <c:pt idx="3313">
                        <c:v>4276844331.0185184</c:v>
                      </c:pt>
                      <c:pt idx="3314">
                        <c:v>4276844334.4907408</c:v>
                      </c:pt>
                      <c:pt idx="3315">
                        <c:v>4276844336.8055553</c:v>
                      </c:pt>
                      <c:pt idx="3316">
                        <c:v>4276844340.2777777</c:v>
                      </c:pt>
                      <c:pt idx="3317">
                        <c:v>4276844343.75</c:v>
                      </c:pt>
                      <c:pt idx="3318">
                        <c:v>4276844347.2222223</c:v>
                      </c:pt>
                      <c:pt idx="3319">
                        <c:v>4276844350.6944447</c:v>
                      </c:pt>
                      <c:pt idx="3320">
                        <c:v>4276844353.0092592</c:v>
                      </c:pt>
                      <c:pt idx="3321">
                        <c:v>4276844356.4814816</c:v>
                      </c:pt>
                      <c:pt idx="3322">
                        <c:v>4276844359.9537039</c:v>
                      </c:pt>
                      <c:pt idx="3323">
                        <c:v>4276844363.4259262</c:v>
                      </c:pt>
                      <c:pt idx="3324">
                        <c:v>4276844365.7407408</c:v>
                      </c:pt>
                      <c:pt idx="3325">
                        <c:v>4276844369.2129631</c:v>
                      </c:pt>
                      <c:pt idx="3326">
                        <c:v>4276844372.6851854</c:v>
                      </c:pt>
                      <c:pt idx="3327">
                        <c:v>4276844376.1574078</c:v>
                      </c:pt>
                      <c:pt idx="3328">
                        <c:v>4276844378.4722223</c:v>
                      </c:pt>
                      <c:pt idx="3329">
                        <c:v>4276844381.9444447</c:v>
                      </c:pt>
                      <c:pt idx="3330">
                        <c:v>4276844385.416667</c:v>
                      </c:pt>
                      <c:pt idx="3331">
                        <c:v>4276844388.8888893</c:v>
                      </c:pt>
                      <c:pt idx="3332">
                        <c:v>4276844392.3611112</c:v>
                      </c:pt>
                      <c:pt idx="3333">
                        <c:v>4276844394.6759262</c:v>
                      </c:pt>
                      <c:pt idx="3334">
                        <c:v>4276844398.1481485</c:v>
                      </c:pt>
                      <c:pt idx="3335">
                        <c:v>4276844401.6203709</c:v>
                      </c:pt>
                      <c:pt idx="3336">
                        <c:v>4276844405.0925927</c:v>
                      </c:pt>
                      <c:pt idx="3337">
                        <c:v>4276844407.4074078</c:v>
                      </c:pt>
                      <c:pt idx="3338">
                        <c:v>4276844410.8796301</c:v>
                      </c:pt>
                      <c:pt idx="3339">
                        <c:v>4276844414.3518519</c:v>
                      </c:pt>
                      <c:pt idx="3340">
                        <c:v>4276844417.8240738</c:v>
                      </c:pt>
                      <c:pt idx="3341">
                        <c:v>4276844420.1388893</c:v>
                      </c:pt>
                      <c:pt idx="3342">
                        <c:v>4276844423.6111116</c:v>
                      </c:pt>
                      <c:pt idx="3343">
                        <c:v>4276844427.083333</c:v>
                      </c:pt>
                      <c:pt idx="3344">
                        <c:v>4276844430.5555553</c:v>
                      </c:pt>
                      <c:pt idx="3345">
                        <c:v>4276844434.0277777</c:v>
                      </c:pt>
                      <c:pt idx="3346">
                        <c:v>4276844436.3425922</c:v>
                      </c:pt>
                      <c:pt idx="3347">
                        <c:v>4276844439.8148146</c:v>
                      </c:pt>
                      <c:pt idx="3348">
                        <c:v>4276844443.2870369</c:v>
                      </c:pt>
                      <c:pt idx="3349">
                        <c:v>4276844446.7592592</c:v>
                      </c:pt>
                      <c:pt idx="3350">
                        <c:v>4276844449.0740738</c:v>
                      </c:pt>
                      <c:pt idx="3351">
                        <c:v>4276844452.5462961</c:v>
                      </c:pt>
                      <c:pt idx="3352">
                        <c:v>4276844456.0185184</c:v>
                      </c:pt>
                      <c:pt idx="3353">
                        <c:v>4276844459.4907408</c:v>
                      </c:pt>
                      <c:pt idx="3354">
                        <c:v>4276844462.9629631</c:v>
                      </c:pt>
                      <c:pt idx="3355">
                        <c:v>4276844465.2777777</c:v>
                      </c:pt>
                      <c:pt idx="3356">
                        <c:v>4276844468.75</c:v>
                      </c:pt>
                      <c:pt idx="3357">
                        <c:v>4276844472.2222223</c:v>
                      </c:pt>
                      <c:pt idx="3358">
                        <c:v>4276844475.6944447</c:v>
                      </c:pt>
                      <c:pt idx="3359">
                        <c:v>4276844478.0092592</c:v>
                      </c:pt>
                      <c:pt idx="3360">
                        <c:v>4276844481.4814816</c:v>
                      </c:pt>
                      <c:pt idx="3361">
                        <c:v>4276844484.9537039</c:v>
                      </c:pt>
                      <c:pt idx="3362">
                        <c:v>4276844488.4259262</c:v>
                      </c:pt>
                      <c:pt idx="3363">
                        <c:v>4276844490.7407408</c:v>
                      </c:pt>
                      <c:pt idx="3364">
                        <c:v>4276844494.2129631</c:v>
                      </c:pt>
                      <c:pt idx="3365">
                        <c:v>4276844497.6851854</c:v>
                      </c:pt>
                      <c:pt idx="3366">
                        <c:v>4276844501.1574078</c:v>
                      </c:pt>
                      <c:pt idx="3367">
                        <c:v>4276844504.6296301</c:v>
                      </c:pt>
                      <c:pt idx="3368">
                        <c:v>4276844506.9444447</c:v>
                      </c:pt>
                      <c:pt idx="3369">
                        <c:v>4276844510.416667</c:v>
                      </c:pt>
                      <c:pt idx="3370">
                        <c:v>4276844513.8888893</c:v>
                      </c:pt>
                      <c:pt idx="3371">
                        <c:v>4276844517.3611107</c:v>
                      </c:pt>
                      <c:pt idx="3372">
                        <c:v>4276844519.6759262</c:v>
                      </c:pt>
                      <c:pt idx="3373">
                        <c:v>4276844523.1481485</c:v>
                      </c:pt>
                      <c:pt idx="3374">
                        <c:v>4276844526.6203699</c:v>
                      </c:pt>
                      <c:pt idx="3375">
                        <c:v>4276844530.0925922</c:v>
                      </c:pt>
                      <c:pt idx="3376">
                        <c:v>4276844532.4074078</c:v>
                      </c:pt>
                      <c:pt idx="3377">
                        <c:v>4276844535.8796301</c:v>
                      </c:pt>
                      <c:pt idx="3378">
                        <c:v>4276844539.3518515</c:v>
                      </c:pt>
                      <c:pt idx="3379">
                        <c:v>4276844542.8240738</c:v>
                      </c:pt>
                      <c:pt idx="3380">
                        <c:v>4276844546.2962961</c:v>
                      </c:pt>
                      <c:pt idx="3381">
                        <c:v>4276844548.6111107</c:v>
                      </c:pt>
                      <c:pt idx="3382">
                        <c:v>4276844552.083333</c:v>
                      </c:pt>
                      <c:pt idx="3383">
                        <c:v>4276844555.5555553</c:v>
                      </c:pt>
                      <c:pt idx="3384">
                        <c:v>4276844559.0277777</c:v>
                      </c:pt>
                      <c:pt idx="3385">
                        <c:v>4276844561.3425922</c:v>
                      </c:pt>
                      <c:pt idx="3386">
                        <c:v>4276844564.8148146</c:v>
                      </c:pt>
                      <c:pt idx="3387">
                        <c:v>4276844568.2870369</c:v>
                      </c:pt>
                      <c:pt idx="3388">
                        <c:v>4276844571.7592592</c:v>
                      </c:pt>
                      <c:pt idx="3389">
                        <c:v>4276844575.2314816</c:v>
                      </c:pt>
                      <c:pt idx="3390">
                        <c:v>4276844577.5462961</c:v>
                      </c:pt>
                      <c:pt idx="3391">
                        <c:v>4276844581.0185184</c:v>
                      </c:pt>
                      <c:pt idx="3392">
                        <c:v>4276844584.4907408</c:v>
                      </c:pt>
                      <c:pt idx="3393">
                        <c:v>4276844587.9629631</c:v>
                      </c:pt>
                      <c:pt idx="3394">
                        <c:v>4276844590.2777777</c:v>
                      </c:pt>
                      <c:pt idx="3395">
                        <c:v>4276844593.75</c:v>
                      </c:pt>
                      <c:pt idx="3396">
                        <c:v>4276844597.2222223</c:v>
                      </c:pt>
                      <c:pt idx="3397">
                        <c:v>4276844600.6944447</c:v>
                      </c:pt>
                      <c:pt idx="3398">
                        <c:v>4276844603.0092592</c:v>
                      </c:pt>
                      <c:pt idx="3399">
                        <c:v>4276844606.4814816</c:v>
                      </c:pt>
                      <c:pt idx="3400">
                        <c:v>4276844609.9537039</c:v>
                      </c:pt>
                      <c:pt idx="3401">
                        <c:v>4276844613.4259262</c:v>
                      </c:pt>
                      <c:pt idx="3402">
                        <c:v>4276844616.8981476</c:v>
                      </c:pt>
                      <c:pt idx="3403">
                        <c:v>4276844619.2129631</c:v>
                      </c:pt>
                      <c:pt idx="3404">
                        <c:v>4276844622.6851854</c:v>
                      </c:pt>
                      <c:pt idx="3405">
                        <c:v>4276844626.1574078</c:v>
                      </c:pt>
                      <c:pt idx="3406">
                        <c:v>4276844629.6296291</c:v>
                      </c:pt>
                      <c:pt idx="3407">
                        <c:v>4276844631.9444447</c:v>
                      </c:pt>
                      <c:pt idx="3408">
                        <c:v>4276844635.416667</c:v>
                      </c:pt>
                      <c:pt idx="3409">
                        <c:v>4276844638.8888884</c:v>
                      </c:pt>
                      <c:pt idx="3410">
                        <c:v>4276844642.3611107</c:v>
                      </c:pt>
                      <c:pt idx="3411">
                        <c:v>4276844645.833333</c:v>
                      </c:pt>
                      <c:pt idx="3412">
                        <c:v>4276844648.1481481</c:v>
                      </c:pt>
                      <c:pt idx="3413">
                        <c:v>4276844651.6203699</c:v>
                      </c:pt>
                      <c:pt idx="3414">
                        <c:v>4276844655.0925922</c:v>
                      </c:pt>
                      <c:pt idx="3415">
                        <c:v>4276844658.5648146</c:v>
                      </c:pt>
                      <c:pt idx="3416">
                        <c:v>4276844660.8796291</c:v>
                      </c:pt>
                      <c:pt idx="3417">
                        <c:v>4276844664.3518515</c:v>
                      </c:pt>
                      <c:pt idx="3418">
                        <c:v>4276844667.8240738</c:v>
                      </c:pt>
                      <c:pt idx="3419">
                        <c:v>4276844671.2962961</c:v>
                      </c:pt>
                      <c:pt idx="3420">
                        <c:v>4276844673.6111107</c:v>
                      </c:pt>
                      <c:pt idx="3421">
                        <c:v>4276844677.083333</c:v>
                      </c:pt>
                      <c:pt idx="3422">
                        <c:v>4276844680.5555553</c:v>
                      </c:pt>
                      <c:pt idx="3423">
                        <c:v>4276844684.0277777</c:v>
                      </c:pt>
                      <c:pt idx="3424">
                        <c:v>4276844687.5</c:v>
                      </c:pt>
                      <c:pt idx="3425">
                        <c:v>4276844689.8148146</c:v>
                      </c:pt>
                      <c:pt idx="3426">
                        <c:v>4276844693.2870369</c:v>
                      </c:pt>
                      <c:pt idx="3427">
                        <c:v>4276844696.7592592</c:v>
                      </c:pt>
                      <c:pt idx="3428">
                        <c:v>4276844700.2314816</c:v>
                      </c:pt>
                      <c:pt idx="3429">
                        <c:v>4276844702.5462961</c:v>
                      </c:pt>
                      <c:pt idx="3430">
                        <c:v>4276844706.0185184</c:v>
                      </c:pt>
                      <c:pt idx="3431">
                        <c:v>4276844709.4907408</c:v>
                      </c:pt>
                      <c:pt idx="3432">
                        <c:v>4276844712.9629631</c:v>
                      </c:pt>
                      <c:pt idx="3433">
                        <c:v>4276844715.2777777</c:v>
                      </c:pt>
                      <c:pt idx="3434">
                        <c:v>4276844718.75</c:v>
                      </c:pt>
                      <c:pt idx="3435">
                        <c:v>4276844722.2222223</c:v>
                      </c:pt>
                      <c:pt idx="3436">
                        <c:v>4276844725.6944447</c:v>
                      </c:pt>
                      <c:pt idx="3437">
                        <c:v>4276844729.1666665</c:v>
                      </c:pt>
                      <c:pt idx="3438">
                        <c:v>4276844731.4814816</c:v>
                      </c:pt>
                      <c:pt idx="3439">
                        <c:v>4276844734.9537039</c:v>
                      </c:pt>
                      <c:pt idx="3440">
                        <c:v>4276844738.4259257</c:v>
                      </c:pt>
                      <c:pt idx="3441">
                        <c:v>4276844741.8981481</c:v>
                      </c:pt>
                      <c:pt idx="3442">
                        <c:v>4276844744.2129631</c:v>
                      </c:pt>
                      <c:pt idx="3443">
                        <c:v>4276844747.685185</c:v>
                      </c:pt>
                      <c:pt idx="3444">
                        <c:v>4276844751.1574073</c:v>
                      </c:pt>
                      <c:pt idx="3445">
                        <c:v>4276844754.6296296</c:v>
                      </c:pt>
                      <c:pt idx="3446">
                        <c:v>4276844756.9444442</c:v>
                      </c:pt>
                      <c:pt idx="3447">
                        <c:v>4276844760.4166665</c:v>
                      </c:pt>
                      <c:pt idx="3448">
                        <c:v>4276844763.8888888</c:v>
                      </c:pt>
                      <c:pt idx="3449">
                        <c:v>4276844767.3611112</c:v>
                      </c:pt>
                      <c:pt idx="3450">
                        <c:v>4276844770.8333335</c:v>
                      </c:pt>
                      <c:pt idx="3451">
                        <c:v>4276844773.1481481</c:v>
                      </c:pt>
                      <c:pt idx="3452">
                        <c:v>4276844776.6203704</c:v>
                      </c:pt>
                      <c:pt idx="3453">
                        <c:v>4276844780.0925927</c:v>
                      </c:pt>
                      <c:pt idx="3454">
                        <c:v>4276844783.564815</c:v>
                      </c:pt>
                      <c:pt idx="3455">
                        <c:v>4276844785.8796296</c:v>
                      </c:pt>
                      <c:pt idx="3456">
                        <c:v>4276844789.3518519</c:v>
                      </c:pt>
                      <c:pt idx="3457">
                        <c:v>4276844792.8240743</c:v>
                      </c:pt>
                      <c:pt idx="3458">
                        <c:v>4276844796.2962966</c:v>
                      </c:pt>
                      <c:pt idx="3459">
                        <c:v>4276844799.7685189</c:v>
                      </c:pt>
                      <c:pt idx="3460">
                        <c:v>4276844802.0833335</c:v>
                      </c:pt>
                      <c:pt idx="3461">
                        <c:v>4276844805.5555558</c:v>
                      </c:pt>
                      <c:pt idx="3462">
                        <c:v>4276844809.0277781</c:v>
                      </c:pt>
                      <c:pt idx="3463">
                        <c:v>4276844812.5000005</c:v>
                      </c:pt>
                      <c:pt idx="3464">
                        <c:v>4276844814.814815</c:v>
                      </c:pt>
                      <c:pt idx="3465">
                        <c:v>4276844818.2870374</c:v>
                      </c:pt>
                      <c:pt idx="3466">
                        <c:v>4276844821.7592597</c:v>
                      </c:pt>
                      <c:pt idx="3467">
                        <c:v>4276844825.231482</c:v>
                      </c:pt>
                      <c:pt idx="3468">
                        <c:v>4276844827.5462966</c:v>
                      </c:pt>
                      <c:pt idx="3469">
                        <c:v>4276844831.0185189</c:v>
                      </c:pt>
                      <c:pt idx="3470">
                        <c:v>4276844834.4907413</c:v>
                      </c:pt>
                      <c:pt idx="3471">
                        <c:v>4276844837.9629626</c:v>
                      </c:pt>
                      <c:pt idx="3472">
                        <c:v>4276844841.435185</c:v>
                      </c:pt>
                      <c:pt idx="3473">
                        <c:v>4276844843.7500005</c:v>
                      </c:pt>
                      <c:pt idx="3474">
                        <c:v>4276844847.2222219</c:v>
                      </c:pt>
                      <c:pt idx="3475">
                        <c:v>4276844850.6944442</c:v>
                      </c:pt>
                      <c:pt idx="3476">
                        <c:v>4276844854.1666665</c:v>
                      </c:pt>
                      <c:pt idx="3477">
                        <c:v>4276844856.481482</c:v>
                      </c:pt>
                      <c:pt idx="3478">
                        <c:v>4276844859.9537034</c:v>
                      </c:pt>
                      <c:pt idx="3479">
                        <c:v>4276844863.4259257</c:v>
                      </c:pt>
                      <c:pt idx="3480">
                        <c:v>4276844866.8981481</c:v>
                      </c:pt>
                      <c:pt idx="3481">
                        <c:v>4276844870.3703704</c:v>
                      </c:pt>
                      <c:pt idx="3482">
                        <c:v>4276844872.685185</c:v>
                      </c:pt>
                      <c:pt idx="3483">
                        <c:v>4276844876.1574073</c:v>
                      </c:pt>
                      <c:pt idx="3484">
                        <c:v>4276844879.6296296</c:v>
                      </c:pt>
                      <c:pt idx="3485">
                        <c:v>4276844883.1018519</c:v>
                      </c:pt>
                      <c:pt idx="3486">
                        <c:v>4276844885.4166665</c:v>
                      </c:pt>
                      <c:pt idx="3487">
                        <c:v>4276844888.8888888</c:v>
                      </c:pt>
                      <c:pt idx="3488">
                        <c:v>4276844892.3611112</c:v>
                      </c:pt>
                      <c:pt idx="3489">
                        <c:v>4276844895.8333335</c:v>
                      </c:pt>
                      <c:pt idx="3490">
                        <c:v>4276844898.1481481</c:v>
                      </c:pt>
                      <c:pt idx="3491">
                        <c:v>4276844901.6203704</c:v>
                      </c:pt>
                      <c:pt idx="3492">
                        <c:v>4276844905.0925927</c:v>
                      </c:pt>
                      <c:pt idx="3493">
                        <c:v>4276844908.564815</c:v>
                      </c:pt>
                      <c:pt idx="3494">
                        <c:v>4276844912.0370374</c:v>
                      </c:pt>
                      <c:pt idx="3495">
                        <c:v>4276844914.3518519</c:v>
                      </c:pt>
                      <c:pt idx="3496">
                        <c:v>4276844917.8240743</c:v>
                      </c:pt>
                      <c:pt idx="3497">
                        <c:v>4276844921.2962966</c:v>
                      </c:pt>
                      <c:pt idx="3498">
                        <c:v>4276844924.7685189</c:v>
                      </c:pt>
                      <c:pt idx="3499">
                        <c:v>4276844927.0833335</c:v>
                      </c:pt>
                      <c:pt idx="3500">
                        <c:v>4276844930.5555558</c:v>
                      </c:pt>
                      <c:pt idx="3501">
                        <c:v>4276844934.0277781</c:v>
                      </c:pt>
                      <c:pt idx="3502">
                        <c:v>4276844937.4999995</c:v>
                      </c:pt>
                      <c:pt idx="3503">
                        <c:v>4276844940.9722219</c:v>
                      </c:pt>
                      <c:pt idx="3504">
                        <c:v>4276844943.2870374</c:v>
                      </c:pt>
                      <c:pt idx="3505">
                        <c:v>4276844946.7592597</c:v>
                      </c:pt>
                      <c:pt idx="3506">
                        <c:v>4276844951.3888888</c:v>
                      </c:pt>
                      <c:pt idx="3507">
                        <c:v>4276844953.7037034</c:v>
                      </c:pt>
                      <c:pt idx="3508">
                        <c:v>4276844957.1759257</c:v>
                      </c:pt>
                      <c:pt idx="3509">
                        <c:v>4276844960.6481481</c:v>
                      </c:pt>
                      <c:pt idx="3510">
                        <c:v>4276844964.1203704</c:v>
                      </c:pt>
                      <c:pt idx="3511">
                        <c:v>4276844966.435185</c:v>
                      </c:pt>
                      <c:pt idx="3512">
                        <c:v>4276844969.9074073</c:v>
                      </c:pt>
                      <c:pt idx="3513">
                        <c:v>4276844973.3796296</c:v>
                      </c:pt>
                      <c:pt idx="3514">
                        <c:v>4276844976.8518519</c:v>
                      </c:pt>
                      <c:pt idx="3515">
                        <c:v>4276844980.3240743</c:v>
                      </c:pt>
                      <c:pt idx="3516">
                        <c:v>4276844982.6388888</c:v>
                      </c:pt>
                      <c:pt idx="3517">
                        <c:v>4276844986.1111112</c:v>
                      </c:pt>
                      <c:pt idx="3518">
                        <c:v>4276844989.5833335</c:v>
                      </c:pt>
                      <c:pt idx="3519">
                        <c:v>4276844993.0555558</c:v>
                      </c:pt>
                      <c:pt idx="3520">
                        <c:v>4276844995.3703704</c:v>
                      </c:pt>
                      <c:pt idx="3521">
                        <c:v>4276844998.8425927</c:v>
                      </c:pt>
                      <c:pt idx="3522">
                        <c:v>4276845002.314815</c:v>
                      </c:pt>
                      <c:pt idx="3523">
                        <c:v>4276845005.7870374</c:v>
                      </c:pt>
                      <c:pt idx="3524">
                        <c:v>4276845009.2592587</c:v>
                      </c:pt>
                      <c:pt idx="3525">
                        <c:v>4276845011.5740743</c:v>
                      </c:pt>
                      <c:pt idx="3526">
                        <c:v>4276845015.0462966</c:v>
                      </c:pt>
                      <c:pt idx="3527">
                        <c:v>4276845018.518518</c:v>
                      </c:pt>
                      <c:pt idx="3528">
                        <c:v>4276845021.9907403</c:v>
                      </c:pt>
                      <c:pt idx="3529">
                        <c:v>4276845024.3055558</c:v>
                      </c:pt>
                      <c:pt idx="3530">
                        <c:v>4276845027.7777772</c:v>
                      </c:pt>
                      <c:pt idx="3531">
                        <c:v>4276845031.2499995</c:v>
                      </c:pt>
                      <c:pt idx="3532">
                        <c:v>4276845034.7222219</c:v>
                      </c:pt>
                      <c:pt idx="3533">
                        <c:v>4276845037.0370374</c:v>
                      </c:pt>
                      <c:pt idx="3534">
                        <c:v>4276845040.5092587</c:v>
                      </c:pt>
                      <c:pt idx="3535">
                        <c:v>4276845043.9814811</c:v>
                      </c:pt>
                      <c:pt idx="3536">
                        <c:v>4276845047.4537034</c:v>
                      </c:pt>
                      <c:pt idx="3537">
                        <c:v>4276845050.9259257</c:v>
                      </c:pt>
                      <c:pt idx="3538">
                        <c:v>4276845053.2407403</c:v>
                      </c:pt>
                      <c:pt idx="3539">
                        <c:v>4276845056.7129626</c:v>
                      </c:pt>
                      <c:pt idx="3540">
                        <c:v>4276845060.185185</c:v>
                      </c:pt>
                      <c:pt idx="3541">
                        <c:v>4276845063.6574073</c:v>
                      </c:pt>
                      <c:pt idx="3542">
                        <c:v>4276845065.9722219</c:v>
                      </c:pt>
                      <c:pt idx="3543">
                        <c:v>4276845069.4444442</c:v>
                      </c:pt>
                      <c:pt idx="3544">
                        <c:v>4276845072.9166665</c:v>
                      </c:pt>
                      <c:pt idx="3545">
                        <c:v>4276845076.3888888</c:v>
                      </c:pt>
                      <c:pt idx="3546">
                        <c:v>4276845078.7037034</c:v>
                      </c:pt>
                      <c:pt idx="3547">
                        <c:v>4276845082.1759257</c:v>
                      </c:pt>
                      <c:pt idx="3548">
                        <c:v>4276845085.6481481</c:v>
                      </c:pt>
                      <c:pt idx="3549">
                        <c:v>4276845089.1203704</c:v>
                      </c:pt>
                      <c:pt idx="3550">
                        <c:v>4276845092.5925927</c:v>
                      </c:pt>
                      <c:pt idx="3551">
                        <c:v>4276845094.9074073</c:v>
                      </c:pt>
                      <c:pt idx="3552">
                        <c:v>4276845098.3796296</c:v>
                      </c:pt>
                      <c:pt idx="3553">
                        <c:v>4276845101.8518519</c:v>
                      </c:pt>
                      <c:pt idx="3554">
                        <c:v>4276845105.3240743</c:v>
                      </c:pt>
                      <c:pt idx="3555">
                        <c:v>4276845107.6388888</c:v>
                      </c:pt>
                      <c:pt idx="3556">
                        <c:v>4276845111.1111112</c:v>
                      </c:pt>
                      <c:pt idx="3557">
                        <c:v>4276845114.5833335</c:v>
                      </c:pt>
                      <c:pt idx="3558">
                        <c:v>4276845118.0555553</c:v>
                      </c:pt>
                      <c:pt idx="3559">
                        <c:v>4276845120.3703704</c:v>
                      </c:pt>
                      <c:pt idx="3560">
                        <c:v>4276845123.8425927</c:v>
                      </c:pt>
                      <c:pt idx="3561">
                        <c:v>4276845127.3148146</c:v>
                      </c:pt>
                      <c:pt idx="3562">
                        <c:v>4276845130.7870369</c:v>
                      </c:pt>
                      <c:pt idx="3563">
                        <c:v>4276845134.2592592</c:v>
                      </c:pt>
                      <c:pt idx="3564">
                        <c:v>4276845136.5740743</c:v>
                      </c:pt>
                      <c:pt idx="3565">
                        <c:v>4276845140.0462961</c:v>
                      </c:pt>
                      <c:pt idx="3566">
                        <c:v>4276845143.5185184</c:v>
                      </c:pt>
                      <c:pt idx="3567">
                        <c:v>4276845146.9907408</c:v>
                      </c:pt>
                      <c:pt idx="3568">
                        <c:v>4276845149.3055553</c:v>
                      </c:pt>
                      <c:pt idx="3569">
                        <c:v>4276845152.7777777</c:v>
                      </c:pt>
                      <c:pt idx="3570">
                        <c:v>4276845156.25</c:v>
                      </c:pt>
                      <c:pt idx="3571">
                        <c:v>4276845159.7222223</c:v>
                      </c:pt>
                      <c:pt idx="3572">
                        <c:v>4276845163.1944447</c:v>
                      </c:pt>
                      <c:pt idx="3573">
                        <c:v>4276845165.5092592</c:v>
                      </c:pt>
                      <c:pt idx="3574">
                        <c:v>4276845168.9814816</c:v>
                      </c:pt>
                      <c:pt idx="3575">
                        <c:v>4276845172.4537039</c:v>
                      </c:pt>
                      <c:pt idx="3576">
                        <c:v>4276845175.9259262</c:v>
                      </c:pt>
                      <c:pt idx="3577">
                        <c:v>4276845178.2407408</c:v>
                      </c:pt>
                      <c:pt idx="3578">
                        <c:v>4276845181.7129631</c:v>
                      </c:pt>
                      <c:pt idx="3579">
                        <c:v>4276845185.1851854</c:v>
                      </c:pt>
                      <c:pt idx="3580">
                        <c:v>4276845188.6574078</c:v>
                      </c:pt>
                      <c:pt idx="3581">
                        <c:v>4276845190.9722223</c:v>
                      </c:pt>
                      <c:pt idx="3582">
                        <c:v>4276845194.4444447</c:v>
                      </c:pt>
                      <c:pt idx="3583">
                        <c:v>4276845197.916667</c:v>
                      </c:pt>
                      <c:pt idx="3584">
                        <c:v>4276845201.3888893</c:v>
                      </c:pt>
                      <c:pt idx="3585">
                        <c:v>4276845204.8611116</c:v>
                      </c:pt>
                      <c:pt idx="3586">
                        <c:v>4276845207.1759262</c:v>
                      </c:pt>
                      <c:pt idx="3587">
                        <c:v>4276845210.6481485</c:v>
                      </c:pt>
                      <c:pt idx="3588">
                        <c:v>4276845214.1203709</c:v>
                      </c:pt>
                      <c:pt idx="3589">
                        <c:v>4276845217.5925922</c:v>
                      </c:pt>
                      <c:pt idx="3590">
                        <c:v>4276845219.9074078</c:v>
                      </c:pt>
                      <c:pt idx="3591">
                        <c:v>4276845223.3796301</c:v>
                      </c:pt>
                      <c:pt idx="3592">
                        <c:v>4276845226.8518524</c:v>
                      </c:pt>
                      <c:pt idx="3593">
                        <c:v>4276845230.3240738</c:v>
                      </c:pt>
                      <c:pt idx="3594">
                        <c:v>4276845232.6388893</c:v>
                      </c:pt>
                      <c:pt idx="3595">
                        <c:v>4276845236.1111116</c:v>
                      </c:pt>
                      <c:pt idx="3596">
                        <c:v>4276845239.583333</c:v>
                      </c:pt>
                      <c:pt idx="3597">
                        <c:v>4276845243.0555553</c:v>
                      </c:pt>
                      <c:pt idx="3598">
                        <c:v>4276845246.5277777</c:v>
                      </c:pt>
                      <c:pt idx="3599">
                        <c:v>4276845248.8425922</c:v>
                      </c:pt>
                      <c:pt idx="3600">
                        <c:v>4276845252.3148146</c:v>
                      </c:pt>
                      <c:pt idx="3601">
                        <c:v>4276845255.7870369</c:v>
                      </c:pt>
                      <c:pt idx="3602">
                        <c:v>4276845259.2592592</c:v>
                      </c:pt>
                      <c:pt idx="3603">
                        <c:v>4276845261.5740738</c:v>
                      </c:pt>
                      <c:pt idx="3604">
                        <c:v>4276845265.0462961</c:v>
                      </c:pt>
                      <c:pt idx="3605">
                        <c:v>4276845268.5185184</c:v>
                      </c:pt>
                      <c:pt idx="3606">
                        <c:v>4276845271.9907408</c:v>
                      </c:pt>
                      <c:pt idx="3607">
                        <c:v>4276845275.4629631</c:v>
                      </c:pt>
                      <c:pt idx="3608">
                        <c:v>4276845277.7777777</c:v>
                      </c:pt>
                      <c:pt idx="3609">
                        <c:v>4276845281.25</c:v>
                      </c:pt>
                      <c:pt idx="3610">
                        <c:v>4276845284.7222223</c:v>
                      </c:pt>
                      <c:pt idx="3611">
                        <c:v>4276845288.1944447</c:v>
                      </c:pt>
                      <c:pt idx="3612">
                        <c:v>4276845290.5092592</c:v>
                      </c:pt>
                      <c:pt idx="3613">
                        <c:v>4276845293.9814816</c:v>
                      </c:pt>
                      <c:pt idx="3614">
                        <c:v>4276845297.4537039</c:v>
                      </c:pt>
                      <c:pt idx="3615">
                        <c:v>4276845300.9259262</c:v>
                      </c:pt>
                      <c:pt idx="3616">
                        <c:v>4276845303.2407408</c:v>
                      </c:pt>
                      <c:pt idx="3617">
                        <c:v>4276845306.7129631</c:v>
                      </c:pt>
                      <c:pt idx="3618">
                        <c:v>4276845310.1851854</c:v>
                      </c:pt>
                      <c:pt idx="3619">
                        <c:v>4276845313.6574078</c:v>
                      </c:pt>
                      <c:pt idx="3620">
                        <c:v>4276845317.1296301</c:v>
                      </c:pt>
                      <c:pt idx="3621">
                        <c:v>4276845319.4444447</c:v>
                      </c:pt>
                      <c:pt idx="3622">
                        <c:v>4276845322.916667</c:v>
                      </c:pt>
                      <c:pt idx="3623">
                        <c:v>4276845326.3888893</c:v>
                      </c:pt>
                      <c:pt idx="3624">
                        <c:v>4276845329.8611107</c:v>
                      </c:pt>
                      <c:pt idx="3625">
                        <c:v>4276845332.1759262</c:v>
                      </c:pt>
                      <c:pt idx="3626">
                        <c:v>4276845335.6481485</c:v>
                      </c:pt>
                      <c:pt idx="3627">
                        <c:v>4276845339.1203699</c:v>
                      </c:pt>
                      <c:pt idx="3628">
                        <c:v>4276845342.5925922</c:v>
                      </c:pt>
                      <c:pt idx="3629">
                        <c:v>4276845346.0648146</c:v>
                      </c:pt>
                      <c:pt idx="3630">
                        <c:v>4276845348.3796291</c:v>
                      </c:pt>
                      <c:pt idx="3631">
                        <c:v>4276845351.8518515</c:v>
                      </c:pt>
                      <c:pt idx="3632">
                        <c:v>4276845355.3240738</c:v>
                      </c:pt>
                      <c:pt idx="3633">
                        <c:v>4276845358.7962961</c:v>
                      </c:pt>
                      <c:pt idx="3634">
                        <c:v>4276845361.1111107</c:v>
                      </c:pt>
                      <c:pt idx="3635">
                        <c:v>4276845364.583333</c:v>
                      </c:pt>
                      <c:pt idx="3636">
                        <c:v>4276845368.0555553</c:v>
                      </c:pt>
                      <c:pt idx="3637">
                        <c:v>4276845371.5277777</c:v>
                      </c:pt>
                      <c:pt idx="3638">
                        <c:v>4276845373.8425922</c:v>
                      </c:pt>
                      <c:pt idx="3639">
                        <c:v>4276845377.3148146</c:v>
                      </c:pt>
                      <c:pt idx="3640">
                        <c:v>4276845380.7870369</c:v>
                      </c:pt>
                      <c:pt idx="3641">
                        <c:v>4276845384.2592592</c:v>
                      </c:pt>
                      <c:pt idx="3642">
                        <c:v>4276845387.7314816</c:v>
                      </c:pt>
                      <c:pt idx="3643">
                        <c:v>4276845390.0462961</c:v>
                      </c:pt>
                      <c:pt idx="3644">
                        <c:v>4276845393.5185184</c:v>
                      </c:pt>
                      <c:pt idx="3645">
                        <c:v>4276845396.9907408</c:v>
                      </c:pt>
                      <c:pt idx="3646">
                        <c:v>4276845400.4629631</c:v>
                      </c:pt>
                      <c:pt idx="3647">
                        <c:v>4276845402.7777777</c:v>
                      </c:pt>
                      <c:pt idx="3648">
                        <c:v>4276845406.25</c:v>
                      </c:pt>
                      <c:pt idx="3649">
                        <c:v>4276845409.7222223</c:v>
                      </c:pt>
                      <c:pt idx="3650">
                        <c:v>4276845413.1944447</c:v>
                      </c:pt>
                      <c:pt idx="3651">
                        <c:v>4276845415.5092592</c:v>
                      </c:pt>
                      <c:pt idx="3652">
                        <c:v>4276845418.9814816</c:v>
                      </c:pt>
                      <c:pt idx="3653">
                        <c:v>4276845422.4537039</c:v>
                      </c:pt>
                      <c:pt idx="3654">
                        <c:v>4276845425.9259262</c:v>
                      </c:pt>
                      <c:pt idx="3655">
                        <c:v>4276845429.3981481</c:v>
                      </c:pt>
                      <c:pt idx="3656">
                        <c:v>4276845431.7129631</c:v>
                      </c:pt>
                      <c:pt idx="3657">
                        <c:v>4276845435.1851854</c:v>
                      </c:pt>
                      <c:pt idx="3658">
                        <c:v>4276845438.6574073</c:v>
                      </c:pt>
                      <c:pt idx="3659">
                        <c:v>4276845442.1296291</c:v>
                      </c:pt>
                      <c:pt idx="3660">
                        <c:v>4276845444.4444447</c:v>
                      </c:pt>
                      <c:pt idx="3661">
                        <c:v>4276845447.9166665</c:v>
                      </c:pt>
                      <c:pt idx="3662">
                        <c:v>4276845451.3888888</c:v>
                      </c:pt>
                      <c:pt idx="3663">
                        <c:v>4276845454.8611107</c:v>
                      </c:pt>
                      <c:pt idx="3664">
                        <c:v>4276845458.333333</c:v>
                      </c:pt>
                      <c:pt idx="3665">
                        <c:v>4276845460.6481481</c:v>
                      </c:pt>
                      <c:pt idx="3666">
                        <c:v>4276845464.1203704</c:v>
                      </c:pt>
                      <c:pt idx="3667">
                        <c:v>4276845467.5925922</c:v>
                      </c:pt>
                      <c:pt idx="3668">
                        <c:v>4276845471.0648146</c:v>
                      </c:pt>
                      <c:pt idx="3669">
                        <c:v>4276845473.3796296</c:v>
                      </c:pt>
                      <c:pt idx="3670">
                        <c:v>4276845476.8518519</c:v>
                      </c:pt>
                      <c:pt idx="3671">
                        <c:v>4276845480.3240738</c:v>
                      </c:pt>
                      <c:pt idx="3672">
                        <c:v>4276845483.7962961</c:v>
                      </c:pt>
                      <c:pt idx="3673">
                        <c:v>4276845486.1111112</c:v>
                      </c:pt>
                      <c:pt idx="3674">
                        <c:v>4276845489.5833335</c:v>
                      </c:pt>
                      <c:pt idx="3675">
                        <c:v>4276845493.0555553</c:v>
                      </c:pt>
                      <c:pt idx="3676">
                        <c:v>4276845496.5277777</c:v>
                      </c:pt>
                      <c:pt idx="3677">
                        <c:v>4276845500</c:v>
                      </c:pt>
                      <c:pt idx="3678">
                        <c:v>4276845502.3148146</c:v>
                      </c:pt>
                      <c:pt idx="3679">
                        <c:v>4276845505.7870369</c:v>
                      </c:pt>
                      <c:pt idx="3680">
                        <c:v>4276845509.2592592</c:v>
                      </c:pt>
                      <c:pt idx="3681">
                        <c:v>4276845512.7314816</c:v>
                      </c:pt>
                      <c:pt idx="3682">
                        <c:v>4276845515.0462961</c:v>
                      </c:pt>
                      <c:pt idx="3683">
                        <c:v>4276845518.5185184</c:v>
                      </c:pt>
                      <c:pt idx="3684">
                        <c:v>4276845521.9907408</c:v>
                      </c:pt>
                      <c:pt idx="3685">
                        <c:v>4276845525.4629631</c:v>
                      </c:pt>
                      <c:pt idx="3686">
                        <c:v>4276845527.7777777</c:v>
                      </c:pt>
                      <c:pt idx="3687">
                        <c:v>4276845531.25</c:v>
                      </c:pt>
                      <c:pt idx="3688">
                        <c:v>4276845534.7222223</c:v>
                      </c:pt>
                      <c:pt idx="3689">
                        <c:v>4276845538.1944442</c:v>
                      </c:pt>
                      <c:pt idx="3690">
                        <c:v>4276845541.6666665</c:v>
                      </c:pt>
                      <c:pt idx="3691">
                        <c:v>4276845543.9814816</c:v>
                      </c:pt>
                      <c:pt idx="3692">
                        <c:v>4276845547.4537039</c:v>
                      </c:pt>
                      <c:pt idx="3693">
                        <c:v>4276845550.9259257</c:v>
                      </c:pt>
                      <c:pt idx="3694">
                        <c:v>4276845554.3981481</c:v>
                      </c:pt>
                      <c:pt idx="3695">
                        <c:v>4276845556.7129631</c:v>
                      </c:pt>
                      <c:pt idx="3696">
                        <c:v>4276845560.185185</c:v>
                      </c:pt>
                      <c:pt idx="3697">
                        <c:v>4276845563.6574073</c:v>
                      </c:pt>
                      <c:pt idx="3698">
                        <c:v>4276845567.1296296</c:v>
                      </c:pt>
                      <c:pt idx="3699">
                        <c:v>4276845570.6018519</c:v>
                      </c:pt>
                      <c:pt idx="3700">
                        <c:v>4276845572.9166665</c:v>
                      </c:pt>
                      <c:pt idx="3701">
                        <c:v>4276845576.3888888</c:v>
                      </c:pt>
                      <c:pt idx="3702">
                        <c:v>4276845579.8611112</c:v>
                      </c:pt>
                      <c:pt idx="3703">
                        <c:v>4276845583.3333335</c:v>
                      </c:pt>
                      <c:pt idx="3704">
                        <c:v>4276845585.6481481</c:v>
                      </c:pt>
                      <c:pt idx="3705">
                        <c:v>4276845589.1203704</c:v>
                      </c:pt>
                      <c:pt idx="3706">
                        <c:v>4276845592.5925927</c:v>
                      </c:pt>
                      <c:pt idx="3707">
                        <c:v>4276845596.064815</c:v>
                      </c:pt>
                      <c:pt idx="3708">
                        <c:v>4276845598.3796296</c:v>
                      </c:pt>
                      <c:pt idx="3709">
                        <c:v>4276845601.8518519</c:v>
                      </c:pt>
                      <c:pt idx="3710">
                        <c:v>4276845605.3240743</c:v>
                      </c:pt>
                      <c:pt idx="3711">
                        <c:v>4276845608.7962966</c:v>
                      </c:pt>
                      <c:pt idx="3712">
                        <c:v>4276845612.2685189</c:v>
                      </c:pt>
                      <c:pt idx="3713">
                        <c:v>4276845614.5833335</c:v>
                      </c:pt>
                      <c:pt idx="3714">
                        <c:v>4276845618.0555558</c:v>
                      </c:pt>
                      <c:pt idx="3715">
                        <c:v>4276845621.5277781</c:v>
                      </c:pt>
                      <c:pt idx="3716">
                        <c:v>4276845625.0000005</c:v>
                      </c:pt>
                      <c:pt idx="3717">
                        <c:v>4276845627.314815</c:v>
                      </c:pt>
                      <c:pt idx="3718">
                        <c:v>4276845630.7870374</c:v>
                      </c:pt>
                      <c:pt idx="3719">
                        <c:v>4276845634.2592597</c:v>
                      </c:pt>
                      <c:pt idx="3720">
                        <c:v>4276845637.731482</c:v>
                      </c:pt>
                      <c:pt idx="3721">
                        <c:v>4276845640.0462966</c:v>
                      </c:pt>
                      <c:pt idx="3722">
                        <c:v>4276845643.5185189</c:v>
                      </c:pt>
                      <c:pt idx="3723">
                        <c:v>4276845646.9907413</c:v>
                      </c:pt>
                      <c:pt idx="3724">
                        <c:v>4276845650.4629626</c:v>
                      </c:pt>
                      <c:pt idx="3725">
                        <c:v>4276845653.935185</c:v>
                      </c:pt>
                      <c:pt idx="3726">
                        <c:v>4276845656.2500005</c:v>
                      </c:pt>
                      <c:pt idx="3727">
                        <c:v>4276845659.7222219</c:v>
                      </c:pt>
                      <c:pt idx="3728">
                        <c:v>4276845663.1944442</c:v>
                      </c:pt>
                      <c:pt idx="3729">
                        <c:v>4276845666.6666665</c:v>
                      </c:pt>
                      <c:pt idx="3730">
                        <c:v>4276845668.9814811</c:v>
                      </c:pt>
                      <c:pt idx="3731">
                        <c:v>4276845672.4537034</c:v>
                      </c:pt>
                      <c:pt idx="3732">
                        <c:v>4276845675.9259257</c:v>
                      </c:pt>
                      <c:pt idx="3733">
                        <c:v>4276845679.3981481</c:v>
                      </c:pt>
                      <c:pt idx="3734">
                        <c:v>4276845681.7129626</c:v>
                      </c:pt>
                      <c:pt idx="3735">
                        <c:v>4276845685.185185</c:v>
                      </c:pt>
                      <c:pt idx="3736">
                        <c:v>4276845688.6574073</c:v>
                      </c:pt>
                      <c:pt idx="3737">
                        <c:v>4276845692.1296296</c:v>
                      </c:pt>
                      <c:pt idx="3738">
                        <c:v>4276845695.6018519</c:v>
                      </c:pt>
                      <c:pt idx="3739">
                        <c:v>4276845697.9166665</c:v>
                      </c:pt>
                      <c:pt idx="3740">
                        <c:v>4276845701.3888888</c:v>
                      </c:pt>
                      <c:pt idx="3741">
                        <c:v>4276845704.8611112</c:v>
                      </c:pt>
                      <c:pt idx="3742">
                        <c:v>4276845708.3333335</c:v>
                      </c:pt>
                      <c:pt idx="3743">
                        <c:v>4276845711.8055558</c:v>
                      </c:pt>
                      <c:pt idx="3744">
                        <c:v>4276845714.1203704</c:v>
                      </c:pt>
                      <c:pt idx="3745">
                        <c:v>4276845717.5925927</c:v>
                      </c:pt>
                      <c:pt idx="3746">
                        <c:v>4276845721.064815</c:v>
                      </c:pt>
                      <c:pt idx="3747">
                        <c:v>4276845724.5370374</c:v>
                      </c:pt>
                      <c:pt idx="3748">
                        <c:v>4276845726.8518519</c:v>
                      </c:pt>
                      <c:pt idx="3749">
                        <c:v>4276845730.3240743</c:v>
                      </c:pt>
                      <c:pt idx="3750">
                        <c:v>4276845733.7962966</c:v>
                      </c:pt>
                      <c:pt idx="3751">
                        <c:v>4276845737.2685189</c:v>
                      </c:pt>
                      <c:pt idx="3752">
                        <c:v>4276845739.5833335</c:v>
                      </c:pt>
                      <c:pt idx="3753">
                        <c:v>4276845743.0555558</c:v>
                      </c:pt>
                      <c:pt idx="3754">
                        <c:v>4276845746.5277781</c:v>
                      </c:pt>
                      <c:pt idx="3755">
                        <c:v>4276845749.9999995</c:v>
                      </c:pt>
                      <c:pt idx="3756">
                        <c:v>4276845753.4722219</c:v>
                      </c:pt>
                      <c:pt idx="3757">
                        <c:v>4276845755.7870374</c:v>
                      </c:pt>
                      <c:pt idx="3758">
                        <c:v>4276845759.2592587</c:v>
                      </c:pt>
                      <c:pt idx="3759">
                        <c:v>4276845762.7314811</c:v>
                      </c:pt>
                      <c:pt idx="3760">
                        <c:v>4276845766.2037034</c:v>
                      </c:pt>
                      <c:pt idx="3761">
                        <c:v>4276845768.518518</c:v>
                      </c:pt>
                      <c:pt idx="3762">
                        <c:v>4276845771.9907403</c:v>
                      </c:pt>
                      <c:pt idx="3763">
                        <c:v>4276845775.4629626</c:v>
                      </c:pt>
                      <c:pt idx="3764">
                        <c:v>4276845778.935185</c:v>
                      </c:pt>
                      <c:pt idx="3765">
                        <c:v>4276845781.2499995</c:v>
                      </c:pt>
                      <c:pt idx="3766">
                        <c:v>4276845784.7222219</c:v>
                      </c:pt>
                      <c:pt idx="3767">
                        <c:v>4276845788.1944442</c:v>
                      </c:pt>
                      <c:pt idx="3768">
                        <c:v>4276845791.6666665</c:v>
                      </c:pt>
                      <c:pt idx="3769">
                        <c:v>4276845795.1388888</c:v>
                      </c:pt>
                      <c:pt idx="3770">
                        <c:v>4276845797.4537034</c:v>
                      </c:pt>
                      <c:pt idx="3771">
                        <c:v>4276845800.9259257</c:v>
                      </c:pt>
                      <c:pt idx="3772">
                        <c:v>4276845804.3981481</c:v>
                      </c:pt>
                      <c:pt idx="3773">
                        <c:v>4276845807.8703704</c:v>
                      </c:pt>
                      <c:pt idx="3774">
                        <c:v>4276845810.185185</c:v>
                      </c:pt>
                      <c:pt idx="3775">
                        <c:v>4276845813.6574073</c:v>
                      </c:pt>
                      <c:pt idx="3776">
                        <c:v>4276845817.1296296</c:v>
                      </c:pt>
                      <c:pt idx="3777">
                        <c:v>4276845820.6018519</c:v>
                      </c:pt>
                      <c:pt idx="3778">
                        <c:v>4276845824.0740743</c:v>
                      </c:pt>
                      <c:pt idx="3779">
                        <c:v>4276845826.3888888</c:v>
                      </c:pt>
                      <c:pt idx="3780">
                        <c:v>4276845829.8611112</c:v>
                      </c:pt>
                      <c:pt idx="3781">
                        <c:v>4276845833.3333335</c:v>
                      </c:pt>
                      <c:pt idx="3782">
                        <c:v>4276845836.8055558</c:v>
                      </c:pt>
                      <c:pt idx="3783">
                        <c:v>4276845839.1203704</c:v>
                      </c:pt>
                      <c:pt idx="3784">
                        <c:v>4276845842.5925927</c:v>
                      </c:pt>
                      <c:pt idx="3785">
                        <c:v>4276845846.064815</c:v>
                      </c:pt>
                      <c:pt idx="3786">
                        <c:v>4276845849.5370369</c:v>
                      </c:pt>
                      <c:pt idx="3787">
                        <c:v>4276845851.8518519</c:v>
                      </c:pt>
                      <c:pt idx="3788">
                        <c:v>4276845855.3240743</c:v>
                      </c:pt>
                      <c:pt idx="3789">
                        <c:v>4276845858.7962961</c:v>
                      </c:pt>
                      <c:pt idx="3790">
                        <c:v>4276845862.2685184</c:v>
                      </c:pt>
                      <c:pt idx="3791">
                        <c:v>4276845865.7407408</c:v>
                      </c:pt>
                      <c:pt idx="3792">
                        <c:v>4276845868.0555558</c:v>
                      </c:pt>
                      <c:pt idx="3793">
                        <c:v>4276845871.5277777</c:v>
                      </c:pt>
                      <c:pt idx="3794">
                        <c:v>4276845875</c:v>
                      </c:pt>
                      <c:pt idx="3795">
                        <c:v>4276845878.4722223</c:v>
                      </c:pt>
                      <c:pt idx="3796">
                        <c:v>4276845880.7870369</c:v>
                      </c:pt>
                      <c:pt idx="3797">
                        <c:v>4276845884.2592592</c:v>
                      </c:pt>
                      <c:pt idx="3798">
                        <c:v>4276845887.7314816</c:v>
                      </c:pt>
                      <c:pt idx="3799">
                        <c:v>4276845891.2037039</c:v>
                      </c:pt>
                      <c:pt idx="3800">
                        <c:v>4276845893.5185184</c:v>
                      </c:pt>
                      <c:pt idx="3801">
                        <c:v>4276845896.9907408</c:v>
                      </c:pt>
                      <c:pt idx="3802">
                        <c:v>4276845900.4629631</c:v>
                      </c:pt>
                      <c:pt idx="3803">
                        <c:v>4276845903.9351854</c:v>
                      </c:pt>
                      <c:pt idx="3804">
                        <c:v>4276845907.4074073</c:v>
                      </c:pt>
                      <c:pt idx="3805">
                        <c:v>4276845909.7222223</c:v>
                      </c:pt>
                      <c:pt idx="3806">
                        <c:v>4276845913.1944447</c:v>
                      </c:pt>
                      <c:pt idx="3807">
                        <c:v>4276845916.6666665</c:v>
                      </c:pt>
                      <c:pt idx="3808">
                        <c:v>4276845920.1388888</c:v>
                      </c:pt>
                      <c:pt idx="3809">
                        <c:v>4276845922.4537039</c:v>
                      </c:pt>
                      <c:pt idx="3810">
                        <c:v>4276845925.9259262</c:v>
                      </c:pt>
                      <c:pt idx="3811">
                        <c:v>4276845929.3981481</c:v>
                      </c:pt>
                      <c:pt idx="3812">
                        <c:v>4276845932.8703704</c:v>
                      </c:pt>
                      <c:pt idx="3813">
                        <c:v>4276845936.3425927</c:v>
                      </c:pt>
                      <c:pt idx="3814">
                        <c:v>4276845938.6574078</c:v>
                      </c:pt>
                      <c:pt idx="3815">
                        <c:v>4276845942.1296296</c:v>
                      </c:pt>
                      <c:pt idx="3816">
                        <c:v>4276845945.6018519</c:v>
                      </c:pt>
                      <c:pt idx="3817">
                        <c:v>4276845949.0740738</c:v>
                      </c:pt>
                      <c:pt idx="3818">
                        <c:v>4276845951.3888893</c:v>
                      </c:pt>
                      <c:pt idx="3819">
                        <c:v>4276845954.8611112</c:v>
                      </c:pt>
                      <c:pt idx="3820">
                        <c:v>4276845958.3333335</c:v>
                      </c:pt>
                      <c:pt idx="3821">
                        <c:v>4276845961.8055553</c:v>
                      </c:pt>
                      <c:pt idx="3822">
                        <c:v>4276845964.1203709</c:v>
                      </c:pt>
                      <c:pt idx="3823">
                        <c:v>4276845967.5925927</c:v>
                      </c:pt>
                      <c:pt idx="3824">
                        <c:v>4276845971.0648146</c:v>
                      </c:pt>
                      <c:pt idx="3825">
                        <c:v>4276845974.5370369</c:v>
                      </c:pt>
                      <c:pt idx="3826">
                        <c:v>4276845978.0092592</c:v>
                      </c:pt>
                      <c:pt idx="3827">
                        <c:v>4276845980.3240738</c:v>
                      </c:pt>
                      <c:pt idx="3828">
                        <c:v>4276845983.7962961</c:v>
                      </c:pt>
                      <c:pt idx="3829">
                        <c:v>4276845987.2685184</c:v>
                      </c:pt>
                      <c:pt idx="3830">
                        <c:v>4276845990.7407408</c:v>
                      </c:pt>
                      <c:pt idx="3831">
                        <c:v>4276845993.0555553</c:v>
                      </c:pt>
                      <c:pt idx="3832">
                        <c:v>4276845996.5277777</c:v>
                      </c:pt>
                      <c:pt idx="3833">
                        <c:v>4276846000</c:v>
                      </c:pt>
                      <c:pt idx="3834">
                        <c:v>4276846003.4722223</c:v>
                      </c:pt>
                      <c:pt idx="3835">
                        <c:v>4276846006.9444447</c:v>
                      </c:pt>
                      <c:pt idx="3836">
                        <c:v>4276846009.2592592</c:v>
                      </c:pt>
                      <c:pt idx="3837">
                        <c:v>4276846012.7314816</c:v>
                      </c:pt>
                      <c:pt idx="3838">
                        <c:v>4276846016.2037039</c:v>
                      </c:pt>
                      <c:pt idx="3839">
                        <c:v>4276846019.6759262</c:v>
                      </c:pt>
                      <c:pt idx="3840">
                        <c:v>4276846021.9907408</c:v>
                      </c:pt>
                      <c:pt idx="3841">
                        <c:v>4276846025.4629631</c:v>
                      </c:pt>
                      <c:pt idx="3842">
                        <c:v>4276846028.9351854</c:v>
                      </c:pt>
                      <c:pt idx="3843">
                        <c:v>4276846032.4074078</c:v>
                      </c:pt>
                      <c:pt idx="3844">
                        <c:v>4276846034.7222223</c:v>
                      </c:pt>
                      <c:pt idx="3845">
                        <c:v>4276846038.1944447</c:v>
                      </c:pt>
                      <c:pt idx="3846">
                        <c:v>4276846041.666667</c:v>
                      </c:pt>
                      <c:pt idx="3847">
                        <c:v>4276846045.1388893</c:v>
                      </c:pt>
                      <c:pt idx="3848">
                        <c:v>4276846048.6111116</c:v>
                      </c:pt>
                      <c:pt idx="3849">
                        <c:v>4276846050.9259262</c:v>
                      </c:pt>
                      <c:pt idx="3850">
                        <c:v>4276846054.3981485</c:v>
                      </c:pt>
                      <c:pt idx="3851">
                        <c:v>4276846057.8703709</c:v>
                      </c:pt>
                      <c:pt idx="3852">
                        <c:v>4276846061.3425922</c:v>
                      </c:pt>
                      <c:pt idx="3853">
                        <c:v>4276846063.6574078</c:v>
                      </c:pt>
                      <c:pt idx="3854">
                        <c:v>4276846067.1296301</c:v>
                      </c:pt>
                      <c:pt idx="3855">
                        <c:v>4276846070.6018515</c:v>
                      </c:pt>
                      <c:pt idx="3856">
                        <c:v>4276846074.0740738</c:v>
                      </c:pt>
                      <c:pt idx="3857">
                        <c:v>4276846076.3888893</c:v>
                      </c:pt>
                      <c:pt idx="3858">
                        <c:v>4276846079.8611107</c:v>
                      </c:pt>
                      <c:pt idx="3859">
                        <c:v>4276846083.333333</c:v>
                      </c:pt>
                      <c:pt idx="3860">
                        <c:v>4276846086.8055553</c:v>
                      </c:pt>
                      <c:pt idx="3861">
                        <c:v>4276846090.2777777</c:v>
                      </c:pt>
                      <c:pt idx="3862">
                        <c:v>4276846092.5925922</c:v>
                      </c:pt>
                      <c:pt idx="3863">
                        <c:v>4276846096.0648146</c:v>
                      </c:pt>
                      <c:pt idx="3864">
                        <c:v>4276846099.5370369</c:v>
                      </c:pt>
                      <c:pt idx="3865">
                        <c:v>4276846103.0092592</c:v>
                      </c:pt>
                      <c:pt idx="3866">
                        <c:v>4276846105.3240738</c:v>
                      </c:pt>
                      <c:pt idx="3867">
                        <c:v>4276846108.7962961</c:v>
                      </c:pt>
                      <c:pt idx="3868">
                        <c:v>4276846112.2685184</c:v>
                      </c:pt>
                      <c:pt idx="3869">
                        <c:v>4276846115.7407408</c:v>
                      </c:pt>
                      <c:pt idx="3870">
                        <c:v>4276846119.2129631</c:v>
                      </c:pt>
                      <c:pt idx="3871">
                        <c:v>4276846121.5277777</c:v>
                      </c:pt>
                      <c:pt idx="3872">
                        <c:v>4276846125</c:v>
                      </c:pt>
                      <c:pt idx="3873">
                        <c:v>4276846128.4722223</c:v>
                      </c:pt>
                      <c:pt idx="3874">
                        <c:v>4276846131.9444447</c:v>
                      </c:pt>
                      <c:pt idx="3875">
                        <c:v>4276846134.2592592</c:v>
                      </c:pt>
                      <c:pt idx="3876">
                        <c:v>4276846137.7314816</c:v>
                      </c:pt>
                      <c:pt idx="3877">
                        <c:v>4276846141.2037039</c:v>
                      </c:pt>
                      <c:pt idx="3878">
                        <c:v>4276846144.6759262</c:v>
                      </c:pt>
                      <c:pt idx="3879">
                        <c:v>4276846146.9907408</c:v>
                      </c:pt>
                      <c:pt idx="3880">
                        <c:v>4276846150.4629631</c:v>
                      </c:pt>
                      <c:pt idx="3881">
                        <c:v>4276846153.9351854</c:v>
                      </c:pt>
                      <c:pt idx="3882">
                        <c:v>4276846157.4074078</c:v>
                      </c:pt>
                      <c:pt idx="3883">
                        <c:v>4276846160.8796291</c:v>
                      </c:pt>
                      <c:pt idx="3884">
                        <c:v>4276846163.1944447</c:v>
                      </c:pt>
                      <c:pt idx="3885">
                        <c:v>4276846166.666667</c:v>
                      </c:pt>
                      <c:pt idx="3886">
                        <c:v>4276846170.1388884</c:v>
                      </c:pt>
                      <c:pt idx="3887">
                        <c:v>4276846173.6111107</c:v>
                      </c:pt>
                      <c:pt idx="3888">
                        <c:v>4276846175.9259262</c:v>
                      </c:pt>
                      <c:pt idx="3889">
                        <c:v>4276846179.3981476</c:v>
                      </c:pt>
                      <c:pt idx="3890">
                        <c:v>4276846182.8703699</c:v>
                      </c:pt>
                      <c:pt idx="3891">
                        <c:v>4276846186.3425922</c:v>
                      </c:pt>
                      <c:pt idx="3892">
                        <c:v>4276846188.6574078</c:v>
                      </c:pt>
                      <c:pt idx="3893">
                        <c:v>4276846192.1296291</c:v>
                      </c:pt>
                      <c:pt idx="3894">
                        <c:v>4276846195.6018515</c:v>
                      </c:pt>
                      <c:pt idx="3895">
                        <c:v>4276846199.0740738</c:v>
                      </c:pt>
                      <c:pt idx="3896">
                        <c:v>4276846202.5462961</c:v>
                      </c:pt>
                      <c:pt idx="3897">
                        <c:v>4276846204.8611107</c:v>
                      </c:pt>
                      <c:pt idx="3898">
                        <c:v>4276846208.333333</c:v>
                      </c:pt>
                      <c:pt idx="3899">
                        <c:v>4276846211.8055553</c:v>
                      </c:pt>
                      <c:pt idx="3900">
                        <c:v>4276846215.2777777</c:v>
                      </c:pt>
                      <c:pt idx="3901">
                        <c:v>4276846217.5925922</c:v>
                      </c:pt>
                      <c:pt idx="3902">
                        <c:v>4276846221.0648146</c:v>
                      </c:pt>
                      <c:pt idx="3903">
                        <c:v>4276846224.5370369</c:v>
                      </c:pt>
                      <c:pt idx="3904">
                        <c:v>4276846228.0092592</c:v>
                      </c:pt>
                      <c:pt idx="3905">
                        <c:v>4276846231.4814816</c:v>
                      </c:pt>
                      <c:pt idx="3906">
                        <c:v>4276846233.7962961</c:v>
                      </c:pt>
                      <c:pt idx="3907">
                        <c:v>4276846237.2685184</c:v>
                      </c:pt>
                      <c:pt idx="3908">
                        <c:v>4276846240.7407408</c:v>
                      </c:pt>
                      <c:pt idx="3909">
                        <c:v>4276846244.2129631</c:v>
                      </c:pt>
                      <c:pt idx="3910">
                        <c:v>4276846246.5277777</c:v>
                      </c:pt>
                      <c:pt idx="3911">
                        <c:v>4276846250</c:v>
                      </c:pt>
                      <c:pt idx="3912">
                        <c:v>4276846253.4722223</c:v>
                      </c:pt>
                      <c:pt idx="3913">
                        <c:v>4276846256.9444447</c:v>
                      </c:pt>
                      <c:pt idx="3914">
                        <c:v>4276846260.4166665</c:v>
                      </c:pt>
                      <c:pt idx="3915">
                        <c:v>4276846262.7314816</c:v>
                      </c:pt>
                      <c:pt idx="3916">
                        <c:v>4276846266.2037039</c:v>
                      </c:pt>
                      <c:pt idx="3917">
                        <c:v>4276846269.6759257</c:v>
                      </c:pt>
                      <c:pt idx="3918">
                        <c:v>4276846273.1481481</c:v>
                      </c:pt>
                      <c:pt idx="3919">
                        <c:v>4276846275.4629631</c:v>
                      </c:pt>
                      <c:pt idx="3920">
                        <c:v>4276846278.9351854</c:v>
                      </c:pt>
                      <c:pt idx="3921">
                        <c:v>4276846282.4074073</c:v>
                      </c:pt>
                      <c:pt idx="3922">
                        <c:v>4276846285.8796296</c:v>
                      </c:pt>
                      <c:pt idx="3923">
                        <c:v>4276846288.1944447</c:v>
                      </c:pt>
                      <c:pt idx="3924">
                        <c:v>4276846291.6666665</c:v>
                      </c:pt>
                      <c:pt idx="3925">
                        <c:v>4276846295.1388888</c:v>
                      </c:pt>
                      <c:pt idx="3926">
                        <c:v>4276846298.6111112</c:v>
                      </c:pt>
                      <c:pt idx="3927">
                        <c:v>4276846302.0833335</c:v>
                      </c:pt>
                      <c:pt idx="3928">
                        <c:v>4276846304.3981481</c:v>
                      </c:pt>
                      <c:pt idx="3929">
                        <c:v>4276846307.8703704</c:v>
                      </c:pt>
                      <c:pt idx="3930">
                        <c:v>4276846311.3425927</c:v>
                      </c:pt>
                      <c:pt idx="3931">
                        <c:v>4276846314.814815</c:v>
                      </c:pt>
                      <c:pt idx="3932">
                        <c:v>4276846317.1296296</c:v>
                      </c:pt>
                      <c:pt idx="3933">
                        <c:v>4276846320.6018519</c:v>
                      </c:pt>
                      <c:pt idx="3934">
                        <c:v>4276846324.0740743</c:v>
                      </c:pt>
                      <c:pt idx="3935">
                        <c:v>4276846327.5462966</c:v>
                      </c:pt>
                      <c:pt idx="3936">
                        <c:v>4276846329.8611112</c:v>
                      </c:pt>
                      <c:pt idx="3937">
                        <c:v>4276846333.3333335</c:v>
                      </c:pt>
                      <c:pt idx="3938">
                        <c:v>4276846336.8055558</c:v>
                      </c:pt>
                      <c:pt idx="3939">
                        <c:v>4276846340.2777781</c:v>
                      </c:pt>
                      <c:pt idx="3940">
                        <c:v>4276846343.75</c:v>
                      </c:pt>
                      <c:pt idx="3941">
                        <c:v>4276846346.064815</c:v>
                      </c:pt>
                      <c:pt idx="3942">
                        <c:v>4276846349.5370374</c:v>
                      </c:pt>
                      <c:pt idx="3943">
                        <c:v>4276846353.0092597</c:v>
                      </c:pt>
                      <c:pt idx="3944">
                        <c:v>4276846356.4814816</c:v>
                      </c:pt>
                      <c:pt idx="3945">
                        <c:v>4276846358.7962966</c:v>
                      </c:pt>
                      <c:pt idx="3946">
                        <c:v>4276846362.2685189</c:v>
                      </c:pt>
                      <c:pt idx="3947">
                        <c:v>4276846365.7407413</c:v>
                      </c:pt>
                      <c:pt idx="3948">
                        <c:v>4276846369.2129626</c:v>
                      </c:pt>
                      <c:pt idx="3949">
                        <c:v>4276846371.5277781</c:v>
                      </c:pt>
                      <c:pt idx="3950">
                        <c:v>4276846375.0000005</c:v>
                      </c:pt>
                      <c:pt idx="3951">
                        <c:v>4276846378.4722228</c:v>
                      </c:pt>
                      <c:pt idx="3952">
                        <c:v>4276846381.9444442</c:v>
                      </c:pt>
                      <c:pt idx="3953">
                        <c:v>4276846385.4166665</c:v>
                      </c:pt>
                      <c:pt idx="3954">
                        <c:v>4276846387.731482</c:v>
                      </c:pt>
                      <c:pt idx="3955">
                        <c:v>4276846391.2037034</c:v>
                      </c:pt>
                      <c:pt idx="3956">
                        <c:v>4276846394.6759257</c:v>
                      </c:pt>
                      <c:pt idx="3957">
                        <c:v>4276846398.1481481</c:v>
                      </c:pt>
                      <c:pt idx="3958">
                        <c:v>4276846400.4629626</c:v>
                      </c:pt>
                      <c:pt idx="3959">
                        <c:v>4276846403.935185</c:v>
                      </c:pt>
                      <c:pt idx="3960">
                        <c:v>4276846407.4074073</c:v>
                      </c:pt>
                      <c:pt idx="3961">
                        <c:v>4276846410.8796296</c:v>
                      </c:pt>
                      <c:pt idx="3962">
                        <c:v>4276846413.1944442</c:v>
                      </c:pt>
                      <c:pt idx="3963">
                        <c:v>4276846416.6666665</c:v>
                      </c:pt>
                      <c:pt idx="3964">
                        <c:v>4276846420.1388888</c:v>
                      </c:pt>
                      <c:pt idx="3965">
                        <c:v>4276846423.6111112</c:v>
                      </c:pt>
                      <c:pt idx="3966">
                        <c:v>4276846427.0833335</c:v>
                      </c:pt>
                      <c:pt idx="3967">
                        <c:v>4276846429.3981481</c:v>
                      </c:pt>
                      <c:pt idx="3968">
                        <c:v>4276846432.8703704</c:v>
                      </c:pt>
                      <c:pt idx="3969">
                        <c:v>4276846436.3425927</c:v>
                      </c:pt>
                      <c:pt idx="3970">
                        <c:v>4276846439.814815</c:v>
                      </c:pt>
                      <c:pt idx="3971">
                        <c:v>4276846442.1296296</c:v>
                      </c:pt>
                      <c:pt idx="3972">
                        <c:v>4276846445.6018519</c:v>
                      </c:pt>
                      <c:pt idx="3973">
                        <c:v>4276846449.0740743</c:v>
                      </c:pt>
                      <c:pt idx="3974">
                        <c:v>4276846452.5462966</c:v>
                      </c:pt>
                      <c:pt idx="3975">
                        <c:v>4276846456.0185189</c:v>
                      </c:pt>
                      <c:pt idx="3976">
                        <c:v>4276846458.3333335</c:v>
                      </c:pt>
                      <c:pt idx="3977">
                        <c:v>4276846461.8055558</c:v>
                      </c:pt>
                      <c:pt idx="3978">
                        <c:v>4276846465.2777781</c:v>
                      </c:pt>
                      <c:pt idx="3979">
                        <c:v>4276846468.7500005</c:v>
                      </c:pt>
                      <c:pt idx="3980">
                        <c:v>4276846471.064815</c:v>
                      </c:pt>
                      <c:pt idx="3981">
                        <c:v>4276846474.5370374</c:v>
                      </c:pt>
                      <c:pt idx="3982">
                        <c:v>4276846478.0092597</c:v>
                      </c:pt>
                      <c:pt idx="3983">
                        <c:v>4276846481.4814811</c:v>
                      </c:pt>
                      <c:pt idx="3984">
                        <c:v>4276846484.9537034</c:v>
                      </c:pt>
                      <c:pt idx="3985">
                        <c:v>4276846487.2685189</c:v>
                      </c:pt>
                      <c:pt idx="3986">
                        <c:v>4276846490.7407403</c:v>
                      </c:pt>
                      <c:pt idx="3987">
                        <c:v>4276846494.2129626</c:v>
                      </c:pt>
                      <c:pt idx="3988">
                        <c:v>4276846497.685185</c:v>
                      </c:pt>
                      <c:pt idx="3989">
                        <c:v>4276846499.9999995</c:v>
                      </c:pt>
                      <c:pt idx="3990">
                        <c:v>4276846503.4722219</c:v>
                      </c:pt>
                      <c:pt idx="3991">
                        <c:v>4276846506.9444442</c:v>
                      </c:pt>
                      <c:pt idx="3992">
                        <c:v>4276846510.4166665</c:v>
                      </c:pt>
                      <c:pt idx="3993">
                        <c:v>4276846512.7314811</c:v>
                      </c:pt>
                      <c:pt idx="3994">
                        <c:v>4276846516.2037034</c:v>
                      </c:pt>
                      <c:pt idx="3995">
                        <c:v>4276846519.6759257</c:v>
                      </c:pt>
                      <c:pt idx="3996">
                        <c:v>4276846523.1481481</c:v>
                      </c:pt>
                      <c:pt idx="3997">
                        <c:v>4276846526.6203704</c:v>
                      </c:pt>
                      <c:pt idx="3998">
                        <c:v>4276846528.935185</c:v>
                      </c:pt>
                      <c:pt idx="3999">
                        <c:v>4276846532.4074073</c:v>
                      </c:pt>
                      <c:pt idx="4000">
                        <c:v>4276846535.8796296</c:v>
                      </c:pt>
                      <c:pt idx="4001">
                        <c:v>4276846539.3518519</c:v>
                      </c:pt>
                      <c:pt idx="4002">
                        <c:v>4276846541.6666665</c:v>
                      </c:pt>
                      <c:pt idx="4003">
                        <c:v>4276846545.1388888</c:v>
                      </c:pt>
                      <c:pt idx="4004">
                        <c:v>4276846548.6111112</c:v>
                      </c:pt>
                      <c:pt idx="4005">
                        <c:v>4276846552.0833335</c:v>
                      </c:pt>
                      <c:pt idx="4006">
                        <c:v>4276846554.3981481</c:v>
                      </c:pt>
                      <c:pt idx="4007">
                        <c:v>4276846557.8703704</c:v>
                      </c:pt>
                      <c:pt idx="4008">
                        <c:v>4276846561.3425927</c:v>
                      </c:pt>
                      <c:pt idx="4009">
                        <c:v>4276846564.814815</c:v>
                      </c:pt>
                      <c:pt idx="4010">
                        <c:v>4276846568.2870374</c:v>
                      </c:pt>
                      <c:pt idx="4011">
                        <c:v>4276846570.6018519</c:v>
                      </c:pt>
                      <c:pt idx="4012">
                        <c:v>4276846574.0740743</c:v>
                      </c:pt>
                      <c:pt idx="4013">
                        <c:v>4276846577.5462966</c:v>
                      </c:pt>
                      <c:pt idx="4014">
                        <c:v>4276846581.018518</c:v>
                      </c:pt>
                      <c:pt idx="4015">
                        <c:v>4276846583.3333335</c:v>
                      </c:pt>
                      <c:pt idx="4016">
                        <c:v>4276846586.8055558</c:v>
                      </c:pt>
                      <c:pt idx="4017">
                        <c:v>4276846590.2777772</c:v>
                      </c:pt>
                      <c:pt idx="4018">
                        <c:v>4276846593.7499995</c:v>
                      </c:pt>
                      <c:pt idx="4019">
                        <c:v>4276846596.064815</c:v>
                      </c:pt>
                      <c:pt idx="4020">
                        <c:v>4276846599.5370374</c:v>
                      </c:pt>
                      <c:pt idx="4021">
                        <c:v>4276846603.0092587</c:v>
                      </c:pt>
                      <c:pt idx="4022">
                        <c:v>4276846606.4814811</c:v>
                      </c:pt>
                      <c:pt idx="4023">
                        <c:v>4276846609.9537034</c:v>
                      </c:pt>
                      <c:pt idx="4024">
                        <c:v>4276846612.2685184</c:v>
                      </c:pt>
                      <c:pt idx="4025">
                        <c:v>4276846615.7407403</c:v>
                      </c:pt>
                      <c:pt idx="4026">
                        <c:v>4276846619.2129626</c:v>
                      </c:pt>
                      <c:pt idx="4027">
                        <c:v>4276846622.685185</c:v>
                      </c:pt>
                      <c:pt idx="4028">
                        <c:v>4276846625</c:v>
                      </c:pt>
                      <c:pt idx="4029">
                        <c:v>4276846628.4722219</c:v>
                      </c:pt>
                      <c:pt idx="4030">
                        <c:v>4276846631.9444442</c:v>
                      </c:pt>
                      <c:pt idx="4031">
                        <c:v>4276846635.4166665</c:v>
                      </c:pt>
                      <c:pt idx="4032">
                        <c:v>4276846637.7314816</c:v>
                      </c:pt>
                      <c:pt idx="4033">
                        <c:v>4276846641.2037034</c:v>
                      </c:pt>
                      <c:pt idx="4034">
                        <c:v>4276846644.6759257</c:v>
                      </c:pt>
                      <c:pt idx="4035">
                        <c:v>4276846648.1481481</c:v>
                      </c:pt>
                      <c:pt idx="4036">
                        <c:v>4276846651.6203704</c:v>
                      </c:pt>
                      <c:pt idx="4037">
                        <c:v>4276846653.935185</c:v>
                      </c:pt>
                      <c:pt idx="4038">
                        <c:v>4276846657.4074073</c:v>
                      </c:pt>
                      <c:pt idx="4039">
                        <c:v>4276846660.8796296</c:v>
                      </c:pt>
                      <c:pt idx="4040">
                        <c:v>4276846664.3518519</c:v>
                      </c:pt>
                      <c:pt idx="4041">
                        <c:v>4276846666.6666665</c:v>
                      </c:pt>
                      <c:pt idx="4042">
                        <c:v>4276846670.1388888</c:v>
                      </c:pt>
                      <c:pt idx="4043">
                        <c:v>4276846673.6111112</c:v>
                      </c:pt>
                      <c:pt idx="4044">
                        <c:v>4276846677.0833335</c:v>
                      </c:pt>
                      <c:pt idx="4045">
                        <c:v>4276846680.5555553</c:v>
                      </c:pt>
                      <c:pt idx="4046">
                        <c:v>4276846682.8703704</c:v>
                      </c:pt>
                      <c:pt idx="4047">
                        <c:v>4276846686.3425927</c:v>
                      </c:pt>
                      <c:pt idx="4048">
                        <c:v>4276846689.8148146</c:v>
                      </c:pt>
                      <c:pt idx="4049">
                        <c:v>4276846693.2870369</c:v>
                      </c:pt>
                      <c:pt idx="4050">
                        <c:v>4276846695.6018519</c:v>
                      </c:pt>
                      <c:pt idx="4051">
                        <c:v>4276846699.0740743</c:v>
                      </c:pt>
                      <c:pt idx="4052">
                        <c:v>4276846702.5462961</c:v>
                      </c:pt>
                      <c:pt idx="4053">
                        <c:v>4276846706.0185184</c:v>
                      </c:pt>
                      <c:pt idx="4054">
                        <c:v>4276846708.3333335</c:v>
                      </c:pt>
                      <c:pt idx="4055">
                        <c:v>4276846711.8055553</c:v>
                      </c:pt>
                      <c:pt idx="4056">
                        <c:v>4276846715.2777777</c:v>
                      </c:pt>
                      <c:pt idx="4057">
                        <c:v>4276846718.75</c:v>
                      </c:pt>
                      <c:pt idx="4058">
                        <c:v>4276846722.2222223</c:v>
                      </c:pt>
                      <c:pt idx="4059">
                        <c:v>4276846724.5370369</c:v>
                      </c:pt>
                      <c:pt idx="4060">
                        <c:v>4276846728.0092592</c:v>
                      </c:pt>
                      <c:pt idx="4061">
                        <c:v>4276846731.4814816</c:v>
                      </c:pt>
                      <c:pt idx="4062">
                        <c:v>4276846734.9537039</c:v>
                      </c:pt>
                      <c:pt idx="4063">
                        <c:v>4276846737.2685184</c:v>
                      </c:pt>
                      <c:pt idx="4064">
                        <c:v>4276846740.7407408</c:v>
                      </c:pt>
                      <c:pt idx="4065">
                        <c:v>4276846744.2129631</c:v>
                      </c:pt>
                      <c:pt idx="4066">
                        <c:v>4276846747.6851854</c:v>
                      </c:pt>
                      <c:pt idx="4067">
                        <c:v>4276846750</c:v>
                      </c:pt>
                      <c:pt idx="4068">
                        <c:v>4276846753.4722223</c:v>
                      </c:pt>
                      <c:pt idx="4069">
                        <c:v>4276846756.9444447</c:v>
                      </c:pt>
                      <c:pt idx="4070">
                        <c:v>4276846760.416667</c:v>
                      </c:pt>
                      <c:pt idx="4071">
                        <c:v>4276846763.8888893</c:v>
                      </c:pt>
                      <c:pt idx="4072">
                        <c:v>4276846766.2037039</c:v>
                      </c:pt>
                      <c:pt idx="4073">
                        <c:v>4276846769.6759262</c:v>
                      </c:pt>
                      <c:pt idx="4074">
                        <c:v>4276846773.1481485</c:v>
                      </c:pt>
                      <c:pt idx="4075">
                        <c:v>4276846776.6203709</c:v>
                      </c:pt>
                      <c:pt idx="4076">
                        <c:v>4276846778.9351854</c:v>
                      </c:pt>
                      <c:pt idx="4077">
                        <c:v>4276846782.4074078</c:v>
                      </c:pt>
                      <c:pt idx="4078">
                        <c:v>4276846785.8796301</c:v>
                      </c:pt>
                      <c:pt idx="4079">
                        <c:v>4276846789.3518524</c:v>
                      </c:pt>
                      <c:pt idx="4080">
                        <c:v>4276846792.8240738</c:v>
                      </c:pt>
                      <c:pt idx="4081">
                        <c:v>4276846795.1388893</c:v>
                      </c:pt>
                      <c:pt idx="4082">
                        <c:v>4276846798.6111116</c:v>
                      </c:pt>
                      <c:pt idx="4083">
                        <c:v>4276846802.083333</c:v>
                      </c:pt>
                      <c:pt idx="4084">
                        <c:v>4276846805.5555553</c:v>
                      </c:pt>
                      <c:pt idx="4085">
                        <c:v>4276846807.8703709</c:v>
                      </c:pt>
                      <c:pt idx="4086">
                        <c:v>4276846811.3425922</c:v>
                      </c:pt>
                      <c:pt idx="4087">
                        <c:v>4276846814.8148146</c:v>
                      </c:pt>
                      <c:pt idx="4088">
                        <c:v>4276846818.2870369</c:v>
                      </c:pt>
                      <c:pt idx="4089">
                        <c:v>4276846820.6018515</c:v>
                      </c:pt>
                      <c:pt idx="4090">
                        <c:v>4276846824.0740738</c:v>
                      </c:pt>
                      <c:pt idx="4091">
                        <c:v>4276846827.5462961</c:v>
                      </c:pt>
                      <c:pt idx="4092">
                        <c:v>4276846831.0185184</c:v>
                      </c:pt>
                      <c:pt idx="4093">
                        <c:v>4276846834.4907408</c:v>
                      </c:pt>
                      <c:pt idx="4094">
                        <c:v>4276846836.8055553</c:v>
                      </c:pt>
                      <c:pt idx="4095">
                        <c:v>4276846840.2777777</c:v>
                      </c:pt>
                      <c:pt idx="4096">
                        <c:v>4276846843.75</c:v>
                      </c:pt>
                      <c:pt idx="4097">
                        <c:v>4276846847.2222223</c:v>
                      </c:pt>
                      <c:pt idx="4098">
                        <c:v>4276846849.5370369</c:v>
                      </c:pt>
                      <c:pt idx="4099">
                        <c:v>4276846853.0092592</c:v>
                      </c:pt>
                      <c:pt idx="4100">
                        <c:v>4276846856.4814816</c:v>
                      </c:pt>
                      <c:pt idx="4101">
                        <c:v>4276846859.9537039</c:v>
                      </c:pt>
                      <c:pt idx="4102">
                        <c:v>4276846863.4259262</c:v>
                      </c:pt>
                      <c:pt idx="4103">
                        <c:v>4276846865.7407408</c:v>
                      </c:pt>
                      <c:pt idx="4104">
                        <c:v>4276846869.2129631</c:v>
                      </c:pt>
                      <c:pt idx="4105">
                        <c:v>4276846872.6851854</c:v>
                      </c:pt>
                      <c:pt idx="4106">
                        <c:v>4276846876.1574078</c:v>
                      </c:pt>
                      <c:pt idx="4107">
                        <c:v>4276846878.4722223</c:v>
                      </c:pt>
                      <c:pt idx="4108">
                        <c:v>4276846881.9444447</c:v>
                      </c:pt>
                      <c:pt idx="4109">
                        <c:v>4276846885.416667</c:v>
                      </c:pt>
                      <c:pt idx="4110">
                        <c:v>4276846888.8888893</c:v>
                      </c:pt>
                      <c:pt idx="4111">
                        <c:v>4276846891.2037039</c:v>
                      </c:pt>
                      <c:pt idx="4112">
                        <c:v>4276846894.6759262</c:v>
                      </c:pt>
                      <c:pt idx="4113">
                        <c:v>4276846898.1481485</c:v>
                      </c:pt>
                      <c:pt idx="4114">
                        <c:v>4276846901.6203699</c:v>
                      </c:pt>
                      <c:pt idx="4115">
                        <c:v>4276846905.0925922</c:v>
                      </c:pt>
                      <c:pt idx="4116">
                        <c:v>4276846907.4074078</c:v>
                      </c:pt>
                      <c:pt idx="4117">
                        <c:v>4276846910.8796291</c:v>
                      </c:pt>
                      <c:pt idx="4118">
                        <c:v>4276846914.3518515</c:v>
                      </c:pt>
                      <c:pt idx="4119">
                        <c:v>4276846917.8240738</c:v>
                      </c:pt>
                      <c:pt idx="4120">
                        <c:v>4276846920.1388884</c:v>
                      </c:pt>
                      <c:pt idx="4121">
                        <c:v>4276846923.6111107</c:v>
                      </c:pt>
                      <c:pt idx="4122">
                        <c:v>4276846927.083333</c:v>
                      </c:pt>
                      <c:pt idx="4123">
                        <c:v>4276846930.5555553</c:v>
                      </c:pt>
                      <c:pt idx="4124">
                        <c:v>4276846932.8703699</c:v>
                      </c:pt>
                      <c:pt idx="4125">
                        <c:v>4276846936.3425922</c:v>
                      </c:pt>
                      <c:pt idx="4126">
                        <c:v>4276846939.8148146</c:v>
                      </c:pt>
                      <c:pt idx="4127">
                        <c:v>4276846943.2870369</c:v>
                      </c:pt>
                      <c:pt idx="4128">
                        <c:v>4276846946.7592592</c:v>
                      </c:pt>
                      <c:pt idx="4129">
                        <c:v>4276846949.0740738</c:v>
                      </c:pt>
                      <c:pt idx="4130">
                        <c:v>4276846952.5462961</c:v>
                      </c:pt>
                      <c:pt idx="4131">
                        <c:v>4276846956.0185184</c:v>
                      </c:pt>
                      <c:pt idx="4132">
                        <c:v>4276846959.4907408</c:v>
                      </c:pt>
                      <c:pt idx="4133">
                        <c:v>4276846961.8055553</c:v>
                      </c:pt>
                      <c:pt idx="4134">
                        <c:v>4276846965.2777777</c:v>
                      </c:pt>
                      <c:pt idx="4135">
                        <c:v>4276846968.75</c:v>
                      </c:pt>
                      <c:pt idx="4136">
                        <c:v>4276846972.2222223</c:v>
                      </c:pt>
                      <c:pt idx="4137">
                        <c:v>4276846975.6944447</c:v>
                      </c:pt>
                      <c:pt idx="4138">
                        <c:v>4276846978.0092592</c:v>
                      </c:pt>
                      <c:pt idx="4139">
                        <c:v>4276846981.4814816</c:v>
                      </c:pt>
                      <c:pt idx="4140">
                        <c:v>4276846984.9537039</c:v>
                      </c:pt>
                      <c:pt idx="4141">
                        <c:v>4276846988.4259262</c:v>
                      </c:pt>
                      <c:pt idx="4142">
                        <c:v>4276846990.7407408</c:v>
                      </c:pt>
                      <c:pt idx="4143">
                        <c:v>4276846994.2129631</c:v>
                      </c:pt>
                      <c:pt idx="4144">
                        <c:v>4276846997.6851854</c:v>
                      </c:pt>
                      <c:pt idx="4145">
                        <c:v>4276847001.1574073</c:v>
                      </c:pt>
                      <c:pt idx="4146">
                        <c:v>4276847003.4722223</c:v>
                      </c:pt>
                      <c:pt idx="4147">
                        <c:v>4276847006.9444447</c:v>
                      </c:pt>
                      <c:pt idx="4148">
                        <c:v>4276847010.4166665</c:v>
                      </c:pt>
                      <c:pt idx="4149">
                        <c:v>4276847013.8888888</c:v>
                      </c:pt>
                      <c:pt idx="4150">
                        <c:v>4276847017.3611107</c:v>
                      </c:pt>
                      <c:pt idx="4151">
                        <c:v>4276847019.6759262</c:v>
                      </c:pt>
                      <c:pt idx="4152">
                        <c:v>4276847023.1481481</c:v>
                      </c:pt>
                      <c:pt idx="4153">
                        <c:v>4276847026.6203704</c:v>
                      </c:pt>
                      <c:pt idx="4154">
                        <c:v>4276847030.0925922</c:v>
                      </c:pt>
                      <c:pt idx="4155">
                        <c:v>4276847032.4074073</c:v>
                      </c:pt>
                      <c:pt idx="4156">
                        <c:v>4276847035.8796296</c:v>
                      </c:pt>
                      <c:pt idx="4157">
                        <c:v>4276847039.3518519</c:v>
                      </c:pt>
                      <c:pt idx="4158">
                        <c:v>4276847042.8240738</c:v>
                      </c:pt>
                      <c:pt idx="4159">
                        <c:v>4276847046.2962961</c:v>
                      </c:pt>
                      <c:pt idx="4160">
                        <c:v>4276847048.6111112</c:v>
                      </c:pt>
                      <c:pt idx="4161">
                        <c:v>4276847052.0833335</c:v>
                      </c:pt>
                      <c:pt idx="4162">
                        <c:v>4276847055.5555553</c:v>
                      </c:pt>
                      <c:pt idx="4163">
                        <c:v>4276847059.0277777</c:v>
                      </c:pt>
                      <c:pt idx="4164">
                        <c:v>4276847061.3425927</c:v>
                      </c:pt>
                      <c:pt idx="4165">
                        <c:v>4276847064.8148146</c:v>
                      </c:pt>
                      <c:pt idx="4166">
                        <c:v>4276847068.2870369</c:v>
                      </c:pt>
                      <c:pt idx="4167">
                        <c:v>4276847071.7592592</c:v>
                      </c:pt>
                      <c:pt idx="4168">
                        <c:v>4276847074.0740743</c:v>
                      </c:pt>
                      <c:pt idx="4169">
                        <c:v>4276847077.5462961</c:v>
                      </c:pt>
                      <c:pt idx="4170">
                        <c:v>4276847081.0185184</c:v>
                      </c:pt>
                      <c:pt idx="4171">
                        <c:v>4276847084.4907408</c:v>
                      </c:pt>
                      <c:pt idx="4172">
                        <c:v>4276847087.9629631</c:v>
                      </c:pt>
                      <c:pt idx="4173">
                        <c:v>4276847090.2777777</c:v>
                      </c:pt>
                      <c:pt idx="4174">
                        <c:v>4276847093.75</c:v>
                      </c:pt>
                      <c:pt idx="4175">
                        <c:v>4276847097.2222223</c:v>
                      </c:pt>
                      <c:pt idx="4176">
                        <c:v>4276847100.6944442</c:v>
                      </c:pt>
                      <c:pt idx="4177">
                        <c:v>4276847103.0092592</c:v>
                      </c:pt>
                      <c:pt idx="4178">
                        <c:v>4276847106.4814816</c:v>
                      </c:pt>
                      <c:pt idx="4179">
                        <c:v>4276847109.9537039</c:v>
                      </c:pt>
                      <c:pt idx="4180">
                        <c:v>4276847113.4259257</c:v>
                      </c:pt>
                      <c:pt idx="4181">
                        <c:v>4276847115.7407408</c:v>
                      </c:pt>
                      <c:pt idx="4182">
                        <c:v>4276847119.2129631</c:v>
                      </c:pt>
                      <c:pt idx="4183">
                        <c:v>4276847122.685185</c:v>
                      </c:pt>
                      <c:pt idx="4184">
                        <c:v>4276847126.1574073</c:v>
                      </c:pt>
                      <c:pt idx="4185">
                        <c:v>4276847129.6296296</c:v>
                      </c:pt>
                      <c:pt idx="4186">
                        <c:v>4276847131.9444442</c:v>
                      </c:pt>
                      <c:pt idx="4187">
                        <c:v>4276847135.4166665</c:v>
                      </c:pt>
                      <c:pt idx="4188">
                        <c:v>4276847138.8888888</c:v>
                      </c:pt>
                      <c:pt idx="4189">
                        <c:v>4276847142.3611112</c:v>
                      </c:pt>
                      <c:pt idx="4190">
                        <c:v>4276847144.6759257</c:v>
                      </c:pt>
                      <c:pt idx="4191">
                        <c:v>4276847148.1481481</c:v>
                      </c:pt>
                      <c:pt idx="4192">
                        <c:v>4276847151.6203704</c:v>
                      </c:pt>
                      <c:pt idx="4193">
                        <c:v>4276847155.0925927</c:v>
                      </c:pt>
                      <c:pt idx="4194">
                        <c:v>4276847157.4074073</c:v>
                      </c:pt>
                      <c:pt idx="4195">
                        <c:v>4276847160.8796296</c:v>
                      </c:pt>
                      <c:pt idx="4196">
                        <c:v>4276847164.3518519</c:v>
                      </c:pt>
                      <c:pt idx="4197">
                        <c:v>4276847167.8240743</c:v>
                      </c:pt>
                      <c:pt idx="4198">
                        <c:v>4276847171.2962966</c:v>
                      </c:pt>
                      <c:pt idx="4199">
                        <c:v>4276847173.6111112</c:v>
                      </c:pt>
                      <c:pt idx="4200">
                        <c:v>4276847177.0833335</c:v>
                      </c:pt>
                      <c:pt idx="4201">
                        <c:v>4276847180.5555558</c:v>
                      </c:pt>
                      <c:pt idx="4202">
                        <c:v>4276847184.0277781</c:v>
                      </c:pt>
                      <c:pt idx="4203">
                        <c:v>4276847186.3425927</c:v>
                      </c:pt>
                      <c:pt idx="4204">
                        <c:v>4276847189.814815</c:v>
                      </c:pt>
                      <c:pt idx="4205">
                        <c:v>4276847193.2870374</c:v>
                      </c:pt>
                      <c:pt idx="4206">
                        <c:v>4276847196.7592597</c:v>
                      </c:pt>
                      <c:pt idx="4207">
                        <c:v>4276847200.231482</c:v>
                      </c:pt>
                      <c:pt idx="4208">
                        <c:v>4276847202.5462966</c:v>
                      </c:pt>
                      <c:pt idx="4209">
                        <c:v>4276847206.0185189</c:v>
                      </c:pt>
                      <c:pt idx="4210">
                        <c:v>4276847209.4907413</c:v>
                      </c:pt>
                      <c:pt idx="4211">
                        <c:v>4276847212.9629626</c:v>
                      </c:pt>
                      <c:pt idx="4212">
                        <c:v>4276847215.2777781</c:v>
                      </c:pt>
                      <c:pt idx="4213">
                        <c:v>4276847218.7500005</c:v>
                      </c:pt>
                      <c:pt idx="4214">
                        <c:v>4276847222.2222219</c:v>
                      </c:pt>
                      <c:pt idx="4215">
                        <c:v>4276847225.6944442</c:v>
                      </c:pt>
                      <c:pt idx="4216">
                        <c:v>4276847228.0092597</c:v>
                      </c:pt>
                      <c:pt idx="4217">
                        <c:v>4276847231.4814811</c:v>
                      </c:pt>
                      <c:pt idx="4218">
                        <c:v>4276847234.9537034</c:v>
                      </c:pt>
                      <c:pt idx="4219">
                        <c:v>4276847238.4259257</c:v>
                      </c:pt>
                      <c:pt idx="4220">
                        <c:v>4276847241.8981481</c:v>
                      </c:pt>
                      <c:pt idx="4221">
                        <c:v>4276847244.2129626</c:v>
                      </c:pt>
                      <c:pt idx="4222">
                        <c:v>4276847247.685185</c:v>
                      </c:pt>
                      <c:pt idx="4223">
                        <c:v>4276847251.1574073</c:v>
                      </c:pt>
                      <c:pt idx="4224">
                        <c:v>4276847254.6296296</c:v>
                      </c:pt>
                      <c:pt idx="4225">
                        <c:v>4276847256.9444442</c:v>
                      </c:pt>
                      <c:pt idx="4226">
                        <c:v>4276847260.4166665</c:v>
                      </c:pt>
                      <c:pt idx="4227">
                        <c:v>4276847263.8888888</c:v>
                      </c:pt>
                      <c:pt idx="4228">
                        <c:v>4276847267.3611112</c:v>
                      </c:pt>
                      <c:pt idx="4229">
                        <c:v>4276847269.6759257</c:v>
                      </c:pt>
                      <c:pt idx="4230">
                        <c:v>4276847273.1481481</c:v>
                      </c:pt>
                      <c:pt idx="4231">
                        <c:v>4276847276.6203704</c:v>
                      </c:pt>
                      <c:pt idx="4232">
                        <c:v>4276847280.0925927</c:v>
                      </c:pt>
                      <c:pt idx="4233">
                        <c:v>4276847283.564815</c:v>
                      </c:pt>
                      <c:pt idx="4234">
                        <c:v>4276847285.8796296</c:v>
                      </c:pt>
                      <c:pt idx="4235">
                        <c:v>4276847289.3518519</c:v>
                      </c:pt>
                      <c:pt idx="4236">
                        <c:v>4276847292.8240743</c:v>
                      </c:pt>
                      <c:pt idx="4237">
                        <c:v>4276847296.2962966</c:v>
                      </c:pt>
                      <c:pt idx="4238">
                        <c:v>4276847298.6111112</c:v>
                      </c:pt>
                      <c:pt idx="4239">
                        <c:v>4276847302.0833335</c:v>
                      </c:pt>
                      <c:pt idx="4240">
                        <c:v>4276847305.5555558</c:v>
                      </c:pt>
                      <c:pt idx="4241">
                        <c:v>4276847309.0277781</c:v>
                      </c:pt>
                      <c:pt idx="4242">
                        <c:v>4276847312.4999995</c:v>
                      </c:pt>
                      <c:pt idx="4243">
                        <c:v>4276847314.814815</c:v>
                      </c:pt>
                      <c:pt idx="4244">
                        <c:v>4276847318.2870374</c:v>
                      </c:pt>
                      <c:pt idx="4245">
                        <c:v>4276847321.7592587</c:v>
                      </c:pt>
                      <c:pt idx="4246">
                        <c:v>4276847325.2314811</c:v>
                      </c:pt>
                      <c:pt idx="4247">
                        <c:v>4276847327.5462966</c:v>
                      </c:pt>
                      <c:pt idx="4248">
                        <c:v>4276847331.018518</c:v>
                      </c:pt>
                      <c:pt idx="4249">
                        <c:v>4276847334.4907403</c:v>
                      </c:pt>
                      <c:pt idx="4250">
                        <c:v>4276847337.9629626</c:v>
                      </c:pt>
                      <c:pt idx="4251">
                        <c:v>4276847340.2777781</c:v>
                      </c:pt>
                      <c:pt idx="4252">
                        <c:v>4276847343.7499995</c:v>
                      </c:pt>
                      <c:pt idx="4253">
                        <c:v>4276847347.2222219</c:v>
                      </c:pt>
                      <c:pt idx="4254">
                        <c:v>4276847350.6944442</c:v>
                      </c:pt>
                      <c:pt idx="4255">
                        <c:v>4276847354.1666665</c:v>
                      </c:pt>
                      <c:pt idx="4256">
                        <c:v>4276847356.4814811</c:v>
                      </c:pt>
                      <c:pt idx="4257">
                        <c:v>4276847359.9537034</c:v>
                      </c:pt>
                      <c:pt idx="4258">
                        <c:v>4276847363.4259257</c:v>
                      </c:pt>
                      <c:pt idx="4259">
                        <c:v>4276847366.8981481</c:v>
                      </c:pt>
                      <c:pt idx="4260">
                        <c:v>4276847369.2129626</c:v>
                      </c:pt>
                      <c:pt idx="4261">
                        <c:v>4276847372.685185</c:v>
                      </c:pt>
                      <c:pt idx="4262">
                        <c:v>4276847376.1574073</c:v>
                      </c:pt>
                      <c:pt idx="4263">
                        <c:v>4276847379.6296296</c:v>
                      </c:pt>
                      <c:pt idx="4264">
                        <c:v>4276847381.9444442</c:v>
                      </c:pt>
                      <c:pt idx="4265">
                        <c:v>4276847385.4166665</c:v>
                      </c:pt>
                      <c:pt idx="4266">
                        <c:v>4276847388.8888888</c:v>
                      </c:pt>
                      <c:pt idx="4267">
                        <c:v>4276847392.3611112</c:v>
                      </c:pt>
                      <c:pt idx="4268">
                        <c:v>4276847395.8333335</c:v>
                      </c:pt>
                      <c:pt idx="4269">
                        <c:v>4276847398.1481481</c:v>
                      </c:pt>
                      <c:pt idx="4270">
                        <c:v>4276847401.6203704</c:v>
                      </c:pt>
                      <c:pt idx="4271">
                        <c:v>4276847405.0925927</c:v>
                      </c:pt>
                      <c:pt idx="4272">
                        <c:v>4276847408.564815</c:v>
                      </c:pt>
                      <c:pt idx="4273">
                        <c:v>4276847410.8796296</c:v>
                      </c:pt>
                      <c:pt idx="4274">
                        <c:v>4276847414.3518519</c:v>
                      </c:pt>
                      <c:pt idx="4275">
                        <c:v>4276847417.8240743</c:v>
                      </c:pt>
                      <c:pt idx="4276">
                        <c:v>4276847421.2962961</c:v>
                      </c:pt>
                      <c:pt idx="4277">
                        <c:v>4276847424.7685184</c:v>
                      </c:pt>
                      <c:pt idx="4278">
                        <c:v>4276847427.0833335</c:v>
                      </c:pt>
                      <c:pt idx="4279">
                        <c:v>4276847430.5555558</c:v>
                      </c:pt>
                      <c:pt idx="4280">
                        <c:v>4276847434.0277777</c:v>
                      </c:pt>
                      <c:pt idx="4281">
                        <c:v>4276847437.5</c:v>
                      </c:pt>
                      <c:pt idx="4282">
                        <c:v>4276847439.814815</c:v>
                      </c:pt>
                      <c:pt idx="4283">
                        <c:v>4276847443.2870369</c:v>
                      </c:pt>
                      <c:pt idx="4284">
                        <c:v>4276847446.7592592</c:v>
                      </c:pt>
                      <c:pt idx="4285">
                        <c:v>4276847450.2314816</c:v>
                      </c:pt>
                      <c:pt idx="4286">
                        <c:v>4276847452.5462961</c:v>
                      </c:pt>
                      <c:pt idx="4287">
                        <c:v>4276847456.0185184</c:v>
                      </c:pt>
                      <c:pt idx="4288">
                        <c:v>4276847459.4907408</c:v>
                      </c:pt>
                      <c:pt idx="4289">
                        <c:v>4276847462.9629631</c:v>
                      </c:pt>
                      <c:pt idx="4290">
                        <c:v>4276847466.4351854</c:v>
                      </c:pt>
                      <c:pt idx="4291">
                        <c:v>4276847468.75</c:v>
                      </c:pt>
                      <c:pt idx="4292">
                        <c:v>4276847472.2222223</c:v>
                      </c:pt>
                      <c:pt idx="4293">
                        <c:v>4276847475.6944447</c:v>
                      </c:pt>
                      <c:pt idx="4294">
                        <c:v>4276847479.1666665</c:v>
                      </c:pt>
                      <c:pt idx="4295">
                        <c:v>4276847481.4814816</c:v>
                      </c:pt>
                      <c:pt idx="4296">
                        <c:v>4276847486.1111112</c:v>
                      </c:pt>
                      <c:pt idx="4297">
                        <c:v>4276847489.5833335</c:v>
                      </c:pt>
                      <c:pt idx="4298">
                        <c:v>4276847493.0555553</c:v>
                      </c:pt>
                      <c:pt idx="4299">
                        <c:v>4276847495.3703704</c:v>
                      </c:pt>
                      <c:pt idx="4300">
                        <c:v>4276847498.8425927</c:v>
                      </c:pt>
                      <c:pt idx="4301">
                        <c:v>4276847502.3148146</c:v>
                      </c:pt>
                      <c:pt idx="4302">
                        <c:v>4276847505.7870369</c:v>
                      </c:pt>
                      <c:pt idx="4303">
                        <c:v>4276847509.2592592</c:v>
                      </c:pt>
                      <c:pt idx="4304">
                        <c:v>4276847512.7314816</c:v>
                      </c:pt>
                      <c:pt idx="4305">
                        <c:v>4276847516.2037039</c:v>
                      </c:pt>
                      <c:pt idx="4306">
                        <c:v>4276847519.6759262</c:v>
                      </c:pt>
                      <c:pt idx="4307">
                        <c:v>4276847521.9907408</c:v>
                      </c:pt>
                      <c:pt idx="4308">
                        <c:v>4276847525.4629631</c:v>
                      </c:pt>
                      <c:pt idx="4309">
                        <c:v>4276847528.9351854</c:v>
                      </c:pt>
                      <c:pt idx="4310">
                        <c:v>4276847532.4074078</c:v>
                      </c:pt>
                      <c:pt idx="4311">
                        <c:v>4276847534.7222223</c:v>
                      </c:pt>
                      <c:pt idx="4312">
                        <c:v>4276847538.1944447</c:v>
                      </c:pt>
                      <c:pt idx="4313">
                        <c:v>4276847541.666667</c:v>
                      </c:pt>
                      <c:pt idx="4314">
                        <c:v>4276847545.1388893</c:v>
                      </c:pt>
                      <c:pt idx="4315">
                        <c:v>4276847547.4537039</c:v>
                      </c:pt>
                      <c:pt idx="4316">
                        <c:v>4276847550.9259262</c:v>
                      </c:pt>
                      <c:pt idx="4317">
                        <c:v>4276847554.3981485</c:v>
                      </c:pt>
                      <c:pt idx="4318">
                        <c:v>4276847557.8703709</c:v>
                      </c:pt>
                      <c:pt idx="4319">
                        <c:v>4276847561.3425922</c:v>
                      </c:pt>
                      <c:pt idx="4320">
                        <c:v>4276847563.6574078</c:v>
                      </c:pt>
                      <c:pt idx="4321">
                        <c:v>4276847567.1296301</c:v>
                      </c:pt>
                      <c:pt idx="4322">
                        <c:v>4276847570.6018524</c:v>
                      </c:pt>
                      <c:pt idx="4323">
                        <c:v>4276847574.0740738</c:v>
                      </c:pt>
                      <c:pt idx="4324">
                        <c:v>4276847576.3888893</c:v>
                      </c:pt>
                      <c:pt idx="4325">
                        <c:v>4276847581.0185184</c:v>
                      </c:pt>
                      <c:pt idx="4326">
                        <c:v>4276847584.4907408</c:v>
                      </c:pt>
                      <c:pt idx="4327">
                        <c:v>4276847587.9629631</c:v>
                      </c:pt>
                      <c:pt idx="4328">
                        <c:v>4276847590.2777777</c:v>
                      </c:pt>
                      <c:pt idx="4329">
                        <c:v>4276847593.75</c:v>
                      </c:pt>
                      <c:pt idx="4330">
                        <c:v>4276847597.2222223</c:v>
                      </c:pt>
                      <c:pt idx="4331">
                        <c:v>4276847600.6944447</c:v>
                      </c:pt>
                      <c:pt idx="4332">
                        <c:v>4276847603.0092592</c:v>
                      </c:pt>
                      <c:pt idx="4333">
                        <c:v>4276847606.4814816</c:v>
                      </c:pt>
                      <c:pt idx="4334">
                        <c:v>4276847609.9537039</c:v>
                      </c:pt>
                      <c:pt idx="4335">
                        <c:v>4276847613.4259262</c:v>
                      </c:pt>
                      <c:pt idx="4336">
                        <c:v>4276847616.8981485</c:v>
                      </c:pt>
                      <c:pt idx="4337">
                        <c:v>4276847619.2129631</c:v>
                      </c:pt>
                      <c:pt idx="4338">
                        <c:v>4276847622.6851854</c:v>
                      </c:pt>
                      <c:pt idx="4339">
                        <c:v>4276847626.1574078</c:v>
                      </c:pt>
                      <c:pt idx="4340">
                        <c:v>4276847629.6296301</c:v>
                      </c:pt>
                      <c:pt idx="4341">
                        <c:v>4276847631.9444447</c:v>
                      </c:pt>
                      <c:pt idx="4342">
                        <c:v>4276847635.416667</c:v>
                      </c:pt>
                      <c:pt idx="4343">
                        <c:v>4276847638.8888893</c:v>
                      </c:pt>
                      <c:pt idx="4344">
                        <c:v>4276847642.3611107</c:v>
                      </c:pt>
                      <c:pt idx="4345">
                        <c:v>4276847644.6759262</c:v>
                      </c:pt>
                      <c:pt idx="4346">
                        <c:v>4276847648.1481485</c:v>
                      </c:pt>
                      <c:pt idx="4347">
                        <c:v>4276847651.6203699</c:v>
                      </c:pt>
                      <c:pt idx="4348">
                        <c:v>4276847655.0925922</c:v>
                      </c:pt>
                      <c:pt idx="4349">
                        <c:v>4276847658.5648146</c:v>
                      </c:pt>
                      <c:pt idx="4350">
                        <c:v>4276847660.8796301</c:v>
                      </c:pt>
                      <c:pt idx="4351">
                        <c:v>4276847664.3518515</c:v>
                      </c:pt>
                      <c:pt idx="4352">
                        <c:v>4276847667.8240738</c:v>
                      </c:pt>
                      <c:pt idx="4353">
                        <c:v>4276847671.2962961</c:v>
                      </c:pt>
                      <c:pt idx="4354">
                        <c:v>4276847673.6111107</c:v>
                      </c:pt>
                      <c:pt idx="4355">
                        <c:v>4276847677.083333</c:v>
                      </c:pt>
                      <c:pt idx="4356">
                        <c:v>4276847680.5555553</c:v>
                      </c:pt>
                      <c:pt idx="4357">
                        <c:v>4276847684.0277777</c:v>
                      </c:pt>
                      <c:pt idx="4358">
                        <c:v>4276847687.5</c:v>
                      </c:pt>
                      <c:pt idx="4359">
                        <c:v>4276847689.8148146</c:v>
                      </c:pt>
                      <c:pt idx="4360">
                        <c:v>4276847693.2870369</c:v>
                      </c:pt>
                      <c:pt idx="4361">
                        <c:v>4276847696.7592592</c:v>
                      </c:pt>
                      <c:pt idx="4362">
                        <c:v>4276847700.2314816</c:v>
                      </c:pt>
                      <c:pt idx="4363">
                        <c:v>4276847702.5462961</c:v>
                      </c:pt>
                      <c:pt idx="4364">
                        <c:v>4276847706.0185184</c:v>
                      </c:pt>
                      <c:pt idx="4365">
                        <c:v>4276847709.4907408</c:v>
                      </c:pt>
                      <c:pt idx="4366">
                        <c:v>4276847712.9629631</c:v>
                      </c:pt>
                      <c:pt idx="4367">
                        <c:v>4276847715.2777777</c:v>
                      </c:pt>
                      <c:pt idx="4368">
                        <c:v>4276847718.75</c:v>
                      </c:pt>
                      <c:pt idx="4369">
                        <c:v>4276847722.2222223</c:v>
                      </c:pt>
                      <c:pt idx="4370">
                        <c:v>4276847725.6944447</c:v>
                      </c:pt>
                      <c:pt idx="4371">
                        <c:v>4276847729.166667</c:v>
                      </c:pt>
                      <c:pt idx="4372">
                        <c:v>4276847731.4814816</c:v>
                      </c:pt>
                      <c:pt idx="4373">
                        <c:v>4276847734.9537039</c:v>
                      </c:pt>
                      <c:pt idx="4374">
                        <c:v>4276847738.4259262</c:v>
                      </c:pt>
                      <c:pt idx="4375">
                        <c:v>4276847741.8981476</c:v>
                      </c:pt>
                      <c:pt idx="4376">
                        <c:v>4276847744.2129631</c:v>
                      </c:pt>
                      <c:pt idx="4377">
                        <c:v>4276847747.6851854</c:v>
                      </c:pt>
                      <c:pt idx="4378">
                        <c:v>4276847751.1574078</c:v>
                      </c:pt>
                      <c:pt idx="4379">
                        <c:v>4276847754.6296291</c:v>
                      </c:pt>
                      <c:pt idx="4380">
                        <c:v>4276847756.9444447</c:v>
                      </c:pt>
                      <c:pt idx="4381">
                        <c:v>4276847760.416667</c:v>
                      </c:pt>
                      <c:pt idx="4382">
                        <c:v>4276847763.8888884</c:v>
                      </c:pt>
                      <c:pt idx="4383">
                        <c:v>4276847767.3611107</c:v>
                      </c:pt>
                      <c:pt idx="4384">
                        <c:v>4276847770.833333</c:v>
                      </c:pt>
                      <c:pt idx="4385">
                        <c:v>4276847773.1481481</c:v>
                      </c:pt>
                      <c:pt idx="4386">
                        <c:v>4276847776.6203699</c:v>
                      </c:pt>
                      <c:pt idx="4387">
                        <c:v>4276847780.0925922</c:v>
                      </c:pt>
                      <c:pt idx="4388">
                        <c:v>4276847783.5648146</c:v>
                      </c:pt>
                      <c:pt idx="4389">
                        <c:v>4276847785.8796291</c:v>
                      </c:pt>
                      <c:pt idx="4390">
                        <c:v>4276847789.3518515</c:v>
                      </c:pt>
                      <c:pt idx="4391">
                        <c:v>4276847792.8240738</c:v>
                      </c:pt>
                      <c:pt idx="4392">
                        <c:v>4276847796.2962961</c:v>
                      </c:pt>
                      <c:pt idx="4393">
                        <c:v>4276847798.6111107</c:v>
                      </c:pt>
                      <c:pt idx="4394">
                        <c:v>4276847802.083333</c:v>
                      </c:pt>
                      <c:pt idx="4395">
                        <c:v>4276847806.7129631</c:v>
                      </c:pt>
                      <c:pt idx="4396">
                        <c:v>4276847810.1851854</c:v>
                      </c:pt>
                      <c:pt idx="4397">
                        <c:v>4276847812.5</c:v>
                      </c:pt>
                      <c:pt idx="4398">
                        <c:v>4276847815.9722223</c:v>
                      </c:pt>
                      <c:pt idx="4399">
                        <c:v>4276847819.4444447</c:v>
                      </c:pt>
                      <c:pt idx="4400">
                        <c:v>4276847822.9166665</c:v>
                      </c:pt>
                      <c:pt idx="4401">
                        <c:v>4276847825.2314816</c:v>
                      </c:pt>
                      <c:pt idx="4402">
                        <c:v>4276847828.7037039</c:v>
                      </c:pt>
                      <c:pt idx="4403">
                        <c:v>4276847832.1759257</c:v>
                      </c:pt>
                      <c:pt idx="4404">
                        <c:v>4276847835.6481481</c:v>
                      </c:pt>
                      <c:pt idx="4405">
                        <c:v>4276847839.1203704</c:v>
                      </c:pt>
                      <c:pt idx="4406">
                        <c:v>4276847841.4351854</c:v>
                      </c:pt>
                      <c:pt idx="4407">
                        <c:v>4276847844.9074073</c:v>
                      </c:pt>
                      <c:pt idx="4408">
                        <c:v>4276847848.3796296</c:v>
                      </c:pt>
                      <c:pt idx="4409">
                        <c:v>4276847851.8518519</c:v>
                      </c:pt>
                      <c:pt idx="4410">
                        <c:v>4276847854.1666665</c:v>
                      </c:pt>
                      <c:pt idx="4411">
                        <c:v>4276847857.6388888</c:v>
                      </c:pt>
                      <c:pt idx="4412">
                        <c:v>4276847861.1111112</c:v>
                      </c:pt>
                      <c:pt idx="4413">
                        <c:v>4276847864.5833335</c:v>
                      </c:pt>
                      <c:pt idx="4414">
                        <c:v>4276847868.0555558</c:v>
                      </c:pt>
                      <c:pt idx="4415">
                        <c:v>4276847870.3703704</c:v>
                      </c:pt>
                      <c:pt idx="4416">
                        <c:v>4276847873.8425927</c:v>
                      </c:pt>
                      <c:pt idx="4417">
                        <c:v>4276847877.314815</c:v>
                      </c:pt>
                      <c:pt idx="4418">
                        <c:v>4276847880.7870374</c:v>
                      </c:pt>
                      <c:pt idx="4419">
                        <c:v>4276847883.1018519</c:v>
                      </c:pt>
                      <c:pt idx="4420">
                        <c:v>4276847886.5740743</c:v>
                      </c:pt>
                      <c:pt idx="4421">
                        <c:v>4276847890.0462966</c:v>
                      </c:pt>
                      <c:pt idx="4422">
                        <c:v>4276847893.5185184</c:v>
                      </c:pt>
                      <c:pt idx="4423">
                        <c:v>4276847895.8333335</c:v>
                      </c:pt>
                      <c:pt idx="4424">
                        <c:v>4276847899.3055558</c:v>
                      </c:pt>
                      <c:pt idx="4425">
                        <c:v>4276847902.7777781</c:v>
                      </c:pt>
                      <c:pt idx="4426">
                        <c:v>4276847906.25</c:v>
                      </c:pt>
                      <c:pt idx="4427">
                        <c:v>4276847909.7222223</c:v>
                      </c:pt>
                      <c:pt idx="4428">
                        <c:v>4276847912.0370374</c:v>
                      </c:pt>
                      <c:pt idx="4429">
                        <c:v>4276847915.5092597</c:v>
                      </c:pt>
                      <c:pt idx="4430">
                        <c:v>4276847918.9814816</c:v>
                      </c:pt>
                      <c:pt idx="4431">
                        <c:v>4276847922.4537034</c:v>
                      </c:pt>
                      <c:pt idx="4432">
                        <c:v>4276847924.7685189</c:v>
                      </c:pt>
                      <c:pt idx="4433">
                        <c:v>4276847928.2407413</c:v>
                      </c:pt>
                      <c:pt idx="4434">
                        <c:v>4276847931.7129626</c:v>
                      </c:pt>
                      <c:pt idx="4435">
                        <c:v>4276847935.185185</c:v>
                      </c:pt>
                      <c:pt idx="4436">
                        <c:v>4276847937.5000005</c:v>
                      </c:pt>
                      <c:pt idx="4437">
                        <c:v>4276847940.9722228</c:v>
                      </c:pt>
                      <c:pt idx="4438">
                        <c:v>4276847944.4444442</c:v>
                      </c:pt>
                      <c:pt idx="4439">
                        <c:v>4276847947.9166665</c:v>
                      </c:pt>
                      <c:pt idx="4440">
                        <c:v>4276847951.3888888</c:v>
                      </c:pt>
                      <c:pt idx="4441">
                        <c:v>4276847953.7037034</c:v>
                      </c:pt>
                      <c:pt idx="4442">
                        <c:v>4276847957.1759257</c:v>
                      </c:pt>
                      <c:pt idx="4443">
                        <c:v>4276847960.6481481</c:v>
                      </c:pt>
                      <c:pt idx="4444">
                        <c:v>4276847964.1203704</c:v>
                      </c:pt>
                      <c:pt idx="4445">
                        <c:v>4276847966.435185</c:v>
                      </c:pt>
                      <c:pt idx="4446">
                        <c:v>4276847969.9074073</c:v>
                      </c:pt>
                      <c:pt idx="4447">
                        <c:v>4276847973.3796296</c:v>
                      </c:pt>
                      <c:pt idx="4448">
                        <c:v>4276847976.8518519</c:v>
                      </c:pt>
                      <c:pt idx="4449">
                        <c:v>4276847980.3240743</c:v>
                      </c:pt>
                      <c:pt idx="4450">
                        <c:v>4276847982.6388888</c:v>
                      </c:pt>
                      <c:pt idx="4451">
                        <c:v>4276847986.1111112</c:v>
                      </c:pt>
                      <c:pt idx="4452">
                        <c:v>4276847989.5833335</c:v>
                      </c:pt>
                      <c:pt idx="4453">
                        <c:v>4276847993.0555558</c:v>
                      </c:pt>
                      <c:pt idx="4454">
                        <c:v>4276847995.3703704</c:v>
                      </c:pt>
                      <c:pt idx="4455">
                        <c:v>4276847998.8425927</c:v>
                      </c:pt>
                      <c:pt idx="4456">
                        <c:v>4276848002.314815</c:v>
                      </c:pt>
                      <c:pt idx="4457">
                        <c:v>4276848005.7870374</c:v>
                      </c:pt>
                      <c:pt idx="4458">
                        <c:v>4276848008.1018519</c:v>
                      </c:pt>
                      <c:pt idx="4459">
                        <c:v>4276848011.5740743</c:v>
                      </c:pt>
                      <c:pt idx="4460">
                        <c:v>4276848015.0462966</c:v>
                      </c:pt>
                      <c:pt idx="4461">
                        <c:v>4276848018.5185189</c:v>
                      </c:pt>
                      <c:pt idx="4462">
                        <c:v>4276848021.9907403</c:v>
                      </c:pt>
                      <c:pt idx="4463">
                        <c:v>4276848024.3055558</c:v>
                      </c:pt>
                      <c:pt idx="4464">
                        <c:v>4276848027.7777781</c:v>
                      </c:pt>
                      <c:pt idx="4465">
                        <c:v>4276848031.2500005</c:v>
                      </c:pt>
                      <c:pt idx="4466">
                        <c:v>4276848034.7222219</c:v>
                      </c:pt>
                      <c:pt idx="4467">
                        <c:v>4276848037.0370374</c:v>
                      </c:pt>
                      <c:pt idx="4468">
                        <c:v>4276848040.5092597</c:v>
                      </c:pt>
                      <c:pt idx="4469">
                        <c:v>4276848043.9814811</c:v>
                      </c:pt>
                      <c:pt idx="4470">
                        <c:v>4276848047.4537034</c:v>
                      </c:pt>
                      <c:pt idx="4471">
                        <c:v>4276848050.9259257</c:v>
                      </c:pt>
                      <c:pt idx="4472">
                        <c:v>4276848053.2407403</c:v>
                      </c:pt>
                      <c:pt idx="4473">
                        <c:v>4276848056.7129626</c:v>
                      </c:pt>
                      <c:pt idx="4474">
                        <c:v>4276848060.185185</c:v>
                      </c:pt>
                      <c:pt idx="4475">
                        <c:v>4276848063.6574073</c:v>
                      </c:pt>
                      <c:pt idx="4476">
                        <c:v>4276848065.9722219</c:v>
                      </c:pt>
                      <c:pt idx="4477">
                        <c:v>4276848069.4444442</c:v>
                      </c:pt>
                      <c:pt idx="4478">
                        <c:v>4276848072.9166665</c:v>
                      </c:pt>
                      <c:pt idx="4479">
                        <c:v>4276848076.3888888</c:v>
                      </c:pt>
                      <c:pt idx="4480">
                        <c:v>4276848078.7037034</c:v>
                      </c:pt>
                      <c:pt idx="4481">
                        <c:v>4276848082.1759257</c:v>
                      </c:pt>
                      <c:pt idx="4482">
                        <c:v>4276848085.6481481</c:v>
                      </c:pt>
                      <c:pt idx="4483">
                        <c:v>4276848089.1203704</c:v>
                      </c:pt>
                      <c:pt idx="4484">
                        <c:v>4276848092.5925927</c:v>
                      </c:pt>
                      <c:pt idx="4485">
                        <c:v>4276848094.9074073</c:v>
                      </c:pt>
                      <c:pt idx="4486">
                        <c:v>4276848098.3796296</c:v>
                      </c:pt>
                      <c:pt idx="4487">
                        <c:v>4276848101.8518519</c:v>
                      </c:pt>
                      <c:pt idx="4488">
                        <c:v>4276848105.3240743</c:v>
                      </c:pt>
                      <c:pt idx="4489">
                        <c:v>4276848107.6388888</c:v>
                      </c:pt>
                      <c:pt idx="4490">
                        <c:v>4276848111.1111112</c:v>
                      </c:pt>
                      <c:pt idx="4491">
                        <c:v>4276848122.685185</c:v>
                      </c:pt>
                      <c:pt idx="4492">
                        <c:v>4276848134.2592587</c:v>
                      </c:pt>
                      <c:pt idx="4493">
                        <c:v>4276848145.8333335</c:v>
                      </c:pt>
                      <c:pt idx="4494">
                        <c:v>4276848158.564815</c:v>
                      </c:pt>
                      <c:pt idx="4495">
                        <c:v>4276848170.1388888</c:v>
                      </c:pt>
                      <c:pt idx="4496">
                        <c:v>4276848181.7129626</c:v>
                      </c:pt>
                      <c:pt idx="4497">
                        <c:v>4276848193.2870369</c:v>
                      </c:pt>
                      <c:pt idx="4498">
                        <c:v>4276848204.8611112</c:v>
                      </c:pt>
                      <c:pt idx="4499">
                        <c:v>4276848216.435185</c:v>
                      </c:pt>
                      <c:pt idx="4500">
                        <c:v>4276848228.0092592</c:v>
                      </c:pt>
                      <c:pt idx="4501">
                        <c:v>4276848239.5833335</c:v>
                      </c:pt>
                      <c:pt idx="4502">
                        <c:v>4276848251.1574073</c:v>
                      </c:pt>
                      <c:pt idx="4503">
                        <c:v>4276848262.7314816</c:v>
                      </c:pt>
                      <c:pt idx="4504">
                        <c:v>4276848275.4629631</c:v>
                      </c:pt>
                      <c:pt idx="4505">
                        <c:v>4276848287.0370369</c:v>
                      </c:pt>
                      <c:pt idx="4506">
                        <c:v>4276848298.6111112</c:v>
                      </c:pt>
                      <c:pt idx="4507">
                        <c:v>4276848310.1851854</c:v>
                      </c:pt>
                      <c:pt idx="4508">
                        <c:v>4276848321.7592592</c:v>
                      </c:pt>
                      <c:pt idx="4509">
                        <c:v>4276848333.333333</c:v>
                      </c:pt>
                      <c:pt idx="4510">
                        <c:v>4276848344.9074078</c:v>
                      </c:pt>
                      <c:pt idx="4511">
                        <c:v>4276848356.4814816</c:v>
                      </c:pt>
                      <c:pt idx="4512">
                        <c:v>4276848368.0555553</c:v>
                      </c:pt>
                      <c:pt idx="4513">
                        <c:v>4276848380.7870369</c:v>
                      </c:pt>
                      <c:pt idx="4514">
                        <c:v>4276848392.3611116</c:v>
                      </c:pt>
                      <c:pt idx="4515">
                        <c:v>4276848403.9351854</c:v>
                      </c:pt>
                      <c:pt idx="4516">
                        <c:v>4276848415.5092592</c:v>
                      </c:pt>
                      <c:pt idx="4517">
                        <c:v>4276848427.083333</c:v>
                      </c:pt>
                      <c:pt idx="4518">
                        <c:v>4276848438.6574078</c:v>
                      </c:pt>
                      <c:pt idx="4519">
                        <c:v>4276848450.2314816</c:v>
                      </c:pt>
                      <c:pt idx="4520">
                        <c:v>4276848453.7037039</c:v>
                      </c:pt>
                      <c:pt idx="4521">
                        <c:v>4276848457.1759262</c:v>
                      </c:pt>
                      <c:pt idx="4522">
                        <c:v>4276848459.4907408</c:v>
                      </c:pt>
                      <c:pt idx="4523">
                        <c:v>4276848462.9629631</c:v>
                      </c:pt>
                      <c:pt idx="4524">
                        <c:v>4276848466.4351854</c:v>
                      </c:pt>
                      <c:pt idx="4525">
                        <c:v>4276848469.9074078</c:v>
                      </c:pt>
                      <c:pt idx="4526">
                        <c:v>4276848473.3796291</c:v>
                      </c:pt>
                      <c:pt idx="4527">
                        <c:v>4276848475.6944447</c:v>
                      </c:pt>
                      <c:pt idx="4528">
                        <c:v>4276848479.166667</c:v>
                      </c:pt>
                      <c:pt idx="4529">
                        <c:v>4276848482.6388884</c:v>
                      </c:pt>
                      <c:pt idx="4530">
                        <c:v>4276848486.1111107</c:v>
                      </c:pt>
                      <c:pt idx="4531">
                        <c:v>4276848488.4259262</c:v>
                      </c:pt>
                      <c:pt idx="4532">
                        <c:v>4276848491.8981485</c:v>
                      </c:pt>
                      <c:pt idx="4533">
                        <c:v>4276848495.3703699</c:v>
                      </c:pt>
                      <c:pt idx="4534">
                        <c:v>4276848498.8425922</c:v>
                      </c:pt>
                      <c:pt idx="4535">
                        <c:v>4276848501.1574078</c:v>
                      </c:pt>
                      <c:pt idx="4536">
                        <c:v>4276848504.6296291</c:v>
                      </c:pt>
                      <c:pt idx="4537">
                        <c:v>4276848508.1018515</c:v>
                      </c:pt>
                      <c:pt idx="4538">
                        <c:v>4276848511.5740738</c:v>
                      </c:pt>
                      <c:pt idx="4539">
                        <c:v>4276848515.0462961</c:v>
                      </c:pt>
                      <c:pt idx="4540">
                        <c:v>4276848517.3611107</c:v>
                      </c:pt>
                      <c:pt idx="4541">
                        <c:v>4276848520.833333</c:v>
                      </c:pt>
                      <c:pt idx="4542">
                        <c:v>4276848524.3055553</c:v>
                      </c:pt>
                      <c:pt idx="4543">
                        <c:v>4276848527.7777777</c:v>
                      </c:pt>
                      <c:pt idx="4544">
                        <c:v>4276848530.0925922</c:v>
                      </c:pt>
                      <c:pt idx="4545">
                        <c:v>4276848533.5648146</c:v>
                      </c:pt>
                      <c:pt idx="4546">
                        <c:v>4276848537.0370369</c:v>
                      </c:pt>
                      <c:pt idx="4547">
                        <c:v>4276848540.5092592</c:v>
                      </c:pt>
                      <c:pt idx="4548">
                        <c:v>4276848542.8240738</c:v>
                      </c:pt>
                      <c:pt idx="4549">
                        <c:v>4276848546.2962961</c:v>
                      </c:pt>
                      <c:pt idx="4550">
                        <c:v>4276848549.7685184</c:v>
                      </c:pt>
                      <c:pt idx="4551">
                        <c:v>4276848553.2407408</c:v>
                      </c:pt>
                      <c:pt idx="4552">
                        <c:v>4276848556.7129631</c:v>
                      </c:pt>
                      <c:pt idx="4553">
                        <c:v>4276848559.0277777</c:v>
                      </c:pt>
                      <c:pt idx="4554">
                        <c:v>4276848562.5</c:v>
                      </c:pt>
                      <c:pt idx="4555">
                        <c:v>4276848565.9722223</c:v>
                      </c:pt>
                      <c:pt idx="4556">
                        <c:v>4276848569.4444447</c:v>
                      </c:pt>
                      <c:pt idx="4557">
                        <c:v>4276848571.7592592</c:v>
                      </c:pt>
                      <c:pt idx="4558">
                        <c:v>4276848575.2314816</c:v>
                      </c:pt>
                      <c:pt idx="4559">
                        <c:v>4276848578.7037039</c:v>
                      </c:pt>
                      <c:pt idx="4560">
                        <c:v>4276848582.1759262</c:v>
                      </c:pt>
                      <c:pt idx="4561">
                        <c:v>4276848585.6481481</c:v>
                      </c:pt>
                      <c:pt idx="4562">
                        <c:v>4276848587.9629631</c:v>
                      </c:pt>
                      <c:pt idx="4563">
                        <c:v>4276848591.4351854</c:v>
                      </c:pt>
                      <c:pt idx="4564">
                        <c:v>4276848594.9074073</c:v>
                      </c:pt>
                      <c:pt idx="4565">
                        <c:v>4276848598.3796296</c:v>
                      </c:pt>
                      <c:pt idx="4566">
                        <c:v>4276848600.6944447</c:v>
                      </c:pt>
                      <c:pt idx="4567">
                        <c:v>4276848604.1666665</c:v>
                      </c:pt>
                      <c:pt idx="4568">
                        <c:v>4276848607.6388888</c:v>
                      </c:pt>
                      <c:pt idx="4569">
                        <c:v>4276848611.1111112</c:v>
                      </c:pt>
                      <c:pt idx="4570">
                        <c:v>4276848613.4259257</c:v>
                      </c:pt>
                      <c:pt idx="4571">
                        <c:v>4276848616.8981481</c:v>
                      </c:pt>
                      <c:pt idx="4572">
                        <c:v>4276848620.3703704</c:v>
                      </c:pt>
                      <c:pt idx="4573">
                        <c:v>4276848623.8425927</c:v>
                      </c:pt>
                      <c:pt idx="4574">
                        <c:v>4276848627.3148146</c:v>
                      </c:pt>
                      <c:pt idx="4575">
                        <c:v>4276848629.6296296</c:v>
                      </c:pt>
                      <c:pt idx="4576">
                        <c:v>4276848633.1018519</c:v>
                      </c:pt>
                      <c:pt idx="4577">
                        <c:v>4276848636.5740743</c:v>
                      </c:pt>
                      <c:pt idx="4578">
                        <c:v>4276848640.0462961</c:v>
                      </c:pt>
                      <c:pt idx="4579">
                        <c:v>4276848642.3611112</c:v>
                      </c:pt>
                      <c:pt idx="4580">
                        <c:v>4276848645.8333335</c:v>
                      </c:pt>
                      <c:pt idx="4581">
                        <c:v>4276848649.3055558</c:v>
                      </c:pt>
                      <c:pt idx="4582">
                        <c:v>4276848652.7777777</c:v>
                      </c:pt>
                      <c:pt idx="4583">
                        <c:v>4276848655.0925927</c:v>
                      </c:pt>
                      <c:pt idx="4584">
                        <c:v>4276848658.564815</c:v>
                      </c:pt>
                      <c:pt idx="4585">
                        <c:v>4276848662.0370374</c:v>
                      </c:pt>
                      <c:pt idx="4586">
                        <c:v>4276848665.5092592</c:v>
                      </c:pt>
                      <c:pt idx="4587">
                        <c:v>4276848668.9814816</c:v>
                      </c:pt>
                      <c:pt idx="4588">
                        <c:v>4276848671.2962966</c:v>
                      </c:pt>
                      <c:pt idx="4589">
                        <c:v>4276848674.7685184</c:v>
                      </c:pt>
                      <c:pt idx="4590">
                        <c:v>4276848678.2407408</c:v>
                      </c:pt>
                      <c:pt idx="4591">
                        <c:v>4276848681.7129631</c:v>
                      </c:pt>
                      <c:pt idx="4592">
                        <c:v>4276848684.0277781</c:v>
                      </c:pt>
                      <c:pt idx="4593">
                        <c:v>4276848687.5</c:v>
                      </c:pt>
                      <c:pt idx="4594">
                        <c:v>4276848690.9722223</c:v>
                      </c:pt>
                      <c:pt idx="4595">
                        <c:v>4276848694.4444442</c:v>
                      </c:pt>
                      <c:pt idx="4596">
                        <c:v>4276848697.9166665</c:v>
                      </c:pt>
                      <c:pt idx="4597">
                        <c:v>4276848700.2314816</c:v>
                      </c:pt>
                      <c:pt idx="4598">
                        <c:v>4276848703.7037034</c:v>
                      </c:pt>
                      <c:pt idx="4599">
                        <c:v>4276848707.1759257</c:v>
                      </c:pt>
                      <c:pt idx="4600">
                        <c:v>4276848710.6481481</c:v>
                      </c:pt>
                      <c:pt idx="4601">
                        <c:v>4276848712.9629626</c:v>
                      </c:pt>
                      <c:pt idx="4602">
                        <c:v>4276848716.435185</c:v>
                      </c:pt>
                      <c:pt idx="4603">
                        <c:v>4276848719.9074073</c:v>
                      </c:pt>
                      <c:pt idx="4604">
                        <c:v>4276848723.3796296</c:v>
                      </c:pt>
                      <c:pt idx="4605">
                        <c:v>4276848725.6944442</c:v>
                      </c:pt>
                      <c:pt idx="4606">
                        <c:v>4276848729.1666665</c:v>
                      </c:pt>
                      <c:pt idx="4607">
                        <c:v>4276848732.6388888</c:v>
                      </c:pt>
                      <c:pt idx="4608">
                        <c:v>4276848736.1111112</c:v>
                      </c:pt>
                      <c:pt idx="4609">
                        <c:v>4276848739.5833335</c:v>
                      </c:pt>
                      <c:pt idx="4610">
                        <c:v>4276848741.8981481</c:v>
                      </c:pt>
                      <c:pt idx="4611">
                        <c:v>4276848745.3703704</c:v>
                      </c:pt>
                      <c:pt idx="4612">
                        <c:v>4276848748.8425927</c:v>
                      </c:pt>
                      <c:pt idx="4613">
                        <c:v>4276848752.314815</c:v>
                      </c:pt>
                      <c:pt idx="4614">
                        <c:v>4276848754.6296296</c:v>
                      </c:pt>
                      <c:pt idx="4615">
                        <c:v>4276848758.1018519</c:v>
                      </c:pt>
                      <c:pt idx="4616">
                        <c:v>4276848761.5740743</c:v>
                      </c:pt>
                      <c:pt idx="4617">
                        <c:v>4276848765.0462966</c:v>
                      </c:pt>
                      <c:pt idx="4618">
                        <c:v>4276848767.3611112</c:v>
                      </c:pt>
                      <c:pt idx="4619">
                        <c:v>4276848770.8333335</c:v>
                      </c:pt>
                      <c:pt idx="4620">
                        <c:v>4276848774.3055558</c:v>
                      </c:pt>
                      <c:pt idx="4621">
                        <c:v>4276848777.7777781</c:v>
                      </c:pt>
                      <c:pt idx="4622">
                        <c:v>4276848781.2500005</c:v>
                      </c:pt>
                      <c:pt idx="4623">
                        <c:v>4276848783.564815</c:v>
                      </c:pt>
                      <c:pt idx="4624">
                        <c:v>4276848787.0370374</c:v>
                      </c:pt>
                      <c:pt idx="4625">
                        <c:v>4276848790.5092597</c:v>
                      </c:pt>
                      <c:pt idx="4626">
                        <c:v>4276848793.9814811</c:v>
                      </c:pt>
                      <c:pt idx="4627">
                        <c:v>4276848796.2962966</c:v>
                      </c:pt>
                      <c:pt idx="4628">
                        <c:v>4276848799.7685189</c:v>
                      </c:pt>
                      <c:pt idx="4629">
                        <c:v>4276848803.2407403</c:v>
                      </c:pt>
                      <c:pt idx="4630">
                        <c:v>4276848806.7129626</c:v>
                      </c:pt>
                      <c:pt idx="4631">
                        <c:v>4276848810.185185</c:v>
                      </c:pt>
                      <c:pt idx="4632">
                        <c:v>4276848812.5000005</c:v>
                      </c:pt>
                      <c:pt idx="4633">
                        <c:v>4276848815.9722219</c:v>
                      </c:pt>
                      <c:pt idx="4634">
                        <c:v>4276848819.4444442</c:v>
                      </c:pt>
                      <c:pt idx="4635">
                        <c:v>4276848822.9166665</c:v>
                      </c:pt>
                      <c:pt idx="4636">
                        <c:v>4276848825.2314811</c:v>
                      </c:pt>
                      <c:pt idx="4637">
                        <c:v>4276848828.7037034</c:v>
                      </c:pt>
                      <c:pt idx="4638">
                        <c:v>4276848832.1759257</c:v>
                      </c:pt>
                      <c:pt idx="4639">
                        <c:v>4276848835.6481481</c:v>
                      </c:pt>
                      <c:pt idx="4640">
                        <c:v>4276848837.9629626</c:v>
                      </c:pt>
                      <c:pt idx="4641">
                        <c:v>4276848841.435185</c:v>
                      </c:pt>
                      <c:pt idx="4642">
                        <c:v>4276848844.9074073</c:v>
                      </c:pt>
                      <c:pt idx="4643">
                        <c:v>4276848848.3796296</c:v>
                      </c:pt>
                      <c:pt idx="4644">
                        <c:v>4276848851.8518519</c:v>
                      </c:pt>
                      <c:pt idx="4645">
                        <c:v>4276848854.1666665</c:v>
                      </c:pt>
                      <c:pt idx="4646">
                        <c:v>4276848857.6388888</c:v>
                      </c:pt>
                      <c:pt idx="4647">
                        <c:v>4276848861.1111112</c:v>
                      </c:pt>
                      <c:pt idx="4648">
                        <c:v>4276848864.5833335</c:v>
                      </c:pt>
                      <c:pt idx="4649">
                        <c:v>4276848866.8981481</c:v>
                      </c:pt>
                      <c:pt idx="4650">
                        <c:v>4276848870.3703704</c:v>
                      </c:pt>
                      <c:pt idx="4651">
                        <c:v>4276848873.8425927</c:v>
                      </c:pt>
                      <c:pt idx="4652">
                        <c:v>4276848877.314815</c:v>
                      </c:pt>
                      <c:pt idx="4653">
                        <c:v>4276848879.6296296</c:v>
                      </c:pt>
                      <c:pt idx="4654">
                        <c:v>4276848883.1018519</c:v>
                      </c:pt>
                      <c:pt idx="4655">
                        <c:v>4276848886.5740743</c:v>
                      </c:pt>
                      <c:pt idx="4656">
                        <c:v>4276848890.0462966</c:v>
                      </c:pt>
                      <c:pt idx="4657">
                        <c:v>4276848893.518518</c:v>
                      </c:pt>
                      <c:pt idx="4658">
                        <c:v>4276848895.8333335</c:v>
                      </c:pt>
                      <c:pt idx="4659">
                        <c:v>4276848899.3055558</c:v>
                      </c:pt>
                      <c:pt idx="4660">
                        <c:v>4276848902.7777781</c:v>
                      </c:pt>
                      <c:pt idx="4661">
                        <c:v>4276848906.2499995</c:v>
                      </c:pt>
                      <c:pt idx="4662">
                        <c:v>4276848908.564815</c:v>
                      </c:pt>
                      <c:pt idx="4663">
                        <c:v>4276848912.0370374</c:v>
                      </c:pt>
                      <c:pt idx="4664">
                        <c:v>4276848915.5092587</c:v>
                      </c:pt>
                      <c:pt idx="4665">
                        <c:v>4276848918.9814811</c:v>
                      </c:pt>
                      <c:pt idx="4666">
                        <c:v>4276848922.4537034</c:v>
                      </c:pt>
                      <c:pt idx="4667">
                        <c:v>4276848924.768518</c:v>
                      </c:pt>
                      <c:pt idx="4668">
                        <c:v>4276848928.2407403</c:v>
                      </c:pt>
                      <c:pt idx="4669">
                        <c:v>4276848931.7129626</c:v>
                      </c:pt>
                      <c:pt idx="4670">
                        <c:v>4276848935.185185</c:v>
                      </c:pt>
                      <c:pt idx="4671">
                        <c:v>4276848937.4999995</c:v>
                      </c:pt>
                      <c:pt idx="4672">
                        <c:v>4276848940.9722219</c:v>
                      </c:pt>
                      <c:pt idx="4673">
                        <c:v>4276848944.4444442</c:v>
                      </c:pt>
                      <c:pt idx="4674">
                        <c:v>4276848947.9166665</c:v>
                      </c:pt>
                      <c:pt idx="4675">
                        <c:v>4276848950.2314811</c:v>
                      </c:pt>
                      <c:pt idx="4676">
                        <c:v>4276848953.7037034</c:v>
                      </c:pt>
                      <c:pt idx="4677">
                        <c:v>4276848957.1759257</c:v>
                      </c:pt>
                      <c:pt idx="4678">
                        <c:v>4276848960.6481481</c:v>
                      </c:pt>
                      <c:pt idx="4679">
                        <c:v>4276848964.1203704</c:v>
                      </c:pt>
                      <c:pt idx="4680">
                        <c:v>4276848966.435185</c:v>
                      </c:pt>
                      <c:pt idx="4681">
                        <c:v>4276848969.9074073</c:v>
                      </c:pt>
                      <c:pt idx="4682">
                        <c:v>4276848973.3796296</c:v>
                      </c:pt>
                      <c:pt idx="4683">
                        <c:v>4276848976.8518519</c:v>
                      </c:pt>
                      <c:pt idx="4684">
                        <c:v>4276848979.1666665</c:v>
                      </c:pt>
                      <c:pt idx="4685">
                        <c:v>4276848982.6388888</c:v>
                      </c:pt>
                      <c:pt idx="4686">
                        <c:v>4276848986.1111112</c:v>
                      </c:pt>
                      <c:pt idx="4687">
                        <c:v>4276848989.5833335</c:v>
                      </c:pt>
                      <c:pt idx="4688">
                        <c:v>4276848991.8981481</c:v>
                      </c:pt>
                      <c:pt idx="4689">
                        <c:v>4276848995.3703704</c:v>
                      </c:pt>
                      <c:pt idx="4690">
                        <c:v>4276848998.8425927</c:v>
                      </c:pt>
                      <c:pt idx="4691">
                        <c:v>4276849002.314815</c:v>
                      </c:pt>
                      <c:pt idx="4692">
                        <c:v>4276849005.7870369</c:v>
                      </c:pt>
                      <c:pt idx="4693">
                        <c:v>4276849008.1018519</c:v>
                      </c:pt>
                      <c:pt idx="4694">
                        <c:v>4276849011.5740743</c:v>
                      </c:pt>
                      <c:pt idx="4695">
                        <c:v>4276849015.0462961</c:v>
                      </c:pt>
                      <c:pt idx="4696">
                        <c:v>4276849018.5185184</c:v>
                      </c:pt>
                      <c:pt idx="4697">
                        <c:v>4276849020.8333335</c:v>
                      </c:pt>
                      <c:pt idx="4698">
                        <c:v>4276849024.3055553</c:v>
                      </c:pt>
                      <c:pt idx="4699">
                        <c:v>4276849027.7777777</c:v>
                      </c:pt>
                      <c:pt idx="4700">
                        <c:v>4276849031.25</c:v>
                      </c:pt>
                      <c:pt idx="4701">
                        <c:v>4276849034.7222223</c:v>
                      </c:pt>
                      <c:pt idx="4702">
                        <c:v>4276849037.0370369</c:v>
                      </c:pt>
                      <c:pt idx="4703">
                        <c:v>4276849040.5092592</c:v>
                      </c:pt>
                      <c:pt idx="4704">
                        <c:v>4276849043.9814816</c:v>
                      </c:pt>
                      <c:pt idx="4705">
                        <c:v>4276849047.4537039</c:v>
                      </c:pt>
                      <c:pt idx="4706">
                        <c:v>4276849049.7685184</c:v>
                      </c:pt>
                      <c:pt idx="4707">
                        <c:v>4276849053.2407408</c:v>
                      </c:pt>
                      <c:pt idx="4708">
                        <c:v>4276849056.7129631</c:v>
                      </c:pt>
                      <c:pt idx="4709">
                        <c:v>4276849060.1851854</c:v>
                      </c:pt>
                      <c:pt idx="4710">
                        <c:v>4276849062.5</c:v>
                      </c:pt>
                      <c:pt idx="4711">
                        <c:v>4276849065.9722223</c:v>
                      </c:pt>
                      <c:pt idx="4712">
                        <c:v>4276849069.4444447</c:v>
                      </c:pt>
                      <c:pt idx="4713">
                        <c:v>4276849072.916667</c:v>
                      </c:pt>
                      <c:pt idx="4714">
                        <c:v>4276849076.3888893</c:v>
                      </c:pt>
                      <c:pt idx="4715">
                        <c:v>4276849078.7037039</c:v>
                      </c:pt>
                      <c:pt idx="4716">
                        <c:v>4276849082.1759262</c:v>
                      </c:pt>
                      <c:pt idx="4717">
                        <c:v>4276849085.6481485</c:v>
                      </c:pt>
                      <c:pt idx="4718">
                        <c:v>4276849089.1203709</c:v>
                      </c:pt>
                      <c:pt idx="4719">
                        <c:v>4276849091.4351854</c:v>
                      </c:pt>
                      <c:pt idx="4720">
                        <c:v>4276849094.9074078</c:v>
                      </c:pt>
                      <c:pt idx="4721">
                        <c:v>4276849098.3796301</c:v>
                      </c:pt>
                      <c:pt idx="4722">
                        <c:v>4276849101.8518519</c:v>
                      </c:pt>
                      <c:pt idx="4723">
                        <c:v>4276849104.166667</c:v>
                      </c:pt>
                      <c:pt idx="4724">
                        <c:v>4276849107.6388893</c:v>
                      </c:pt>
                      <c:pt idx="4725">
                        <c:v>4276849111.1111116</c:v>
                      </c:pt>
                      <c:pt idx="4726">
                        <c:v>4276849114.583333</c:v>
                      </c:pt>
                      <c:pt idx="4727">
                        <c:v>4276849118.0555553</c:v>
                      </c:pt>
                      <c:pt idx="4728">
                        <c:v>4276849120.3703709</c:v>
                      </c:pt>
                      <c:pt idx="4729">
                        <c:v>4276849123.8425922</c:v>
                      </c:pt>
                      <c:pt idx="4730">
                        <c:v>4276849127.3148146</c:v>
                      </c:pt>
                      <c:pt idx="4731">
                        <c:v>4276849130.7870369</c:v>
                      </c:pt>
                      <c:pt idx="4732">
                        <c:v>4276849133.1018524</c:v>
                      </c:pt>
                      <c:pt idx="4733">
                        <c:v>4276849136.5740738</c:v>
                      </c:pt>
                      <c:pt idx="4734">
                        <c:v>4276849140.0462961</c:v>
                      </c:pt>
                      <c:pt idx="4735">
                        <c:v>4276849143.5185184</c:v>
                      </c:pt>
                      <c:pt idx="4736">
                        <c:v>4276849146.9907408</c:v>
                      </c:pt>
                      <c:pt idx="4737">
                        <c:v>4276849149.3055553</c:v>
                      </c:pt>
                      <c:pt idx="4738">
                        <c:v>4276849152.7777777</c:v>
                      </c:pt>
                      <c:pt idx="4739">
                        <c:v>4276849156.25</c:v>
                      </c:pt>
                      <c:pt idx="4740">
                        <c:v>4276849159.7222223</c:v>
                      </c:pt>
                      <c:pt idx="4741">
                        <c:v>4276849162.0370369</c:v>
                      </c:pt>
                      <c:pt idx="4742">
                        <c:v>4276849165.5092592</c:v>
                      </c:pt>
                      <c:pt idx="4743">
                        <c:v>4276849168.9814816</c:v>
                      </c:pt>
                      <c:pt idx="4744">
                        <c:v>4276849172.4537039</c:v>
                      </c:pt>
                      <c:pt idx="4745">
                        <c:v>4276849174.7685184</c:v>
                      </c:pt>
                      <c:pt idx="4746">
                        <c:v>4276849178.2407408</c:v>
                      </c:pt>
                      <c:pt idx="4747">
                        <c:v>4276849181.7129631</c:v>
                      </c:pt>
                      <c:pt idx="4748">
                        <c:v>4276849185.1851854</c:v>
                      </c:pt>
                      <c:pt idx="4749">
                        <c:v>4276849188.6574078</c:v>
                      </c:pt>
                      <c:pt idx="4750">
                        <c:v>4276849190.9722223</c:v>
                      </c:pt>
                      <c:pt idx="4751">
                        <c:v>4276849194.4444447</c:v>
                      </c:pt>
                      <c:pt idx="4752">
                        <c:v>4276849197.916667</c:v>
                      </c:pt>
                      <c:pt idx="4753">
                        <c:v>4276849201.3888893</c:v>
                      </c:pt>
                      <c:pt idx="4754">
                        <c:v>4276849203.7037039</c:v>
                      </c:pt>
                      <c:pt idx="4755">
                        <c:v>4276849207.1759262</c:v>
                      </c:pt>
                      <c:pt idx="4756">
                        <c:v>4276849210.6481485</c:v>
                      </c:pt>
                      <c:pt idx="4757">
                        <c:v>4276849214.1203699</c:v>
                      </c:pt>
                      <c:pt idx="4758">
                        <c:v>4276849216.4351854</c:v>
                      </c:pt>
                      <c:pt idx="4759">
                        <c:v>4276849219.9074078</c:v>
                      </c:pt>
                      <c:pt idx="4760">
                        <c:v>4276849223.3796301</c:v>
                      </c:pt>
                      <c:pt idx="4761">
                        <c:v>4276849226.8518515</c:v>
                      </c:pt>
                      <c:pt idx="4762">
                        <c:v>4276849230.3240738</c:v>
                      </c:pt>
                      <c:pt idx="4763">
                        <c:v>4276849232.6388893</c:v>
                      </c:pt>
                      <c:pt idx="4764">
                        <c:v>4276849236.1111107</c:v>
                      </c:pt>
                      <c:pt idx="4765">
                        <c:v>4276849239.583333</c:v>
                      </c:pt>
                      <c:pt idx="4766">
                        <c:v>4276849243.0555553</c:v>
                      </c:pt>
                      <c:pt idx="4767">
                        <c:v>4276849245.3703699</c:v>
                      </c:pt>
                      <c:pt idx="4768">
                        <c:v>4276849248.8425922</c:v>
                      </c:pt>
                      <c:pt idx="4769">
                        <c:v>4276849252.3148146</c:v>
                      </c:pt>
                      <c:pt idx="4770">
                        <c:v>4276849255.7870369</c:v>
                      </c:pt>
                      <c:pt idx="4771">
                        <c:v>4276849259.2592592</c:v>
                      </c:pt>
                      <c:pt idx="4772">
                        <c:v>4276849261.5740738</c:v>
                      </c:pt>
                      <c:pt idx="4773">
                        <c:v>4276849265.0462961</c:v>
                      </c:pt>
                      <c:pt idx="4774">
                        <c:v>4276849268.5185184</c:v>
                      </c:pt>
                      <c:pt idx="4775">
                        <c:v>4276849271.9907408</c:v>
                      </c:pt>
                      <c:pt idx="4776">
                        <c:v>4276849274.3055553</c:v>
                      </c:pt>
                      <c:pt idx="4777">
                        <c:v>4276849277.7777777</c:v>
                      </c:pt>
                      <c:pt idx="4778">
                        <c:v>4276849281.25</c:v>
                      </c:pt>
                      <c:pt idx="4779">
                        <c:v>4276849284.7222223</c:v>
                      </c:pt>
                      <c:pt idx="4780">
                        <c:v>4276849287.0370369</c:v>
                      </c:pt>
                      <c:pt idx="4781">
                        <c:v>4276849290.5092592</c:v>
                      </c:pt>
                      <c:pt idx="4782">
                        <c:v>4276849293.9814816</c:v>
                      </c:pt>
                      <c:pt idx="4783">
                        <c:v>4276849297.4537039</c:v>
                      </c:pt>
                      <c:pt idx="4784">
                        <c:v>4276849300.9259262</c:v>
                      </c:pt>
                      <c:pt idx="4785">
                        <c:v>4276849303.2407408</c:v>
                      </c:pt>
                      <c:pt idx="4786">
                        <c:v>4276849306.7129631</c:v>
                      </c:pt>
                      <c:pt idx="4787">
                        <c:v>4276849310.1851854</c:v>
                      </c:pt>
                      <c:pt idx="4788">
                        <c:v>4276849313.6574078</c:v>
                      </c:pt>
                      <c:pt idx="4789">
                        <c:v>4276849315.9722223</c:v>
                      </c:pt>
                      <c:pt idx="4790">
                        <c:v>4276849319.4444447</c:v>
                      </c:pt>
                      <c:pt idx="4791">
                        <c:v>4276849322.916667</c:v>
                      </c:pt>
                      <c:pt idx="4792">
                        <c:v>4276849326.3888884</c:v>
                      </c:pt>
                      <c:pt idx="4793">
                        <c:v>4276849328.7037039</c:v>
                      </c:pt>
                      <c:pt idx="4794">
                        <c:v>4276849332.1759262</c:v>
                      </c:pt>
                      <c:pt idx="4795">
                        <c:v>4276849335.6481481</c:v>
                      </c:pt>
                      <c:pt idx="4796">
                        <c:v>4276849339.1203699</c:v>
                      </c:pt>
                      <c:pt idx="4797">
                        <c:v>4276849342.5925922</c:v>
                      </c:pt>
                      <c:pt idx="4798">
                        <c:v>4276849344.9074073</c:v>
                      </c:pt>
                      <c:pt idx="4799">
                        <c:v>4276849348.3796291</c:v>
                      </c:pt>
                      <c:pt idx="4800">
                        <c:v>4276849351.8518515</c:v>
                      </c:pt>
                      <c:pt idx="4801">
                        <c:v>4276849355.3240738</c:v>
                      </c:pt>
                      <c:pt idx="4802">
                        <c:v>4276849357.6388888</c:v>
                      </c:pt>
                      <c:pt idx="4803">
                        <c:v>4276849361.1111107</c:v>
                      </c:pt>
                      <c:pt idx="4804">
                        <c:v>4276849364.583333</c:v>
                      </c:pt>
                      <c:pt idx="4805">
                        <c:v>4276849368.0555553</c:v>
                      </c:pt>
                      <c:pt idx="4806">
                        <c:v>4276849371.5277777</c:v>
                      </c:pt>
                      <c:pt idx="4807">
                        <c:v>4276849373.8425922</c:v>
                      </c:pt>
                      <c:pt idx="4808">
                        <c:v>4276849377.3148146</c:v>
                      </c:pt>
                      <c:pt idx="4809">
                        <c:v>4276849380.7870369</c:v>
                      </c:pt>
                      <c:pt idx="4810">
                        <c:v>4276849384.2592592</c:v>
                      </c:pt>
                      <c:pt idx="4811">
                        <c:v>4276849386.5740738</c:v>
                      </c:pt>
                      <c:pt idx="4812">
                        <c:v>4276849390.0462961</c:v>
                      </c:pt>
                      <c:pt idx="4813">
                        <c:v>4276849393.5185184</c:v>
                      </c:pt>
                      <c:pt idx="4814">
                        <c:v>4276849396.9907408</c:v>
                      </c:pt>
                      <c:pt idx="4815">
                        <c:v>4276849399.3055553</c:v>
                      </c:pt>
                      <c:pt idx="4816">
                        <c:v>4276849402.7777777</c:v>
                      </c:pt>
                      <c:pt idx="4817">
                        <c:v>4276849406.25</c:v>
                      </c:pt>
                      <c:pt idx="4818">
                        <c:v>4276849409.7222223</c:v>
                      </c:pt>
                      <c:pt idx="4819">
                        <c:v>4276849413.1944447</c:v>
                      </c:pt>
                      <c:pt idx="4820">
                        <c:v>4276849415.5092592</c:v>
                      </c:pt>
                      <c:pt idx="4821">
                        <c:v>4276849418.9814816</c:v>
                      </c:pt>
                      <c:pt idx="4822">
                        <c:v>4276849422.4537039</c:v>
                      </c:pt>
                      <c:pt idx="4823">
                        <c:v>4276849425.9259257</c:v>
                      </c:pt>
                      <c:pt idx="4824">
                        <c:v>4276849428.2407408</c:v>
                      </c:pt>
                      <c:pt idx="4825">
                        <c:v>4276849431.7129631</c:v>
                      </c:pt>
                      <c:pt idx="4826">
                        <c:v>4276849435.185185</c:v>
                      </c:pt>
                      <c:pt idx="4827">
                        <c:v>4276849438.6574073</c:v>
                      </c:pt>
                      <c:pt idx="4828">
                        <c:v>4276849440.9722223</c:v>
                      </c:pt>
                      <c:pt idx="4829">
                        <c:v>4276849444.4444442</c:v>
                      </c:pt>
                      <c:pt idx="4830">
                        <c:v>4276849447.9166665</c:v>
                      </c:pt>
                      <c:pt idx="4831">
                        <c:v>4276849451.3888888</c:v>
                      </c:pt>
                      <c:pt idx="4832">
                        <c:v>4276849454.8611112</c:v>
                      </c:pt>
                      <c:pt idx="4833">
                        <c:v>4276849457.1759257</c:v>
                      </c:pt>
                      <c:pt idx="4834">
                        <c:v>4276849460.6481481</c:v>
                      </c:pt>
                      <c:pt idx="4835">
                        <c:v>4276849464.1203704</c:v>
                      </c:pt>
                      <c:pt idx="4836">
                        <c:v>4276849467.5925927</c:v>
                      </c:pt>
                      <c:pt idx="4837">
                        <c:v>4276849469.9074073</c:v>
                      </c:pt>
                      <c:pt idx="4838">
                        <c:v>4276849473.3796296</c:v>
                      </c:pt>
                      <c:pt idx="4839">
                        <c:v>4276849476.8518519</c:v>
                      </c:pt>
                      <c:pt idx="4840">
                        <c:v>4276849480.3240743</c:v>
                      </c:pt>
                      <c:pt idx="4841">
                        <c:v>4276849483.7962966</c:v>
                      </c:pt>
                      <c:pt idx="4842">
                        <c:v>4276849486.1111112</c:v>
                      </c:pt>
                      <c:pt idx="4843">
                        <c:v>4276849489.5833335</c:v>
                      </c:pt>
                      <c:pt idx="4844">
                        <c:v>4276849493.0555558</c:v>
                      </c:pt>
                      <c:pt idx="4845">
                        <c:v>4276849496.5277781</c:v>
                      </c:pt>
                      <c:pt idx="4846">
                        <c:v>4276849498.8425927</c:v>
                      </c:pt>
                      <c:pt idx="4847">
                        <c:v>4276849502.314815</c:v>
                      </c:pt>
                      <c:pt idx="4848">
                        <c:v>4276849505.7870374</c:v>
                      </c:pt>
                      <c:pt idx="4849">
                        <c:v>4276849509.2592597</c:v>
                      </c:pt>
                      <c:pt idx="4850">
                        <c:v>4276849511.5740743</c:v>
                      </c:pt>
                      <c:pt idx="4851">
                        <c:v>4276849515.0462966</c:v>
                      </c:pt>
                      <c:pt idx="4852">
                        <c:v>4276849518.5185189</c:v>
                      </c:pt>
                      <c:pt idx="4853">
                        <c:v>4276849521.9907413</c:v>
                      </c:pt>
                      <c:pt idx="4854">
                        <c:v>4276849525.4629626</c:v>
                      </c:pt>
                      <c:pt idx="4855">
                        <c:v>4276849527.7777781</c:v>
                      </c:pt>
                      <c:pt idx="4856">
                        <c:v>4276849531.2500005</c:v>
                      </c:pt>
                      <c:pt idx="4857">
                        <c:v>4276849534.7222219</c:v>
                      </c:pt>
                      <c:pt idx="4858">
                        <c:v>4276849538.1944442</c:v>
                      </c:pt>
                      <c:pt idx="4859">
                        <c:v>4276849540.5092597</c:v>
                      </c:pt>
                      <c:pt idx="4860">
                        <c:v>4276849543.981482</c:v>
                      </c:pt>
                      <c:pt idx="4861">
                        <c:v>4276849547.4537034</c:v>
                      </c:pt>
                      <c:pt idx="4862">
                        <c:v>4276849550.9259257</c:v>
                      </c:pt>
                      <c:pt idx="4863">
                        <c:v>4276849554.3981481</c:v>
                      </c:pt>
                      <c:pt idx="4864">
                        <c:v>4276849556.7129626</c:v>
                      </c:pt>
                      <c:pt idx="4865">
                        <c:v>4276849560.185185</c:v>
                      </c:pt>
                      <c:pt idx="4866">
                        <c:v>4276849563.6574073</c:v>
                      </c:pt>
                      <c:pt idx="4867">
                        <c:v>4276849567.1296296</c:v>
                      </c:pt>
                      <c:pt idx="4868">
                        <c:v>4276849569.4444442</c:v>
                      </c:pt>
                      <c:pt idx="4869">
                        <c:v>4276849572.9166665</c:v>
                      </c:pt>
                      <c:pt idx="4870">
                        <c:v>4276849576.3888888</c:v>
                      </c:pt>
                      <c:pt idx="4871">
                        <c:v>4276849579.8611112</c:v>
                      </c:pt>
                      <c:pt idx="4872">
                        <c:v>4276849582.1759257</c:v>
                      </c:pt>
                      <c:pt idx="4873">
                        <c:v>4276849585.6481481</c:v>
                      </c:pt>
                      <c:pt idx="4874">
                        <c:v>4276849589.1203704</c:v>
                      </c:pt>
                      <c:pt idx="4875">
                        <c:v>4276849592.5925927</c:v>
                      </c:pt>
                      <c:pt idx="4876">
                        <c:v>4276849596.064815</c:v>
                      </c:pt>
                      <c:pt idx="4877">
                        <c:v>4276849598.3796296</c:v>
                      </c:pt>
                      <c:pt idx="4878">
                        <c:v>4276849601.8518519</c:v>
                      </c:pt>
                      <c:pt idx="4879">
                        <c:v>4276849605.3240743</c:v>
                      </c:pt>
                      <c:pt idx="4880">
                        <c:v>4276849608.7962966</c:v>
                      </c:pt>
                      <c:pt idx="4881">
                        <c:v>4276849611.1111112</c:v>
                      </c:pt>
                      <c:pt idx="4882">
                        <c:v>4276849614.5833335</c:v>
                      </c:pt>
                      <c:pt idx="4883">
                        <c:v>4276849618.0555558</c:v>
                      </c:pt>
                      <c:pt idx="4884">
                        <c:v>4276849621.5277781</c:v>
                      </c:pt>
                      <c:pt idx="4885">
                        <c:v>4276849623.8425927</c:v>
                      </c:pt>
                      <c:pt idx="4886">
                        <c:v>4276849627.314815</c:v>
                      </c:pt>
                      <c:pt idx="4887">
                        <c:v>4276849630.7870374</c:v>
                      </c:pt>
                      <c:pt idx="4888">
                        <c:v>4276849634.2592597</c:v>
                      </c:pt>
                      <c:pt idx="4889">
                        <c:v>4276849637.7314811</c:v>
                      </c:pt>
                      <c:pt idx="4890">
                        <c:v>4276849640.0462966</c:v>
                      </c:pt>
                      <c:pt idx="4891">
                        <c:v>4276849643.5185189</c:v>
                      </c:pt>
                      <c:pt idx="4892">
                        <c:v>4276849646.9907403</c:v>
                      </c:pt>
                      <c:pt idx="4893">
                        <c:v>4276849650.4629626</c:v>
                      </c:pt>
                      <c:pt idx="4894">
                        <c:v>4276849652.7777781</c:v>
                      </c:pt>
                      <c:pt idx="4895">
                        <c:v>4276849656.2499995</c:v>
                      </c:pt>
                      <c:pt idx="4896">
                        <c:v>4276849659.7222219</c:v>
                      </c:pt>
                      <c:pt idx="4897">
                        <c:v>4276849663.1944442</c:v>
                      </c:pt>
                      <c:pt idx="4898">
                        <c:v>4276849666.6666665</c:v>
                      </c:pt>
                      <c:pt idx="4899">
                        <c:v>4276849668.9814811</c:v>
                      </c:pt>
                      <c:pt idx="4900">
                        <c:v>4276849672.4537034</c:v>
                      </c:pt>
                      <c:pt idx="4901">
                        <c:v>4276849675.9259257</c:v>
                      </c:pt>
                      <c:pt idx="4902">
                        <c:v>4276849679.3981481</c:v>
                      </c:pt>
                      <c:pt idx="4903">
                        <c:v>4276849681.7129626</c:v>
                      </c:pt>
                      <c:pt idx="4904">
                        <c:v>4276849685.185185</c:v>
                      </c:pt>
                      <c:pt idx="4905">
                        <c:v>4276849688.6574073</c:v>
                      </c:pt>
                      <c:pt idx="4906">
                        <c:v>4276849692.1296296</c:v>
                      </c:pt>
                      <c:pt idx="4907">
                        <c:v>4276849694.4444442</c:v>
                      </c:pt>
                      <c:pt idx="4908">
                        <c:v>4276849697.9166665</c:v>
                      </c:pt>
                      <c:pt idx="4909">
                        <c:v>4276849701.3888888</c:v>
                      </c:pt>
                      <c:pt idx="4910">
                        <c:v>4276849704.8611112</c:v>
                      </c:pt>
                      <c:pt idx="4911">
                        <c:v>4276849708.3333335</c:v>
                      </c:pt>
                      <c:pt idx="4912">
                        <c:v>4276849710.6481481</c:v>
                      </c:pt>
                      <c:pt idx="4913">
                        <c:v>4276849714.1203704</c:v>
                      </c:pt>
                      <c:pt idx="4914">
                        <c:v>4276849717.5925927</c:v>
                      </c:pt>
                      <c:pt idx="4915">
                        <c:v>4276849721.064815</c:v>
                      </c:pt>
                      <c:pt idx="4916">
                        <c:v>4276849723.3796296</c:v>
                      </c:pt>
                      <c:pt idx="4917">
                        <c:v>4276849726.8518519</c:v>
                      </c:pt>
                      <c:pt idx="4918">
                        <c:v>4276849730.3240743</c:v>
                      </c:pt>
                      <c:pt idx="4919">
                        <c:v>4276849733.7962966</c:v>
                      </c:pt>
                      <c:pt idx="4920">
                        <c:v>4276849737.2685184</c:v>
                      </c:pt>
                      <c:pt idx="4921">
                        <c:v>4276849739.5833335</c:v>
                      </c:pt>
                      <c:pt idx="4922">
                        <c:v>4276849743.0555558</c:v>
                      </c:pt>
                      <c:pt idx="4923">
                        <c:v>4276849746.5277777</c:v>
                      </c:pt>
                      <c:pt idx="4924">
                        <c:v>4276849750</c:v>
                      </c:pt>
                      <c:pt idx="4925">
                        <c:v>4276849752.314815</c:v>
                      </c:pt>
                      <c:pt idx="4926">
                        <c:v>4276849755.7870369</c:v>
                      </c:pt>
                      <c:pt idx="4927">
                        <c:v>4276849759.2592592</c:v>
                      </c:pt>
                      <c:pt idx="4928">
                        <c:v>4276849762.7314816</c:v>
                      </c:pt>
                      <c:pt idx="4929">
                        <c:v>4276849765.0462961</c:v>
                      </c:pt>
                      <c:pt idx="4930">
                        <c:v>4276849768.5185184</c:v>
                      </c:pt>
                      <c:pt idx="4931">
                        <c:v>4276849771.9907408</c:v>
                      </c:pt>
                      <c:pt idx="4932">
                        <c:v>4276849775.4629626</c:v>
                      </c:pt>
                      <c:pt idx="4933">
                        <c:v>4276849778.935185</c:v>
                      </c:pt>
                      <c:pt idx="4934">
                        <c:v>4276849781.25</c:v>
                      </c:pt>
                      <c:pt idx="4935">
                        <c:v>4276849784.7222223</c:v>
                      </c:pt>
                      <c:pt idx="4936">
                        <c:v>4276849788.1944442</c:v>
                      </c:pt>
                      <c:pt idx="4937">
                        <c:v>4276849791.6666665</c:v>
                      </c:pt>
                      <c:pt idx="4938">
                        <c:v>4276849793.9814816</c:v>
                      </c:pt>
                      <c:pt idx="4939">
                        <c:v>4276849797.4537039</c:v>
                      </c:pt>
                      <c:pt idx="4940">
                        <c:v>4276849800.9259257</c:v>
                      </c:pt>
                      <c:pt idx="4941">
                        <c:v>4276849804.3981481</c:v>
                      </c:pt>
                      <c:pt idx="4942">
                        <c:v>4276849806.7129631</c:v>
                      </c:pt>
                      <c:pt idx="4943">
                        <c:v>4276849810.1851854</c:v>
                      </c:pt>
                      <c:pt idx="4944">
                        <c:v>4276849813.6574073</c:v>
                      </c:pt>
                      <c:pt idx="4945">
                        <c:v>4276849817.1296296</c:v>
                      </c:pt>
                      <c:pt idx="4946">
                        <c:v>4276849820.6018519</c:v>
                      </c:pt>
                      <c:pt idx="4947">
                        <c:v>4276849822.9166665</c:v>
                      </c:pt>
                      <c:pt idx="4948">
                        <c:v>4276849826.3888888</c:v>
                      </c:pt>
                      <c:pt idx="4949">
                        <c:v>4276849829.8611112</c:v>
                      </c:pt>
                      <c:pt idx="4950">
                        <c:v>4276849833.3333335</c:v>
                      </c:pt>
                      <c:pt idx="4951">
                        <c:v>4276849835.6481481</c:v>
                      </c:pt>
                      <c:pt idx="4952">
                        <c:v>4276849839.1203704</c:v>
                      </c:pt>
                      <c:pt idx="4953">
                        <c:v>4276849842.5925927</c:v>
                      </c:pt>
                      <c:pt idx="4954">
                        <c:v>4276849846.0648146</c:v>
                      </c:pt>
                      <c:pt idx="4955">
                        <c:v>4276849849.5370369</c:v>
                      </c:pt>
                      <c:pt idx="4956">
                        <c:v>4276849851.8518519</c:v>
                      </c:pt>
                      <c:pt idx="4957">
                        <c:v>4276849855.3240738</c:v>
                      </c:pt>
                      <c:pt idx="4958">
                        <c:v>4276849858.7962961</c:v>
                      </c:pt>
                      <c:pt idx="4959">
                        <c:v>4276849862.2685184</c:v>
                      </c:pt>
                      <c:pt idx="4960">
                        <c:v>4276849864.5833335</c:v>
                      </c:pt>
                      <c:pt idx="4961">
                        <c:v>4276849868.0555553</c:v>
                      </c:pt>
                      <c:pt idx="4962">
                        <c:v>4276849871.5277777</c:v>
                      </c:pt>
                      <c:pt idx="4963">
                        <c:v>4276849875</c:v>
                      </c:pt>
                      <c:pt idx="4964">
                        <c:v>4276849878.4722223</c:v>
                      </c:pt>
                      <c:pt idx="4965">
                        <c:v>4276849880.7870369</c:v>
                      </c:pt>
                      <c:pt idx="4966">
                        <c:v>4276849884.2592592</c:v>
                      </c:pt>
                      <c:pt idx="4967">
                        <c:v>4276849887.7314816</c:v>
                      </c:pt>
                      <c:pt idx="4968">
                        <c:v>4276849891.2037039</c:v>
                      </c:pt>
                      <c:pt idx="4969">
                        <c:v>4276849893.5185184</c:v>
                      </c:pt>
                      <c:pt idx="4970">
                        <c:v>4276849896.9907408</c:v>
                      </c:pt>
                      <c:pt idx="4971">
                        <c:v>4276849900.4629631</c:v>
                      </c:pt>
                      <c:pt idx="4972">
                        <c:v>4276849903.9351854</c:v>
                      </c:pt>
                      <c:pt idx="4973">
                        <c:v>4276849906.25</c:v>
                      </c:pt>
                      <c:pt idx="4974">
                        <c:v>4276849909.7222223</c:v>
                      </c:pt>
                      <c:pt idx="4975">
                        <c:v>4276849913.1944447</c:v>
                      </c:pt>
                      <c:pt idx="4976">
                        <c:v>4276849916.666667</c:v>
                      </c:pt>
                      <c:pt idx="4977">
                        <c:v>4276849920.1388893</c:v>
                      </c:pt>
                      <c:pt idx="4978">
                        <c:v>4276849922.4537039</c:v>
                      </c:pt>
                      <c:pt idx="4979">
                        <c:v>4276849925.9259262</c:v>
                      </c:pt>
                      <c:pt idx="4980">
                        <c:v>4276849929.3981485</c:v>
                      </c:pt>
                      <c:pt idx="4981">
                        <c:v>4276849932.8703709</c:v>
                      </c:pt>
                      <c:pt idx="4982">
                        <c:v>4276849935.1851854</c:v>
                      </c:pt>
                      <c:pt idx="4983">
                        <c:v>4276849938.6574078</c:v>
                      </c:pt>
                      <c:pt idx="4984">
                        <c:v>4276849942.1296301</c:v>
                      </c:pt>
                      <c:pt idx="4985">
                        <c:v>4276849945.6018515</c:v>
                      </c:pt>
                      <c:pt idx="4986">
                        <c:v>4276849949.0740738</c:v>
                      </c:pt>
                      <c:pt idx="4987">
                        <c:v>4276849951.3888893</c:v>
                      </c:pt>
                      <c:pt idx="4988">
                        <c:v>4276849954.8611116</c:v>
                      </c:pt>
                      <c:pt idx="4989">
                        <c:v>4276849958.333333</c:v>
                      </c:pt>
                      <c:pt idx="4990">
                        <c:v>4276849961.8055553</c:v>
                      </c:pt>
                      <c:pt idx="4991">
                        <c:v>4276849964.1203709</c:v>
                      </c:pt>
                      <c:pt idx="4992">
                        <c:v>4276849967.5925922</c:v>
                      </c:pt>
                      <c:pt idx="4993">
                        <c:v>4276849971.0648146</c:v>
                      </c:pt>
                      <c:pt idx="4994">
                        <c:v>4276849974.5370369</c:v>
                      </c:pt>
                      <c:pt idx="4995">
                        <c:v>4276849976.8518515</c:v>
                      </c:pt>
                      <c:pt idx="4996">
                        <c:v>4276849980.3240738</c:v>
                      </c:pt>
                      <c:pt idx="4997">
                        <c:v>4276849983.7962961</c:v>
                      </c:pt>
                      <c:pt idx="4998">
                        <c:v>4276849987.2685184</c:v>
                      </c:pt>
                      <c:pt idx="4999">
                        <c:v>4276849990.7407408</c:v>
                      </c:pt>
                      <c:pt idx="5000">
                        <c:v>4276849993.0555553</c:v>
                      </c:pt>
                      <c:pt idx="5001">
                        <c:v>4276849996.5277777</c:v>
                      </c:pt>
                      <c:pt idx="5002">
                        <c:v>4276850000</c:v>
                      </c:pt>
                      <c:pt idx="5003">
                        <c:v>4276850003.4722223</c:v>
                      </c:pt>
                      <c:pt idx="5004">
                        <c:v>4276850005.7870369</c:v>
                      </c:pt>
                      <c:pt idx="5005">
                        <c:v>4276850009.2592592</c:v>
                      </c:pt>
                      <c:pt idx="5006">
                        <c:v>4276850012.7314816</c:v>
                      </c:pt>
                      <c:pt idx="5007">
                        <c:v>4276850016.2037039</c:v>
                      </c:pt>
                      <c:pt idx="5008">
                        <c:v>4276850019.6759262</c:v>
                      </c:pt>
                      <c:pt idx="5009">
                        <c:v>4276850021.9907408</c:v>
                      </c:pt>
                      <c:pt idx="5010">
                        <c:v>4276850025.4629631</c:v>
                      </c:pt>
                      <c:pt idx="5011">
                        <c:v>4276850028.9351854</c:v>
                      </c:pt>
                      <c:pt idx="5012">
                        <c:v>4276850032.4074078</c:v>
                      </c:pt>
                      <c:pt idx="5013">
                        <c:v>4276850034.7222223</c:v>
                      </c:pt>
                      <c:pt idx="5014">
                        <c:v>4276850038.1944447</c:v>
                      </c:pt>
                      <c:pt idx="5015">
                        <c:v>4276850041.666667</c:v>
                      </c:pt>
                      <c:pt idx="5016">
                        <c:v>4276850045.1388884</c:v>
                      </c:pt>
                      <c:pt idx="5017">
                        <c:v>4276850047.4537039</c:v>
                      </c:pt>
                      <c:pt idx="5018">
                        <c:v>4276850050.9259262</c:v>
                      </c:pt>
                      <c:pt idx="5019">
                        <c:v>4276850054.3981485</c:v>
                      </c:pt>
                      <c:pt idx="5020">
                        <c:v>4276850057.8703699</c:v>
                      </c:pt>
                      <c:pt idx="5021">
                        <c:v>4276850061.3425922</c:v>
                      </c:pt>
                      <c:pt idx="5022">
                        <c:v>4276850063.6574078</c:v>
                      </c:pt>
                      <c:pt idx="5023">
                        <c:v>4276850067.1296291</c:v>
                      </c:pt>
                      <c:pt idx="5024">
                        <c:v>4276850070.6018515</c:v>
                      </c:pt>
                      <c:pt idx="5025">
                        <c:v>4276850074.0740738</c:v>
                      </c:pt>
                      <c:pt idx="5026">
                        <c:v>4276850076.3888884</c:v>
                      </c:pt>
                      <c:pt idx="5027">
                        <c:v>4276850079.8611107</c:v>
                      </c:pt>
                      <c:pt idx="5028">
                        <c:v>4276850083.333333</c:v>
                      </c:pt>
                      <c:pt idx="5029">
                        <c:v>4276850086.8055553</c:v>
                      </c:pt>
                      <c:pt idx="5030">
                        <c:v>4276850089.1203699</c:v>
                      </c:pt>
                      <c:pt idx="5031">
                        <c:v>4276850092.5925922</c:v>
                      </c:pt>
                      <c:pt idx="5032">
                        <c:v>4276850096.0648146</c:v>
                      </c:pt>
                      <c:pt idx="5033">
                        <c:v>4276850099.5370369</c:v>
                      </c:pt>
                      <c:pt idx="5034">
                        <c:v>4276850103.0092592</c:v>
                      </c:pt>
                      <c:pt idx="5035">
                        <c:v>4276850105.3240738</c:v>
                      </c:pt>
                      <c:pt idx="5036">
                        <c:v>4276850108.7962961</c:v>
                      </c:pt>
                      <c:pt idx="5037">
                        <c:v>4276850112.2685184</c:v>
                      </c:pt>
                      <c:pt idx="5038">
                        <c:v>4276850115.7407408</c:v>
                      </c:pt>
                      <c:pt idx="5039">
                        <c:v>4276850118.0555553</c:v>
                      </c:pt>
                      <c:pt idx="5040">
                        <c:v>4276850121.5277777</c:v>
                      </c:pt>
                      <c:pt idx="5041">
                        <c:v>4276850125</c:v>
                      </c:pt>
                      <c:pt idx="5042">
                        <c:v>4276850128.4722223</c:v>
                      </c:pt>
                      <c:pt idx="5043">
                        <c:v>4276850130.7870369</c:v>
                      </c:pt>
                      <c:pt idx="5044">
                        <c:v>4276850134.2592592</c:v>
                      </c:pt>
                      <c:pt idx="5045">
                        <c:v>4276850137.7314816</c:v>
                      </c:pt>
                      <c:pt idx="5046">
                        <c:v>4276850141.2037039</c:v>
                      </c:pt>
                      <c:pt idx="5047">
                        <c:v>4276850144.6759262</c:v>
                      </c:pt>
                      <c:pt idx="5048">
                        <c:v>4276850146.9907408</c:v>
                      </c:pt>
                      <c:pt idx="5049">
                        <c:v>4276850150.4629631</c:v>
                      </c:pt>
                      <c:pt idx="5050">
                        <c:v>4276850153.9351854</c:v>
                      </c:pt>
                      <c:pt idx="5051">
                        <c:v>4276850157.4074073</c:v>
                      </c:pt>
                      <c:pt idx="5052">
                        <c:v>4276850160.8796296</c:v>
                      </c:pt>
                      <c:pt idx="5053">
                        <c:v>4276850164.3518519</c:v>
                      </c:pt>
                      <c:pt idx="5054">
                        <c:v>4276850167.8240738</c:v>
                      </c:pt>
                      <c:pt idx="5055">
                        <c:v>4276850171.2962961</c:v>
                      </c:pt>
                      <c:pt idx="5056">
                        <c:v>4276850173.6111112</c:v>
                      </c:pt>
                      <c:pt idx="5057">
                        <c:v>4276850177.0833335</c:v>
                      </c:pt>
                      <c:pt idx="5058">
                        <c:v>4276850180.5555553</c:v>
                      </c:pt>
                      <c:pt idx="5059">
                        <c:v>4276850184.0277777</c:v>
                      </c:pt>
                      <c:pt idx="5060">
                        <c:v>4276850186.3425927</c:v>
                      </c:pt>
                      <c:pt idx="5061">
                        <c:v>4276850189.8148146</c:v>
                      </c:pt>
                      <c:pt idx="5062">
                        <c:v>4276850193.2870369</c:v>
                      </c:pt>
                      <c:pt idx="5063">
                        <c:v>4276850196.7592592</c:v>
                      </c:pt>
                      <c:pt idx="5064">
                        <c:v>4276850199.0740743</c:v>
                      </c:pt>
                      <c:pt idx="5065">
                        <c:v>4276850202.5462961</c:v>
                      </c:pt>
                      <c:pt idx="5066">
                        <c:v>4276850206.0185184</c:v>
                      </c:pt>
                      <c:pt idx="5067">
                        <c:v>4276850209.4907408</c:v>
                      </c:pt>
                      <c:pt idx="5068">
                        <c:v>4276850212.9629631</c:v>
                      </c:pt>
                      <c:pt idx="5069">
                        <c:v>4276850215.2777777</c:v>
                      </c:pt>
                      <c:pt idx="5070">
                        <c:v>4276850218.75</c:v>
                      </c:pt>
                      <c:pt idx="5071">
                        <c:v>4276850222.2222223</c:v>
                      </c:pt>
                      <c:pt idx="5072">
                        <c:v>4276850225.6944442</c:v>
                      </c:pt>
                      <c:pt idx="5073">
                        <c:v>4276850228.0092592</c:v>
                      </c:pt>
                      <c:pt idx="5074">
                        <c:v>4276850231.4814816</c:v>
                      </c:pt>
                      <c:pt idx="5075">
                        <c:v>4276850234.9537039</c:v>
                      </c:pt>
                      <c:pt idx="5076">
                        <c:v>4276850238.4259257</c:v>
                      </c:pt>
                      <c:pt idx="5077">
                        <c:v>4276850241.8981481</c:v>
                      </c:pt>
                      <c:pt idx="5078">
                        <c:v>4276850244.2129631</c:v>
                      </c:pt>
                      <c:pt idx="5079">
                        <c:v>4276850247.685185</c:v>
                      </c:pt>
                      <c:pt idx="5080">
                        <c:v>4276850251.1574073</c:v>
                      </c:pt>
                      <c:pt idx="5081">
                        <c:v>4276850254.6296296</c:v>
                      </c:pt>
                      <c:pt idx="5082">
                        <c:v>4276850256.9444442</c:v>
                      </c:pt>
                      <c:pt idx="5083">
                        <c:v>4276850260.4166665</c:v>
                      </c:pt>
                      <c:pt idx="5084">
                        <c:v>4276850263.8888888</c:v>
                      </c:pt>
                      <c:pt idx="5085">
                        <c:v>4276850267.3611112</c:v>
                      </c:pt>
                      <c:pt idx="5086">
                        <c:v>4276850269.6759257</c:v>
                      </c:pt>
                      <c:pt idx="5087">
                        <c:v>4276850273.1481481</c:v>
                      </c:pt>
                      <c:pt idx="5088">
                        <c:v>4276850276.6203704</c:v>
                      </c:pt>
                      <c:pt idx="5089">
                        <c:v>4276850280.0925927</c:v>
                      </c:pt>
                      <c:pt idx="5090">
                        <c:v>4276850283.564815</c:v>
                      </c:pt>
                      <c:pt idx="5091">
                        <c:v>4276850285.8796296</c:v>
                      </c:pt>
                      <c:pt idx="5092">
                        <c:v>4276850289.3518519</c:v>
                      </c:pt>
                      <c:pt idx="5093">
                        <c:v>4276850292.8240743</c:v>
                      </c:pt>
                      <c:pt idx="5094">
                        <c:v>4276850296.2962966</c:v>
                      </c:pt>
                      <c:pt idx="5095">
                        <c:v>4276850298.6111112</c:v>
                      </c:pt>
                      <c:pt idx="5096">
                        <c:v>4276850302.0833335</c:v>
                      </c:pt>
                      <c:pt idx="5097">
                        <c:v>4276850305.5555558</c:v>
                      </c:pt>
                      <c:pt idx="5098">
                        <c:v>4276850309.0277781</c:v>
                      </c:pt>
                      <c:pt idx="5099">
                        <c:v>4276850311.3425927</c:v>
                      </c:pt>
                      <c:pt idx="5100">
                        <c:v>4276850314.814815</c:v>
                      </c:pt>
                      <c:pt idx="5101">
                        <c:v>4276850318.2870374</c:v>
                      </c:pt>
                      <c:pt idx="5102">
                        <c:v>4276850321.7592597</c:v>
                      </c:pt>
                      <c:pt idx="5103">
                        <c:v>4276850325.231482</c:v>
                      </c:pt>
                      <c:pt idx="5104">
                        <c:v>4276850327.5462966</c:v>
                      </c:pt>
                      <c:pt idx="5105">
                        <c:v>4276850331.0185189</c:v>
                      </c:pt>
                      <c:pt idx="5106">
                        <c:v>4276850334.4907413</c:v>
                      </c:pt>
                      <c:pt idx="5107">
                        <c:v>4276850337.9629626</c:v>
                      </c:pt>
                      <c:pt idx="5108">
                        <c:v>4276850340.2777781</c:v>
                      </c:pt>
                      <c:pt idx="5109">
                        <c:v>4276850343.7500005</c:v>
                      </c:pt>
                      <c:pt idx="5110">
                        <c:v>4276850347.2222219</c:v>
                      </c:pt>
                      <c:pt idx="5111">
                        <c:v>4276850350.6944442</c:v>
                      </c:pt>
                      <c:pt idx="5112">
                        <c:v>4276850354.1666665</c:v>
                      </c:pt>
                      <c:pt idx="5113">
                        <c:v>4276850356.4814811</c:v>
                      </c:pt>
                      <c:pt idx="5114">
                        <c:v>4276850359.9537034</c:v>
                      </c:pt>
                      <c:pt idx="5115">
                        <c:v>4276850363.4259257</c:v>
                      </c:pt>
                      <c:pt idx="5116">
                        <c:v>4276850366.8981481</c:v>
                      </c:pt>
                      <c:pt idx="5117">
                        <c:v>4276850369.2129626</c:v>
                      </c:pt>
                      <c:pt idx="5118">
                        <c:v>4276850372.685185</c:v>
                      </c:pt>
                      <c:pt idx="5119">
                        <c:v>4276850376.1574073</c:v>
                      </c:pt>
                      <c:pt idx="5120">
                        <c:v>4276850379.6296296</c:v>
                      </c:pt>
                      <c:pt idx="5121">
                        <c:v>4276850381.9444442</c:v>
                      </c:pt>
                      <c:pt idx="5122">
                        <c:v>4276850385.4166665</c:v>
                      </c:pt>
                      <c:pt idx="5123">
                        <c:v>4276850388.8888888</c:v>
                      </c:pt>
                      <c:pt idx="5124">
                        <c:v>4276850392.3611112</c:v>
                      </c:pt>
                      <c:pt idx="5125">
                        <c:v>4276850395.8333335</c:v>
                      </c:pt>
                      <c:pt idx="5126">
                        <c:v>4276850398.1481481</c:v>
                      </c:pt>
                      <c:pt idx="5127">
                        <c:v>4276850401.6203704</c:v>
                      </c:pt>
                      <c:pt idx="5128">
                        <c:v>4276850405.0925927</c:v>
                      </c:pt>
                      <c:pt idx="5129">
                        <c:v>4276850408.564815</c:v>
                      </c:pt>
                      <c:pt idx="5130">
                        <c:v>4276850410.8796296</c:v>
                      </c:pt>
                      <c:pt idx="5131">
                        <c:v>4276850414.3518519</c:v>
                      </c:pt>
                      <c:pt idx="5132">
                        <c:v>4276850417.8240743</c:v>
                      </c:pt>
                      <c:pt idx="5133">
                        <c:v>4276850421.2962966</c:v>
                      </c:pt>
                      <c:pt idx="5134">
                        <c:v>4276850423.6111112</c:v>
                      </c:pt>
                      <c:pt idx="5135">
                        <c:v>4276850427.0833335</c:v>
                      </c:pt>
                      <c:pt idx="5136">
                        <c:v>4276850430.5555558</c:v>
                      </c:pt>
                      <c:pt idx="5137">
                        <c:v>4276850434.0277781</c:v>
                      </c:pt>
                      <c:pt idx="5138">
                        <c:v>4276850437.4999995</c:v>
                      </c:pt>
                      <c:pt idx="5139">
                        <c:v>4276850439.814815</c:v>
                      </c:pt>
                      <c:pt idx="5140">
                        <c:v>4276850443.2870374</c:v>
                      </c:pt>
                      <c:pt idx="5141">
                        <c:v>4276850446.7592587</c:v>
                      </c:pt>
                      <c:pt idx="5142">
                        <c:v>4276850450.2314811</c:v>
                      </c:pt>
                      <c:pt idx="5143">
                        <c:v>4276850452.5462966</c:v>
                      </c:pt>
                      <c:pt idx="5144">
                        <c:v>4276850456.018518</c:v>
                      </c:pt>
                      <c:pt idx="5145">
                        <c:v>4276850459.4907403</c:v>
                      </c:pt>
                      <c:pt idx="5146">
                        <c:v>4276850462.9629626</c:v>
                      </c:pt>
                      <c:pt idx="5147">
                        <c:v>4276850466.435185</c:v>
                      </c:pt>
                      <c:pt idx="5148">
                        <c:v>4276850468.7499995</c:v>
                      </c:pt>
                      <c:pt idx="5149">
                        <c:v>4276850472.2222219</c:v>
                      </c:pt>
                      <c:pt idx="5150">
                        <c:v>4276850475.6944442</c:v>
                      </c:pt>
                      <c:pt idx="5151">
                        <c:v>4276850479.1666665</c:v>
                      </c:pt>
                      <c:pt idx="5152">
                        <c:v>4276850481.4814811</c:v>
                      </c:pt>
                      <c:pt idx="5153">
                        <c:v>4276850484.9537034</c:v>
                      </c:pt>
                      <c:pt idx="5154">
                        <c:v>4276850488.4259257</c:v>
                      </c:pt>
                      <c:pt idx="5155">
                        <c:v>4276850491.8981481</c:v>
                      </c:pt>
                      <c:pt idx="5156">
                        <c:v>4276850494.2129626</c:v>
                      </c:pt>
                      <c:pt idx="5157">
                        <c:v>4276850497.685185</c:v>
                      </c:pt>
                      <c:pt idx="5158">
                        <c:v>4276850501.1574073</c:v>
                      </c:pt>
                      <c:pt idx="5159">
                        <c:v>4276850504.6296296</c:v>
                      </c:pt>
                      <c:pt idx="5160">
                        <c:v>4276850508.1018519</c:v>
                      </c:pt>
                      <c:pt idx="5161">
                        <c:v>4276850510.4166665</c:v>
                      </c:pt>
                      <c:pt idx="5162">
                        <c:v>4276850513.8888888</c:v>
                      </c:pt>
                      <c:pt idx="5163">
                        <c:v>4276850517.3611112</c:v>
                      </c:pt>
                      <c:pt idx="5164">
                        <c:v>4276850520.8333335</c:v>
                      </c:pt>
                      <c:pt idx="5165">
                        <c:v>4276850523.1481481</c:v>
                      </c:pt>
                      <c:pt idx="5166">
                        <c:v>4276850526.6203704</c:v>
                      </c:pt>
                      <c:pt idx="5167">
                        <c:v>4276850530.0925927</c:v>
                      </c:pt>
                      <c:pt idx="5168">
                        <c:v>4276850533.564815</c:v>
                      </c:pt>
                      <c:pt idx="5169">
                        <c:v>4276850535.8796296</c:v>
                      </c:pt>
                      <c:pt idx="5170">
                        <c:v>4276850539.3518519</c:v>
                      </c:pt>
                      <c:pt idx="5171">
                        <c:v>4276850542.8240743</c:v>
                      </c:pt>
                      <c:pt idx="5172">
                        <c:v>4276850546.2962961</c:v>
                      </c:pt>
                      <c:pt idx="5173">
                        <c:v>4276850549.7685184</c:v>
                      </c:pt>
                      <c:pt idx="5174">
                        <c:v>4276850552.0833335</c:v>
                      </c:pt>
                      <c:pt idx="5175">
                        <c:v>4276850555.5555558</c:v>
                      </c:pt>
                      <c:pt idx="5176">
                        <c:v>4276850559.0277777</c:v>
                      </c:pt>
                      <c:pt idx="5177">
                        <c:v>4276850562.5</c:v>
                      </c:pt>
                      <c:pt idx="5178">
                        <c:v>4276850564.814815</c:v>
                      </c:pt>
                      <c:pt idx="5179">
                        <c:v>4276850568.2870369</c:v>
                      </c:pt>
                      <c:pt idx="5180">
                        <c:v>4276850571.7592592</c:v>
                      </c:pt>
                      <c:pt idx="5181">
                        <c:v>4276850575.2314816</c:v>
                      </c:pt>
                      <c:pt idx="5182">
                        <c:v>4276850578.7037039</c:v>
                      </c:pt>
                      <c:pt idx="5183">
                        <c:v>4276850581.0185184</c:v>
                      </c:pt>
                      <c:pt idx="5184">
                        <c:v>4276850584.4907408</c:v>
                      </c:pt>
                      <c:pt idx="5185">
                        <c:v>4276850587.9629631</c:v>
                      </c:pt>
                      <c:pt idx="5186">
                        <c:v>4276850591.4351854</c:v>
                      </c:pt>
                      <c:pt idx="5187">
                        <c:v>4276850593.75</c:v>
                      </c:pt>
                      <c:pt idx="5188">
                        <c:v>4276850597.2222223</c:v>
                      </c:pt>
                      <c:pt idx="5189">
                        <c:v>4276850600.6944447</c:v>
                      </c:pt>
                      <c:pt idx="5190">
                        <c:v>4276850604.1666665</c:v>
                      </c:pt>
                      <c:pt idx="5191">
                        <c:v>4276850606.4814816</c:v>
                      </c:pt>
                      <c:pt idx="5192">
                        <c:v>4276850609.9537039</c:v>
                      </c:pt>
                      <c:pt idx="5193">
                        <c:v>4276850613.4259262</c:v>
                      </c:pt>
                      <c:pt idx="5194">
                        <c:v>4276850616.8981481</c:v>
                      </c:pt>
                      <c:pt idx="5195">
                        <c:v>4276850620.3703704</c:v>
                      </c:pt>
                      <c:pt idx="5196">
                        <c:v>4276850622.6851854</c:v>
                      </c:pt>
                      <c:pt idx="5197">
                        <c:v>4276850626.1574078</c:v>
                      </c:pt>
                      <c:pt idx="5198">
                        <c:v>4276850629.6296296</c:v>
                      </c:pt>
                      <c:pt idx="5199">
                        <c:v>4276850633.1018519</c:v>
                      </c:pt>
                      <c:pt idx="5200">
                        <c:v>4276850635.416667</c:v>
                      </c:pt>
                      <c:pt idx="5201">
                        <c:v>4276850638.8888893</c:v>
                      </c:pt>
                      <c:pt idx="5202">
                        <c:v>4276850642.3611112</c:v>
                      </c:pt>
                      <c:pt idx="5203">
                        <c:v>4276850645.8333335</c:v>
                      </c:pt>
                      <c:pt idx="5204">
                        <c:v>4276850648.1481485</c:v>
                      </c:pt>
                      <c:pt idx="5205">
                        <c:v>4276850651.6203709</c:v>
                      </c:pt>
                      <c:pt idx="5206">
                        <c:v>4276850655.0925927</c:v>
                      </c:pt>
                      <c:pt idx="5207">
                        <c:v>4276850658.5648146</c:v>
                      </c:pt>
                      <c:pt idx="5208">
                        <c:v>4276850662.0370369</c:v>
                      </c:pt>
                      <c:pt idx="5209">
                        <c:v>4276850664.3518519</c:v>
                      </c:pt>
                      <c:pt idx="5210">
                        <c:v>4276850667.8240738</c:v>
                      </c:pt>
                      <c:pt idx="5211">
                        <c:v>4276850671.2962961</c:v>
                      </c:pt>
                      <c:pt idx="5212">
                        <c:v>4276850674.7685184</c:v>
                      </c:pt>
                      <c:pt idx="5213">
                        <c:v>4276850677.083333</c:v>
                      </c:pt>
                      <c:pt idx="5214">
                        <c:v>4276850680.5555553</c:v>
                      </c:pt>
                      <c:pt idx="5215">
                        <c:v>4276850684.0277777</c:v>
                      </c:pt>
                      <c:pt idx="5216">
                        <c:v>4276850687.5</c:v>
                      </c:pt>
                      <c:pt idx="5217">
                        <c:v>4276850690.9722223</c:v>
                      </c:pt>
                      <c:pt idx="5218">
                        <c:v>4276850693.2870369</c:v>
                      </c:pt>
                      <c:pt idx="5219">
                        <c:v>4276850696.7592592</c:v>
                      </c:pt>
                      <c:pt idx="5220">
                        <c:v>4276850700.2314816</c:v>
                      </c:pt>
                      <c:pt idx="5221">
                        <c:v>4276850703.7037039</c:v>
                      </c:pt>
                      <c:pt idx="5222">
                        <c:v>4276850706.0185184</c:v>
                      </c:pt>
                      <c:pt idx="5223">
                        <c:v>4276850709.4907408</c:v>
                      </c:pt>
                      <c:pt idx="5224">
                        <c:v>4276850712.9629631</c:v>
                      </c:pt>
                      <c:pt idx="5225">
                        <c:v>4276850716.4351854</c:v>
                      </c:pt>
                      <c:pt idx="5226">
                        <c:v>4276850718.75</c:v>
                      </c:pt>
                      <c:pt idx="5227">
                        <c:v>4276850722.2222223</c:v>
                      </c:pt>
                      <c:pt idx="5228">
                        <c:v>4276850725.6944447</c:v>
                      </c:pt>
                      <c:pt idx="5229">
                        <c:v>4276850729.166667</c:v>
                      </c:pt>
                      <c:pt idx="5230">
                        <c:v>4276850732.6388893</c:v>
                      </c:pt>
                      <c:pt idx="5231">
                        <c:v>4276850734.9537039</c:v>
                      </c:pt>
                      <c:pt idx="5232">
                        <c:v>4276850738.4259262</c:v>
                      </c:pt>
                      <c:pt idx="5233">
                        <c:v>4276850741.8981485</c:v>
                      </c:pt>
                      <c:pt idx="5234">
                        <c:v>4276850745.3703709</c:v>
                      </c:pt>
                      <c:pt idx="5235">
                        <c:v>4276850747.6851854</c:v>
                      </c:pt>
                      <c:pt idx="5236">
                        <c:v>4276850751.1574078</c:v>
                      </c:pt>
                      <c:pt idx="5237">
                        <c:v>4276850754.6296301</c:v>
                      </c:pt>
                      <c:pt idx="5238">
                        <c:v>4276850758.1018515</c:v>
                      </c:pt>
                      <c:pt idx="5239">
                        <c:v>4276850761.5740738</c:v>
                      </c:pt>
                      <c:pt idx="5240">
                        <c:v>4276850763.8888893</c:v>
                      </c:pt>
                      <c:pt idx="5241">
                        <c:v>4276850767.3611107</c:v>
                      </c:pt>
                      <c:pt idx="5242">
                        <c:v>4276850770.833333</c:v>
                      </c:pt>
                      <c:pt idx="5243">
                        <c:v>4276850774.3055553</c:v>
                      </c:pt>
                      <c:pt idx="5244">
                        <c:v>4276850776.6203699</c:v>
                      </c:pt>
                      <c:pt idx="5245">
                        <c:v>4276850780.0925922</c:v>
                      </c:pt>
                      <c:pt idx="5246">
                        <c:v>4276850783.5648146</c:v>
                      </c:pt>
                      <c:pt idx="5247">
                        <c:v>4276850787.0370369</c:v>
                      </c:pt>
                      <c:pt idx="5248">
                        <c:v>4276850789.3518515</c:v>
                      </c:pt>
                      <c:pt idx="5249">
                        <c:v>4276850792.8240738</c:v>
                      </c:pt>
                      <c:pt idx="5250">
                        <c:v>4276850796.2962961</c:v>
                      </c:pt>
                      <c:pt idx="5251">
                        <c:v>4276850799.7685184</c:v>
                      </c:pt>
                      <c:pt idx="5252">
                        <c:v>4276850803.2407408</c:v>
                      </c:pt>
                      <c:pt idx="5253">
                        <c:v>4276850805.5555553</c:v>
                      </c:pt>
                      <c:pt idx="5254">
                        <c:v>4276850809.0277777</c:v>
                      </c:pt>
                      <c:pt idx="5255">
                        <c:v>4276850812.5</c:v>
                      </c:pt>
                      <c:pt idx="5256">
                        <c:v>4276850815.9722223</c:v>
                      </c:pt>
                      <c:pt idx="5257">
                        <c:v>4276850818.2870369</c:v>
                      </c:pt>
                      <c:pt idx="5258">
                        <c:v>4276850821.7592592</c:v>
                      </c:pt>
                      <c:pt idx="5259">
                        <c:v>4276850825.2314816</c:v>
                      </c:pt>
                      <c:pt idx="5260">
                        <c:v>4276850828.7037039</c:v>
                      </c:pt>
                      <c:pt idx="5261">
                        <c:v>4276850832.1759262</c:v>
                      </c:pt>
                      <c:pt idx="5262">
                        <c:v>4276850834.4907408</c:v>
                      </c:pt>
                      <c:pt idx="5263">
                        <c:v>4276850837.9629631</c:v>
                      </c:pt>
                      <c:pt idx="5264">
                        <c:v>4276850841.4351854</c:v>
                      </c:pt>
                      <c:pt idx="5265">
                        <c:v>4276850844.9074078</c:v>
                      </c:pt>
                      <c:pt idx="5266">
                        <c:v>4276850847.2222223</c:v>
                      </c:pt>
                      <c:pt idx="5267">
                        <c:v>4276850850.6944447</c:v>
                      </c:pt>
                      <c:pt idx="5268">
                        <c:v>4276850854.166667</c:v>
                      </c:pt>
                      <c:pt idx="5269">
                        <c:v>4276850857.6388884</c:v>
                      </c:pt>
                      <c:pt idx="5270">
                        <c:v>4276850859.9537039</c:v>
                      </c:pt>
                      <c:pt idx="5271">
                        <c:v>4276850863.4259262</c:v>
                      </c:pt>
                      <c:pt idx="5272">
                        <c:v>4276850866.8981476</c:v>
                      </c:pt>
                      <c:pt idx="5273">
                        <c:v>4276850870.3703699</c:v>
                      </c:pt>
                      <c:pt idx="5274">
                        <c:v>4276850873.8425922</c:v>
                      </c:pt>
                      <c:pt idx="5275">
                        <c:v>4276850876.1574078</c:v>
                      </c:pt>
                      <c:pt idx="5276">
                        <c:v>4276850879.6296291</c:v>
                      </c:pt>
                      <c:pt idx="5277">
                        <c:v>4276850883.1018515</c:v>
                      </c:pt>
                      <c:pt idx="5278">
                        <c:v>4276850886.5740738</c:v>
                      </c:pt>
                      <c:pt idx="5279">
                        <c:v>4276850888.8888884</c:v>
                      </c:pt>
                      <c:pt idx="5280">
                        <c:v>4276850892.3611107</c:v>
                      </c:pt>
                      <c:pt idx="5281">
                        <c:v>4276850895.833333</c:v>
                      </c:pt>
                      <c:pt idx="5282">
                        <c:v>4276850899.3055553</c:v>
                      </c:pt>
                      <c:pt idx="5283">
                        <c:v>4276850901.6203699</c:v>
                      </c:pt>
                      <c:pt idx="5284">
                        <c:v>4276850905.0925922</c:v>
                      </c:pt>
                      <c:pt idx="5285">
                        <c:v>4276850908.5648146</c:v>
                      </c:pt>
                      <c:pt idx="5286">
                        <c:v>4276850912.0370369</c:v>
                      </c:pt>
                      <c:pt idx="5287">
                        <c:v>4276850915.5092592</c:v>
                      </c:pt>
                      <c:pt idx="5288">
                        <c:v>4276850917.8240738</c:v>
                      </c:pt>
                      <c:pt idx="5289">
                        <c:v>4276850921.2962961</c:v>
                      </c:pt>
                      <c:pt idx="5290">
                        <c:v>4276850924.7685184</c:v>
                      </c:pt>
                      <c:pt idx="5291">
                        <c:v>4276850928.2407408</c:v>
                      </c:pt>
                      <c:pt idx="5292">
                        <c:v>4276850930.5555553</c:v>
                      </c:pt>
                      <c:pt idx="5293">
                        <c:v>4276850934.0277777</c:v>
                      </c:pt>
                      <c:pt idx="5294">
                        <c:v>4276850937.5</c:v>
                      </c:pt>
                      <c:pt idx="5295">
                        <c:v>4276850940.9722223</c:v>
                      </c:pt>
                      <c:pt idx="5296">
                        <c:v>4276850944.4444447</c:v>
                      </c:pt>
                      <c:pt idx="5297">
                        <c:v>4276850946.7592592</c:v>
                      </c:pt>
                      <c:pt idx="5298">
                        <c:v>4276850950.2314816</c:v>
                      </c:pt>
                      <c:pt idx="5299">
                        <c:v>4276850953.7037039</c:v>
                      </c:pt>
                      <c:pt idx="5300">
                        <c:v>4276850957.1759257</c:v>
                      </c:pt>
                      <c:pt idx="5301">
                        <c:v>4276850959.4907408</c:v>
                      </c:pt>
                      <c:pt idx="5302">
                        <c:v>4276850962.9629631</c:v>
                      </c:pt>
                      <c:pt idx="5303">
                        <c:v>4276850966.4351854</c:v>
                      </c:pt>
                      <c:pt idx="5304">
                        <c:v>4276850969.9074073</c:v>
                      </c:pt>
                      <c:pt idx="5305">
                        <c:v>4276850972.2222223</c:v>
                      </c:pt>
                      <c:pt idx="5306">
                        <c:v>4276850975.6944447</c:v>
                      </c:pt>
                      <c:pt idx="5307">
                        <c:v>4276850979.1666665</c:v>
                      </c:pt>
                      <c:pt idx="5308">
                        <c:v>4276850982.6388888</c:v>
                      </c:pt>
                      <c:pt idx="5309">
                        <c:v>4276850986.1111112</c:v>
                      </c:pt>
                      <c:pt idx="5310">
                        <c:v>4276850988.4259257</c:v>
                      </c:pt>
                      <c:pt idx="5311">
                        <c:v>4276850991.8981481</c:v>
                      </c:pt>
                      <c:pt idx="5312">
                        <c:v>4276850995.3703704</c:v>
                      </c:pt>
                      <c:pt idx="5313">
                        <c:v>4276850998.8425927</c:v>
                      </c:pt>
                      <c:pt idx="5314">
                        <c:v>4276851001.1574073</c:v>
                      </c:pt>
                      <c:pt idx="5315">
                        <c:v>4276851004.6296296</c:v>
                      </c:pt>
                      <c:pt idx="5316">
                        <c:v>4276851008.1018519</c:v>
                      </c:pt>
                      <c:pt idx="5317">
                        <c:v>4276851011.5740743</c:v>
                      </c:pt>
                      <c:pt idx="5318">
                        <c:v>4276851013.8888888</c:v>
                      </c:pt>
                      <c:pt idx="5319">
                        <c:v>4276851017.3611112</c:v>
                      </c:pt>
                      <c:pt idx="5320">
                        <c:v>4276851020.8333335</c:v>
                      </c:pt>
                      <c:pt idx="5321">
                        <c:v>4276851024.3055558</c:v>
                      </c:pt>
                      <c:pt idx="5322">
                        <c:v>4276851027.7777781</c:v>
                      </c:pt>
                      <c:pt idx="5323">
                        <c:v>4276851030.0925927</c:v>
                      </c:pt>
                      <c:pt idx="5324">
                        <c:v>4276851033.564815</c:v>
                      </c:pt>
                      <c:pt idx="5325">
                        <c:v>4276851037.0370374</c:v>
                      </c:pt>
                      <c:pt idx="5326">
                        <c:v>4276851040.5092597</c:v>
                      </c:pt>
                      <c:pt idx="5327">
                        <c:v>4276851042.8240743</c:v>
                      </c:pt>
                      <c:pt idx="5328">
                        <c:v>4276851046.2962966</c:v>
                      </c:pt>
                      <c:pt idx="5329">
                        <c:v>4276851049.7685189</c:v>
                      </c:pt>
                      <c:pt idx="5330">
                        <c:v>4276851053.2407413</c:v>
                      </c:pt>
                      <c:pt idx="5331">
                        <c:v>4276851056.7129626</c:v>
                      </c:pt>
                      <c:pt idx="5332">
                        <c:v>4276851059.0277781</c:v>
                      </c:pt>
                      <c:pt idx="5333">
                        <c:v>4276851062.5000005</c:v>
                      </c:pt>
                      <c:pt idx="5334">
                        <c:v>4276851065.9722228</c:v>
                      </c:pt>
                      <c:pt idx="5335">
                        <c:v>4276851069.4444442</c:v>
                      </c:pt>
                      <c:pt idx="5336">
                        <c:v>4276851071.7592597</c:v>
                      </c:pt>
                      <c:pt idx="5337">
                        <c:v>4276851075.231482</c:v>
                      </c:pt>
                      <c:pt idx="5338">
                        <c:v>4276851078.7037034</c:v>
                      </c:pt>
                      <c:pt idx="5339">
                        <c:v>4276851082.1759257</c:v>
                      </c:pt>
                      <c:pt idx="5340">
                        <c:v>4276851084.4907413</c:v>
                      </c:pt>
                      <c:pt idx="5341">
                        <c:v>4276851087.9629626</c:v>
                      </c:pt>
                      <c:pt idx="5342">
                        <c:v>4276851091.435185</c:v>
                      </c:pt>
                      <c:pt idx="5343">
                        <c:v>4276851094.9074073</c:v>
                      </c:pt>
                      <c:pt idx="5344">
                        <c:v>4276851098.3796296</c:v>
                      </c:pt>
                      <c:pt idx="5345">
                        <c:v>4276851100.6944442</c:v>
                      </c:pt>
                      <c:pt idx="5346">
                        <c:v>4276851104.1666665</c:v>
                      </c:pt>
                      <c:pt idx="5347">
                        <c:v>4276851107.6388888</c:v>
                      </c:pt>
                      <c:pt idx="5348">
                        <c:v>4276851111.1111112</c:v>
                      </c:pt>
                      <c:pt idx="5349">
                        <c:v>4276851113.4259257</c:v>
                      </c:pt>
                      <c:pt idx="5350">
                        <c:v>4276851116.8981481</c:v>
                      </c:pt>
                      <c:pt idx="5351">
                        <c:v>4276851120.3703704</c:v>
                      </c:pt>
                      <c:pt idx="5352">
                        <c:v>4276851123.8425927</c:v>
                      </c:pt>
                      <c:pt idx="5353">
                        <c:v>4276851126.1574073</c:v>
                      </c:pt>
                      <c:pt idx="5354">
                        <c:v>4276851129.6296296</c:v>
                      </c:pt>
                      <c:pt idx="5355">
                        <c:v>4276851133.1018519</c:v>
                      </c:pt>
                      <c:pt idx="5356">
                        <c:v>4276851136.5740743</c:v>
                      </c:pt>
                      <c:pt idx="5357">
                        <c:v>4276851140.0462966</c:v>
                      </c:pt>
                      <c:pt idx="5358">
                        <c:v>4276851142.3611112</c:v>
                      </c:pt>
                      <c:pt idx="5359">
                        <c:v>4276851145.8333335</c:v>
                      </c:pt>
                      <c:pt idx="5360">
                        <c:v>4276851149.3055558</c:v>
                      </c:pt>
                      <c:pt idx="5361">
                        <c:v>4276851152.7777781</c:v>
                      </c:pt>
                      <c:pt idx="5362">
                        <c:v>4276851155.0925927</c:v>
                      </c:pt>
                      <c:pt idx="5363">
                        <c:v>4276851158.564815</c:v>
                      </c:pt>
                      <c:pt idx="5364">
                        <c:v>4276851162.0370374</c:v>
                      </c:pt>
                      <c:pt idx="5365">
                        <c:v>4276851165.5092597</c:v>
                      </c:pt>
                      <c:pt idx="5366">
                        <c:v>4276851168.9814811</c:v>
                      </c:pt>
                      <c:pt idx="5367">
                        <c:v>4276851171.2962966</c:v>
                      </c:pt>
                      <c:pt idx="5368">
                        <c:v>4276851174.7685189</c:v>
                      </c:pt>
                      <c:pt idx="5369">
                        <c:v>4276851178.2407403</c:v>
                      </c:pt>
                      <c:pt idx="5370">
                        <c:v>4276851182.8703704</c:v>
                      </c:pt>
                      <c:pt idx="5371">
                        <c:v>4276851185.185185</c:v>
                      </c:pt>
                      <c:pt idx="5372">
                        <c:v>4276851188.6574073</c:v>
                      </c:pt>
                      <c:pt idx="5373">
                        <c:v>4276851192.1296296</c:v>
                      </c:pt>
                      <c:pt idx="5374">
                        <c:v>4276851195.6018519</c:v>
                      </c:pt>
                      <c:pt idx="5375">
                        <c:v>4276851197.9166665</c:v>
                      </c:pt>
                      <c:pt idx="5376">
                        <c:v>4276851201.3888888</c:v>
                      </c:pt>
                      <c:pt idx="5377">
                        <c:v>4276851204.8611112</c:v>
                      </c:pt>
                      <c:pt idx="5378">
                        <c:v>4276851208.3333335</c:v>
                      </c:pt>
                      <c:pt idx="5379">
                        <c:v>4276851210.6481481</c:v>
                      </c:pt>
                      <c:pt idx="5380">
                        <c:v>4276851214.1203704</c:v>
                      </c:pt>
                      <c:pt idx="5381">
                        <c:v>4276851217.5925927</c:v>
                      </c:pt>
                      <c:pt idx="5382">
                        <c:v>4276851221.064815</c:v>
                      </c:pt>
                      <c:pt idx="5383">
                        <c:v>4276851224.5370374</c:v>
                      </c:pt>
                      <c:pt idx="5384">
                        <c:v>4276851226.8518519</c:v>
                      </c:pt>
                      <c:pt idx="5385">
                        <c:v>4276851230.3240743</c:v>
                      </c:pt>
                      <c:pt idx="5386">
                        <c:v>4276851233.7962966</c:v>
                      </c:pt>
                      <c:pt idx="5387">
                        <c:v>4276851237.268518</c:v>
                      </c:pt>
                      <c:pt idx="5388">
                        <c:v>4276851239.5833335</c:v>
                      </c:pt>
                      <c:pt idx="5389">
                        <c:v>4276851243.0555558</c:v>
                      </c:pt>
                      <c:pt idx="5390">
                        <c:v>4276851246.5277781</c:v>
                      </c:pt>
                      <c:pt idx="5391">
                        <c:v>4276851249.9999995</c:v>
                      </c:pt>
                      <c:pt idx="5392">
                        <c:v>4276851252.314815</c:v>
                      </c:pt>
                      <c:pt idx="5393">
                        <c:v>4276851255.7870374</c:v>
                      </c:pt>
                      <c:pt idx="5394">
                        <c:v>4276851259.2592587</c:v>
                      </c:pt>
                      <c:pt idx="5395">
                        <c:v>4276851262.7314811</c:v>
                      </c:pt>
                      <c:pt idx="5396">
                        <c:v>4276851266.2037034</c:v>
                      </c:pt>
                      <c:pt idx="5397">
                        <c:v>4276851268.518518</c:v>
                      </c:pt>
                      <c:pt idx="5398">
                        <c:v>4276851271.9907403</c:v>
                      </c:pt>
                      <c:pt idx="5399">
                        <c:v>4276851275.4629626</c:v>
                      </c:pt>
                      <c:pt idx="5400">
                        <c:v>4276851278.935185</c:v>
                      </c:pt>
                      <c:pt idx="5401">
                        <c:v>4276851281.2499995</c:v>
                      </c:pt>
                      <c:pt idx="5402">
                        <c:v>4276851284.7222219</c:v>
                      </c:pt>
                      <c:pt idx="5403">
                        <c:v>4276851288.1944442</c:v>
                      </c:pt>
                      <c:pt idx="5404">
                        <c:v>4276851291.6666665</c:v>
                      </c:pt>
                      <c:pt idx="5405">
                        <c:v>4276851295.1388888</c:v>
                      </c:pt>
                      <c:pt idx="5406">
                        <c:v>4276851297.4537034</c:v>
                      </c:pt>
                      <c:pt idx="5407">
                        <c:v>4276851300.9259257</c:v>
                      </c:pt>
                      <c:pt idx="5408">
                        <c:v>4276851304.3981481</c:v>
                      </c:pt>
                      <c:pt idx="5409">
                        <c:v>4276851307.8703704</c:v>
                      </c:pt>
                      <c:pt idx="5410">
                        <c:v>4276851310.185185</c:v>
                      </c:pt>
                      <c:pt idx="5411">
                        <c:v>4276851313.6574073</c:v>
                      </c:pt>
                      <c:pt idx="5412">
                        <c:v>4276851317.1296296</c:v>
                      </c:pt>
                      <c:pt idx="5413">
                        <c:v>4276851320.6018519</c:v>
                      </c:pt>
                      <c:pt idx="5414">
                        <c:v>4276851322.9166665</c:v>
                      </c:pt>
                      <c:pt idx="5415">
                        <c:v>4276851326.3888888</c:v>
                      </c:pt>
                      <c:pt idx="5416">
                        <c:v>4276851329.8611112</c:v>
                      </c:pt>
                      <c:pt idx="5417">
                        <c:v>4276851333.3333335</c:v>
                      </c:pt>
                      <c:pt idx="5418">
                        <c:v>4276851336.8055558</c:v>
                      </c:pt>
                      <c:pt idx="5419">
                        <c:v>4276851339.1203704</c:v>
                      </c:pt>
                      <c:pt idx="5420">
                        <c:v>4276851342.5925927</c:v>
                      </c:pt>
                      <c:pt idx="5421">
                        <c:v>4276851346.064815</c:v>
                      </c:pt>
                      <c:pt idx="5422">
                        <c:v>4276851349.5370369</c:v>
                      </c:pt>
                      <c:pt idx="5423">
                        <c:v>4276851351.8518519</c:v>
                      </c:pt>
                      <c:pt idx="5424">
                        <c:v>4276851355.3240743</c:v>
                      </c:pt>
                      <c:pt idx="5425">
                        <c:v>4276851358.7962961</c:v>
                      </c:pt>
                      <c:pt idx="5426">
                        <c:v>4276851362.2685184</c:v>
                      </c:pt>
                      <c:pt idx="5427">
                        <c:v>4276851364.5833335</c:v>
                      </c:pt>
                      <c:pt idx="5428">
                        <c:v>4276851368.0555553</c:v>
                      </c:pt>
                      <c:pt idx="5429">
                        <c:v>4276851371.5277777</c:v>
                      </c:pt>
                      <c:pt idx="5430">
                        <c:v>4276851375</c:v>
                      </c:pt>
                      <c:pt idx="5431">
                        <c:v>4276851378.4722223</c:v>
                      </c:pt>
                      <c:pt idx="5432">
                        <c:v>4276851380.7870369</c:v>
                      </c:pt>
                      <c:pt idx="5433">
                        <c:v>4276851384.2592592</c:v>
                      </c:pt>
                      <c:pt idx="5434">
                        <c:v>4276851387.7314816</c:v>
                      </c:pt>
                      <c:pt idx="5435">
                        <c:v>4276851391.2037039</c:v>
                      </c:pt>
                      <c:pt idx="5436">
                        <c:v>4276851393.5185184</c:v>
                      </c:pt>
                      <c:pt idx="5437">
                        <c:v>4276851396.9907408</c:v>
                      </c:pt>
                      <c:pt idx="5438">
                        <c:v>4276851400.4629631</c:v>
                      </c:pt>
                      <c:pt idx="5439">
                        <c:v>4276851403.9351854</c:v>
                      </c:pt>
                      <c:pt idx="5440">
                        <c:v>4276851407.4074078</c:v>
                      </c:pt>
                      <c:pt idx="5441">
                        <c:v>4276851409.7222223</c:v>
                      </c:pt>
                      <c:pt idx="5442">
                        <c:v>4276851413.1944447</c:v>
                      </c:pt>
                      <c:pt idx="5443">
                        <c:v>4276851416.666667</c:v>
                      </c:pt>
                      <c:pt idx="5444">
                        <c:v>4276851420.1388893</c:v>
                      </c:pt>
                      <c:pt idx="5445">
                        <c:v>4276851422.4537039</c:v>
                      </c:pt>
                      <c:pt idx="5446">
                        <c:v>4276851425.9259262</c:v>
                      </c:pt>
                      <c:pt idx="5447">
                        <c:v>4276851429.3981485</c:v>
                      </c:pt>
                      <c:pt idx="5448">
                        <c:v>4276851432.8703709</c:v>
                      </c:pt>
                      <c:pt idx="5449">
                        <c:v>4276851435.1851854</c:v>
                      </c:pt>
                      <c:pt idx="5450">
                        <c:v>4276851438.6574078</c:v>
                      </c:pt>
                      <c:pt idx="5451">
                        <c:v>4276851442.1296301</c:v>
                      </c:pt>
                      <c:pt idx="5452">
                        <c:v>4276851445.6018519</c:v>
                      </c:pt>
                      <c:pt idx="5453">
                        <c:v>4276851449.0740738</c:v>
                      </c:pt>
                      <c:pt idx="5454">
                        <c:v>4276851451.3888893</c:v>
                      </c:pt>
                      <c:pt idx="5455">
                        <c:v>4276851454.8611116</c:v>
                      </c:pt>
                      <c:pt idx="5456">
                        <c:v>4276851458.333333</c:v>
                      </c:pt>
                      <c:pt idx="5457">
                        <c:v>4276851461.8055553</c:v>
                      </c:pt>
                      <c:pt idx="5458">
                        <c:v>4276851464.1203709</c:v>
                      </c:pt>
                      <c:pt idx="5459">
                        <c:v>4276851467.5925922</c:v>
                      </c:pt>
                      <c:pt idx="5460">
                        <c:v>4276851471.0648146</c:v>
                      </c:pt>
                      <c:pt idx="5461">
                        <c:v>4276851474.5370369</c:v>
                      </c:pt>
                      <c:pt idx="5462">
                        <c:v>4276851476.8518524</c:v>
                      </c:pt>
                      <c:pt idx="5463">
                        <c:v>4276851480.3240738</c:v>
                      </c:pt>
                      <c:pt idx="5464">
                        <c:v>4276851483.7962961</c:v>
                      </c:pt>
                      <c:pt idx="5465">
                        <c:v>4276851487.2685184</c:v>
                      </c:pt>
                      <c:pt idx="5466">
                        <c:v>4276851490.7407408</c:v>
                      </c:pt>
                      <c:pt idx="5467">
                        <c:v>4276851493.0555553</c:v>
                      </c:pt>
                      <c:pt idx="5468">
                        <c:v>4276851496.5277777</c:v>
                      </c:pt>
                      <c:pt idx="5469">
                        <c:v>4276851500</c:v>
                      </c:pt>
                      <c:pt idx="5470">
                        <c:v>4276851503.4722223</c:v>
                      </c:pt>
                      <c:pt idx="5471">
                        <c:v>4276851505.7870369</c:v>
                      </c:pt>
                      <c:pt idx="5472">
                        <c:v>4276851509.2592592</c:v>
                      </c:pt>
                      <c:pt idx="5473">
                        <c:v>4276851512.7314816</c:v>
                      </c:pt>
                      <c:pt idx="5474">
                        <c:v>4276851516.2037039</c:v>
                      </c:pt>
                      <c:pt idx="5475">
                        <c:v>4276851519.6759262</c:v>
                      </c:pt>
                      <c:pt idx="5476">
                        <c:v>4276851521.9907408</c:v>
                      </c:pt>
                      <c:pt idx="5477">
                        <c:v>4276851525.4629631</c:v>
                      </c:pt>
                      <c:pt idx="5478">
                        <c:v>4276851528.9351854</c:v>
                      </c:pt>
                      <c:pt idx="5479">
                        <c:v>4276851532.4074078</c:v>
                      </c:pt>
                      <c:pt idx="5480">
                        <c:v>4276851534.7222223</c:v>
                      </c:pt>
                      <c:pt idx="5481">
                        <c:v>4276851538.1944447</c:v>
                      </c:pt>
                      <c:pt idx="5482">
                        <c:v>4276851541.666667</c:v>
                      </c:pt>
                      <c:pt idx="5483">
                        <c:v>4276851545.1388893</c:v>
                      </c:pt>
                      <c:pt idx="5484">
                        <c:v>4276851547.4537039</c:v>
                      </c:pt>
                      <c:pt idx="5485">
                        <c:v>4276851550.9259262</c:v>
                      </c:pt>
                      <c:pt idx="5486">
                        <c:v>4276851554.3981485</c:v>
                      </c:pt>
                      <c:pt idx="5487">
                        <c:v>4276851557.8703699</c:v>
                      </c:pt>
                      <c:pt idx="5488">
                        <c:v>4276851561.3425922</c:v>
                      </c:pt>
                      <c:pt idx="5489">
                        <c:v>4276851563.6574078</c:v>
                      </c:pt>
                      <c:pt idx="5490">
                        <c:v>4276851567.1296301</c:v>
                      </c:pt>
                      <c:pt idx="5491">
                        <c:v>4276851570.6018515</c:v>
                      </c:pt>
                      <c:pt idx="5492">
                        <c:v>4276851574.0740738</c:v>
                      </c:pt>
                      <c:pt idx="5493">
                        <c:v>4276851576.3888893</c:v>
                      </c:pt>
                      <c:pt idx="5494">
                        <c:v>4276851579.8611107</c:v>
                      </c:pt>
                      <c:pt idx="5495">
                        <c:v>4276851583.333333</c:v>
                      </c:pt>
                      <c:pt idx="5496">
                        <c:v>4276851586.8055553</c:v>
                      </c:pt>
                      <c:pt idx="5497">
                        <c:v>4276851589.1203699</c:v>
                      </c:pt>
                      <c:pt idx="5498">
                        <c:v>4276851592.5925922</c:v>
                      </c:pt>
                      <c:pt idx="5499">
                        <c:v>4276851596.0648146</c:v>
                      </c:pt>
                      <c:pt idx="5500">
                        <c:v>4276851599.5370369</c:v>
                      </c:pt>
                      <c:pt idx="5501">
                        <c:v>4276851603.0092592</c:v>
                      </c:pt>
                      <c:pt idx="5502">
                        <c:v>4276851605.3240738</c:v>
                      </c:pt>
                      <c:pt idx="5503">
                        <c:v>4276851608.7962961</c:v>
                      </c:pt>
                      <c:pt idx="5504">
                        <c:v>4276851612.2685184</c:v>
                      </c:pt>
                      <c:pt idx="5505">
                        <c:v>4276851615.7407408</c:v>
                      </c:pt>
                      <c:pt idx="5506">
                        <c:v>4276851618.0555553</c:v>
                      </c:pt>
                      <c:pt idx="5507">
                        <c:v>4276851621.5277777</c:v>
                      </c:pt>
                      <c:pt idx="5508">
                        <c:v>4276851625</c:v>
                      </c:pt>
                      <c:pt idx="5509">
                        <c:v>4276851628.4722223</c:v>
                      </c:pt>
                      <c:pt idx="5510">
                        <c:v>4276851630.7870369</c:v>
                      </c:pt>
                      <c:pt idx="5511">
                        <c:v>4276851634.2592592</c:v>
                      </c:pt>
                      <c:pt idx="5512">
                        <c:v>4276851637.7314816</c:v>
                      </c:pt>
                      <c:pt idx="5513">
                        <c:v>4276851641.2037039</c:v>
                      </c:pt>
                      <c:pt idx="5514">
                        <c:v>4276851644.6759262</c:v>
                      </c:pt>
                      <c:pt idx="5515">
                        <c:v>4276851646.9907408</c:v>
                      </c:pt>
                      <c:pt idx="5516">
                        <c:v>4276851650.4629631</c:v>
                      </c:pt>
                      <c:pt idx="5517">
                        <c:v>4276851653.9351854</c:v>
                      </c:pt>
                      <c:pt idx="5518">
                        <c:v>4276851657.4074078</c:v>
                      </c:pt>
                      <c:pt idx="5519">
                        <c:v>4276851659.7222223</c:v>
                      </c:pt>
                      <c:pt idx="5520">
                        <c:v>4276851663.1944447</c:v>
                      </c:pt>
                      <c:pt idx="5521">
                        <c:v>4276851666.666667</c:v>
                      </c:pt>
                      <c:pt idx="5522">
                        <c:v>4276851670.1388884</c:v>
                      </c:pt>
                      <c:pt idx="5523">
                        <c:v>4276851673.6111107</c:v>
                      </c:pt>
                      <c:pt idx="5524">
                        <c:v>4276851675.9259262</c:v>
                      </c:pt>
                      <c:pt idx="5525">
                        <c:v>4276851679.3981481</c:v>
                      </c:pt>
                      <c:pt idx="5526">
                        <c:v>4276851682.8703699</c:v>
                      </c:pt>
                      <c:pt idx="5527">
                        <c:v>4276851686.3425922</c:v>
                      </c:pt>
                      <c:pt idx="5528">
                        <c:v>4276851688.6574073</c:v>
                      </c:pt>
                      <c:pt idx="5529">
                        <c:v>4276851692.1296291</c:v>
                      </c:pt>
                      <c:pt idx="5530">
                        <c:v>4276851695.6018515</c:v>
                      </c:pt>
                      <c:pt idx="5531">
                        <c:v>4276851699.0740738</c:v>
                      </c:pt>
                      <c:pt idx="5532">
                        <c:v>4276851701.3888888</c:v>
                      </c:pt>
                      <c:pt idx="5533">
                        <c:v>4276851704.8611107</c:v>
                      </c:pt>
                      <c:pt idx="5534">
                        <c:v>4276851708.333333</c:v>
                      </c:pt>
                      <c:pt idx="5535">
                        <c:v>4276851711.8055553</c:v>
                      </c:pt>
                      <c:pt idx="5536">
                        <c:v>4276851715.2777777</c:v>
                      </c:pt>
                      <c:pt idx="5537">
                        <c:v>4276851717.5925922</c:v>
                      </c:pt>
                      <c:pt idx="5538">
                        <c:v>4276851721.0648146</c:v>
                      </c:pt>
                      <c:pt idx="5539">
                        <c:v>4276851724.5370369</c:v>
                      </c:pt>
                      <c:pt idx="5540">
                        <c:v>4276851728.0092592</c:v>
                      </c:pt>
                      <c:pt idx="5541">
                        <c:v>4276851730.3240738</c:v>
                      </c:pt>
                      <c:pt idx="5542">
                        <c:v>4276851733.7962961</c:v>
                      </c:pt>
                      <c:pt idx="5543">
                        <c:v>4276851737.2685184</c:v>
                      </c:pt>
                      <c:pt idx="5544">
                        <c:v>4276851740.7407408</c:v>
                      </c:pt>
                      <c:pt idx="5545">
                        <c:v>4276851743.0555553</c:v>
                      </c:pt>
                      <c:pt idx="5546">
                        <c:v>4276851746.5277777</c:v>
                      </c:pt>
                      <c:pt idx="5547">
                        <c:v>4276851750</c:v>
                      </c:pt>
                      <c:pt idx="5548">
                        <c:v>4276851753.4722223</c:v>
                      </c:pt>
                      <c:pt idx="5549">
                        <c:v>4276851756.9444447</c:v>
                      </c:pt>
                      <c:pt idx="5550">
                        <c:v>4276851759.2592592</c:v>
                      </c:pt>
                      <c:pt idx="5551">
                        <c:v>4276851762.7314816</c:v>
                      </c:pt>
                      <c:pt idx="5552">
                        <c:v>4276851766.2037039</c:v>
                      </c:pt>
                      <c:pt idx="5553">
                        <c:v>4276851769.6759257</c:v>
                      </c:pt>
                      <c:pt idx="5554">
                        <c:v>4276851771.9907408</c:v>
                      </c:pt>
                      <c:pt idx="5555">
                        <c:v>4276851775.4629631</c:v>
                      </c:pt>
                      <c:pt idx="5556">
                        <c:v>4276851778.935185</c:v>
                      </c:pt>
                      <c:pt idx="5557">
                        <c:v>4276851782.4074073</c:v>
                      </c:pt>
                      <c:pt idx="5558">
                        <c:v>4276851784.7222223</c:v>
                      </c:pt>
                      <c:pt idx="5559">
                        <c:v>4276851788.1944442</c:v>
                      </c:pt>
                      <c:pt idx="5560">
                        <c:v>4276851791.6666665</c:v>
                      </c:pt>
                      <c:pt idx="5561">
                        <c:v>4276851795.1388888</c:v>
                      </c:pt>
                      <c:pt idx="5562">
                        <c:v>4276851798.6111112</c:v>
                      </c:pt>
                      <c:pt idx="5563">
                        <c:v>4276851800.9259257</c:v>
                      </c:pt>
                      <c:pt idx="5564">
                        <c:v>4276851804.3981481</c:v>
                      </c:pt>
                      <c:pt idx="5565">
                        <c:v>4276851807.8703704</c:v>
                      </c:pt>
                      <c:pt idx="5566">
                        <c:v>4276851811.3425927</c:v>
                      </c:pt>
                      <c:pt idx="5567">
                        <c:v>4276851813.6574073</c:v>
                      </c:pt>
                      <c:pt idx="5568">
                        <c:v>4276851817.1296296</c:v>
                      </c:pt>
                      <c:pt idx="5569">
                        <c:v>4276851820.6018519</c:v>
                      </c:pt>
                      <c:pt idx="5570">
                        <c:v>4276851824.0740743</c:v>
                      </c:pt>
                      <c:pt idx="5571">
                        <c:v>4276851827.5462966</c:v>
                      </c:pt>
                      <c:pt idx="5572">
                        <c:v>4276851829.8611112</c:v>
                      </c:pt>
                      <c:pt idx="5573">
                        <c:v>4276851833.3333335</c:v>
                      </c:pt>
                      <c:pt idx="5574">
                        <c:v>4276851836.8055558</c:v>
                      </c:pt>
                      <c:pt idx="5575">
                        <c:v>4276851840.2777781</c:v>
                      </c:pt>
                      <c:pt idx="5576">
                        <c:v>4276851842.5925927</c:v>
                      </c:pt>
                      <c:pt idx="5577">
                        <c:v>4276851846.064815</c:v>
                      </c:pt>
                      <c:pt idx="5578">
                        <c:v>4276851849.5370374</c:v>
                      </c:pt>
                      <c:pt idx="5579">
                        <c:v>4276851853.0092597</c:v>
                      </c:pt>
                      <c:pt idx="5580">
                        <c:v>4276851855.3240743</c:v>
                      </c:pt>
                      <c:pt idx="5581">
                        <c:v>4276851858.7962966</c:v>
                      </c:pt>
                      <c:pt idx="5582">
                        <c:v>4276851862.2685189</c:v>
                      </c:pt>
                      <c:pt idx="5583">
                        <c:v>4276851865.7407413</c:v>
                      </c:pt>
                      <c:pt idx="5584">
                        <c:v>4276851869.2129626</c:v>
                      </c:pt>
                      <c:pt idx="5585">
                        <c:v>4276851871.5277781</c:v>
                      </c:pt>
                      <c:pt idx="5586">
                        <c:v>4276851875.0000005</c:v>
                      </c:pt>
                      <c:pt idx="5587">
                        <c:v>4276851878.4722219</c:v>
                      </c:pt>
                      <c:pt idx="5588">
                        <c:v>4276851881.9444442</c:v>
                      </c:pt>
                      <c:pt idx="5589">
                        <c:v>4276851884.2592597</c:v>
                      </c:pt>
                      <c:pt idx="5590">
                        <c:v>4276851887.731482</c:v>
                      </c:pt>
                      <c:pt idx="5591">
                        <c:v>4276851891.2037034</c:v>
                      </c:pt>
                      <c:pt idx="5592">
                        <c:v>4276851894.6759257</c:v>
                      </c:pt>
                      <c:pt idx="5593">
                        <c:v>4276851898.1481481</c:v>
                      </c:pt>
                      <c:pt idx="5594">
                        <c:v>4276851900.4629626</c:v>
                      </c:pt>
                      <c:pt idx="5595">
                        <c:v>4276851903.935185</c:v>
                      </c:pt>
                      <c:pt idx="5596">
                        <c:v>4276851907.4074073</c:v>
                      </c:pt>
                      <c:pt idx="5597">
                        <c:v>4276851910.8796296</c:v>
                      </c:pt>
                      <c:pt idx="5598">
                        <c:v>4276851913.1944442</c:v>
                      </c:pt>
                      <c:pt idx="5599">
                        <c:v>4276851916.6666665</c:v>
                      </c:pt>
                      <c:pt idx="5600">
                        <c:v>4276851920.1388888</c:v>
                      </c:pt>
                      <c:pt idx="5601">
                        <c:v>4276851923.6111112</c:v>
                      </c:pt>
                      <c:pt idx="5602">
                        <c:v>4276851925.9259257</c:v>
                      </c:pt>
                      <c:pt idx="5603">
                        <c:v>4276851929.3981481</c:v>
                      </c:pt>
                      <c:pt idx="5604">
                        <c:v>4276851932.8703704</c:v>
                      </c:pt>
                      <c:pt idx="5605">
                        <c:v>4276851936.3425927</c:v>
                      </c:pt>
                      <c:pt idx="5606">
                        <c:v>4276851939.814815</c:v>
                      </c:pt>
                      <c:pt idx="5607">
                        <c:v>4276851942.1296296</c:v>
                      </c:pt>
                      <c:pt idx="5608">
                        <c:v>4276851945.6018519</c:v>
                      </c:pt>
                      <c:pt idx="5609">
                        <c:v>4276851949.0740743</c:v>
                      </c:pt>
                      <c:pt idx="5610">
                        <c:v>4276851952.5462966</c:v>
                      </c:pt>
                      <c:pt idx="5611">
                        <c:v>4276851954.8611112</c:v>
                      </c:pt>
                      <c:pt idx="5612">
                        <c:v>4276851958.3333335</c:v>
                      </c:pt>
                      <c:pt idx="5613">
                        <c:v>4276851961.8055558</c:v>
                      </c:pt>
                      <c:pt idx="5614">
                        <c:v>4276851965.2777781</c:v>
                      </c:pt>
                      <c:pt idx="5615">
                        <c:v>4276851967.5925927</c:v>
                      </c:pt>
                      <c:pt idx="5616">
                        <c:v>4276851971.064815</c:v>
                      </c:pt>
                      <c:pt idx="5617">
                        <c:v>4276851974.5370374</c:v>
                      </c:pt>
                      <c:pt idx="5618">
                        <c:v>4276851978.0092597</c:v>
                      </c:pt>
                      <c:pt idx="5619">
                        <c:v>4276851981.4814811</c:v>
                      </c:pt>
                      <c:pt idx="5620">
                        <c:v>4276851983.7962966</c:v>
                      </c:pt>
                      <c:pt idx="5621">
                        <c:v>4276851987.2685189</c:v>
                      </c:pt>
                      <c:pt idx="5622">
                        <c:v>4276851990.7407403</c:v>
                      </c:pt>
                      <c:pt idx="5623">
                        <c:v>4276851994.2129626</c:v>
                      </c:pt>
                      <c:pt idx="5624">
                        <c:v>4276851996.5277781</c:v>
                      </c:pt>
                      <c:pt idx="5625">
                        <c:v>4276851999.9999995</c:v>
                      </c:pt>
                      <c:pt idx="5626">
                        <c:v>4276852003.4722219</c:v>
                      </c:pt>
                      <c:pt idx="5627">
                        <c:v>4276852006.9444442</c:v>
                      </c:pt>
                      <c:pt idx="5628">
                        <c:v>4276852009.2592587</c:v>
                      </c:pt>
                      <c:pt idx="5629">
                        <c:v>4276852012.7314811</c:v>
                      </c:pt>
                      <c:pt idx="5630">
                        <c:v>4276852016.2037034</c:v>
                      </c:pt>
                      <c:pt idx="5631">
                        <c:v>4276852019.6759257</c:v>
                      </c:pt>
                      <c:pt idx="5632">
                        <c:v>4276852023.1481481</c:v>
                      </c:pt>
                      <c:pt idx="5633">
                        <c:v>4276852025.4629626</c:v>
                      </c:pt>
                      <c:pt idx="5634">
                        <c:v>4276852028.935185</c:v>
                      </c:pt>
                      <c:pt idx="5635">
                        <c:v>4276852032.4074073</c:v>
                      </c:pt>
                      <c:pt idx="5636">
                        <c:v>4276852035.8796296</c:v>
                      </c:pt>
                      <c:pt idx="5637">
                        <c:v>4276852038.1944442</c:v>
                      </c:pt>
                      <c:pt idx="5638">
                        <c:v>4276852041.6666665</c:v>
                      </c:pt>
                      <c:pt idx="5639">
                        <c:v>4276852045.1388888</c:v>
                      </c:pt>
                      <c:pt idx="5640">
                        <c:v>4276852048.6111112</c:v>
                      </c:pt>
                      <c:pt idx="5641">
                        <c:v>4276852052.0833335</c:v>
                      </c:pt>
                      <c:pt idx="5642">
                        <c:v>4276852054.3981481</c:v>
                      </c:pt>
                      <c:pt idx="5643">
                        <c:v>4276852057.8703704</c:v>
                      </c:pt>
                      <c:pt idx="5644">
                        <c:v>4276852061.3425927</c:v>
                      </c:pt>
                      <c:pt idx="5645">
                        <c:v>4276852064.814815</c:v>
                      </c:pt>
                      <c:pt idx="5646">
                        <c:v>4276852067.1296296</c:v>
                      </c:pt>
                      <c:pt idx="5647">
                        <c:v>4276852070.6018519</c:v>
                      </c:pt>
                      <c:pt idx="5648">
                        <c:v>4276852074.0740743</c:v>
                      </c:pt>
                      <c:pt idx="5649">
                        <c:v>4276852077.5462966</c:v>
                      </c:pt>
                      <c:pt idx="5650">
                        <c:v>4276852079.8611112</c:v>
                      </c:pt>
                      <c:pt idx="5651">
                        <c:v>4276852083.3333335</c:v>
                      </c:pt>
                      <c:pt idx="5652">
                        <c:v>4276852086.8055558</c:v>
                      </c:pt>
                      <c:pt idx="5653">
                        <c:v>4276852090.2777777</c:v>
                      </c:pt>
                      <c:pt idx="5654">
                        <c:v>4276852093.75</c:v>
                      </c:pt>
                      <c:pt idx="5655">
                        <c:v>4276852096.064815</c:v>
                      </c:pt>
                      <c:pt idx="5656">
                        <c:v>4276852099.5370369</c:v>
                      </c:pt>
                      <c:pt idx="5657">
                        <c:v>4276852103.0092592</c:v>
                      </c:pt>
                      <c:pt idx="5658">
                        <c:v>4276852106.4814816</c:v>
                      </c:pt>
                      <c:pt idx="5659">
                        <c:v>4276852108.7962961</c:v>
                      </c:pt>
                      <c:pt idx="5660">
                        <c:v>4276852112.2685184</c:v>
                      </c:pt>
                      <c:pt idx="5661">
                        <c:v>4276852115.7407408</c:v>
                      </c:pt>
                      <c:pt idx="5662">
                        <c:v>4276852119.2129626</c:v>
                      </c:pt>
                      <c:pt idx="5663">
                        <c:v>4276852122.685185</c:v>
                      </c:pt>
                      <c:pt idx="5664">
                        <c:v>4276852125</c:v>
                      </c:pt>
                      <c:pt idx="5665">
                        <c:v>4276852128.4722223</c:v>
                      </c:pt>
                      <c:pt idx="5666">
                        <c:v>4276852131.9444442</c:v>
                      </c:pt>
                      <c:pt idx="5667">
                        <c:v>4276852135.4166665</c:v>
                      </c:pt>
                      <c:pt idx="5668">
                        <c:v>4276852137.7314816</c:v>
                      </c:pt>
                      <c:pt idx="5669">
                        <c:v>4276852141.2037039</c:v>
                      </c:pt>
                      <c:pt idx="5670">
                        <c:v>4276852144.6759257</c:v>
                      </c:pt>
                      <c:pt idx="5671">
                        <c:v>4276852148.1481481</c:v>
                      </c:pt>
                      <c:pt idx="5672">
                        <c:v>4276852150.4629631</c:v>
                      </c:pt>
                      <c:pt idx="5673">
                        <c:v>4276852153.9351854</c:v>
                      </c:pt>
                      <c:pt idx="5674">
                        <c:v>4276852157.4074073</c:v>
                      </c:pt>
                      <c:pt idx="5675">
                        <c:v>4276852160.8796296</c:v>
                      </c:pt>
                      <c:pt idx="5676">
                        <c:v>4276852164.3518519</c:v>
                      </c:pt>
                      <c:pt idx="5677">
                        <c:v>4276852166.6666665</c:v>
                      </c:pt>
                      <c:pt idx="5678">
                        <c:v>4276852170.1388888</c:v>
                      </c:pt>
                      <c:pt idx="5679">
                        <c:v>4276852173.6111112</c:v>
                      </c:pt>
                      <c:pt idx="5680">
                        <c:v>4276852177.0833335</c:v>
                      </c:pt>
                      <c:pt idx="5681">
                        <c:v>4276852179.3981481</c:v>
                      </c:pt>
                      <c:pt idx="5682">
                        <c:v>4276852182.8703704</c:v>
                      </c:pt>
                      <c:pt idx="5683">
                        <c:v>4276852186.3425927</c:v>
                      </c:pt>
                      <c:pt idx="5684">
                        <c:v>4276852189.8148146</c:v>
                      </c:pt>
                      <c:pt idx="5685">
                        <c:v>4276852192.1296296</c:v>
                      </c:pt>
                      <c:pt idx="5686">
                        <c:v>4276852195.6018519</c:v>
                      </c:pt>
                      <c:pt idx="5687">
                        <c:v>4276852199.0740738</c:v>
                      </c:pt>
                      <c:pt idx="5688">
                        <c:v>4276852202.5462961</c:v>
                      </c:pt>
                      <c:pt idx="5689">
                        <c:v>4276852206.0185184</c:v>
                      </c:pt>
                      <c:pt idx="5690">
                        <c:v>4276852208.3333335</c:v>
                      </c:pt>
                      <c:pt idx="5691">
                        <c:v>4276852211.8055553</c:v>
                      </c:pt>
                      <c:pt idx="5692">
                        <c:v>4276852215.2777777</c:v>
                      </c:pt>
                      <c:pt idx="5693">
                        <c:v>4276852218.75</c:v>
                      </c:pt>
                      <c:pt idx="5694">
                        <c:v>4276852221.0648146</c:v>
                      </c:pt>
                      <c:pt idx="5695">
                        <c:v>4276852224.5370369</c:v>
                      </c:pt>
                      <c:pt idx="5696">
                        <c:v>4276852228.0092592</c:v>
                      </c:pt>
                      <c:pt idx="5697">
                        <c:v>4276852231.4814816</c:v>
                      </c:pt>
                      <c:pt idx="5698">
                        <c:v>4276852234.9537039</c:v>
                      </c:pt>
                      <c:pt idx="5699">
                        <c:v>4276852237.2685184</c:v>
                      </c:pt>
                      <c:pt idx="5700">
                        <c:v>4276852240.7407408</c:v>
                      </c:pt>
                      <c:pt idx="5701">
                        <c:v>4276852244.2129631</c:v>
                      </c:pt>
                      <c:pt idx="5702">
                        <c:v>4276852247.6851854</c:v>
                      </c:pt>
                      <c:pt idx="5703">
                        <c:v>4276852250</c:v>
                      </c:pt>
                      <c:pt idx="5704">
                        <c:v>4276852253.4722223</c:v>
                      </c:pt>
                      <c:pt idx="5705">
                        <c:v>4276852256.9444447</c:v>
                      </c:pt>
                      <c:pt idx="5706">
                        <c:v>4276852260.416667</c:v>
                      </c:pt>
                      <c:pt idx="5707">
                        <c:v>4276852262.7314816</c:v>
                      </c:pt>
                      <c:pt idx="5708">
                        <c:v>4276852266.2037039</c:v>
                      </c:pt>
                      <c:pt idx="5709">
                        <c:v>4276852269.6759262</c:v>
                      </c:pt>
                      <c:pt idx="5710">
                        <c:v>4276852273.1481485</c:v>
                      </c:pt>
                      <c:pt idx="5711">
                        <c:v>4276852276.6203709</c:v>
                      </c:pt>
                      <c:pt idx="5712">
                        <c:v>4276852278.9351854</c:v>
                      </c:pt>
                      <c:pt idx="5713">
                        <c:v>4276852282.4074078</c:v>
                      </c:pt>
                      <c:pt idx="5714">
                        <c:v>4276852285.8796301</c:v>
                      </c:pt>
                      <c:pt idx="5715">
                        <c:v>4276852289.3518515</c:v>
                      </c:pt>
                      <c:pt idx="5716">
                        <c:v>4276852291.666667</c:v>
                      </c:pt>
                      <c:pt idx="5717">
                        <c:v>4276852295.1388893</c:v>
                      </c:pt>
                      <c:pt idx="5718">
                        <c:v>4276852298.6111116</c:v>
                      </c:pt>
                      <c:pt idx="5719">
                        <c:v>4276852302.083333</c:v>
                      </c:pt>
                      <c:pt idx="5720">
                        <c:v>4276852304.3981485</c:v>
                      </c:pt>
                      <c:pt idx="5721">
                        <c:v>4276852307.8703709</c:v>
                      </c:pt>
                      <c:pt idx="5722">
                        <c:v>4276852311.3425922</c:v>
                      </c:pt>
                      <c:pt idx="5723">
                        <c:v>4276852314.8148146</c:v>
                      </c:pt>
                      <c:pt idx="5724">
                        <c:v>4276852318.2870369</c:v>
                      </c:pt>
                      <c:pt idx="5725">
                        <c:v>4276852320.6018515</c:v>
                      </c:pt>
                      <c:pt idx="5726">
                        <c:v>4276852324.0740738</c:v>
                      </c:pt>
                      <c:pt idx="5727">
                        <c:v>4276852327.5462961</c:v>
                      </c:pt>
                      <c:pt idx="5728">
                        <c:v>4276852331.0185184</c:v>
                      </c:pt>
                      <c:pt idx="5729">
                        <c:v>4276852333.333333</c:v>
                      </c:pt>
                      <c:pt idx="5730">
                        <c:v>4276852336.8055553</c:v>
                      </c:pt>
                      <c:pt idx="5731">
                        <c:v>4276852340.2777777</c:v>
                      </c:pt>
                      <c:pt idx="5732">
                        <c:v>4276852343.75</c:v>
                      </c:pt>
                      <c:pt idx="5733">
                        <c:v>4276852346.0648146</c:v>
                      </c:pt>
                      <c:pt idx="5734">
                        <c:v>4276852349.5370369</c:v>
                      </c:pt>
                      <c:pt idx="5735">
                        <c:v>4276852353.0092592</c:v>
                      </c:pt>
                      <c:pt idx="5736">
                        <c:v>4276852356.4814816</c:v>
                      </c:pt>
                      <c:pt idx="5737">
                        <c:v>4276852359.9537039</c:v>
                      </c:pt>
                      <c:pt idx="5738">
                        <c:v>4276852362.2685184</c:v>
                      </c:pt>
                      <c:pt idx="5739">
                        <c:v>4276852365.7407408</c:v>
                      </c:pt>
                      <c:pt idx="5740">
                        <c:v>4276852369.2129631</c:v>
                      </c:pt>
                      <c:pt idx="5741">
                        <c:v>4276852372.6851854</c:v>
                      </c:pt>
                      <c:pt idx="5742">
                        <c:v>4276852375</c:v>
                      </c:pt>
                      <c:pt idx="5743">
                        <c:v>4276852378.4722223</c:v>
                      </c:pt>
                      <c:pt idx="5744">
                        <c:v>4276852381.9444447</c:v>
                      </c:pt>
                      <c:pt idx="5745">
                        <c:v>4276852385.416667</c:v>
                      </c:pt>
                      <c:pt idx="5746">
                        <c:v>4276852388.8888884</c:v>
                      </c:pt>
                      <c:pt idx="5747">
                        <c:v>4276852391.2037039</c:v>
                      </c:pt>
                      <c:pt idx="5748">
                        <c:v>4276852394.6759262</c:v>
                      </c:pt>
                      <c:pt idx="5749">
                        <c:v>4276852398.1481485</c:v>
                      </c:pt>
                      <c:pt idx="5750">
                        <c:v>4276852401.6203699</c:v>
                      </c:pt>
                      <c:pt idx="5751">
                        <c:v>4276852403.9351854</c:v>
                      </c:pt>
                      <c:pt idx="5752">
                        <c:v>4276852407.4074078</c:v>
                      </c:pt>
                      <c:pt idx="5753">
                        <c:v>4276852410.8796291</c:v>
                      </c:pt>
                      <c:pt idx="5754">
                        <c:v>4276852414.3518515</c:v>
                      </c:pt>
                      <c:pt idx="5755">
                        <c:v>4276852416.666667</c:v>
                      </c:pt>
                      <c:pt idx="5756">
                        <c:v>4276852420.1388884</c:v>
                      </c:pt>
                      <c:pt idx="5757">
                        <c:v>4276852423.6111107</c:v>
                      </c:pt>
                      <c:pt idx="5758">
                        <c:v>4276852427.083333</c:v>
                      </c:pt>
                      <c:pt idx="5759">
                        <c:v>4276852430.5555553</c:v>
                      </c:pt>
                      <c:pt idx="5760">
                        <c:v>4276852432.8703699</c:v>
                      </c:pt>
                      <c:pt idx="5761">
                        <c:v>4276852436.3425922</c:v>
                      </c:pt>
                      <c:pt idx="5762">
                        <c:v>4276852439.8148146</c:v>
                      </c:pt>
                      <c:pt idx="5763">
                        <c:v>4276852443.2870369</c:v>
                      </c:pt>
                      <c:pt idx="5764">
                        <c:v>4276852445.6018515</c:v>
                      </c:pt>
                      <c:pt idx="5765">
                        <c:v>4276852449.0740738</c:v>
                      </c:pt>
                      <c:pt idx="5766">
                        <c:v>4276852452.5462961</c:v>
                      </c:pt>
                      <c:pt idx="5767">
                        <c:v>4276852456.0185184</c:v>
                      </c:pt>
                      <c:pt idx="5768">
                        <c:v>4276852459.4907408</c:v>
                      </c:pt>
                      <c:pt idx="5769">
                        <c:v>4276852461.8055553</c:v>
                      </c:pt>
                      <c:pt idx="5770">
                        <c:v>4276852465.2777777</c:v>
                      </c:pt>
                      <c:pt idx="5771">
                        <c:v>4276852468.75</c:v>
                      </c:pt>
                      <c:pt idx="5772">
                        <c:v>4276852472.2222223</c:v>
                      </c:pt>
                      <c:pt idx="5773">
                        <c:v>4276852474.5370369</c:v>
                      </c:pt>
                      <c:pt idx="5774">
                        <c:v>4276852478.0092592</c:v>
                      </c:pt>
                      <c:pt idx="5775">
                        <c:v>4276852481.4814816</c:v>
                      </c:pt>
                      <c:pt idx="5776">
                        <c:v>4276852484.9537039</c:v>
                      </c:pt>
                      <c:pt idx="5777">
                        <c:v>4276852487.2685184</c:v>
                      </c:pt>
                      <c:pt idx="5778">
                        <c:v>4276852490.7407408</c:v>
                      </c:pt>
                      <c:pt idx="5779">
                        <c:v>4276852494.2129631</c:v>
                      </c:pt>
                      <c:pt idx="5780">
                        <c:v>4276852497.6851854</c:v>
                      </c:pt>
                      <c:pt idx="5781">
                        <c:v>4276852501.1574073</c:v>
                      </c:pt>
                      <c:pt idx="5782">
                        <c:v>4276852503.4722223</c:v>
                      </c:pt>
                      <c:pt idx="5783">
                        <c:v>4276852506.9444447</c:v>
                      </c:pt>
                      <c:pt idx="5784">
                        <c:v>4276852510.4166665</c:v>
                      </c:pt>
                      <c:pt idx="5785">
                        <c:v>4276852513.8888888</c:v>
                      </c:pt>
                      <c:pt idx="5786">
                        <c:v>4276852516.2037039</c:v>
                      </c:pt>
                      <c:pt idx="5787">
                        <c:v>4276852519.6759257</c:v>
                      </c:pt>
                      <c:pt idx="5788">
                        <c:v>4276852523.1481481</c:v>
                      </c:pt>
                      <c:pt idx="5789">
                        <c:v>4276852526.6203704</c:v>
                      </c:pt>
                      <c:pt idx="5790">
                        <c:v>4276852528.9351854</c:v>
                      </c:pt>
                      <c:pt idx="5791">
                        <c:v>4276852532.4074073</c:v>
                      </c:pt>
                      <c:pt idx="5792">
                        <c:v>4276852535.8796296</c:v>
                      </c:pt>
                      <c:pt idx="5793">
                        <c:v>4276852539.3518519</c:v>
                      </c:pt>
                      <c:pt idx="5794">
                        <c:v>4276852542.8240743</c:v>
                      </c:pt>
                      <c:pt idx="5795">
                        <c:v>4276852545.1388888</c:v>
                      </c:pt>
                      <c:pt idx="5796">
                        <c:v>4276852548.6111112</c:v>
                      </c:pt>
                      <c:pt idx="5797">
                        <c:v>4276852552.0833335</c:v>
                      </c:pt>
                      <c:pt idx="5798">
                        <c:v>4276852555.5555558</c:v>
                      </c:pt>
                      <c:pt idx="5799">
                        <c:v>4276852557.8703704</c:v>
                      </c:pt>
                      <c:pt idx="5800">
                        <c:v>4276852561.3425927</c:v>
                      </c:pt>
                      <c:pt idx="5801">
                        <c:v>4276852564.814815</c:v>
                      </c:pt>
                      <c:pt idx="5802">
                        <c:v>4276852568.2870374</c:v>
                      </c:pt>
                      <c:pt idx="5803">
                        <c:v>4276852571.7592592</c:v>
                      </c:pt>
                      <c:pt idx="5804">
                        <c:v>4276852574.0740743</c:v>
                      </c:pt>
                      <c:pt idx="5805">
                        <c:v>4276852577.5462966</c:v>
                      </c:pt>
                      <c:pt idx="5806">
                        <c:v>4276852581.0185184</c:v>
                      </c:pt>
                      <c:pt idx="5807">
                        <c:v>4276852584.4907408</c:v>
                      </c:pt>
                      <c:pt idx="5808">
                        <c:v>4276852586.8055558</c:v>
                      </c:pt>
                      <c:pt idx="5809">
                        <c:v>4276852590.2777781</c:v>
                      </c:pt>
                      <c:pt idx="5810">
                        <c:v>4276852593.75</c:v>
                      </c:pt>
                      <c:pt idx="5811">
                        <c:v>4276852597.2222223</c:v>
                      </c:pt>
                      <c:pt idx="5812">
                        <c:v>4276852600.6944442</c:v>
                      </c:pt>
                      <c:pt idx="5813">
                        <c:v>4276852603.0092597</c:v>
                      </c:pt>
                      <c:pt idx="5814">
                        <c:v>4276852606.4814816</c:v>
                      </c:pt>
                      <c:pt idx="5815">
                        <c:v>4276852609.9537034</c:v>
                      </c:pt>
                      <c:pt idx="5816">
                        <c:v>4276852613.4259257</c:v>
                      </c:pt>
                      <c:pt idx="5817">
                        <c:v>4276852615.7407413</c:v>
                      </c:pt>
                      <c:pt idx="5818">
                        <c:v>4276852619.2129626</c:v>
                      </c:pt>
                      <c:pt idx="5819">
                        <c:v>4276852622.685185</c:v>
                      </c:pt>
                      <c:pt idx="5820">
                        <c:v>4276852626.1574073</c:v>
                      </c:pt>
                      <c:pt idx="5821">
                        <c:v>4276852628.4722228</c:v>
                      </c:pt>
                      <c:pt idx="5822">
                        <c:v>4276852631.9444442</c:v>
                      </c:pt>
                      <c:pt idx="5823">
                        <c:v>4276852635.4166665</c:v>
                      </c:pt>
                      <c:pt idx="5824">
                        <c:v>4276852638.8888888</c:v>
                      </c:pt>
                      <c:pt idx="5825">
                        <c:v>4276852642.3611112</c:v>
                      </c:pt>
                      <c:pt idx="5826">
                        <c:v>4276852644.6759257</c:v>
                      </c:pt>
                      <c:pt idx="5827">
                        <c:v>4276852648.1481481</c:v>
                      </c:pt>
                      <c:pt idx="5828">
                        <c:v>4276852651.6203704</c:v>
                      </c:pt>
                      <c:pt idx="5829">
                        <c:v>4276852655.0925927</c:v>
                      </c:pt>
                      <c:pt idx="5830">
                        <c:v>4276852657.4074073</c:v>
                      </c:pt>
                      <c:pt idx="5831">
                        <c:v>4276852660.8796296</c:v>
                      </c:pt>
                      <c:pt idx="5832">
                        <c:v>4276852664.3518519</c:v>
                      </c:pt>
                      <c:pt idx="5833">
                        <c:v>4276852667.8240743</c:v>
                      </c:pt>
                      <c:pt idx="5834">
                        <c:v>4276852670.1388888</c:v>
                      </c:pt>
                      <c:pt idx="5835">
                        <c:v>4276852673.6111112</c:v>
                      </c:pt>
                      <c:pt idx="5836">
                        <c:v>4276852677.0833335</c:v>
                      </c:pt>
                      <c:pt idx="5837">
                        <c:v>4276852680.5555558</c:v>
                      </c:pt>
                      <c:pt idx="5838">
                        <c:v>4276852684.0277781</c:v>
                      </c:pt>
                      <c:pt idx="5839">
                        <c:v>4276852686.3425927</c:v>
                      </c:pt>
                      <c:pt idx="5840">
                        <c:v>4276852689.814815</c:v>
                      </c:pt>
                      <c:pt idx="5841">
                        <c:v>4276852693.2870374</c:v>
                      </c:pt>
                      <c:pt idx="5842">
                        <c:v>4276852696.7592597</c:v>
                      </c:pt>
                      <c:pt idx="5843">
                        <c:v>4276852699.0740743</c:v>
                      </c:pt>
                      <c:pt idx="5844">
                        <c:v>4276852702.5462966</c:v>
                      </c:pt>
                      <c:pt idx="5845">
                        <c:v>4276852706.0185189</c:v>
                      </c:pt>
                      <c:pt idx="5846">
                        <c:v>4276852709.4907403</c:v>
                      </c:pt>
                      <c:pt idx="5847">
                        <c:v>4276852711.8055558</c:v>
                      </c:pt>
                      <c:pt idx="5848">
                        <c:v>4276852715.2777781</c:v>
                      </c:pt>
                      <c:pt idx="5849">
                        <c:v>4276852718.7500005</c:v>
                      </c:pt>
                      <c:pt idx="5850">
                        <c:v>4276852722.2222219</c:v>
                      </c:pt>
                      <c:pt idx="5851">
                        <c:v>4276852725.6944442</c:v>
                      </c:pt>
                      <c:pt idx="5852">
                        <c:v>4276852728.0092597</c:v>
                      </c:pt>
                      <c:pt idx="5853">
                        <c:v>4276852731.4814811</c:v>
                      </c:pt>
                      <c:pt idx="5854">
                        <c:v>4276852734.9537034</c:v>
                      </c:pt>
                      <c:pt idx="5855">
                        <c:v>4276852738.4259257</c:v>
                      </c:pt>
                      <c:pt idx="5856">
                        <c:v>4276852740.7407403</c:v>
                      </c:pt>
                      <c:pt idx="5857">
                        <c:v>4276852744.2129626</c:v>
                      </c:pt>
                      <c:pt idx="5858">
                        <c:v>4276852747.685185</c:v>
                      </c:pt>
                      <c:pt idx="5859">
                        <c:v>4276852751.1574073</c:v>
                      </c:pt>
                      <c:pt idx="5860">
                        <c:v>4276852754.6296296</c:v>
                      </c:pt>
                      <c:pt idx="5861">
                        <c:v>4276852756.9444442</c:v>
                      </c:pt>
                      <c:pt idx="5862">
                        <c:v>4276852760.4166665</c:v>
                      </c:pt>
                      <c:pt idx="5863">
                        <c:v>4276852763.8888888</c:v>
                      </c:pt>
                      <c:pt idx="5864">
                        <c:v>4276852767.3611112</c:v>
                      </c:pt>
                      <c:pt idx="5865">
                        <c:v>4276852769.6759257</c:v>
                      </c:pt>
                      <c:pt idx="5866">
                        <c:v>4276852773.1481481</c:v>
                      </c:pt>
                      <c:pt idx="5867">
                        <c:v>4276852776.6203704</c:v>
                      </c:pt>
                      <c:pt idx="5868">
                        <c:v>4276852780.0925927</c:v>
                      </c:pt>
                      <c:pt idx="5869">
                        <c:v>4276852783.564815</c:v>
                      </c:pt>
                      <c:pt idx="5870">
                        <c:v>4276852787.0370374</c:v>
                      </c:pt>
                      <c:pt idx="5871">
                        <c:v>4276852790.5092587</c:v>
                      </c:pt>
                      <c:pt idx="5872">
                        <c:v>4276852793.9814811</c:v>
                      </c:pt>
                      <c:pt idx="5873">
                        <c:v>4276852796.2962966</c:v>
                      </c:pt>
                      <c:pt idx="5874">
                        <c:v>4276852799.768518</c:v>
                      </c:pt>
                      <c:pt idx="5875">
                        <c:v>4276852803.2407403</c:v>
                      </c:pt>
                      <c:pt idx="5876">
                        <c:v>4276852806.7129626</c:v>
                      </c:pt>
                      <c:pt idx="5877">
                        <c:v>4276852809.0277781</c:v>
                      </c:pt>
                      <c:pt idx="5878">
                        <c:v>4276852812.4999995</c:v>
                      </c:pt>
                      <c:pt idx="5879">
                        <c:v>4276852815.9722219</c:v>
                      </c:pt>
                      <c:pt idx="5880">
                        <c:v>4276852819.4444442</c:v>
                      </c:pt>
                      <c:pt idx="5881">
                        <c:v>4276852822.9166665</c:v>
                      </c:pt>
                      <c:pt idx="5882">
                        <c:v>4276852825.2314811</c:v>
                      </c:pt>
                      <c:pt idx="5883">
                        <c:v>4276852828.7037034</c:v>
                      </c:pt>
                      <c:pt idx="5884">
                        <c:v>4276852832.1759257</c:v>
                      </c:pt>
                      <c:pt idx="5885">
                        <c:v>4276852835.6481481</c:v>
                      </c:pt>
                      <c:pt idx="5886">
                        <c:v>4276852837.9629626</c:v>
                      </c:pt>
                      <c:pt idx="5887">
                        <c:v>4276852841.435185</c:v>
                      </c:pt>
                      <c:pt idx="5888">
                        <c:v>4276852844.9074073</c:v>
                      </c:pt>
                      <c:pt idx="5889">
                        <c:v>4276852848.3796296</c:v>
                      </c:pt>
                      <c:pt idx="5890">
                        <c:v>4276852850.6944442</c:v>
                      </c:pt>
                      <c:pt idx="5891">
                        <c:v>4276852854.1666665</c:v>
                      </c:pt>
                      <c:pt idx="5892">
                        <c:v>4276852857.6388888</c:v>
                      </c:pt>
                      <c:pt idx="5893">
                        <c:v>4276852861.1111112</c:v>
                      </c:pt>
                      <c:pt idx="5894">
                        <c:v>4276852864.5833335</c:v>
                      </c:pt>
                      <c:pt idx="5895">
                        <c:v>4276852866.8981481</c:v>
                      </c:pt>
                      <c:pt idx="5896">
                        <c:v>4276852870.3703704</c:v>
                      </c:pt>
                      <c:pt idx="5897">
                        <c:v>4276852873.8425927</c:v>
                      </c:pt>
                      <c:pt idx="5898">
                        <c:v>4276852877.314815</c:v>
                      </c:pt>
                      <c:pt idx="5899">
                        <c:v>4276852879.6296296</c:v>
                      </c:pt>
                      <c:pt idx="5900">
                        <c:v>4276852883.1018519</c:v>
                      </c:pt>
                      <c:pt idx="5901">
                        <c:v>4276852886.5740743</c:v>
                      </c:pt>
                      <c:pt idx="5902">
                        <c:v>4276852890.0462961</c:v>
                      </c:pt>
                      <c:pt idx="5903">
                        <c:v>4276852892.3611112</c:v>
                      </c:pt>
                      <c:pt idx="5904">
                        <c:v>4276852895.8333335</c:v>
                      </c:pt>
                      <c:pt idx="5905">
                        <c:v>4276852899.3055558</c:v>
                      </c:pt>
                      <c:pt idx="5906">
                        <c:v>4276852902.7777777</c:v>
                      </c:pt>
                      <c:pt idx="5907">
                        <c:v>4276852906.25</c:v>
                      </c:pt>
                      <c:pt idx="5908">
                        <c:v>4276852908.564815</c:v>
                      </c:pt>
                      <c:pt idx="5909">
                        <c:v>4276852912.0370369</c:v>
                      </c:pt>
                      <c:pt idx="5910">
                        <c:v>4276852915.5092592</c:v>
                      </c:pt>
                      <c:pt idx="5911">
                        <c:v>4276852918.9814816</c:v>
                      </c:pt>
                      <c:pt idx="5912">
                        <c:v>4276852921.2962961</c:v>
                      </c:pt>
                      <c:pt idx="5913">
                        <c:v>4276852924.7685184</c:v>
                      </c:pt>
                      <c:pt idx="5914">
                        <c:v>4276852928.2407408</c:v>
                      </c:pt>
                      <c:pt idx="5915">
                        <c:v>4276852931.7129631</c:v>
                      </c:pt>
                      <c:pt idx="5916">
                        <c:v>4276852935.1851854</c:v>
                      </c:pt>
                      <c:pt idx="5917">
                        <c:v>4276852937.5</c:v>
                      </c:pt>
                      <c:pt idx="5918">
                        <c:v>4276852940.9722223</c:v>
                      </c:pt>
                      <c:pt idx="5919">
                        <c:v>4276852944.4444447</c:v>
                      </c:pt>
                      <c:pt idx="5920">
                        <c:v>4276852947.9166665</c:v>
                      </c:pt>
                      <c:pt idx="5921">
                        <c:v>4276852950.2314816</c:v>
                      </c:pt>
                      <c:pt idx="5922">
                        <c:v>4276852953.7037039</c:v>
                      </c:pt>
                      <c:pt idx="5923">
                        <c:v>4276852957.1759262</c:v>
                      </c:pt>
                      <c:pt idx="5924">
                        <c:v>4276852960.6481481</c:v>
                      </c:pt>
                      <c:pt idx="5925">
                        <c:v>4276852962.9629631</c:v>
                      </c:pt>
                      <c:pt idx="5926">
                        <c:v>4276852966.4351854</c:v>
                      </c:pt>
                      <c:pt idx="5927">
                        <c:v>4276852969.9074078</c:v>
                      </c:pt>
                      <c:pt idx="5928">
                        <c:v>4276852973.3796296</c:v>
                      </c:pt>
                      <c:pt idx="5929">
                        <c:v>4276852976.8518519</c:v>
                      </c:pt>
                      <c:pt idx="5930">
                        <c:v>4276852979.166667</c:v>
                      </c:pt>
                      <c:pt idx="5931">
                        <c:v>4276852982.6388893</c:v>
                      </c:pt>
                      <c:pt idx="5932">
                        <c:v>4276852986.1111112</c:v>
                      </c:pt>
                      <c:pt idx="5933">
                        <c:v>4276852989.5833335</c:v>
                      </c:pt>
                      <c:pt idx="5934">
                        <c:v>4276852991.8981485</c:v>
                      </c:pt>
                      <c:pt idx="5935">
                        <c:v>4276852995.3703709</c:v>
                      </c:pt>
                      <c:pt idx="5936">
                        <c:v>4276852998.8425927</c:v>
                      </c:pt>
                      <c:pt idx="5937">
                        <c:v>4276853002.3148146</c:v>
                      </c:pt>
                      <c:pt idx="5938">
                        <c:v>4276853005.7870369</c:v>
                      </c:pt>
                      <c:pt idx="5939">
                        <c:v>4276853008.1018519</c:v>
                      </c:pt>
                      <c:pt idx="5940">
                        <c:v>4276853011.5740738</c:v>
                      </c:pt>
                      <c:pt idx="5941">
                        <c:v>4276853015.0462961</c:v>
                      </c:pt>
                      <c:pt idx="5942">
                        <c:v>4276853018.5185184</c:v>
                      </c:pt>
                      <c:pt idx="5943">
                        <c:v>4276853020.833333</c:v>
                      </c:pt>
                      <c:pt idx="5944">
                        <c:v>4276853024.3055553</c:v>
                      </c:pt>
                      <c:pt idx="5945">
                        <c:v>4276853027.7777777</c:v>
                      </c:pt>
                      <c:pt idx="5946">
                        <c:v>4276853031.25</c:v>
                      </c:pt>
                      <c:pt idx="5947">
                        <c:v>4276853033.5648146</c:v>
                      </c:pt>
                      <c:pt idx="5948">
                        <c:v>4276853037.0370369</c:v>
                      </c:pt>
                      <c:pt idx="5949">
                        <c:v>4276853040.5092592</c:v>
                      </c:pt>
                      <c:pt idx="5950">
                        <c:v>4276853043.9814816</c:v>
                      </c:pt>
                      <c:pt idx="5951">
                        <c:v>4276853047.4537039</c:v>
                      </c:pt>
                      <c:pt idx="5952">
                        <c:v>4276853049.7685184</c:v>
                      </c:pt>
                      <c:pt idx="5953">
                        <c:v>4276853053.2407408</c:v>
                      </c:pt>
                      <c:pt idx="5954">
                        <c:v>4276853056.7129631</c:v>
                      </c:pt>
                      <c:pt idx="5955">
                        <c:v>4276853060.1851854</c:v>
                      </c:pt>
                      <c:pt idx="5956">
                        <c:v>4276853062.5</c:v>
                      </c:pt>
                      <c:pt idx="5957">
                        <c:v>4276853065.9722223</c:v>
                      </c:pt>
                      <c:pt idx="5958">
                        <c:v>4276853069.4444447</c:v>
                      </c:pt>
                      <c:pt idx="5959">
                        <c:v>4276853072.916667</c:v>
                      </c:pt>
                      <c:pt idx="5960">
                        <c:v>4276853075.2314816</c:v>
                      </c:pt>
                      <c:pt idx="5961">
                        <c:v>4276853078.7037039</c:v>
                      </c:pt>
                      <c:pt idx="5962">
                        <c:v>4276853082.1759262</c:v>
                      </c:pt>
                      <c:pt idx="5963">
                        <c:v>4276853085.6481485</c:v>
                      </c:pt>
                      <c:pt idx="5964">
                        <c:v>4276853089.1203709</c:v>
                      </c:pt>
                      <c:pt idx="5965">
                        <c:v>4276853091.4351854</c:v>
                      </c:pt>
                      <c:pt idx="5966">
                        <c:v>4276853094.9074078</c:v>
                      </c:pt>
                      <c:pt idx="5967">
                        <c:v>4276853098.3796301</c:v>
                      </c:pt>
                      <c:pt idx="5968">
                        <c:v>4276853101.8518515</c:v>
                      </c:pt>
                      <c:pt idx="5969">
                        <c:v>4276853104.166667</c:v>
                      </c:pt>
                      <c:pt idx="5970">
                        <c:v>4276853107.6388893</c:v>
                      </c:pt>
                      <c:pt idx="5971">
                        <c:v>4276853111.1111107</c:v>
                      </c:pt>
                      <c:pt idx="5972">
                        <c:v>4276853114.583333</c:v>
                      </c:pt>
                      <c:pt idx="5973">
                        <c:v>4276853116.8981485</c:v>
                      </c:pt>
                      <c:pt idx="5974">
                        <c:v>4276853120.3703699</c:v>
                      </c:pt>
                      <c:pt idx="5975">
                        <c:v>4276853123.8425922</c:v>
                      </c:pt>
                      <c:pt idx="5976">
                        <c:v>4276853127.3148146</c:v>
                      </c:pt>
                      <c:pt idx="5977">
                        <c:v>4276853130.7870369</c:v>
                      </c:pt>
                      <c:pt idx="5978">
                        <c:v>4276853133.1018515</c:v>
                      </c:pt>
                      <c:pt idx="5979">
                        <c:v>4276853136.5740738</c:v>
                      </c:pt>
                      <c:pt idx="5980">
                        <c:v>4276853140.0462961</c:v>
                      </c:pt>
                      <c:pt idx="5981">
                        <c:v>4276853143.5185184</c:v>
                      </c:pt>
                      <c:pt idx="5982">
                        <c:v>4276853145.833333</c:v>
                      </c:pt>
                      <c:pt idx="5983">
                        <c:v>4276853149.3055553</c:v>
                      </c:pt>
                      <c:pt idx="5984">
                        <c:v>4276853152.7777777</c:v>
                      </c:pt>
                      <c:pt idx="5985">
                        <c:v>4276853156.25</c:v>
                      </c:pt>
                      <c:pt idx="5986">
                        <c:v>4276853159.7222223</c:v>
                      </c:pt>
                      <c:pt idx="5987">
                        <c:v>4276853162.0370369</c:v>
                      </c:pt>
                      <c:pt idx="5988">
                        <c:v>4276853165.5092592</c:v>
                      </c:pt>
                      <c:pt idx="5989">
                        <c:v>4276853168.9814816</c:v>
                      </c:pt>
                      <c:pt idx="5990">
                        <c:v>4276853172.4537039</c:v>
                      </c:pt>
                      <c:pt idx="5991">
                        <c:v>4276853174.7685184</c:v>
                      </c:pt>
                      <c:pt idx="5992">
                        <c:v>4276853178.2407408</c:v>
                      </c:pt>
                      <c:pt idx="5993">
                        <c:v>4276853181.7129631</c:v>
                      </c:pt>
                      <c:pt idx="5994">
                        <c:v>4276853185.1851854</c:v>
                      </c:pt>
                      <c:pt idx="5995">
                        <c:v>4276853187.5</c:v>
                      </c:pt>
                      <c:pt idx="5996">
                        <c:v>4276853190.9722223</c:v>
                      </c:pt>
                      <c:pt idx="5997">
                        <c:v>4276853194.4444447</c:v>
                      </c:pt>
                      <c:pt idx="5998">
                        <c:v>4276853197.916667</c:v>
                      </c:pt>
                      <c:pt idx="5999">
                        <c:v>4276853201.3888884</c:v>
                      </c:pt>
                      <c:pt idx="6000">
                        <c:v>4276853203.7037039</c:v>
                      </c:pt>
                      <c:pt idx="6001">
                        <c:v>4276853207.1759262</c:v>
                      </c:pt>
                      <c:pt idx="6002">
                        <c:v>4276853210.6481476</c:v>
                      </c:pt>
                      <c:pt idx="6003">
                        <c:v>4276853214.1203699</c:v>
                      </c:pt>
                      <c:pt idx="6004">
                        <c:v>4276853216.4351854</c:v>
                      </c:pt>
                      <c:pt idx="6005">
                        <c:v>4276853219.9074078</c:v>
                      </c:pt>
                      <c:pt idx="6006">
                        <c:v>4276853223.3796291</c:v>
                      </c:pt>
                      <c:pt idx="6007">
                        <c:v>4276853226.8518515</c:v>
                      </c:pt>
                      <c:pt idx="6008">
                        <c:v>4276853230.3240738</c:v>
                      </c:pt>
                      <c:pt idx="6009">
                        <c:v>4276853232.6388884</c:v>
                      </c:pt>
                      <c:pt idx="6010">
                        <c:v>4276853236.1111107</c:v>
                      </c:pt>
                      <c:pt idx="6011">
                        <c:v>4276853239.583333</c:v>
                      </c:pt>
                      <c:pt idx="6012">
                        <c:v>4276853243.0555553</c:v>
                      </c:pt>
                      <c:pt idx="6013">
                        <c:v>4276853245.3703699</c:v>
                      </c:pt>
                      <c:pt idx="6014">
                        <c:v>4276853248.8425922</c:v>
                      </c:pt>
                      <c:pt idx="6015">
                        <c:v>4276853252.3148146</c:v>
                      </c:pt>
                      <c:pt idx="6016">
                        <c:v>4276853255.7870369</c:v>
                      </c:pt>
                      <c:pt idx="6017">
                        <c:v>4276853258.1018515</c:v>
                      </c:pt>
                      <c:pt idx="6018">
                        <c:v>4276853261.5740738</c:v>
                      </c:pt>
                      <c:pt idx="6019">
                        <c:v>4276853265.0462961</c:v>
                      </c:pt>
                      <c:pt idx="6020">
                        <c:v>4276853268.5185184</c:v>
                      </c:pt>
                      <c:pt idx="6021">
                        <c:v>4276853271.9907408</c:v>
                      </c:pt>
                      <c:pt idx="6022">
                        <c:v>4276853274.3055553</c:v>
                      </c:pt>
                      <c:pt idx="6023">
                        <c:v>4276853277.7777777</c:v>
                      </c:pt>
                      <c:pt idx="6024">
                        <c:v>4276853281.25</c:v>
                      </c:pt>
                      <c:pt idx="6025">
                        <c:v>4276853284.7222223</c:v>
                      </c:pt>
                      <c:pt idx="6026">
                        <c:v>4276853287.0370369</c:v>
                      </c:pt>
                      <c:pt idx="6027">
                        <c:v>4276853290.5092592</c:v>
                      </c:pt>
                      <c:pt idx="6028">
                        <c:v>4276853293.9814816</c:v>
                      </c:pt>
                      <c:pt idx="6029">
                        <c:v>4276853297.4537039</c:v>
                      </c:pt>
                      <c:pt idx="6030">
                        <c:v>4276853299.7685184</c:v>
                      </c:pt>
                      <c:pt idx="6031">
                        <c:v>4276853303.2407408</c:v>
                      </c:pt>
                      <c:pt idx="6032">
                        <c:v>4276853306.7129631</c:v>
                      </c:pt>
                      <c:pt idx="6033">
                        <c:v>4276853310.1851854</c:v>
                      </c:pt>
                      <c:pt idx="6034">
                        <c:v>4276853313.6574073</c:v>
                      </c:pt>
                      <c:pt idx="6035">
                        <c:v>4276853315.9722223</c:v>
                      </c:pt>
                      <c:pt idx="6036">
                        <c:v>4276853319.4444447</c:v>
                      </c:pt>
                      <c:pt idx="6037">
                        <c:v>4276853322.9166665</c:v>
                      </c:pt>
                      <c:pt idx="6038">
                        <c:v>4276853326.3888888</c:v>
                      </c:pt>
                      <c:pt idx="6039">
                        <c:v>4276853328.7037039</c:v>
                      </c:pt>
                      <c:pt idx="6040">
                        <c:v>4276853332.1759257</c:v>
                      </c:pt>
                      <c:pt idx="6041">
                        <c:v>4276853335.6481481</c:v>
                      </c:pt>
                      <c:pt idx="6042">
                        <c:v>4276853339.1203704</c:v>
                      </c:pt>
                      <c:pt idx="6043">
                        <c:v>4276853342.5925927</c:v>
                      </c:pt>
                      <c:pt idx="6044">
                        <c:v>4276853344.9074073</c:v>
                      </c:pt>
                      <c:pt idx="6045">
                        <c:v>4276853348.3796296</c:v>
                      </c:pt>
                      <c:pt idx="6046">
                        <c:v>4276853351.8518519</c:v>
                      </c:pt>
                      <c:pt idx="6047">
                        <c:v>4276853355.3240743</c:v>
                      </c:pt>
                      <c:pt idx="6048">
                        <c:v>4276853357.6388888</c:v>
                      </c:pt>
                      <c:pt idx="6049">
                        <c:v>4276853361.1111112</c:v>
                      </c:pt>
                      <c:pt idx="6050">
                        <c:v>4276853364.5833335</c:v>
                      </c:pt>
                      <c:pt idx="6051">
                        <c:v>4276853368.0555558</c:v>
                      </c:pt>
                      <c:pt idx="6052">
                        <c:v>4276853370.3703704</c:v>
                      </c:pt>
                      <c:pt idx="6053">
                        <c:v>4276853373.8425927</c:v>
                      </c:pt>
                      <c:pt idx="6054">
                        <c:v>4276853377.314815</c:v>
                      </c:pt>
                      <c:pt idx="6055">
                        <c:v>4276853380.7870374</c:v>
                      </c:pt>
                      <c:pt idx="6056">
                        <c:v>4276853384.2592597</c:v>
                      </c:pt>
                      <c:pt idx="6057">
                        <c:v>4276853386.5740743</c:v>
                      </c:pt>
                      <c:pt idx="6058">
                        <c:v>4276853390.0462966</c:v>
                      </c:pt>
                      <c:pt idx="6059">
                        <c:v>4276853393.5185189</c:v>
                      </c:pt>
                      <c:pt idx="6060">
                        <c:v>4276853396.9907413</c:v>
                      </c:pt>
                      <c:pt idx="6061">
                        <c:v>4276853399.3055558</c:v>
                      </c:pt>
                      <c:pt idx="6062">
                        <c:v>4276853402.7777781</c:v>
                      </c:pt>
                      <c:pt idx="6063">
                        <c:v>4276853406.2500005</c:v>
                      </c:pt>
                      <c:pt idx="6064">
                        <c:v>4276853409.7222228</c:v>
                      </c:pt>
                      <c:pt idx="6065">
                        <c:v>4276853412.0370374</c:v>
                      </c:pt>
                      <c:pt idx="6066">
                        <c:v>4276853415.5092597</c:v>
                      </c:pt>
                      <c:pt idx="6067">
                        <c:v>4276853418.981482</c:v>
                      </c:pt>
                      <c:pt idx="6068">
                        <c:v>4276853422.4537034</c:v>
                      </c:pt>
                      <c:pt idx="6069">
                        <c:v>4276853425.9259257</c:v>
                      </c:pt>
                      <c:pt idx="6070">
                        <c:v>4276853428.2407413</c:v>
                      </c:pt>
                      <c:pt idx="6071">
                        <c:v>4276853431.7129626</c:v>
                      </c:pt>
                      <c:pt idx="6072">
                        <c:v>4276853435.185185</c:v>
                      </c:pt>
                      <c:pt idx="6073">
                        <c:v>4276853438.6574073</c:v>
                      </c:pt>
                      <c:pt idx="6074">
                        <c:v>4276853440.9722219</c:v>
                      </c:pt>
                      <c:pt idx="6075">
                        <c:v>4276853444.4444442</c:v>
                      </c:pt>
                      <c:pt idx="6076">
                        <c:v>4276853447.9166665</c:v>
                      </c:pt>
                      <c:pt idx="6077">
                        <c:v>4276853451.3888888</c:v>
                      </c:pt>
                      <c:pt idx="6078">
                        <c:v>4276853454.8611112</c:v>
                      </c:pt>
                      <c:pt idx="6079">
                        <c:v>4276853457.1759257</c:v>
                      </c:pt>
                      <c:pt idx="6080">
                        <c:v>4276853460.6481481</c:v>
                      </c:pt>
                      <c:pt idx="6081">
                        <c:v>4276853464.1203704</c:v>
                      </c:pt>
                      <c:pt idx="6082">
                        <c:v>4276853467.5925927</c:v>
                      </c:pt>
                      <c:pt idx="6083">
                        <c:v>4276853469.9074073</c:v>
                      </c:pt>
                      <c:pt idx="6084">
                        <c:v>4276853473.3796296</c:v>
                      </c:pt>
                      <c:pt idx="6085">
                        <c:v>4276853476.8518519</c:v>
                      </c:pt>
                      <c:pt idx="6086">
                        <c:v>4276853480.3240743</c:v>
                      </c:pt>
                      <c:pt idx="6087">
                        <c:v>4276853482.6388888</c:v>
                      </c:pt>
                      <c:pt idx="6088">
                        <c:v>4276853486.1111112</c:v>
                      </c:pt>
                      <c:pt idx="6089">
                        <c:v>4276853489.5833335</c:v>
                      </c:pt>
                      <c:pt idx="6090">
                        <c:v>4276853493.0555558</c:v>
                      </c:pt>
                      <c:pt idx="6091">
                        <c:v>4276853496.5277781</c:v>
                      </c:pt>
                      <c:pt idx="6092">
                        <c:v>4276853498.8425927</c:v>
                      </c:pt>
                      <c:pt idx="6093">
                        <c:v>4276853502.314815</c:v>
                      </c:pt>
                      <c:pt idx="6094">
                        <c:v>4276853505.7870374</c:v>
                      </c:pt>
                      <c:pt idx="6095">
                        <c:v>4276853509.2592597</c:v>
                      </c:pt>
                      <c:pt idx="6096">
                        <c:v>4276853511.5740743</c:v>
                      </c:pt>
                      <c:pt idx="6097">
                        <c:v>4276853515.0462966</c:v>
                      </c:pt>
                      <c:pt idx="6098">
                        <c:v>4276853518.5185189</c:v>
                      </c:pt>
                      <c:pt idx="6099">
                        <c:v>4276853521.9907403</c:v>
                      </c:pt>
                      <c:pt idx="6100">
                        <c:v>4276853525.4629626</c:v>
                      </c:pt>
                      <c:pt idx="6101">
                        <c:v>4276853527.7777781</c:v>
                      </c:pt>
                      <c:pt idx="6102">
                        <c:v>4276853531.2499995</c:v>
                      </c:pt>
                      <c:pt idx="6103">
                        <c:v>4276853534.7222219</c:v>
                      </c:pt>
                      <c:pt idx="6104">
                        <c:v>4276853538.1944442</c:v>
                      </c:pt>
                      <c:pt idx="6105">
                        <c:v>4276853540.5092597</c:v>
                      </c:pt>
                      <c:pt idx="6106">
                        <c:v>4276853543.9814811</c:v>
                      </c:pt>
                      <c:pt idx="6107">
                        <c:v>4276853547.4537034</c:v>
                      </c:pt>
                      <c:pt idx="6108">
                        <c:v>4276853550.9259257</c:v>
                      </c:pt>
                      <c:pt idx="6109">
                        <c:v>4276853553.2407403</c:v>
                      </c:pt>
                      <c:pt idx="6110">
                        <c:v>4276853556.7129626</c:v>
                      </c:pt>
                      <c:pt idx="6111">
                        <c:v>4276853560.185185</c:v>
                      </c:pt>
                      <c:pt idx="6112">
                        <c:v>4276853563.6574073</c:v>
                      </c:pt>
                      <c:pt idx="6113">
                        <c:v>4276853567.1296296</c:v>
                      </c:pt>
                      <c:pt idx="6114">
                        <c:v>4276853569.4444442</c:v>
                      </c:pt>
                      <c:pt idx="6115">
                        <c:v>4276853572.9166665</c:v>
                      </c:pt>
                      <c:pt idx="6116">
                        <c:v>4276853576.3888888</c:v>
                      </c:pt>
                      <c:pt idx="6117">
                        <c:v>4276853579.8611112</c:v>
                      </c:pt>
                      <c:pt idx="6118">
                        <c:v>4276853582.1759257</c:v>
                      </c:pt>
                      <c:pt idx="6119">
                        <c:v>4276853585.6481481</c:v>
                      </c:pt>
                      <c:pt idx="6120">
                        <c:v>4276853589.1203704</c:v>
                      </c:pt>
                      <c:pt idx="6121">
                        <c:v>4276853592.5925927</c:v>
                      </c:pt>
                      <c:pt idx="6122">
                        <c:v>4276853594.9074073</c:v>
                      </c:pt>
                      <c:pt idx="6123">
                        <c:v>4276853598.3796296</c:v>
                      </c:pt>
                      <c:pt idx="6124">
                        <c:v>4276853601.8518519</c:v>
                      </c:pt>
                      <c:pt idx="6125">
                        <c:v>4276853605.3240743</c:v>
                      </c:pt>
                      <c:pt idx="6126">
                        <c:v>4276853608.7962966</c:v>
                      </c:pt>
                      <c:pt idx="6127">
                        <c:v>4276853611.1111112</c:v>
                      </c:pt>
                      <c:pt idx="6128">
                        <c:v>4276853614.5833335</c:v>
                      </c:pt>
                      <c:pt idx="6129">
                        <c:v>4276853618.0555558</c:v>
                      </c:pt>
                      <c:pt idx="6130">
                        <c:v>4276853621.5277772</c:v>
                      </c:pt>
                      <c:pt idx="6131">
                        <c:v>4276853623.8425927</c:v>
                      </c:pt>
                      <c:pt idx="6132">
                        <c:v>4276853627.314815</c:v>
                      </c:pt>
                      <c:pt idx="6133">
                        <c:v>4276853630.7870374</c:v>
                      </c:pt>
                      <c:pt idx="6134">
                        <c:v>4276853634.2592587</c:v>
                      </c:pt>
                      <c:pt idx="6135">
                        <c:v>4276853637.7314811</c:v>
                      </c:pt>
                      <c:pt idx="6136">
                        <c:v>4276853640.0462966</c:v>
                      </c:pt>
                      <c:pt idx="6137">
                        <c:v>4276853643.5185184</c:v>
                      </c:pt>
                      <c:pt idx="6138">
                        <c:v>4276853646.9907403</c:v>
                      </c:pt>
                      <c:pt idx="6139">
                        <c:v>4276853650.4629626</c:v>
                      </c:pt>
                      <c:pt idx="6140">
                        <c:v>4276853652.7777777</c:v>
                      </c:pt>
                      <c:pt idx="6141">
                        <c:v>4276853656.25</c:v>
                      </c:pt>
                      <c:pt idx="6142">
                        <c:v>4276853659.7222219</c:v>
                      </c:pt>
                      <c:pt idx="6143">
                        <c:v>4276853663.1944442</c:v>
                      </c:pt>
                      <c:pt idx="6144">
                        <c:v>4276853665.5092592</c:v>
                      </c:pt>
                      <c:pt idx="6145">
                        <c:v>4276853668.9814816</c:v>
                      </c:pt>
                      <c:pt idx="6146">
                        <c:v>4276853672.4537034</c:v>
                      </c:pt>
                      <c:pt idx="6147">
                        <c:v>4276853675.9259257</c:v>
                      </c:pt>
                      <c:pt idx="6148">
                        <c:v>4276853679.3981481</c:v>
                      </c:pt>
                      <c:pt idx="6149">
                        <c:v>4276853681.7129626</c:v>
                      </c:pt>
                      <c:pt idx="6150">
                        <c:v>4276853685.185185</c:v>
                      </c:pt>
                      <c:pt idx="6151">
                        <c:v>4276853688.6574073</c:v>
                      </c:pt>
                      <c:pt idx="6152">
                        <c:v>4276853692.1296296</c:v>
                      </c:pt>
                      <c:pt idx="6153">
                        <c:v>4276853694.4444442</c:v>
                      </c:pt>
                      <c:pt idx="6154">
                        <c:v>4276853697.9166665</c:v>
                      </c:pt>
                      <c:pt idx="6155">
                        <c:v>4276853701.3888888</c:v>
                      </c:pt>
                      <c:pt idx="6156">
                        <c:v>4276853704.8611112</c:v>
                      </c:pt>
                      <c:pt idx="6157">
                        <c:v>4276853707.1759257</c:v>
                      </c:pt>
                      <c:pt idx="6158">
                        <c:v>4276853710.6481481</c:v>
                      </c:pt>
                      <c:pt idx="6159">
                        <c:v>4276853714.1203704</c:v>
                      </c:pt>
                      <c:pt idx="6160">
                        <c:v>4276853717.5925927</c:v>
                      </c:pt>
                      <c:pt idx="6161">
                        <c:v>4276853721.0648146</c:v>
                      </c:pt>
                      <c:pt idx="6162">
                        <c:v>4276853723.3796296</c:v>
                      </c:pt>
                      <c:pt idx="6163">
                        <c:v>4276853726.8518519</c:v>
                      </c:pt>
                      <c:pt idx="6164">
                        <c:v>4276853730.3240743</c:v>
                      </c:pt>
                      <c:pt idx="6165">
                        <c:v>4276853733.7962961</c:v>
                      </c:pt>
                      <c:pt idx="6166">
                        <c:v>4276853736.1111112</c:v>
                      </c:pt>
                      <c:pt idx="6167">
                        <c:v>4276853739.5833335</c:v>
                      </c:pt>
                      <c:pt idx="6168">
                        <c:v>4276853743.0555553</c:v>
                      </c:pt>
                      <c:pt idx="6169">
                        <c:v>4276853746.5277777</c:v>
                      </c:pt>
                      <c:pt idx="6170">
                        <c:v>4276853750</c:v>
                      </c:pt>
                      <c:pt idx="6171">
                        <c:v>4276853752.3148146</c:v>
                      </c:pt>
                      <c:pt idx="6172">
                        <c:v>4276853755.7870369</c:v>
                      </c:pt>
                      <c:pt idx="6173">
                        <c:v>4276853759.2592592</c:v>
                      </c:pt>
                      <c:pt idx="6174">
                        <c:v>4276853762.7314816</c:v>
                      </c:pt>
                      <c:pt idx="6175">
                        <c:v>4276853765.0462961</c:v>
                      </c:pt>
                      <c:pt idx="6176">
                        <c:v>4276853768.5185184</c:v>
                      </c:pt>
                      <c:pt idx="6177">
                        <c:v>4276853771.9907408</c:v>
                      </c:pt>
                      <c:pt idx="6178">
                        <c:v>4276853775.4629631</c:v>
                      </c:pt>
                      <c:pt idx="6179">
                        <c:v>4276853777.7777777</c:v>
                      </c:pt>
                      <c:pt idx="6180">
                        <c:v>4276853781.25</c:v>
                      </c:pt>
                      <c:pt idx="6181">
                        <c:v>4276853784.7222223</c:v>
                      </c:pt>
                      <c:pt idx="6182">
                        <c:v>4276853788.1944447</c:v>
                      </c:pt>
                      <c:pt idx="6183">
                        <c:v>4276853791.666667</c:v>
                      </c:pt>
                      <c:pt idx="6184">
                        <c:v>4276853793.9814816</c:v>
                      </c:pt>
                      <c:pt idx="6185">
                        <c:v>4276853797.4537039</c:v>
                      </c:pt>
                      <c:pt idx="6186">
                        <c:v>4276853800.9259262</c:v>
                      </c:pt>
                      <c:pt idx="6187">
                        <c:v>4276853804.3981485</c:v>
                      </c:pt>
                      <c:pt idx="6188">
                        <c:v>4276853806.7129631</c:v>
                      </c:pt>
                      <c:pt idx="6189">
                        <c:v>4276853810.1851854</c:v>
                      </c:pt>
                      <c:pt idx="6190">
                        <c:v>4276853813.6574078</c:v>
                      </c:pt>
                      <c:pt idx="6191">
                        <c:v>4276853817.1296301</c:v>
                      </c:pt>
                      <c:pt idx="6192">
                        <c:v>4276853820.6018524</c:v>
                      </c:pt>
                      <c:pt idx="6193">
                        <c:v>4276853822.916667</c:v>
                      </c:pt>
                      <c:pt idx="6194">
                        <c:v>4276853826.3888893</c:v>
                      </c:pt>
                      <c:pt idx="6195">
                        <c:v>4276853829.8611116</c:v>
                      </c:pt>
                      <c:pt idx="6196">
                        <c:v>4276853833.333333</c:v>
                      </c:pt>
                      <c:pt idx="6197">
                        <c:v>4276853835.6481485</c:v>
                      </c:pt>
                      <c:pt idx="6198">
                        <c:v>4276853839.1203709</c:v>
                      </c:pt>
                      <c:pt idx="6199">
                        <c:v>4276853842.5925922</c:v>
                      </c:pt>
                      <c:pt idx="6200">
                        <c:v>4276853846.0648146</c:v>
                      </c:pt>
                      <c:pt idx="6201">
                        <c:v>4276853849.5370369</c:v>
                      </c:pt>
                      <c:pt idx="6202">
                        <c:v>4276853851.8518515</c:v>
                      </c:pt>
                      <c:pt idx="6203">
                        <c:v>4276853855.3240738</c:v>
                      </c:pt>
                      <c:pt idx="6204">
                        <c:v>4276853858.7962961</c:v>
                      </c:pt>
                      <c:pt idx="6205">
                        <c:v>4276853862.2685184</c:v>
                      </c:pt>
                      <c:pt idx="6206">
                        <c:v>4276853864.583333</c:v>
                      </c:pt>
                      <c:pt idx="6207">
                        <c:v>4276853868.0555553</c:v>
                      </c:pt>
                      <c:pt idx="6208">
                        <c:v>4276853871.5277777</c:v>
                      </c:pt>
                      <c:pt idx="6209">
                        <c:v>4276853875</c:v>
                      </c:pt>
                      <c:pt idx="6210">
                        <c:v>4276853877.3148146</c:v>
                      </c:pt>
                      <c:pt idx="6211">
                        <c:v>4276853880.7870369</c:v>
                      </c:pt>
                      <c:pt idx="6212">
                        <c:v>4276853884.2592592</c:v>
                      </c:pt>
                      <c:pt idx="6213">
                        <c:v>4276853887.7314816</c:v>
                      </c:pt>
                      <c:pt idx="6214">
                        <c:v>4276853891.2037039</c:v>
                      </c:pt>
                      <c:pt idx="6215">
                        <c:v>4276853893.5185184</c:v>
                      </c:pt>
                      <c:pt idx="6216">
                        <c:v>4276853896.9907408</c:v>
                      </c:pt>
                      <c:pt idx="6217">
                        <c:v>4276853900.4629631</c:v>
                      </c:pt>
                      <c:pt idx="6218">
                        <c:v>4276853903.9351854</c:v>
                      </c:pt>
                      <c:pt idx="6219">
                        <c:v>4276853906.25</c:v>
                      </c:pt>
                      <c:pt idx="6220">
                        <c:v>4276853909.7222223</c:v>
                      </c:pt>
                      <c:pt idx="6221">
                        <c:v>4276853913.1944447</c:v>
                      </c:pt>
                      <c:pt idx="6222">
                        <c:v>4276853916.666667</c:v>
                      </c:pt>
                      <c:pt idx="6223">
                        <c:v>4276853918.9814816</c:v>
                      </c:pt>
                      <c:pt idx="6224">
                        <c:v>4276853922.4537039</c:v>
                      </c:pt>
                      <c:pt idx="6225">
                        <c:v>4276853925.9259262</c:v>
                      </c:pt>
                      <c:pt idx="6226">
                        <c:v>4276853929.3981485</c:v>
                      </c:pt>
                      <c:pt idx="6227">
                        <c:v>4276853932.8703699</c:v>
                      </c:pt>
                      <c:pt idx="6228">
                        <c:v>4276853935.1851854</c:v>
                      </c:pt>
                      <c:pt idx="6229">
                        <c:v>4276853938.6574078</c:v>
                      </c:pt>
                      <c:pt idx="6230">
                        <c:v>4276853942.1296291</c:v>
                      </c:pt>
                      <c:pt idx="6231">
                        <c:v>4276853945.6018515</c:v>
                      </c:pt>
                      <c:pt idx="6232">
                        <c:v>4276853947.916667</c:v>
                      </c:pt>
                      <c:pt idx="6233">
                        <c:v>4276853951.3888884</c:v>
                      </c:pt>
                      <c:pt idx="6234">
                        <c:v>4276853954.8611107</c:v>
                      </c:pt>
                      <c:pt idx="6235">
                        <c:v>4276853958.333333</c:v>
                      </c:pt>
                      <c:pt idx="6236">
                        <c:v>4276853960.6481485</c:v>
                      </c:pt>
                      <c:pt idx="6237">
                        <c:v>4276853964.1203699</c:v>
                      </c:pt>
                      <c:pt idx="6238">
                        <c:v>4276853967.5925922</c:v>
                      </c:pt>
                      <c:pt idx="6239">
                        <c:v>4276853971.0648146</c:v>
                      </c:pt>
                      <c:pt idx="6240">
                        <c:v>4276853974.5370369</c:v>
                      </c:pt>
                      <c:pt idx="6241">
                        <c:v>4276853976.8518515</c:v>
                      </c:pt>
                      <c:pt idx="6242">
                        <c:v>4276853980.3240738</c:v>
                      </c:pt>
                      <c:pt idx="6243">
                        <c:v>4276853983.7962961</c:v>
                      </c:pt>
                      <c:pt idx="6244">
                        <c:v>4276853987.2685184</c:v>
                      </c:pt>
                      <c:pt idx="6245">
                        <c:v>4276853989.583333</c:v>
                      </c:pt>
                      <c:pt idx="6246">
                        <c:v>4276853993.0555553</c:v>
                      </c:pt>
                      <c:pt idx="6247">
                        <c:v>4276853996.5277777</c:v>
                      </c:pt>
                      <c:pt idx="6248">
                        <c:v>4276854000</c:v>
                      </c:pt>
                      <c:pt idx="6249">
                        <c:v>4276854003.4722223</c:v>
                      </c:pt>
                      <c:pt idx="6250">
                        <c:v>4276854005.7870369</c:v>
                      </c:pt>
                      <c:pt idx="6251">
                        <c:v>4276854009.2592592</c:v>
                      </c:pt>
                      <c:pt idx="6252">
                        <c:v>4276854012.7314816</c:v>
                      </c:pt>
                      <c:pt idx="6253">
                        <c:v>4276854016.2037039</c:v>
                      </c:pt>
                      <c:pt idx="6254">
                        <c:v>4276854018.5185184</c:v>
                      </c:pt>
                      <c:pt idx="6255">
                        <c:v>4276854021.9907408</c:v>
                      </c:pt>
                      <c:pt idx="6256">
                        <c:v>4276854025.4629631</c:v>
                      </c:pt>
                      <c:pt idx="6257">
                        <c:v>4276854028.9351854</c:v>
                      </c:pt>
                      <c:pt idx="6258">
                        <c:v>4276854031.25</c:v>
                      </c:pt>
                      <c:pt idx="6259">
                        <c:v>4276854034.7222223</c:v>
                      </c:pt>
                      <c:pt idx="6260">
                        <c:v>4276854038.1944447</c:v>
                      </c:pt>
                      <c:pt idx="6261">
                        <c:v>4276854041.6666665</c:v>
                      </c:pt>
                      <c:pt idx="6262">
                        <c:v>4276854045.1388888</c:v>
                      </c:pt>
                      <c:pt idx="6263">
                        <c:v>4276854047.4537039</c:v>
                      </c:pt>
                      <c:pt idx="6264">
                        <c:v>4276854050.9259262</c:v>
                      </c:pt>
                      <c:pt idx="6265">
                        <c:v>4276854054.3981481</c:v>
                      </c:pt>
                      <c:pt idx="6266">
                        <c:v>4276854057.8703704</c:v>
                      </c:pt>
                      <c:pt idx="6267">
                        <c:v>4276854060.1851854</c:v>
                      </c:pt>
                      <c:pt idx="6268">
                        <c:v>4276854063.6574073</c:v>
                      </c:pt>
                      <c:pt idx="6269">
                        <c:v>4276854067.1296296</c:v>
                      </c:pt>
                      <c:pt idx="6270">
                        <c:v>4276854070.6018519</c:v>
                      </c:pt>
                      <c:pt idx="6271">
                        <c:v>4276854072.9166665</c:v>
                      </c:pt>
                      <c:pt idx="6272">
                        <c:v>4276854076.3888888</c:v>
                      </c:pt>
                      <c:pt idx="6273">
                        <c:v>4276854079.8611112</c:v>
                      </c:pt>
                      <c:pt idx="6274">
                        <c:v>4276854083.3333335</c:v>
                      </c:pt>
                      <c:pt idx="6275">
                        <c:v>4276854086.8055553</c:v>
                      </c:pt>
                      <c:pt idx="6276">
                        <c:v>4276854089.1203704</c:v>
                      </c:pt>
                      <c:pt idx="6277">
                        <c:v>4276854092.5925927</c:v>
                      </c:pt>
                      <c:pt idx="6278">
                        <c:v>4276854096.0648146</c:v>
                      </c:pt>
                      <c:pt idx="6279">
                        <c:v>4276854099.5370369</c:v>
                      </c:pt>
                      <c:pt idx="6280">
                        <c:v>4276854101.8518519</c:v>
                      </c:pt>
                      <c:pt idx="6281">
                        <c:v>4276854105.3240743</c:v>
                      </c:pt>
                      <c:pt idx="6282">
                        <c:v>4276854108.7962961</c:v>
                      </c:pt>
                      <c:pt idx="6283">
                        <c:v>4276854112.2685184</c:v>
                      </c:pt>
                      <c:pt idx="6284">
                        <c:v>4276854115.7407408</c:v>
                      </c:pt>
                      <c:pt idx="6285">
                        <c:v>4276854118.0555558</c:v>
                      </c:pt>
                      <c:pt idx="6286">
                        <c:v>4276854121.5277777</c:v>
                      </c:pt>
                      <c:pt idx="6287">
                        <c:v>4276854125</c:v>
                      </c:pt>
                      <c:pt idx="6288">
                        <c:v>4276854128.4722223</c:v>
                      </c:pt>
                      <c:pt idx="6289">
                        <c:v>4276854130.7870374</c:v>
                      </c:pt>
                      <c:pt idx="6290">
                        <c:v>4276854134.2592592</c:v>
                      </c:pt>
                      <c:pt idx="6291">
                        <c:v>4276854137.7314816</c:v>
                      </c:pt>
                      <c:pt idx="6292">
                        <c:v>4276854141.2037039</c:v>
                      </c:pt>
                      <c:pt idx="6293">
                        <c:v>4276854143.5185184</c:v>
                      </c:pt>
                      <c:pt idx="6294">
                        <c:v>4276854146.9907408</c:v>
                      </c:pt>
                      <c:pt idx="6295">
                        <c:v>4276854150.4629631</c:v>
                      </c:pt>
                      <c:pt idx="6296">
                        <c:v>4276854153.935185</c:v>
                      </c:pt>
                      <c:pt idx="6297">
                        <c:v>4276854157.4074073</c:v>
                      </c:pt>
                      <c:pt idx="6298">
                        <c:v>4276854159.7222223</c:v>
                      </c:pt>
                      <c:pt idx="6299">
                        <c:v>4276854163.1944442</c:v>
                      </c:pt>
                      <c:pt idx="6300">
                        <c:v>4276854166.6666665</c:v>
                      </c:pt>
                      <c:pt idx="6301">
                        <c:v>4276854170.1388888</c:v>
                      </c:pt>
                      <c:pt idx="6302">
                        <c:v>4276854172.4537034</c:v>
                      </c:pt>
                      <c:pt idx="6303">
                        <c:v>4276854175.9259257</c:v>
                      </c:pt>
                      <c:pt idx="6304">
                        <c:v>4276854179.3981481</c:v>
                      </c:pt>
                      <c:pt idx="6305">
                        <c:v>4276854182.8703704</c:v>
                      </c:pt>
                      <c:pt idx="6306">
                        <c:v>4276854186.3425927</c:v>
                      </c:pt>
                      <c:pt idx="6307">
                        <c:v>4276854188.6574073</c:v>
                      </c:pt>
                      <c:pt idx="6308">
                        <c:v>4276854192.1296296</c:v>
                      </c:pt>
                      <c:pt idx="6309">
                        <c:v>4276854195.6018519</c:v>
                      </c:pt>
                      <c:pt idx="6310">
                        <c:v>4276854199.0740743</c:v>
                      </c:pt>
                      <c:pt idx="6311">
                        <c:v>4276854201.3888888</c:v>
                      </c:pt>
                      <c:pt idx="6312">
                        <c:v>4276854204.8611112</c:v>
                      </c:pt>
                      <c:pt idx="6313">
                        <c:v>4276854208.3333335</c:v>
                      </c:pt>
                      <c:pt idx="6314">
                        <c:v>4276854211.8055558</c:v>
                      </c:pt>
                      <c:pt idx="6315">
                        <c:v>4276854214.1203704</c:v>
                      </c:pt>
                      <c:pt idx="6316">
                        <c:v>4276854217.5925927</c:v>
                      </c:pt>
                      <c:pt idx="6317">
                        <c:v>4276854221.064815</c:v>
                      </c:pt>
                      <c:pt idx="6318">
                        <c:v>4276854224.5370374</c:v>
                      </c:pt>
                      <c:pt idx="6319">
                        <c:v>4276854228.0092597</c:v>
                      </c:pt>
                      <c:pt idx="6320">
                        <c:v>4276854230.3240743</c:v>
                      </c:pt>
                      <c:pt idx="6321">
                        <c:v>4276854233.7962966</c:v>
                      </c:pt>
                      <c:pt idx="6322">
                        <c:v>4276854237.2685189</c:v>
                      </c:pt>
                      <c:pt idx="6323">
                        <c:v>4276854240.7407413</c:v>
                      </c:pt>
                      <c:pt idx="6324">
                        <c:v>4276854243.0555558</c:v>
                      </c:pt>
                      <c:pt idx="6325">
                        <c:v>4276854246.5277781</c:v>
                      </c:pt>
                      <c:pt idx="6326">
                        <c:v>4276854250.0000005</c:v>
                      </c:pt>
                      <c:pt idx="6327">
                        <c:v>4276854253.4722219</c:v>
                      </c:pt>
                      <c:pt idx="6328">
                        <c:v>4276854256.9444442</c:v>
                      </c:pt>
                      <c:pt idx="6329">
                        <c:v>4276854259.2592597</c:v>
                      </c:pt>
                      <c:pt idx="6330">
                        <c:v>4276854262.7314811</c:v>
                      </c:pt>
                      <c:pt idx="6331">
                        <c:v>4276854266.2037034</c:v>
                      </c:pt>
                      <c:pt idx="6332">
                        <c:v>4276854269.6759257</c:v>
                      </c:pt>
                      <c:pt idx="6333">
                        <c:v>4276854271.9907403</c:v>
                      </c:pt>
                      <c:pt idx="6334">
                        <c:v>4276854275.4629626</c:v>
                      </c:pt>
                      <c:pt idx="6335">
                        <c:v>4276854278.935185</c:v>
                      </c:pt>
                      <c:pt idx="6336">
                        <c:v>4276854282.4074073</c:v>
                      </c:pt>
                      <c:pt idx="6337">
                        <c:v>4276854284.7222219</c:v>
                      </c:pt>
                      <c:pt idx="6338">
                        <c:v>4276854288.1944442</c:v>
                      </c:pt>
                      <c:pt idx="6339">
                        <c:v>4276854291.6666665</c:v>
                      </c:pt>
                      <c:pt idx="6340">
                        <c:v>4276854295.1388888</c:v>
                      </c:pt>
                      <c:pt idx="6341">
                        <c:v>4276854298.6111112</c:v>
                      </c:pt>
                      <c:pt idx="6342">
                        <c:v>4276854300.9259257</c:v>
                      </c:pt>
                      <c:pt idx="6343">
                        <c:v>4276854304.3981481</c:v>
                      </c:pt>
                      <c:pt idx="6344">
                        <c:v>4276854307.8703704</c:v>
                      </c:pt>
                      <c:pt idx="6345">
                        <c:v>4276854311.3425927</c:v>
                      </c:pt>
                      <c:pt idx="6346">
                        <c:v>4276854313.6574073</c:v>
                      </c:pt>
                      <c:pt idx="6347">
                        <c:v>4276854317.1296296</c:v>
                      </c:pt>
                      <c:pt idx="6348">
                        <c:v>4276854320.6018519</c:v>
                      </c:pt>
                      <c:pt idx="6349">
                        <c:v>4276854324.0740743</c:v>
                      </c:pt>
                      <c:pt idx="6350">
                        <c:v>4276854326.3888888</c:v>
                      </c:pt>
                      <c:pt idx="6351">
                        <c:v>4276854329.8611112</c:v>
                      </c:pt>
                      <c:pt idx="6352">
                        <c:v>4276854333.3333335</c:v>
                      </c:pt>
                      <c:pt idx="6353">
                        <c:v>4276854336.8055558</c:v>
                      </c:pt>
                      <c:pt idx="6354">
                        <c:v>4276854340.2777781</c:v>
                      </c:pt>
                      <c:pt idx="6355">
                        <c:v>4276854342.5925927</c:v>
                      </c:pt>
                      <c:pt idx="6356">
                        <c:v>4276854346.064815</c:v>
                      </c:pt>
                      <c:pt idx="6357">
                        <c:v>4276854349.5370374</c:v>
                      </c:pt>
                      <c:pt idx="6358">
                        <c:v>4276854353.0092587</c:v>
                      </c:pt>
                      <c:pt idx="6359">
                        <c:v>4276854355.3240743</c:v>
                      </c:pt>
                      <c:pt idx="6360">
                        <c:v>4276854358.7962966</c:v>
                      </c:pt>
                      <c:pt idx="6361">
                        <c:v>4276854362.268518</c:v>
                      </c:pt>
                      <c:pt idx="6362">
                        <c:v>4276854365.7407403</c:v>
                      </c:pt>
                      <c:pt idx="6363">
                        <c:v>4276854369.2129626</c:v>
                      </c:pt>
                      <c:pt idx="6364">
                        <c:v>4276854371.5277781</c:v>
                      </c:pt>
                      <c:pt idx="6365">
                        <c:v>4276854374.9999995</c:v>
                      </c:pt>
                      <c:pt idx="6366">
                        <c:v>4276854378.4722219</c:v>
                      </c:pt>
                      <c:pt idx="6367">
                        <c:v>4276854381.9444442</c:v>
                      </c:pt>
                      <c:pt idx="6368">
                        <c:v>4276854384.2592587</c:v>
                      </c:pt>
                      <c:pt idx="6369">
                        <c:v>4276854387.7314811</c:v>
                      </c:pt>
                      <c:pt idx="6370">
                        <c:v>4276854391.2037034</c:v>
                      </c:pt>
                      <c:pt idx="6371">
                        <c:v>4276854394.6759257</c:v>
                      </c:pt>
                      <c:pt idx="6372">
                        <c:v>4276854396.9907403</c:v>
                      </c:pt>
                      <c:pt idx="6373">
                        <c:v>4276854400.4629626</c:v>
                      </c:pt>
                      <c:pt idx="6374">
                        <c:v>4276854403.935185</c:v>
                      </c:pt>
                      <c:pt idx="6375">
                        <c:v>4276854407.4074073</c:v>
                      </c:pt>
                      <c:pt idx="6376">
                        <c:v>4276854410.8796296</c:v>
                      </c:pt>
                      <c:pt idx="6377">
                        <c:v>4276854413.1944442</c:v>
                      </c:pt>
                      <c:pt idx="6378">
                        <c:v>4276854416.6666665</c:v>
                      </c:pt>
                      <c:pt idx="6379">
                        <c:v>4276854420.1388888</c:v>
                      </c:pt>
                      <c:pt idx="6380">
                        <c:v>4276854423.6111112</c:v>
                      </c:pt>
                      <c:pt idx="6381">
                        <c:v>4276854425.9259257</c:v>
                      </c:pt>
                      <c:pt idx="6382">
                        <c:v>4276854429.3981481</c:v>
                      </c:pt>
                      <c:pt idx="6383">
                        <c:v>4276854432.8703704</c:v>
                      </c:pt>
                      <c:pt idx="6384">
                        <c:v>4276854436.3425927</c:v>
                      </c:pt>
                      <c:pt idx="6385">
                        <c:v>4276854438.6574073</c:v>
                      </c:pt>
                      <c:pt idx="6386">
                        <c:v>4276854442.1296296</c:v>
                      </c:pt>
                      <c:pt idx="6387">
                        <c:v>4276854445.6018519</c:v>
                      </c:pt>
                      <c:pt idx="6388">
                        <c:v>4276854449.0740743</c:v>
                      </c:pt>
                      <c:pt idx="6389">
                        <c:v>4276854452.5462961</c:v>
                      </c:pt>
                      <c:pt idx="6390">
                        <c:v>4276854454.8611112</c:v>
                      </c:pt>
                      <c:pt idx="6391">
                        <c:v>4276854458.3333335</c:v>
                      </c:pt>
                      <c:pt idx="6392">
                        <c:v>4276854461.8055558</c:v>
                      </c:pt>
                      <c:pt idx="6393">
                        <c:v>4276854465.2777777</c:v>
                      </c:pt>
                      <c:pt idx="6394">
                        <c:v>4276854467.5925927</c:v>
                      </c:pt>
                      <c:pt idx="6395">
                        <c:v>4276854471.064815</c:v>
                      </c:pt>
                      <c:pt idx="6396">
                        <c:v>4276854474.5370369</c:v>
                      </c:pt>
                      <c:pt idx="6397">
                        <c:v>4276854478.0092592</c:v>
                      </c:pt>
                      <c:pt idx="6398">
                        <c:v>4276854481.4814816</c:v>
                      </c:pt>
                      <c:pt idx="6399">
                        <c:v>4276854483.7962961</c:v>
                      </c:pt>
                      <c:pt idx="6400">
                        <c:v>4276854487.2685184</c:v>
                      </c:pt>
                      <c:pt idx="6401">
                        <c:v>4276854490.7407408</c:v>
                      </c:pt>
                      <c:pt idx="6402">
                        <c:v>4276854494.2129631</c:v>
                      </c:pt>
                      <c:pt idx="6403">
                        <c:v>4276854496.5277777</c:v>
                      </c:pt>
                      <c:pt idx="6404">
                        <c:v>4276854500</c:v>
                      </c:pt>
                      <c:pt idx="6405">
                        <c:v>4276854503.4722223</c:v>
                      </c:pt>
                      <c:pt idx="6406">
                        <c:v>4276854506.9444447</c:v>
                      </c:pt>
                      <c:pt idx="6407">
                        <c:v>4276854509.2592592</c:v>
                      </c:pt>
                      <c:pt idx="6408">
                        <c:v>4276854512.7314816</c:v>
                      </c:pt>
                      <c:pt idx="6409">
                        <c:v>4276854516.2037039</c:v>
                      </c:pt>
                      <c:pt idx="6410">
                        <c:v>4276854519.6759262</c:v>
                      </c:pt>
                      <c:pt idx="6411">
                        <c:v>4276854523.1481481</c:v>
                      </c:pt>
                      <c:pt idx="6412">
                        <c:v>4276854525.4629631</c:v>
                      </c:pt>
                      <c:pt idx="6413">
                        <c:v>4276854528.9351854</c:v>
                      </c:pt>
                      <c:pt idx="6414">
                        <c:v>4276854532.4074078</c:v>
                      </c:pt>
                      <c:pt idx="6415">
                        <c:v>4276854535.8796296</c:v>
                      </c:pt>
                      <c:pt idx="6416">
                        <c:v>4276854538.1944447</c:v>
                      </c:pt>
                      <c:pt idx="6417">
                        <c:v>4276854541.666667</c:v>
                      </c:pt>
                      <c:pt idx="6418">
                        <c:v>4276854545.1388893</c:v>
                      </c:pt>
                      <c:pt idx="6419">
                        <c:v>4276854548.6111112</c:v>
                      </c:pt>
                      <c:pt idx="6420">
                        <c:v>4276854552.0833335</c:v>
                      </c:pt>
                      <c:pt idx="6421">
                        <c:v>4276854554.3981485</c:v>
                      </c:pt>
                      <c:pt idx="6422">
                        <c:v>4276854557.8703709</c:v>
                      </c:pt>
                      <c:pt idx="6423">
                        <c:v>4276854561.3425927</c:v>
                      </c:pt>
                      <c:pt idx="6424">
                        <c:v>4276854564.8148146</c:v>
                      </c:pt>
                      <c:pt idx="6425">
                        <c:v>4276854567.1296301</c:v>
                      </c:pt>
                      <c:pt idx="6426">
                        <c:v>4276854570.6018519</c:v>
                      </c:pt>
                      <c:pt idx="6427">
                        <c:v>4276854574.0740738</c:v>
                      </c:pt>
                      <c:pt idx="6428">
                        <c:v>4276854577.5462961</c:v>
                      </c:pt>
                      <c:pt idx="6429">
                        <c:v>4276854579.8611116</c:v>
                      </c:pt>
                      <c:pt idx="6430">
                        <c:v>4276854583.333333</c:v>
                      </c:pt>
                      <c:pt idx="6431">
                        <c:v>4276854586.8055553</c:v>
                      </c:pt>
                      <c:pt idx="6432">
                        <c:v>4276854590.2777777</c:v>
                      </c:pt>
                      <c:pt idx="6433">
                        <c:v>4276854593.75</c:v>
                      </c:pt>
                      <c:pt idx="6434">
                        <c:v>4276854596.0648146</c:v>
                      </c:pt>
                      <c:pt idx="6435">
                        <c:v>4276854599.5370369</c:v>
                      </c:pt>
                      <c:pt idx="6436">
                        <c:v>4276854603.0092592</c:v>
                      </c:pt>
                      <c:pt idx="6437">
                        <c:v>4276854606.4814816</c:v>
                      </c:pt>
                      <c:pt idx="6438">
                        <c:v>4276854608.7962961</c:v>
                      </c:pt>
                      <c:pt idx="6439">
                        <c:v>4276854612.2685184</c:v>
                      </c:pt>
                      <c:pt idx="6440">
                        <c:v>4276854615.7407408</c:v>
                      </c:pt>
                      <c:pt idx="6441">
                        <c:v>4276854619.2129631</c:v>
                      </c:pt>
                      <c:pt idx="6442">
                        <c:v>4276854621.5277777</c:v>
                      </c:pt>
                      <c:pt idx="6443">
                        <c:v>4276854625</c:v>
                      </c:pt>
                      <c:pt idx="6444">
                        <c:v>4276854628.4722223</c:v>
                      </c:pt>
                      <c:pt idx="6445">
                        <c:v>4276854631.9444447</c:v>
                      </c:pt>
                      <c:pt idx="6446">
                        <c:v>4276854635.416667</c:v>
                      </c:pt>
                      <c:pt idx="6447">
                        <c:v>4276854637.7314816</c:v>
                      </c:pt>
                      <c:pt idx="6448">
                        <c:v>4276854641.2037039</c:v>
                      </c:pt>
                      <c:pt idx="6449">
                        <c:v>4276854644.6759262</c:v>
                      </c:pt>
                      <c:pt idx="6450">
                        <c:v>4276854648.1481485</c:v>
                      </c:pt>
                      <c:pt idx="6451">
                        <c:v>4276854650.4629631</c:v>
                      </c:pt>
                      <c:pt idx="6452">
                        <c:v>4276854653.9351854</c:v>
                      </c:pt>
                      <c:pt idx="6453">
                        <c:v>4276854657.4074078</c:v>
                      </c:pt>
                      <c:pt idx="6454">
                        <c:v>4276854660.8796301</c:v>
                      </c:pt>
                      <c:pt idx="6455">
                        <c:v>4276854664.3518515</c:v>
                      </c:pt>
                      <c:pt idx="6456">
                        <c:v>4276854666.666667</c:v>
                      </c:pt>
                      <c:pt idx="6457">
                        <c:v>4276854670.1388893</c:v>
                      </c:pt>
                      <c:pt idx="6458">
                        <c:v>4276854673.6111107</c:v>
                      </c:pt>
                      <c:pt idx="6459">
                        <c:v>4276854677.083333</c:v>
                      </c:pt>
                      <c:pt idx="6460">
                        <c:v>4276854679.3981485</c:v>
                      </c:pt>
                      <c:pt idx="6461">
                        <c:v>4276854682.8703699</c:v>
                      </c:pt>
                      <c:pt idx="6462">
                        <c:v>4276854686.3425922</c:v>
                      </c:pt>
                      <c:pt idx="6463">
                        <c:v>4276854689.8148146</c:v>
                      </c:pt>
                      <c:pt idx="6464">
                        <c:v>4276854692.1296301</c:v>
                      </c:pt>
                      <c:pt idx="6465">
                        <c:v>4276854695.6018515</c:v>
                      </c:pt>
                      <c:pt idx="6466">
                        <c:v>4276854699.0740738</c:v>
                      </c:pt>
                      <c:pt idx="6467">
                        <c:v>4276854702.5462961</c:v>
                      </c:pt>
                      <c:pt idx="6468">
                        <c:v>4276854706.0185184</c:v>
                      </c:pt>
                      <c:pt idx="6469">
                        <c:v>4276854708.333333</c:v>
                      </c:pt>
                      <c:pt idx="6470">
                        <c:v>4276854711.8055553</c:v>
                      </c:pt>
                      <c:pt idx="6471">
                        <c:v>4276854715.2777777</c:v>
                      </c:pt>
                      <c:pt idx="6472">
                        <c:v>4276854718.75</c:v>
                      </c:pt>
                      <c:pt idx="6473">
                        <c:v>4276854721.0648146</c:v>
                      </c:pt>
                      <c:pt idx="6474">
                        <c:v>4276854724.5370369</c:v>
                      </c:pt>
                      <c:pt idx="6475">
                        <c:v>4276854728.0092592</c:v>
                      </c:pt>
                      <c:pt idx="6476">
                        <c:v>4276854731.4814816</c:v>
                      </c:pt>
                      <c:pt idx="6477">
                        <c:v>4276854733.7962961</c:v>
                      </c:pt>
                      <c:pt idx="6478">
                        <c:v>4276854737.2685184</c:v>
                      </c:pt>
                      <c:pt idx="6479">
                        <c:v>4276854740.7407408</c:v>
                      </c:pt>
                      <c:pt idx="6480">
                        <c:v>4276854744.2129631</c:v>
                      </c:pt>
                      <c:pt idx="6481">
                        <c:v>4276854747.6851854</c:v>
                      </c:pt>
                      <c:pt idx="6482">
                        <c:v>4276854750</c:v>
                      </c:pt>
                      <c:pt idx="6483">
                        <c:v>4276854753.4722223</c:v>
                      </c:pt>
                      <c:pt idx="6484">
                        <c:v>4276854756.9444447</c:v>
                      </c:pt>
                      <c:pt idx="6485">
                        <c:v>4276854760.416667</c:v>
                      </c:pt>
                      <c:pt idx="6486">
                        <c:v>4276854762.7314816</c:v>
                      </c:pt>
                      <c:pt idx="6487">
                        <c:v>4276854766.2037039</c:v>
                      </c:pt>
                      <c:pt idx="6488">
                        <c:v>4276854769.6759262</c:v>
                      </c:pt>
                      <c:pt idx="6489">
                        <c:v>4276854773.1481476</c:v>
                      </c:pt>
                      <c:pt idx="6490">
                        <c:v>4276854776.6203699</c:v>
                      </c:pt>
                      <c:pt idx="6491">
                        <c:v>4276854778.9351854</c:v>
                      </c:pt>
                      <c:pt idx="6492">
                        <c:v>4276854782.4074078</c:v>
                      </c:pt>
                      <c:pt idx="6493">
                        <c:v>4276854785.8796291</c:v>
                      </c:pt>
                      <c:pt idx="6494">
                        <c:v>4276854789.3518515</c:v>
                      </c:pt>
                      <c:pt idx="6495">
                        <c:v>4276854791.666667</c:v>
                      </c:pt>
                      <c:pt idx="6496">
                        <c:v>4276854795.1388884</c:v>
                      </c:pt>
                      <c:pt idx="6497">
                        <c:v>4276854798.6111107</c:v>
                      </c:pt>
                      <c:pt idx="6498">
                        <c:v>4276854802.083333</c:v>
                      </c:pt>
                      <c:pt idx="6499">
                        <c:v>4276854804.3981481</c:v>
                      </c:pt>
                      <c:pt idx="6500">
                        <c:v>4276854807.8703699</c:v>
                      </c:pt>
                      <c:pt idx="6501">
                        <c:v>4276854811.3425922</c:v>
                      </c:pt>
                      <c:pt idx="6502">
                        <c:v>4276854814.8148146</c:v>
                      </c:pt>
                      <c:pt idx="6503">
                        <c:v>4276854818.2870369</c:v>
                      </c:pt>
                      <c:pt idx="6504">
                        <c:v>4276854820.6018515</c:v>
                      </c:pt>
                      <c:pt idx="6505">
                        <c:v>4276854824.0740738</c:v>
                      </c:pt>
                      <c:pt idx="6506">
                        <c:v>4276854827.5462961</c:v>
                      </c:pt>
                      <c:pt idx="6507">
                        <c:v>4276854831.0185184</c:v>
                      </c:pt>
                      <c:pt idx="6508">
                        <c:v>4276854833.333333</c:v>
                      </c:pt>
                      <c:pt idx="6509">
                        <c:v>4276854836.8055553</c:v>
                      </c:pt>
                      <c:pt idx="6510">
                        <c:v>4276854840.2777777</c:v>
                      </c:pt>
                      <c:pt idx="6511">
                        <c:v>4276854843.75</c:v>
                      </c:pt>
                      <c:pt idx="6512">
                        <c:v>4276854846.0648146</c:v>
                      </c:pt>
                      <c:pt idx="6513">
                        <c:v>4276854849.5370369</c:v>
                      </c:pt>
                      <c:pt idx="6514">
                        <c:v>4276854861.1111112</c:v>
                      </c:pt>
                      <c:pt idx="6515">
                        <c:v>4276854872.6851854</c:v>
                      </c:pt>
                      <c:pt idx="6516">
                        <c:v>4276854885.4166665</c:v>
                      </c:pt>
                      <c:pt idx="6517">
                        <c:v>4276854896.9907408</c:v>
                      </c:pt>
                      <c:pt idx="6518">
                        <c:v>4276854908.564815</c:v>
                      </c:pt>
                      <c:pt idx="6519">
                        <c:v>4276854920.1388888</c:v>
                      </c:pt>
                      <c:pt idx="6520">
                        <c:v>4276854931.7129631</c:v>
                      </c:pt>
                      <c:pt idx="6521">
                        <c:v>4276854943.2870374</c:v>
                      </c:pt>
                      <c:pt idx="6522">
                        <c:v>4276854954.8611112</c:v>
                      </c:pt>
                      <c:pt idx="6523">
                        <c:v>4276854966.435185</c:v>
                      </c:pt>
                      <c:pt idx="6524">
                        <c:v>4276854978.0092597</c:v>
                      </c:pt>
                      <c:pt idx="6525">
                        <c:v>4276854989.5833335</c:v>
                      </c:pt>
                      <c:pt idx="6526">
                        <c:v>4276855001.1574073</c:v>
                      </c:pt>
                      <c:pt idx="6527">
                        <c:v>4276855013.8888888</c:v>
                      </c:pt>
                      <c:pt idx="6528">
                        <c:v>4276855025.4629626</c:v>
                      </c:pt>
                      <c:pt idx="6529">
                        <c:v>4276855037.0370374</c:v>
                      </c:pt>
                      <c:pt idx="6530">
                        <c:v>4276855048.6111112</c:v>
                      </c:pt>
                      <c:pt idx="6531">
                        <c:v>4276855060.185185</c:v>
                      </c:pt>
                      <c:pt idx="6532">
                        <c:v>4276855071.7592597</c:v>
                      </c:pt>
                      <c:pt idx="6533">
                        <c:v>4276855083.3333335</c:v>
                      </c:pt>
                      <c:pt idx="6534">
                        <c:v>4276855094.9074073</c:v>
                      </c:pt>
                      <c:pt idx="6535">
                        <c:v>4276855106.4814811</c:v>
                      </c:pt>
                      <c:pt idx="6536">
                        <c:v>4276855118.0555558</c:v>
                      </c:pt>
                      <c:pt idx="6537">
                        <c:v>4276855129.6296296</c:v>
                      </c:pt>
                      <c:pt idx="6538">
                        <c:v>4276855141.2037034</c:v>
                      </c:pt>
                      <c:pt idx="6539">
                        <c:v>4276855152.7777781</c:v>
                      </c:pt>
                      <c:pt idx="6540">
                        <c:v>4276855165.5092587</c:v>
                      </c:pt>
                      <c:pt idx="6541">
                        <c:v>4276855175.9259257</c:v>
                      </c:pt>
                      <c:pt idx="6542">
                        <c:v>4276855188.6574073</c:v>
                      </c:pt>
                      <c:pt idx="6543">
                        <c:v>4276855200.2314811</c:v>
                      </c:pt>
                      <c:pt idx="6544">
                        <c:v>4276855234.9537034</c:v>
                      </c:pt>
                      <c:pt idx="6545">
                        <c:v>4276855269.6759257</c:v>
                      </c:pt>
                      <c:pt idx="6546">
                        <c:v>4276855304.3981481</c:v>
                      </c:pt>
                      <c:pt idx="6547">
                        <c:v>4276855339.1203709</c:v>
                      </c:pt>
                      <c:pt idx="6548">
                        <c:v>4276855373.8425922</c:v>
                      </c:pt>
                      <c:pt idx="6549">
                        <c:v>4276855408.5648146</c:v>
                      </c:pt>
                      <c:pt idx="6550">
                        <c:v>4276855443.2870369</c:v>
                      </c:pt>
                      <c:pt idx="6551">
                        <c:v>4276855478.0092592</c:v>
                      </c:pt>
                      <c:pt idx="6552">
                        <c:v>4276855512.7314816</c:v>
                      </c:pt>
                      <c:pt idx="6553">
                        <c:v>4276855547.4537039</c:v>
                      </c:pt>
                      <c:pt idx="6554">
                        <c:v>4276855582.1759262</c:v>
                      </c:pt>
                      <c:pt idx="6555">
                        <c:v>4276855616.8981481</c:v>
                      </c:pt>
                      <c:pt idx="6556">
                        <c:v>4276855651.6203704</c:v>
                      </c:pt>
                      <c:pt idx="6557">
                        <c:v>4276855686.3425927</c:v>
                      </c:pt>
                      <c:pt idx="6558">
                        <c:v>4276855721.064815</c:v>
                      </c:pt>
                      <c:pt idx="6559">
                        <c:v>4276855755.7870374</c:v>
                      </c:pt>
                      <c:pt idx="6560">
                        <c:v>4276855790.5092597</c:v>
                      </c:pt>
                      <c:pt idx="6561">
                        <c:v>4276855825.2314811</c:v>
                      </c:pt>
                      <c:pt idx="6562">
                        <c:v>4276855859.9537034</c:v>
                      </c:pt>
                      <c:pt idx="6563">
                        <c:v>4276855869.2129626</c:v>
                      </c:pt>
                      <c:pt idx="6564">
                        <c:v>4276855872.685185</c:v>
                      </c:pt>
                      <c:pt idx="6565">
                        <c:v>4276855876.1574073</c:v>
                      </c:pt>
                      <c:pt idx="6566">
                        <c:v>4276855878.4722219</c:v>
                      </c:pt>
                      <c:pt idx="6567">
                        <c:v>4276855881.9444442</c:v>
                      </c:pt>
                      <c:pt idx="6568">
                        <c:v>4276855885.4166665</c:v>
                      </c:pt>
                      <c:pt idx="6569">
                        <c:v>4276855888.8888888</c:v>
                      </c:pt>
                      <c:pt idx="6570">
                        <c:v>4276855891.2037034</c:v>
                      </c:pt>
                      <c:pt idx="6571">
                        <c:v>4276855894.6759257</c:v>
                      </c:pt>
                      <c:pt idx="6572">
                        <c:v>4276855898.1481481</c:v>
                      </c:pt>
                      <c:pt idx="6573">
                        <c:v>4276855901.6203704</c:v>
                      </c:pt>
                      <c:pt idx="6574">
                        <c:v>4276855903.935185</c:v>
                      </c:pt>
                      <c:pt idx="6575">
                        <c:v>4276855907.4074073</c:v>
                      </c:pt>
                      <c:pt idx="6576">
                        <c:v>4276855910.8796296</c:v>
                      </c:pt>
                      <c:pt idx="6577">
                        <c:v>4276855914.3518519</c:v>
                      </c:pt>
                      <c:pt idx="6578">
                        <c:v>4276855917.8240743</c:v>
                      </c:pt>
                      <c:pt idx="6579">
                        <c:v>4276855920.1388888</c:v>
                      </c:pt>
                      <c:pt idx="6580">
                        <c:v>4276855923.6111112</c:v>
                      </c:pt>
                      <c:pt idx="6581">
                        <c:v>4276855927.0833335</c:v>
                      </c:pt>
                      <c:pt idx="6582">
                        <c:v>4276855930.5555558</c:v>
                      </c:pt>
                      <c:pt idx="6583">
                        <c:v>4276855932.8703704</c:v>
                      </c:pt>
                      <c:pt idx="6584">
                        <c:v>4276855936.3425927</c:v>
                      </c:pt>
                      <c:pt idx="6585">
                        <c:v>4276855939.814815</c:v>
                      </c:pt>
                      <c:pt idx="6586">
                        <c:v>4276855943.2870374</c:v>
                      </c:pt>
                      <c:pt idx="6587">
                        <c:v>4276855946.7592587</c:v>
                      </c:pt>
                      <c:pt idx="6588">
                        <c:v>4276855949.0740743</c:v>
                      </c:pt>
                      <c:pt idx="6589">
                        <c:v>4276855952.5462966</c:v>
                      </c:pt>
                      <c:pt idx="6590">
                        <c:v>4276855956.018518</c:v>
                      </c:pt>
                      <c:pt idx="6591">
                        <c:v>4276855959.4907403</c:v>
                      </c:pt>
                      <c:pt idx="6592">
                        <c:v>4276855961.8055558</c:v>
                      </c:pt>
                      <c:pt idx="6593">
                        <c:v>4276855965.2777772</c:v>
                      </c:pt>
                      <c:pt idx="6594">
                        <c:v>4276855968.7499995</c:v>
                      </c:pt>
                      <c:pt idx="6595">
                        <c:v>4276855972.2222219</c:v>
                      </c:pt>
                      <c:pt idx="6596">
                        <c:v>4276855975.6944442</c:v>
                      </c:pt>
                      <c:pt idx="6597">
                        <c:v>4276855978.0092587</c:v>
                      </c:pt>
                      <c:pt idx="6598">
                        <c:v>4276855981.4814811</c:v>
                      </c:pt>
                      <c:pt idx="6599">
                        <c:v>4276855984.9537034</c:v>
                      </c:pt>
                      <c:pt idx="6600">
                        <c:v>4276855988.4259257</c:v>
                      </c:pt>
                      <c:pt idx="6601">
                        <c:v>4276855990.7407403</c:v>
                      </c:pt>
                      <c:pt idx="6602">
                        <c:v>4276855994.2129626</c:v>
                      </c:pt>
                      <c:pt idx="6603">
                        <c:v>4276855997.685185</c:v>
                      </c:pt>
                      <c:pt idx="6604">
                        <c:v>4276856001.1574073</c:v>
                      </c:pt>
                      <c:pt idx="6605">
                        <c:v>4276856003.4722219</c:v>
                      </c:pt>
                      <c:pt idx="6606">
                        <c:v>4276856006.9444442</c:v>
                      </c:pt>
                      <c:pt idx="6607">
                        <c:v>4276856010.4166665</c:v>
                      </c:pt>
                      <c:pt idx="6608">
                        <c:v>4276856013.8888888</c:v>
                      </c:pt>
                      <c:pt idx="6609">
                        <c:v>4276856017.3611112</c:v>
                      </c:pt>
                      <c:pt idx="6610">
                        <c:v>4276856019.6759257</c:v>
                      </c:pt>
                      <c:pt idx="6611">
                        <c:v>4276856023.1481481</c:v>
                      </c:pt>
                      <c:pt idx="6612">
                        <c:v>4276856026.6203704</c:v>
                      </c:pt>
                      <c:pt idx="6613">
                        <c:v>4276856030.0925927</c:v>
                      </c:pt>
                      <c:pt idx="6614">
                        <c:v>4276856032.4074073</c:v>
                      </c:pt>
                      <c:pt idx="6615">
                        <c:v>4276856035.8796296</c:v>
                      </c:pt>
                      <c:pt idx="6616">
                        <c:v>4276856039.3518519</c:v>
                      </c:pt>
                      <c:pt idx="6617">
                        <c:v>4276856042.8240743</c:v>
                      </c:pt>
                      <c:pt idx="6618">
                        <c:v>4276856045.1388888</c:v>
                      </c:pt>
                      <c:pt idx="6619">
                        <c:v>4276856048.6111112</c:v>
                      </c:pt>
                      <c:pt idx="6620">
                        <c:v>4276856052.0833335</c:v>
                      </c:pt>
                      <c:pt idx="6621">
                        <c:v>4276856055.5555553</c:v>
                      </c:pt>
                      <c:pt idx="6622">
                        <c:v>4276856059.0277777</c:v>
                      </c:pt>
                      <c:pt idx="6623">
                        <c:v>4276856061.3425927</c:v>
                      </c:pt>
                      <c:pt idx="6624">
                        <c:v>4276856064.8148146</c:v>
                      </c:pt>
                      <c:pt idx="6625">
                        <c:v>4276856068.2870369</c:v>
                      </c:pt>
                      <c:pt idx="6626">
                        <c:v>4276856071.7592592</c:v>
                      </c:pt>
                      <c:pt idx="6627">
                        <c:v>4276856074.0740743</c:v>
                      </c:pt>
                      <c:pt idx="6628">
                        <c:v>4276856077.5462961</c:v>
                      </c:pt>
                      <c:pt idx="6629">
                        <c:v>4276856081.0185184</c:v>
                      </c:pt>
                      <c:pt idx="6630">
                        <c:v>4276856084.4907408</c:v>
                      </c:pt>
                      <c:pt idx="6631">
                        <c:v>4276856086.8055553</c:v>
                      </c:pt>
                      <c:pt idx="6632">
                        <c:v>4276856090.2777777</c:v>
                      </c:pt>
                      <c:pt idx="6633">
                        <c:v>4276856093.75</c:v>
                      </c:pt>
                      <c:pt idx="6634">
                        <c:v>4276856097.2222223</c:v>
                      </c:pt>
                      <c:pt idx="6635">
                        <c:v>4276856100.6944447</c:v>
                      </c:pt>
                      <c:pt idx="6636">
                        <c:v>4276856103.0092592</c:v>
                      </c:pt>
                      <c:pt idx="6637">
                        <c:v>4276856106.4814816</c:v>
                      </c:pt>
                      <c:pt idx="6638">
                        <c:v>4276856109.9537039</c:v>
                      </c:pt>
                      <c:pt idx="6639">
                        <c:v>4276856113.4259262</c:v>
                      </c:pt>
                      <c:pt idx="6640">
                        <c:v>4276856115.7407408</c:v>
                      </c:pt>
                      <c:pt idx="6641">
                        <c:v>4276856119.2129631</c:v>
                      </c:pt>
                      <c:pt idx="6642">
                        <c:v>4276856122.6851854</c:v>
                      </c:pt>
                      <c:pt idx="6643">
                        <c:v>4276856126.1574078</c:v>
                      </c:pt>
                      <c:pt idx="6644">
                        <c:v>4276856128.4722223</c:v>
                      </c:pt>
                      <c:pt idx="6645">
                        <c:v>4276856131.9444447</c:v>
                      </c:pt>
                      <c:pt idx="6646">
                        <c:v>4276856135.416667</c:v>
                      </c:pt>
                      <c:pt idx="6647">
                        <c:v>4276856138.8888893</c:v>
                      </c:pt>
                      <c:pt idx="6648">
                        <c:v>4276856142.3611116</c:v>
                      </c:pt>
                      <c:pt idx="6649">
                        <c:v>4276856144.6759262</c:v>
                      </c:pt>
                      <c:pt idx="6650">
                        <c:v>4276856148.1481485</c:v>
                      </c:pt>
                      <c:pt idx="6651">
                        <c:v>4276856151.6203709</c:v>
                      </c:pt>
                      <c:pt idx="6652">
                        <c:v>4276856155.0925922</c:v>
                      </c:pt>
                      <c:pt idx="6653">
                        <c:v>4276856157.4074078</c:v>
                      </c:pt>
                      <c:pt idx="6654">
                        <c:v>4276856160.8796301</c:v>
                      </c:pt>
                      <c:pt idx="6655">
                        <c:v>4276856164.3518524</c:v>
                      </c:pt>
                      <c:pt idx="6656">
                        <c:v>4276856167.8240738</c:v>
                      </c:pt>
                      <c:pt idx="6657">
                        <c:v>4276856171.2962961</c:v>
                      </c:pt>
                      <c:pt idx="6658">
                        <c:v>4276856173.6111116</c:v>
                      </c:pt>
                      <c:pt idx="6659">
                        <c:v>4276856177.083333</c:v>
                      </c:pt>
                      <c:pt idx="6660">
                        <c:v>4276856180.5555553</c:v>
                      </c:pt>
                      <c:pt idx="6661">
                        <c:v>4276856184.0277777</c:v>
                      </c:pt>
                      <c:pt idx="6662">
                        <c:v>4276856186.3425922</c:v>
                      </c:pt>
                      <c:pt idx="6663">
                        <c:v>4276856189.8148146</c:v>
                      </c:pt>
                      <c:pt idx="6664">
                        <c:v>4276856193.2870369</c:v>
                      </c:pt>
                      <c:pt idx="6665">
                        <c:v>4276856196.7592592</c:v>
                      </c:pt>
                      <c:pt idx="6666">
                        <c:v>4276856199.0740738</c:v>
                      </c:pt>
                      <c:pt idx="6667">
                        <c:v>4276856202.5462961</c:v>
                      </c:pt>
                      <c:pt idx="6668">
                        <c:v>4276856206.0185184</c:v>
                      </c:pt>
                      <c:pt idx="6669">
                        <c:v>4276856209.4907408</c:v>
                      </c:pt>
                      <c:pt idx="6670">
                        <c:v>4276856212.9629631</c:v>
                      </c:pt>
                      <c:pt idx="6671">
                        <c:v>4276856215.2777777</c:v>
                      </c:pt>
                      <c:pt idx="6672">
                        <c:v>4276856218.75</c:v>
                      </c:pt>
                      <c:pt idx="6673">
                        <c:v>4276856222.2222223</c:v>
                      </c:pt>
                      <c:pt idx="6674">
                        <c:v>4276856225.6944447</c:v>
                      </c:pt>
                      <c:pt idx="6675">
                        <c:v>4276856228.0092592</c:v>
                      </c:pt>
                      <c:pt idx="6676">
                        <c:v>4276856231.4814816</c:v>
                      </c:pt>
                      <c:pt idx="6677">
                        <c:v>4276856234.9537039</c:v>
                      </c:pt>
                      <c:pt idx="6678">
                        <c:v>4276856238.4259262</c:v>
                      </c:pt>
                      <c:pt idx="6679">
                        <c:v>4276856240.7407408</c:v>
                      </c:pt>
                      <c:pt idx="6680">
                        <c:v>4276856244.2129631</c:v>
                      </c:pt>
                      <c:pt idx="6681">
                        <c:v>4276856247.6851854</c:v>
                      </c:pt>
                      <c:pt idx="6682">
                        <c:v>4276856251.1574078</c:v>
                      </c:pt>
                      <c:pt idx="6683">
                        <c:v>4276856254.6296301</c:v>
                      </c:pt>
                      <c:pt idx="6684">
                        <c:v>4276856256.9444447</c:v>
                      </c:pt>
                      <c:pt idx="6685">
                        <c:v>4276856260.416667</c:v>
                      </c:pt>
                      <c:pt idx="6686">
                        <c:v>4276856263.8888893</c:v>
                      </c:pt>
                      <c:pt idx="6687">
                        <c:v>4276856267.3611107</c:v>
                      </c:pt>
                      <c:pt idx="6688">
                        <c:v>4276856269.6759262</c:v>
                      </c:pt>
                      <c:pt idx="6689">
                        <c:v>4276856273.1481485</c:v>
                      </c:pt>
                      <c:pt idx="6690">
                        <c:v>4276856276.6203699</c:v>
                      </c:pt>
                      <c:pt idx="6691">
                        <c:v>4276856280.0925922</c:v>
                      </c:pt>
                      <c:pt idx="6692">
                        <c:v>4276856283.5648146</c:v>
                      </c:pt>
                      <c:pt idx="6693">
                        <c:v>4276856285.8796291</c:v>
                      </c:pt>
                      <c:pt idx="6694">
                        <c:v>4276856289.3518515</c:v>
                      </c:pt>
                      <c:pt idx="6695">
                        <c:v>4276856292.8240738</c:v>
                      </c:pt>
                      <c:pt idx="6696">
                        <c:v>4276856296.2962961</c:v>
                      </c:pt>
                      <c:pt idx="6697">
                        <c:v>4276856298.6111107</c:v>
                      </c:pt>
                      <c:pt idx="6698">
                        <c:v>4276856302.083333</c:v>
                      </c:pt>
                      <c:pt idx="6699">
                        <c:v>4276856305.5555553</c:v>
                      </c:pt>
                      <c:pt idx="6700">
                        <c:v>4276856309.0277777</c:v>
                      </c:pt>
                      <c:pt idx="6701">
                        <c:v>4276856311.3425922</c:v>
                      </c:pt>
                      <c:pt idx="6702">
                        <c:v>4276856314.8148146</c:v>
                      </c:pt>
                      <c:pt idx="6703">
                        <c:v>4276856318.2870369</c:v>
                      </c:pt>
                      <c:pt idx="6704">
                        <c:v>4276856321.7592592</c:v>
                      </c:pt>
                      <c:pt idx="6705">
                        <c:v>4276856325.2314816</c:v>
                      </c:pt>
                      <c:pt idx="6706">
                        <c:v>4276856327.5462961</c:v>
                      </c:pt>
                      <c:pt idx="6707">
                        <c:v>4276856331.0185184</c:v>
                      </c:pt>
                      <c:pt idx="6708">
                        <c:v>4276856334.4907408</c:v>
                      </c:pt>
                      <c:pt idx="6709">
                        <c:v>4276856337.9629631</c:v>
                      </c:pt>
                      <c:pt idx="6710">
                        <c:v>4276856340.2777777</c:v>
                      </c:pt>
                      <c:pt idx="6711">
                        <c:v>4276856343.75</c:v>
                      </c:pt>
                      <c:pt idx="6712">
                        <c:v>4276856347.2222223</c:v>
                      </c:pt>
                      <c:pt idx="6713">
                        <c:v>4276856350.6944447</c:v>
                      </c:pt>
                      <c:pt idx="6714">
                        <c:v>4276856354.166667</c:v>
                      </c:pt>
                      <c:pt idx="6715">
                        <c:v>4276856356.4814816</c:v>
                      </c:pt>
                      <c:pt idx="6716">
                        <c:v>4276856359.9537039</c:v>
                      </c:pt>
                      <c:pt idx="6717">
                        <c:v>4276856363.4259262</c:v>
                      </c:pt>
                      <c:pt idx="6718">
                        <c:v>4276856366.8981481</c:v>
                      </c:pt>
                      <c:pt idx="6719">
                        <c:v>4276856369.2129631</c:v>
                      </c:pt>
                      <c:pt idx="6720">
                        <c:v>4276856372.6851854</c:v>
                      </c:pt>
                      <c:pt idx="6721">
                        <c:v>4276856376.1574073</c:v>
                      </c:pt>
                      <c:pt idx="6722">
                        <c:v>4276856379.6296291</c:v>
                      </c:pt>
                      <c:pt idx="6723">
                        <c:v>4276856381.9444447</c:v>
                      </c:pt>
                      <c:pt idx="6724">
                        <c:v>4276856385.4166665</c:v>
                      </c:pt>
                      <c:pt idx="6725">
                        <c:v>4276856388.8888888</c:v>
                      </c:pt>
                      <c:pt idx="6726">
                        <c:v>4276856392.3611107</c:v>
                      </c:pt>
                      <c:pt idx="6727">
                        <c:v>4276856395.833333</c:v>
                      </c:pt>
                      <c:pt idx="6728">
                        <c:v>4276856398.1481481</c:v>
                      </c:pt>
                      <c:pt idx="6729">
                        <c:v>4276856401.6203704</c:v>
                      </c:pt>
                      <c:pt idx="6730">
                        <c:v>4276856405.0925922</c:v>
                      </c:pt>
                      <c:pt idx="6731">
                        <c:v>4276856408.5648146</c:v>
                      </c:pt>
                      <c:pt idx="6732">
                        <c:v>4276856410.8796296</c:v>
                      </c:pt>
                      <c:pt idx="6733">
                        <c:v>4276856414.3518519</c:v>
                      </c:pt>
                      <c:pt idx="6734">
                        <c:v>4276856417.8240738</c:v>
                      </c:pt>
                      <c:pt idx="6735">
                        <c:v>4276856421.2962961</c:v>
                      </c:pt>
                      <c:pt idx="6736">
                        <c:v>4276856424.7685184</c:v>
                      </c:pt>
                      <c:pt idx="6737">
                        <c:v>4276856427.0833335</c:v>
                      </c:pt>
                      <c:pt idx="6738">
                        <c:v>4276856430.5555553</c:v>
                      </c:pt>
                      <c:pt idx="6739">
                        <c:v>4276856434.0277777</c:v>
                      </c:pt>
                      <c:pt idx="6740">
                        <c:v>4276856437.5</c:v>
                      </c:pt>
                      <c:pt idx="6741">
                        <c:v>4276856439.8148146</c:v>
                      </c:pt>
                      <c:pt idx="6742">
                        <c:v>4276856443.2870369</c:v>
                      </c:pt>
                      <c:pt idx="6743">
                        <c:v>4276856446.7592592</c:v>
                      </c:pt>
                      <c:pt idx="6744">
                        <c:v>4276856450.2314816</c:v>
                      </c:pt>
                      <c:pt idx="6745">
                        <c:v>4276856452.5462961</c:v>
                      </c:pt>
                      <c:pt idx="6746">
                        <c:v>4276856456.0185184</c:v>
                      </c:pt>
                      <c:pt idx="6747">
                        <c:v>4276856459.4907408</c:v>
                      </c:pt>
                      <c:pt idx="6748">
                        <c:v>4276856462.9629631</c:v>
                      </c:pt>
                      <c:pt idx="6749">
                        <c:v>4276856466.435185</c:v>
                      </c:pt>
                      <c:pt idx="6750">
                        <c:v>4276856468.75</c:v>
                      </c:pt>
                      <c:pt idx="6751">
                        <c:v>4276856472.2222223</c:v>
                      </c:pt>
                      <c:pt idx="6752">
                        <c:v>4276856475.6944442</c:v>
                      </c:pt>
                      <c:pt idx="6753">
                        <c:v>4276856479.1666665</c:v>
                      </c:pt>
                      <c:pt idx="6754">
                        <c:v>4276856481.4814816</c:v>
                      </c:pt>
                      <c:pt idx="6755">
                        <c:v>4276856484.9537039</c:v>
                      </c:pt>
                      <c:pt idx="6756">
                        <c:v>4276856488.4259257</c:v>
                      </c:pt>
                      <c:pt idx="6757">
                        <c:v>4276856491.8981481</c:v>
                      </c:pt>
                      <c:pt idx="6758">
                        <c:v>4276856494.2129631</c:v>
                      </c:pt>
                      <c:pt idx="6759">
                        <c:v>4276856497.685185</c:v>
                      </c:pt>
                      <c:pt idx="6760">
                        <c:v>4276856501.1574073</c:v>
                      </c:pt>
                      <c:pt idx="6761">
                        <c:v>4276856504.6296296</c:v>
                      </c:pt>
                      <c:pt idx="6762">
                        <c:v>4276856508.1018519</c:v>
                      </c:pt>
                      <c:pt idx="6763">
                        <c:v>4276856510.4166665</c:v>
                      </c:pt>
                      <c:pt idx="6764">
                        <c:v>4276856513.8888888</c:v>
                      </c:pt>
                      <c:pt idx="6765">
                        <c:v>4276856517.3611112</c:v>
                      </c:pt>
                      <c:pt idx="6766">
                        <c:v>4276856520.8333335</c:v>
                      </c:pt>
                      <c:pt idx="6767">
                        <c:v>4276856523.1481481</c:v>
                      </c:pt>
                      <c:pt idx="6768">
                        <c:v>4276856526.6203704</c:v>
                      </c:pt>
                      <c:pt idx="6769">
                        <c:v>4276856530.0925927</c:v>
                      </c:pt>
                      <c:pt idx="6770">
                        <c:v>4276856533.564815</c:v>
                      </c:pt>
                      <c:pt idx="6771">
                        <c:v>4276856537.0370374</c:v>
                      </c:pt>
                      <c:pt idx="6772">
                        <c:v>4276856539.3518519</c:v>
                      </c:pt>
                      <c:pt idx="6773">
                        <c:v>4276856542.8240743</c:v>
                      </c:pt>
                      <c:pt idx="6774">
                        <c:v>4276856546.2962966</c:v>
                      </c:pt>
                      <c:pt idx="6775">
                        <c:v>4276856549.7685189</c:v>
                      </c:pt>
                      <c:pt idx="6776">
                        <c:v>4276856552.0833335</c:v>
                      </c:pt>
                      <c:pt idx="6777">
                        <c:v>4276856555.5555558</c:v>
                      </c:pt>
                      <c:pt idx="6778">
                        <c:v>4276856559.0277781</c:v>
                      </c:pt>
                      <c:pt idx="6779">
                        <c:v>4276856562.5000005</c:v>
                      </c:pt>
                      <c:pt idx="6780">
                        <c:v>4276856564.814815</c:v>
                      </c:pt>
                      <c:pt idx="6781">
                        <c:v>4276856568.2870374</c:v>
                      </c:pt>
                      <c:pt idx="6782">
                        <c:v>4276856571.7592597</c:v>
                      </c:pt>
                      <c:pt idx="6783">
                        <c:v>4276856575.231482</c:v>
                      </c:pt>
                      <c:pt idx="6784">
                        <c:v>4276856578.7037034</c:v>
                      </c:pt>
                      <c:pt idx="6785">
                        <c:v>4276856581.0185189</c:v>
                      </c:pt>
                      <c:pt idx="6786">
                        <c:v>4276856584.4907413</c:v>
                      </c:pt>
                      <c:pt idx="6787">
                        <c:v>4276856587.9629626</c:v>
                      </c:pt>
                      <c:pt idx="6788">
                        <c:v>4276856591.435185</c:v>
                      </c:pt>
                      <c:pt idx="6789">
                        <c:v>4276856593.7500005</c:v>
                      </c:pt>
                      <c:pt idx="6790">
                        <c:v>4276856597.2222219</c:v>
                      </c:pt>
                      <c:pt idx="6791">
                        <c:v>4276856600.6944442</c:v>
                      </c:pt>
                      <c:pt idx="6792">
                        <c:v>4276856604.1666665</c:v>
                      </c:pt>
                      <c:pt idx="6793">
                        <c:v>4276856607.6388888</c:v>
                      </c:pt>
                      <c:pt idx="6794">
                        <c:v>4276856609.9537034</c:v>
                      </c:pt>
                      <c:pt idx="6795">
                        <c:v>4276856613.4259257</c:v>
                      </c:pt>
                      <c:pt idx="6796">
                        <c:v>4276856616.8981481</c:v>
                      </c:pt>
                      <c:pt idx="6797">
                        <c:v>4276856620.3703704</c:v>
                      </c:pt>
                      <c:pt idx="6798">
                        <c:v>4276856622.685185</c:v>
                      </c:pt>
                      <c:pt idx="6799">
                        <c:v>4276856626.1574073</c:v>
                      </c:pt>
                      <c:pt idx="6800">
                        <c:v>4276856629.6296296</c:v>
                      </c:pt>
                      <c:pt idx="6801">
                        <c:v>4276856633.1018519</c:v>
                      </c:pt>
                      <c:pt idx="6802">
                        <c:v>4276856635.4166665</c:v>
                      </c:pt>
                      <c:pt idx="6803">
                        <c:v>4276856638.8888888</c:v>
                      </c:pt>
                      <c:pt idx="6804">
                        <c:v>4276856642.3611112</c:v>
                      </c:pt>
                      <c:pt idx="6805">
                        <c:v>4276856645.8333335</c:v>
                      </c:pt>
                      <c:pt idx="6806">
                        <c:v>4276856649.3055558</c:v>
                      </c:pt>
                      <c:pt idx="6807">
                        <c:v>4276856651.6203704</c:v>
                      </c:pt>
                      <c:pt idx="6808">
                        <c:v>4276856655.0925927</c:v>
                      </c:pt>
                      <c:pt idx="6809">
                        <c:v>4276856658.564815</c:v>
                      </c:pt>
                      <c:pt idx="6810">
                        <c:v>4276856662.0370374</c:v>
                      </c:pt>
                      <c:pt idx="6811">
                        <c:v>4276856664.3518519</c:v>
                      </c:pt>
                      <c:pt idx="6812">
                        <c:v>4276856667.8240743</c:v>
                      </c:pt>
                      <c:pt idx="6813">
                        <c:v>4276856671.2962966</c:v>
                      </c:pt>
                      <c:pt idx="6814">
                        <c:v>4276856674.7685189</c:v>
                      </c:pt>
                      <c:pt idx="6815">
                        <c:v>4276856677.0833335</c:v>
                      </c:pt>
                      <c:pt idx="6816">
                        <c:v>4276856680.5555558</c:v>
                      </c:pt>
                      <c:pt idx="6817">
                        <c:v>4276856684.0277781</c:v>
                      </c:pt>
                      <c:pt idx="6818">
                        <c:v>4276856687.4999995</c:v>
                      </c:pt>
                      <c:pt idx="6819">
                        <c:v>4276856690.9722219</c:v>
                      </c:pt>
                      <c:pt idx="6820">
                        <c:v>4276856693.2870374</c:v>
                      </c:pt>
                      <c:pt idx="6821">
                        <c:v>4276856696.7592587</c:v>
                      </c:pt>
                      <c:pt idx="6822">
                        <c:v>4276856700.2314811</c:v>
                      </c:pt>
                      <c:pt idx="6823">
                        <c:v>4276856703.7037034</c:v>
                      </c:pt>
                      <c:pt idx="6824">
                        <c:v>4276856706.018518</c:v>
                      </c:pt>
                      <c:pt idx="6825">
                        <c:v>4276856709.4907403</c:v>
                      </c:pt>
                      <c:pt idx="6826">
                        <c:v>4276856712.9629626</c:v>
                      </c:pt>
                      <c:pt idx="6827">
                        <c:v>4276856716.435185</c:v>
                      </c:pt>
                      <c:pt idx="6828">
                        <c:v>4276856718.7499995</c:v>
                      </c:pt>
                      <c:pt idx="6829">
                        <c:v>4276856722.2222219</c:v>
                      </c:pt>
                      <c:pt idx="6830">
                        <c:v>4276856725.6944442</c:v>
                      </c:pt>
                      <c:pt idx="6831">
                        <c:v>4276856729.1666665</c:v>
                      </c:pt>
                      <c:pt idx="6832">
                        <c:v>4276856732.6388888</c:v>
                      </c:pt>
                      <c:pt idx="6833">
                        <c:v>4276856734.9537034</c:v>
                      </c:pt>
                      <c:pt idx="6834">
                        <c:v>4276856738.4259257</c:v>
                      </c:pt>
                      <c:pt idx="6835">
                        <c:v>4276856741.8981481</c:v>
                      </c:pt>
                      <c:pt idx="6836">
                        <c:v>4276856745.3703704</c:v>
                      </c:pt>
                      <c:pt idx="6837">
                        <c:v>4276856747.685185</c:v>
                      </c:pt>
                      <c:pt idx="6838">
                        <c:v>4276856751.1574073</c:v>
                      </c:pt>
                      <c:pt idx="6839">
                        <c:v>4276856754.6296296</c:v>
                      </c:pt>
                      <c:pt idx="6840">
                        <c:v>4276856758.1018519</c:v>
                      </c:pt>
                      <c:pt idx="6841">
                        <c:v>4276856761.5740743</c:v>
                      </c:pt>
                      <c:pt idx="6842">
                        <c:v>4276856763.8888888</c:v>
                      </c:pt>
                      <c:pt idx="6843">
                        <c:v>4276856767.3611112</c:v>
                      </c:pt>
                      <c:pt idx="6844">
                        <c:v>4276856770.8333335</c:v>
                      </c:pt>
                      <c:pt idx="6845">
                        <c:v>4276856774.3055558</c:v>
                      </c:pt>
                      <c:pt idx="6846">
                        <c:v>4276856776.6203704</c:v>
                      </c:pt>
                      <c:pt idx="6847">
                        <c:v>4276856780.0925927</c:v>
                      </c:pt>
                      <c:pt idx="6848">
                        <c:v>4276856783.564815</c:v>
                      </c:pt>
                      <c:pt idx="6849">
                        <c:v>4276856787.0370369</c:v>
                      </c:pt>
                      <c:pt idx="6850">
                        <c:v>4276856789.3518519</c:v>
                      </c:pt>
                      <c:pt idx="6851">
                        <c:v>4276856792.8240743</c:v>
                      </c:pt>
                      <c:pt idx="6852">
                        <c:v>4276856796.2962961</c:v>
                      </c:pt>
                      <c:pt idx="6853">
                        <c:v>4276856799.7685184</c:v>
                      </c:pt>
                      <c:pt idx="6854">
                        <c:v>4276856803.2407408</c:v>
                      </c:pt>
                      <c:pt idx="6855">
                        <c:v>4276856805.5555558</c:v>
                      </c:pt>
                      <c:pt idx="6856">
                        <c:v>4276856809.0277777</c:v>
                      </c:pt>
                      <c:pt idx="6857">
                        <c:v>4276856812.5</c:v>
                      </c:pt>
                      <c:pt idx="6858">
                        <c:v>4276856815.9722223</c:v>
                      </c:pt>
                      <c:pt idx="6859">
                        <c:v>4276856818.2870369</c:v>
                      </c:pt>
                      <c:pt idx="6860">
                        <c:v>4276856821.7592592</c:v>
                      </c:pt>
                      <c:pt idx="6861">
                        <c:v>4276856825.2314816</c:v>
                      </c:pt>
                      <c:pt idx="6862">
                        <c:v>4276856828.7037039</c:v>
                      </c:pt>
                      <c:pt idx="6863">
                        <c:v>4276856832.1759257</c:v>
                      </c:pt>
                      <c:pt idx="6864">
                        <c:v>4276856834.4907408</c:v>
                      </c:pt>
                      <c:pt idx="6865">
                        <c:v>4276856837.9629631</c:v>
                      </c:pt>
                      <c:pt idx="6866">
                        <c:v>4276856841.4351854</c:v>
                      </c:pt>
                      <c:pt idx="6867">
                        <c:v>4276856844.9074073</c:v>
                      </c:pt>
                      <c:pt idx="6868">
                        <c:v>4276856847.2222223</c:v>
                      </c:pt>
                      <c:pt idx="6869">
                        <c:v>4276856850.6944447</c:v>
                      </c:pt>
                      <c:pt idx="6870">
                        <c:v>4276856854.1666665</c:v>
                      </c:pt>
                      <c:pt idx="6871">
                        <c:v>4276856857.6388888</c:v>
                      </c:pt>
                      <c:pt idx="6872">
                        <c:v>4276856859.9537039</c:v>
                      </c:pt>
                      <c:pt idx="6873">
                        <c:v>4276856863.4259262</c:v>
                      </c:pt>
                      <c:pt idx="6874">
                        <c:v>4276856866.8981481</c:v>
                      </c:pt>
                      <c:pt idx="6875">
                        <c:v>4276856870.3703704</c:v>
                      </c:pt>
                      <c:pt idx="6876">
                        <c:v>4276856873.8425927</c:v>
                      </c:pt>
                      <c:pt idx="6877">
                        <c:v>4276856876.1574078</c:v>
                      </c:pt>
                      <c:pt idx="6878">
                        <c:v>4276856879.6296296</c:v>
                      </c:pt>
                      <c:pt idx="6879">
                        <c:v>4276856883.1018519</c:v>
                      </c:pt>
                      <c:pt idx="6880">
                        <c:v>4276856886.5740738</c:v>
                      </c:pt>
                      <c:pt idx="6881">
                        <c:v>4276856888.8888893</c:v>
                      </c:pt>
                      <c:pt idx="6882">
                        <c:v>4276856892.3611112</c:v>
                      </c:pt>
                      <c:pt idx="6883">
                        <c:v>4276856895.8333335</c:v>
                      </c:pt>
                      <c:pt idx="6884">
                        <c:v>4276856899.3055553</c:v>
                      </c:pt>
                      <c:pt idx="6885">
                        <c:v>4276856901.6203709</c:v>
                      </c:pt>
                      <c:pt idx="6886">
                        <c:v>4276856905.0925927</c:v>
                      </c:pt>
                      <c:pt idx="6887">
                        <c:v>4276856908.5648146</c:v>
                      </c:pt>
                      <c:pt idx="6888">
                        <c:v>4276856912.0370369</c:v>
                      </c:pt>
                      <c:pt idx="6889">
                        <c:v>4276856915.5092592</c:v>
                      </c:pt>
                      <c:pt idx="6890">
                        <c:v>4276856917.8240738</c:v>
                      </c:pt>
                      <c:pt idx="6891">
                        <c:v>4276856921.2962961</c:v>
                      </c:pt>
                      <c:pt idx="6892">
                        <c:v>4276856924.7685184</c:v>
                      </c:pt>
                      <c:pt idx="6893">
                        <c:v>4276856928.2407408</c:v>
                      </c:pt>
                      <c:pt idx="6894">
                        <c:v>4276856930.5555553</c:v>
                      </c:pt>
                      <c:pt idx="6895">
                        <c:v>4276856934.0277777</c:v>
                      </c:pt>
                      <c:pt idx="6896">
                        <c:v>4276856937.5</c:v>
                      </c:pt>
                      <c:pt idx="6897">
                        <c:v>4276856940.9722223</c:v>
                      </c:pt>
                      <c:pt idx="6898">
                        <c:v>4276856943.2870369</c:v>
                      </c:pt>
                      <c:pt idx="6899">
                        <c:v>4276856946.7592592</c:v>
                      </c:pt>
                      <c:pt idx="6900">
                        <c:v>4276856950.2314816</c:v>
                      </c:pt>
                      <c:pt idx="6901">
                        <c:v>4276856953.7037039</c:v>
                      </c:pt>
                      <c:pt idx="6902">
                        <c:v>4276856957.1759262</c:v>
                      </c:pt>
                      <c:pt idx="6903">
                        <c:v>4276856959.4907408</c:v>
                      </c:pt>
                      <c:pt idx="6904">
                        <c:v>4276856962.9629631</c:v>
                      </c:pt>
                      <c:pt idx="6905">
                        <c:v>4276856966.4351854</c:v>
                      </c:pt>
                      <c:pt idx="6906">
                        <c:v>4276856969.9074078</c:v>
                      </c:pt>
                      <c:pt idx="6907">
                        <c:v>4276856972.2222223</c:v>
                      </c:pt>
                      <c:pt idx="6908">
                        <c:v>4276856975.6944447</c:v>
                      </c:pt>
                      <c:pt idx="6909">
                        <c:v>4276856979.166667</c:v>
                      </c:pt>
                      <c:pt idx="6910">
                        <c:v>4276856982.6388893</c:v>
                      </c:pt>
                      <c:pt idx="6911">
                        <c:v>4276856986.1111116</c:v>
                      </c:pt>
                      <c:pt idx="6912">
                        <c:v>4276856988.4259262</c:v>
                      </c:pt>
                      <c:pt idx="6913">
                        <c:v>4276856991.8981485</c:v>
                      </c:pt>
                      <c:pt idx="6914">
                        <c:v>4276856995.3703709</c:v>
                      </c:pt>
                      <c:pt idx="6915">
                        <c:v>4276856998.8425922</c:v>
                      </c:pt>
                      <c:pt idx="6916">
                        <c:v>4276857001.1574078</c:v>
                      </c:pt>
                      <c:pt idx="6917">
                        <c:v>4276857004.6296301</c:v>
                      </c:pt>
                      <c:pt idx="6918">
                        <c:v>4276857008.1018515</c:v>
                      </c:pt>
                      <c:pt idx="6919">
                        <c:v>4276857011.5740738</c:v>
                      </c:pt>
                      <c:pt idx="6920">
                        <c:v>4276857015.0462961</c:v>
                      </c:pt>
                      <c:pt idx="6921">
                        <c:v>4276857017.3611107</c:v>
                      </c:pt>
                      <c:pt idx="6922">
                        <c:v>4276857020.833333</c:v>
                      </c:pt>
                      <c:pt idx="6923">
                        <c:v>4276857024.3055553</c:v>
                      </c:pt>
                      <c:pt idx="6924">
                        <c:v>4276857027.7777777</c:v>
                      </c:pt>
                      <c:pt idx="6925">
                        <c:v>4276857030.0925922</c:v>
                      </c:pt>
                      <c:pt idx="6926">
                        <c:v>4276857033.5648146</c:v>
                      </c:pt>
                      <c:pt idx="6927">
                        <c:v>4276857037.0370369</c:v>
                      </c:pt>
                      <c:pt idx="6928">
                        <c:v>4276857040.5092592</c:v>
                      </c:pt>
                      <c:pt idx="6929">
                        <c:v>4276857042.8240738</c:v>
                      </c:pt>
                      <c:pt idx="6930">
                        <c:v>4276857046.2962961</c:v>
                      </c:pt>
                      <c:pt idx="6931">
                        <c:v>4276857049.7685184</c:v>
                      </c:pt>
                      <c:pt idx="6932">
                        <c:v>4276857053.2407408</c:v>
                      </c:pt>
                      <c:pt idx="6933">
                        <c:v>4276857056.7129631</c:v>
                      </c:pt>
                      <c:pt idx="6934">
                        <c:v>4276857059.0277777</c:v>
                      </c:pt>
                      <c:pt idx="6935">
                        <c:v>4276857062.5</c:v>
                      </c:pt>
                      <c:pt idx="6936">
                        <c:v>4276857065.9722223</c:v>
                      </c:pt>
                      <c:pt idx="6937">
                        <c:v>4276857069.4444447</c:v>
                      </c:pt>
                      <c:pt idx="6938">
                        <c:v>4276857071.7592592</c:v>
                      </c:pt>
                      <c:pt idx="6939">
                        <c:v>4276857075.2314816</c:v>
                      </c:pt>
                      <c:pt idx="6940">
                        <c:v>4276857078.7037039</c:v>
                      </c:pt>
                      <c:pt idx="6941">
                        <c:v>4276857082.1759262</c:v>
                      </c:pt>
                      <c:pt idx="6942">
                        <c:v>4276857084.4907408</c:v>
                      </c:pt>
                      <c:pt idx="6943">
                        <c:v>4276857087.9629631</c:v>
                      </c:pt>
                      <c:pt idx="6944">
                        <c:v>4276857091.4351854</c:v>
                      </c:pt>
                      <c:pt idx="6945">
                        <c:v>4276857094.9074078</c:v>
                      </c:pt>
                      <c:pt idx="6946">
                        <c:v>4276857098.3796291</c:v>
                      </c:pt>
                      <c:pt idx="6947">
                        <c:v>4276857100.6944447</c:v>
                      </c:pt>
                      <c:pt idx="6948">
                        <c:v>4276857104.166667</c:v>
                      </c:pt>
                      <c:pt idx="6949">
                        <c:v>4276857107.6388884</c:v>
                      </c:pt>
                      <c:pt idx="6950">
                        <c:v>4276857111.1111107</c:v>
                      </c:pt>
                      <c:pt idx="6951">
                        <c:v>4276857113.4259262</c:v>
                      </c:pt>
                      <c:pt idx="6952">
                        <c:v>4276857116.8981476</c:v>
                      </c:pt>
                      <c:pt idx="6953">
                        <c:v>4276857120.3703699</c:v>
                      </c:pt>
                      <c:pt idx="6954">
                        <c:v>4276857123.8425922</c:v>
                      </c:pt>
                      <c:pt idx="6955">
                        <c:v>4276857126.1574078</c:v>
                      </c:pt>
                      <c:pt idx="6956">
                        <c:v>4276857129.6296291</c:v>
                      </c:pt>
                      <c:pt idx="6957">
                        <c:v>4276857133.1018515</c:v>
                      </c:pt>
                      <c:pt idx="6958">
                        <c:v>4276857136.5740738</c:v>
                      </c:pt>
                      <c:pt idx="6959">
                        <c:v>4276857140.0462961</c:v>
                      </c:pt>
                      <c:pt idx="6960">
                        <c:v>4276857142.3611107</c:v>
                      </c:pt>
                      <c:pt idx="6961">
                        <c:v>4276857146.9907408</c:v>
                      </c:pt>
                      <c:pt idx="6962">
                        <c:v>4276857150.4629631</c:v>
                      </c:pt>
                      <c:pt idx="6963">
                        <c:v>4276857152.7777777</c:v>
                      </c:pt>
                      <c:pt idx="6964">
                        <c:v>4276857156.25</c:v>
                      </c:pt>
                      <c:pt idx="6965">
                        <c:v>4276857159.7222223</c:v>
                      </c:pt>
                      <c:pt idx="6966">
                        <c:v>4276857163.1944447</c:v>
                      </c:pt>
                      <c:pt idx="6967">
                        <c:v>4276857166.6666665</c:v>
                      </c:pt>
                      <c:pt idx="6968">
                        <c:v>4276857168.9814816</c:v>
                      </c:pt>
                      <c:pt idx="6969">
                        <c:v>4276857172.4537039</c:v>
                      </c:pt>
                      <c:pt idx="6970">
                        <c:v>4276857175.9259262</c:v>
                      </c:pt>
                      <c:pt idx="6971">
                        <c:v>4276857179.3981481</c:v>
                      </c:pt>
                      <c:pt idx="6972">
                        <c:v>4276857181.7129631</c:v>
                      </c:pt>
                      <c:pt idx="6973">
                        <c:v>4276857185.1851854</c:v>
                      </c:pt>
                      <c:pt idx="6974">
                        <c:v>4276857188.6574073</c:v>
                      </c:pt>
                      <c:pt idx="6975">
                        <c:v>4276857192.1296296</c:v>
                      </c:pt>
                      <c:pt idx="6976">
                        <c:v>4276857195.6018519</c:v>
                      </c:pt>
                      <c:pt idx="6977">
                        <c:v>4276857197.9166665</c:v>
                      </c:pt>
                      <c:pt idx="6978">
                        <c:v>4276857201.3888888</c:v>
                      </c:pt>
                      <c:pt idx="6979">
                        <c:v>4276857204.8611112</c:v>
                      </c:pt>
                      <c:pt idx="6980">
                        <c:v>4276857208.3333335</c:v>
                      </c:pt>
                      <c:pt idx="6981">
                        <c:v>4276857210.6481481</c:v>
                      </c:pt>
                      <c:pt idx="6982">
                        <c:v>4276857214.1203704</c:v>
                      </c:pt>
                      <c:pt idx="6983">
                        <c:v>4276857217.5925927</c:v>
                      </c:pt>
                      <c:pt idx="6984">
                        <c:v>4276857221.0648146</c:v>
                      </c:pt>
                      <c:pt idx="6985">
                        <c:v>4276857223.3796296</c:v>
                      </c:pt>
                      <c:pt idx="6986">
                        <c:v>4276857226.8518519</c:v>
                      </c:pt>
                      <c:pt idx="6987">
                        <c:v>4276857230.3240743</c:v>
                      </c:pt>
                      <c:pt idx="6988">
                        <c:v>4276857233.7962961</c:v>
                      </c:pt>
                      <c:pt idx="6989">
                        <c:v>4276857237.2685184</c:v>
                      </c:pt>
                      <c:pt idx="6990">
                        <c:v>4276857239.5833335</c:v>
                      </c:pt>
                      <c:pt idx="6991">
                        <c:v>4276857243.0555558</c:v>
                      </c:pt>
                      <c:pt idx="6992">
                        <c:v>4276857246.5277777</c:v>
                      </c:pt>
                      <c:pt idx="6993">
                        <c:v>4276857250</c:v>
                      </c:pt>
                      <c:pt idx="6994">
                        <c:v>4276857252.314815</c:v>
                      </c:pt>
                      <c:pt idx="6995">
                        <c:v>4276857255.7870374</c:v>
                      </c:pt>
                      <c:pt idx="6996">
                        <c:v>4276857259.2592592</c:v>
                      </c:pt>
                      <c:pt idx="6997">
                        <c:v>4276857262.7314816</c:v>
                      </c:pt>
                      <c:pt idx="6998">
                        <c:v>4276857266.2037039</c:v>
                      </c:pt>
                      <c:pt idx="6999">
                        <c:v>4276857268.5185184</c:v>
                      </c:pt>
                      <c:pt idx="7000">
                        <c:v>4276857271.9907408</c:v>
                      </c:pt>
                      <c:pt idx="7001">
                        <c:v>4276857275.4629631</c:v>
                      </c:pt>
                      <c:pt idx="7002">
                        <c:v>4276857278.935185</c:v>
                      </c:pt>
                      <c:pt idx="7003">
                        <c:v>4276857281.25</c:v>
                      </c:pt>
                      <c:pt idx="7004">
                        <c:v>4276857284.7222223</c:v>
                      </c:pt>
                      <c:pt idx="7005">
                        <c:v>4276857288.1944442</c:v>
                      </c:pt>
                      <c:pt idx="7006">
                        <c:v>4276857291.6666665</c:v>
                      </c:pt>
                      <c:pt idx="7007">
                        <c:v>4276857293.9814816</c:v>
                      </c:pt>
                      <c:pt idx="7008">
                        <c:v>4276857297.4537034</c:v>
                      </c:pt>
                      <c:pt idx="7009">
                        <c:v>4276857300.9259257</c:v>
                      </c:pt>
                      <c:pt idx="7010">
                        <c:v>4276857304.3981481</c:v>
                      </c:pt>
                      <c:pt idx="7011">
                        <c:v>4276857307.8703704</c:v>
                      </c:pt>
                      <c:pt idx="7012">
                        <c:v>4276857310.185185</c:v>
                      </c:pt>
                      <c:pt idx="7013">
                        <c:v>4276857313.6574073</c:v>
                      </c:pt>
                      <c:pt idx="7014">
                        <c:v>4276857317.1296296</c:v>
                      </c:pt>
                      <c:pt idx="7015">
                        <c:v>4276857320.6018519</c:v>
                      </c:pt>
                      <c:pt idx="7016">
                        <c:v>4276857322.9166665</c:v>
                      </c:pt>
                      <c:pt idx="7017">
                        <c:v>4276857326.3888888</c:v>
                      </c:pt>
                      <c:pt idx="7018">
                        <c:v>4276857329.8611112</c:v>
                      </c:pt>
                      <c:pt idx="7019">
                        <c:v>4276857333.3333335</c:v>
                      </c:pt>
                      <c:pt idx="7020">
                        <c:v>4276857335.6481481</c:v>
                      </c:pt>
                      <c:pt idx="7021">
                        <c:v>4276857339.1203704</c:v>
                      </c:pt>
                      <c:pt idx="7022">
                        <c:v>4276857342.5925927</c:v>
                      </c:pt>
                      <c:pt idx="7023">
                        <c:v>4276857346.064815</c:v>
                      </c:pt>
                      <c:pt idx="7024">
                        <c:v>4276857349.5370374</c:v>
                      </c:pt>
                      <c:pt idx="7025">
                        <c:v>4276857351.8518519</c:v>
                      </c:pt>
                      <c:pt idx="7026">
                        <c:v>4276857355.3240743</c:v>
                      </c:pt>
                      <c:pt idx="7027">
                        <c:v>4276857358.7962966</c:v>
                      </c:pt>
                      <c:pt idx="7028">
                        <c:v>4276857362.2685189</c:v>
                      </c:pt>
                      <c:pt idx="7029">
                        <c:v>4276857364.5833335</c:v>
                      </c:pt>
                      <c:pt idx="7030">
                        <c:v>4276857368.0555558</c:v>
                      </c:pt>
                      <c:pt idx="7031">
                        <c:v>4276857371.5277781</c:v>
                      </c:pt>
                      <c:pt idx="7032">
                        <c:v>4276857375.0000005</c:v>
                      </c:pt>
                      <c:pt idx="7033">
                        <c:v>4276857377.314815</c:v>
                      </c:pt>
                      <c:pt idx="7034">
                        <c:v>4276857380.7870374</c:v>
                      </c:pt>
                      <c:pt idx="7035">
                        <c:v>4276857384.2592597</c:v>
                      </c:pt>
                      <c:pt idx="7036">
                        <c:v>4276857387.7314811</c:v>
                      </c:pt>
                      <c:pt idx="7037">
                        <c:v>4276857391.2037034</c:v>
                      </c:pt>
                      <c:pt idx="7038">
                        <c:v>4276857393.5185189</c:v>
                      </c:pt>
                      <c:pt idx="7039">
                        <c:v>4276857396.9907403</c:v>
                      </c:pt>
                      <c:pt idx="7040">
                        <c:v>4276857400.4629626</c:v>
                      </c:pt>
                      <c:pt idx="7041">
                        <c:v>4276857403.935185</c:v>
                      </c:pt>
                      <c:pt idx="7042">
                        <c:v>4276857406.2500005</c:v>
                      </c:pt>
                      <c:pt idx="7043">
                        <c:v>4276857409.7222219</c:v>
                      </c:pt>
                      <c:pt idx="7044">
                        <c:v>4276857413.1944442</c:v>
                      </c:pt>
                      <c:pt idx="7045">
                        <c:v>4276857416.6666665</c:v>
                      </c:pt>
                      <c:pt idx="7046">
                        <c:v>4276857420.1388888</c:v>
                      </c:pt>
                      <c:pt idx="7047">
                        <c:v>4276857422.4537034</c:v>
                      </c:pt>
                      <c:pt idx="7048">
                        <c:v>4276857425.9259257</c:v>
                      </c:pt>
                      <c:pt idx="7049">
                        <c:v>4276857429.3981481</c:v>
                      </c:pt>
                      <c:pt idx="7050">
                        <c:v>4276857432.8703704</c:v>
                      </c:pt>
                      <c:pt idx="7051">
                        <c:v>4276857435.185185</c:v>
                      </c:pt>
                      <c:pt idx="7052">
                        <c:v>4276857438.6574073</c:v>
                      </c:pt>
                      <c:pt idx="7053">
                        <c:v>4276857442.1296296</c:v>
                      </c:pt>
                      <c:pt idx="7054">
                        <c:v>4276857445.6018519</c:v>
                      </c:pt>
                      <c:pt idx="7055">
                        <c:v>4276857447.9166665</c:v>
                      </c:pt>
                      <c:pt idx="7056">
                        <c:v>4276857451.3888888</c:v>
                      </c:pt>
                      <c:pt idx="7057">
                        <c:v>4276857454.8611112</c:v>
                      </c:pt>
                      <c:pt idx="7058">
                        <c:v>4276857458.3333335</c:v>
                      </c:pt>
                      <c:pt idx="7059">
                        <c:v>4276857461.8055558</c:v>
                      </c:pt>
                      <c:pt idx="7060">
                        <c:v>4276857464.1203704</c:v>
                      </c:pt>
                      <c:pt idx="7061">
                        <c:v>4276857467.5925927</c:v>
                      </c:pt>
                      <c:pt idx="7062">
                        <c:v>4276857471.064815</c:v>
                      </c:pt>
                      <c:pt idx="7063">
                        <c:v>4276857474.5370374</c:v>
                      </c:pt>
                      <c:pt idx="7064">
                        <c:v>4276857476.8518519</c:v>
                      </c:pt>
                      <c:pt idx="7065">
                        <c:v>4276857480.3240743</c:v>
                      </c:pt>
                      <c:pt idx="7066">
                        <c:v>4276857483.7962966</c:v>
                      </c:pt>
                      <c:pt idx="7067">
                        <c:v>4276857487.268518</c:v>
                      </c:pt>
                      <c:pt idx="7068">
                        <c:v>4276857490.7407403</c:v>
                      </c:pt>
                      <c:pt idx="7069">
                        <c:v>4276857493.0555558</c:v>
                      </c:pt>
                      <c:pt idx="7070">
                        <c:v>4276857496.5277781</c:v>
                      </c:pt>
                      <c:pt idx="7071">
                        <c:v>4276857499.9999995</c:v>
                      </c:pt>
                      <c:pt idx="7072">
                        <c:v>4276857503.4722219</c:v>
                      </c:pt>
                      <c:pt idx="7073">
                        <c:v>4276857505.7870374</c:v>
                      </c:pt>
                      <c:pt idx="7074">
                        <c:v>4276857509.2592587</c:v>
                      </c:pt>
                      <c:pt idx="7075">
                        <c:v>4276857512.7314811</c:v>
                      </c:pt>
                      <c:pt idx="7076">
                        <c:v>4276857516.2037034</c:v>
                      </c:pt>
                      <c:pt idx="7077">
                        <c:v>4276857518.518518</c:v>
                      </c:pt>
                      <c:pt idx="7078">
                        <c:v>4276857521.9907403</c:v>
                      </c:pt>
                      <c:pt idx="7079">
                        <c:v>4276857525.4629626</c:v>
                      </c:pt>
                      <c:pt idx="7080">
                        <c:v>4276857528.935185</c:v>
                      </c:pt>
                      <c:pt idx="7081">
                        <c:v>4276857532.4074073</c:v>
                      </c:pt>
                      <c:pt idx="7082">
                        <c:v>4276857534.7222219</c:v>
                      </c:pt>
                      <c:pt idx="7083">
                        <c:v>4276857538.1944442</c:v>
                      </c:pt>
                      <c:pt idx="7084">
                        <c:v>4276857541.6666665</c:v>
                      </c:pt>
                      <c:pt idx="7085">
                        <c:v>4276857545.1388888</c:v>
                      </c:pt>
                      <c:pt idx="7086">
                        <c:v>4276857547.4537034</c:v>
                      </c:pt>
                      <c:pt idx="7087">
                        <c:v>4276857550.9259257</c:v>
                      </c:pt>
                      <c:pt idx="7088">
                        <c:v>4276857554.3981481</c:v>
                      </c:pt>
                      <c:pt idx="7089">
                        <c:v>4276857557.8703704</c:v>
                      </c:pt>
                      <c:pt idx="7090">
                        <c:v>4276857560.185185</c:v>
                      </c:pt>
                      <c:pt idx="7091">
                        <c:v>4276857563.6574073</c:v>
                      </c:pt>
                      <c:pt idx="7092">
                        <c:v>4276857567.1296296</c:v>
                      </c:pt>
                      <c:pt idx="7093">
                        <c:v>4276857570.6018519</c:v>
                      </c:pt>
                      <c:pt idx="7094">
                        <c:v>4276857574.0740743</c:v>
                      </c:pt>
                      <c:pt idx="7095">
                        <c:v>4276857576.3888888</c:v>
                      </c:pt>
                      <c:pt idx="7096">
                        <c:v>4276857579.8611112</c:v>
                      </c:pt>
                      <c:pt idx="7097">
                        <c:v>4276857583.3333335</c:v>
                      </c:pt>
                      <c:pt idx="7098">
                        <c:v>4276857586.8055558</c:v>
                      </c:pt>
                      <c:pt idx="7099">
                        <c:v>4276857589.1203704</c:v>
                      </c:pt>
                      <c:pt idx="7100">
                        <c:v>4276857592.5925927</c:v>
                      </c:pt>
                      <c:pt idx="7101">
                        <c:v>4276857596.064815</c:v>
                      </c:pt>
                      <c:pt idx="7102">
                        <c:v>4276857599.5370369</c:v>
                      </c:pt>
                      <c:pt idx="7103">
                        <c:v>4276857603.0092592</c:v>
                      </c:pt>
                      <c:pt idx="7104">
                        <c:v>4276857605.3240743</c:v>
                      </c:pt>
                      <c:pt idx="7105">
                        <c:v>4276857608.7962961</c:v>
                      </c:pt>
                      <c:pt idx="7106">
                        <c:v>4276857612.2685184</c:v>
                      </c:pt>
                      <c:pt idx="7107">
                        <c:v>4276857615.7407408</c:v>
                      </c:pt>
                      <c:pt idx="7108">
                        <c:v>4276857618.0555553</c:v>
                      </c:pt>
                      <c:pt idx="7109">
                        <c:v>4276857621.5277777</c:v>
                      </c:pt>
                      <c:pt idx="7110">
                        <c:v>4276857625</c:v>
                      </c:pt>
                      <c:pt idx="7111">
                        <c:v>4276857628.4722223</c:v>
                      </c:pt>
                      <c:pt idx="7112">
                        <c:v>4276857630.7870369</c:v>
                      </c:pt>
                      <c:pt idx="7113">
                        <c:v>4276857634.2592592</c:v>
                      </c:pt>
                      <c:pt idx="7114">
                        <c:v>4276857637.7314816</c:v>
                      </c:pt>
                      <c:pt idx="7115">
                        <c:v>4276857641.2037039</c:v>
                      </c:pt>
                      <c:pt idx="7116">
                        <c:v>4276857644.6759262</c:v>
                      </c:pt>
                      <c:pt idx="7117">
                        <c:v>4276857646.9907408</c:v>
                      </c:pt>
                      <c:pt idx="7118">
                        <c:v>4276857650.4629631</c:v>
                      </c:pt>
                      <c:pt idx="7119">
                        <c:v>4276857653.9351854</c:v>
                      </c:pt>
                      <c:pt idx="7120">
                        <c:v>4276857657.4074078</c:v>
                      </c:pt>
                      <c:pt idx="7121">
                        <c:v>4276857659.7222223</c:v>
                      </c:pt>
                      <c:pt idx="7122">
                        <c:v>4276857663.1944447</c:v>
                      </c:pt>
                      <c:pt idx="7123">
                        <c:v>4276857666.666667</c:v>
                      </c:pt>
                      <c:pt idx="7124">
                        <c:v>4276857670.1388893</c:v>
                      </c:pt>
                      <c:pt idx="7125">
                        <c:v>4276857673.6111112</c:v>
                      </c:pt>
                      <c:pt idx="7126">
                        <c:v>4276857675.9259262</c:v>
                      </c:pt>
                      <c:pt idx="7127">
                        <c:v>4276857679.3981485</c:v>
                      </c:pt>
                      <c:pt idx="7128">
                        <c:v>4276857682.8703709</c:v>
                      </c:pt>
                      <c:pt idx="7129">
                        <c:v>4276857686.3425927</c:v>
                      </c:pt>
                      <c:pt idx="7130">
                        <c:v>4276857688.6574078</c:v>
                      </c:pt>
                      <c:pt idx="7131">
                        <c:v>4276857692.1296301</c:v>
                      </c:pt>
                      <c:pt idx="7132">
                        <c:v>4276857695.6018519</c:v>
                      </c:pt>
                      <c:pt idx="7133">
                        <c:v>4276857699.0740738</c:v>
                      </c:pt>
                      <c:pt idx="7134">
                        <c:v>4276857701.3888893</c:v>
                      </c:pt>
                      <c:pt idx="7135">
                        <c:v>4276857704.8611116</c:v>
                      </c:pt>
                      <c:pt idx="7136">
                        <c:v>4276857708.333333</c:v>
                      </c:pt>
                      <c:pt idx="7137">
                        <c:v>4276857711.8055553</c:v>
                      </c:pt>
                      <c:pt idx="7138">
                        <c:v>4276857715.2777777</c:v>
                      </c:pt>
                      <c:pt idx="7139">
                        <c:v>4276857717.5925922</c:v>
                      </c:pt>
                      <c:pt idx="7140">
                        <c:v>4276857721.0648146</c:v>
                      </c:pt>
                      <c:pt idx="7141">
                        <c:v>4276857724.5370369</c:v>
                      </c:pt>
                      <c:pt idx="7142">
                        <c:v>4276857728.0092592</c:v>
                      </c:pt>
                      <c:pt idx="7143">
                        <c:v>4276857730.3240738</c:v>
                      </c:pt>
                      <c:pt idx="7144">
                        <c:v>4276857733.7962961</c:v>
                      </c:pt>
                      <c:pt idx="7145">
                        <c:v>4276857737.2685184</c:v>
                      </c:pt>
                      <c:pt idx="7146">
                        <c:v>4276857740.7407408</c:v>
                      </c:pt>
                      <c:pt idx="7147">
                        <c:v>4276857744.2129631</c:v>
                      </c:pt>
                      <c:pt idx="7148">
                        <c:v>4276857746.5277777</c:v>
                      </c:pt>
                      <c:pt idx="7149">
                        <c:v>4276857750</c:v>
                      </c:pt>
                      <c:pt idx="7150">
                        <c:v>4276857753.4722223</c:v>
                      </c:pt>
                      <c:pt idx="7151">
                        <c:v>4276857756.9444447</c:v>
                      </c:pt>
                      <c:pt idx="7152">
                        <c:v>4276857759.2592592</c:v>
                      </c:pt>
                      <c:pt idx="7153">
                        <c:v>4276857762.7314816</c:v>
                      </c:pt>
                      <c:pt idx="7154">
                        <c:v>4276857766.2037039</c:v>
                      </c:pt>
                      <c:pt idx="7155">
                        <c:v>4276857769.6759262</c:v>
                      </c:pt>
                      <c:pt idx="7156">
                        <c:v>4276857773.1481485</c:v>
                      </c:pt>
                      <c:pt idx="7157">
                        <c:v>4276857775.4629631</c:v>
                      </c:pt>
                      <c:pt idx="7158">
                        <c:v>4276857778.9351854</c:v>
                      </c:pt>
                      <c:pt idx="7159">
                        <c:v>4276857782.4074078</c:v>
                      </c:pt>
                      <c:pt idx="7160">
                        <c:v>4276857785.8796301</c:v>
                      </c:pt>
                      <c:pt idx="7161">
                        <c:v>4276857788.1944447</c:v>
                      </c:pt>
                      <c:pt idx="7162">
                        <c:v>4276857791.666667</c:v>
                      </c:pt>
                      <c:pt idx="7163">
                        <c:v>4276857795.1388893</c:v>
                      </c:pt>
                      <c:pt idx="7164">
                        <c:v>4276857798.6111107</c:v>
                      </c:pt>
                      <c:pt idx="7165">
                        <c:v>4276857800.9259262</c:v>
                      </c:pt>
                      <c:pt idx="7166">
                        <c:v>4276857804.3981485</c:v>
                      </c:pt>
                      <c:pt idx="7167">
                        <c:v>4276857807.8703699</c:v>
                      </c:pt>
                      <c:pt idx="7168">
                        <c:v>4276857811.3425922</c:v>
                      </c:pt>
                      <c:pt idx="7169">
                        <c:v>4276857814.8148146</c:v>
                      </c:pt>
                      <c:pt idx="7170">
                        <c:v>4276857817.1296301</c:v>
                      </c:pt>
                      <c:pt idx="7171">
                        <c:v>4276857820.6018515</c:v>
                      </c:pt>
                      <c:pt idx="7172">
                        <c:v>4276857824.0740738</c:v>
                      </c:pt>
                      <c:pt idx="7173">
                        <c:v>4276857827.5462961</c:v>
                      </c:pt>
                      <c:pt idx="7174">
                        <c:v>4276857829.8611107</c:v>
                      </c:pt>
                      <c:pt idx="7175">
                        <c:v>4276857833.333333</c:v>
                      </c:pt>
                      <c:pt idx="7176">
                        <c:v>4276857836.8055553</c:v>
                      </c:pt>
                      <c:pt idx="7177">
                        <c:v>4276857841.4351854</c:v>
                      </c:pt>
                      <c:pt idx="7178">
                        <c:v>4276857843.75</c:v>
                      </c:pt>
                      <c:pt idx="7179">
                        <c:v>4276857847.2222223</c:v>
                      </c:pt>
                      <c:pt idx="7180">
                        <c:v>4276857850.6944447</c:v>
                      </c:pt>
                      <c:pt idx="7181">
                        <c:v>4276857854.166667</c:v>
                      </c:pt>
                      <c:pt idx="7182">
                        <c:v>4276857856.4814816</c:v>
                      </c:pt>
                      <c:pt idx="7183">
                        <c:v>4276857859.9537039</c:v>
                      </c:pt>
                      <c:pt idx="7184">
                        <c:v>4276857863.4259262</c:v>
                      </c:pt>
                      <c:pt idx="7185">
                        <c:v>4276857866.8981485</c:v>
                      </c:pt>
                      <c:pt idx="7186">
                        <c:v>4276857869.2129631</c:v>
                      </c:pt>
                      <c:pt idx="7187">
                        <c:v>4276857872.6851854</c:v>
                      </c:pt>
                      <c:pt idx="7188">
                        <c:v>4276857876.1574078</c:v>
                      </c:pt>
                      <c:pt idx="7189">
                        <c:v>4276857879.6296291</c:v>
                      </c:pt>
                      <c:pt idx="7190">
                        <c:v>4276857883.1018515</c:v>
                      </c:pt>
                      <c:pt idx="7191">
                        <c:v>4276857885.416667</c:v>
                      </c:pt>
                      <c:pt idx="7192">
                        <c:v>4276857888.8888884</c:v>
                      </c:pt>
                      <c:pt idx="7193">
                        <c:v>4276857892.3611107</c:v>
                      </c:pt>
                      <c:pt idx="7194">
                        <c:v>4276857895.833333</c:v>
                      </c:pt>
                      <c:pt idx="7195">
                        <c:v>4276857898.1481476</c:v>
                      </c:pt>
                      <c:pt idx="7196">
                        <c:v>4276857901.6203699</c:v>
                      </c:pt>
                      <c:pt idx="7197">
                        <c:v>4276857905.0925922</c:v>
                      </c:pt>
                      <c:pt idx="7198">
                        <c:v>4276857908.5648146</c:v>
                      </c:pt>
                      <c:pt idx="7199">
                        <c:v>4276857912.0370369</c:v>
                      </c:pt>
                      <c:pt idx="7200">
                        <c:v>4276857914.3518515</c:v>
                      </c:pt>
                      <c:pt idx="7201">
                        <c:v>4276857917.8240738</c:v>
                      </c:pt>
                      <c:pt idx="7202">
                        <c:v>4276857921.2962961</c:v>
                      </c:pt>
                      <c:pt idx="7203">
                        <c:v>4276857924.7685184</c:v>
                      </c:pt>
                      <c:pt idx="7204">
                        <c:v>4276857927.083333</c:v>
                      </c:pt>
                      <c:pt idx="7205">
                        <c:v>4276857930.5555553</c:v>
                      </c:pt>
                      <c:pt idx="7206">
                        <c:v>4276857934.0277777</c:v>
                      </c:pt>
                      <c:pt idx="7207">
                        <c:v>4276857937.5</c:v>
                      </c:pt>
                      <c:pt idx="7208">
                        <c:v>4276857939.8148146</c:v>
                      </c:pt>
                      <c:pt idx="7209">
                        <c:v>4276857943.2870369</c:v>
                      </c:pt>
                      <c:pt idx="7210">
                        <c:v>4276857946.7592592</c:v>
                      </c:pt>
                      <c:pt idx="7211">
                        <c:v>4276857950.2314816</c:v>
                      </c:pt>
                      <c:pt idx="7212">
                        <c:v>4276857953.7037039</c:v>
                      </c:pt>
                      <c:pt idx="7213">
                        <c:v>4276857956.0185184</c:v>
                      </c:pt>
                      <c:pt idx="7214">
                        <c:v>4276857959.4907408</c:v>
                      </c:pt>
                      <c:pt idx="7215">
                        <c:v>4276857962.9629631</c:v>
                      </c:pt>
                      <c:pt idx="7216">
                        <c:v>4276857966.4351854</c:v>
                      </c:pt>
                      <c:pt idx="7217">
                        <c:v>4276857968.75</c:v>
                      </c:pt>
                      <c:pt idx="7218">
                        <c:v>4276857972.2222223</c:v>
                      </c:pt>
                      <c:pt idx="7219">
                        <c:v>4276857975.6944447</c:v>
                      </c:pt>
                      <c:pt idx="7220">
                        <c:v>4276857979.1666665</c:v>
                      </c:pt>
                      <c:pt idx="7221">
                        <c:v>4276857982.6388888</c:v>
                      </c:pt>
                      <c:pt idx="7222">
                        <c:v>4276857984.9537039</c:v>
                      </c:pt>
                      <c:pt idx="7223">
                        <c:v>4276857988.4259257</c:v>
                      </c:pt>
                      <c:pt idx="7224">
                        <c:v>4276857991.8981481</c:v>
                      </c:pt>
                      <c:pt idx="7225">
                        <c:v>4276857995.3703704</c:v>
                      </c:pt>
                      <c:pt idx="7226">
                        <c:v>4276857997.6851854</c:v>
                      </c:pt>
                      <c:pt idx="7227">
                        <c:v>4276858001.1574073</c:v>
                      </c:pt>
                      <c:pt idx="7228">
                        <c:v>4276858004.6296296</c:v>
                      </c:pt>
                      <c:pt idx="7229">
                        <c:v>4276858008.1018519</c:v>
                      </c:pt>
                      <c:pt idx="7230">
                        <c:v>4276858010.4166665</c:v>
                      </c:pt>
                      <c:pt idx="7231">
                        <c:v>4276858013.8888888</c:v>
                      </c:pt>
                      <c:pt idx="7232">
                        <c:v>4276858017.3611112</c:v>
                      </c:pt>
                      <c:pt idx="7233">
                        <c:v>4276858020.8333335</c:v>
                      </c:pt>
                      <c:pt idx="7234">
                        <c:v>4276858024.3055558</c:v>
                      </c:pt>
                      <c:pt idx="7235">
                        <c:v>4276858026.6203704</c:v>
                      </c:pt>
                      <c:pt idx="7236">
                        <c:v>4276858030.0925927</c:v>
                      </c:pt>
                      <c:pt idx="7237">
                        <c:v>4276858033.564815</c:v>
                      </c:pt>
                      <c:pt idx="7238">
                        <c:v>4276858037.0370374</c:v>
                      </c:pt>
                      <c:pt idx="7239">
                        <c:v>4276858039.3518519</c:v>
                      </c:pt>
                      <c:pt idx="7240">
                        <c:v>4276858042.8240743</c:v>
                      </c:pt>
                      <c:pt idx="7241">
                        <c:v>4276858046.2962966</c:v>
                      </c:pt>
                      <c:pt idx="7242">
                        <c:v>4276858049.7685184</c:v>
                      </c:pt>
                      <c:pt idx="7243">
                        <c:v>4276858052.0833335</c:v>
                      </c:pt>
                      <c:pt idx="7244">
                        <c:v>4276858055.5555558</c:v>
                      </c:pt>
                      <c:pt idx="7245">
                        <c:v>4276858059.0277781</c:v>
                      </c:pt>
                      <c:pt idx="7246">
                        <c:v>4276858062.5</c:v>
                      </c:pt>
                      <c:pt idx="7247">
                        <c:v>4276858065.9722223</c:v>
                      </c:pt>
                      <c:pt idx="7248">
                        <c:v>4276858068.2870374</c:v>
                      </c:pt>
                      <c:pt idx="7249">
                        <c:v>4276858071.7592597</c:v>
                      </c:pt>
                      <c:pt idx="7250">
                        <c:v>4276858075.2314816</c:v>
                      </c:pt>
                      <c:pt idx="7251">
                        <c:v>4276858078.7037034</c:v>
                      </c:pt>
                      <c:pt idx="7252">
                        <c:v>4276858081.0185189</c:v>
                      </c:pt>
                      <c:pt idx="7253">
                        <c:v>4276858084.4907413</c:v>
                      </c:pt>
                      <c:pt idx="7254">
                        <c:v>4276858087.9629626</c:v>
                      </c:pt>
                      <c:pt idx="7255">
                        <c:v>4276858091.435185</c:v>
                      </c:pt>
                      <c:pt idx="7256">
                        <c:v>4276858094.9074073</c:v>
                      </c:pt>
                      <c:pt idx="7257">
                        <c:v>4276858097.2222228</c:v>
                      </c:pt>
                      <c:pt idx="7258">
                        <c:v>4276858100.6944442</c:v>
                      </c:pt>
                      <c:pt idx="7259">
                        <c:v>4276858104.1666665</c:v>
                      </c:pt>
                      <c:pt idx="7260">
                        <c:v>4276858107.6388888</c:v>
                      </c:pt>
                      <c:pt idx="7261">
                        <c:v>4276858109.9537034</c:v>
                      </c:pt>
                      <c:pt idx="7262">
                        <c:v>4276858113.4259257</c:v>
                      </c:pt>
                      <c:pt idx="7263">
                        <c:v>4276858116.8981481</c:v>
                      </c:pt>
                      <c:pt idx="7264">
                        <c:v>4276858120.3703704</c:v>
                      </c:pt>
                      <c:pt idx="7265">
                        <c:v>4276858122.685185</c:v>
                      </c:pt>
                      <c:pt idx="7266">
                        <c:v>4276858126.1574073</c:v>
                      </c:pt>
                      <c:pt idx="7267">
                        <c:v>4276858129.6296296</c:v>
                      </c:pt>
                      <c:pt idx="7268">
                        <c:v>4276858133.1018519</c:v>
                      </c:pt>
                      <c:pt idx="7269">
                        <c:v>4276858136.5740743</c:v>
                      </c:pt>
                      <c:pt idx="7270">
                        <c:v>4276858138.8888888</c:v>
                      </c:pt>
                      <c:pt idx="7271">
                        <c:v>4276858142.3611112</c:v>
                      </c:pt>
                      <c:pt idx="7272">
                        <c:v>4276858145.8333335</c:v>
                      </c:pt>
                      <c:pt idx="7273">
                        <c:v>4276858157.4074073</c:v>
                      </c:pt>
                      <c:pt idx="7274">
                        <c:v>4276858168.9814811</c:v>
                      </c:pt>
                      <c:pt idx="7275">
                        <c:v>4276858180.5555558</c:v>
                      </c:pt>
                      <c:pt idx="7276">
                        <c:v>4276858192.1296296</c:v>
                      </c:pt>
                      <c:pt idx="7277">
                        <c:v>4276858203.7037034</c:v>
                      </c:pt>
                      <c:pt idx="7278">
                        <c:v>4276858216.435185</c:v>
                      </c:pt>
                      <c:pt idx="7279">
                        <c:v>4276858228.0092597</c:v>
                      </c:pt>
                      <c:pt idx="7280">
                        <c:v>4276858239.5833335</c:v>
                      </c:pt>
                      <c:pt idx="7281">
                        <c:v>4276858251.1574073</c:v>
                      </c:pt>
                      <c:pt idx="7282">
                        <c:v>4276858262.7314811</c:v>
                      </c:pt>
                      <c:pt idx="7283">
                        <c:v>4276858274.3055558</c:v>
                      </c:pt>
                      <c:pt idx="7284">
                        <c:v>4276858285.8796296</c:v>
                      </c:pt>
                      <c:pt idx="7285">
                        <c:v>4276858297.4537034</c:v>
                      </c:pt>
                      <c:pt idx="7286">
                        <c:v>4276858309.0277772</c:v>
                      </c:pt>
                      <c:pt idx="7287">
                        <c:v>4276858320.6018519</c:v>
                      </c:pt>
                      <c:pt idx="7288">
                        <c:v>4276858332.1759257</c:v>
                      </c:pt>
                      <c:pt idx="7289">
                        <c:v>4276858343.75</c:v>
                      </c:pt>
                      <c:pt idx="7290">
                        <c:v>4276858355.3240743</c:v>
                      </c:pt>
                      <c:pt idx="7291">
                        <c:v>4276858368.0555558</c:v>
                      </c:pt>
                      <c:pt idx="7292">
                        <c:v>4276858379.6296296</c:v>
                      </c:pt>
                      <c:pt idx="7293">
                        <c:v>4276858391.2037039</c:v>
                      </c:pt>
                      <c:pt idx="7294">
                        <c:v>4276858402.7777777</c:v>
                      </c:pt>
                      <c:pt idx="7295">
                        <c:v>4276858414.3518519</c:v>
                      </c:pt>
                      <c:pt idx="7296">
                        <c:v>4276858425.9259262</c:v>
                      </c:pt>
                      <c:pt idx="7297">
                        <c:v>4276858437.5</c:v>
                      </c:pt>
                      <c:pt idx="7298">
                        <c:v>4276858449.0740738</c:v>
                      </c:pt>
                      <c:pt idx="7299">
                        <c:v>4276858460.6481485</c:v>
                      </c:pt>
                      <c:pt idx="7300">
                        <c:v>4276858472.2222223</c:v>
                      </c:pt>
                      <c:pt idx="7301">
                        <c:v>4276858483.7962961</c:v>
                      </c:pt>
                      <c:pt idx="7302">
                        <c:v>4276858495.3703709</c:v>
                      </c:pt>
                      <c:pt idx="7303">
                        <c:v>4276858530.0925922</c:v>
                      </c:pt>
                      <c:pt idx="7304">
                        <c:v>4276858564.8148146</c:v>
                      </c:pt>
                      <c:pt idx="7305">
                        <c:v>4276858599.5370369</c:v>
                      </c:pt>
                      <c:pt idx="7306">
                        <c:v>4276858634.2592592</c:v>
                      </c:pt>
                      <c:pt idx="7307">
                        <c:v>4276858668.9814816</c:v>
                      </c:pt>
                      <c:pt idx="7308">
                        <c:v>4276858685.1851854</c:v>
                      </c:pt>
                      <c:pt idx="7309">
                        <c:v>4276858688.6574078</c:v>
                      </c:pt>
                      <c:pt idx="7310">
                        <c:v>4276858692.1296291</c:v>
                      </c:pt>
                      <c:pt idx="7311">
                        <c:v>4276858695.6018515</c:v>
                      </c:pt>
                      <c:pt idx="7312">
                        <c:v>4276858699.0740738</c:v>
                      </c:pt>
                      <c:pt idx="7313">
                        <c:v>4276858701.3888884</c:v>
                      </c:pt>
                      <c:pt idx="7314">
                        <c:v>4276858704.8611107</c:v>
                      </c:pt>
                      <c:pt idx="7315">
                        <c:v>4276858708.333333</c:v>
                      </c:pt>
                      <c:pt idx="7316">
                        <c:v>4276858711.8055553</c:v>
                      </c:pt>
                      <c:pt idx="7317">
                        <c:v>4276858714.1203699</c:v>
                      </c:pt>
                      <c:pt idx="7318">
                        <c:v>4276858717.5925922</c:v>
                      </c:pt>
                      <c:pt idx="7319">
                        <c:v>4276858721.0648146</c:v>
                      </c:pt>
                      <c:pt idx="7320">
                        <c:v>4276858724.5370369</c:v>
                      </c:pt>
                      <c:pt idx="7321">
                        <c:v>4276858726.8518515</c:v>
                      </c:pt>
                      <c:pt idx="7322">
                        <c:v>4276858730.3240738</c:v>
                      </c:pt>
                      <c:pt idx="7323">
                        <c:v>4276858733.7962961</c:v>
                      </c:pt>
                      <c:pt idx="7324">
                        <c:v>4276858737.2685184</c:v>
                      </c:pt>
                      <c:pt idx="7325">
                        <c:v>4276858740.7407408</c:v>
                      </c:pt>
                      <c:pt idx="7326">
                        <c:v>4276858743.0555553</c:v>
                      </c:pt>
                      <c:pt idx="7327">
                        <c:v>4276858746.5277777</c:v>
                      </c:pt>
                      <c:pt idx="7328">
                        <c:v>4276858750</c:v>
                      </c:pt>
                      <c:pt idx="7329">
                        <c:v>4276858753.4722223</c:v>
                      </c:pt>
                      <c:pt idx="7330">
                        <c:v>4276858755.7870369</c:v>
                      </c:pt>
                      <c:pt idx="7331">
                        <c:v>4276858759.2592592</c:v>
                      </c:pt>
                      <c:pt idx="7332">
                        <c:v>4276858762.7314816</c:v>
                      </c:pt>
                      <c:pt idx="7333">
                        <c:v>4276858766.2037039</c:v>
                      </c:pt>
                      <c:pt idx="7334">
                        <c:v>4276858769.6759257</c:v>
                      </c:pt>
                      <c:pt idx="7335">
                        <c:v>4276858771.9907408</c:v>
                      </c:pt>
                      <c:pt idx="7336">
                        <c:v>4276858775.4629631</c:v>
                      </c:pt>
                      <c:pt idx="7337">
                        <c:v>4276858778.9351854</c:v>
                      </c:pt>
                      <c:pt idx="7338">
                        <c:v>4276858782.4074073</c:v>
                      </c:pt>
                      <c:pt idx="7339">
                        <c:v>4276858784.7222223</c:v>
                      </c:pt>
                      <c:pt idx="7340">
                        <c:v>4276858788.1944447</c:v>
                      </c:pt>
                      <c:pt idx="7341">
                        <c:v>4276858791.6666665</c:v>
                      </c:pt>
                      <c:pt idx="7342">
                        <c:v>4276858795.1388888</c:v>
                      </c:pt>
                      <c:pt idx="7343">
                        <c:v>4276858797.4537039</c:v>
                      </c:pt>
                      <c:pt idx="7344">
                        <c:v>4276858800.9259257</c:v>
                      </c:pt>
                      <c:pt idx="7345">
                        <c:v>4276858804.3981481</c:v>
                      </c:pt>
                      <c:pt idx="7346">
                        <c:v>4276858807.8703704</c:v>
                      </c:pt>
                      <c:pt idx="7347">
                        <c:v>4276858811.3425927</c:v>
                      </c:pt>
                      <c:pt idx="7348">
                        <c:v>4276858813.6574073</c:v>
                      </c:pt>
                      <c:pt idx="7349">
                        <c:v>4276858817.1296296</c:v>
                      </c:pt>
                      <c:pt idx="7350">
                        <c:v>4276858820.6018519</c:v>
                      </c:pt>
                      <c:pt idx="7351">
                        <c:v>4276858824.0740743</c:v>
                      </c:pt>
                      <c:pt idx="7352">
                        <c:v>4276858826.3888888</c:v>
                      </c:pt>
                      <c:pt idx="7353">
                        <c:v>4276858829.8611112</c:v>
                      </c:pt>
                      <c:pt idx="7354">
                        <c:v>4276858833.3333335</c:v>
                      </c:pt>
                      <c:pt idx="7355">
                        <c:v>4276858836.8055558</c:v>
                      </c:pt>
                      <c:pt idx="7356">
                        <c:v>4276858840.2777781</c:v>
                      </c:pt>
                      <c:pt idx="7357">
                        <c:v>4276858842.5925927</c:v>
                      </c:pt>
                      <c:pt idx="7358">
                        <c:v>4276858846.064815</c:v>
                      </c:pt>
                      <c:pt idx="7359">
                        <c:v>4276858849.5370374</c:v>
                      </c:pt>
                      <c:pt idx="7360">
                        <c:v>4276858853.0092597</c:v>
                      </c:pt>
                      <c:pt idx="7361">
                        <c:v>4276858855.3240743</c:v>
                      </c:pt>
                      <c:pt idx="7362">
                        <c:v>4276858858.7962966</c:v>
                      </c:pt>
                      <c:pt idx="7363">
                        <c:v>4276858862.2685189</c:v>
                      </c:pt>
                      <c:pt idx="7364">
                        <c:v>4276858865.7407413</c:v>
                      </c:pt>
                      <c:pt idx="7365">
                        <c:v>4276858869.2129626</c:v>
                      </c:pt>
                      <c:pt idx="7366">
                        <c:v>4276858871.5277781</c:v>
                      </c:pt>
                      <c:pt idx="7367">
                        <c:v>4276858875.0000005</c:v>
                      </c:pt>
                      <c:pt idx="7368">
                        <c:v>4276858878.4722228</c:v>
                      </c:pt>
                      <c:pt idx="7369">
                        <c:v>4276858881.9444442</c:v>
                      </c:pt>
                      <c:pt idx="7370">
                        <c:v>4276858884.2592597</c:v>
                      </c:pt>
                      <c:pt idx="7371">
                        <c:v>4276858887.731482</c:v>
                      </c:pt>
                      <c:pt idx="7372">
                        <c:v>4276858891.2037034</c:v>
                      </c:pt>
                      <c:pt idx="7373">
                        <c:v>4276858894.6759257</c:v>
                      </c:pt>
                      <c:pt idx="7374">
                        <c:v>4276858896.9907413</c:v>
                      </c:pt>
                      <c:pt idx="7375">
                        <c:v>4276858900.4629626</c:v>
                      </c:pt>
                      <c:pt idx="7376">
                        <c:v>4276858903.935185</c:v>
                      </c:pt>
                      <c:pt idx="7377">
                        <c:v>4276858907.4074073</c:v>
                      </c:pt>
                      <c:pt idx="7378">
                        <c:v>4276858910.8796296</c:v>
                      </c:pt>
                      <c:pt idx="7379">
                        <c:v>4276858913.1944442</c:v>
                      </c:pt>
                      <c:pt idx="7380">
                        <c:v>4276858916.6666665</c:v>
                      </c:pt>
                      <c:pt idx="7381">
                        <c:v>4276858920.1388888</c:v>
                      </c:pt>
                      <c:pt idx="7382">
                        <c:v>4276858923.6111112</c:v>
                      </c:pt>
                      <c:pt idx="7383">
                        <c:v>4276858925.9259257</c:v>
                      </c:pt>
                      <c:pt idx="7384">
                        <c:v>4276858929.3981481</c:v>
                      </c:pt>
                      <c:pt idx="7385">
                        <c:v>4276858932.8703704</c:v>
                      </c:pt>
                      <c:pt idx="7386">
                        <c:v>4276858936.3425927</c:v>
                      </c:pt>
                      <c:pt idx="7387">
                        <c:v>4276858938.6574073</c:v>
                      </c:pt>
                      <c:pt idx="7388">
                        <c:v>4276858942.1296296</c:v>
                      </c:pt>
                      <c:pt idx="7389">
                        <c:v>4276858945.6018519</c:v>
                      </c:pt>
                      <c:pt idx="7390">
                        <c:v>4276858949.0740743</c:v>
                      </c:pt>
                      <c:pt idx="7391">
                        <c:v>4276858952.5462966</c:v>
                      </c:pt>
                      <c:pt idx="7392">
                        <c:v>4276858954.8611112</c:v>
                      </c:pt>
                      <c:pt idx="7393">
                        <c:v>4276858958.3333335</c:v>
                      </c:pt>
                      <c:pt idx="7394">
                        <c:v>4276858961.8055558</c:v>
                      </c:pt>
                      <c:pt idx="7395">
                        <c:v>4276858965.2777781</c:v>
                      </c:pt>
                      <c:pt idx="7396">
                        <c:v>4276858967.5925927</c:v>
                      </c:pt>
                      <c:pt idx="7397">
                        <c:v>4276858971.064815</c:v>
                      </c:pt>
                      <c:pt idx="7398">
                        <c:v>4276858974.5370374</c:v>
                      </c:pt>
                      <c:pt idx="7399">
                        <c:v>4276858978.0092597</c:v>
                      </c:pt>
                      <c:pt idx="7400">
                        <c:v>4276858981.4814811</c:v>
                      </c:pt>
                      <c:pt idx="7401">
                        <c:v>4276858983.7962966</c:v>
                      </c:pt>
                      <c:pt idx="7402">
                        <c:v>4276858987.2685189</c:v>
                      </c:pt>
                      <c:pt idx="7403">
                        <c:v>4276858990.7407403</c:v>
                      </c:pt>
                      <c:pt idx="7404">
                        <c:v>4276858994.2129626</c:v>
                      </c:pt>
                      <c:pt idx="7405">
                        <c:v>4276858996.5277781</c:v>
                      </c:pt>
                      <c:pt idx="7406">
                        <c:v>4276858999.9999995</c:v>
                      </c:pt>
                      <c:pt idx="7407">
                        <c:v>4276859003.4722219</c:v>
                      </c:pt>
                      <c:pt idx="7408">
                        <c:v>4276859006.9444442</c:v>
                      </c:pt>
                      <c:pt idx="7409">
                        <c:v>4276859009.2592597</c:v>
                      </c:pt>
                      <c:pt idx="7410">
                        <c:v>4276859012.7314811</c:v>
                      </c:pt>
                      <c:pt idx="7411">
                        <c:v>4276859016.2037034</c:v>
                      </c:pt>
                      <c:pt idx="7412">
                        <c:v>4276859019.6759257</c:v>
                      </c:pt>
                      <c:pt idx="7413">
                        <c:v>4276859023.1481481</c:v>
                      </c:pt>
                      <c:pt idx="7414">
                        <c:v>4276859025.4629626</c:v>
                      </c:pt>
                      <c:pt idx="7415">
                        <c:v>4276859028.935185</c:v>
                      </c:pt>
                      <c:pt idx="7416">
                        <c:v>4276859032.4074073</c:v>
                      </c:pt>
                      <c:pt idx="7417">
                        <c:v>4276859035.8796296</c:v>
                      </c:pt>
                      <c:pt idx="7418">
                        <c:v>4276859038.1944442</c:v>
                      </c:pt>
                      <c:pt idx="7419">
                        <c:v>4276859041.6666665</c:v>
                      </c:pt>
                      <c:pt idx="7420">
                        <c:v>4276859045.1388888</c:v>
                      </c:pt>
                      <c:pt idx="7421">
                        <c:v>4276859048.6111112</c:v>
                      </c:pt>
                      <c:pt idx="7422">
                        <c:v>4276859052.0833335</c:v>
                      </c:pt>
                      <c:pt idx="7423">
                        <c:v>4276859054.3981481</c:v>
                      </c:pt>
                      <c:pt idx="7424">
                        <c:v>4276859057.8703704</c:v>
                      </c:pt>
                      <c:pt idx="7425">
                        <c:v>4276859061.3425927</c:v>
                      </c:pt>
                      <c:pt idx="7426">
                        <c:v>4276859064.814815</c:v>
                      </c:pt>
                      <c:pt idx="7427">
                        <c:v>4276859067.1296296</c:v>
                      </c:pt>
                      <c:pt idx="7428">
                        <c:v>4276859070.6018519</c:v>
                      </c:pt>
                      <c:pt idx="7429">
                        <c:v>4276859074.0740743</c:v>
                      </c:pt>
                      <c:pt idx="7430">
                        <c:v>4276859077.5462966</c:v>
                      </c:pt>
                      <c:pt idx="7431">
                        <c:v>4276859079.8611112</c:v>
                      </c:pt>
                      <c:pt idx="7432">
                        <c:v>4276859083.3333335</c:v>
                      </c:pt>
                      <c:pt idx="7433">
                        <c:v>4276859086.8055558</c:v>
                      </c:pt>
                      <c:pt idx="7434">
                        <c:v>4276859090.2777772</c:v>
                      </c:pt>
                      <c:pt idx="7435">
                        <c:v>4276859093.7499995</c:v>
                      </c:pt>
                      <c:pt idx="7436">
                        <c:v>4276859096.064815</c:v>
                      </c:pt>
                      <c:pt idx="7437">
                        <c:v>4276859099.5370374</c:v>
                      </c:pt>
                      <c:pt idx="7438">
                        <c:v>4276859103.0092587</c:v>
                      </c:pt>
                      <c:pt idx="7439">
                        <c:v>4276859106.4814811</c:v>
                      </c:pt>
                      <c:pt idx="7440">
                        <c:v>4276859108.7962966</c:v>
                      </c:pt>
                      <c:pt idx="7441">
                        <c:v>4276859112.2685184</c:v>
                      </c:pt>
                      <c:pt idx="7442">
                        <c:v>4276859115.7407403</c:v>
                      </c:pt>
                      <c:pt idx="7443">
                        <c:v>4276859119.2129626</c:v>
                      </c:pt>
                      <c:pt idx="7444">
                        <c:v>4276859121.5277777</c:v>
                      </c:pt>
                      <c:pt idx="7445">
                        <c:v>4276859125</c:v>
                      </c:pt>
                      <c:pt idx="7446">
                        <c:v>4276859128.4722219</c:v>
                      </c:pt>
                      <c:pt idx="7447">
                        <c:v>4276859131.9444442</c:v>
                      </c:pt>
                      <c:pt idx="7448">
                        <c:v>4276859135.4166665</c:v>
                      </c:pt>
                      <c:pt idx="7449">
                        <c:v>4276859137.7314816</c:v>
                      </c:pt>
                      <c:pt idx="7450">
                        <c:v>4276859141.2037034</c:v>
                      </c:pt>
                      <c:pt idx="7451">
                        <c:v>4276859144.6759257</c:v>
                      </c:pt>
                      <c:pt idx="7452">
                        <c:v>4276859148.1481481</c:v>
                      </c:pt>
                      <c:pt idx="7453">
                        <c:v>4276859150.4629626</c:v>
                      </c:pt>
                      <c:pt idx="7454">
                        <c:v>4276859153.935185</c:v>
                      </c:pt>
                      <c:pt idx="7455">
                        <c:v>4276859157.4074073</c:v>
                      </c:pt>
                      <c:pt idx="7456">
                        <c:v>4276859160.8796296</c:v>
                      </c:pt>
                      <c:pt idx="7457">
                        <c:v>4276859164.3518519</c:v>
                      </c:pt>
                      <c:pt idx="7458">
                        <c:v>4276859166.6666665</c:v>
                      </c:pt>
                      <c:pt idx="7459">
                        <c:v>4276859170.1388888</c:v>
                      </c:pt>
                      <c:pt idx="7460">
                        <c:v>4276859173.6111112</c:v>
                      </c:pt>
                      <c:pt idx="7461">
                        <c:v>4276859177.0833335</c:v>
                      </c:pt>
                      <c:pt idx="7462">
                        <c:v>4276859179.3981481</c:v>
                      </c:pt>
                      <c:pt idx="7463">
                        <c:v>4276859182.8703704</c:v>
                      </c:pt>
                      <c:pt idx="7464">
                        <c:v>4276859186.3425927</c:v>
                      </c:pt>
                      <c:pt idx="7465">
                        <c:v>4276859189.8148146</c:v>
                      </c:pt>
                      <c:pt idx="7466">
                        <c:v>4276859192.1296296</c:v>
                      </c:pt>
                      <c:pt idx="7467">
                        <c:v>4276859195.6018519</c:v>
                      </c:pt>
                      <c:pt idx="7468">
                        <c:v>4276859199.0740743</c:v>
                      </c:pt>
                      <c:pt idx="7469">
                        <c:v>4276859202.5462961</c:v>
                      </c:pt>
                      <c:pt idx="7470">
                        <c:v>4276859206.0185184</c:v>
                      </c:pt>
                      <c:pt idx="7471">
                        <c:v>4276859208.3333335</c:v>
                      </c:pt>
                      <c:pt idx="7472">
                        <c:v>4276859211.8055553</c:v>
                      </c:pt>
                      <c:pt idx="7473">
                        <c:v>4276859215.2777777</c:v>
                      </c:pt>
                      <c:pt idx="7474">
                        <c:v>4276859218.75</c:v>
                      </c:pt>
                      <c:pt idx="7475">
                        <c:v>4276859221.0648146</c:v>
                      </c:pt>
                      <c:pt idx="7476">
                        <c:v>4276859224.5370369</c:v>
                      </c:pt>
                      <c:pt idx="7477">
                        <c:v>4276859228.0092592</c:v>
                      </c:pt>
                      <c:pt idx="7478">
                        <c:v>4276859231.4814816</c:v>
                      </c:pt>
                      <c:pt idx="7479">
                        <c:v>4276859234.9537039</c:v>
                      </c:pt>
                      <c:pt idx="7480">
                        <c:v>4276859237.2685184</c:v>
                      </c:pt>
                      <c:pt idx="7481">
                        <c:v>4276859240.7407408</c:v>
                      </c:pt>
                      <c:pt idx="7482">
                        <c:v>4276859244.2129631</c:v>
                      </c:pt>
                      <c:pt idx="7483">
                        <c:v>4276859247.6851854</c:v>
                      </c:pt>
                      <c:pt idx="7484">
                        <c:v>4276859250</c:v>
                      </c:pt>
                      <c:pt idx="7485">
                        <c:v>4276859253.4722223</c:v>
                      </c:pt>
                      <c:pt idx="7486">
                        <c:v>4276859256.9444447</c:v>
                      </c:pt>
                      <c:pt idx="7487">
                        <c:v>4276859260.416667</c:v>
                      </c:pt>
                      <c:pt idx="7488">
                        <c:v>4276859262.7314816</c:v>
                      </c:pt>
                      <c:pt idx="7489">
                        <c:v>4276859266.2037039</c:v>
                      </c:pt>
                      <c:pt idx="7490">
                        <c:v>4276859269.6759262</c:v>
                      </c:pt>
                      <c:pt idx="7491">
                        <c:v>4276859273.1481485</c:v>
                      </c:pt>
                      <c:pt idx="7492">
                        <c:v>4276859276.6203709</c:v>
                      </c:pt>
                      <c:pt idx="7493">
                        <c:v>4276859278.9351854</c:v>
                      </c:pt>
                      <c:pt idx="7494">
                        <c:v>4276859282.4074078</c:v>
                      </c:pt>
                      <c:pt idx="7495">
                        <c:v>4276859285.8796301</c:v>
                      </c:pt>
                      <c:pt idx="7496">
                        <c:v>4276859289.3518524</c:v>
                      </c:pt>
                      <c:pt idx="7497">
                        <c:v>4276859291.666667</c:v>
                      </c:pt>
                      <c:pt idx="7498">
                        <c:v>4276859295.1388893</c:v>
                      </c:pt>
                      <c:pt idx="7499">
                        <c:v>4276859298.6111116</c:v>
                      </c:pt>
                      <c:pt idx="7500">
                        <c:v>4276859302.083333</c:v>
                      </c:pt>
                      <c:pt idx="7501">
                        <c:v>4276859304.3981485</c:v>
                      </c:pt>
                      <c:pt idx="7502">
                        <c:v>4276859307.8703709</c:v>
                      </c:pt>
                      <c:pt idx="7503">
                        <c:v>4276859311.3425922</c:v>
                      </c:pt>
                      <c:pt idx="7504">
                        <c:v>4276859314.8148146</c:v>
                      </c:pt>
                      <c:pt idx="7505">
                        <c:v>4276859318.2870369</c:v>
                      </c:pt>
                      <c:pt idx="7506">
                        <c:v>4276859320.6018515</c:v>
                      </c:pt>
                      <c:pt idx="7507">
                        <c:v>4276859324.0740738</c:v>
                      </c:pt>
                      <c:pt idx="7508">
                        <c:v>4276859327.5462961</c:v>
                      </c:pt>
                      <c:pt idx="7509">
                        <c:v>4276859331.0185184</c:v>
                      </c:pt>
                      <c:pt idx="7510">
                        <c:v>4276859333.333333</c:v>
                      </c:pt>
                      <c:pt idx="7511">
                        <c:v>4276859336.8055553</c:v>
                      </c:pt>
                      <c:pt idx="7512">
                        <c:v>4276859340.2777777</c:v>
                      </c:pt>
                      <c:pt idx="7513">
                        <c:v>4276859343.75</c:v>
                      </c:pt>
                      <c:pt idx="7514">
                        <c:v>4276859347.2222223</c:v>
                      </c:pt>
                      <c:pt idx="7515">
                        <c:v>4276859349.5370369</c:v>
                      </c:pt>
                      <c:pt idx="7516">
                        <c:v>4276859353.0092592</c:v>
                      </c:pt>
                      <c:pt idx="7517">
                        <c:v>4276859364.583333</c:v>
                      </c:pt>
                      <c:pt idx="7518">
                        <c:v>4276859376.1574078</c:v>
                      </c:pt>
                      <c:pt idx="7519">
                        <c:v>4276859387.7314816</c:v>
                      </c:pt>
                      <c:pt idx="7520">
                        <c:v>4276859399.3055553</c:v>
                      </c:pt>
                      <c:pt idx="7521">
                        <c:v>4276859412.0370369</c:v>
                      </c:pt>
                      <c:pt idx="7522">
                        <c:v>4276859423.6111107</c:v>
                      </c:pt>
                      <c:pt idx="7523">
                        <c:v>4276859435.1851854</c:v>
                      </c:pt>
                      <c:pt idx="7524">
                        <c:v>4276859446.7592592</c:v>
                      </c:pt>
                      <c:pt idx="7525">
                        <c:v>4276859458.333333</c:v>
                      </c:pt>
                      <c:pt idx="7526">
                        <c:v>4276859469.9074078</c:v>
                      </c:pt>
                      <c:pt idx="7527">
                        <c:v>4276859481.4814816</c:v>
                      </c:pt>
                      <c:pt idx="7528">
                        <c:v>4276859493.0555553</c:v>
                      </c:pt>
                      <c:pt idx="7529">
                        <c:v>4276859504.6296291</c:v>
                      </c:pt>
                      <c:pt idx="7530">
                        <c:v>4276859516.2037039</c:v>
                      </c:pt>
                      <c:pt idx="7531">
                        <c:v>4276859528.9351854</c:v>
                      </c:pt>
                      <c:pt idx="7532">
                        <c:v>4276859540.5092592</c:v>
                      </c:pt>
                      <c:pt idx="7533">
                        <c:v>4276859552.0833335</c:v>
                      </c:pt>
                      <c:pt idx="7534">
                        <c:v>4276859563.6574073</c:v>
                      </c:pt>
                      <c:pt idx="7535">
                        <c:v>4276859575.2314816</c:v>
                      </c:pt>
                      <c:pt idx="7536">
                        <c:v>4276859586.8055558</c:v>
                      </c:pt>
                      <c:pt idx="7537">
                        <c:v>4276859598.3796296</c:v>
                      </c:pt>
                      <c:pt idx="7538">
                        <c:v>4276859609.9537039</c:v>
                      </c:pt>
                      <c:pt idx="7539">
                        <c:v>4276859621.5277781</c:v>
                      </c:pt>
                      <c:pt idx="7540">
                        <c:v>4276859633.1018519</c:v>
                      </c:pt>
                      <c:pt idx="7541">
                        <c:v>4276859645.8333335</c:v>
                      </c:pt>
                      <c:pt idx="7542">
                        <c:v>4276859657.4074073</c:v>
                      </c:pt>
                      <c:pt idx="7543">
                        <c:v>4276859668.981482</c:v>
                      </c:pt>
                      <c:pt idx="7544">
                        <c:v>4276859680.5555558</c:v>
                      </c:pt>
                      <c:pt idx="7545">
                        <c:v>4276859692.1296296</c:v>
                      </c:pt>
                      <c:pt idx="7546">
                        <c:v>4276859703.7037034</c:v>
                      </c:pt>
                      <c:pt idx="7547">
                        <c:v>4276859738.4259257</c:v>
                      </c:pt>
                      <c:pt idx="7548">
                        <c:v>4276859773.1481481</c:v>
                      </c:pt>
                      <c:pt idx="7549">
                        <c:v>4276859807.8703704</c:v>
                      </c:pt>
                      <c:pt idx="7550">
                        <c:v>4276859842.5925927</c:v>
                      </c:pt>
                      <c:pt idx="7551">
                        <c:v>4276859877.314815</c:v>
                      </c:pt>
                      <c:pt idx="7552">
                        <c:v>4276859912.0370369</c:v>
                      </c:pt>
                      <c:pt idx="7553">
                        <c:v>4276859946.7592592</c:v>
                      </c:pt>
                      <c:pt idx="7554">
                        <c:v>4276859981.4814816</c:v>
                      </c:pt>
                      <c:pt idx="7555">
                        <c:v>4276860016.2037039</c:v>
                      </c:pt>
                      <c:pt idx="7556">
                        <c:v>4276860050.9259262</c:v>
                      </c:pt>
                      <c:pt idx="7557">
                        <c:v>4276860057.8703709</c:v>
                      </c:pt>
                      <c:pt idx="7558">
                        <c:v>4276860060.1851854</c:v>
                      </c:pt>
                      <c:pt idx="7559">
                        <c:v>4276860063.6574078</c:v>
                      </c:pt>
                      <c:pt idx="7560">
                        <c:v>4276860067.1296301</c:v>
                      </c:pt>
                      <c:pt idx="7561">
                        <c:v>4276860070.6018524</c:v>
                      </c:pt>
                      <c:pt idx="7562">
                        <c:v>4276860072.916667</c:v>
                      </c:pt>
                      <c:pt idx="7563">
                        <c:v>4276860076.3888893</c:v>
                      </c:pt>
                      <c:pt idx="7564">
                        <c:v>4276860079.8611116</c:v>
                      </c:pt>
                      <c:pt idx="7565">
                        <c:v>4276860083.333333</c:v>
                      </c:pt>
                      <c:pt idx="7566">
                        <c:v>4276860086.8055553</c:v>
                      </c:pt>
                      <c:pt idx="7567">
                        <c:v>4276860089.1203709</c:v>
                      </c:pt>
                      <c:pt idx="7568">
                        <c:v>4276860092.5925922</c:v>
                      </c:pt>
                      <c:pt idx="7569">
                        <c:v>4276860096.0648146</c:v>
                      </c:pt>
                      <c:pt idx="7570">
                        <c:v>4276860099.5370369</c:v>
                      </c:pt>
                      <c:pt idx="7571">
                        <c:v>4276860101.8518515</c:v>
                      </c:pt>
                      <c:pt idx="7572">
                        <c:v>4276860105.3240738</c:v>
                      </c:pt>
                      <c:pt idx="7573">
                        <c:v>4276860108.7962961</c:v>
                      </c:pt>
                      <c:pt idx="7574">
                        <c:v>4276860112.2685184</c:v>
                      </c:pt>
                      <c:pt idx="7575">
                        <c:v>4276860115.7407408</c:v>
                      </c:pt>
                      <c:pt idx="7576">
                        <c:v>4276860118.0555553</c:v>
                      </c:pt>
                      <c:pt idx="7577">
                        <c:v>4276860121.5277777</c:v>
                      </c:pt>
                      <c:pt idx="7578">
                        <c:v>4276860125</c:v>
                      </c:pt>
                      <c:pt idx="7579">
                        <c:v>4276860128.4722223</c:v>
                      </c:pt>
                      <c:pt idx="7580">
                        <c:v>4276860130.7870369</c:v>
                      </c:pt>
                      <c:pt idx="7581">
                        <c:v>4276860135.416667</c:v>
                      </c:pt>
                      <c:pt idx="7582">
                        <c:v>4276860138.8888893</c:v>
                      </c:pt>
                      <c:pt idx="7583">
                        <c:v>4276860141.2037039</c:v>
                      </c:pt>
                      <c:pt idx="7584">
                        <c:v>4276860144.6759262</c:v>
                      </c:pt>
                      <c:pt idx="7585">
                        <c:v>4276860148.1481485</c:v>
                      </c:pt>
                      <c:pt idx="7586">
                        <c:v>4276860151.6203699</c:v>
                      </c:pt>
                      <c:pt idx="7587">
                        <c:v>4276860155.0925922</c:v>
                      </c:pt>
                      <c:pt idx="7588">
                        <c:v>4276860157.4074078</c:v>
                      </c:pt>
                      <c:pt idx="7589">
                        <c:v>4276860160.8796301</c:v>
                      </c:pt>
                      <c:pt idx="7590">
                        <c:v>4276860164.3518515</c:v>
                      </c:pt>
                      <c:pt idx="7591">
                        <c:v>4276860167.8240738</c:v>
                      </c:pt>
                      <c:pt idx="7592">
                        <c:v>4276860170.1388893</c:v>
                      </c:pt>
                      <c:pt idx="7593">
                        <c:v>4276860173.6111107</c:v>
                      </c:pt>
                      <c:pt idx="7594">
                        <c:v>4276860177.083333</c:v>
                      </c:pt>
                      <c:pt idx="7595">
                        <c:v>4276860180.5555553</c:v>
                      </c:pt>
                      <c:pt idx="7596">
                        <c:v>4276860184.0277777</c:v>
                      </c:pt>
                      <c:pt idx="7597">
                        <c:v>4276860186.3425922</c:v>
                      </c:pt>
                      <c:pt idx="7598">
                        <c:v>4276860189.8148146</c:v>
                      </c:pt>
                      <c:pt idx="7599">
                        <c:v>4276860193.2870369</c:v>
                      </c:pt>
                      <c:pt idx="7600">
                        <c:v>4276860196.7592592</c:v>
                      </c:pt>
                      <c:pt idx="7601">
                        <c:v>4276860199.0740738</c:v>
                      </c:pt>
                      <c:pt idx="7602">
                        <c:v>4276860202.5462961</c:v>
                      </c:pt>
                      <c:pt idx="7603">
                        <c:v>4276860206.0185184</c:v>
                      </c:pt>
                      <c:pt idx="7604">
                        <c:v>4276860209.4907408</c:v>
                      </c:pt>
                      <c:pt idx="7605">
                        <c:v>4276860212.9629631</c:v>
                      </c:pt>
                      <c:pt idx="7606">
                        <c:v>4276860215.2777777</c:v>
                      </c:pt>
                      <c:pt idx="7607">
                        <c:v>4276860218.75</c:v>
                      </c:pt>
                      <c:pt idx="7608">
                        <c:v>4276860222.2222223</c:v>
                      </c:pt>
                      <c:pt idx="7609">
                        <c:v>4276860225.6944447</c:v>
                      </c:pt>
                      <c:pt idx="7610">
                        <c:v>4276860228.0092592</c:v>
                      </c:pt>
                      <c:pt idx="7611">
                        <c:v>4276860231.4814816</c:v>
                      </c:pt>
                      <c:pt idx="7612">
                        <c:v>4276860234.9537039</c:v>
                      </c:pt>
                      <c:pt idx="7613">
                        <c:v>4276860238.4259262</c:v>
                      </c:pt>
                      <c:pt idx="7614">
                        <c:v>4276860240.7407408</c:v>
                      </c:pt>
                      <c:pt idx="7615">
                        <c:v>4276860244.2129631</c:v>
                      </c:pt>
                      <c:pt idx="7616">
                        <c:v>4276860247.6851854</c:v>
                      </c:pt>
                      <c:pt idx="7617">
                        <c:v>4276860251.1574078</c:v>
                      </c:pt>
                      <c:pt idx="7618">
                        <c:v>4276860254.6296291</c:v>
                      </c:pt>
                      <c:pt idx="7619">
                        <c:v>4276860256.9444447</c:v>
                      </c:pt>
                      <c:pt idx="7620">
                        <c:v>4276860260.416667</c:v>
                      </c:pt>
                      <c:pt idx="7621">
                        <c:v>4276860263.8888884</c:v>
                      </c:pt>
                      <c:pt idx="7622">
                        <c:v>4276860267.3611107</c:v>
                      </c:pt>
                      <c:pt idx="7623">
                        <c:v>4276860269.6759262</c:v>
                      </c:pt>
                      <c:pt idx="7624">
                        <c:v>4276860273.1481481</c:v>
                      </c:pt>
                      <c:pt idx="7625">
                        <c:v>4276860276.6203699</c:v>
                      </c:pt>
                      <c:pt idx="7626">
                        <c:v>4276860280.0925922</c:v>
                      </c:pt>
                      <c:pt idx="7627">
                        <c:v>4276860282.4074073</c:v>
                      </c:pt>
                      <c:pt idx="7628">
                        <c:v>4276860285.8796291</c:v>
                      </c:pt>
                      <c:pt idx="7629">
                        <c:v>4276860289.3518515</c:v>
                      </c:pt>
                      <c:pt idx="7630">
                        <c:v>4276860292.8240738</c:v>
                      </c:pt>
                      <c:pt idx="7631">
                        <c:v>4276860296.2962961</c:v>
                      </c:pt>
                      <c:pt idx="7632">
                        <c:v>4276860298.6111107</c:v>
                      </c:pt>
                      <c:pt idx="7633">
                        <c:v>4276860302.083333</c:v>
                      </c:pt>
                      <c:pt idx="7634">
                        <c:v>4276860305.5555553</c:v>
                      </c:pt>
                      <c:pt idx="7635">
                        <c:v>4276860309.0277777</c:v>
                      </c:pt>
                      <c:pt idx="7636">
                        <c:v>4276860311.3425922</c:v>
                      </c:pt>
                      <c:pt idx="7637">
                        <c:v>4276860314.8148146</c:v>
                      </c:pt>
                      <c:pt idx="7638">
                        <c:v>4276860318.2870369</c:v>
                      </c:pt>
                      <c:pt idx="7639">
                        <c:v>4276860321.7592592</c:v>
                      </c:pt>
                      <c:pt idx="7640">
                        <c:v>4276860325.2314816</c:v>
                      </c:pt>
                      <c:pt idx="7641">
                        <c:v>4276860327.5462961</c:v>
                      </c:pt>
                      <c:pt idx="7642">
                        <c:v>4276860331.0185184</c:v>
                      </c:pt>
                      <c:pt idx="7643">
                        <c:v>4276860334.4907408</c:v>
                      </c:pt>
                      <c:pt idx="7644">
                        <c:v>4276860337.9629631</c:v>
                      </c:pt>
                      <c:pt idx="7645">
                        <c:v>4276860340.2777777</c:v>
                      </c:pt>
                      <c:pt idx="7646">
                        <c:v>4276860343.75</c:v>
                      </c:pt>
                      <c:pt idx="7647">
                        <c:v>4276860347.2222223</c:v>
                      </c:pt>
                      <c:pt idx="7648">
                        <c:v>4276860350.6944447</c:v>
                      </c:pt>
                      <c:pt idx="7649">
                        <c:v>4276860353.0092592</c:v>
                      </c:pt>
                      <c:pt idx="7650">
                        <c:v>4276860356.4814816</c:v>
                      </c:pt>
                      <c:pt idx="7651">
                        <c:v>4276860359.9537039</c:v>
                      </c:pt>
                      <c:pt idx="7652">
                        <c:v>4276860363.4259257</c:v>
                      </c:pt>
                      <c:pt idx="7653">
                        <c:v>4276860366.8981481</c:v>
                      </c:pt>
                      <c:pt idx="7654">
                        <c:v>4276860369.2129631</c:v>
                      </c:pt>
                      <c:pt idx="7655">
                        <c:v>4276860372.685185</c:v>
                      </c:pt>
                      <c:pt idx="7656">
                        <c:v>4276860376.1574073</c:v>
                      </c:pt>
                      <c:pt idx="7657">
                        <c:v>4276860379.6296296</c:v>
                      </c:pt>
                      <c:pt idx="7658">
                        <c:v>4276860383.1018519</c:v>
                      </c:pt>
                      <c:pt idx="7659">
                        <c:v>4276860385.4166665</c:v>
                      </c:pt>
                      <c:pt idx="7660">
                        <c:v>4276860388.8888888</c:v>
                      </c:pt>
                      <c:pt idx="7661">
                        <c:v>4276860392.3611112</c:v>
                      </c:pt>
                      <c:pt idx="7662">
                        <c:v>4276860395.8333335</c:v>
                      </c:pt>
                      <c:pt idx="7663">
                        <c:v>4276860398.1481481</c:v>
                      </c:pt>
                      <c:pt idx="7664">
                        <c:v>4276860401.6203704</c:v>
                      </c:pt>
                      <c:pt idx="7665">
                        <c:v>4276860405.0925927</c:v>
                      </c:pt>
                      <c:pt idx="7666">
                        <c:v>4276860408.564815</c:v>
                      </c:pt>
                      <c:pt idx="7667">
                        <c:v>4276860410.8796296</c:v>
                      </c:pt>
                      <c:pt idx="7668">
                        <c:v>4276860414.3518519</c:v>
                      </c:pt>
                      <c:pt idx="7669">
                        <c:v>4276860417.8240743</c:v>
                      </c:pt>
                      <c:pt idx="7670">
                        <c:v>4276860421.2962966</c:v>
                      </c:pt>
                      <c:pt idx="7671">
                        <c:v>4276860424.7685189</c:v>
                      </c:pt>
                      <c:pt idx="7672">
                        <c:v>4276860427.0833335</c:v>
                      </c:pt>
                      <c:pt idx="7673">
                        <c:v>4276860430.5555558</c:v>
                      </c:pt>
                      <c:pt idx="7674">
                        <c:v>4276860434.0277781</c:v>
                      </c:pt>
                      <c:pt idx="7675">
                        <c:v>4276860437.5000005</c:v>
                      </c:pt>
                      <c:pt idx="7676">
                        <c:v>4276860439.814815</c:v>
                      </c:pt>
                      <c:pt idx="7677">
                        <c:v>4276860443.2870374</c:v>
                      </c:pt>
                      <c:pt idx="7678">
                        <c:v>4276860446.7592597</c:v>
                      </c:pt>
                      <c:pt idx="7679">
                        <c:v>4276860450.231482</c:v>
                      </c:pt>
                      <c:pt idx="7680">
                        <c:v>4276860452.5462966</c:v>
                      </c:pt>
                      <c:pt idx="7681">
                        <c:v>4276860456.0185189</c:v>
                      </c:pt>
                      <c:pt idx="7682">
                        <c:v>4276860459.4907413</c:v>
                      </c:pt>
                      <c:pt idx="7683">
                        <c:v>4276860462.9629626</c:v>
                      </c:pt>
                      <c:pt idx="7684">
                        <c:v>4276860466.435185</c:v>
                      </c:pt>
                      <c:pt idx="7685">
                        <c:v>4276860468.7500005</c:v>
                      </c:pt>
                      <c:pt idx="7686">
                        <c:v>4276860472.2222219</c:v>
                      </c:pt>
                      <c:pt idx="7687">
                        <c:v>4276860475.6944442</c:v>
                      </c:pt>
                      <c:pt idx="7688">
                        <c:v>4276860479.1666665</c:v>
                      </c:pt>
                      <c:pt idx="7689">
                        <c:v>4276860481.481482</c:v>
                      </c:pt>
                      <c:pt idx="7690">
                        <c:v>4276860484.9537034</c:v>
                      </c:pt>
                      <c:pt idx="7691">
                        <c:v>4276860488.4259257</c:v>
                      </c:pt>
                      <c:pt idx="7692">
                        <c:v>4276860491.8981481</c:v>
                      </c:pt>
                      <c:pt idx="7693">
                        <c:v>4276860495.3703704</c:v>
                      </c:pt>
                      <c:pt idx="7694">
                        <c:v>4276860497.685185</c:v>
                      </c:pt>
                      <c:pt idx="7695">
                        <c:v>4276860501.1574073</c:v>
                      </c:pt>
                      <c:pt idx="7696">
                        <c:v>4276860504.6296296</c:v>
                      </c:pt>
                      <c:pt idx="7697">
                        <c:v>4276860508.1018519</c:v>
                      </c:pt>
                      <c:pt idx="7698">
                        <c:v>4276860510.4166665</c:v>
                      </c:pt>
                      <c:pt idx="7699">
                        <c:v>4276860513.8888888</c:v>
                      </c:pt>
                      <c:pt idx="7700">
                        <c:v>4276860517.3611112</c:v>
                      </c:pt>
                      <c:pt idx="7701">
                        <c:v>4276860520.8333335</c:v>
                      </c:pt>
                      <c:pt idx="7702">
                        <c:v>4276860523.1481481</c:v>
                      </c:pt>
                      <c:pt idx="7703">
                        <c:v>4276860526.6203704</c:v>
                      </c:pt>
                      <c:pt idx="7704">
                        <c:v>4276860530.0925927</c:v>
                      </c:pt>
                      <c:pt idx="7705">
                        <c:v>4276860533.564815</c:v>
                      </c:pt>
                      <c:pt idx="7706">
                        <c:v>4276860537.0370374</c:v>
                      </c:pt>
                      <c:pt idx="7707">
                        <c:v>4276860539.3518519</c:v>
                      </c:pt>
                      <c:pt idx="7708">
                        <c:v>4276860542.8240743</c:v>
                      </c:pt>
                      <c:pt idx="7709">
                        <c:v>4276860546.2962966</c:v>
                      </c:pt>
                      <c:pt idx="7710">
                        <c:v>4276860549.7685189</c:v>
                      </c:pt>
                      <c:pt idx="7711">
                        <c:v>4276860552.0833335</c:v>
                      </c:pt>
                      <c:pt idx="7712">
                        <c:v>4276860555.5555558</c:v>
                      </c:pt>
                      <c:pt idx="7713">
                        <c:v>4276860559.0277781</c:v>
                      </c:pt>
                      <c:pt idx="7714">
                        <c:v>4276860562.4999995</c:v>
                      </c:pt>
                      <c:pt idx="7715">
                        <c:v>4276860565.9722219</c:v>
                      </c:pt>
                      <c:pt idx="7716">
                        <c:v>4276860568.2870374</c:v>
                      </c:pt>
                      <c:pt idx="7717">
                        <c:v>4276860571.7592597</c:v>
                      </c:pt>
                      <c:pt idx="7718">
                        <c:v>4276860575.2314811</c:v>
                      </c:pt>
                      <c:pt idx="7719">
                        <c:v>4276860578.7037034</c:v>
                      </c:pt>
                      <c:pt idx="7720">
                        <c:v>4276860581.0185189</c:v>
                      </c:pt>
                      <c:pt idx="7721">
                        <c:v>4276860584.4907403</c:v>
                      </c:pt>
                      <c:pt idx="7722">
                        <c:v>4276860587.9629626</c:v>
                      </c:pt>
                      <c:pt idx="7723">
                        <c:v>4276860591.435185</c:v>
                      </c:pt>
                      <c:pt idx="7724">
                        <c:v>4276860593.7499995</c:v>
                      </c:pt>
                      <c:pt idx="7725">
                        <c:v>4276860597.2222219</c:v>
                      </c:pt>
                      <c:pt idx="7726">
                        <c:v>4276860600.6944442</c:v>
                      </c:pt>
                      <c:pt idx="7727">
                        <c:v>4276860604.1666665</c:v>
                      </c:pt>
                      <c:pt idx="7728">
                        <c:v>4276860607.6388888</c:v>
                      </c:pt>
                      <c:pt idx="7729">
                        <c:v>4276860609.9537034</c:v>
                      </c:pt>
                      <c:pt idx="7730">
                        <c:v>4276860613.4259257</c:v>
                      </c:pt>
                      <c:pt idx="7731">
                        <c:v>4276860616.8981481</c:v>
                      </c:pt>
                      <c:pt idx="7732">
                        <c:v>4276860620.3703704</c:v>
                      </c:pt>
                      <c:pt idx="7733">
                        <c:v>4276860622.685185</c:v>
                      </c:pt>
                      <c:pt idx="7734">
                        <c:v>4276860626.1574073</c:v>
                      </c:pt>
                      <c:pt idx="7735">
                        <c:v>4276860629.6296296</c:v>
                      </c:pt>
                      <c:pt idx="7736">
                        <c:v>4276860633.1018519</c:v>
                      </c:pt>
                      <c:pt idx="7737">
                        <c:v>4276860635.4166665</c:v>
                      </c:pt>
                      <c:pt idx="7738">
                        <c:v>4276860640.0462966</c:v>
                      </c:pt>
                      <c:pt idx="7739">
                        <c:v>4276860643.518518</c:v>
                      </c:pt>
                      <c:pt idx="7740">
                        <c:v>4276860655.0925927</c:v>
                      </c:pt>
                      <c:pt idx="7741">
                        <c:v>4276860666.6666665</c:v>
                      </c:pt>
                      <c:pt idx="7742">
                        <c:v>4276860678.2407403</c:v>
                      </c:pt>
                      <c:pt idx="7743">
                        <c:v>4276860689.814815</c:v>
                      </c:pt>
                      <c:pt idx="7744">
                        <c:v>4276860701.3888888</c:v>
                      </c:pt>
                      <c:pt idx="7745">
                        <c:v>4276860712.9629626</c:v>
                      </c:pt>
                      <c:pt idx="7746">
                        <c:v>4276860725.6944442</c:v>
                      </c:pt>
                      <c:pt idx="7747">
                        <c:v>4276860737.2685184</c:v>
                      </c:pt>
                      <c:pt idx="7748">
                        <c:v>4276860748.8425927</c:v>
                      </c:pt>
                      <c:pt idx="7749">
                        <c:v>4276860760.4166665</c:v>
                      </c:pt>
                      <c:pt idx="7750">
                        <c:v>4276860771.9907408</c:v>
                      </c:pt>
                      <c:pt idx="7751">
                        <c:v>4276860783.5648146</c:v>
                      </c:pt>
                      <c:pt idx="7752">
                        <c:v>4276860795.1388893</c:v>
                      </c:pt>
                      <c:pt idx="7753">
                        <c:v>4276860806.7129631</c:v>
                      </c:pt>
                      <c:pt idx="7754">
                        <c:v>4276860818.2870369</c:v>
                      </c:pt>
                      <c:pt idx="7755">
                        <c:v>4276860829.8611116</c:v>
                      </c:pt>
                      <c:pt idx="7756">
                        <c:v>4276860842.5925922</c:v>
                      </c:pt>
                      <c:pt idx="7757">
                        <c:v>4276860854.166667</c:v>
                      </c:pt>
                      <c:pt idx="7758">
                        <c:v>4276860865.7407408</c:v>
                      </c:pt>
                      <c:pt idx="7759">
                        <c:v>4276860877.3148146</c:v>
                      </c:pt>
                      <c:pt idx="7760">
                        <c:v>4276860888.8888893</c:v>
                      </c:pt>
                      <c:pt idx="7761">
                        <c:v>4276860900.4629631</c:v>
                      </c:pt>
                      <c:pt idx="7762">
                        <c:v>4276860912.0370369</c:v>
                      </c:pt>
                      <c:pt idx="7763">
                        <c:v>4276860923.6111107</c:v>
                      </c:pt>
                      <c:pt idx="7764">
                        <c:v>4276860935.1851854</c:v>
                      </c:pt>
                      <c:pt idx="7765">
                        <c:v>4276860946.7592592</c:v>
                      </c:pt>
                      <c:pt idx="7766">
                        <c:v>4276860959.4907408</c:v>
                      </c:pt>
                      <c:pt idx="7767">
                        <c:v>4276860971.0648146</c:v>
                      </c:pt>
                      <c:pt idx="7768">
                        <c:v>4276860982.6388884</c:v>
                      </c:pt>
                      <c:pt idx="7769">
                        <c:v>4276860994.2129631</c:v>
                      </c:pt>
                      <c:pt idx="7770">
                        <c:v>4276861028.9351854</c:v>
                      </c:pt>
                      <c:pt idx="7771">
                        <c:v>4276861063.6574073</c:v>
                      </c:pt>
                      <c:pt idx="7772">
                        <c:v>4276861098.3796296</c:v>
                      </c:pt>
                      <c:pt idx="7773">
                        <c:v>4276861133.1018519</c:v>
                      </c:pt>
                      <c:pt idx="7774">
                        <c:v>4276861167.8240743</c:v>
                      </c:pt>
                      <c:pt idx="7775">
                        <c:v>4276861202.5462966</c:v>
                      </c:pt>
                      <c:pt idx="7776">
                        <c:v>4276861237.2685189</c:v>
                      </c:pt>
                      <c:pt idx="7777">
                        <c:v>4276861271.9907413</c:v>
                      </c:pt>
                      <c:pt idx="7778">
                        <c:v>4276861306.7129626</c:v>
                      </c:pt>
                      <c:pt idx="7779">
                        <c:v>4276861341.435185</c:v>
                      </c:pt>
                      <c:pt idx="7780">
                        <c:v>4276861376.1574073</c:v>
                      </c:pt>
                      <c:pt idx="7781">
                        <c:v>4276861410.8796296</c:v>
                      </c:pt>
                      <c:pt idx="7782">
                        <c:v>4276861445.6018519</c:v>
                      </c:pt>
                      <c:pt idx="7783">
                        <c:v>4276861480.3240743</c:v>
                      </c:pt>
                      <c:pt idx="7784">
                        <c:v>4276861515.0462961</c:v>
                      </c:pt>
                      <c:pt idx="7785">
                        <c:v>4276861524.3055553</c:v>
                      </c:pt>
                      <c:pt idx="7786">
                        <c:v>4276861527.7777777</c:v>
                      </c:pt>
                      <c:pt idx="7787">
                        <c:v>4276861530.0925927</c:v>
                      </c:pt>
                      <c:pt idx="7788">
                        <c:v>4276861533.5648146</c:v>
                      </c:pt>
                      <c:pt idx="7789">
                        <c:v>4276861537.0370369</c:v>
                      </c:pt>
                      <c:pt idx="7790">
                        <c:v>4276861540.5092592</c:v>
                      </c:pt>
                      <c:pt idx="7791">
                        <c:v>4276861543.9814816</c:v>
                      </c:pt>
                      <c:pt idx="7792">
                        <c:v>4276861546.2962961</c:v>
                      </c:pt>
                      <c:pt idx="7793">
                        <c:v>4276861549.7685184</c:v>
                      </c:pt>
                      <c:pt idx="7794">
                        <c:v>4276861553.2407408</c:v>
                      </c:pt>
                      <c:pt idx="7795">
                        <c:v>4276861556.7129631</c:v>
                      </c:pt>
                      <c:pt idx="7796">
                        <c:v>4276861559.0277777</c:v>
                      </c:pt>
                      <c:pt idx="7797">
                        <c:v>4276861562.5</c:v>
                      </c:pt>
                      <c:pt idx="7798">
                        <c:v>4276861565.9722223</c:v>
                      </c:pt>
                      <c:pt idx="7799">
                        <c:v>4276861569.4444447</c:v>
                      </c:pt>
                      <c:pt idx="7800">
                        <c:v>4276861572.916667</c:v>
                      </c:pt>
                      <c:pt idx="7801">
                        <c:v>4276861575.2314816</c:v>
                      </c:pt>
                      <c:pt idx="7802">
                        <c:v>4276861578.7037039</c:v>
                      </c:pt>
                      <c:pt idx="7803">
                        <c:v>4276861582.1759262</c:v>
                      </c:pt>
                      <c:pt idx="7804">
                        <c:v>4276861585.6481485</c:v>
                      </c:pt>
                      <c:pt idx="7805">
                        <c:v>4276861587.9629631</c:v>
                      </c:pt>
                      <c:pt idx="7806">
                        <c:v>4276861591.4351854</c:v>
                      </c:pt>
                      <c:pt idx="7807">
                        <c:v>4276861594.9074078</c:v>
                      </c:pt>
                      <c:pt idx="7808">
                        <c:v>4276861598.3796301</c:v>
                      </c:pt>
                      <c:pt idx="7809">
                        <c:v>4276861600.6944447</c:v>
                      </c:pt>
                      <c:pt idx="7810">
                        <c:v>4276861604.166667</c:v>
                      </c:pt>
                      <c:pt idx="7811">
                        <c:v>4276861607.6388893</c:v>
                      </c:pt>
                      <c:pt idx="7812">
                        <c:v>4276861611.1111116</c:v>
                      </c:pt>
                      <c:pt idx="7813">
                        <c:v>4276861614.583333</c:v>
                      </c:pt>
                      <c:pt idx="7814">
                        <c:v>4276861616.8981485</c:v>
                      </c:pt>
                      <c:pt idx="7815">
                        <c:v>4276861620.3703709</c:v>
                      </c:pt>
                      <c:pt idx="7816">
                        <c:v>4276861623.8425922</c:v>
                      </c:pt>
                      <c:pt idx="7817">
                        <c:v>4276861627.3148146</c:v>
                      </c:pt>
                      <c:pt idx="7818">
                        <c:v>4276861629.6296301</c:v>
                      </c:pt>
                      <c:pt idx="7819">
                        <c:v>4276861633.1018524</c:v>
                      </c:pt>
                      <c:pt idx="7820">
                        <c:v>4276861636.5740738</c:v>
                      </c:pt>
                      <c:pt idx="7821">
                        <c:v>4276861640.0462961</c:v>
                      </c:pt>
                      <c:pt idx="7822">
                        <c:v>4276861642.3611116</c:v>
                      </c:pt>
                      <c:pt idx="7823">
                        <c:v>4276861645.833333</c:v>
                      </c:pt>
                      <c:pt idx="7824">
                        <c:v>4276861649.3055553</c:v>
                      </c:pt>
                      <c:pt idx="7825">
                        <c:v>4276861652.7777777</c:v>
                      </c:pt>
                      <c:pt idx="7826">
                        <c:v>4276861656.25</c:v>
                      </c:pt>
                      <c:pt idx="7827">
                        <c:v>4276861658.5648146</c:v>
                      </c:pt>
                      <c:pt idx="7828">
                        <c:v>4276861662.0370369</c:v>
                      </c:pt>
                      <c:pt idx="7829">
                        <c:v>4276861665.5092592</c:v>
                      </c:pt>
                      <c:pt idx="7830">
                        <c:v>4276861668.9814816</c:v>
                      </c:pt>
                      <c:pt idx="7831">
                        <c:v>4276861671.2962961</c:v>
                      </c:pt>
                      <c:pt idx="7832">
                        <c:v>4276861674.7685184</c:v>
                      </c:pt>
                      <c:pt idx="7833">
                        <c:v>4276861678.2407408</c:v>
                      </c:pt>
                      <c:pt idx="7834">
                        <c:v>4276861681.7129631</c:v>
                      </c:pt>
                      <c:pt idx="7835">
                        <c:v>4276861685.1851854</c:v>
                      </c:pt>
                      <c:pt idx="7836">
                        <c:v>4276861687.5</c:v>
                      </c:pt>
                      <c:pt idx="7837">
                        <c:v>4276861690.9722223</c:v>
                      </c:pt>
                      <c:pt idx="7838">
                        <c:v>4276861694.4444447</c:v>
                      </c:pt>
                      <c:pt idx="7839">
                        <c:v>4276861697.916667</c:v>
                      </c:pt>
                      <c:pt idx="7840">
                        <c:v>4276861700.2314816</c:v>
                      </c:pt>
                      <c:pt idx="7841">
                        <c:v>4276861703.7037039</c:v>
                      </c:pt>
                      <c:pt idx="7842">
                        <c:v>4276861707.1759262</c:v>
                      </c:pt>
                      <c:pt idx="7843">
                        <c:v>4276861710.6481485</c:v>
                      </c:pt>
                      <c:pt idx="7844">
                        <c:v>4276861714.1203699</c:v>
                      </c:pt>
                      <c:pt idx="7845">
                        <c:v>4276861716.4351854</c:v>
                      </c:pt>
                      <c:pt idx="7846">
                        <c:v>4276861719.9074078</c:v>
                      </c:pt>
                      <c:pt idx="7847">
                        <c:v>4276861723.3796301</c:v>
                      </c:pt>
                      <c:pt idx="7848">
                        <c:v>4276861726.8518515</c:v>
                      </c:pt>
                      <c:pt idx="7849">
                        <c:v>4276861729.166667</c:v>
                      </c:pt>
                      <c:pt idx="7850">
                        <c:v>4276861732.6388893</c:v>
                      </c:pt>
                      <c:pt idx="7851">
                        <c:v>4276861736.1111107</c:v>
                      </c:pt>
                      <c:pt idx="7852">
                        <c:v>4276861739.583333</c:v>
                      </c:pt>
                      <c:pt idx="7853">
                        <c:v>4276861741.8981485</c:v>
                      </c:pt>
                      <c:pt idx="7854">
                        <c:v>4276861745.3703699</c:v>
                      </c:pt>
                      <c:pt idx="7855">
                        <c:v>4276861748.8425922</c:v>
                      </c:pt>
                      <c:pt idx="7856">
                        <c:v>4276861752.3148146</c:v>
                      </c:pt>
                      <c:pt idx="7857">
                        <c:v>4276861755.7870369</c:v>
                      </c:pt>
                      <c:pt idx="7858">
                        <c:v>4276861758.1018515</c:v>
                      </c:pt>
                      <c:pt idx="7859">
                        <c:v>4276861761.5740738</c:v>
                      </c:pt>
                      <c:pt idx="7860">
                        <c:v>4276861765.0462961</c:v>
                      </c:pt>
                      <c:pt idx="7861">
                        <c:v>4276861768.5185184</c:v>
                      </c:pt>
                      <c:pt idx="7862">
                        <c:v>4276861770.833333</c:v>
                      </c:pt>
                      <c:pt idx="7863">
                        <c:v>4276861774.3055553</c:v>
                      </c:pt>
                      <c:pt idx="7864">
                        <c:v>4276861777.7777777</c:v>
                      </c:pt>
                      <c:pt idx="7865">
                        <c:v>4276861781.25</c:v>
                      </c:pt>
                      <c:pt idx="7866">
                        <c:v>4276861783.5648146</c:v>
                      </c:pt>
                      <c:pt idx="7867">
                        <c:v>4276861787.0370369</c:v>
                      </c:pt>
                      <c:pt idx="7868">
                        <c:v>4276861790.5092592</c:v>
                      </c:pt>
                      <c:pt idx="7869">
                        <c:v>4276861793.9814816</c:v>
                      </c:pt>
                      <c:pt idx="7870">
                        <c:v>4276861797.4537039</c:v>
                      </c:pt>
                      <c:pt idx="7871">
                        <c:v>4276861799.7685184</c:v>
                      </c:pt>
                      <c:pt idx="7872">
                        <c:v>4276861803.2407408</c:v>
                      </c:pt>
                      <c:pt idx="7873">
                        <c:v>4276861806.7129631</c:v>
                      </c:pt>
                      <c:pt idx="7874">
                        <c:v>4276861810.1851854</c:v>
                      </c:pt>
                      <c:pt idx="7875">
                        <c:v>4276861812.5</c:v>
                      </c:pt>
                      <c:pt idx="7876">
                        <c:v>4276861815.9722223</c:v>
                      </c:pt>
                      <c:pt idx="7877">
                        <c:v>4276861819.4444447</c:v>
                      </c:pt>
                      <c:pt idx="7878">
                        <c:v>4276861822.916667</c:v>
                      </c:pt>
                      <c:pt idx="7879">
                        <c:v>4276861826.3888884</c:v>
                      </c:pt>
                      <c:pt idx="7880">
                        <c:v>4276861828.7037039</c:v>
                      </c:pt>
                      <c:pt idx="7881">
                        <c:v>4276861832.1759262</c:v>
                      </c:pt>
                      <c:pt idx="7882">
                        <c:v>4276861835.6481481</c:v>
                      </c:pt>
                      <c:pt idx="7883">
                        <c:v>4276861839.1203699</c:v>
                      </c:pt>
                      <c:pt idx="7884">
                        <c:v>4276861841.4351854</c:v>
                      </c:pt>
                      <c:pt idx="7885">
                        <c:v>4276861844.9074073</c:v>
                      </c:pt>
                      <c:pt idx="7886">
                        <c:v>4276861848.3796291</c:v>
                      </c:pt>
                      <c:pt idx="7887">
                        <c:v>4276861851.8518515</c:v>
                      </c:pt>
                      <c:pt idx="7888">
                        <c:v>4276861854.1666665</c:v>
                      </c:pt>
                      <c:pt idx="7889">
                        <c:v>4276861857.6388888</c:v>
                      </c:pt>
                      <c:pt idx="7890">
                        <c:v>4276861861.1111107</c:v>
                      </c:pt>
                      <c:pt idx="7891">
                        <c:v>4276861864.583333</c:v>
                      </c:pt>
                      <c:pt idx="7892">
                        <c:v>4276861868.0555553</c:v>
                      </c:pt>
                      <c:pt idx="7893">
                        <c:v>4276861870.3703704</c:v>
                      </c:pt>
                      <c:pt idx="7894">
                        <c:v>4276861873.8425922</c:v>
                      </c:pt>
                      <c:pt idx="7895">
                        <c:v>4276861877.3148146</c:v>
                      </c:pt>
                      <c:pt idx="7896">
                        <c:v>4276861880.7870369</c:v>
                      </c:pt>
                      <c:pt idx="7897">
                        <c:v>4276861883.1018519</c:v>
                      </c:pt>
                      <c:pt idx="7898">
                        <c:v>4276861886.5740738</c:v>
                      </c:pt>
                      <c:pt idx="7899">
                        <c:v>4276861890.0462961</c:v>
                      </c:pt>
                      <c:pt idx="7900">
                        <c:v>4276861893.5185184</c:v>
                      </c:pt>
                      <c:pt idx="7901">
                        <c:v>4276861896.9907408</c:v>
                      </c:pt>
                      <c:pt idx="7902">
                        <c:v>4276861899.3055553</c:v>
                      </c:pt>
                      <c:pt idx="7903">
                        <c:v>4276861902.7777777</c:v>
                      </c:pt>
                      <c:pt idx="7904">
                        <c:v>4276861906.25</c:v>
                      </c:pt>
                      <c:pt idx="7905">
                        <c:v>4276861909.7222223</c:v>
                      </c:pt>
                      <c:pt idx="7906">
                        <c:v>4276861912.0370369</c:v>
                      </c:pt>
                      <c:pt idx="7907">
                        <c:v>4276861915.5092592</c:v>
                      </c:pt>
                      <c:pt idx="7908">
                        <c:v>4276861918.9814816</c:v>
                      </c:pt>
                      <c:pt idx="7909">
                        <c:v>4276861922.4537039</c:v>
                      </c:pt>
                      <c:pt idx="7910">
                        <c:v>4276861924.7685184</c:v>
                      </c:pt>
                      <c:pt idx="7911">
                        <c:v>4276861928.2407408</c:v>
                      </c:pt>
                      <c:pt idx="7912">
                        <c:v>4276861931.7129631</c:v>
                      </c:pt>
                      <c:pt idx="7913">
                        <c:v>4276861935.185185</c:v>
                      </c:pt>
                      <c:pt idx="7914">
                        <c:v>4276861938.6574073</c:v>
                      </c:pt>
                      <c:pt idx="7915">
                        <c:v>4276861940.9722223</c:v>
                      </c:pt>
                      <c:pt idx="7916">
                        <c:v>4276861944.4444442</c:v>
                      </c:pt>
                      <c:pt idx="7917">
                        <c:v>4276861947.9166665</c:v>
                      </c:pt>
                      <c:pt idx="7918">
                        <c:v>4276861951.3888888</c:v>
                      </c:pt>
                      <c:pt idx="7919">
                        <c:v>4276861953.7037039</c:v>
                      </c:pt>
                      <c:pt idx="7920">
                        <c:v>4276861957.1759257</c:v>
                      </c:pt>
                      <c:pt idx="7921">
                        <c:v>4276861960.6481481</c:v>
                      </c:pt>
                      <c:pt idx="7922">
                        <c:v>4276861964.1203704</c:v>
                      </c:pt>
                      <c:pt idx="7923">
                        <c:v>4276861966.435185</c:v>
                      </c:pt>
                      <c:pt idx="7924">
                        <c:v>4276861969.9074073</c:v>
                      </c:pt>
                      <c:pt idx="7925">
                        <c:v>4276861973.3796296</c:v>
                      </c:pt>
                      <c:pt idx="7926">
                        <c:v>4276861976.8518519</c:v>
                      </c:pt>
                      <c:pt idx="7927">
                        <c:v>4276861980.3240743</c:v>
                      </c:pt>
                      <c:pt idx="7928">
                        <c:v>4276861982.6388888</c:v>
                      </c:pt>
                      <c:pt idx="7929">
                        <c:v>4276861986.1111112</c:v>
                      </c:pt>
                      <c:pt idx="7930">
                        <c:v>4276861989.5833335</c:v>
                      </c:pt>
                      <c:pt idx="7931">
                        <c:v>4276861993.0555558</c:v>
                      </c:pt>
                      <c:pt idx="7932">
                        <c:v>4276861995.3703704</c:v>
                      </c:pt>
                      <c:pt idx="7933">
                        <c:v>4276861998.8425927</c:v>
                      </c:pt>
                      <c:pt idx="7934">
                        <c:v>4276862002.314815</c:v>
                      </c:pt>
                      <c:pt idx="7935">
                        <c:v>4276862005.7870374</c:v>
                      </c:pt>
                      <c:pt idx="7936">
                        <c:v>4276862009.2592597</c:v>
                      </c:pt>
                      <c:pt idx="7937">
                        <c:v>4276862011.5740743</c:v>
                      </c:pt>
                      <c:pt idx="7938">
                        <c:v>4276862015.0462966</c:v>
                      </c:pt>
                      <c:pt idx="7939">
                        <c:v>4276862018.5185189</c:v>
                      </c:pt>
                      <c:pt idx="7940">
                        <c:v>4276862021.9907413</c:v>
                      </c:pt>
                      <c:pt idx="7941">
                        <c:v>4276862033.564815</c:v>
                      </c:pt>
                      <c:pt idx="7942">
                        <c:v>4276862045.1388888</c:v>
                      </c:pt>
                      <c:pt idx="7943">
                        <c:v>4276862056.7129626</c:v>
                      </c:pt>
                      <c:pt idx="7944">
                        <c:v>4276862068.2870374</c:v>
                      </c:pt>
                      <c:pt idx="7945">
                        <c:v>4276862079.8611112</c:v>
                      </c:pt>
                      <c:pt idx="7946">
                        <c:v>4276862091.435185</c:v>
                      </c:pt>
                      <c:pt idx="7947">
                        <c:v>4276862103.0092597</c:v>
                      </c:pt>
                      <c:pt idx="7948">
                        <c:v>4276862114.5833335</c:v>
                      </c:pt>
                      <c:pt idx="7949">
                        <c:v>4276862127.314815</c:v>
                      </c:pt>
                      <c:pt idx="7950">
                        <c:v>4276862138.8888888</c:v>
                      </c:pt>
                      <c:pt idx="7951">
                        <c:v>4276862150.4629626</c:v>
                      </c:pt>
                      <c:pt idx="7952">
                        <c:v>4276862162.0370374</c:v>
                      </c:pt>
                      <c:pt idx="7953">
                        <c:v>4276862173.6111112</c:v>
                      </c:pt>
                      <c:pt idx="7954">
                        <c:v>4276862185.185185</c:v>
                      </c:pt>
                      <c:pt idx="7955">
                        <c:v>4276862196.7592587</c:v>
                      </c:pt>
                      <c:pt idx="7956">
                        <c:v>4276862208.3333335</c:v>
                      </c:pt>
                      <c:pt idx="7957">
                        <c:v>4276862219.9074073</c:v>
                      </c:pt>
                      <c:pt idx="7958">
                        <c:v>4276862231.4814811</c:v>
                      </c:pt>
                      <c:pt idx="7959">
                        <c:v>4276862243.0555558</c:v>
                      </c:pt>
                      <c:pt idx="7960">
                        <c:v>4276862255.7870369</c:v>
                      </c:pt>
                      <c:pt idx="7961">
                        <c:v>4276862267.3611112</c:v>
                      </c:pt>
                      <c:pt idx="7962">
                        <c:v>4276862278.935185</c:v>
                      </c:pt>
                      <c:pt idx="7963">
                        <c:v>4276862290.5092592</c:v>
                      </c:pt>
                      <c:pt idx="7964">
                        <c:v>4276862302.0833335</c:v>
                      </c:pt>
                      <c:pt idx="7965">
                        <c:v>4276862313.6574073</c:v>
                      </c:pt>
                      <c:pt idx="7966">
                        <c:v>4276862325.2314816</c:v>
                      </c:pt>
                      <c:pt idx="7967">
                        <c:v>4276862336.8055553</c:v>
                      </c:pt>
                      <c:pt idx="7968">
                        <c:v>4276862348.3796296</c:v>
                      </c:pt>
                      <c:pt idx="7969">
                        <c:v>4276862359.9537039</c:v>
                      </c:pt>
                      <c:pt idx="7970">
                        <c:v>4276862372.6851854</c:v>
                      </c:pt>
                      <c:pt idx="7971">
                        <c:v>4276862407.4074078</c:v>
                      </c:pt>
                      <c:pt idx="7972">
                        <c:v>4276862442.1296301</c:v>
                      </c:pt>
                      <c:pt idx="7973">
                        <c:v>4276862476.8518515</c:v>
                      </c:pt>
                      <c:pt idx="7974">
                        <c:v>4276862511.5740738</c:v>
                      </c:pt>
                      <c:pt idx="7975">
                        <c:v>4276862546.2962961</c:v>
                      </c:pt>
                      <c:pt idx="7976">
                        <c:v>4276862581.0185184</c:v>
                      </c:pt>
                      <c:pt idx="7977">
                        <c:v>4276862615.7407408</c:v>
                      </c:pt>
                      <c:pt idx="7978">
                        <c:v>4276862650.4629631</c:v>
                      </c:pt>
                      <c:pt idx="7979">
                        <c:v>4276862685.1851854</c:v>
                      </c:pt>
                      <c:pt idx="7980">
                        <c:v>4276862719.9074073</c:v>
                      </c:pt>
                      <c:pt idx="7981">
                        <c:v>4276862754.6296296</c:v>
                      </c:pt>
                      <c:pt idx="7982">
                        <c:v>4276862789.3518519</c:v>
                      </c:pt>
                      <c:pt idx="7983">
                        <c:v>4276862824.0740743</c:v>
                      </c:pt>
                      <c:pt idx="7984">
                        <c:v>4276862858.7962966</c:v>
                      </c:pt>
                      <c:pt idx="7985">
                        <c:v>4276862893.5185189</c:v>
                      </c:pt>
                      <c:pt idx="7986">
                        <c:v>4276862928.2407403</c:v>
                      </c:pt>
                      <c:pt idx="7987">
                        <c:v>4276862962.9629626</c:v>
                      </c:pt>
                      <c:pt idx="7988">
                        <c:v>4276862997.685185</c:v>
                      </c:pt>
                      <c:pt idx="7989">
                        <c:v>4276863032.4074073</c:v>
                      </c:pt>
                      <c:pt idx="7990">
                        <c:v>4276863067.1296296</c:v>
                      </c:pt>
                      <c:pt idx="7991">
                        <c:v>4276863136.5740738</c:v>
                      </c:pt>
                      <c:pt idx="7992">
                        <c:v>4276863206.0185184</c:v>
                      </c:pt>
                      <c:pt idx="7993">
                        <c:v>4276863275.4629631</c:v>
                      </c:pt>
                      <c:pt idx="7994">
                        <c:v>4276863304.3981485</c:v>
                      </c:pt>
                      <c:pt idx="7995">
                        <c:v>4276863307.8703699</c:v>
                      </c:pt>
                      <c:pt idx="7996">
                        <c:v>4276863310.1851854</c:v>
                      </c:pt>
                      <c:pt idx="7997">
                        <c:v>4276863313.6574078</c:v>
                      </c:pt>
                      <c:pt idx="7998">
                        <c:v>4276863317.1296291</c:v>
                      </c:pt>
                      <c:pt idx="7999">
                        <c:v>4276863320.6018515</c:v>
                      </c:pt>
                      <c:pt idx="8000">
                        <c:v>4276863324.0740738</c:v>
                      </c:pt>
                      <c:pt idx="8001">
                        <c:v>4276863326.3888884</c:v>
                      </c:pt>
                      <c:pt idx="8002">
                        <c:v>4276863329.8611107</c:v>
                      </c:pt>
                      <c:pt idx="8003">
                        <c:v>4276863333.333333</c:v>
                      </c:pt>
                      <c:pt idx="8004">
                        <c:v>4276863336.8055553</c:v>
                      </c:pt>
                      <c:pt idx="8005">
                        <c:v>4276863339.1203699</c:v>
                      </c:pt>
                      <c:pt idx="8006">
                        <c:v>4276863342.5925922</c:v>
                      </c:pt>
                      <c:pt idx="8007">
                        <c:v>4276863346.0648146</c:v>
                      </c:pt>
                      <c:pt idx="8008">
                        <c:v>4276863349.5370369</c:v>
                      </c:pt>
                      <c:pt idx="8009">
                        <c:v>4276863351.8518515</c:v>
                      </c:pt>
                      <c:pt idx="8010">
                        <c:v>4276863355.3240738</c:v>
                      </c:pt>
                      <c:pt idx="8011">
                        <c:v>4276863358.7962961</c:v>
                      </c:pt>
                      <c:pt idx="8012">
                        <c:v>4276863362.2685184</c:v>
                      </c:pt>
                      <c:pt idx="8013">
                        <c:v>4276863365.7407408</c:v>
                      </c:pt>
                      <c:pt idx="8014">
                        <c:v>4276863368.0555553</c:v>
                      </c:pt>
                      <c:pt idx="8015">
                        <c:v>4276863371.5277777</c:v>
                      </c:pt>
                      <c:pt idx="8016">
                        <c:v>4276863375</c:v>
                      </c:pt>
                      <c:pt idx="8017">
                        <c:v>4276863378.4722223</c:v>
                      </c:pt>
                      <c:pt idx="8018">
                        <c:v>4276863380.7870369</c:v>
                      </c:pt>
                      <c:pt idx="8019">
                        <c:v>4276863384.2592592</c:v>
                      </c:pt>
                      <c:pt idx="8020">
                        <c:v>4276863387.7314816</c:v>
                      </c:pt>
                      <c:pt idx="8021">
                        <c:v>4276863391.2037039</c:v>
                      </c:pt>
                      <c:pt idx="8022">
                        <c:v>4276863393.5185184</c:v>
                      </c:pt>
                      <c:pt idx="8023">
                        <c:v>4276863396.9907408</c:v>
                      </c:pt>
                      <c:pt idx="8024">
                        <c:v>4276863400.4629631</c:v>
                      </c:pt>
                      <c:pt idx="8025">
                        <c:v>4276863403.9351854</c:v>
                      </c:pt>
                      <c:pt idx="8026">
                        <c:v>4276863407.4074073</c:v>
                      </c:pt>
                      <c:pt idx="8027">
                        <c:v>4276863409.7222223</c:v>
                      </c:pt>
                      <c:pt idx="8028">
                        <c:v>4276863413.1944447</c:v>
                      </c:pt>
                      <c:pt idx="8029">
                        <c:v>4276863416.6666665</c:v>
                      </c:pt>
                      <c:pt idx="8030">
                        <c:v>4276863420.1388888</c:v>
                      </c:pt>
                      <c:pt idx="8031">
                        <c:v>4276863422.4537039</c:v>
                      </c:pt>
                      <c:pt idx="8032">
                        <c:v>4276863425.9259262</c:v>
                      </c:pt>
                      <c:pt idx="8033">
                        <c:v>4276863429.3981481</c:v>
                      </c:pt>
                      <c:pt idx="8034">
                        <c:v>4276863432.8703704</c:v>
                      </c:pt>
                      <c:pt idx="8035">
                        <c:v>4276863436.3425922</c:v>
                      </c:pt>
                      <c:pt idx="8036">
                        <c:v>4276863438.6574073</c:v>
                      </c:pt>
                      <c:pt idx="8037">
                        <c:v>4276863442.1296296</c:v>
                      </c:pt>
                      <c:pt idx="8038">
                        <c:v>4276863445.6018519</c:v>
                      </c:pt>
                      <c:pt idx="8039">
                        <c:v>4276863449.0740738</c:v>
                      </c:pt>
                      <c:pt idx="8040">
                        <c:v>4276863451.3888888</c:v>
                      </c:pt>
                      <c:pt idx="8041">
                        <c:v>4276863454.8611112</c:v>
                      </c:pt>
                      <c:pt idx="8042">
                        <c:v>4276863458.3333335</c:v>
                      </c:pt>
                      <c:pt idx="8043">
                        <c:v>4276863461.8055553</c:v>
                      </c:pt>
                      <c:pt idx="8044">
                        <c:v>4276863464.1203704</c:v>
                      </c:pt>
                      <c:pt idx="8045">
                        <c:v>4276863467.5925927</c:v>
                      </c:pt>
                      <c:pt idx="8046">
                        <c:v>4276863471.0648146</c:v>
                      </c:pt>
                      <c:pt idx="8047">
                        <c:v>4276863474.5370369</c:v>
                      </c:pt>
                      <c:pt idx="8048">
                        <c:v>4276863478.0092592</c:v>
                      </c:pt>
                      <c:pt idx="8049">
                        <c:v>4276863480.3240743</c:v>
                      </c:pt>
                      <c:pt idx="8050">
                        <c:v>4276863483.7962961</c:v>
                      </c:pt>
                      <c:pt idx="8051">
                        <c:v>4276863487.2685184</c:v>
                      </c:pt>
                      <c:pt idx="8052">
                        <c:v>4276863490.7407408</c:v>
                      </c:pt>
                      <c:pt idx="8053">
                        <c:v>4276863493.0555558</c:v>
                      </c:pt>
                      <c:pt idx="8054">
                        <c:v>4276863496.5277777</c:v>
                      </c:pt>
                      <c:pt idx="8055">
                        <c:v>4276863500</c:v>
                      </c:pt>
                      <c:pt idx="8056">
                        <c:v>4276863503.4722223</c:v>
                      </c:pt>
                      <c:pt idx="8057">
                        <c:v>4276863505.7870374</c:v>
                      </c:pt>
                      <c:pt idx="8058">
                        <c:v>4276863509.2592592</c:v>
                      </c:pt>
                      <c:pt idx="8059">
                        <c:v>4276863512.7314816</c:v>
                      </c:pt>
                      <c:pt idx="8060">
                        <c:v>4276863516.2037039</c:v>
                      </c:pt>
                      <c:pt idx="8061">
                        <c:v>4276863519.6759257</c:v>
                      </c:pt>
                      <c:pt idx="8062">
                        <c:v>4276863521.9907408</c:v>
                      </c:pt>
                      <c:pt idx="8063">
                        <c:v>4276863525.4629631</c:v>
                      </c:pt>
                      <c:pt idx="8064">
                        <c:v>4276863528.935185</c:v>
                      </c:pt>
                      <c:pt idx="8065">
                        <c:v>4276863532.4074073</c:v>
                      </c:pt>
                      <c:pt idx="8066">
                        <c:v>4276863534.7222223</c:v>
                      </c:pt>
                      <c:pt idx="8067">
                        <c:v>4276863538.1944442</c:v>
                      </c:pt>
                      <c:pt idx="8068">
                        <c:v>4276863541.6666665</c:v>
                      </c:pt>
                      <c:pt idx="8069">
                        <c:v>4276863545.1388888</c:v>
                      </c:pt>
                      <c:pt idx="8070">
                        <c:v>4276863547.4537034</c:v>
                      </c:pt>
                      <c:pt idx="8071">
                        <c:v>4276863550.9259257</c:v>
                      </c:pt>
                      <c:pt idx="8072">
                        <c:v>4276863554.3981481</c:v>
                      </c:pt>
                      <c:pt idx="8073">
                        <c:v>4276863557.8703704</c:v>
                      </c:pt>
                      <c:pt idx="8074">
                        <c:v>4276863561.3425927</c:v>
                      </c:pt>
                      <c:pt idx="8075">
                        <c:v>4276863563.6574073</c:v>
                      </c:pt>
                      <c:pt idx="8076">
                        <c:v>4276863567.1296296</c:v>
                      </c:pt>
                      <c:pt idx="8077">
                        <c:v>4276863570.6018519</c:v>
                      </c:pt>
                      <c:pt idx="8078">
                        <c:v>4276863574.0740743</c:v>
                      </c:pt>
                      <c:pt idx="8079">
                        <c:v>4276863576.3888888</c:v>
                      </c:pt>
                      <c:pt idx="8080">
                        <c:v>4276863579.8611112</c:v>
                      </c:pt>
                      <c:pt idx="8081">
                        <c:v>4276863583.3333335</c:v>
                      </c:pt>
                      <c:pt idx="8082">
                        <c:v>4276863586.8055558</c:v>
                      </c:pt>
                      <c:pt idx="8083">
                        <c:v>4276863589.1203704</c:v>
                      </c:pt>
                      <c:pt idx="8084">
                        <c:v>4276863592.5925927</c:v>
                      </c:pt>
                      <c:pt idx="8085">
                        <c:v>4276863596.064815</c:v>
                      </c:pt>
                      <c:pt idx="8086">
                        <c:v>4276863599.5370374</c:v>
                      </c:pt>
                      <c:pt idx="8087">
                        <c:v>4276863603.0092597</c:v>
                      </c:pt>
                      <c:pt idx="8088">
                        <c:v>4276863605.3240743</c:v>
                      </c:pt>
                      <c:pt idx="8089">
                        <c:v>4276863608.7962966</c:v>
                      </c:pt>
                      <c:pt idx="8090">
                        <c:v>4276863612.2685189</c:v>
                      </c:pt>
                      <c:pt idx="8091">
                        <c:v>4276863615.7407413</c:v>
                      </c:pt>
                      <c:pt idx="8092">
                        <c:v>4276863618.0555558</c:v>
                      </c:pt>
                      <c:pt idx="8093">
                        <c:v>4276863621.5277781</c:v>
                      </c:pt>
                      <c:pt idx="8094">
                        <c:v>4276863625.0000005</c:v>
                      </c:pt>
                      <c:pt idx="8095">
                        <c:v>4276863628.4722219</c:v>
                      </c:pt>
                      <c:pt idx="8096">
                        <c:v>4276863631.9444442</c:v>
                      </c:pt>
                      <c:pt idx="8097">
                        <c:v>4276863634.2592597</c:v>
                      </c:pt>
                      <c:pt idx="8098">
                        <c:v>4276863637.7314811</c:v>
                      </c:pt>
                      <c:pt idx="8099">
                        <c:v>4276863641.2037034</c:v>
                      </c:pt>
                      <c:pt idx="8100">
                        <c:v>4276863644.6759257</c:v>
                      </c:pt>
                      <c:pt idx="8101">
                        <c:v>4276863646.9907403</c:v>
                      </c:pt>
                      <c:pt idx="8102">
                        <c:v>4276863650.4629626</c:v>
                      </c:pt>
                      <c:pt idx="8103">
                        <c:v>4276863653.935185</c:v>
                      </c:pt>
                      <c:pt idx="8104">
                        <c:v>4276863657.4074073</c:v>
                      </c:pt>
                      <c:pt idx="8105">
                        <c:v>4276863660.8796296</c:v>
                      </c:pt>
                      <c:pt idx="8106">
                        <c:v>4276863663.1944442</c:v>
                      </c:pt>
                      <c:pt idx="8107">
                        <c:v>4276863666.6666665</c:v>
                      </c:pt>
                      <c:pt idx="8108">
                        <c:v>4276863670.1388888</c:v>
                      </c:pt>
                      <c:pt idx="8109">
                        <c:v>4276863673.6111112</c:v>
                      </c:pt>
                      <c:pt idx="8110">
                        <c:v>4276863675.9259257</c:v>
                      </c:pt>
                      <c:pt idx="8111">
                        <c:v>4276863679.3981481</c:v>
                      </c:pt>
                      <c:pt idx="8112">
                        <c:v>4276863682.8703704</c:v>
                      </c:pt>
                      <c:pt idx="8113">
                        <c:v>4276863686.3425927</c:v>
                      </c:pt>
                      <c:pt idx="8114">
                        <c:v>4276863688.6574073</c:v>
                      </c:pt>
                      <c:pt idx="8115">
                        <c:v>4276863692.1296296</c:v>
                      </c:pt>
                      <c:pt idx="8116">
                        <c:v>4276863695.6018519</c:v>
                      </c:pt>
                      <c:pt idx="8117">
                        <c:v>4276863699.0740743</c:v>
                      </c:pt>
                      <c:pt idx="8118">
                        <c:v>4276863702.5462966</c:v>
                      </c:pt>
                      <c:pt idx="8119">
                        <c:v>4276863714.1203704</c:v>
                      </c:pt>
                      <c:pt idx="8120">
                        <c:v>4276863725.6944442</c:v>
                      </c:pt>
                      <c:pt idx="8121">
                        <c:v>4276863737.268518</c:v>
                      </c:pt>
                      <c:pt idx="8122">
                        <c:v>4276863748.8425927</c:v>
                      </c:pt>
                      <c:pt idx="8123">
                        <c:v>4276863760.4166665</c:v>
                      </c:pt>
                      <c:pt idx="8124">
                        <c:v>4276863771.9907403</c:v>
                      </c:pt>
                      <c:pt idx="8125">
                        <c:v>4276863783.564815</c:v>
                      </c:pt>
                      <c:pt idx="8126">
                        <c:v>4276863795.1388888</c:v>
                      </c:pt>
                      <c:pt idx="8127">
                        <c:v>4276863806.7129626</c:v>
                      </c:pt>
                      <c:pt idx="8128">
                        <c:v>4276863818.2870369</c:v>
                      </c:pt>
                      <c:pt idx="8129">
                        <c:v>4276863829.8611112</c:v>
                      </c:pt>
                      <c:pt idx="8130">
                        <c:v>4276863841.435185</c:v>
                      </c:pt>
                      <c:pt idx="8131">
                        <c:v>4276863853.0092592</c:v>
                      </c:pt>
                      <c:pt idx="8132">
                        <c:v>4276863865.7407408</c:v>
                      </c:pt>
                      <c:pt idx="8133">
                        <c:v>4276863877.3148146</c:v>
                      </c:pt>
                      <c:pt idx="8134">
                        <c:v>4276863888.8888888</c:v>
                      </c:pt>
                      <c:pt idx="8135">
                        <c:v>4276863900.4629631</c:v>
                      </c:pt>
                      <c:pt idx="8136">
                        <c:v>4276863912.0370369</c:v>
                      </c:pt>
                      <c:pt idx="8137">
                        <c:v>4276863923.6111112</c:v>
                      </c:pt>
                      <c:pt idx="8138">
                        <c:v>4276863935.1851854</c:v>
                      </c:pt>
                      <c:pt idx="8139">
                        <c:v>4276863946.7592592</c:v>
                      </c:pt>
                      <c:pt idx="8140">
                        <c:v>4276863958.333333</c:v>
                      </c:pt>
                      <c:pt idx="8141">
                        <c:v>4276863969.9074078</c:v>
                      </c:pt>
                      <c:pt idx="8142">
                        <c:v>4276863981.4814816</c:v>
                      </c:pt>
                      <c:pt idx="8143">
                        <c:v>4276863993.0555553</c:v>
                      </c:pt>
                      <c:pt idx="8144">
                        <c:v>4276864004.6296301</c:v>
                      </c:pt>
                      <c:pt idx="8145">
                        <c:v>4276864017.3611116</c:v>
                      </c:pt>
                      <c:pt idx="8146">
                        <c:v>4276864028.9351854</c:v>
                      </c:pt>
                      <c:pt idx="8147">
                        <c:v>4276864040.5092592</c:v>
                      </c:pt>
                      <c:pt idx="8148">
                        <c:v>4276864052.083333</c:v>
                      </c:pt>
                      <c:pt idx="8149">
                        <c:v>4276864086.8055553</c:v>
                      </c:pt>
                      <c:pt idx="8150">
                        <c:v>4276864121.5277777</c:v>
                      </c:pt>
                      <c:pt idx="8151">
                        <c:v>4276864156.25</c:v>
                      </c:pt>
                      <c:pt idx="8152">
                        <c:v>4276864190.9722223</c:v>
                      </c:pt>
                      <c:pt idx="8153">
                        <c:v>4276864225.6944447</c:v>
                      </c:pt>
                      <c:pt idx="8154">
                        <c:v>4276864260.4166665</c:v>
                      </c:pt>
                      <c:pt idx="8155">
                        <c:v>4276864295.1388888</c:v>
                      </c:pt>
                      <c:pt idx="8156">
                        <c:v>4276864329.8611112</c:v>
                      </c:pt>
                      <c:pt idx="8157">
                        <c:v>4276864364.5833335</c:v>
                      </c:pt>
                      <c:pt idx="8158">
                        <c:v>4276864399.3055558</c:v>
                      </c:pt>
                      <c:pt idx="8159">
                        <c:v>4276864434.0277781</c:v>
                      </c:pt>
                      <c:pt idx="8160">
                        <c:v>4276864468.7499995</c:v>
                      </c:pt>
                      <c:pt idx="8161">
                        <c:v>4276864503.4722219</c:v>
                      </c:pt>
                      <c:pt idx="8162">
                        <c:v>4276864538.1944442</c:v>
                      </c:pt>
                      <c:pt idx="8163">
                        <c:v>4276864572.9166665</c:v>
                      </c:pt>
                      <c:pt idx="8164">
                        <c:v>4276864607.6388888</c:v>
                      </c:pt>
                      <c:pt idx="8165">
                        <c:v>4276864642.3611112</c:v>
                      </c:pt>
                      <c:pt idx="8166">
                        <c:v>4276864677.0833335</c:v>
                      </c:pt>
                      <c:pt idx="8167">
                        <c:v>4276864711.8055553</c:v>
                      </c:pt>
                      <c:pt idx="8168">
                        <c:v>4276864746.5277777</c:v>
                      </c:pt>
                      <c:pt idx="8169">
                        <c:v>4276864815.9722223</c:v>
                      </c:pt>
                      <c:pt idx="8170">
                        <c:v>4276864885.416667</c:v>
                      </c:pt>
                      <c:pt idx="8171">
                        <c:v>4276864954.8611107</c:v>
                      </c:pt>
                      <c:pt idx="8172">
                        <c:v>4276865025.4629631</c:v>
                      </c:pt>
                      <c:pt idx="8173">
                        <c:v>4276865094.9074073</c:v>
                      </c:pt>
                      <c:pt idx="8174">
                        <c:v>4276865164.3518519</c:v>
                      </c:pt>
                      <c:pt idx="8175">
                        <c:v>4276865233.7962966</c:v>
                      </c:pt>
                      <c:pt idx="8176">
                        <c:v>4276865303.2407403</c:v>
                      </c:pt>
                      <c:pt idx="8177">
                        <c:v>4276865372.685185</c:v>
                      </c:pt>
                      <c:pt idx="8178">
                        <c:v>4276865442.1296296</c:v>
                      </c:pt>
                      <c:pt idx="8179">
                        <c:v>4276865511.5740738</c:v>
                      </c:pt>
                      <c:pt idx="8180">
                        <c:v>4276865581.0185184</c:v>
                      </c:pt>
                      <c:pt idx="8181">
                        <c:v>4276865650.4629631</c:v>
                      </c:pt>
                      <c:pt idx="8182">
                        <c:v>4276865719.9074078</c:v>
                      </c:pt>
                      <c:pt idx="8183">
                        <c:v>4276865789.3518519</c:v>
                      </c:pt>
                      <c:pt idx="8184">
                        <c:v>4276865858.7962966</c:v>
                      </c:pt>
                      <c:pt idx="8185">
                        <c:v>4276865928.2407413</c:v>
                      </c:pt>
                      <c:pt idx="8186">
                        <c:v>4276865997.685185</c:v>
                      </c:pt>
                      <c:pt idx="8187">
                        <c:v>4276866067.1296296</c:v>
                      </c:pt>
                      <c:pt idx="8188">
                        <c:v>4276866136.5740743</c:v>
                      </c:pt>
                      <c:pt idx="8189">
                        <c:v>4276866206.0185184</c:v>
                      </c:pt>
                      <c:pt idx="8190">
                        <c:v>4276866275.4629631</c:v>
                      </c:pt>
                      <c:pt idx="8191">
                        <c:v>4276866344.9074078</c:v>
                      </c:pt>
                      <c:pt idx="8192">
                        <c:v>4276866414.3518515</c:v>
                      </c:pt>
                      <c:pt idx="8193">
                        <c:v>4276866483.7962961</c:v>
                      </c:pt>
                      <c:pt idx="8194">
                        <c:v>4276866553.2407408</c:v>
                      </c:pt>
                      <c:pt idx="8195">
                        <c:v>4276866622.685185</c:v>
                      </c:pt>
                      <c:pt idx="8196">
                        <c:v>4276866692.1296296</c:v>
                      </c:pt>
                      <c:pt idx="8197">
                        <c:v>4276866761.5740743</c:v>
                      </c:pt>
                      <c:pt idx="8198">
                        <c:v>4276866831.0185189</c:v>
                      </c:pt>
                      <c:pt idx="8199">
                        <c:v>4276866900.4629626</c:v>
                      </c:pt>
                      <c:pt idx="8200">
                        <c:v>4276866969.9074073</c:v>
                      </c:pt>
                      <c:pt idx="8201">
                        <c:v>4276867039.3518519</c:v>
                      </c:pt>
                      <c:pt idx="8202">
                        <c:v>4276867108.7962961</c:v>
                      </c:pt>
                      <c:pt idx="8203">
                        <c:v>4276867178.2407408</c:v>
                      </c:pt>
                      <c:pt idx="8204">
                        <c:v>4276867247.6851854</c:v>
                      </c:pt>
                      <c:pt idx="8205">
                        <c:v>4276867317.1296291</c:v>
                      </c:pt>
                      <c:pt idx="8206">
                        <c:v>4276867386.5740743</c:v>
                      </c:pt>
                      <c:pt idx="8207">
                        <c:v>4276867456.0185189</c:v>
                      </c:pt>
                      <c:pt idx="8208">
                        <c:v>4276867525.4629626</c:v>
                      </c:pt>
                      <c:pt idx="8209">
                        <c:v>4276867594.9074073</c:v>
                      </c:pt>
                      <c:pt idx="8210">
                        <c:v>4276867664.3518519</c:v>
                      </c:pt>
                      <c:pt idx="8211">
                        <c:v>4276867733.7962961</c:v>
                      </c:pt>
                      <c:pt idx="8212">
                        <c:v>4276867803.2407408</c:v>
                      </c:pt>
                      <c:pt idx="8213">
                        <c:v>4276867872.6851854</c:v>
                      </c:pt>
                      <c:pt idx="8214">
                        <c:v>4276867943.2870369</c:v>
                      </c:pt>
                      <c:pt idx="8215">
                        <c:v>4276868012.7314816</c:v>
                      </c:pt>
                      <c:pt idx="8216">
                        <c:v>4276868082.1759262</c:v>
                      </c:pt>
                      <c:pt idx="8217">
                        <c:v>4276868151.6203704</c:v>
                      </c:pt>
                      <c:pt idx="8218">
                        <c:v>4276868221.064815</c:v>
                      </c:pt>
                      <c:pt idx="8219">
                        <c:v>4276868290.5092597</c:v>
                      </c:pt>
                      <c:pt idx="8220">
                        <c:v>4276868359.9537034</c:v>
                      </c:pt>
                      <c:pt idx="8221">
                        <c:v>4276868429.3981481</c:v>
                      </c:pt>
                      <c:pt idx="8222">
                        <c:v>4276868498.8425927</c:v>
                      </c:pt>
                      <c:pt idx="8223">
                        <c:v>4276868568.2870369</c:v>
                      </c:pt>
                      <c:pt idx="8224">
                        <c:v>4276868637.7314816</c:v>
                      </c:pt>
                      <c:pt idx="8225">
                        <c:v>4276868707.1759262</c:v>
                      </c:pt>
                      <c:pt idx="8226">
                        <c:v>4276868776.6203699</c:v>
                      </c:pt>
                      <c:pt idx="8227">
                        <c:v>4276868846.0648146</c:v>
                      </c:pt>
                      <c:pt idx="8228">
                        <c:v>4276868915.5092592</c:v>
                      </c:pt>
                      <c:pt idx="8229">
                        <c:v>4276868984.9537039</c:v>
                      </c:pt>
                      <c:pt idx="8230">
                        <c:v>4276869054.3981481</c:v>
                      </c:pt>
                      <c:pt idx="8231">
                        <c:v>4276869123.8425927</c:v>
                      </c:pt>
                      <c:pt idx="8232">
                        <c:v>4276869193.2870374</c:v>
                      </c:pt>
                      <c:pt idx="8233">
                        <c:v>4276869262.7314811</c:v>
                      </c:pt>
                      <c:pt idx="8234">
                        <c:v>4276869332.1759257</c:v>
                      </c:pt>
                      <c:pt idx="8235">
                        <c:v>4276869401.6203709</c:v>
                      </c:pt>
                      <c:pt idx="8236">
                        <c:v>4276869471.0648146</c:v>
                      </c:pt>
                      <c:pt idx="8237">
                        <c:v>4276869540.5092592</c:v>
                      </c:pt>
                      <c:pt idx="8238">
                        <c:v>4276869609.9537039</c:v>
                      </c:pt>
                      <c:pt idx="8239">
                        <c:v>4276869679.3981481</c:v>
                      </c:pt>
                      <c:pt idx="8240">
                        <c:v>4276869748.8425927</c:v>
                      </c:pt>
                      <c:pt idx="8241">
                        <c:v>4276869818.2870374</c:v>
                      </c:pt>
                      <c:pt idx="8242">
                        <c:v>4276869887.7314811</c:v>
                      </c:pt>
                      <c:pt idx="8243">
                        <c:v>4276869957.1759257</c:v>
                      </c:pt>
                      <c:pt idx="8244">
                        <c:v>4276870026.6203704</c:v>
                      </c:pt>
                      <c:pt idx="8245">
                        <c:v>4276870096.064815</c:v>
                      </c:pt>
                      <c:pt idx="8246">
                        <c:v>4276870165.5092592</c:v>
                      </c:pt>
                      <c:pt idx="8247">
                        <c:v>4276870234.9537039</c:v>
                      </c:pt>
                      <c:pt idx="8248">
                        <c:v>4276870305.5555553</c:v>
                      </c:pt>
                      <c:pt idx="8249">
                        <c:v>4276870375</c:v>
                      </c:pt>
                      <c:pt idx="8250">
                        <c:v>4276870444.4444447</c:v>
                      </c:pt>
                      <c:pt idx="8251">
                        <c:v>4276870513.8888888</c:v>
                      </c:pt>
                      <c:pt idx="8252">
                        <c:v>4276870583.3333335</c:v>
                      </c:pt>
                      <c:pt idx="8253">
                        <c:v>4276870652.7777781</c:v>
                      </c:pt>
                      <c:pt idx="8254">
                        <c:v>4276870722.2222219</c:v>
                      </c:pt>
                      <c:pt idx="8255">
                        <c:v>4276870791.6666665</c:v>
                      </c:pt>
                      <c:pt idx="8256">
                        <c:v>4276870861.1111112</c:v>
                      </c:pt>
                      <c:pt idx="8257">
                        <c:v>4276870930.5555553</c:v>
                      </c:pt>
                      <c:pt idx="8258">
                        <c:v>4276871000</c:v>
                      </c:pt>
                      <c:pt idx="8259">
                        <c:v>4276871069.4444447</c:v>
                      </c:pt>
                      <c:pt idx="8260">
                        <c:v>4276871138.8888884</c:v>
                      </c:pt>
                      <c:pt idx="8261">
                        <c:v>4276871208.333333</c:v>
                      </c:pt>
                      <c:pt idx="8262">
                        <c:v>4276871277.7777777</c:v>
                      </c:pt>
                      <c:pt idx="8263">
                        <c:v>4276871347.2222223</c:v>
                      </c:pt>
                      <c:pt idx="8264">
                        <c:v>4276871416.6666665</c:v>
                      </c:pt>
                      <c:pt idx="8265">
                        <c:v>4276871486.1111112</c:v>
                      </c:pt>
                      <c:pt idx="8266">
                        <c:v>4276871555.5555558</c:v>
                      </c:pt>
                      <c:pt idx="8267">
                        <c:v>4276871625</c:v>
                      </c:pt>
                      <c:pt idx="8268">
                        <c:v>4276871694.4444447</c:v>
                      </c:pt>
                      <c:pt idx="8269">
                        <c:v>4276871763.8888893</c:v>
                      </c:pt>
                      <c:pt idx="8270">
                        <c:v>4276871833.333333</c:v>
                      </c:pt>
                      <c:pt idx="8271">
                        <c:v>4276871902.7777777</c:v>
                      </c:pt>
                      <c:pt idx="8272">
                        <c:v>4276871972.2222223</c:v>
                      </c:pt>
                      <c:pt idx="8273">
                        <c:v>4276872041.6666665</c:v>
                      </c:pt>
                      <c:pt idx="8274">
                        <c:v>4276872111.1111112</c:v>
                      </c:pt>
                      <c:pt idx="8275">
                        <c:v>4276872180.5555558</c:v>
                      </c:pt>
                      <c:pt idx="8276">
                        <c:v>4276872250.0000005</c:v>
                      </c:pt>
                      <c:pt idx="8277">
                        <c:v>4276872319.4444442</c:v>
                      </c:pt>
                      <c:pt idx="8278">
                        <c:v>4276872388.8888888</c:v>
                      </c:pt>
                      <c:pt idx="8279">
                        <c:v>4276872458.3333335</c:v>
                      </c:pt>
                      <c:pt idx="8280">
                        <c:v>4276872527.7777777</c:v>
                      </c:pt>
                      <c:pt idx="8281">
                        <c:v>4276872597.2222223</c:v>
                      </c:pt>
                      <c:pt idx="8282">
                        <c:v>4276872666.666667</c:v>
                      </c:pt>
                      <c:pt idx="8283">
                        <c:v>4276872736.1111107</c:v>
                      </c:pt>
                      <c:pt idx="8284">
                        <c:v>4276872806.7129631</c:v>
                      </c:pt>
                      <c:pt idx="8285">
                        <c:v>4276872876.1574073</c:v>
                      </c:pt>
                      <c:pt idx="8286">
                        <c:v>4276872945.6018519</c:v>
                      </c:pt>
                      <c:pt idx="8287">
                        <c:v>4276873015.0462966</c:v>
                      </c:pt>
                      <c:pt idx="8288">
                        <c:v>4276873084.4907403</c:v>
                      </c:pt>
                      <c:pt idx="8289">
                        <c:v>4276873153.935185</c:v>
                      </c:pt>
                      <c:pt idx="8290">
                        <c:v>4276873223.3796296</c:v>
                      </c:pt>
                      <c:pt idx="8291">
                        <c:v>4276873292.8240738</c:v>
                      </c:pt>
                      <c:pt idx="8292">
                        <c:v>4276873362.2685184</c:v>
                      </c:pt>
                      <c:pt idx="8293">
                        <c:v>4276873431.7129631</c:v>
                      </c:pt>
                      <c:pt idx="8294">
                        <c:v>4276873501.1574078</c:v>
                      </c:pt>
                      <c:pt idx="8295">
                        <c:v>4276873570.6018515</c:v>
                      </c:pt>
                      <c:pt idx="8296">
                        <c:v>4276873640.0462961</c:v>
                      </c:pt>
                      <c:pt idx="8297">
                        <c:v>4276873709.4907413</c:v>
                      </c:pt>
                      <c:pt idx="8298">
                        <c:v>4276873778.935185</c:v>
                      </c:pt>
                      <c:pt idx="8299">
                        <c:v>4276873848.3796296</c:v>
                      </c:pt>
                      <c:pt idx="8300">
                        <c:v>4276873917.8240743</c:v>
                      </c:pt>
                      <c:pt idx="8301">
                        <c:v>4276873987.2685184</c:v>
                      </c:pt>
                      <c:pt idx="8302">
                        <c:v>4276874056.7129631</c:v>
                      </c:pt>
                      <c:pt idx="8303">
                        <c:v>4276874126.1574078</c:v>
                      </c:pt>
                      <c:pt idx="8304">
                        <c:v>4276874195.6018515</c:v>
                      </c:pt>
                      <c:pt idx="8305">
                        <c:v>4276874265.0462961</c:v>
                      </c:pt>
                      <c:pt idx="8306">
                        <c:v>4276874334.4907408</c:v>
                      </c:pt>
                      <c:pt idx="8307">
                        <c:v>4276874403.9351854</c:v>
                      </c:pt>
                      <c:pt idx="8308">
                        <c:v>4276874473.3796296</c:v>
                      </c:pt>
                      <c:pt idx="8309">
                        <c:v>4276874542.8240743</c:v>
                      </c:pt>
                      <c:pt idx="8310">
                        <c:v>4276874612.2685189</c:v>
                      </c:pt>
                      <c:pt idx="8311">
                        <c:v>4276874681.7129626</c:v>
                      </c:pt>
                      <c:pt idx="8312">
                        <c:v>4276874751.1574073</c:v>
                      </c:pt>
                      <c:pt idx="8313">
                        <c:v>4276874820.6018519</c:v>
                      </c:pt>
                      <c:pt idx="8314">
                        <c:v>4276874890.0462961</c:v>
                      </c:pt>
                      <c:pt idx="8315">
                        <c:v>4276874959.4907408</c:v>
                      </c:pt>
                      <c:pt idx="8316">
                        <c:v>4276875028.9351854</c:v>
                      </c:pt>
                      <c:pt idx="8317">
                        <c:v>4276875098.3796291</c:v>
                      </c:pt>
                      <c:pt idx="8318">
                        <c:v>4276875167.8240738</c:v>
                      </c:pt>
                      <c:pt idx="8319">
                        <c:v>4276875237.2685184</c:v>
                      </c:pt>
                      <c:pt idx="8320">
                        <c:v>4276875306.7129626</c:v>
                      </c:pt>
                      <c:pt idx="8321">
                        <c:v>4276875376.1574073</c:v>
                      </c:pt>
                      <c:pt idx="8322">
                        <c:v>4276875445.6018519</c:v>
                      </c:pt>
                      <c:pt idx="8323">
                        <c:v>4276875516.2037034</c:v>
                      </c:pt>
                      <c:pt idx="8324">
                        <c:v>4276875585.6481481</c:v>
                      </c:pt>
                      <c:pt idx="8325">
                        <c:v>4276875655.0925927</c:v>
                      </c:pt>
                      <c:pt idx="8326">
                        <c:v>4276875724.5370369</c:v>
                      </c:pt>
                      <c:pt idx="8327">
                        <c:v>4276875793.9814816</c:v>
                      </c:pt>
                      <c:pt idx="8328">
                        <c:v>4276875863.4259262</c:v>
                      </c:pt>
                      <c:pt idx="8329">
                        <c:v>4276875932.8703704</c:v>
                      </c:pt>
                      <c:pt idx="8330">
                        <c:v>4276876002.314815</c:v>
                      </c:pt>
                      <c:pt idx="8331">
                        <c:v>4276876071.7592597</c:v>
                      </c:pt>
                      <c:pt idx="8332">
                        <c:v>4276876141.2037034</c:v>
                      </c:pt>
                      <c:pt idx="8333">
                        <c:v>4276876210.6481481</c:v>
                      </c:pt>
                      <c:pt idx="8334">
                        <c:v>4276876280.0925927</c:v>
                      </c:pt>
                      <c:pt idx="8335">
                        <c:v>4276876349.5370369</c:v>
                      </c:pt>
                      <c:pt idx="8336">
                        <c:v>4276876418.9814816</c:v>
                      </c:pt>
                      <c:pt idx="8337">
                        <c:v>4276876488.4259262</c:v>
                      </c:pt>
                      <c:pt idx="8338">
                        <c:v>4276876557.8703699</c:v>
                      </c:pt>
                      <c:pt idx="8339">
                        <c:v>4276876627.3148146</c:v>
                      </c:pt>
                      <c:pt idx="8340">
                        <c:v>4276876696.7592592</c:v>
                      </c:pt>
                      <c:pt idx="8341">
                        <c:v>4276876766.2037039</c:v>
                      </c:pt>
                      <c:pt idx="8342">
                        <c:v>4276876835.6481481</c:v>
                      </c:pt>
                      <c:pt idx="8343">
                        <c:v>4276876905.0925927</c:v>
                      </c:pt>
                      <c:pt idx="8344">
                        <c:v>4276876974.5370374</c:v>
                      </c:pt>
                      <c:pt idx="8345">
                        <c:v>4276877043.9814811</c:v>
                      </c:pt>
                      <c:pt idx="8346">
                        <c:v>4276877113.4259257</c:v>
                      </c:pt>
                      <c:pt idx="8347">
                        <c:v>4276877182.8703704</c:v>
                      </c:pt>
                      <c:pt idx="8348">
                        <c:v>4276877252.3148146</c:v>
                      </c:pt>
                      <c:pt idx="8349">
                        <c:v>4276877321.7592592</c:v>
                      </c:pt>
                      <c:pt idx="8350">
                        <c:v>4276877391.2037039</c:v>
                      </c:pt>
                      <c:pt idx="8351">
                        <c:v>4276877460.6481481</c:v>
                      </c:pt>
                      <c:pt idx="8352">
                        <c:v>4276877530.0925927</c:v>
                      </c:pt>
                      <c:pt idx="8353">
                        <c:v>4276877599.5370374</c:v>
                      </c:pt>
                      <c:pt idx="8354">
                        <c:v>4276877668.981482</c:v>
                      </c:pt>
                      <c:pt idx="8355">
                        <c:v>4276877738.4259257</c:v>
                      </c:pt>
                      <c:pt idx="8356">
                        <c:v>4276877807.8703704</c:v>
                      </c:pt>
                      <c:pt idx="8357">
                        <c:v>4276877877.314815</c:v>
                      </c:pt>
                      <c:pt idx="8358">
                        <c:v>4276877946.7592592</c:v>
                      </c:pt>
                      <c:pt idx="8359">
                        <c:v>4276878016.2037039</c:v>
                      </c:pt>
                      <c:pt idx="8360">
                        <c:v>4276878085.6481485</c:v>
                      </c:pt>
                      <c:pt idx="8361">
                        <c:v>4276878155.0925922</c:v>
                      </c:pt>
                      <c:pt idx="8362">
                        <c:v>4276878224.5370369</c:v>
                      </c:pt>
                      <c:pt idx="8363">
                        <c:v>4276878293.9814816</c:v>
                      </c:pt>
                      <c:pt idx="8364">
                        <c:v>4276878364.5833335</c:v>
                      </c:pt>
                      <c:pt idx="8365">
                        <c:v>4276878434.0277781</c:v>
                      </c:pt>
                      <c:pt idx="8366">
                        <c:v>4276878503.4722219</c:v>
                      </c:pt>
                      <c:pt idx="8367">
                        <c:v>4276878572.9166665</c:v>
                      </c:pt>
                      <c:pt idx="8368">
                        <c:v>4276878642.3611112</c:v>
                      </c:pt>
                      <c:pt idx="8369">
                        <c:v>4276878711.8055553</c:v>
                      </c:pt>
                      <c:pt idx="8370">
                        <c:v>4276878781.25</c:v>
                      </c:pt>
                      <c:pt idx="8371">
                        <c:v>4276878850.6944447</c:v>
                      </c:pt>
                      <c:pt idx="8372">
                        <c:v>4276878920.1388893</c:v>
                      </c:pt>
                      <c:pt idx="8373">
                        <c:v>4276878989.583333</c:v>
                      </c:pt>
                      <c:pt idx="8374">
                        <c:v>4276879059.0277777</c:v>
                      </c:pt>
                      <c:pt idx="8375">
                        <c:v>4276879128.4722223</c:v>
                      </c:pt>
                      <c:pt idx="8376">
                        <c:v>4276879197.9166665</c:v>
                      </c:pt>
                      <c:pt idx="8377">
                        <c:v>4276879267.3611112</c:v>
                      </c:pt>
                      <c:pt idx="8378">
                        <c:v>4276879336.8055558</c:v>
                      </c:pt>
                      <c:pt idx="8379">
                        <c:v>4276879406.2499995</c:v>
                      </c:pt>
                      <c:pt idx="8380">
                        <c:v>4276879475.6944442</c:v>
                      </c:pt>
                      <c:pt idx="8381">
                        <c:v>4276879545.1388893</c:v>
                      </c:pt>
                      <c:pt idx="8382">
                        <c:v>4276879614.583333</c:v>
                      </c:pt>
                      <c:pt idx="8383">
                        <c:v>4276879684.0277777</c:v>
                      </c:pt>
                      <c:pt idx="8384">
                        <c:v>4276879753.4722223</c:v>
                      </c:pt>
                      <c:pt idx="8385">
                        <c:v>4276879822.9166665</c:v>
                      </c:pt>
                      <c:pt idx="8386">
                        <c:v>4276879892.3611112</c:v>
                      </c:pt>
                      <c:pt idx="8387">
                        <c:v>4276879961.8055558</c:v>
                      </c:pt>
                      <c:pt idx="8388">
                        <c:v>4276880031.2500005</c:v>
                      </c:pt>
                      <c:pt idx="8389">
                        <c:v>4276880100.6944442</c:v>
                      </c:pt>
                      <c:pt idx="8390">
                        <c:v>4276880170.1388888</c:v>
                      </c:pt>
                      <c:pt idx="8391">
                        <c:v>4276880239.5833335</c:v>
                      </c:pt>
                      <c:pt idx="8392">
                        <c:v>4276880309.0277777</c:v>
                      </c:pt>
                      <c:pt idx="8393">
                        <c:v>4276880378.4722223</c:v>
                      </c:pt>
                      <c:pt idx="8394">
                        <c:v>4276880447.916667</c:v>
                      </c:pt>
                      <c:pt idx="8395">
                        <c:v>4276880517.3611107</c:v>
                      </c:pt>
                      <c:pt idx="8396">
                        <c:v>4276880586.8055553</c:v>
                      </c:pt>
                      <c:pt idx="8397">
                        <c:v>4276880656.25</c:v>
                      </c:pt>
                      <c:pt idx="8398">
                        <c:v>4276880725.6944442</c:v>
                      </c:pt>
                      <c:pt idx="8399">
                        <c:v>4276880795.1388888</c:v>
                      </c:pt>
                      <c:pt idx="8400">
                        <c:v>4276880864.5833335</c:v>
                      </c:pt>
                      <c:pt idx="8401">
                        <c:v>4276880934.0277781</c:v>
                      </c:pt>
                      <c:pt idx="8402">
                        <c:v>4276881003.4722219</c:v>
                      </c:pt>
                      <c:pt idx="8403">
                        <c:v>4276881072.9166665</c:v>
                      </c:pt>
                      <c:pt idx="8404">
                        <c:v>4276881142.3611116</c:v>
                      </c:pt>
                      <c:pt idx="8405">
                        <c:v>4276881212.9629631</c:v>
                      </c:pt>
                      <c:pt idx="8406">
                        <c:v>4276881282.4074078</c:v>
                      </c:pt>
                      <c:pt idx="8407">
                        <c:v>4276881351.8518515</c:v>
                      </c:pt>
                      <c:pt idx="8408">
                        <c:v>4276881421.2962961</c:v>
                      </c:pt>
                      <c:pt idx="8409">
                        <c:v>4276881490.7407408</c:v>
                      </c:pt>
                      <c:pt idx="8410">
                        <c:v>4276881560.185185</c:v>
                      </c:pt>
                      <c:pt idx="8411">
                        <c:v>4276881629.6296296</c:v>
                      </c:pt>
                      <c:pt idx="8412">
                        <c:v>4276881699.0740743</c:v>
                      </c:pt>
                      <c:pt idx="8413">
                        <c:v>4276881768.5185184</c:v>
                      </c:pt>
                      <c:pt idx="8414">
                        <c:v>4276881837.9629631</c:v>
                      </c:pt>
                      <c:pt idx="8415">
                        <c:v>4276881907.4074078</c:v>
                      </c:pt>
                      <c:pt idx="8416">
                        <c:v>4276881976.8518515</c:v>
                      </c:pt>
                      <c:pt idx="8417">
                        <c:v>4276882046.2962961</c:v>
                      </c:pt>
                      <c:pt idx="8418">
                        <c:v>4276882115.7407408</c:v>
                      </c:pt>
                      <c:pt idx="8419">
                        <c:v>4276882185.1851854</c:v>
                      </c:pt>
                      <c:pt idx="8420">
                        <c:v>4276882254.6296296</c:v>
                      </c:pt>
                      <c:pt idx="8421">
                        <c:v>4276882324.0740743</c:v>
                      </c:pt>
                      <c:pt idx="8422">
                        <c:v>4276882393.5185189</c:v>
                      </c:pt>
                      <c:pt idx="8423">
                        <c:v>4276882462.9629626</c:v>
                      </c:pt>
                      <c:pt idx="8424">
                        <c:v>4276882532.4074073</c:v>
                      </c:pt>
                      <c:pt idx="8425">
                        <c:v>4276882601.8518519</c:v>
                      </c:pt>
                      <c:pt idx="8426">
                        <c:v>4276882671.2962961</c:v>
                      </c:pt>
                      <c:pt idx="8427">
                        <c:v>4276882740.7407408</c:v>
                      </c:pt>
                      <c:pt idx="8428">
                        <c:v>4276882810.1851854</c:v>
                      </c:pt>
                      <c:pt idx="8429">
                        <c:v>4276882879.6296291</c:v>
                      </c:pt>
                      <c:pt idx="8430">
                        <c:v>4276882949.0740738</c:v>
                      </c:pt>
                      <c:pt idx="8431">
                        <c:v>4276883018.5185184</c:v>
                      </c:pt>
                      <c:pt idx="8432">
                        <c:v>4276883087.9629626</c:v>
                      </c:pt>
                      <c:pt idx="8433">
                        <c:v>4276883157.4074073</c:v>
                      </c:pt>
                      <c:pt idx="8434">
                        <c:v>4276883226.8518519</c:v>
                      </c:pt>
                      <c:pt idx="8435">
                        <c:v>4276883296.2962966</c:v>
                      </c:pt>
                      <c:pt idx="8436">
                        <c:v>4276883365.7407408</c:v>
                      </c:pt>
                      <c:pt idx="8437">
                        <c:v>4276883435.1851854</c:v>
                      </c:pt>
                      <c:pt idx="8438">
                        <c:v>4276883504.6296301</c:v>
                      </c:pt>
                      <c:pt idx="8439">
                        <c:v>4276883574.0740738</c:v>
                      </c:pt>
                      <c:pt idx="8440">
                        <c:v>4276883643.5185184</c:v>
                      </c:pt>
                      <c:pt idx="8441">
                        <c:v>4276883712.9629631</c:v>
                      </c:pt>
                      <c:pt idx="8442">
                        <c:v>4276883782.4074073</c:v>
                      </c:pt>
                      <c:pt idx="8443">
                        <c:v>4276883853.0092597</c:v>
                      </c:pt>
                      <c:pt idx="8444">
                        <c:v>4276883922.4537034</c:v>
                      </c:pt>
                      <c:pt idx="8445">
                        <c:v>4276883991.8981481</c:v>
                      </c:pt>
                      <c:pt idx="8446">
                        <c:v>4276884061.3425927</c:v>
                      </c:pt>
                      <c:pt idx="8447">
                        <c:v>4276884130.7870369</c:v>
                      </c:pt>
                      <c:pt idx="8448">
                        <c:v>4276884200.2314816</c:v>
                      </c:pt>
                      <c:pt idx="8449">
                        <c:v>4276884269.6759262</c:v>
                      </c:pt>
                      <c:pt idx="8450">
                        <c:v>4276884339.1203709</c:v>
                      </c:pt>
                      <c:pt idx="8451">
                        <c:v>4276884408.5648146</c:v>
                      </c:pt>
                      <c:pt idx="8452">
                        <c:v>4276884478.0092592</c:v>
                      </c:pt>
                      <c:pt idx="8453">
                        <c:v>4276884547.4537039</c:v>
                      </c:pt>
                      <c:pt idx="8454">
                        <c:v>4276884616.8981481</c:v>
                      </c:pt>
                      <c:pt idx="8455">
                        <c:v>4276884686.3425927</c:v>
                      </c:pt>
                      <c:pt idx="8456">
                        <c:v>4276884755.7870374</c:v>
                      </c:pt>
                      <c:pt idx="8457">
                        <c:v>4276884825.2314811</c:v>
                      </c:pt>
                      <c:pt idx="8458">
                        <c:v>4276884894.6759257</c:v>
                      </c:pt>
                      <c:pt idx="8459">
                        <c:v>4276884964.1203704</c:v>
                      </c:pt>
                      <c:pt idx="8460">
                        <c:v>4276885033.5648146</c:v>
                      </c:pt>
                      <c:pt idx="8461">
                        <c:v>4276885103.0092592</c:v>
                      </c:pt>
                      <c:pt idx="8462">
                        <c:v>4276885172.4537039</c:v>
                      </c:pt>
                      <c:pt idx="8463">
                        <c:v>4276885241.8981476</c:v>
                      </c:pt>
                      <c:pt idx="8464">
                        <c:v>4276885311.3425922</c:v>
                      </c:pt>
                      <c:pt idx="8465">
                        <c:v>4276885380.7870374</c:v>
                      </c:pt>
                      <c:pt idx="8466">
                        <c:v>4276885450.231482</c:v>
                      </c:pt>
                      <c:pt idx="8467">
                        <c:v>4276885519.6759257</c:v>
                      </c:pt>
                      <c:pt idx="8468">
                        <c:v>4276885589.1203704</c:v>
                      </c:pt>
                      <c:pt idx="8469">
                        <c:v>4276885658.564815</c:v>
                      </c:pt>
                      <c:pt idx="8470">
                        <c:v>4276885728.0092592</c:v>
                      </c:pt>
                      <c:pt idx="8471">
                        <c:v>4276885797.4537039</c:v>
                      </c:pt>
                      <c:pt idx="8472">
                        <c:v>4276885866.8981485</c:v>
                      </c:pt>
                      <c:pt idx="8473">
                        <c:v>4276885936.3425922</c:v>
                      </c:pt>
                      <c:pt idx="8474">
                        <c:v>4276886005.7870369</c:v>
                      </c:pt>
                      <c:pt idx="8475">
                        <c:v>4276886075.2314816</c:v>
                      </c:pt>
                      <c:pt idx="8476">
                        <c:v>4276886144.6759257</c:v>
                      </c:pt>
                      <c:pt idx="8477">
                        <c:v>4276886215.2777781</c:v>
                      </c:pt>
                      <c:pt idx="8478">
                        <c:v>4276886284.7222219</c:v>
                      </c:pt>
                      <c:pt idx="8479">
                        <c:v>4276886354.1666665</c:v>
                      </c:pt>
                      <c:pt idx="8480">
                        <c:v>4276886423.6111112</c:v>
                      </c:pt>
                      <c:pt idx="8481">
                        <c:v>4276886493.0555558</c:v>
                      </c:pt>
                      <c:pt idx="8482">
                        <c:v>4276886562.5</c:v>
                      </c:pt>
                      <c:pt idx="8483">
                        <c:v>4276886631.9444447</c:v>
                      </c:pt>
                      <c:pt idx="8484">
                        <c:v>4276886701.3888893</c:v>
                      </c:pt>
                      <c:pt idx="8485">
                        <c:v>4276886770.833333</c:v>
                      </c:pt>
                      <c:pt idx="8486">
                        <c:v>4276886840.2777777</c:v>
                      </c:pt>
                      <c:pt idx="8487">
                        <c:v>4276886909.7222223</c:v>
                      </c:pt>
                      <c:pt idx="8488">
                        <c:v>4276886979.1666665</c:v>
                      </c:pt>
                      <c:pt idx="8489">
                        <c:v>4276887048.6111112</c:v>
                      </c:pt>
                      <c:pt idx="8490">
                        <c:v>4276887118.0555558</c:v>
                      </c:pt>
                      <c:pt idx="8491">
                        <c:v>4276887187.4999995</c:v>
                      </c:pt>
                      <c:pt idx="8492">
                        <c:v>4276887256.9444442</c:v>
                      </c:pt>
                      <c:pt idx="8493">
                        <c:v>4276887326.3888888</c:v>
                      </c:pt>
                      <c:pt idx="8494">
                        <c:v>4276887395.833333</c:v>
                      </c:pt>
                      <c:pt idx="8495">
                        <c:v>4276887465.2777777</c:v>
                      </c:pt>
                      <c:pt idx="8496">
                        <c:v>4276887534.7222223</c:v>
                      </c:pt>
                      <c:pt idx="8497">
                        <c:v>4276887604.166667</c:v>
                      </c:pt>
                      <c:pt idx="8498">
                        <c:v>4276887673.6111112</c:v>
                      </c:pt>
                      <c:pt idx="8499">
                        <c:v>4276887743.0555558</c:v>
                      </c:pt>
                      <c:pt idx="8500">
                        <c:v>4276887812.5000005</c:v>
                      </c:pt>
                      <c:pt idx="8501">
                        <c:v>4276887881.9444442</c:v>
                      </c:pt>
                      <c:pt idx="8502">
                        <c:v>4276887951.3888888</c:v>
                      </c:pt>
                      <c:pt idx="8503">
                        <c:v>4276888020.8333335</c:v>
                      </c:pt>
                      <c:pt idx="8504">
                        <c:v>4276888090.2777777</c:v>
                      </c:pt>
                      <c:pt idx="8505">
                        <c:v>4276888159.7222223</c:v>
                      </c:pt>
                      <c:pt idx="8506">
                        <c:v>4276888229.166667</c:v>
                      </c:pt>
                      <c:pt idx="8507">
                        <c:v>4276888298.6111107</c:v>
                      </c:pt>
                      <c:pt idx="8508">
                        <c:v>4276888368.0555553</c:v>
                      </c:pt>
                      <c:pt idx="8509">
                        <c:v>4276888437.5</c:v>
                      </c:pt>
                      <c:pt idx="8510">
                        <c:v>4276888506.9444442</c:v>
                      </c:pt>
                      <c:pt idx="8511">
                        <c:v>4276888576.3888888</c:v>
                      </c:pt>
                      <c:pt idx="8512">
                        <c:v>4276888645.8333335</c:v>
                      </c:pt>
                      <c:pt idx="8513">
                        <c:v>4276888715.2777781</c:v>
                      </c:pt>
                      <c:pt idx="8514">
                        <c:v>4276888784.7222219</c:v>
                      </c:pt>
                      <c:pt idx="8515">
                        <c:v>4276888854.1666665</c:v>
                      </c:pt>
                      <c:pt idx="8516">
                        <c:v>4276888923.6111112</c:v>
                      </c:pt>
                      <c:pt idx="8517">
                        <c:v>4276888994.2129631</c:v>
                      </c:pt>
                      <c:pt idx="8518">
                        <c:v>4276889063.6574078</c:v>
                      </c:pt>
                      <c:pt idx="8519">
                        <c:v>4276889133.1018515</c:v>
                      </c:pt>
                      <c:pt idx="8520">
                        <c:v>4276889202.5462961</c:v>
                      </c:pt>
                      <c:pt idx="8521">
                        <c:v>4276889271.9907408</c:v>
                      </c:pt>
                      <c:pt idx="8522">
                        <c:v>4276889341.435185</c:v>
                      </c:pt>
                      <c:pt idx="8523">
                        <c:v>4276889410.8796296</c:v>
                      </c:pt>
                      <c:pt idx="8524">
                        <c:v>4276889480.3240743</c:v>
                      </c:pt>
                      <c:pt idx="8525">
                        <c:v>4276889549.768518</c:v>
                      </c:pt>
                      <c:pt idx="8526">
                        <c:v>4276889619.2129626</c:v>
                      </c:pt>
                      <c:pt idx="8527">
                        <c:v>4276889688.6574078</c:v>
                      </c:pt>
                      <c:pt idx="8528">
                        <c:v>4276889758.1018524</c:v>
                      </c:pt>
                      <c:pt idx="8529">
                        <c:v>4276889827.5462961</c:v>
                      </c:pt>
                      <c:pt idx="8530">
                        <c:v>4276889896.9907408</c:v>
                      </c:pt>
                      <c:pt idx="8531">
                        <c:v>4276889966.4351854</c:v>
                      </c:pt>
                      <c:pt idx="8532">
                        <c:v>4276890035.8796296</c:v>
                      </c:pt>
                      <c:pt idx="8533">
                        <c:v>4276890105.3240743</c:v>
                      </c:pt>
                      <c:pt idx="8534">
                        <c:v>4276890174.7685189</c:v>
                      </c:pt>
                      <c:pt idx="8535">
                        <c:v>4276890244.2129626</c:v>
                      </c:pt>
                      <c:pt idx="8536">
                        <c:v>4276890313.6574073</c:v>
                      </c:pt>
                      <c:pt idx="8537">
                        <c:v>4276890383.1018519</c:v>
                      </c:pt>
                      <c:pt idx="8538">
                        <c:v>4276890452.5462961</c:v>
                      </c:pt>
                      <c:pt idx="8539">
                        <c:v>4276890521.9907408</c:v>
                      </c:pt>
                      <c:pt idx="8540">
                        <c:v>4276890591.4351854</c:v>
                      </c:pt>
                      <c:pt idx="8541">
                        <c:v>4276890660.8796291</c:v>
                      </c:pt>
                      <c:pt idx="8542">
                        <c:v>4276890730.3240738</c:v>
                      </c:pt>
                      <c:pt idx="8543">
                        <c:v>4276890799.7685184</c:v>
                      </c:pt>
                      <c:pt idx="8544">
                        <c:v>4276890869.2129631</c:v>
                      </c:pt>
                      <c:pt idx="8545">
                        <c:v>4276890938.6574073</c:v>
                      </c:pt>
                      <c:pt idx="8546">
                        <c:v>4276891008.1018519</c:v>
                      </c:pt>
                      <c:pt idx="8547">
                        <c:v>4276891077.5462966</c:v>
                      </c:pt>
                      <c:pt idx="8548">
                        <c:v>4276891146.9907403</c:v>
                      </c:pt>
                      <c:pt idx="8549">
                        <c:v>4276891216.4351854</c:v>
                      </c:pt>
                      <c:pt idx="8550">
                        <c:v>4276891287.0370369</c:v>
                      </c:pt>
                      <c:pt idx="8551">
                        <c:v>4276891356.4814816</c:v>
                      </c:pt>
                      <c:pt idx="8552">
                        <c:v>4276891425.9259262</c:v>
                      </c:pt>
                      <c:pt idx="8553">
                        <c:v>4276891495.3703699</c:v>
                      </c:pt>
                      <c:pt idx="8554">
                        <c:v>4276891564.8148146</c:v>
                      </c:pt>
                      <c:pt idx="8555">
                        <c:v>4276891634.2592592</c:v>
                      </c:pt>
                      <c:pt idx="8556">
                        <c:v>4276891703.7037034</c:v>
                      </c:pt>
                      <c:pt idx="8557">
                        <c:v>4276891773.1481481</c:v>
                      </c:pt>
                      <c:pt idx="8558">
                        <c:v>4276891842.5925927</c:v>
                      </c:pt>
                      <c:pt idx="8559">
                        <c:v>4276891912.0370374</c:v>
                      </c:pt>
                      <c:pt idx="8560">
                        <c:v>4276891981.4814816</c:v>
                      </c:pt>
                      <c:pt idx="8561">
                        <c:v>4276892050.9259262</c:v>
                      </c:pt>
                      <c:pt idx="8562">
                        <c:v>4276892120.3703709</c:v>
                      </c:pt>
                      <c:pt idx="8563">
                        <c:v>4276892189.8148146</c:v>
                      </c:pt>
                      <c:pt idx="8564">
                        <c:v>4276892259.2592592</c:v>
                      </c:pt>
                      <c:pt idx="8565">
                        <c:v>4276892328.7037039</c:v>
                      </c:pt>
                      <c:pt idx="8566">
                        <c:v>4276892398.1481481</c:v>
                      </c:pt>
                      <c:pt idx="8567">
                        <c:v>4276892467.5925927</c:v>
                      </c:pt>
                      <c:pt idx="8568">
                        <c:v>4276892537.0370374</c:v>
                      </c:pt>
                      <c:pt idx="8569">
                        <c:v>4276892606.4814811</c:v>
                      </c:pt>
                      <c:pt idx="8570">
                        <c:v>4276892675.9259257</c:v>
                      </c:pt>
                      <c:pt idx="8571">
                        <c:v>4276892745.3703704</c:v>
                      </c:pt>
                      <c:pt idx="8572">
                        <c:v>4276892814.8148146</c:v>
                      </c:pt>
                      <c:pt idx="8573">
                        <c:v>4276892884.2592592</c:v>
                      </c:pt>
                      <c:pt idx="8574">
                        <c:v>4276892953.7037039</c:v>
                      </c:pt>
                      <c:pt idx="8575">
                        <c:v>4276893023.1481485</c:v>
                      </c:pt>
                      <c:pt idx="8576">
                        <c:v>4276893092.5925922</c:v>
                      </c:pt>
                      <c:pt idx="8577">
                        <c:v>4276893162.0370369</c:v>
                      </c:pt>
                      <c:pt idx="8578">
                        <c:v>4276893231.4814816</c:v>
                      </c:pt>
                      <c:pt idx="8579">
                        <c:v>4276893300.9259257</c:v>
                      </c:pt>
                      <c:pt idx="8580">
                        <c:v>4276893370.3703704</c:v>
                      </c:pt>
                      <c:pt idx="8581">
                        <c:v>4276893439.814815</c:v>
                      </c:pt>
                      <c:pt idx="8582">
                        <c:v>4276893509.2592592</c:v>
                      </c:pt>
                      <c:pt idx="8583">
                        <c:v>4276893578.7037039</c:v>
                      </c:pt>
                      <c:pt idx="8584">
                        <c:v>4276893648.1481485</c:v>
                      </c:pt>
                      <c:pt idx="8585">
                        <c:v>4276893717.5925922</c:v>
                      </c:pt>
                      <c:pt idx="8586">
                        <c:v>4276893787.0370369</c:v>
                      </c:pt>
                      <c:pt idx="8587">
                        <c:v>4276893856.4814816</c:v>
                      </c:pt>
                      <c:pt idx="8588">
                        <c:v>4276893927.0833335</c:v>
                      </c:pt>
                      <c:pt idx="8589">
                        <c:v>4276893996.5277781</c:v>
                      </c:pt>
                      <c:pt idx="8590">
                        <c:v>4276894065.9722219</c:v>
                      </c:pt>
                      <c:pt idx="8591">
                        <c:v>4276894135.4166665</c:v>
                      </c:pt>
                      <c:pt idx="8592">
                        <c:v>4276894204.8611112</c:v>
                      </c:pt>
                      <c:pt idx="8593">
                        <c:v>4276894274.3055558</c:v>
                      </c:pt>
                      <c:pt idx="8594">
                        <c:v>4276894343.75</c:v>
                      </c:pt>
                      <c:pt idx="8595">
                        <c:v>4276894413.1944447</c:v>
                      </c:pt>
                      <c:pt idx="8596">
                        <c:v>4276894482.6388893</c:v>
                      </c:pt>
                      <c:pt idx="8597">
                        <c:v>4276894552.083333</c:v>
                      </c:pt>
                      <c:pt idx="8598">
                        <c:v>4276894621.5277777</c:v>
                      </c:pt>
                      <c:pt idx="8599">
                        <c:v>4276894690.9722223</c:v>
                      </c:pt>
                      <c:pt idx="8600">
                        <c:v>4276894760.4166665</c:v>
                      </c:pt>
                      <c:pt idx="8601">
                        <c:v>4276894829.8611112</c:v>
                      </c:pt>
                      <c:pt idx="8602">
                        <c:v>4276894899.3055558</c:v>
                      </c:pt>
                      <c:pt idx="8603">
                        <c:v>4276894968.7499995</c:v>
                      </c:pt>
                      <c:pt idx="8604">
                        <c:v>4276895038.1944442</c:v>
                      </c:pt>
                      <c:pt idx="8605">
                        <c:v>4276895107.6388888</c:v>
                      </c:pt>
                      <c:pt idx="8606">
                        <c:v>4276895177.0833335</c:v>
                      </c:pt>
                      <c:pt idx="8607">
                        <c:v>4276895246.5277777</c:v>
                      </c:pt>
                      <c:pt idx="8608">
                        <c:v>4276895315.9722223</c:v>
                      </c:pt>
                      <c:pt idx="8609">
                        <c:v>4276895385.416667</c:v>
                      </c:pt>
                      <c:pt idx="8610">
                        <c:v>4276895454.8611107</c:v>
                      </c:pt>
                      <c:pt idx="8611">
                        <c:v>4276895524.3055558</c:v>
                      </c:pt>
                      <c:pt idx="8612">
                        <c:v>4276895593.7500005</c:v>
                      </c:pt>
                      <c:pt idx="8613">
                        <c:v>4276895663.1944442</c:v>
                      </c:pt>
                      <c:pt idx="8614">
                        <c:v>4276895732.6388888</c:v>
                      </c:pt>
                      <c:pt idx="8615">
                        <c:v>4276895802.0833335</c:v>
                      </c:pt>
                      <c:pt idx="8616">
                        <c:v>4276895871.5277777</c:v>
                      </c:pt>
                      <c:pt idx="8617">
                        <c:v>4276895940.9722223</c:v>
                      </c:pt>
                      <c:pt idx="8618">
                        <c:v>4276896010.416667</c:v>
                      </c:pt>
                      <c:pt idx="8619">
                        <c:v>4276896079.8611107</c:v>
                      </c:pt>
                      <c:pt idx="8620">
                        <c:v>4276896149.3055553</c:v>
                      </c:pt>
                      <c:pt idx="8621">
                        <c:v>4276896218.75</c:v>
                      </c:pt>
                      <c:pt idx="8622">
                        <c:v>4276896288.1944447</c:v>
                      </c:pt>
                      <c:pt idx="8623">
                        <c:v>4276896357.6388888</c:v>
                      </c:pt>
                      <c:pt idx="8624">
                        <c:v>4276896427.0833335</c:v>
                      </c:pt>
                      <c:pt idx="8625">
                        <c:v>4276896496.5277781</c:v>
                      </c:pt>
                      <c:pt idx="8626">
                        <c:v>4276896565.9722219</c:v>
                      </c:pt>
                      <c:pt idx="8627">
                        <c:v>4276896635.4166665</c:v>
                      </c:pt>
                      <c:pt idx="8628">
                        <c:v>4276896704.8611112</c:v>
                      </c:pt>
                      <c:pt idx="8629">
                        <c:v>4276896775.4629631</c:v>
                      </c:pt>
                      <c:pt idx="8630">
                        <c:v>4276896844.9074078</c:v>
                      </c:pt>
                      <c:pt idx="8631">
                        <c:v>4276896914.3518515</c:v>
                      </c:pt>
                      <c:pt idx="8632">
                        <c:v>4276896983.7962961</c:v>
                      </c:pt>
                      <c:pt idx="8633">
                        <c:v>4276897053.2407408</c:v>
                      </c:pt>
                      <c:pt idx="8634">
                        <c:v>4276897122.685185</c:v>
                      </c:pt>
                      <c:pt idx="8635">
                        <c:v>4276897192.1296296</c:v>
                      </c:pt>
                      <c:pt idx="8636">
                        <c:v>4276897261.5740743</c:v>
                      </c:pt>
                      <c:pt idx="8637">
                        <c:v>4276897331.018518</c:v>
                      </c:pt>
                      <c:pt idx="8638">
                        <c:v>4276897400.4629626</c:v>
                      </c:pt>
                      <c:pt idx="8639">
                        <c:v>4276897469.9074073</c:v>
                      </c:pt>
                      <c:pt idx="8640">
                        <c:v>4276897539.3518519</c:v>
                      </c:pt>
                      <c:pt idx="8641">
                        <c:v>4276897608.7962961</c:v>
                      </c:pt>
                      <c:pt idx="8642">
                        <c:v>4276897678.2407408</c:v>
                      </c:pt>
                      <c:pt idx="8643">
                        <c:v>4276897747.6851854</c:v>
                      </c:pt>
                      <c:pt idx="8644">
                        <c:v>4276897817.1296296</c:v>
                      </c:pt>
                      <c:pt idx="8645">
                        <c:v>4276897886.5740743</c:v>
                      </c:pt>
                      <c:pt idx="8646">
                        <c:v>4276897956.0185189</c:v>
                      </c:pt>
                      <c:pt idx="8647">
                        <c:v>4276898025.4629626</c:v>
                      </c:pt>
                      <c:pt idx="8648">
                        <c:v>4276898094.9074073</c:v>
                      </c:pt>
                      <c:pt idx="8649">
                        <c:v>4276898164.3518519</c:v>
                      </c:pt>
                      <c:pt idx="8650">
                        <c:v>4276898233.7962961</c:v>
                      </c:pt>
                      <c:pt idx="8651">
                        <c:v>4276898303.2407408</c:v>
                      </c:pt>
                      <c:pt idx="8652">
                        <c:v>4276898372.6851854</c:v>
                      </c:pt>
                      <c:pt idx="8653">
                        <c:v>4276898442.1296301</c:v>
                      </c:pt>
                      <c:pt idx="8654">
                        <c:v>4276898511.5740738</c:v>
                      </c:pt>
                      <c:pt idx="8655">
                        <c:v>4276898581.0185184</c:v>
                      </c:pt>
                      <c:pt idx="8656">
                        <c:v>4276898650.4629631</c:v>
                      </c:pt>
                      <c:pt idx="8657">
                        <c:v>4276898719.9074073</c:v>
                      </c:pt>
                      <c:pt idx="8658">
                        <c:v>4276898789.3518519</c:v>
                      </c:pt>
                      <c:pt idx="8659">
                        <c:v>4276898858.7962966</c:v>
                      </c:pt>
                      <c:pt idx="8660">
                        <c:v>4276898928.2407403</c:v>
                      </c:pt>
                      <c:pt idx="8661">
                        <c:v>4276898997.685185</c:v>
                      </c:pt>
                      <c:pt idx="8662">
                        <c:v>4276899067.1296296</c:v>
                      </c:pt>
                      <c:pt idx="8663">
                        <c:v>4276899136.5740738</c:v>
                      </c:pt>
                      <c:pt idx="8664">
                        <c:v>4276899206.0185184</c:v>
                      </c:pt>
                      <c:pt idx="8665">
                        <c:v>4276899275.4629631</c:v>
                      </c:pt>
                      <c:pt idx="8666">
                        <c:v>4276899344.9074073</c:v>
                      </c:pt>
                      <c:pt idx="8667">
                        <c:v>4276899415.5092592</c:v>
                      </c:pt>
                      <c:pt idx="8668">
                        <c:v>4276899484.9537034</c:v>
                      </c:pt>
                      <c:pt idx="8669">
                        <c:v>4276899554.3981481</c:v>
                      </c:pt>
                      <c:pt idx="8670">
                        <c:v>4276899623.8425927</c:v>
                      </c:pt>
                      <c:pt idx="8671">
                        <c:v>4276899693.2870374</c:v>
                      </c:pt>
                      <c:pt idx="8672">
                        <c:v>4276899762.7314816</c:v>
                      </c:pt>
                      <c:pt idx="8673">
                        <c:v>4276899832.1759262</c:v>
                      </c:pt>
                      <c:pt idx="8674">
                        <c:v>4276899901.6203709</c:v>
                      </c:pt>
                      <c:pt idx="8675">
                        <c:v>4276899971.0648146</c:v>
                      </c:pt>
                      <c:pt idx="8676">
                        <c:v>4276900040.5092592</c:v>
                      </c:pt>
                      <c:pt idx="8677">
                        <c:v>4276900109.9537039</c:v>
                      </c:pt>
                      <c:pt idx="8678">
                        <c:v>4276900179.3981481</c:v>
                      </c:pt>
                      <c:pt idx="8679">
                        <c:v>4276900248.8425927</c:v>
                      </c:pt>
                      <c:pt idx="8680">
                        <c:v>4276900318.2870374</c:v>
                      </c:pt>
                      <c:pt idx="8681">
                        <c:v>4276900387.7314811</c:v>
                      </c:pt>
                      <c:pt idx="8682">
                        <c:v>4276900457.1759257</c:v>
                      </c:pt>
                      <c:pt idx="8683">
                        <c:v>4276900526.6203704</c:v>
                      </c:pt>
                      <c:pt idx="8684">
                        <c:v>4276900596.0648146</c:v>
                      </c:pt>
                      <c:pt idx="8685">
                        <c:v>4276900665.5092592</c:v>
                      </c:pt>
                      <c:pt idx="8686">
                        <c:v>4276900734.9537039</c:v>
                      </c:pt>
                      <c:pt idx="8687">
                        <c:v>4276900804.3981485</c:v>
                      </c:pt>
                      <c:pt idx="8688">
                        <c:v>4276900873.8425922</c:v>
                      </c:pt>
                      <c:pt idx="8689">
                        <c:v>4276900943.2870369</c:v>
                      </c:pt>
                      <c:pt idx="8690">
                        <c:v>4276901012.7314816</c:v>
                      </c:pt>
                      <c:pt idx="8691">
                        <c:v>4276901082.1759257</c:v>
                      </c:pt>
                      <c:pt idx="8692">
                        <c:v>4276901151.6203704</c:v>
                      </c:pt>
                      <c:pt idx="8693">
                        <c:v>4276901221.064815</c:v>
                      </c:pt>
                      <c:pt idx="8694">
                        <c:v>4276901290.5092587</c:v>
                      </c:pt>
                      <c:pt idx="8695">
                        <c:v>4276901359.9537039</c:v>
                      </c:pt>
                      <c:pt idx="8696">
                        <c:v>4276901429.3981485</c:v>
                      </c:pt>
                      <c:pt idx="8697">
                        <c:v>4276901498.8425922</c:v>
                      </c:pt>
                      <c:pt idx="8698">
                        <c:v>4276901568.2870369</c:v>
                      </c:pt>
                      <c:pt idx="8699">
                        <c:v>4276901637.7314816</c:v>
                      </c:pt>
                      <c:pt idx="8700">
                        <c:v>4276901707.1759262</c:v>
                      </c:pt>
                      <c:pt idx="8701">
                        <c:v>4276901776.6203704</c:v>
                      </c:pt>
                      <c:pt idx="8702">
                        <c:v>4276901846.064815</c:v>
                      </c:pt>
                      <c:pt idx="8703">
                        <c:v>4276901915.5092597</c:v>
                      </c:pt>
                      <c:pt idx="8704">
                        <c:v>4276901984.9537034</c:v>
                      </c:pt>
                      <c:pt idx="8705">
                        <c:v>4276902054.3981481</c:v>
                      </c:pt>
                      <c:pt idx="8706">
                        <c:v>4276902123.8425927</c:v>
                      </c:pt>
                      <c:pt idx="8707">
                        <c:v>4276902194.4444447</c:v>
                      </c:pt>
                      <c:pt idx="8708">
                        <c:v>4276902263.8888893</c:v>
                      </c:pt>
                      <c:pt idx="8709">
                        <c:v>4276902333.333333</c:v>
                      </c:pt>
                      <c:pt idx="8710">
                        <c:v>4276902402.7777777</c:v>
                      </c:pt>
                      <c:pt idx="8711">
                        <c:v>4276902472.2222223</c:v>
                      </c:pt>
                      <c:pt idx="8712">
                        <c:v>4276902541.6666665</c:v>
                      </c:pt>
                      <c:pt idx="8713">
                        <c:v>4276902611.1111112</c:v>
                      </c:pt>
                      <c:pt idx="8714">
                        <c:v>4276902680.5555558</c:v>
                      </c:pt>
                      <c:pt idx="8715">
                        <c:v>4276902749.9999995</c:v>
                      </c:pt>
                      <c:pt idx="8716">
                        <c:v>4276902819.4444442</c:v>
                      </c:pt>
                      <c:pt idx="8717">
                        <c:v>4276902888.8888888</c:v>
                      </c:pt>
                      <c:pt idx="8718">
                        <c:v>4276902958.3333335</c:v>
                      </c:pt>
                      <c:pt idx="8719">
                        <c:v>4276903027.7777777</c:v>
                      </c:pt>
                      <c:pt idx="8720">
                        <c:v>4276903097.2222223</c:v>
                      </c:pt>
                      <c:pt idx="8721">
                        <c:v>4276903166.666667</c:v>
                      </c:pt>
                      <c:pt idx="8722">
                        <c:v>4276903236.1111107</c:v>
                      </c:pt>
                      <c:pt idx="8723">
                        <c:v>4276903305.5555553</c:v>
                      </c:pt>
                      <c:pt idx="8724">
                        <c:v>4276903375</c:v>
                      </c:pt>
                      <c:pt idx="8725">
                        <c:v>4276903444.4444442</c:v>
                      </c:pt>
                      <c:pt idx="8726">
                        <c:v>4276903513.8888888</c:v>
                      </c:pt>
                      <c:pt idx="8727">
                        <c:v>4276903583.3333335</c:v>
                      </c:pt>
                      <c:pt idx="8728">
                        <c:v>4276903652.7777777</c:v>
                      </c:pt>
                      <c:pt idx="8729">
                        <c:v>4276903722.2222223</c:v>
                      </c:pt>
                      <c:pt idx="8730">
                        <c:v>4276903791.666667</c:v>
                      </c:pt>
                      <c:pt idx="8731">
                        <c:v>4276903861.1111116</c:v>
                      </c:pt>
                      <c:pt idx="8732">
                        <c:v>4276903930.5555553</c:v>
                      </c:pt>
                      <c:pt idx="8733">
                        <c:v>4276904000</c:v>
                      </c:pt>
                      <c:pt idx="8734">
                        <c:v>4276904069.4444447</c:v>
                      </c:pt>
                      <c:pt idx="8735">
                        <c:v>4276904138.8888888</c:v>
                      </c:pt>
                      <c:pt idx="8736">
                        <c:v>4276904208.3333335</c:v>
                      </c:pt>
                      <c:pt idx="8737">
                        <c:v>4276904277.7777781</c:v>
                      </c:pt>
                      <c:pt idx="8738">
                        <c:v>4276904347.2222219</c:v>
                      </c:pt>
                      <c:pt idx="8739">
                        <c:v>4276904416.6666665</c:v>
                      </c:pt>
                      <c:pt idx="8740">
                        <c:v>4276904487.2685184</c:v>
                      </c:pt>
                      <c:pt idx="8741">
                        <c:v>4276904556.7129631</c:v>
                      </c:pt>
                      <c:pt idx="8742">
                        <c:v>4276904626.1574078</c:v>
                      </c:pt>
                      <c:pt idx="8743">
                        <c:v>4276904695.6018515</c:v>
                      </c:pt>
                      <c:pt idx="8744">
                        <c:v>4276904765.0462961</c:v>
                      </c:pt>
                      <c:pt idx="8745">
                        <c:v>4276904834.4907408</c:v>
                      </c:pt>
                      <c:pt idx="8746">
                        <c:v>4276904903.935185</c:v>
                      </c:pt>
                      <c:pt idx="8747">
                        <c:v>4276904973.3796296</c:v>
                      </c:pt>
                      <c:pt idx="8748">
                        <c:v>4276905042.8240743</c:v>
                      </c:pt>
                      <c:pt idx="8749">
                        <c:v>4276905112.2685189</c:v>
                      </c:pt>
                      <c:pt idx="8750">
                        <c:v>4276905181.7129626</c:v>
                      </c:pt>
                      <c:pt idx="8751">
                        <c:v>4276905251.1574073</c:v>
                      </c:pt>
                      <c:pt idx="8752">
                        <c:v>4276905320.6018519</c:v>
                      </c:pt>
                      <c:pt idx="8753">
                        <c:v>4276905390.0462961</c:v>
                      </c:pt>
                      <c:pt idx="8754">
                        <c:v>4276905459.4907408</c:v>
                      </c:pt>
                      <c:pt idx="8755">
                        <c:v>4276905528.9351854</c:v>
                      </c:pt>
                      <c:pt idx="8756">
                        <c:v>4276905598.3796291</c:v>
                      </c:pt>
                      <c:pt idx="8757">
                        <c:v>4276905667.8240743</c:v>
                      </c:pt>
                      <c:pt idx="8758">
                        <c:v>4276905737.2685189</c:v>
                      </c:pt>
                      <c:pt idx="8759">
                        <c:v>4276905806.7129626</c:v>
                      </c:pt>
                      <c:pt idx="8760">
                        <c:v>4276905876.1574073</c:v>
                      </c:pt>
                      <c:pt idx="8761">
                        <c:v>4276905945.6018519</c:v>
                      </c:pt>
                      <c:pt idx="8762">
                        <c:v>4276906015.0462961</c:v>
                      </c:pt>
                      <c:pt idx="8763">
                        <c:v>4276906084.4907408</c:v>
                      </c:pt>
                      <c:pt idx="8764">
                        <c:v>4276906153.9351854</c:v>
                      </c:pt>
                      <c:pt idx="8765">
                        <c:v>4276906223.3796301</c:v>
                      </c:pt>
                      <c:pt idx="8766">
                        <c:v>4276906292.8240738</c:v>
                      </c:pt>
                      <c:pt idx="8767">
                        <c:v>4276906362.2685184</c:v>
                      </c:pt>
                      <c:pt idx="8768">
                        <c:v>4276906431.7129631</c:v>
                      </c:pt>
                      <c:pt idx="8769">
                        <c:v>4276906501.1574073</c:v>
                      </c:pt>
                      <c:pt idx="8770">
                        <c:v>4276906570.6018519</c:v>
                      </c:pt>
                      <c:pt idx="8771">
                        <c:v>4276906640.0462966</c:v>
                      </c:pt>
                      <c:pt idx="8772">
                        <c:v>4276906709.4907403</c:v>
                      </c:pt>
                      <c:pt idx="8773">
                        <c:v>4276906778.935185</c:v>
                      </c:pt>
                      <c:pt idx="8774">
                        <c:v>4276906848.3796296</c:v>
                      </c:pt>
                      <c:pt idx="8775">
                        <c:v>4276906917.8240738</c:v>
                      </c:pt>
                      <c:pt idx="8776">
                        <c:v>4276906987.2685184</c:v>
                      </c:pt>
                      <c:pt idx="8777">
                        <c:v>4276907057.8703699</c:v>
                      </c:pt>
                      <c:pt idx="8778">
                        <c:v>4276907127.3148146</c:v>
                      </c:pt>
                      <c:pt idx="8779">
                        <c:v>4276907196.7592592</c:v>
                      </c:pt>
                      <c:pt idx="8780">
                        <c:v>4276907266.2037039</c:v>
                      </c:pt>
                      <c:pt idx="8781">
                        <c:v>4276907335.6481481</c:v>
                      </c:pt>
                      <c:pt idx="8782">
                        <c:v>4276907405.0925927</c:v>
                      </c:pt>
                      <c:pt idx="8783">
                        <c:v>4276907474.5370374</c:v>
                      </c:pt>
                      <c:pt idx="8784">
                        <c:v>4276907543.9814811</c:v>
                      </c:pt>
                      <c:pt idx="8785">
                        <c:v>4276907613.4259257</c:v>
                      </c:pt>
                      <c:pt idx="8786">
                        <c:v>4276907682.8703709</c:v>
                      </c:pt>
                      <c:pt idx="8787">
                        <c:v>4276907752.3148146</c:v>
                      </c:pt>
                      <c:pt idx="8788">
                        <c:v>4276907821.7592592</c:v>
                      </c:pt>
                      <c:pt idx="8789">
                        <c:v>4276907891.2037039</c:v>
                      </c:pt>
                      <c:pt idx="8790">
                        <c:v>4276907960.6481481</c:v>
                      </c:pt>
                      <c:pt idx="8791">
                        <c:v>4276908030.0925927</c:v>
                      </c:pt>
                      <c:pt idx="8792">
                        <c:v>4276908099.5370374</c:v>
                      </c:pt>
                      <c:pt idx="8793">
                        <c:v>4276908168.9814811</c:v>
                      </c:pt>
                      <c:pt idx="8794">
                        <c:v>4276908238.4259257</c:v>
                      </c:pt>
                      <c:pt idx="8795">
                        <c:v>4276908307.8703704</c:v>
                      </c:pt>
                      <c:pt idx="8796">
                        <c:v>4276908377.314815</c:v>
                      </c:pt>
                      <c:pt idx="8797">
                        <c:v>4276908446.7592592</c:v>
                      </c:pt>
                      <c:pt idx="8798">
                        <c:v>4276908516.2037039</c:v>
                      </c:pt>
                      <c:pt idx="8799">
                        <c:v>4276908585.6481485</c:v>
                      </c:pt>
                      <c:pt idx="8800">
                        <c:v>4276908655.0925922</c:v>
                      </c:pt>
                      <c:pt idx="8801">
                        <c:v>4276908724.5370369</c:v>
                      </c:pt>
                      <c:pt idx="8802">
                        <c:v>4276908793.9814816</c:v>
                      </c:pt>
                      <c:pt idx="8803">
                        <c:v>4276908863.4259257</c:v>
                      </c:pt>
                      <c:pt idx="8804">
                        <c:v>4276908932.8703704</c:v>
                      </c:pt>
                      <c:pt idx="8805">
                        <c:v>4276909002.314815</c:v>
                      </c:pt>
                      <c:pt idx="8806">
                        <c:v>4276909071.7592587</c:v>
                      </c:pt>
                      <c:pt idx="8807">
                        <c:v>4276909141.2037034</c:v>
                      </c:pt>
                      <c:pt idx="8808">
                        <c:v>4276909210.6481481</c:v>
                      </c:pt>
                      <c:pt idx="8809">
                        <c:v>4276909280.0925922</c:v>
                      </c:pt>
                      <c:pt idx="8810">
                        <c:v>4276909349.5370369</c:v>
                      </c:pt>
                      <c:pt idx="8811">
                        <c:v>4276909418.9814816</c:v>
                      </c:pt>
                      <c:pt idx="8812">
                        <c:v>4276909488.4259262</c:v>
                      </c:pt>
                      <c:pt idx="8813">
                        <c:v>4276909557.8703704</c:v>
                      </c:pt>
                      <c:pt idx="8814">
                        <c:v>4276909627.314815</c:v>
                      </c:pt>
                      <c:pt idx="8815">
                        <c:v>4276909696.7592597</c:v>
                      </c:pt>
                      <c:pt idx="8816">
                        <c:v>4276909767.3611112</c:v>
                      </c:pt>
                      <c:pt idx="8817">
                        <c:v>4276909836.8055558</c:v>
                      </c:pt>
                      <c:pt idx="8818">
                        <c:v>4276909906.25</c:v>
                      </c:pt>
                      <c:pt idx="8819">
                        <c:v>4276909975.6944447</c:v>
                      </c:pt>
                      <c:pt idx="8820">
                        <c:v>4276910045.1388893</c:v>
                      </c:pt>
                      <c:pt idx="8821">
                        <c:v>4276910114.583333</c:v>
                      </c:pt>
                      <c:pt idx="8822">
                        <c:v>4276910184.0277777</c:v>
                      </c:pt>
                      <c:pt idx="8823">
                        <c:v>4276910253.4722223</c:v>
                      </c:pt>
                      <c:pt idx="8824">
                        <c:v>4276910322.9166665</c:v>
                      </c:pt>
                      <c:pt idx="8825">
                        <c:v>4276910392.3611112</c:v>
                      </c:pt>
                      <c:pt idx="8826">
                        <c:v>4276910461.8055558</c:v>
                      </c:pt>
                      <c:pt idx="8827">
                        <c:v>4276910531.2500005</c:v>
                      </c:pt>
                      <c:pt idx="8828">
                        <c:v>4276910600.6944442</c:v>
                      </c:pt>
                      <c:pt idx="8829">
                        <c:v>4276910670.1388888</c:v>
                      </c:pt>
                      <c:pt idx="8830">
                        <c:v>4276910739.5833335</c:v>
                      </c:pt>
                      <c:pt idx="8831">
                        <c:v>4276910809.0277777</c:v>
                      </c:pt>
                      <c:pt idx="8832">
                        <c:v>4276910878.4722223</c:v>
                      </c:pt>
                      <c:pt idx="8833">
                        <c:v>4276910947.916667</c:v>
                      </c:pt>
                      <c:pt idx="8834">
                        <c:v>4276911017.3611107</c:v>
                      </c:pt>
                      <c:pt idx="8835">
                        <c:v>4276911086.8055553</c:v>
                      </c:pt>
                      <c:pt idx="8836">
                        <c:v>4276911156.25</c:v>
                      </c:pt>
                      <c:pt idx="8837">
                        <c:v>4276911225.6944442</c:v>
                      </c:pt>
                      <c:pt idx="8838">
                        <c:v>4276911295.1388888</c:v>
                      </c:pt>
                      <c:pt idx="8839">
                        <c:v>4276911364.5833335</c:v>
                      </c:pt>
                      <c:pt idx="8840">
                        <c:v>4276911434.0277772</c:v>
                      </c:pt>
                      <c:pt idx="8841">
                        <c:v>4276911503.4722223</c:v>
                      </c:pt>
                      <c:pt idx="8842">
                        <c:v>4276911572.916667</c:v>
                      </c:pt>
                      <c:pt idx="8843">
                        <c:v>4276911642.3611116</c:v>
                      </c:pt>
                      <c:pt idx="8844">
                        <c:v>4276911711.8055553</c:v>
                      </c:pt>
                      <c:pt idx="8845">
                        <c:v>4276911781.25</c:v>
                      </c:pt>
                      <c:pt idx="8846">
                        <c:v>4276911850.6944447</c:v>
                      </c:pt>
                      <c:pt idx="8847">
                        <c:v>4276911920.1388888</c:v>
                      </c:pt>
                      <c:pt idx="8848">
                        <c:v>4276911989.5833335</c:v>
                      </c:pt>
                      <c:pt idx="8849">
                        <c:v>4276912059.0277781</c:v>
                      </c:pt>
                      <c:pt idx="8850">
                        <c:v>4276912128.4722219</c:v>
                      </c:pt>
                      <c:pt idx="8851">
                        <c:v>4276912197.9166665</c:v>
                      </c:pt>
                      <c:pt idx="8852">
                        <c:v>4276912267.3611112</c:v>
                      </c:pt>
                      <c:pt idx="8853">
                        <c:v>4276912336.8055553</c:v>
                      </c:pt>
                      <c:pt idx="8854">
                        <c:v>4276912406.25</c:v>
                      </c:pt>
                      <c:pt idx="8855">
                        <c:v>4276912475.6944447</c:v>
                      </c:pt>
                      <c:pt idx="8856">
                        <c:v>4276912545.1388884</c:v>
                      </c:pt>
                      <c:pt idx="8857">
                        <c:v>4276912615.7407408</c:v>
                      </c:pt>
                      <c:pt idx="8858">
                        <c:v>4276912685.1851854</c:v>
                      </c:pt>
                      <c:pt idx="8859">
                        <c:v>4276912754.6296296</c:v>
                      </c:pt>
                      <c:pt idx="8860">
                        <c:v>4276912824.0740743</c:v>
                      </c:pt>
                      <c:pt idx="8861">
                        <c:v>4276912893.5185189</c:v>
                      </c:pt>
                      <c:pt idx="8862">
                        <c:v>4276912962.9629626</c:v>
                      </c:pt>
                      <c:pt idx="8863">
                        <c:v>4276913032.4074073</c:v>
                      </c:pt>
                      <c:pt idx="8864">
                        <c:v>4276913101.8518519</c:v>
                      </c:pt>
                      <c:pt idx="8865">
                        <c:v>4276913171.2962961</c:v>
                      </c:pt>
                      <c:pt idx="8866">
                        <c:v>4276913240.7407408</c:v>
                      </c:pt>
                      <c:pt idx="8867">
                        <c:v>4276913310.1851854</c:v>
                      </c:pt>
                      <c:pt idx="8868">
                        <c:v>4276913379.6296291</c:v>
                      </c:pt>
                      <c:pt idx="8869">
                        <c:v>4276913449.0740738</c:v>
                      </c:pt>
                      <c:pt idx="8870">
                        <c:v>4276913518.5185184</c:v>
                      </c:pt>
                      <c:pt idx="8871">
                        <c:v>4276913587.9629626</c:v>
                      </c:pt>
                      <c:pt idx="8872">
                        <c:v>4276913657.4074073</c:v>
                      </c:pt>
                      <c:pt idx="8873">
                        <c:v>4276913726.8518519</c:v>
                      </c:pt>
                      <c:pt idx="8874">
                        <c:v>4276913796.2962966</c:v>
                      </c:pt>
                      <c:pt idx="8875">
                        <c:v>4276913865.7407408</c:v>
                      </c:pt>
                      <c:pt idx="8876">
                        <c:v>4276913935.1851854</c:v>
                      </c:pt>
                      <c:pt idx="8877">
                        <c:v>4276914004.6296301</c:v>
                      </c:pt>
                      <c:pt idx="8878">
                        <c:v>4276914074.0740738</c:v>
                      </c:pt>
                      <c:pt idx="8879">
                        <c:v>4276914143.5185184</c:v>
                      </c:pt>
                      <c:pt idx="8880">
                        <c:v>4276914212.9629631</c:v>
                      </c:pt>
                      <c:pt idx="8881">
                        <c:v>4276914282.4074073</c:v>
                      </c:pt>
                      <c:pt idx="8882">
                        <c:v>4276914351.8518519</c:v>
                      </c:pt>
                      <c:pt idx="8883">
                        <c:v>4276914421.2962966</c:v>
                      </c:pt>
                      <c:pt idx="8884">
                        <c:v>4276914490.7407403</c:v>
                      </c:pt>
                      <c:pt idx="8885">
                        <c:v>4276914560.185185</c:v>
                      </c:pt>
                      <c:pt idx="8886">
                        <c:v>4276914629.6296296</c:v>
                      </c:pt>
                      <c:pt idx="8887">
                        <c:v>4276914699.0740738</c:v>
                      </c:pt>
                      <c:pt idx="8888">
                        <c:v>4276914768.5185184</c:v>
                      </c:pt>
                      <c:pt idx="8889">
                        <c:v>4276914837.9629631</c:v>
                      </c:pt>
                      <c:pt idx="8890">
                        <c:v>4276914907.4074078</c:v>
                      </c:pt>
                      <c:pt idx="8891">
                        <c:v>4276914976.8518515</c:v>
                      </c:pt>
                      <c:pt idx="8892">
                        <c:v>4276915046.2962961</c:v>
                      </c:pt>
                      <c:pt idx="8893">
                        <c:v>4276915115.7407413</c:v>
                      </c:pt>
                      <c:pt idx="8894">
                        <c:v>4276915185.185185</c:v>
                      </c:pt>
                      <c:pt idx="8895">
                        <c:v>4276915254.6296296</c:v>
                      </c:pt>
                      <c:pt idx="8896">
                        <c:v>4276915325.2314811</c:v>
                      </c:pt>
                      <c:pt idx="8897">
                        <c:v>4276915394.6759257</c:v>
                      </c:pt>
                      <c:pt idx="8898">
                        <c:v>4276915464.1203704</c:v>
                      </c:pt>
                      <c:pt idx="8899">
                        <c:v>4276915533.5648146</c:v>
                      </c:pt>
                      <c:pt idx="8900">
                        <c:v>4276915603.0092592</c:v>
                      </c:pt>
                      <c:pt idx="8901">
                        <c:v>4276915672.4537039</c:v>
                      </c:pt>
                      <c:pt idx="8902">
                        <c:v>4276915741.8981481</c:v>
                      </c:pt>
                      <c:pt idx="8903">
                        <c:v>4276915811.3425927</c:v>
                      </c:pt>
                      <c:pt idx="8904">
                        <c:v>4276915880.7870374</c:v>
                      </c:pt>
                      <c:pt idx="8905">
                        <c:v>4276915950.231482</c:v>
                      </c:pt>
                      <c:pt idx="8906">
                        <c:v>4276916019.6759257</c:v>
                      </c:pt>
                      <c:pt idx="8907">
                        <c:v>4276916089.1203704</c:v>
                      </c:pt>
                      <c:pt idx="8908">
                        <c:v>4276916158.564815</c:v>
                      </c:pt>
                      <c:pt idx="8909">
                        <c:v>4276916228.0092592</c:v>
                      </c:pt>
                      <c:pt idx="8910">
                        <c:v>4276916297.4537039</c:v>
                      </c:pt>
                      <c:pt idx="8911">
                        <c:v>4276916366.8981485</c:v>
                      </c:pt>
                      <c:pt idx="8912">
                        <c:v>4276916436.3425922</c:v>
                      </c:pt>
                      <c:pt idx="8913">
                        <c:v>4276916505.7870369</c:v>
                      </c:pt>
                      <c:pt idx="8914">
                        <c:v>4276916575.2314816</c:v>
                      </c:pt>
                      <c:pt idx="8915">
                        <c:v>4276916644.6759257</c:v>
                      </c:pt>
                      <c:pt idx="8916">
                        <c:v>4276916714.1203704</c:v>
                      </c:pt>
                      <c:pt idx="8917">
                        <c:v>4276916783.564815</c:v>
                      </c:pt>
                      <c:pt idx="8918">
                        <c:v>4276916853.0092587</c:v>
                      </c:pt>
                      <c:pt idx="8919">
                        <c:v>4276916922.4537034</c:v>
                      </c:pt>
                      <c:pt idx="8920">
                        <c:v>4276916991.8981481</c:v>
                      </c:pt>
                      <c:pt idx="8921">
                        <c:v>4276917061.3425927</c:v>
                      </c:pt>
                      <c:pt idx="8922">
                        <c:v>4276917130.7870369</c:v>
                      </c:pt>
                      <c:pt idx="8923">
                        <c:v>4276917200.2314816</c:v>
                      </c:pt>
                      <c:pt idx="8924">
                        <c:v>4276917269.6759262</c:v>
                      </c:pt>
                      <c:pt idx="8925">
                        <c:v>4276917339.1203704</c:v>
                      </c:pt>
                      <c:pt idx="8926">
                        <c:v>4276917408.564815</c:v>
                      </c:pt>
                      <c:pt idx="8927">
                        <c:v>4276917478.0092597</c:v>
                      </c:pt>
                      <c:pt idx="8928">
                        <c:v>4276917547.4537034</c:v>
                      </c:pt>
                      <c:pt idx="8929">
                        <c:v>4276917616.8981481</c:v>
                      </c:pt>
                      <c:pt idx="8930">
                        <c:v>4276917686.3425927</c:v>
                      </c:pt>
                      <c:pt idx="8931">
                        <c:v>4276917755.7870369</c:v>
                      </c:pt>
                      <c:pt idx="8932">
                        <c:v>4276917825.2314816</c:v>
                      </c:pt>
                      <c:pt idx="8933">
                        <c:v>4276917894.6759262</c:v>
                      </c:pt>
                      <c:pt idx="8934">
                        <c:v>4276917964.1203699</c:v>
                      </c:pt>
                      <c:pt idx="8935">
                        <c:v>4276918033.5648146</c:v>
                      </c:pt>
                      <c:pt idx="8936">
                        <c:v>4276918104.1666665</c:v>
                      </c:pt>
                      <c:pt idx="8937">
                        <c:v>4276918173.6111112</c:v>
                      </c:pt>
                      <c:pt idx="8938">
                        <c:v>4276918243.0555558</c:v>
                      </c:pt>
                      <c:pt idx="8939">
                        <c:v>4276918312.5000005</c:v>
                      </c:pt>
                      <c:pt idx="8940">
                        <c:v>4276918381.9444442</c:v>
                      </c:pt>
                      <c:pt idx="8941">
                        <c:v>4276918451.3888888</c:v>
                      </c:pt>
                      <c:pt idx="8942">
                        <c:v>4276918520.8333335</c:v>
                      </c:pt>
                      <c:pt idx="8943">
                        <c:v>4276918590.2777777</c:v>
                      </c:pt>
                      <c:pt idx="8944">
                        <c:v>4276918659.7222223</c:v>
                      </c:pt>
                      <c:pt idx="8945">
                        <c:v>4276918729.166667</c:v>
                      </c:pt>
                      <c:pt idx="8946">
                        <c:v>4276918798.6111107</c:v>
                      </c:pt>
                      <c:pt idx="8947">
                        <c:v>4276918868.0555553</c:v>
                      </c:pt>
                      <c:pt idx="8948">
                        <c:v>4276918937.5</c:v>
                      </c:pt>
                      <c:pt idx="8949">
                        <c:v>4276919006.9444442</c:v>
                      </c:pt>
                      <c:pt idx="8950">
                        <c:v>4276919076.3888888</c:v>
                      </c:pt>
                      <c:pt idx="8951">
                        <c:v>4276919145.8333335</c:v>
                      </c:pt>
                      <c:pt idx="8952">
                        <c:v>4276919215.2777781</c:v>
                      </c:pt>
                      <c:pt idx="8953">
                        <c:v>4276919284.7222219</c:v>
                      </c:pt>
                      <c:pt idx="8954">
                        <c:v>4276919354.1666665</c:v>
                      </c:pt>
                      <c:pt idx="8955">
                        <c:v>4276919423.6111116</c:v>
                      </c:pt>
                      <c:pt idx="8956">
                        <c:v>4276919493.0555553</c:v>
                      </c:pt>
                      <c:pt idx="8957">
                        <c:v>4276919562.5</c:v>
                      </c:pt>
                      <c:pt idx="8958">
                        <c:v>4276919631.9444447</c:v>
                      </c:pt>
                      <c:pt idx="8959">
                        <c:v>4276919701.3888888</c:v>
                      </c:pt>
                      <c:pt idx="8960">
                        <c:v>4276919770.8333335</c:v>
                      </c:pt>
                      <c:pt idx="8961">
                        <c:v>4276919840.2777781</c:v>
                      </c:pt>
                      <c:pt idx="8962">
                        <c:v>4276919909.7222219</c:v>
                      </c:pt>
                      <c:pt idx="8963">
                        <c:v>4276919979.1666665</c:v>
                      </c:pt>
                      <c:pt idx="8964">
                        <c:v>4276920048.6111112</c:v>
                      </c:pt>
                      <c:pt idx="8965">
                        <c:v>4276920118.0555553</c:v>
                      </c:pt>
                      <c:pt idx="8966">
                        <c:v>4276920187.5</c:v>
                      </c:pt>
                      <c:pt idx="8967">
                        <c:v>4276920256.9444447</c:v>
                      </c:pt>
                      <c:pt idx="8968">
                        <c:v>4276920326.3888893</c:v>
                      </c:pt>
                      <c:pt idx="8969">
                        <c:v>4276920395.833333</c:v>
                      </c:pt>
                      <c:pt idx="8970">
                        <c:v>4276920465.2777777</c:v>
                      </c:pt>
                      <c:pt idx="8971">
                        <c:v>4276920534.7222223</c:v>
                      </c:pt>
                      <c:pt idx="8972">
                        <c:v>4276920604.1666665</c:v>
                      </c:pt>
                      <c:pt idx="8973">
                        <c:v>4276920673.6111112</c:v>
                      </c:pt>
                      <c:pt idx="8974">
                        <c:v>4276920743.0555558</c:v>
                      </c:pt>
                      <c:pt idx="8975">
                        <c:v>4276920813.6574073</c:v>
                      </c:pt>
                      <c:pt idx="8976">
                        <c:v>4276920883.1018519</c:v>
                      </c:pt>
                      <c:pt idx="8977">
                        <c:v>4276920952.5462961</c:v>
                      </c:pt>
                      <c:pt idx="8978">
                        <c:v>4276921021.9907408</c:v>
                      </c:pt>
                      <c:pt idx="8979">
                        <c:v>4276921091.4351854</c:v>
                      </c:pt>
                      <c:pt idx="8980">
                        <c:v>4276921160.8796291</c:v>
                      </c:pt>
                      <c:pt idx="8981">
                        <c:v>4276921230.3240738</c:v>
                      </c:pt>
                      <c:pt idx="8982">
                        <c:v>4276921299.7685184</c:v>
                      </c:pt>
                      <c:pt idx="8983">
                        <c:v>4276921369.2129626</c:v>
                      </c:pt>
                      <c:pt idx="8984">
                        <c:v>4276921438.6574073</c:v>
                      </c:pt>
                      <c:pt idx="8985">
                        <c:v>4276921508.1018519</c:v>
                      </c:pt>
                      <c:pt idx="8986">
                        <c:v>4276921577.5462966</c:v>
                      </c:pt>
                      <c:pt idx="8987">
                        <c:v>4276921646.9907408</c:v>
                      </c:pt>
                      <c:pt idx="8988">
                        <c:v>4276921716.4351854</c:v>
                      </c:pt>
                      <c:pt idx="8989">
                        <c:v>4276921785.8796301</c:v>
                      </c:pt>
                      <c:pt idx="8990">
                        <c:v>4276921855.3240738</c:v>
                      </c:pt>
                      <c:pt idx="8991">
                        <c:v>4276921924.7685184</c:v>
                      </c:pt>
                      <c:pt idx="8992">
                        <c:v>4276921994.2129631</c:v>
                      </c:pt>
                      <c:pt idx="8993">
                        <c:v>4276922063.6574073</c:v>
                      </c:pt>
                      <c:pt idx="8994">
                        <c:v>4276922133.1018519</c:v>
                      </c:pt>
                      <c:pt idx="8995">
                        <c:v>4276922202.5462966</c:v>
                      </c:pt>
                      <c:pt idx="8996">
                        <c:v>4276922271.9907403</c:v>
                      </c:pt>
                      <c:pt idx="8997">
                        <c:v>4276922341.435185</c:v>
                      </c:pt>
                      <c:pt idx="8998">
                        <c:v>4276922410.8796296</c:v>
                      </c:pt>
                      <c:pt idx="8999">
                        <c:v>4276922480.3240743</c:v>
                      </c:pt>
                      <c:pt idx="9000">
                        <c:v>4276922549.7685184</c:v>
                      </c:pt>
                      <c:pt idx="9001">
                        <c:v>4276922619.2129631</c:v>
                      </c:pt>
                      <c:pt idx="9002">
                        <c:v>4276922688.6574078</c:v>
                      </c:pt>
                      <c:pt idx="9003">
                        <c:v>4276922758.1018515</c:v>
                      </c:pt>
                      <c:pt idx="9004">
                        <c:v>4276922827.5462961</c:v>
                      </c:pt>
                      <c:pt idx="9005">
                        <c:v>4276922896.9907408</c:v>
                      </c:pt>
                      <c:pt idx="9006">
                        <c:v>4276922966.435185</c:v>
                      </c:pt>
                      <c:pt idx="9007">
                        <c:v>4276923035.8796296</c:v>
                      </c:pt>
                      <c:pt idx="9008">
                        <c:v>4276923105.3240743</c:v>
                      </c:pt>
                      <c:pt idx="9009">
                        <c:v>4276923174.7685184</c:v>
                      </c:pt>
                      <c:pt idx="9010">
                        <c:v>4276923244.2129631</c:v>
                      </c:pt>
                      <c:pt idx="9011">
                        <c:v>4276923313.6574078</c:v>
                      </c:pt>
                      <c:pt idx="9012">
                        <c:v>4276923383.1018515</c:v>
                      </c:pt>
                      <c:pt idx="9013">
                        <c:v>4276923452.5462961</c:v>
                      </c:pt>
                      <c:pt idx="9014">
                        <c:v>4276923521.9907408</c:v>
                      </c:pt>
                      <c:pt idx="9015">
                        <c:v>4276923591.4351854</c:v>
                      </c:pt>
                      <c:pt idx="9016">
                        <c:v>4276923660.8796296</c:v>
                      </c:pt>
                      <c:pt idx="9017">
                        <c:v>4276923730.3240743</c:v>
                      </c:pt>
                      <c:pt idx="9018">
                        <c:v>4276923799.7685189</c:v>
                      </c:pt>
                      <c:pt idx="9019">
                        <c:v>4276923869.2129626</c:v>
                      </c:pt>
                      <c:pt idx="9020">
                        <c:v>4276923939.814815</c:v>
                      </c:pt>
                      <c:pt idx="9021">
                        <c:v>4276924009.2592592</c:v>
                      </c:pt>
                      <c:pt idx="9022">
                        <c:v>4276924078.7037039</c:v>
                      </c:pt>
                      <c:pt idx="9023">
                        <c:v>4276924148.1481485</c:v>
                      </c:pt>
                      <c:pt idx="9024">
                        <c:v>4276924217.5925922</c:v>
                      </c:pt>
                      <c:pt idx="9025">
                        <c:v>4276924287.0370369</c:v>
                      </c:pt>
                      <c:pt idx="9026">
                        <c:v>4276924356.4814816</c:v>
                      </c:pt>
                      <c:pt idx="9027">
                        <c:v>4276924425.9259257</c:v>
                      </c:pt>
                      <c:pt idx="9028">
                        <c:v>4276924495.3703704</c:v>
                      </c:pt>
                      <c:pt idx="9029">
                        <c:v>4276924564.814815</c:v>
                      </c:pt>
                      <c:pt idx="9030">
                        <c:v>4276924634.2592597</c:v>
                      </c:pt>
                      <c:pt idx="9031">
                        <c:v>4276924703.7037034</c:v>
                      </c:pt>
                      <c:pt idx="9032">
                        <c:v>4276924773.1481481</c:v>
                      </c:pt>
                      <c:pt idx="9033">
                        <c:v>4276924842.5925927</c:v>
                      </c:pt>
                      <c:pt idx="9034">
                        <c:v>4276924912.0370369</c:v>
                      </c:pt>
                      <c:pt idx="9035">
                        <c:v>4276924981.4814816</c:v>
                      </c:pt>
                      <c:pt idx="9036">
                        <c:v>4276925050.9259262</c:v>
                      </c:pt>
                      <c:pt idx="9037">
                        <c:v>4276925120.3703699</c:v>
                      </c:pt>
                      <c:pt idx="9038">
                        <c:v>4276925189.8148146</c:v>
                      </c:pt>
                      <c:pt idx="9039">
                        <c:v>4276925259.2592597</c:v>
                      </c:pt>
                      <c:pt idx="9040">
                        <c:v>4276925328.7037034</c:v>
                      </c:pt>
                      <c:pt idx="9041">
                        <c:v>4276925398.1481481</c:v>
                      </c:pt>
                      <c:pt idx="9042">
                        <c:v>4276925467.5925927</c:v>
                      </c:pt>
                      <c:pt idx="9043">
                        <c:v>4276925537.0370369</c:v>
                      </c:pt>
                      <c:pt idx="9044">
                        <c:v>4276925606.4814816</c:v>
                      </c:pt>
                      <c:pt idx="9045">
                        <c:v>4276925675.9259262</c:v>
                      </c:pt>
                      <c:pt idx="9046">
                        <c:v>4276925745.3703709</c:v>
                      </c:pt>
                      <c:pt idx="9047">
                        <c:v>4276925814.8148146</c:v>
                      </c:pt>
                      <c:pt idx="9048">
                        <c:v>4276925884.2592592</c:v>
                      </c:pt>
                      <c:pt idx="9049">
                        <c:v>4276925953.7037039</c:v>
                      </c:pt>
                      <c:pt idx="9050">
                        <c:v>4276926023.1481481</c:v>
                      </c:pt>
                      <c:pt idx="9051">
                        <c:v>4276926092.5925927</c:v>
                      </c:pt>
                      <c:pt idx="9052">
                        <c:v>4276926162.0370374</c:v>
                      </c:pt>
                      <c:pt idx="9053">
                        <c:v>4276926231.4814811</c:v>
                      </c:pt>
                      <c:pt idx="9054">
                        <c:v>4276926300.9259257</c:v>
                      </c:pt>
                      <c:pt idx="9055">
                        <c:v>4276926370.3703704</c:v>
                      </c:pt>
                      <c:pt idx="9056">
                        <c:v>4276926439.8148146</c:v>
                      </c:pt>
                      <c:pt idx="9057">
                        <c:v>4276926509.2592592</c:v>
                      </c:pt>
                      <c:pt idx="9058">
                        <c:v>4276926578.7037039</c:v>
                      </c:pt>
                      <c:pt idx="9059">
                        <c:v>4276926648.1481476</c:v>
                      </c:pt>
                      <c:pt idx="9060">
                        <c:v>4276926717.5925922</c:v>
                      </c:pt>
                      <c:pt idx="9061">
                        <c:v>4276926788.1944442</c:v>
                      </c:pt>
                      <c:pt idx="9062">
                        <c:v>4276926857.6388888</c:v>
                      </c:pt>
                      <c:pt idx="9063">
                        <c:v>4276926927.0833335</c:v>
                      </c:pt>
                      <c:pt idx="9064">
                        <c:v>4276926996.5277781</c:v>
                      </c:pt>
                      <c:pt idx="9065">
                        <c:v>4276927065.9722219</c:v>
                      </c:pt>
                      <c:pt idx="9066">
                        <c:v>4276927135.4166665</c:v>
                      </c:pt>
                      <c:pt idx="9067">
                        <c:v>4276927204.8611112</c:v>
                      </c:pt>
                      <c:pt idx="9068">
                        <c:v>4276927274.3055553</c:v>
                      </c:pt>
                      <c:pt idx="9069">
                        <c:v>4276927343.75</c:v>
                      </c:pt>
                      <c:pt idx="9070">
                        <c:v>4276927413.1944447</c:v>
                      </c:pt>
                      <c:pt idx="9071">
                        <c:v>4276927482.6388888</c:v>
                      </c:pt>
                      <c:pt idx="9072">
                        <c:v>4276927552.0833335</c:v>
                      </c:pt>
                      <c:pt idx="9073">
                        <c:v>4276927621.5277781</c:v>
                      </c:pt>
                      <c:pt idx="9074">
                        <c:v>4276927690.9722219</c:v>
                      </c:pt>
                      <c:pt idx="9075">
                        <c:v>4276927760.4166665</c:v>
                      </c:pt>
                      <c:pt idx="9076">
                        <c:v>4276927829.8611112</c:v>
                      </c:pt>
                      <c:pt idx="9077">
                        <c:v>4276927899.3055558</c:v>
                      </c:pt>
                      <c:pt idx="9078">
                        <c:v>4276927968.75</c:v>
                      </c:pt>
                      <c:pt idx="9079">
                        <c:v>4276928038.1944447</c:v>
                      </c:pt>
                      <c:pt idx="9080">
                        <c:v>4276928107.6388893</c:v>
                      </c:pt>
                      <c:pt idx="9081">
                        <c:v>4276928177.083333</c:v>
                      </c:pt>
                      <c:pt idx="9082">
                        <c:v>4276928246.5277777</c:v>
                      </c:pt>
                      <c:pt idx="9083">
                        <c:v>4276928315.9722223</c:v>
                      </c:pt>
                      <c:pt idx="9084">
                        <c:v>4276928385.4166665</c:v>
                      </c:pt>
                      <c:pt idx="9085">
                        <c:v>4276928454.8611112</c:v>
                      </c:pt>
                      <c:pt idx="9086">
                        <c:v>4276928524.3055558</c:v>
                      </c:pt>
                      <c:pt idx="9087">
                        <c:v>4276928593.7499995</c:v>
                      </c:pt>
                      <c:pt idx="9088">
                        <c:v>4276928663.1944442</c:v>
                      </c:pt>
                      <c:pt idx="9089">
                        <c:v>4276928732.6388888</c:v>
                      </c:pt>
                      <c:pt idx="9090">
                        <c:v>4276928802.083333</c:v>
                      </c:pt>
                      <c:pt idx="9091">
                        <c:v>4276928871.5277777</c:v>
                      </c:pt>
                      <c:pt idx="9092">
                        <c:v>4276928940.9722223</c:v>
                      </c:pt>
                      <c:pt idx="9093">
                        <c:v>4276929010.416667</c:v>
                      </c:pt>
                      <c:pt idx="9094">
                        <c:v>4276929079.8611112</c:v>
                      </c:pt>
                      <c:pt idx="9095">
                        <c:v>4276929149.3055558</c:v>
                      </c:pt>
                      <c:pt idx="9096">
                        <c:v>4276929218.7500005</c:v>
                      </c:pt>
                      <c:pt idx="9097">
                        <c:v>4276929288.1944442</c:v>
                      </c:pt>
                      <c:pt idx="9098">
                        <c:v>4276929357.6388888</c:v>
                      </c:pt>
                      <c:pt idx="9099">
                        <c:v>4276929427.0833335</c:v>
                      </c:pt>
                      <c:pt idx="9100">
                        <c:v>4276929496.5277777</c:v>
                      </c:pt>
                      <c:pt idx="9101">
                        <c:v>4276929565.9722223</c:v>
                      </c:pt>
                      <c:pt idx="9102">
                        <c:v>4276929635.416667</c:v>
                      </c:pt>
                      <c:pt idx="9103">
                        <c:v>4276929704.8611107</c:v>
                      </c:pt>
                      <c:pt idx="9104">
                        <c:v>4276929774.3055553</c:v>
                      </c:pt>
                      <c:pt idx="9105">
                        <c:v>4276929843.75</c:v>
                      </c:pt>
                      <c:pt idx="9106">
                        <c:v>4276929913.1944442</c:v>
                      </c:pt>
                      <c:pt idx="9107">
                        <c:v>4276929983.7962966</c:v>
                      </c:pt>
                      <c:pt idx="9108">
                        <c:v>4276930053.2407403</c:v>
                      </c:pt>
                      <c:pt idx="9109">
                        <c:v>4276930122.685185</c:v>
                      </c:pt>
                      <c:pt idx="9110">
                        <c:v>4276930192.1296296</c:v>
                      </c:pt>
                      <c:pt idx="9111">
                        <c:v>4276930261.5740743</c:v>
                      </c:pt>
                      <c:pt idx="9112">
                        <c:v>4276930331.0185184</c:v>
                      </c:pt>
                      <c:pt idx="9113">
                        <c:v>4276930400.4629631</c:v>
                      </c:pt>
                      <c:pt idx="9114">
                        <c:v>4276930469.9074078</c:v>
                      </c:pt>
                      <c:pt idx="9115">
                        <c:v>4276930539.3518515</c:v>
                      </c:pt>
                      <c:pt idx="9116">
                        <c:v>4276930608.7962961</c:v>
                      </c:pt>
                      <c:pt idx="9117">
                        <c:v>4276930678.2407408</c:v>
                      </c:pt>
                      <c:pt idx="9118">
                        <c:v>4276930747.685185</c:v>
                      </c:pt>
                      <c:pt idx="9119">
                        <c:v>4276930817.1296296</c:v>
                      </c:pt>
                      <c:pt idx="9120">
                        <c:v>4276930886.5740743</c:v>
                      </c:pt>
                      <c:pt idx="9121">
                        <c:v>4276930956.018518</c:v>
                      </c:pt>
                      <c:pt idx="9122">
                        <c:v>4276931025.4629626</c:v>
                      </c:pt>
                      <c:pt idx="9123">
                        <c:v>4276931094.9074078</c:v>
                      </c:pt>
                      <c:pt idx="9124">
                        <c:v>4276931164.3518524</c:v>
                      </c:pt>
                      <c:pt idx="9125">
                        <c:v>4276931233.7962961</c:v>
                      </c:pt>
                      <c:pt idx="9126">
                        <c:v>4276931303.2407408</c:v>
                      </c:pt>
                      <c:pt idx="9127">
                        <c:v>4276931372.6851854</c:v>
                      </c:pt>
                      <c:pt idx="9128">
                        <c:v>4276931442.1296296</c:v>
                      </c:pt>
                      <c:pt idx="9129">
                        <c:v>4276931511.5740743</c:v>
                      </c:pt>
                      <c:pt idx="9130">
                        <c:v>4276931581.0185189</c:v>
                      </c:pt>
                      <c:pt idx="9131">
                        <c:v>4276931650.4629626</c:v>
                      </c:pt>
                      <c:pt idx="9132">
                        <c:v>4276931719.9074073</c:v>
                      </c:pt>
                      <c:pt idx="9133">
                        <c:v>4276931789.3518519</c:v>
                      </c:pt>
                      <c:pt idx="9134">
                        <c:v>4276931858.7962961</c:v>
                      </c:pt>
                      <c:pt idx="9135">
                        <c:v>4276931928.2407408</c:v>
                      </c:pt>
                      <c:pt idx="9136">
                        <c:v>4276931997.6851854</c:v>
                      </c:pt>
                      <c:pt idx="9137">
                        <c:v>4276932067.1296291</c:v>
                      </c:pt>
                      <c:pt idx="9138">
                        <c:v>4276932136.5740738</c:v>
                      </c:pt>
                      <c:pt idx="9139">
                        <c:v>4276932206.0185184</c:v>
                      </c:pt>
                      <c:pt idx="9140">
                        <c:v>4276932275.4629631</c:v>
                      </c:pt>
                      <c:pt idx="9141">
                        <c:v>4276932344.9074073</c:v>
                      </c:pt>
                      <c:pt idx="9142">
                        <c:v>4276932414.3518519</c:v>
                      </c:pt>
                      <c:pt idx="9143">
                        <c:v>4276932483.7962966</c:v>
                      </c:pt>
                      <c:pt idx="9144">
                        <c:v>4276932553.2407403</c:v>
                      </c:pt>
                      <c:pt idx="9145">
                        <c:v>4276932622.6851854</c:v>
                      </c:pt>
                      <c:pt idx="9146">
                        <c:v>4276932692.1296301</c:v>
                      </c:pt>
                      <c:pt idx="9147">
                        <c:v>4276932761.5740738</c:v>
                      </c:pt>
                      <c:pt idx="9148">
                        <c:v>4276932832.1759262</c:v>
                      </c:pt>
                      <c:pt idx="9149">
                        <c:v>4276932901.6203699</c:v>
                      </c:pt>
                      <c:pt idx="9150">
                        <c:v>4276932971.0648146</c:v>
                      </c:pt>
                      <c:pt idx="9151">
                        <c:v>4276933040.5092592</c:v>
                      </c:pt>
                      <c:pt idx="9152">
                        <c:v>4276933109.9537034</c:v>
                      </c:pt>
                      <c:pt idx="9153">
                        <c:v>4276933179.3981481</c:v>
                      </c:pt>
                      <c:pt idx="9154">
                        <c:v>4276933248.8425927</c:v>
                      </c:pt>
                      <c:pt idx="9155">
                        <c:v>4276933318.2870374</c:v>
                      </c:pt>
                      <c:pt idx="9156">
                        <c:v>4276933387.7314816</c:v>
                      </c:pt>
                      <c:pt idx="9157">
                        <c:v>4276933457.1759262</c:v>
                      </c:pt>
                      <c:pt idx="9158">
                        <c:v>4276933526.6203709</c:v>
                      </c:pt>
                      <c:pt idx="9159">
                        <c:v>4276933596.0648146</c:v>
                      </c:pt>
                      <c:pt idx="9160">
                        <c:v>4276933665.5092592</c:v>
                      </c:pt>
                      <c:pt idx="9161">
                        <c:v>4276933734.9537039</c:v>
                      </c:pt>
                      <c:pt idx="9162">
                        <c:v>4276933804.3981481</c:v>
                      </c:pt>
                      <c:pt idx="9163">
                        <c:v>4276933873.8425927</c:v>
                      </c:pt>
                      <c:pt idx="9164">
                        <c:v>4276933943.2870374</c:v>
                      </c:pt>
                      <c:pt idx="9165">
                        <c:v>4276934012.7314811</c:v>
                      </c:pt>
                      <c:pt idx="9166">
                        <c:v>4276934082.1759257</c:v>
                      </c:pt>
                      <c:pt idx="9167">
                        <c:v>4276934151.6203704</c:v>
                      </c:pt>
                      <c:pt idx="9168">
                        <c:v>4276934221.0648146</c:v>
                      </c:pt>
                      <c:pt idx="9169">
                        <c:v>4276934290.5092592</c:v>
                      </c:pt>
                      <c:pt idx="9170">
                        <c:v>4276934359.9537039</c:v>
                      </c:pt>
                      <c:pt idx="9171">
                        <c:v>4276934429.3981485</c:v>
                      </c:pt>
                      <c:pt idx="9172">
                        <c:v>4276934498.8425922</c:v>
                      </c:pt>
                      <c:pt idx="9173">
                        <c:v>4276934568.2870369</c:v>
                      </c:pt>
                      <c:pt idx="9174">
                        <c:v>4276934637.7314816</c:v>
                      </c:pt>
                      <c:pt idx="9175">
                        <c:v>4276934707.1759257</c:v>
                      </c:pt>
                      <c:pt idx="9176">
                        <c:v>4276934776.6203704</c:v>
                      </c:pt>
                      <c:pt idx="9177">
                        <c:v>4276934846.064815</c:v>
                      </c:pt>
                      <c:pt idx="9178">
                        <c:v>4276934915.5092592</c:v>
                      </c:pt>
                      <c:pt idx="9179">
                        <c:v>4276934984.9537039</c:v>
                      </c:pt>
                      <c:pt idx="9180">
                        <c:v>4276935054.3981485</c:v>
                      </c:pt>
                      <c:pt idx="9181">
                        <c:v>4276935123.8425922</c:v>
                      </c:pt>
                      <c:pt idx="9182">
                        <c:v>4276935193.2870369</c:v>
                      </c:pt>
                      <c:pt idx="9183">
                        <c:v>4276935262.7314816</c:v>
                      </c:pt>
                      <c:pt idx="9184">
                        <c:v>4276935332.1759257</c:v>
                      </c:pt>
                      <c:pt idx="9185">
                        <c:v>4276935401.6203704</c:v>
                      </c:pt>
                      <c:pt idx="9186">
                        <c:v>4276935471.064815</c:v>
                      </c:pt>
                      <c:pt idx="9187">
                        <c:v>4276935540.5092597</c:v>
                      </c:pt>
                      <c:pt idx="9188">
                        <c:v>4276935609.9537034</c:v>
                      </c:pt>
                      <c:pt idx="9189">
                        <c:v>4276935680.5555558</c:v>
                      </c:pt>
                      <c:pt idx="9190">
                        <c:v>4276935750</c:v>
                      </c:pt>
                      <c:pt idx="9191">
                        <c:v>4276935819.4444447</c:v>
                      </c:pt>
                      <c:pt idx="9192">
                        <c:v>4276935888.8888893</c:v>
                      </c:pt>
                      <c:pt idx="9193">
                        <c:v>4276935958.333333</c:v>
                      </c:pt>
                      <c:pt idx="9194">
                        <c:v>4276936027.7777777</c:v>
                      </c:pt>
                      <c:pt idx="9195">
                        <c:v>4276936097.2222223</c:v>
                      </c:pt>
                      <c:pt idx="9196">
                        <c:v>4276936166.6666665</c:v>
                      </c:pt>
                      <c:pt idx="9197">
                        <c:v>4276936236.1111112</c:v>
                      </c:pt>
                      <c:pt idx="9198">
                        <c:v>4276936305.5555558</c:v>
                      </c:pt>
                      <c:pt idx="9199">
                        <c:v>4276936374.9999995</c:v>
                      </c:pt>
                      <c:pt idx="9200">
                        <c:v>4276936444.4444442</c:v>
                      </c:pt>
                      <c:pt idx="9201">
                        <c:v>4276936513.8888888</c:v>
                      </c:pt>
                      <c:pt idx="9202">
                        <c:v>4276936583.3333335</c:v>
                      </c:pt>
                      <c:pt idx="9203">
                        <c:v>4276936652.7777777</c:v>
                      </c:pt>
                      <c:pt idx="9204">
                        <c:v>4276936722.2222223</c:v>
                      </c:pt>
                      <c:pt idx="9205">
                        <c:v>4276936791.666667</c:v>
                      </c:pt>
                      <c:pt idx="9206">
                        <c:v>4276936861.1111107</c:v>
                      </c:pt>
                      <c:pt idx="9207">
                        <c:v>4276936930.5555558</c:v>
                      </c:pt>
                      <c:pt idx="9208">
                        <c:v>4276937000.0000005</c:v>
                      </c:pt>
                      <c:pt idx="9209">
                        <c:v>4276937069.4444442</c:v>
                      </c:pt>
                      <c:pt idx="9210">
                        <c:v>4276937138.8888888</c:v>
                      </c:pt>
                      <c:pt idx="9211">
                        <c:v>4276937208.3333335</c:v>
                      </c:pt>
                      <c:pt idx="9212">
                        <c:v>4276937277.7777777</c:v>
                      </c:pt>
                      <c:pt idx="9213">
                        <c:v>4276937347.2222223</c:v>
                      </c:pt>
                      <c:pt idx="9214">
                        <c:v>4276937416.666667</c:v>
                      </c:pt>
                      <c:pt idx="9215">
                        <c:v>4276937486.1111107</c:v>
                      </c:pt>
                      <c:pt idx="9216">
                        <c:v>4276937555.5555553</c:v>
                      </c:pt>
                      <c:pt idx="9217">
                        <c:v>4276937625</c:v>
                      </c:pt>
                      <c:pt idx="9218">
                        <c:v>4276937694.4444447</c:v>
                      </c:pt>
                      <c:pt idx="9219">
                        <c:v>4276937763.8888888</c:v>
                      </c:pt>
                      <c:pt idx="9220">
                        <c:v>4276937833.3333335</c:v>
                      </c:pt>
                      <c:pt idx="9221">
                        <c:v>4276937902.7777781</c:v>
                      </c:pt>
                      <c:pt idx="9222">
                        <c:v>4276937972.2222219</c:v>
                      </c:pt>
                      <c:pt idx="9223">
                        <c:v>4276938041.6666665</c:v>
                      </c:pt>
                      <c:pt idx="9224">
                        <c:v>4276938111.1111112</c:v>
                      </c:pt>
                      <c:pt idx="9225">
                        <c:v>4276938180.5555553</c:v>
                      </c:pt>
                      <c:pt idx="9226">
                        <c:v>4276938222.2222223</c:v>
                      </c:pt>
                      <c:pt idx="9227">
                        <c:v>4276938225.6944447</c:v>
                      </c:pt>
                      <c:pt idx="9228">
                        <c:v>4276938229.166667</c:v>
                      </c:pt>
                      <c:pt idx="9229">
                        <c:v>4276938232.6388893</c:v>
                      </c:pt>
                      <c:pt idx="9230">
                        <c:v>4276938234.9537039</c:v>
                      </c:pt>
                      <c:pt idx="9231">
                        <c:v>4276938238.4259262</c:v>
                      </c:pt>
                      <c:pt idx="9232">
                        <c:v>4276938241.8981485</c:v>
                      </c:pt>
                      <c:pt idx="9233">
                        <c:v>4276938245.3703709</c:v>
                      </c:pt>
                      <c:pt idx="9234">
                        <c:v>4276938247.6851854</c:v>
                      </c:pt>
                      <c:pt idx="9235">
                        <c:v>4276938251.1574078</c:v>
                      </c:pt>
                      <c:pt idx="9236">
                        <c:v>4276938254.6296301</c:v>
                      </c:pt>
                      <c:pt idx="9237">
                        <c:v>4276938258.1018515</c:v>
                      </c:pt>
                      <c:pt idx="9238">
                        <c:v>4276938261.5740738</c:v>
                      </c:pt>
                      <c:pt idx="9239">
                        <c:v>4276938263.8888893</c:v>
                      </c:pt>
                      <c:pt idx="9240">
                        <c:v>4276938267.3611107</c:v>
                      </c:pt>
                      <c:pt idx="9241">
                        <c:v>4276938270.833333</c:v>
                      </c:pt>
                      <c:pt idx="9242">
                        <c:v>4276938274.3055553</c:v>
                      </c:pt>
                      <c:pt idx="9243">
                        <c:v>4276938276.6203699</c:v>
                      </c:pt>
                      <c:pt idx="9244">
                        <c:v>4276938280.0925922</c:v>
                      </c:pt>
                      <c:pt idx="9245">
                        <c:v>4276938283.5648146</c:v>
                      </c:pt>
                      <c:pt idx="9246">
                        <c:v>4276938287.0370369</c:v>
                      </c:pt>
                      <c:pt idx="9247">
                        <c:v>4276938290.5092592</c:v>
                      </c:pt>
                      <c:pt idx="9248">
                        <c:v>4276938293.9814816</c:v>
                      </c:pt>
                      <c:pt idx="9249">
                        <c:v>4276938297.4537039</c:v>
                      </c:pt>
                      <c:pt idx="9250">
                        <c:v>4276938300.9259262</c:v>
                      </c:pt>
                      <c:pt idx="9251">
                        <c:v>4276938303.2407408</c:v>
                      </c:pt>
                      <c:pt idx="9252">
                        <c:v>4276938306.7129631</c:v>
                      </c:pt>
                      <c:pt idx="9253">
                        <c:v>4276938310.1851854</c:v>
                      </c:pt>
                      <c:pt idx="9254">
                        <c:v>4276938313.6574078</c:v>
                      </c:pt>
                      <c:pt idx="9255">
                        <c:v>4276938315.9722223</c:v>
                      </c:pt>
                      <c:pt idx="9256">
                        <c:v>4276938319.4444447</c:v>
                      </c:pt>
                      <c:pt idx="9257">
                        <c:v>4276938322.916667</c:v>
                      </c:pt>
                      <c:pt idx="9258">
                        <c:v>4276938326.3888884</c:v>
                      </c:pt>
                      <c:pt idx="9259">
                        <c:v>4276938329.8611107</c:v>
                      </c:pt>
                      <c:pt idx="9260">
                        <c:v>4276938332.1759262</c:v>
                      </c:pt>
                      <c:pt idx="9261">
                        <c:v>4276938335.6481485</c:v>
                      </c:pt>
                      <c:pt idx="9262">
                        <c:v>4276938339.1203699</c:v>
                      </c:pt>
                      <c:pt idx="9263">
                        <c:v>4276938342.5925922</c:v>
                      </c:pt>
                      <c:pt idx="9264">
                        <c:v>4276938344.9074078</c:v>
                      </c:pt>
                      <c:pt idx="9265">
                        <c:v>4276938348.3796291</c:v>
                      </c:pt>
                      <c:pt idx="9266">
                        <c:v>4276938351.8518515</c:v>
                      </c:pt>
                      <c:pt idx="9267">
                        <c:v>4276938355.3240738</c:v>
                      </c:pt>
                      <c:pt idx="9268">
                        <c:v>4276938358.7962961</c:v>
                      </c:pt>
                      <c:pt idx="9269">
                        <c:v>4276938361.1111107</c:v>
                      </c:pt>
                      <c:pt idx="9270">
                        <c:v>4276938364.583333</c:v>
                      </c:pt>
                      <c:pt idx="9271">
                        <c:v>4276938368.0555553</c:v>
                      </c:pt>
                      <c:pt idx="9272">
                        <c:v>4276938371.5277777</c:v>
                      </c:pt>
                      <c:pt idx="9273">
                        <c:v>4276938373.8425922</c:v>
                      </c:pt>
                      <c:pt idx="9274">
                        <c:v>4276938377.3148146</c:v>
                      </c:pt>
                      <c:pt idx="9275">
                        <c:v>4276938380.7870369</c:v>
                      </c:pt>
                      <c:pt idx="9276">
                        <c:v>4276938384.2592592</c:v>
                      </c:pt>
                      <c:pt idx="9277">
                        <c:v>4276938387.7314816</c:v>
                      </c:pt>
                      <c:pt idx="9278">
                        <c:v>4276938390.0462961</c:v>
                      </c:pt>
                      <c:pt idx="9279">
                        <c:v>4276938393.5185184</c:v>
                      </c:pt>
                      <c:pt idx="9280">
                        <c:v>4276938396.9907408</c:v>
                      </c:pt>
                      <c:pt idx="9281">
                        <c:v>4276938400.4629631</c:v>
                      </c:pt>
                      <c:pt idx="9282">
                        <c:v>4276938402.7777777</c:v>
                      </c:pt>
                      <c:pt idx="9283">
                        <c:v>4276938406.25</c:v>
                      </c:pt>
                      <c:pt idx="9284">
                        <c:v>4276938409.7222223</c:v>
                      </c:pt>
                      <c:pt idx="9285">
                        <c:v>4276938413.1944447</c:v>
                      </c:pt>
                      <c:pt idx="9286">
                        <c:v>4276938416.6666665</c:v>
                      </c:pt>
                      <c:pt idx="9287">
                        <c:v>4276938418.9814816</c:v>
                      </c:pt>
                      <c:pt idx="9288">
                        <c:v>4276938422.4537039</c:v>
                      </c:pt>
                      <c:pt idx="9289">
                        <c:v>4276938425.9259262</c:v>
                      </c:pt>
                      <c:pt idx="9290">
                        <c:v>4276938429.3981481</c:v>
                      </c:pt>
                      <c:pt idx="9291">
                        <c:v>4276938431.7129631</c:v>
                      </c:pt>
                      <c:pt idx="9292">
                        <c:v>4276938435.1851854</c:v>
                      </c:pt>
                      <c:pt idx="9293">
                        <c:v>4276938438.6574073</c:v>
                      </c:pt>
                      <c:pt idx="9294">
                        <c:v>4276938442.1296296</c:v>
                      </c:pt>
                      <c:pt idx="9295">
                        <c:v>4276938444.4444447</c:v>
                      </c:pt>
                      <c:pt idx="9296">
                        <c:v>4276938447.9166665</c:v>
                      </c:pt>
                      <c:pt idx="9297">
                        <c:v>4276938451.3888888</c:v>
                      </c:pt>
                      <c:pt idx="9298">
                        <c:v>4276938454.8611112</c:v>
                      </c:pt>
                      <c:pt idx="9299">
                        <c:v>4276938458.3333335</c:v>
                      </c:pt>
                      <c:pt idx="9300">
                        <c:v>4276938460.6481481</c:v>
                      </c:pt>
                      <c:pt idx="9301">
                        <c:v>4276938464.1203704</c:v>
                      </c:pt>
                      <c:pt idx="9302">
                        <c:v>4276938467.5925927</c:v>
                      </c:pt>
                      <c:pt idx="9303">
                        <c:v>4276938471.0648146</c:v>
                      </c:pt>
                      <c:pt idx="9304">
                        <c:v>4276938473.3796296</c:v>
                      </c:pt>
                      <c:pt idx="9305">
                        <c:v>4276938476.8518519</c:v>
                      </c:pt>
                      <c:pt idx="9306">
                        <c:v>4276938480.3240743</c:v>
                      </c:pt>
                      <c:pt idx="9307">
                        <c:v>4276938483.7962961</c:v>
                      </c:pt>
                      <c:pt idx="9308">
                        <c:v>4276938486.1111112</c:v>
                      </c:pt>
                      <c:pt idx="9309">
                        <c:v>4276938489.5833335</c:v>
                      </c:pt>
                      <c:pt idx="9310">
                        <c:v>4276938493.0555558</c:v>
                      </c:pt>
                      <c:pt idx="9311">
                        <c:v>4276938496.5277777</c:v>
                      </c:pt>
                      <c:pt idx="9312">
                        <c:v>4276938500</c:v>
                      </c:pt>
                      <c:pt idx="9313">
                        <c:v>4276938502.314815</c:v>
                      </c:pt>
                      <c:pt idx="9314">
                        <c:v>4276938505.7870374</c:v>
                      </c:pt>
                      <c:pt idx="9315">
                        <c:v>4276938509.2592592</c:v>
                      </c:pt>
                      <c:pt idx="9316">
                        <c:v>4276938512.7314816</c:v>
                      </c:pt>
                      <c:pt idx="9317">
                        <c:v>4276938515.0462966</c:v>
                      </c:pt>
                      <c:pt idx="9318">
                        <c:v>4276938518.5185184</c:v>
                      </c:pt>
                      <c:pt idx="9319">
                        <c:v>4276938521.9907408</c:v>
                      </c:pt>
                      <c:pt idx="9320">
                        <c:v>4276938525.4629631</c:v>
                      </c:pt>
                      <c:pt idx="9321">
                        <c:v>4276938527.7777781</c:v>
                      </c:pt>
                      <c:pt idx="9322">
                        <c:v>4276938531.25</c:v>
                      </c:pt>
                      <c:pt idx="9323">
                        <c:v>4276938534.7222223</c:v>
                      </c:pt>
                      <c:pt idx="9324">
                        <c:v>4276938538.1944442</c:v>
                      </c:pt>
                      <c:pt idx="9325">
                        <c:v>4276938541.6666665</c:v>
                      </c:pt>
                      <c:pt idx="9326">
                        <c:v>4276938543.9814816</c:v>
                      </c:pt>
                      <c:pt idx="9327">
                        <c:v>4276938547.4537034</c:v>
                      </c:pt>
                      <c:pt idx="9328">
                        <c:v>4276938550.9259257</c:v>
                      </c:pt>
                      <c:pt idx="9329">
                        <c:v>4276938554.3981481</c:v>
                      </c:pt>
                      <c:pt idx="9330">
                        <c:v>4276938556.7129626</c:v>
                      </c:pt>
                      <c:pt idx="9331">
                        <c:v>4276938560.185185</c:v>
                      </c:pt>
                      <c:pt idx="9332">
                        <c:v>4276938563.6574073</c:v>
                      </c:pt>
                      <c:pt idx="9333">
                        <c:v>4276938567.1296296</c:v>
                      </c:pt>
                      <c:pt idx="9334">
                        <c:v>4276938570.6018519</c:v>
                      </c:pt>
                      <c:pt idx="9335">
                        <c:v>4276938572.9166665</c:v>
                      </c:pt>
                      <c:pt idx="9336">
                        <c:v>4276938576.3888888</c:v>
                      </c:pt>
                      <c:pt idx="9337">
                        <c:v>4276938579.8611112</c:v>
                      </c:pt>
                      <c:pt idx="9338">
                        <c:v>4276938583.3333335</c:v>
                      </c:pt>
                      <c:pt idx="9339">
                        <c:v>4276938585.6481481</c:v>
                      </c:pt>
                      <c:pt idx="9340">
                        <c:v>4276938589.1203704</c:v>
                      </c:pt>
                      <c:pt idx="9341">
                        <c:v>4276938592.5925927</c:v>
                      </c:pt>
                      <c:pt idx="9342">
                        <c:v>4276938596.064815</c:v>
                      </c:pt>
                      <c:pt idx="9343">
                        <c:v>4276938598.3796296</c:v>
                      </c:pt>
                      <c:pt idx="9344">
                        <c:v>4276938601.8518519</c:v>
                      </c:pt>
                      <c:pt idx="9345">
                        <c:v>4276938605.3240743</c:v>
                      </c:pt>
                      <c:pt idx="9346">
                        <c:v>4276938608.7962966</c:v>
                      </c:pt>
                      <c:pt idx="9347">
                        <c:v>4276938612.2685189</c:v>
                      </c:pt>
                      <c:pt idx="9348">
                        <c:v>4276938614.5833335</c:v>
                      </c:pt>
                      <c:pt idx="9349">
                        <c:v>4276938618.0555558</c:v>
                      </c:pt>
                      <c:pt idx="9350">
                        <c:v>4276938621.5277781</c:v>
                      </c:pt>
                      <c:pt idx="9351">
                        <c:v>4276938625.0000005</c:v>
                      </c:pt>
                      <c:pt idx="9352">
                        <c:v>4276938627.314815</c:v>
                      </c:pt>
                      <c:pt idx="9353">
                        <c:v>4276938630.7870374</c:v>
                      </c:pt>
                      <c:pt idx="9354">
                        <c:v>4276938634.2592597</c:v>
                      </c:pt>
                      <c:pt idx="9355">
                        <c:v>4276938637.7314811</c:v>
                      </c:pt>
                      <c:pt idx="9356">
                        <c:v>4276938641.2037034</c:v>
                      </c:pt>
                      <c:pt idx="9357">
                        <c:v>4276938643.5185189</c:v>
                      </c:pt>
                      <c:pt idx="9358">
                        <c:v>4276938646.9907403</c:v>
                      </c:pt>
                      <c:pt idx="9359">
                        <c:v>4276938650.4629626</c:v>
                      </c:pt>
                      <c:pt idx="9360">
                        <c:v>4276938653.935185</c:v>
                      </c:pt>
                      <c:pt idx="9361">
                        <c:v>4276938656.2500005</c:v>
                      </c:pt>
                      <c:pt idx="9362">
                        <c:v>4276938659.7222219</c:v>
                      </c:pt>
                      <c:pt idx="9363">
                        <c:v>4276938663.1944442</c:v>
                      </c:pt>
                      <c:pt idx="9364">
                        <c:v>4276938666.6666665</c:v>
                      </c:pt>
                      <c:pt idx="9365">
                        <c:v>4276938668.9814811</c:v>
                      </c:pt>
                      <c:pt idx="9366">
                        <c:v>4276938672.4537034</c:v>
                      </c:pt>
                      <c:pt idx="9367">
                        <c:v>4276938675.9259257</c:v>
                      </c:pt>
                      <c:pt idx="9368">
                        <c:v>4276938679.3981481</c:v>
                      </c:pt>
                      <c:pt idx="9369">
                        <c:v>4276938682.8703704</c:v>
                      </c:pt>
                      <c:pt idx="9370">
                        <c:v>4276938685.185185</c:v>
                      </c:pt>
                      <c:pt idx="9371">
                        <c:v>4276938688.6574073</c:v>
                      </c:pt>
                      <c:pt idx="9372">
                        <c:v>4276938692.1296296</c:v>
                      </c:pt>
                      <c:pt idx="9373">
                        <c:v>4276938695.6018519</c:v>
                      </c:pt>
                      <c:pt idx="9374">
                        <c:v>4276938697.9166665</c:v>
                      </c:pt>
                      <c:pt idx="9375">
                        <c:v>4276938701.3888888</c:v>
                      </c:pt>
                      <c:pt idx="9376">
                        <c:v>4276938704.8611112</c:v>
                      </c:pt>
                      <c:pt idx="9377">
                        <c:v>4276938708.3333335</c:v>
                      </c:pt>
                      <c:pt idx="9378">
                        <c:v>4276938711.8055558</c:v>
                      </c:pt>
                      <c:pt idx="9379">
                        <c:v>4276938714.1203704</c:v>
                      </c:pt>
                      <c:pt idx="9380">
                        <c:v>4276938717.5925927</c:v>
                      </c:pt>
                      <c:pt idx="9381">
                        <c:v>4276938721.064815</c:v>
                      </c:pt>
                      <c:pt idx="9382">
                        <c:v>4276938724.5370374</c:v>
                      </c:pt>
                      <c:pt idx="9383">
                        <c:v>4276938726.8518519</c:v>
                      </c:pt>
                      <c:pt idx="9384">
                        <c:v>4276938730.3240743</c:v>
                      </c:pt>
                      <c:pt idx="9385">
                        <c:v>4276938733.7962966</c:v>
                      </c:pt>
                      <c:pt idx="9386">
                        <c:v>4276938737.268518</c:v>
                      </c:pt>
                      <c:pt idx="9387">
                        <c:v>4276938739.5833335</c:v>
                      </c:pt>
                      <c:pt idx="9388">
                        <c:v>4276938743.0555558</c:v>
                      </c:pt>
                      <c:pt idx="9389">
                        <c:v>4276938746.5277781</c:v>
                      </c:pt>
                      <c:pt idx="9390">
                        <c:v>4276938749.9999995</c:v>
                      </c:pt>
                      <c:pt idx="9391">
                        <c:v>4276938753.4722219</c:v>
                      </c:pt>
                      <c:pt idx="9392">
                        <c:v>4276938755.7870374</c:v>
                      </c:pt>
                      <c:pt idx="9393">
                        <c:v>4276938759.2592587</c:v>
                      </c:pt>
                      <c:pt idx="9394">
                        <c:v>4276938762.7314811</c:v>
                      </c:pt>
                      <c:pt idx="9395">
                        <c:v>4276938766.2037034</c:v>
                      </c:pt>
                      <c:pt idx="9396">
                        <c:v>4276938768.518518</c:v>
                      </c:pt>
                      <c:pt idx="9397">
                        <c:v>4276938771.9907403</c:v>
                      </c:pt>
                      <c:pt idx="9398">
                        <c:v>4276938775.4629626</c:v>
                      </c:pt>
                      <c:pt idx="9399">
                        <c:v>4276938778.935185</c:v>
                      </c:pt>
                      <c:pt idx="9400">
                        <c:v>4276938781.2499995</c:v>
                      </c:pt>
                      <c:pt idx="9401">
                        <c:v>4276938784.7222219</c:v>
                      </c:pt>
                      <c:pt idx="9402">
                        <c:v>4276938788.1944442</c:v>
                      </c:pt>
                      <c:pt idx="9403">
                        <c:v>4276938791.6666665</c:v>
                      </c:pt>
                      <c:pt idx="9404">
                        <c:v>4276938795.1388888</c:v>
                      </c:pt>
                      <c:pt idx="9405">
                        <c:v>4276938797.4537034</c:v>
                      </c:pt>
                      <c:pt idx="9406">
                        <c:v>4276938800.9259257</c:v>
                      </c:pt>
                      <c:pt idx="9407">
                        <c:v>4276938804.3981481</c:v>
                      </c:pt>
                      <c:pt idx="9408">
                        <c:v>4276938807.8703704</c:v>
                      </c:pt>
                      <c:pt idx="9409">
                        <c:v>4276938810.185185</c:v>
                      </c:pt>
                      <c:pt idx="9410">
                        <c:v>4276938813.6574073</c:v>
                      </c:pt>
                      <c:pt idx="9411">
                        <c:v>4276938817.1296296</c:v>
                      </c:pt>
                      <c:pt idx="9412">
                        <c:v>4276938820.6018519</c:v>
                      </c:pt>
                      <c:pt idx="9413">
                        <c:v>4276938824.0740743</c:v>
                      </c:pt>
                      <c:pt idx="9414">
                        <c:v>4276938826.3888888</c:v>
                      </c:pt>
                      <c:pt idx="9415">
                        <c:v>4276938829.8611112</c:v>
                      </c:pt>
                      <c:pt idx="9416">
                        <c:v>4276938833.3333335</c:v>
                      </c:pt>
                      <c:pt idx="9417">
                        <c:v>4276938836.8055558</c:v>
                      </c:pt>
                      <c:pt idx="9418">
                        <c:v>4276938839.1203704</c:v>
                      </c:pt>
                      <c:pt idx="9419">
                        <c:v>4276938850.6944442</c:v>
                      </c:pt>
                      <c:pt idx="9420">
                        <c:v>4276938863.4259257</c:v>
                      </c:pt>
                      <c:pt idx="9421">
                        <c:v>4276938875</c:v>
                      </c:pt>
                      <c:pt idx="9422">
                        <c:v>4276938886.5740743</c:v>
                      </c:pt>
                      <c:pt idx="9423">
                        <c:v>4276938898.1481481</c:v>
                      </c:pt>
                      <c:pt idx="9424">
                        <c:v>4276938909.7222223</c:v>
                      </c:pt>
                      <c:pt idx="9425">
                        <c:v>4276938921.2962961</c:v>
                      </c:pt>
                      <c:pt idx="9426">
                        <c:v>4276938932.8703709</c:v>
                      </c:pt>
                      <c:pt idx="9427">
                        <c:v>4276938944.4444447</c:v>
                      </c:pt>
                      <c:pt idx="9428">
                        <c:v>4276938956.0185184</c:v>
                      </c:pt>
                      <c:pt idx="9429">
                        <c:v>4276938967.5925922</c:v>
                      </c:pt>
                      <c:pt idx="9430">
                        <c:v>4276938980.3240738</c:v>
                      </c:pt>
                      <c:pt idx="9431">
                        <c:v>4276938991.8981485</c:v>
                      </c:pt>
                      <c:pt idx="9432">
                        <c:v>4276939003.4722223</c:v>
                      </c:pt>
                      <c:pt idx="9433">
                        <c:v>4276939015.0462961</c:v>
                      </c:pt>
                      <c:pt idx="9434">
                        <c:v>4276939026.6203709</c:v>
                      </c:pt>
                      <c:pt idx="9435">
                        <c:v>4276939038.1944447</c:v>
                      </c:pt>
                      <c:pt idx="9436">
                        <c:v>4276939049.7685184</c:v>
                      </c:pt>
                      <c:pt idx="9437">
                        <c:v>4276939061.3425922</c:v>
                      </c:pt>
                      <c:pt idx="9438">
                        <c:v>4276939072.916667</c:v>
                      </c:pt>
                      <c:pt idx="9439">
                        <c:v>4276939084.4907408</c:v>
                      </c:pt>
                      <c:pt idx="9440">
                        <c:v>4276939097.2222223</c:v>
                      </c:pt>
                      <c:pt idx="9441">
                        <c:v>4276939108.7962961</c:v>
                      </c:pt>
                      <c:pt idx="9442">
                        <c:v>4276939120.3703699</c:v>
                      </c:pt>
                      <c:pt idx="9443">
                        <c:v>4276939131.9444447</c:v>
                      </c:pt>
                      <c:pt idx="9444">
                        <c:v>4276939143.5185184</c:v>
                      </c:pt>
                      <c:pt idx="9445">
                        <c:v>4276939155.0925922</c:v>
                      </c:pt>
                      <c:pt idx="9446">
                        <c:v>4276939166.666667</c:v>
                      </c:pt>
                      <c:pt idx="9447">
                        <c:v>4276939178.2407408</c:v>
                      </c:pt>
                      <c:pt idx="9448">
                        <c:v>4276939189.8148146</c:v>
                      </c:pt>
                      <c:pt idx="9449">
                        <c:v>4276939224.5370369</c:v>
                      </c:pt>
                      <c:pt idx="9450">
                        <c:v>4276939259.2592592</c:v>
                      </c:pt>
                      <c:pt idx="9451">
                        <c:v>4276939293.9814816</c:v>
                      </c:pt>
                      <c:pt idx="9452">
                        <c:v>4276939328.7037034</c:v>
                      </c:pt>
                      <c:pt idx="9453">
                        <c:v>4276939353.0092597</c:v>
                      </c:pt>
                      <c:pt idx="9454">
                        <c:v>4276939356.481482</c:v>
                      </c:pt>
                      <c:pt idx="9455">
                        <c:v>4276939359.9537034</c:v>
                      </c:pt>
                      <c:pt idx="9456">
                        <c:v>4276939362.2685189</c:v>
                      </c:pt>
                      <c:pt idx="9457">
                        <c:v>4276939365.7407413</c:v>
                      </c:pt>
                      <c:pt idx="9458">
                        <c:v>4276939369.2129626</c:v>
                      </c:pt>
                      <c:pt idx="9459">
                        <c:v>4276939372.685185</c:v>
                      </c:pt>
                      <c:pt idx="9460">
                        <c:v>4276939376.1574073</c:v>
                      </c:pt>
                      <c:pt idx="9461">
                        <c:v>4276939378.4722219</c:v>
                      </c:pt>
                      <c:pt idx="9462">
                        <c:v>4276939381.9444442</c:v>
                      </c:pt>
                      <c:pt idx="9463">
                        <c:v>4276939385.4166665</c:v>
                      </c:pt>
                      <c:pt idx="9464">
                        <c:v>4276939388.8888888</c:v>
                      </c:pt>
                      <c:pt idx="9465">
                        <c:v>4276939391.2037034</c:v>
                      </c:pt>
                      <c:pt idx="9466">
                        <c:v>4276939394.6759257</c:v>
                      </c:pt>
                      <c:pt idx="9467">
                        <c:v>4276939398.1481481</c:v>
                      </c:pt>
                      <c:pt idx="9468">
                        <c:v>4276939401.6203704</c:v>
                      </c:pt>
                      <c:pt idx="9469">
                        <c:v>4276939403.935185</c:v>
                      </c:pt>
                      <c:pt idx="9470">
                        <c:v>4276939407.4074073</c:v>
                      </c:pt>
                      <c:pt idx="9471">
                        <c:v>4276939410.8796296</c:v>
                      </c:pt>
                      <c:pt idx="9472">
                        <c:v>4276939414.3518519</c:v>
                      </c:pt>
                      <c:pt idx="9473">
                        <c:v>4276939417.8240743</c:v>
                      </c:pt>
                      <c:pt idx="9474">
                        <c:v>4276939420.1388888</c:v>
                      </c:pt>
                      <c:pt idx="9475">
                        <c:v>4276939423.6111112</c:v>
                      </c:pt>
                      <c:pt idx="9476">
                        <c:v>4276939427.0833335</c:v>
                      </c:pt>
                      <c:pt idx="9477">
                        <c:v>4276939430.5555558</c:v>
                      </c:pt>
                      <c:pt idx="9478">
                        <c:v>4276939432.8703704</c:v>
                      </c:pt>
                      <c:pt idx="9479">
                        <c:v>4276939436.3425927</c:v>
                      </c:pt>
                      <c:pt idx="9480">
                        <c:v>4276939439.814815</c:v>
                      </c:pt>
                      <c:pt idx="9481">
                        <c:v>4276939443.2870374</c:v>
                      </c:pt>
                      <c:pt idx="9482">
                        <c:v>4276939445.6018519</c:v>
                      </c:pt>
                      <c:pt idx="9483">
                        <c:v>4276939449.0740743</c:v>
                      </c:pt>
                      <c:pt idx="9484">
                        <c:v>4276939452.5462966</c:v>
                      </c:pt>
                      <c:pt idx="9485">
                        <c:v>4276939456.0185189</c:v>
                      </c:pt>
                      <c:pt idx="9486">
                        <c:v>4276939459.4907403</c:v>
                      </c:pt>
                      <c:pt idx="9487">
                        <c:v>4276939461.8055558</c:v>
                      </c:pt>
                      <c:pt idx="9488">
                        <c:v>4276939465.2777781</c:v>
                      </c:pt>
                      <c:pt idx="9489">
                        <c:v>4276939468.7499995</c:v>
                      </c:pt>
                      <c:pt idx="9490">
                        <c:v>4276939472.2222219</c:v>
                      </c:pt>
                      <c:pt idx="9491">
                        <c:v>4276939474.5370374</c:v>
                      </c:pt>
                      <c:pt idx="9492">
                        <c:v>4276939478.0092597</c:v>
                      </c:pt>
                      <c:pt idx="9493">
                        <c:v>4276939481.4814811</c:v>
                      </c:pt>
                      <c:pt idx="9494">
                        <c:v>4276939484.9537034</c:v>
                      </c:pt>
                      <c:pt idx="9495">
                        <c:v>4276939487.2685189</c:v>
                      </c:pt>
                      <c:pt idx="9496">
                        <c:v>4276939490.7407403</c:v>
                      </c:pt>
                      <c:pt idx="9497">
                        <c:v>4276939494.2129626</c:v>
                      </c:pt>
                      <c:pt idx="9498">
                        <c:v>4276939497.685185</c:v>
                      </c:pt>
                      <c:pt idx="9499">
                        <c:v>4276939501.1574073</c:v>
                      </c:pt>
                      <c:pt idx="9500">
                        <c:v>4276939503.4722219</c:v>
                      </c:pt>
                      <c:pt idx="9501">
                        <c:v>4276939506.9444442</c:v>
                      </c:pt>
                      <c:pt idx="9502">
                        <c:v>4276939510.4166665</c:v>
                      </c:pt>
                      <c:pt idx="9503">
                        <c:v>4276939513.8888888</c:v>
                      </c:pt>
                      <c:pt idx="9504">
                        <c:v>4276939516.2037034</c:v>
                      </c:pt>
                      <c:pt idx="9505">
                        <c:v>4276939519.6759257</c:v>
                      </c:pt>
                      <c:pt idx="9506">
                        <c:v>4276939523.1481481</c:v>
                      </c:pt>
                      <c:pt idx="9507">
                        <c:v>4276939526.6203704</c:v>
                      </c:pt>
                      <c:pt idx="9508">
                        <c:v>4276939530.0925927</c:v>
                      </c:pt>
                      <c:pt idx="9509">
                        <c:v>4276939532.4074073</c:v>
                      </c:pt>
                      <c:pt idx="9510">
                        <c:v>4276939535.8796296</c:v>
                      </c:pt>
                      <c:pt idx="9511">
                        <c:v>4276939539.3518519</c:v>
                      </c:pt>
                      <c:pt idx="9512">
                        <c:v>4276939542.8240743</c:v>
                      </c:pt>
                      <c:pt idx="9513">
                        <c:v>4276939545.1388888</c:v>
                      </c:pt>
                      <c:pt idx="9514">
                        <c:v>4276939548.6111112</c:v>
                      </c:pt>
                      <c:pt idx="9515">
                        <c:v>4276939552.0833335</c:v>
                      </c:pt>
                      <c:pt idx="9516">
                        <c:v>4276939555.5555558</c:v>
                      </c:pt>
                      <c:pt idx="9517">
                        <c:v>4276939557.8703704</c:v>
                      </c:pt>
                      <c:pt idx="9518">
                        <c:v>4276939561.3425927</c:v>
                      </c:pt>
                      <c:pt idx="9519">
                        <c:v>4276939564.814815</c:v>
                      </c:pt>
                      <c:pt idx="9520">
                        <c:v>4276939568.2870374</c:v>
                      </c:pt>
                      <c:pt idx="9521">
                        <c:v>4276939571.7592587</c:v>
                      </c:pt>
                      <c:pt idx="9522">
                        <c:v>4276939574.0740743</c:v>
                      </c:pt>
                      <c:pt idx="9523">
                        <c:v>4276939577.5462966</c:v>
                      </c:pt>
                      <c:pt idx="9524">
                        <c:v>4276939581.0185184</c:v>
                      </c:pt>
                      <c:pt idx="9525">
                        <c:v>4276939584.4907403</c:v>
                      </c:pt>
                      <c:pt idx="9526">
                        <c:v>4276939586.8055558</c:v>
                      </c:pt>
                      <c:pt idx="9527">
                        <c:v>4276939590.2777777</c:v>
                      </c:pt>
                      <c:pt idx="9528">
                        <c:v>4276939593.75</c:v>
                      </c:pt>
                      <c:pt idx="9529">
                        <c:v>4276939597.2222219</c:v>
                      </c:pt>
                      <c:pt idx="9530">
                        <c:v>4276939599.5370369</c:v>
                      </c:pt>
                      <c:pt idx="9531">
                        <c:v>4276939603.0092592</c:v>
                      </c:pt>
                      <c:pt idx="9532">
                        <c:v>4276939606.4814816</c:v>
                      </c:pt>
                      <c:pt idx="9533">
                        <c:v>4276939609.9537034</c:v>
                      </c:pt>
                      <c:pt idx="9534">
                        <c:v>4276939613.4259257</c:v>
                      </c:pt>
                      <c:pt idx="9535">
                        <c:v>4276939615.7407408</c:v>
                      </c:pt>
                      <c:pt idx="9536">
                        <c:v>4276939619.2129626</c:v>
                      </c:pt>
                      <c:pt idx="9537">
                        <c:v>4276939622.685185</c:v>
                      </c:pt>
                      <c:pt idx="9538">
                        <c:v>4276939626.1574073</c:v>
                      </c:pt>
                      <c:pt idx="9539">
                        <c:v>4276939628.4722223</c:v>
                      </c:pt>
                      <c:pt idx="9540">
                        <c:v>4276939631.9444442</c:v>
                      </c:pt>
                      <c:pt idx="9541">
                        <c:v>4276939635.4166665</c:v>
                      </c:pt>
                      <c:pt idx="9542">
                        <c:v>4276939638.8888888</c:v>
                      </c:pt>
                      <c:pt idx="9543">
                        <c:v>4276939641.2037039</c:v>
                      </c:pt>
                      <c:pt idx="9544">
                        <c:v>4276939644.6759257</c:v>
                      </c:pt>
                      <c:pt idx="9545">
                        <c:v>4276939648.1481481</c:v>
                      </c:pt>
                      <c:pt idx="9546">
                        <c:v>4276939651.6203704</c:v>
                      </c:pt>
                      <c:pt idx="9547">
                        <c:v>4276939655.0925927</c:v>
                      </c:pt>
                      <c:pt idx="9548">
                        <c:v>4276939657.4074073</c:v>
                      </c:pt>
                      <c:pt idx="9549">
                        <c:v>4276939660.8796296</c:v>
                      </c:pt>
                      <c:pt idx="9550">
                        <c:v>4276939664.3518519</c:v>
                      </c:pt>
                      <c:pt idx="9551">
                        <c:v>4276939667.8240743</c:v>
                      </c:pt>
                      <c:pt idx="9552">
                        <c:v>4276939670.1388888</c:v>
                      </c:pt>
                      <c:pt idx="9553">
                        <c:v>4276939673.6111112</c:v>
                      </c:pt>
                      <c:pt idx="9554">
                        <c:v>4276939677.0833335</c:v>
                      </c:pt>
                      <c:pt idx="9555">
                        <c:v>4276939680.5555553</c:v>
                      </c:pt>
                      <c:pt idx="9556">
                        <c:v>4276939684.0277777</c:v>
                      </c:pt>
                      <c:pt idx="9557">
                        <c:v>4276939686.3425927</c:v>
                      </c:pt>
                      <c:pt idx="9558">
                        <c:v>4276939689.8148146</c:v>
                      </c:pt>
                      <c:pt idx="9559">
                        <c:v>4276939693.2870369</c:v>
                      </c:pt>
                      <c:pt idx="9560">
                        <c:v>4276939696.7592592</c:v>
                      </c:pt>
                      <c:pt idx="9561">
                        <c:v>4276939699.0740738</c:v>
                      </c:pt>
                      <c:pt idx="9562">
                        <c:v>4276939702.5462961</c:v>
                      </c:pt>
                      <c:pt idx="9563">
                        <c:v>4276939706.0185184</c:v>
                      </c:pt>
                      <c:pt idx="9564">
                        <c:v>4276939709.4907408</c:v>
                      </c:pt>
                      <c:pt idx="9565">
                        <c:v>4276939711.8055553</c:v>
                      </c:pt>
                      <c:pt idx="9566">
                        <c:v>4276939715.2777777</c:v>
                      </c:pt>
                      <c:pt idx="9567">
                        <c:v>4276939718.75</c:v>
                      </c:pt>
                      <c:pt idx="9568">
                        <c:v>4276939722.2222223</c:v>
                      </c:pt>
                      <c:pt idx="9569">
                        <c:v>4276939725.6944447</c:v>
                      </c:pt>
                      <c:pt idx="9570">
                        <c:v>4276939728.0092592</c:v>
                      </c:pt>
                      <c:pt idx="9571">
                        <c:v>4276939731.4814816</c:v>
                      </c:pt>
                      <c:pt idx="9572">
                        <c:v>4276939734.9537039</c:v>
                      </c:pt>
                      <c:pt idx="9573">
                        <c:v>4276939738.4259262</c:v>
                      </c:pt>
                      <c:pt idx="9574">
                        <c:v>4276939740.7407408</c:v>
                      </c:pt>
                      <c:pt idx="9575">
                        <c:v>4276939744.2129631</c:v>
                      </c:pt>
                      <c:pt idx="9576">
                        <c:v>4276939747.6851854</c:v>
                      </c:pt>
                      <c:pt idx="9577">
                        <c:v>4276939751.1574078</c:v>
                      </c:pt>
                      <c:pt idx="9578">
                        <c:v>4276939754.6296301</c:v>
                      </c:pt>
                      <c:pt idx="9579">
                        <c:v>4276939756.9444447</c:v>
                      </c:pt>
                      <c:pt idx="9580">
                        <c:v>4276939760.416667</c:v>
                      </c:pt>
                      <c:pt idx="9581">
                        <c:v>4276939763.8888893</c:v>
                      </c:pt>
                      <c:pt idx="9582">
                        <c:v>4276939767.3611116</c:v>
                      </c:pt>
                      <c:pt idx="9583">
                        <c:v>4276939769.6759262</c:v>
                      </c:pt>
                      <c:pt idx="9584">
                        <c:v>4276939773.1481485</c:v>
                      </c:pt>
                      <c:pt idx="9585">
                        <c:v>4276939776.6203709</c:v>
                      </c:pt>
                      <c:pt idx="9586">
                        <c:v>4276939780.0925922</c:v>
                      </c:pt>
                      <c:pt idx="9587">
                        <c:v>4276939782.4074078</c:v>
                      </c:pt>
                      <c:pt idx="9588">
                        <c:v>4276939785.8796301</c:v>
                      </c:pt>
                      <c:pt idx="9589">
                        <c:v>4276939789.3518515</c:v>
                      </c:pt>
                      <c:pt idx="9590">
                        <c:v>4276939792.8240738</c:v>
                      </c:pt>
                      <c:pt idx="9591">
                        <c:v>4276939796.2962961</c:v>
                      </c:pt>
                      <c:pt idx="9592">
                        <c:v>4276939798.6111116</c:v>
                      </c:pt>
                      <c:pt idx="9593">
                        <c:v>4276939802.083333</c:v>
                      </c:pt>
                      <c:pt idx="9594">
                        <c:v>4276939805.5555553</c:v>
                      </c:pt>
                      <c:pt idx="9595">
                        <c:v>4276939809.0277777</c:v>
                      </c:pt>
                      <c:pt idx="9596">
                        <c:v>4276939811.3425922</c:v>
                      </c:pt>
                      <c:pt idx="9597">
                        <c:v>4276939814.8148146</c:v>
                      </c:pt>
                      <c:pt idx="9598">
                        <c:v>4276939818.2870369</c:v>
                      </c:pt>
                      <c:pt idx="9599">
                        <c:v>4276939821.7592592</c:v>
                      </c:pt>
                      <c:pt idx="9600">
                        <c:v>4276939824.0740738</c:v>
                      </c:pt>
                      <c:pt idx="9601">
                        <c:v>4276939827.5462961</c:v>
                      </c:pt>
                      <c:pt idx="9602">
                        <c:v>4276939831.0185184</c:v>
                      </c:pt>
                      <c:pt idx="9603">
                        <c:v>4276939834.4907408</c:v>
                      </c:pt>
                      <c:pt idx="9604">
                        <c:v>4276939837.9629631</c:v>
                      </c:pt>
                      <c:pt idx="9605">
                        <c:v>4276939840.2777777</c:v>
                      </c:pt>
                      <c:pt idx="9606">
                        <c:v>4276939843.75</c:v>
                      </c:pt>
                      <c:pt idx="9607">
                        <c:v>4276939847.2222223</c:v>
                      </c:pt>
                      <c:pt idx="9608">
                        <c:v>4276939850.6944447</c:v>
                      </c:pt>
                      <c:pt idx="9609">
                        <c:v>4276939853.0092592</c:v>
                      </c:pt>
                      <c:pt idx="9610">
                        <c:v>4276939856.4814816</c:v>
                      </c:pt>
                      <c:pt idx="9611">
                        <c:v>4276939859.9537039</c:v>
                      </c:pt>
                      <c:pt idx="9612">
                        <c:v>4276939863.4259262</c:v>
                      </c:pt>
                      <c:pt idx="9613">
                        <c:v>4276939866.8981485</c:v>
                      </c:pt>
                      <c:pt idx="9614">
                        <c:v>4276939869.2129631</c:v>
                      </c:pt>
                      <c:pt idx="9615">
                        <c:v>4276939872.6851854</c:v>
                      </c:pt>
                      <c:pt idx="9616">
                        <c:v>4276939876.1574078</c:v>
                      </c:pt>
                      <c:pt idx="9617">
                        <c:v>4276939879.6296291</c:v>
                      </c:pt>
                      <c:pt idx="9618">
                        <c:v>4276939881.9444447</c:v>
                      </c:pt>
                      <c:pt idx="9619">
                        <c:v>4276939885.416667</c:v>
                      </c:pt>
                      <c:pt idx="9620">
                        <c:v>4276939888.8888884</c:v>
                      </c:pt>
                      <c:pt idx="9621">
                        <c:v>4276939892.3611107</c:v>
                      </c:pt>
                      <c:pt idx="9622">
                        <c:v>4276939894.6759262</c:v>
                      </c:pt>
                      <c:pt idx="9623">
                        <c:v>4276939898.1481485</c:v>
                      </c:pt>
                      <c:pt idx="9624">
                        <c:v>4276939901.6203699</c:v>
                      </c:pt>
                      <c:pt idx="9625">
                        <c:v>4276939905.0925922</c:v>
                      </c:pt>
                      <c:pt idx="9626">
                        <c:v>4276939908.5648146</c:v>
                      </c:pt>
                      <c:pt idx="9627">
                        <c:v>4276939910.8796291</c:v>
                      </c:pt>
                      <c:pt idx="9628">
                        <c:v>4276939914.3518515</c:v>
                      </c:pt>
                      <c:pt idx="9629">
                        <c:v>4276939917.8240738</c:v>
                      </c:pt>
                      <c:pt idx="9630">
                        <c:v>4276939921.2962961</c:v>
                      </c:pt>
                      <c:pt idx="9631">
                        <c:v>4276939923.6111107</c:v>
                      </c:pt>
                      <c:pt idx="9632">
                        <c:v>4276939927.083333</c:v>
                      </c:pt>
                      <c:pt idx="9633">
                        <c:v>4276939930.5555553</c:v>
                      </c:pt>
                      <c:pt idx="9634">
                        <c:v>4276939934.0277777</c:v>
                      </c:pt>
                      <c:pt idx="9635">
                        <c:v>4276939937.5</c:v>
                      </c:pt>
                      <c:pt idx="9636">
                        <c:v>4276939939.8148146</c:v>
                      </c:pt>
                      <c:pt idx="9637">
                        <c:v>4276939943.2870369</c:v>
                      </c:pt>
                      <c:pt idx="9638">
                        <c:v>4276939946.7592592</c:v>
                      </c:pt>
                      <c:pt idx="9639">
                        <c:v>4276939950.2314816</c:v>
                      </c:pt>
                      <c:pt idx="9640">
                        <c:v>4276939952.5462961</c:v>
                      </c:pt>
                      <c:pt idx="9641">
                        <c:v>4276939956.0185184</c:v>
                      </c:pt>
                      <c:pt idx="9642">
                        <c:v>4276939959.4907408</c:v>
                      </c:pt>
                      <c:pt idx="9643">
                        <c:v>4276939962.9629631</c:v>
                      </c:pt>
                      <c:pt idx="9644">
                        <c:v>4276939965.2777777</c:v>
                      </c:pt>
                      <c:pt idx="9645">
                        <c:v>4276939968.75</c:v>
                      </c:pt>
                      <c:pt idx="9646">
                        <c:v>4276939972.2222223</c:v>
                      </c:pt>
                      <c:pt idx="9647">
                        <c:v>4276939975.6944447</c:v>
                      </c:pt>
                      <c:pt idx="9648">
                        <c:v>4276939979.1666665</c:v>
                      </c:pt>
                      <c:pt idx="9649">
                        <c:v>4276939981.4814816</c:v>
                      </c:pt>
                      <c:pt idx="9650">
                        <c:v>4276939984.9537039</c:v>
                      </c:pt>
                      <c:pt idx="9651">
                        <c:v>4276939988.4259262</c:v>
                      </c:pt>
                      <c:pt idx="9652">
                        <c:v>4276939991.8981481</c:v>
                      </c:pt>
                      <c:pt idx="9653">
                        <c:v>4276939994.2129631</c:v>
                      </c:pt>
                      <c:pt idx="9654">
                        <c:v>4276939997.6851854</c:v>
                      </c:pt>
                      <c:pt idx="9655">
                        <c:v>4276940001.1574073</c:v>
                      </c:pt>
                      <c:pt idx="9656">
                        <c:v>4276940004.6296296</c:v>
                      </c:pt>
                      <c:pt idx="9657">
                        <c:v>4276940006.9444447</c:v>
                      </c:pt>
                      <c:pt idx="9658">
                        <c:v>4276940010.4166665</c:v>
                      </c:pt>
                      <c:pt idx="9659">
                        <c:v>4276940013.8888888</c:v>
                      </c:pt>
                      <c:pt idx="9660">
                        <c:v>4276940017.3611112</c:v>
                      </c:pt>
                      <c:pt idx="9661">
                        <c:v>4276940020.8333335</c:v>
                      </c:pt>
                      <c:pt idx="9662">
                        <c:v>4276940023.1481481</c:v>
                      </c:pt>
                      <c:pt idx="9663">
                        <c:v>4276940026.6203704</c:v>
                      </c:pt>
                      <c:pt idx="9664">
                        <c:v>4276940030.0925927</c:v>
                      </c:pt>
                      <c:pt idx="9665">
                        <c:v>4276940033.5648146</c:v>
                      </c:pt>
                      <c:pt idx="9666">
                        <c:v>4276940035.8796296</c:v>
                      </c:pt>
                      <c:pt idx="9667">
                        <c:v>4276940039.3518519</c:v>
                      </c:pt>
                      <c:pt idx="9668">
                        <c:v>4276940042.8240743</c:v>
                      </c:pt>
                      <c:pt idx="9669">
                        <c:v>4276940046.2962961</c:v>
                      </c:pt>
                      <c:pt idx="9670">
                        <c:v>4276940049.7685184</c:v>
                      </c:pt>
                      <c:pt idx="9671">
                        <c:v>4276940052.0833335</c:v>
                      </c:pt>
                      <c:pt idx="9672">
                        <c:v>4276940055.5555558</c:v>
                      </c:pt>
                      <c:pt idx="9673">
                        <c:v>4276940059.0277777</c:v>
                      </c:pt>
                      <c:pt idx="9674">
                        <c:v>4276940062.5</c:v>
                      </c:pt>
                      <c:pt idx="9675">
                        <c:v>4276940064.814815</c:v>
                      </c:pt>
                      <c:pt idx="9676">
                        <c:v>4276940068.2870374</c:v>
                      </c:pt>
                      <c:pt idx="9677">
                        <c:v>4276940071.7592592</c:v>
                      </c:pt>
                      <c:pt idx="9678">
                        <c:v>4276940075.2314816</c:v>
                      </c:pt>
                      <c:pt idx="9679">
                        <c:v>4276940078.7037039</c:v>
                      </c:pt>
                      <c:pt idx="9680">
                        <c:v>4276940081.0185184</c:v>
                      </c:pt>
                      <c:pt idx="9681">
                        <c:v>4276940084.4907408</c:v>
                      </c:pt>
                      <c:pt idx="9682">
                        <c:v>4276940087.9629631</c:v>
                      </c:pt>
                      <c:pt idx="9683">
                        <c:v>4276940091.435185</c:v>
                      </c:pt>
                      <c:pt idx="9684">
                        <c:v>4276940093.75</c:v>
                      </c:pt>
                      <c:pt idx="9685">
                        <c:v>4276940097.2222223</c:v>
                      </c:pt>
                      <c:pt idx="9686">
                        <c:v>4276940100.6944442</c:v>
                      </c:pt>
                      <c:pt idx="9687">
                        <c:v>4276940104.1666665</c:v>
                      </c:pt>
                      <c:pt idx="9688">
                        <c:v>4276940106.4814816</c:v>
                      </c:pt>
                      <c:pt idx="9689">
                        <c:v>4276940109.9537034</c:v>
                      </c:pt>
                      <c:pt idx="9690">
                        <c:v>4276940113.4259257</c:v>
                      </c:pt>
                      <c:pt idx="9691">
                        <c:v>4276940116.8981481</c:v>
                      </c:pt>
                      <c:pt idx="9692">
                        <c:v>4276940120.3703704</c:v>
                      </c:pt>
                      <c:pt idx="9693">
                        <c:v>4276940122.685185</c:v>
                      </c:pt>
                      <c:pt idx="9694">
                        <c:v>4276940126.1574073</c:v>
                      </c:pt>
                      <c:pt idx="9695">
                        <c:v>4276940129.6296296</c:v>
                      </c:pt>
                      <c:pt idx="9696">
                        <c:v>4276940133.1018519</c:v>
                      </c:pt>
                      <c:pt idx="9697">
                        <c:v>4276940135.4166665</c:v>
                      </c:pt>
                      <c:pt idx="9698">
                        <c:v>4276940138.8888888</c:v>
                      </c:pt>
                      <c:pt idx="9699">
                        <c:v>4276940142.3611112</c:v>
                      </c:pt>
                      <c:pt idx="9700">
                        <c:v>4276940145.8333335</c:v>
                      </c:pt>
                      <c:pt idx="9701">
                        <c:v>4276940148.1481481</c:v>
                      </c:pt>
                      <c:pt idx="9702">
                        <c:v>4276940151.6203704</c:v>
                      </c:pt>
                      <c:pt idx="9703">
                        <c:v>4276940155.0925927</c:v>
                      </c:pt>
                      <c:pt idx="9704">
                        <c:v>4276940158.564815</c:v>
                      </c:pt>
                      <c:pt idx="9705">
                        <c:v>4276940162.0370374</c:v>
                      </c:pt>
                      <c:pt idx="9706">
                        <c:v>4276940164.3518519</c:v>
                      </c:pt>
                      <c:pt idx="9707">
                        <c:v>4276940167.8240743</c:v>
                      </c:pt>
                      <c:pt idx="9708">
                        <c:v>4276940171.2962966</c:v>
                      </c:pt>
                      <c:pt idx="9709">
                        <c:v>4276940174.7685189</c:v>
                      </c:pt>
                      <c:pt idx="9710">
                        <c:v>4276940177.0833335</c:v>
                      </c:pt>
                      <c:pt idx="9711">
                        <c:v>4276940180.5555558</c:v>
                      </c:pt>
                      <c:pt idx="9712">
                        <c:v>4276940184.0277781</c:v>
                      </c:pt>
                      <c:pt idx="9713">
                        <c:v>4276940187.5000005</c:v>
                      </c:pt>
                      <c:pt idx="9714">
                        <c:v>4276940189.814815</c:v>
                      </c:pt>
                      <c:pt idx="9715">
                        <c:v>4276940193.2870374</c:v>
                      </c:pt>
                      <c:pt idx="9716">
                        <c:v>4276940196.7592597</c:v>
                      </c:pt>
                      <c:pt idx="9717">
                        <c:v>4276940200.2314811</c:v>
                      </c:pt>
                      <c:pt idx="9718">
                        <c:v>4276940203.7037034</c:v>
                      </c:pt>
                      <c:pt idx="9719">
                        <c:v>4276940206.0185189</c:v>
                      </c:pt>
                      <c:pt idx="9720">
                        <c:v>4276940209.4907403</c:v>
                      </c:pt>
                      <c:pt idx="9721">
                        <c:v>4276940212.9629626</c:v>
                      </c:pt>
                      <c:pt idx="9722">
                        <c:v>4276940216.435185</c:v>
                      </c:pt>
                      <c:pt idx="9723">
                        <c:v>4276940218.7500005</c:v>
                      </c:pt>
                      <c:pt idx="9724">
                        <c:v>4276940222.2222219</c:v>
                      </c:pt>
                      <c:pt idx="9725">
                        <c:v>4276940225.6944442</c:v>
                      </c:pt>
                      <c:pt idx="9726">
                        <c:v>4276940229.1666665</c:v>
                      </c:pt>
                      <c:pt idx="9727">
                        <c:v>4276940232.6388888</c:v>
                      </c:pt>
                      <c:pt idx="9728">
                        <c:v>4276940234.9537034</c:v>
                      </c:pt>
                      <c:pt idx="9729">
                        <c:v>4276940238.4259257</c:v>
                      </c:pt>
                      <c:pt idx="9730">
                        <c:v>4276940241.8981481</c:v>
                      </c:pt>
                      <c:pt idx="9731">
                        <c:v>4276940245.3703704</c:v>
                      </c:pt>
                      <c:pt idx="9732">
                        <c:v>4276940247.685185</c:v>
                      </c:pt>
                      <c:pt idx="9733">
                        <c:v>4276940251.1574073</c:v>
                      </c:pt>
                      <c:pt idx="9734">
                        <c:v>4276940254.6296296</c:v>
                      </c:pt>
                      <c:pt idx="9735">
                        <c:v>4276940258.1018519</c:v>
                      </c:pt>
                      <c:pt idx="9736">
                        <c:v>4276940260.4166665</c:v>
                      </c:pt>
                      <c:pt idx="9737">
                        <c:v>4276940263.8888888</c:v>
                      </c:pt>
                      <c:pt idx="9738">
                        <c:v>4276940267.3611112</c:v>
                      </c:pt>
                      <c:pt idx="9739">
                        <c:v>4276940270.8333335</c:v>
                      </c:pt>
                      <c:pt idx="9740">
                        <c:v>4276940274.3055558</c:v>
                      </c:pt>
                      <c:pt idx="9741">
                        <c:v>4276940276.6203704</c:v>
                      </c:pt>
                      <c:pt idx="9742">
                        <c:v>4276940280.0925927</c:v>
                      </c:pt>
                      <c:pt idx="9743">
                        <c:v>4276940283.564815</c:v>
                      </c:pt>
                      <c:pt idx="9744">
                        <c:v>4276940287.0370374</c:v>
                      </c:pt>
                      <c:pt idx="9745">
                        <c:v>4276940289.3518519</c:v>
                      </c:pt>
                      <c:pt idx="9746">
                        <c:v>4276940292.8240743</c:v>
                      </c:pt>
                      <c:pt idx="9747">
                        <c:v>4276940296.2962966</c:v>
                      </c:pt>
                      <c:pt idx="9748">
                        <c:v>4276940299.768518</c:v>
                      </c:pt>
                      <c:pt idx="9749">
                        <c:v>4276940303.2407403</c:v>
                      </c:pt>
                      <c:pt idx="9750">
                        <c:v>4276940305.5555558</c:v>
                      </c:pt>
                      <c:pt idx="9751">
                        <c:v>4276940309.0277781</c:v>
                      </c:pt>
                      <c:pt idx="9752">
                        <c:v>4276940312.4999995</c:v>
                      </c:pt>
                      <c:pt idx="9753">
                        <c:v>4276940315.9722219</c:v>
                      </c:pt>
                      <c:pt idx="9754">
                        <c:v>4276940318.2870374</c:v>
                      </c:pt>
                      <c:pt idx="9755">
                        <c:v>4276940321.7592587</c:v>
                      </c:pt>
                      <c:pt idx="9756">
                        <c:v>4276940325.2314811</c:v>
                      </c:pt>
                      <c:pt idx="9757">
                        <c:v>4276940328.7037034</c:v>
                      </c:pt>
                      <c:pt idx="9758">
                        <c:v>4276940331.018518</c:v>
                      </c:pt>
                      <c:pt idx="9759">
                        <c:v>4276940334.4907403</c:v>
                      </c:pt>
                      <c:pt idx="9760">
                        <c:v>4276940337.9629626</c:v>
                      </c:pt>
                      <c:pt idx="9761">
                        <c:v>4276940342.5925927</c:v>
                      </c:pt>
                      <c:pt idx="9762">
                        <c:v>4276940344.9074073</c:v>
                      </c:pt>
                      <c:pt idx="9763">
                        <c:v>4276940348.3796296</c:v>
                      </c:pt>
                      <c:pt idx="9764">
                        <c:v>4276940351.8518519</c:v>
                      </c:pt>
                      <c:pt idx="9765">
                        <c:v>4276940355.3240743</c:v>
                      </c:pt>
                      <c:pt idx="9766">
                        <c:v>4276940357.6388888</c:v>
                      </c:pt>
                      <c:pt idx="9767">
                        <c:v>4276940361.1111112</c:v>
                      </c:pt>
                      <c:pt idx="9768">
                        <c:v>4276940364.5833335</c:v>
                      </c:pt>
                      <c:pt idx="9769">
                        <c:v>4276940368.0555558</c:v>
                      </c:pt>
                      <c:pt idx="9770">
                        <c:v>4276940371.5277777</c:v>
                      </c:pt>
                      <c:pt idx="9771">
                        <c:v>4276940373.8425927</c:v>
                      </c:pt>
                      <c:pt idx="9772">
                        <c:v>4276940377.314815</c:v>
                      </c:pt>
                      <c:pt idx="9773">
                        <c:v>4276940380.7870369</c:v>
                      </c:pt>
                      <c:pt idx="9774">
                        <c:v>4276940384.2592592</c:v>
                      </c:pt>
                      <c:pt idx="9775">
                        <c:v>4276940386.5740743</c:v>
                      </c:pt>
                      <c:pt idx="9776">
                        <c:v>4276940390.0462961</c:v>
                      </c:pt>
                      <c:pt idx="9777">
                        <c:v>4276940393.5185184</c:v>
                      </c:pt>
                      <c:pt idx="9778">
                        <c:v>4276940396.9907408</c:v>
                      </c:pt>
                      <c:pt idx="9779">
                        <c:v>4276940399.3055558</c:v>
                      </c:pt>
                      <c:pt idx="9780">
                        <c:v>4276940402.7777777</c:v>
                      </c:pt>
                      <c:pt idx="9781">
                        <c:v>4276940406.25</c:v>
                      </c:pt>
                      <c:pt idx="9782">
                        <c:v>4276940409.7222223</c:v>
                      </c:pt>
                      <c:pt idx="9783">
                        <c:v>4276940413.1944442</c:v>
                      </c:pt>
                      <c:pt idx="9784">
                        <c:v>4276940415.5092592</c:v>
                      </c:pt>
                      <c:pt idx="9785">
                        <c:v>4276940418.9814816</c:v>
                      </c:pt>
                      <c:pt idx="9786">
                        <c:v>4276940422.4537039</c:v>
                      </c:pt>
                      <c:pt idx="9787">
                        <c:v>4276940425.9259257</c:v>
                      </c:pt>
                      <c:pt idx="9788">
                        <c:v>4276940428.2407408</c:v>
                      </c:pt>
                      <c:pt idx="9789">
                        <c:v>4276940431.7129631</c:v>
                      </c:pt>
                      <c:pt idx="9790">
                        <c:v>4276940435.1851854</c:v>
                      </c:pt>
                      <c:pt idx="9791">
                        <c:v>4276940438.6574073</c:v>
                      </c:pt>
                      <c:pt idx="9792">
                        <c:v>4276940442.1296296</c:v>
                      </c:pt>
                      <c:pt idx="9793">
                        <c:v>4276940444.4444447</c:v>
                      </c:pt>
                      <c:pt idx="9794">
                        <c:v>4276940447.9166665</c:v>
                      </c:pt>
                      <c:pt idx="9795">
                        <c:v>4276940451.3888888</c:v>
                      </c:pt>
                      <c:pt idx="9796">
                        <c:v>4276940454.8611112</c:v>
                      </c:pt>
                      <c:pt idx="9797">
                        <c:v>4276940457.1759262</c:v>
                      </c:pt>
                      <c:pt idx="9798">
                        <c:v>4276940460.6481481</c:v>
                      </c:pt>
                      <c:pt idx="9799">
                        <c:v>4276940464.1203704</c:v>
                      </c:pt>
                      <c:pt idx="9800">
                        <c:v>4276940467.5925927</c:v>
                      </c:pt>
                      <c:pt idx="9801">
                        <c:v>4276940469.9074078</c:v>
                      </c:pt>
                      <c:pt idx="9802">
                        <c:v>4276940473.3796296</c:v>
                      </c:pt>
                      <c:pt idx="9803">
                        <c:v>4276940476.8518519</c:v>
                      </c:pt>
                      <c:pt idx="9804">
                        <c:v>4276940480.3240738</c:v>
                      </c:pt>
                      <c:pt idx="9805">
                        <c:v>4276940483.7962961</c:v>
                      </c:pt>
                      <c:pt idx="9806">
                        <c:v>4276940486.1111112</c:v>
                      </c:pt>
                      <c:pt idx="9807">
                        <c:v>4276940489.5833335</c:v>
                      </c:pt>
                      <c:pt idx="9808">
                        <c:v>4276940493.0555553</c:v>
                      </c:pt>
                      <c:pt idx="9809">
                        <c:v>4276940496.5277777</c:v>
                      </c:pt>
                      <c:pt idx="9810">
                        <c:v>4276940498.8425927</c:v>
                      </c:pt>
                      <c:pt idx="9811">
                        <c:v>4276940502.3148146</c:v>
                      </c:pt>
                      <c:pt idx="9812">
                        <c:v>4276940505.7870369</c:v>
                      </c:pt>
                      <c:pt idx="9813">
                        <c:v>4276940509.2592592</c:v>
                      </c:pt>
                      <c:pt idx="9814">
                        <c:v>4276940512.7314816</c:v>
                      </c:pt>
                      <c:pt idx="9815">
                        <c:v>4276940515.0462961</c:v>
                      </c:pt>
                      <c:pt idx="9816">
                        <c:v>4276940518.5185184</c:v>
                      </c:pt>
                      <c:pt idx="9817">
                        <c:v>4276940521.9907408</c:v>
                      </c:pt>
                      <c:pt idx="9818">
                        <c:v>4276940525.4629631</c:v>
                      </c:pt>
                      <c:pt idx="9819">
                        <c:v>4276940527.7777777</c:v>
                      </c:pt>
                      <c:pt idx="9820">
                        <c:v>4276940531.25</c:v>
                      </c:pt>
                      <c:pt idx="9821">
                        <c:v>4276940534.7222223</c:v>
                      </c:pt>
                      <c:pt idx="9822">
                        <c:v>4276940538.1944447</c:v>
                      </c:pt>
                      <c:pt idx="9823">
                        <c:v>4276940540.5092592</c:v>
                      </c:pt>
                      <c:pt idx="9824">
                        <c:v>4276940543.9814816</c:v>
                      </c:pt>
                      <c:pt idx="9825">
                        <c:v>4276940547.4537039</c:v>
                      </c:pt>
                      <c:pt idx="9826">
                        <c:v>4276940550.9259262</c:v>
                      </c:pt>
                      <c:pt idx="9827">
                        <c:v>4276940554.3981485</c:v>
                      </c:pt>
                      <c:pt idx="9828">
                        <c:v>4276940556.7129631</c:v>
                      </c:pt>
                      <c:pt idx="9829">
                        <c:v>4276940560.1851854</c:v>
                      </c:pt>
                      <c:pt idx="9830">
                        <c:v>4276940563.6574078</c:v>
                      </c:pt>
                      <c:pt idx="9831">
                        <c:v>4276940567.1296301</c:v>
                      </c:pt>
                      <c:pt idx="9832">
                        <c:v>4276940569.4444447</c:v>
                      </c:pt>
                      <c:pt idx="9833">
                        <c:v>4276940572.916667</c:v>
                      </c:pt>
                      <c:pt idx="9834">
                        <c:v>4276940576.3888893</c:v>
                      </c:pt>
                      <c:pt idx="9835">
                        <c:v>4276940579.8611116</c:v>
                      </c:pt>
                      <c:pt idx="9836">
                        <c:v>4276940582.1759262</c:v>
                      </c:pt>
                      <c:pt idx="9837">
                        <c:v>4276940585.6481485</c:v>
                      </c:pt>
                      <c:pt idx="9838">
                        <c:v>4276940589.1203709</c:v>
                      </c:pt>
                      <c:pt idx="9839">
                        <c:v>4276940592.5925922</c:v>
                      </c:pt>
                      <c:pt idx="9840">
                        <c:v>4276940596.0648146</c:v>
                      </c:pt>
                      <c:pt idx="9841">
                        <c:v>4276940598.3796301</c:v>
                      </c:pt>
                      <c:pt idx="9842">
                        <c:v>4276940601.8518515</c:v>
                      </c:pt>
                      <c:pt idx="9843">
                        <c:v>4276940605.3240738</c:v>
                      </c:pt>
                      <c:pt idx="9844">
                        <c:v>4276940608.7962961</c:v>
                      </c:pt>
                      <c:pt idx="9845">
                        <c:v>4276940611.1111107</c:v>
                      </c:pt>
                      <c:pt idx="9846">
                        <c:v>4276940614.583333</c:v>
                      </c:pt>
                      <c:pt idx="9847">
                        <c:v>4276940618.0555553</c:v>
                      </c:pt>
                      <c:pt idx="9848">
                        <c:v>4276940621.5277777</c:v>
                      </c:pt>
                      <c:pt idx="9849">
                        <c:v>4276940623.8425922</c:v>
                      </c:pt>
                      <c:pt idx="9850">
                        <c:v>4276940627.3148146</c:v>
                      </c:pt>
                      <c:pt idx="9851">
                        <c:v>4276940630.7870369</c:v>
                      </c:pt>
                      <c:pt idx="9852">
                        <c:v>4276940634.2592592</c:v>
                      </c:pt>
                      <c:pt idx="9853">
                        <c:v>4276940637.7314816</c:v>
                      </c:pt>
                      <c:pt idx="9854">
                        <c:v>4276940640.0462961</c:v>
                      </c:pt>
                      <c:pt idx="9855">
                        <c:v>4276940643.5185184</c:v>
                      </c:pt>
                      <c:pt idx="9856">
                        <c:v>4276940646.9907408</c:v>
                      </c:pt>
                      <c:pt idx="9857">
                        <c:v>4276940650.4629631</c:v>
                      </c:pt>
                      <c:pt idx="9858">
                        <c:v>4276940652.7777777</c:v>
                      </c:pt>
                      <c:pt idx="9859">
                        <c:v>4276940656.25</c:v>
                      </c:pt>
                      <c:pt idx="9860">
                        <c:v>4276940659.7222223</c:v>
                      </c:pt>
                      <c:pt idx="9861">
                        <c:v>4276940663.1944447</c:v>
                      </c:pt>
                      <c:pt idx="9862">
                        <c:v>4276940665.5092592</c:v>
                      </c:pt>
                      <c:pt idx="9863">
                        <c:v>4276940668.9814816</c:v>
                      </c:pt>
                      <c:pt idx="9864">
                        <c:v>4276940672.4537039</c:v>
                      </c:pt>
                      <c:pt idx="9865">
                        <c:v>4276940675.9259262</c:v>
                      </c:pt>
                      <c:pt idx="9866">
                        <c:v>4276940679.3981485</c:v>
                      </c:pt>
                      <c:pt idx="9867">
                        <c:v>4276940681.7129631</c:v>
                      </c:pt>
                      <c:pt idx="9868">
                        <c:v>4276940685.1851854</c:v>
                      </c:pt>
                      <c:pt idx="9869">
                        <c:v>4276940688.6574078</c:v>
                      </c:pt>
                      <c:pt idx="9870">
                        <c:v>4276940692.1296291</c:v>
                      </c:pt>
                      <c:pt idx="9871">
                        <c:v>4276940694.4444447</c:v>
                      </c:pt>
                      <c:pt idx="9872">
                        <c:v>4276940697.916667</c:v>
                      </c:pt>
                      <c:pt idx="9873">
                        <c:v>4276940701.3888884</c:v>
                      </c:pt>
                      <c:pt idx="9874">
                        <c:v>4276940704.8611107</c:v>
                      </c:pt>
                      <c:pt idx="9875">
                        <c:v>4276940708.333333</c:v>
                      </c:pt>
                      <c:pt idx="9876">
                        <c:v>4276940710.6481476</c:v>
                      </c:pt>
                      <c:pt idx="9877">
                        <c:v>4276940714.1203699</c:v>
                      </c:pt>
                      <c:pt idx="9878">
                        <c:v>4276940717.5925922</c:v>
                      </c:pt>
                      <c:pt idx="9879">
                        <c:v>4276940721.0648146</c:v>
                      </c:pt>
                      <c:pt idx="9880">
                        <c:v>4276940723.3796291</c:v>
                      </c:pt>
                      <c:pt idx="9881">
                        <c:v>4276940726.8518515</c:v>
                      </c:pt>
                      <c:pt idx="9882">
                        <c:v>4276940730.3240738</c:v>
                      </c:pt>
                      <c:pt idx="9883">
                        <c:v>4276940733.7962961</c:v>
                      </c:pt>
                      <c:pt idx="9884">
                        <c:v>4276940736.1111107</c:v>
                      </c:pt>
                      <c:pt idx="9885">
                        <c:v>4276940739.583333</c:v>
                      </c:pt>
                      <c:pt idx="9886">
                        <c:v>4276940743.0555553</c:v>
                      </c:pt>
                      <c:pt idx="9887">
                        <c:v>4276940746.5277777</c:v>
                      </c:pt>
                      <c:pt idx="9888">
                        <c:v>4276940750</c:v>
                      </c:pt>
                      <c:pt idx="9889">
                        <c:v>4276940752.3148146</c:v>
                      </c:pt>
                      <c:pt idx="9890">
                        <c:v>4276940755.7870369</c:v>
                      </c:pt>
                      <c:pt idx="9891">
                        <c:v>4276940759.2592592</c:v>
                      </c:pt>
                      <c:pt idx="9892">
                        <c:v>4276940762.7314816</c:v>
                      </c:pt>
                      <c:pt idx="9893">
                        <c:v>4276940765.0462961</c:v>
                      </c:pt>
                      <c:pt idx="9894">
                        <c:v>4276940768.5185184</c:v>
                      </c:pt>
                      <c:pt idx="9895">
                        <c:v>4276940771.9907408</c:v>
                      </c:pt>
                      <c:pt idx="9896">
                        <c:v>4276940775.4629631</c:v>
                      </c:pt>
                      <c:pt idx="9897">
                        <c:v>4276940777.7777777</c:v>
                      </c:pt>
                      <c:pt idx="9898">
                        <c:v>4276940781.25</c:v>
                      </c:pt>
                      <c:pt idx="9899">
                        <c:v>4276940784.7222223</c:v>
                      </c:pt>
                      <c:pt idx="9900">
                        <c:v>4276940788.1944447</c:v>
                      </c:pt>
                      <c:pt idx="9901">
                        <c:v>4276940791.6666665</c:v>
                      </c:pt>
                      <c:pt idx="9902">
                        <c:v>4276940793.9814816</c:v>
                      </c:pt>
                      <c:pt idx="9903">
                        <c:v>4276940797.4537039</c:v>
                      </c:pt>
                      <c:pt idx="9904">
                        <c:v>4276940800.9259257</c:v>
                      </c:pt>
                      <c:pt idx="9905">
                        <c:v>4276940804.3981481</c:v>
                      </c:pt>
                      <c:pt idx="9906">
                        <c:v>4276940806.7129631</c:v>
                      </c:pt>
                      <c:pt idx="9907">
                        <c:v>4276940810.1851854</c:v>
                      </c:pt>
                      <c:pt idx="9908">
                        <c:v>4276940813.6574073</c:v>
                      </c:pt>
                      <c:pt idx="9909">
                        <c:v>4276940817.1296296</c:v>
                      </c:pt>
                      <c:pt idx="9910">
                        <c:v>4276940820.6018519</c:v>
                      </c:pt>
                      <c:pt idx="9911">
                        <c:v>4276940822.9166665</c:v>
                      </c:pt>
                      <c:pt idx="9912">
                        <c:v>4276940826.3888888</c:v>
                      </c:pt>
                      <c:pt idx="9913">
                        <c:v>4276940829.8611112</c:v>
                      </c:pt>
                      <c:pt idx="9914">
                        <c:v>4276940833.3333335</c:v>
                      </c:pt>
                      <c:pt idx="9915">
                        <c:v>4276940835.6481481</c:v>
                      </c:pt>
                      <c:pt idx="9916">
                        <c:v>4276940839.1203704</c:v>
                      </c:pt>
                      <c:pt idx="9917">
                        <c:v>4276940842.5925927</c:v>
                      </c:pt>
                      <c:pt idx="9918">
                        <c:v>4276940846.064815</c:v>
                      </c:pt>
                      <c:pt idx="9919">
                        <c:v>4276940848.3796296</c:v>
                      </c:pt>
                      <c:pt idx="9920">
                        <c:v>4276940851.8518519</c:v>
                      </c:pt>
                      <c:pt idx="9921">
                        <c:v>4276940855.3240743</c:v>
                      </c:pt>
                      <c:pt idx="9922">
                        <c:v>4276940858.7962966</c:v>
                      </c:pt>
                      <c:pt idx="9923">
                        <c:v>4276940862.2685184</c:v>
                      </c:pt>
                      <c:pt idx="9924">
                        <c:v>4276940864.5833335</c:v>
                      </c:pt>
                      <c:pt idx="9925">
                        <c:v>4276940868.0555558</c:v>
                      </c:pt>
                      <c:pt idx="9926">
                        <c:v>4276940871.5277781</c:v>
                      </c:pt>
                      <c:pt idx="9927">
                        <c:v>4276940875</c:v>
                      </c:pt>
                      <c:pt idx="9928">
                        <c:v>4276940877.314815</c:v>
                      </c:pt>
                      <c:pt idx="9929">
                        <c:v>4276940880.7870374</c:v>
                      </c:pt>
                      <c:pt idx="9930">
                        <c:v>4276940884.2592597</c:v>
                      </c:pt>
                      <c:pt idx="9931">
                        <c:v>4276940887.7314816</c:v>
                      </c:pt>
                      <c:pt idx="9932">
                        <c:v>4276940890.0462966</c:v>
                      </c:pt>
                      <c:pt idx="9933">
                        <c:v>4276940893.5185189</c:v>
                      </c:pt>
                      <c:pt idx="9934">
                        <c:v>4276940896.9907413</c:v>
                      </c:pt>
                      <c:pt idx="9935">
                        <c:v>4276940900.4629626</c:v>
                      </c:pt>
                      <c:pt idx="9936">
                        <c:v>4276940903.935185</c:v>
                      </c:pt>
                      <c:pt idx="9937">
                        <c:v>4276940906.2500005</c:v>
                      </c:pt>
                      <c:pt idx="9938">
                        <c:v>4276940909.7222228</c:v>
                      </c:pt>
                      <c:pt idx="9939">
                        <c:v>4276940913.1944442</c:v>
                      </c:pt>
                      <c:pt idx="9940">
                        <c:v>4276940916.6666665</c:v>
                      </c:pt>
                      <c:pt idx="9941">
                        <c:v>4276940918.981482</c:v>
                      </c:pt>
                      <c:pt idx="9942">
                        <c:v>4276940922.4537034</c:v>
                      </c:pt>
                      <c:pt idx="9943">
                        <c:v>4276940925.9259257</c:v>
                      </c:pt>
                      <c:pt idx="9944">
                        <c:v>4276940929.3981481</c:v>
                      </c:pt>
                      <c:pt idx="9945">
                        <c:v>4276940932.8703704</c:v>
                      </c:pt>
                      <c:pt idx="9946">
                        <c:v>4276940935.185185</c:v>
                      </c:pt>
                      <c:pt idx="9947">
                        <c:v>4276940938.6574073</c:v>
                      </c:pt>
                      <c:pt idx="9948">
                        <c:v>4276940942.1296296</c:v>
                      </c:pt>
                      <c:pt idx="9949">
                        <c:v>4276940945.6018519</c:v>
                      </c:pt>
                      <c:pt idx="9950">
                        <c:v>4276940947.9166665</c:v>
                      </c:pt>
                      <c:pt idx="9951">
                        <c:v>4276940951.3888888</c:v>
                      </c:pt>
                      <c:pt idx="9952">
                        <c:v>4276940954.8611112</c:v>
                      </c:pt>
                      <c:pt idx="9953">
                        <c:v>4276940958.3333335</c:v>
                      </c:pt>
                      <c:pt idx="9954">
                        <c:v>4276940960.6481481</c:v>
                      </c:pt>
                      <c:pt idx="9955">
                        <c:v>4276940964.1203704</c:v>
                      </c:pt>
                      <c:pt idx="9956">
                        <c:v>4276940967.5925927</c:v>
                      </c:pt>
                      <c:pt idx="9957">
                        <c:v>4276940971.064815</c:v>
                      </c:pt>
                      <c:pt idx="9958">
                        <c:v>4276940974.5370374</c:v>
                      </c:pt>
                      <c:pt idx="9959">
                        <c:v>4276940976.8518519</c:v>
                      </c:pt>
                      <c:pt idx="9960">
                        <c:v>4276940980.3240743</c:v>
                      </c:pt>
                      <c:pt idx="9961">
                        <c:v>4276940983.7962966</c:v>
                      </c:pt>
                      <c:pt idx="9962">
                        <c:v>4276940987.2685189</c:v>
                      </c:pt>
                      <c:pt idx="9963">
                        <c:v>4276940989.5833335</c:v>
                      </c:pt>
                      <c:pt idx="9964">
                        <c:v>4276940993.0555558</c:v>
                      </c:pt>
                      <c:pt idx="9965">
                        <c:v>4276940996.5277781</c:v>
                      </c:pt>
                      <c:pt idx="9966">
                        <c:v>4276941000.0000005</c:v>
                      </c:pt>
                      <c:pt idx="9967">
                        <c:v>4276941002.314815</c:v>
                      </c:pt>
                      <c:pt idx="9968">
                        <c:v>4276941005.7870374</c:v>
                      </c:pt>
                      <c:pt idx="9969">
                        <c:v>4276941009.2592597</c:v>
                      </c:pt>
                      <c:pt idx="9970">
                        <c:v>4276941012.7314811</c:v>
                      </c:pt>
                      <c:pt idx="9971">
                        <c:v>4276941016.2037034</c:v>
                      </c:pt>
                      <c:pt idx="9972">
                        <c:v>4276941018.5185189</c:v>
                      </c:pt>
                      <c:pt idx="9973">
                        <c:v>4276941021.9907403</c:v>
                      </c:pt>
                      <c:pt idx="9974">
                        <c:v>4276941025.4629626</c:v>
                      </c:pt>
                      <c:pt idx="9975">
                        <c:v>4276941028.935185</c:v>
                      </c:pt>
                      <c:pt idx="9976">
                        <c:v>4276941031.2499995</c:v>
                      </c:pt>
                      <c:pt idx="9977">
                        <c:v>4276941034.7222219</c:v>
                      </c:pt>
                      <c:pt idx="9978">
                        <c:v>4276941038.1944442</c:v>
                      </c:pt>
                      <c:pt idx="9979">
                        <c:v>4276941041.6666665</c:v>
                      </c:pt>
                      <c:pt idx="9980">
                        <c:v>4276941045.1388888</c:v>
                      </c:pt>
                      <c:pt idx="9981">
                        <c:v>4276941047.4537034</c:v>
                      </c:pt>
                      <c:pt idx="9982">
                        <c:v>4276941050.9259257</c:v>
                      </c:pt>
                      <c:pt idx="9983">
                        <c:v>4276941054.3981481</c:v>
                      </c:pt>
                      <c:pt idx="9984">
                        <c:v>4276941057.8703704</c:v>
                      </c:pt>
                      <c:pt idx="9985">
                        <c:v>4276941060.185185</c:v>
                      </c:pt>
                      <c:pt idx="9986">
                        <c:v>4276941063.6574073</c:v>
                      </c:pt>
                      <c:pt idx="9987">
                        <c:v>4276941067.1296296</c:v>
                      </c:pt>
                      <c:pt idx="9988">
                        <c:v>4276941070.6018519</c:v>
                      </c:pt>
                      <c:pt idx="9989">
                        <c:v>4276941072.9166665</c:v>
                      </c:pt>
                      <c:pt idx="9990">
                        <c:v>4276941076.3888888</c:v>
                      </c:pt>
                      <c:pt idx="9991">
                        <c:v>4276941079.8611112</c:v>
                      </c:pt>
                      <c:pt idx="9992">
                        <c:v>4276941083.3333335</c:v>
                      </c:pt>
                      <c:pt idx="9993">
                        <c:v>4276941086.8055558</c:v>
                      </c:pt>
                      <c:pt idx="9994">
                        <c:v>4276941089.1203704</c:v>
                      </c:pt>
                      <c:pt idx="9995">
                        <c:v>4276941092.5925927</c:v>
                      </c:pt>
                      <c:pt idx="9996">
                        <c:v>4276941096.064815</c:v>
                      </c:pt>
                      <c:pt idx="9997">
                        <c:v>4276941099.5370374</c:v>
                      </c:pt>
                      <c:pt idx="9998">
                        <c:v>4276941101.8518519</c:v>
                      </c:pt>
                      <c:pt idx="9999">
                        <c:v>4276941105.3240743</c:v>
                      </c:pt>
                      <c:pt idx="10000">
                        <c:v>4276941108.7962966</c:v>
                      </c:pt>
                      <c:pt idx="10001">
                        <c:v>4276941112.268518</c:v>
                      </c:pt>
                      <c:pt idx="10002">
                        <c:v>4276941114.5833335</c:v>
                      </c:pt>
                      <c:pt idx="10003">
                        <c:v>4276941118.0555558</c:v>
                      </c:pt>
                      <c:pt idx="10004">
                        <c:v>4276941121.5277772</c:v>
                      </c:pt>
                      <c:pt idx="10005">
                        <c:v>4276941124.9999995</c:v>
                      </c:pt>
                      <c:pt idx="10006">
                        <c:v>4276941128.4722219</c:v>
                      </c:pt>
                      <c:pt idx="10007">
                        <c:v>4276941130.7870374</c:v>
                      </c:pt>
                      <c:pt idx="10008">
                        <c:v>4276941134.2592587</c:v>
                      </c:pt>
                      <c:pt idx="10009">
                        <c:v>4276941137.7314811</c:v>
                      </c:pt>
                      <c:pt idx="10010">
                        <c:v>4276941141.2037034</c:v>
                      </c:pt>
                      <c:pt idx="10011">
                        <c:v>4276941143.5185184</c:v>
                      </c:pt>
                      <c:pt idx="10012">
                        <c:v>4276941146.9907403</c:v>
                      </c:pt>
                      <c:pt idx="10013">
                        <c:v>4276941150.4629626</c:v>
                      </c:pt>
                      <c:pt idx="10014">
                        <c:v>4276941153.935185</c:v>
                      </c:pt>
                      <c:pt idx="10015">
                        <c:v>4276941157.4074073</c:v>
                      </c:pt>
                      <c:pt idx="10016">
                        <c:v>4276941159.7222219</c:v>
                      </c:pt>
                      <c:pt idx="10017">
                        <c:v>4276941163.1944442</c:v>
                      </c:pt>
                      <c:pt idx="10018">
                        <c:v>4276941166.6666665</c:v>
                      </c:pt>
                      <c:pt idx="10019">
                        <c:v>4276941170.1388888</c:v>
                      </c:pt>
                      <c:pt idx="10020">
                        <c:v>4276941172.4537034</c:v>
                      </c:pt>
                      <c:pt idx="10021">
                        <c:v>4276941175.9259257</c:v>
                      </c:pt>
                      <c:pt idx="10022">
                        <c:v>4276941179.3981481</c:v>
                      </c:pt>
                      <c:pt idx="10023">
                        <c:v>4276941182.8703704</c:v>
                      </c:pt>
                      <c:pt idx="10024">
                        <c:v>4276941185.185185</c:v>
                      </c:pt>
                      <c:pt idx="10025">
                        <c:v>4276941188.6574073</c:v>
                      </c:pt>
                      <c:pt idx="10026">
                        <c:v>4276941192.1296296</c:v>
                      </c:pt>
                      <c:pt idx="10027">
                        <c:v>4276941195.6018519</c:v>
                      </c:pt>
                      <c:pt idx="10028">
                        <c:v>4276941199.0740743</c:v>
                      </c:pt>
                      <c:pt idx="10029">
                        <c:v>4276941201.3888888</c:v>
                      </c:pt>
                      <c:pt idx="10030">
                        <c:v>4276941204.8611112</c:v>
                      </c:pt>
                      <c:pt idx="10031">
                        <c:v>4276941208.3333335</c:v>
                      </c:pt>
                      <c:pt idx="10032">
                        <c:v>4276941211.8055553</c:v>
                      </c:pt>
                      <c:pt idx="10033">
                        <c:v>4276941214.1203704</c:v>
                      </c:pt>
                      <c:pt idx="10034">
                        <c:v>4276941217.5925927</c:v>
                      </c:pt>
                      <c:pt idx="10035">
                        <c:v>4276941221.0648146</c:v>
                      </c:pt>
                      <c:pt idx="10036">
                        <c:v>4276941224.5370369</c:v>
                      </c:pt>
                      <c:pt idx="10037">
                        <c:v>4276941228.0092592</c:v>
                      </c:pt>
                      <c:pt idx="10038">
                        <c:v>4276941230.3240743</c:v>
                      </c:pt>
                      <c:pt idx="10039">
                        <c:v>4276941233.7962961</c:v>
                      </c:pt>
                      <c:pt idx="10040">
                        <c:v>4276941237.2685184</c:v>
                      </c:pt>
                      <c:pt idx="10041">
                        <c:v>4276941240.7407408</c:v>
                      </c:pt>
                      <c:pt idx="10042">
                        <c:v>4276941243.0555553</c:v>
                      </c:pt>
                      <c:pt idx="10043">
                        <c:v>4276941246.5277777</c:v>
                      </c:pt>
                      <c:pt idx="10044">
                        <c:v>4276941250</c:v>
                      </c:pt>
                      <c:pt idx="10045">
                        <c:v>4276941253.4722223</c:v>
                      </c:pt>
                      <c:pt idx="10046">
                        <c:v>4276941255.7870369</c:v>
                      </c:pt>
                      <c:pt idx="10047">
                        <c:v>4276941259.2592592</c:v>
                      </c:pt>
                      <c:pt idx="10048">
                        <c:v>4276941262.7314816</c:v>
                      </c:pt>
                      <c:pt idx="10049">
                        <c:v>4276941266.2037039</c:v>
                      </c:pt>
                      <c:pt idx="10050">
                        <c:v>4276941269.6759262</c:v>
                      </c:pt>
                      <c:pt idx="10051">
                        <c:v>4276941271.9907408</c:v>
                      </c:pt>
                      <c:pt idx="10052">
                        <c:v>4276941275.4629631</c:v>
                      </c:pt>
                      <c:pt idx="10053">
                        <c:v>4276941278.9351854</c:v>
                      </c:pt>
                      <c:pt idx="10054">
                        <c:v>4276941282.4074078</c:v>
                      </c:pt>
                      <c:pt idx="10055">
                        <c:v>4276941284.7222223</c:v>
                      </c:pt>
                      <c:pt idx="10056">
                        <c:v>4276941288.1944447</c:v>
                      </c:pt>
                      <c:pt idx="10057">
                        <c:v>4276941291.666667</c:v>
                      </c:pt>
                      <c:pt idx="10058">
                        <c:v>4276941295.1388893</c:v>
                      </c:pt>
                      <c:pt idx="10059">
                        <c:v>4276941297.4537039</c:v>
                      </c:pt>
                      <c:pt idx="10060">
                        <c:v>4276941300.9259262</c:v>
                      </c:pt>
                      <c:pt idx="10061">
                        <c:v>4276941304.3981485</c:v>
                      </c:pt>
                      <c:pt idx="10062">
                        <c:v>4276941307.8703709</c:v>
                      </c:pt>
                      <c:pt idx="10063">
                        <c:v>4276941311.3425922</c:v>
                      </c:pt>
                      <c:pt idx="10064">
                        <c:v>4276941313.6574078</c:v>
                      </c:pt>
                      <c:pt idx="10065">
                        <c:v>4276941317.1296301</c:v>
                      </c:pt>
                      <c:pt idx="10066">
                        <c:v>4276941320.6018524</c:v>
                      </c:pt>
                      <c:pt idx="10067">
                        <c:v>4276941324.0740738</c:v>
                      </c:pt>
                      <c:pt idx="10068">
                        <c:v>4276941326.3888893</c:v>
                      </c:pt>
                      <c:pt idx="10069">
                        <c:v>4276941329.8611116</c:v>
                      </c:pt>
                      <c:pt idx="10070">
                        <c:v>4276941333.333333</c:v>
                      </c:pt>
                      <c:pt idx="10071">
                        <c:v>4276941336.8055553</c:v>
                      </c:pt>
                      <c:pt idx="10072">
                        <c:v>4276941340.2777777</c:v>
                      </c:pt>
                      <c:pt idx="10073">
                        <c:v>4276941342.5925922</c:v>
                      </c:pt>
                      <c:pt idx="10074">
                        <c:v>4276941346.0648146</c:v>
                      </c:pt>
                      <c:pt idx="10075">
                        <c:v>4276941349.5370369</c:v>
                      </c:pt>
                      <c:pt idx="10076">
                        <c:v>4276941353.0092592</c:v>
                      </c:pt>
                      <c:pt idx="10077">
                        <c:v>4276941355.3240738</c:v>
                      </c:pt>
                      <c:pt idx="10078">
                        <c:v>4276941358.7962961</c:v>
                      </c:pt>
                      <c:pt idx="10079">
                        <c:v>4276941362.2685184</c:v>
                      </c:pt>
                      <c:pt idx="10080">
                        <c:v>4276941365.7407408</c:v>
                      </c:pt>
                      <c:pt idx="10081">
                        <c:v>4276941368.0555553</c:v>
                      </c:pt>
                      <c:pt idx="10082">
                        <c:v>4276941371.5277777</c:v>
                      </c:pt>
                      <c:pt idx="10083">
                        <c:v>4276941375</c:v>
                      </c:pt>
                      <c:pt idx="10084">
                        <c:v>4276941378.4722223</c:v>
                      </c:pt>
                      <c:pt idx="10085">
                        <c:v>4276941381.9444447</c:v>
                      </c:pt>
                      <c:pt idx="10086">
                        <c:v>4276941384.2592592</c:v>
                      </c:pt>
                      <c:pt idx="10087">
                        <c:v>4276941387.7314816</c:v>
                      </c:pt>
                      <c:pt idx="10088">
                        <c:v>4276941391.2037039</c:v>
                      </c:pt>
                      <c:pt idx="10089">
                        <c:v>4276941394.6759262</c:v>
                      </c:pt>
                      <c:pt idx="10090">
                        <c:v>4276941396.9907408</c:v>
                      </c:pt>
                      <c:pt idx="10091">
                        <c:v>4276941400.4629631</c:v>
                      </c:pt>
                      <c:pt idx="10092">
                        <c:v>4276941403.9351854</c:v>
                      </c:pt>
                      <c:pt idx="10093">
                        <c:v>4276941407.4074078</c:v>
                      </c:pt>
                      <c:pt idx="10094">
                        <c:v>4276941410.8796301</c:v>
                      </c:pt>
                      <c:pt idx="10095">
                        <c:v>4276941413.1944447</c:v>
                      </c:pt>
                      <c:pt idx="10096">
                        <c:v>4276941416.666667</c:v>
                      </c:pt>
                      <c:pt idx="10097">
                        <c:v>4276941420.1388893</c:v>
                      </c:pt>
                      <c:pt idx="10098">
                        <c:v>4276941423.6111107</c:v>
                      </c:pt>
                      <c:pt idx="10099">
                        <c:v>4276941425.9259262</c:v>
                      </c:pt>
                      <c:pt idx="10100">
                        <c:v>4276941429.3981485</c:v>
                      </c:pt>
                      <c:pt idx="10101">
                        <c:v>4276941432.8703699</c:v>
                      </c:pt>
                      <c:pt idx="10102">
                        <c:v>4276941436.3425922</c:v>
                      </c:pt>
                      <c:pt idx="10103">
                        <c:v>4276941438.6574078</c:v>
                      </c:pt>
                      <c:pt idx="10104">
                        <c:v>4276941442.1296291</c:v>
                      </c:pt>
                      <c:pt idx="10105">
                        <c:v>4276941445.6018515</c:v>
                      </c:pt>
                      <c:pt idx="10106">
                        <c:v>4276941449.0740738</c:v>
                      </c:pt>
                      <c:pt idx="10107">
                        <c:v>4276941452.5462961</c:v>
                      </c:pt>
                      <c:pt idx="10108">
                        <c:v>4276941454.8611107</c:v>
                      </c:pt>
                      <c:pt idx="10109">
                        <c:v>4276941458.333333</c:v>
                      </c:pt>
                      <c:pt idx="10110">
                        <c:v>4276941461.8055553</c:v>
                      </c:pt>
                      <c:pt idx="10111">
                        <c:v>4276941465.2777777</c:v>
                      </c:pt>
                      <c:pt idx="10112">
                        <c:v>4276941467.5925922</c:v>
                      </c:pt>
                      <c:pt idx="10113">
                        <c:v>4276941471.0648146</c:v>
                      </c:pt>
                      <c:pt idx="10114">
                        <c:v>4276941474.5370369</c:v>
                      </c:pt>
                      <c:pt idx="10115">
                        <c:v>4276941478.0092592</c:v>
                      </c:pt>
                      <c:pt idx="10116">
                        <c:v>4276941481.4814816</c:v>
                      </c:pt>
                      <c:pt idx="10117">
                        <c:v>4276941484.9537039</c:v>
                      </c:pt>
                      <c:pt idx="10118">
                        <c:v>4276941488.4259262</c:v>
                      </c:pt>
                      <c:pt idx="10119">
                        <c:v>4276941491.8981476</c:v>
                      </c:pt>
                      <c:pt idx="10120">
                        <c:v>4276941494.2129631</c:v>
                      </c:pt>
                      <c:pt idx="10121">
                        <c:v>4276941497.6851854</c:v>
                      </c:pt>
                      <c:pt idx="10122">
                        <c:v>4276941501.1574078</c:v>
                      </c:pt>
                      <c:pt idx="10123">
                        <c:v>4276941504.6296291</c:v>
                      </c:pt>
                      <c:pt idx="10124">
                        <c:v>4276941506.9444447</c:v>
                      </c:pt>
                      <c:pt idx="10125">
                        <c:v>4276941510.416667</c:v>
                      </c:pt>
                      <c:pt idx="10126">
                        <c:v>4276941513.8888884</c:v>
                      </c:pt>
                      <c:pt idx="10127">
                        <c:v>4276941517.3611107</c:v>
                      </c:pt>
                      <c:pt idx="10128">
                        <c:v>4276941520.833333</c:v>
                      </c:pt>
                      <c:pt idx="10129">
                        <c:v>4276941523.1481481</c:v>
                      </c:pt>
                      <c:pt idx="10130">
                        <c:v>4276941526.6203699</c:v>
                      </c:pt>
                      <c:pt idx="10131">
                        <c:v>4276941530.0925922</c:v>
                      </c:pt>
                      <c:pt idx="10132">
                        <c:v>4276941533.5648146</c:v>
                      </c:pt>
                      <c:pt idx="10133">
                        <c:v>4276941535.8796291</c:v>
                      </c:pt>
                      <c:pt idx="10134">
                        <c:v>4276941539.3518515</c:v>
                      </c:pt>
                      <c:pt idx="10135">
                        <c:v>4276941542.8240738</c:v>
                      </c:pt>
                      <c:pt idx="10136">
                        <c:v>4276941546.2962961</c:v>
                      </c:pt>
                      <c:pt idx="10137">
                        <c:v>4276941548.6111107</c:v>
                      </c:pt>
                      <c:pt idx="10138">
                        <c:v>4276941552.083333</c:v>
                      </c:pt>
                      <c:pt idx="10139">
                        <c:v>4276941555.5555553</c:v>
                      </c:pt>
                      <c:pt idx="10140">
                        <c:v>4276941559.0277777</c:v>
                      </c:pt>
                      <c:pt idx="10141">
                        <c:v>4276941562.5</c:v>
                      </c:pt>
                      <c:pt idx="10142">
                        <c:v>4276941564.8148146</c:v>
                      </c:pt>
                      <c:pt idx="10143">
                        <c:v>4276941568.2870369</c:v>
                      </c:pt>
                      <c:pt idx="10144">
                        <c:v>4276941571.7592592</c:v>
                      </c:pt>
                      <c:pt idx="10145">
                        <c:v>4276941575.2314816</c:v>
                      </c:pt>
                      <c:pt idx="10146">
                        <c:v>4276941577.5462961</c:v>
                      </c:pt>
                      <c:pt idx="10147">
                        <c:v>4276941581.0185184</c:v>
                      </c:pt>
                      <c:pt idx="10148">
                        <c:v>4276941584.4907408</c:v>
                      </c:pt>
                      <c:pt idx="10149">
                        <c:v>4276941587.9629631</c:v>
                      </c:pt>
                      <c:pt idx="10150">
                        <c:v>4276941591.4351854</c:v>
                      </c:pt>
                      <c:pt idx="10151">
                        <c:v>4276941593.75</c:v>
                      </c:pt>
                      <c:pt idx="10152">
                        <c:v>4276941597.2222223</c:v>
                      </c:pt>
                      <c:pt idx="10153">
                        <c:v>4276941600.6944447</c:v>
                      </c:pt>
                      <c:pt idx="10154">
                        <c:v>4276941604.1666665</c:v>
                      </c:pt>
                      <c:pt idx="10155">
                        <c:v>4276941606.4814816</c:v>
                      </c:pt>
                      <c:pt idx="10156">
                        <c:v>4276941609.9537039</c:v>
                      </c:pt>
                      <c:pt idx="10157">
                        <c:v>4276941613.4259257</c:v>
                      </c:pt>
                      <c:pt idx="10158">
                        <c:v>4276941616.8981481</c:v>
                      </c:pt>
                      <c:pt idx="10159">
                        <c:v>4276941619.2129631</c:v>
                      </c:pt>
                      <c:pt idx="10160">
                        <c:v>4276941622.685185</c:v>
                      </c:pt>
                      <c:pt idx="10161">
                        <c:v>4276941626.1574073</c:v>
                      </c:pt>
                      <c:pt idx="10162">
                        <c:v>4276941629.6296296</c:v>
                      </c:pt>
                      <c:pt idx="10163">
                        <c:v>4276941633.1018519</c:v>
                      </c:pt>
                      <c:pt idx="10164">
                        <c:v>4276941635.4166665</c:v>
                      </c:pt>
                      <c:pt idx="10165">
                        <c:v>4276941638.8888888</c:v>
                      </c:pt>
                      <c:pt idx="10166">
                        <c:v>4276941642.3611112</c:v>
                      </c:pt>
                      <c:pt idx="10167">
                        <c:v>4276941645.8333335</c:v>
                      </c:pt>
                      <c:pt idx="10168">
                        <c:v>4276941648.1481481</c:v>
                      </c:pt>
                      <c:pt idx="10169">
                        <c:v>4276941651.6203704</c:v>
                      </c:pt>
                      <c:pt idx="10170">
                        <c:v>4276941655.0925927</c:v>
                      </c:pt>
                      <c:pt idx="10171">
                        <c:v>4276941658.564815</c:v>
                      </c:pt>
                      <c:pt idx="10172">
                        <c:v>4276941662.0370374</c:v>
                      </c:pt>
                      <c:pt idx="10173">
                        <c:v>4276941664.3518519</c:v>
                      </c:pt>
                      <c:pt idx="10174">
                        <c:v>4276941667.8240743</c:v>
                      </c:pt>
                      <c:pt idx="10175">
                        <c:v>4276941671.2962966</c:v>
                      </c:pt>
                      <c:pt idx="10176">
                        <c:v>4276941674.7685189</c:v>
                      </c:pt>
                      <c:pt idx="10177">
                        <c:v>4276941677.0833335</c:v>
                      </c:pt>
                      <c:pt idx="10178">
                        <c:v>4276941680.5555558</c:v>
                      </c:pt>
                      <c:pt idx="10179">
                        <c:v>4276941684.0277781</c:v>
                      </c:pt>
                      <c:pt idx="10180">
                        <c:v>4276941687.5000005</c:v>
                      </c:pt>
                      <c:pt idx="10181">
                        <c:v>4276941689.814815</c:v>
                      </c:pt>
                      <c:pt idx="10182">
                        <c:v>4276941693.2870374</c:v>
                      </c:pt>
                      <c:pt idx="10183">
                        <c:v>4276941696.7592597</c:v>
                      </c:pt>
                      <c:pt idx="10184">
                        <c:v>4276941700.231482</c:v>
                      </c:pt>
                      <c:pt idx="10185">
                        <c:v>4276941703.7037034</c:v>
                      </c:pt>
                      <c:pt idx="10186">
                        <c:v>4276941706.0185189</c:v>
                      </c:pt>
                      <c:pt idx="10187">
                        <c:v>4276941709.4907413</c:v>
                      </c:pt>
                      <c:pt idx="10188">
                        <c:v>4276941712.9629626</c:v>
                      </c:pt>
                      <c:pt idx="10189">
                        <c:v>4276941716.435185</c:v>
                      </c:pt>
                      <c:pt idx="10190">
                        <c:v>4276941718.7500005</c:v>
                      </c:pt>
                      <c:pt idx="10191">
                        <c:v>4276941722.2222219</c:v>
                      </c:pt>
                      <c:pt idx="10192">
                        <c:v>4276941725.6944442</c:v>
                      </c:pt>
                      <c:pt idx="10193">
                        <c:v>4276941729.1666665</c:v>
                      </c:pt>
                      <c:pt idx="10194">
                        <c:v>4276941731.481482</c:v>
                      </c:pt>
                      <c:pt idx="10195">
                        <c:v>4276941734.9537034</c:v>
                      </c:pt>
                      <c:pt idx="10196">
                        <c:v>4276941738.4259257</c:v>
                      </c:pt>
                      <c:pt idx="10197">
                        <c:v>4276941741.8981481</c:v>
                      </c:pt>
                      <c:pt idx="10198">
                        <c:v>4276941745.3703704</c:v>
                      </c:pt>
                      <c:pt idx="10199">
                        <c:v>4276941747.685185</c:v>
                      </c:pt>
                      <c:pt idx="10200">
                        <c:v>4276941751.1574073</c:v>
                      </c:pt>
                      <c:pt idx="10201">
                        <c:v>4276941754.6296296</c:v>
                      </c:pt>
                      <c:pt idx="10202">
                        <c:v>4276941758.1018519</c:v>
                      </c:pt>
                      <c:pt idx="10203">
                        <c:v>4276941760.4166665</c:v>
                      </c:pt>
                      <c:pt idx="10204">
                        <c:v>4276941763.8888888</c:v>
                      </c:pt>
                      <c:pt idx="10205">
                        <c:v>4276941767.3611112</c:v>
                      </c:pt>
                      <c:pt idx="10206">
                        <c:v>4276941770.8333335</c:v>
                      </c:pt>
                      <c:pt idx="10207">
                        <c:v>4276941773.1481481</c:v>
                      </c:pt>
                      <c:pt idx="10208">
                        <c:v>4276941776.6203704</c:v>
                      </c:pt>
                      <c:pt idx="10209">
                        <c:v>4276941780.0925927</c:v>
                      </c:pt>
                      <c:pt idx="10210">
                        <c:v>4276941783.564815</c:v>
                      </c:pt>
                      <c:pt idx="10211">
                        <c:v>4276941787.0370374</c:v>
                      </c:pt>
                      <c:pt idx="10212">
                        <c:v>4276941789.3518519</c:v>
                      </c:pt>
                      <c:pt idx="10213">
                        <c:v>4276941792.8240743</c:v>
                      </c:pt>
                      <c:pt idx="10214">
                        <c:v>4276941796.2962966</c:v>
                      </c:pt>
                      <c:pt idx="10215">
                        <c:v>4276941799.7685189</c:v>
                      </c:pt>
                      <c:pt idx="10216">
                        <c:v>4276941802.0833335</c:v>
                      </c:pt>
                      <c:pt idx="10217">
                        <c:v>4276941805.5555558</c:v>
                      </c:pt>
                      <c:pt idx="10218">
                        <c:v>4276941809.0277781</c:v>
                      </c:pt>
                      <c:pt idx="10219">
                        <c:v>4276941812.4999995</c:v>
                      </c:pt>
                      <c:pt idx="10220">
                        <c:v>4276941815.9722219</c:v>
                      </c:pt>
                      <c:pt idx="10221">
                        <c:v>4276941818.2870374</c:v>
                      </c:pt>
                      <c:pt idx="10222">
                        <c:v>4276941821.7592597</c:v>
                      </c:pt>
                      <c:pt idx="10223">
                        <c:v>4276941825.2314811</c:v>
                      </c:pt>
                      <c:pt idx="10224">
                        <c:v>4276941828.7037034</c:v>
                      </c:pt>
                      <c:pt idx="10225">
                        <c:v>4276941831.0185189</c:v>
                      </c:pt>
                      <c:pt idx="10226">
                        <c:v>4276941834.4907403</c:v>
                      </c:pt>
                      <c:pt idx="10227">
                        <c:v>4276941837.9629626</c:v>
                      </c:pt>
                      <c:pt idx="10228">
                        <c:v>4276941841.435185</c:v>
                      </c:pt>
                      <c:pt idx="10229">
                        <c:v>4276941843.7499995</c:v>
                      </c:pt>
                      <c:pt idx="10230">
                        <c:v>4276941847.2222219</c:v>
                      </c:pt>
                      <c:pt idx="10231">
                        <c:v>4276941850.6944442</c:v>
                      </c:pt>
                      <c:pt idx="10232">
                        <c:v>4276941854.1666665</c:v>
                      </c:pt>
                      <c:pt idx="10233">
                        <c:v>4276941857.6388888</c:v>
                      </c:pt>
                      <c:pt idx="10234">
                        <c:v>4276941859.9537034</c:v>
                      </c:pt>
                      <c:pt idx="10235">
                        <c:v>4276941863.4259257</c:v>
                      </c:pt>
                      <c:pt idx="10236">
                        <c:v>4276941866.8981481</c:v>
                      </c:pt>
                      <c:pt idx="10237">
                        <c:v>4276941870.3703704</c:v>
                      </c:pt>
                      <c:pt idx="10238">
                        <c:v>4276941872.685185</c:v>
                      </c:pt>
                      <c:pt idx="10239">
                        <c:v>4276941876.1574073</c:v>
                      </c:pt>
                      <c:pt idx="10240">
                        <c:v>4276941879.6296296</c:v>
                      </c:pt>
                      <c:pt idx="10241">
                        <c:v>4276941883.1018519</c:v>
                      </c:pt>
                      <c:pt idx="10242">
                        <c:v>4276941886.5740743</c:v>
                      </c:pt>
                      <c:pt idx="10243">
                        <c:v>4276941888.8888888</c:v>
                      </c:pt>
                      <c:pt idx="10244">
                        <c:v>4276941892.3611112</c:v>
                      </c:pt>
                      <c:pt idx="10245">
                        <c:v>4276941895.8333335</c:v>
                      </c:pt>
                      <c:pt idx="10246">
                        <c:v>4276941899.3055558</c:v>
                      </c:pt>
                      <c:pt idx="10247">
                        <c:v>4276941901.6203704</c:v>
                      </c:pt>
                      <c:pt idx="10248">
                        <c:v>4276941905.0925927</c:v>
                      </c:pt>
                      <c:pt idx="10249">
                        <c:v>4276941908.564815</c:v>
                      </c:pt>
                      <c:pt idx="10250">
                        <c:v>4276941912.0370374</c:v>
                      </c:pt>
                      <c:pt idx="10251">
                        <c:v>4276941914.3518519</c:v>
                      </c:pt>
                      <c:pt idx="10252">
                        <c:v>4276941917.8240743</c:v>
                      </c:pt>
                      <c:pt idx="10253">
                        <c:v>4276941921.2962966</c:v>
                      </c:pt>
                      <c:pt idx="10254">
                        <c:v>4276941924.7685184</c:v>
                      </c:pt>
                      <c:pt idx="10255">
                        <c:v>4276941928.2407403</c:v>
                      </c:pt>
                      <c:pt idx="10256">
                        <c:v>4276941930.5555558</c:v>
                      </c:pt>
                      <c:pt idx="10257">
                        <c:v>4276941934.0277777</c:v>
                      </c:pt>
                      <c:pt idx="10258">
                        <c:v>4276941937.5</c:v>
                      </c:pt>
                      <c:pt idx="10259">
                        <c:v>4276941940.9722219</c:v>
                      </c:pt>
                      <c:pt idx="10260">
                        <c:v>4276941943.2870369</c:v>
                      </c:pt>
                      <c:pt idx="10261">
                        <c:v>4276941946.7592592</c:v>
                      </c:pt>
                      <c:pt idx="10262">
                        <c:v>4276941950.2314816</c:v>
                      </c:pt>
                      <c:pt idx="10263">
                        <c:v>4276941953.7037034</c:v>
                      </c:pt>
                      <c:pt idx="10264">
                        <c:v>4276941957.1759257</c:v>
                      </c:pt>
                      <c:pt idx="10265">
                        <c:v>4276941959.4907408</c:v>
                      </c:pt>
                      <c:pt idx="10266">
                        <c:v>4276941962.9629626</c:v>
                      </c:pt>
                      <c:pt idx="10267">
                        <c:v>4276941966.435185</c:v>
                      </c:pt>
                      <c:pt idx="10268">
                        <c:v>4276941969.9074073</c:v>
                      </c:pt>
                      <c:pt idx="10269">
                        <c:v>4276941972.2222223</c:v>
                      </c:pt>
                      <c:pt idx="10270">
                        <c:v>4276941975.6944442</c:v>
                      </c:pt>
                      <c:pt idx="10271">
                        <c:v>4276941979.1666665</c:v>
                      </c:pt>
                      <c:pt idx="10272">
                        <c:v>4276941982.6388888</c:v>
                      </c:pt>
                      <c:pt idx="10273">
                        <c:v>4276941984.9537039</c:v>
                      </c:pt>
                      <c:pt idx="10274">
                        <c:v>4276941988.4259257</c:v>
                      </c:pt>
                      <c:pt idx="10275">
                        <c:v>4276941991.8981481</c:v>
                      </c:pt>
                      <c:pt idx="10276">
                        <c:v>4276941995.3703704</c:v>
                      </c:pt>
                      <c:pt idx="10277">
                        <c:v>4276941998.8425927</c:v>
                      </c:pt>
                      <c:pt idx="10278">
                        <c:v>4276942001.1574073</c:v>
                      </c:pt>
                      <c:pt idx="10279">
                        <c:v>4276942004.6296296</c:v>
                      </c:pt>
                      <c:pt idx="10280">
                        <c:v>4276942008.1018519</c:v>
                      </c:pt>
                      <c:pt idx="10281">
                        <c:v>4276942011.5740743</c:v>
                      </c:pt>
                      <c:pt idx="10282">
                        <c:v>4276942013.8888888</c:v>
                      </c:pt>
                      <c:pt idx="10283">
                        <c:v>4276942017.3611112</c:v>
                      </c:pt>
                      <c:pt idx="10284">
                        <c:v>4276942020.8333335</c:v>
                      </c:pt>
                      <c:pt idx="10285">
                        <c:v>4276942024.3055553</c:v>
                      </c:pt>
                      <c:pt idx="10286">
                        <c:v>4276942027.7777777</c:v>
                      </c:pt>
                      <c:pt idx="10287">
                        <c:v>4276942030.0925927</c:v>
                      </c:pt>
                      <c:pt idx="10288">
                        <c:v>4276942033.5648146</c:v>
                      </c:pt>
                      <c:pt idx="10289">
                        <c:v>4276942037.0370369</c:v>
                      </c:pt>
                      <c:pt idx="10290">
                        <c:v>4276942040.5092592</c:v>
                      </c:pt>
                      <c:pt idx="10291">
                        <c:v>4276942042.8240738</c:v>
                      </c:pt>
                      <c:pt idx="10292">
                        <c:v>4276942046.2962961</c:v>
                      </c:pt>
                      <c:pt idx="10293">
                        <c:v>4276942049.7685184</c:v>
                      </c:pt>
                      <c:pt idx="10294">
                        <c:v>4276942053.2407408</c:v>
                      </c:pt>
                      <c:pt idx="10295">
                        <c:v>4276942055.5555553</c:v>
                      </c:pt>
                      <c:pt idx="10296">
                        <c:v>4276942059.0277777</c:v>
                      </c:pt>
                      <c:pt idx="10297">
                        <c:v>4276942062.5</c:v>
                      </c:pt>
                      <c:pt idx="10298">
                        <c:v>4276942065.9722223</c:v>
                      </c:pt>
                      <c:pt idx="10299">
                        <c:v>4276942069.4444447</c:v>
                      </c:pt>
                      <c:pt idx="10300">
                        <c:v>4276942071.7592592</c:v>
                      </c:pt>
                      <c:pt idx="10301">
                        <c:v>4276942075.2314816</c:v>
                      </c:pt>
                      <c:pt idx="10302">
                        <c:v>4276942078.7037039</c:v>
                      </c:pt>
                      <c:pt idx="10303">
                        <c:v>4276942082.1759262</c:v>
                      </c:pt>
                      <c:pt idx="10304">
                        <c:v>4276942084.4907408</c:v>
                      </c:pt>
                      <c:pt idx="10305">
                        <c:v>4276942087.9629631</c:v>
                      </c:pt>
                      <c:pt idx="10306">
                        <c:v>4276942091.4351854</c:v>
                      </c:pt>
                      <c:pt idx="10307">
                        <c:v>4276942094.9074078</c:v>
                      </c:pt>
                      <c:pt idx="10308">
                        <c:v>4276942097.2222223</c:v>
                      </c:pt>
                      <c:pt idx="10309">
                        <c:v>4276942100.6944447</c:v>
                      </c:pt>
                      <c:pt idx="10310">
                        <c:v>4276942104.166667</c:v>
                      </c:pt>
                      <c:pt idx="10311">
                        <c:v>4276942107.6388893</c:v>
                      </c:pt>
                      <c:pt idx="10312">
                        <c:v>4276942111.1111116</c:v>
                      </c:pt>
                      <c:pt idx="10313">
                        <c:v>4276942113.4259262</c:v>
                      </c:pt>
                      <c:pt idx="10314">
                        <c:v>4276942116.8981485</c:v>
                      </c:pt>
                      <c:pt idx="10315">
                        <c:v>4276942120.3703709</c:v>
                      </c:pt>
                      <c:pt idx="10316">
                        <c:v>4276942123.8425922</c:v>
                      </c:pt>
                      <c:pt idx="10317">
                        <c:v>4276942126.1574078</c:v>
                      </c:pt>
                      <c:pt idx="10318">
                        <c:v>4276942129.6296301</c:v>
                      </c:pt>
                      <c:pt idx="10319">
                        <c:v>4276942133.1018515</c:v>
                      </c:pt>
                      <c:pt idx="10320">
                        <c:v>4276942136.5740738</c:v>
                      </c:pt>
                      <c:pt idx="10321">
                        <c:v>4276942138.8888893</c:v>
                      </c:pt>
                      <c:pt idx="10322">
                        <c:v>4276942142.3611116</c:v>
                      </c:pt>
                      <c:pt idx="10323">
                        <c:v>4276942145.833333</c:v>
                      </c:pt>
                      <c:pt idx="10324">
                        <c:v>4276942149.3055553</c:v>
                      </c:pt>
                      <c:pt idx="10325">
                        <c:v>4276942152.7777777</c:v>
                      </c:pt>
                      <c:pt idx="10326">
                        <c:v>4276942155.0925922</c:v>
                      </c:pt>
                      <c:pt idx="10327">
                        <c:v>4276942158.5648146</c:v>
                      </c:pt>
                      <c:pt idx="10328">
                        <c:v>4276942162.0370369</c:v>
                      </c:pt>
                      <c:pt idx="10329">
                        <c:v>4276942165.5092592</c:v>
                      </c:pt>
                      <c:pt idx="10330">
                        <c:v>4276942167.8240738</c:v>
                      </c:pt>
                      <c:pt idx="10331">
                        <c:v>4276942171.2962961</c:v>
                      </c:pt>
                      <c:pt idx="10332">
                        <c:v>4276942174.7685184</c:v>
                      </c:pt>
                      <c:pt idx="10333">
                        <c:v>4276942178.2407408</c:v>
                      </c:pt>
                      <c:pt idx="10334">
                        <c:v>4276942180.5555553</c:v>
                      </c:pt>
                      <c:pt idx="10335">
                        <c:v>4276942184.0277777</c:v>
                      </c:pt>
                      <c:pt idx="10336">
                        <c:v>4276942187.5</c:v>
                      </c:pt>
                      <c:pt idx="10337">
                        <c:v>4276942190.9722223</c:v>
                      </c:pt>
                      <c:pt idx="10338">
                        <c:v>4276942194.4444447</c:v>
                      </c:pt>
                      <c:pt idx="10339">
                        <c:v>4276942196.7592592</c:v>
                      </c:pt>
                      <c:pt idx="10340">
                        <c:v>4276942200.2314816</c:v>
                      </c:pt>
                      <c:pt idx="10341">
                        <c:v>4276942203.7037039</c:v>
                      </c:pt>
                      <c:pt idx="10342">
                        <c:v>4276942207.1759262</c:v>
                      </c:pt>
                      <c:pt idx="10343">
                        <c:v>4276942209.4907408</c:v>
                      </c:pt>
                      <c:pt idx="10344">
                        <c:v>4276942212.9629631</c:v>
                      </c:pt>
                      <c:pt idx="10345">
                        <c:v>4276942216.4351854</c:v>
                      </c:pt>
                      <c:pt idx="10346">
                        <c:v>4276942219.9074078</c:v>
                      </c:pt>
                      <c:pt idx="10347">
                        <c:v>4276942223.3796291</c:v>
                      </c:pt>
                      <c:pt idx="10348">
                        <c:v>4276942225.6944447</c:v>
                      </c:pt>
                      <c:pt idx="10349">
                        <c:v>4276942229.166667</c:v>
                      </c:pt>
                      <c:pt idx="10350">
                        <c:v>4276942232.6388884</c:v>
                      </c:pt>
                      <c:pt idx="10351">
                        <c:v>4276942236.1111107</c:v>
                      </c:pt>
                      <c:pt idx="10352">
                        <c:v>4276942238.4259262</c:v>
                      </c:pt>
                      <c:pt idx="10353">
                        <c:v>4276942241.8981485</c:v>
                      </c:pt>
                      <c:pt idx="10354">
                        <c:v>4276942245.3703699</c:v>
                      </c:pt>
                      <c:pt idx="10355">
                        <c:v>4276942248.8425922</c:v>
                      </c:pt>
                      <c:pt idx="10356">
                        <c:v>4276942251.1574078</c:v>
                      </c:pt>
                      <c:pt idx="10357">
                        <c:v>4276942254.6296291</c:v>
                      </c:pt>
                      <c:pt idx="10358">
                        <c:v>4276942258.1018515</c:v>
                      </c:pt>
                      <c:pt idx="10359">
                        <c:v>4276942261.5740738</c:v>
                      </c:pt>
                      <c:pt idx="10360">
                        <c:v>4276942265.0462961</c:v>
                      </c:pt>
                      <c:pt idx="10361">
                        <c:v>4276942267.3611107</c:v>
                      </c:pt>
                      <c:pt idx="10362">
                        <c:v>4276942270.833333</c:v>
                      </c:pt>
                      <c:pt idx="10363">
                        <c:v>4276942274.3055553</c:v>
                      </c:pt>
                      <c:pt idx="10364">
                        <c:v>4276942277.7777777</c:v>
                      </c:pt>
                      <c:pt idx="10365">
                        <c:v>4276942280.0925922</c:v>
                      </c:pt>
                      <c:pt idx="10366">
                        <c:v>4276942283.5648146</c:v>
                      </c:pt>
                      <c:pt idx="10367">
                        <c:v>4276942287.0370369</c:v>
                      </c:pt>
                      <c:pt idx="10368">
                        <c:v>4276942290.5092592</c:v>
                      </c:pt>
                      <c:pt idx="10369">
                        <c:v>4276942292.8240738</c:v>
                      </c:pt>
                      <c:pt idx="10370">
                        <c:v>4276942296.2962961</c:v>
                      </c:pt>
                      <c:pt idx="10371">
                        <c:v>4276942299.7685184</c:v>
                      </c:pt>
                      <c:pt idx="10372">
                        <c:v>4276942303.2407408</c:v>
                      </c:pt>
                      <c:pt idx="10373">
                        <c:v>4276942306.7129631</c:v>
                      </c:pt>
                      <c:pt idx="10374">
                        <c:v>4276942309.0277777</c:v>
                      </c:pt>
                      <c:pt idx="10375">
                        <c:v>4276942312.5</c:v>
                      </c:pt>
                      <c:pt idx="10376">
                        <c:v>4276942315.9722223</c:v>
                      </c:pt>
                      <c:pt idx="10377">
                        <c:v>4276942319.4444447</c:v>
                      </c:pt>
                      <c:pt idx="10378">
                        <c:v>4276942321.7592592</c:v>
                      </c:pt>
                      <c:pt idx="10379">
                        <c:v>4276942325.2314816</c:v>
                      </c:pt>
                      <c:pt idx="10380">
                        <c:v>4276942328.7037039</c:v>
                      </c:pt>
                      <c:pt idx="10381">
                        <c:v>4276942332.1759262</c:v>
                      </c:pt>
                      <c:pt idx="10382">
                        <c:v>4276942335.6481481</c:v>
                      </c:pt>
                      <c:pt idx="10383">
                        <c:v>4276942337.9629631</c:v>
                      </c:pt>
                      <c:pt idx="10384">
                        <c:v>4276942341.4351854</c:v>
                      </c:pt>
                      <c:pt idx="10385">
                        <c:v>4276942344.9074073</c:v>
                      </c:pt>
                      <c:pt idx="10386">
                        <c:v>4276942348.3796296</c:v>
                      </c:pt>
                      <c:pt idx="10387">
                        <c:v>4276942350.6944447</c:v>
                      </c:pt>
                      <c:pt idx="10388">
                        <c:v>4276942354.1666665</c:v>
                      </c:pt>
                      <c:pt idx="10389">
                        <c:v>4276942357.6388888</c:v>
                      </c:pt>
                      <c:pt idx="10390">
                        <c:v>4276942361.1111112</c:v>
                      </c:pt>
                      <c:pt idx="10391">
                        <c:v>4276942363.4259257</c:v>
                      </c:pt>
                      <c:pt idx="10392">
                        <c:v>4276942366.8981481</c:v>
                      </c:pt>
                      <c:pt idx="10393">
                        <c:v>4276942370.3703704</c:v>
                      </c:pt>
                      <c:pt idx="10394">
                        <c:v>4276942373.8425927</c:v>
                      </c:pt>
                      <c:pt idx="10395">
                        <c:v>4276942377.3148146</c:v>
                      </c:pt>
                      <c:pt idx="10396">
                        <c:v>4276942379.6296296</c:v>
                      </c:pt>
                      <c:pt idx="10397">
                        <c:v>4276942383.1018519</c:v>
                      </c:pt>
                      <c:pt idx="10398">
                        <c:v>4276942386.5740743</c:v>
                      </c:pt>
                      <c:pt idx="10399">
                        <c:v>4276942390.0462961</c:v>
                      </c:pt>
                      <c:pt idx="10400">
                        <c:v>4276942392.3611112</c:v>
                      </c:pt>
                      <c:pt idx="10401">
                        <c:v>4276942395.8333335</c:v>
                      </c:pt>
                      <c:pt idx="10402">
                        <c:v>4276942399.3055558</c:v>
                      </c:pt>
                      <c:pt idx="10403">
                        <c:v>4276942402.7777777</c:v>
                      </c:pt>
                      <c:pt idx="10404">
                        <c:v>4276942405.0925927</c:v>
                      </c:pt>
                      <c:pt idx="10405">
                        <c:v>4276942408.564815</c:v>
                      </c:pt>
                      <c:pt idx="10406">
                        <c:v>4276942412.0370374</c:v>
                      </c:pt>
                      <c:pt idx="10407">
                        <c:v>4276942415.5092592</c:v>
                      </c:pt>
                      <c:pt idx="10408">
                        <c:v>4276942418.9814816</c:v>
                      </c:pt>
                      <c:pt idx="10409">
                        <c:v>4276942421.2962966</c:v>
                      </c:pt>
                      <c:pt idx="10410">
                        <c:v>4276942424.7685184</c:v>
                      </c:pt>
                      <c:pt idx="10411">
                        <c:v>4276942428.2407408</c:v>
                      </c:pt>
                      <c:pt idx="10412">
                        <c:v>4276942431.7129631</c:v>
                      </c:pt>
                      <c:pt idx="10413">
                        <c:v>4276942434.0277781</c:v>
                      </c:pt>
                      <c:pt idx="10414">
                        <c:v>4276942437.5</c:v>
                      </c:pt>
                      <c:pt idx="10415">
                        <c:v>4276942440.9722223</c:v>
                      </c:pt>
                      <c:pt idx="10416">
                        <c:v>4276942444.4444442</c:v>
                      </c:pt>
                      <c:pt idx="10417">
                        <c:v>4276942447.9166665</c:v>
                      </c:pt>
                      <c:pt idx="10418">
                        <c:v>4276942450.2314816</c:v>
                      </c:pt>
                      <c:pt idx="10419">
                        <c:v>4276942453.7037034</c:v>
                      </c:pt>
                      <c:pt idx="10420">
                        <c:v>4276942457.1759257</c:v>
                      </c:pt>
                      <c:pt idx="10421">
                        <c:v>4276942460.6481481</c:v>
                      </c:pt>
                      <c:pt idx="10422">
                        <c:v>4276942462.9629626</c:v>
                      </c:pt>
                      <c:pt idx="10423">
                        <c:v>4276942466.435185</c:v>
                      </c:pt>
                      <c:pt idx="10424">
                        <c:v>4276942469.9074073</c:v>
                      </c:pt>
                      <c:pt idx="10425">
                        <c:v>4276942473.3796296</c:v>
                      </c:pt>
                      <c:pt idx="10426">
                        <c:v>4276942475.6944442</c:v>
                      </c:pt>
                      <c:pt idx="10427">
                        <c:v>4276942479.1666665</c:v>
                      </c:pt>
                      <c:pt idx="10428">
                        <c:v>4276942482.6388888</c:v>
                      </c:pt>
                      <c:pt idx="10429">
                        <c:v>4276942486.1111112</c:v>
                      </c:pt>
                      <c:pt idx="10430">
                        <c:v>4276942489.5833335</c:v>
                      </c:pt>
                      <c:pt idx="10431">
                        <c:v>4276942491.8981481</c:v>
                      </c:pt>
                      <c:pt idx="10432">
                        <c:v>4276942495.3703704</c:v>
                      </c:pt>
                      <c:pt idx="10433">
                        <c:v>4276942498.8425927</c:v>
                      </c:pt>
                      <c:pt idx="10434">
                        <c:v>4276942502.314815</c:v>
                      </c:pt>
                      <c:pt idx="10435">
                        <c:v>4276942504.6296296</c:v>
                      </c:pt>
                      <c:pt idx="10436">
                        <c:v>4276942508.1018519</c:v>
                      </c:pt>
                      <c:pt idx="10437">
                        <c:v>4276942511.5740743</c:v>
                      </c:pt>
                      <c:pt idx="10438">
                        <c:v>4276942515.0462966</c:v>
                      </c:pt>
                      <c:pt idx="10439">
                        <c:v>4276942518.5185189</c:v>
                      </c:pt>
                      <c:pt idx="10440">
                        <c:v>4276942520.8333335</c:v>
                      </c:pt>
                      <c:pt idx="10441">
                        <c:v>4276942524.3055558</c:v>
                      </c:pt>
                      <c:pt idx="10442">
                        <c:v>4276942527.7777781</c:v>
                      </c:pt>
                      <c:pt idx="10443">
                        <c:v>4276942531.2500005</c:v>
                      </c:pt>
                      <c:pt idx="10444">
                        <c:v>4276942533.564815</c:v>
                      </c:pt>
                      <c:pt idx="10445">
                        <c:v>4276942537.0370374</c:v>
                      </c:pt>
                      <c:pt idx="10446">
                        <c:v>4276942540.5092597</c:v>
                      </c:pt>
                      <c:pt idx="10447">
                        <c:v>4276942543.9814811</c:v>
                      </c:pt>
                      <c:pt idx="10448">
                        <c:v>4276942546.2962966</c:v>
                      </c:pt>
                      <c:pt idx="10449">
                        <c:v>4276942549.7685189</c:v>
                      </c:pt>
                      <c:pt idx="10450">
                        <c:v>4276942553.2407403</c:v>
                      </c:pt>
                      <c:pt idx="10451">
                        <c:v>4276942556.7129626</c:v>
                      </c:pt>
                      <c:pt idx="10452">
                        <c:v>4276942560.185185</c:v>
                      </c:pt>
                      <c:pt idx="10453">
                        <c:v>4276942562.5000005</c:v>
                      </c:pt>
                      <c:pt idx="10454">
                        <c:v>4276942565.9722219</c:v>
                      </c:pt>
                      <c:pt idx="10455">
                        <c:v>4276942569.4444442</c:v>
                      </c:pt>
                      <c:pt idx="10456">
                        <c:v>4276942572.9166665</c:v>
                      </c:pt>
                      <c:pt idx="10457">
                        <c:v>4276942575.2314811</c:v>
                      </c:pt>
                      <c:pt idx="10458">
                        <c:v>4276942578.7037034</c:v>
                      </c:pt>
                      <c:pt idx="10459">
                        <c:v>4276942582.1759257</c:v>
                      </c:pt>
                      <c:pt idx="10460">
                        <c:v>4276942585.6481481</c:v>
                      </c:pt>
                      <c:pt idx="10461">
                        <c:v>4276942587.9629626</c:v>
                      </c:pt>
                      <c:pt idx="10462">
                        <c:v>4276942591.435185</c:v>
                      </c:pt>
                      <c:pt idx="10463">
                        <c:v>4276942594.9074073</c:v>
                      </c:pt>
                      <c:pt idx="10464">
                        <c:v>4276942598.3796296</c:v>
                      </c:pt>
                      <c:pt idx="10465">
                        <c:v>4276942601.8518519</c:v>
                      </c:pt>
                      <c:pt idx="10466">
                        <c:v>4276942604.1666665</c:v>
                      </c:pt>
                      <c:pt idx="10467">
                        <c:v>4276942607.6388888</c:v>
                      </c:pt>
                      <c:pt idx="10468">
                        <c:v>4276942611.1111112</c:v>
                      </c:pt>
                      <c:pt idx="10469">
                        <c:v>4276942614.5833335</c:v>
                      </c:pt>
                      <c:pt idx="10470">
                        <c:v>4276942616.8981481</c:v>
                      </c:pt>
                      <c:pt idx="10471">
                        <c:v>4276942620.3703704</c:v>
                      </c:pt>
                      <c:pt idx="10472">
                        <c:v>4276942623.8425927</c:v>
                      </c:pt>
                      <c:pt idx="10473">
                        <c:v>4276942627.314815</c:v>
                      </c:pt>
                      <c:pt idx="10474">
                        <c:v>4276942629.6296296</c:v>
                      </c:pt>
                      <c:pt idx="10475">
                        <c:v>4276942633.1018519</c:v>
                      </c:pt>
                      <c:pt idx="10476">
                        <c:v>4276942636.5740743</c:v>
                      </c:pt>
                      <c:pt idx="10477">
                        <c:v>4276942640.0462966</c:v>
                      </c:pt>
                      <c:pt idx="10478">
                        <c:v>4276942643.518518</c:v>
                      </c:pt>
                      <c:pt idx="10479">
                        <c:v>4276942645.8333335</c:v>
                      </c:pt>
                      <c:pt idx="10480">
                        <c:v>4276942649.3055558</c:v>
                      </c:pt>
                      <c:pt idx="10481">
                        <c:v>4276942652.7777781</c:v>
                      </c:pt>
                      <c:pt idx="10482">
                        <c:v>4276942656.2499995</c:v>
                      </c:pt>
                      <c:pt idx="10483">
                        <c:v>4276942658.564815</c:v>
                      </c:pt>
                      <c:pt idx="10484">
                        <c:v>4276942662.0370374</c:v>
                      </c:pt>
                      <c:pt idx="10485">
                        <c:v>4276942665.5092587</c:v>
                      </c:pt>
                      <c:pt idx="10486">
                        <c:v>4276942668.9814811</c:v>
                      </c:pt>
                      <c:pt idx="10487">
                        <c:v>4276942672.4537034</c:v>
                      </c:pt>
                      <c:pt idx="10488">
                        <c:v>4276942674.768518</c:v>
                      </c:pt>
                      <c:pt idx="10489">
                        <c:v>4276942678.2407403</c:v>
                      </c:pt>
                      <c:pt idx="10490">
                        <c:v>4276942681.7129626</c:v>
                      </c:pt>
                      <c:pt idx="10491">
                        <c:v>4276942685.185185</c:v>
                      </c:pt>
                      <c:pt idx="10492">
                        <c:v>4276942687.4999995</c:v>
                      </c:pt>
                      <c:pt idx="10493">
                        <c:v>4276942690.9722219</c:v>
                      </c:pt>
                      <c:pt idx="10494">
                        <c:v>4276942694.4444442</c:v>
                      </c:pt>
                      <c:pt idx="10495">
                        <c:v>4276942697.9166665</c:v>
                      </c:pt>
                      <c:pt idx="10496">
                        <c:v>4276942700.2314811</c:v>
                      </c:pt>
                      <c:pt idx="10497">
                        <c:v>4276942703.7037034</c:v>
                      </c:pt>
                      <c:pt idx="10498">
                        <c:v>4276942707.1759257</c:v>
                      </c:pt>
                      <c:pt idx="10499">
                        <c:v>4276942710.6481481</c:v>
                      </c:pt>
                      <c:pt idx="10500">
                        <c:v>4276942714.1203704</c:v>
                      </c:pt>
                      <c:pt idx="10501">
                        <c:v>4276942716.435185</c:v>
                      </c:pt>
                      <c:pt idx="10502">
                        <c:v>4276942719.9074073</c:v>
                      </c:pt>
                      <c:pt idx="10503">
                        <c:v>4276942723.3796296</c:v>
                      </c:pt>
                      <c:pt idx="10504">
                        <c:v>4276942726.8518519</c:v>
                      </c:pt>
                      <c:pt idx="10505">
                        <c:v>4276942729.1666665</c:v>
                      </c:pt>
                      <c:pt idx="10506">
                        <c:v>4276942732.6388888</c:v>
                      </c:pt>
                      <c:pt idx="10507">
                        <c:v>4276942736.1111112</c:v>
                      </c:pt>
                      <c:pt idx="10508">
                        <c:v>4276942739.5833335</c:v>
                      </c:pt>
                      <c:pt idx="10509">
                        <c:v>4276942743.0555558</c:v>
                      </c:pt>
                      <c:pt idx="10510">
                        <c:v>4276942745.3703704</c:v>
                      </c:pt>
                      <c:pt idx="10511">
                        <c:v>4276942748.8425927</c:v>
                      </c:pt>
                      <c:pt idx="10512">
                        <c:v>4276942752.314815</c:v>
                      </c:pt>
                      <c:pt idx="10513">
                        <c:v>4276942755.7870369</c:v>
                      </c:pt>
                      <c:pt idx="10514">
                        <c:v>4276942758.1018519</c:v>
                      </c:pt>
                      <c:pt idx="10515">
                        <c:v>4276942761.5740743</c:v>
                      </c:pt>
                      <c:pt idx="10516">
                        <c:v>4276942765.0462961</c:v>
                      </c:pt>
                      <c:pt idx="10517">
                        <c:v>4276942769.6759257</c:v>
                      </c:pt>
                      <c:pt idx="10518">
                        <c:v>4276942771.9907408</c:v>
                      </c:pt>
                      <c:pt idx="10519">
                        <c:v>4276942775.4629631</c:v>
                      </c:pt>
                      <c:pt idx="10520">
                        <c:v>4276942778.9351854</c:v>
                      </c:pt>
                      <c:pt idx="10521">
                        <c:v>4276942782.4074073</c:v>
                      </c:pt>
                      <c:pt idx="10522">
                        <c:v>4276942784.7222223</c:v>
                      </c:pt>
                      <c:pt idx="10523">
                        <c:v>4276942788.1944447</c:v>
                      </c:pt>
                      <c:pt idx="10524">
                        <c:v>4276942791.6666665</c:v>
                      </c:pt>
                      <c:pt idx="10525">
                        <c:v>4276942795.1388888</c:v>
                      </c:pt>
                      <c:pt idx="10526">
                        <c:v>4276942797.4537039</c:v>
                      </c:pt>
                      <c:pt idx="10527">
                        <c:v>4276942800.9259262</c:v>
                      </c:pt>
                      <c:pt idx="10528">
                        <c:v>4276942804.3981481</c:v>
                      </c:pt>
                      <c:pt idx="10529">
                        <c:v>4276942807.8703704</c:v>
                      </c:pt>
                      <c:pt idx="10530">
                        <c:v>4276942811.3425927</c:v>
                      </c:pt>
                      <c:pt idx="10531">
                        <c:v>4276942813.6574078</c:v>
                      </c:pt>
                      <c:pt idx="10532">
                        <c:v>4276942817.1296296</c:v>
                      </c:pt>
                      <c:pt idx="10533">
                        <c:v>4276942820.6018519</c:v>
                      </c:pt>
                      <c:pt idx="10534">
                        <c:v>4276942824.0740738</c:v>
                      </c:pt>
                      <c:pt idx="10535">
                        <c:v>4276942826.3888893</c:v>
                      </c:pt>
                      <c:pt idx="10536">
                        <c:v>4276942829.8611112</c:v>
                      </c:pt>
                      <c:pt idx="10537">
                        <c:v>4276942833.3333335</c:v>
                      </c:pt>
                      <c:pt idx="10538">
                        <c:v>4276942836.8055553</c:v>
                      </c:pt>
                      <c:pt idx="10539">
                        <c:v>4276942839.1203709</c:v>
                      </c:pt>
                      <c:pt idx="10540">
                        <c:v>4276942843.75</c:v>
                      </c:pt>
                      <c:pt idx="10541">
                        <c:v>4276942847.2222223</c:v>
                      </c:pt>
                      <c:pt idx="10542">
                        <c:v>4276942850.6944447</c:v>
                      </c:pt>
                      <c:pt idx="10543">
                        <c:v>4276942853.0092592</c:v>
                      </c:pt>
                      <c:pt idx="10544">
                        <c:v>4276942856.4814816</c:v>
                      </c:pt>
                      <c:pt idx="10545">
                        <c:v>4276942859.9537039</c:v>
                      </c:pt>
                      <c:pt idx="10546">
                        <c:v>4276942863.4259262</c:v>
                      </c:pt>
                      <c:pt idx="10547">
                        <c:v>4276942865.7407408</c:v>
                      </c:pt>
                      <c:pt idx="10548">
                        <c:v>4276942869.2129631</c:v>
                      </c:pt>
                      <c:pt idx="10549">
                        <c:v>4276942872.6851854</c:v>
                      </c:pt>
                      <c:pt idx="10550">
                        <c:v>4276942876.1574078</c:v>
                      </c:pt>
                      <c:pt idx="10551">
                        <c:v>4276942879.6296301</c:v>
                      </c:pt>
                      <c:pt idx="10552">
                        <c:v>4276942881.9444447</c:v>
                      </c:pt>
                      <c:pt idx="10553">
                        <c:v>4276942885.416667</c:v>
                      </c:pt>
                      <c:pt idx="10554">
                        <c:v>4276942888.8888893</c:v>
                      </c:pt>
                      <c:pt idx="10555">
                        <c:v>4276942892.3611116</c:v>
                      </c:pt>
                      <c:pt idx="10556">
                        <c:v>4276942894.6759262</c:v>
                      </c:pt>
                      <c:pt idx="10557">
                        <c:v>4276942898.1481485</c:v>
                      </c:pt>
                      <c:pt idx="10558">
                        <c:v>4276942901.6203709</c:v>
                      </c:pt>
                      <c:pt idx="10559">
                        <c:v>4276942905.0925922</c:v>
                      </c:pt>
                      <c:pt idx="10560">
                        <c:v>4276942908.5648146</c:v>
                      </c:pt>
                      <c:pt idx="10561">
                        <c:v>4276942910.8796301</c:v>
                      </c:pt>
                      <c:pt idx="10562">
                        <c:v>4276942914.3518515</c:v>
                      </c:pt>
                      <c:pt idx="10563">
                        <c:v>4276942917.8240738</c:v>
                      </c:pt>
                      <c:pt idx="10564">
                        <c:v>4276942921.2962961</c:v>
                      </c:pt>
                      <c:pt idx="10565">
                        <c:v>4276942923.6111116</c:v>
                      </c:pt>
                      <c:pt idx="10566">
                        <c:v>4276942927.083333</c:v>
                      </c:pt>
                      <c:pt idx="10567">
                        <c:v>4276942930.5555553</c:v>
                      </c:pt>
                      <c:pt idx="10568">
                        <c:v>4276942934.0277777</c:v>
                      </c:pt>
                      <c:pt idx="10569">
                        <c:v>4276942936.3425922</c:v>
                      </c:pt>
                      <c:pt idx="10570">
                        <c:v>4276942939.8148146</c:v>
                      </c:pt>
                      <c:pt idx="10571">
                        <c:v>4276942943.2870369</c:v>
                      </c:pt>
                      <c:pt idx="10572">
                        <c:v>4276942946.7592592</c:v>
                      </c:pt>
                      <c:pt idx="10573">
                        <c:v>4276942950.2314816</c:v>
                      </c:pt>
                      <c:pt idx="10574">
                        <c:v>4276942952.5462961</c:v>
                      </c:pt>
                      <c:pt idx="10575">
                        <c:v>4276942956.0185184</c:v>
                      </c:pt>
                      <c:pt idx="10576">
                        <c:v>4276942959.4907408</c:v>
                      </c:pt>
                      <c:pt idx="10577">
                        <c:v>4276942962.9629631</c:v>
                      </c:pt>
                      <c:pt idx="10578">
                        <c:v>4276942965.2777777</c:v>
                      </c:pt>
                      <c:pt idx="10579">
                        <c:v>4276942968.75</c:v>
                      </c:pt>
                      <c:pt idx="10580">
                        <c:v>4276942972.2222223</c:v>
                      </c:pt>
                      <c:pt idx="10581">
                        <c:v>4276942975.6944447</c:v>
                      </c:pt>
                      <c:pt idx="10582">
                        <c:v>4276942979.166667</c:v>
                      </c:pt>
                      <c:pt idx="10583">
                        <c:v>4276942981.4814816</c:v>
                      </c:pt>
                      <c:pt idx="10584">
                        <c:v>4276942984.9537039</c:v>
                      </c:pt>
                      <c:pt idx="10585">
                        <c:v>4276942988.4259262</c:v>
                      </c:pt>
                      <c:pt idx="10586">
                        <c:v>4276942991.8981485</c:v>
                      </c:pt>
                      <c:pt idx="10587">
                        <c:v>4276942994.2129631</c:v>
                      </c:pt>
                      <c:pt idx="10588">
                        <c:v>4276942997.6851854</c:v>
                      </c:pt>
                      <c:pt idx="10589">
                        <c:v>4276943001.1574078</c:v>
                      </c:pt>
                      <c:pt idx="10590">
                        <c:v>4276943004.6296291</c:v>
                      </c:pt>
                      <c:pt idx="10591">
                        <c:v>4276943006.9444447</c:v>
                      </c:pt>
                      <c:pt idx="10592">
                        <c:v>4276943010.416667</c:v>
                      </c:pt>
                      <c:pt idx="10593">
                        <c:v>4276943013.8888884</c:v>
                      </c:pt>
                      <c:pt idx="10594">
                        <c:v>4276943017.3611107</c:v>
                      </c:pt>
                      <c:pt idx="10595">
                        <c:v>4276943020.833333</c:v>
                      </c:pt>
                      <c:pt idx="10596">
                        <c:v>4276943023.1481485</c:v>
                      </c:pt>
                      <c:pt idx="10597">
                        <c:v>4276943026.6203699</c:v>
                      </c:pt>
                      <c:pt idx="10598">
                        <c:v>4276943030.0925922</c:v>
                      </c:pt>
                      <c:pt idx="10599">
                        <c:v>4276943033.5648146</c:v>
                      </c:pt>
                      <c:pt idx="10600">
                        <c:v>4276943035.8796291</c:v>
                      </c:pt>
                      <c:pt idx="10601">
                        <c:v>4276943039.3518515</c:v>
                      </c:pt>
                      <c:pt idx="10602">
                        <c:v>4276943042.8240738</c:v>
                      </c:pt>
                      <c:pt idx="10603">
                        <c:v>4276943046.2962961</c:v>
                      </c:pt>
                      <c:pt idx="10604">
                        <c:v>4276943048.6111107</c:v>
                      </c:pt>
                      <c:pt idx="10605">
                        <c:v>4276943052.083333</c:v>
                      </c:pt>
                      <c:pt idx="10606">
                        <c:v>4276943055.5555553</c:v>
                      </c:pt>
                      <c:pt idx="10607">
                        <c:v>4276943059.0277777</c:v>
                      </c:pt>
                      <c:pt idx="10608">
                        <c:v>4276943062.5</c:v>
                      </c:pt>
                      <c:pt idx="10609">
                        <c:v>4276943064.8148146</c:v>
                      </c:pt>
                      <c:pt idx="10610">
                        <c:v>4276943068.2870369</c:v>
                      </c:pt>
                      <c:pt idx="10611">
                        <c:v>4276943071.7592592</c:v>
                      </c:pt>
                      <c:pt idx="10612">
                        <c:v>4276943075.2314816</c:v>
                      </c:pt>
                      <c:pt idx="10613">
                        <c:v>4276943077.5462961</c:v>
                      </c:pt>
                      <c:pt idx="10614">
                        <c:v>4276943081.0185184</c:v>
                      </c:pt>
                      <c:pt idx="10615">
                        <c:v>4276943084.4907408</c:v>
                      </c:pt>
                      <c:pt idx="10616">
                        <c:v>4276943087.9629631</c:v>
                      </c:pt>
                      <c:pt idx="10617">
                        <c:v>4276943091.4351854</c:v>
                      </c:pt>
                      <c:pt idx="10618">
                        <c:v>4276943093.75</c:v>
                      </c:pt>
                      <c:pt idx="10619">
                        <c:v>4276943097.2222223</c:v>
                      </c:pt>
                      <c:pt idx="10620">
                        <c:v>4276943100.6944447</c:v>
                      </c:pt>
                      <c:pt idx="10621">
                        <c:v>4276943104.1666665</c:v>
                      </c:pt>
                      <c:pt idx="10622">
                        <c:v>4276943106.4814816</c:v>
                      </c:pt>
                      <c:pt idx="10623">
                        <c:v>4276943109.9537039</c:v>
                      </c:pt>
                      <c:pt idx="10624">
                        <c:v>4276943113.4259262</c:v>
                      </c:pt>
                      <c:pt idx="10625">
                        <c:v>4276943116.8981481</c:v>
                      </c:pt>
                      <c:pt idx="10626">
                        <c:v>4276943119.2129631</c:v>
                      </c:pt>
                      <c:pt idx="10627">
                        <c:v>4276943122.6851854</c:v>
                      </c:pt>
                      <c:pt idx="10628">
                        <c:v>4276943126.1574073</c:v>
                      </c:pt>
                      <c:pt idx="10629">
                        <c:v>4276943129.6296296</c:v>
                      </c:pt>
                      <c:pt idx="10630">
                        <c:v>4276943133.1018519</c:v>
                      </c:pt>
                      <c:pt idx="10631">
                        <c:v>4276943135.4166665</c:v>
                      </c:pt>
                      <c:pt idx="10632">
                        <c:v>4276943138.8888888</c:v>
                      </c:pt>
                      <c:pt idx="10633">
                        <c:v>4276943142.3611112</c:v>
                      </c:pt>
                      <c:pt idx="10634">
                        <c:v>4276943145.8333335</c:v>
                      </c:pt>
                      <c:pt idx="10635">
                        <c:v>4276943148.1481481</c:v>
                      </c:pt>
                      <c:pt idx="10636">
                        <c:v>4276943151.6203704</c:v>
                      </c:pt>
                      <c:pt idx="10637">
                        <c:v>4276943155.0925927</c:v>
                      </c:pt>
                      <c:pt idx="10638">
                        <c:v>4276943158.5648146</c:v>
                      </c:pt>
                      <c:pt idx="10639">
                        <c:v>4276943160.8796296</c:v>
                      </c:pt>
                      <c:pt idx="10640">
                        <c:v>4276943164.3518519</c:v>
                      </c:pt>
                      <c:pt idx="10641">
                        <c:v>4276943167.8240743</c:v>
                      </c:pt>
                      <c:pt idx="10642">
                        <c:v>4276943171.2962961</c:v>
                      </c:pt>
                      <c:pt idx="10643">
                        <c:v>4276943174.7685184</c:v>
                      </c:pt>
                      <c:pt idx="10644">
                        <c:v>4276943177.0833335</c:v>
                      </c:pt>
                      <c:pt idx="10645">
                        <c:v>4276943180.5555558</c:v>
                      </c:pt>
                      <c:pt idx="10646">
                        <c:v>4276943184.0277777</c:v>
                      </c:pt>
                      <c:pt idx="10647">
                        <c:v>4276943187.5</c:v>
                      </c:pt>
                      <c:pt idx="10648">
                        <c:v>4276943189.814815</c:v>
                      </c:pt>
                      <c:pt idx="10649">
                        <c:v>4276943193.2870374</c:v>
                      </c:pt>
                      <c:pt idx="10650">
                        <c:v>4276943196.7592592</c:v>
                      </c:pt>
                      <c:pt idx="10651">
                        <c:v>4276943200.2314816</c:v>
                      </c:pt>
                      <c:pt idx="10652">
                        <c:v>4276943203.7037039</c:v>
                      </c:pt>
                      <c:pt idx="10653">
                        <c:v>4276943206.0185184</c:v>
                      </c:pt>
                      <c:pt idx="10654">
                        <c:v>4276943209.4907408</c:v>
                      </c:pt>
                      <c:pt idx="10655">
                        <c:v>4276943212.9629631</c:v>
                      </c:pt>
                      <c:pt idx="10656">
                        <c:v>4276943216.435185</c:v>
                      </c:pt>
                      <c:pt idx="10657">
                        <c:v>4276943218.75</c:v>
                      </c:pt>
                      <c:pt idx="10658">
                        <c:v>4276943222.2222223</c:v>
                      </c:pt>
                      <c:pt idx="10659">
                        <c:v>4276943225.6944442</c:v>
                      </c:pt>
                      <c:pt idx="10660">
                        <c:v>4276943229.1666665</c:v>
                      </c:pt>
                      <c:pt idx="10661">
                        <c:v>4276943231.4814816</c:v>
                      </c:pt>
                      <c:pt idx="10662">
                        <c:v>4276943234.9537034</c:v>
                      </c:pt>
                      <c:pt idx="10663">
                        <c:v>4276943238.4259257</c:v>
                      </c:pt>
                      <c:pt idx="10664">
                        <c:v>4276943241.8981481</c:v>
                      </c:pt>
                      <c:pt idx="10665">
                        <c:v>4276943245.3703704</c:v>
                      </c:pt>
                      <c:pt idx="10666">
                        <c:v>4276943247.685185</c:v>
                      </c:pt>
                      <c:pt idx="10667">
                        <c:v>4276943251.1574073</c:v>
                      </c:pt>
                      <c:pt idx="10668">
                        <c:v>4276943254.6296296</c:v>
                      </c:pt>
                      <c:pt idx="10669">
                        <c:v>4276943258.1018519</c:v>
                      </c:pt>
                      <c:pt idx="10670">
                        <c:v>4276943260.4166665</c:v>
                      </c:pt>
                      <c:pt idx="10671">
                        <c:v>4276943263.8888888</c:v>
                      </c:pt>
                      <c:pt idx="10672">
                        <c:v>4276943267.3611112</c:v>
                      </c:pt>
                      <c:pt idx="10673">
                        <c:v>4276943270.8333335</c:v>
                      </c:pt>
                      <c:pt idx="10674">
                        <c:v>4276943274.3055558</c:v>
                      </c:pt>
                      <c:pt idx="10675">
                        <c:v>4276943276.6203704</c:v>
                      </c:pt>
                      <c:pt idx="10676">
                        <c:v>4276943280.0925927</c:v>
                      </c:pt>
                      <c:pt idx="10677">
                        <c:v>4276943283.564815</c:v>
                      </c:pt>
                      <c:pt idx="10678">
                        <c:v>4276943287.0370374</c:v>
                      </c:pt>
                      <c:pt idx="10679">
                        <c:v>4276943289.3518519</c:v>
                      </c:pt>
                      <c:pt idx="10680">
                        <c:v>4276943292.8240743</c:v>
                      </c:pt>
                      <c:pt idx="10681">
                        <c:v>4276943296.2962966</c:v>
                      </c:pt>
                      <c:pt idx="10682">
                        <c:v>4276943299.7685189</c:v>
                      </c:pt>
                      <c:pt idx="10683">
                        <c:v>4276943302.0833335</c:v>
                      </c:pt>
                      <c:pt idx="10684">
                        <c:v>4276943305.5555558</c:v>
                      </c:pt>
                      <c:pt idx="10685">
                        <c:v>4276943309.0277781</c:v>
                      </c:pt>
                      <c:pt idx="10686">
                        <c:v>4276943312.5000005</c:v>
                      </c:pt>
                      <c:pt idx="10687">
                        <c:v>4276943315.9722219</c:v>
                      </c:pt>
                      <c:pt idx="10688">
                        <c:v>4276943318.2870374</c:v>
                      </c:pt>
                      <c:pt idx="10689">
                        <c:v>4276943321.7592597</c:v>
                      </c:pt>
                      <c:pt idx="10690">
                        <c:v>4276943325.2314811</c:v>
                      </c:pt>
                      <c:pt idx="10691">
                        <c:v>4276943328.7037034</c:v>
                      </c:pt>
                      <c:pt idx="10692">
                        <c:v>4276943331.0185189</c:v>
                      </c:pt>
                      <c:pt idx="10693">
                        <c:v>4276943334.4907403</c:v>
                      </c:pt>
                      <c:pt idx="10694">
                        <c:v>4276943337.9629626</c:v>
                      </c:pt>
                      <c:pt idx="10695">
                        <c:v>4276943341.435185</c:v>
                      </c:pt>
                      <c:pt idx="10696">
                        <c:v>4276943344.9074073</c:v>
                      </c:pt>
                      <c:pt idx="10697">
                        <c:v>4276943347.2222219</c:v>
                      </c:pt>
                      <c:pt idx="10698">
                        <c:v>4276943350.6944442</c:v>
                      </c:pt>
                      <c:pt idx="10699">
                        <c:v>4276943354.1666665</c:v>
                      </c:pt>
                      <c:pt idx="10700">
                        <c:v>4276943357.6388888</c:v>
                      </c:pt>
                      <c:pt idx="10701">
                        <c:v>4276943359.9537034</c:v>
                      </c:pt>
                      <c:pt idx="10702">
                        <c:v>4276943363.4259257</c:v>
                      </c:pt>
                      <c:pt idx="10703">
                        <c:v>4276943366.8981481</c:v>
                      </c:pt>
                      <c:pt idx="10704">
                        <c:v>4276943370.3703704</c:v>
                      </c:pt>
                      <c:pt idx="10705">
                        <c:v>4276943372.685185</c:v>
                      </c:pt>
                      <c:pt idx="10706">
                        <c:v>4276943376.1574073</c:v>
                      </c:pt>
                      <c:pt idx="10707">
                        <c:v>4276943379.6296296</c:v>
                      </c:pt>
                      <c:pt idx="10708">
                        <c:v>4276943383.1018519</c:v>
                      </c:pt>
                      <c:pt idx="10709">
                        <c:v>4276943386.5740743</c:v>
                      </c:pt>
                      <c:pt idx="10710">
                        <c:v>4276943388.8888888</c:v>
                      </c:pt>
                      <c:pt idx="10711">
                        <c:v>4276943392.3611112</c:v>
                      </c:pt>
                      <c:pt idx="10712">
                        <c:v>4276943395.8333335</c:v>
                      </c:pt>
                      <c:pt idx="10713">
                        <c:v>4276943399.3055558</c:v>
                      </c:pt>
                      <c:pt idx="10714">
                        <c:v>4276943401.6203704</c:v>
                      </c:pt>
                      <c:pt idx="10715">
                        <c:v>4276943405.0925927</c:v>
                      </c:pt>
                      <c:pt idx="10716">
                        <c:v>4276943408.564815</c:v>
                      </c:pt>
                      <c:pt idx="10717">
                        <c:v>4276943412.0370374</c:v>
                      </c:pt>
                      <c:pt idx="10718">
                        <c:v>4276943414.3518519</c:v>
                      </c:pt>
                      <c:pt idx="10719">
                        <c:v>4276943417.8240743</c:v>
                      </c:pt>
                      <c:pt idx="10720">
                        <c:v>4276943421.2962966</c:v>
                      </c:pt>
                      <c:pt idx="10721">
                        <c:v>4276943424.768518</c:v>
                      </c:pt>
                      <c:pt idx="10722">
                        <c:v>4276943428.2407403</c:v>
                      </c:pt>
                      <c:pt idx="10723">
                        <c:v>4276943430.5555558</c:v>
                      </c:pt>
                      <c:pt idx="10724">
                        <c:v>4276943434.0277781</c:v>
                      </c:pt>
                      <c:pt idx="10725">
                        <c:v>4276943437.4999995</c:v>
                      </c:pt>
                      <c:pt idx="10726">
                        <c:v>4276943440.9722219</c:v>
                      </c:pt>
                      <c:pt idx="10727">
                        <c:v>4276943443.2870374</c:v>
                      </c:pt>
                      <c:pt idx="10728">
                        <c:v>4276943446.7592587</c:v>
                      </c:pt>
                      <c:pt idx="10729">
                        <c:v>4276943450.2314811</c:v>
                      </c:pt>
                      <c:pt idx="10730">
                        <c:v>4276943453.7037034</c:v>
                      </c:pt>
                      <c:pt idx="10731">
                        <c:v>4276943456.018518</c:v>
                      </c:pt>
                      <c:pt idx="10732">
                        <c:v>4276943459.4907403</c:v>
                      </c:pt>
                      <c:pt idx="10733">
                        <c:v>4276943462.9629626</c:v>
                      </c:pt>
                      <c:pt idx="10734">
                        <c:v>4276943467.5925927</c:v>
                      </c:pt>
                      <c:pt idx="10735">
                        <c:v>4276943469.9074073</c:v>
                      </c:pt>
                      <c:pt idx="10736">
                        <c:v>4276943473.3796296</c:v>
                      </c:pt>
                      <c:pt idx="10737">
                        <c:v>4276943476.8518519</c:v>
                      </c:pt>
                      <c:pt idx="10738">
                        <c:v>4276943480.3240743</c:v>
                      </c:pt>
                      <c:pt idx="10739">
                        <c:v>4276943482.6388888</c:v>
                      </c:pt>
                      <c:pt idx="10740">
                        <c:v>4276943486.1111112</c:v>
                      </c:pt>
                      <c:pt idx="10741">
                        <c:v>4276943489.5833335</c:v>
                      </c:pt>
                      <c:pt idx="10742">
                        <c:v>4276943493.0555558</c:v>
                      </c:pt>
                      <c:pt idx="10743">
                        <c:v>4276943496.5277777</c:v>
                      </c:pt>
                      <c:pt idx="10744">
                        <c:v>4276943498.8425927</c:v>
                      </c:pt>
                      <c:pt idx="10745">
                        <c:v>4276943502.314815</c:v>
                      </c:pt>
                      <c:pt idx="10746">
                        <c:v>4276943505.7870369</c:v>
                      </c:pt>
                      <c:pt idx="10747">
                        <c:v>4276943509.2592592</c:v>
                      </c:pt>
                      <c:pt idx="10748">
                        <c:v>4276943511.5740743</c:v>
                      </c:pt>
                      <c:pt idx="10749">
                        <c:v>4276943515.0462961</c:v>
                      </c:pt>
                      <c:pt idx="10750">
                        <c:v>4276943518.5185184</c:v>
                      </c:pt>
                      <c:pt idx="10751">
                        <c:v>4276943521.9907408</c:v>
                      </c:pt>
                      <c:pt idx="10752">
                        <c:v>4276943525.4629626</c:v>
                      </c:pt>
                      <c:pt idx="10753">
                        <c:v>4276943527.7777777</c:v>
                      </c:pt>
                      <c:pt idx="10754">
                        <c:v>4276943531.25</c:v>
                      </c:pt>
                      <c:pt idx="10755">
                        <c:v>4276943534.7222223</c:v>
                      </c:pt>
                      <c:pt idx="10756">
                        <c:v>4276943538.1944442</c:v>
                      </c:pt>
                      <c:pt idx="10757">
                        <c:v>4276943540.5092592</c:v>
                      </c:pt>
                      <c:pt idx="10758">
                        <c:v>4276943543.9814816</c:v>
                      </c:pt>
                      <c:pt idx="10759">
                        <c:v>4276943547.4537039</c:v>
                      </c:pt>
                      <c:pt idx="10760">
                        <c:v>4276943550.9259257</c:v>
                      </c:pt>
                      <c:pt idx="10761">
                        <c:v>4276943554.3981481</c:v>
                      </c:pt>
                      <c:pt idx="10762">
                        <c:v>4276943556.7129631</c:v>
                      </c:pt>
                      <c:pt idx="10763">
                        <c:v>4276943560.1851854</c:v>
                      </c:pt>
                      <c:pt idx="10764">
                        <c:v>4276943563.6574073</c:v>
                      </c:pt>
                      <c:pt idx="10765">
                        <c:v>4276943567.1296296</c:v>
                      </c:pt>
                      <c:pt idx="10766">
                        <c:v>4276943569.4444447</c:v>
                      </c:pt>
                      <c:pt idx="10767">
                        <c:v>4276943572.9166665</c:v>
                      </c:pt>
                      <c:pt idx="10768">
                        <c:v>4276943576.3888888</c:v>
                      </c:pt>
                      <c:pt idx="10769">
                        <c:v>4276943579.8611112</c:v>
                      </c:pt>
                      <c:pt idx="10770">
                        <c:v>4276943582.1759262</c:v>
                      </c:pt>
                      <c:pt idx="10771">
                        <c:v>4276943585.6481481</c:v>
                      </c:pt>
                      <c:pt idx="10772">
                        <c:v>4276943589.1203704</c:v>
                      </c:pt>
                      <c:pt idx="10773">
                        <c:v>4276943592.5925927</c:v>
                      </c:pt>
                      <c:pt idx="10774">
                        <c:v>4276943596.0648146</c:v>
                      </c:pt>
                      <c:pt idx="10775">
                        <c:v>4276943598.3796296</c:v>
                      </c:pt>
                      <c:pt idx="10776">
                        <c:v>4276943601.8518519</c:v>
                      </c:pt>
                      <c:pt idx="10777">
                        <c:v>4276943605.3240738</c:v>
                      </c:pt>
                      <c:pt idx="10778">
                        <c:v>4276943608.7962961</c:v>
                      </c:pt>
                      <c:pt idx="10779">
                        <c:v>4276943611.1111112</c:v>
                      </c:pt>
                      <c:pt idx="10780">
                        <c:v>4276943614.5833335</c:v>
                      </c:pt>
                      <c:pt idx="10781">
                        <c:v>4276943618.0555553</c:v>
                      </c:pt>
                      <c:pt idx="10782">
                        <c:v>4276943621.5277777</c:v>
                      </c:pt>
                      <c:pt idx="10783">
                        <c:v>4276943625</c:v>
                      </c:pt>
                      <c:pt idx="10784">
                        <c:v>4276943627.3148146</c:v>
                      </c:pt>
                      <c:pt idx="10785">
                        <c:v>4276943630.7870369</c:v>
                      </c:pt>
                      <c:pt idx="10786">
                        <c:v>4276943634.2592592</c:v>
                      </c:pt>
                      <c:pt idx="10787">
                        <c:v>4276943637.7314816</c:v>
                      </c:pt>
                      <c:pt idx="10788">
                        <c:v>4276943640.0462961</c:v>
                      </c:pt>
                      <c:pt idx="10789">
                        <c:v>4276943643.5185184</c:v>
                      </c:pt>
                      <c:pt idx="10790">
                        <c:v>4276943646.9907408</c:v>
                      </c:pt>
                      <c:pt idx="10791">
                        <c:v>4276943650.4629631</c:v>
                      </c:pt>
                      <c:pt idx="10792">
                        <c:v>4276943653.9351854</c:v>
                      </c:pt>
                      <c:pt idx="10793">
                        <c:v>4276943657.4074078</c:v>
                      </c:pt>
                      <c:pt idx="10794">
                        <c:v>4276943660.8796301</c:v>
                      </c:pt>
                      <c:pt idx="10795">
                        <c:v>4276943664.3518524</c:v>
                      </c:pt>
                      <c:pt idx="10796">
                        <c:v>4276943666.666667</c:v>
                      </c:pt>
                      <c:pt idx="10797">
                        <c:v>4276943670.1388893</c:v>
                      </c:pt>
                      <c:pt idx="10798">
                        <c:v>4276943673.6111116</c:v>
                      </c:pt>
                      <c:pt idx="10799">
                        <c:v>4276943677.083333</c:v>
                      </c:pt>
                      <c:pt idx="10800">
                        <c:v>4276943679.3981485</c:v>
                      </c:pt>
                      <c:pt idx="10801">
                        <c:v>4276943682.8703709</c:v>
                      </c:pt>
                      <c:pt idx="10802">
                        <c:v>4276943686.3425922</c:v>
                      </c:pt>
                      <c:pt idx="10803">
                        <c:v>4276943689.8148146</c:v>
                      </c:pt>
                      <c:pt idx="10804">
                        <c:v>4276943693.2870369</c:v>
                      </c:pt>
                      <c:pt idx="10805">
                        <c:v>4276943695.6018515</c:v>
                      </c:pt>
                      <c:pt idx="10806">
                        <c:v>4276943699.0740738</c:v>
                      </c:pt>
                      <c:pt idx="10807">
                        <c:v>4276943702.5462961</c:v>
                      </c:pt>
                      <c:pt idx="10808">
                        <c:v>4276943706.0185184</c:v>
                      </c:pt>
                      <c:pt idx="10809">
                        <c:v>4276943708.333333</c:v>
                      </c:pt>
                      <c:pt idx="10810">
                        <c:v>4276943711.8055553</c:v>
                      </c:pt>
                      <c:pt idx="10811">
                        <c:v>4276943715.2777777</c:v>
                      </c:pt>
                      <c:pt idx="10812">
                        <c:v>4276943718.75</c:v>
                      </c:pt>
                      <c:pt idx="10813">
                        <c:v>4276943721.0648146</c:v>
                      </c:pt>
                      <c:pt idx="10814">
                        <c:v>4276943724.5370369</c:v>
                      </c:pt>
                      <c:pt idx="10815">
                        <c:v>4276943728.0092592</c:v>
                      </c:pt>
                      <c:pt idx="10816">
                        <c:v>4276943731.4814816</c:v>
                      </c:pt>
                      <c:pt idx="10817">
                        <c:v>4276943734.9537039</c:v>
                      </c:pt>
                      <c:pt idx="10818">
                        <c:v>4276943737.2685184</c:v>
                      </c:pt>
                      <c:pt idx="10819">
                        <c:v>4276943740.7407408</c:v>
                      </c:pt>
                      <c:pt idx="10820">
                        <c:v>4276943744.2129631</c:v>
                      </c:pt>
                      <c:pt idx="10821">
                        <c:v>4276943747.6851854</c:v>
                      </c:pt>
                      <c:pt idx="10822">
                        <c:v>4276943750</c:v>
                      </c:pt>
                      <c:pt idx="10823">
                        <c:v>4276943753.4722223</c:v>
                      </c:pt>
                      <c:pt idx="10824">
                        <c:v>4276943756.9444447</c:v>
                      </c:pt>
                      <c:pt idx="10825">
                        <c:v>4276943760.416667</c:v>
                      </c:pt>
                      <c:pt idx="10826">
                        <c:v>4276943763.8888893</c:v>
                      </c:pt>
                      <c:pt idx="10827">
                        <c:v>4276943766.2037039</c:v>
                      </c:pt>
                      <c:pt idx="10828">
                        <c:v>4276943769.6759262</c:v>
                      </c:pt>
                      <c:pt idx="10829">
                        <c:v>4276943773.1481485</c:v>
                      </c:pt>
                      <c:pt idx="10830">
                        <c:v>4276943776.6203699</c:v>
                      </c:pt>
                      <c:pt idx="10831">
                        <c:v>4276943778.9351854</c:v>
                      </c:pt>
                      <c:pt idx="10832">
                        <c:v>4276943782.4074078</c:v>
                      </c:pt>
                      <c:pt idx="10833">
                        <c:v>4276943785.8796291</c:v>
                      </c:pt>
                      <c:pt idx="10834">
                        <c:v>4276943789.3518515</c:v>
                      </c:pt>
                      <c:pt idx="10835">
                        <c:v>4276943791.666667</c:v>
                      </c:pt>
                      <c:pt idx="10836">
                        <c:v>4276943795.1388884</c:v>
                      </c:pt>
                      <c:pt idx="10837">
                        <c:v>4276943798.6111107</c:v>
                      </c:pt>
                      <c:pt idx="10838">
                        <c:v>4276943802.083333</c:v>
                      </c:pt>
                      <c:pt idx="10839">
                        <c:v>4276943805.5555553</c:v>
                      </c:pt>
                      <c:pt idx="10840">
                        <c:v>4276943807.8703699</c:v>
                      </c:pt>
                      <c:pt idx="10841">
                        <c:v>4276943811.3425922</c:v>
                      </c:pt>
                      <c:pt idx="10842">
                        <c:v>4276943814.8148146</c:v>
                      </c:pt>
                      <c:pt idx="10843">
                        <c:v>4276943818.2870369</c:v>
                      </c:pt>
                      <c:pt idx="10844">
                        <c:v>4276943820.6018515</c:v>
                      </c:pt>
                      <c:pt idx="10845">
                        <c:v>4276943824.0740738</c:v>
                      </c:pt>
                      <c:pt idx="10846">
                        <c:v>4276943827.5462961</c:v>
                      </c:pt>
                      <c:pt idx="10847">
                        <c:v>4276943831.0185184</c:v>
                      </c:pt>
                      <c:pt idx="10848">
                        <c:v>4276943834.4907408</c:v>
                      </c:pt>
                      <c:pt idx="10849">
                        <c:v>4276943836.8055553</c:v>
                      </c:pt>
                      <c:pt idx="10850">
                        <c:v>4276943840.2777777</c:v>
                      </c:pt>
                      <c:pt idx="10851">
                        <c:v>4276943843.75</c:v>
                      </c:pt>
                      <c:pt idx="10852">
                        <c:v>4276943847.2222223</c:v>
                      </c:pt>
                      <c:pt idx="10853">
                        <c:v>4276943849.5370369</c:v>
                      </c:pt>
                      <c:pt idx="10854">
                        <c:v>4276943853.0092592</c:v>
                      </c:pt>
                      <c:pt idx="10855">
                        <c:v>4276943856.4814816</c:v>
                      </c:pt>
                      <c:pt idx="10856">
                        <c:v>4276943859.9537039</c:v>
                      </c:pt>
                      <c:pt idx="10857">
                        <c:v>4276943862.2685184</c:v>
                      </c:pt>
                      <c:pt idx="10858">
                        <c:v>4276943865.7407408</c:v>
                      </c:pt>
                      <c:pt idx="10859">
                        <c:v>4276943869.2129631</c:v>
                      </c:pt>
                      <c:pt idx="10860">
                        <c:v>4276943872.6851854</c:v>
                      </c:pt>
                      <c:pt idx="10861">
                        <c:v>4276943876.1574073</c:v>
                      </c:pt>
                      <c:pt idx="10862">
                        <c:v>4276943878.4722223</c:v>
                      </c:pt>
                      <c:pt idx="10863">
                        <c:v>4276943881.9444447</c:v>
                      </c:pt>
                      <c:pt idx="10864">
                        <c:v>4276943885.4166665</c:v>
                      </c:pt>
                      <c:pt idx="10865">
                        <c:v>4276943888.8888888</c:v>
                      </c:pt>
                      <c:pt idx="10866">
                        <c:v>4276943891.2037039</c:v>
                      </c:pt>
                      <c:pt idx="10867">
                        <c:v>4276943894.6759262</c:v>
                      </c:pt>
                      <c:pt idx="10868">
                        <c:v>4276943898.1481481</c:v>
                      </c:pt>
                      <c:pt idx="10869">
                        <c:v>4276943901.6203704</c:v>
                      </c:pt>
                      <c:pt idx="10870">
                        <c:v>4276943905.0925922</c:v>
                      </c:pt>
                      <c:pt idx="10871">
                        <c:v>4276943907.4074073</c:v>
                      </c:pt>
                      <c:pt idx="10872">
                        <c:v>4276943910.8796296</c:v>
                      </c:pt>
                      <c:pt idx="10873">
                        <c:v>4276943914.3518519</c:v>
                      </c:pt>
                      <c:pt idx="10874">
                        <c:v>4276943917.8240738</c:v>
                      </c:pt>
                      <c:pt idx="10875">
                        <c:v>4276943920.1388888</c:v>
                      </c:pt>
                      <c:pt idx="10876">
                        <c:v>4276943923.6111112</c:v>
                      </c:pt>
                      <c:pt idx="10877">
                        <c:v>4276943927.0833335</c:v>
                      </c:pt>
                      <c:pt idx="10878">
                        <c:v>4276943930.5555553</c:v>
                      </c:pt>
                      <c:pt idx="10879">
                        <c:v>4276943932.8703704</c:v>
                      </c:pt>
                      <c:pt idx="10880">
                        <c:v>4276943936.3425927</c:v>
                      </c:pt>
                      <c:pt idx="10881">
                        <c:v>4276943939.8148146</c:v>
                      </c:pt>
                      <c:pt idx="10882">
                        <c:v>4276943943.2870369</c:v>
                      </c:pt>
                      <c:pt idx="10883">
                        <c:v>4276943946.7592592</c:v>
                      </c:pt>
                      <c:pt idx="10884">
                        <c:v>4276943949.0740743</c:v>
                      </c:pt>
                      <c:pt idx="10885">
                        <c:v>4276943952.5462961</c:v>
                      </c:pt>
                      <c:pt idx="10886">
                        <c:v>4276943956.0185184</c:v>
                      </c:pt>
                      <c:pt idx="10887">
                        <c:v>4276943959.4907408</c:v>
                      </c:pt>
                      <c:pt idx="10888">
                        <c:v>4276943961.8055558</c:v>
                      </c:pt>
                      <c:pt idx="10889">
                        <c:v>4276943965.2777777</c:v>
                      </c:pt>
                      <c:pt idx="10890">
                        <c:v>4276943968.75</c:v>
                      </c:pt>
                      <c:pt idx="10891">
                        <c:v>4276943972.2222223</c:v>
                      </c:pt>
                      <c:pt idx="10892">
                        <c:v>4276943975.6944442</c:v>
                      </c:pt>
                      <c:pt idx="10893">
                        <c:v>4276943978.0092592</c:v>
                      </c:pt>
                      <c:pt idx="10894">
                        <c:v>4276943981.4814816</c:v>
                      </c:pt>
                      <c:pt idx="10895">
                        <c:v>4276943984.9537039</c:v>
                      </c:pt>
                      <c:pt idx="10896">
                        <c:v>4276943988.4259257</c:v>
                      </c:pt>
                      <c:pt idx="10897">
                        <c:v>4276943990.7407408</c:v>
                      </c:pt>
                      <c:pt idx="10898">
                        <c:v>4276943994.2129631</c:v>
                      </c:pt>
                      <c:pt idx="10899">
                        <c:v>4276943997.685185</c:v>
                      </c:pt>
                      <c:pt idx="10900">
                        <c:v>4276944001.1574073</c:v>
                      </c:pt>
                      <c:pt idx="10901">
                        <c:v>4276944003.4722223</c:v>
                      </c:pt>
                      <c:pt idx="10902">
                        <c:v>4276944006.9444442</c:v>
                      </c:pt>
                      <c:pt idx="10903">
                        <c:v>4276944010.4166665</c:v>
                      </c:pt>
                      <c:pt idx="10904">
                        <c:v>4276944013.8888888</c:v>
                      </c:pt>
                      <c:pt idx="10905">
                        <c:v>4276944017.3611112</c:v>
                      </c:pt>
                      <c:pt idx="10906">
                        <c:v>4276944019.6759257</c:v>
                      </c:pt>
                      <c:pt idx="10907">
                        <c:v>4276944023.1481481</c:v>
                      </c:pt>
                      <c:pt idx="10908">
                        <c:v>4276944026.6203704</c:v>
                      </c:pt>
                      <c:pt idx="10909">
                        <c:v>4276944030.0925927</c:v>
                      </c:pt>
                      <c:pt idx="10910">
                        <c:v>4276944032.4074073</c:v>
                      </c:pt>
                      <c:pt idx="10911">
                        <c:v>4276944035.8796296</c:v>
                      </c:pt>
                      <c:pt idx="10912">
                        <c:v>4276944039.3518519</c:v>
                      </c:pt>
                      <c:pt idx="10913">
                        <c:v>4276944042.8240743</c:v>
                      </c:pt>
                      <c:pt idx="10914">
                        <c:v>4276944045.1388888</c:v>
                      </c:pt>
                      <c:pt idx="10915">
                        <c:v>4276944048.6111112</c:v>
                      </c:pt>
                      <c:pt idx="10916">
                        <c:v>4276944052.0833335</c:v>
                      </c:pt>
                      <c:pt idx="10917">
                        <c:v>4276944055.5555558</c:v>
                      </c:pt>
                      <c:pt idx="10918">
                        <c:v>4276944059.0277781</c:v>
                      </c:pt>
                      <c:pt idx="10919">
                        <c:v>4276944061.3425927</c:v>
                      </c:pt>
                      <c:pt idx="10920">
                        <c:v>4276944064.814815</c:v>
                      </c:pt>
                      <c:pt idx="10921">
                        <c:v>4276944068.2870374</c:v>
                      </c:pt>
                      <c:pt idx="10922">
                        <c:v>4276944071.7592597</c:v>
                      </c:pt>
                      <c:pt idx="10923">
                        <c:v>4276944074.0740743</c:v>
                      </c:pt>
                      <c:pt idx="10924">
                        <c:v>4276944077.5462966</c:v>
                      </c:pt>
                      <c:pt idx="10925">
                        <c:v>4276944081.0185189</c:v>
                      </c:pt>
                      <c:pt idx="10926">
                        <c:v>4276944084.4907413</c:v>
                      </c:pt>
                      <c:pt idx="10927">
                        <c:v>4276944087.9629626</c:v>
                      </c:pt>
                      <c:pt idx="10928">
                        <c:v>4276944090.2777781</c:v>
                      </c:pt>
                      <c:pt idx="10929">
                        <c:v>4276944093.7500005</c:v>
                      </c:pt>
                      <c:pt idx="10930">
                        <c:v>4276944097.2222219</c:v>
                      </c:pt>
                      <c:pt idx="10931">
                        <c:v>4276944100.6944442</c:v>
                      </c:pt>
                      <c:pt idx="10932">
                        <c:v>4276944103.0092597</c:v>
                      </c:pt>
                      <c:pt idx="10933">
                        <c:v>4276944106.4814811</c:v>
                      </c:pt>
                      <c:pt idx="10934">
                        <c:v>4276944109.9537034</c:v>
                      </c:pt>
                      <c:pt idx="10935">
                        <c:v>4276944113.4259257</c:v>
                      </c:pt>
                      <c:pt idx="10936">
                        <c:v>4276944115.7407403</c:v>
                      </c:pt>
                      <c:pt idx="10937">
                        <c:v>4276944119.2129626</c:v>
                      </c:pt>
                      <c:pt idx="10938">
                        <c:v>4276944122.685185</c:v>
                      </c:pt>
                      <c:pt idx="10939">
                        <c:v>4276944126.1574073</c:v>
                      </c:pt>
                      <c:pt idx="10940">
                        <c:v>4276944129.6296296</c:v>
                      </c:pt>
                      <c:pt idx="10941">
                        <c:v>4276944131.9444442</c:v>
                      </c:pt>
                      <c:pt idx="10942">
                        <c:v>4276944135.4166665</c:v>
                      </c:pt>
                      <c:pt idx="10943">
                        <c:v>4276944138.8888888</c:v>
                      </c:pt>
                      <c:pt idx="10944">
                        <c:v>4276944142.3611112</c:v>
                      </c:pt>
                      <c:pt idx="10945">
                        <c:v>4276944144.6759257</c:v>
                      </c:pt>
                      <c:pt idx="10946">
                        <c:v>4276944148.1481481</c:v>
                      </c:pt>
                      <c:pt idx="10947">
                        <c:v>4276944151.6203704</c:v>
                      </c:pt>
                      <c:pt idx="10948">
                        <c:v>4276944155.0925927</c:v>
                      </c:pt>
                      <c:pt idx="10949">
                        <c:v>4276944157.4074073</c:v>
                      </c:pt>
                      <c:pt idx="10950">
                        <c:v>4276944160.8796296</c:v>
                      </c:pt>
                      <c:pt idx="10951">
                        <c:v>4276944164.3518519</c:v>
                      </c:pt>
                      <c:pt idx="10952">
                        <c:v>4276944167.8240743</c:v>
                      </c:pt>
                      <c:pt idx="10953">
                        <c:v>4276944171.2962966</c:v>
                      </c:pt>
                      <c:pt idx="10954">
                        <c:v>4276944173.6111112</c:v>
                      </c:pt>
                      <c:pt idx="10955">
                        <c:v>4276944177.0833335</c:v>
                      </c:pt>
                      <c:pt idx="10956">
                        <c:v>4276944180.5555558</c:v>
                      </c:pt>
                      <c:pt idx="10957">
                        <c:v>4276944184.0277781</c:v>
                      </c:pt>
                      <c:pt idx="10958">
                        <c:v>4276944186.3425927</c:v>
                      </c:pt>
                      <c:pt idx="10959">
                        <c:v>4276944189.814815</c:v>
                      </c:pt>
                      <c:pt idx="10960">
                        <c:v>4276944193.2870374</c:v>
                      </c:pt>
                      <c:pt idx="10961">
                        <c:v>4276944196.7592587</c:v>
                      </c:pt>
                      <c:pt idx="10962">
                        <c:v>4276944200.2314811</c:v>
                      </c:pt>
                      <c:pt idx="10963">
                        <c:v>4276944202.5462966</c:v>
                      </c:pt>
                      <c:pt idx="10964">
                        <c:v>4276944206.018518</c:v>
                      </c:pt>
                      <c:pt idx="10965">
                        <c:v>4276944209.4907403</c:v>
                      </c:pt>
                      <c:pt idx="10966">
                        <c:v>4276944212.9629626</c:v>
                      </c:pt>
                      <c:pt idx="10967">
                        <c:v>4276944215.2777781</c:v>
                      </c:pt>
                      <c:pt idx="10968">
                        <c:v>4276944218.7499995</c:v>
                      </c:pt>
                      <c:pt idx="10969">
                        <c:v>4276944222.2222219</c:v>
                      </c:pt>
                      <c:pt idx="10970">
                        <c:v>4276944225.6944442</c:v>
                      </c:pt>
                      <c:pt idx="10971">
                        <c:v>4276944228.0092587</c:v>
                      </c:pt>
                      <c:pt idx="10972">
                        <c:v>4276944231.4814811</c:v>
                      </c:pt>
                      <c:pt idx="10973">
                        <c:v>4276944234.9537034</c:v>
                      </c:pt>
                      <c:pt idx="10974">
                        <c:v>4276944238.4259257</c:v>
                      </c:pt>
                      <c:pt idx="10975">
                        <c:v>4276944241.8981481</c:v>
                      </c:pt>
                      <c:pt idx="10976">
                        <c:v>4276944244.2129626</c:v>
                      </c:pt>
                      <c:pt idx="10977">
                        <c:v>4276944247.685185</c:v>
                      </c:pt>
                      <c:pt idx="10978">
                        <c:v>4276944251.1574073</c:v>
                      </c:pt>
                      <c:pt idx="10979">
                        <c:v>4276944254.6296296</c:v>
                      </c:pt>
                      <c:pt idx="10980">
                        <c:v>4276944256.9444442</c:v>
                      </c:pt>
                      <c:pt idx="10981">
                        <c:v>4276944260.4166665</c:v>
                      </c:pt>
                      <c:pt idx="10982">
                        <c:v>4276944263.8888888</c:v>
                      </c:pt>
                      <c:pt idx="10983">
                        <c:v>4276944267.3611112</c:v>
                      </c:pt>
                      <c:pt idx="10984">
                        <c:v>4276944270.8333335</c:v>
                      </c:pt>
                      <c:pt idx="10985">
                        <c:v>4276944273.1481481</c:v>
                      </c:pt>
                      <c:pt idx="10986">
                        <c:v>4276944276.6203704</c:v>
                      </c:pt>
                      <c:pt idx="10987">
                        <c:v>4276944280.0925927</c:v>
                      </c:pt>
                      <c:pt idx="10988">
                        <c:v>4276944283.564815</c:v>
                      </c:pt>
                      <c:pt idx="10989">
                        <c:v>4276944285.8796296</c:v>
                      </c:pt>
                      <c:pt idx="10990">
                        <c:v>4276944289.3518519</c:v>
                      </c:pt>
                      <c:pt idx="10991">
                        <c:v>4276944292.8240743</c:v>
                      </c:pt>
                      <c:pt idx="10992">
                        <c:v>4276944296.2962961</c:v>
                      </c:pt>
                      <c:pt idx="10993">
                        <c:v>4276944298.6111112</c:v>
                      </c:pt>
                      <c:pt idx="10994">
                        <c:v>4276944302.0833335</c:v>
                      </c:pt>
                      <c:pt idx="10995">
                        <c:v>4276944305.5555558</c:v>
                      </c:pt>
                      <c:pt idx="10996">
                        <c:v>4276944309.0277777</c:v>
                      </c:pt>
                      <c:pt idx="10997">
                        <c:v>4276944312.5</c:v>
                      </c:pt>
                      <c:pt idx="10998">
                        <c:v>4276944314.814815</c:v>
                      </c:pt>
                      <c:pt idx="10999">
                        <c:v>4276944318.2870369</c:v>
                      </c:pt>
                      <c:pt idx="11000">
                        <c:v>4276944321.7592592</c:v>
                      </c:pt>
                      <c:pt idx="11001">
                        <c:v>4276944325.2314816</c:v>
                      </c:pt>
                      <c:pt idx="11002">
                        <c:v>4276944327.5462961</c:v>
                      </c:pt>
                      <c:pt idx="11003">
                        <c:v>4276944331.0185184</c:v>
                      </c:pt>
                      <c:pt idx="11004">
                        <c:v>4276944334.4907408</c:v>
                      </c:pt>
                      <c:pt idx="11005">
                        <c:v>4276944337.9629631</c:v>
                      </c:pt>
                      <c:pt idx="11006">
                        <c:v>4276944340.2777777</c:v>
                      </c:pt>
                      <c:pt idx="11007">
                        <c:v>4276944343.75</c:v>
                      </c:pt>
                      <c:pt idx="11008">
                        <c:v>4276944347.2222223</c:v>
                      </c:pt>
                      <c:pt idx="11009">
                        <c:v>4276944350.6944447</c:v>
                      </c:pt>
                      <c:pt idx="11010">
                        <c:v>4276944354.1666665</c:v>
                      </c:pt>
                      <c:pt idx="11011">
                        <c:v>4276944356.4814816</c:v>
                      </c:pt>
                      <c:pt idx="11012">
                        <c:v>4276944359.9537039</c:v>
                      </c:pt>
                      <c:pt idx="11013">
                        <c:v>4276944363.4259262</c:v>
                      </c:pt>
                      <c:pt idx="11014">
                        <c:v>4276944366.8981481</c:v>
                      </c:pt>
                      <c:pt idx="11015">
                        <c:v>4276944369.2129631</c:v>
                      </c:pt>
                      <c:pt idx="11016">
                        <c:v>4276944372.6851854</c:v>
                      </c:pt>
                      <c:pt idx="11017">
                        <c:v>4276944376.1574078</c:v>
                      </c:pt>
                      <c:pt idx="11018">
                        <c:v>4276944379.6296296</c:v>
                      </c:pt>
                      <c:pt idx="11019">
                        <c:v>4276944383.1018519</c:v>
                      </c:pt>
                      <c:pt idx="11020">
                        <c:v>4276944385.416667</c:v>
                      </c:pt>
                      <c:pt idx="11021">
                        <c:v>4276944388.8888893</c:v>
                      </c:pt>
                      <c:pt idx="11022">
                        <c:v>4276944392.3611112</c:v>
                      </c:pt>
                      <c:pt idx="11023">
                        <c:v>4276944395.8333335</c:v>
                      </c:pt>
                      <c:pt idx="11024">
                        <c:v>4276944398.1481485</c:v>
                      </c:pt>
                      <c:pt idx="11025">
                        <c:v>4276944401.6203709</c:v>
                      </c:pt>
                      <c:pt idx="11026">
                        <c:v>4276944405.0925927</c:v>
                      </c:pt>
                      <c:pt idx="11027">
                        <c:v>4276944408.5648146</c:v>
                      </c:pt>
                      <c:pt idx="11028">
                        <c:v>4276944410.8796301</c:v>
                      </c:pt>
                      <c:pt idx="11029">
                        <c:v>4276944414.3518519</c:v>
                      </c:pt>
                      <c:pt idx="11030">
                        <c:v>4276944417.8240738</c:v>
                      </c:pt>
                      <c:pt idx="11031">
                        <c:v>4276944421.2962961</c:v>
                      </c:pt>
                      <c:pt idx="11032">
                        <c:v>4276944424.7685184</c:v>
                      </c:pt>
                      <c:pt idx="11033">
                        <c:v>4276944427.083333</c:v>
                      </c:pt>
                      <c:pt idx="11034">
                        <c:v>4276944430.5555553</c:v>
                      </c:pt>
                      <c:pt idx="11035">
                        <c:v>4276944434.0277777</c:v>
                      </c:pt>
                      <c:pt idx="11036">
                        <c:v>4276944437.5</c:v>
                      </c:pt>
                      <c:pt idx="11037">
                        <c:v>4276944439.8148146</c:v>
                      </c:pt>
                      <c:pt idx="11038">
                        <c:v>4276944443.2870369</c:v>
                      </c:pt>
                      <c:pt idx="11039">
                        <c:v>4276944446.7592592</c:v>
                      </c:pt>
                      <c:pt idx="11040">
                        <c:v>4276944450.2314816</c:v>
                      </c:pt>
                      <c:pt idx="11041">
                        <c:v>4276944453.7037039</c:v>
                      </c:pt>
                      <c:pt idx="11042">
                        <c:v>4276944456.0185184</c:v>
                      </c:pt>
                      <c:pt idx="11043">
                        <c:v>4276944459.4907408</c:v>
                      </c:pt>
                      <c:pt idx="11044">
                        <c:v>4276944462.9629631</c:v>
                      </c:pt>
                      <c:pt idx="11045">
                        <c:v>4276944466.4351854</c:v>
                      </c:pt>
                      <c:pt idx="11046">
                        <c:v>4276944468.75</c:v>
                      </c:pt>
                      <c:pt idx="11047">
                        <c:v>4276944472.2222223</c:v>
                      </c:pt>
                      <c:pt idx="11048">
                        <c:v>4276944475.6944447</c:v>
                      </c:pt>
                      <c:pt idx="11049">
                        <c:v>4276944479.166667</c:v>
                      </c:pt>
                      <c:pt idx="11050">
                        <c:v>4276944481.4814816</c:v>
                      </c:pt>
                      <c:pt idx="11051">
                        <c:v>4276944484.9537039</c:v>
                      </c:pt>
                      <c:pt idx="11052">
                        <c:v>4276944488.4259262</c:v>
                      </c:pt>
                      <c:pt idx="11053">
                        <c:v>4276944491.8981485</c:v>
                      </c:pt>
                      <c:pt idx="11054">
                        <c:v>4276944495.3703709</c:v>
                      </c:pt>
                      <c:pt idx="11055">
                        <c:v>4276944497.6851854</c:v>
                      </c:pt>
                      <c:pt idx="11056">
                        <c:v>4276944501.1574078</c:v>
                      </c:pt>
                      <c:pt idx="11057">
                        <c:v>4276944504.6296301</c:v>
                      </c:pt>
                      <c:pt idx="11058">
                        <c:v>4276944508.1018515</c:v>
                      </c:pt>
                      <c:pt idx="11059">
                        <c:v>4276944510.416667</c:v>
                      </c:pt>
                      <c:pt idx="11060">
                        <c:v>4276944513.8888893</c:v>
                      </c:pt>
                      <c:pt idx="11061">
                        <c:v>4276944517.3611107</c:v>
                      </c:pt>
                      <c:pt idx="11062">
                        <c:v>4276944520.833333</c:v>
                      </c:pt>
                      <c:pt idx="11063">
                        <c:v>4276944523.1481485</c:v>
                      </c:pt>
                      <c:pt idx="11064">
                        <c:v>4276944526.6203699</c:v>
                      </c:pt>
                      <c:pt idx="11065">
                        <c:v>4276944530.0925922</c:v>
                      </c:pt>
                      <c:pt idx="11066">
                        <c:v>4276944533.5648146</c:v>
                      </c:pt>
                      <c:pt idx="11067">
                        <c:v>4276944537.0370369</c:v>
                      </c:pt>
                      <c:pt idx="11068">
                        <c:v>4276944539.3518515</c:v>
                      </c:pt>
                      <c:pt idx="11069">
                        <c:v>4276944542.8240738</c:v>
                      </c:pt>
                      <c:pt idx="11070">
                        <c:v>4276944546.2962961</c:v>
                      </c:pt>
                      <c:pt idx="11071">
                        <c:v>4276944549.7685184</c:v>
                      </c:pt>
                      <c:pt idx="11072">
                        <c:v>4276944552.083333</c:v>
                      </c:pt>
                      <c:pt idx="11073">
                        <c:v>4276944555.5555553</c:v>
                      </c:pt>
                      <c:pt idx="11074">
                        <c:v>4276944559.0277777</c:v>
                      </c:pt>
                      <c:pt idx="11075">
                        <c:v>4276944562.5</c:v>
                      </c:pt>
                      <c:pt idx="11076">
                        <c:v>4276944564.8148146</c:v>
                      </c:pt>
                      <c:pt idx="11077">
                        <c:v>4276944568.2870369</c:v>
                      </c:pt>
                      <c:pt idx="11078">
                        <c:v>4276944571.7592592</c:v>
                      </c:pt>
                      <c:pt idx="11079">
                        <c:v>4276944575.2314816</c:v>
                      </c:pt>
                      <c:pt idx="11080">
                        <c:v>4276944578.7037039</c:v>
                      </c:pt>
                      <c:pt idx="11081">
                        <c:v>4276944581.0185184</c:v>
                      </c:pt>
                      <c:pt idx="11082">
                        <c:v>4276944584.4907408</c:v>
                      </c:pt>
                      <c:pt idx="11083">
                        <c:v>4276944587.9629631</c:v>
                      </c:pt>
                      <c:pt idx="11084">
                        <c:v>4276944591.4351854</c:v>
                      </c:pt>
                      <c:pt idx="11085">
                        <c:v>4276944593.75</c:v>
                      </c:pt>
                      <c:pt idx="11086">
                        <c:v>4276944597.2222223</c:v>
                      </c:pt>
                      <c:pt idx="11087">
                        <c:v>4276944600.6944447</c:v>
                      </c:pt>
                      <c:pt idx="11088">
                        <c:v>4276944604.166667</c:v>
                      </c:pt>
                      <c:pt idx="11089">
                        <c:v>4276944607.6388884</c:v>
                      </c:pt>
                      <c:pt idx="11090">
                        <c:v>4276944609.9537039</c:v>
                      </c:pt>
                      <c:pt idx="11091">
                        <c:v>4276944613.4259262</c:v>
                      </c:pt>
                      <c:pt idx="11092">
                        <c:v>4276944616.8981476</c:v>
                      </c:pt>
                      <c:pt idx="11093">
                        <c:v>4276944620.3703699</c:v>
                      </c:pt>
                      <c:pt idx="11094">
                        <c:v>4276944622.6851854</c:v>
                      </c:pt>
                      <c:pt idx="11095">
                        <c:v>4276944626.1574078</c:v>
                      </c:pt>
                      <c:pt idx="11096">
                        <c:v>4276944629.6296291</c:v>
                      </c:pt>
                      <c:pt idx="11097">
                        <c:v>4276944633.1018515</c:v>
                      </c:pt>
                      <c:pt idx="11098">
                        <c:v>4276944635.416667</c:v>
                      </c:pt>
                      <c:pt idx="11099">
                        <c:v>4276944638.8888884</c:v>
                      </c:pt>
                      <c:pt idx="11100">
                        <c:v>4276944642.3611107</c:v>
                      </c:pt>
                      <c:pt idx="11101">
                        <c:v>4276944645.833333</c:v>
                      </c:pt>
                      <c:pt idx="11102">
                        <c:v>4276944649.3055553</c:v>
                      </c:pt>
                      <c:pt idx="11103">
                        <c:v>4276944651.6203699</c:v>
                      </c:pt>
                      <c:pt idx="11104">
                        <c:v>4276944655.0925922</c:v>
                      </c:pt>
                      <c:pt idx="11105">
                        <c:v>4276944658.5648146</c:v>
                      </c:pt>
                      <c:pt idx="11106">
                        <c:v>4276944662.0370369</c:v>
                      </c:pt>
                      <c:pt idx="11107">
                        <c:v>4276944664.3518515</c:v>
                      </c:pt>
                      <c:pt idx="11108">
                        <c:v>4276944667.8240738</c:v>
                      </c:pt>
                      <c:pt idx="11109">
                        <c:v>4276944671.2962961</c:v>
                      </c:pt>
                      <c:pt idx="11110">
                        <c:v>4276944674.7685184</c:v>
                      </c:pt>
                      <c:pt idx="11111">
                        <c:v>4276944678.2407408</c:v>
                      </c:pt>
                      <c:pt idx="11112">
                        <c:v>4276944680.5555553</c:v>
                      </c:pt>
                      <c:pt idx="11113">
                        <c:v>4276944684.0277777</c:v>
                      </c:pt>
                      <c:pt idx="11114">
                        <c:v>4276944687.5</c:v>
                      </c:pt>
                      <c:pt idx="11115">
                        <c:v>4276944690.9722223</c:v>
                      </c:pt>
                      <c:pt idx="11116">
                        <c:v>4276944693.2870369</c:v>
                      </c:pt>
                      <c:pt idx="11117">
                        <c:v>4276944696.7592592</c:v>
                      </c:pt>
                      <c:pt idx="11118">
                        <c:v>4276944700.2314816</c:v>
                      </c:pt>
                      <c:pt idx="11119">
                        <c:v>4276944703.7037039</c:v>
                      </c:pt>
                      <c:pt idx="11120">
                        <c:v>4276944706.0185184</c:v>
                      </c:pt>
                      <c:pt idx="11121">
                        <c:v>4276944709.4907408</c:v>
                      </c:pt>
                      <c:pt idx="11122">
                        <c:v>4276944712.9629631</c:v>
                      </c:pt>
                      <c:pt idx="11123">
                        <c:v>4276944716.4351854</c:v>
                      </c:pt>
                      <c:pt idx="11124">
                        <c:v>4276944719.9074073</c:v>
                      </c:pt>
                      <c:pt idx="11125">
                        <c:v>4276944722.2222223</c:v>
                      </c:pt>
                      <c:pt idx="11126">
                        <c:v>4276944725.6944447</c:v>
                      </c:pt>
                      <c:pt idx="11127">
                        <c:v>4276944729.1666665</c:v>
                      </c:pt>
                      <c:pt idx="11128">
                        <c:v>4276944732.6388888</c:v>
                      </c:pt>
                      <c:pt idx="11129">
                        <c:v>4276944734.9537039</c:v>
                      </c:pt>
                      <c:pt idx="11130">
                        <c:v>4276944738.4259257</c:v>
                      </c:pt>
                      <c:pt idx="11131">
                        <c:v>4276944741.8981481</c:v>
                      </c:pt>
                      <c:pt idx="11132">
                        <c:v>4276944745.3703704</c:v>
                      </c:pt>
                      <c:pt idx="11133">
                        <c:v>4276944747.685185</c:v>
                      </c:pt>
                      <c:pt idx="11134">
                        <c:v>4276944751.1574073</c:v>
                      </c:pt>
                      <c:pt idx="11135">
                        <c:v>4276944754.6296296</c:v>
                      </c:pt>
                      <c:pt idx="11136">
                        <c:v>4276944758.1018519</c:v>
                      </c:pt>
                      <c:pt idx="11137">
                        <c:v>4276944761.5740743</c:v>
                      </c:pt>
                      <c:pt idx="11138">
                        <c:v>4276944763.8888888</c:v>
                      </c:pt>
                      <c:pt idx="11139">
                        <c:v>4276944767.3611112</c:v>
                      </c:pt>
                      <c:pt idx="11140">
                        <c:v>4276944771.9907408</c:v>
                      </c:pt>
                      <c:pt idx="11141">
                        <c:v>4276944774.3055558</c:v>
                      </c:pt>
                      <c:pt idx="11142">
                        <c:v>4276944777.7777781</c:v>
                      </c:pt>
                      <c:pt idx="11143">
                        <c:v>4276944781.25</c:v>
                      </c:pt>
                      <c:pt idx="11144">
                        <c:v>4276944784.7222223</c:v>
                      </c:pt>
                      <c:pt idx="11145">
                        <c:v>4276944788.1944442</c:v>
                      </c:pt>
                      <c:pt idx="11146">
                        <c:v>4276944790.5092597</c:v>
                      </c:pt>
                      <c:pt idx="11147">
                        <c:v>4276944793.9814816</c:v>
                      </c:pt>
                      <c:pt idx="11148">
                        <c:v>4276944797.4537034</c:v>
                      </c:pt>
                      <c:pt idx="11149">
                        <c:v>4276944800.9259257</c:v>
                      </c:pt>
                      <c:pt idx="11150">
                        <c:v>4276944803.2407413</c:v>
                      </c:pt>
                      <c:pt idx="11151">
                        <c:v>4276944806.7129626</c:v>
                      </c:pt>
                      <c:pt idx="11152">
                        <c:v>4276944810.185185</c:v>
                      </c:pt>
                      <c:pt idx="11153">
                        <c:v>4276944813.6574073</c:v>
                      </c:pt>
                      <c:pt idx="11154">
                        <c:v>4276944817.1296296</c:v>
                      </c:pt>
                      <c:pt idx="11155">
                        <c:v>4276944819.4444442</c:v>
                      </c:pt>
                      <c:pt idx="11156">
                        <c:v>4276944822.9166665</c:v>
                      </c:pt>
                      <c:pt idx="11157">
                        <c:v>4276944826.3888888</c:v>
                      </c:pt>
                      <c:pt idx="11158">
                        <c:v>4276944829.8611112</c:v>
                      </c:pt>
                      <c:pt idx="11159">
                        <c:v>4276944832.1759257</c:v>
                      </c:pt>
                      <c:pt idx="11160">
                        <c:v>4276944835.6481481</c:v>
                      </c:pt>
                      <c:pt idx="11161">
                        <c:v>4276944839.1203704</c:v>
                      </c:pt>
                      <c:pt idx="11162">
                        <c:v>4276944842.5925927</c:v>
                      </c:pt>
                      <c:pt idx="11163">
                        <c:v>4276944844.9074073</c:v>
                      </c:pt>
                      <c:pt idx="11164">
                        <c:v>4276944848.3796296</c:v>
                      </c:pt>
                      <c:pt idx="11165">
                        <c:v>4276944851.8518519</c:v>
                      </c:pt>
                      <c:pt idx="11166">
                        <c:v>4276944855.3240743</c:v>
                      </c:pt>
                      <c:pt idx="11167">
                        <c:v>4276944858.7962966</c:v>
                      </c:pt>
                      <c:pt idx="11168">
                        <c:v>4276944861.1111112</c:v>
                      </c:pt>
                      <c:pt idx="11169">
                        <c:v>4276944864.5833335</c:v>
                      </c:pt>
                      <c:pt idx="11170">
                        <c:v>4276944868.0555558</c:v>
                      </c:pt>
                      <c:pt idx="11171">
                        <c:v>4276944871.5277781</c:v>
                      </c:pt>
                      <c:pt idx="11172">
                        <c:v>4276944873.8425927</c:v>
                      </c:pt>
                      <c:pt idx="11173">
                        <c:v>4276944877.314815</c:v>
                      </c:pt>
                      <c:pt idx="11174">
                        <c:v>4276944880.7870374</c:v>
                      </c:pt>
                      <c:pt idx="11175">
                        <c:v>4276944884.2592597</c:v>
                      </c:pt>
                      <c:pt idx="11176">
                        <c:v>4276944886.5740743</c:v>
                      </c:pt>
                      <c:pt idx="11177">
                        <c:v>4276944890.0462966</c:v>
                      </c:pt>
                      <c:pt idx="11178">
                        <c:v>4276944893.5185189</c:v>
                      </c:pt>
                      <c:pt idx="11179">
                        <c:v>4276944896.9907403</c:v>
                      </c:pt>
                      <c:pt idx="11180">
                        <c:v>4276944900.4629626</c:v>
                      </c:pt>
                      <c:pt idx="11181">
                        <c:v>4276944902.7777781</c:v>
                      </c:pt>
                      <c:pt idx="11182">
                        <c:v>4276944906.2500005</c:v>
                      </c:pt>
                      <c:pt idx="11183">
                        <c:v>4276944909.7222219</c:v>
                      </c:pt>
                      <c:pt idx="11184">
                        <c:v>4276944913.1944442</c:v>
                      </c:pt>
                      <c:pt idx="11185">
                        <c:v>4276944915.5092597</c:v>
                      </c:pt>
                      <c:pt idx="11186">
                        <c:v>4276944918.9814811</c:v>
                      </c:pt>
                      <c:pt idx="11187">
                        <c:v>4276944922.4537034</c:v>
                      </c:pt>
                      <c:pt idx="11188">
                        <c:v>4276944925.9259257</c:v>
                      </c:pt>
                      <c:pt idx="11189">
                        <c:v>4276944929.3981481</c:v>
                      </c:pt>
                      <c:pt idx="11190">
                        <c:v>4276944931.7129626</c:v>
                      </c:pt>
                      <c:pt idx="11191">
                        <c:v>4276944935.185185</c:v>
                      </c:pt>
                      <c:pt idx="11192">
                        <c:v>4276944938.6574073</c:v>
                      </c:pt>
                      <c:pt idx="11193">
                        <c:v>4276944942.1296296</c:v>
                      </c:pt>
                      <c:pt idx="11194">
                        <c:v>4276944944.4444442</c:v>
                      </c:pt>
                      <c:pt idx="11195">
                        <c:v>4276944947.9166665</c:v>
                      </c:pt>
                      <c:pt idx="11196">
                        <c:v>4276944951.3888888</c:v>
                      </c:pt>
                      <c:pt idx="11197">
                        <c:v>4276944954.8611112</c:v>
                      </c:pt>
                      <c:pt idx="11198">
                        <c:v>4276944957.1759257</c:v>
                      </c:pt>
                      <c:pt idx="11199">
                        <c:v>4276944960.6481481</c:v>
                      </c:pt>
                      <c:pt idx="11200">
                        <c:v>4276944964.1203704</c:v>
                      </c:pt>
                      <c:pt idx="11201">
                        <c:v>4276944967.5925927</c:v>
                      </c:pt>
                      <c:pt idx="11202">
                        <c:v>4276944971.064815</c:v>
                      </c:pt>
                      <c:pt idx="11203">
                        <c:v>4276944973.3796296</c:v>
                      </c:pt>
                      <c:pt idx="11204">
                        <c:v>4276944976.8518519</c:v>
                      </c:pt>
                      <c:pt idx="11205">
                        <c:v>4276944980.3240743</c:v>
                      </c:pt>
                      <c:pt idx="11206">
                        <c:v>4276944983.7962966</c:v>
                      </c:pt>
                      <c:pt idx="11207">
                        <c:v>4276944986.1111112</c:v>
                      </c:pt>
                      <c:pt idx="11208">
                        <c:v>4276944989.5833335</c:v>
                      </c:pt>
                      <c:pt idx="11209">
                        <c:v>4276944993.0555558</c:v>
                      </c:pt>
                      <c:pt idx="11210">
                        <c:v>4276944996.5277781</c:v>
                      </c:pt>
                      <c:pt idx="11211">
                        <c:v>4276944998.8425927</c:v>
                      </c:pt>
                      <c:pt idx="11212">
                        <c:v>4276945002.314815</c:v>
                      </c:pt>
                      <c:pt idx="11213">
                        <c:v>4276945005.7870374</c:v>
                      </c:pt>
                      <c:pt idx="11214">
                        <c:v>4276945009.2592587</c:v>
                      </c:pt>
                      <c:pt idx="11215">
                        <c:v>4276945012.7314811</c:v>
                      </c:pt>
                      <c:pt idx="11216">
                        <c:v>4276945015.0462966</c:v>
                      </c:pt>
                      <c:pt idx="11217">
                        <c:v>4276945018.518518</c:v>
                      </c:pt>
                      <c:pt idx="11218">
                        <c:v>4276945021.9907403</c:v>
                      </c:pt>
                      <c:pt idx="11219">
                        <c:v>4276945025.4629626</c:v>
                      </c:pt>
                      <c:pt idx="11220">
                        <c:v>4276945027.7777772</c:v>
                      </c:pt>
                      <c:pt idx="11221">
                        <c:v>4276945031.2499995</c:v>
                      </c:pt>
                      <c:pt idx="11222">
                        <c:v>4276945034.7222219</c:v>
                      </c:pt>
                      <c:pt idx="11223">
                        <c:v>4276945038.1944442</c:v>
                      </c:pt>
                      <c:pt idx="11224">
                        <c:v>4276945040.5092587</c:v>
                      </c:pt>
                      <c:pt idx="11225">
                        <c:v>4276945043.9814811</c:v>
                      </c:pt>
                      <c:pt idx="11226">
                        <c:v>4276945047.4537034</c:v>
                      </c:pt>
                      <c:pt idx="11227">
                        <c:v>4276945050.9259257</c:v>
                      </c:pt>
                      <c:pt idx="11228">
                        <c:v>4276945054.3981481</c:v>
                      </c:pt>
                      <c:pt idx="11229">
                        <c:v>4276945056.7129626</c:v>
                      </c:pt>
                      <c:pt idx="11230">
                        <c:v>4276945060.185185</c:v>
                      </c:pt>
                      <c:pt idx="11231">
                        <c:v>4276945063.6574073</c:v>
                      </c:pt>
                      <c:pt idx="11232">
                        <c:v>4276945067.1296296</c:v>
                      </c:pt>
                      <c:pt idx="11233">
                        <c:v>4276945069.4444442</c:v>
                      </c:pt>
                      <c:pt idx="11234">
                        <c:v>4276945072.9166665</c:v>
                      </c:pt>
                      <c:pt idx="11235">
                        <c:v>4276945076.3888888</c:v>
                      </c:pt>
                      <c:pt idx="11236">
                        <c:v>4276945079.8611112</c:v>
                      </c:pt>
                      <c:pt idx="11237">
                        <c:v>4276945083.3333335</c:v>
                      </c:pt>
                      <c:pt idx="11238">
                        <c:v>4276945085.6481481</c:v>
                      </c:pt>
                      <c:pt idx="11239">
                        <c:v>4276945089.1203704</c:v>
                      </c:pt>
                      <c:pt idx="11240">
                        <c:v>4276945092.5925927</c:v>
                      </c:pt>
                      <c:pt idx="11241">
                        <c:v>4276945096.064815</c:v>
                      </c:pt>
                      <c:pt idx="11242">
                        <c:v>4276945098.3796296</c:v>
                      </c:pt>
                      <c:pt idx="11243">
                        <c:v>4276945101.8518519</c:v>
                      </c:pt>
                      <c:pt idx="11244">
                        <c:v>4276945105.3240743</c:v>
                      </c:pt>
                      <c:pt idx="11245">
                        <c:v>4276945108.7962961</c:v>
                      </c:pt>
                      <c:pt idx="11246">
                        <c:v>4276945111.1111112</c:v>
                      </c:pt>
                      <c:pt idx="11247">
                        <c:v>4276945114.5833335</c:v>
                      </c:pt>
                      <c:pt idx="11248">
                        <c:v>4276945118.0555553</c:v>
                      </c:pt>
                      <c:pt idx="11249">
                        <c:v>4276945121.5277777</c:v>
                      </c:pt>
                      <c:pt idx="11250">
                        <c:v>4276945125</c:v>
                      </c:pt>
                      <c:pt idx="11251">
                        <c:v>4276945127.3148146</c:v>
                      </c:pt>
                      <c:pt idx="11252">
                        <c:v>4276945130.7870369</c:v>
                      </c:pt>
                      <c:pt idx="11253">
                        <c:v>4276945134.2592592</c:v>
                      </c:pt>
                      <c:pt idx="11254">
                        <c:v>4276945137.7314816</c:v>
                      </c:pt>
                      <c:pt idx="11255">
                        <c:v>4276945140.0462961</c:v>
                      </c:pt>
                      <c:pt idx="11256">
                        <c:v>4276945143.5185184</c:v>
                      </c:pt>
                      <c:pt idx="11257">
                        <c:v>4276945146.9907408</c:v>
                      </c:pt>
                      <c:pt idx="11258">
                        <c:v>4276945150.4629631</c:v>
                      </c:pt>
                      <c:pt idx="11259">
                        <c:v>4276945152.7777777</c:v>
                      </c:pt>
                      <c:pt idx="11260">
                        <c:v>4276945156.25</c:v>
                      </c:pt>
                      <c:pt idx="11261">
                        <c:v>4276945159.7222223</c:v>
                      </c:pt>
                      <c:pt idx="11262">
                        <c:v>4276945163.1944447</c:v>
                      </c:pt>
                      <c:pt idx="11263">
                        <c:v>4276945166.666667</c:v>
                      </c:pt>
                      <c:pt idx="11264">
                        <c:v>4276945168.9814816</c:v>
                      </c:pt>
                      <c:pt idx="11265">
                        <c:v>4276945172.4537039</c:v>
                      </c:pt>
                      <c:pt idx="11266">
                        <c:v>4276945175.9259262</c:v>
                      </c:pt>
                      <c:pt idx="11267">
                        <c:v>4276945179.3981485</c:v>
                      </c:pt>
                      <c:pt idx="11268">
                        <c:v>4276945181.7129631</c:v>
                      </c:pt>
                      <c:pt idx="11269">
                        <c:v>4276945185.1851854</c:v>
                      </c:pt>
                      <c:pt idx="11270">
                        <c:v>4276945188.6574078</c:v>
                      </c:pt>
                      <c:pt idx="11271">
                        <c:v>4276945192.1296301</c:v>
                      </c:pt>
                      <c:pt idx="11272">
                        <c:v>4276945194.4444447</c:v>
                      </c:pt>
                      <c:pt idx="11273">
                        <c:v>4276945197.916667</c:v>
                      </c:pt>
                      <c:pt idx="11274">
                        <c:v>4276945201.3888893</c:v>
                      </c:pt>
                      <c:pt idx="11275">
                        <c:v>4276945204.8611116</c:v>
                      </c:pt>
                      <c:pt idx="11276">
                        <c:v>4276945208.333333</c:v>
                      </c:pt>
                      <c:pt idx="11277">
                        <c:v>4276945210.6481485</c:v>
                      </c:pt>
                      <c:pt idx="11278">
                        <c:v>4276945214.1203709</c:v>
                      </c:pt>
                      <c:pt idx="11279">
                        <c:v>4276945217.5925922</c:v>
                      </c:pt>
                      <c:pt idx="11280">
                        <c:v>4276945221.0648146</c:v>
                      </c:pt>
                      <c:pt idx="11281">
                        <c:v>4276945223.3796301</c:v>
                      </c:pt>
                      <c:pt idx="11282">
                        <c:v>4276945226.8518524</c:v>
                      </c:pt>
                      <c:pt idx="11283">
                        <c:v>4276945230.3240738</c:v>
                      </c:pt>
                      <c:pt idx="11284">
                        <c:v>4276945233.7962961</c:v>
                      </c:pt>
                      <c:pt idx="11285">
                        <c:v>4276945237.2685184</c:v>
                      </c:pt>
                      <c:pt idx="11286">
                        <c:v>4276945239.583333</c:v>
                      </c:pt>
                      <c:pt idx="11287">
                        <c:v>4276945243.0555553</c:v>
                      </c:pt>
                      <c:pt idx="11288">
                        <c:v>4276945246.5277777</c:v>
                      </c:pt>
                      <c:pt idx="11289">
                        <c:v>4276945250</c:v>
                      </c:pt>
                      <c:pt idx="11290">
                        <c:v>4276945252.3148146</c:v>
                      </c:pt>
                      <c:pt idx="11291">
                        <c:v>4276945255.7870369</c:v>
                      </c:pt>
                      <c:pt idx="11292">
                        <c:v>4276945259.2592592</c:v>
                      </c:pt>
                      <c:pt idx="11293">
                        <c:v>4276945262.7314816</c:v>
                      </c:pt>
                      <c:pt idx="11294">
                        <c:v>4276945266.2037039</c:v>
                      </c:pt>
                      <c:pt idx="11295">
                        <c:v>4276945268.5185184</c:v>
                      </c:pt>
                      <c:pt idx="11296">
                        <c:v>4276945271.9907408</c:v>
                      </c:pt>
                      <c:pt idx="11297">
                        <c:v>4276945275.4629631</c:v>
                      </c:pt>
                      <c:pt idx="11298">
                        <c:v>4276945278.9351854</c:v>
                      </c:pt>
                      <c:pt idx="11299">
                        <c:v>4276945281.25</c:v>
                      </c:pt>
                      <c:pt idx="11300">
                        <c:v>4276945284.7222223</c:v>
                      </c:pt>
                      <c:pt idx="11301">
                        <c:v>4276945288.1944447</c:v>
                      </c:pt>
                      <c:pt idx="11302">
                        <c:v>4276945291.666667</c:v>
                      </c:pt>
                      <c:pt idx="11303">
                        <c:v>4276945293.9814816</c:v>
                      </c:pt>
                      <c:pt idx="11304">
                        <c:v>4276945297.4537039</c:v>
                      </c:pt>
                      <c:pt idx="11305">
                        <c:v>4276945300.9259262</c:v>
                      </c:pt>
                      <c:pt idx="11306">
                        <c:v>4276945304.3981485</c:v>
                      </c:pt>
                      <c:pt idx="11307">
                        <c:v>4276945307.8703699</c:v>
                      </c:pt>
                      <c:pt idx="11308">
                        <c:v>4276945310.1851854</c:v>
                      </c:pt>
                      <c:pt idx="11309">
                        <c:v>4276945313.6574078</c:v>
                      </c:pt>
                      <c:pt idx="11310">
                        <c:v>4276945317.1296301</c:v>
                      </c:pt>
                      <c:pt idx="11311">
                        <c:v>4276945320.6018515</c:v>
                      </c:pt>
                      <c:pt idx="11312">
                        <c:v>4276945322.916667</c:v>
                      </c:pt>
                      <c:pt idx="11313">
                        <c:v>4276945326.3888893</c:v>
                      </c:pt>
                      <c:pt idx="11314">
                        <c:v>4276945329.8611107</c:v>
                      </c:pt>
                      <c:pt idx="11315">
                        <c:v>4276945333.333333</c:v>
                      </c:pt>
                      <c:pt idx="11316">
                        <c:v>4276945336.8055553</c:v>
                      </c:pt>
                      <c:pt idx="11317">
                        <c:v>4276945339.1203699</c:v>
                      </c:pt>
                      <c:pt idx="11318">
                        <c:v>4276945342.5925922</c:v>
                      </c:pt>
                      <c:pt idx="11319">
                        <c:v>4276945346.0648146</c:v>
                      </c:pt>
                      <c:pt idx="11320">
                        <c:v>4276945349.5370369</c:v>
                      </c:pt>
                      <c:pt idx="11321">
                        <c:v>4276945351.8518515</c:v>
                      </c:pt>
                      <c:pt idx="11322">
                        <c:v>4276945355.3240738</c:v>
                      </c:pt>
                      <c:pt idx="11323">
                        <c:v>4276945358.7962961</c:v>
                      </c:pt>
                      <c:pt idx="11324">
                        <c:v>4276945362.2685184</c:v>
                      </c:pt>
                      <c:pt idx="11325">
                        <c:v>4276945364.583333</c:v>
                      </c:pt>
                      <c:pt idx="11326">
                        <c:v>4276945368.0555553</c:v>
                      </c:pt>
                      <c:pt idx="11327">
                        <c:v>4276945371.5277777</c:v>
                      </c:pt>
                      <c:pt idx="11328">
                        <c:v>4276945375</c:v>
                      </c:pt>
                      <c:pt idx="11329">
                        <c:v>4276945378.4722223</c:v>
                      </c:pt>
                      <c:pt idx="11330">
                        <c:v>4276945380.7870369</c:v>
                      </c:pt>
                      <c:pt idx="11331">
                        <c:v>4276945384.2592592</c:v>
                      </c:pt>
                      <c:pt idx="11332">
                        <c:v>4276945387.7314816</c:v>
                      </c:pt>
                      <c:pt idx="11333">
                        <c:v>4276945391.2037039</c:v>
                      </c:pt>
                      <c:pt idx="11334">
                        <c:v>4276945393.5185184</c:v>
                      </c:pt>
                      <c:pt idx="11335">
                        <c:v>4276945396.9907408</c:v>
                      </c:pt>
                      <c:pt idx="11336">
                        <c:v>4276945400.4629631</c:v>
                      </c:pt>
                      <c:pt idx="11337">
                        <c:v>4276945403.9351854</c:v>
                      </c:pt>
                      <c:pt idx="11338">
                        <c:v>4276945406.25</c:v>
                      </c:pt>
                      <c:pt idx="11339">
                        <c:v>4276945409.7222223</c:v>
                      </c:pt>
                      <c:pt idx="11340">
                        <c:v>4276945413.1944447</c:v>
                      </c:pt>
                      <c:pt idx="11341">
                        <c:v>4276945416.666667</c:v>
                      </c:pt>
                      <c:pt idx="11342">
                        <c:v>4276945420.1388884</c:v>
                      </c:pt>
                      <c:pt idx="11343">
                        <c:v>4276945422.4537039</c:v>
                      </c:pt>
                      <c:pt idx="11344">
                        <c:v>4276945425.9259262</c:v>
                      </c:pt>
                      <c:pt idx="11345">
                        <c:v>4276945429.3981481</c:v>
                      </c:pt>
                      <c:pt idx="11346">
                        <c:v>4276945432.8703699</c:v>
                      </c:pt>
                      <c:pt idx="11347">
                        <c:v>4276945435.1851854</c:v>
                      </c:pt>
                      <c:pt idx="11348">
                        <c:v>4276945438.6574073</c:v>
                      </c:pt>
                      <c:pt idx="11349">
                        <c:v>4276945442.1296291</c:v>
                      </c:pt>
                      <c:pt idx="11350">
                        <c:v>4276945445.6018515</c:v>
                      </c:pt>
                      <c:pt idx="11351">
                        <c:v>4276945447.9166665</c:v>
                      </c:pt>
                      <c:pt idx="11352">
                        <c:v>4276945451.3888888</c:v>
                      </c:pt>
                      <c:pt idx="11353">
                        <c:v>4276945454.8611107</c:v>
                      </c:pt>
                      <c:pt idx="11354">
                        <c:v>4276945458.333333</c:v>
                      </c:pt>
                      <c:pt idx="11355">
                        <c:v>4276945461.8055553</c:v>
                      </c:pt>
                      <c:pt idx="11356">
                        <c:v>4276945464.1203704</c:v>
                      </c:pt>
                      <c:pt idx="11357">
                        <c:v>4276945467.5925922</c:v>
                      </c:pt>
                      <c:pt idx="11358">
                        <c:v>4276945471.0648146</c:v>
                      </c:pt>
                      <c:pt idx="11359">
                        <c:v>4276945474.5370369</c:v>
                      </c:pt>
                      <c:pt idx="11360">
                        <c:v>4276945476.8518519</c:v>
                      </c:pt>
                      <c:pt idx="11361">
                        <c:v>4276945480.3240738</c:v>
                      </c:pt>
                      <c:pt idx="11362">
                        <c:v>4276945483.7962961</c:v>
                      </c:pt>
                      <c:pt idx="11363">
                        <c:v>4276945487.2685184</c:v>
                      </c:pt>
                      <c:pt idx="11364">
                        <c:v>4276945490.7407408</c:v>
                      </c:pt>
                      <c:pt idx="11365">
                        <c:v>4276945493.0555553</c:v>
                      </c:pt>
                      <c:pt idx="11366">
                        <c:v>4276945496.5277777</c:v>
                      </c:pt>
                      <c:pt idx="11367">
                        <c:v>4276945500</c:v>
                      </c:pt>
                      <c:pt idx="11368">
                        <c:v>4276945503.4722223</c:v>
                      </c:pt>
                      <c:pt idx="11369">
                        <c:v>4276945505.7870369</c:v>
                      </c:pt>
                      <c:pt idx="11370">
                        <c:v>4276945509.2592592</c:v>
                      </c:pt>
                      <c:pt idx="11371">
                        <c:v>4276945512.7314816</c:v>
                      </c:pt>
                      <c:pt idx="11372">
                        <c:v>4276945516.2037039</c:v>
                      </c:pt>
                      <c:pt idx="11373">
                        <c:v>4276945518.5185184</c:v>
                      </c:pt>
                      <c:pt idx="11374">
                        <c:v>4276945521.9907408</c:v>
                      </c:pt>
                      <c:pt idx="11375">
                        <c:v>4276945525.4629631</c:v>
                      </c:pt>
                      <c:pt idx="11376">
                        <c:v>4276945528.935185</c:v>
                      </c:pt>
                      <c:pt idx="11377">
                        <c:v>4276945532.4074073</c:v>
                      </c:pt>
                      <c:pt idx="11378">
                        <c:v>4276945534.7222223</c:v>
                      </c:pt>
                      <c:pt idx="11379">
                        <c:v>4276945538.1944442</c:v>
                      </c:pt>
                      <c:pt idx="11380">
                        <c:v>4276945541.6666665</c:v>
                      </c:pt>
                      <c:pt idx="11381">
                        <c:v>4276945545.1388888</c:v>
                      </c:pt>
                      <c:pt idx="11382">
                        <c:v>4276945547.4537039</c:v>
                      </c:pt>
                      <c:pt idx="11383">
                        <c:v>4276945550.9259257</c:v>
                      </c:pt>
                      <c:pt idx="11384">
                        <c:v>4276945554.3981481</c:v>
                      </c:pt>
                      <c:pt idx="11385">
                        <c:v>4276945557.8703704</c:v>
                      </c:pt>
                      <c:pt idx="11386">
                        <c:v>4276945560.185185</c:v>
                      </c:pt>
                      <c:pt idx="11387">
                        <c:v>4276945563.6574073</c:v>
                      </c:pt>
                      <c:pt idx="11388">
                        <c:v>4276945567.1296296</c:v>
                      </c:pt>
                      <c:pt idx="11389">
                        <c:v>4276945570.6018519</c:v>
                      </c:pt>
                      <c:pt idx="11390">
                        <c:v>4276945574.0740743</c:v>
                      </c:pt>
                      <c:pt idx="11391">
                        <c:v>4276945576.3888888</c:v>
                      </c:pt>
                      <c:pt idx="11392">
                        <c:v>4276945579.8611112</c:v>
                      </c:pt>
                      <c:pt idx="11393">
                        <c:v>4276945583.3333335</c:v>
                      </c:pt>
                      <c:pt idx="11394">
                        <c:v>4276945586.8055558</c:v>
                      </c:pt>
                      <c:pt idx="11395">
                        <c:v>4276945589.1203704</c:v>
                      </c:pt>
                      <c:pt idx="11396">
                        <c:v>4276945592.5925927</c:v>
                      </c:pt>
                      <c:pt idx="11397">
                        <c:v>4276945596.064815</c:v>
                      </c:pt>
                      <c:pt idx="11398">
                        <c:v>4276945599.5370374</c:v>
                      </c:pt>
                      <c:pt idx="11399">
                        <c:v>4276945603.0092597</c:v>
                      </c:pt>
                      <c:pt idx="11400">
                        <c:v>4276945605.3240743</c:v>
                      </c:pt>
                      <c:pt idx="11401">
                        <c:v>4276945608.7962966</c:v>
                      </c:pt>
                      <c:pt idx="11402">
                        <c:v>4276945612.2685189</c:v>
                      </c:pt>
                      <c:pt idx="11403">
                        <c:v>4276945615.7407413</c:v>
                      </c:pt>
                      <c:pt idx="11404">
                        <c:v>4276945618.0555558</c:v>
                      </c:pt>
                      <c:pt idx="11405">
                        <c:v>4276945621.5277781</c:v>
                      </c:pt>
                      <c:pt idx="11406">
                        <c:v>4276945625.0000005</c:v>
                      </c:pt>
                      <c:pt idx="11407">
                        <c:v>4276945628.4722219</c:v>
                      </c:pt>
                      <c:pt idx="11408">
                        <c:v>4276945631.9444442</c:v>
                      </c:pt>
                      <c:pt idx="11409">
                        <c:v>4276945635.4166665</c:v>
                      </c:pt>
                      <c:pt idx="11410">
                        <c:v>4276945638.8888888</c:v>
                      </c:pt>
                      <c:pt idx="11411">
                        <c:v>4276945642.3611112</c:v>
                      </c:pt>
                      <c:pt idx="11412">
                        <c:v>4276945644.6759257</c:v>
                      </c:pt>
                      <c:pt idx="11413">
                        <c:v>4276945648.1481481</c:v>
                      </c:pt>
                      <c:pt idx="11414">
                        <c:v>4276945651.6203704</c:v>
                      </c:pt>
                      <c:pt idx="11415">
                        <c:v>4276945655.0925927</c:v>
                      </c:pt>
                      <c:pt idx="11416">
                        <c:v>4276945657.4074073</c:v>
                      </c:pt>
                      <c:pt idx="11417">
                        <c:v>4276945660.8796296</c:v>
                      </c:pt>
                      <c:pt idx="11418">
                        <c:v>4276945664.3518519</c:v>
                      </c:pt>
                      <c:pt idx="11419">
                        <c:v>4276945667.8240743</c:v>
                      </c:pt>
                      <c:pt idx="11420">
                        <c:v>4276945671.2962966</c:v>
                      </c:pt>
                      <c:pt idx="11421">
                        <c:v>4276945673.6111112</c:v>
                      </c:pt>
                      <c:pt idx="11422">
                        <c:v>4276945677.0833335</c:v>
                      </c:pt>
                      <c:pt idx="11423">
                        <c:v>4276945680.5555558</c:v>
                      </c:pt>
                      <c:pt idx="11424">
                        <c:v>4276945684.0277781</c:v>
                      </c:pt>
                      <c:pt idx="11425">
                        <c:v>4276945686.3425927</c:v>
                      </c:pt>
                      <c:pt idx="11426">
                        <c:v>4276945689.814815</c:v>
                      </c:pt>
                      <c:pt idx="11427">
                        <c:v>4276945693.2870374</c:v>
                      </c:pt>
                      <c:pt idx="11428">
                        <c:v>4276945696.7592597</c:v>
                      </c:pt>
                      <c:pt idx="11429">
                        <c:v>4276945700.2314811</c:v>
                      </c:pt>
                      <c:pt idx="11430">
                        <c:v>4276945702.5462966</c:v>
                      </c:pt>
                      <c:pt idx="11431">
                        <c:v>4276945706.0185189</c:v>
                      </c:pt>
                      <c:pt idx="11432">
                        <c:v>4276945709.4907403</c:v>
                      </c:pt>
                      <c:pt idx="11433">
                        <c:v>4276945712.9629626</c:v>
                      </c:pt>
                      <c:pt idx="11434">
                        <c:v>4276945715.2777781</c:v>
                      </c:pt>
                      <c:pt idx="11435">
                        <c:v>4276945718.7499995</c:v>
                      </c:pt>
                      <c:pt idx="11436">
                        <c:v>4276945722.2222219</c:v>
                      </c:pt>
                      <c:pt idx="11437">
                        <c:v>4276945725.6944442</c:v>
                      </c:pt>
                      <c:pt idx="11438">
                        <c:v>4276945728.0092597</c:v>
                      </c:pt>
                      <c:pt idx="11439">
                        <c:v>4276945731.4814811</c:v>
                      </c:pt>
                      <c:pt idx="11440">
                        <c:v>4276945734.9537034</c:v>
                      </c:pt>
                      <c:pt idx="11441">
                        <c:v>4276945738.4259257</c:v>
                      </c:pt>
                      <c:pt idx="11442">
                        <c:v>4276945741.8981481</c:v>
                      </c:pt>
                      <c:pt idx="11443">
                        <c:v>4276945744.2129626</c:v>
                      </c:pt>
                      <c:pt idx="11444">
                        <c:v>4276945747.685185</c:v>
                      </c:pt>
                      <c:pt idx="11445">
                        <c:v>4276945751.1574073</c:v>
                      </c:pt>
                      <c:pt idx="11446">
                        <c:v>4276945754.6296296</c:v>
                      </c:pt>
                      <c:pt idx="11447">
                        <c:v>4276945756.9444442</c:v>
                      </c:pt>
                      <c:pt idx="11448">
                        <c:v>4276945760.4166665</c:v>
                      </c:pt>
                      <c:pt idx="11449">
                        <c:v>4276945763.8888888</c:v>
                      </c:pt>
                      <c:pt idx="11450">
                        <c:v>4276945767.3611112</c:v>
                      </c:pt>
                      <c:pt idx="11451">
                        <c:v>4276945770.8333335</c:v>
                      </c:pt>
                      <c:pt idx="11452">
                        <c:v>4276945773.1481481</c:v>
                      </c:pt>
                      <c:pt idx="11453">
                        <c:v>4276945776.6203704</c:v>
                      </c:pt>
                      <c:pt idx="11454">
                        <c:v>4276945780.0925927</c:v>
                      </c:pt>
                      <c:pt idx="11455">
                        <c:v>4276945783.564815</c:v>
                      </c:pt>
                      <c:pt idx="11456">
                        <c:v>4276945785.8796296</c:v>
                      </c:pt>
                      <c:pt idx="11457">
                        <c:v>4276945789.3518519</c:v>
                      </c:pt>
                      <c:pt idx="11458">
                        <c:v>4276945792.8240743</c:v>
                      </c:pt>
                      <c:pt idx="11459">
                        <c:v>4276945796.2962966</c:v>
                      </c:pt>
                      <c:pt idx="11460">
                        <c:v>4276945798.6111112</c:v>
                      </c:pt>
                      <c:pt idx="11461">
                        <c:v>4276945802.0833335</c:v>
                      </c:pt>
                      <c:pt idx="11462">
                        <c:v>4276945805.5555558</c:v>
                      </c:pt>
                      <c:pt idx="11463">
                        <c:v>4276945809.0277772</c:v>
                      </c:pt>
                      <c:pt idx="11464">
                        <c:v>4276945812.4999995</c:v>
                      </c:pt>
                      <c:pt idx="11465">
                        <c:v>4276945814.814815</c:v>
                      </c:pt>
                      <c:pt idx="11466">
                        <c:v>4276945818.2870374</c:v>
                      </c:pt>
                      <c:pt idx="11467">
                        <c:v>4276945821.7592587</c:v>
                      </c:pt>
                      <c:pt idx="11468">
                        <c:v>4276945825.2314811</c:v>
                      </c:pt>
                      <c:pt idx="11469">
                        <c:v>4276945827.5462966</c:v>
                      </c:pt>
                      <c:pt idx="11470">
                        <c:v>4276945831.0185184</c:v>
                      </c:pt>
                      <c:pt idx="11471">
                        <c:v>4276945834.4907403</c:v>
                      </c:pt>
                      <c:pt idx="11472">
                        <c:v>4276945837.9629626</c:v>
                      </c:pt>
                      <c:pt idx="11473">
                        <c:v>4276945840.2777777</c:v>
                      </c:pt>
                      <c:pt idx="11474">
                        <c:v>4276945843.75</c:v>
                      </c:pt>
                      <c:pt idx="11475">
                        <c:v>4276945847.2222219</c:v>
                      </c:pt>
                      <c:pt idx="11476">
                        <c:v>4276945850.6944442</c:v>
                      </c:pt>
                      <c:pt idx="11477">
                        <c:v>4276945854.1666665</c:v>
                      </c:pt>
                      <c:pt idx="11478">
                        <c:v>4276945856.4814816</c:v>
                      </c:pt>
                      <c:pt idx="11479">
                        <c:v>4276945859.9537034</c:v>
                      </c:pt>
                      <c:pt idx="11480">
                        <c:v>4276945863.4259257</c:v>
                      </c:pt>
                      <c:pt idx="11481">
                        <c:v>4276945866.8981481</c:v>
                      </c:pt>
                      <c:pt idx="11482">
                        <c:v>4276945869.2129626</c:v>
                      </c:pt>
                      <c:pt idx="11483">
                        <c:v>4276945872.685185</c:v>
                      </c:pt>
                      <c:pt idx="11484">
                        <c:v>4276945876.1574073</c:v>
                      </c:pt>
                      <c:pt idx="11485">
                        <c:v>4276945879.6296296</c:v>
                      </c:pt>
                      <c:pt idx="11486">
                        <c:v>4276945881.9444442</c:v>
                      </c:pt>
                      <c:pt idx="11487">
                        <c:v>4276945885.4166665</c:v>
                      </c:pt>
                      <c:pt idx="11488">
                        <c:v>4276945888.8888888</c:v>
                      </c:pt>
                      <c:pt idx="11489">
                        <c:v>4276945892.3611112</c:v>
                      </c:pt>
                      <c:pt idx="11490">
                        <c:v>4276945895.8333335</c:v>
                      </c:pt>
                      <c:pt idx="11491">
                        <c:v>4276945898.1481481</c:v>
                      </c:pt>
                      <c:pt idx="11492">
                        <c:v>4276945901.6203704</c:v>
                      </c:pt>
                      <c:pt idx="11493">
                        <c:v>4276945905.0925927</c:v>
                      </c:pt>
                      <c:pt idx="11494">
                        <c:v>4276945908.5648146</c:v>
                      </c:pt>
                      <c:pt idx="11495">
                        <c:v>4276945910.8796296</c:v>
                      </c:pt>
                      <c:pt idx="11496">
                        <c:v>4276945914.3518519</c:v>
                      </c:pt>
                      <c:pt idx="11497">
                        <c:v>4276945917.8240743</c:v>
                      </c:pt>
                      <c:pt idx="11498">
                        <c:v>4276945921.2962961</c:v>
                      </c:pt>
                      <c:pt idx="11499">
                        <c:v>4276945924.7685184</c:v>
                      </c:pt>
                      <c:pt idx="11500">
                        <c:v>4276945927.0833335</c:v>
                      </c:pt>
                      <c:pt idx="11501">
                        <c:v>4276945930.5555553</c:v>
                      </c:pt>
                      <c:pt idx="11502">
                        <c:v>4276945934.0277777</c:v>
                      </c:pt>
                      <c:pt idx="11503">
                        <c:v>4276945937.5</c:v>
                      </c:pt>
                      <c:pt idx="11504">
                        <c:v>4276945939.8148146</c:v>
                      </c:pt>
                      <c:pt idx="11505">
                        <c:v>4276945943.2870369</c:v>
                      </c:pt>
                      <c:pt idx="11506">
                        <c:v>4276945946.7592592</c:v>
                      </c:pt>
                      <c:pt idx="11507">
                        <c:v>4276945950.2314816</c:v>
                      </c:pt>
                      <c:pt idx="11508">
                        <c:v>4276945952.5462961</c:v>
                      </c:pt>
                      <c:pt idx="11509">
                        <c:v>4276945956.0185184</c:v>
                      </c:pt>
                      <c:pt idx="11510">
                        <c:v>4276945959.4907408</c:v>
                      </c:pt>
                      <c:pt idx="11511">
                        <c:v>4276945962.9629631</c:v>
                      </c:pt>
                      <c:pt idx="11512">
                        <c:v>4276945966.4351854</c:v>
                      </c:pt>
                      <c:pt idx="11513">
                        <c:v>4276945968.75</c:v>
                      </c:pt>
                      <c:pt idx="11514">
                        <c:v>4276945972.2222223</c:v>
                      </c:pt>
                      <c:pt idx="11515">
                        <c:v>4276945975.6944447</c:v>
                      </c:pt>
                      <c:pt idx="11516">
                        <c:v>4276945979.166667</c:v>
                      </c:pt>
                      <c:pt idx="11517">
                        <c:v>4276945981.4814816</c:v>
                      </c:pt>
                      <c:pt idx="11518">
                        <c:v>4276945984.9537039</c:v>
                      </c:pt>
                      <c:pt idx="11519">
                        <c:v>4276945988.4259262</c:v>
                      </c:pt>
                      <c:pt idx="11520">
                        <c:v>4276945991.8981485</c:v>
                      </c:pt>
                      <c:pt idx="11521">
                        <c:v>4276945995.3703709</c:v>
                      </c:pt>
                      <c:pt idx="11522">
                        <c:v>4276945997.6851854</c:v>
                      </c:pt>
                      <c:pt idx="11523">
                        <c:v>4276946001.1574078</c:v>
                      </c:pt>
                      <c:pt idx="11524">
                        <c:v>4276946004.6296301</c:v>
                      </c:pt>
                      <c:pt idx="11525">
                        <c:v>4276946008.1018524</c:v>
                      </c:pt>
                      <c:pt idx="11526">
                        <c:v>4276946010.416667</c:v>
                      </c:pt>
                      <c:pt idx="11527">
                        <c:v>4276946013.8888893</c:v>
                      </c:pt>
                      <c:pt idx="11528">
                        <c:v>4276946017.3611116</c:v>
                      </c:pt>
                      <c:pt idx="11529">
                        <c:v>4276946020.833333</c:v>
                      </c:pt>
                      <c:pt idx="11530">
                        <c:v>4276946023.1481485</c:v>
                      </c:pt>
                      <c:pt idx="11531">
                        <c:v>4276946026.6203709</c:v>
                      </c:pt>
                      <c:pt idx="11532">
                        <c:v>4276946030.0925922</c:v>
                      </c:pt>
                      <c:pt idx="11533">
                        <c:v>4276946033.5648146</c:v>
                      </c:pt>
                      <c:pt idx="11534">
                        <c:v>4276946037.0370369</c:v>
                      </c:pt>
                      <c:pt idx="11535">
                        <c:v>4276946039.3518515</c:v>
                      </c:pt>
                      <c:pt idx="11536">
                        <c:v>4276946042.8240738</c:v>
                      </c:pt>
                      <c:pt idx="11537">
                        <c:v>4276946046.2962961</c:v>
                      </c:pt>
                      <c:pt idx="11538">
                        <c:v>4276946049.7685184</c:v>
                      </c:pt>
                      <c:pt idx="11539">
                        <c:v>4276946052.083333</c:v>
                      </c:pt>
                      <c:pt idx="11540">
                        <c:v>4276946055.5555553</c:v>
                      </c:pt>
                      <c:pt idx="11541">
                        <c:v>4276946059.0277777</c:v>
                      </c:pt>
                      <c:pt idx="11542">
                        <c:v>4276946062.5</c:v>
                      </c:pt>
                      <c:pt idx="11543">
                        <c:v>4276946064.8148146</c:v>
                      </c:pt>
                      <c:pt idx="11544">
                        <c:v>4276946068.2870369</c:v>
                      </c:pt>
                      <c:pt idx="11545">
                        <c:v>4276946071.7592592</c:v>
                      </c:pt>
                      <c:pt idx="11546">
                        <c:v>4276946075.2314816</c:v>
                      </c:pt>
                      <c:pt idx="11547">
                        <c:v>4276946078.7037039</c:v>
                      </c:pt>
                      <c:pt idx="11548">
                        <c:v>4276946081.0185184</c:v>
                      </c:pt>
                      <c:pt idx="11549">
                        <c:v>4276946084.4907408</c:v>
                      </c:pt>
                      <c:pt idx="11550">
                        <c:v>4276946087.9629631</c:v>
                      </c:pt>
                      <c:pt idx="11551">
                        <c:v>4276946091.4351854</c:v>
                      </c:pt>
                      <c:pt idx="11552">
                        <c:v>4276946093.75</c:v>
                      </c:pt>
                      <c:pt idx="11553">
                        <c:v>4276946097.2222223</c:v>
                      </c:pt>
                      <c:pt idx="11554">
                        <c:v>4276946100.6944447</c:v>
                      </c:pt>
                      <c:pt idx="11555">
                        <c:v>4276946104.166667</c:v>
                      </c:pt>
                      <c:pt idx="11556">
                        <c:v>4276946107.6388893</c:v>
                      </c:pt>
                      <c:pt idx="11557">
                        <c:v>4276946109.9537039</c:v>
                      </c:pt>
                      <c:pt idx="11558">
                        <c:v>4276946113.4259262</c:v>
                      </c:pt>
                      <c:pt idx="11559">
                        <c:v>4276946116.8981485</c:v>
                      </c:pt>
                      <c:pt idx="11560">
                        <c:v>4276946120.3703699</c:v>
                      </c:pt>
                      <c:pt idx="11561">
                        <c:v>4276946122.6851854</c:v>
                      </c:pt>
                      <c:pt idx="11562">
                        <c:v>4276946126.1574078</c:v>
                      </c:pt>
                      <c:pt idx="11563">
                        <c:v>4276946129.6296291</c:v>
                      </c:pt>
                      <c:pt idx="11564">
                        <c:v>4276946133.1018515</c:v>
                      </c:pt>
                      <c:pt idx="11565">
                        <c:v>4276946135.416667</c:v>
                      </c:pt>
                      <c:pt idx="11566">
                        <c:v>4276946138.8888884</c:v>
                      </c:pt>
                      <c:pt idx="11567">
                        <c:v>4276946142.3611107</c:v>
                      </c:pt>
                      <c:pt idx="11568">
                        <c:v>4276946145.833333</c:v>
                      </c:pt>
                      <c:pt idx="11569">
                        <c:v>4276946149.3055553</c:v>
                      </c:pt>
                      <c:pt idx="11570">
                        <c:v>4276946151.6203699</c:v>
                      </c:pt>
                      <c:pt idx="11571">
                        <c:v>4276946155.0925922</c:v>
                      </c:pt>
                      <c:pt idx="11572">
                        <c:v>4276946158.5648146</c:v>
                      </c:pt>
                      <c:pt idx="11573">
                        <c:v>4276946162.0370369</c:v>
                      </c:pt>
                      <c:pt idx="11574">
                        <c:v>4276946164.3518515</c:v>
                      </c:pt>
                      <c:pt idx="11575">
                        <c:v>4276946167.8240738</c:v>
                      </c:pt>
                      <c:pt idx="11576">
                        <c:v>4276946171.2962961</c:v>
                      </c:pt>
                      <c:pt idx="11577">
                        <c:v>4276946174.7685184</c:v>
                      </c:pt>
                      <c:pt idx="11578">
                        <c:v>4276946177.083333</c:v>
                      </c:pt>
                      <c:pt idx="11579">
                        <c:v>4276946180.5555553</c:v>
                      </c:pt>
                      <c:pt idx="11580">
                        <c:v>4276946184.0277777</c:v>
                      </c:pt>
                      <c:pt idx="11581">
                        <c:v>4276946187.5</c:v>
                      </c:pt>
                      <c:pt idx="11582">
                        <c:v>4276946190.9722223</c:v>
                      </c:pt>
                      <c:pt idx="11583">
                        <c:v>4276946193.2870369</c:v>
                      </c:pt>
                      <c:pt idx="11584">
                        <c:v>4276946196.7592592</c:v>
                      </c:pt>
                      <c:pt idx="11585">
                        <c:v>4276946200.2314816</c:v>
                      </c:pt>
                      <c:pt idx="11586">
                        <c:v>4276946203.7037039</c:v>
                      </c:pt>
                      <c:pt idx="11587">
                        <c:v>4276946206.0185184</c:v>
                      </c:pt>
                      <c:pt idx="11588">
                        <c:v>4276946209.4907408</c:v>
                      </c:pt>
                      <c:pt idx="11589">
                        <c:v>4276946212.9629631</c:v>
                      </c:pt>
                      <c:pt idx="11590">
                        <c:v>4276946216.4351854</c:v>
                      </c:pt>
                      <c:pt idx="11591">
                        <c:v>4276946218.75</c:v>
                      </c:pt>
                      <c:pt idx="11592">
                        <c:v>4276946222.2222223</c:v>
                      </c:pt>
                      <c:pt idx="11593">
                        <c:v>4276946225.6944447</c:v>
                      </c:pt>
                      <c:pt idx="11594">
                        <c:v>4276946229.1666665</c:v>
                      </c:pt>
                      <c:pt idx="11595">
                        <c:v>4276946232.6388888</c:v>
                      </c:pt>
                      <c:pt idx="11596">
                        <c:v>4276946234.9537039</c:v>
                      </c:pt>
                      <c:pt idx="11597">
                        <c:v>4276946238.4259262</c:v>
                      </c:pt>
                      <c:pt idx="11598">
                        <c:v>4276946241.8981481</c:v>
                      </c:pt>
                      <c:pt idx="11599">
                        <c:v>4276946245.3703704</c:v>
                      </c:pt>
                      <c:pt idx="11600">
                        <c:v>4276946247.6851854</c:v>
                      </c:pt>
                      <c:pt idx="11601">
                        <c:v>4276946251.1574073</c:v>
                      </c:pt>
                      <c:pt idx="11602">
                        <c:v>4276946254.6296296</c:v>
                      </c:pt>
                      <c:pt idx="11603">
                        <c:v>4276946258.1018519</c:v>
                      </c:pt>
                      <c:pt idx="11604">
                        <c:v>4276946261.5740738</c:v>
                      </c:pt>
                      <c:pt idx="11605">
                        <c:v>4276946263.8888888</c:v>
                      </c:pt>
                      <c:pt idx="11606">
                        <c:v>4276946267.3611112</c:v>
                      </c:pt>
                      <c:pt idx="11607">
                        <c:v>4276946270.8333335</c:v>
                      </c:pt>
                      <c:pt idx="11608">
                        <c:v>4276946274.3055553</c:v>
                      </c:pt>
                      <c:pt idx="11609">
                        <c:v>4276946276.6203704</c:v>
                      </c:pt>
                      <c:pt idx="11610">
                        <c:v>4276946281.25</c:v>
                      </c:pt>
                      <c:pt idx="11611">
                        <c:v>4276946284.7222223</c:v>
                      </c:pt>
                      <c:pt idx="11612">
                        <c:v>4276946288.1944447</c:v>
                      </c:pt>
                      <c:pt idx="11613">
                        <c:v>4276946290.5092592</c:v>
                      </c:pt>
                      <c:pt idx="11614">
                        <c:v>4276946293.9814816</c:v>
                      </c:pt>
                      <c:pt idx="11615">
                        <c:v>4276946297.4537039</c:v>
                      </c:pt>
                      <c:pt idx="11616">
                        <c:v>4276946300.9259257</c:v>
                      </c:pt>
                      <c:pt idx="11617">
                        <c:v>4276946303.2407408</c:v>
                      </c:pt>
                      <c:pt idx="11618">
                        <c:v>4276946306.7129631</c:v>
                      </c:pt>
                      <c:pt idx="11619">
                        <c:v>4276946310.185185</c:v>
                      </c:pt>
                      <c:pt idx="11620">
                        <c:v>4276946313.6574073</c:v>
                      </c:pt>
                      <c:pt idx="11621">
                        <c:v>4276946315.9722223</c:v>
                      </c:pt>
                      <c:pt idx="11622">
                        <c:v>4276946319.4444442</c:v>
                      </c:pt>
                      <c:pt idx="11623">
                        <c:v>4276946322.9166665</c:v>
                      </c:pt>
                      <c:pt idx="11624">
                        <c:v>4276946326.3888888</c:v>
                      </c:pt>
                      <c:pt idx="11625">
                        <c:v>4276946329.8611112</c:v>
                      </c:pt>
                      <c:pt idx="11626">
                        <c:v>4276946332.1759257</c:v>
                      </c:pt>
                      <c:pt idx="11627">
                        <c:v>4276946335.6481481</c:v>
                      </c:pt>
                      <c:pt idx="11628">
                        <c:v>4276946339.1203704</c:v>
                      </c:pt>
                      <c:pt idx="11629">
                        <c:v>4276946342.5925927</c:v>
                      </c:pt>
                      <c:pt idx="11630">
                        <c:v>4276946344.9074073</c:v>
                      </c:pt>
                      <c:pt idx="11631">
                        <c:v>4276946348.3796296</c:v>
                      </c:pt>
                      <c:pt idx="11632">
                        <c:v>4276946351.8518519</c:v>
                      </c:pt>
                      <c:pt idx="11633">
                        <c:v>4276946355.3240743</c:v>
                      </c:pt>
                      <c:pt idx="11634">
                        <c:v>4276946358.7962966</c:v>
                      </c:pt>
                      <c:pt idx="11635">
                        <c:v>4276946361.1111112</c:v>
                      </c:pt>
                      <c:pt idx="11636">
                        <c:v>4276946364.5833335</c:v>
                      </c:pt>
                      <c:pt idx="11637">
                        <c:v>4276946368.0555558</c:v>
                      </c:pt>
                      <c:pt idx="11638">
                        <c:v>4276946371.5277781</c:v>
                      </c:pt>
                      <c:pt idx="11639">
                        <c:v>4276946373.8425927</c:v>
                      </c:pt>
                      <c:pt idx="11640">
                        <c:v>4276946377.314815</c:v>
                      </c:pt>
                      <c:pt idx="11641">
                        <c:v>4276946380.7870374</c:v>
                      </c:pt>
                      <c:pt idx="11642">
                        <c:v>4276946384.2592597</c:v>
                      </c:pt>
                      <c:pt idx="11643">
                        <c:v>4276946386.5740743</c:v>
                      </c:pt>
                      <c:pt idx="11644">
                        <c:v>4276946390.0462966</c:v>
                      </c:pt>
                      <c:pt idx="11645">
                        <c:v>4276946393.5185189</c:v>
                      </c:pt>
                      <c:pt idx="11646">
                        <c:v>4276946396.9907413</c:v>
                      </c:pt>
                      <c:pt idx="11647">
                        <c:v>4276946400.4629626</c:v>
                      </c:pt>
                      <c:pt idx="11648">
                        <c:v>4276946402.7777781</c:v>
                      </c:pt>
                      <c:pt idx="11649">
                        <c:v>4276946406.2500005</c:v>
                      </c:pt>
                      <c:pt idx="11650">
                        <c:v>4276946409.7222219</c:v>
                      </c:pt>
                      <c:pt idx="11651">
                        <c:v>4276946413.1944442</c:v>
                      </c:pt>
                      <c:pt idx="11652">
                        <c:v>4276946415.5092597</c:v>
                      </c:pt>
                      <c:pt idx="11653">
                        <c:v>4276946418.981482</c:v>
                      </c:pt>
                      <c:pt idx="11654">
                        <c:v>4276946422.4537034</c:v>
                      </c:pt>
                      <c:pt idx="11655">
                        <c:v>4276946425.9259257</c:v>
                      </c:pt>
                      <c:pt idx="11656">
                        <c:v>4276946429.3981481</c:v>
                      </c:pt>
                      <c:pt idx="11657">
                        <c:v>4276946431.7129626</c:v>
                      </c:pt>
                      <c:pt idx="11658">
                        <c:v>4276946435.185185</c:v>
                      </c:pt>
                      <c:pt idx="11659">
                        <c:v>4276946438.6574073</c:v>
                      </c:pt>
                      <c:pt idx="11660">
                        <c:v>4276946442.1296296</c:v>
                      </c:pt>
                      <c:pt idx="11661">
                        <c:v>4276946444.4444442</c:v>
                      </c:pt>
                      <c:pt idx="11662">
                        <c:v>4276946447.9166665</c:v>
                      </c:pt>
                      <c:pt idx="11663">
                        <c:v>4276946451.3888888</c:v>
                      </c:pt>
                      <c:pt idx="11664">
                        <c:v>4276946454.8611112</c:v>
                      </c:pt>
                      <c:pt idx="11665">
                        <c:v>4276946457.1759257</c:v>
                      </c:pt>
                      <c:pt idx="11666">
                        <c:v>4276946460.6481481</c:v>
                      </c:pt>
                      <c:pt idx="11667">
                        <c:v>4276946464.1203704</c:v>
                      </c:pt>
                      <c:pt idx="11668">
                        <c:v>4276946467.5925927</c:v>
                      </c:pt>
                      <c:pt idx="11669">
                        <c:v>4276946471.064815</c:v>
                      </c:pt>
                      <c:pt idx="11670">
                        <c:v>4276946473.3796296</c:v>
                      </c:pt>
                      <c:pt idx="11671">
                        <c:v>4276946476.8518519</c:v>
                      </c:pt>
                      <c:pt idx="11672">
                        <c:v>4276946480.3240743</c:v>
                      </c:pt>
                      <c:pt idx="11673">
                        <c:v>4276946483.7962966</c:v>
                      </c:pt>
                      <c:pt idx="11674">
                        <c:v>4276946486.1111112</c:v>
                      </c:pt>
                      <c:pt idx="11675">
                        <c:v>4276946489.5833335</c:v>
                      </c:pt>
                      <c:pt idx="11676">
                        <c:v>4276946493.0555558</c:v>
                      </c:pt>
                      <c:pt idx="11677">
                        <c:v>4276946496.5277781</c:v>
                      </c:pt>
                      <c:pt idx="11678">
                        <c:v>4276946498.8425927</c:v>
                      </c:pt>
                      <c:pt idx="11679">
                        <c:v>4276946502.314815</c:v>
                      </c:pt>
                      <c:pt idx="11680">
                        <c:v>4276946505.7870374</c:v>
                      </c:pt>
                      <c:pt idx="11681">
                        <c:v>4276946509.2592597</c:v>
                      </c:pt>
                      <c:pt idx="11682">
                        <c:v>4276946512.7314811</c:v>
                      </c:pt>
                      <c:pt idx="11683">
                        <c:v>4276946515.0462966</c:v>
                      </c:pt>
                      <c:pt idx="11684">
                        <c:v>4276946518.5185189</c:v>
                      </c:pt>
                      <c:pt idx="11685">
                        <c:v>4276946521.9907403</c:v>
                      </c:pt>
                      <c:pt idx="11686">
                        <c:v>4276946525.4629626</c:v>
                      </c:pt>
                      <c:pt idx="11687">
                        <c:v>4276946527.7777781</c:v>
                      </c:pt>
                      <c:pt idx="11688">
                        <c:v>4276946531.2499995</c:v>
                      </c:pt>
                      <c:pt idx="11689">
                        <c:v>4276946534.7222219</c:v>
                      </c:pt>
                      <c:pt idx="11690">
                        <c:v>4276946538.1944442</c:v>
                      </c:pt>
                      <c:pt idx="11691">
                        <c:v>4276946541.6666665</c:v>
                      </c:pt>
                      <c:pt idx="11692">
                        <c:v>4276946543.9814811</c:v>
                      </c:pt>
                      <c:pt idx="11693">
                        <c:v>4276946547.4537034</c:v>
                      </c:pt>
                      <c:pt idx="11694">
                        <c:v>4276946550.9259257</c:v>
                      </c:pt>
                      <c:pt idx="11695">
                        <c:v>4276946554.3981481</c:v>
                      </c:pt>
                      <c:pt idx="11696">
                        <c:v>4276946556.7129626</c:v>
                      </c:pt>
                      <c:pt idx="11697">
                        <c:v>4276946560.185185</c:v>
                      </c:pt>
                      <c:pt idx="11698">
                        <c:v>4276946563.6574073</c:v>
                      </c:pt>
                      <c:pt idx="11699">
                        <c:v>4276946567.1296296</c:v>
                      </c:pt>
                      <c:pt idx="11700">
                        <c:v>4276946569.4444442</c:v>
                      </c:pt>
                      <c:pt idx="11701">
                        <c:v>4276946572.9166665</c:v>
                      </c:pt>
                      <c:pt idx="11702">
                        <c:v>4276946576.3888888</c:v>
                      </c:pt>
                      <c:pt idx="11703">
                        <c:v>4276946579.8611112</c:v>
                      </c:pt>
                      <c:pt idx="11704">
                        <c:v>4276946583.3333335</c:v>
                      </c:pt>
                      <c:pt idx="11705">
                        <c:v>4276946585.6481481</c:v>
                      </c:pt>
                      <c:pt idx="11706">
                        <c:v>4276946589.1203704</c:v>
                      </c:pt>
                      <c:pt idx="11707">
                        <c:v>4276946592.5925927</c:v>
                      </c:pt>
                      <c:pt idx="11708">
                        <c:v>4276946596.064815</c:v>
                      </c:pt>
                      <c:pt idx="11709">
                        <c:v>4276946598.3796296</c:v>
                      </c:pt>
                      <c:pt idx="11710">
                        <c:v>4276946601.8518519</c:v>
                      </c:pt>
                      <c:pt idx="11711">
                        <c:v>4276946605.3240743</c:v>
                      </c:pt>
                      <c:pt idx="11712">
                        <c:v>4276946608.7962966</c:v>
                      </c:pt>
                      <c:pt idx="11713">
                        <c:v>4276946611.1111112</c:v>
                      </c:pt>
                      <c:pt idx="11714">
                        <c:v>4276946614.5833335</c:v>
                      </c:pt>
                      <c:pt idx="11715">
                        <c:v>4276946618.0555558</c:v>
                      </c:pt>
                      <c:pt idx="11716">
                        <c:v>4276946621.5277777</c:v>
                      </c:pt>
                      <c:pt idx="11717">
                        <c:v>4276946625</c:v>
                      </c:pt>
                      <c:pt idx="11718">
                        <c:v>4276946627.314815</c:v>
                      </c:pt>
                      <c:pt idx="11719">
                        <c:v>4276946630.7870369</c:v>
                      </c:pt>
                      <c:pt idx="11720">
                        <c:v>4276946634.2592592</c:v>
                      </c:pt>
                      <c:pt idx="11721">
                        <c:v>4276946637.7314816</c:v>
                      </c:pt>
                      <c:pt idx="11722">
                        <c:v>4276946640.0462961</c:v>
                      </c:pt>
                      <c:pt idx="11723">
                        <c:v>4276946643.5185184</c:v>
                      </c:pt>
                      <c:pt idx="11724">
                        <c:v>4276946646.9907408</c:v>
                      </c:pt>
                      <c:pt idx="11725">
                        <c:v>4276946650.4629626</c:v>
                      </c:pt>
                      <c:pt idx="11726">
                        <c:v>4276946653.935185</c:v>
                      </c:pt>
                      <c:pt idx="11727">
                        <c:v>4276946656.25</c:v>
                      </c:pt>
                      <c:pt idx="11728">
                        <c:v>4276946659.7222223</c:v>
                      </c:pt>
                      <c:pt idx="11729">
                        <c:v>4276946663.1944442</c:v>
                      </c:pt>
                      <c:pt idx="11730">
                        <c:v>4276946666.6666665</c:v>
                      </c:pt>
                      <c:pt idx="11731">
                        <c:v>4276946668.9814816</c:v>
                      </c:pt>
                      <c:pt idx="11732">
                        <c:v>4276946672.4537039</c:v>
                      </c:pt>
                      <c:pt idx="11733">
                        <c:v>4276946675.9259257</c:v>
                      </c:pt>
                      <c:pt idx="11734">
                        <c:v>4276946679.3981481</c:v>
                      </c:pt>
                      <c:pt idx="11735">
                        <c:v>4276946681.7129631</c:v>
                      </c:pt>
                      <c:pt idx="11736">
                        <c:v>4276946685.1851854</c:v>
                      </c:pt>
                      <c:pt idx="11737">
                        <c:v>4276946688.6574073</c:v>
                      </c:pt>
                      <c:pt idx="11738">
                        <c:v>4276946692.1296296</c:v>
                      </c:pt>
                      <c:pt idx="11739">
                        <c:v>4276946695.6018519</c:v>
                      </c:pt>
                      <c:pt idx="11740">
                        <c:v>4276946697.9166665</c:v>
                      </c:pt>
                      <c:pt idx="11741">
                        <c:v>4276946701.3888888</c:v>
                      </c:pt>
                      <c:pt idx="11742">
                        <c:v>4276946704.8611112</c:v>
                      </c:pt>
                      <c:pt idx="11743">
                        <c:v>4276946708.3333335</c:v>
                      </c:pt>
                      <c:pt idx="11744">
                        <c:v>4276946710.6481481</c:v>
                      </c:pt>
                      <c:pt idx="11745">
                        <c:v>4276946714.1203704</c:v>
                      </c:pt>
                      <c:pt idx="11746">
                        <c:v>4276946717.5925927</c:v>
                      </c:pt>
                      <c:pt idx="11747">
                        <c:v>4276946721.0648146</c:v>
                      </c:pt>
                      <c:pt idx="11748">
                        <c:v>4276946724.5370369</c:v>
                      </c:pt>
                      <c:pt idx="11749">
                        <c:v>4276946726.8518519</c:v>
                      </c:pt>
                      <c:pt idx="11750">
                        <c:v>4276946730.3240738</c:v>
                      </c:pt>
                      <c:pt idx="11751">
                        <c:v>4276946733.7962961</c:v>
                      </c:pt>
                      <c:pt idx="11752">
                        <c:v>4276946737.2685184</c:v>
                      </c:pt>
                      <c:pt idx="11753">
                        <c:v>4276946739.5833335</c:v>
                      </c:pt>
                      <c:pt idx="11754">
                        <c:v>4276946743.0555553</c:v>
                      </c:pt>
                      <c:pt idx="11755">
                        <c:v>4276946746.5277777</c:v>
                      </c:pt>
                      <c:pt idx="11756">
                        <c:v>4276946750</c:v>
                      </c:pt>
                      <c:pt idx="11757">
                        <c:v>4276946752.3148146</c:v>
                      </c:pt>
                      <c:pt idx="11758">
                        <c:v>4276946755.7870369</c:v>
                      </c:pt>
                      <c:pt idx="11759">
                        <c:v>4276946759.2592592</c:v>
                      </c:pt>
                      <c:pt idx="11760">
                        <c:v>4276946762.7314816</c:v>
                      </c:pt>
                      <c:pt idx="11761">
                        <c:v>4276946766.2037039</c:v>
                      </c:pt>
                      <c:pt idx="11762">
                        <c:v>4276946768.5185184</c:v>
                      </c:pt>
                      <c:pt idx="11763">
                        <c:v>4276946771.9907408</c:v>
                      </c:pt>
                      <c:pt idx="11764">
                        <c:v>4276946775.4629631</c:v>
                      </c:pt>
                      <c:pt idx="11765">
                        <c:v>4276946778.9351854</c:v>
                      </c:pt>
                      <c:pt idx="11766">
                        <c:v>4276946781.25</c:v>
                      </c:pt>
                      <c:pt idx="11767">
                        <c:v>4276946784.7222223</c:v>
                      </c:pt>
                      <c:pt idx="11768">
                        <c:v>4276946788.1944447</c:v>
                      </c:pt>
                      <c:pt idx="11769">
                        <c:v>4276946791.666667</c:v>
                      </c:pt>
                      <c:pt idx="11770">
                        <c:v>4276946793.9814816</c:v>
                      </c:pt>
                      <c:pt idx="11771">
                        <c:v>4276946797.4537039</c:v>
                      </c:pt>
                      <c:pt idx="11772">
                        <c:v>4276946800.9259262</c:v>
                      </c:pt>
                      <c:pt idx="11773">
                        <c:v>4276946804.3981485</c:v>
                      </c:pt>
                      <c:pt idx="11774">
                        <c:v>4276946807.8703709</c:v>
                      </c:pt>
                      <c:pt idx="11775">
                        <c:v>4276946810.1851854</c:v>
                      </c:pt>
                      <c:pt idx="11776">
                        <c:v>4276946813.6574078</c:v>
                      </c:pt>
                      <c:pt idx="11777">
                        <c:v>4276946817.1296301</c:v>
                      </c:pt>
                      <c:pt idx="11778">
                        <c:v>4276946820.6018515</c:v>
                      </c:pt>
                      <c:pt idx="11779">
                        <c:v>4276946822.916667</c:v>
                      </c:pt>
                      <c:pt idx="11780">
                        <c:v>4276946826.3888893</c:v>
                      </c:pt>
                      <c:pt idx="11781">
                        <c:v>4276946829.8611116</c:v>
                      </c:pt>
                      <c:pt idx="11782">
                        <c:v>4276946833.333333</c:v>
                      </c:pt>
                      <c:pt idx="11783">
                        <c:v>4276946836.8055553</c:v>
                      </c:pt>
                      <c:pt idx="11784">
                        <c:v>4276946839.1203709</c:v>
                      </c:pt>
                      <c:pt idx="11785">
                        <c:v>4276946842.5925922</c:v>
                      </c:pt>
                      <c:pt idx="11786">
                        <c:v>4276946846.0648146</c:v>
                      </c:pt>
                      <c:pt idx="11787">
                        <c:v>4276946849.5370369</c:v>
                      </c:pt>
                      <c:pt idx="11788">
                        <c:v>4276946851.8518515</c:v>
                      </c:pt>
                      <c:pt idx="11789">
                        <c:v>4276946855.3240738</c:v>
                      </c:pt>
                      <c:pt idx="11790">
                        <c:v>4276946858.7962961</c:v>
                      </c:pt>
                      <c:pt idx="11791">
                        <c:v>4276946862.2685184</c:v>
                      </c:pt>
                      <c:pt idx="11792">
                        <c:v>4276946864.583333</c:v>
                      </c:pt>
                      <c:pt idx="11793">
                        <c:v>4276946868.0555553</c:v>
                      </c:pt>
                      <c:pt idx="11794">
                        <c:v>4276946871.5277777</c:v>
                      </c:pt>
                      <c:pt idx="11795">
                        <c:v>4276946875</c:v>
                      </c:pt>
                      <c:pt idx="11796">
                        <c:v>4276946878.4722223</c:v>
                      </c:pt>
                      <c:pt idx="11797">
                        <c:v>4276946880.7870369</c:v>
                      </c:pt>
                      <c:pt idx="11798">
                        <c:v>4276946884.2592592</c:v>
                      </c:pt>
                      <c:pt idx="11799">
                        <c:v>4276946887.7314816</c:v>
                      </c:pt>
                      <c:pt idx="11800">
                        <c:v>4276946891.2037039</c:v>
                      </c:pt>
                      <c:pt idx="11801">
                        <c:v>4276946893.5185184</c:v>
                      </c:pt>
                      <c:pt idx="11802">
                        <c:v>4276946896.9907408</c:v>
                      </c:pt>
                      <c:pt idx="11803">
                        <c:v>4276946900.4629631</c:v>
                      </c:pt>
                      <c:pt idx="11804">
                        <c:v>4276946903.9351854</c:v>
                      </c:pt>
                      <c:pt idx="11805">
                        <c:v>4276946906.25</c:v>
                      </c:pt>
                      <c:pt idx="11806">
                        <c:v>4276946909.7222223</c:v>
                      </c:pt>
                      <c:pt idx="11807">
                        <c:v>4276946913.1944447</c:v>
                      </c:pt>
                      <c:pt idx="11808">
                        <c:v>4276946916.666667</c:v>
                      </c:pt>
                      <c:pt idx="11809">
                        <c:v>4276946920.1388884</c:v>
                      </c:pt>
                      <c:pt idx="11810">
                        <c:v>4276946922.4537039</c:v>
                      </c:pt>
                      <c:pt idx="11811">
                        <c:v>4276946925.9259262</c:v>
                      </c:pt>
                      <c:pt idx="11812">
                        <c:v>4276946929.3981485</c:v>
                      </c:pt>
                      <c:pt idx="11813">
                        <c:v>4276946932.8703699</c:v>
                      </c:pt>
                      <c:pt idx="11814">
                        <c:v>4276946935.1851854</c:v>
                      </c:pt>
                      <c:pt idx="11815">
                        <c:v>4276946938.6574078</c:v>
                      </c:pt>
                      <c:pt idx="11816">
                        <c:v>4276946942.1296291</c:v>
                      </c:pt>
                      <c:pt idx="11817">
                        <c:v>4276946945.6018515</c:v>
                      </c:pt>
                      <c:pt idx="11818">
                        <c:v>4276946949.0740738</c:v>
                      </c:pt>
                      <c:pt idx="11819">
                        <c:v>4276946951.3888884</c:v>
                      </c:pt>
                      <c:pt idx="11820">
                        <c:v>4276946954.8611107</c:v>
                      </c:pt>
                      <c:pt idx="11821">
                        <c:v>4276946958.333333</c:v>
                      </c:pt>
                      <c:pt idx="11822">
                        <c:v>4276946961.8055553</c:v>
                      </c:pt>
                      <c:pt idx="11823">
                        <c:v>4276946964.1203699</c:v>
                      </c:pt>
                      <c:pt idx="11824">
                        <c:v>4276946967.5925922</c:v>
                      </c:pt>
                      <c:pt idx="11825">
                        <c:v>4276946971.0648146</c:v>
                      </c:pt>
                      <c:pt idx="11826">
                        <c:v>4276946974.5370369</c:v>
                      </c:pt>
                      <c:pt idx="11827">
                        <c:v>4276946976.8518515</c:v>
                      </c:pt>
                      <c:pt idx="11828">
                        <c:v>4276946980.3240738</c:v>
                      </c:pt>
                      <c:pt idx="11829">
                        <c:v>4276946983.7962961</c:v>
                      </c:pt>
                      <c:pt idx="11830">
                        <c:v>4276946987.2685184</c:v>
                      </c:pt>
                      <c:pt idx="11831">
                        <c:v>4276946990.7407408</c:v>
                      </c:pt>
                      <c:pt idx="11832">
                        <c:v>4276946993.0555553</c:v>
                      </c:pt>
                      <c:pt idx="11833">
                        <c:v>4276946996.5277777</c:v>
                      </c:pt>
                      <c:pt idx="11834">
                        <c:v>4276947000</c:v>
                      </c:pt>
                      <c:pt idx="11835">
                        <c:v>4276947003.4722223</c:v>
                      </c:pt>
                      <c:pt idx="11836">
                        <c:v>4276947005.7870369</c:v>
                      </c:pt>
                      <c:pt idx="11837">
                        <c:v>4276947009.2592592</c:v>
                      </c:pt>
                      <c:pt idx="11838">
                        <c:v>4276947012.7314816</c:v>
                      </c:pt>
                      <c:pt idx="11839">
                        <c:v>4276947016.2037039</c:v>
                      </c:pt>
                      <c:pt idx="11840">
                        <c:v>4276947018.5185184</c:v>
                      </c:pt>
                      <c:pt idx="11841">
                        <c:v>4276947021.9907408</c:v>
                      </c:pt>
                      <c:pt idx="11842">
                        <c:v>4276947025.4629631</c:v>
                      </c:pt>
                      <c:pt idx="11843">
                        <c:v>4276947028.9351854</c:v>
                      </c:pt>
                      <c:pt idx="11844">
                        <c:v>4276947032.4074073</c:v>
                      </c:pt>
                      <c:pt idx="11845">
                        <c:v>4276947034.7222223</c:v>
                      </c:pt>
                      <c:pt idx="11846">
                        <c:v>4276947038.1944447</c:v>
                      </c:pt>
                      <c:pt idx="11847">
                        <c:v>4276947041.6666665</c:v>
                      </c:pt>
                      <c:pt idx="11848">
                        <c:v>4276947045.1388888</c:v>
                      </c:pt>
                      <c:pt idx="11849">
                        <c:v>4276947047.4537039</c:v>
                      </c:pt>
                      <c:pt idx="11850">
                        <c:v>4276947050.9259257</c:v>
                      </c:pt>
                      <c:pt idx="11851">
                        <c:v>4276947054.3981481</c:v>
                      </c:pt>
                      <c:pt idx="11852">
                        <c:v>4276947057.8703704</c:v>
                      </c:pt>
                      <c:pt idx="11853">
                        <c:v>4276947061.3425927</c:v>
                      </c:pt>
                      <c:pt idx="11854">
                        <c:v>4276947063.6574073</c:v>
                      </c:pt>
                      <c:pt idx="11855">
                        <c:v>4276947067.1296296</c:v>
                      </c:pt>
                      <c:pt idx="11856">
                        <c:v>4276947070.6018519</c:v>
                      </c:pt>
                      <c:pt idx="11857">
                        <c:v>4276947074.0740743</c:v>
                      </c:pt>
                      <c:pt idx="11858">
                        <c:v>4276947076.3888888</c:v>
                      </c:pt>
                      <c:pt idx="11859">
                        <c:v>4276947079.8611112</c:v>
                      </c:pt>
                      <c:pt idx="11860">
                        <c:v>4276947083.3333335</c:v>
                      </c:pt>
                      <c:pt idx="11861">
                        <c:v>4276947086.8055558</c:v>
                      </c:pt>
                      <c:pt idx="11862">
                        <c:v>4276947089.1203704</c:v>
                      </c:pt>
                      <c:pt idx="11863">
                        <c:v>4276947092.5925927</c:v>
                      </c:pt>
                      <c:pt idx="11864">
                        <c:v>4276947096.064815</c:v>
                      </c:pt>
                      <c:pt idx="11865">
                        <c:v>4276947099.5370374</c:v>
                      </c:pt>
                      <c:pt idx="11866">
                        <c:v>4276947103.0092592</c:v>
                      </c:pt>
                      <c:pt idx="11867">
                        <c:v>4276947105.3240743</c:v>
                      </c:pt>
                      <c:pt idx="11868">
                        <c:v>4276947108.7962966</c:v>
                      </c:pt>
                      <c:pt idx="11869">
                        <c:v>4276947112.2685184</c:v>
                      </c:pt>
                      <c:pt idx="11870">
                        <c:v>4276947115.7407408</c:v>
                      </c:pt>
                      <c:pt idx="11871">
                        <c:v>4276947118.0555558</c:v>
                      </c:pt>
                      <c:pt idx="11872">
                        <c:v>4276947121.5277781</c:v>
                      </c:pt>
                      <c:pt idx="11873">
                        <c:v>4276947125</c:v>
                      </c:pt>
                      <c:pt idx="11874">
                        <c:v>4276947128.4722223</c:v>
                      </c:pt>
                      <c:pt idx="11875">
                        <c:v>4276947130.7870374</c:v>
                      </c:pt>
                      <c:pt idx="11876">
                        <c:v>4276947134.2592597</c:v>
                      </c:pt>
                      <c:pt idx="11877">
                        <c:v>4276947137.7314816</c:v>
                      </c:pt>
                      <c:pt idx="11878">
                        <c:v>4276947141.2037034</c:v>
                      </c:pt>
                      <c:pt idx="11879">
                        <c:v>4276947144.6759257</c:v>
                      </c:pt>
                      <c:pt idx="11880">
                        <c:v>4276947146.9907413</c:v>
                      </c:pt>
                      <c:pt idx="11881">
                        <c:v>4276947150.4629626</c:v>
                      </c:pt>
                      <c:pt idx="11882">
                        <c:v>4276947153.935185</c:v>
                      </c:pt>
                      <c:pt idx="11883">
                        <c:v>4276947157.4074073</c:v>
                      </c:pt>
                      <c:pt idx="11884">
                        <c:v>4276947159.7222228</c:v>
                      </c:pt>
                      <c:pt idx="11885">
                        <c:v>4276947163.1944442</c:v>
                      </c:pt>
                      <c:pt idx="11886">
                        <c:v>4276947166.6666665</c:v>
                      </c:pt>
                      <c:pt idx="11887">
                        <c:v>4276947170.1388888</c:v>
                      </c:pt>
                      <c:pt idx="11888">
                        <c:v>4276947173.6111112</c:v>
                      </c:pt>
                      <c:pt idx="11889">
                        <c:v>4276947175.9259257</c:v>
                      </c:pt>
                      <c:pt idx="11890">
                        <c:v>4276947179.3981481</c:v>
                      </c:pt>
                      <c:pt idx="11891">
                        <c:v>4276947182.8703704</c:v>
                      </c:pt>
                      <c:pt idx="11892">
                        <c:v>4276947186.3425927</c:v>
                      </c:pt>
                      <c:pt idx="11893">
                        <c:v>4276947188.6574073</c:v>
                      </c:pt>
                      <c:pt idx="11894">
                        <c:v>4276947192.1296296</c:v>
                      </c:pt>
                      <c:pt idx="11895">
                        <c:v>4276947195.6018519</c:v>
                      </c:pt>
                      <c:pt idx="11896">
                        <c:v>4276947199.0740743</c:v>
                      </c:pt>
                      <c:pt idx="11897">
                        <c:v>4276947201.3888888</c:v>
                      </c:pt>
                      <c:pt idx="11898">
                        <c:v>4276947204.8611112</c:v>
                      </c:pt>
                      <c:pt idx="11899">
                        <c:v>4276947208.3333335</c:v>
                      </c:pt>
                      <c:pt idx="11900">
                        <c:v>4276947211.8055558</c:v>
                      </c:pt>
                      <c:pt idx="11901">
                        <c:v>4276947215.2777781</c:v>
                      </c:pt>
                      <c:pt idx="11902">
                        <c:v>4276947217.5925927</c:v>
                      </c:pt>
                      <c:pt idx="11903">
                        <c:v>4276947221.064815</c:v>
                      </c:pt>
                      <c:pt idx="11904">
                        <c:v>4276947224.5370374</c:v>
                      </c:pt>
                      <c:pt idx="11905">
                        <c:v>4276947228.0092597</c:v>
                      </c:pt>
                      <c:pt idx="11906">
                        <c:v>4276947230.3240743</c:v>
                      </c:pt>
                      <c:pt idx="11907">
                        <c:v>4276947233.7962966</c:v>
                      </c:pt>
                      <c:pt idx="11908">
                        <c:v>4276947237.2685189</c:v>
                      </c:pt>
                      <c:pt idx="11909">
                        <c:v>4276947240.7407403</c:v>
                      </c:pt>
                      <c:pt idx="11910">
                        <c:v>4276947244.2129626</c:v>
                      </c:pt>
                      <c:pt idx="11911">
                        <c:v>4276947246.5277781</c:v>
                      </c:pt>
                      <c:pt idx="11912">
                        <c:v>4276947250.0000005</c:v>
                      </c:pt>
                      <c:pt idx="11913">
                        <c:v>4276947253.4722219</c:v>
                      </c:pt>
                      <c:pt idx="11914">
                        <c:v>4276947256.9444442</c:v>
                      </c:pt>
                      <c:pt idx="11915">
                        <c:v>4276947259.2592597</c:v>
                      </c:pt>
                      <c:pt idx="11916">
                        <c:v>4276947262.7314811</c:v>
                      </c:pt>
                      <c:pt idx="11917">
                        <c:v>4276947266.2037034</c:v>
                      </c:pt>
                      <c:pt idx="11918">
                        <c:v>4276947269.6759257</c:v>
                      </c:pt>
                      <c:pt idx="11919">
                        <c:v>4276947271.9907403</c:v>
                      </c:pt>
                      <c:pt idx="11920">
                        <c:v>4276947275.4629626</c:v>
                      </c:pt>
                      <c:pt idx="11921">
                        <c:v>4276947278.935185</c:v>
                      </c:pt>
                      <c:pt idx="11922">
                        <c:v>4276947282.4074073</c:v>
                      </c:pt>
                      <c:pt idx="11923">
                        <c:v>4276947285.8796296</c:v>
                      </c:pt>
                      <c:pt idx="11924">
                        <c:v>4276947288.1944442</c:v>
                      </c:pt>
                      <c:pt idx="11925">
                        <c:v>4276947291.6666665</c:v>
                      </c:pt>
                      <c:pt idx="11926">
                        <c:v>4276947295.1388888</c:v>
                      </c:pt>
                      <c:pt idx="11927">
                        <c:v>4276947298.6111112</c:v>
                      </c:pt>
                      <c:pt idx="11928">
                        <c:v>4276947300.9259257</c:v>
                      </c:pt>
                      <c:pt idx="11929">
                        <c:v>4276947304.3981481</c:v>
                      </c:pt>
                      <c:pt idx="11930">
                        <c:v>4276947307.8703704</c:v>
                      </c:pt>
                      <c:pt idx="11931">
                        <c:v>4276947311.3425927</c:v>
                      </c:pt>
                      <c:pt idx="11932">
                        <c:v>4276947313.6574073</c:v>
                      </c:pt>
                      <c:pt idx="11933">
                        <c:v>4276947317.1296296</c:v>
                      </c:pt>
                      <c:pt idx="11934">
                        <c:v>4276947320.6018519</c:v>
                      </c:pt>
                      <c:pt idx="11935">
                        <c:v>4276947324.0740743</c:v>
                      </c:pt>
                      <c:pt idx="11936">
                        <c:v>4276947327.5462966</c:v>
                      </c:pt>
                      <c:pt idx="11937">
                        <c:v>4276947329.8611112</c:v>
                      </c:pt>
                      <c:pt idx="11938">
                        <c:v>4276947333.3333335</c:v>
                      </c:pt>
                      <c:pt idx="11939">
                        <c:v>4276947336.8055558</c:v>
                      </c:pt>
                      <c:pt idx="11940">
                        <c:v>4276947340.2777781</c:v>
                      </c:pt>
                      <c:pt idx="11941">
                        <c:v>4276947342.5925927</c:v>
                      </c:pt>
                      <c:pt idx="11942">
                        <c:v>4276947346.064815</c:v>
                      </c:pt>
                      <c:pt idx="11943">
                        <c:v>4276947349.5370374</c:v>
                      </c:pt>
                      <c:pt idx="11944">
                        <c:v>4276947353.0092587</c:v>
                      </c:pt>
                      <c:pt idx="11945">
                        <c:v>4276947356.4814811</c:v>
                      </c:pt>
                      <c:pt idx="11946">
                        <c:v>4276947358.7962966</c:v>
                      </c:pt>
                      <c:pt idx="11947">
                        <c:v>4276947362.268518</c:v>
                      </c:pt>
                      <c:pt idx="11948">
                        <c:v>4276947365.7407403</c:v>
                      </c:pt>
                      <c:pt idx="11949">
                        <c:v>4276947369.2129626</c:v>
                      </c:pt>
                      <c:pt idx="11950">
                        <c:v>4276947371.5277772</c:v>
                      </c:pt>
                      <c:pt idx="11951">
                        <c:v>4276947374.9999995</c:v>
                      </c:pt>
                      <c:pt idx="11952">
                        <c:v>4276947378.4722219</c:v>
                      </c:pt>
                      <c:pt idx="11953">
                        <c:v>4276947381.9444442</c:v>
                      </c:pt>
                      <c:pt idx="11954">
                        <c:v>4276947384.2592587</c:v>
                      </c:pt>
                      <c:pt idx="11955">
                        <c:v>4276947387.7314811</c:v>
                      </c:pt>
                      <c:pt idx="11956">
                        <c:v>4276947391.2037034</c:v>
                      </c:pt>
                      <c:pt idx="11957">
                        <c:v>4276947394.6759257</c:v>
                      </c:pt>
                      <c:pt idx="11958">
                        <c:v>4276947398.1481481</c:v>
                      </c:pt>
                      <c:pt idx="11959">
                        <c:v>4276947400.4629626</c:v>
                      </c:pt>
                      <c:pt idx="11960">
                        <c:v>4276947403.935185</c:v>
                      </c:pt>
                      <c:pt idx="11961">
                        <c:v>4276947407.4074073</c:v>
                      </c:pt>
                      <c:pt idx="11962">
                        <c:v>4276947410.8796296</c:v>
                      </c:pt>
                      <c:pt idx="11963">
                        <c:v>4276947413.1944442</c:v>
                      </c:pt>
                      <c:pt idx="11964">
                        <c:v>4276947416.6666665</c:v>
                      </c:pt>
                      <c:pt idx="11965">
                        <c:v>4276947420.1388888</c:v>
                      </c:pt>
                      <c:pt idx="11966">
                        <c:v>4276947423.6111112</c:v>
                      </c:pt>
                      <c:pt idx="11967">
                        <c:v>4276947427.0833335</c:v>
                      </c:pt>
                      <c:pt idx="11968">
                        <c:v>4276947429.3981481</c:v>
                      </c:pt>
                      <c:pt idx="11969">
                        <c:v>4276947432.8703704</c:v>
                      </c:pt>
                      <c:pt idx="11970">
                        <c:v>4276947436.3425927</c:v>
                      </c:pt>
                      <c:pt idx="11971">
                        <c:v>4276947439.814815</c:v>
                      </c:pt>
                      <c:pt idx="11972">
                        <c:v>4276947442.1296296</c:v>
                      </c:pt>
                      <c:pt idx="11973">
                        <c:v>4276947445.6018519</c:v>
                      </c:pt>
                      <c:pt idx="11974">
                        <c:v>4276947449.0740743</c:v>
                      </c:pt>
                      <c:pt idx="11975">
                        <c:v>4276947452.5462961</c:v>
                      </c:pt>
                      <c:pt idx="11976">
                        <c:v>4276947454.8611112</c:v>
                      </c:pt>
                      <c:pt idx="11977">
                        <c:v>4276947458.3333335</c:v>
                      </c:pt>
                      <c:pt idx="11978">
                        <c:v>4276947461.8055553</c:v>
                      </c:pt>
                      <c:pt idx="11979">
                        <c:v>4276947465.2777777</c:v>
                      </c:pt>
                      <c:pt idx="11980">
                        <c:v>4276947468.75</c:v>
                      </c:pt>
                      <c:pt idx="11981">
                        <c:v>4276947471.0648146</c:v>
                      </c:pt>
                      <c:pt idx="11982">
                        <c:v>4276947474.5370369</c:v>
                      </c:pt>
                      <c:pt idx="11983">
                        <c:v>4276947478.0092592</c:v>
                      </c:pt>
                      <c:pt idx="11984">
                        <c:v>4276947481.4814816</c:v>
                      </c:pt>
                      <c:pt idx="11985">
                        <c:v>4276947483.7962961</c:v>
                      </c:pt>
                      <c:pt idx="11986">
                        <c:v>4276947487.2685184</c:v>
                      </c:pt>
                      <c:pt idx="11987">
                        <c:v>4276947490.7407408</c:v>
                      </c:pt>
                      <c:pt idx="11988">
                        <c:v>4276947494.2129631</c:v>
                      </c:pt>
                      <c:pt idx="11989">
                        <c:v>4276947496.5277777</c:v>
                      </c:pt>
                      <c:pt idx="11990">
                        <c:v>4276947500</c:v>
                      </c:pt>
                      <c:pt idx="11991">
                        <c:v>4276947503.4722223</c:v>
                      </c:pt>
                      <c:pt idx="11992">
                        <c:v>4276947506.9444447</c:v>
                      </c:pt>
                      <c:pt idx="11993">
                        <c:v>4276947510.416667</c:v>
                      </c:pt>
                      <c:pt idx="11994">
                        <c:v>4276947512.7314816</c:v>
                      </c:pt>
                      <c:pt idx="11995">
                        <c:v>4276947516.2037039</c:v>
                      </c:pt>
                      <c:pt idx="11996">
                        <c:v>4276947519.6759262</c:v>
                      </c:pt>
                      <c:pt idx="11997">
                        <c:v>4276947523.1481485</c:v>
                      </c:pt>
                      <c:pt idx="11998">
                        <c:v>4276947525.4629631</c:v>
                      </c:pt>
                      <c:pt idx="11999">
                        <c:v>4276947528.9351854</c:v>
                      </c:pt>
                      <c:pt idx="12000">
                        <c:v>4276947532.4074078</c:v>
                      </c:pt>
                      <c:pt idx="12001">
                        <c:v>4276947535.8796301</c:v>
                      </c:pt>
                      <c:pt idx="12002">
                        <c:v>4276947539.3518519</c:v>
                      </c:pt>
                      <c:pt idx="12003">
                        <c:v>4276947541.666667</c:v>
                      </c:pt>
                      <c:pt idx="12004">
                        <c:v>4276947545.1388893</c:v>
                      </c:pt>
                      <c:pt idx="12005">
                        <c:v>4276947548.6111116</c:v>
                      </c:pt>
                      <c:pt idx="12006">
                        <c:v>4276947552.083333</c:v>
                      </c:pt>
                      <c:pt idx="12007">
                        <c:v>4276947554.3981485</c:v>
                      </c:pt>
                      <c:pt idx="12008">
                        <c:v>4276947557.8703709</c:v>
                      </c:pt>
                      <c:pt idx="12009">
                        <c:v>4276947561.3425922</c:v>
                      </c:pt>
                      <c:pt idx="12010">
                        <c:v>4276947564.8148146</c:v>
                      </c:pt>
                      <c:pt idx="12011">
                        <c:v>4276947567.1296301</c:v>
                      </c:pt>
                      <c:pt idx="12012">
                        <c:v>4276947570.6018524</c:v>
                      </c:pt>
                      <c:pt idx="12013">
                        <c:v>4276947574.0740738</c:v>
                      </c:pt>
                      <c:pt idx="12014">
                        <c:v>4276947577.5462961</c:v>
                      </c:pt>
                      <c:pt idx="12015">
                        <c:v>4276947581.0185184</c:v>
                      </c:pt>
                      <c:pt idx="12016">
                        <c:v>4276947583.333333</c:v>
                      </c:pt>
                      <c:pt idx="12017">
                        <c:v>4276947586.8055553</c:v>
                      </c:pt>
                      <c:pt idx="12018">
                        <c:v>4276947590.2777777</c:v>
                      </c:pt>
                      <c:pt idx="12019">
                        <c:v>4276947593.75</c:v>
                      </c:pt>
                      <c:pt idx="12020">
                        <c:v>4276947596.0648146</c:v>
                      </c:pt>
                      <c:pt idx="12021">
                        <c:v>4276947599.5370369</c:v>
                      </c:pt>
                      <c:pt idx="12022">
                        <c:v>4276947603.0092592</c:v>
                      </c:pt>
                      <c:pt idx="12023">
                        <c:v>4276947606.4814816</c:v>
                      </c:pt>
                      <c:pt idx="12024">
                        <c:v>4276947608.7962961</c:v>
                      </c:pt>
                      <c:pt idx="12025">
                        <c:v>4276947612.2685184</c:v>
                      </c:pt>
                      <c:pt idx="12026">
                        <c:v>4276947615.7407408</c:v>
                      </c:pt>
                      <c:pt idx="12027">
                        <c:v>4276947619.2129631</c:v>
                      </c:pt>
                      <c:pt idx="12028">
                        <c:v>4276947622.6851854</c:v>
                      </c:pt>
                      <c:pt idx="12029">
                        <c:v>4276947625</c:v>
                      </c:pt>
                      <c:pt idx="12030">
                        <c:v>4276947628.4722223</c:v>
                      </c:pt>
                      <c:pt idx="12031">
                        <c:v>4276947631.9444447</c:v>
                      </c:pt>
                      <c:pt idx="12032">
                        <c:v>4276947635.416667</c:v>
                      </c:pt>
                      <c:pt idx="12033">
                        <c:v>4276947637.7314816</c:v>
                      </c:pt>
                      <c:pt idx="12034">
                        <c:v>4276947641.2037039</c:v>
                      </c:pt>
                      <c:pt idx="12035">
                        <c:v>4276947644.6759262</c:v>
                      </c:pt>
                      <c:pt idx="12036">
                        <c:v>4276947648.1481485</c:v>
                      </c:pt>
                      <c:pt idx="12037">
                        <c:v>4276947651.6203699</c:v>
                      </c:pt>
                      <c:pt idx="12038">
                        <c:v>4276947653.9351854</c:v>
                      </c:pt>
                      <c:pt idx="12039">
                        <c:v>4276947657.4074078</c:v>
                      </c:pt>
                      <c:pt idx="12040">
                        <c:v>4276947660.8796301</c:v>
                      </c:pt>
                      <c:pt idx="12041">
                        <c:v>4276947664.3518515</c:v>
                      </c:pt>
                      <c:pt idx="12042">
                        <c:v>4276947666.666667</c:v>
                      </c:pt>
                      <c:pt idx="12043">
                        <c:v>4276947670.1388893</c:v>
                      </c:pt>
                      <c:pt idx="12044">
                        <c:v>4276947673.6111107</c:v>
                      </c:pt>
                      <c:pt idx="12045">
                        <c:v>4276947677.083333</c:v>
                      </c:pt>
                      <c:pt idx="12046">
                        <c:v>4276947679.3981485</c:v>
                      </c:pt>
                      <c:pt idx="12047">
                        <c:v>4276947682.8703699</c:v>
                      </c:pt>
                      <c:pt idx="12048">
                        <c:v>4276947686.3425922</c:v>
                      </c:pt>
                      <c:pt idx="12049">
                        <c:v>4276947689.8148146</c:v>
                      </c:pt>
                      <c:pt idx="12050">
                        <c:v>4276947693.2870369</c:v>
                      </c:pt>
                      <c:pt idx="12051">
                        <c:v>4276947695.6018515</c:v>
                      </c:pt>
                      <c:pt idx="12052">
                        <c:v>4276947699.0740738</c:v>
                      </c:pt>
                      <c:pt idx="12053">
                        <c:v>4276947702.5462961</c:v>
                      </c:pt>
                      <c:pt idx="12054">
                        <c:v>4276947706.0185184</c:v>
                      </c:pt>
                      <c:pt idx="12055">
                        <c:v>4276947708.333333</c:v>
                      </c:pt>
                      <c:pt idx="12056">
                        <c:v>4276947711.8055553</c:v>
                      </c:pt>
                      <c:pt idx="12057">
                        <c:v>4276947715.2777777</c:v>
                      </c:pt>
                      <c:pt idx="12058">
                        <c:v>4276947718.75</c:v>
                      </c:pt>
                      <c:pt idx="12059">
                        <c:v>4276947722.2222223</c:v>
                      </c:pt>
                      <c:pt idx="12060">
                        <c:v>4276947724.5370369</c:v>
                      </c:pt>
                      <c:pt idx="12061">
                        <c:v>4276947728.0092592</c:v>
                      </c:pt>
                      <c:pt idx="12062">
                        <c:v>4276947731.4814816</c:v>
                      </c:pt>
                      <c:pt idx="12063">
                        <c:v>4276947734.9537039</c:v>
                      </c:pt>
                      <c:pt idx="12064">
                        <c:v>4276947737.2685184</c:v>
                      </c:pt>
                      <c:pt idx="12065">
                        <c:v>4276947740.7407408</c:v>
                      </c:pt>
                      <c:pt idx="12066">
                        <c:v>4276947744.2129631</c:v>
                      </c:pt>
                      <c:pt idx="12067">
                        <c:v>4276947747.6851854</c:v>
                      </c:pt>
                      <c:pt idx="12068">
                        <c:v>4276947750</c:v>
                      </c:pt>
                      <c:pt idx="12069">
                        <c:v>4276947753.4722223</c:v>
                      </c:pt>
                      <c:pt idx="12070">
                        <c:v>4276947756.9444447</c:v>
                      </c:pt>
                      <c:pt idx="12071">
                        <c:v>4276947760.416667</c:v>
                      </c:pt>
                      <c:pt idx="12072">
                        <c:v>4276947763.8888884</c:v>
                      </c:pt>
                      <c:pt idx="12073">
                        <c:v>4276947766.2037039</c:v>
                      </c:pt>
                      <c:pt idx="12074">
                        <c:v>4276947769.6759262</c:v>
                      </c:pt>
                      <c:pt idx="12075">
                        <c:v>4276947773.1481481</c:v>
                      </c:pt>
                      <c:pt idx="12076">
                        <c:v>4276947776.6203699</c:v>
                      </c:pt>
                      <c:pt idx="12077">
                        <c:v>4276947778.9351854</c:v>
                      </c:pt>
                      <c:pt idx="12078">
                        <c:v>4276947782.4074073</c:v>
                      </c:pt>
                      <c:pt idx="12079">
                        <c:v>4276947785.8796291</c:v>
                      </c:pt>
                      <c:pt idx="12080">
                        <c:v>4276947789.3518515</c:v>
                      </c:pt>
                      <c:pt idx="12081">
                        <c:v>4276947791.6666665</c:v>
                      </c:pt>
                      <c:pt idx="12082">
                        <c:v>4276947795.1388888</c:v>
                      </c:pt>
                      <c:pt idx="12083">
                        <c:v>4276947798.6111107</c:v>
                      </c:pt>
                      <c:pt idx="12084">
                        <c:v>4276947802.083333</c:v>
                      </c:pt>
                      <c:pt idx="12085">
                        <c:v>4276947805.5555553</c:v>
                      </c:pt>
                      <c:pt idx="12086">
                        <c:v>4276947807.8703704</c:v>
                      </c:pt>
                      <c:pt idx="12087">
                        <c:v>4276947811.3425922</c:v>
                      </c:pt>
                      <c:pt idx="12088">
                        <c:v>4276947814.8148146</c:v>
                      </c:pt>
                      <c:pt idx="12089">
                        <c:v>4276947818.2870369</c:v>
                      </c:pt>
                      <c:pt idx="12090">
                        <c:v>4276947820.6018519</c:v>
                      </c:pt>
                      <c:pt idx="12091">
                        <c:v>4276947824.0740738</c:v>
                      </c:pt>
                      <c:pt idx="12092">
                        <c:v>4276947827.5462961</c:v>
                      </c:pt>
                      <c:pt idx="12093">
                        <c:v>4276947831.0185184</c:v>
                      </c:pt>
                      <c:pt idx="12094">
                        <c:v>4276947833.3333335</c:v>
                      </c:pt>
                      <c:pt idx="12095">
                        <c:v>4276947836.8055553</c:v>
                      </c:pt>
                      <c:pt idx="12096">
                        <c:v>4276947840.2777777</c:v>
                      </c:pt>
                      <c:pt idx="12097">
                        <c:v>4276947843.75</c:v>
                      </c:pt>
                      <c:pt idx="12098">
                        <c:v>4276947847.2222223</c:v>
                      </c:pt>
                      <c:pt idx="12099">
                        <c:v>4276947849.5370369</c:v>
                      </c:pt>
                      <c:pt idx="12100">
                        <c:v>4276947853.0092592</c:v>
                      </c:pt>
                      <c:pt idx="12101">
                        <c:v>4276947856.4814816</c:v>
                      </c:pt>
                      <c:pt idx="12102">
                        <c:v>4276947859.9537039</c:v>
                      </c:pt>
                      <c:pt idx="12103">
                        <c:v>4276947862.2685184</c:v>
                      </c:pt>
                      <c:pt idx="12104">
                        <c:v>4276947865.7407408</c:v>
                      </c:pt>
                      <c:pt idx="12105">
                        <c:v>4276947869.2129631</c:v>
                      </c:pt>
                      <c:pt idx="12106">
                        <c:v>4276947872.685185</c:v>
                      </c:pt>
                      <c:pt idx="12107">
                        <c:v>4276947876.1574073</c:v>
                      </c:pt>
                      <c:pt idx="12108">
                        <c:v>4276947878.4722223</c:v>
                      </c:pt>
                      <c:pt idx="12109">
                        <c:v>4276947881.9444442</c:v>
                      </c:pt>
                      <c:pt idx="12110">
                        <c:v>4276947885.4166665</c:v>
                      </c:pt>
                      <c:pt idx="12111">
                        <c:v>4276947888.8888888</c:v>
                      </c:pt>
                      <c:pt idx="12112">
                        <c:v>4276947891.2037039</c:v>
                      </c:pt>
                      <c:pt idx="12113">
                        <c:v>4276947894.6759257</c:v>
                      </c:pt>
                      <c:pt idx="12114">
                        <c:v>4276947898.1481481</c:v>
                      </c:pt>
                      <c:pt idx="12115">
                        <c:v>4276947901.6203704</c:v>
                      </c:pt>
                      <c:pt idx="12116">
                        <c:v>4276947905.0925927</c:v>
                      </c:pt>
                      <c:pt idx="12117">
                        <c:v>4276947907.4074073</c:v>
                      </c:pt>
                      <c:pt idx="12118">
                        <c:v>4276947910.8796296</c:v>
                      </c:pt>
                      <c:pt idx="12119">
                        <c:v>4276947914.3518519</c:v>
                      </c:pt>
                      <c:pt idx="12120">
                        <c:v>4276947917.8240743</c:v>
                      </c:pt>
                      <c:pt idx="12121">
                        <c:v>4276947929.3981481</c:v>
                      </c:pt>
                      <c:pt idx="12122">
                        <c:v>4276947940.9722228</c:v>
                      </c:pt>
                      <c:pt idx="12123">
                        <c:v>4276947952.5462966</c:v>
                      </c:pt>
                      <c:pt idx="12124">
                        <c:v>4276947964.1203704</c:v>
                      </c:pt>
                      <c:pt idx="12125">
                        <c:v>4276947975.6944442</c:v>
                      </c:pt>
                      <c:pt idx="12126">
                        <c:v>4276947987.2685189</c:v>
                      </c:pt>
                      <c:pt idx="12127">
                        <c:v>4276947998.8425927</c:v>
                      </c:pt>
                      <c:pt idx="12128">
                        <c:v>4276948010.4166665</c:v>
                      </c:pt>
                      <c:pt idx="12129">
                        <c:v>4276948021.9907403</c:v>
                      </c:pt>
                      <c:pt idx="12130">
                        <c:v>4276948034.7222219</c:v>
                      </c:pt>
                      <c:pt idx="12131">
                        <c:v>4276948046.2962966</c:v>
                      </c:pt>
                      <c:pt idx="12132">
                        <c:v>4276948057.8703704</c:v>
                      </c:pt>
                      <c:pt idx="12133">
                        <c:v>4276948069.4444442</c:v>
                      </c:pt>
                      <c:pt idx="12134">
                        <c:v>4276948081.0185189</c:v>
                      </c:pt>
                      <c:pt idx="12135">
                        <c:v>4276948092.5925927</c:v>
                      </c:pt>
                      <c:pt idx="12136">
                        <c:v>4276948104.1666665</c:v>
                      </c:pt>
                      <c:pt idx="12137">
                        <c:v>4276948115.7407403</c:v>
                      </c:pt>
                      <c:pt idx="12138">
                        <c:v>4276948127.314815</c:v>
                      </c:pt>
                      <c:pt idx="12139">
                        <c:v>4276948138.8888888</c:v>
                      </c:pt>
                      <c:pt idx="12140">
                        <c:v>4276948151.6203704</c:v>
                      </c:pt>
                      <c:pt idx="12141">
                        <c:v>4276948163.1944442</c:v>
                      </c:pt>
                      <c:pt idx="12142">
                        <c:v>4276948174.7685184</c:v>
                      </c:pt>
                      <c:pt idx="12143">
                        <c:v>4276948186.3425927</c:v>
                      </c:pt>
                      <c:pt idx="12144">
                        <c:v>4276948197.9166665</c:v>
                      </c:pt>
                      <c:pt idx="12145">
                        <c:v>4276948209.4907408</c:v>
                      </c:pt>
                      <c:pt idx="12146">
                        <c:v>4276948221.064815</c:v>
                      </c:pt>
                      <c:pt idx="12147">
                        <c:v>4276948232.6388888</c:v>
                      </c:pt>
                      <c:pt idx="12148">
                        <c:v>4276948244.2129631</c:v>
                      </c:pt>
                      <c:pt idx="12149">
                        <c:v>4276948256.9444447</c:v>
                      </c:pt>
                      <c:pt idx="12150">
                        <c:v>4276948268.5185184</c:v>
                      </c:pt>
                      <c:pt idx="12151">
                        <c:v>4276948303.2407408</c:v>
                      </c:pt>
                      <c:pt idx="12152">
                        <c:v>4276948337.9629631</c:v>
                      </c:pt>
                      <c:pt idx="12153">
                        <c:v>4276948372.6851854</c:v>
                      </c:pt>
                      <c:pt idx="12154">
                        <c:v>4276948407.4074078</c:v>
                      </c:pt>
                      <c:pt idx="12155">
                        <c:v>4276948424.7685184</c:v>
                      </c:pt>
                      <c:pt idx="12156">
                        <c:v>4276948428.2407408</c:v>
                      </c:pt>
                      <c:pt idx="12157">
                        <c:v>4276948430.5555553</c:v>
                      </c:pt>
                      <c:pt idx="12158">
                        <c:v>4276948434.0277777</c:v>
                      </c:pt>
                      <c:pt idx="12159">
                        <c:v>4276948437.5</c:v>
                      </c:pt>
                      <c:pt idx="12160">
                        <c:v>4276948440.9722223</c:v>
                      </c:pt>
                      <c:pt idx="12161">
                        <c:v>4276948443.2870369</c:v>
                      </c:pt>
                      <c:pt idx="12162">
                        <c:v>4276948446.7592592</c:v>
                      </c:pt>
                      <c:pt idx="12163">
                        <c:v>4276948450.2314816</c:v>
                      </c:pt>
                      <c:pt idx="12164">
                        <c:v>4276948453.7037039</c:v>
                      </c:pt>
                      <c:pt idx="12165">
                        <c:v>4276948457.1759262</c:v>
                      </c:pt>
                      <c:pt idx="12166">
                        <c:v>4276948459.4907408</c:v>
                      </c:pt>
                      <c:pt idx="12167">
                        <c:v>4276948462.9629631</c:v>
                      </c:pt>
                      <c:pt idx="12168">
                        <c:v>4276948466.4351854</c:v>
                      </c:pt>
                      <c:pt idx="12169">
                        <c:v>4276948469.9074078</c:v>
                      </c:pt>
                      <c:pt idx="12170">
                        <c:v>4276948472.2222223</c:v>
                      </c:pt>
                      <c:pt idx="12171">
                        <c:v>4276948475.6944447</c:v>
                      </c:pt>
                      <c:pt idx="12172">
                        <c:v>4276948479.166667</c:v>
                      </c:pt>
                      <c:pt idx="12173">
                        <c:v>4276948482.6388884</c:v>
                      </c:pt>
                      <c:pt idx="12174">
                        <c:v>4276948486.1111107</c:v>
                      </c:pt>
                      <c:pt idx="12175">
                        <c:v>4276948488.4259262</c:v>
                      </c:pt>
                      <c:pt idx="12176">
                        <c:v>4276948491.8981485</c:v>
                      </c:pt>
                      <c:pt idx="12177">
                        <c:v>4276948495.3703699</c:v>
                      </c:pt>
                      <c:pt idx="12178">
                        <c:v>4276948498.8425922</c:v>
                      </c:pt>
                      <c:pt idx="12179">
                        <c:v>4276948501.1574078</c:v>
                      </c:pt>
                      <c:pt idx="12180">
                        <c:v>4276948504.6296291</c:v>
                      </c:pt>
                      <c:pt idx="12181">
                        <c:v>4276948508.1018515</c:v>
                      </c:pt>
                      <c:pt idx="12182">
                        <c:v>4276948511.5740738</c:v>
                      </c:pt>
                      <c:pt idx="12183">
                        <c:v>4276948515.0462961</c:v>
                      </c:pt>
                      <c:pt idx="12184">
                        <c:v>4276948517.3611107</c:v>
                      </c:pt>
                      <c:pt idx="12185">
                        <c:v>4276948520.833333</c:v>
                      </c:pt>
                      <c:pt idx="12186">
                        <c:v>4276948524.3055553</c:v>
                      </c:pt>
                      <c:pt idx="12187">
                        <c:v>4276948527.7777777</c:v>
                      </c:pt>
                      <c:pt idx="12188">
                        <c:v>4276948530.0925922</c:v>
                      </c:pt>
                      <c:pt idx="12189">
                        <c:v>4276948533.5648146</c:v>
                      </c:pt>
                      <c:pt idx="12190">
                        <c:v>4276948537.0370369</c:v>
                      </c:pt>
                      <c:pt idx="12191">
                        <c:v>4276948540.5092592</c:v>
                      </c:pt>
                      <c:pt idx="12192">
                        <c:v>4276948542.8240738</c:v>
                      </c:pt>
                      <c:pt idx="12193">
                        <c:v>4276948546.2962961</c:v>
                      </c:pt>
                      <c:pt idx="12194">
                        <c:v>4276948549.7685184</c:v>
                      </c:pt>
                      <c:pt idx="12195">
                        <c:v>4276948553.2407408</c:v>
                      </c:pt>
                      <c:pt idx="12196">
                        <c:v>4276948556.7129631</c:v>
                      </c:pt>
                      <c:pt idx="12197">
                        <c:v>4276948559.0277777</c:v>
                      </c:pt>
                      <c:pt idx="12198">
                        <c:v>4276948562.5</c:v>
                      </c:pt>
                      <c:pt idx="12199">
                        <c:v>4276948565.9722223</c:v>
                      </c:pt>
                      <c:pt idx="12200">
                        <c:v>4276948569.4444447</c:v>
                      </c:pt>
                      <c:pt idx="12201">
                        <c:v>4276948571.7592592</c:v>
                      </c:pt>
                      <c:pt idx="12202">
                        <c:v>4276948575.2314816</c:v>
                      </c:pt>
                      <c:pt idx="12203">
                        <c:v>4276948578.7037039</c:v>
                      </c:pt>
                      <c:pt idx="12204">
                        <c:v>4276948582.1759262</c:v>
                      </c:pt>
                      <c:pt idx="12205">
                        <c:v>4276948585.6481481</c:v>
                      </c:pt>
                      <c:pt idx="12206">
                        <c:v>4276948587.9629631</c:v>
                      </c:pt>
                      <c:pt idx="12207">
                        <c:v>4276948591.4351854</c:v>
                      </c:pt>
                      <c:pt idx="12208">
                        <c:v>4276948594.9074073</c:v>
                      </c:pt>
                      <c:pt idx="12209">
                        <c:v>4276948598.3796296</c:v>
                      </c:pt>
                      <c:pt idx="12210">
                        <c:v>4276948600.6944447</c:v>
                      </c:pt>
                      <c:pt idx="12211">
                        <c:v>4276948604.1666665</c:v>
                      </c:pt>
                      <c:pt idx="12212">
                        <c:v>4276948607.6388888</c:v>
                      </c:pt>
                      <c:pt idx="12213">
                        <c:v>4276948611.1111112</c:v>
                      </c:pt>
                      <c:pt idx="12214">
                        <c:v>4276948613.4259257</c:v>
                      </c:pt>
                      <c:pt idx="12215">
                        <c:v>4276948616.8981481</c:v>
                      </c:pt>
                      <c:pt idx="12216">
                        <c:v>4276948620.3703704</c:v>
                      </c:pt>
                      <c:pt idx="12217">
                        <c:v>4276948623.8425927</c:v>
                      </c:pt>
                      <c:pt idx="12218">
                        <c:v>4276948627.3148146</c:v>
                      </c:pt>
                      <c:pt idx="12219">
                        <c:v>4276948629.6296296</c:v>
                      </c:pt>
                      <c:pt idx="12220">
                        <c:v>4276948633.1018519</c:v>
                      </c:pt>
                      <c:pt idx="12221">
                        <c:v>4276948636.5740743</c:v>
                      </c:pt>
                      <c:pt idx="12222">
                        <c:v>4276948640.0462961</c:v>
                      </c:pt>
                      <c:pt idx="12223">
                        <c:v>4276948642.3611112</c:v>
                      </c:pt>
                      <c:pt idx="12224">
                        <c:v>4276948645.8333335</c:v>
                      </c:pt>
                      <c:pt idx="12225">
                        <c:v>4276948649.3055558</c:v>
                      </c:pt>
                      <c:pt idx="12226">
                        <c:v>4276948652.7777777</c:v>
                      </c:pt>
                      <c:pt idx="12227">
                        <c:v>4276948656.25</c:v>
                      </c:pt>
                      <c:pt idx="12228">
                        <c:v>4276948658.564815</c:v>
                      </c:pt>
                      <c:pt idx="12229">
                        <c:v>4276948662.0370374</c:v>
                      </c:pt>
                      <c:pt idx="12230">
                        <c:v>4276948665.5092592</c:v>
                      </c:pt>
                      <c:pt idx="12231">
                        <c:v>4276948668.9814816</c:v>
                      </c:pt>
                      <c:pt idx="12232">
                        <c:v>4276948671.2962966</c:v>
                      </c:pt>
                      <c:pt idx="12233">
                        <c:v>4276948674.7685184</c:v>
                      </c:pt>
                      <c:pt idx="12234">
                        <c:v>4276948678.2407408</c:v>
                      </c:pt>
                      <c:pt idx="12235">
                        <c:v>4276948681.7129631</c:v>
                      </c:pt>
                      <c:pt idx="12236">
                        <c:v>4276948684.0277781</c:v>
                      </c:pt>
                      <c:pt idx="12237">
                        <c:v>4276948687.5</c:v>
                      </c:pt>
                      <c:pt idx="12238">
                        <c:v>4276948690.9722223</c:v>
                      </c:pt>
                      <c:pt idx="12239">
                        <c:v>4276948694.4444442</c:v>
                      </c:pt>
                      <c:pt idx="12240">
                        <c:v>4276948697.9166665</c:v>
                      </c:pt>
                      <c:pt idx="12241">
                        <c:v>4276948700.2314816</c:v>
                      </c:pt>
                      <c:pt idx="12242">
                        <c:v>4276948703.7037034</c:v>
                      </c:pt>
                      <c:pt idx="12243">
                        <c:v>4276948707.1759257</c:v>
                      </c:pt>
                      <c:pt idx="12244">
                        <c:v>4276948710.6481481</c:v>
                      </c:pt>
                      <c:pt idx="12245">
                        <c:v>4276948712.9629626</c:v>
                      </c:pt>
                      <c:pt idx="12246">
                        <c:v>4276948716.435185</c:v>
                      </c:pt>
                      <c:pt idx="12247">
                        <c:v>4276948719.9074073</c:v>
                      </c:pt>
                      <c:pt idx="12248">
                        <c:v>4276948723.3796296</c:v>
                      </c:pt>
                      <c:pt idx="12249">
                        <c:v>4276948725.6944442</c:v>
                      </c:pt>
                      <c:pt idx="12250">
                        <c:v>4276948729.1666665</c:v>
                      </c:pt>
                      <c:pt idx="12251">
                        <c:v>4276948732.6388888</c:v>
                      </c:pt>
                      <c:pt idx="12252">
                        <c:v>4276948736.1111112</c:v>
                      </c:pt>
                      <c:pt idx="12253">
                        <c:v>4276948739.5833335</c:v>
                      </c:pt>
                      <c:pt idx="12254">
                        <c:v>4276948741.8981481</c:v>
                      </c:pt>
                      <c:pt idx="12255">
                        <c:v>4276948745.3703704</c:v>
                      </c:pt>
                      <c:pt idx="12256">
                        <c:v>4276948748.8425927</c:v>
                      </c:pt>
                      <c:pt idx="12257">
                        <c:v>4276948752.314815</c:v>
                      </c:pt>
                      <c:pt idx="12258">
                        <c:v>4276948754.6296296</c:v>
                      </c:pt>
                      <c:pt idx="12259">
                        <c:v>4276948758.1018519</c:v>
                      </c:pt>
                      <c:pt idx="12260">
                        <c:v>4276948761.5740743</c:v>
                      </c:pt>
                      <c:pt idx="12261">
                        <c:v>4276948765.0462966</c:v>
                      </c:pt>
                      <c:pt idx="12262">
                        <c:v>4276948768.5185189</c:v>
                      </c:pt>
                      <c:pt idx="12263">
                        <c:v>4276948770.8333335</c:v>
                      </c:pt>
                      <c:pt idx="12264">
                        <c:v>4276948774.3055558</c:v>
                      </c:pt>
                      <c:pt idx="12265">
                        <c:v>4276948777.7777781</c:v>
                      </c:pt>
                      <c:pt idx="12266">
                        <c:v>4276948781.2500005</c:v>
                      </c:pt>
                      <c:pt idx="12267">
                        <c:v>4276948783.564815</c:v>
                      </c:pt>
                      <c:pt idx="12268">
                        <c:v>4276948787.0370374</c:v>
                      </c:pt>
                      <c:pt idx="12269">
                        <c:v>4276948790.5092597</c:v>
                      </c:pt>
                      <c:pt idx="12270">
                        <c:v>4276948793.9814811</c:v>
                      </c:pt>
                      <c:pt idx="12271">
                        <c:v>4276948796.2962966</c:v>
                      </c:pt>
                      <c:pt idx="12272">
                        <c:v>4276948799.7685189</c:v>
                      </c:pt>
                      <c:pt idx="12273">
                        <c:v>4276948803.2407403</c:v>
                      </c:pt>
                      <c:pt idx="12274">
                        <c:v>4276948806.7129626</c:v>
                      </c:pt>
                      <c:pt idx="12275">
                        <c:v>4276948810.185185</c:v>
                      </c:pt>
                      <c:pt idx="12276">
                        <c:v>4276948812.5000005</c:v>
                      </c:pt>
                      <c:pt idx="12277">
                        <c:v>4276948815.9722219</c:v>
                      </c:pt>
                      <c:pt idx="12278">
                        <c:v>4276948819.4444442</c:v>
                      </c:pt>
                      <c:pt idx="12279">
                        <c:v>4276948822.9166665</c:v>
                      </c:pt>
                      <c:pt idx="12280">
                        <c:v>4276948825.2314811</c:v>
                      </c:pt>
                      <c:pt idx="12281">
                        <c:v>4276948828.7037034</c:v>
                      </c:pt>
                      <c:pt idx="12282">
                        <c:v>4276948832.1759257</c:v>
                      </c:pt>
                      <c:pt idx="12283">
                        <c:v>4276948835.6481481</c:v>
                      </c:pt>
                      <c:pt idx="12284">
                        <c:v>4276948837.9629626</c:v>
                      </c:pt>
                      <c:pt idx="12285">
                        <c:v>4276948841.435185</c:v>
                      </c:pt>
                      <c:pt idx="12286">
                        <c:v>4276948844.9074073</c:v>
                      </c:pt>
                      <c:pt idx="12287">
                        <c:v>4276948848.3796296</c:v>
                      </c:pt>
                      <c:pt idx="12288">
                        <c:v>4276948851.8518519</c:v>
                      </c:pt>
                      <c:pt idx="12289">
                        <c:v>4276948854.1666665</c:v>
                      </c:pt>
                      <c:pt idx="12290">
                        <c:v>4276948857.6388888</c:v>
                      </c:pt>
                      <c:pt idx="12291">
                        <c:v>4276948861.1111112</c:v>
                      </c:pt>
                      <c:pt idx="12292">
                        <c:v>4276948864.5833335</c:v>
                      </c:pt>
                      <c:pt idx="12293">
                        <c:v>4276948866.8981481</c:v>
                      </c:pt>
                      <c:pt idx="12294">
                        <c:v>4276948870.3703704</c:v>
                      </c:pt>
                      <c:pt idx="12295">
                        <c:v>4276948873.8425927</c:v>
                      </c:pt>
                      <c:pt idx="12296">
                        <c:v>4276948877.314815</c:v>
                      </c:pt>
                      <c:pt idx="12297">
                        <c:v>4276948879.6296296</c:v>
                      </c:pt>
                      <c:pt idx="12298">
                        <c:v>4276948883.1018519</c:v>
                      </c:pt>
                      <c:pt idx="12299">
                        <c:v>4276948886.5740743</c:v>
                      </c:pt>
                      <c:pt idx="12300">
                        <c:v>4276948890.0462966</c:v>
                      </c:pt>
                      <c:pt idx="12301">
                        <c:v>4276948893.518518</c:v>
                      </c:pt>
                      <c:pt idx="12302">
                        <c:v>4276948895.8333335</c:v>
                      </c:pt>
                      <c:pt idx="12303">
                        <c:v>4276948899.3055558</c:v>
                      </c:pt>
                      <c:pt idx="12304">
                        <c:v>4276948902.7777781</c:v>
                      </c:pt>
                      <c:pt idx="12305">
                        <c:v>4276948906.2499995</c:v>
                      </c:pt>
                      <c:pt idx="12306">
                        <c:v>4276948908.564815</c:v>
                      </c:pt>
                      <c:pt idx="12307">
                        <c:v>4276948912.0370374</c:v>
                      </c:pt>
                      <c:pt idx="12308">
                        <c:v>4276948915.5092587</c:v>
                      </c:pt>
                      <c:pt idx="12309">
                        <c:v>4276948918.9814811</c:v>
                      </c:pt>
                      <c:pt idx="12310">
                        <c:v>4276948922.4537034</c:v>
                      </c:pt>
                      <c:pt idx="12311">
                        <c:v>4276948924.768518</c:v>
                      </c:pt>
                      <c:pt idx="12312">
                        <c:v>4276948928.2407403</c:v>
                      </c:pt>
                      <c:pt idx="12313">
                        <c:v>4276948931.7129626</c:v>
                      </c:pt>
                      <c:pt idx="12314">
                        <c:v>4276948935.185185</c:v>
                      </c:pt>
                      <c:pt idx="12315">
                        <c:v>4276948937.4999995</c:v>
                      </c:pt>
                      <c:pt idx="12316">
                        <c:v>4276948940.9722219</c:v>
                      </c:pt>
                      <c:pt idx="12317">
                        <c:v>4276948944.4444442</c:v>
                      </c:pt>
                      <c:pt idx="12318">
                        <c:v>4276948947.9166665</c:v>
                      </c:pt>
                      <c:pt idx="12319">
                        <c:v>4276948950.2314811</c:v>
                      </c:pt>
                      <c:pt idx="12320">
                        <c:v>4276948953.7037034</c:v>
                      </c:pt>
                      <c:pt idx="12321">
                        <c:v>4276948957.1759257</c:v>
                      </c:pt>
                      <c:pt idx="12322">
                        <c:v>4276948960.6481481</c:v>
                      </c:pt>
                      <c:pt idx="12323">
                        <c:v>4276948964.1203704</c:v>
                      </c:pt>
                      <c:pt idx="12324">
                        <c:v>4276948966.435185</c:v>
                      </c:pt>
                      <c:pt idx="12325">
                        <c:v>4276948969.9074073</c:v>
                      </c:pt>
                      <c:pt idx="12326">
                        <c:v>4276948973.3796296</c:v>
                      </c:pt>
                      <c:pt idx="12327">
                        <c:v>4276948976.8518519</c:v>
                      </c:pt>
                      <c:pt idx="12328">
                        <c:v>4276948979.1666665</c:v>
                      </c:pt>
                      <c:pt idx="12329">
                        <c:v>4276948982.6388888</c:v>
                      </c:pt>
                      <c:pt idx="12330">
                        <c:v>4276948986.1111112</c:v>
                      </c:pt>
                      <c:pt idx="12331">
                        <c:v>4276948989.5833335</c:v>
                      </c:pt>
                      <c:pt idx="12332">
                        <c:v>4276948993.0555558</c:v>
                      </c:pt>
                      <c:pt idx="12333">
                        <c:v>4276948995.3703704</c:v>
                      </c:pt>
                      <c:pt idx="12334">
                        <c:v>4276948998.8425927</c:v>
                      </c:pt>
                      <c:pt idx="12335">
                        <c:v>4276949002.314815</c:v>
                      </c:pt>
                      <c:pt idx="12336">
                        <c:v>4276949005.7870369</c:v>
                      </c:pt>
                      <c:pt idx="12337">
                        <c:v>4276949008.1018519</c:v>
                      </c:pt>
                      <c:pt idx="12338">
                        <c:v>4276949011.5740743</c:v>
                      </c:pt>
                      <c:pt idx="12339">
                        <c:v>4276949015.0462961</c:v>
                      </c:pt>
                      <c:pt idx="12340">
                        <c:v>4276949018.5185184</c:v>
                      </c:pt>
                      <c:pt idx="12341">
                        <c:v>4276949020.8333335</c:v>
                      </c:pt>
                      <c:pt idx="12342">
                        <c:v>4276949024.3055553</c:v>
                      </c:pt>
                      <c:pt idx="12343">
                        <c:v>4276949027.7777777</c:v>
                      </c:pt>
                      <c:pt idx="12344">
                        <c:v>4276949031.25</c:v>
                      </c:pt>
                      <c:pt idx="12345">
                        <c:v>4276949034.7222223</c:v>
                      </c:pt>
                      <c:pt idx="12346">
                        <c:v>4276949037.0370369</c:v>
                      </c:pt>
                      <c:pt idx="12347">
                        <c:v>4276949040.5092592</c:v>
                      </c:pt>
                      <c:pt idx="12348">
                        <c:v>4276949043.9814816</c:v>
                      </c:pt>
                      <c:pt idx="12349">
                        <c:v>4276949047.4537039</c:v>
                      </c:pt>
                      <c:pt idx="12350">
                        <c:v>4276949049.7685184</c:v>
                      </c:pt>
                      <c:pt idx="12351">
                        <c:v>4276949053.2407408</c:v>
                      </c:pt>
                      <c:pt idx="12352">
                        <c:v>4276949056.7129631</c:v>
                      </c:pt>
                      <c:pt idx="12353">
                        <c:v>4276949060.1851854</c:v>
                      </c:pt>
                      <c:pt idx="12354">
                        <c:v>4276949062.5</c:v>
                      </c:pt>
                      <c:pt idx="12355">
                        <c:v>4276949065.9722223</c:v>
                      </c:pt>
                      <c:pt idx="12356">
                        <c:v>4276949069.4444447</c:v>
                      </c:pt>
                      <c:pt idx="12357">
                        <c:v>4276949072.916667</c:v>
                      </c:pt>
                      <c:pt idx="12358">
                        <c:v>4276949076.3888893</c:v>
                      </c:pt>
                      <c:pt idx="12359">
                        <c:v>4276949078.7037039</c:v>
                      </c:pt>
                      <c:pt idx="12360">
                        <c:v>4276949082.1759262</c:v>
                      </c:pt>
                      <c:pt idx="12361">
                        <c:v>4276949085.6481485</c:v>
                      </c:pt>
                      <c:pt idx="12362">
                        <c:v>4276949089.1203709</c:v>
                      </c:pt>
                      <c:pt idx="12363">
                        <c:v>4276949092.5925927</c:v>
                      </c:pt>
                      <c:pt idx="12364">
                        <c:v>4276949096.0648146</c:v>
                      </c:pt>
                      <c:pt idx="12365">
                        <c:v>4276949099.5370369</c:v>
                      </c:pt>
                      <c:pt idx="12366">
                        <c:v>4276949103.0092592</c:v>
                      </c:pt>
                      <c:pt idx="12367">
                        <c:v>4276949105.3240738</c:v>
                      </c:pt>
                      <c:pt idx="12368">
                        <c:v>4276949108.7962961</c:v>
                      </c:pt>
                      <c:pt idx="12369">
                        <c:v>4276949112.2685184</c:v>
                      </c:pt>
                      <c:pt idx="12370">
                        <c:v>4276949115.7407408</c:v>
                      </c:pt>
                      <c:pt idx="12371">
                        <c:v>4276949118.0555553</c:v>
                      </c:pt>
                      <c:pt idx="12372">
                        <c:v>4276949121.5277777</c:v>
                      </c:pt>
                      <c:pt idx="12373">
                        <c:v>4276949125</c:v>
                      </c:pt>
                      <c:pt idx="12374">
                        <c:v>4276949128.4722223</c:v>
                      </c:pt>
                      <c:pt idx="12375">
                        <c:v>4276949131.9444447</c:v>
                      </c:pt>
                      <c:pt idx="12376">
                        <c:v>4276949134.2592592</c:v>
                      </c:pt>
                      <c:pt idx="12377">
                        <c:v>4276949137.7314816</c:v>
                      </c:pt>
                      <c:pt idx="12378">
                        <c:v>4276949141.2037039</c:v>
                      </c:pt>
                      <c:pt idx="12379">
                        <c:v>4276949144.6759262</c:v>
                      </c:pt>
                      <c:pt idx="12380">
                        <c:v>4276949146.9907408</c:v>
                      </c:pt>
                      <c:pt idx="12381">
                        <c:v>4276949150.4629631</c:v>
                      </c:pt>
                      <c:pt idx="12382">
                        <c:v>4276949153.9351854</c:v>
                      </c:pt>
                      <c:pt idx="12383">
                        <c:v>4276949157.4074078</c:v>
                      </c:pt>
                      <c:pt idx="12384">
                        <c:v>4276949159.7222223</c:v>
                      </c:pt>
                      <c:pt idx="12385">
                        <c:v>4276949163.1944447</c:v>
                      </c:pt>
                      <c:pt idx="12386">
                        <c:v>4276949166.666667</c:v>
                      </c:pt>
                      <c:pt idx="12387">
                        <c:v>4276949170.1388893</c:v>
                      </c:pt>
                      <c:pt idx="12388">
                        <c:v>4276949173.6111116</c:v>
                      </c:pt>
                      <c:pt idx="12389">
                        <c:v>4276949175.9259262</c:v>
                      </c:pt>
                      <c:pt idx="12390">
                        <c:v>4276949179.3981485</c:v>
                      </c:pt>
                      <c:pt idx="12391">
                        <c:v>4276949182.8703709</c:v>
                      </c:pt>
                      <c:pt idx="12392">
                        <c:v>4276949186.3425922</c:v>
                      </c:pt>
                      <c:pt idx="12393">
                        <c:v>4276949188.6574078</c:v>
                      </c:pt>
                      <c:pt idx="12394">
                        <c:v>4276949192.1296301</c:v>
                      </c:pt>
                      <c:pt idx="12395">
                        <c:v>4276949195.6018515</c:v>
                      </c:pt>
                      <c:pt idx="12396">
                        <c:v>4276949199.0740738</c:v>
                      </c:pt>
                      <c:pt idx="12397">
                        <c:v>4276949201.3888893</c:v>
                      </c:pt>
                      <c:pt idx="12398">
                        <c:v>4276949204.8611107</c:v>
                      </c:pt>
                      <c:pt idx="12399">
                        <c:v>4276949208.333333</c:v>
                      </c:pt>
                      <c:pt idx="12400">
                        <c:v>4276949211.8055553</c:v>
                      </c:pt>
                      <c:pt idx="12401">
                        <c:v>4276949215.2777777</c:v>
                      </c:pt>
                      <c:pt idx="12402">
                        <c:v>4276949217.5925922</c:v>
                      </c:pt>
                      <c:pt idx="12403">
                        <c:v>4276949221.0648146</c:v>
                      </c:pt>
                      <c:pt idx="12404">
                        <c:v>4276949224.5370369</c:v>
                      </c:pt>
                      <c:pt idx="12405">
                        <c:v>4276949228.0092592</c:v>
                      </c:pt>
                      <c:pt idx="12406">
                        <c:v>4276949231.4814816</c:v>
                      </c:pt>
                      <c:pt idx="12407">
                        <c:v>4276949234.9537039</c:v>
                      </c:pt>
                      <c:pt idx="12408">
                        <c:v>4276949238.4259262</c:v>
                      </c:pt>
                      <c:pt idx="12409">
                        <c:v>4276949241.8981485</c:v>
                      </c:pt>
                      <c:pt idx="12410">
                        <c:v>4276949244.2129631</c:v>
                      </c:pt>
                      <c:pt idx="12411">
                        <c:v>4276949247.6851854</c:v>
                      </c:pt>
                      <c:pt idx="12412">
                        <c:v>4276949251.1574078</c:v>
                      </c:pt>
                      <c:pt idx="12413">
                        <c:v>4276949254.6296291</c:v>
                      </c:pt>
                      <c:pt idx="12414">
                        <c:v>4276949256.9444447</c:v>
                      </c:pt>
                      <c:pt idx="12415">
                        <c:v>4276949260.416667</c:v>
                      </c:pt>
                      <c:pt idx="12416">
                        <c:v>4276949263.8888884</c:v>
                      </c:pt>
                      <c:pt idx="12417">
                        <c:v>4276949267.3611107</c:v>
                      </c:pt>
                      <c:pt idx="12418">
                        <c:v>4276949270.833333</c:v>
                      </c:pt>
                      <c:pt idx="12419">
                        <c:v>4276949274.3055553</c:v>
                      </c:pt>
                      <c:pt idx="12420">
                        <c:v>4276949277.7777777</c:v>
                      </c:pt>
                      <c:pt idx="12421">
                        <c:v>4276949281.25</c:v>
                      </c:pt>
                      <c:pt idx="12422">
                        <c:v>4276949283.5648146</c:v>
                      </c:pt>
                      <c:pt idx="12423">
                        <c:v>4276949287.0370369</c:v>
                      </c:pt>
                      <c:pt idx="12424">
                        <c:v>4276949290.5092592</c:v>
                      </c:pt>
                      <c:pt idx="12425">
                        <c:v>4276949293.9814816</c:v>
                      </c:pt>
                      <c:pt idx="12426">
                        <c:v>4276949297.4537039</c:v>
                      </c:pt>
                      <c:pt idx="12427">
                        <c:v>4276949299.7685184</c:v>
                      </c:pt>
                      <c:pt idx="12428">
                        <c:v>4276949303.2407408</c:v>
                      </c:pt>
                      <c:pt idx="12429">
                        <c:v>4276949306.7129631</c:v>
                      </c:pt>
                      <c:pt idx="12430">
                        <c:v>4276949310.1851854</c:v>
                      </c:pt>
                      <c:pt idx="12431">
                        <c:v>4276949312.5</c:v>
                      </c:pt>
                      <c:pt idx="12432">
                        <c:v>4276949315.9722223</c:v>
                      </c:pt>
                      <c:pt idx="12433">
                        <c:v>4276949319.4444447</c:v>
                      </c:pt>
                      <c:pt idx="12434">
                        <c:v>4276949322.916667</c:v>
                      </c:pt>
                      <c:pt idx="12435">
                        <c:v>4276949325.2314816</c:v>
                      </c:pt>
                      <c:pt idx="12436">
                        <c:v>4276949328.7037039</c:v>
                      </c:pt>
                      <c:pt idx="12437">
                        <c:v>4276949332.1759262</c:v>
                      </c:pt>
                      <c:pt idx="12438">
                        <c:v>4276949335.6481481</c:v>
                      </c:pt>
                      <c:pt idx="12439">
                        <c:v>4276949339.1203699</c:v>
                      </c:pt>
                      <c:pt idx="12440">
                        <c:v>4276949341.4351854</c:v>
                      </c:pt>
                      <c:pt idx="12441">
                        <c:v>4276949344.9074073</c:v>
                      </c:pt>
                      <c:pt idx="12442">
                        <c:v>4276949348.3796291</c:v>
                      </c:pt>
                      <c:pt idx="12443">
                        <c:v>4276949351.8518515</c:v>
                      </c:pt>
                      <c:pt idx="12444">
                        <c:v>4276949354.1666665</c:v>
                      </c:pt>
                      <c:pt idx="12445">
                        <c:v>4276949357.6388888</c:v>
                      </c:pt>
                      <c:pt idx="12446">
                        <c:v>4276949361.1111107</c:v>
                      </c:pt>
                      <c:pt idx="12447">
                        <c:v>4276949364.583333</c:v>
                      </c:pt>
                      <c:pt idx="12448">
                        <c:v>4276949368.0555553</c:v>
                      </c:pt>
                      <c:pt idx="12449">
                        <c:v>4276949370.3703704</c:v>
                      </c:pt>
                      <c:pt idx="12450">
                        <c:v>4276949373.8425922</c:v>
                      </c:pt>
                      <c:pt idx="12451">
                        <c:v>4276949377.3148146</c:v>
                      </c:pt>
                      <c:pt idx="12452">
                        <c:v>4276949380.7870369</c:v>
                      </c:pt>
                      <c:pt idx="12453">
                        <c:v>4276949383.1018519</c:v>
                      </c:pt>
                      <c:pt idx="12454">
                        <c:v>4276949386.5740738</c:v>
                      </c:pt>
                      <c:pt idx="12455">
                        <c:v>4276949390.0462961</c:v>
                      </c:pt>
                      <c:pt idx="12456">
                        <c:v>4276949393.5185184</c:v>
                      </c:pt>
                      <c:pt idx="12457">
                        <c:v>4276949395.8333335</c:v>
                      </c:pt>
                      <c:pt idx="12458">
                        <c:v>4276949399.3055553</c:v>
                      </c:pt>
                      <c:pt idx="12459">
                        <c:v>4276949402.7777777</c:v>
                      </c:pt>
                      <c:pt idx="12460">
                        <c:v>4276949406.25</c:v>
                      </c:pt>
                      <c:pt idx="12461">
                        <c:v>4276949409.7222223</c:v>
                      </c:pt>
                      <c:pt idx="12462">
                        <c:v>4276949412.0370369</c:v>
                      </c:pt>
                      <c:pt idx="12463">
                        <c:v>4276949415.5092592</c:v>
                      </c:pt>
                      <c:pt idx="12464">
                        <c:v>4276949418.9814816</c:v>
                      </c:pt>
                      <c:pt idx="12465">
                        <c:v>4276949422.4537039</c:v>
                      </c:pt>
                      <c:pt idx="12466">
                        <c:v>4276949424.7685184</c:v>
                      </c:pt>
                      <c:pt idx="12467">
                        <c:v>4276949428.2407408</c:v>
                      </c:pt>
                      <c:pt idx="12468">
                        <c:v>4276949431.7129631</c:v>
                      </c:pt>
                      <c:pt idx="12469">
                        <c:v>4276949435.185185</c:v>
                      </c:pt>
                      <c:pt idx="12470">
                        <c:v>4276949437.5</c:v>
                      </c:pt>
                      <c:pt idx="12471">
                        <c:v>4276949440.9722223</c:v>
                      </c:pt>
                      <c:pt idx="12472">
                        <c:v>4276949444.4444442</c:v>
                      </c:pt>
                      <c:pt idx="12473">
                        <c:v>4276949447.9166665</c:v>
                      </c:pt>
                      <c:pt idx="12474">
                        <c:v>4276949451.3888888</c:v>
                      </c:pt>
                      <c:pt idx="12475">
                        <c:v>4276949453.7037039</c:v>
                      </c:pt>
                      <c:pt idx="12476">
                        <c:v>4276949457.1759257</c:v>
                      </c:pt>
                      <c:pt idx="12477">
                        <c:v>4276949460.6481481</c:v>
                      </c:pt>
                      <c:pt idx="12478">
                        <c:v>4276949464.1203704</c:v>
                      </c:pt>
                      <c:pt idx="12479">
                        <c:v>4276949466.435185</c:v>
                      </c:pt>
                      <c:pt idx="12480">
                        <c:v>4276949469.9074073</c:v>
                      </c:pt>
                      <c:pt idx="12481">
                        <c:v>4276949473.3796296</c:v>
                      </c:pt>
                      <c:pt idx="12482">
                        <c:v>4276949476.8518519</c:v>
                      </c:pt>
                      <c:pt idx="12483">
                        <c:v>4276949480.3240743</c:v>
                      </c:pt>
                      <c:pt idx="12484">
                        <c:v>4276949482.6388888</c:v>
                      </c:pt>
                      <c:pt idx="12485">
                        <c:v>4276949486.1111112</c:v>
                      </c:pt>
                      <c:pt idx="12486">
                        <c:v>4276949489.5833335</c:v>
                      </c:pt>
                      <c:pt idx="12487">
                        <c:v>4276949493.0555558</c:v>
                      </c:pt>
                      <c:pt idx="12488">
                        <c:v>4276949495.3703704</c:v>
                      </c:pt>
                      <c:pt idx="12489">
                        <c:v>4276949498.8425927</c:v>
                      </c:pt>
                      <c:pt idx="12490">
                        <c:v>4276949502.314815</c:v>
                      </c:pt>
                      <c:pt idx="12491">
                        <c:v>4276949505.7870374</c:v>
                      </c:pt>
                      <c:pt idx="12492">
                        <c:v>4276949509.2592597</c:v>
                      </c:pt>
                      <c:pt idx="12493">
                        <c:v>4276949512.731482</c:v>
                      </c:pt>
                      <c:pt idx="12494">
                        <c:v>4276949516.2037034</c:v>
                      </c:pt>
                      <c:pt idx="12495">
                        <c:v>4276949519.6759257</c:v>
                      </c:pt>
                      <c:pt idx="12496">
                        <c:v>4276949521.9907413</c:v>
                      </c:pt>
                      <c:pt idx="12497">
                        <c:v>4276949525.4629626</c:v>
                      </c:pt>
                      <c:pt idx="12498">
                        <c:v>4276949528.935185</c:v>
                      </c:pt>
                      <c:pt idx="12499">
                        <c:v>4276949532.4074073</c:v>
                      </c:pt>
                      <c:pt idx="12500">
                        <c:v>4276949534.7222219</c:v>
                      </c:pt>
                      <c:pt idx="12501">
                        <c:v>4276949538.1944442</c:v>
                      </c:pt>
                      <c:pt idx="12502">
                        <c:v>4276949541.6666665</c:v>
                      </c:pt>
                      <c:pt idx="12503">
                        <c:v>4276949545.1388888</c:v>
                      </c:pt>
                      <c:pt idx="12504">
                        <c:v>4276949548.6111112</c:v>
                      </c:pt>
                      <c:pt idx="12505">
                        <c:v>4276949550.9259257</c:v>
                      </c:pt>
                      <c:pt idx="12506">
                        <c:v>4276949554.3981481</c:v>
                      </c:pt>
                      <c:pt idx="12507">
                        <c:v>4276949557.8703704</c:v>
                      </c:pt>
                      <c:pt idx="12508">
                        <c:v>4276949561.3425927</c:v>
                      </c:pt>
                      <c:pt idx="12509">
                        <c:v>4276949563.6574073</c:v>
                      </c:pt>
                      <c:pt idx="12510">
                        <c:v>4276949567.1296296</c:v>
                      </c:pt>
                      <c:pt idx="12511">
                        <c:v>4276949570.6018519</c:v>
                      </c:pt>
                      <c:pt idx="12512">
                        <c:v>4276949574.0740743</c:v>
                      </c:pt>
                      <c:pt idx="12513">
                        <c:v>4276949577.5462966</c:v>
                      </c:pt>
                      <c:pt idx="12514">
                        <c:v>4276949579.8611112</c:v>
                      </c:pt>
                      <c:pt idx="12515">
                        <c:v>4276949583.3333335</c:v>
                      </c:pt>
                      <c:pt idx="12516">
                        <c:v>4276949586.8055558</c:v>
                      </c:pt>
                      <c:pt idx="12517">
                        <c:v>4276949590.2777781</c:v>
                      </c:pt>
                      <c:pt idx="12518">
                        <c:v>4276949592.5925927</c:v>
                      </c:pt>
                      <c:pt idx="12519">
                        <c:v>4276949596.064815</c:v>
                      </c:pt>
                      <c:pt idx="12520">
                        <c:v>4276949599.5370374</c:v>
                      </c:pt>
                      <c:pt idx="12521">
                        <c:v>4276949603.0092597</c:v>
                      </c:pt>
                      <c:pt idx="12522">
                        <c:v>4276949605.3240743</c:v>
                      </c:pt>
                      <c:pt idx="12523">
                        <c:v>4276949608.7962966</c:v>
                      </c:pt>
                      <c:pt idx="12524">
                        <c:v>4276949612.2685189</c:v>
                      </c:pt>
                      <c:pt idx="12525">
                        <c:v>4276949615.7407403</c:v>
                      </c:pt>
                      <c:pt idx="12526">
                        <c:v>4276949619.2129626</c:v>
                      </c:pt>
                      <c:pt idx="12527">
                        <c:v>4276949621.5277781</c:v>
                      </c:pt>
                      <c:pt idx="12528">
                        <c:v>4276949624.9999995</c:v>
                      </c:pt>
                      <c:pt idx="12529">
                        <c:v>4276949628.4722219</c:v>
                      </c:pt>
                      <c:pt idx="12530">
                        <c:v>4276949631.9444442</c:v>
                      </c:pt>
                      <c:pt idx="12531">
                        <c:v>4276949634.2592597</c:v>
                      </c:pt>
                      <c:pt idx="12532">
                        <c:v>4276949637.7314811</c:v>
                      </c:pt>
                      <c:pt idx="12533">
                        <c:v>4276949641.2037034</c:v>
                      </c:pt>
                      <c:pt idx="12534">
                        <c:v>4276949644.6759257</c:v>
                      </c:pt>
                      <c:pt idx="12535">
                        <c:v>4276949646.9907403</c:v>
                      </c:pt>
                      <c:pt idx="12536">
                        <c:v>4276949650.4629626</c:v>
                      </c:pt>
                      <c:pt idx="12537">
                        <c:v>4276949653.935185</c:v>
                      </c:pt>
                      <c:pt idx="12538">
                        <c:v>4276949657.4074073</c:v>
                      </c:pt>
                      <c:pt idx="12539">
                        <c:v>4276949660.8796296</c:v>
                      </c:pt>
                      <c:pt idx="12540">
                        <c:v>4276949663.1944442</c:v>
                      </c:pt>
                      <c:pt idx="12541">
                        <c:v>4276949666.6666665</c:v>
                      </c:pt>
                      <c:pt idx="12542">
                        <c:v>4276949670.1388888</c:v>
                      </c:pt>
                      <c:pt idx="12543">
                        <c:v>4276949673.6111112</c:v>
                      </c:pt>
                      <c:pt idx="12544">
                        <c:v>4276949675.9259257</c:v>
                      </c:pt>
                      <c:pt idx="12545">
                        <c:v>4276949679.3981481</c:v>
                      </c:pt>
                      <c:pt idx="12546">
                        <c:v>4276949682.8703704</c:v>
                      </c:pt>
                      <c:pt idx="12547">
                        <c:v>4276949686.3425927</c:v>
                      </c:pt>
                      <c:pt idx="12548">
                        <c:v>4276949689.814815</c:v>
                      </c:pt>
                      <c:pt idx="12549">
                        <c:v>4276949692.1296296</c:v>
                      </c:pt>
                      <c:pt idx="12550">
                        <c:v>4276949695.6018519</c:v>
                      </c:pt>
                      <c:pt idx="12551">
                        <c:v>4276949699.0740743</c:v>
                      </c:pt>
                      <c:pt idx="12552">
                        <c:v>4276949702.5462966</c:v>
                      </c:pt>
                      <c:pt idx="12553">
                        <c:v>4276949704.8611112</c:v>
                      </c:pt>
                      <c:pt idx="12554">
                        <c:v>4276949708.3333335</c:v>
                      </c:pt>
                      <c:pt idx="12555">
                        <c:v>4276949711.8055558</c:v>
                      </c:pt>
                      <c:pt idx="12556">
                        <c:v>4276949715.2777772</c:v>
                      </c:pt>
                      <c:pt idx="12557">
                        <c:v>4276949717.5925927</c:v>
                      </c:pt>
                      <c:pt idx="12558">
                        <c:v>4276949721.064815</c:v>
                      </c:pt>
                      <c:pt idx="12559">
                        <c:v>4276949724.5370374</c:v>
                      </c:pt>
                      <c:pt idx="12560">
                        <c:v>4276949728.0092587</c:v>
                      </c:pt>
                      <c:pt idx="12561">
                        <c:v>4276949731.4814811</c:v>
                      </c:pt>
                      <c:pt idx="12562">
                        <c:v>4276949733.7962966</c:v>
                      </c:pt>
                      <c:pt idx="12563">
                        <c:v>4276949737.2685184</c:v>
                      </c:pt>
                      <c:pt idx="12564">
                        <c:v>4276949740.7407403</c:v>
                      </c:pt>
                      <c:pt idx="12565">
                        <c:v>4276949744.2129626</c:v>
                      </c:pt>
                      <c:pt idx="12566">
                        <c:v>4276949746.5277777</c:v>
                      </c:pt>
                      <c:pt idx="12567">
                        <c:v>4276949750</c:v>
                      </c:pt>
                      <c:pt idx="12568">
                        <c:v>4276949753.4722219</c:v>
                      </c:pt>
                      <c:pt idx="12569">
                        <c:v>4276949756.9444442</c:v>
                      </c:pt>
                      <c:pt idx="12570">
                        <c:v>4276949759.2592592</c:v>
                      </c:pt>
                      <c:pt idx="12571">
                        <c:v>4276949762.7314816</c:v>
                      </c:pt>
                      <c:pt idx="12572">
                        <c:v>4276949766.2037034</c:v>
                      </c:pt>
                      <c:pt idx="12573">
                        <c:v>4276949769.6759257</c:v>
                      </c:pt>
                      <c:pt idx="12574">
                        <c:v>4276949773.1481481</c:v>
                      </c:pt>
                      <c:pt idx="12575">
                        <c:v>4276949775.4629626</c:v>
                      </c:pt>
                      <c:pt idx="12576">
                        <c:v>4276949778.935185</c:v>
                      </c:pt>
                      <c:pt idx="12577">
                        <c:v>4276949782.4074073</c:v>
                      </c:pt>
                      <c:pt idx="12578">
                        <c:v>4276949785.8796296</c:v>
                      </c:pt>
                      <c:pt idx="12579">
                        <c:v>4276949788.1944442</c:v>
                      </c:pt>
                      <c:pt idx="12580">
                        <c:v>4276949791.6666665</c:v>
                      </c:pt>
                      <c:pt idx="12581">
                        <c:v>4276949795.1388888</c:v>
                      </c:pt>
                      <c:pt idx="12582">
                        <c:v>4276949798.6111112</c:v>
                      </c:pt>
                      <c:pt idx="12583">
                        <c:v>4276949802.0833335</c:v>
                      </c:pt>
                      <c:pt idx="12584">
                        <c:v>4276949804.3981481</c:v>
                      </c:pt>
                      <c:pt idx="12585">
                        <c:v>4276949807.8703704</c:v>
                      </c:pt>
                      <c:pt idx="12586">
                        <c:v>4276949811.3425927</c:v>
                      </c:pt>
                      <c:pt idx="12587">
                        <c:v>4276949814.8148146</c:v>
                      </c:pt>
                      <c:pt idx="12588">
                        <c:v>4276949817.1296296</c:v>
                      </c:pt>
                      <c:pt idx="12589">
                        <c:v>4276949820.6018519</c:v>
                      </c:pt>
                      <c:pt idx="12590">
                        <c:v>4276949824.0740743</c:v>
                      </c:pt>
                      <c:pt idx="12591">
                        <c:v>4276949827.5462961</c:v>
                      </c:pt>
                      <c:pt idx="12592">
                        <c:v>4276949829.8611112</c:v>
                      </c:pt>
                      <c:pt idx="12593">
                        <c:v>4276949833.3333335</c:v>
                      </c:pt>
                      <c:pt idx="12594">
                        <c:v>4276949836.8055553</c:v>
                      </c:pt>
                      <c:pt idx="12595">
                        <c:v>4276949840.2777777</c:v>
                      </c:pt>
                      <c:pt idx="12596">
                        <c:v>4276949843.75</c:v>
                      </c:pt>
                      <c:pt idx="12597">
                        <c:v>4276949846.0648146</c:v>
                      </c:pt>
                      <c:pt idx="12598">
                        <c:v>4276949849.5370369</c:v>
                      </c:pt>
                      <c:pt idx="12599">
                        <c:v>4276949853.0092592</c:v>
                      </c:pt>
                      <c:pt idx="12600">
                        <c:v>4276949856.4814816</c:v>
                      </c:pt>
                      <c:pt idx="12601">
                        <c:v>4276949858.7962961</c:v>
                      </c:pt>
                      <c:pt idx="12602">
                        <c:v>4276949862.2685184</c:v>
                      </c:pt>
                      <c:pt idx="12603">
                        <c:v>4276949865.7407408</c:v>
                      </c:pt>
                      <c:pt idx="12604">
                        <c:v>4276949869.2129631</c:v>
                      </c:pt>
                      <c:pt idx="12605">
                        <c:v>4276949871.5277777</c:v>
                      </c:pt>
                      <c:pt idx="12606">
                        <c:v>4276949875</c:v>
                      </c:pt>
                      <c:pt idx="12607">
                        <c:v>4276949878.4722223</c:v>
                      </c:pt>
                      <c:pt idx="12608">
                        <c:v>4276949881.9444447</c:v>
                      </c:pt>
                      <c:pt idx="12609">
                        <c:v>4276949885.416667</c:v>
                      </c:pt>
                      <c:pt idx="12610">
                        <c:v>4276949887.7314816</c:v>
                      </c:pt>
                      <c:pt idx="12611">
                        <c:v>4276949891.2037039</c:v>
                      </c:pt>
                      <c:pt idx="12612">
                        <c:v>4276949894.6759262</c:v>
                      </c:pt>
                      <c:pt idx="12613">
                        <c:v>4276949898.1481485</c:v>
                      </c:pt>
                      <c:pt idx="12614">
                        <c:v>4276949900.4629631</c:v>
                      </c:pt>
                      <c:pt idx="12615">
                        <c:v>4276949903.9351854</c:v>
                      </c:pt>
                      <c:pt idx="12616">
                        <c:v>4276949907.4074078</c:v>
                      </c:pt>
                      <c:pt idx="12617">
                        <c:v>4276949910.8796301</c:v>
                      </c:pt>
                      <c:pt idx="12618">
                        <c:v>4276949914.3518524</c:v>
                      </c:pt>
                      <c:pt idx="12619">
                        <c:v>4276949916.666667</c:v>
                      </c:pt>
                      <c:pt idx="12620">
                        <c:v>4276949920.1388893</c:v>
                      </c:pt>
                      <c:pt idx="12621">
                        <c:v>4276949923.6111116</c:v>
                      </c:pt>
                      <c:pt idx="12622">
                        <c:v>4276949927.083333</c:v>
                      </c:pt>
                      <c:pt idx="12623">
                        <c:v>4276949929.3981485</c:v>
                      </c:pt>
                      <c:pt idx="12624">
                        <c:v>4276949932.8703709</c:v>
                      </c:pt>
                      <c:pt idx="12625">
                        <c:v>4276949936.3425922</c:v>
                      </c:pt>
                      <c:pt idx="12626">
                        <c:v>4276949939.8148146</c:v>
                      </c:pt>
                      <c:pt idx="12627">
                        <c:v>4276949942.1296301</c:v>
                      </c:pt>
                      <c:pt idx="12628">
                        <c:v>4276949945.6018515</c:v>
                      </c:pt>
                      <c:pt idx="12629">
                        <c:v>4276949949.0740738</c:v>
                      </c:pt>
                      <c:pt idx="12630">
                        <c:v>4276949952.5462961</c:v>
                      </c:pt>
                      <c:pt idx="12631">
                        <c:v>4276949956.0185184</c:v>
                      </c:pt>
                      <c:pt idx="12632">
                        <c:v>4276949958.333333</c:v>
                      </c:pt>
                      <c:pt idx="12633">
                        <c:v>4276949961.8055553</c:v>
                      </c:pt>
                      <c:pt idx="12634">
                        <c:v>4276949965.2777777</c:v>
                      </c:pt>
                      <c:pt idx="12635">
                        <c:v>4276949968.75</c:v>
                      </c:pt>
                      <c:pt idx="12636">
                        <c:v>4276949971.0648146</c:v>
                      </c:pt>
                      <c:pt idx="12637">
                        <c:v>4276949974.5370369</c:v>
                      </c:pt>
                      <c:pt idx="12638">
                        <c:v>4276949978.0092592</c:v>
                      </c:pt>
                      <c:pt idx="12639">
                        <c:v>4276949981.4814816</c:v>
                      </c:pt>
                      <c:pt idx="12640">
                        <c:v>4276949984.9537039</c:v>
                      </c:pt>
                      <c:pt idx="12641">
                        <c:v>4276949987.2685184</c:v>
                      </c:pt>
                      <c:pt idx="12642">
                        <c:v>4276949990.7407408</c:v>
                      </c:pt>
                      <c:pt idx="12643">
                        <c:v>4276949994.2129631</c:v>
                      </c:pt>
                      <c:pt idx="12644">
                        <c:v>4276949997.6851854</c:v>
                      </c:pt>
                      <c:pt idx="12645">
                        <c:v>4276950000</c:v>
                      </c:pt>
                      <c:pt idx="12646">
                        <c:v>4276950003.4722223</c:v>
                      </c:pt>
                      <c:pt idx="12647">
                        <c:v>4276950006.9444447</c:v>
                      </c:pt>
                      <c:pt idx="12648">
                        <c:v>4276950010.416667</c:v>
                      </c:pt>
                      <c:pt idx="12649">
                        <c:v>4276950012.7314816</c:v>
                      </c:pt>
                      <c:pt idx="12650">
                        <c:v>4276950016.2037039</c:v>
                      </c:pt>
                      <c:pt idx="12651">
                        <c:v>4276950019.6759262</c:v>
                      </c:pt>
                      <c:pt idx="12652">
                        <c:v>4276950023.1481485</c:v>
                      </c:pt>
                      <c:pt idx="12653">
                        <c:v>4276950026.6203699</c:v>
                      </c:pt>
                      <c:pt idx="12654">
                        <c:v>4276950028.9351854</c:v>
                      </c:pt>
                      <c:pt idx="12655">
                        <c:v>4276950032.4074078</c:v>
                      </c:pt>
                      <c:pt idx="12656">
                        <c:v>4276950035.8796291</c:v>
                      </c:pt>
                      <c:pt idx="12657">
                        <c:v>4276950039.3518515</c:v>
                      </c:pt>
                      <c:pt idx="12658">
                        <c:v>4276950041.666667</c:v>
                      </c:pt>
                      <c:pt idx="12659">
                        <c:v>4276950045.1388884</c:v>
                      </c:pt>
                      <c:pt idx="12660">
                        <c:v>4276950048.6111107</c:v>
                      </c:pt>
                      <c:pt idx="12661">
                        <c:v>4276950052.083333</c:v>
                      </c:pt>
                      <c:pt idx="12662">
                        <c:v>4276950054.3981485</c:v>
                      </c:pt>
                      <c:pt idx="12663">
                        <c:v>4276950057.8703699</c:v>
                      </c:pt>
                      <c:pt idx="12664">
                        <c:v>4276950061.3425922</c:v>
                      </c:pt>
                      <c:pt idx="12665">
                        <c:v>4276950064.8148146</c:v>
                      </c:pt>
                      <c:pt idx="12666">
                        <c:v>4276950068.2870369</c:v>
                      </c:pt>
                      <c:pt idx="12667">
                        <c:v>4276950070.6018515</c:v>
                      </c:pt>
                      <c:pt idx="12668">
                        <c:v>4276950074.0740738</c:v>
                      </c:pt>
                      <c:pt idx="12669">
                        <c:v>4276950077.5462961</c:v>
                      </c:pt>
                      <c:pt idx="12670">
                        <c:v>4276950081.0185184</c:v>
                      </c:pt>
                      <c:pt idx="12671">
                        <c:v>4276950083.333333</c:v>
                      </c:pt>
                      <c:pt idx="12672">
                        <c:v>4276950086.8055553</c:v>
                      </c:pt>
                      <c:pt idx="12673">
                        <c:v>4276950090.2777777</c:v>
                      </c:pt>
                      <c:pt idx="12674">
                        <c:v>4276950093.75</c:v>
                      </c:pt>
                      <c:pt idx="12675">
                        <c:v>4276950097.2222223</c:v>
                      </c:pt>
                      <c:pt idx="12676">
                        <c:v>4276950099.5370369</c:v>
                      </c:pt>
                      <c:pt idx="12677">
                        <c:v>4276950103.0092592</c:v>
                      </c:pt>
                      <c:pt idx="12678">
                        <c:v>4276950106.4814816</c:v>
                      </c:pt>
                      <c:pt idx="12679">
                        <c:v>4276950109.9537039</c:v>
                      </c:pt>
                      <c:pt idx="12680">
                        <c:v>4276950112.2685184</c:v>
                      </c:pt>
                      <c:pt idx="12681">
                        <c:v>4276950115.7407408</c:v>
                      </c:pt>
                      <c:pt idx="12682">
                        <c:v>4276950119.2129631</c:v>
                      </c:pt>
                      <c:pt idx="12683">
                        <c:v>4276950122.6851854</c:v>
                      </c:pt>
                      <c:pt idx="12684">
                        <c:v>4276950125</c:v>
                      </c:pt>
                      <c:pt idx="12685">
                        <c:v>4276950128.4722223</c:v>
                      </c:pt>
                      <c:pt idx="12686">
                        <c:v>4276950131.9444447</c:v>
                      </c:pt>
                      <c:pt idx="12687">
                        <c:v>4276950135.4166665</c:v>
                      </c:pt>
                      <c:pt idx="12688">
                        <c:v>4276950138.8888888</c:v>
                      </c:pt>
                      <c:pt idx="12689">
                        <c:v>4276950141.2037039</c:v>
                      </c:pt>
                      <c:pt idx="12690">
                        <c:v>4276950144.6759262</c:v>
                      </c:pt>
                      <c:pt idx="12691">
                        <c:v>4276950148.1481481</c:v>
                      </c:pt>
                      <c:pt idx="12692">
                        <c:v>4276950151.6203704</c:v>
                      </c:pt>
                      <c:pt idx="12693">
                        <c:v>4276950153.9351854</c:v>
                      </c:pt>
                      <c:pt idx="12694">
                        <c:v>4276950157.4074073</c:v>
                      </c:pt>
                      <c:pt idx="12695">
                        <c:v>4276950160.8796296</c:v>
                      </c:pt>
                      <c:pt idx="12696">
                        <c:v>4276950164.3518519</c:v>
                      </c:pt>
                      <c:pt idx="12697">
                        <c:v>4276950166.6666665</c:v>
                      </c:pt>
                      <c:pt idx="12698">
                        <c:v>4276950170.1388888</c:v>
                      </c:pt>
                      <c:pt idx="12699">
                        <c:v>4276950173.6111112</c:v>
                      </c:pt>
                      <c:pt idx="12700">
                        <c:v>4276950177.0833335</c:v>
                      </c:pt>
                      <c:pt idx="12701">
                        <c:v>4276950180.5555553</c:v>
                      </c:pt>
                      <c:pt idx="12702">
                        <c:v>4276950182.8703704</c:v>
                      </c:pt>
                      <c:pt idx="12703">
                        <c:v>4276950186.3425927</c:v>
                      </c:pt>
                      <c:pt idx="12704">
                        <c:v>4276950189.8148146</c:v>
                      </c:pt>
                      <c:pt idx="12705">
                        <c:v>4276950193.2870369</c:v>
                      </c:pt>
                      <c:pt idx="12706">
                        <c:v>4276950195.6018519</c:v>
                      </c:pt>
                      <c:pt idx="12707">
                        <c:v>4276950199.0740743</c:v>
                      </c:pt>
                      <c:pt idx="12708">
                        <c:v>4276950202.5462961</c:v>
                      </c:pt>
                      <c:pt idx="12709">
                        <c:v>4276950206.0185184</c:v>
                      </c:pt>
                      <c:pt idx="12710">
                        <c:v>4276950209.4907408</c:v>
                      </c:pt>
                      <c:pt idx="12711">
                        <c:v>4276950211.8055558</c:v>
                      </c:pt>
                      <c:pt idx="12712">
                        <c:v>4276950215.2777777</c:v>
                      </c:pt>
                      <c:pt idx="12713">
                        <c:v>4276950218.75</c:v>
                      </c:pt>
                      <c:pt idx="12714">
                        <c:v>4276950222.2222223</c:v>
                      </c:pt>
                      <c:pt idx="12715">
                        <c:v>4276950224.5370374</c:v>
                      </c:pt>
                      <c:pt idx="12716">
                        <c:v>4276950228.0092592</c:v>
                      </c:pt>
                      <c:pt idx="12717">
                        <c:v>4276950231.4814816</c:v>
                      </c:pt>
                      <c:pt idx="12718">
                        <c:v>4276950234.9537039</c:v>
                      </c:pt>
                      <c:pt idx="12719">
                        <c:v>4276950238.4259257</c:v>
                      </c:pt>
                      <c:pt idx="12720">
                        <c:v>4276950240.7407408</c:v>
                      </c:pt>
                      <c:pt idx="12721">
                        <c:v>4276950244.2129631</c:v>
                      </c:pt>
                      <c:pt idx="12722">
                        <c:v>4276950247.685185</c:v>
                      </c:pt>
                      <c:pt idx="12723">
                        <c:v>4276950251.1574073</c:v>
                      </c:pt>
                      <c:pt idx="12724">
                        <c:v>4276950253.4722223</c:v>
                      </c:pt>
                      <c:pt idx="12725">
                        <c:v>4276950256.9444442</c:v>
                      </c:pt>
                      <c:pt idx="12726">
                        <c:v>4276950260.4166665</c:v>
                      </c:pt>
                      <c:pt idx="12727">
                        <c:v>4276950263.8888888</c:v>
                      </c:pt>
                      <c:pt idx="12728">
                        <c:v>4276950266.2037034</c:v>
                      </c:pt>
                      <c:pt idx="12729">
                        <c:v>4276950269.6759257</c:v>
                      </c:pt>
                      <c:pt idx="12730">
                        <c:v>4276950273.1481481</c:v>
                      </c:pt>
                      <c:pt idx="12731">
                        <c:v>4276950276.6203704</c:v>
                      </c:pt>
                      <c:pt idx="12732">
                        <c:v>4276950280.0925927</c:v>
                      </c:pt>
                      <c:pt idx="12733">
                        <c:v>4276950282.4074073</c:v>
                      </c:pt>
                      <c:pt idx="12734">
                        <c:v>4276950285.8796296</c:v>
                      </c:pt>
                      <c:pt idx="12735">
                        <c:v>4276950289.3518519</c:v>
                      </c:pt>
                      <c:pt idx="12736">
                        <c:v>4276950292.8240743</c:v>
                      </c:pt>
                      <c:pt idx="12737">
                        <c:v>4276950295.1388888</c:v>
                      </c:pt>
                      <c:pt idx="12738">
                        <c:v>4276950298.6111112</c:v>
                      </c:pt>
                      <c:pt idx="12739">
                        <c:v>4276950302.0833335</c:v>
                      </c:pt>
                      <c:pt idx="12740">
                        <c:v>4276950305.5555558</c:v>
                      </c:pt>
                      <c:pt idx="12741">
                        <c:v>4276950307.8703704</c:v>
                      </c:pt>
                      <c:pt idx="12742">
                        <c:v>4276950311.3425927</c:v>
                      </c:pt>
                      <c:pt idx="12743">
                        <c:v>4276950314.814815</c:v>
                      </c:pt>
                      <c:pt idx="12744">
                        <c:v>4276950318.2870374</c:v>
                      </c:pt>
                      <c:pt idx="12745">
                        <c:v>4276950321.7592597</c:v>
                      </c:pt>
                      <c:pt idx="12746">
                        <c:v>4276950324.0740743</c:v>
                      </c:pt>
                      <c:pt idx="12747">
                        <c:v>4276950327.5462966</c:v>
                      </c:pt>
                      <c:pt idx="12748">
                        <c:v>4276950331.0185189</c:v>
                      </c:pt>
                      <c:pt idx="12749">
                        <c:v>4276950334.4907413</c:v>
                      </c:pt>
                      <c:pt idx="12750">
                        <c:v>4276950336.8055558</c:v>
                      </c:pt>
                      <c:pt idx="12751">
                        <c:v>4276950340.2777781</c:v>
                      </c:pt>
                      <c:pt idx="12752">
                        <c:v>4276950343.7500005</c:v>
                      </c:pt>
                      <c:pt idx="12753">
                        <c:v>4276950347.2222219</c:v>
                      </c:pt>
                      <c:pt idx="12754">
                        <c:v>4276950350.6944442</c:v>
                      </c:pt>
                      <c:pt idx="12755">
                        <c:v>4276950353.0092597</c:v>
                      </c:pt>
                      <c:pt idx="12756">
                        <c:v>4276950356.4814811</c:v>
                      </c:pt>
                      <c:pt idx="12757">
                        <c:v>4276950359.9537034</c:v>
                      </c:pt>
                      <c:pt idx="12758">
                        <c:v>4276950363.4259257</c:v>
                      </c:pt>
                      <c:pt idx="12759">
                        <c:v>4276950365.7407403</c:v>
                      </c:pt>
                      <c:pt idx="12760">
                        <c:v>4276950369.2129626</c:v>
                      </c:pt>
                      <c:pt idx="12761">
                        <c:v>4276950372.685185</c:v>
                      </c:pt>
                      <c:pt idx="12762">
                        <c:v>4276950376.1574073</c:v>
                      </c:pt>
                      <c:pt idx="12763">
                        <c:v>4276950378.4722219</c:v>
                      </c:pt>
                      <c:pt idx="12764">
                        <c:v>4276950381.9444442</c:v>
                      </c:pt>
                      <c:pt idx="12765">
                        <c:v>4276950385.4166665</c:v>
                      </c:pt>
                      <c:pt idx="12766">
                        <c:v>4276950388.8888888</c:v>
                      </c:pt>
                      <c:pt idx="12767">
                        <c:v>4276950392.3611112</c:v>
                      </c:pt>
                      <c:pt idx="12768">
                        <c:v>4276950394.6759257</c:v>
                      </c:pt>
                      <c:pt idx="12769">
                        <c:v>4276950398.1481481</c:v>
                      </c:pt>
                      <c:pt idx="12770">
                        <c:v>4276950401.6203704</c:v>
                      </c:pt>
                      <c:pt idx="12771">
                        <c:v>4276950405.0925927</c:v>
                      </c:pt>
                      <c:pt idx="12772">
                        <c:v>4276950407.4074073</c:v>
                      </c:pt>
                      <c:pt idx="12773">
                        <c:v>4276950410.8796296</c:v>
                      </c:pt>
                      <c:pt idx="12774">
                        <c:v>4276950414.3518519</c:v>
                      </c:pt>
                      <c:pt idx="12775">
                        <c:v>4276950417.8240743</c:v>
                      </c:pt>
                      <c:pt idx="12776">
                        <c:v>4276950420.1388888</c:v>
                      </c:pt>
                      <c:pt idx="12777">
                        <c:v>4276950423.6111112</c:v>
                      </c:pt>
                      <c:pt idx="12778">
                        <c:v>4276950427.0833335</c:v>
                      </c:pt>
                      <c:pt idx="12779">
                        <c:v>4276950430.5555558</c:v>
                      </c:pt>
                      <c:pt idx="12780">
                        <c:v>4276950434.0277781</c:v>
                      </c:pt>
                      <c:pt idx="12781">
                        <c:v>4276950436.3425927</c:v>
                      </c:pt>
                      <c:pt idx="12782">
                        <c:v>4276950439.814815</c:v>
                      </c:pt>
                      <c:pt idx="12783">
                        <c:v>4276950443.2870374</c:v>
                      </c:pt>
                      <c:pt idx="12784">
                        <c:v>4276950446.7592587</c:v>
                      </c:pt>
                      <c:pt idx="12785">
                        <c:v>4276950449.0740743</c:v>
                      </c:pt>
                      <c:pt idx="12786">
                        <c:v>4276950452.5462966</c:v>
                      </c:pt>
                      <c:pt idx="12787">
                        <c:v>4276950456.018518</c:v>
                      </c:pt>
                      <c:pt idx="12788">
                        <c:v>4276950459.4907403</c:v>
                      </c:pt>
                      <c:pt idx="12789">
                        <c:v>4276950461.8055558</c:v>
                      </c:pt>
                      <c:pt idx="12790">
                        <c:v>4276950465.2777781</c:v>
                      </c:pt>
                      <c:pt idx="12791">
                        <c:v>4276950468.7499995</c:v>
                      </c:pt>
                      <c:pt idx="12792">
                        <c:v>4276950472.2222219</c:v>
                      </c:pt>
                      <c:pt idx="12793">
                        <c:v>4276950475.6944442</c:v>
                      </c:pt>
                      <c:pt idx="12794">
                        <c:v>4276950478.0092587</c:v>
                      </c:pt>
                      <c:pt idx="12795">
                        <c:v>4276950481.4814811</c:v>
                      </c:pt>
                      <c:pt idx="12796">
                        <c:v>4276950484.9537034</c:v>
                      </c:pt>
                      <c:pt idx="12797">
                        <c:v>4276950488.4259257</c:v>
                      </c:pt>
                      <c:pt idx="12798">
                        <c:v>4276950490.7407403</c:v>
                      </c:pt>
                      <c:pt idx="12799">
                        <c:v>4276950494.2129626</c:v>
                      </c:pt>
                      <c:pt idx="12800">
                        <c:v>4276950497.685185</c:v>
                      </c:pt>
                      <c:pt idx="12801">
                        <c:v>4276950501.1574073</c:v>
                      </c:pt>
                      <c:pt idx="12802">
                        <c:v>4276950504.6296296</c:v>
                      </c:pt>
                      <c:pt idx="12803">
                        <c:v>4276950506.9444442</c:v>
                      </c:pt>
                      <c:pt idx="12804">
                        <c:v>4276950510.4166665</c:v>
                      </c:pt>
                      <c:pt idx="12805">
                        <c:v>4276950513.8888888</c:v>
                      </c:pt>
                      <c:pt idx="12806">
                        <c:v>4276950517.3611112</c:v>
                      </c:pt>
                      <c:pt idx="12807">
                        <c:v>4276950519.6759257</c:v>
                      </c:pt>
                      <c:pt idx="12808">
                        <c:v>4276950523.1481481</c:v>
                      </c:pt>
                      <c:pt idx="12809">
                        <c:v>4276950526.6203704</c:v>
                      </c:pt>
                      <c:pt idx="12810">
                        <c:v>4276950530.0925927</c:v>
                      </c:pt>
                      <c:pt idx="12811">
                        <c:v>4276950532.4074073</c:v>
                      </c:pt>
                      <c:pt idx="12812">
                        <c:v>4276950535.8796296</c:v>
                      </c:pt>
                      <c:pt idx="12813">
                        <c:v>4276950539.3518519</c:v>
                      </c:pt>
                      <c:pt idx="12814">
                        <c:v>4276950542.8240743</c:v>
                      </c:pt>
                      <c:pt idx="12815">
                        <c:v>4276950546.2962961</c:v>
                      </c:pt>
                      <c:pt idx="12816">
                        <c:v>4276950548.6111112</c:v>
                      </c:pt>
                      <c:pt idx="12817">
                        <c:v>4276950552.0833335</c:v>
                      </c:pt>
                      <c:pt idx="12818">
                        <c:v>4276950555.5555558</c:v>
                      </c:pt>
                      <c:pt idx="12819">
                        <c:v>4276950559.0277777</c:v>
                      </c:pt>
                      <c:pt idx="12820">
                        <c:v>4276950561.3425927</c:v>
                      </c:pt>
                      <c:pt idx="12821">
                        <c:v>4276950564.814815</c:v>
                      </c:pt>
                      <c:pt idx="12822">
                        <c:v>4276950568.2870369</c:v>
                      </c:pt>
                      <c:pt idx="12823">
                        <c:v>4276950571.7592592</c:v>
                      </c:pt>
                      <c:pt idx="12824">
                        <c:v>4276950575.2314816</c:v>
                      </c:pt>
                      <c:pt idx="12825">
                        <c:v>4276950577.5462961</c:v>
                      </c:pt>
                      <c:pt idx="12826">
                        <c:v>4276950581.0185184</c:v>
                      </c:pt>
                      <c:pt idx="12827">
                        <c:v>4276950584.4907408</c:v>
                      </c:pt>
                      <c:pt idx="12828">
                        <c:v>4276950587.9629631</c:v>
                      </c:pt>
                      <c:pt idx="12829">
                        <c:v>4276950590.2777777</c:v>
                      </c:pt>
                      <c:pt idx="12830">
                        <c:v>4276950593.75</c:v>
                      </c:pt>
                      <c:pt idx="12831">
                        <c:v>4276950597.2222223</c:v>
                      </c:pt>
                      <c:pt idx="12832">
                        <c:v>4276950600.6944447</c:v>
                      </c:pt>
                      <c:pt idx="12833">
                        <c:v>4276950603.0092592</c:v>
                      </c:pt>
                      <c:pt idx="12834">
                        <c:v>4276950606.4814816</c:v>
                      </c:pt>
                      <c:pt idx="12835">
                        <c:v>4276950609.9537039</c:v>
                      </c:pt>
                      <c:pt idx="12836">
                        <c:v>4276950613.4259262</c:v>
                      </c:pt>
                      <c:pt idx="12837">
                        <c:v>4276950616.8981481</c:v>
                      </c:pt>
                      <c:pt idx="12838">
                        <c:v>4276950619.2129631</c:v>
                      </c:pt>
                      <c:pt idx="12839">
                        <c:v>4276950622.6851854</c:v>
                      </c:pt>
                      <c:pt idx="12840">
                        <c:v>4276950626.1574078</c:v>
                      </c:pt>
                      <c:pt idx="12841">
                        <c:v>4276950629.6296296</c:v>
                      </c:pt>
                      <c:pt idx="12842">
                        <c:v>4276950631.9444447</c:v>
                      </c:pt>
                      <c:pt idx="12843">
                        <c:v>4276950635.416667</c:v>
                      </c:pt>
                      <c:pt idx="12844">
                        <c:v>4276950638.8888893</c:v>
                      </c:pt>
                      <c:pt idx="12845">
                        <c:v>4276950642.3611112</c:v>
                      </c:pt>
                      <c:pt idx="12846">
                        <c:v>4276950645.8333335</c:v>
                      </c:pt>
                      <c:pt idx="12847">
                        <c:v>4276950648.1481485</c:v>
                      </c:pt>
                      <c:pt idx="12848">
                        <c:v>4276950651.6203709</c:v>
                      </c:pt>
                      <c:pt idx="12849">
                        <c:v>4276950655.0925927</c:v>
                      </c:pt>
                      <c:pt idx="12850">
                        <c:v>4276950658.5648146</c:v>
                      </c:pt>
                      <c:pt idx="12851">
                        <c:v>4276950660.8796301</c:v>
                      </c:pt>
                      <c:pt idx="12852">
                        <c:v>4276950664.3518519</c:v>
                      </c:pt>
                      <c:pt idx="12853">
                        <c:v>4276950667.8240738</c:v>
                      </c:pt>
                      <c:pt idx="12854">
                        <c:v>4276950671.2962961</c:v>
                      </c:pt>
                      <c:pt idx="12855">
                        <c:v>4276950673.6111116</c:v>
                      </c:pt>
                      <c:pt idx="12856">
                        <c:v>4276950677.083333</c:v>
                      </c:pt>
                      <c:pt idx="12857">
                        <c:v>4276950680.5555553</c:v>
                      </c:pt>
                      <c:pt idx="12858">
                        <c:v>4276950684.0277777</c:v>
                      </c:pt>
                      <c:pt idx="12859">
                        <c:v>4276950687.5</c:v>
                      </c:pt>
                      <c:pt idx="12860">
                        <c:v>4276950689.8148146</c:v>
                      </c:pt>
                      <c:pt idx="12861">
                        <c:v>4276950693.2870369</c:v>
                      </c:pt>
                      <c:pt idx="12862">
                        <c:v>4276950696.7592592</c:v>
                      </c:pt>
                      <c:pt idx="12863">
                        <c:v>4276950700.2314816</c:v>
                      </c:pt>
                      <c:pt idx="12864">
                        <c:v>4276950702.5462961</c:v>
                      </c:pt>
                      <c:pt idx="12865">
                        <c:v>4276950706.0185184</c:v>
                      </c:pt>
                      <c:pt idx="12866">
                        <c:v>4276950709.4907408</c:v>
                      </c:pt>
                      <c:pt idx="12867">
                        <c:v>4276950712.9629631</c:v>
                      </c:pt>
                      <c:pt idx="12868">
                        <c:v>4276950715.2777777</c:v>
                      </c:pt>
                      <c:pt idx="12869">
                        <c:v>4276950718.75</c:v>
                      </c:pt>
                      <c:pt idx="12870">
                        <c:v>4276950722.2222223</c:v>
                      </c:pt>
                      <c:pt idx="12871">
                        <c:v>4276950725.6944447</c:v>
                      </c:pt>
                      <c:pt idx="12872">
                        <c:v>4276950729.166667</c:v>
                      </c:pt>
                      <c:pt idx="12873">
                        <c:v>4276950731.4814816</c:v>
                      </c:pt>
                      <c:pt idx="12874">
                        <c:v>4276950734.9537039</c:v>
                      </c:pt>
                      <c:pt idx="12875">
                        <c:v>4276950738.4259262</c:v>
                      </c:pt>
                      <c:pt idx="12876">
                        <c:v>4276950741.8981485</c:v>
                      </c:pt>
                      <c:pt idx="12877">
                        <c:v>4276950744.2129631</c:v>
                      </c:pt>
                      <c:pt idx="12878">
                        <c:v>4276950747.6851854</c:v>
                      </c:pt>
                      <c:pt idx="12879">
                        <c:v>4276950751.1574078</c:v>
                      </c:pt>
                      <c:pt idx="12880">
                        <c:v>4276950754.6296301</c:v>
                      </c:pt>
                      <c:pt idx="12881">
                        <c:v>4276950756.9444447</c:v>
                      </c:pt>
                      <c:pt idx="12882">
                        <c:v>4276950760.416667</c:v>
                      </c:pt>
                      <c:pt idx="12883">
                        <c:v>4276950763.8888893</c:v>
                      </c:pt>
                      <c:pt idx="12884">
                        <c:v>4276950767.3611107</c:v>
                      </c:pt>
                      <c:pt idx="12885">
                        <c:v>4276950770.833333</c:v>
                      </c:pt>
                      <c:pt idx="12886">
                        <c:v>4276950773.1481485</c:v>
                      </c:pt>
                      <c:pt idx="12887">
                        <c:v>4276950776.6203699</c:v>
                      </c:pt>
                      <c:pt idx="12888">
                        <c:v>4276950780.0925922</c:v>
                      </c:pt>
                      <c:pt idx="12889">
                        <c:v>4276950783.5648146</c:v>
                      </c:pt>
                      <c:pt idx="12890">
                        <c:v>4276950785.8796301</c:v>
                      </c:pt>
                      <c:pt idx="12891">
                        <c:v>4276950789.3518515</c:v>
                      </c:pt>
                      <c:pt idx="12892">
                        <c:v>4276950792.8240738</c:v>
                      </c:pt>
                      <c:pt idx="12893">
                        <c:v>4276950796.2962961</c:v>
                      </c:pt>
                      <c:pt idx="12894">
                        <c:v>4276950799.7685184</c:v>
                      </c:pt>
                      <c:pt idx="12895">
                        <c:v>4276950802.083333</c:v>
                      </c:pt>
                      <c:pt idx="12896">
                        <c:v>4276950805.5555553</c:v>
                      </c:pt>
                      <c:pt idx="12897">
                        <c:v>4276950809.0277777</c:v>
                      </c:pt>
                      <c:pt idx="12898">
                        <c:v>4276950812.5</c:v>
                      </c:pt>
                      <c:pt idx="12899">
                        <c:v>4276950814.8148146</c:v>
                      </c:pt>
                      <c:pt idx="12900">
                        <c:v>4276950818.2870369</c:v>
                      </c:pt>
                      <c:pt idx="12901">
                        <c:v>4276950821.7592592</c:v>
                      </c:pt>
                      <c:pt idx="12902">
                        <c:v>4276950825.2314816</c:v>
                      </c:pt>
                      <c:pt idx="12903">
                        <c:v>4276950827.5462961</c:v>
                      </c:pt>
                      <c:pt idx="12904">
                        <c:v>4276950831.0185184</c:v>
                      </c:pt>
                      <c:pt idx="12905">
                        <c:v>4276950834.4907408</c:v>
                      </c:pt>
                      <c:pt idx="12906">
                        <c:v>4276950839.1203699</c:v>
                      </c:pt>
                      <c:pt idx="12907">
                        <c:v>4276950841.4351854</c:v>
                      </c:pt>
                      <c:pt idx="12908">
                        <c:v>4276950844.9074078</c:v>
                      </c:pt>
                      <c:pt idx="12909">
                        <c:v>4276950848.3796291</c:v>
                      </c:pt>
                      <c:pt idx="12910">
                        <c:v>4276950851.8518515</c:v>
                      </c:pt>
                      <c:pt idx="12911">
                        <c:v>4276950854.166667</c:v>
                      </c:pt>
                      <c:pt idx="12912">
                        <c:v>4276950857.6388884</c:v>
                      </c:pt>
                      <c:pt idx="12913">
                        <c:v>4276950861.1111107</c:v>
                      </c:pt>
                      <c:pt idx="12914">
                        <c:v>4276950864.583333</c:v>
                      </c:pt>
                      <c:pt idx="12915">
                        <c:v>4276950868.0555553</c:v>
                      </c:pt>
                      <c:pt idx="12916">
                        <c:v>4276950870.3703699</c:v>
                      </c:pt>
                      <c:pt idx="12917">
                        <c:v>4276950873.8425922</c:v>
                      </c:pt>
                      <c:pt idx="12918">
                        <c:v>4276950877.3148146</c:v>
                      </c:pt>
                      <c:pt idx="12919">
                        <c:v>4276950880.7870369</c:v>
                      </c:pt>
                      <c:pt idx="12920">
                        <c:v>4276950883.1018515</c:v>
                      </c:pt>
                      <c:pt idx="12921">
                        <c:v>4276950886.5740738</c:v>
                      </c:pt>
                      <c:pt idx="12922">
                        <c:v>4276950890.0462961</c:v>
                      </c:pt>
                      <c:pt idx="12923">
                        <c:v>4276950893.5185184</c:v>
                      </c:pt>
                      <c:pt idx="12924">
                        <c:v>4276950895.833333</c:v>
                      </c:pt>
                      <c:pt idx="12925">
                        <c:v>4276950899.3055553</c:v>
                      </c:pt>
                      <c:pt idx="12926">
                        <c:v>4276950902.7777777</c:v>
                      </c:pt>
                      <c:pt idx="12927">
                        <c:v>4276950906.25</c:v>
                      </c:pt>
                      <c:pt idx="12928">
                        <c:v>4276950909.7222223</c:v>
                      </c:pt>
                      <c:pt idx="12929">
                        <c:v>4276950912.0370369</c:v>
                      </c:pt>
                      <c:pt idx="12930">
                        <c:v>4276950915.5092592</c:v>
                      </c:pt>
                      <c:pt idx="12931">
                        <c:v>4276950918.9814816</c:v>
                      </c:pt>
                      <c:pt idx="12932">
                        <c:v>4276950922.4537039</c:v>
                      </c:pt>
                      <c:pt idx="12933">
                        <c:v>4276950924.7685184</c:v>
                      </c:pt>
                      <c:pt idx="12934">
                        <c:v>4276950928.2407408</c:v>
                      </c:pt>
                      <c:pt idx="12935">
                        <c:v>4276950931.7129631</c:v>
                      </c:pt>
                      <c:pt idx="12936">
                        <c:v>4276950935.1851854</c:v>
                      </c:pt>
                      <c:pt idx="12937">
                        <c:v>4276950938.6574073</c:v>
                      </c:pt>
                      <c:pt idx="12938">
                        <c:v>4276950940.9722223</c:v>
                      </c:pt>
                      <c:pt idx="12939">
                        <c:v>4276950944.4444447</c:v>
                      </c:pt>
                      <c:pt idx="12940">
                        <c:v>4276950947.9166665</c:v>
                      </c:pt>
                      <c:pt idx="12941">
                        <c:v>4276950951.3888888</c:v>
                      </c:pt>
                      <c:pt idx="12942">
                        <c:v>4276950953.7037039</c:v>
                      </c:pt>
                      <c:pt idx="12943">
                        <c:v>4276950957.1759257</c:v>
                      </c:pt>
                      <c:pt idx="12944">
                        <c:v>4276950960.6481481</c:v>
                      </c:pt>
                      <c:pt idx="12945">
                        <c:v>4276950964.1203704</c:v>
                      </c:pt>
                      <c:pt idx="12946">
                        <c:v>4276950966.4351854</c:v>
                      </c:pt>
                      <c:pt idx="12947">
                        <c:v>4276950969.9074073</c:v>
                      </c:pt>
                      <c:pt idx="12948">
                        <c:v>4276950973.3796296</c:v>
                      </c:pt>
                      <c:pt idx="12949">
                        <c:v>4276950976.8518519</c:v>
                      </c:pt>
                      <c:pt idx="12950">
                        <c:v>4276950980.3240743</c:v>
                      </c:pt>
                      <c:pt idx="12951">
                        <c:v>4276950982.6388888</c:v>
                      </c:pt>
                      <c:pt idx="12952">
                        <c:v>4276950986.1111112</c:v>
                      </c:pt>
                      <c:pt idx="12953">
                        <c:v>4276950989.5833335</c:v>
                      </c:pt>
                      <c:pt idx="12954">
                        <c:v>4276950993.0555558</c:v>
                      </c:pt>
                      <c:pt idx="12955">
                        <c:v>4276950995.3703704</c:v>
                      </c:pt>
                      <c:pt idx="12956">
                        <c:v>4276950998.8425927</c:v>
                      </c:pt>
                      <c:pt idx="12957">
                        <c:v>4276951003.4722223</c:v>
                      </c:pt>
                      <c:pt idx="12958">
                        <c:v>4276951006.9444442</c:v>
                      </c:pt>
                      <c:pt idx="12959">
                        <c:v>4276951009.2592592</c:v>
                      </c:pt>
                      <c:pt idx="12960">
                        <c:v>4276951012.7314816</c:v>
                      </c:pt>
                      <c:pt idx="12961">
                        <c:v>4276951016.2037039</c:v>
                      </c:pt>
                      <c:pt idx="12962">
                        <c:v>4276951019.6759257</c:v>
                      </c:pt>
                      <c:pt idx="12963">
                        <c:v>4276951021.9907408</c:v>
                      </c:pt>
                      <c:pt idx="12964">
                        <c:v>4276951025.4629631</c:v>
                      </c:pt>
                      <c:pt idx="12965">
                        <c:v>4276951028.935185</c:v>
                      </c:pt>
                      <c:pt idx="12966">
                        <c:v>4276951032.4074073</c:v>
                      </c:pt>
                      <c:pt idx="12967">
                        <c:v>4276951035.8796296</c:v>
                      </c:pt>
                      <c:pt idx="12968">
                        <c:v>4276951038.1944442</c:v>
                      </c:pt>
                      <c:pt idx="12969">
                        <c:v>4276951041.6666665</c:v>
                      </c:pt>
                      <c:pt idx="12970">
                        <c:v>4276951045.1388888</c:v>
                      </c:pt>
                      <c:pt idx="12971">
                        <c:v>4276951048.6111112</c:v>
                      </c:pt>
                      <c:pt idx="12972">
                        <c:v>4276951050.9259257</c:v>
                      </c:pt>
                      <c:pt idx="12973">
                        <c:v>4276951054.3981481</c:v>
                      </c:pt>
                      <c:pt idx="12974">
                        <c:v>4276951057.8703704</c:v>
                      </c:pt>
                      <c:pt idx="12975">
                        <c:v>4276951061.3425927</c:v>
                      </c:pt>
                      <c:pt idx="12976">
                        <c:v>4276951063.6574073</c:v>
                      </c:pt>
                      <c:pt idx="12977">
                        <c:v>4276951067.1296296</c:v>
                      </c:pt>
                      <c:pt idx="12978">
                        <c:v>4276951070.6018519</c:v>
                      </c:pt>
                      <c:pt idx="12979">
                        <c:v>4276951074.0740743</c:v>
                      </c:pt>
                      <c:pt idx="12980">
                        <c:v>4276951077.5462966</c:v>
                      </c:pt>
                      <c:pt idx="12981">
                        <c:v>4276951079.8611112</c:v>
                      </c:pt>
                      <c:pt idx="12982">
                        <c:v>4276951083.3333335</c:v>
                      </c:pt>
                      <c:pt idx="12983">
                        <c:v>4276951086.8055558</c:v>
                      </c:pt>
                      <c:pt idx="12984">
                        <c:v>4276951090.2777781</c:v>
                      </c:pt>
                      <c:pt idx="12985">
                        <c:v>4276951092.5925927</c:v>
                      </c:pt>
                      <c:pt idx="12986">
                        <c:v>4276951096.064815</c:v>
                      </c:pt>
                      <c:pt idx="12987">
                        <c:v>4276951099.5370374</c:v>
                      </c:pt>
                      <c:pt idx="12988">
                        <c:v>4276951103.0092597</c:v>
                      </c:pt>
                      <c:pt idx="12989">
                        <c:v>4276951105.3240743</c:v>
                      </c:pt>
                      <c:pt idx="12990">
                        <c:v>4276951108.7962966</c:v>
                      </c:pt>
                      <c:pt idx="12991">
                        <c:v>4276951112.2685189</c:v>
                      </c:pt>
                      <c:pt idx="12992">
                        <c:v>4276951115.7407413</c:v>
                      </c:pt>
                      <c:pt idx="12993">
                        <c:v>4276951119.2129626</c:v>
                      </c:pt>
                      <c:pt idx="12994">
                        <c:v>4276951121.5277781</c:v>
                      </c:pt>
                      <c:pt idx="12995">
                        <c:v>4276951125.0000005</c:v>
                      </c:pt>
                      <c:pt idx="12996">
                        <c:v>4276951128.4722219</c:v>
                      </c:pt>
                      <c:pt idx="12997">
                        <c:v>4276951131.9444442</c:v>
                      </c:pt>
                      <c:pt idx="12998">
                        <c:v>4276951134.2592597</c:v>
                      </c:pt>
                      <c:pt idx="12999">
                        <c:v>4276951137.7314811</c:v>
                      </c:pt>
                      <c:pt idx="13000">
                        <c:v>4276951141.2037034</c:v>
                      </c:pt>
                      <c:pt idx="13001">
                        <c:v>4276951144.6759257</c:v>
                      </c:pt>
                      <c:pt idx="13002">
                        <c:v>4276951148.1481481</c:v>
                      </c:pt>
                      <c:pt idx="13003">
                        <c:v>4276951150.4629626</c:v>
                      </c:pt>
                      <c:pt idx="13004">
                        <c:v>4276951153.935185</c:v>
                      </c:pt>
                      <c:pt idx="13005">
                        <c:v>4276951157.4074073</c:v>
                      </c:pt>
                      <c:pt idx="13006">
                        <c:v>4276951160.8796296</c:v>
                      </c:pt>
                      <c:pt idx="13007">
                        <c:v>4276951163.1944442</c:v>
                      </c:pt>
                      <c:pt idx="13008">
                        <c:v>4276951166.6666665</c:v>
                      </c:pt>
                      <c:pt idx="13009">
                        <c:v>4276951170.1388888</c:v>
                      </c:pt>
                      <c:pt idx="13010">
                        <c:v>4276951173.6111112</c:v>
                      </c:pt>
                      <c:pt idx="13011">
                        <c:v>4276951175.9259257</c:v>
                      </c:pt>
                      <c:pt idx="13012">
                        <c:v>4276951179.3981481</c:v>
                      </c:pt>
                      <c:pt idx="13013">
                        <c:v>4276951182.8703704</c:v>
                      </c:pt>
                      <c:pt idx="13014">
                        <c:v>4276951186.3425927</c:v>
                      </c:pt>
                      <c:pt idx="13015">
                        <c:v>4276951189.814815</c:v>
                      </c:pt>
                      <c:pt idx="13016">
                        <c:v>4276951192.1296296</c:v>
                      </c:pt>
                      <c:pt idx="13017">
                        <c:v>4276951195.6018519</c:v>
                      </c:pt>
                      <c:pt idx="13018">
                        <c:v>4276951199.0740743</c:v>
                      </c:pt>
                      <c:pt idx="13019">
                        <c:v>4276951202.5462966</c:v>
                      </c:pt>
                      <c:pt idx="13020">
                        <c:v>4276951204.8611112</c:v>
                      </c:pt>
                      <c:pt idx="13021">
                        <c:v>4276951208.3333335</c:v>
                      </c:pt>
                      <c:pt idx="13022">
                        <c:v>4276951211.8055558</c:v>
                      </c:pt>
                      <c:pt idx="13023">
                        <c:v>4276951215.2777781</c:v>
                      </c:pt>
                      <c:pt idx="13024">
                        <c:v>4276951217.5925927</c:v>
                      </c:pt>
                      <c:pt idx="13025">
                        <c:v>4276951221.064815</c:v>
                      </c:pt>
                      <c:pt idx="13026">
                        <c:v>4276951224.5370374</c:v>
                      </c:pt>
                      <c:pt idx="13027">
                        <c:v>4276951228.0092587</c:v>
                      </c:pt>
                      <c:pt idx="13028">
                        <c:v>4276951231.4814811</c:v>
                      </c:pt>
                      <c:pt idx="13029">
                        <c:v>4276951233.7962966</c:v>
                      </c:pt>
                      <c:pt idx="13030">
                        <c:v>4276951237.268518</c:v>
                      </c:pt>
                      <c:pt idx="13031">
                        <c:v>4276951240.7407403</c:v>
                      </c:pt>
                      <c:pt idx="13032">
                        <c:v>4276951244.2129626</c:v>
                      </c:pt>
                      <c:pt idx="13033">
                        <c:v>4276951246.5277781</c:v>
                      </c:pt>
                      <c:pt idx="13034">
                        <c:v>4276951249.9999995</c:v>
                      </c:pt>
                      <c:pt idx="13035">
                        <c:v>4276951253.4722219</c:v>
                      </c:pt>
                      <c:pt idx="13036">
                        <c:v>4276951256.9444442</c:v>
                      </c:pt>
                      <c:pt idx="13037">
                        <c:v>4276951260.4166665</c:v>
                      </c:pt>
                      <c:pt idx="13038">
                        <c:v>4276951262.7314811</c:v>
                      </c:pt>
                      <c:pt idx="13039">
                        <c:v>4276951266.2037034</c:v>
                      </c:pt>
                      <c:pt idx="13040">
                        <c:v>4276951269.6759257</c:v>
                      </c:pt>
                      <c:pt idx="13041">
                        <c:v>4276951273.1481481</c:v>
                      </c:pt>
                      <c:pt idx="13042">
                        <c:v>4276951275.4629626</c:v>
                      </c:pt>
                      <c:pt idx="13043">
                        <c:v>4276951278.935185</c:v>
                      </c:pt>
                      <c:pt idx="13044">
                        <c:v>4276951282.4074073</c:v>
                      </c:pt>
                      <c:pt idx="13045">
                        <c:v>4276951285.8796296</c:v>
                      </c:pt>
                      <c:pt idx="13046">
                        <c:v>4276951288.1944442</c:v>
                      </c:pt>
                      <c:pt idx="13047">
                        <c:v>4276951291.6666665</c:v>
                      </c:pt>
                      <c:pt idx="13048">
                        <c:v>4276951295.1388888</c:v>
                      </c:pt>
                      <c:pt idx="13049">
                        <c:v>4276951298.6111112</c:v>
                      </c:pt>
                      <c:pt idx="13050">
                        <c:v>4276951302.0833335</c:v>
                      </c:pt>
                      <c:pt idx="13051">
                        <c:v>4276951304.3981481</c:v>
                      </c:pt>
                      <c:pt idx="13052">
                        <c:v>4276951307.8703704</c:v>
                      </c:pt>
                      <c:pt idx="13053">
                        <c:v>4276951311.3425927</c:v>
                      </c:pt>
                      <c:pt idx="13054">
                        <c:v>4276951314.814815</c:v>
                      </c:pt>
                      <c:pt idx="13055">
                        <c:v>4276951317.1296296</c:v>
                      </c:pt>
                      <c:pt idx="13056">
                        <c:v>4276951320.6018519</c:v>
                      </c:pt>
                      <c:pt idx="13057">
                        <c:v>4276951324.0740743</c:v>
                      </c:pt>
                      <c:pt idx="13058">
                        <c:v>4276951327.5462961</c:v>
                      </c:pt>
                      <c:pt idx="13059">
                        <c:v>4276951331.0185184</c:v>
                      </c:pt>
                      <c:pt idx="13060">
                        <c:v>4276951333.3333335</c:v>
                      </c:pt>
                      <c:pt idx="13061">
                        <c:v>4276951336.8055558</c:v>
                      </c:pt>
                      <c:pt idx="13062">
                        <c:v>4276951340.2777777</c:v>
                      </c:pt>
                      <c:pt idx="13063">
                        <c:v>4276951343.75</c:v>
                      </c:pt>
                      <c:pt idx="13064">
                        <c:v>4276951346.064815</c:v>
                      </c:pt>
                      <c:pt idx="13065">
                        <c:v>4276951349.5370369</c:v>
                      </c:pt>
                      <c:pt idx="13066">
                        <c:v>4276951353.0092592</c:v>
                      </c:pt>
                      <c:pt idx="13067">
                        <c:v>4276951356.4814816</c:v>
                      </c:pt>
                      <c:pt idx="13068">
                        <c:v>4276951358.7962961</c:v>
                      </c:pt>
                      <c:pt idx="13069">
                        <c:v>4276951362.2685184</c:v>
                      </c:pt>
                      <c:pt idx="13070">
                        <c:v>4276951365.7407408</c:v>
                      </c:pt>
                      <c:pt idx="13071">
                        <c:v>4276951369.2129631</c:v>
                      </c:pt>
                      <c:pt idx="13072">
                        <c:v>4276951372.6851854</c:v>
                      </c:pt>
                      <c:pt idx="13073">
                        <c:v>4276951375</c:v>
                      </c:pt>
                      <c:pt idx="13074">
                        <c:v>4276951378.4722223</c:v>
                      </c:pt>
                      <c:pt idx="13075">
                        <c:v>4276951381.9444447</c:v>
                      </c:pt>
                      <c:pt idx="13076">
                        <c:v>4276951385.4166665</c:v>
                      </c:pt>
                      <c:pt idx="13077">
                        <c:v>4276951387.7314816</c:v>
                      </c:pt>
                      <c:pt idx="13078">
                        <c:v>4276951391.2037039</c:v>
                      </c:pt>
                      <c:pt idx="13079">
                        <c:v>4276951394.6759262</c:v>
                      </c:pt>
                      <c:pt idx="13080">
                        <c:v>4276951398.1481481</c:v>
                      </c:pt>
                      <c:pt idx="13081">
                        <c:v>4276951400.4629631</c:v>
                      </c:pt>
                      <c:pt idx="13082">
                        <c:v>4276951403.9351854</c:v>
                      </c:pt>
                      <c:pt idx="13083">
                        <c:v>4276951407.4074078</c:v>
                      </c:pt>
                      <c:pt idx="13084">
                        <c:v>4276951410.8796296</c:v>
                      </c:pt>
                      <c:pt idx="13085">
                        <c:v>4276951414.3518519</c:v>
                      </c:pt>
                      <c:pt idx="13086">
                        <c:v>4276951416.666667</c:v>
                      </c:pt>
                      <c:pt idx="13087">
                        <c:v>4276951420.1388893</c:v>
                      </c:pt>
                      <c:pt idx="13088">
                        <c:v>4276951423.6111112</c:v>
                      </c:pt>
                      <c:pt idx="13089">
                        <c:v>4276951427.0833335</c:v>
                      </c:pt>
                      <c:pt idx="13090">
                        <c:v>4276951429.3981485</c:v>
                      </c:pt>
                      <c:pt idx="13091">
                        <c:v>4276951432.8703709</c:v>
                      </c:pt>
                      <c:pt idx="13092">
                        <c:v>4276951436.3425927</c:v>
                      </c:pt>
                      <c:pt idx="13093">
                        <c:v>4276951439.8148146</c:v>
                      </c:pt>
                      <c:pt idx="13094">
                        <c:v>4276951443.2870369</c:v>
                      </c:pt>
                      <c:pt idx="13095">
                        <c:v>4276951445.6018519</c:v>
                      </c:pt>
                      <c:pt idx="13096">
                        <c:v>4276951449.0740738</c:v>
                      </c:pt>
                      <c:pt idx="13097">
                        <c:v>4276951452.5462961</c:v>
                      </c:pt>
                      <c:pt idx="13098">
                        <c:v>4276951456.0185184</c:v>
                      </c:pt>
                      <c:pt idx="13099">
                        <c:v>4276951458.333333</c:v>
                      </c:pt>
                      <c:pt idx="13100">
                        <c:v>4276951461.8055553</c:v>
                      </c:pt>
                      <c:pt idx="13101">
                        <c:v>4276951465.2777777</c:v>
                      </c:pt>
                      <c:pt idx="13102">
                        <c:v>4276951468.75</c:v>
                      </c:pt>
                      <c:pt idx="13103">
                        <c:v>4276951471.0648146</c:v>
                      </c:pt>
                      <c:pt idx="13104">
                        <c:v>4276951474.5370369</c:v>
                      </c:pt>
                      <c:pt idx="13105">
                        <c:v>4276951478.0092592</c:v>
                      </c:pt>
                      <c:pt idx="13106">
                        <c:v>4276951481.4814816</c:v>
                      </c:pt>
                      <c:pt idx="13107">
                        <c:v>4276951484.9537039</c:v>
                      </c:pt>
                      <c:pt idx="13108">
                        <c:v>4276951487.2685184</c:v>
                      </c:pt>
                      <c:pt idx="13109">
                        <c:v>4276951490.7407408</c:v>
                      </c:pt>
                      <c:pt idx="13110">
                        <c:v>4276951494.2129631</c:v>
                      </c:pt>
                      <c:pt idx="13111">
                        <c:v>4276951497.6851854</c:v>
                      </c:pt>
                      <c:pt idx="13112">
                        <c:v>4276951500</c:v>
                      </c:pt>
                      <c:pt idx="13113">
                        <c:v>4276951503.4722223</c:v>
                      </c:pt>
                      <c:pt idx="13114">
                        <c:v>4276951506.9444447</c:v>
                      </c:pt>
                      <c:pt idx="13115">
                        <c:v>4276951510.416667</c:v>
                      </c:pt>
                      <c:pt idx="13116">
                        <c:v>4276951513.8888893</c:v>
                      </c:pt>
                      <c:pt idx="13117">
                        <c:v>4276951516.2037039</c:v>
                      </c:pt>
                      <c:pt idx="13118">
                        <c:v>4276951519.6759262</c:v>
                      </c:pt>
                      <c:pt idx="13119">
                        <c:v>4276951523.1481485</c:v>
                      </c:pt>
                      <c:pt idx="13120">
                        <c:v>4276951526.6203709</c:v>
                      </c:pt>
                      <c:pt idx="13121">
                        <c:v>4276951528.9351854</c:v>
                      </c:pt>
                      <c:pt idx="13122">
                        <c:v>4276951532.4074078</c:v>
                      </c:pt>
                      <c:pt idx="13123">
                        <c:v>4276951535.8796301</c:v>
                      </c:pt>
                      <c:pt idx="13124">
                        <c:v>4276951539.3518515</c:v>
                      </c:pt>
                      <c:pt idx="13125">
                        <c:v>4276951541.666667</c:v>
                      </c:pt>
                      <c:pt idx="13126">
                        <c:v>4276951545.1388893</c:v>
                      </c:pt>
                      <c:pt idx="13127">
                        <c:v>4276951548.6111107</c:v>
                      </c:pt>
                      <c:pt idx="13128">
                        <c:v>4276951552.083333</c:v>
                      </c:pt>
                      <c:pt idx="13129">
                        <c:v>4276951555.5555553</c:v>
                      </c:pt>
                      <c:pt idx="13130">
                        <c:v>4276951557.8703699</c:v>
                      </c:pt>
                      <c:pt idx="13131">
                        <c:v>4276951561.3425922</c:v>
                      </c:pt>
                      <c:pt idx="13132">
                        <c:v>4276951564.8148146</c:v>
                      </c:pt>
                      <c:pt idx="13133">
                        <c:v>4276951568.2870369</c:v>
                      </c:pt>
                      <c:pt idx="13134">
                        <c:v>4276951570.6018515</c:v>
                      </c:pt>
                      <c:pt idx="13135">
                        <c:v>4276951574.0740738</c:v>
                      </c:pt>
                      <c:pt idx="13136">
                        <c:v>4276951577.5462961</c:v>
                      </c:pt>
                      <c:pt idx="13137">
                        <c:v>4276951581.0185184</c:v>
                      </c:pt>
                      <c:pt idx="13138">
                        <c:v>4276951583.333333</c:v>
                      </c:pt>
                      <c:pt idx="13139">
                        <c:v>4276951586.8055553</c:v>
                      </c:pt>
                      <c:pt idx="13140">
                        <c:v>4276951590.2777777</c:v>
                      </c:pt>
                      <c:pt idx="13141">
                        <c:v>4276951593.75</c:v>
                      </c:pt>
                      <c:pt idx="13142">
                        <c:v>4276951597.2222223</c:v>
                      </c:pt>
                      <c:pt idx="13143">
                        <c:v>4276951599.5370369</c:v>
                      </c:pt>
                      <c:pt idx="13144">
                        <c:v>4276951603.0092592</c:v>
                      </c:pt>
                      <c:pt idx="13145">
                        <c:v>4276951606.4814816</c:v>
                      </c:pt>
                      <c:pt idx="13146">
                        <c:v>4276951609.9537039</c:v>
                      </c:pt>
                      <c:pt idx="13147">
                        <c:v>4276951612.2685184</c:v>
                      </c:pt>
                      <c:pt idx="13148">
                        <c:v>4276951615.7407408</c:v>
                      </c:pt>
                      <c:pt idx="13149">
                        <c:v>4276951619.2129631</c:v>
                      </c:pt>
                      <c:pt idx="13150">
                        <c:v>4276951622.6851854</c:v>
                      </c:pt>
                      <c:pt idx="13151">
                        <c:v>4276951626.1574078</c:v>
                      </c:pt>
                      <c:pt idx="13152">
                        <c:v>4276951628.4722223</c:v>
                      </c:pt>
                      <c:pt idx="13153">
                        <c:v>4276951631.9444447</c:v>
                      </c:pt>
                      <c:pt idx="13154">
                        <c:v>4276951635.416667</c:v>
                      </c:pt>
                      <c:pt idx="13155">
                        <c:v>4276951638.8888884</c:v>
                      </c:pt>
                      <c:pt idx="13156">
                        <c:v>4276951641.2037039</c:v>
                      </c:pt>
                      <c:pt idx="13157">
                        <c:v>4276951644.6759262</c:v>
                      </c:pt>
                      <c:pt idx="13158">
                        <c:v>4276951648.1481476</c:v>
                      </c:pt>
                      <c:pt idx="13159">
                        <c:v>4276951651.6203699</c:v>
                      </c:pt>
                      <c:pt idx="13160">
                        <c:v>4276951653.9351854</c:v>
                      </c:pt>
                      <c:pt idx="13161">
                        <c:v>4276951657.4074078</c:v>
                      </c:pt>
                      <c:pt idx="13162">
                        <c:v>4276951660.8796291</c:v>
                      </c:pt>
                      <c:pt idx="13163">
                        <c:v>4276951664.3518515</c:v>
                      </c:pt>
                      <c:pt idx="13164">
                        <c:v>4276951667.8240738</c:v>
                      </c:pt>
                      <c:pt idx="13165">
                        <c:v>4276951670.1388884</c:v>
                      </c:pt>
                      <c:pt idx="13166">
                        <c:v>4276951673.6111107</c:v>
                      </c:pt>
                      <c:pt idx="13167">
                        <c:v>4276951677.083333</c:v>
                      </c:pt>
                      <c:pt idx="13168">
                        <c:v>4276951680.5555553</c:v>
                      </c:pt>
                      <c:pt idx="13169">
                        <c:v>4276951682.8703699</c:v>
                      </c:pt>
                      <c:pt idx="13170">
                        <c:v>4276951686.3425922</c:v>
                      </c:pt>
                      <c:pt idx="13171">
                        <c:v>4276951689.8148146</c:v>
                      </c:pt>
                      <c:pt idx="13172">
                        <c:v>4276951693.2870369</c:v>
                      </c:pt>
                      <c:pt idx="13173">
                        <c:v>4276951695.6018515</c:v>
                      </c:pt>
                      <c:pt idx="13174">
                        <c:v>4276951699.0740738</c:v>
                      </c:pt>
                      <c:pt idx="13175">
                        <c:v>4276951702.5462961</c:v>
                      </c:pt>
                      <c:pt idx="13176">
                        <c:v>4276951706.0185184</c:v>
                      </c:pt>
                      <c:pt idx="13177">
                        <c:v>4276951709.4907408</c:v>
                      </c:pt>
                      <c:pt idx="13178">
                        <c:v>4276951711.8055553</c:v>
                      </c:pt>
                      <c:pt idx="13179">
                        <c:v>4276951715.2777777</c:v>
                      </c:pt>
                      <c:pt idx="13180">
                        <c:v>4276951718.75</c:v>
                      </c:pt>
                      <c:pt idx="13181">
                        <c:v>4276951722.2222223</c:v>
                      </c:pt>
                      <c:pt idx="13182">
                        <c:v>4276951724.5370369</c:v>
                      </c:pt>
                      <c:pt idx="13183">
                        <c:v>4276951728.0092592</c:v>
                      </c:pt>
                      <c:pt idx="13184">
                        <c:v>4276951731.4814816</c:v>
                      </c:pt>
                      <c:pt idx="13185">
                        <c:v>4276951734.9537039</c:v>
                      </c:pt>
                      <c:pt idx="13186">
                        <c:v>4276951737.2685184</c:v>
                      </c:pt>
                      <c:pt idx="13187">
                        <c:v>4276951740.7407408</c:v>
                      </c:pt>
                      <c:pt idx="13188">
                        <c:v>4276951744.2129631</c:v>
                      </c:pt>
                      <c:pt idx="13189">
                        <c:v>4276951747.6851854</c:v>
                      </c:pt>
                      <c:pt idx="13190">
                        <c:v>4276951751.1574073</c:v>
                      </c:pt>
                      <c:pt idx="13191">
                        <c:v>4276951753.4722223</c:v>
                      </c:pt>
                      <c:pt idx="13192">
                        <c:v>4276951756.9444447</c:v>
                      </c:pt>
                      <c:pt idx="13193">
                        <c:v>4276951760.4166665</c:v>
                      </c:pt>
                      <c:pt idx="13194">
                        <c:v>4276951763.8888888</c:v>
                      </c:pt>
                      <c:pt idx="13195">
                        <c:v>4276951766.2037039</c:v>
                      </c:pt>
                      <c:pt idx="13196">
                        <c:v>4276951769.6759257</c:v>
                      </c:pt>
                      <c:pt idx="13197">
                        <c:v>4276951773.1481481</c:v>
                      </c:pt>
                      <c:pt idx="13198">
                        <c:v>4276951776.6203704</c:v>
                      </c:pt>
                      <c:pt idx="13199">
                        <c:v>4276951780.0925927</c:v>
                      </c:pt>
                      <c:pt idx="13200">
                        <c:v>4276951782.4074073</c:v>
                      </c:pt>
                      <c:pt idx="13201">
                        <c:v>4276951785.8796296</c:v>
                      </c:pt>
                      <c:pt idx="13202">
                        <c:v>4276951789.3518519</c:v>
                      </c:pt>
                      <c:pt idx="13203">
                        <c:v>4276951792.8240743</c:v>
                      </c:pt>
                      <c:pt idx="13204">
                        <c:v>4276951795.1388888</c:v>
                      </c:pt>
                      <c:pt idx="13205">
                        <c:v>4276951798.6111112</c:v>
                      </c:pt>
                      <c:pt idx="13206">
                        <c:v>4276951802.0833335</c:v>
                      </c:pt>
                      <c:pt idx="13207">
                        <c:v>4276951805.5555558</c:v>
                      </c:pt>
                      <c:pt idx="13208">
                        <c:v>4276951807.8703704</c:v>
                      </c:pt>
                      <c:pt idx="13209">
                        <c:v>4276951811.3425927</c:v>
                      </c:pt>
                      <c:pt idx="13210">
                        <c:v>4276951814.814815</c:v>
                      </c:pt>
                      <c:pt idx="13211">
                        <c:v>4276951818.2870374</c:v>
                      </c:pt>
                      <c:pt idx="13212">
                        <c:v>4276951821.7592597</c:v>
                      </c:pt>
                      <c:pt idx="13213">
                        <c:v>4276951824.0740743</c:v>
                      </c:pt>
                      <c:pt idx="13214">
                        <c:v>4276951827.5462966</c:v>
                      </c:pt>
                      <c:pt idx="13215">
                        <c:v>4276951831.0185189</c:v>
                      </c:pt>
                      <c:pt idx="13216">
                        <c:v>4276951834.4907413</c:v>
                      </c:pt>
                      <c:pt idx="13217">
                        <c:v>4276951836.8055558</c:v>
                      </c:pt>
                      <c:pt idx="13218">
                        <c:v>4276951840.2777781</c:v>
                      </c:pt>
                      <c:pt idx="13219">
                        <c:v>4276951843.7500005</c:v>
                      </c:pt>
                      <c:pt idx="13220">
                        <c:v>4276951847.2222228</c:v>
                      </c:pt>
                      <c:pt idx="13221">
                        <c:v>4276951850.6944442</c:v>
                      </c:pt>
                      <c:pt idx="13222">
                        <c:v>4276951853.0092597</c:v>
                      </c:pt>
                      <c:pt idx="13223">
                        <c:v>4276951856.481482</c:v>
                      </c:pt>
                      <c:pt idx="13224">
                        <c:v>4276951859.9537034</c:v>
                      </c:pt>
                      <c:pt idx="13225">
                        <c:v>4276951863.4259257</c:v>
                      </c:pt>
                      <c:pt idx="13226">
                        <c:v>4276951865.7407413</c:v>
                      </c:pt>
                      <c:pt idx="13227">
                        <c:v>4276951869.2129626</c:v>
                      </c:pt>
                      <c:pt idx="13228">
                        <c:v>4276951872.685185</c:v>
                      </c:pt>
                      <c:pt idx="13229">
                        <c:v>4276951876.1574073</c:v>
                      </c:pt>
                      <c:pt idx="13230">
                        <c:v>4276951878.4722219</c:v>
                      </c:pt>
                      <c:pt idx="13231">
                        <c:v>4276951881.9444442</c:v>
                      </c:pt>
                      <c:pt idx="13232">
                        <c:v>4276951885.4166665</c:v>
                      </c:pt>
                      <c:pt idx="13233">
                        <c:v>4276951888.8888888</c:v>
                      </c:pt>
                      <c:pt idx="13234">
                        <c:v>4276951892.3611112</c:v>
                      </c:pt>
                      <c:pt idx="13235">
                        <c:v>4276951894.6759257</c:v>
                      </c:pt>
                      <c:pt idx="13236">
                        <c:v>4276951898.1481481</c:v>
                      </c:pt>
                      <c:pt idx="13237">
                        <c:v>4276951901.6203704</c:v>
                      </c:pt>
                      <c:pt idx="13238">
                        <c:v>4276951905.0925927</c:v>
                      </c:pt>
                      <c:pt idx="13239">
                        <c:v>4276951907.4074073</c:v>
                      </c:pt>
                      <c:pt idx="13240">
                        <c:v>4276951910.8796296</c:v>
                      </c:pt>
                      <c:pt idx="13241">
                        <c:v>4276951914.3518519</c:v>
                      </c:pt>
                      <c:pt idx="13242">
                        <c:v>4276951917.8240743</c:v>
                      </c:pt>
                      <c:pt idx="13243">
                        <c:v>4276951920.1388888</c:v>
                      </c:pt>
                      <c:pt idx="13244">
                        <c:v>4276951923.6111112</c:v>
                      </c:pt>
                      <c:pt idx="13245">
                        <c:v>4276951927.0833335</c:v>
                      </c:pt>
                      <c:pt idx="13246">
                        <c:v>4276951930.5555558</c:v>
                      </c:pt>
                      <c:pt idx="13247">
                        <c:v>4276951934.0277781</c:v>
                      </c:pt>
                      <c:pt idx="13248">
                        <c:v>4276951936.3425927</c:v>
                      </c:pt>
                      <c:pt idx="13249">
                        <c:v>4276951939.814815</c:v>
                      </c:pt>
                      <c:pt idx="13250">
                        <c:v>4276951943.2870374</c:v>
                      </c:pt>
                      <c:pt idx="13251">
                        <c:v>4276951946.7592597</c:v>
                      </c:pt>
                      <c:pt idx="13252">
                        <c:v>4276951949.0740743</c:v>
                      </c:pt>
                      <c:pt idx="13253">
                        <c:v>4276951952.5462966</c:v>
                      </c:pt>
                      <c:pt idx="13254">
                        <c:v>4276951956.0185189</c:v>
                      </c:pt>
                      <c:pt idx="13255">
                        <c:v>4276951959.4907403</c:v>
                      </c:pt>
                      <c:pt idx="13256">
                        <c:v>4276951962.9629626</c:v>
                      </c:pt>
                      <c:pt idx="13257">
                        <c:v>4276951965.2777781</c:v>
                      </c:pt>
                      <c:pt idx="13258">
                        <c:v>4276951968.7499995</c:v>
                      </c:pt>
                      <c:pt idx="13259">
                        <c:v>4276951972.2222219</c:v>
                      </c:pt>
                      <c:pt idx="13260">
                        <c:v>4276951975.6944442</c:v>
                      </c:pt>
                      <c:pt idx="13261">
                        <c:v>4276951978.0092597</c:v>
                      </c:pt>
                      <c:pt idx="13262">
                        <c:v>4276951981.4814811</c:v>
                      </c:pt>
                      <c:pt idx="13263">
                        <c:v>4276951984.9537034</c:v>
                      </c:pt>
                      <c:pt idx="13264">
                        <c:v>4276951988.4259257</c:v>
                      </c:pt>
                      <c:pt idx="13265">
                        <c:v>4276951990.7407403</c:v>
                      </c:pt>
                      <c:pt idx="13266">
                        <c:v>4276951994.2129626</c:v>
                      </c:pt>
                      <c:pt idx="13267">
                        <c:v>4276951997.685185</c:v>
                      </c:pt>
                      <c:pt idx="13268">
                        <c:v>4276952001.1574073</c:v>
                      </c:pt>
                      <c:pt idx="13269">
                        <c:v>4276952004.6296296</c:v>
                      </c:pt>
                      <c:pt idx="13270">
                        <c:v>4276952006.9444442</c:v>
                      </c:pt>
                      <c:pt idx="13271">
                        <c:v>4276952010.4166665</c:v>
                      </c:pt>
                      <c:pt idx="13272">
                        <c:v>4276952013.8888888</c:v>
                      </c:pt>
                      <c:pt idx="13273">
                        <c:v>4276952017.3611112</c:v>
                      </c:pt>
                      <c:pt idx="13274">
                        <c:v>4276952019.6759257</c:v>
                      </c:pt>
                      <c:pt idx="13275">
                        <c:v>4276952023.1481481</c:v>
                      </c:pt>
                      <c:pt idx="13276">
                        <c:v>4276952026.6203704</c:v>
                      </c:pt>
                      <c:pt idx="13277">
                        <c:v>4276952030.0925927</c:v>
                      </c:pt>
                      <c:pt idx="13278">
                        <c:v>4276952033.564815</c:v>
                      </c:pt>
                      <c:pt idx="13279">
                        <c:v>4276952035.8796296</c:v>
                      </c:pt>
                      <c:pt idx="13280">
                        <c:v>4276952039.3518519</c:v>
                      </c:pt>
                      <c:pt idx="13281">
                        <c:v>4276952042.8240743</c:v>
                      </c:pt>
                      <c:pt idx="13282">
                        <c:v>4276952046.2962966</c:v>
                      </c:pt>
                      <c:pt idx="13283">
                        <c:v>4276952048.6111112</c:v>
                      </c:pt>
                      <c:pt idx="13284">
                        <c:v>4276952052.0833335</c:v>
                      </c:pt>
                      <c:pt idx="13285">
                        <c:v>4276952055.5555558</c:v>
                      </c:pt>
                      <c:pt idx="13286">
                        <c:v>4276952059.0277772</c:v>
                      </c:pt>
                      <c:pt idx="13287">
                        <c:v>4276952061.3425927</c:v>
                      </c:pt>
                      <c:pt idx="13288">
                        <c:v>4276952064.814815</c:v>
                      </c:pt>
                      <c:pt idx="13289">
                        <c:v>4276952068.2870374</c:v>
                      </c:pt>
                      <c:pt idx="13290">
                        <c:v>4276952071.7592587</c:v>
                      </c:pt>
                      <c:pt idx="13291">
                        <c:v>4276952075.2314811</c:v>
                      </c:pt>
                      <c:pt idx="13292">
                        <c:v>4276952077.5462966</c:v>
                      </c:pt>
                      <c:pt idx="13293">
                        <c:v>4276952081.0185184</c:v>
                      </c:pt>
                      <c:pt idx="13294">
                        <c:v>4276952084.4907403</c:v>
                      </c:pt>
                      <c:pt idx="13295">
                        <c:v>4276952087.9629626</c:v>
                      </c:pt>
                      <c:pt idx="13296">
                        <c:v>4276952090.2777777</c:v>
                      </c:pt>
                      <c:pt idx="13297">
                        <c:v>4276952093.75</c:v>
                      </c:pt>
                      <c:pt idx="13298">
                        <c:v>4276952097.2222219</c:v>
                      </c:pt>
                      <c:pt idx="13299">
                        <c:v>4276952100.6944442</c:v>
                      </c:pt>
                      <c:pt idx="13300">
                        <c:v>4276952103.0092592</c:v>
                      </c:pt>
                      <c:pt idx="13301">
                        <c:v>4276952106.4814816</c:v>
                      </c:pt>
                      <c:pt idx="13302">
                        <c:v>4276952109.9537034</c:v>
                      </c:pt>
                      <c:pt idx="13303">
                        <c:v>4276952113.4259257</c:v>
                      </c:pt>
                      <c:pt idx="13304">
                        <c:v>4276952116.8981481</c:v>
                      </c:pt>
                      <c:pt idx="13305">
                        <c:v>4276952119.2129626</c:v>
                      </c:pt>
                      <c:pt idx="13306">
                        <c:v>4276952122.685185</c:v>
                      </c:pt>
                      <c:pt idx="13307">
                        <c:v>4276952126.1574073</c:v>
                      </c:pt>
                      <c:pt idx="13308">
                        <c:v>4276952129.6296296</c:v>
                      </c:pt>
                      <c:pt idx="13309">
                        <c:v>4276952131.9444442</c:v>
                      </c:pt>
                      <c:pt idx="13310">
                        <c:v>4276952135.4166665</c:v>
                      </c:pt>
                      <c:pt idx="13311">
                        <c:v>4276952138.8888888</c:v>
                      </c:pt>
                      <c:pt idx="13312">
                        <c:v>4276952142.3611112</c:v>
                      </c:pt>
                      <c:pt idx="13313">
                        <c:v>4276952145.8333335</c:v>
                      </c:pt>
                      <c:pt idx="13314">
                        <c:v>4276952148.1481481</c:v>
                      </c:pt>
                      <c:pt idx="13315">
                        <c:v>4276952151.6203704</c:v>
                      </c:pt>
                      <c:pt idx="13316">
                        <c:v>4276952155.0925927</c:v>
                      </c:pt>
                      <c:pt idx="13317">
                        <c:v>4276952158.5648146</c:v>
                      </c:pt>
                      <c:pt idx="13318">
                        <c:v>4276952160.8796296</c:v>
                      </c:pt>
                      <c:pt idx="13319">
                        <c:v>4276952164.3518519</c:v>
                      </c:pt>
                      <c:pt idx="13320">
                        <c:v>4276952167.8240743</c:v>
                      </c:pt>
                      <c:pt idx="13321">
                        <c:v>4276952171.2962961</c:v>
                      </c:pt>
                      <c:pt idx="13322">
                        <c:v>4276952173.6111112</c:v>
                      </c:pt>
                      <c:pt idx="13323">
                        <c:v>4276952177.0833335</c:v>
                      </c:pt>
                      <c:pt idx="13324">
                        <c:v>4276952180.5555553</c:v>
                      </c:pt>
                      <c:pt idx="13325">
                        <c:v>4276952184.0277777</c:v>
                      </c:pt>
                      <c:pt idx="13326">
                        <c:v>4276952187.5</c:v>
                      </c:pt>
                      <c:pt idx="13327">
                        <c:v>4276952189.8148146</c:v>
                      </c:pt>
                      <c:pt idx="13328">
                        <c:v>4276952193.2870369</c:v>
                      </c:pt>
                      <c:pt idx="13329">
                        <c:v>4276952196.7592592</c:v>
                      </c:pt>
                      <c:pt idx="13330">
                        <c:v>4276952200.2314816</c:v>
                      </c:pt>
                      <c:pt idx="13331">
                        <c:v>4276952202.5462961</c:v>
                      </c:pt>
                      <c:pt idx="13332">
                        <c:v>4276952206.0185184</c:v>
                      </c:pt>
                      <c:pt idx="13333">
                        <c:v>4276952209.4907408</c:v>
                      </c:pt>
                      <c:pt idx="13334">
                        <c:v>4276952212.9629631</c:v>
                      </c:pt>
                      <c:pt idx="13335">
                        <c:v>4276952216.4351854</c:v>
                      </c:pt>
                      <c:pt idx="13336">
                        <c:v>4276952218.75</c:v>
                      </c:pt>
                      <c:pt idx="13337">
                        <c:v>4276952222.2222223</c:v>
                      </c:pt>
                      <c:pt idx="13338">
                        <c:v>4276952225.6944447</c:v>
                      </c:pt>
                      <c:pt idx="13339">
                        <c:v>4276952229.166667</c:v>
                      </c:pt>
                      <c:pt idx="13340">
                        <c:v>4276952231.4814816</c:v>
                      </c:pt>
                      <c:pt idx="13341">
                        <c:v>4276952234.9537039</c:v>
                      </c:pt>
                      <c:pt idx="13342">
                        <c:v>4276952238.4259262</c:v>
                      </c:pt>
                      <c:pt idx="13343">
                        <c:v>4276952241.8981485</c:v>
                      </c:pt>
                      <c:pt idx="13344">
                        <c:v>4276952244.2129631</c:v>
                      </c:pt>
                      <c:pt idx="13345">
                        <c:v>4276952247.6851854</c:v>
                      </c:pt>
                      <c:pt idx="13346">
                        <c:v>4276952251.1574078</c:v>
                      </c:pt>
                      <c:pt idx="13347">
                        <c:v>4276952254.6296301</c:v>
                      </c:pt>
                      <c:pt idx="13348">
                        <c:v>4276952258.1018524</c:v>
                      </c:pt>
                      <c:pt idx="13349">
                        <c:v>4276952260.416667</c:v>
                      </c:pt>
                      <c:pt idx="13350">
                        <c:v>4276952263.8888893</c:v>
                      </c:pt>
                      <c:pt idx="13351">
                        <c:v>4276952267.3611116</c:v>
                      </c:pt>
                      <c:pt idx="13352">
                        <c:v>4276952270.833333</c:v>
                      </c:pt>
                      <c:pt idx="13353">
                        <c:v>4276952273.1481485</c:v>
                      </c:pt>
                      <c:pt idx="13354">
                        <c:v>4276952276.6203709</c:v>
                      </c:pt>
                      <c:pt idx="13355">
                        <c:v>4276952280.0925922</c:v>
                      </c:pt>
                      <c:pt idx="13356">
                        <c:v>4276952283.5648146</c:v>
                      </c:pt>
                      <c:pt idx="13357">
                        <c:v>4276952285.8796301</c:v>
                      </c:pt>
                      <c:pt idx="13358">
                        <c:v>4276952289.3518515</c:v>
                      </c:pt>
                      <c:pt idx="13359">
                        <c:v>4276952292.8240738</c:v>
                      </c:pt>
                      <c:pt idx="13360">
                        <c:v>4276952296.2962961</c:v>
                      </c:pt>
                      <c:pt idx="13361">
                        <c:v>4276952299.7685184</c:v>
                      </c:pt>
                      <c:pt idx="13362">
                        <c:v>4276952302.083333</c:v>
                      </c:pt>
                      <c:pt idx="13363">
                        <c:v>4276952305.5555553</c:v>
                      </c:pt>
                      <c:pt idx="13364">
                        <c:v>4276952309.0277777</c:v>
                      </c:pt>
                      <c:pt idx="13365">
                        <c:v>4276952312.5</c:v>
                      </c:pt>
                      <c:pt idx="13366">
                        <c:v>4276952314.8148146</c:v>
                      </c:pt>
                      <c:pt idx="13367">
                        <c:v>4276952318.2870369</c:v>
                      </c:pt>
                      <c:pt idx="13368">
                        <c:v>4276952321.7592592</c:v>
                      </c:pt>
                      <c:pt idx="13369">
                        <c:v>4276952325.2314816</c:v>
                      </c:pt>
                      <c:pt idx="13370">
                        <c:v>4276952327.5462961</c:v>
                      </c:pt>
                      <c:pt idx="13371">
                        <c:v>4276952331.0185184</c:v>
                      </c:pt>
                      <c:pt idx="13372">
                        <c:v>4276952334.4907408</c:v>
                      </c:pt>
                      <c:pt idx="13373">
                        <c:v>4276952337.9629631</c:v>
                      </c:pt>
                      <c:pt idx="13374">
                        <c:v>4276952341.4351854</c:v>
                      </c:pt>
                      <c:pt idx="13375">
                        <c:v>4276952343.75</c:v>
                      </c:pt>
                      <c:pt idx="13376">
                        <c:v>4276952347.2222223</c:v>
                      </c:pt>
                      <c:pt idx="13377">
                        <c:v>4276952350.6944447</c:v>
                      </c:pt>
                      <c:pt idx="13378">
                        <c:v>4276952354.166667</c:v>
                      </c:pt>
                      <c:pt idx="13379">
                        <c:v>4276952356.4814816</c:v>
                      </c:pt>
                      <c:pt idx="13380">
                        <c:v>4276952359.9537039</c:v>
                      </c:pt>
                      <c:pt idx="13381">
                        <c:v>4276952363.4259262</c:v>
                      </c:pt>
                      <c:pt idx="13382">
                        <c:v>4276952366.8981485</c:v>
                      </c:pt>
                      <c:pt idx="13383">
                        <c:v>4276952370.3703699</c:v>
                      </c:pt>
                      <c:pt idx="13384">
                        <c:v>4276952372.6851854</c:v>
                      </c:pt>
                      <c:pt idx="13385">
                        <c:v>4276952376.1574078</c:v>
                      </c:pt>
                      <c:pt idx="13386">
                        <c:v>4276952379.6296291</c:v>
                      </c:pt>
                      <c:pt idx="13387">
                        <c:v>4276952383.1018515</c:v>
                      </c:pt>
                      <c:pt idx="13388">
                        <c:v>4276952385.416667</c:v>
                      </c:pt>
                      <c:pt idx="13389">
                        <c:v>4276952388.8888884</c:v>
                      </c:pt>
                      <c:pt idx="13390">
                        <c:v>4276952392.3611107</c:v>
                      </c:pt>
                      <c:pt idx="13391">
                        <c:v>4276952395.833333</c:v>
                      </c:pt>
                      <c:pt idx="13392">
                        <c:v>4276952398.1481485</c:v>
                      </c:pt>
                      <c:pt idx="13393">
                        <c:v>4276952401.6203699</c:v>
                      </c:pt>
                      <c:pt idx="13394">
                        <c:v>4276952405.0925922</c:v>
                      </c:pt>
                      <c:pt idx="13395">
                        <c:v>4276952408.5648146</c:v>
                      </c:pt>
                      <c:pt idx="13396">
                        <c:v>4276952412.0370369</c:v>
                      </c:pt>
                      <c:pt idx="13397">
                        <c:v>4276952414.3518515</c:v>
                      </c:pt>
                      <c:pt idx="13398">
                        <c:v>4276952417.8240738</c:v>
                      </c:pt>
                      <c:pt idx="13399">
                        <c:v>4276952421.2962961</c:v>
                      </c:pt>
                      <c:pt idx="13400">
                        <c:v>4276952424.7685184</c:v>
                      </c:pt>
                      <c:pt idx="13401">
                        <c:v>4276952427.083333</c:v>
                      </c:pt>
                      <c:pt idx="13402">
                        <c:v>4276952430.5555553</c:v>
                      </c:pt>
                      <c:pt idx="13403">
                        <c:v>4276952434.0277777</c:v>
                      </c:pt>
                      <c:pt idx="13404">
                        <c:v>4276952437.5</c:v>
                      </c:pt>
                      <c:pt idx="13405">
                        <c:v>4276952440.9722223</c:v>
                      </c:pt>
                      <c:pt idx="13406">
                        <c:v>4276952443.2870369</c:v>
                      </c:pt>
                      <c:pt idx="13407">
                        <c:v>4276952446.7592592</c:v>
                      </c:pt>
                      <c:pt idx="13408">
                        <c:v>4276952450.2314816</c:v>
                      </c:pt>
                      <c:pt idx="13409">
                        <c:v>4276952453.7037039</c:v>
                      </c:pt>
                      <c:pt idx="13410">
                        <c:v>4276952456.0185184</c:v>
                      </c:pt>
                      <c:pt idx="13411">
                        <c:v>4276952459.4907408</c:v>
                      </c:pt>
                      <c:pt idx="13412">
                        <c:v>4276952462.9629631</c:v>
                      </c:pt>
                      <c:pt idx="13413">
                        <c:v>4276952466.4351854</c:v>
                      </c:pt>
                      <c:pt idx="13414">
                        <c:v>4276952468.75</c:v>
                      </c:pt>
                      <c:pt idx="13415">
                        <c:v>4276952472.2222223</c:v>
                      </c:pt>
                      <c:pt idx="13416">
                        <c:v>4276952475.6944447</c:v>
                      </c:pt>
                      <c:pt idx="13417">
                        <c:v>4276952479.1666665</c:v>
                      </c:pt>
                      <c:pt idx="13418">
                        <c:v>4276952482.6388888</c:v>
                      </c:pt>
                      <c:pt idx="13419">
                        <c:v>4276952484.9537039</c:v>
                      </c:pt>
                      <c:pt idx="13420">
                        <c:v>4276952488.4259262</c:v>
                      </c:pt>
                      <c:pt idx="13421">
                        <c:v>4276952491.8981481</c:v>
                      </c:pt>
                      <c:pt idx="13422">
                        <c:v>4276952495.3703704</c:v>
                      </c:pt>
                      <c:pt idx="13423">
                        <c:v>4276952497.6851854</c:v>
                      </c:pt>
                      <c:pt idx="13424">
                        <c:v>4276952501.1574073</c:v>
                      </c:pt>
                      <c:pt idx="13425">
                        <c:v>4276952504.6296296</c:v>
                      </c:pt>
                      <c:pt idx="13426">
                        <c:v>4276952508.1018519</c:v>
                      </c:pt>
                      <c:pt idx="13427">
                        <c:v>4276952511.5740738</c:v>
                      </c:pt>
                      <c:pt idx="13428">
                        <c:v>4276952515.0462961</c:v>
                      </c:pt>
                      <c:pt idx="13429">
                        <c:v>4276952518.5185184</c:v>
                      </c:pt>
                      <c:pt idx="13430">
                        <c:v>4276952521.9907408</c:v>
                      </c:pt>
                      <c:pt idx="13431">
                        <c:v>4276952524.3055553</c:v>
                      </c:pt>
                      <c:pt idx="13432">
                        <c:v>4276952527.7777777</c:v>
                      </c:pt>
                      <c:pt idx="13433">
                        <c:v>4276952531.25</c:v>
                      </c:pt>
                      <c:pt idx="13434">
                        <c:v>4276952534.7222223</c:v>
                      </c:pt>
                      <c:pt idx="13435">
                        <c:v>4276952537.0370369</c:v>
                      </c:pt>
                      <c:pt idx="13436">
                        <c:v>4276952540.5092592</c:v>
                      </c:pt>
                      <c:pt idx="13437">
                        <c:v>4276952543.9814816</c:v>
                      </c:pt>
                      <c:pt idx="13438">
                        <c:v>4276952547.4537039</c:v>
                      </c:pt>
                      <c:pt idx="13439">
                        <c:v>4276952550.9259257</c:v>
                      </c:pt>
                      <c:pt idx="13440">
                        <c:v>4276952553.2407408</c:v>
                      </c:pt>
                      <c:pt idx="13441">
                        <c:v>4276952556.7129631</c:v>
                      </c:pt>
                      <c:pt idx="13442">
                        <c:v>4276952560.185185</c:v>
                      </c:pt>
                      <c:pt idx="13443">
                        <c:v>4276952563.6574073</c:v>
                      </c:pt>
                      <c:pt idx="13444">
                        <c:v>4276952565.9722223</c:v>
                      </c:pt>
                      <c:pt idx="13445">
                        <c:v>4276952569.4444442</c:v>
                      </c:pt>
                      <c:pt idx="13446">
                        <c:v>4276952572.9166665</c:v>
                      </c:pt>
                      <c:pt idx="13447">
                        <c:v>4276952576.3888888</c:v>
                      </c:pt>
                      <c:pt idx="13448">
                        <c:v>4276952578.7037039</c:v>
                      </c:pt>
                      <c:pt idx="13449">
                        <c:v>4276952582.1759257</c:v>
                      </c:pt>
                      <c:pt idx="13450">
                        <c:v>4276952585.6481481</c:v>
                      </c:pt>
                      <c:pt idx="13451">
                        <c:v>4276952589.1203704</c:v>
                      </c:pt>
                      <c:pt idx="13452">
                        <c:v>4276952592.5925927</c:v>
                      </c:pt>
                      <c:pt idx="13453">
                        <c:v>4276952594.9074073</c:v>
                      </c:pt>
                      <c:pt idx="13454">
                        <c:v>4276952598.3796296</c:v>
                      </c:pt>
                      <c:pt idx="13455">
                        <c:v>4276952601.8518519</c:v>
                      </c:pt>
                      <c:pt idx="13456">
                        <c:v>4276952605.3240743</c:v>
                      </c:pt>
                      <c:pt idx="13457">
                        <c:v>4276952607.6388888</c:v>
                      </c:pt>
                      <c:pt idx="13458">
                        <c:v>4276952611.1111112</c:v>
                      </c:pt>
                      <c:pt idx="13459">
                        <c:v>4276952614.5833335</c:v>
                      </c:pt>
                      <c:pt idx="13460">
                        <c:v>4276952618.0555558</c:v>
                      </c:pt>
                      <c:pt idx="13461">
                        <c:v>4276952621.5277781</c:v>
                      </c:pt>
                      <c:pt idx="13462">
                        <c:v>4276952623.8425927</c:v>
                      </c:pt>
                      <c:pt idx="13463">
                        <c:v>4276952627.314815</c:v>
                      </c:pt>
                      <c:pt idx="13464">
                        <c:v>4276952630.7870374</c:v>
                      </c:pt>
                      <c:pt idx="13465">
                        <c:v>4276952634.2592597</c:v>
                      </c:pt>
                      <c:pt idx="13466">
                        <c:v>4276952636.5740743</c:v>
                      </c:pt>
                      <c:pt idx="13467">
                        <c:v>4276952640.0462966</c:v>
                      </c:pt>
                      <c:pt idx="13468">
                        <c:v>4276952643.5185189</c:v>
                      </c:pt>
                      <c:pt idx="13469">
                        <c:v>4276952646.9907413</c:v>
                      </c:pt>
                      <c:pt idx="13470">
                        <c:v>4276952649.3055558</c:v>
                      </c:pt>
                      <c:pt idx="13471">
                        <c:v>4276952652.7777781</c:v>
                      </c:pt>
                      <c:pt idx="13472">
                        <c:v>4276952656.2500005</c:v>
                      </c:pt>
                      <c:pt idx="13473">
                        <c:v>4276952659.7222219</c:v>
                      </c:pt>
                      <c:pt idx="13474">
                        <c:v>4276952663.1944442</c:v>
                      </c:pt>
                      <c:pt idx="13475">
                        <c:v>4276952665.5092597</c:v>
                      </c:pt>
                      <c:pt idx="13476">
                        <c:v>4276952668.981482</c:v>
                      </c:pt>
                      <c:pt idx="13477">
                        <c:v>4276952672.4537034</c:v>
                      </c:pt>
                      <c:pt idx="13478">
                        <c:v>4276952675.9259257</c:v>
                      </c:pt>
                      <c:pt idx="13479">
                        <c:v>4276952678.2407413</c:v>
                      </c:pt>
                      <c:pt idx="13480">
                        <c:v>4276952681.7129626</c:v>
                      </c:pt>
                      <c:pt idx="13481">
                        <c:v>4276952685.185185</c:v>
                      </c:pt>
                      <c:pt idx="13482">
                        <c:v>4276952688.6574073</c:v>
                      </c:pt>
                      <c:pt idx="13483">
                        <c:v>4276952690.9722219</c:v>
                      </c:pt>
                      <c:pt idx="13484">
                        <c:v>4276952694.4444442</c:v>
                      </c:pt>
                      <c:pt idx="13485">
                        <c:v>4276952697.9166665</c:v>
                      </c:pt>
                      <c:pt idx="13486">
                        <c:v>4276952701.3888888</c:v>
                      </c:pt>
                      <c:pt idx="13487">
                        <c:v>4276952704.8611112</c:v>
                      </c:pt>
                      <c:pt idx="13488">
                        <c:v>4276952707.1759257</c:v>
                      </c:pt>
                      <c:pt idx="13489">
                        <c:v>4276952710.6481481</c:v>
                      </c:pt>
                      <c:pt idx="13490">
                        <c:v>4276952714.1203704</c:v>
                      </c:pt>
                      <c:pt idx="13491">
                        <c:v>4276952717.5925927</c:v>
                      </c:pt>
                      <c:pt idx="13492">
                        <c:v>4276952719.9074073</c:v>
                      </c:pt>
                      <c:pt idx="13493">
                        <c:v>4276952723.3796296</c:v>
                      </c:pt>
                      <c:pt idx="13494">
                        <c:v>4276952726.8518519</c:v>
                      </c:pt>
                      <c:pt idx="13495">
                        <c:v>4276952730.3240743</c:v>
                      </c:pt>
                      <c:pt idx="13496">
                        <c:v>4276952733.7962966</c:v>
                      </c:pt>
                      <c:pt idx="13497">
                        <c:v>4276952736.1111112</c:v>
                      </c:pt>
                      <c:pt idx="13498">
                        <c:v>4276952739.5833335</c:v>
                      </c:pt>
                      <c:pt idx="13499">
                        <c:v>4276952743.0555558</c:v>
                      </c:pt>
                      <c:pt idx="13500">
                        <c:v>4276952746.5277781</c:v>
                      </c:pt>
                      <c:pt idx="13501">
                        <c:v>4276952748.8425927</c:v>
                      </c:pt>
                      <c:pt idx="13502">
                        <c:v>4276952752.314815</c:v>
                      </c:pt>
                      <c:pt idx="13503">
                        <c:v>4276952755.7870374</c:v>
                      </c:pt>
                      <c:pt idx="13504">
                        <c:v>4276952759.2592597</c:v>
                      </c:pt>
                      <c:pt idx="13505">
                        <c:v>4276952761.5740743</c:v>
                      </c:pt>
                      <c:pt idx="13506">
                        <c:v>4276952765.0462966</c:v>
                      </c:pt>
                      <c:pt idx="13507">
                        <c:v>4276952768.5185189</c:v>
                      </c:pt>
                      <c:pt idx="13508">
                        <c:v>4276952771.9907403</c:v>
                      </c:pt>
                      <c:pt idx="13509">
                        <c:v>4276952775.4629626</c:v>
                      </c:pt>
                      <c:pt idx="13510">
                        <c:v>4276952777.7777781</c:v>
                      </c:pt>
                      <c:pt idx="13511">
                        <c:v>4276952781.2499995</c:v>
                      </c:pt>
                      <c:pt idx="13512">
                        <c:v>4276952784.7222219</c:v>
                      </c:pt>
                      <c:pt idx="13513">
                        <c:v>4276952788.1944442</c:v>
                      </c:pt>
                      <c:pt idx="13514">
                        <c:v>4276952790.5092587</c:v>
                      </c:pt>
                      <c:pt idx="13515">
                        <c:v>4276952793.9814811</c:v>
                      </c:pt>
                      <c:pt idx="13516">
                        <c:v>4276952797.4537034</c:v>
                      </c:pt>
                      <c:pt idx="13517">
                        <c:v>4276952800.9259257</c:v>
                      </c:pt>
                      <c:pt idx="13518">
                        <c:v>4276952803.2407403</c:v>
                      </c:pt>
                      <c:pt idx="13519">
                        <c:v>4276952806.7129626</c:v>
                      </c:pt>
                      <c:pt idx="13520">
                        <c:v>4276952810.185185</c:v>
                      </c:pt>
                      <c:pt idx="13521">
                        <c:v>4276952813.6574073</c:v>
                      </c:pt>
                      <c:pt idx="13522">
                        <c:v>4276952817.1296296</c:v>
                      </c:pt>
                      <c:pt idx="13523">
                        <c:v>4276952819.4444442</c:v>
                      </c:pt>
                      <c:pt idx="13524">
                        <c:v>4276952822.9166665</c:v>
                      </c:pt>
                      <c:pt idx="13525">
                        <c:v>4276952826.3888888</c:v>
                      </c:pt>
                      <c:pt idx="13526">
                        <c:v>4276952829.8611112</c:v>
                      </c:pt>
                      <c:pt idx="13527">
                        <c:v>4276952832.1759257</c:v>
                      </c:pt>
                      <c:pt idx="13528">
                        <c:v>4276952835.6481481</c:v>
                      </c:pt>
                      <c:pt idx="13529">
                        <c:v>4276952839.1203704</c:v>
                      </c:pt>
                      <c:pt idx="13530">
                        <c:v>4276952842.5925927</c:v>
                      </c:pt>
                      <c:pt idx="13531">
                        <c:v>4276952846.064815</c:v>
                      </c:pt>
                      <c:pt idx="13532">
                        <c:v>4276952848.3796296</c:v>
                      </c:pt>
                      <c:pt idx="13533">
                        <c:v>4276952851.8518519</c:v>
                      </c:pt>
                      <c:pt idx="13534">
                        <c:v>4276952855.3240743</c:v>
                      </c:pt>
                      <c:pt idx="13535">
                        <c:v>4276952858.7962966</c:v>
                      </c:pt>
                      <c:pt idx="13536">
                        <c:v>4276952861.1111112</c:v>
                      </c:pt>
                      <c:pt idx="13537">
                        <c:v>4276952864.5833335</c:v>
                      </c:pt>
                      <c:pt idx="13538">
                        <c:v>4276952868.0555558</c:v>
                      </c:pt>
                      <c:pt idx="13539">
                        <c:v>4276952871.5277777</c:v>
                      </c:pt>
                      <c:pt idx="13540">
                        <c:v>4276952873.8425927</c:v>
                      </c:pt>
                      <c:pt idx="13541">
                        <c:v>4276952877.314815</c:v>
                      </c:pt>
                      <c:pt idx="13542">
                        <c:v>4276952880.7870369</c:v>
                      </c:pt>
                      <c:pt idx="13543">
                        <c:v>4276952884.2592592</c:v>
                      </c:pt>
                      <c:pt idx="13544">
                        <c:v>4276952887.7314816</c:v>
                      </c:pt>
                      <c:pt idx="13545">
                        <c:v>4276952890.0462961</c:v>
                      </c:pt>
                      <c:pt idx="13546">
                        <c:v>4276952893.5185184</c:v>
                      </c:pt>
                      <c:pt idx="13547">
                        <c:v>4276952896.9907408</c:v>
                      </c:pt>
                      <c:pt idx="13548">
                        <c:v>4276952900.4629626</c:v>
                      </c:pt>
                      <c:pt idx="13549">
                        <c:v>4276952902.7777777</c:v>
                      </c:pt>
                      <c:pt idx="13550">
                        <c:v>4276952906.25</c:v>
                      </c:pt>
                      <c:pt idx="13551">
                        <c:v>4276952909.7222223</c:v>
                      </c:pt>
                      <c:pt idx="13552">
                        <c:v>4276952913.1944442</c:v>
                      </c:pt>
                      <c:pt idx="13553">
                        <c:v>4276952915.5092592</c:v>
                      </c:pt>
                      <c:pt idx="13554">
                        <c:v>4276952918.9814816</c:v>
                      </c:pt>
                      <c:pt idx="13555">
                        <c:v>4276952922.4537039</c:v>
                      </c:pt>
                      <c:pt idx="13556">
                        <c:v>4276952925.9259257</c:v>
                      </c:pt>
                      <c:pt idx="13557">
                        <c:v>4276952929.3981481</c:v>
                      </c:pt>
                      <c:pt idx="13558">
                        <c:v>4276952931.7129631</c:v>
                      </c:pt>
                      <c:pt idx="13559">
                        <c:v>4276952935.1851854</c:v>
                      </c:pt>
                      <c:pt idx="13560">
                        <c:v>4276952938.6574073</c:v>
                      </c:pt>
                      <c:pt idx="13561">
                        <c:v>4276952942.1296296</c:v>
                      </c:pt>
                      <c:pt idx="13562">
                        <c:v>4276952944.4444447</c:v>
                      </c:pt>
                      <c:pt idx="13563">
                        <c:v>4276952947.9166665</c:v>
                      </c:pt>
                      <c:pt idx="13564">
                        <c:v>4276952951.3888888</c:v>
                      </c:pt>
                      <c:pt idx="13565">
                        <c:v>4276952954.8611112</c:v>
                      </c:pt>
                      <c:pt idx="13566">
                        <c:v>4276952957.1759262</c:v>
                      </c:pt>
                      <c:pt idx="13567">
                        <c:v>4276952960.6481481</c:v>
                      </c:pt>
                      <c:pt idx="13568">
                        <c:v>4276952964.1203704</c:v>
                      </c:pt>
                      <c:pt idx="13569">
                        <c:v>4276952967.5925927</c:v>
                      </c:pt>
                      <c:pt idx="13570">
                        <c:v>4276952971.0648146</c:v>
                      </c:pt>
                      <c:pt idx="13571">
                        <c:v>4276952973.3796296</c:v>
                      </c:pt>
                      <c:pt idx="13572">
                        <c:v>4276952976.8518519</c:v>
                      </c:pt>
                      <c:pt idx="13573">
                        <c:v>4276952980.3240738</c:v>
                      </c:pt>
                      <c:pt idx="13574">
                        <c:v>4276952983.7962961</c:v>
                      </c:pt>
                      <c:pt idx="13575">
                        <c:v>4276952986.1111112</c:v>
                      </c:pt>
                      <c:pt idx="13576">
                        <c:v>4276952989.5833335</c:v>
                      </c:pt>
                      <c:pt idx="13577">
                        <c:v>4276952993.0555553</c:v>
                      </c:pt>
                      <c:pt idx="13578">
                        <c:v>4276952996.5277777</c:v>
                      </c:pt>
                      <c:pt idx="13579">
                        <c:v>4276953000</c:v>
                      </c:pt>
                      <c:pt idx="13580">
                        <c:v>4276953002.3148146</c:v>
                      </c:pt>
                      <c:pt idx="13581">
                        <c:v>4276953005.7870369</c:v>
                      </c:pt>
                      <c:pt idx="13582">
                        <c:v>4276953009.2592592</c:v>
                      </c:pt>
                      <c:pt idx="13583">
                        <c:v>4276953012.7314816</c:v>
                      </c:pt>
                      <c:pt idx="13584">
                        <c:v>4276953015.0462961</c:v>
                      </c:pt>
                      <c:pt idx="13585">
                        <c:v>4276953018.5185184</c:v>
                      </c:pt>
                      <c:pt idx="13586">
                        <c:v>4276953021.9907408</c:v>
                      </c:pt>
                      <c:pt idx="13587">
                        <c:v>4276953025.4629631</c:v>
                      </c:pt>
                      <c:pt idx="13588">
                        <c:v>4276953027.7777777</c:v>
                      </c:pt>
                      <c:pt idx="13589">
                        <c:v>4276953031.25</c:v>
                      </c:pt>
                      <c:pt idx="13590">
                        <c:v>4276953034.7222223</c:v>
                      </c:pt>
                      <c:pt idx="13591">
                        <c:v>4276953038.1944447</c:v>
                      </c:pt>
                      <c:pt idx="13592">
                        <c:v>4276953041.666667</c:v>
                      </c:pt>
                      <c:pt idx="13593">
                        <c:v>4276953043.9814816</c:v>
                      </c:pt>
                      <c:pt idx="13594">
                        <c:v>4276953047.4537039</c:v>
                      </c:pt>
                      <c:pt idx="13595">
                        <c:v>4276953050.9259262</c:v>
                      </c:pt>
                      <c:pt idx="13596">
                        <c:v>4276953054.3981485</c:v>
                      </c:pt>
                      <c:pt idx="13597">
                        <c:v>4276953056.7129631</c:v>
                      </c:pt>
                      <c:pt idx="13598">
                        <c:v>4276953060.1851854</c:v>
                      </c:pt>
                      <c:pt idx="13599">
                        <c:v>4276953063.6574078</c:v>
                      </c:pt>
                      <c:pt idx="13600">
                        <c:v>4276953067.1296301</c:v>
                      </c:pt>
                      <c:pt idx="13601">
                        <c:v>4276953070.6018515</c:v>
                      </c:pt>
                      <c:pt idx="13602">
                        <c:v>4276953072.916667</c:v>
                      </c:pt>
                      <c:pt idx="13603">
                        <c:v>4276953076.3888893</c:v>
                      </c:pt>
                      <c:pt idx="13604">
                        <c:v>4276953079.8611116</c:v>
                      </c:pt>
                      <c:pt idx="13605">
                        <c:v>4276953083.333333</c:v>
                      </c:pt>
                      <c:pt idx="13606">
                        <c:v>4276953085.6481485</c:v>
                      </c:pt>
                      <c:pt idx="13607">
                        <c:v>4276953089.1203709</c:v>
                      </c:pt>
                      <c:pt idx="13608">
                        <c:v>4276953092.5925922</c:v>
                      </c:pt>
                      <c:pt idx="13609">
                        <c:v>4276953096.0648146</c:v>
                      </c:pt>
                      <c:pt idx="13610">
                        <c:v>4276953098.3796301</c:v>
                      </c:pt>
                      <c:pt idx="13611">
                        <c:v>4276953101.8518515</c:v>
                      </c:pt>
                      <c:pt idx="13612">
                        <c:v>4276953105.3240738</c:v>
                      </c:pt>
                      <c:pt idx="13613">
                        <c:v>4276953108.7962961</c:v>
                      </c:pt>
                      <c:pt idx="13614">
                        <c:v>4276953112.2685184</c:v>
                      </c:pt>
                      <c:pt idx="13615">
                        <c:v>4276953114.583333</c:v>
                      </c:pt>
                      <c:pt idx="13616">
                        <c:v>4276953118.0555553</c:v>
                      </c:pt>
                      <c:pt idx="13617">
                        <c:v>4276953121.5277777</c:v>
                      </c:pt>
                      <c:pt idx="13618">
                        <c:v>4276953125</c:v>
                      </c:pt>
                      <c:pt idx="13619">
                        <c:v>4276953127.3148146</c:v>
                      </c:pt>
                      <c:pt idx="13620">
                        <c:v>4276953130.7870369</c:v>
                      </c:pt>
                      <c:pt idx="13621">
                        <c:v>4276953134.2592592</c:v>
                      </c:pt>
                      <c:pt idx="13622">
                        <c:v>4276953137.7314816</c:v>
                      </c:pt>
                      <c:pt idx="13623">
                        <c:v>4276953141.2037039</c:v>
                      </c:pt>
                      <c:pt idx="13624">
                        <c:v>4276953143.5185184</c:v>
                      </c:pt>
                      <c:pt idx="13625">
                        <c:v>4276953146.9907408</c:v>
                      </c:pt>
                      <c:pt idx="13626">
                        <c:v>4276953150.4629631</c:v>
                      </c:pt>
                      <c:pt idx="13627">
                        <c:v>4276953153.9351854</c:v>
                      </c:pt>
                      <c:pt idx="13628">
                        <c:v>4276953156.25</c:v>
                      </c:pt>
                      <c:pt idx="13629">
                        <c:v>4276953159.7222223</c:v>
                      </c:pt>
                      <c:pt idx="13630">
                        <c:v>4276953163.1944447</c:v>
                      </c:pt>
                      <c:pt idx="13631">
                        <c:v>4276953166.666667</c:v>
                      </c:pt>
                      <c:pt idx="13632">
                        <c:v>4276953168.9814816</c:v>
                      </c:pt>
                      <c:pt idx="13633">
                        <c:v>4276953172.4537039</c:v>
                      </c:pt>
                      <c:pt idx="13634">
                        <c:v>4276953175.9259262</c:v>
                      </c:pt>
                      <c:pt idx="13635">
                        <c:v>4276953179.3981485</c:v>
                      </c:pt>
                      <c:pt idx="13636">
                        <c:v>4276953182.8703699</c:v>
                      </c:pt>
                      <c:pt idx="13637">
                        <c:v>4276953185.1851854</c:v>
                      </c:pt>
                      <c:pt idx="13638">
                        <c:v>4276953188.6574078</c:v>
                      </c:pt>
                      <c:pt idx="13639">
                        <c:v>4276953192.1296291</c:v>
                      </c:pt>
                      <c:pt idx="13640">
                        <c:v>4276953195.6018515</c:v>
                      </c:pt>
                      <c:pt idx="13641">
                        <c:v>4276953197.916667</c:v>
                      </c:pt>
                      <c:pt idx="13642">
                        <c:v>4276953201.3888884</c:v>
                      </c:pt>
                      <c:pt idx="13643">
                        <c:v>4276953204.8611107</c:v>
                      </c:pt>
                      <c:pt idx="13644">
                        <c:v>4276953208.333333</c:v>
                      </c:pt>
                      <c:pt idx="13645">
                        <c:v>4276953210.6481476</c:v>
                      </c:pt>
                      <c:pt idx="13646">
                        <c:v>4276953214.1203699</c:v>
                      </c:pt>
                      <c:pt idx="13647">
                        <c:v>4276953217.5925922</c:v>
                      </c:pt>
                      <c:pt idx="13648">
                        <c:v>4276953221.0648146</c:v>
                      </c:pt>
                      <c:pt idx="13649">
                        <c:v>4276953224.5370369</c:v>
                      </c:pt>
                      <c:pt idx="13650">
                        <c:v>4276953226.8518515</c:v>
                      </c:pt>
                      <c:pt idx="13651">
                        <c:v>4276953230.3240738</c:v>
                      </c:pt>
                      <c:pt idx="13652">
                        <c:v>4276953233.7962961</c:v>
                      </c:pt>
                      <c:pt idx="13653">
                        <c:v>4276953237.2685184</c:v>
                      </c:pt>
                      <c:pt idx="13654">
                        <c:v>4276953239.583333</c:v>
                      </c:pt>
                      <c:pt idx="13655">
                        <c:v>4276953243.0555553</c:v>
                      </c:pt>
                      <c:pt idx="13656">
                        <c:v>4276953246.5277777</c:v>
                      </c:pt>
                      <c:pt idx="13657">
                        <c:v>4276953250</c:v>
                      </c:pt>
                      <c:pt idx="13658">
                        <c:v>4276953253.4722223</c:v>
                      </c:pt>
                      <c:pt idx="13659">
                        <c:v>4276953255.7870369</c:v>
                      </c:pt>
                      <c:pt idx="13660">
                        <c:v>4276953259.2592592</c:v>
                      </c:pt>
                      <c:pt idx="13661">
                        <c:v>4276953262.7314816</c:v>
                      </c:pt>
                      <c:pt idx="13662">
                        <c:v>4276953266.2037039</c:v>
                      </c:pt>
                      <c:pt idx="13663">
                        <c:v>4276953268.5185184</c:v>
                      </c:pt>
                      <c:pt idx="13664">
                        <c:v>4276953271.9907408</c:v>
                      </c:pt>
                      <c:pt idx="13665">
                        <c:v>4276953275.4629631</c:v>
                      </c:pt>
                      <c:pt idx="13666">
                        <c:v>4276953278.9351854</c:v>
                      </c:pt>
                      <c:pt idx="13667">
                        <c:v>4276953281.25</c:v>
                      </c:pt>
                      <c:pt idx="13668">
                        <c:v>4276953284.7222223</c:v>
                      </c:pt>
                      <c:pt idx="13669">
                        <c:v>4276953288.1944447</c:v>
                      </c:pt>
                      <c:pt idx="13670">
                        <c:v>4276953291.6666665</c:v>
                      </c:pt>
                      <c:pt idx="13671">
                        <c:v>4276953295.1388888</c:v>
                      </c:pt>
                      <c:pt idx="13672">
                        <c:v>4276953297.4537039</c:v>
                      </c:pt>
                      <c:pt idx="13673">
                        <c:v>4276953300.9259257</c:v>
                      </c:pt>
                      <c:pt idx="13674">
                        <c:v>4276953304.3981481</c:v>
                      </c:pt>
                      <c:pt idx="13675">
                        <c:v>4276953307.8703704</c:v>
                      </c:pt>
                      <c:pt idx="13676">
                        <c:v>4276953310.1851854</c:v>
                      </c:pt>
                      <c:pt idx="13677">
                        <c:v>4276953313.6574073</c:v>
                      </c:pt>
                      <c:pt idx="13678">
                        <c:v>4276953317.1296296</c:v>
                      </c:pt>
                      <c:pt idx="13679">
                        <c:v>4276953320.6018519</c:v>
                      </c:pt>
                      <c:pt idx="13680">
                        <c:v>4276953322.9166665</c:v>
                      </c:pt>
                      <c:pt idx="13681">
                        <c:v>4276953326.3888888</c:v>
                      </c:pt>
                      <c:pt idx="13682">
                        <c:v>4276953329.8611112</c:v>
                      </c:pt>
                      <c:pt idx="13683">
                        <c:v>4276953333.3333335</c:v>
                      </c:pt>
                      <c:pt idx="13684">
                        <c:v>4276953336.8055558</c:v>
                      </c:pt>
                      <c:pt idx="13685">
                        <c:v>4276953339.1203704</c:v>
                      </c:pt>
                      <c:pt idx="13686">
                        <c:v>4276953342.5925927</c:v>
                      </c:pt>
                      <c:pt idx="13687">
                        <c:v>4276953346.064815</c:v>
                      </c:pt>
                      <c:pt idx="13688">
                        <c:v>4276953349.5370374</c:v>
                      </c:pt>
                      <c:pt idx="13689">
                        <c:v>4276953351.8518519</c:v>
                      </c:pt>
                      <c:pt idx="13690">
                        <c:v>4276953355.3240743</c:v>
                      </c:pt>
                      <c:pt idx="13691">
                        <c:v>4276953358.7962966</c:v>
                      </c:pt>
                      <c:pt idx="13692">
                        <c:v>4276953362.2685184</c:v>
                      </c:pt>
                      <c:pt idx="13693">
                        <c:v>4276953365.7407408</c:v>
                      </c:pt>
                      <c:pt idx="13694">
                        <c:v>4276953368.0555558</c:v>
                      </c:pt>
                      <c:pt idx="13695">
                        <c:v>4276953371.5277781</c:v>
                      </c:pt>
                      <c:pt idx="13696">
                        <c:v>4276953375</c:v>
                      </c:pt>
                      <c:pt idx="13697">
                        <c:v>4276953378.4722223</c:v>
                      </c:pt>
                      <c:pt idx="13698">
                        <c:v>4276953380.7870374</c:v>
                      </c:pt>
                      <c:pt idx="13699">
                        <c:v>4276953384.2592597</c:v>
                      </c:pt>
                      <c:pt idx="13700">
                        <c:v>4276953387.7314816</c:v>
                      </c:pt>
                      <c:pt idx="13701">
                        <c:v>4276953391.2037034</c:v>
                      </c:pt>
                      <c:pt idx="13702">
                        <c:v>4276953393.5185189</c:v>
                      </c:pt>
                      <c:pt idx="13703">
                        <c:v>4276953396.9907413</c:v>
                      </c:pt>
                      <c:pt idx="13704">
                        <c:v>4276953400.4629626</c:v>
                      </c:pt>
                      <c:pt idx="13705">
                        <c:v>4276953403.935185</c:v>
                      </c:pt>
                      <c:pt idx="13706">
                        <c:v>4276953407.4074073</c:v>
                      </c:pt>
                      <c:pt idx="13707">
                        <c:v>4276953409.7222228</c:v>
                      </c:pt>
                      <c:pt idx="13708">
                        <c:v>4276953413.1944442</c:v>
                      </c:pt>
                      <c:pt idx="13709">
                        <c:v>4276953416.6666665</c:v>
                      </c:pt>
                      <c:pt idx="13710">
                        <c:v>4276953420.1388888</c:v>
                      </c:pt>
                      <c:pt idx="13711">
                        <c:v>4276953422.4537034</c:v>
                      </c:pt>
                      <c:pt idx="13712">
                        <c:v>4276953425.9259257</c:v>
                      </c:pt>
                      <c:pt idx="13713">
                        <c:v>4276953429.3981481</c:v>
                      </c:pt>
                      <c:pt idx="13714">
                        <c:v>4276953432.8703704</c:v>
                      </c:pt>
                      <c:pt idx="13715">
                        <c:v>4276953436.3425927</c:v>
                      </c:pt>
                      <c:pt idx="13716">
                        <c:v>4276953438.6574073</c:v>
                      </c:pt>
                      <c:pt idx="13717">
                        <c:v>4276953442.1296296</c:v>
                      </c:pt>
                      <c:pt idx="13718">
                        <c:v>4276953445.6018519</c:v>
                      </c:pt>
                      <c:pt idx="13719">
                        <c:v>4276953449.0740743</c:v>
                      </c:pt>
                      <c:pt idx="13720">
                        <c:v>4276953451.3888888</c:v>
                      </c:pt>
                      <c:pt idx="13721">
                        <c:v>4276953454.8611112</c:v>
                      </c:pt>
                      <c:pt idx="13722">
                        <c:v>4276953458.3333335</c:v>
                      </c:pt>
                      <c:pt idx="13723">
                        <c:v>4276953461.8055558</c:v>
                      </c:pt>
                      <c:pt idx="13724">
                        <c:v>4276953464.1203704</c:v>
                      </c:pt>
                      <c:pt idx="13725">
                        <c:v>4276953467.5925927</c:v>
                      </c:pt>
                      <c:pt idx="13726">
                        <c:v>4276953471.064815</c:v>
                      </c:pt>
                      <c:pt idx="13727">
                        <c:v>4276953474.5370374</c:v>
                      </c:pt>
                      <c:pt idx="13728">
                        <c:v>4276953478.0092597</c:v>
                      </c:pt>
                      <c:pt idx="13729">
                        <c:v>4276953480.3240743</c:v>
                      </c:pt>
                      <c:pt idx="13730">
                        <c:v>4276953483.7962966</c:v>
                      </c:pt>
                      <c:pt idx="13731">
                        <c:v>4276953487.2685189</c:v>
                      </c:pt>
                      <c:pt idx="13732">
                        <c:v>4276953490.7407403</c:v>
                      </c:pt>
                      <c:pt idx="13733">
                        <c:v>4276953493.0555558</c:v>
                      </c:pt>
                      <c:pt idx="13734">
                        <c:v>4276953496.5277781</c:v>
                      </c:pt>
                      <c:pt idx="13735">
                        <c:v>4276953500.0000005</c:v>
                      </c:pt>
                      <c:pt idx="13736">
                        <c:v>4276953503.4722219</c:v>
                      </c:pt>
                      <c:pt idx="13737">
                        <c:v>4276953505.7870374</c:v>
                      </c:pt>
                      <c:pt idx="13738">
                        <c:v>4276953509.2592597</c:v>
                      </c:pt>
                      <c:pt idx="13739">
                        <c:v>4276953512.7314811</c:v>
                      </c:pt>
                      <c:pt idx="13740">
                        <c:v>4276953516.2037034</c:v>
                      </c:pt>
                      <c:pt idx="13741">
                        <c:v>4276953519.6759257</c:v>
                      </c:pt>
                      <c:pt idx="13742">
                        <c:v>4276953521.9907403</c:v>
                      </c:pt>
                      <c:pt idx="13743">
                        <c:v>4276953525.4629626</c:v>
                      </c:pt>
                      <c:pt idx="13744">
                        <c:v>4276953528.935185</c:v>
                      </c:pt>
                      <c:pt idx="13745">
                        <c:v>4276953532.4074073</c:v>
                      </c:pt>
                      <c:pt idx="13746">
                        <c:v>4276953534.7222219</c:v>
                      </c:pt>
                      <c:pt idx="13747">
                        <c:v>4276953538.1944442</c:v>
                      </c:pt>
                      <c:pt idx="13748">
                        <c:v>4276953541.6666665</c:v>
                      </c:pt>
                      <c:pt idx="13749">
                        <c:v>4276953545.1388888</c:v>
                      </c:pt>
                      <c:pt idx="13750">
                        <c:v>4276953547.4537034</c:v>
                      </c:pt>
                      <c:pt idx="13751">
                        <c:v>4276953550.9259257</c:v>
                      </c:pt>
                      <c:pt idx="13752">
                        <c:v>4276953554.3981481</c:v>
                      </c:pt>
                      <c:pt idx="13753">
                        <c:v>4276953557.8703704</c:v>
                      </c:pt>
                      <c:pt idx="13754">
                        <c:v>4276953561.3425927</c:v>
                      </c:pt>
                      <c:pt idx="13755">
                        <c:v>4276953563.6574073</c:v>
                      </c:pt>
                      <c:pt idx="13756">
                        <c:v>4276953567.1296296</c:v>
                      </c:pt>
                      <c:pt idx="13757">
                        <c:v>4276953570.6018519</c:v>
                      </c:pt>
                      <c:pt idx="13758">
                        <c:v>4276953574.0740743</c:v>
                      </c:pt>
                      <c:pt idx="13759">
                        <c:v>4276953576.3888888</c:v>
                      </c:pt>
                      <c:pt idx="13760">
                        <c:v>4276953579.8611112</c:v>
                      </c:pt>
                      <c:pt idx="13761">
                        <c:v>4276953583.3333335</c:v>
                      </c:pt>
                      <c:pt idx="13762">
                        <c:v>4276953586.8055558</c:v>
                      </c:pt>
                      <c:pt idx="13763">
                        <c:v>4276953590.2777781</c:v>
                      </c:pt>
                      <c:pt idx="13764">
                        <c:v>4276953592.5925927</c:v>
                      </c:pt>
                      <c:pt idx="13765">
                        <c:v>4276953596.064815</c:v>
                      </c:pt>
                      <c:pt idx="13766">
                        <c:v>4276953599.5370374</c:v>
                      </c:pt>
                      <c:pt idx="13767">
                        <c:v>4276953603.0092587</c:v>
                      </c:pt>
                      <c:pt idx="13768">
                        <c:v>4276953605.3240743</c:v>
                      </c:pt>
                      <c:pt idx="13769">
                        <c:v>4276953608.7962966</c:v>
                      </c:pt>
                      <c:pt idx="13770">
                        <c:v>4276953612.268518</c:v>
                      </c:pt>
                      <c:pt idx="13771">
                        <c:v>4276953615.7407403</c:v>
                      </c:pt>
                      <c:pt idx="13772">
                        <c:v>4276953618.0555558</c:v>
                      </c:pt>
                      <c:pt idx="13773">
                        <c:v>4276953621.5277772</c:v>
                      </c:pt>
                      <c:pt idx="13774">
                        <c:v>4276953624.9999995</c:v>
                      </c:pt>
                      <c:pt idx="13775">
                        <c:v>4276953628.4722219</c:v>
                      </c:pt>
                      <c:pt idx="13776">
                        <c:v>4276953631.9444442</c:v>
                      </c:pt>
                      <c:pt idx="13777">
                        <c:v>4276953634.2592587</c:v>
                      </c:pt>
                      <c:pt idx="13778">
                        <c:v>4276953637.7314811</c:v>
                      </c:pt>
                      <c:pt idx="13779">
                        <c:v>4276953641.2037034</c:v>
                      </c:pt>
                      <c:pt idx="13780">
                        <c:v>4276953644.6759257</c:v>
                      </c:pt>
                      <c:pt idx="13781">
                        <c:v>4276953646.9907403</c:v>
                      </c:pt>
                      <c:pt idx="13782">
                        <c:v>4276953650.4629626</c:v>
                      </c:pt>
                      <c:pt idx="13783">
                        <c:v>4276953653.935185</c:v>
                      </c:pt>
                      <c:pt idx="13784">
                        <c:v>4276953657.4074073</c:v>
                      </c:pt>
                      <c:pt idx="13785">
                        <c:v>4276953660.8796296</c:v>
                      </c:pt>
                      <c:pt idx="13786">
                        <c:v>4276953663.1944442</c:v>
                      </c:pt>
                      <c:pt idx="13787">
                        <c:v>4276953666.6666665</c:v>
                      </c:pt>
                      <c:pt idx="13788">
                        <c:v>4276953670.1388888</c:v>
                      </c:pt>
                      <c:pt idx="13789">
                        <c:v>4276953673.6111112</c:v>
                      </c:pt>
                      <c:pt idx="13790">
                        <c:v>4276953675.9259257</c:v>
                      </c:pt>
                      <c:pt idx="13791">
                        <c:v>4276953679.3981481</c:v>
                      </c:pt>
                      <c:pt idx="13792">
                        <c:v>4276953682.8703704</c:v>
                      </c:pt>
                      <c:pt idx="13793">
                        <c:v>4276953686.3425927</c:v>
                      </c:pt>
                      <c:pt idx="13794">
                        <c:v>4276953688.6574073</c:v>
                      </c:pt>
                      <c:pt idx="13795">
                        <c:v>4276953692.1296296</c:v>
                      </c:pt>
                      <c:pt idx="13796">
                        <c:v>4276953695.6018519</c:v>
                      </c:pt>
                      <c:pt idx="13797">
                        <c:v>4276953699.0740743</c:v>
                      </c:pt>
                      <c:pt idx="13798">
                        <c:v>4276953702.5462961</c:v>
                      </c:pt>
                      <c:pt idx="13799">
                        <c:v>4276953704.8611112</c:v>
                      </c:pt>
                      <c:pt idx="13800">
                        <c:v>4276953708.3333335</c:v>
                      </c:pt>
                      <c:pt idx="13801">
                        <c:v>4276953711.8055553</c:v>
                      </c:pt>
                      <c:pt idx="13802">
                        <c:v>4276953715.2777777</c:v>
                      </c:pt>
                      <c:pt idx="13803">
                        <c:v>4276953717.5925927</c:v>
                      </c:pt>
                      <c:pt idx="13804">
                        <c:v>4276953721.0648146</c:v>
                      </c:pt>
                      <c:pt idx="13805">
                        <c:v>4276953724.5370369</c:v>
                      </c:pt>
                      <c:pt idx="13806">
                        <c:v>4276953728.0092592</c:v>
                      </c:pt>
                      <c:pt idx="13807">
                        <c:v>4276953730.3240743</c:v>
                      </c:pt>
                      <c:pt idx="13808">
                        <c:v>4276953733.7962961</c:v>
                      </c:pt>
                      <c:pt idx="13809">
                        <c:v>4276953737.2685184</c:v>
                      </c:pt>
                      <c:pt idx="13810">
                        <c:v>4276953740.7407408</c:v>
                      </c:pt>
                      <c:pt idx="13811">
                        <c:v>4276953744.2129631</c:v>
                      </c:pt>
                      <c:pt idx="13812">
                        <c:v>4276953746.5277777</c:v>
                      </c:pt>
                      <c:pt idx="13813">
                        <c:v>4276953750</c:v>
                      </c:pt>
                      <c:pt idx="13814">
                        <c:v>4276953753.4722223</c:v>
                      </c:pt>
                      <c:pt idx="13815">
                        <c:v>4276953756.9444447</c:v>
                      </c:pt>
                      <c:pt idx="13816">
                        <c:v>4276953760.416667</c:v>
                      </c:pt>
                      <c:pt idx="13817">
                        <c:v>4276953762.7314816</c:v>
                      </c:pt>
                      <c:pt idx="13818">
                        <c:v>4276953766.2037039</c:v>
                      </c:pt>
                      <c:pt idx="13819">
                        <c:v>4276953769.6759262</c:v>
                      </c:pt>
                      <c:pt idx="13820">
                        <c:v>4276953773.1481485</c:v>
                      </c:pt>
                      <c:pt idx="13821">
                        <c:v>4276953775.4629631</c:v>
                      </c:pt>
                      <c:pt idx="13822">
                        <c:v>4276953778.9351854</c:v>
                      </c:pt>
                      <c:pt idx="13823">
                        <c:v>4276953782.4074078</c:v>
                      </c:pt>
                      <c:pt idx="13824">
                        <c:v>4276953785.8796301</c:v>
                      </c:pt>
                      <c:pt idx="13825">
                        <c:v>4276953788.1944447</c:v>
                      </c:pt>
                      <c:pt idx="13826">
                        <c:v>4276953791.666667</c:v>
                      </c:pt>
                      <c:pt idx="13827">
                        <c:v>4276953795.1388893</c:v>
                      </c:pt>
                      <c:pt idx="13828">
                        <c:v>4276953798.6111116</c:v>
                      </c:pt>
                      <c:pt idx="13829">
                        <c:v>4276953802.083333</c:v>
                      </c:pt>
                      <c:pt idx="13830">
                        <c:v>4276953804.3981485</c:v>
                      </c:pt>
                      <c:pt idx="13831">
                        <c:v>4276953807.8703709</c:v>
                      </c:pt>
                      <c:pt idx="13832">
                        <c:v>4276953811.3425922</c:v>
                      </c:pt>
                      <c:pt idx="13833">
                        <c:v>4276953814.8148146</c:v>
                      </c:pt>
                      <c:pt idx="13834">
                        <c:v>4276953817.1296301</c:v>
                      </c:pt>
                      <c:pt idx="13835">
                        <c:v>4276953820.6018524</c:v>
                      </c:pt>
                      <c:pt idx="13836">
                        <c:v>4276953824.0740738</c:v>
                      </c:pt>
                      <c:pt idx="13837">
                        <c:v>4276953827.5462961</c:v>
                      </c:pt>
                      <c:pt idx="13838">
                        <c:v>4276953829.8611116</c:v>
                      </c:pt>
                      <c:pt idx="13839">
                        <c:v>4276953833.333333</c:v>
                      </c:pt>
                      <c:pt idx="13840">
                        <c:v>4276953836.8055553</c:v>
                      </c:pt>
                      <c:pt idx="13841">
                        <c:v>4276953840.2777777</c:v>
                      </c:pt>
                      <c:pt idx="13842">
                        <c:v>4276953843.75</c:v>
                      </c:pt>
                      <c:pt idx="13843">
                        <c:v>4276953846.0648146</c:v>
                      </c:pt>
                      <c:pt idx="13844">
                        <c:v>4276953849.5370369</c:v>
                      </c:pt>
                      <c:pt idx="13845">
                        <c:v>4276953853.0092592</c:v>
                      </c:pt>
                      <c:pt idx="13846">
                        <c:v>4276953856.4814816</c:v>
                      </c:pt>
                      <c:pt idx="13847">
                        <c:v>4276953858.7962961</c:v>
                      </c:pt>
                      <c:pt idx="13848">
                        <c:v>4276953862.2685184</c:v>
                      </c:pt>
                      <c:pt idx="13849">
                        <c:v>4276953865.7407408</c:v>
                      </c:pt>
                      <c:pt idx="13850">
                        <c:v>4276953869.2129631</c:v>
                      </c:pt>
                      <c:pt idx="13851">
                        <c:v>4276953872.6851854</c:v>
                      </c:pt>
                      <c:pt idx="13852">
                        <c:v>4276953875</c:v>
                      </c:pt>
                      <c:pt idx="13853">
                        <c:v>4276953878.4722223</c:v>
                      </c:pt>
                      <c:pt idx="13854">
                        <c:v>4276953881.9444447</c:v>
                      </c:pt>
                      <c:pt idx="13855">
                        <c:v>4276953885.416667</c:v>
                      </c:pt>
                      <c:pt idx="13856">
                        <c:v>4276953887.7314816</c:v>
                      </c:pt>
                      <c:pt idx="13857">
                        <c:v>4276953891.2037039</c:v>
                      </c:pt>
                      <c:pt idx="13858">
                        <c:v>4276953894.6759262</c:v>
                      </c:pt>
                      <c:pt idx="13859">
                        <c:v>4276953898.1481485</c:v>
                      </c:pt>
                      <c:pt idx="13860">
                        <c:v>4276953900.4629631</c:v>
                      </c:pt>
                      <c:pt idx="13861">
                        <c:v>4276953903.9351854</c:v>
                      </c:pt>
                      <c:pt idx="13862">
                        <c:v>4276953907.4074078</c:v>
                      </c:pt>
                      <c:pt idx="13863">
                        <c:v>4276953910.8796301</c:v>
                      </c:pt>
                      <c:pt idx="13864">
                        <c:v>4276953914.3518515</c:v>
                      </c:pt>
                      <c:pt idx="13865">
                        <c:v>4276953916.666667</c:v>
                      </c:pt>
                      <c:pt idx="13866">
                        <c:v>4276953920.1388893</c:v>
                      </c:pt>
                      <c:pt idx="13867">
                        <c:v>4276953923.6111107</c:v>
                      </c:pt>
                      <c:pt idx="13868">
                        <c:v>4276953927.083333</c:v>
                      </c:pt>
                      <c:pt idx="13869">
                        <c:v>4276953929.3981485</c:v>
                      </c:pt>
                      <c:pt idx="13870">
                        <c:v>4276953932.8703699</c:v>
                      </c:pt>
                      <c:pt idx="13871">
                        <c:v>4276953936.3425922</c:v>
                      </c:pt>
                      <c:pt idx="13872">
                        <c:v>4276953939.8148146</c:v>
                      </c:pt>
                      <c:pt idx="13873">
                        <c:v>4276953942.1296291</c:v>
                      </c:pt>
                      <c:pt idx="13874">
                        <c:v>4276953945.6018515</c:v>
                      </c:pt>
                      <c:pt idx="13875">
                        <c:v>4276953949.0740738</c:v>
                      </c:pt>
                      <c:pt idx="13876">
                        <c:v>4276953952.5462961</c:v>
                      </c:pt>
                      <c:pt idx="13877">
                        <c:v>4276953956.0185184</c:v>
                      </c:pt>
                      <c:pt idx="13878">
                        <c:v>4276953958.333333</c:v>
                      </c:pt>
                      <c:pt idx="13879">
                        <c:v>4276953961.8055553</c:v>
                      </c:pt>
                      <c:pt idx="13880">
                        <c:v>4276953965.2777777</c:v>
                      </c:pt>
                      <c:pt idx="13881">
                        <c:v>4276953968.75</c:v>
                      </c:pt>
                      <c:pt idx="13882">
                        <c:v>4276953971.0648146</c:v>
                      </c:pt>
                      <c:pt idx="13883">
                        <c:v>4276953974.5370369</c:v>
                      </c:pt>
                      <c:pt idx="13884">
                        <c:v>4276953978.0092592</c:v>
                      </c:pt>
                      <c:pt idx="13885">
                        <c:v>4276953981.4814816</c:v>
                      </c:pt>
                      <c:pt idx="13886">
                        <c:v>4276953984.9537039</c:v>
                      </c:pt>
                      <c:pt idx="13887">
                        <c:v>4276953987.2685184</c:v>
                      </c:pt>
                      <c:pt idx="13888">
                        <c:v>4276953990.7407408</c:v>
                      </c:pt>
                      <c:pt idx="13889">
                        <c:v>4276953994.2129631</c:v>
                      </c:pt>
                      <c:pt idx="13890">
                        <c:v>4276953997.6851854</c:v>
                      </c:pt>
                      <c:pt idx="13891">
                        <c:v>4276954000</c:v>
                      </c:pt>
                      <c:pt idx="13892">
                        <c:v>4276954003.4722223</c:v>
                      </c:pt>
                      <c:pt idx="13893">
                        <c:v>4276954006.9444447</c:v>
                      </c:pt>
                      <c:pt idx="13894">
                        <c:v>4276954010.416667</c:v>
                      </c:pt>
                      <c:pt idx="13895">
                        <c:v>4276954012.7314816</c:v>
                      </c:pt>
                      <c:pt idx="13896">
                        <c:v>4276954016.2037039</c:v>
                      </c:pt>
                      <c:pt idx="13897">
                        <c:v>4276954019.6759262</c:v>
                      </c:pt>
                      <c:pt idx="13898">
                        <c:v>4276954023.1481481</c:v>
                      </c:pt>
                      <c:pt idx="13899">
                        <c:v>4276954026.6203699</c:v>
                      </c:pt>
                      <c:pt idx="13900">
                        <c:v>4276954028.9351854</c:v>
                      </c:pt>
                      <c:pt idx="13901">
                        <c:v>4276954032.4074073</c:v>
                      </c:pt>
                      <c:pt idx="13902">
                        <c:v>4276954035.8796291</c:v>
                      </c:pt>
                      <c:pt idx="13903">
                        <c:v>4276954039.3518515</c:v>
                      </c:pt>
                      <c:pt idx="13904">
                        <c:v>4276954041.6666665</c:v>
                      </c:pt>
                      <c:pt idx="13905">
                        <c:v>4276954045.1388888</c:v>
                      </c:pt>
                      <c:pt idx="13906">
                        <c:v>4276954048.6111107</c:v>
                      </c:pt>
                      <c:pt idx="13907">
                        <c:v>4276954052.083333</c:v>
                      </c:pt>
                      <c:pt idx="13908">
                        <c:v>4276954054.3981481</c:v>
                      </c:pt>
                      <c:pt idx="13909">
                        <c:v>4276954057.8703704</c:v>
                      </c:pt>
                      <c:pt idx="13910">
                        <c:v>4276954061.3425922</c:v>
                      </c:pt>
                      <c:pt idx="13911">
                        <c:v>4276954064.8148146</c:v>
                      </c:pt>
                      <c:pt idx="13912">
                        <c:v>4276954068.2870369</c:v>
                      </c:pt>
                      <c:pt idx="13913">
                        <c:v>4276954070.6018519</c:v>
                      </c:pt>
                      <c:pt idx="13914">
                        <c:v>4276954074.0740738</c:v>
                      </c:pt>
                      <c:pt idx="13915">
                        <c:v>4276954077.5462961</c:v>
                      </c:pt>
                      <c:pt idx="13916">
                        <c:v>4276954081.0185184</c:v>
                      </c:pt>
                      <c:pt idx="13917">
                        <c:v>4276954083.3333335</c:v>
                      </c:pt>
                      <c:pt idx="13918">
                        <c:v>4276954086.8055553</c:v>
                      </c:pt>
                      <c:pt idx="13919">
                        <c:v>4276954090.2777777</c:v>
                      </c:pt>
                      <c:pt idx="13920">
                        <c:v>4276954093.75</c:v>
                      </c:pt>
                      <c:pt idx="13921">
                        <c:v>4276954097.2222223</c:v>
                      </c:pt>
                      <c:pt idx="13922">
                        <c:v>4276954099.5370369</c:v>
                      </c:pt>
                      <c:pt idx="13923">
                        <c:v>4276954103.0092592</c:v>
                      </c:pt>
                      <c:pt idx="13924">
                        <c:v>4276954106.4814816</c:v>
                      </c:pt>
                      <c:pt idx="13925">
                        <c:v>4276954109.9537039</c:v>
                      </c:pt>
                      <c:pt idx="13926">
                        <c:v>4276954112.2685184</c:v>
                      </c:pt>
                      <c:pt idx="13927">
                        <c:v>4276954115.7407408</c:v>
                      </c:pt>
                      <c:pt idx="13928">
                        <c:v>4276954119.2129631</c:v>
                      </c:pt>
                      <c:pt idx="13929">
                        <c:v>4276954122.685185</c:v>
                      </c:pt>
                      <c:pt idx="13930">
                        <c:v>4276954125</c:v>
                      </c:pt>
                      <c:pt idx="13931">
                        <c:v>4276954128.4722223</c:v>
                      </c:pt>
                      <c:pt idx="13932">
                        <c:v>4276954131.9444442</c:v>
                      </c:pt>
                      <c:pt idx="13933">
                        <c:v>4276954135.4166665</c:v>
                      </c:pt>
                      <c:pt idx="13934">
                        <c:v>4276954138.8888888</c:v>
                      </c:pt>
                      <c:pt idx="13935">
                        <c:v>4276954141.2037039</c:v>
                      </c:pt>
                      <c:pt idx="13936">
                        <c:v>4276954144.6759257</c:v>
                      </c:pt>
                      <c:pt idx="13937">
                        <c:v>4276954148.1481481</c:v>
                      </c:pt>
                      <c:pt idx="13938">
                        <c:v>4276954151.6203704</c:v>
                      </c:pt>
                      <c:pt idx="13939">
                        <c:v>4276954153.935185</c:v>
                      </c:pt>
                      <c:pt idx="13940">
                        <c:v>4276954157.4074073</c:v>
                      </c:pt>
                      <c:pt idx="13941">
                        <c:v>4276954160.8796296</c:v>
                      </c:pt>
                      <c:pt idx="13942">
                        <c:v>4276954164.3518519</c:v>
                      </c:pt>
                      <c:pt idx="13943">
                        <c:v>4276954166.6666665</c:v>
                      </c:pt>
                      <c:pt idx="13944">
                        <c:v>4276954170.1388888</c:v>
                      </c:pt>
                      <c:pt idx="13945">
                        <c:v>4276954173.6111112</c:v>
                      </c:pt>
                      <c:pt idx="13946">
                        <c:v>4276954177.0833335</c:v>
                      </c:pt>
                      <c:pt idx="13947">
                        <c:v>4276954180.5555558</c:v>
                      </c:pt>
                      <c:pt idx="13948">
                        <c:v>4276954182.8703704</c:v>
                      </c:pt>
                      <c:pt idx="13949">
                        <c:v>4276954186.3425927</c:v>
                      </c:pt>
                      <c:pt idx="13950">
                        <c:v>4276954189.814815</c:v>
                      </c:pt>
                      <c:pt idx="13951">
                        <c:v>4276954193.2870374</c:v>
                      </c:pt>
                      <c:pt idx="13952">
                        <c:v>4276954195.6018519</c:v>
                      </c:pt>
                      <c:pt idx="13953">
                        <c:v>4276954199.0740743</c:v>
                      </c:pt>
                      <c:pt idx="13954">
                        <c:v>4276954202.5462966</c:v>
                      </c:pt>
                      <c:pt idx="13955">
                        <c:v>4276954206.0185189</c:v>
                      </c:pt>
                      <c:pt idx="13956">
                        <c:v>4276954209.4907413</c:v>
                      </c:pt>
                      <c:pt idx="13957">
                        <c:v>4276954211.8055558</c:v>
                      </c:pt>
                      <c:pt idx="13958">
                        <c:v>4276954215.2777781</c:v>
                      </c:pt>
                      <c:pt idx="13959">
                        <c:v>4276954218.7500005</c:v>
                      </c:pt>
                      <c:pt idx="13960">
                        <c:v>4276954222.2222219</c:v>
                      </c:pt>
                      <c:pt idx="13961">
                        <c:v>4276954224.5370374</c:v>
                      </c:pt>
                      <c:pt idx="13962">
                        <c:v>4276954228.0092597</c:v>
                      </c:pt>
                      <c:pt idx="13963">
                        <c:v>4276954231.481482</c:v>
                      </c:pt>
                      <c:pt idx="13964">
                        <c:v>4276954234.9537034</c:v>
                      </c:pt>
                      <c:pt idx="13965">
                        <c:v>4276954237.2685189</c:v>
                      </c:pt>
                      <c:pt idx="13966">
                        <c:v>4276954240.7407413</c:v>
                      </c:pt>
                      <c:pt idx="13967">
                        <c:v>4276954244.2129626</c:v>
                      </c:pt>
                      <c:pt idx="13968">
                        <c:v>4276954247.685185</c:v>
                      </c:pt>
                      <c:pt idx="13969">
                        <c:v>4276954251.1574073</c:v>
                      </c:pt>
                      <c:pt idx="13970">
                        <c:v>4276954253.4722219</c:v>
                      </c:pt>
                      <c:pt idx="13971">
                        <c:v>4276954256.9444442</c:v>
                      </c:pt>
                      <c:pt idx="13972">
                        <c:v>4276954260.4166665</c:v>
                      </c:pt>
                      <c:pt idx="13973">
                        <c:v>4276954263.8888888</c:v>
                      </c:pt>
                      <c:pt idx="13974">
                        <c:v>4276954266.2037034</c:v>
                      </c:pt>
                      <c:pt idx="13975">
                        <c:v>4276954269.6759257</c:v>
                      </c:pt>
                      <c:pt idx="13976">
                        <c:v>4276954273.1481481</c:v>
                      </c:pt>
                      <c:pt idx="13977">
                        <c:v>4276954276.6203704</c:v>
                      </c:pt>
                      <c:pt idx="13978">
                        <c:v>4276954280.0925927</c:v>
                      </c:pt>
                      <c:pt idx="13979">
                        <c:v>4276954282.4074073</c:v>
                      </c:pt>
                      <c:pt idx="13980">
                        <c:v>4276954285.8796296</c:v>
                      </c:pt>
                      <c:pt idx="13981">
                        <c:v>4276954289.3518519</c:v>
                      </c:pt>
                      <c:pt idx="13982">
                        <c:v>4276954292.8240743</c:v>
                      </c:pt>
                      <c:pt idx="13983">
                        <c:v>4276954295.1388888</c:v>
                      </c:pt>
                      <c:pt idx="13984">
                        <c:v>4276954298.6111112</c:v>
                      </c:pt>
                      <c:pt idx="13985">
                        <c:v>4276954302.0833335</c:v>
                      </c:pt>
                      <c:pt idx="13986">
                        <c:v>4276954305.5555558</c:v>
                      </c:pt>
                      <c:pt idx="13987">
                        <c:v>4276954307.8703704</c:v>
                      </c:pt>
                      <c:pt idx="13988">
                        <c:v>4276954311.3425927</c:v>
                      </c:pt>
                      <c:pt idx="13989">
                        <c:v>4276954314.814815</c:v>
                      </c:pt>
                      <c:pt idx="13990">
                        <c:v>4276954318.2870374</c:v>
                      </c:pt>
                      <c:pt idx="13991">
                        <c:v>4276954321.7592597</c:v>
                      </c:pt>
                      <c:pt idx="13992">
                        <c:v>4276954324.0740743</c:v>
                      </c:pt>
                      <c:pt idx="13993">
                        <c:v>4276954327.5462966</c:v>
                      </c:pt>
                      <c:pt idx="13994">
                        <c:v>4276954331.0185189</c:v>
                      </c:pt>
                      <c:pt idx="13995">
                        <c:v>4276954334.4907403</c:v>
                      </c:pt>
                      <c:pt idx="13996">
                        <c:v>4276954336.8055558</c:v>
                      </c:pt>
                      <c:pt idx="13997">
                        <c:v>4276954340.2777781</c:v>
                      </c:pt>
                      <c:pt idx="13998">
                        <c:v>4276954343.7499995</c:v>
                      </c:pt>
                      <c:pt idx="13999">
                        <c:v>4276954347.2222219</c:v>
                      </c:pt>
                      <c:pt idx="14000">
                        <c:v>4276954349.5370374</c:v>
                      </c:pt>
                      <c:pt idx="14001">
                        <c:v>4276954353.0092587</c:v>
                      </c:pt>
                      <c:pt idx="14002">
                        <c:v>4276954356.4814811</c:v>
                      </c:pt>
                      <c:pt idx="14003">
                        <c:v>4276954359.9537034</c:v>
                      </c:pt>
                      <c:pt idx="14004">
                        <c:v>4276954363.4259257</c:v>
                      </c:pt>
                      <c:pt idx="14005">
                        <c:v>4276954365.7407403</c:v>
                      </c:pt>
                      <c:pt idx="14006">
                        <c:v>4276954369.2129626</c:v>
                      </c:pt>
                      <c:pt idx="14007">
                        <c:v>4276954372.685185</c:v>
                      </c:pt>
                      <c:pt idx="14008">
                        <c:v>4276954376.1574073</c:v>
                      </c:pt>
                      <c:pt idx="14009">
                        <c:v>4276954378.4722219</c:v>
                      </c:pt>
                      <c:pt idx="14010">
                        <c:v>4276954381.9444442</c:v>
                      </c:pt>
                      <c:pt idx="14011">
                        <c:v>4276954385.4166665</c:v>
                      </c:pt>
                      <c:pt idx="14012">
                        <c:v>4276954388.8888888</c:v>
                      </c:pt>
                      <c:pt idx="14013">
                        <c:v>4276954391.2037034</c:v>
                      </c:pt>
                      <c:pt idx="14014">
                        <c:v>4276954394.6759257</c:v>
                      </c:pt>
                      <c:pt idx="14015">
                        <c:v>4276954398.1481481</c:v>
                      </c:pt>
                      <c:pt idx="14016">
                        <c:v>4276954401.6203704</c:v>
                      </c:pt>
                      <c:pt idx="14017">
                        <c:v>4276954405.0925927</c:v>
                      </c:pt>
                      <c:pt idx="14018">
                        <c:v>4276954407.4074073</c:v>
                      </c:pt>
                      <c:pt idx="14019">
                        <c:v>4276954410.8796296</c:v>
                      </c:pt>
                      <c:pt idx="14020">
                        <c:v>4276954414.3518519</c:v>
                      </c:pt>
                      <c:pt idx="14021">
                        <c:v>4276954417.8240743</c:v>
                      </c:pt>
                      <c:pt idx="14022">
                        <c:v>4276954420.1388888</c:v>
                      </c:pt>
                      <c:pt idx="14023">
                        <c:v>4276954423.6111112</c:v>
                      </c:pt>
                      <c:pt idx="14024">
                        <c:v>4276954427.0833335</c:v>
                      </c:pt>
                      <c:pt idx="14025">
                        <c:v>4276954430.5555558</c:v>
                      </c:pt>
                      <c:pt idx="14026">
                        <c:v>4276954434.0277777</c:v>
                      </c:pt>
                      <c:pt idx="14027">
                        <c:v>4276954436.3425927</c:v>
                      </c:pt>
                      <c:pt idx="14028">
                        <c:v>4276954439.814815</c:v>
                      </c:pt>
                      <c:pt idx="14029">
                        <c:v>4276954443.2870369</c:v>
                      </c:pt>
                      <c:pt idx="14030">
                        <c:v>4276954446.7592592</c:v>
                      </c:pt>
                      <c:pt idx="14031">
                        <c:v>4276954449.0740743</c:v>
                      </c:pt>
                      <c:pt idx="14032">
                        <c:v>4276954452.5462961</c:v>
                      </c:pt>
                      <c:pt idx="14033">
                        <c:v>4276954456.0185184</c:v>
                      </c:pt>
                      <c:pt idx="14034">
                        <c:v>4276954459.4907408</c:v>
                      </c:pt>
                      <c:pt idx="14035">
                        <c:v>4276954461.8055558</c:v>
                      </c:pt>
                      <c:pt idx="14036">
                        <c:v>4276954465.2777777</c:v>
                      </c:pt>
                      <c:pt idx="14037">
                        <c:v>4276954468.75</c:v>
                      </c:pt>
                      <c:pt idx="14038">
                        <c:v>4276954472.2222223</c:v>
                      </c:pt>
                      <c:pt idx="14039">
                        <c:v>4276954475.6944442</c:v>
                      </c:pt>
                      <c:pt idx="14040">
                        <c:v>4276954478.0092592</c:v>
                      </c:pt>
                      <c:pt idx="14041">
                        <c:v>4276954481.4814816</c:v>
                      </c:pt>
                      <c:pt idx="14042">
                        <c:v>4276954484.9537039</c:v>
                      </c:pt>
                      <c:pt idx="14043">
                        <c:v>4276954488.4259257</c:v>
                      </c:pt>
                      <c:pt idx="14044">
                        <c:v>4276954490.7407408</c:v>
                      </c:pt>
                      <c:pt idx="14045">
                        <c:v>4276954494.2129631</c:v>
                      </c:pt>
                      <c:pt idx="14046">
                        <c:v>4276954497.6851854</c:v>
                      </c:pt>
                      <c:pt idx="14047">
                        <c:v>4276954501.1574073</c:v>
                      </c:pt>
                      <c:pt idx="14048">
                        <c:v>4276954504.6296296</c:v>
                      </c:pt>
                      <c:pt idx="14049">
                        <c:v>4276954506.9444447</c:v>
                      </c:pt>
                      <c:pt idx="14050">
                        <c:v>4276954510.4166665</c:v>
                      </c:pt>
                      <c:pt idx="14051">
                        <c:v>4276954513.8888888</c:v>
                      </c:pt>
                      <c:pt idx="14052">
                        <c:v>4276954517.3611112</c:v>
                      </c:pt>
                      <c:pt idx="14053">
                        <c:v>4276954519.6759262</c:v>
                      </c:pt>
                      <c:pt idx="14054">
                        <c:v>4276954523.1481481</c:v>
                      </c:pt>
                      <c:pt idx="14055">
                        <c:v>4276954526.6203704</c:v>
                      </c:pt>
                      <c:pt idx="14056">
                        <c:v>4276954530.0925927</c:v>
                      </c:pt>
                      <c:pt idx="14057">
                        <c:v>4276954532.4074078</c:v>
                      </c:pt>
                      <c:pt idx="14058">
                        <c:v>4276954535.8796296</c:v>
                      </c:pt>
                      <c:pt idx="14059">
                        <c:v>4276954539.3518519</c:v>
                      </c:pt>
                      <c:pt idx="14060">
                        <c:v>4276954542.8240738</c:v>
                      </c:pt>
                      <c:pt idx="14061">
                        <c:v>4276954546.2962961</c:v>
                      </c:pt>
                      <c:pt idx="14062">
                        <c:v>4276954548.6111112</c:v>
                      </c:pt>
                      <c:pt idx="14063">
                        <c:v>4276954552.0833335</c:v>
                      </c:pt>
                      <c:pt idx="14064">
                        <c:v>4276954555.5555553</c:v>
                      </c:pt>
                      <c:pt idx="14065">
                        <c:v>4276954559.0277777</c:v>
                      </c:pt>
                      <c:pt idx="14066">
                        <c:v>4276954561.3425927</c:v>
                      </c:pt>
                      <c:pt idx="14067">
                        <c:v>4276954564.8148146</c:v>
                      </c:pt>
                      <c:pt idx="14068">
                        <c:v>4276954568.2870369</c:v>
                      </c:pt>
                      <c:pt idx="14069">
                        <c:v>4276954571.7592592</c:v>
                      </c:pt>
                      <c:pt idx="14070">
                        <c:v>4276954574.0740738</c:v>
                      </c:pt>
                      <c:pt idx="14071">
                        <c:v>4276954577.5462961</c:v>
                      </c:pt>
                      <c:pt idx="14072">
                        <c:v>4276954581.0185184</c:v>
                      </c:pt>
                      <c:pt idx="14073">
                        <c:v>4276954584.4907408</c:v>
                      </c:pt>
                      <c:pt idx="14074">
                        <c:v>4276954587.9629631</c:v>
                      </c:pt>
                      <c:pt idx="14075">
                        <c:v>4276954590.2777777</c:v>
                      </c:pt>
                      <c:pt idx="14076">
                        <c:v>4276954593.75</c:v>
                      </c:pt>
                      <c:pt idx="14077">
                        <c:v>4276954597.2222223</c:v>
                      </c:pt>
                      <c:pt idx="14078">
                        <c:v>4276954600.6944447</c:v>
                      </c:pt>
                      <c:pt idx="14079">
                        <c:v>4276954603.0092592</c:v>
                      </c:pt>
                      <c:pt idx="14080">
                        <c:v>4276954606.4814816</c:v>
                      </c:pt>
                      <c:pt idx="14081">
                        <c:v>4276954609.9537039</c:v>
                      </c:pt>
                      <c:pt idx="14082">
                        <c:v>4276954613.4259262</c:v>
                      </c:pt>
                      <c:pt idx="14083">
                        <c:v>4276954615.7407408</c:v>
                      </c:pt>
                      <c:pt idx="14084">
                        <c:v>4276954619.2129631</c:v>
                      </c:pt>
                      <c:pt idx="14085">
                        <c:v>4276954622.6851854</c:v>
                      </c:pt>
                      <c:pt idx="14086">
                        <c:v>4276954626.1574078</c:v>
                      </c:pt>
                      <c:pt idx="14087">
                        <c:v>4276954629.6296301</c:v>
                      </c:pt>
                      <c:pt idx="14088">
                        <c:v>4276954631.9444447</c:v>
                      </c:pt>
                      <c:pt idx="14089">
                        <c:v>4276954643.5185184</c:v>
                      </c:pt>
                      <c:pt idx="14090">
                        <c:v>4276954656.25</c:v>
                      </c:pt>
                      <c:pt idx="14091">
                        <c:v>4276954667.8240738</c:v>
                      </c:pt>
                      <c:pt idx="14092">
                        <c:v>4276954679.3981485</c:v>
                      </c:pt>
                      <c:pt idx="14093">
                        <c:v>4276954690.9722223</c:v>
                      </c:pt>
                      <c:pt idx="14094">
                        <c:v>4276954702.5462961</c:v>
                      </c:pt>
                      <c:pt idx="14095">
                        <c:v>4276954714.1203699</c:v>
                      </c:pt>
                      <c:pt idx="14096">
                        <c:v>4276954725.6944447</c:v>
                      </c:pt>
                      <c:pt idx="14097">
                        <c:v>4276954737.2685184</c:v>
                      </c:pt>
                      <c:pt idx="14098">
                        <c:v>4276954748.8425922</c:v>
                      </c:pt>
                      <c:pt idx="14099">
                        <c:v>4276954760.416667</c:v>
                      </c:pt>
                      <c:pt idx="14100">
                        <c:v>4276954773.1481476</c:v>
                      </c:pt>
                      <c:pt idx="14101">
                        <c:v>4276954784.7222223</c:v>
                      </c:pt>
                      <c:pt idx="14102">
                        <c:v>4276954796.2962961</c:v>
                      </c:pt>
                      <c:pt idx="14103">
                        <c:v>4276954807.8703699</c:v>
                      </c:pt>
                      <c:pt idx="14104">
                        <c:v>4276954819.4444447</c:v>
                      </c:pt>
                      <c:pt idx="14105">
                        <c:v>4276954831.0185184</c:v>
                      </c:pt>
                      <c:pt idx="14106">
                        <c:v>4276954842.5925922</c:v>
                      </c:pt>
                      <c:pt idx="14107">
                        <c:v>4276954854.1666665</c:v>
                      </c:pt>
                      <c:pt idx="14108">
                        <c:v>4276954865.7407408</c:v>
                      </c:pt>
                      <c:pt idx="14109">
                        <c:v>4276954877.3148146</c:v>
                      </c:pt>
                      <c:pt idx="14110">
                        <c:v>4276954890.0462961</c:v>
                      </c:pt>
                      <c:pt idx="14111">
                        <c:v>4276954901.6203704</c:v>
                      </c:pt>
                      <c:pt idx="14112">
                        <c:v>4276954913.1944442</c:v>
                      </c:pt>
                      <c:pt idx="14113">
                        <c:v>4276954924.7685184</c:v>
                      </c:pt>
                      <c:pt idx="14114">
                        <c:v>4276954936.3425927</c:v>
                      </c:pt>
                      <c:pt idx="14115">
                        <c:v>4276954947.9166665</c:v>
                      </c:pt>
                      <c:pt idx="14116">
                        <c:v>4276954959.4907413</c:v>
                      </c:pt>
                      <c:pt idx="14117">
                        <c:v>4276954971.064815</c:v>
                      </c:pt>
                      <c:pt idx="14118">
                        <c:v>4276954982.6388888</c:v>
                      </c:pt>
                      <c:pt idx="14119">
                        <c:v>4276955017.3611112</c:v>
                      </c:pt>
                      <c:pt idx="14120">
                        <c:v>4276955052.0833335</c:v>
                      </c:pt>
                      <c:pt idx="14121">
                        <c:v>4276955069.4444442</c:v>
                      </c:pt>
                      <c:pt idx="14122">
                        <c:v>4276955071.7592597</c:v>
                      </c:pt>
                      <c:pt idx="14123">
                        <c:v>4276955075.2314811</c:v>
                      </c:pt>
                      <c:pt idx="14124">
                        <c:v>4276955078.7037034</c:v>
                      </c:pt>
                      <c:pt idx="14125">
                        <c:v>4276955082.1759257</c:v>
                      </c:pt>
                      <c:pt idx="14126">
                        <c:v>4276955084.4907403</c:v>
                      </c:pt>
                      <c:pt idx="14127">
                        <c:v>4276955087.9629626</c:v>
                      </c:pt>
                      <c:pt idx="14128">
                        <c:v>4276955091.435185</c:v>
                      </c:pt>
                      <c:pt idx="14129">
                        <c:v>4276955094.9074073</c:v>
                      </c:pt>
                      <c:pt idx="14130">
                        <c:v>4276955097.2222219</c:v>
                      </c:pt>
                      <c:pt idx="14131">
                        <c:v>4276955100.6944442</c:v>
                      </c:pt>
                      <c:pt idx="14132">
                        <c:v>4276955104.1666665</c:v>
                      </c:pt>
                      <c:pt idx="14133">
                        <c:v>4276955107.6388888</c:v>
                      </c:pt>
                      <c:pt idx="14134">
                        <c:v>4276955111.1111112</c:v>
                      </c:pt>
                      <c:pt idx="14135">
                        <c:v>4276955113.4259257</c:v>
                      </c:pt>
                      <c:pt idx="14136">
                        <c:v>4276955116.8981481</c:v>
                      </c:pt>
                      <c:pt idx="14137">
                        <c:v>4276955120.3703704</c:v>
                      </c:pt>
                      <c:pt idx="14138">
                        <c:v>4276955123.8425927</c:v>
                      </c:pt>
                      <c:pt idx="14139">
                        <c:v>4276955126.1574073</c:v>
                      </c:pt>
                      <c:pt idx="14140">
                        <c:v>4276955129.6296296</c:v>
                      </c:pt>
                      <c:pt idx="14141">
                        <c:v>4276955133.1018519</c:v>
                      </c:pt>
                      <c:pt idx="14142">
                        <c:v>4276955136.5740743</c:v>
                      </c:pt>
                      <c:pt idx="14143">
                        <c:v>4276955138.8888888</c:v>
                      </c:pt>
                      <c:pt idx="14144">
                        <c:v>4276955142.3611112</c:v>
                      </c:pt>
                      <c:pt idx="14145">
                        <c:v>4276955145.8333335</c:v>
                      </c:pt>
                      <c:pt idx="14146">
                        <c:v>4276955149.3055558</c:v>
                      </c:pt>
                      <c:pt idx="14147">
                        <c:v>4276955152.7777781</c:v>
                      </c:pt>
                      <c:pt idx="14148">
                        <c:v>4276955155.0925927</c:v>
                      </c:pt>
                      <c:pt idx="14149">
                        <c:v>4276955158.564815</c:v>
                      </c:pt>
                      <c:pt idx="14150">
                        <c:v>4276955162.0370374</c:v>
                      </c:pt>
                      <c:pt idx="14151">
                        <c:v>4276955165.5092587</c:v>
                      </c:pt>
                      <c:pt idx="14152">
                        <c:v>4276955167.8240743</c:v>
                      </c:pt>
                      <c:pt idx="14153">
                        <c:v>4276955171.2962966</c:v>
                      </c:pt>
                      <c:pt idx="14154">
                        <c:v>4276955174.768518</c:v>
                      </c:pt>
                      <c:pt idx="14155">
                        <c:v>4276955178.2407403</c:v>
                      </c:pt>
                      <c:pt idx="14156">
                        <c:v>4276955180.5555558</c:v>
                      </c:pt>
                      <c:pt idx="14157">
                        <c:v>4276955184.0277772</c:v>
                      </c:pt>
                      <c:pt idx="14158">
                        <c:v>4276955187.4999995</c:v>
                      </c:pt>
                      <c:pt idx="14159">
                        <c:v>4276955190.9722219</c:v>
                      </c:pt>
                      <c:pt idx="14160">
                        <c:v>4276955194.4444442</c:v>
                      </c:pt>
                      <c:pt idx="14161">
                        <c:v>4276955196.7592587</c:v>
                      </c:pt>
                      <c:pt idx="14162">
                        <c:v>4276955200.2314811</c:v>
                      </c:pt>
                      <c:pt idx="14163">
                        <c:v>4276955203.7037034</c:v>
                      </c:pt>
                      <c:pt idx="14164">
                        <c:v>4276955207.1759257</c:v>
                      </c:pt>
                      <c:pt idx="14165">
                        <c:v>4276955209.4907403</c:v>
                      </c:pt>
                      <c:pt idx="14166">
                        <c:v>4276955212.9629626</c:v>
                      </c:pt>
                      <c:pt idx="14167">
                        <c:v>4276955216.435185</c:v>
                      </c:pt>
                      <c:pt idx="14168">
                        <c:v>4276955219.9074073</c:v>
                      </c:pt>
                      <c:pt idx="14169">
                        <c:v>4276955223.3796296</c:v>
                      </c:pt>
                      <c:pt idx="14170">
                        <c:v>4276955225.6944442</c:v>
                      </c:pt>
                      <c:pt idx="14171">
                        <c:v>4276955229.1666665</c:v>
                      </c:pt>
                      <c:pt idx="14172">
                        <c:v>4276955232.6388888</c:v>
                      </c:pt>
                      <c:pt idx="14173">
                        <c:v>4276955236.1111112</c:v>
                      </c:pt>
                      <c:pt idx="14174">
                        <c:v>4276955238.4259257</c:v>
                      </c:pt>
                      <c:pt idx="14175">
                        <c:v>4276955241.8981481</c:v>
                      </c:pt>
                      <c:pt idx="14176">
                        <c:v>4276955245.3703704</c:v>
                      </c:pt>
                      <c:pt idx="14177">
                        <c:v>4276955248.8425927</c:v>
                      </c:pt>
                      <c:pt idx="14178">
                        <c:v>4276955252.314815</c:v>
                      </c:pt>
                      <c:pt idx="14179">
                        <c:v>4276955254.6296296</c:v>
                      </c:pt>
                      <c:pt idx="14180">
                        <c:v>4276955258.1018519</c:v>
                      </c:pt>
                      <c:pt idx="14181">
                        <c:v>4276955261.5740743</c:v>
                      </c:pt>
                      <c:pt idx="14182">
                        <c:v>4276955265.0462961</c:v>
                      </c:pt>
                      <c:pt idx="14183">
                        <c:v>4276955267.3611112</c:v>
                      </c:pt>
                      <c:pt idx="14184">
                        <c:v>4276955270.8333335</c:v>
                      </c:pt>
                      <c:pt idx="14185">
                        <c:v>4276955274.3055553</c:v>
                      </c:pt>
                      <c:pt idx="14186">
                        <c:v>4276955277.7777777</c:v>
                      </c:pt>
                      <c:pt idx="14187">
                        <c:v>4276955280.0925927</c:v>
                      </c:pt>
                      <c:pt idx="14188">
                        <c:v>4276955283.5648146</c:v>
                      </c:pt>
                      <c:pt idx="14189">
                        <c:v>4276955287.0370369</c:v>
                      </c:pt>
                      <c:pt idx="14190">
                        <c:v>4276955290.5092592</c:v>
                      </c:pt>
                      <c:pt idx="14191">
                        <c:v>4276955293.9814816</c:v>
                      </c:pt>
                      <c:pt idx="14192">
                        <c:v>4276955296.2962961</c:v>
                      </c:pt>
                      <c:pt idx="14193">
                        <c:v>4276955299.7685184</c:v>
                      </c:pt>
                      <c:pt idx="14194">
                        <c:v>4276955303.2407408</c:v>
                      </c:pt>
                      <c:pt idx="14195">
                        <c:v>4276955306.7129631</c:v>
                      </c:pt>
                      <c:pt idx="14196">
                        <c:v>4276955309.0277777</c:v>
                      </c:pt>
                      <c:pt idx="14197">
                        <c:v>4276955312.5</c:v>
                      </c:pt>
                      <c:pt idx="14198">
                        <c:v>4276955315.9722223</c:v>
                      </c:pt>
                      <c:pt idx="14199">
                        <c:v>4276955319.4444447</c:v>
                      </c:pt>
                      <c:pt idx="14200">
                        <c:v>4276955321.7592592</c:v>
                      </c:pt>
                      <c:pt idx="14201">
                        <c:v>4276955325.2314816</c:v>
                      </c:pt>
                      <c:pt idx="14202">
                        <c:v>4276955328.7037039</c:v>
                      </c:pt>
                      <c:pt idx="14203">
                        <c:v>4276955332.1759262</c:v>
                      </c:pt>
                      <c:pt idx="14204">
                        <c:v>4276955335.6481485</c:v>
                      </c:pt>
                      <c:pt idx="14205">
                        <c:v>4276955337.9629631</c:v>
                      </c:pt>
                      <c:pt idx="14206">
                        <c:v>4276955341.4351854</c:v>
                      </c:pt>
                      <c:pt idx="14207">
                        <c:v>4276955344.9074078</c:v>
                      </c:pt>
                      <c:pt idx="14208">
                        <c:v>4276955348.3796301</c:v>
                      </c:pt>
                      <c:pt idx="14209">
                        <c:v>4276955350.6944447</c:v>
                      </c:pt>
                      <c:pt idx="14210">
                        <c:v>4276955354.166667</c:v>
                      </c:pt>
                      <c:pt idx="14211">
                        <c:v>4276955357.6388893</c:v>
                      </c:pt>
                      <c:pt idx="14212">
                        <c:v>4276955361.1111116</c:v>
                      </c:pt>
                      <c:pt idx="14213">
                        <c:v>4276955364.583333</c:v>
                      </c:pt>
                      <c:pt idx="14214">
                        <c:v>4276955366.8981485</c:v>
                      </c:pt>
                      <c:pt idx="14215">
                        <c:v>4276955370.3703709</c:v>
                      </c:pt>
                      <c:pt idx="14216">
                        <c:v>4276955373.8425922</c:v>
                      </c:pt>
                      <c:pt idx="14217">
                        <c:v>4276955377.3148146</c:v>
                      </c:pt>
                      <c:pt idx="14218">
                        <c:v>4276955379.6296301</c:v>
                      </c:pt>
                      <c:pt idx="14219">
                        <c:v>4276955383.1018524</c:v>
                      </c:pt>
                      <c:pt idx="14220">
                        <c:v>4276955386.5740738</c:v>
                      </c:pt>
                      <c:pt idx="14221">
                        <c:v>4276955390.0462961</c:v>
                      </c:pt>
                      <c:pt idx="14222">
                        <c:v>4276955392.3611116</c:v>
                      </c:pt>
                      <c:pt idx="14223">
                        <c:v>4276955395.833333</c:v>
                      </c:pt>
                      <c:pt idx="14224">
                        <c:v>4276955399.3055553</c:v>
                      </c:pt>
                      <c:pt idx="14225">
                        <c:v>4276955402.7777777</c:v>
                      </c:pt>
                      <c:pt idx="14226">
                        <c:v>4276955406.25</c:v>
                      </c:pt>
                      <c:pt idx="14227">
                        <c:v>4276955408.5648146</c:v>
                      </c:pt>
                      <c:pt idx="14228">
                        <c:v>4276955412.0370369</c:v>
                      </c:pt>
                      <c:pt idx="14229">
                        <c:v>4276955415.5092592</c:v>
                      </c:pt>
                      <c:pt idx="14230">
                        <c:v>4276955418.9814816</c:v>
                      </c:pt>
                      <c:pt idx="14231">
                        <c:v>4276955421.2962961</c:v>
                      </c:pt>
                      <c:pt idx="14232">
                        <c:v>4276955424.7685184</c:v>
                      </c:pt>
                      <c:pt idx="14233">
                        <c:v>4276955428.2407408</c:v>
                      </c:pt>
                      <c:pt idx="14234">
                        <c:v>4276955431.7129631</c:v>
                      </c:pt>
                      <c:pt idx="14235">
                        <c:v>4276955435.1851854</c:v>
                      </c:pt>
                      <c:pt idx="14236">
                        <c:v>4276955437.5</c:v>
                      </c:pt>
                      <c:pt idx="14237">
                        <c:v>4276955440.9722223</c:v>
                      </c:pt>
                      <c:pt idx="14238">
                        <c:v>4276955444.4444447</c:v>
                      </c:pt>
                      <c:pt idx="14239">
                        <c:v>4276955447.916667</c:v>
                      </c:pt>
                      <c:pt idx="14240">
                        <c:v>4276955450.2314816</c:v>
                      </c:pt>
                      <c:pt idx="14241">
                        <c:v>4276955453.7037039</c:v>
                      </c:pt>
                      <c:pt idx="14242">
                        <c:v>4276955457.1759262</c:v>
                      </c:pt>
                      <c:pt idx="14243">
                        <c:v>4276955460.6481485</c:v>
                      </c:pt>
                      <c:pt idx="14244">
                        <c:v>4276955462.9629631</c:v>
                      </c:pt>
                      <c:pt idx="14245">
                        <c:v>4276955466.4351854</c:v>
                      </c:pt>
                      <c:pt idx="14246">
                        <c:v>4276955469.9074078</c:v>
                      </c:pt>
                      <c:pt idx="14247">
                        <c:v>4276955473.3796301</c:v>
                      </c:pt>
                      <c:pt idx="14248">
                        <c:v>4276955476.8518515</c:v>
                      </c:pt>
                      <c:pt idx="14249">
                        <c:v>4276955479.166667</c:v>
                      </c:pt>
                      <c:pt idx="14250">
                        <c:v>4276955482.6388893</c:v>
                      </c:pt>
                      <c:pt idx="14251">
                        <c:v>4276955486.1111107</c:v>
                      </c:pt>
                      <c:pt idx="14252">
                        <c:v>4276955489.583333</c:v>
                      </c:pt>
                      <c:pt idx="14253">
                        <c:v>4276955491.8981485</c:v>
                      </c:pt>
                      <c:pt idx="14254">
                        <c:v>4276955495.3703699</c:v>
                      </c:pt>
                      <c:pt idx="14255">
                        <c:v>4276955498.8425922</c:v>
                      </c:pt>
                      <c:pt idx="14256">
                        <c:v>4276955502.3148146</c:v>
                      </c:pt>
                      <c:pt idx="14257">
                        <c:v>4276955504.6296291</c:v>
                      </c:pt>
                      <c:pt idx="14258">
                        <c:v>4276955508.1018515</c:v>
                      </c:pt>
                      <c:pt idx="14259">
                        <c:v>4276955511.5740738</c:v>
                      </c:pt>
                      <c:pt idx="14260">
                        <c:v>4276955515.0462961</c:v>
                      </c:pt>
                      <c:pt idx="14261">
                        <c:v>4276955518.5185184</c:v>
                      </c:pt>
                      <c:pt idx="14262">
                        <c:v>4276955520.833333</c:v>
                      </c:pt>
                      <c:pt idx="14263">
                        <c:v>4276955524.3055553</c:v>
                      </c:pt>
                      <c:pt idx="14264">
                        <c:v>4276955527.7777777</c:v>
                      </c:pt>
                      <c:pt idx="14265">
                        <c:v>4276955531.25</c:v>
                      </c:pt>
                      <c:pt idx="14266">
                        <c:v>4276955533.5648146</c:v>
                      </c:pt>
                      <c:pt idx="14267">
                        <c:v>4276955537.0370369</c:v>
                      </c:pt>
                      <c:pt idx="14268">
                        <c:v>4276955540.5092592</c:v>
                      </c:pt>
                      <c:pt idx="14269">
                        <c:v>4276955543.9814816</c:v>
                      </c:pt>
                      <c:pt idx="14270">
                        <c:v>4276955547.4537039</c:v>
                      </c:pt>
                      <c:pt idx="14271">
                        <c:v>4276955549.7685184</c:v>
                      </c:pt>
                      <c:pt idx="14272">
                        <c:v>4276955553.2407408</c:v>
                      </c:pt>
                      <c:pt idx="14273">
                        <c:v>4276955556.7129631</c:v>
                      </c:pt>
                      <c:pt idx="14274">
                        <c:v>4276955560.1851854</c:v>
                      </c:pt>
                      <c:pt idx="14275">
                        <c:v>4276955562.5</c:v>
                      </c:pt>
                      <c:pt idx="14276">
                        <c:v>4276955565.9722223</c:v>
                      </c:pt>
                      <c:pt idx="14277">
                        <c:v>4276955569.4444447</c:v>
                      </c:pt>
                      <c:pt idx="14278">
                        <c:v>4276955572.916667</c:v>
                      </c:pt>
                      <c:pt idx="14279">
                        <c:v>4276955575.2314816</c:v>
                      </c:pt>
                      <c:pt idx="14280">
                        <c:v>4276955578.7037039</c:v>
                      </c:pt>
                      <c:pt idx="14281">
                        <c:v>4276955582.1759262</c:v>
                      </c:pt>
                      <c:pt idx="14282">
                        <c:v>4276955585.6481481</c:v>
                      </c:pt>
                      <c:pt idx="14283">
                        <c:v>4276955589.1203699</c:v>
                      </c:pt>
                      <c:pt idx="14284">
                        <c:v>4276955591.4351854</c:v>
                      </c:pt>
                      <c:pt idx="14285">
                        <c:v>4276955594.9074073</c:v>
                      </c:pt>
                      <c:pt idx="14286">
                        <c:v>4276955598.3796291</c:v>
                      </c:pt>
                      <c:pt idx="14287">
                        <c:v>4276955601.8518515</c:v>
                      </c:pt>
                      <c:pt idx="14288">
                        <c:v>4276955604.1666665</c:v>
                      </c:pt>
                      <c:pt idx="14289">
                        <c:v>4276955607.6388888</c:v>
                      </c:pt>
                      <c:pt idx="14290">
                        <c:v>4276955611.1111107</c:v>
                      </c:pt>
                      <c:pt idx="14291">
                        <c:v>4276955614.583333</c:v>
                      </c:pt>
                      <c:pt idx="14292">
                        <c:v>4276955618.0555553</c:v>
                      </c:pt>
                      <c:pt idx="14293">
                        <c:v>4276955620.3703704</c:v>
                      </c:pt>
                      <c:pt idx="14294">
                        <c:v>4276955623.8425922</c:v>
                      </c:pt>
                      <c:pt idx="14295">
                        <c:v>4276955627.3148146</c:v>
                      </c:pt>
                      <c:pt idx="14296">
                        <c:v>4276955630.7870369</c:v>
                      </c:pt>
                      <c:pt idx="14297">
                        <c:v>4276955633.1018519</c:v>
                      </c:pt>
                      <c:pt idx="14298">
                        <c:v>4276955636.5740738</c:v>
                      </c:pt>
                      <c:pt idx="14299">
                        <c:v>4276955640.0462961</c:v>
                      </c:pt>
                      <c:pt idx="14300">
                        <c:v>4276955643.5185184</c:v>
                      </c:pt>
                      <c:pt idx="14301">
                        <c:v>4276955645.8333335</c:v>
                      </c:pt>
                      <c:pt idx="14302">
                        <c:v>4276955649.3055553</c:v>
                      </c:pt>
                      <c:pt idx="14303">
                        <c:v>4276955652.7777777</c:v>
                      </c:pt>
                      <c:pt idx="14304">
                        <c:v>4276955656.25</c:v>
                      </c:pt>
                      <c:pt idx="14305">
                        <c:v>4276955659.7222223</c:v>
                      </c:pt>
                      <c:pt idx="14306">
                        <c:v>4276955662.0370369</c:v>
                      </c:pt>
                      <c:pt idx="14307">
                        <c:v>4276955665.5092592</c:v>
                      </c:pt>
                      <c:pt idx="14308">
                        <c:v>4276955668.9814816</c:v>
                      </c:pt>
                      <c:pt idx="14309">
                        <c:v>4276955672.4537039</c:v>
                      </c:pt>
                      <c:pt idx="14310">
                        <c:v>4276955674.7685184</c:v>
                      </c:pt>
                      <c:pt idx="14311">
                        <c:v>4276955678.2407408</c:v>
                      </c:pt>
                      <c:pt idx="14312">
                        <c:v>4276955681.7129631</c:v>
                      </c:pt>
                      <c:pt idx="14313">
                        <c:v>4276955685.185185</c:v>
                      </c:pt>
                      <c:pt idx="14314">
                        <c:v>4276955688.6574073</c:v>
                      </c:pt>
                      <c:pt idx="14315">
                        <c:v>4276955690.9722223</c:v>
                      </c:pt>
                      <c:pt idx="14316">
                        <c:v>4276955694.4444442</c:v>
                      </c:pt>
                      <c:pt idx="14317">
                        <c:v>4276955697.9166665</c:v>
                      </c:pt>
                      <c:pt idx="14318">
                        <c:v>4276955701.3888888</c:v>
                      </c:pt>
                      <c:pt idx="14319">
                        <c:v>4276955703.7037039</c:v>
                      </c:pt>
                      <c:pt idx="14320">
                        <c:v>4276955707.1759257</c:v>
                      </c:pt>
                      <c:pt idx="14321">
                        <c:v>4276955710.6481481</c:v>
                      </c:pt>
                      <c:pt idx="14322">
                        <c:v>4276955714.1203704</c:v>
                      </c:pt>
                      <c:pt idx="14323">
                        <c:v>4276955716.435185</c:v>
                      </c:pt>
                      <c:pt idx="14324">
                        <c:v>4276955719.9074073</c:v>
                      </c:pt>
                      <c:pt idx="14325">
                        <c:v>4276955723.3796296</c:v>
                      </c:pt>
                      <c:pt idx="14326">
                        <c:v>4276955726.8518519</c:v>
                      </c:pt>
                      <c:pt idx="14327">
                        <c:v>4276955730.3240743</c:v>
                      </c:pt>
                      <c:pt idx="14328">
                        <c:v>4276955732.6388888</c:v>
                      </c:pt>
                      <c:pt idx="14329">
                        <c:v>4276955736.1111112</c:v>
                      </c:pt>
                      <c:pt idx="14330">
                        <c:v>4276955739.5833335</c:v>
                      </c:pt>
                      <c:pt idx="14331">
                        <c:v>4276955743.0555558</c:v>
                      </c:pt>
                      <c:pt idx="14332">
                        <c:v>4276955745.3703704</c:v>
                      </c:pt>
                      <c:pt idx="14333">
                        <c:v>4276955748.8425927</c:v>
                      </c:pt>
                      <c:pt idx="14334">
                        <c:v>4276955752.314815</c:v>
                      </c:pt>
                      <c:pt idx="14335">
                        <c:v>4276955755.7870374</c:v>
                      </c:pt>
                      <c:pt idx="14336">
                        <c:v>4276955758.1018519</c:v>
                      </c:pt>
                      <c:pt idx="14337">
                        <c:v>4276955761.5740743</c:v>
                      </c:pt>
                      <c:pt idx="14338">
                        <c:v>4276955765.0462966</c:v>
                      </c:pt>
                      <c:pt idx="14339">
                        <c:v>4276955768.5185189</c:v>
                      </c:pt>
                      <c:pt idx="14340">
                        <c:v>4276955771.9907413</c:v>
                      </c:pt>
                      <c:pt idx="14341">
                        <c:v>4276955774.3055558</c:v>
                      </c:pt>
                      <c:pt idx="14342">
                        <c:v>4276955777.7777781</c:v>
                      </c:pt>
                      <c:pt idx="14343">
                        <c:v>4276955781.2500005</c:v>
                      </c:pt>
                      <c:pt idx="14344">
                        <c:v>4276955784.7222219</c:v>
                      </c:pt>
                      <c:pt idx="14345">
                        <c:v>4276955787.0370374</c:v>
                      </c:pt>
                      <c:pt idx="14346">
                        <c:v>4276955790.5092597</c:v>
                      </c:pt>
                      <c:pt idx="14347">
                        <c:v>4276955793.981482</c:v>
                      </c:pt>
                      <c:pt idx="14348">
                        <c:v>4276955797.4537034</c:v>
                      </c:pt>
                      <c:pt idx="14349">
                        <c:v>4276955799.7685189</c:v>
                      </c:pt>
                      <c:pt idx="14350">
                        <c:v>4276955803.2407413</c:v>
                      </c:pt>
                      <c:pt idx="14351">
                        <c:v>4276955806.7129626</c:v>
                      </c:pt>
                      <c:pt idx="14352">
                        <c:v>4276955810.185185</c:v>
                      </c:pt>
                      <c:pt idx="14353">
                        <c:v>4276955813.6574073</c:v>
                      </c:pt>
                      <c:pt idx="14354">
                        <c:v>4276955815.9722219</c:v>
                      </c:pt>
                      <c:pt idx="14355">
                        <c:v>4276955819.4444442</c:v>
                      </c:pt>
                      <c:pt idx="14356">
                        <c:v>4276955822.9166665</c:v>
                      </c:pt>
                      <c:pt idx="14357">
                        <c:v>4276955826.3888888</c:v>
                      </c:pt>
                      <c:pt idx="14358">
                        <c:v>4276955828.7037034</c:v>
                      </c:pt>
                      <c:pt idx="14359">
                        <c:v>4276955832.1759257</c:v>
                      </c:pt>
                      <c:pt idx="14360">
                        <c:v>4276955835.6481481</c:v>
                      </c:pt>
                      <c:pt idx="14361">
                        <c:v>4276955839.1203704</c:v>
                      </c:pt>
                      <c:pt idx="14362">
                        <c:v>4276955842.5925927</c:v>
                      </c:pt>
                      <c:pt idx="14363">
                        <c:v>4276955844.9074073</c:v>
                      </c:pt>
                      <c:pt idx="14364">
                        <c:v>4276955848.3796296</c:v>
                      </c:pt>
                      <c:pt idx="14365">
                        <c:v>4276955851.8518519</c:v>
                      </c:pt>
                      <c:pt idx="14366">
                        <c:v>4276955855.3240743</c:v>
                      </c:pt>
                      <c:pt idx="14367">
                        <c:v>4276955857.6388888</c:v>
                      </c:pt>
                      <c:pt idx="14368">
                        <c:v>4276955861.1111112</c:v>
                      </c:pt>
                      <c:pt idx="14369">
                        <c:v>4276955864.5833335</c:v>
                      </c:pt>
                      <c:pt idx="14370">
                        <c:v>4276955868.0555558</c:v>
                      </c:pt>
                      <c:pt idx="14371">
                        <c:v>4276955870.3703704</c:v>
                      </c:pt>
                      <c:pt idx="14372">
                        <c:v>4276955873.8425927</c:v>
                      </c:pt>
                      <c:pt idx="14373">
                        <c:v>4276955877.314815</c:v>
                      </c:pt>
                      <c:pt idx="14374">
                        <c:v>4276955880.7870374</c:v>
                      </c:pt>
                      <c:pt idx="14375">
                        <c:v>4276955884.2592597</c:v>
                      </c:pt>
                      <c:pt idx="14376">
                        <c:v>4276955886.5740743</c:v>
                      </c:pt>
                      <c:pt idx="14377">
                        <c:v>4276955890.0462966</c:v>
                      </c:pt>
                      <c:pt idx="14378">
                        <c:v>4276955893.5185189</c:v>
                      </c:pt>
                      <c:pt idx="14379">
                        <c:v>4276955896.9907403</c:v>
                      </c:pt>
                      <c:pt idx="14380">
                        <c:v>4276955899.3055558</c:v>
                      </c:pt>
                      <c:pt idx="14381">
                        <c:v>4276955902.7777781</c:v>
                      </c:pt>
                      <c:pt idx="14382">
                        <c:v>4276955906.2499995</c:v>
                      </c:pt>
                      <c:pt idx="14383">
                        <c:v>4276955909.7222219</c:v>
                      </c:pt>
                      <c:pt idx="14384">
                        <c:v>4276955913.1944442</c:v>
                      </c:pt>
                      <c:pt idx="14385">
                        <c:v>4276955915.5092587</c:v>
                      </c:pt>
                      <c:pt idx="14386">
                        <c:v>4276955918.9814811</c:v>
                      </c:pt>
                      <c:pt idx="14387">
                        <c:v>4276955922.4537034</c:v>
                      </c:pt>
                      <c:pt idx="14388">
                        <c:v>4276955925.9259257</c:v>
                      </c:pt>
                      <c:pt idx="14389">
                        <c:v>4276955928.2407403</c:v>
                      </c:pt>
                      <c:pt idx="14390">
                        <c:v>4276955931.7129626</c:v>
                      </c:pt>
                      <c:pt idx="14391">
                        <c:v>4276955935.185185</c:v>
                      </c:pt>
                      <c:pt idx="14392">
                        <c:v>4276955938.6574073</c:v>
                      </c:pt>
                      <c:pt idx="14393">
                        <c:v>4276955940.9722219</c:v>
                      </c:pt>
                      <c:pt idx="14394">
                        <c:v>4276955944.4444442</c:v>
                      </c:pt>
                      <c:pt idx="14395">
                        <c:v>4276955947.9166665</c:v>
                      </c:pt>
                      <c:pt idx="14396">
                        <c:v>4276955951.3888888</c:v>
                      </c:pt>
                      <c:pt idx="14397">
                        <c:v>4276955954.8611112</c:v>
                      </c:pt>
                      <c:pt idx="14398">
                        <c:v>4276955957.1759257</c:v>
                      </c:pt>
                      <c:pt idx="14399">
                        <c:v>4276955960.6481481</c:v>
                      </c:pt>
                      <c:pt idx="14400">
                        <c:v>4276955964.1203704</c:v>
                      </c:pt>
                      <c:pt idx="14401">
                        <c:v>4276955967.5925927</c:v>
                      </c:pt>
                      <c:pt idx="14402">
                        <c:v>4276955969.9074073</c:v>
                      </c:pt>
                      <c:pt idx="14403">
                        <c:v>4276955973.3796296</c:v>
                      </c:pt>
                      <c:pt idx="14404">
                        <c:v>4276955976.8518519</c:v>
                      </c:pt>
                      <c:pt idx="14405">
                        <c:v>4276955980.3240743</c:v>
                      </c:pt>
                      <c:pt idx="14406">
                        <c:v>4276955982.6388888</c:v>
                      </c:pt>
                      <c:pt idx="14407">
                        <c:v>4276955995.3703704</c:v>
                      </c:pt>
                      <c:pt idx="14408">
                        <c:v>4276956006.9444442</c:v>
                      </c:pt>
                      <c:pt idx="14409">
                        <c:v>4276956018.5185184</c:v>
                      </c:pt>
                      <c:pt idx="14410">
                        <c:v>4276956030.0925927</c:v>
                      </c:pt>
                      <c:pt idx="14411">
                        <c:v>4276956041.6666665</c:v>
                      </c:pt>
                      <c:pt idx="14412">
                        <c:v>4276956053.2407408</c:v>
                      </c:pt>
                      <c:pt idx="14413">
                        <c:v>4276956064.8148146</c:v>
                      </c:pt>
                      <c:pt idx="14414">
                        <c:v>4276956076.3888888</c:v>
                      </c:pt>
                      <c:pt idx="14415">
                        <c:v>4276956087.9629631</c:v>
                      </c:pt>
                      <c:pt idx="14416">
                        <c:v>4276956099.5370369</c:v>
                      </c:pt>
                      <c:pt idx="14417">
                        <c:v>4276956112.2685184</c:v>
                      </c:pt>
                      <c:pt idx="14418">
                        <c:v>4276956123.8425927</c:v>
                      </c:pt>
                      <c:pt idx="14419">
                        <c:v>4276956135.416667</c:v>
                      </c:pt>
                      <c:pt idx="14420">
                        <c:v>4276956146.9907408</c:v>
                      </c:pt>
                      <c:pt idx="14421">
                        <c:v>4276956158.5648146</c:v>
                      </c:pt>
                      <c:pt idx="14422">
                        <c:v>4276956170.1388893</c:v>
                      </c:pt>
                      <c:pt idx="14423">
                        <c:v>4276956181.7129631</c:v>
                      </c:pt>
                      <c:pt idx="14424">
                        <c:v>4276956193.2870369</c:v>
                      </c:pt>
                      <c:pt idx="14425">
                        <c:v>4276956204.8611116</c:v>
                      </c:pt>
                      <c:pt idx="14426">
                        <c:v>4276956216.4351854</c:v>
                      </c:pt>
                      <c:pt idx="14427">
                        <c:v>4276956229.166667</c:v>
                      </c:pt>
                      <c:pt idx="14428">
                        <c:v>4276956240.7407408</c:v>
                      </c:pt>
                      <c:pt idx="14429">
                        <c:v>4276956252.3148146</c:v>
                      </c:pt>
                      <c:pt idx="14430">
                        <c:v>4276956263.8888893</c:v>
                      </c:pt>
                      <c:pt idx="14431">
                        <c:v>4276956275.4629631</c:v>
                      </c:pt>
                      <c:pt idx="14432">
                        <c:v>4276956287.0370369</c:v>
                      </c:pt>
                      <c:pt idx="14433">
                        <c:v>4276956298.6111107</c:v>
                      </c:pt>
                      <c:pt idx="14434">
                        <c:v>4276956310.1851854</c:v>
                      </c:pt>
                      <c:pt idx="14435">
                        <c:v>4276956321.7592592</c:v>
                      </c:pt>
                      <c:pt idx="14436">
                        <c:v>4276956333.333333</c:v>
                      </c:pt>
                      <c:pt idx="14437">
                        <c:v>4276956369.2129631</c:v>
                      </c:pt>
                      <c:pt idx="14438">
                        <c:v>4276956403.9351854</c:v>
                      </c:pt>
                      <c:pt idx="14439">
                        <c:v>4276956438.6574073</c:v>
                      </c:pt>
                      <c:pt idx="14440">
                        <c:v>4276956473.3796296</c:v>
                      </c:pt>
                      <c:pt idx="14441">
                        <c:v>4276956502.314815</c:v>
                      </c:pt>
                      <c:pt idx="14442">
                        <c:v>4276956505.7870374</c:v>
                      </c:pt>
                      <c:pt idx="14443">
                        <c:v>4276956509.2592597</c:v>
                      </c:pt>
                      <c:pt idx="14444">
                        <c:v>4276956512.7314816</c:v>
                      </c:pt>
                      <c:pt idx="14445">
                        <c:v>4276956515.0462966</c:v>
                      </c:pt>
                      <c:pt idx="14446">
                        <c:v>4276956518.5185189</c:v>
                      </c:pt>
                      <c:pt idx="14447">
                        <c:v>4276956521.9907413</c:v>
                      </c:pt>
                      <c:pt idx="14448">
                        <c:v>4276956525.4629626</c:v>
                      </c:pt>
                      <c:pt idx="14449">
                        <c:v>4276956527.7777781</c:v>
                      </c:pt>
                      <c:pt idx="14450">
                        <c:v>4276956531.2500005</c:v>
                      </c:pt>
                      <c:pt idx="14451">
                        <c:v>4276956534.7222228</c:v>
                      </c:pt>
                      <c:pt idx="14452">
                        <c:v>4276956538.1944442</c:v>
                      </c:pt>
                      <c:pt idx="14453">
                        <c:v>4276956541.6666665</c:v>
                      </c:pt>
                      <c:pt idx="14454">
                        <c:v>4276956543.981482</c:v>
                      </c:pt>
                      <c:pt idx="14455">
                        <c:v>4276956547.4537034</c:v>
                      </c:pt>
                      <c:pt idx="14456">
                        <c:v>4276956550.9259257</c:v>
                      </c:pt>
                      <c:pt idx="14457">
                        <c:v>4276956554.3981481</c:v>
                      </c:pt>
                      <c:pt idx="14458">
                        <c:v>4276956556.7129626</c:v>
                      </c:pt>
                      <c:pt idx="14459">
                        <c:v>4276956560.185185</c:v>
                      </c:pt>
                      <c:pt idx="14460">
                        <c:v>4276956563.6574073</c:v>
                      </c:pt>
                      <c:pt idx="14461">
                        <c:v>4276956567.1296296</c:v>
                      </c:pt>
                      <c:pt idx="14462">
                        <c:v>4276956569.4444442</c:v>
                      </c:pt>
                      <c:pt idx="14463">
                        <c:v>4276956572.9166665</c:v>
                      </c:pt>
                      <c:pt idx="14464">
                        <c:v>4276956576.3888888</c:v>
                      </c:pt>
                      <c:pt idx="14465">
                        <c:v>4276956579.8611112</c:v>
                      </c:pt>
                      <c:pt idx="14466">
                        <c:v>4276956583.3333335</c:v>
                      </c:pt>
                      <c:pt idx="14467">
                        <c:v>4276956585.6481481</c:v>
                      </c:pt>
                      <c:pt idx="14468">
                        <c:v>4276956589.1203704</c:v>
                      </c:pt>
                      <c:pt idx="14469">
                        <c:v>4276956592.5925927</c:v>
                      </c:pt>
                      <c:pt idx="14470">
                        <c:v>4276956596.064815</c:v>
                      </c:pt>
                      <c:pt idx="14471">
                        <c:v>4276956598.3796296</c:v>
                      </c:pt>
                      <c:pt idx="14472">
                        <c:v>4276956601.8518519</c:v>
                      </c:pt>
                      <c:pt idx="14473">
                        <c:v>4276956605.3240743</c:v>
                      </c:pt>
                      <c:pt idx="14474">
                        <c:v>4276956608.7962966</c:v>
                      </c:pt>
                      <c:pt idx="14475">
                        <c:v>4276956611.1111112</c:v>
                      </c:pt>
                      <c:pt idx="14476">
                        <c:v>4276956614.5833335</c:v>
                      </c:pt>
                      <c:pt idx="14477">
                        <c:v>4276956618.0555558</c:v>
                      </c:pt>
                      <c:pt idx="14478">
                        <c:v>4276956621.5277781</c:v>
                      </c:pt>
                      <c:pt idx="14479">
                        <c:v>4276956625.0000005</c:v>
                      </c:pt>
                      <c:pt idx="14480">
                        <c:v>4276956627.314815</c:v>
                      </c:pt>
                      <c:pt idx="14481">
                        <c:v>4276956630.7870374</c:v>
                      </c:pt>
                      <c:pt idx="14482">
                        <c:v>4276956634.2592597</c:v>
                      </c:pt>
                      <c:pt idx="14483">
                        <c:v>4276956637.7314811</c:v>
                      </c:pt>
                      <c:pt idx="14484">
                        <c:v>4276956640.0462966</c:v>
                      </c:pt>
                      <c:pt idx="14485">
                        <c:v>4276956643.5185189</c:v>
                      </c:pt>
                      <c:pt idx="14486">
                        <c:v>4276956646.9907403</c:v>
                      </c:pt>
                      <c:pt idx="14487">
                        <c:v>4276956650.4629626</c:v>
                      </c:pt>
                      <c:pt idx="14488">
                        <c:v>4276956653.935185</c:v>
                      </c:pt>
                      <c:pt idx="14489">
                        <c:v>4276956656.2499995</c:v>
                      </c:pt>
                      <c:pt idx="14490">
                        <c:v>4276956659.7222219</c:v>
                      </c:pt>
                      <c:pt idx="14491">
                        <c:v>4276956663.1944442</c:v>
                      </c:pt>
                      <c:pt idx="14492">
                        <c:v>4276956666.6666665</c:v>
                      </c:pt>
                      <c:pt idx="14493">
                        <c:v>4276956668.9814811</c:v>
                      </c:pt>
                      <c:pt idx="14494">
                        <c:v>4276956672.4537034</c:v>
                      </c:pt>
                      <c:pt idx="14495">
                        <c:v>4276956675.9259257</c:v>
                      </c:pt>
                      <c:pt idx="14496">
                        <c:v>4276956679.3981481</c:v>
                      </c:pt>
                      <c:pt idx="14497">
                        <c:v>4276956681.7129626</c:v>
                      </c:pt>
                      <c:pt idx="14498">
                        <c:v>4276956685.185185</c:v>
                      </c:pt>
                      <c:pt idx="14499">
                        <c:v>4276956688.6574073</c:v>
                      </c:pt>
                      <c:pt idx="14500">
                        <c:v>4276956692.1296296</c:v>
                      </c:pt>
                      <c:pt idx="14501">
                        <c:v>4276956695.6018519</c:v>
                      </c:pt>
                      <c:pt idx="14502">
                        <c:v>4276956697.9166665</c:v>
                      </c:pt>
                      <c:pt idx="14503">
                        <c:v>4276956701.3888888</c:v>
                      </c:pt>
                      <c:pt idx="14504">
                        <c:v>4276956704.8611112</c:v>
                      </c:pt>
                      <c:pt idx="14505">
                        <c:v>4276956708.3333335</c:v>
                      </c:pt>
                      <c:pt idx="14506">
                        <c:v>4276956710.6481481</c:v>
                      </c:pt>
                      <c:pt idx="14507">
                        <c:v>4276956714.1203704</c:v>
                      </c:pt>
                      <c:pt idx="14508">
                        <c:v>4276956717.5925927</c:v>
                      </c:pt>
                      <c:pt idx="14509">
                        <c:v>4276956721.064815</c:v>
                      </c:pt>
                      <c:pt idx="14510">
                        <c:v>4276956723.3796296</c:v>
                      </c:pt>
                      <c:pt idx="14511">
                        <c:v>4276956726.8518519</c:v>
                      </c:pt>
                      <c:pt idx="14512">
                        <c:v>4276956730.3240743</c:v>
                      </c:pt>
                      <c:pt idx="14513">
                        <c:v>4276956733.7962966</c:v>
                      </c:pt>
                      <c:pt idx="14514">
                        <c:v>4276956737.268518</c:v>
                      </c:pt>
                      <c:pt idx="14515">
                        <c:v>4276956739.5833335</c:v>
                      </c:pt>
                      <c:pt idx="14516">
                        <c:v>4276956743.0555558</c:v>
                      </c:pt>
                      <c:pt idx="14517">
                        <c:v>4276956746.5277772</c:v>
                      </c:pt>
                      <c:pt idx="14518">
                        <c:v>4276956749.9999995</c:v>
                      </c:pt>
                      <c:pt idx="14519">
                        <c:v>4276956752.314815</c:v>
                      </c:pt>
                      <c:pt idx="14520">
                        <c:v>4276956755.7870374</c:v>
                      </c:pt>
                      <c:pt idx="14521">
                        <c:v>4276956759.2592587</c:v>
                      </c:pt>
                      <c:pt idx="14522">
                        <c:v>4276956762.7314811</c:v>
                      </c:pt>
                      <c:pt idx="14523">
                        <c:v>4276956766.2037034</c:v>
                      </c:pt>
                      <c:pt idx="14524">
                        <c:v>4276956768.5185184</c:v>
                      </c:pt>
                      <c:pt idx="14525">
                        <c:v>4276956771.9907403</c:v>
                      </c:pt>
                      <c:pt idx="14526">
                        <c:v>4276956775.4629626</c:v>
                      </c:pt>
                      <c:pt idx="14527">
                        <c:v>4276956778.935185</c:v>
                      </c:pt>
                      <c:pt idx="14528">
                        <c:v>4276956781.25</c:v>
                      </c:pt>
                      <c:pt idx="14529">
                        <c:v>4276956784.7222219</c:v>
                      </c:pt>
                      <c:pt idx="14530">
                        <c:v>4276956788.1944442</c:v>
                      </c:pt>
                      <c:pt idx="14531">
                        <c:v>4276956791.6666665</c:v>
                      </c:pt>
                      <c:pt idx="14532">
                        <c:v>4276956793.9814816</c:v>
                      </c:pt>
                      <c:pt idx="14533">
                        <c:v>4276956797.4537034</c:v>
                      </c:pt>
                      <c:pt idx="14534">
                        <c:v>4276956800.9259257</c:v>
                      </c:pt>
                      <c:pt idx="14535">
                        <c:v>4276956804.3981481</c:v>
                      </c:pt>
                      <c:pt idx="14536">
                        <c:v>4276956807.8703704</c:v>
                      </c:pt>
                      <c:pt idx="14537">
                        <c:v>4276956810.185185</c:v>
                      </c:pt>
                      <c:pt idx="14538">
                        <c:v>4276956813.6574073</c:v>
                      </c:pt>
                      <c:pt idx="14539">
                        <c:v>4276956817.1296296</c:v>
                      </c:pt>
                      <c:pt idx="14540">
                        <c:v>4276956820.6018519</c:v>
                      </c:pt>
                      <c:pt idx="14541">
                        <c:v>4276956822.9166665</c:v>
                      </c:pt>
                      <c:pt idx="14542">
                        <c:v>4276956826.3888888</c:v>
                      </c:pt>
                      <c:pt idx="14543">
                        <c:v>4276956829.8611112</c:v>
                      </c:pt>
                      <c:pt idx="14544">
                        <c:v>4276956833.3333335</c:v>
                      </c:pt>
                      <c:pt idx="14545">
                        <c:v>4276956836.8055553</c:v>
                      </c:pt>
                      <c:pt idx="14546">
                        <c:v>4276956839.1203704</c:v>
                      </c:pt>
                      <c:pt idx="14547">
                        <c:v>4276956842.5925927</c:v>
                      </c:pt>
                      <c:pt idx="14548">
                        <c:v>4276956846.0648146</c:v>
                      </c:pt>
                      <c:pt idx="14549">
                        <c:v>4276956849.5370369</c:v>
                      </c:pt>
                      <c:pt idx="14550">
                        <c:v>4276956851.8518519</c:v>
                      </c:pt>
                      <c:pt idx="14551">
                        <c:v>4276956855.3240743</c:v>
                      </c:pt>
                      <c:pt idx="14552">
                        <c:v>4276956858.7962961</c:v>
                      </c:pt>
                      <c:pt idx="14553">
                        <c:v>4276956862.2685184</c:v>
                      </c:pt>
                      <c:pt idx="14554">
                        <c:v>4276956864.5833335</c:v>
                      </c:pt>
                      <c:pt idx="14555">
                        <c:v>4276956868.0555553</c:v>
                      </c:pt>
                      <c:pt idx="14556">
                        <c:v>4276956871.5277777</c:v>
                      </c:pt>
                      <c:pt idx="14557">
                        <c:v>4276956875</c:v>
                      </c:pt>
                      <c:pt idx="14558">
                        <c:v>4276956878.4722223</c:v>
                      </c:pt>
                      <c:pt idx="14559">
                        <c:v>4276956880.7870369</c:v>
                      </c:pt>
                      <c:pt idx="14560">
                        <c:v>4276956884.2592592</c:v>
                      </c:pt>
                      <c:pt idx="14561">
                        <c:v>4276956887.7314816</c:v>
                      </c:pt>
                      <c:pt idx="14562">
                        <c:v>4276956891.2037039</c:v>
                      </c:pt>
                      <c:pt idx="14563">
                        <c:v>4276956893.5185184</c:v>
                      </c:pt>
                      <c:pt idx="14564">
                        <c:v>4276956896.9907408</c:v>
                      </c:pt>
                      <c:pt idx="14565">
                        <c:v>4276956900.4629631</c:v>
                      </c:pt>
                      <c:pt idx="14566">
                        <c:v>4276956903.9351854</c:v>
                      </c:pt>
                      <c:pt idx="14567">
                        <c:v>4276956907.4074078</c:v>
                      </c:pt>
                      <c:pt idx="14568">
                        <c:v>4276956909.7222223</c:v>
                      </c:pt>
                      <c:pt idx="14569">
                        <c:v>4276956913.1944447</c:v>
                      </c:pt>
                      <c:pt idx="14570">
                        <c:v>4276956916.666667</c:v>
                      </c:pt>
                      <c:pt idx="14571">
                        <c:v>4276956920.1388893</c:v>
                      </c:pt>
                      <c:pt idx="14572">
                        <c:v>4276956922.4537039</c:v>
                      </c:pt>
                      <c:pt idx="14573">
                        <c:v>4276956925.9259262</c:v>
                      </c:pt>
                      <c:pt idx="14574">
                        <c:v>4276956929.3981485</c:v>
                      </c:pt>
                      <c:pt idx="14575">
                        <c:v>4276956932.8703709</c:v>
                      </c:pt>
                      <c:pt idx="14576">
                        <c:v>4276956935.1851854</c:v>
                      </c:pt>
                      <c:pt idx="14577">
                        <c:v>4276956938.6574078</c:v>
                      </c:pt>
                      <c:pt idx="14578">
                        <c:v>4276956942.1296301</c:v>
                      </c:pt>
                      <c:pt idx="14579">
                        <c:v>4276956945.6018524</c:v>
                      </c:pt>
                      <c:pt idx="14580">
                        <c:v>4276956949.0740738</c:v>
                      </c:pt>
                      <c:pt idx="14581">
                        <c:v>4276956951.3888893</c:v>
                      </c:pt>
                      <c:pt idx="14582">
                        <c:v>4276956954.8611116</c:v>
                      </c:pt>
                      <c:pt idx="14583">
                        <c:v>4276956958.333333</c:v>
                      </c:pt>
                      <c:pt idx="14584">
                        <c:v>4276956961.8055553</c:v>
                      </c:pt>
                      <c:pt idx="14585">
                        <c:v>4276956964.1203709</c:v>
                      </c:pt>
                      <c:pt idx="14586">
                        <c:v>4276956967.5925922</c:v>
                      </c:pt>
                      <c:pt idx="14587">
                        <c:v>4276956971.0648146</c:v>
                      </c:pt>
                      <c:pt idx="14588">
                        <c:v>4276956974.5370369</c:v>
                      </c:pt>
                      <c:pt idx="14589">
                        <c:v>4276956978.0092592</c:v>
                      </c:pt>
                      <c:pt idx="14590">
                        <c:v>4276956980.3240738</c:v>
                      </c:pt>
                      <c:pt idx="14591">
                        <c:v>4276956983.7962961</c:v>
                      </c:pt>
                      <c:pt idx="14592">
                        <c:v>4276956987.2685184</c:v>
                      </c:pt>
                      <c:pt idx="14593">
                        <c:v>4276956990.7407408</c:v>
                      </c:pt>
                      <c:pt idx="14594">
                        <c:v>4276956993.0555553</c:v>
                      </c:pt>
                      <c:pt idx="14595">
                        <c:v>4276956996.5277777</c:v>
                      </c:pt>
                      <c:pt idx="14596">
                        <c:v>4276957000</c:v>
                      </c:pt>
                      <c:pt idx="14597">
                        <c:v>4276957003.4722223</c:v>
                      </c:pt>
                      <c:pt idx="14598">
                        <c:v>4276957005.7870369</c:v>
                      </c:pt>
                      <c:pt idx="14599">
                        <c:v>4276957009.2592592</c:v>
                      </c:pt>
                      <c:pt idx="14600">
                        <c:v>4276957012.7314816</c:v>
                      </c:pt>
                      <c:pt idx="14601">
                        <c:v>4276957016.2037039</c:v>
                      </c:pt>
                      <c:pt idx="14602">
                        <c:v>4276957019.6759262</c:v>
                      </c:pt>
                      <c:pt idx="14603">
                        <c:v>4276957021.9907408</c:v>
                      </c:pt>
                      <c:pt idx="14604">
                        <c:v>4276957025.4629631</c:v>
                      </c:pt>
                      <c:pt idx="14605">
                        <c:v>4276957028.9351854</c:v>
                      </c:pt>
                      <c:pt idx="14606">
                        <c:v>4276957032.4074078</c:v>
                      </c:pt>
                      <c:pt idx="14607">
                        <c:v>4276957034.7222223</c:v>
                      </c:pt>
                      <c:pt idx="14608">
                        <c:v>4276957038.1944447</c:v>
                      </c:pt>
                      <c:pt idx="14609">
                        <c:v>4276957041.666667</c:v>
                      </c:pt>
                      <c:pt idx="14610">
                        <c:v>4276957045.1388893</c:v>
                      </c:pt>
                      <c:pt idx="14611">
                        <c:v>4276957047.4537039</c:v>
                      </c:pt>
                      <c:pt idx="14612">
                        <c:v>4276957050.9259262</c:v>
                      </c:pt>
                      <c:pt idx="14613">
                        <c:v>4276957054.3981485</c:v>
                      </c:pt>
                      <c:pt idx="14614">
                        <c:v>4276957057.8703699</c:v>
                      </c:pt>
                      <c:pt idx="14615">
                        <c:v>4276957061.3425922</c:v>
                      </c:pt>
                      <c:pt idx="14616">
                        <c:v>4276957063.6574078</c:v>
                      </c:pt>
                      <c:pt idx="14617">
                        <c:v>4276957067.1296291</c:v>
                      </c:pt>
                      <c:pt idx="14618">
                        <c:v>4276957070.6018515</c:v>
                      </c:pt>
                      <c:pt idx="14619">
                        <c:v>4276957074.0740738</c:v>
                      </c:pt>
                      <c:pt idx="14620">
                        <c:v>4276957076.3888884</c:v>
                      </c:pt>
                      <c:pt idx="14621">
                        <c:v>4276957079.8611107</c:v>
                      </c:pt>
                      <c:pt idx="14622">
                        <c:v>4276957083.333333</c:v>
                      </c:pt>
                      <c:pt idx="14623">
                        <c:v>4276957086.8055553</c:v>
                      </c:pt>
                      <c:pt idx="14624">
                        <c:v>4276957090.2777777</c:v>
                      </c:pt>
                      <c:pt idx="14625">
                        <c:v>4276957092.5925922</c:v>
                      </c:pt>
                      <c:pt idx="14626">
                        <c:v>4276957096.0648146</c:v>
                      </c:pt>
                      <c:pt idx="14627">
                        <c:v>4276957099.5370369</c:v>
                      </c:pt>
                      <c:pt idx="14628">
                        <c:v>4276957103.0092592</c:v>
                      </c:pt>
                      <c:pt idx="14629">
                        <c:v>4276957105.3240738</c:v>
                      </c:pt>
                      <c:pt idx="14630">
                        <c:v>4276957108.7962961</c:v>
                      </c:pt>
                      <c:pt idx="14631">
                        <c:v>4276957112.2685184</c:v>
                      </c:pt>
                      <c:pt idx="14632">
                        <c:v>4276957115.7407408</c:v>
                      </c:pt>
                      <c:pt idx="14633">
                        <c:v>4276957118.0555553</c:v>
                      </c:pt>
                      <c:pt idx="14634">
                        <c:v>4276957121.5277777</c:v>
                      </c:pt>
                      <c:pt idx="14635">
                        <c:v>4276957125</c:v>
                      </c:pt>
                      <c:pt idx="14636">
                        <c:v>4276957128.4722223</c:v>
                      </c:pt>
                      <c:pt idx="14637">
                        <c:v>4276957131.9444447</c:v>
                      </c:pt>
                      <c:pt idx="14638">
                        <c:v>4276957134.2592592</c:v>
                      </c:pt>
                      <c:pt idx="14639">
                        <c:v>4276957137.7314816</c:v>
                      </c:pt>
                      <c:pt idx="14640">
                        <c:v>4276957141.2037039</c:v>
                      </c:pt>
                      <c:pt idx="14641">
                        <c:v>4276957144.6759262</c:v>
                      </c:pt>
                      <c:pt idx="14642">
                        <c:v>4276957146.9907408</c:v>
                      </c:pt>
                      <c:pt idx="14643">
                        <c:v>4276957150.4629631</c:v>
                      </c:pt>
                      <c:pt idx="14644">
                        <c:v>4276957153.9351854</c:v>
                      </c:pt>
                      <c:pt idx="14645">
                        <c:v>4276957157.4074073</c:v>
                      </c:pt>
                      <c:pt idx="14646">
                        <c:v>4276957160.8796291</c:v>
                      </c:pt>
                      <c:pt idx="14647">
                        <c:v>4276957163.1944447</c:v>
                      </c:pt>
                      <c:pt idx="14648">
                        <c:v>4276957166.6666665</c:v>
                      </c:pt>
                      <c:pt idx="14649">
                        <c:v>4276957170.1388888</c:v>
                      </c:pt>
                      <c:pt idx="14650">
                        <c:v>4276957173.6111107</c:v>
                      </c:pt>
                      <c:pt idx="14651">
                        <c:v>4276957175.9259262</c:v>
                      </c:pt>
                      <c:pt idx="14652">
                        <c:v>4276957179.3981481</c:v>
                      </c:pt>
                      <c:pt idx="14653">
                        <c:v>4276957182.8703704</c:v>
                      </c:pt>
                      <c:pt idx="14654">
                        <c:v>4276957186.3425922</c:v>
                      </c:pt>
                      <c:pt idx="14655">
                        <c:v>4276957188.6574073</c:v>
                      </c:pt>
                      <c:pt idx="14656">
                        <c:v>4276957192.1296296</c:v>
                      </c:pt>
                      <c:pt idx="14657">
                        <c:v>4276957195.6018519</c:v>
                      </c:pt>
                      <c:pt idx="14658">
                        <c:v>4276957199.0740738</c:v>
                      </c:pt>
                      <c:pt idx="14659">
                        <c:v>4276957202.5462961</c:v>
                      </c:pt>
                      <c:pt idx="14660">
                        <c:v>4276957204.8611112</c:v>
                      </c:pt>
                      <c:pt idx="14661">
                        <c:v>4276957208.3333335</c:v>
                      </c:pt>
                      <c:pt idx="14662">
                        <c:v>4276957211.8055553</c:v>
                      </c:pt>
                      <c:pt idx="14663">
                        <c:v>4276957215.2777777</c:v>
                      </c:pt>
                      <c:pt idx="14664">
                        <c:v>4276957217.5925927</c:v>
                      </c:pt>
                      <c:pt idx="14665">
                        <c:v>4276957221.0648146</c:v>
                      </c:pt>
                      <c:pt idx="14666">
                        <c:v>4276957224.5370369</c:v>
                      </c:pt>
                      <c:pt idx="14667">
                        <c:v>4276957228.0092592</c:v>
                      </c:pt>
                      <c:pt idx="14668">
                        <c:v>4276957230.3240743</c:v>
                      </c:pt>
                      <c:pt idx="14669">
                        <c:v>4276957233.7962961</c:v>
                      </c:pt>
                      <c:pt idx="14670">
                        <c:v>4276957237.2685184</c:v>
                      </c:pt>
                      <c:pt idx="14671">
                        <c:v>4276957240.7407408</c:v>
                      </c:pt>
                      <c:pt idx="14672">
                        <c:v>4276957244.2129631</c:v>
                      </c:pt>
                      <c:pt idx="14673">
                        <c:v>4276957246.5277777</c:v>
                      </c:pt>
                      <c:pt idx="14674">
                        <c:v>4276957250</c:v>
                      </c:pt>
                      <c:pt idx="14675">
                        <c:v>4276957261.5740743</c:v>
                      </c:pt>
                      <c:pt idx="14676">
                        <c:v>4276957273.1481481</c:v>
                      </c:pt>
                      <c:pt idx="14677">
                        <c:v>4276957284.7222223</c:v>
                      </c:pt>
                      <c:pt idx="14678">
                        <c:v>4276957297.4537034</c:v>
                      </c:pt>
                      <c:pt idx="14679">
                        <c:v>4276957309.0277781</c:v>
                      </c:pt>
                      <c:pt idx="14680">
                        <c:v>4276957320.6018519</c:v>
                      </c:pt>
                      <c:pt idx="14681">
                        <c:v>4276957332.1759257</c:v>
                      </c:pt>
                      <c:pt idx="14682">
                        <c:v>4276957343.7500005</c:v>
                      </c:pt>
                      <c:pt idx="14683">
                        <c:v>4276957355.3240743</c:v>
                      </c:pt>
                      <c:pt idx="14684">
                        <c:v>4276957366.8981481</c:v>
                      </c:pt>
                      <c:pt idx="14685">
                        <c:v>4276957378.4722219</c:v>
                      </c:pt>
                      <c:pt idx="14686">
                        <c:v>4276957390.0462966</c:v>
                      </c:pt>
                      <c:pt idx="14687">
                        <c:v>4276957401.6203704</c:v>
                      </c:pt>
                      <c:pt idx="14688">
                        <c:v>4276957414.3518519</c:v>
                      </c:pt>
                      <c:pt idx="14689">
                        <c:v>4276957425.9259257</c:v>
                      </c:pt>
                      <c:pt idx="14690">
                        <c:v>4276957437.4999995</c:v>
                      </c:pt>
                      <c:pt idx="14691">
                        <c:v>4276957449.0740743</c:v>
                      </c:pt>
                      <c:pt idx="14692">
                        <c:v>4276957460.6481481</c:v>
                      </c:pt>
                      <c:pt idx="14693">
                        <c:v>4276957472.2222219</c:v>
                      </c:pt>
                      <c:pt idx="14694">
                        <c:v>4276957483.7962966</c:v>
                      </c:pt>
                      <c:pt idx="14695">
                        <c:v>4276957495.3703704</c:v>
                      </c:pt>
                      <c:pt idx="14696">
                        <c:v>4276957506.9444442</c:v>
                      </c:pt>
                      <c:pt idx="14697">
                        <c:v>4276957518.518518</c:v>
                      </c:pt>
                      <c:pt idx="14698">
                        <c:v>4276957531.2499995</c:v>
                      </c:pt>
                      <c:pt idx="14699">
                        <c:v>4276957542.8240743</c:v>
                      </c:pt>
                      <c:pt idx="14700">
                        <c:v>4276957554.3981481</c:v>
                      </c:pt>
                      <c:pt idx="14701">
                        <c:v>4276957565.9722219</c:v>
                      </c:pt>
                      <c:pt idx="14702">
                        <c:v>4276957577.5462961</c:v>
                      </c:pt>
                      <c:pt idx="14703">
                        <c:v>4276957589.1203704</c:v>
                      </c:pt>
                      <c:pt idx="14704">
                        <c:v>4276957600.6944442</c:v>
                      </c:pt>
                      <c:pt idx="14705">
                        <c:v>4276957635.4166665</c:v>
                      </c:pt>
                      <c:pt idx="14706">
                        <c:v>4276957670.1388893</c:v>
                      </c:pt>
                      <c:pt idx="14707">
                        <c:v>4276957704.8611116</c:v>
                      </c:pt>
                      <c:pt idx="14708">
                        <c:v>4276957739.583333</c:v>
                      </c:pt>
                      <c:pt idx="14709">
                        <c:v>4276957774.3055553</c:v>
                      </c:pt>
                      <c:pt idx="14710">
                        <c:v>4276957809.0277777</c:v>
                      </c:pt>
                      <c:pt idx="14711">
                        <c:v>4276957843.75</c:v>
                      </c:pt>
                      <c:pt idx="14712">
                        <c:v>4276957864.583333</c:v>
                      </c:pt>
                      <c:pt idx="14713">
                        <c:v>4276957868.0555553</c:v>
                      </c:pt>
                      <c:pt idx="14714">
                        <c:v>4276957871.5277777</c:v>
                      </c:pt>
                      <c:pt idx="14715">
                        <c:v>4276957875</c:v>
                      </c:pt>
                      <c:pt idx="14716">
                        <c:v>4276957877.3148146</c:v>
                      </c:pt>
                      <c:pt idx="14717">
                        <c:v>4276957880.7870369</c:v>
                      </c:pt>
                      <c:pt idx="14718">
                        <c:v>4276957884.2592592</c:v>
                      </c:pt>
                      <c:pt idx="14719">
                        <c:v>4276957887.7314816</c:v>
                      </c:pt>
                      <c:pt idx="14720">
                        <c:v>4276957891.2037039</c:v>
                      </c:pt>
                      <c:pt idx="14721">
                        <c:v>4276957893.5185184</c:v>
                      </c:pt>
                      <c:pt idx="14722">
                        <c:v>4276957896.9907408</c:v>
                      </c:pt>
                      <c:pt idx="14723">
                        <c:v>4276957900.4629631</c:v>
                      </c:pt>
                      <c:pt idx="14724">
                        <c:v>4276957903.9351854</c:v>
                      </c:pt>
                      <c:pt idx="14725">
                        <c:v>4276957906.25</c:v>
                      </c:pt>
                      <c:pt idx="14726">
                        <c:v>4276957909.7222223</c:v>
                      </c:pt>
                      <c:pt idx="14727">
                        <c:v>4276957913.1944447</c:v>
                      </c:pt>
                      <c:pt idx="14728">
                        <c:v>4276957916.666667</c:v>
                      </c:pt>
                      <c:pt idx="14729">
                        <c:v>4276957920.1388884</c:v>
                      </c:pt>
                      <c:pt idx="14730">
                        <c:v>4276957922.4537039</c:v>
                      </c:pt>
                      <c:pt idx="14731">
                        <c:v>4276957925.9259262</c:v>
                      </c:pt>
                      <c:pt idx="14732">
                        <c:v>4276957929.3981481</c:v>
                      </c:pt>
                      <c:pt idx="14733">
                        <c:v>4276957932.8703699</c:v>
                      </c:pt>
                      <c:pt idx="14734">
                        <c:v>4276957935.1851854</c:v>
                      </c:pt>
                      <c:pt idx="14735">
                        <c:v>4276957938.6574073</c:v>
                      </c:pt>
                      <c:pt idx="14736">
                        <c:v>4276957942.1296291</c:v>
                      </c:pt>
                      <c:pt idx="14737">
                        <c:v>4276957945.6018515</c:v>
                      </c:pt>
                      <c:pt idx="14738">
                        <c:v>4276957947.9166665</c:v>
                      </c:pt>
                      <c:pt idx="14739">
                        <c:v>4276957951.3888888</c:v>
                      </c:pt>
                      <c:pt idx="14740">
                        <c:v>4276957954.8611107</c:v>
                      </c:pt>
                      <c:pt idx="14741">
                        <c:v>4276957958.333333</c:v>
                      </c:pt>
                      <c:pt idx="14742">
                        <c:v>4276957961.8055553</c:v>
                      </c:pt>
                      <c:pt idx="14743">
                        <c:v>4276957964.1203704</c:v>
                      </c:pt>
                      <c:pt idx="14744">
                        <c:v>4276957967.5925922</c:v>
                      </c:pt>
                      <c:pt idx="14745">
                        <c:v>4276957971.0648146</c:v>
                      </c:pt>
                      <c:pt idx="14746">
                        <c:v>4276957974.5370369</c:v>
                      </c:pt>
                      <c:pt idx="14747">
                        <c:v>4276957976.8518519</c:v>
                      </c:pt>
                      <c:pt idx="14748">
                        <c:v>4276957980.3240738</c:v>
                      </c:pt>
                      <c:pt idx="14749">
                        <c:v>4276957983.7962961</c:v>
                      </c:pt>
                      <c:pt idx="14750">
                        <c:v>4276957987.2685184</c:v>
                      </c:pt>
                      <c:pt idx="14751">
                        <c:v>4276957989.5833335</c:v>
                      </c:pt>
                      <c:pt idx="14752">
                        <c:v>4276957993.0555553</c:v>
                      </c:pt>
                      <c:pt idx="14753">
                        <c:v>4276957996.5277777</c:v>
                      </c:pt>
                      <c:pt idx="14754">
                        <c:v>4276958000</c:v>
                      </c:pt>
                      <c:pt idx="14755">
                        <c:v>4276958003.4722223</c:v>
                      </c:pt>
                      <c:pt idx="14756">
                        <c:v>4276958005.7870369</c:v>
                      </c:pt>
                      <c:pt idx="14757">
                        <c:v>4276958009.2592592</c:v>
                      </c:pt>
                      <c:pt idx="14758">
                        <c:v>4276958012.7314816</c:v>
                      </c:pt>
                      <c:pt idx="14759">
                        <c:v>4276958016.2037039</c:v>
                      </c:pt>
                      <c:pt idx="14760">
                        <c:v>4276958018.5185184</c:v>
                      </c:pt>
                      <c:pt idx="14761">
                        <c:v>4276958021.9907408</c:v>
                      </c:pt>
                      <c:pt idx="14762">
                        <c:v>4276958025.4629631</c:v>
                      </c:pt>
                      <c:pt idx="14763">
                        <c:v>4276958028.935185</c:v>
                      </c:pt>
                      <c:pt idx="14764">
                        <c:v>4276958032.4074073</c:v>
                      </c:pt>
                      <c:pt idx="14765">
                        <c:v>4276958034.7222223</c:v>
                      </c:pt>
                      <c:pt idx="14766">
                        <c:v>4276958038.1944442</c:v>
                      </c:pt>
                      <c:pt idx="14767">
                        <c:v>4276958041.6666665</c:v>
                      </c:pt>
                      <c:pt idx="14768">
                        <c:v>4276958045.1388888</c:v>
                      </c:pt>
                      <c:pt idx="14769">
                        <c:v>4276958047.4537039</c:v>
                      </c:pt>
                      <c:pt idx="14770">
                        <c:v>4276958050.9259257</c:v>
                      </c:pt>
                      <c:pt idx="14771">
                        <c:v>4276958054.3981481</c:v>
                      </c:pt>
                      <c:pt idx="14772">
                        <c:v>4276958057.8703704</c:v>
                      </c:pt>
                      <c:pt idx="14773">
                        <c:v>4276958060.185185</c:v>
                      </c:pt>
                      <c:pt idx="14774">
                        <c:v>4276958063.6574073</c:v>
                      </c:pt>
                      <c:pt idx="14775">
                        <c:v>4276958067.1296296</c:v>
                      </c:pt>
                      <c:pt idx="14776">
                        <c:v>4276958070.6018519</c:v>
                      </c:pt>
                      <c:pt idx="14777">
                        <c:v>4276958074.0740743</c:v>
                      </c:pt>
                      <c:pt idx="14778">
                        <c:v>4276958076.3888888</c:v>
                      </c:pt>
                      <c:pt idx="14779">
                        <c:v>4276958079.8611112</c:v>
                      </c:pt>
                      <c:pt idx="14780">
                        <c:v>4276958083.3333335</c:v>
                      </c:pt>
                      <c:pt idx="14781">
                        <c:v>4276958086.8055558</c:v>
                      </c:pt>
                      <c:pt idx="14782">
                        <c:v>4276958089.1203704</c:v>
                      </c:pt>
                      <c:pt idx="14783">
                        <c:v>4276958092.5925927</c:v>
                      </c:pt>
                      <c:pt idx="14784">
                        <c:v>4276958096.064815</c:v>
                      </c:pt>
                      <c:pt idx="14785">
                        <c:v>4276958099.5370374</c:v>
                      </c:pt>
                      <c:pt idx="14786">
                        <c:v>4276958101.8518519</c:v>
                      </c:pt>
                      <c:pt idx="14787">
                        <c:v>4276958105.3240743</c:v>
                      </c:pt>
                      <c:pt idx="14788">
                        <c:v>4276958108.7962966</c:v>
                      </c:pt>
                      <c:pt idx="14789">
                        <c:v>4276958112.2685189</c:v>
                      </c:pt>
                      <c:pt idx="14790">
                        <c:v>4276958115.7407413</c:v>
                      </c:pt>
                      <c:pt idx="14791">
                        <c:v>4276958118.0555558</c:v>
                      </c:pt>
                      <c:pt idx="14792">
                        <c:v>4276958121.5277781</c:v>
                      </c:pt>
                      <c:pt idx="14793">
                        <c:v>4276958125.0000005</c:v>
                      </c:pt>
                      <c:pt idx="14794">
                        <c:v>4276958128.4722219</c:v>
                      </c:pt>
                      <c:pt idx="14795">
                        <c:v>4276958130.7870374</c:v>
                      </c:pt>
                      <c:pt idx="14796">
                        <c:v>4276958134.2592597</c:v>
                      </c:pt>
                      <c:pt idx="14797">
                        <c:v>4276958137.731482</c:v>
                      </c:pt>
                      <c:pt idx="14798">
                        <c:v>4276958141.2037034</c:v>
                      </c:pt>
                      <c:pt idx="14799">
                        <c:v>4276958144.6759257</c:v>
                      </c:pt>
                      <c:pt idx="14800">
                        <c:v>4276958146.9907413</c:v>
                      </c:pt>
                      <c:pt idx="14801">
                        <c:v>4276958150.4629626</c:v>
                      </c:pt>
                      <c:pt idx="14802">
                        <c:v>4276958153.935185</c:v>
                      </c:pt>
                      <c:pt idx="14803">
                        <c:v>4276958157.4074073</c:v>
                      </c:pt>
                      <c:pt idx="14804">
                        <c:v>4276958159.7222219</c:v>
                      </c:pt>
                      <c:pt idx="14805">
                        <c:v>4276958163.1944442</c:v>
                      </c:pt>
                      <c:pt idx="14806">
                        <c:v>4276958166.6666665</c:v>
                      </c:pt>
                      <c:pt idx="14807">
                        <c:v>4276958170.1388888</c:v>
                      </c:pt>
                      <c:pt idx="14808">
                        <c:v>4276958172.4537034</c:v>
                      </c:pt>
                      <c:pt idx="14809">
                        <c:v>4276958175.9259257</c:v>
                      </c:pt>
                      <c:pt idx="14810">
                        <c:v>4276958179.3981481</c:v>
                      </c:pt>
                      <c:pt idx="14811">
                        <c:v>4276958182.8703704</c:v>
                      </c:pt>
                      <c:pt idx="14812">
                        <c:v>4276958186.3425927</c:v>
                      </c:pt>
                      <c:pt idx="14813">
                        <c:v>4276958188.6574073</c:v>
                      </c:pt>
                      <c:pt idx="14814">
                        <c:v>4276958192.1296296</c:v>
                      </c:pt>
                      <c:pt idx="14815">
                        <c:v>4276958195.6018519</c:v>
                      </c:pt>
                      <c:pt idx="14816">
                        <c:v>4276958199.0740743</c:v>
                      </c:pt>
                      <c:pt idx="14817">
                        <c:v>4276958201.3888888</c:v>
                      </c:pt>
                      <c:pt idx="14818">
                        <c:v>4276958204.8611112</c:v>
                      </c:pt>
                      <c:pt idx="14819">
                        <c:v>4276958208.3333335</c:v>
                      </c:pt>
                      <c:pt idx="14820">
                        <c:v>4276958211.8055558</c:v>
                      </c:pt>
                      <c:pt idx="14821">
                        <c:v>4276958214.1203704</c:v>
                      </c:pt>
                      <c:pt idx="14822">
                        <c:v>4276958217.5925927</c:v>
                      </c:pt>
                      <c:pt idx="14823">
                        <c:v>4276958221.064815</c:v>
                      </c:pt>
                      <c:pt idx="14824">
                        <c:v>4276958224.5370374</c:v>
                      </c:pt>
                      <c:pt idx="14825">
                        <c:v>4276958228.0092597</c:v>
                      </c:pt>
                      <c:pt idx="14826">
                        <c:v>4276958230.3240743</c:v>
                      </c:pt>
                      <c:pt idx="14827">
                        <c:v>4276958233.7962966</c:v>
                      </c:pt>
                      <c:pt idx="14828">
                        <c:v>4276958237.2685189</c:v>
                      </c:pt>
                      <c:pt idx="14829">
                        <c:v>4276958240.7407403</c:v>
                      </c:pt>
                      <c:pt idx="14830">
                        <c:v>4276958243.0555558</c:v>
                      </c:pt>
                      <c:pt idx="14831">
                        <c:v>4276958246.5277781</c:v>
                      </c:pt>
                      <c:pt idx="14832">
                        <c:v>4276958249.9999995</c:v>
                      </c:pt>
                      <c:pt idx="14833">
                        <c:v>4276958253.4722219</c:v>
                      </c:pt>
                      <c:pt idx="14834">
                        <c:v>4276958256.9444442</c:v>
                      </c:pt>
                      <c:pt idx="14835">
                        <c:v>4276958259.2592587</c:v>
                      </c:pt>
                      <c:pt idx="14836">
                        <c:v>4276958262.7314811</c:v>
                      </c:pt>
                      <c:pt idx="14837">
                        <c:v>4276958266.2037034</c:v>
                      </c:pt>
                      <c:pt idx="14838">
                        <c:v>4276958269.6759257</c:v>
                      </c:pt>
                      <c:pt idx="14839">
                        <c:v>4276958271.9907403</c:v>
                      </c:pt>
                      <c:pt idx="14840">
                        <c:v>4276958275.4629626</c:v>
                      </c:pt>
                      <c:pt idx="14841">
                        <c:v>4276958278.935185</c:v>
                      </c:pt>
                      <c:pt idx="14842">
                        <c:v>4276958282.4074073</c:v>
                      </c:pt>
                      <c:pt idx="14843">
                        <c:v>4276958284.7222219</c:v>
                      </c:pt>
                      <c:pt idx="14844">
                        <c:v>4276958288.1944442</c:v>
                      </c:pt>
                      <c:pt idx="14845">
                        <c:v>4276958291.6666665</c:v>
                      </c:pt>
                      <c:pt idx="14846">
                        <c:v>4276958295.1388888</c:v>
                      </c:pt>
                      <c:pt idx="14847">
                        <c:v>4276958298.6111112</c:v>
                      </c:pt>
                      <c:pt idx="14848">
                        <c:v>4276958300.9259257</c:v>
                      </c:pt>
                      <c:pt idx="14849">
                        <c:v>4276958304.3981481</c:v>
                      </c:pt>
                      <c:pt idx="14850">
                        <c:v>4276958307.8703704</c:v>
                      </c:pt>
                      <c:pt idx="14851">
                        <c:v>4276958311.3425927</c:v>
                      </c:pt>
                      <c:pt idx="14852">
                        <c:v>4276958313.6574073</c:v>
                      </c:pt>
                      <c:pt idx="14853">
                        <c:v>4276958317.1296296</c:v>
                      </c:pt>
                      <c:pt idx="14854">
                        <c:v>4276958320.6018519</c:v>
                      </c:pt>
                      <c:pt idx="14855">
                        <c:v>4276958324.0740743</c:v>
                      </c:pt>
                      <c:pt idx="14856">
                        <c:v>4276958327.5462966</c:v>
                      </c:pt>
                      <c:pt idx="14857">
                        <c:v>4276958329.8611112</c:v>
                      </c:pt>
                      <c:pt idx="14858">
                        <c:v>4276958333.3333335</c:v>
                      </c:pt>
                      <c:pt idx="14859">
                        <c:v>4276958336.8055558</c:v>
                      </c:pt>
                      <c:pt idx="14860">
                        <c:v>4276958340.2777777</c:v>
                      </c:pt>
                      <c:pt idx="14861">
                        <c:v>4276958342.5925927</c:v>
                      </c:pt>
                      <c:pt idx="14862">
                        <c:v>4276958346.064815</c:v>
                      </c:pt>
                      <c:pt idx="14863">
                        <c:v>4276958349.5370369</c:v>
                      </c:pt>
                      <c:pt idx="14864">
                        <c:v>4276958353.0092592</c:v>
                      </c:pt>
                      <c:pt idx="14865">
                        <c:v>4276958355.3240743</c:v>
                      </c:pt>
                      <c:pt idx="14866">
                        <c:v>4276958358.7962961</c:v>
                      </c:pt>
                      <c:pt idx="14867">
                        <c:v>4276958362.2685184</c:v>
                      </c:pt>
                      <c:pt idx="14868">
                        <c:v>4276958365.7407408</c:v>
                      </c:pt>
                      <c:pt idx="14869">
                        <c:v>4276958369.2129626</c:v>
                      </c:pt>
                      <c:pt idx="14870">
                        <c:v>4276958371.5277777</c:v>
                      </c:pt>
                      <c:pt idx="14871">
                        <c:v>4276958375</c:v>
                      </c:pt>
                      <c:pt idx="14872">
                        <c:v>4276958378.4722223</c:v>
                      </c:pt>
                      <c:pt idx="14873">
                        <c:v>4276958381.9444442</c:v>
                      </c:pt>
                      <c:pt idx="14874">
                        <c:v>4276958384.2592592</c:v>
                      </c:pt>
                      <c:pt idx="14875">
                        <c:v>4276958387.7314816</c:v>
                      </c:pt>
                      <c:pt idx="14876">
                        <c:v>4276958391.2037039</c:v>
                      </c:pt>
                      <c:pt idx="14877">
                        <c:v>4276958394.6759257</c:v>
                      </c:pt>
                      <c:pt idx="14878">
                        <c:v>4276958398.1481481</c:v>
                      </c:pt>
                      <c:pt idx="14879">
                        <c:v>4276958400.4629631</c:v>
                      </c:pt>
                      <c:pt idx="14880">
                        <c:v>4276958403.9351854</c:v>
                      </c:pt>
                      <c:pt idx="14881">
                        <c:v>4276958407.4074073</c:v>
                      </c:pt>
                      <c:pt idx="14882">
                        <c:v>4276958410.8796296</c:v>
                      </c:pt>
                      <c:pt idx="14883">
                        <c:v>4276958413.1944447</c:v>
                      </c:pt>
                      <c:pt idx="14884">
                        <c:v>4276958416.6666665</c:v>
                      </c:pt>
                      <c:pt idx="14885">
                        <c:v>4276958420.1388888</c:v>
                      </c:pt>
                      <c:pt idx="14886">
                        <c:v>4276958423.6111112</c:v>
                      </c:pt>
                      <c:pt idx="14887">
                        <c:v>4276958425.9259262</c:v>
                      </c:pt>
                      <c:pt idx="14888">
                        <c:v>4276958429.3981481</c:v>
                      </c:pt>
                      <c:pt idx="14889">
                        <c:v>4276958432.8703704</c:v>
                      </c:pt>
                      <c:pt idx="14890">
                        <c:v>4276958436.3425927</c:v>
                      </c:pt>
                      <c:pt idx="14891">
                        <c:v>4276958439.8148146</c:v>
                      </c:pt>
                      <c:pt idx="14892">
                        <c:v>4276958442.1296296</c:v>
                      </c:pt>
                      <c:pt idx="14893">
                        <c:v>4276958445.6018519</c:v>
                      </c:pt>
                      <c:pt idx="14894">
                        <c:v>4276958449.0740738</c:v>
                      </c:pt>
                      <c:pt idx="14895">
                        <c:v>4276958452.5462961</c:v>
                      </c:pt>
                      <c:pt idx="14896">
                        <c:v>4276958454.8611112</c:v>
                      </c:pt>
                      <c:pt idx="14897">
                        <c:v>4276958458.3333335</c:v>
                      </c:pt>
                      <c:pt idx="14898">
                        <c:v>4276958461.8055553</c:v>
                      </c:pt>
                      <c:pt idx="14899">
                        <c:v>4276958465.2777777</c:v>
                      </c:pt>
                      <c:pt idx="14900">
                        <c:v>4276958467.5925927</c:v>
                      </c:pt>
                      <c:pt idx="14901">
                        <c:v>4276958471.0648146</c:v>
                      </c:pt>
                      <c:pt idx="14902">
                        <c:v>4276958474.5370369</c:v>
                      </c:pt>
                      <c:pt idx="14903">
                        <c:v>4276958478.0092592</c:v>
                      </c:pt>
                      <c:pt idx="14904">
                        <c:v>4276958481.4814816</c:v>
                      </c:pt>
                      <c:pt idx="14905">
                        <c:v>4276958483.7962961</c:v>
                      </c:pt>
                      <c:pt idx="14906">
                        <c:v>4276958487.2685184</c:v>
                      </c:pt>
                      <c:pt idx="14907">
                        <c:v>4276958498.8425922</c:v>
                      </c:pt>
                      <c:pt idx="14908">
                        <c:v>4276958510.416667</c:v>
                      </c:pt>
                      <c:pt idx="14909">
                        <c:v>4276958521.9907408</c:v>
                      </c:pt>
                      <c:pt idx="14910">
                        <c:v>4276958534.7222223</c:v>
                      </c:pt>
                      <c:pt idx="14911">
                        <c:v>4276958546.2962961</c:v>
                      </c:pt>
                      <c:pt idx="14912">
                        <c:v>4276958557.8703709</c:v>
                      </c:pt>
                      <c:pt idx="14913">
                        <c:v>4276958569.4444447</c:v>
                      </c:pt>
                      <c:pt idx="14914">
                        <c:v>4276958581.0185184</c:v>
                      </c:pt>
                      <c:pt idx="14915">
                        <c:v>4276958592.5925922</c:v>
                      </c:pt>
                      <c:pt idx="14916">
                        <c:v>4276958604.166667</c:v>
                      </c:pt>
                      <c:pt idx="14917">
                        <c:v>4276958615.7407408</c:v>
                      </c:pt>
                      <c:pt idx="14918">
                        <c:v>4276958627.3148146</c:v>
                      </c:pt>
                      <c:pt idx="14919">
                        <c:v>4276958638.8888884</c:v>
                      </c:pt>
                      <c:pt idx="14920">
                        <c:v>4276958651.6203699</c:v>
                      </c:pt>
                      <c:pt idx="14921">
                        <c:v>4276958663.1944447</c:v>
                      </c:pt>
                      <c:pt idx="14922">
                        <c:v>4276958674.7685184</c:v>
                      </c:pt>
                      <c:pt idx="14923">
                        <c:v>4276958686.3425922</c:v>
                      </c:pt>
                      <c:pt idx="14924">
                        <c:v>4276958697.916667</c:v>
                      </c:pt>
                      <c:pt idx="14925">
                        <c:v>4276958709.4907408</c:v>
                      </c:pt>
                      <c:pt idx="14926">
                        <c:v>4276958721.0648146</c:v>
                      </c:pt>
                      <c:pt idx="14927">
                        <c:v>4276958732.6388888</c:v>
                      </c:pt>
                      <c:pt idx="14928">
                        <c:v>4276958744.2129631</c:v>
                      </c:pt>
                      <c:pt idx="14929">
                        <c:v>4276958755.7870369</c:v>
                      </c:pt>
                      <c:pt idx="14930">
                        <c:v>4276958768.5185184</c:v>
                      </c:pt>
                      <c:pt idx="14931">
                        <c:v>4276958780.0925927</c:v>
                      </c:pt>
                      <c:pt idx="14932">
                        <c:v>4276958791.6666665</c:v>
                      </c:pt>
                      <c:pt idx="14933">
                        <c:v>4276958803.2407408</c:v>
                      </c:pt>
                      <c:pt idx="14934">
                        <c:v>4276958814.814815</c:v>
                      </c:pt>
                      <c:pt idx="14935">
                        <c:v>4276958826.3888888</c:v>
                      </c:pt>
                      <c:pt idx="14936">
                        <c:v>4276958837.9629631</c:v>
                      </c:pt>
                      <c:pt idx="14937">
                        <c:v>4276958872.685185</c:v>
                      </c:pt>
                      <c:pt idx="14938">
                        <c:v>4276958907.4074073</c:v>
                      </c:pt>
                      <c:pt idx="14939">
                        <c:v>4276958942.1296296</c:v>
                      </c:pt>
                      <c:pt idx="14940">
                        <c:v>4276958976.8518519</c:v>
                      </c:pt>
                      <c:pt idx="14941">
                        <c:v>4276959011.5740743</c:v>
                      </c:pt>
                      <c:pt idx="14942">
                        <c:v>4276959046.2962966</c:v>
                      </c:pt>
                      <c:pt idx="14943">
                        <c:v>4276959081.018518</c:v>
                      </c:pt>
                      <c:pt idx="14944">
                        <c:v>4276959115.7407403</c:v>
                      </c:pt>
                      <c:pt idx="14945">
                        <c:v>4276959150.4629626</c:v>
                      </c:pt>
                      <c:pt idx="14946">
                        <c:v>4276959185.1851854</c:v>
                      </c:pt>
                      <c:pt idx="14947">
                        <c:v>4276959219.9074078</c:v>
                      </c:pt>
                      <c:pt idx="14948">
                        <c:v>4276959250</c:v>
                      </c:pt>
                      <c:pt idx="14949">
                        <c:v>4276959253.4722223</c:v>
                      </c:pt>
                      <c:pt idx="14950">
                        <c:v>4276959256.9444447</c:v>
                      </c:pt>
                      <c:pt idx="14951">
                        <c:v>4276959259.2592592</c:v>
                      </c:pt>
                      <c:pt idx="14952">
                        <c:v>4276959262.7314816</c:v>
                      </c:pt>
                      <c:pt idx="14953">
                        <c:v>4276959266.2037039</c:v>
                      </c:pt>
                      <c:pt idx="14954">
                        <c:v>4276959269.6759262</c:v>
                      </c:pt>
                      <c:pt idx="14955">
                        <c:v>4276959273.1481485</c:v>
                      </c:pt>
                      <c:pt idx="14956">
                        <c:v>4276959275.4629631</c:v>
                      </c:pt>
                      <c:pt idx="14957">
                        <c:v>4276959278.9351854</c:v>
                      </c:pt>
                      <c:pt idx="14958">
                        <c:v>4276959282.4074078</c:v>
                      </c:pt>
                      <c:pt idx="14959">
                        <c:v>4276959285.8796301</c:v>
                      </c:pt>
                      <c:pt idx="14960">
                        <c:v>4276959288.1944447</c:v>
                      </c:pt>
                      <c:pt idx="14961">
                        <c:v>4276959291.666667</c:v>
                      </c:pt>
                      <c:pt idx="14962">
                        <c:v>4276959295.1388893</c:v>
                      </c:pt>
                      <c:pt idx="14963">
                        <c:v>4276959298.6111116</c:v>
                      </c:pt>
                      <c:pt idx="14964">
                        <c:v>4276959300.9259262</c:v>
                      </c:pt>
                      <c:pt idx="14965">
                        <c:v>4276959304.3981485</c:v>
                      </c:pt>
                      <c:pt idx="14966">
                        <c:v>4276959307.8703709</c:v>
                      </c:pt>
                      <c:pt idx="14967">
                        <c:v>4276959311.3425922</c:v>
                      </c:pt>
                      <c:pt idx="14968">
                        <c:v>4276959314.8148146</c:v>
                      </c:pt>
                      <c:pt idx="14969">
                        <c:v>4276959317.1296301</c:v>
                      </c:pt>
                      <c:pt idx="14970">
                        <c:v>4276959320.6018515</c:v>
                      </c:pt>
                      <c:pt idx="14971">
                        <c:v>4276959324.0740738</c:v>
                      </c:pt>
                      <c:pt idx="14972">
                        <c:v>4276959327.5462961</c:v>
                      </c:pt>
                      <c:pt idx="14973">
                        <c:v>4276959329.8611116</c:v>
                      </c:pt>
                      <c:pt idx="14974">
                        <c:v>4276959333.333333</c:v>
                      </c:pt>
                      <c:pt idx="14975">
                        <c:v>4276959336.8055553</c:v>
                      </c:pt>
                      <c:pt idx="14976">
                        <c:v>4276959340.2777777</c:v>
                      </c:pt>
                      <c:pt idx="14977">
                        <c:v>4276959343.75</c:v>
                      </c:pt>
                      <c:pt idx="14978">
                        <c:v>4276959346.0648146</c:v>
                      </c:pt>
                      <c:pt idx="14979">
                        <c:v>4276959349.5370369</c:v>
                      </c:pt>
                      <c:pt idx="14980">
                        <c:v>4276959353.0092592</c:v>
                      </c:pt>
                      <c:pt idx="14981">
                        <c:v>4276959356.4814816</c:v>
                      </c:pt>
                      <c:pt idx="14982">
                        <c:v>4276959358.7962961</c:v>
                      </c:pt>
                      <c:pt idx="14983">
                        <c:v>4276959362.2685184</c:v>
                      </c:pt>
                      <c:pt idx="14984">
                        <c:v>4276959365.7407408</c:v>
                      </c:pt>
                      <c:pt idx="14985">
                        <c:v>4276959369.2129631</c:v>
                      </c:pt>
                      <c:pt idx="14986">
                        <c:v>4276959371.5277777</c:v>
                      </c:pt>
                      <c:pt idx="14987">
                        <c:v>4276959375</c:v>
                      </c:pt>
                      <c:pt idx="14988">
                        <c:v>4276959378.4722223</c:v>
                      </c:pt>
                      <c:pt idx="14989">
                        <c:v>4276959381.9444447</c:v>
                      </c:pt>
                      <c:pt idx="14990">
                        <c:v>4276959385.416667</c:v>
                      </c:pt>
                      <c:pt idx="14991">
                        <c:v>4276959387.7314816</c:v>
                      </c:pt>
                      <c:pt idx="14992">
                        <c:v>4276959391.2037039</c:v>
                      </c:pt>
                      <c:pt idx="14993">
                        <c:v>4276959394.6759262</c:v>
                      </c:pt>
                      <c:pt idx="14994">
                        <c:v>4276959398.1481485</c:v>
                      </c:pt>
                      <c:pt idx="14995">
                        <c:v>4276959400.4629631</c:v>
                      </c:pt>
                      <c:pt idx="14996">
                        <c:v>4276959403.9351854</c:v>
                      </c:pt>
                      <c:pt idx="14997">
                        <c:v>4276959407.4074078</c:v>
                      </c:pt>
                      <c:pt idx="14998">
                        <c:v>4276959410.8796291</c:v>
                      </c:pt>
                      <c:pt idx="14999">
                        <c:v>4276959414.3518515</c:v>
                      </c:pt>
                      <c:pt idx="15000">
                        <c:v>4276959416.666667</c:v>
                      </c:pt>
                      <c:pt idx="15001">
                        <c:v>4276959420.1388884</c:v>
                      </c:pt>
                      <c:pt idx="15002">
                        <c:v>4276959423.6111107</c:v>
                      </c:pt>
                      <c:pt idx="15003">
                        <c:v>4276959427.083333</c:v>
                      </c:pt>
                      <c:pt idx="15004">
                        <c:v>4276959429.3981485</c:v>
                      </c:pt>
                      <c:pt idx="15005">
                        <c:v>4276959432.8703699</c:v>
                      </c:pt>
                      <c:pt idx="15006">
                        <c:v>4276959436.3425922</c:v>
                      </c:pt>
                      <c:pt idx="15007">
                        <c:v>4276959439.8148146</c:v>
                      </c:pt>
                      <c:pt idx="15008">
                        <c:v>4276959442.1296291</c:v>
                      </c:pt>
                      <c:pt idx="15009">
                        <c:v>4276959445.6018515</c:v>
                      </c:pt>
                      <c:pt idx="15010">
                        <c:v>4276959449.0740738</c:v>
                      </c:pt>
                      <c:pt idx="15011">
                        <c:v>4276959452.5462961</c:v>
                      </c:pt>
                      <c:pt idx="15012">
                        <c:v>4276959456.0185184</c:v>
                      </c:pt>
                      <c:pt idx="15013">
                        <c:v>4276959458.333333</c:v>
                      </c:pt>
                      <c:pt idx="15014">
                        <c:v>4276959461.8055553</c:v>
                      </c:pt>
                      <c:pt idx="15015">
                        <c:v>4276959465.2777777</c:v>
                      </c:pt>
                      <c:pt idx="15016">
                        <c:v>4276959468.75</c:v>
                      </c:pt>
                      <c:pt idx="15017">
                        <c:v>4276959471.0648146</c:v>
                      </c:pt>
                      <c:pt idx="15018">
                        <c:v>4276959474.5370369</c:v>
                      </c:pt>
                      <c:pt idx="15019">
                        <c:v>4276959478.0092592</c:v>
                      </c:pt>
                      <c:pt idx="15020">
                        <c:v>4276959481.4814816</c:v>
                      </c:pt>
                      <c:pt idx="15021">
                        <c:v>4276959484.9537039</c:v>
                      </c:pt>
                      <c:pt idx="15022">
                        <c:v>4276959487.2685184</c:v>
                      </c:pt>
                      <c:pt idx="15023">
                        <c:v>4276959490.7407408</c:v>
                      </c:pt>
                      <c:pt idx="15024">
                        <c:v>4276959494.2129631</c:v>
                      </c:pt>
                      <c:pt idx="15025">
                        <c:v>4276959497.6851854</c:v>
                      </c:pt>
                      <c:pt idx="15026">
                        <c:v>4276959500</c:v>
                      </c:pt>
                      <c:pt idx="15027">
                        <c:v>4276959503.4722223</c:v>
                      </c:pt>
                      <c:pt idx="15028">
                        <c:v>4276959506.9444447</c:v>
                      </c:pt>
                      <c:pt idx="15029">
                        <c:v>4276959510.4166665</c:v>
                      </c:pt>
                      <c:pt idx="15030">
                        <c:v>4276959512.7314816</c:v>
                      </c:pt>
                      <c:pt idx="15031">
                        <c:v>4276959516.2037039</c:v>
                      </c:pt>
                      <c:pt idx="15032">
                        <c:v>4276959519.6759262</c:v>
                      </c:pt>
                      <c:pt idx="15033">
                        <c:v>4276959523.1481481</c:v>
                      </c:pt>
                      <c:pt idx="15034">
                        <c:v>4276959526.6203704</c:v>
                      </c:pt>
                      <c:pt idx="15035">
                        <c:v>4276959528.9351854</c:v>
                      </c:pt>
                      <c:pt idx="15036">
                        <c:v>4276959532.4074073</c:v>
                      </c:pt>
                      <c:pt idx="15037">
                        <c:v>4276959535.8796296</c:v>
                      </c:pt>
                      <c:pt idx="15038">
                        <c:v>4276959539.3518519</c:v>
                      </c:pt>
                      <c:pt idx="15039">
                        <c:v>4276959541.6666665</c:v>
                      </c:pt>
                      <c:pt idx="15040">
                        <c:v>4276959545.1388888</c:v>
                      </c:pt>
                      <c:pt idx="15041">
                        <c:v>4276959548.6111112</c:v>
                      </c:pt>
                      <c:pt idx="15042">
                        <c:v>4276959552.0833335</c:v>
                      </c:pt>
                      <c:pt idx="15043">
                        <c:v>4276959554.3981481</c:v>
                      </c:pt>
                      <c:pt idx="15044">
                        <c:v>4276959557.8703704</c:v>
                      </c:pt>
                      <c:pt idx="15045">
                        <c:v>4276959561.3425927</c:v>
                      </c:pt>
                      <c:pt idx="15046">
                        <c:v>4276959564.8148146</c:v>
                      </c:pt>
                      <c:pt idx="15047">
                        <c:v>4276959568.2870369</c:v>
                      </c:pt>
                      <c:pt idx="15048">
                        <c:v>4276959570.6018519</c:v>
                      </c:pt>
                      <c:pt idx="15049">
                        <c:v>4276959574.0740743</c:v>
                      </c:pt>
                      <c:pt idx="15050">
                        <c:v>4276959577.5462961</c:v>
                      </c:pt>
                      <c:pt idx="15051">
                        <c:v>4276959581.0185184</c:v>
                      </c:pt>
                      <c:pt idx="15052">
                        <c:v>4276959583.3333335</c:v>
                      </c:pt>
                      <c:pt idx="15053">
                        <c:v>4276959586.8055558</c:v>
                      </c:pt>
                      <c:pt idx="15054">
                        <c:v>4276959590.2777777</c:v>
                      </c:pt>
                      <c:pt idx="15055">
                        <c:v>4276959593.75</c:v>
                      </c:pt>
                      <c:pt idx="15056">
                        <c:v>4276959596.064815</c:v>
                      </c:pt>
                      <c:pt idx="15057">
                        <c:v>4276959599.5370374</c:v>
                      </c:pt>
                      <c:pt idx="15058">
                        <c:v>4276959603.0092592</c:v>
                      </c:pt>
                      <c:pt idx="15059">
                        <c:v>4276959606.4814816</c:v>
                      </c:pt>
                      <c:pt idx="15060">
                        <c:v>4276959609.9537039</c:v>
                      </c:pt>
                      <c:pt idx="15061">
                        <c:v>4276959612.2685184</c:v>
                      </c:pt>
                      <c:pt idx="15062">
                        <c:v>4276959615.7407408</c:v>
                      </c:pt>
                      <c:pt idx="15063">
                        <c:v>4276959619.2129631</c:v>
                      </c:pt>
                      <c:pt idx="15064">
                        <c:v>4276959622.685185</c:v>
                      </c:pt>
                      <c:pt idx="15065">
                        <c:v>4276959625</c:v>
                      </c:pt>
                      <c:pt idx="15066">
                        <c:v>4276959628.4722223</c:v>
                      </c:pt>
                      <c:pt idx="15067">
                        <c:v>4276959631.9444442</c:v>
                      </c:pt>
                      <c:pt idx="15068">
                        <c:v>4276959635.4166665</c:v>
                      </c:pt>
                      <c:pt idx="15069">
                        <c:v>4276959638.8888888</c:v>
                      </c:pt>
                      <c:pt idx="15070">
                        <c:v>4276959641.2037034</c:v>
                      </c:pt>
                      <c:pt idx="15071">
                        <c:v>4276959644.6759257</c:v>
                      </c:pt>
                      <c:pt idx="15072">
                        <c:v>4276959648.1481481</c:v>
                      </c:pt>
                      <c:pt idx="15073">
                        <c:v>4276959651.6203704</c:v>
                      </c:pt>
                      <c:pt idx="15074">
                        <c:v>4276959653.935185</c:v>
                      </c:pt>
                      <c:pt idx="15075">
                        <c:v>4276959657.4074073</c:v>
                      </c:pt>
                      <c:pt idx="15076">
                        <c:v>4276959660.8796296</c:v>
                      </c:pt>
                      <c:pt idx="15077">
                        <c:v>4276959664.3518519</c:v>
                      </c:pt>
                      <c:pt idx="15078">
                        <c:v>4276959666.6666665</c:v>
                      </c:pt>
                      <c:pt idx="15079">
                        <c:v>4276959670.1388888</c:v>
                      </c:pt>
                      <c:pt idx="15080">
                        <c:v>4276959673.6111112</c:v>
                      </c:pt>
                      <c:pt idx="15081">
                        <c:v>4276959677.0833335</c:v>
                      </c:pt>
                      <c:pt idx="15082">
                        <c:v>4276959680.5555558</c:v>
                      </c:pt>
                      <c:pt idx="15083">
                        <c:v>4276959682.8703704</c:v>
                      </c:pt>
                      <c:pt idx="15084">
                        <c:v>4276959686.3425927</c:v>
                      </c:pt>
                      <c:pt idx="15085">
                        <c:v>4276959689.814815</c:v>
                      </c:pt>
                      <c:pt idx="15086">
                        <c:v>4276959693.2870374</c:v>
                      </c:pt>
                      <c:pt idx="15087">
                        <c:v>4276959695.6018519</c:v>
                      </c:pt>
                      <c:pt idx="15088">
                        <c:v>4276959699.0740743</c:v>
                      </c:pt>
                      <c:pt idx="15089">
                        <c:v>4276959702.5462966</c:v>
                      </c:pt>
                      <c:pt idx="15090">
                        <c:v>4276959706.0185189</c:v>
                      </c:pt>
                      <c:pt idx="15091">
                        <c:v>4276959708.3333335</c:v>
                      </c:pt>
                      <c:pt idx="15092">
                        <c:v>4276959711.8055558</c:v>
                      </c:pt>
                      <c:pt idx="15093">
                        <c:v>4276959715.2777781</c:v>
                      </c:pt>
                      <c:pt idx="15094">
                        <c:v>4276959718.7500005</c:v>
                      </c:pt>
                      <c:pt idx="15095">
                        <c:v>4276959722.2222219</c:v>
                      </c:pt>
                      <c:pt idx="15096">
                        <c:v>4276959724.5370374</c:v>
                      </c:pt>
                      <c:pt idx="15097">
                        <c:v>4276959728.0092597</c:v>
                      </c:pt>
                      <c:pt idx="15098">
                        <c:v>4276959731.4814811</c:v>
                      </c:pt>
                      <c:pt idx="15099">
                        <c:v>4276959734.9537034</c:v>
                      </c:pt>
                      <c:pt idx="15100">
                        <c:v>4276959746.5277781</c:v>
                      </c:pt>
                      <c:pt idx="15101">
                        <c:v>4276959758.1018519</c:v>
                      </c:pt>
                      <c:pt idx="15102">
                        <c:v>4276959769.6759257</c:v>
                      </c:pt>
                      <c:pt idx="15103">
                        <c:v>4276959781.2499995</c:v>
                      </c:pt>
                      <c:pt idx="15104">
                        <c:v>4276959792.8240743</c:v>
                      </c:pt>
                      <c:pt idx="15105">
                        <c:v>4276959804.3981481</c:v>
                      </c:pt>
                      <c:pt idx="15106">
                        <c:v>4276959815.9722219</c:v>
                      </c:pt>
                      <c:pt idx="15107">
                        <c:v>4276959827.5462966</c:v>
                      </c:pt>
                      <c:pt idx="15108">
                        <c:v>4276959840.2777781</c:v>
                      </c:pt>
                      <c:pt idx="15109">
                        <c:v>4276959851.8518519</c:v>
                      </c:pt>
                      <c:pt idx="15110">
                        <c:v>4276959863.4259257</c:v>
                      </c:pt>
                      <c:pt idx="15111">
                        <c:v>4276959874.9999995</c:v>
                      </c:pt>
                      <c:pt idx="15112">
                        <c:v>4276959886.5740743</c:v>
                      </c:pt>
                      <c:pt idx="15113">
                        <c:v>4276959898.1481481</c:v>
                      </c:pt>
                      <c:pt idx="15114">
                        <c:v>4276959909.7222219</c:v>
                      </c:pt>
                      <c:pt idx="15115">
                        <c:v>4276959921.2962961</c:v>
                      </c:pt>
                      <c:pt idx="15116">
                        <c:v>4276959932.8703704</c:v>
                      </c:pt>
                      <c:pt idx="15117">
                        <c:v>4276959944.4444442</c:v>
                      </c:pt>
                      <c:pt idx="15118">
                        <c:v>4276959957.1759257</c:v>
                      </c:pt>
                      <c:pt idx="15119">
                        <c:v>4276959968.75</c:v>
                      </c:pt>
                      <c:pt idx="15120">
                        <c:v>4276959980.3240743</c:v>
                      </c:pt>
                      <c:pt idx="15121">
                        <c:v>4276959991.8981481</c:v>
                      </c:pt>
                      <c:pt idx="15122">
                        <c:v>4276960003.4722223</c:v>
                      </c:pt>
                      <c:pt idx="15123">
                        <c:v>4276960015.0462961</c:v>
                      </c:pt>
                      <c:pt idx="15124">
                        <c:v>4276960026.6203709</c:v>
                      </c:pt>
                      <c:pt idx="15125">
                        <c:v>4276960038.1944447</c:v>
                      </c:pt>
                      <c:pt idx="15126">
                        <c:v>4276960049.7685184</c:v>
                      </c:pt>
                      <c:pt idx="15127">
                        <c:v>4276960061.3425922</c:v>
                      </c:pt>
                      <c:pt idx="15128">
                        <c:v>4276960074.0740738</c:v>
                      </c:pt>
                      <c:pt idx="15129">
                        <c:v>4276960085.6481485</c:v>
                      </c:pt>
                      <c:pt idx="15130">
                        <c:v>4276960120.3703709</c:v>
                      </c:pt>
                      <c:pt idx="15131">
                        <c:v>4276960155.0925922</c:v>
                      </c:pt>
                      <c:pt idx="15132">
                        <c:v>4276960189.8148146</c:v>
                      </c:pt>
                      <c:pt idx="15133">
                        <c:v>4276960224.5370369</c:v>
                      </c:pt>
                      <c:pt idx="15134">
                        <c:v>4276960259.2592592</c:v>
                      </c:pt>
                      <c:pt idx="15135">
                        <c:v>4276960293.9814816</c:v>
                      </c:pt>
                      <c:pt idx="15136">
                        <c:v>4276960328.7037039</c:v>
                      </c:pt>
                      <c:pt idx="15137">
                        <c:v>4276960363.4259257</c:v>
                      </c:pt>
                      <c:pt idx="15138">
                        <c:v>4276960398.1481481</c:v>
                      </c:pt>
                      <c:pt idx="15139">
                        <c:v>4276960432.8703704</c:v>
                      </c:pt>
                      <c:pt idx="15140">
                        <c:v>4276960467.5925927</c:v>
                      </c:pt>
                      <c:pt idx="15141">
                        <c:v>4276960502.314815</c:v>
                      </c:pt>
                      <c:pt idx="15142">
                        <c:v>4276960537.0370374</c:v>
                      </c:pt>
                      <c:pt idx="15143">
                        <c:v>4276960571.7592597</c:v>
                      </c:pt>
                      <c:pt idx="15144">
                        <c:v>4276960606.4814811</c:v>
                      </c:pt>
                      <c:pt idx="15145">
                        <c:v>4276960641.2037034</c:v>
                      </c:pt>
                      <c:pt idx="15146">
                        <c:v>4276960675.9259257</c:v>
                      </c:pt>
                      <c:pt idx="15147">
                        <c:v>4276960710.6481481</c:v>
                      </c:pt>
                      <c:pt idx="15148">
                        <c:v>4276960745.3703704</c:v>
                      </c:pt>
                      <c:pt idx="15149">
                        <c:v>4276960780.0925927</c:v>
                      </c:pt>
                      <c:pt idx="15150">
                        <c:v>4276960849.5370369</c:v>
                      </c:pt>
                      <c:pt idx="15151">
                        <c:v>4276960918.9814816</c:v>
                      </c:pt>
                      <c:pt idx="15152">
                        <c:v>4276960982.6388884</c:v>
                      </c:pt>
                      <c:pt idx="15153">
                        <c:v>4276960986.1111107</c:v>
                      </c:pt>
                      <c:pt idx="15154">
                        <c:v>4276960988.4259262</c:v>
                      </c:pt>
                      <c:pt idx="15155">
                        <c:v>4276960991.8981485</c:v>
                      </c:pt>
                      <c:pt idx="15156">
                        <c:v>4276960995.3703699</c:v>
                      </c:pt>
                      <c:pt idx="15157">
                        <c:v>4276960998.8425922</c:v>
                      </c:pt>
                      <c:pt idx="15158">
                        <c:v>4276961002.3148146</c:v>
                      </c:pt>
                      <c:pt idx="15159">
                        <c:v>4276961004.6296291</c:v>
                      </c:pt>
                      <c:pt idx="15160">
                        <c:v>4276961008.1018515</c:v>
                      </c:pt>
                      <c:pt idx="15161">
                        <c:v>4276961011.5740738</c:v>
                      </c:pt>
                      <c:pt idx="15162">
                        <c:v>4276961015.0462961</c:v>
                      </c:pt>
                      <c:pt idx="15163">
                        <c:v>4276961017.3611107</c:v>
                      </c:pt>
                      <c:pt idx="15164">
                        <c:v>4276961020.833333</c:v>
                      </c:pt>
                      <c:pt idx="15165">
                        <c:v>4276961024.3055553</c:v>
                      </c:pt>
                      <c:pt idx="15166">
                        <c:v>4276961027.7777777</c:v>
                      </c:pt>
                      <c:pt idx="15167">
                        <c:v>4276961031.25</c:v>
                      </c:pt>
                      <c:pt idx="15168">
                        <c:v>4276961033.5648146</c:v>
                      </c:pt>
                      <c:pt idx="15169">
                        <c:v>4276961037.0370369</c:v>
                      </c:pt>
                      <c:pt idx="15170">
                        <c:v>4276961040.5092592</c:v>
                      </c:pt>
                      <c:pt idx="15171">
                        <c:v>4276961043.9814816</c:v>
                      </c:pt>
                      <c:pt idx="15172">
                        <c:v>4276961046.2962961</c:v>
                      </c:pt>
                      <c:pt idx="15173">
                        <c:v>4276961049.7685184</c:v>
                      </c:pt>
                      <c:pt idx="15174">
                        <c:v>4276961053.2407408</c:v>
                      </c:pt>
                      <c:pt idx="15175">
                        <c:v>4276961056.7129631</c:v>
                      </c:pt>
                      <c:pt idx="15176">
                        <c:v>4276961059.0277777</c:v>
                      </c:pt>
                      <c:pt idx="15177">
                        <c:v>4276961062.5</c:v>
                      </c:pt>
                      <c:pt idx="15178">
                        <c:v>4276961065.9722223</c:v>
                      </c:pt>
                      <c:pt idx="15179">
                        <c:v>4276961069.4444447</c:v>
                      </c:pt>
                      <c:pt idx="15180">
                        <c:v>4276961072.9166665</c:v>
                      </c:pt>
                      <c:pt idx="15181">
                        <c:v>4276961075.2314816</c:v>
                      </c:pt>
                      <c:pt idx="15182">
                        <c:v>4276961078.7037039</c:v>
                      </c:pt>
                      <c:pt idx="15183">
                        <c:v>4276961082.1759262</c:v>
                      </c:pt>
                      <c:pt idx="15184">
                        <c:v>4276961085.6481481</c:v>
                      </c:pt>
                      <c:pt idx="15185">
                        <c:v>4276961087.9629631</c:v>
                      </c:pt>
                      <c:pt idx="15186">
                        <c:v>4276961091.4351854</c:v>
                      </c:pt>
                      <c:pt idx="15187">
                        <c:v>4276961094.9074073</c:v>
                      </c:pt>
                      <c:pt idx="15188">
                        <c:v>4276961098.3796296</c:v>
                      </c:pt>
                      <c:pt idx="15189">
                        <c:v>4276961100.6944447</c:v>
                      </c:pt>
                      <c:pt idx="15190">
                        <c:v>4276961104.1666665</c:v>
                      </c:pt>
                      <c:pt idx="15191">
                        <c:v>4276961107.6388888</c:v>
                      </c:pt>
                      <c:pt idx="15192">
                        <c:v>4276961111.1111112</c:v>
                      </c:pt>
                      <c:pt idx="15193">
                        <c:v>4276961114.5833335</c:v>
                      </c:pt>
                      <c:pt idx="15194">
                        <c:v>4276961116.8981481</c:v>
                      </c:pt>
                      <c:pt idx="15195">
                        <c:v>4276961120.3703704</c:v>
                      </c:pt>
                      <c:pt idx="15196">
                        <c:v>4276961123.8425927</c:v>
                      </c:pt>
                      <c:pt idx="15197">
                        <c:v>4276961127.3148146</c:v>
                      </c:pt>
                      <c:pt idx="15198">
                        <c:v>4276961129.6296296</c:v>
                      </c:pt>
                      <c:pt idx="15199">
                        <c:v>4276961133.1018519</c:v>
                      </c:pt>
                      <c:pt idx="15200">
                        <c:v>4276961136.5740743</c:v>
                      </c:pt>
                      <c:pt idx="15201">
                        <c:v>4276961140.0462961</c:v>
                      </c:pt>
                      <c:pt idx="15202">
                        <c:v>4276961143.5185184</c:v>
                      </c:pt>
                      <c:pt idx="15203">
                        <c:v>4276961145.8333335</c:v>
                      </c:pt>
                      <c:pt idx="15204">
                        <c:v>4276961149.3055558</c:v>
                      </c:pt>
                      <c:pt idx="15205">
                        <c:v>4276961152.7777777</c:v>
                      </c:pt>
                      <c:pt idx="15206">
                        <c:v>4276961156.25</c:v>
                      </c:pt>
                      <c:pt idx="15207">
                        <c:v>4276961158.564815</c:v>
                      </c:pt>
                      <c:pt idx="15208">
                        <c:v>4276961162.0370374</c:v>
                      </c:pt>
                      <c:pt idx="15209">
                        <c:v>4276961165.5092592</c:v>
                      </c:pt>
                      <c:pt idx="15210">
                        <c:v>4276961168.9814816</c:v>
                      </c:pt>
                      <c:pt idx="15211">
                        <c:v>4276961171.2962966</c:v>
                      </c:pt>
                      <c:pt idx="15212">
                        <c:v>4276961174.7685184</c:v>
                      </c:pt>
                      <c:pt idx="15213">
                        <c:v>4276961178.2407408</c:v>
                      </c:pt>
                      <c:pt idx="15214">
                        <c:v>4276961181.7129631</c:v>
                      </c:pt>
                      <c:pt idx="15215">
                        <c:v>4276961185.185185</c:v>
                      </c:pt>
                      <c:pt idx="15216">
                        <c:v>4276961187.5</c:v>
                      </c:pt>
                      <c:pt idx="15217">
                        <c:v>4276961190.9722223</c:v>
                      </c:pt>
                      <c:pt idx="15218">
                        <c:v>4276961194.4444442</c:v>
                      </c:pt>
                      <c:pt idx="15219">
                        <c:v>4276961197.9166665</c:v>
                      </c:pt>
                      <c:pt idx="15220">
                        <c:v>4276961200.2314816</c:v>
                      </c:pt>
                      <c:pt idx="15221">
                        <c:v>4276961203.7037034</c:v>
                      </c:pt>
                      <c:pt idx="15222">
                        <c:v>4276961207.1759257</c:v>
                      </c:pt>
                      <c:pt idx="15223">
                        <c:v>4276961210.6481481</c:v>
                      </c:pt>
                      <c:pt idx="15224">
                        <c:v>4276961212.9629626</c:v>
                      </c:pt>
                      <c:pt idx="15225">
                        <c:v>4276961216.435185</c:v>
                      </c:pt>
                      <c:pt idx="15226">
                        <c:v>4276961219.9074073</c:v>
                      </c:pt>
                      <c:pt idx="15227">
                        <c:v>4276961223.3796296</c:v>
                      </c:pt>
                      <c:pt idx="15228">
                        <c:v>4276961226.8518519</c:v>
                      </c:pt>
                      <c:pt idx="15229">
                        <c:v>4276961229.1666665</c:v>
                      </c:pt>
                      <c:pt idx="15230">
                        <c:v>4276961232.6388888</c:v>
                      </c:pt>
                      <c:pt idx="15231">
                        <c:v>4276961236.1111112</c:v>
                      </c:pt>
                      <c:pt idx="15232">
                        <c:v>4276961239.5833335</c:v>
                      </c:pt>
                      <c:pt idx="15233">
                        <c:v>4276961241.8981481</c:v>
                      </c:pt>
                      <c:pt idx="15234">
                        <c:v>4276961245.3703704</c:v>
                      </c:pt>
                      <c:pt idx="15235">
                        <c:v>4276961248.8425927</c:v>
                      </c:pt>
                      <c:pt idx="15236">
                        <c:v>4276961252.314815</c:v>
                      </c:pt>
                      <c:pt idx="15237">
                        <c:v>4276961255.7870374</c:v>
                      </c:pt>
                      <c:pt idx="15238">
                        <c:v>4276961258.1018519</c:v>
                      </c:pt>
                      <c:pt idx="15239">
                        <c:v>4276961261.5740743</c:v>
                      </c:pt>
                      <c:pt idx="15240">
                        <c:v>4276961265.0462966</c:v>
                      </c:pt>
                      <c:pt idx="15241">
                        <c:v>4276961268.5185189</c:v>
                      </c:pt>
                      <c:pt idx="15242">
                        <c:v>4276961270.8333335</c:v>
                      </c:pt>
                      <c:pt idx="15243">
                        <c:v>4276961274.3055558</c:v>
                      </c:pt>
                      <c:pt idx="15244">
                        <c:v>4276961277.7777781</c:v>
                      </c:pt>
                      <c:pt idx="15245">
                        <c:v>4276961281.2500005</c:v>
                      </c:pt>
                      <c:pt idx="15246">
                        <c:v>4276961283.564815</c:v>
                      </c:pt>
                      <c:pt idx="15247">
                        <c:v>4276961288.1944442</c:v>
                      </c:pt>
                      <c:pt idx="15248">
                        <c:v>4276961291.6666665</c:v>
                      </c:pt>
                      <c:pt idx="15249">
                        <c:v>4276961295.1388888</c:v>
                      </c:pt>
                      <c:pt idx="15250">
                        <c:v>4276961297.4537034</c:v>
                      </c:pt>
                      <c:pt idx="15251">
                        <c:v>4276961300.9259257</c:v>
                      </c:pt>
                      <c:pt idx="15252">
                        <c:v>4276961304.3981481</c:v>
                      </c:pt>
                      <c:pt idx="15253">
                        <c:v>4276961307.8703704</c:v>
                      </c:pt>
                      <c:pt idx="15254">
                        <c:v>4276961310.185185</c:v>
                      </c:pt>
                      <c:pt idx="15255">
                        <c:v>4276961313.6574073</c:v>
                      </c:pt>
                      <c:pt idx="15256">
                        <c:v>4276961317.1296296</c:v>
                      </c:pt>
                      <c:pt idx="15257">
                        <c:v>4276961320.6018519</c:v>
                      </c:pt>
                      <c:pt idx="15258">
                        <c:v>4276961324.0740743</c:v>
                      </c:pt>
                      <c:pt idx="15259">
                        <c:v>4276961326.3888888</c:v>
                      </c:pt>
                      <c:pt idx="15260">
                        <c:v>4276961329.8611112</c:v>
                      </c:pt>
                      <c:pt idx="15261">
                        <c:v>4276961333.3333335</c:v>
                      </c:pt>
                      <c:pt idx="15262">
                        <c:v>4276961336.8055558</c:v>
                      </c:pt>
                      <c:pt idx="15263">
                        <c:v>4276961339.1203704</c:v>
                      </c:pt>
                      <c:pt idx="15264">
                        <c:v>4276961342.5925927</c:v>
                      </c:pt>
                      <c:pt idx="15265">
                        <c:v>4276961346.064815</c:v>
                      </c:pt>
                      <c:pt idx="15266">
                        <c:v>4276961349.5370374</c:v>
                      </c:pt>
                      <c:pt idx="15267">
                        <c:v>4276961361.1111112</c:v>
                      </c:pt>
                      <c:pt idx="15268">
                        <c:v>4276961372.685185</c:v>
                      </c:pt>
                      <c:pt idx="15269">
                        <c:v>4276961384.2592587</c:v>
                      </c:pt>
                      <c:pt idx="15270">
                        <c:v>4276961395.8333335</c:v>
                      </c:pt>
                      <c:pt idx="15271">
                        <c:v>4276961407.4074073</c:v>
                      </c:pt>
                      <c:pt idx="15272">
                        <c:v>4276961418.9814811</c:v>
                      </c:pt>
                      <c:pt idx="15273">
                        <c:v>4276961430.5555558</c:v>
                      </c:pt>
                      <c:pt idx="15274">
                        <c:v>4276961443.2870374</c:v>
                      </c:pt>
                      <c:pt idx="15275">
                        <c:v>4276961454.8611112</c:v>
                      </c:pt>
                      <c:pt idx="15276">
                        <c:v>4276961466.435185</c:v>
                      </c:pt>
                      <c:pt idx="15277">
                        <c:v>4276961478.0092592</c:v>
                      </c:pt>
                      <c:pt idx="15278">
                        <c:v>4276961489.5833335</c:v>
                      </c:pt>
                      <c:pt idx="15279">
                        <c:v>4276961501.1574073</c:v>
                      </c:pt>
                      <c:pt idx="15280">
                        <c:v>4276961512.7314816</c:v>
                      </c:pt>
                      <c:pt idx="15281">
                        <c:v>4276961524.3055553</c:v>
                      </c:pt>
                      <c:pt idx="15282">
                        <c:v>4276961535.8796296</c:v>
                      </c:pt>
                      <c:pt idx="15283">
                        <c:v>4276961547.4537039</c:v>
                      </c:pt>
                      <c:pt idx="15284">
                        <c:v>4276961560.1851854</c:v>
                      </c:pt>
                      <c:pt idx="15285">
                        <c:v>4276961571.7592592</c:v>
                      </c:pt>
                      <c:pt idx="15286">
                        <c:v>4276961583.3333335</c:v>
                      </c:pt>
                      <c:pt idx="15287">
                        <c:v>4276961594.9074078</c:v>
                      </c:pt>
                      <c:pt idx="15288">
                        <c:v>4276961606.4814816</c:v>
                      </c:pt>
                      <c:pt idx="15289">
                        <c:v>4276961618.0555553</c:v>
                      </c:pt>
                      <c:pt idx="15290">
                        <c:v>4276961629.6296301</c:v>
                      </c:pt>
                      <c:pt idx="15291">
                        <c:v>4276961641.2037039</c:v>
                      </c:pt>
                      <c:pt idx="15292">
                        <c:v>4276961652.7777777</c:v>
                      </c:pt>
                      <c:pt idx="15293">
                        <c:v>4276961664.3518515</c:v>
                      </c:pt>
                      <c:pt idx="15294">
                        <c:v>4276961677.083333</c:v>
                      </c:pt>
                      <c:pt idx="15295">
                        <c:v>4276961688.6574078</c:v>
                      </c:pt>
                      <c:pt idx="15296">
                        <c:v>4276961700.2314816</c:v>
                      </c:pt>
                      <c:pt idx="15297">
                        <c:v>4276961734.9537039</c:v>
                      </c:pt>
                      <c:pt idx="15298">
                        <c:v>4276961769.6759262</c:v>
                      </c:pt>
                      <c:pt idx="15299">
                        <c:v>4276961804.3981476</c:v>
                      </c:pt>
                      <c:pt idx="15300">
                        <c:v>4276961839.1203699</c:v>
                      </c:pt>
                      <c:pt idx="15301">
                        <c:v>4276961873.8425922</c:v>
                      </c:pt>
                      <c:pt idx="15302">
                        <c:v>4276961908.5648146</c:v>
                      </c:pt>
                      <c:pt idx="15303">
                        <c:v>4276961943.2870374</c:v>
                      </c:pt>
                      <c:pt idx="15304">
                        <c:v>4276961978.0092597</c:v>
                      </c:pt>
                      <c:pt idx="15305">
                        <c:v>4276962012.731482</c:v>
                      </c:pt>
                      <c:pt idx="15306">
                        <c:v>4276962047.4537034</c:v>
                      </c:pt>
                      <c:pt idx="15307">
                        <c:v>4276962082.1759257</c:v>
                      </c:pt>
                      <c:pt idx="15308">
                        <c:v>4276962116.8981481</c:v>
                      </c:pt>
                      <c:pt idx="15309">
                        <c:v>4276962151.6203704</c:v>
                      </c:pt>
                      <c:pt idx="15310">
                        <c:v>4276962186.3425927</c:v>
                      </c:pt>
                      <c:pt idx="15311">
                        <c:v>4276962221.064815</c:v>
                      </c:pt>
                      <c:pt idx="15312">
                        <c:v>4276962255.7870369</c:v>
                      </c:pt>
                      <c:pt idx="15313">
                        <c:v>4276962290.5092592</c:v>
                      </c:pt>
                      <c:pt idx="15314">
                        <c:v>4276962325.2314816</c:v>
                      </c:pt>
                      <c:pt idx="15315">
                        <c:v>4276962359.9537039</c:v>
                      </c:pt>
                      <c:pt idx="15316">
                        <c:v>4276962394.6759262</c:v>
                      </c:pt>
                      <c:pt idx="15317">
                        <c:v>4276962464.1203709</c:v>
                      </c:pt>
                      <c:pt idx="15318">
                        <c:v>4276962533.5648146</c:v>
                      </c:pt>
                      <c:pt idx="15319">
                        <c:v>4276962603.0092592</c:v>
                      </c:pt>
                      <c:pt idx="15320">
                        <c:v>4276962672.4537039</c:v>
                      </c:pt>
                      <c:pt idx="15321">
                        <c:v>4276962741.8981481</c:v>
                      </c:pt>
                      <c:pt idx="15322">
                        <c:v>4276962811.3425927</c:v>
                      </c:pt>
                      <c:pt idx="15323">
                        <c:v>4276962880.7870374</c:v>
                      </c:pt>
                      <c:pt idx="15324">
                        <c:v>4276962950.2314811</c:v>
                      </c:pt>
                      <c:pt idx="15325">
                        <c:v>4276963019.6759257</c:v>
                      </c:pt>
                      <c:pt idx="15326">
                        <c:v>4276963089.1203704</c:v>
                      </c:pt>
                      <c:pt idx="15327">
                        <c:v>4276963159.7222223</c:v>
                      </c:pt>
                      <c:pt idx="15328">
                        <c:v>4276963229.166667</c:v>
                      </c:pt>
                      <c:pt idx="15329">
                        <c:v>4276963298.6111107</c:v>
                      </c:pt>
                      <c:pt idx="15330">
                        <c:v>4276963368.0555553</c:v>
                      </c:pt>
                      <c:pt idx="15331">
                        <c:v>4276963437.5</c:v>
                      </c:pt>
                      <c:pt idx="15332">
                        <c:v>4276963506.9444442</c:v>
                      </c:pt>
                      <c:pt idx="15333">
                        <c:v>4276963576.3888888</c:v>
                      </c:pt>
                      <c:pt idx="15334">
                        <c:v>4276963645.8333335</c:v>
                      </c:pt>
                      <c:pt idx="15335">
                        <c:v>4276963715.2777781</c:v>
                      </c:pt>
                      <c:pt idx="15336">
                        <c:v>4276963784.7222219</c:v>
                      </c:pt>
                      <c:pt idx="15337">
                        <c:v>4276963854.1666665</c:v>
                      </c:pt>
                      <c:pt idx="15338">
                        <c:v>4276963923.6111112</c:v>
                      </c:pt>
                      <c:pt idx="15339">
                        <c:v>4276963993.0555553</c:v>
                      </c:pt>
                      <c:pt idx="15340">
                        <c:v>4276964062.5</c:v>
                      </c:pt>
                      <c:pt idx="15341">
                        <c:v>4276964131.9444447</c:v>
                      </c:pt>
                      <c:pt idx="15342">
                        <c:v>4276964201.3888888</c:v>
                      </c:pt>
                      <c:pt idx="15343">
                        <c:v>4276964270.8333335</c:v>
                      </c:pt>
                      <c:pt idx="15344">
                        <c:v>4276964340.2777781</c:v>
                      </c:pt>
                      <c:pt idx="15345">
                        <c:v>4276964409.7222219</c:v>
                      </c:pt>
                      <c:pt idx="15346">
                        <c:v>4276964479.1666665</c:v>
                      </c:pt>
                      <c:pt idx="15347">
                        <c:v>4276964548.6111112</c:v>
                      </c:pt>
                      <c:pt idx="15348">
                        <c:v>4276964618.0555558</c:v>
                      </c:pt>
                      <c:pt idx="15349">
                        <c:v>4276964687.5</c:v>
                      </c:pt>
                      <c:pt idx="15350">
                        <c:v>4276964756.9444447</c:v>
                      </c:pt>
                      <c:pt idx="15351">
                        <c:v>4276964826.3888893</c:v>
                      </c:pt>
                      <c:pt idx="15352">
                        <c:v>4276964895.833333</c:v>
                      </c:pt>
                      <c:pt idx="15353">
                        <c:v>4276964965.2777777</c:v>
                      </c:pt>
                      <c:pt idx="15354">
                        <c:v>4276965034.7222223</c:v>
                      </c:pt>
                      <c:pt idx="15355">
                        <c:v>4276965104.1666665</c:v>
                      </c:pt>
                      <c:pt idx="15356">
                        <c:v>4276965173.6111112</c:v>
                      </c:pt>
                      <c:pt idx="15357">
                        <c:v>4276965243.0555558</c:v>
                      </c:pt>
                      <c:pt idx="15358">
                        <c:v>4276965312.4999995</c:v>
                      </c:pt>
                      <c:pt idx="15359">
                        <c:v>4276965381.9444442</c:v>
                      </c:pt>
                      <c:pt idx="15360">
                        <c:v>4276965451.3888888</c:v>
                      </c:pt>
                      <c:pt idx="15361">
                        <c:v>4276965520.833333</c:v>
                      </c:pt>
                      <c:pt idx="15362">
                        <c:v>4276965590.2777777</c:v>
                      </c:pt>
                      <c:pt idx="15363">
                        <c:v>4276965659.7222223</c:v>
                      </c:pt>
                      <c:pt idx="15364">
                        <c:v>4276965729.166667</c:v>
                      </c:pt>
                      <c:pt idx="15365">
                        <c:v>4276965798.6111112</c:v>
                      </c:pt>
                      <c:pt idx="15366">
                        <c:v>4276965868.0555558</c:v>
                      </c:pt>
                      <c:pt idx="15367">
                        <c:v>4276965937.5000005</c:v>
                      </c:pt>
                      <c:pt idx="15368">
                        <c:v>4276966006.9444442</c:v>
                      </c:pt>
                      <c:pt idx="15369">
                        <c:v>4276966076.3888888</c:v>
                      </c:pt>
                      <c:pt idx="15370">
                        <c:v>4276966145.8333335</c:v>
                      </c:pt>
                      <c:pt idx="15371">
                        <c:v>4276966216.4351854</c:v>
                      </c:pt>
                      <c:pt idx="15372">
                        <c:v>4276966285.8796301</c:v>
                      </c:pt>
                      <c:pt idx="15373">
                        <c:v>4276966355.3240738</c:v>
                      </c:pt>
                      <c:pt idx="15374">
                        <c:v>4276966424.7685184</c:v>
                      </c:pt>
                      <c:pt idx="15375">
                        <c:v>4276966494.2129631</c:v>
                      </c:pt>
                      <c:pt idx="15376">
                        <c:v>4276966563.6574073</c:v>
                      </c:pt>
                      <c:pt idx="15377">
                        <c:v>4276966633.1018519</c:v>
                      </c:pt>
                      <c:pt idx="15378">
                        <c:v>4276966702.5462966</c:v>
                      </c:pt>
                      <c:pt idx="15379">
                        <c:v>4276966771.9907403</c:v>
                      </c:pt>
                      <c:pt idx="15380">
                        <c:v>4276966841.435185</c:v>
                      </c:pt>
                      <c:pt idx="15381">
                        <c:v>4276966910.8796296</c:v>
                      </c:pt>
                      <c:pt idx="15382">
                        <c:v>4276966980.3240743</c:v>
                      </c:pt>
                      <c:pt idx="15383">
                        <c:v>4276967049.7685184</c:v>
                      </c:pt>
                      <c:pt idx="15384">
                        <c:v>4276967119.2129631</c:v>
                      </c:pt>
                      <c:pt idx="15385">
                        <c:v>4276967188.6574078</c:v>
                      </c:pt>
                      <c:pt idx="15386">
                        <c:v>4276967259.2592592</c:v>
                      </c:pt>
                      <c:pt idx="15387">
                        <c:v>4276967327.5462961</c:v>
                      </c:pt>
                      <c:pt idx="15388">
                        <c:v>4276967396.9907408</c:v>
                      </c:pt>
                      <c:pt idx="15389">
                        <c:v>4276967466.435185</c:v>
                      </c:pt>
                      <c:pt idx="15390">
                        <c:v>4276967535.8796296</c:v>
                      </c:pt>
                      <c:pt idx="15391">
                        <c:v>4276967605.3240743</c:v>
                      </c:pt>
                      <c:pt idx="15392">
                        <c:v>4276967674.768518</c:v>
                      </c:pt>
                      <c:pt idx="15393">
                        <c:v>4276967744.2129626</c:v>
                      </c:pt>
                      <c:pt idx="15394">
                        <c:v>4276967813.6574078</c:v>
                      </c:pt>
                      <c:pt idx="15395">
                        <c:v>4276967883.1018524</c:v>
                      </c:pt>
                      <c:pt idx="15396">
                        <c:v>4276967952.5462961</c:v>
                      </c:pt>
                      <c:pt idx="15397">
                        <c:v>4276968021.9907408</c:v>
                      </c:pt>
                      <c:pt idx="15398">
                        <c:v>4276968091.4351854</c:v>
                      </c:pt>
                      <c:pt idx="15399">
                        <c:v>4276968160.8796296</c:v>
                      </c:pt>
                      <c:pt idx="15400">
                        <c:v>4276968230.3240743</c:v>
                      </c:pt>
                      <c:pt idx="15401">
                        <c:v>4276968299.7685189</c:v>
                      </c:pt>
                      <c:pt idx="15402">
                        <c:v>4276968369.2129626</c:v>
                      </c:pt>
                      <c:pt idx="15403">
                        <c:v>4276968438.6574073</c:v>
                      </c:pt>
                      <c:pt idx="15404">
                        <c:v>4276968508.1018519</c:v>
                      </c:pt>
                      <c:pt idx="15405">
                        <c:v>4276968577.5462961</c:v>
                      </c:pt>
                      <c:pt idx="15406">
                        <c:v>4276968646.9907408</c:v>
                      </c:pt>
                      <c:pt idx="15407">
                        <c:v>4276968716.4351854</c:v>
                      </c:pt>
                      <c:pt idx="15408">
                        <c:v>4276968785.8796291</c:v>
                      </c:pt>
                      <c:pt idx="15409">
                        <c:v>4276968855.3240738</c:v>
                      </c:pt>
                      <c:pt idx="15410">
                        <c:v>4276968924.7685184</c:v>
                      </c:pt>
                      <c:pt idx="15411">
                        <c:v>4276968995.3703704</c:v>
                      </c:pt>
                      <c:pt idx="15412">
                        <c:v>4276969064.814815</c:v>
                      </c:pt>
                      <c:pt idx="15413">
                        <c:v>4276969134.2592597</c:v>
                      </c:pt>
                      <c:pt idx="15414">
                        <c:v>4276969203.7037034</c:v>
                      </c:pt>
                      <c:pt idx="15415">
                        <c:v>4276969273.1481481</c:v>
                      </c:pt>
                      <c:pt idx="15416">
                        <c:v>4276969342.5925927</c:v>
                      </c:pt>
                      <c:pt idx="15417">
                        <c:v>4276969412.0370369</c:v>
                      </c:pt>
                      <c:pt idx="15418">
                        <c:v>4276969481.4814816</c:v>
                      </c:pt>
                      <c:pt idx="15419">
                        <c:v>4276969550.9259262</c:v>
                      </c:pt>
                      <c:pt idx="15420">
                        <c:v>4276969620.3703699</c:v>
                      </c:pt>
                      <c:pt idx="15421">
                        <c:v>4276969689.8148146</c:v>
                      </c:pt>
                      <c:pt idx="15422">
                        <c:v>4276969759.2592592</c:v>
                      </c:pt>
                      <c:pt idx="15423">
                        <c:v>4276969828.7037034</c:v>
                      </c:pt>
                      <c:pt idx="15424">
                        <c:v>4276969898.1481481</c:v>
                      </c:pt>
                      <c:pt idx="15425">
                        <c:v>4276969967.5925927</c:v>
                      </c:pt>
                      <c:pt idx="15426">
                        <c:v>4276970037.0370374</c:v>
                      </c:pt>
                      <c:pt idx="15427">
                        <c:v>4276970106.4814816</c:v>
                      </c:pt>
                      <c:pt idx="15428">
                        <c:v>4276970175.9259262</c:v>
                      </c:pt>
                      <c:pt idx="15429">
                        <c:v>4276970245.3703709</c:v>
                      </c:pt>
                      <c:pt idx="15430">
                        <c:v>4276970314.8148146</c:v>
                      </c:pt>
                      <c:pt idx="15431">
                        <c:v>4276970384.2592592</c:v>
                      </c:pt>
                      <c:pt idx="15432">
                        <c:v>4276970453.7037039</c:v>
                      </c:pt>
                      <c:pt idx="15433">
                        <c:v>4276970523.1481481</c:v>
                      </c:pt>
                      <c:pt idx="15434">
                        <c:v>4276970592.5925927</c:v>
                      </c:pt>
                      <c:pt idx="15435">
                        <c:v>4276970662.0370374</c:v>
                      </c:pt>
                      <c:pt idx="15436">
                        <c:v>4276970731.4814811</c:v>
                      </c:pt>
                      <c:pt idx="15437">
                        <c:v>4276970800.9259257</c:v>
                      </c:pt>
                      <c:pt idx="15438">
                        <c:v>4276970870.3703704</c:v>
                      </c:pt>
                      <c:pt idx="15439">
                        <c:v>4276970939.8148146</c:v>
                      </c:pt>
                      <c:pt idx="15440">
                        <c:v>4276971009.2592592</c:v>
                      </c:pt>
                      <c:pt idx="15441">
                        <c:v>4276971078.7037039</c:v>
                      </c:pt>
                      <c:pt idx="15442">
                        <c:v>4276971148.1481485</c:v>
                      </c:pt>
                      <c:pt idx="15443">
                        <c:v>4276971217.5925922</c:v>
                      </c:pt>
                      <c:pt idx="15444">
                        <c:v>4276971287.0370369</c:v>
                      </c:pt>
                      <c:pt idx="15445">
                        <c:v>4276971356.4814816</c:v>
                      </c:pt>
                      <c:pt idx="15446">
                        <c:v>4276971425.9259257</c:v>
                      </c:pt>
                      <c:pt idx="15447">
                        <c:v>4276971495.3703704</c:v>
                      </c:pt>
                      <c:pt idx="15448">
                        <c:v>4276971564.814815</c:v>
                      </c:pt>
                      <c:pt idx="15449">
                        <c:v>4276971634.2592592</c:v>
                      </c:pt>
                      <c:pt idx="15450">
                        <c:v>4276971703.7037039</c:v>
                      </c:pt>
                      <c:pt idx="15451">
                        <c:v>4276971773.1481485</c:v>
                      </c:pt>
                      <c:pt idx="15452">
                        <c:v>4276971842.5925922</c:v>
                      </c:pt>
                      <c:pt idx="15453">
                        <c:v>4276971912.0370369</c:v>
                      </c:pt>
                      <c:pt idx="15454">
                        <c:v>4276971982.6388884</c:v>
                      </c:pt>
                      <c:pt idx="15455">
                        <c:v>4276972052.0833335</c:v>
                      </c:pt>
                      <c:pt idx="15456">
                        <c:v>4276972121.5277781</c:v>
                      </c:pt>
                      <c:pt idx="15457">
                        <c:v>4276972190.9722219</c:v>
                      </c:pt>
                      <c:pt idx="15458">
                        <c:v>4276972260.4166665</c:v>
                      </c:pt>
                      <c:pt idx="15459">
                        <c:v>4276972329.8611112</c:v>
                      </c:pt>
                      <c:pt idx="15460">
                        <c:v>4276972399.3055558</c:v>
                      </c:pt>
                      <c:pt idx="15461">
                        <c:v>4276972468.75</c:v>
                      </c:pt>
                      <c:pt idx="15462">
                        <c:v>4276972538.1944447</c:v>
                      </c:pt>
                      <c:pt idx="15463">
                        <c:v>4276972607.6388893</c:v>
                      </c:pt>
                      <c:pt idx="15464">
                        <c:v>4276972677.083333</c:v>
                      </c:pt>
                      <c:pt idx="15465">
                        <c:v>4276972746.5277777</c:v>
                      </c:pt>
                      <c:pt idx="15466">
                        <c:v>4276972815.9722223</c:v>
                      </c:pt>
                      <c:pt idx="15467">
                        <c:v>4276972885.4166665</c:v>
                      </c:pt>
                      <c:pt idx="15468">
                        <c:v>4276972954.8611112</c:v>
                      </c:pt>
                      <c:pt idx="15469">
                        <c:v>4276973024.3055558</c:v>
                      </c:pt>
                      <c:pt idx="15470">
                        <c:v>4276973093.7499995</c:v>
                      </c:pt>
                      <c:pt idx="15471">
                        <c:v>4276973163.1944442</c:v>
                      </c:pt>
                      <c:pt idx="15472">
                        <c:v>4276973232.6388888</c:v>
                      </c:pt>
                      <c:pt idx="15473">
                        <c:v>4276973302.0833335</c:v>
                      </c:pt>
                      <c:pt idx="15474">
                        <c:v>4276973371.5277777</c:v>
                      </c:pt>
                      <c:pt idx="15475">
                        <c:v>4276973440.9722223</c:v>
                      </c:pt>
                      <c:pt idx="15476">
                        <c:v>4276973510.416667</c:v>
                      </c:pt>
                      <c:pt idx="15477">
                        <c:v>4276973579.8611107</c:v>
                      </c:pt>
                      <c:pt idx="15478">
                        <c:v>4276973649.3055558</c:v>
                      </c:pt>
                      <c:pt idx="15479">
                        <c:v>4276973718.7500005</c:v>
                      </c:pt>
                      <c:pt idx="15480">
                        <c:v>4276973788.1944442</c:v>
                      </c:pt>
                      <c:pt idx="15481">
                        <c:v>4276973857.6388888</c:v>
                      </c:pt>
                      <c:pt idx="15482">
                        <c:v>4276973927.0833335</c:v>
                      </c:pt>
                      <c:pt idx="15483">
                        <c:v>4276973996.5277777</c:v>
                      </c:pt>
                      <c:pt idx="15484">
                        <c:v>4276974065.9722223</c:v>
                      </c:pt>
                      <c:pt idx="15485">
                        <c:v>4276974135.416667</c:v>
                      </c:pt>
                      <c:pt idx="15486">
                        <c:v>4276974204.8611107</c:v>
                      </c:pt>
                      <c:pt idx="15487">
                        <c:v>4276974274.3055553</c:v>
                      </c:pt>
                      <c:pt idx="15488">
                        <c:v>4276974343.75</c:v>
                      </c:pt>
                      <c:pt idx="15489">
                        <c:v>4276974413.1944447</c:v>
                      </c:pt>
                      <c:pt idx="15490">
                        <c:v>4276974482.6388888</c:v>
                      </c:pt>
                      <c:pt idx="15491">
                        <c:v>4276974552.0833335</c:v>
                      </c:pt>
                      <c:pt idx="15492">
                        <c:v>4276974621.5277781</c:v>
                      </c:pt>
                      <c:pt idx="15493">
                        <c:v>4276974690.9722219</c:v>
                      </c:pt>
                      <c:pt idx="15494">
                        <c:v>4276974760.4166665</c:v>
                      </c:pt>
                      <c:pt idx="15495">
                        <c:v>4276974829.8611112</c:v>
                      </c:pt>
                      <c:pt idx="15496">
                        <c:v>4276974899.3055553</c:v>
                      </c:pt>
                      <c:pt idx="15497">
                        <c:v>4276974968.75</c:v>
                      </c:pt>
                      <c:pt idx="15498">
                        <c:v>4276975038.1944447</c:v>
                      </c:pt>
                      <c:pt idx="15499">
                        <c:v>4276975107.6388884</c:v>
                      </c:pt>
                      <c:pt idx="15500">
                        <c:v>4276975177.0833335</c:v>
                      </c:pt>
                      <c:pt idx="15501">
                        <c:v>4276975247.685185</c:v>
                      </c:pt>
                      <c:pt idx="15502">
                        <c:v>4276975317.1296296</c:v>
                      </c:pt>
                      <c:pt idx="15503">
                        <c:v>4276975386.5740743</c:v>
                      </c:pt>
                      <c:pt idx="15504">
                        <c:v>4276975456.018518</c:v>
                      </c:pt>
                      <c:pt idx="15505">
                        <c:v>4276975525.4629626</c:v>
                      </c:pt>
                      <c:pt idx="15506">
                        <c:v>4276975594.9074073</c:v>
                      </c:pt>
                      <c:pt idx="15507">
                        <c:v>4276975664.3518519</c:v>
                      </c:pt>
                      <c:pt idx="15508">
                        <c:v>4276975733.7962961</c:v>
                      </c:pt>
                      <c:pt idx="15509">
                        <c:v>4276975803.2407408</c:v>
                      </c:pt>
                      <c:pt idx="15510">
                        <c:v>4276975872.6851854</c:v>
                      </c:pt>
                      <c:pt idx="15511">
                        <c:v>4276975942.1296296</c:v>
                      </c:pt>
                      <c:pt idx="15512">
                        <c:v>4276976011.5740743</c:v>
                      </c:pt>
                      <c:pt idx="15513">
                        <c:v>4276976081.0185189</c:v>
                      </c:pt>
                      <c:pt idx="15514">
                        <c:v>4276976150.4629626</c:v>
                      </c:pt>
                      <c:pt idx="15515">
                        <c:v>4276976219.9074073</c:v>
                      </c:pt>
                      <c:pt idx="15516">
                        <c:v>4276976289.3518519</c:v>
                      </c:pt>
                      <c:pt idx="15517">
                        <c:v>4276976358.7962961</c:v>
                      </c:pt>
                      <c:pt idx="15518">
                        <c:v>4276976428.2407408</c:v>
                      </c:pt>
                      <c:pt idx="15519">
                        <c:v>4276976497.6851854</c:v>
                      </c:pt>
                      <c:pt idx="15520">
                        <c:v>4276976567.1296301</c:v>
                      </c:pt>
                      <c:pt idx="15521">
                        <c:v>4276976636.5740738</c:v>
                      </c:pt>
                      <c:pt idx="15522">
                        <c:v>4276976706.0185184</c:v>
                      </c:pt>
                      <c:pt idx="15523">
                        <c:v>4276976775.4629631</c:v>
                      </c:pt>
                      <c:pt idx="15524">
                        <c:v>4276976844.9074073</c:v>
                      </c:pt>
                      <c:pt idx="15525">
                        <c:v>4276976914.3518519</c:v>
                      </c:pt>
                      <c:pt idx="15526">
                        <c:v>4276976983.7962966</c:v>
                      </c:pt>
                      <c:pt idx="15527">
                        <c:v>4276977053.2407403</c:v>
                      </c:pt>
                      <c:pt idx="15528">
                        <c:v>4276977122.685185</c:v>
                      </c:pt>
                      <c:pt idx="15529">
                        <c:v>4276977192.1296296</c:v>
                      </c:pt>
                      <c:pt idx="15530">
                        <c:v>4276977261.5740738</c:v>
                      </c:pt>
                      <c:pt idx="15531">
                        <c:v>4276977331.0185184</c:v>
                      </c:pt>
                      <c:pt idx="15532">
                        <c:v>4276977400.4629631</c:v>
                      </c:pt>
                      <c:pt idx="15533">
                        <c:v>4276977469.9074073</c:v>
                      </c:pt>
                      <c:pt idx="15534">
                        <c:v>4276977539.3518519</c:v>
                      </c:pt>
                      <c:pt idx="15535">
                        <c:v>4276977608.7962966</c:v>
                      </c:pt>
                      <c:pt idx="15536">
                        <c:v>4276977678.2407413</c:v>
                      </c:pt>
                      <c:pt idx="15537">
                        <c:v>4276977747.685185</c:v>
                      </c:pt>
                      <c:pt idx="15538">
                        <c:v>4276977817.1296296</c:v>
                      </c:pt>
                      <c:pt idx="15539">
                        <c:v>4276977886.5740743</c:v>
                      </c:pt>
                      <c:pt idx="15540">
                        <c:v>4276977956.0185184</c:v>
                      </c:pt>
                      <c:pt idx="15541">
                        <c:v>4276978025.4629631</c:v>
                      </c:pt>
                      <c:pt idx="15542">
                        <c:v>4276978094.9074078</c:v>
                      </c:pt>
                      <c:pt idx="15543">
                        <c:v>4276978164.3518515</c:v>
                      </c:pt>
                      <c:pt idx="15544">
                        <c:v>4276978233.7962961</c:v>
                      </c:pt>
                      <c:pt idx="15545">
                        <c:v>4276978303.2407408</c:v>
                      </c:pt>
                      <c:pt idx="15546">
                        <c:v>4276978372.685185</c:v>
                      </c:pt>
                      <c:pt idx="15547">
                        <c:v>4276978443.2870374</c:v>
                      </c:pt>
                      <c:pt idx="15548">
                        <c:v>4276978512.7314811</c:v>
                      </c:pt>
                      <c:pt idx="15549">
                        <c:v>4276978582.1759257</c:v>
                      </c:pt>
                      <c:pt idx="15550">
                        <c:v>4276978651.6203704</c:v>
                      </c:pt>
                      <c:pt idx="15551">
                        <c:v>4276978721.0648146</c:v>
                      </c:pt>
                      <c:pt idx="15552">
                        <c:v>4276978790.5092592</c:v>
                      </c:pt>
                      <c:pt idx="15553">
                        <c:v>4276978859.9537039</c:v>
                      </c:pt>
                      <c:pt idx="15554">
                        <c:v>4276978929.3981485</c:v>
                      </c:pt>
                      <c:pt idx="15555">
                        <c:v>4276978998.8425922</c:v>
                      </c:pt>
                      <c:pt idx="15556">
                        <c:v>4276979068.2870369</c:v>
                      </c:pt>
                      <c:pt idx="15557">
                        <c:v>4276979137.7314816</c:v>
                      </c:pt>
                      <c:pt idx="15558">
                        <c:v>4276979207.1759257</c:v>
                      </c:pt>
                      <c:pt idx="15559">
                        <c:v>4276979276.6203704</c:v>
                      </c:pt>
                      <c:pt idx="15560">
                        <c:v>4276979346.064815</c:v>
                      </c:pt>
                      <c:pt idx="15561">
                        <c:v>4276979415.5092587</c:v>
                      </c:pt>
                      <c:pt idx="15562">
                        <c:v>4276979484.9537039</c:v>
                      </c:pt>
                      <c:pt idx="15563">
                        <c:v>4276979554.3981485</c:v>
                      </c:pt>
                      <c:pt idx="15564">
                        <c:v>4276979623.8425922</c:v>
                      </c:pt>
                      <c:pt idx="15565">
                        <c:v>4276979693.2870369</c:v>
                      </c:pt>
                      <c:pt idx="15566">
                        <c:v>4276979762.7314816</c:v>
                      </c:pt>
                      <c:pt idx="15567">
                        <c:v>4276979832.1759262</c:v>
                      </c:pt>
                      <c:pt idx="15568">
                        <c:v>4276979901.6203704</c:v>
                      </c:pt>
                      <c:pt idx="15569">
                        <c:v>4276979971.064815</c:v>
                      </c:pt>
                      <c:pt idx="15570">
                        <c:v>4276980040.5092597</c:v>
                      </c:pt>
                      <c:pt idx="15571">
                        <c:v>4276980109.9537034</c:v>
                      </c:pt>
                      <c:pt idx="15572">
                        <c:v>4276980179.3981481</c:v>
                      </c:pt>
                      <c:pt idx="15573">
                        <c:v>4276980248.8425927</c:v>
                      </c:pt>
                      <c:pt idx="15574">
                        <c:v>4276980318.2870369</c:v>
                      </c:pt>
                      <c:pt idx="15575">
                        <c:v>4276980387.7314816</c:v>
                      </c:pt>
                      <c:pt idx="15576">
                        <c:v>4276980457.1759262</c:v>
                      </c:pt>
                      <c:pt idx="15577">
                        <c:v>4276980526.6203699</c:v>
                      </c:pt>
                      <c:pt idx="15578">
                        <c:v>4276980596.0648146</c:v>
                      </c:pt>
                      <c:pt idx="15579">
                        <c:v>4276980665.5092592</c:v>
                      </c:pt>
                      <c:pt idx="15580">
                        <c:v>4276980734.9537034</c:v>
                      </c:pt>
                      <c:pt idx="15581">
                        <c:v>4276980804.3981481</c:v>
                      </c:pt>
                      <c:pt idx="15582">
                        <c:v>4276980873.8425927</c:v>
                      </c:pt>
                      <c:pt idx="15583">
                        <c:v>4276980943.2870374</c:v>
                      </c:pt>
                      <c:pt idx="15584">
                        <c:v>4276981012.7314816</c:v>
                      </c:pt>
                      <c:pt idx="15585">
                        <c:v>4276981082.1759262</c:v>
                      </c:pt>
                      <c:pt idx="15586">
                        <c:v>4276981152.7777777</c:v>
                      </c:pt>
                      <c:pt idx="15587">
                        <c:v>4276981222.2222223</c:v>
                      </c:pt>
                      <c:pt idx="15588">
                        <c:v>4276981291.666667</c:v>
                      </c:pt>
                      <c:pt idx="15589">
                        <c:v>4276981361.1111107</c:v>
                      </c:pt>
                      <c:pt idx="15590">
                        <c:v>4276981430.5555553</c:v>
                      </c:pt>
                      <c:pt idx="15591">
                        <c:v>4276981500</c:v>
                      </c:pt>
                      <c:pt idx="15592">
                        <c:v>4276981569.4444442</c:v>
                      </c:pt>
                      <c:pt idx="15593">
                        <c:v>4276981638.8888888</c:v>
                      </c:pt>
                      <c:pt idx="15594">
                        <c:v>4276981708.3333335</c:v>
                      </c:pt>
                      <c:pt idx="15595">
                        <c:v>4276981777.7777777</c:v>
                      </c:pt>
                      <c:pt idx="15596">
                        <c:v>4276981847.2222223</c:v>
                      </c:pt>
                      <c:pt idx="15597">
                        <c:v>4276981916.666667</c:v>
                      </c:pt>
                      <c:pt idx="15598">
                        <c:v>4276981986.1111116</c:v>
                      </c:pt>
                      <c:pt idx="15599">
                        <c:v>4276982055.5555553</c:v>
                      </c:pt>
                      <c:pt idx="15600">
                        <c:v>4276982125</c:v>
                      </c:pt>
                      <c:pt idx="15601">
                        <c:v>4276982194.4444447</c:v>
                      </c:pt>
                      <c:pt idx="15602">
                        <c:v>4276982263.8888888</c:v>
                      </c:pt>
                      <c:pt idx="15603">
                        <c:v>4276982333.3333335</c:v>
                      </c:pt>
                      <c:pt idx="15604">
                        <c:v>4276982402.7777781</c:v>
                      </c:pt>
                      <c:pt idx="15605">
                        <c:v>4276982472.2222219</c:v>
                      </c:pt>
                      <c:pt idx="15606">
                        <c:v>4276982541.6666665</c:v>
                      </c:pt>
                      <c:pt idx="15607">
                        <c:v>4276982611.1111112</c:v>
                      </c:pt>
                      <c:pt idx="15608">
                        <c:v>4276982680.5555553</c:v>
                      </c:pt>
                      <c:pt idx="15609">
                        <c:v>4276982750</c:v>
                      </c:pt>
                      <c:pt idx="15610">
                        <c:v>4276982819.4444447</c:v>
                      </c:pt>
                      <c:pt idx="15611">
                        <c:v>4276982888.8888884</c:v>
                      </c:pt>
                      <c:pt idx="15612">
                        <c:v>4276982958.333333</c:v>
                      </c:pt>
                      <c:pt idx="15613">
                        <c:v>4276983027.7777777</c:v>
                      </c:pt>
                      <c:pt idx="15614">
                        <c:v>4276983097.2222228</c:v>
                      </c:pt>
                      <c:pt idx="15615">
                        <c:v>4276983166.6666665</c:v>
                      </c:pt>
                      <c:pt idx="15616">
                        <c:v>4276983236.1111112</c:v>
                      </c:pt>
                      <c:pt idx="15617">
                        <c:v>4276983305.5555558</c:v>
                      </c:pt>
                      <c:pt idx="15618">
                        <c:v>4276983375</c:v>
                      </c:pt>
                      <c:pt idx="15619">
                        <c:v>4276983444.4444447</c:v>
                      </c:pt>
                      <c:pt idx="15620">
                        <c:v>4276983513.8888893</c:v>
                      </c:pt>
                      <c:pt idx="15621">
                        <c:v>4276983583.333333</c:v>
                      </c:pt>
                      <c:pt idx="15622">
                        <c:v>4276983652.7777777</c:v>
                      </c:pt>
                      <c:pt idx="15623">
                        <c:v>4276983722.2222223</c:v>
                      </c:pt>
                      <c:pt idx="15624">
                        <c:v>4276983791.6666665</c:v>
                      </c:pt>
                      <c:pt idx="15625">
                        <c:v>4276983862.2685189</c:v>
                      </c:pt>
                      <c:pt idx="15626">
                        <c:v>4276983931.7129626</c:v>
                      </c:pt>
                      <c:pt idx="15627">
                        <c:v>4276984001.1574073</c:v>
                      </c:pt>
                      <c:pt idx="15628">
                        <c:v>4276984070.6018519</c:v>
                      </c:pt>
                      <c:pt idx="15629">
                        <c:v>4276984140.0462961</c:v>
                      </c:pt>
                      <c:pt idx="15630">
                        <c:v>4276984209.4907408</c:v>
                      </c:pt>
                      <c:pt idx="15631">
                        <c:v>4276984278.9351854</c:v>
                      </c:pt>
                      <c:pt idx="15632">
                        <c:v>4276984348.3796301</c:v>
                      </c:pt>
                      <c:pt idx="15633">
                        <c:v>4276984417.8240738</c:v>
                      </c:pt>
                      <c:pt idx="15634">
                        <c:v>4276984487.2685184</c:v>
                      </c:pt>
                      <c:pt idx="15635">
                        <c:v>4276984556.7129631</c:v>
                      </c:pt>
                      <c:pt idx="15636">
                        <c:v>4276984626.1574073</c:v>
                      </c:pt>
                      <c:pt idx="15637">
                        <c:v>4276984695.6018519</c:v>
                      </c:pt>
                      <c:pt idx="15638">
                        <c:v>4276984765.0462966</c:v>
                      </c:pt>
                      <c:pt idx="15639">
                        <c:v>4276984834.4907403</c:v>
                      </c:pt>
                      <c:pt idx="15640">
                        <c:v>4276984903.935185</c:v>
                      </c:pt>
                      <c:pt idx="15641">
                        <c:v>4276984973.3796296</c:v>
                      </c:pt>
                      <c:pt idx="15642">
                        <c:v>4276985042.8240738</c:v>
                      </c:pt>
                      <c:pt idx="15643">
                        <c:v>4276985112.2685184</c:v>
                      </c:pt>
                      <c:pt idx="15644">
                        <c:v>4276985181.7129631</c:v>
                      </c:pt>
                      <c:pt idx="15645">
                        <c:v>4276985251.1574078</c:v>
                      </c:pt>
                      <c:pt idx="15646">
                        <c:v>4276985320.6018519</c:v>
                      </c:pt>
                      <c:pt idx="15647">
                        <c:v>4276985390.0462966</c:v>
                      </c:pt>
                      <c:pt idx="15648">
                        <c:v>4276985459.4907413</c:v>
                      </c:pt>
                      <c:pt idx="15649">
                        <c:v>4276985528.935185</c:v>
                      </c:pt>
                      <c:pt idx="15650">
                        <c:v>4276985598.3796296</c:v>
                      </c:pt>
                      <c:pt idx="15651">
                        <c:v>4276985667.8240743</c:v>
                      </c:pt>
                      <c:pt idx="15652">
                        <c:v>4276985737.2685184</c:v>
                      </c:pt>
                      <c:pt idx="15653">
                        <c:v>4276985806.7129631</c:v>
                      </c:pt>
                      <c:pt idx="15654">
                        <c:v>4276985876.1574078</c:v>
                      </c:pt>
                      <c:pt idx="15655">
                        <c:v>4276985945.6018515</c:v>
                      </c:pt>
                      <c:pt idx="15656">
                        <c:v>4276986015.0462961</c:v>
                      </c:pt>
                      <c:pt idx="15657">
                        <c:v>4276986084.4907408</c:v>
                      </c:pt>
                      <c:pt idx="15658">
                        <c:v>4276986153.935185</c:v>
                      </c:pt>
                      <c:pt idx="15659">
                        <c:v>4276986223.3796296</c:v>
                      </c:pt>
                      <c:pt idx="15660">
                        <c:v>4276986292.8240743</c:v>
                      </c:pt>
                      <c:pt idx="15661">
                        <c:v>4276986362.2685189</c:v>
                      </c:pt>
                      <c:pt idx="15662">
                        <c:v>4276986431.7129626</c:v>
                      </c:pt>
                      <c:pt idx="15663">
                        <c:v>4276986501.1574073</c:v>
                      </c:pt>
                      <c:pt idx="15664">
                        <c:v>4276986570.6018519</c:v>
                      </c:pt>
                      <c:pt idx="15665">
                        <c:v>4276986640.0462961</c:v>
                      </c:pt>
                      <c:pt idx="15666">
                        <c:v>4276986709.4907408</c:v>
                      </c:pt>
                      <c:pt idx="15667">
                        <c:v>4276986778.9351854</c:v>
                      </c:pt>
                      <c:pt idx="15668">
                        <c:v>4276986849.5370369</c:v>
                      </c:pt>
                      <c:pt idx="15669">
                        <c:v>4276986918.9814816</c:v>
                      </c:pt>
                      <c:pt idx="15670">
                        <c:v>4276986988.4259257</c:v>
                      </c:pt>
                      <c:pt idx="15671">
                        <c:v>4276987057.8703704</c:v>
                      </c:pt>
                      <c:pt idx="15672">
                        <c:v>4276987127.314815</c:v>
                      </c:pt>
                      <c:pt idx="15673">
                        <c:v>4276987196.7592587</c:v>
                      </c:pt>
                      <c:pt idx="15674">
                        <c:v>4276987266.2037034</c:v>
                      </c:pt>
                      <c:pt idx="15675">
                        <c:v>4276987335.6481481</c:v>
                      </c:pt>
                      <c:pt idx="15676">
                        <c:v>4276987405.0925922</c:v>
                      </c:pt>
                      <c:pt idx="15677">
                        <c:v>4276987474.5370369</c:v>
                      </c:pt>
                      <c:pt idx="15678">
                        <c:v>4276987543.9814816</c:v>
                      </c:pt>
                      <c:pt idx="15679">
                        <c:v>4276987613.4259262</c:v>
                      </c:pt>
                      <c:pt idx="15680">
                        <c:v>4276987682.8703704</c:v>
                      </c:pt>
                      <c:pt idx="15681">
                        <c:v>4276987752.314815</c:v>
                      </c:pt>
                      <c:pt idx="15682">
                        <c:v>4276987821.7592597</c:v>
                      </c:pt>
                      <c:pt idx="15683">
                        <c:v>4276987891.2037034</c:v>
                      </c:pt>
                      <c:pt idx="15684">
                        <c:v>4276987960.6481481</c:v>
                      </c:pt>
                      <c:pt idx="15685">
                        <c:v>4276988030.0925927</c:v>
                      </c:pt>
                      <c:pt idx="15686">
                        <c:v>4276988099.5370369</c:v>
                      </c:pt>
                      <c:pt idx="15687">
                        <c:v>4276988168.9814816</c:v>
                      </c:pt>
                      <c:pt idx="15688">
                        <c:v>4276988238.4259262</c:v>
                      </c:pt>
                      <c:pt idx="15689">
                        <c:v>4276988307.8703699</c:v>
                      </c:pt>
                      <c:pt idx="15690">
                        <c:v>4276988377.3148146</c:v>
                      </c:pt>
                      <c:pt idx="15691">
                        <c:v>4276988446.7592592</c:v>
                      </c:pt>
                      <c:pt idx="15692">
                        <c:v>4276988516.2037039</c:v>
                      </c:pt>
                      <c:pt idx="15693">
                        <c:v>4276988585.6481481</c:v>
                      </c:pt>
                      <c:pt idx="15694">
                        <c:v>4276988655.0925927</c:v>
                      </c:pt>
                      <c:pt idx="15695">
                        <c:v>4276988724.5370374</c:v>
                      </c:pt>
                      <c:pt idx="15696">
                        <c:v>4276988793.9814811</c:v>
                      </c:pt>
                      <c:pt idx="15697">
                        <c:v>4276988863.4259257</c:v>
                      </c:pt>
                      <c:pt idx="15698">
                        <c:v>4276988932.8703709</c:v>
                      </c:pt>
                      <c:pt idx="15699">
                        <c:v>4276989002.3148146</c:v>
                      </c:pt>
                      <c:pt idx="15700">
                        <c:v>4276989071.7592592</c:v>
                      </c:pt>
                      <c:pt idx="15701">
                        <c:v>4276989141.2037039</c:v>
                      </c:pt>
                      <c:pt idx="15702">
                        <c:v>4276989210.6481481</c:v>
                      </c:pt>
                      <c:pt idx="15703">
                        <c:v>4276989280.0925927</c:v>
                      </c:pt>
                      <c:pt idx="15704">
                        <c:v>4276989349.5370374</c:v>
                      </c:pt>
                      <c:pt idx="15705">
                        <c:v>4276989418.9814811</c:v>
                      </c:pt>
                      <c:pt idx="15706">
                        <c:v>4276989488.4259257</c:v>
                      </c:pt>
                      <c:pt idx="15707">
                        <c:v>4276989557.8703704</c:v>
                      </c:pt>
                      <c:pt idx="15708">
                        <c:v>4276989628.4722223</c:v>
                      </c:pt>
                      <c:pt idx="15709">
                        <c:v>4276989697.916667</c:v>
                      </c:pt>
                      <c:pt idx="15710">
                        <c:v>4276989767.3611116</c:v>
                      </c:pt>
                      <c:pt idx="15711">
                        <c:v>4276989836.8055553</c:v>
                      </c:pt>
                      <c:pt idx="15712">
                        <c:v>4276989906.25</c:v>
                      </c:pt>
                      <c:pt idx="15713">
                        <c:v>4276989975.6944447</c:v>
                      </c:pt>
                      <c:pt idx="15714">
                        <c:v>4276990045.1388888</c:v>
                      </c:pt>
                      <c:pt idx="15715">
                        <c:v>4276990114.5833335</c:v>
                      </c:pt>
                      <c:pt idx="15716">
                        <c:v>4276990184.0277781</c:v>
                      </c:pt>
                      <c:pt idx="15717">
                        <c:v>4276990253.4722219</c:v>
                      </c:pt>
                      <c:pt idx="15718">
                        <c:v>4276990322.9166665</c:v>
                      </c:pt>
                      <c:pt idx="15719">
                        <c:v>4276990392.3611112</c:v>
                      </c:pt>
                      <c:pt idx="15720">
                        <c:v>4276990461.8055553</c:v>
                      </c:pt>
                      <c:pt idx="15721">
                        <c:v>4276990531.25</c:v>
                      </c:pt>
                      <c:pt idx="15722">
                        <c:v>4276990600.6944447</c:v>
                      </c:pt>
                      <c:pt idx="15723">
                        <c:v>4276990670.1388884</c:v>
                      </c:pt>
                      <c:pt idx="15724">
                        <c:v>4276990739.583333</c:v>
                      </c:pt>
                      <c:pt idx="15725">
                        <c:v>4276990809.0277777</c:v>
                      </c:pt>
                      <c:pt idx="15726">
                        <c:v>4276990878.4722223</c:v>
                      </c:pt>
                      <c:pt idx="15727">
                        <c:v>4276990947.9166665</c:v>
                      </c:pt>
                      <c:pt idx="15728">
                        <c:v>4276991017.3611112</c:v>
                      </c:pt>
                      <c:pt idx="15729">
                        <c:v>4276991086.8055558</c:v>
                      </c:pt>
                      <c:pt idx="15730">
                        <c:v>4276991156.25</c:v>
                      </c:pt>
                      <c:pt idx="15731">
                        <c:v>4276991225.6944447</c:v>
                      </c:pt>
                      <c:pt idx="15732">
                        <c:v>4276991295.1388893</c:v>
                      </c:pt>
                      <c:pt idx="15733">
                        <c:v>4276991364.583333</c:v>
                      </c:pt>
                      <c:pt idx="15734">
                        <c:v>4276991434.0277777</c:v>
                      </c:pt>
                      <c:pt idx="15735">
                        <c:v>4276991503.4722223</c:v>
                      </c:pt>
                      <c:pt idx="15736">
                        <c:v>4276991572.9166665</c:v>
                      </c:pt>
                      <c:pt idx="15737">
                        <c:v>4276991642.3611112</c:v>
                      </c:pt>
                      <c:pt idx="15738">
                        <c:v>4276991711.8055558</c:v>
                      </c:pt>
                      <c:pt idx="15739">
                        <c:v>4276991781.2500005</c:v>
                      </c:pt>
                      <c:pt idx="15740">
                        <c:v>4276991850.6944442</c:v>
                      </c:pt>
                      <c:pt idx="15741">
                        <c:v>4276991920.1388888</c:v>
                      </c:pt>
                      <c:pt idx="15742">
                        <c:v>4276991989.5833335</c:v>
                      </c:pt>
                      <c:pt idx="15743">
                        <c:v>4276992059.0277777</c:v>
                      </c:pt>
                      <c:pt idx="15744">
                        <c:v>4276992128.4722223</c:v>
                      </c:pt>
                      <c:pt idx="15745">
                        <c:v>4276992197.916667</c:v>
                      </c:pt>
                      <c:pt idx="15746">
                        <c:v>4276992267.3611107</c:v>
                      </c:pt>
                      <c:pt idx="15747">
                        <c:v>4276992336.8055553</c:v>
                      </c:pt>
                      <c:pt idx="15748">
                        <c:v>4276992406.25</c:v>
                      </c:pt>
                      <c:pt idx="15749">
                        <c:v>4276992475.6944442</c:v>
                      </c:pt>
                      <c:pt idx="15750">
                        <c:v>4276992545.1388888</c:v>
                      </c:pt>
                      <c:pt idx="15751">
                        <c:v>4276992614.5833335</c:v>
                      </c:pt>
                      <c:pt idx="15752">
                        <c:v>4276992684.0277772</c:v>
                      </c:pt>
                      <c:pt idx="15753">
                        <c:v>4276992753.4722223</c:v>
                      </c:pt>
                      <c:pt idx="15754">
                        <c:v>4276992824.0740738</c:v>
                      </c:pt>
                      <c:pt idx="15755">
                        <c:v>4276992893.5185184</c:v>
                      </c:pt>
                      <c:pt idx="15756">
                        <c:v>4276992962.9629631</c:v>
                      </c:pt>
                      <c:pt idx="15757">
                        <c:v>4276993032.4074078</c:v>
                      </c:pt>
                      <c:pt idx="15758">
                        <c:v>4276993101.8518515</c:v>
                      </c:pt>
                      <c:pt idx="15759">
                        <c:v>4276993171.2962961</c:v>
                      </c:pt>
                      <c:pt idx="15760">
                        <c:v>4276993240.7407413</c:v>
                      </c:pt>
                      <c:pt idx="15761">
                        <c:v>4276993310.185185</c:v>
                      </c:pt>
                      <c:pt idx="15762">
                        <c:v>4276993379.6296296</c:v>
                      </c:pt>
                      <c:pt idx="15763">
                        <c:v>4276993449.0740743</c:v>
                      </c:pt>
                      <c:pt idx="15764">
                        <c:v>4276993518.5185184</c:v>
                      </c:pt>
                      <c:pt idx="15765">
                        <c:v>4276993587.9629631</c:v>
                      </c:pt>
                      <c:pt idx="15766">
                        <c:v>4276993657.4074078</c:v>
                      </c:pt>
                      <c:pt idx="15767">
                        <c:v>4276993726.8518515</c:v>
                      </c:pt>
                      <c:pt idx="15768">
                        <c:v>4276993796.2962961</c:v>
                      </c:pt>
                      <c:pt idx="15769">
                        <c:v>4276993865.7407408</c:v>
                      </c:pt>
                      <c:pt idx="15770">
                        <c:v>4276993935.1851854</c:v>
                      </c:pt>
                      <c:pt idx="15771">
                        <c:v>4276994004.6296296</c:v>
                      </c:pt>
                      <c:pt idx="15772">
                        <c:v>4276994074.0740743</c:v>
                      </c:pt>
                      <c:pt idx="15773">
                        <c:v>4276994143.5185189</c:v>
                      </c:pt>
                      <c:pt idx="15774">
                        <c:v>4276994212.9629626</c:v>
                      </c:pt>
                      <c:pt idx="15775">
                        <c:v>4276994282.4074073</c:v>
                      </c:pt>
                      <c:pt idx="15776">
                        <c:v>4276994351.8518519</c:v>
                      </c:pt>
                      <c:pt idx="15777">
                        <c:v>4276994421.2962961</c:v>
                      </c:pt>
                      <c:pt idx="15778">
                        <c:v>4276994490.7407408</c:v>
                      </c:pt>
                      <c:pt idx="15779">
                        <c:v>4276994560.1851854</c:v>
                      </c:pt>
                      <c:pt idx="15780">
                        <c:v>4276994629.6296291</c:v>
                      </c:pt>
                      <c:pt idx="15781">
                        <c:v>4276994699.0740738</c:v>
                      </c:pt>
                      <c:pt idx="15782">
                        <c:v>4276994768.5185184</c:v>
                      </c:pt>
                      <c:pt idx="15783">
                        <c:v>4276994837.9629626</c:v>
                      </c:pt>
                      <c:pt idx="15784">
                        <c:v>4276994907.4074073</c:v>
                      </c:pt>
                      <c:pt idx="15785">
                        <c:v>4276994976.8518519</c:v>
                      </c:pt>
                      <c:pt idx="15786">
                        <c:v>4276995046.2962966</c:v>
                      </c:pt>
                      <c:pt idx="15787">
                        <c:v>4276995115.7407408</c:v>
                      </c:pt>
                      <c:pt idx="15788">
                        <c:v>4276995185.1851854</c:v>
                      </c:pt>
                      <c:pt idx="15789">
                        <c:v>4276995254.6296301</c:v>
                      </c:pt>
                      <c:pt idx="15790">
                        <c:v>4276995324.0740738</c:v>
                      </c:pt>
                      <c:pt idx="15791">
                        <c:v>4276995393.5185184</c:v>
                      </c:pt>
                      <c:pt idx="15792">
                        <c:v>4276995462.9629631</c:v>
                      </c:pt>
                      <c:pt idx="15793">
                        <c:v>4276995532.4074073</c:v>
                      </c:pt>
                      <c:pt idx="15794">
                        <c:v>4276995601.8518519</c:v>
                      </c:pt>
                      <c:pt idx="15795">
                        <c:v>4276995671.2962966</c:v>
                      </c:pt>
                      <c:pt idx="15796">
                        <c:v>4276995740.7407403</c:v>
                      </c:pt>
                      <c:pt idx="15797">
                        <c:v>4276995810.185185</c:v>
                      </c:pt>
                      <c:pt idx="15798">
                        <c:v>4276995879.6296296</c:v>
                      </c:pt>
                      <c:pt idx="15799">
                        <c:v>4276995949.0740738</c:v>
                      </c:pt>
                      <c:pt idx="15800">
                        <c:v>4276996019.6759262</c:v>
                      </c:pt>
                      <c:pt idx="15801">
                        <c:v>4276996089.1203699</c:v>
                      </c:pt>
                      <c:pt idx="15802">
                        <c:v>4276996158.5648146</c:v>
                      </c:pt>
                      <c:pt idx="15803">
                        <c:v>4276996228.0092592</c:v>
                      </c:pt>
                      <c:pt idx="15804">
                        <c:v>4276996297.4537039</c:v>
                      </c:pt>
                      <c:pt idx="15805">
                        <c:v>4276996366.8981481</c:v>
                      </c:pt>
                      <c:pt idx="15806">
                        <c:v>4276996436.3425927</c:v>
                      </c:pt>
                      <c:pt idx="15807">
                        <c:v>4276996505.7870374</c:v>
                      </c:pt>
                      <c:pt idx="15808">
                        <c:v>4276996575.2314811</c:v>
                      </c:pt>
                      <c:pt idx="15809">
                        <c:v>4276996644.6759257</c:v>
                      </c:pt>
                      <c:pt idx="15810">
                        <c:v>4276996714.1203704</c:v>
                      </c:pt>
                      <c:pt idx="15811">
                        <c:v>4276996783.5648146</c:v>
                      </c:pt>
                      <c:pt idx="15812">
                        <c:v>4276996853.0092592</c:v>
                      </c:pt>
                      <c:pt idx="15813">
                        <c:v>4276996922.4537039</c:v>
                      </c:pt>
                      <c:pt idx="15814">
                        <c:v>4276996991.8981481</c:v>
                      </c:pt>
                      <c:pt idx="15815">
                        <c:v>4276997061.3425927</c:v>
                      </c:pt>
                      <c:pt idx="15816">
                        <c:v>4276997130.7870374</c:v>
                      </c:pt>
                      <c:pt idx="15817">
                        <c:v>4276997200.231482</c:v>
                      </c:pt>
                      <c:pt idx="15818">
                        <c:v>4276997269.6759257</c:v>
                      </c:pt>
                      <c:pt idx="15819">
                        <c:v>4276997339.1203704</c:v>
                      </c:pt>
                      <c:pt idx="15820">
                        <c:v>4276997408.564815</c:v>
                      </c:pt>
                      <c:pt idx="15821">
                        <c:v>4276997478.0092592</c:v>
                      </c:pt>
                      <c:pt idx="15822">
                        <c:v>4276997547.4537039</c:v>
                      </c:pt>
                      <c:pt idx="15823">
                        <c:v>4276997616.8981485</c:v>
                      </c:pt>
                      <c:pt idx="15824">
                        <c:v>4276997686.3425922</c:v>
                      </c:pt>
                      <c:pt idx="15825">
                        <c:v>4276997755.7870369</c:v>
                      </c:pt>
                      <c:pt idx="15826">
                        <c:v>4276997825.2314816</c:v>
                      </c:pt>
                      <c:pt idx="15827">
                        <c:v>4276997894.6759257</c:v>
                      </c:pt>
                      <c:pt idx="15828">
                        <c:v>4276997964.1203704</c:v>
                      </c:pt>
                      <c:pt idx="15829">
                        <c:v>4276998033.564815</c:v>
                      </c:pt>
                      <c:pt idx="15830">
                        <c:v>4276998103.0092587</c:v>
                      </c:pt>
                      <c:pt idx="15831">
                        <c:v>4276998172.4537034</c:v>
                      </c:pt>
                      <c:pt idx="15832">
                        <c:v>4276998241.8981481</c:v>
                      </c:pt>
                      <c:pt idx="15833">
                        <c:v>4276998311.3425927</c:v>
                      </c:pt>
                      <c:pt idx="15834">
                        <c:v>4276998380.7870369</c:v>
                      </c:pt>
                      <c:pt idx="15835">
                        <c:v>4276998450.2314816</c:v>
                      </c:pt>
                      <c:pt idx="15836">
                        <c:v>4276998519.6759262</c:v>
                      </c:pt>
                      <c:pt idx="15837">
                        <c:v>4276998590.2777777</c:v>
                      </c:pt>
                      <c:pt idx="15838">
                        <c:v>4276998659.7222223</c:v>
                      </c:pt>
                      <c:pt idx="15839">
                        <c:v>4276998729.1666665</c:v>
                      </c:pt>
                      <c:pt idx="15840">
                        <c:v>4276998798.6111112</c:v>
                      </c:pt>
                      <c:pt idx="15841">
                        <c:v>4276998868.0555558</c:v>
                      </c:pt>
                      <c:pt idx="15842">
                        <c:v>4276998937.4999995</c:v>
                      </c:pt>
                      <c:pt idx="15843">
                        <c:v>4276999006.9444442</c:v>
                      </c:pt>
                      <c:pt idx="15844">
                        <c:v>4276999076.3888893</c:v>
                      </c:pt>
                      <c:pt idx="15845">
                        <c:v>4276999145.833333</c:v>
                      </c:pt>
                      <c:pt idx="15846">
                        <c:v>4276999215.2777777</c:v>
                      </c:pt>
                      <c:pt idx="15847">
                        <c:v>4276999284.7222223</c:v>
                      </c:pt>
                      <c:pt idx="15848">
                        <c:v>4276999354.1666665</c:v>
                      </c:pt>
                      <c:pt idx="15849">
                        <c:v>4276999423.6111112</c:v>
                      </c:pt>
                      <c:pt idx="15850">
                        <c:v>4276999493.0555558</c:v>
                      </c:pt>
                      <c:pt idx="15851">
                        <c:v>4276999562.5000005</c:v>
                      </c:pt>
                      <c:pt idx="15852">
                        <c:v>4276999631.9444442</c:v>
                      </c:pt>
                      <c:pt idx="15853">
                        <c:v>4276999701.3888888</c:v>
                      </c:pt>
                      <c:pt idx="15854">
                        <c:v>4276999770.8333335</c:v>
                      </c:pt>
                      <c:pt idx="15855">
                        <c:v>4276999840.2777777</c:v>
                      </c:pt>
                      <c:pt idx="15856">
                        <c:v>4276999909.7222223</c:v>
                      </c:pt>
                      <c:pt idx="15857">
                        <c:v>4276999979.166667</c:v>
                      </c:pt>
                      <c:pt idx="15858">
                        <c:v>4277000048.6111107</c:v>
                      </c:pt>
                      <c:pt idx="15859">
                        <c:v>4277000118.0555553</c:v>
                      </c:pt>
                      <c:pt idx="15860">
                        <c:v>4277000187.5</c:v>
                      </c:pt>
                      <c:pt idx="15861">
                        <c:v>4277000256.9444442</c:v>
                      </c:pt>
                      <c:pt idx="15862">
                        <c:v>4277000326.3888888</c:v>
                      </c:pt>
                      <c:pt idx="15863">
                        <c:v>4277000395.8333335</c:v>
                      </c:pt>
                      <c:pt idx="15864">
                        <c:v>4277000465.2777781</c:v>
                      </c:pt>
                      <c:pt idx="15865">
                        <c:v>4277000534.7222219</c:v>
                      </c:pt>
                      <c:pt idx="15866">
                        <c:v>4277000604.1666665</c:v>
                      </c:pt>
                      <c:pt idx="15867">
                        <c:v>4277000673.6111116</c:v>
                      </c:pt>
                      <c:pt idx="15868">
                        <c:v>4277000743.0555553</c:v>
                      </c:pt>
                      <c:pt idx="15869">
                        <c:v>4277000812.5</c:v>
                      </c:pt>
                      <c:pt idx="15870">
                        <c:v>4277000881.9444447</c:v>
                      </c:pt>
                      <c:pt idx="15871">
                        <c:v>4277000951.3888888</c:v>
                      </c:pt>
                      <c:pt idx="15872">
                        <c:v>4277001020.8333335</c:v>
                      </c:pt>
                      <c:pt idx="15873">
                        <c:v>4277001090.2777781</c:v>
                      </c:pt>
                      <c:pt idx="15874">
                        <c:v>4277001159.7222219</c:v>
                      </c:pt>
                      <c:pt idx="15875">
                        <c:v>4277001229.1666665</c:v>
                      </c:pt>
                      <c:pt idx="15876">
                        <c:v>4277001298.6111112</c:v>
                      </c:pt>
                      <c:pt idx="15877">
                        <c:v>4277001368.0555553</c:v>
                      </c:pt>
                      <c:pt idx="15878">
                        <c:v>4277001437.5</c:v>
                      </c:pt>
                      <c:pt idx="15879">
                        <c:v>4277001506.9444447</c:v>
                      </c:pt>
                      <c:pt idx="15880">
                        <c:v>4277001576.3888893</c:v>
                      </c:pt>
                      <c:pt idx="15881">
                        <c:v>4277001646.9907408</c:v>
                      </c:pt>
                      <c:pt idx="15882">
                        <c:v>4277001716.4351854</c:v>
                      </c:pt>
                      <c:pt idx="15883">
                        <c:v>4277001785.8796296</c:v>
                      </c:pt>
                      <c:pt idx="15884">
                        <c:v>4277001855.3240743</c:v>
                      </c:pt>
                      <c:pt idx="15885">
                        <c:v>4277001924.7685189</c:v>
                      </c:pt>
                      <c:pt idx="15886">
                        <c:v>4277001994.2129626</c:v>
                      </c:pt>
                      <c:pt idx="15887">
                        <c:v>4277002063.6574073</c:v>
                      </c:pt>
                      <c:pt idx="15888">
                        <c:v>4277002133.1018519</c:v>
                      </c:pt>
                      <c:pt idx="15889">
                        <c:v>4277002202.5462961</c:v>
                      </c:pt>
                      <c:pt idx="15890">
                        <c:v>4277002271.9907408</c:v>
                      </c:pt>
                      <c:pt idx="15891">
                        <c:v>4277002341.4351854</c:v>
                      </c:pt>
                      <c:pt idx="15892">
                        <c:v>4277002410.8796291</c:v>
                      </c:pt>
                      <c:pt idx="15893">
                        <c:v>4277002480.3240738</c:v>
                      </c:pt>
                      <c:pt idx="15894">
                        <c:v>4277002549.7685184</c:v>
                      </c:pt>
                      <c:pt idx="15895">
                        <c:v>4277002619.2129626</c:v>
                      </c:pt>
                      <c:pt idx="15896">
                        <c:v>4277002688.6574073</c:v>
                      </c:pt>
                      <c:pt idx="15897">
                        <c:v>4277002758.1018519</c:v>
                      </c:pt>
                      <c:pt idx="15898">
                        <c:v>4277002827.5462966</c:v>
                      </c:pt>
                      <c:pt idx="15899">
                        <c:v>4277002896.9907408</c:v>
                      </c:pt>
                      <c:pt idx="15900">
                        <c:v>4277002966.4351854</c:v>
                      </c:pt>
                      <c:pt idx="15901">
                        <c:v>4277003035.8796301</c:v>
                      </c:pt>
                      <c:pt idx="15902">
                        <c:v>4277003105.3240738</c:v>
                      </c:pt>
                      <c:pt idx="15903">
                        <c:v>4277003174.7685184</c:v>
                      </c:pt>
                      <c:pt idx="15904">
                        <c:v>4277003244.2129631</c:v>
                      </c:pt>
                      <c:pt idx="15905">
                        <c:v>4277003313.6574073</c:v>
                      </c:pt>
                      <c:pt idx="15906">
                        <c:v>4277003383.1018519</c:v>
                      </c:pt>
                      <c:pt idx="15907">
                        <c:v>4277003452.5462966</c:v>
                      </c:pt>
                      <c:pt idx="15908">
                        <c:v>4277003521.9907403</c:v>
                      </c:pt>
                      <c:pt idx="15909">
                        <c:v>4277003591.435185</c:v>
                      </c:pt>
                      <c:pt idx="15910">
                        <c:v>4277003660.8796296</c:v>
                      </c:pt>
                      <c:pt idx="15911">
                        <c:v>4277003730.3240743</c:v>
                      </c:pt>
                      <c:pt idx="15912">
                        <c:v>4277003799.7685184</c:v>
                      </c:pt>
                      <c:pt idx="15913">
                        <c:v>4277003869.2129631</c:v>
                      </c:pt>
                      <c:pt idx="15914">
                        <c:v>4277003938.6574078</c:v>
                      </c:pt>
                      <c:pt idx="15915">
                        <c:v>4277004008.1018515</c:v>
                      </c:pt>
                      <c:pt idx="15916">
                        <c:v>4277004077.5462961</c:v>
                      </c:pt>
                      <c:pt idx="15917">
                        <c:v>4277004146.9907408</c:v>
                      </c:pt>
                      <c:pt idx="15918">
                        <c:v>4277004216.435185</c:v>
                      </c:pt>
                      <c:pt idx="15919">
                        <c:v>4277004287.0370374</c:v>
                      </c:pt>
                      <c:pt idx="15920">
                        <c:v>4277004356.4814811</c:v>
                      </c:pt>
                      <c:pt idx="15921">
                        <c:v>4277004425.9259257</c:v>
                      </c:pt>
                      <c:pt idx="15922">
                        <c:v>4277004495.3703704</c:v>
                      </c:pt>
                      <c:pt idx="15923">
                        <c:v>4277004564.8148146</c:v>
                      </c:pt>
                      <c:pt idx="15924">
                        <c:v>4277004634.2592592</c:v>
                      </c:pt>
                      <c:pt idx="15925">
                        <c:v>4277004703.7037039</c:v>
                      </c:pt>
                      <c:pt idx="15926">
                        <c:v>4277004773.1481476</c:v>
                      </c:pt>
                      <c:pt idx="15927">
                        <c:v>4277004842.5925922</c:v>
                      </c:pt>
                      <c:pt idx="15928">
                        <c:v>4277004912.0370374</c:v>
                      </c:pt>
                      <c:pt idx="15929">
                        <c:v>4277004981.481482</c:v>
                      </c:pt>
                      <c:pt idx="15930">
                        <c:v>4277005050.9259257</c:v>
                      </c:pt>
                      <c:pt idx="15931">
                        <c:v>4277005120.3703704</c:v>
                      </c:pt>
                      <c:pt idx="15932">
                        <c:v>4277005189.814815</c:v>
                      </c:pt>
                      <c:pt idx="15933">
                        <c:v>4277005259.2592592</c:v>
                      </c:pt>
                      <c:pt idx="15934">
                        <c:v>4277005328.7037039</c:v>
                      </c:pt>
                      <c:pt idx="15935">
                        <c:v>4277005398.1481485</c:v>
                      </c:pt>
                      <c:pt idx="15936">
                        <c:v>4277005467.5925922</c:v>
                      </c:pt>
                      <c:pt idx="15937">
                        <c:v>4277005537.0370369</c:v>
                      </c:pt>
                      <c:pt idx="15938">
                        <c:v>4277005606.4814816</c:v>
                      </c:pt>
                      <c:pt idx="15939">
                        <c:v>4277005675.9259257</c:v>
                      </c:pt>
                      <c:pt idx="15940">
                        <c:v>4277005745.3703704</c:v>
                      </c:pt>
                      <c:pt idx="15941">
                        <c:v>4277005814.814815</c:v>
                      </c:pt>
                      <c:pt idx="15942">
                        <c:v>4277005884.2592597</c:v>
                      </c:pt>
                      <c:pt idx="15943">
                        <c:v>4277005953.7037034</c:v>
                      </c:pt>
                      <c:pt idx="15944">
                        <c:v>4277006023.1481481</c:v>
                      </c:pt>
                      <c:pt idx="15945">
                        <c:v>4277006092.5925927</c:v>
                      </c:pt>
                      <c:pt idx="15946">
                        <c:v>4277006162.0370369</c:v>
                      </c:pt>
                      <c:pt idx="15947">
                        <c:v>4277006231.4814816</c:v>
                      </c:pt>
                      <c:pt idx="15948">
                        <c:v>4277006300.9259262</c:v>
                      </c:pt>
                      <c:pt idx="15949">
                        <c:v>4277006370.3703699</c:v>
                      </c:pt>
                      <c:pt idx="15950">
                        <c:v>4277006439.8148146</c:v>
                      </c:pt>
                      <c:pt idx="15951">
                        <c:v>4277006509.2592597</c:v>
                      </c:pt>
                      <c:pt idx="15952">
                        <c:v>4277006578.7037034</c:v>
                      </c:pt>
                      <c:pt idx="15953">
                        <c:v>4277006648.1481481</c:v>
                      </c:pt>
                      <c:pt idx="15954">
                        <c:v>4277006717.5925927</c:v>
                      </c:pt>
                      <c:pt idx="15955">
                        <c:v>4277006787.0370369</c:v>
                      </c:pt>
                      <c:pt idx="15956">
                        <c:v>4277006856.4814816</c:v>
                      </c:pt>
                      <c:pt idx="15957">
                        <c:v>4277006925.9259262</c:v>
                      </c:pt>
                      <c:pt idx="15958">
                        <c:v>4277006995.3703709</c:v>
                      </c:pt>
                      <c:pt idx="15959">
                        <c:v>4277007065.9722223</c:v>
                      </c:pt>
                      <c:pt idx="15960">
                        <c:v>4277007135.416667</c:v>
                      </c:pt>
                      <c:pt idx="15961">
                        <c:v>4277007204.8611112</c:v>
                      </c:pt>
                      <c:pt idx="15962">
                        <c:v>4277007274.3055558</c:v>
                      </c:pt>
                      <c:pt idx="15963">
                        <c:v>4277007343.7500005</c:v>
                      </c:pt>
                      <c:pt idx="15964">
                        <c:v>4277007413.1944442</c:v>
                      </c:pt>
                      <c:pt idx="15965">
                        <c:v>4277007482.6388888</c:v>
                      </c:pt>
                      <c:pt idx="15966">
                        <c:v>4277007552.0833335</c:v>
                      </c:pt>
                      <c:pt idx="15967">
                        <c:v>4277007621.5277777</c:v>
                      </c:pt>
                      <c:pt idx="15968">
                        <c:v>4277007690.9722223</c:v>
                      </c:pt>
                      <c:pt idx="15969">
                        <c:v>4277007760.416667</c:v>
                      </c:pt>
                      <c:pt idx="15970">
                        <c:v>4277007829.8611107</c:v>
                      </c:pt>
                      <c:pt idx="15971">
                        <c:v>4277007899.3055553</c:v>
                      </c:pt>
                      <c:pt idx="15972">
                        <c:v>4277007968.75</c:v>
                      </c:pt>
                      <c:pt idx="15973">
                        <c:v>4277008038.1944442</c:v>
                      </c:pt>
                      <c:pt idx="15974">
                        <c:v>4277008107.6388888</c:v>
                      </c:pt>
                      <c:pt idx="15975">
                        <c:v>4277008177.0833335</c:v>
                      </c:pt>
                      <c:pt idx="15976">
                        <c:v>4277008246.5277781</c:v>
                      </c:pt>
                      <c:pt idx="15977">
                        <c:v>4277008315.9722219</c:v>
                      </c:pt>
                      <c:pt idx="15978">
                        <c:v>4277008385.4166665</c:v>
                      </c:pt>
                      <c:pt idx="15979">
                        <c:v>4277008454.8611112</c:v>
                      </c:pt>
                      <c:pt idx="15980">
                        <c:v>4277008524.3055553</c:v>
                      </c:pt>
                      <c:pt idx="15981">
                        <c:v>4277008593.75</c:v>
                      </c:pt>
                      <c:pt idx="15982">
                        <c:v>4277008663.1944447</c:v>
                      </c:pt>
                      <c:pt idx="15983">
                        <c:v>4277008732.6388888</c:v>
                      </c:pt>
                      <c:pt idx="15984">
                        <c:v>4277008802.0833335</c:v>
                      </c:pt>
                      <c:pt idx="15985">
                        <c:v>4277008871.5277781</c:v>
                      </c:pt>
                      <c:pt idx="15986">
                        <c:v>4277008940.9722219</c:v>
                      </c:pt>
                      <c:pt idx="15987">
                        <c:v>4277009010.4166665</c:v>
                      </c:pt>
                      <c:pt idx="15988">
                        <c:v>4277009079.8611112</c:v>
                      </c:pt>
                      <c:pt idx="15989">
                        <c:v>4277009149.3055558</c:v>
                      </c:pt>
                      <c:pt idx="15990">
                        <c:v>4277009218.75</c:v>
                      </c:pt>
                      <c:pt idx="15991">
                        <c:v>4277009288.1944447</c:v>
                      </c:pt>
                      <c:pt idx="15992">
                        <c:v>4277009357.6388893</c:v>
                      </c:pt>
                      <c:pt idx="15993">
                        <c:v>4277009427.083333</c:v>
                      </c:pt>
                      <c:pt idx="15994">
                        <c:v>4277009496.5277777</c:v>
                      </c:pt>
                      <c:pt idx="15995">
                        <c:v>4277009565.9722223</c:v>
                      </c:pt>
                      <c:pt idx="15996">
                        <c:v>4277009635.4166665</c:v>
                      </c:pt>
                      <c:pt idx="15997">
                        <c:v>4277009704.8611112</c:v>
                      </c:pt>
                      <c:pt idx="15998">
                        <c:v>4277009774.3055558</c:v>
                      </c:pt>
                      <c:pt idx="15999">
                        <c:v>4277009843.7499995</c:v>
                      </c:pt>
                      <c:pt idx="16000">
                        <c:v>4277009913.1944442</c:v>
                      </c:pt>
                      <c:pt idx="16001">
                        <c:v>4277009982.6388888</c:v>
                      </c:pt>
                      <c:pt idx="16002">
                        <c:v>4277010052.083333</c:v>
                      </c:pt>
                      <c:pt idx="16003">
                        <c:v>4277010121.5277777</c:v>
                      </c:pt>
                      <c:pt idx="16004">
                        <c:v>4277010190.9722223</c:v>
                      </c:pt>
                      <c:pt idx="16005">
                        <c:v>4277010261.5740738</c:v>
                      </c:pt>
                      <c:pt idx="16006">
                        <c:v>4277010331.0185184</c:v>
                      </c:pt>
                      <c:pt idx="16007">
                        <c:v>4277010400.4629631</c:v>
                      </c:pt>
                      <c:pt idx="16008">
                        <c:v>4277010469.9074073</c:v>
                      </c:pt>
                      <c:pt idx="16009">
                        <c:v>4277010539.3518519</c:v>
                      </c:pt>
                      <c:pt idx="16010">
                        <c:v>4277010608.7962966</c:v>
                      </c:pt>
                      <c:pt idx="16011">
                        <c:v>4277010678.2407403</c:v>
                      </c:pt>
                      <c:pt idx="16012">
                        <c:v>4277010747.6851854</c:v>
                      </c:pt>
                      <c:pt idx="16013">
                        <c:v>4277010817.1296301</c:v>
                      </c:pt>
                      <c:pt idx="16014">
                        <c:v>4277010886.5740738</c:v>
                      </c:pt>
                      <c:pt idx="16015">
                        <c:v>4277010956.0185184</c:v>
                      </c:pt>
                      <c:pt idx="16016">
                        <c:v>4277011025.4629631</c:v>
                      </c:pt>
                      <c:pt idx="16017">
                        <c:v>4277011094.9074073</c:v>
                      </c:pt>
                      <c:pt idx="16018">
                        <c:v>4277011164.3518519</c:v>
                      </c:pt>
                      <c:pt idx="16019">
                        <c:v>4277011233.7962966</c:v>
                      </c:pt>
                      <c:pt idx="16020">
                        <c:v>4277011303.2407403</c:v>
                      </c:pt>
                      <c:pt idx="16021">
                        <c:v>4277011372.685185</c:v>
                      </c:pt>
                      <c:pt idx="16022">
                        <c:v>4277011442.1296296</c:v>
                      </c:pt>
                      <c:pt idx="16023">
                        <c:v>4277011511.5740743</c:v>
                      </c:pt>
                      <c:pt idx="16024">
                        <c:v>4277011581.0185184</c:v>
                      </c:pt>
                      <c:pt idx="16025">
                        <c:v>4277011650.4629631</c:v>
                      </c:pt>
                      <c:pt idx="16026">
                        <c:v>4277011719.9074078</c:v>
                      </c:pt>
                      <c:pt idx="16027">
                        <c:v>4277011789.3518515</c:v>
                      </c:pt>
                      <c:pt idx="16028">
                        <c:v>4277011858.7962961</c:v>
                      </c:pt>
                      <c:pt idx="16029">
                        <c:v>4277011928.2407408</c:v>
                      </c:pt>
                      <c:pt idx="16030">
                        <c:v>4277011997.685185</c:v>
                      </c:pt>
                      <c:pt idx="16031">
                        <c:v>4277012067.1296296</c:v>
                      </c:pt>
                      <c:pt idx="16032">
                        <c:v>4277012136.5740743</c:v>
                      </c:pt>
                      <c:pt idx="16033">
                        <c:v>4277012206.018518</c:v>
                      </c:pt>
                      <c:pt idx="16034">
                        <c:v>4277012275.4629626</c:v>
                      </c:pt>
                      <c:pt idx="16035">
                        <c:v>4277012344.9074078</c:v>
                      </c:pt>
                      <c:pt idx="16036">
                        <c:v>4277012414.3518524</c:v>
                      </c:pt>
                      <c:pt idx="16037">
                        <c:v>4277012483.7962961</c:v>
                      </c:pt>
                      <c:pt idx="16038">
                        <c:v>4277012553.2407408</c:v>
                      </c:pt>
                      <c:pt idx="16039">
                        <c:v>4277012622.6851854</c:v>
                      </c:pt>
                      <c:pt idx="16040">
                        <c:v>4277012692.1296296</c:v>
                      </c:pt>
                      <c:pt idx="16041">
                        <c:v>4277012761.5740743</c:v>
                      </c:pt>
                      <c:pt idx="16042">
                        <c:v>4277012831.0185189</c:v>
                      </c:pt>
                      <c:pt idx="16043">
                        <c:v>4277012900.4629626</c:v>
                      </c:pt>
                      <c:pt idx="16044">
                        <c:v>4277012969.9074073</c:v>
                      </c:pt>
                      <c:pt idx="16045">
                        <c:v>4277013039.3518519</c:v>
                      </c:pt>
                      <c:pt idx="16046">
                        <c:v>4277013108.7962961</c:v>
                      </c:pt>
                      <c:pt idx="16047">
                        <c:v>4277013178.2407408</c:v>
                      </c:pt>
                      <c:pt idx="16048">
                        <c:v>4277013247.6851854</c:v>
                      </c:pt>
                      <c:pt idx="16049">
                        <c:v>4277013317.1296291</c:v>
                      </c:pt>
                      <c:pt idx="16050">
                        <c:v>4277013387.7314816</c:v>
                      </c:pt>
                      <c:pt idx="16051">
                        <c:v>4277013457.1759257</c:v>
                      </c:pt>
                      <c:pt idx="16052">
                        <c:v>4277013526.6203704</c:v>
                      </c:pt>
                      <c:pt idx="16053">
                        <c:v>4277013596.064815</c:v>
                      </c:pt>
                      <c:pt idx="16054">
                        <c:v>4277013665.5092597</c:v>
                      </c:pt>
                      <c:pt idx="16055">
                        <c:v>4277013734.9537034</c:v>
                      </c:pt>
                      <c:pt idx="16056">
                        <c:v>4277013804.3981481</c:v>
                      </c:pt>
                      <c:pt idx="16057">
                        <c:v>4277013873.8425927</c:v>
                      </c:pt>
                      <c:pt idx="16058">
                        <c:v>4277013943.2870369</c:v>
                      </c:pt>
                      <c:pt idx="16059">
                        <c:v>4277014012.7314816</c:v>
                      </c:pt>
                      <c:pt idx="16060">
                        <c:v>4277014082.1759262</c:v>
                      </c:pt>
                      <c:pt idx="16061">
                        <c:v>4277014151.6203699</c:v>
                      </c:pt>
                      <c:pt idx="16062">
                        <c:v>4277014221.0648146</c:v>
                      </c:pt>
                      <c:pt idx="16063">
                        <c:v>4277014290.5092592</c:v>
                      </c:pt>
                      <c:pt idx="16064">
                        <c:v>4277014359.9537034</c:v>
                      </c:pt>
                      <c:pt idx="16065">
                        <c:v>4277014429.3981481</c:v>
                      </c:pt>
                      <c:pt idx="16066">
                        <c:v>4277014498.8425927</c:v>
                      </c:pt>
                      <c:pt idx="16067">
                        <c:v>4277014568.2870374</c:v>
                      </c:pt>
                      <c:pt idx="16068">
                        <c:v>4277014637.7314816</c:v>
                      </c:pt>
                      <c:pt idx="16069">
                        <c:v>4277014707.1759262</c:v>
                      </c:pt>
                      <c:pt idx="16070">
                        <c:v>4277014776.6203709</c:v>
                      </c:pt>
                      <c:pt idx="16071">
                        <c:v>4277014846.0648146</c:v>
                      </c:pt>
                      <c:pt idx="16072">
                        <c:v>4277014915.5092592</c:v>
                      </c:pt>
                      <c:pt idx="16073">
                        <c:v>4277014984.9537039</c:v>
                      </c:pt>
                      <c:pt idx="16074">
                        <c:v>4277015054.3981481</c:v>
                      </c:pt>
                      <c:pt idx="16075">
                        <c:v>4277015123.8425927</c:v>
                      </c:pt>
                      <c:pt idx="16076">
                        <c:v>4277015193.2870374</c:v>
                      </c:pt>
                      <c:pt idx="16077">
                        <c:v>4277015262.7314811</c:v>
                      </c:pt>
                      <c:pt idx="16078">
                        <c:v>4277015332.1759257</c:v>
                      </c:pt>
                      <c:pt idx="16079">
                        <c:v>4277015401.6203704</c:v>
                      </c:pt>
                      <c:pt idx="16080">
                        <c:v>4277015471.0648146</c:v>
                      </c:pt>
                      <c:pt idx="16081">
                        <c:v>4277015540.5092592</c:v>
                      </c:pt>
                      <c:pt idx="16082">
                        <c:v>4277015609.9537039</c:v>
                      </c:pt>
                      <c:pt idx="16083">
                        <c:v>4277015679.3981485</c:v>
                      </c:pt>
                      <c:pt idx="16084">
                        <c:v>4277015748.8425922</c:v>
                      </c:pt>
                      <c:pt idx="16085">
                        <c:v>4277015818.2870369</c:v>
                      </c:pt>
                      <c:pt idx="16086">
                        <c:v>4277015888.8888888</c:v>
                      </c:pt>
                      <c:pt idx="16087">
                        <c:v>4277015958.3333335</c:v>
                      </c:pt>
                      <c:pt idx="16088">
                        <c:v>4277016027.7777781</c:v>
                      </c:pt>
                      <c:pt idx="16089">
                        <c:v>4277016097.2222219</c:v>
                      </c:pt>
                      <c:pt idx="16090">
                        <c:v>4277016166.6666665</c:v>
                      </c:pt>
                      <c:pt idx="16091">
                        <c:v>4277016236.1111112</c:v>
                      </c:pt>
                      <c:pt idx="16092">
                        <c:v>4277016305.5555553</c:v>
                      </c:pt>
                      <c:pt idx="16093">
                        <c:v>4277016375</c:v>
                      </c:pt>
                      <c:pt idx="16094">
                        <c:v>4277016444.4444447</c:v>
                      </c:pt>
                      <c:pt idx="16095">
                        <c:v>4277016513.8888884</c:v>
                      </c:pt>
                      <c:pt idx="16096">
                        <c:v>4277016583.3333335</c:v>
                      </c:pt>
                      <c:pt idx="16097">
                        <c:v>4277016652.7777781</c:v>
                      </c:pt>
                      <c:pt idx="16098">
                        <c:v>4277016722.2222219</c:v>
                      </c:pt>
                      <c:pt idx="16099">
                        <c:v>4277016791.6666665</c:v>
                      </c:pt>
                      <c:pt idx="16100">
                        <c:v>4277016861.1111112</c:v>
                      </c:pt>
                      <c:pt idx="16101">
                        <c:v>4277016930.5555558</c:v>
                      </c:pt>
                      <c:pt idx="16102">
                        <c:v>4277017000</c:v>
                      </c:pt>
                      <c:pt idx="16103">
                        <c:v>4277017069.4444447</c:v>
                      </c:pt>
                      <c:pt idx="16104">
                        <c:v>4277017138.8888893</c:v>
                      </c:pt>
                      <c:pt idx="16105">
                        <c:v>4277017208.333333</c:v>
                      </c:pt>
                      <c:pt idx="16106">
                        <c:v>4277017277.7777777</c:v>
                      </c:pt>
                      <c:pt idx="16107">
                        <c:v>4277017347.2222223</c:v>
                      </c:pt>
                      <c:pt idx="16108">
                        <c:v>4277017416.6666665</c:v>
                      </c:pt>
                      <c:pt idx="16109">
                        <c:v>4277017486.1111112</c:v>
                      </c:pt>
                      <c:pt idx="16110">
                        <c:v>4277017555.5555558</c:v>
                      </c:pt>
                      <c:pt idx="16111">
                        <c:v>4277017624.9999995</c:v>
                      </c:pt>
                      <c:pt idx="16112">
                        <c:v>4277017694.4444442</c:v>
                      </c:pt>
                      <c:pt idx="16113">
                        <c:v>4277017763.8888888</c:v>
                      </c:pt>
                      <c:pt idx="16114">
                        <c:v>4277017833.3333335</c:v>
                      </c:pt>
                      <c:pt idx="16115">
                        <c:v>4277017902.7777777</c:v>
                      </c:pt>
                      <c:pt idx="16116">
                        <c:v>4277017972.2222223</c:v>
                      </c:pt>
                      <c:pt idx="16117">
                        <c:v>4277018041.666667</c:v>
                      </c:pt>
                      <c:pt idx="16118">
                        <c:v>4277018111.1111107</c:v>
                      </c:pt>
                      <c:pt idx="16119">
                        <c:v>4277018180.5555558</c:v>
                      </c:pt>
                      <c:pt idx="16120">
                        <c:v>4277018250.0000005</c:v>
                      </c:pt>
                      <c:pt idx="16121">
                        <c:v>4277018319.4444442</c:v>
                      </c:pt>
                      <c:pt idx="16122">
                        <c:v>4277018388.8888888</c:v>
                      </c:pt>
                      <c:pt idx="16123">
                        <c:v>4277018458.3333335</c:v>
                      </c:pt>
                      <c:pt idx="16124">
                        <c:v>4277018527.7777777</c:v>
                      </c:pt>
                      <c:pt idx="16125">
                        <c:v>4277018598.3796296</c:v>
                      </c:pt>
                      <c:pt idx="16126">
                        <c:v>4277018667.8240738</c:v>
                      </c:pt>
                      <c:pt idx="16127">
                        <c:v>4277018737.2685184</c:v>
                      </c:pt>
                      <c:pt idx="16128">
                        <c:v>4277018806.7129631</c:v>
                      </c:pt>
                      <c:pt idx="16129">
                        <c:v>4277018876.1574073</c:v>
                      </c:pt>
                      <c:pt idx="16130">
                        <c:v>4277018945.6018519</c:v>
                      </c:pt>
                      <c:pt idx="16131">
                        <c:v>4277019015.0462966</c:v>
                      </c:pt>
                      <c:pt idx="16132">
                        <c:v>4277019084.4907413</c:v>
                      </c:pt>
                      <c:pt idx="16133">
                        <c:v>4277019153.935185</c:v>
                      </c:pt>
                      <c:pt idx="16134">
                        <c:v>4277019223.3796296</c:v>
                      </c:pt>
                      <c:pt idx="16135">
                        <c:v>4277019292.8240743</c:v>
                      </c:pt>
                      <c:pt idx="16136">
                        <c:v>4277019362.2685184</c:v>
                      </c:pt>
                      <c:pt idx="16137">
                        <c:v>4277019431.7129631</c:v>
                      </c:pt>
                      <c:pt idx="16138">
                        <c:v>4277019501.1574078</c:v>
                      </c:pt>
                      <c:pt idx="16139">
                        <c:v>4277019570.6018515</c:v>
                      </c:pt>
                      <c:pt idx="16140">
                        <c:v>4277019640.0462961</c:v>
                      </c:pt>
                      <c:pt idx="16141">
                        <c:v>4277019709.4907408</c:v>
                      </c:pt>
                      <c:pt idx="16142">
                        <c:v>4277019778.935185</c:v>
                      </c:pt>
                      <c:pt idx="16143">
                        <c:v>4277019848.3796296</c:v>
                      </c:pt>
                      <c:pt idx="16144">
                        <c:v>4277019917.8240743</c:v>
                      </c:pt>
                      <c:pt idx="16145">
                        <c:v>4277019987.268518</c:v>
                      </c:pt>
                      <c:pt idx="16146">
                        <c:v>4277020056.7129626</c:v>
                      </c:pt>
                      <c:pt idx="16147">
                        <c:v>4277020126.1574073</c:v>
                      </c:pt>
                      <c:pt idx="16148">
                        <c:v>4277020195.6018519</c:v>
                      </c:pt>
                      <c:pt idx="16149">
                        <c:v>4277020265.0462961</c:v>
                      </c:pt>
                      <c:pt idx="16150">
                        <c:v>4277020334.4907408</c:v>
                      </c:pt>
                      <c:pt idx="16151">
                        <c:v>4277020403.9351854</c:v>
                      </c:pt>
                      <c:pt idx="16152">
                        <c:v>4277020473.3796296</c:v>
                      </c:pt>
                      <c:pt idx="16153">
                        <c:v>4277020542.8240743</c:v>
                      </c:pt>
                      <c:pt idx="16154">
                        <c:v>4277020612.2685189</c:v>
                      </c:pt>
                      <c:pt idx="16155">
                        <c:v>4277020681.7129626</c:v>
                      </c:pt>
                      <c:pt idx="16156">
                        <c:v>4277020751.1574073</c:v>
                      </c:pt>
                      <c:pt idx="16157">
                        <c:v>4277020820.6018519</c:v>
                      </c:pt>
                      <c:pt idx="16158">
                        <c:v>4277020890.0462961</c:v>
                      </c:pt>
                      <c:pt idx="16159">
                        <c:v>4277020959.4907408</c:v>
                      </c:pt>
                      <c:pt idx="16160">
                        <c:v>4277021028.9351854</c:v>
                      </c:pt>
                      <c:pt idx="16161">
                        <c:v>4277021098.3796301</c:v>
                      </c:pt>
                      <c:pt idx="16162">
                        <c:v>4277021167.8240738</c:v>
                      </c:pt>
                      <c:pt idx="16163">
                        <c:v>4277021237.2685184</c:v>
                      </c:pt>
                      <c:pt idx="16164">
                        <c:v>4277021306.7129631</c:v>
                      </c:pt>
                      <c:pt idx="16165">
                        <c:v>4277021376.1574073</c:v>
                      </c:pt>
                      <c:pt idx="16166">
                        <c:v>4277021445.6018519</c:v>
                      </c:pt>
                      <c:pt idx="16167">
                        <c:v>4277021515.0462966</c:v>
                      </c:pt>
                      <c:pt idx="16168">
                        <c:v>4277021584.4907403</c:v>
                      </c:pt>
                      <c:pt idx="16169">
                        <c:v>4277021655.0925927</c:v>
                      </c:pt>
                      <c:pt idx="16170">
                        <c:v>4277021724.5370369</c:v>
                      </c:pt>
                      <c:pt idx="16171">
                        <c:v>4277021793.9814816</c:v>
                      </c:pt>
                      <c:pt idx="16172">
                        <c:v>4277021863.4259262</c:v>
                      </c:pt>
                      <c:pt idx="16173">
                        <c:v>4277021932.8703699</c:v>
                      </c:pt>
                      <c:pt idx="16174">
                        <c:v>4277022002.3148146</c:v>
                      </c:pt>
                      <c:pt idx="16175">
                        <c:v>4277022071.7592592</c:v>
                      </c:pt>
                      <c:pt idx="16176">
                        <c:v>4277022141.2037034</c:v>
                      </c:pt>
                      <c:pt idx="16177">
                        <c:v>4277022210.6481481</c:v>
                      </c:pt>
                      <c:pt idx="16178">
                        <c:v>4277022280.0925927</c:v>
                      </c:pt>
                      <c:pt idx="16179">
                        <c:v>4277022349.5370374</c:v>
                      </c:pt>
                      <c:pt idx="16180">
                        <c:v>4277022418.9814816</c:v>
                      </c:pt>
                      <c:pt idx="16181">
                        <c:v>4277022488.4259262</c:v>
                      </c:pt>
                      <c:pt idx="16182">
                        <c:v>4277022557.8703709</c:v>
                      </c:pt>
                      <c:pt idx="16183">
                        <c:v>4277022627.3148146</c:v>
                      </c:pt>
                      <c:pt idx="16184">
                        <c:v>4277022696.7592592</c:v>
                      </c:pt>
                      <c:pt idx="16185">
                        <c:v>4277022766.2037039</c:v>
                      </c:pt>
                      <c:pt idx="16186">
                        <c:v>4277022835.6481481</c:v>
                      </c:pt>
                      <c:pt idx="16187">
                        <c:v>4277022905.0925927</c:v>
                      </c:pt>
                      <c:pt idx="16188">
                        <c:v>4277022974.5370374</c:v>
                      </c:pt>
                      <c:pt idx="16189">
                        <c:v>4277023043.9814811</c:v>
                      </c:pt>
                      <c:pt idx="16190">
                        <c:v>4277023113.4259257</c:v>
                      </c:pt>
                      <c:pt idx="16191">
                        <c:v>4277023182.8703704</c:v>
                      </c:pt>
                      <c:pt idx="16192">
                        <c:v>4277023252.3148146</c:v>
                      </c:pt>
                      <c:pt idx="16193">
                        <c:v>4277023321.7592592</c:v>
                      </c:pt>
                      <c:pt idx="16194">
                        <c:v>4277023391.2037039</c:v>
                      </c:pt>
                      <c:pt idx="16195">
                        <c:v>4277023460.6481485</c:v>
                      </c:pt>
                      <c:pt idx="16196">
                        <c:v>4277023530.0925922</c:v>
                      </c:pt>
                      <c:pt idx="16197">
                        <c:v>4277023599.5370369</c:v>
                      </c:pt>
                      <c:pt idx="16198">
                        <c:v>4277023668.9814816</c:v>
                      </c:pt>
                      <c:pt idx="16199">
                        <c:v>4277023738.4259257</c:v>
                      </c:pt>
                      <c:pt idx="16200">
                        <c:v>4277023807.8703704</c:v>
                      </c:pt>
                      <c:pt idx="16201">
                        <c:v>4277023877.314815</c:v>
                      </c:pt>
                      <c:pt idx="16202">
                        <c:v>4277023946.7592587</c:v>
                      </c:pt>
                      <c:pt idx="16203">
                        <c:v>4277024016.2037039</c:v>
                      </c:pt>
                      <c:pt idx="16204">
                        <c:v>4277024085.6481485</c:v>
                      </c:pt>
                      <c:pt idx="16205">
                        <c:v>4277024155.0925922</c:v>
                      </c:pt>
                      <c:pt idx="16206">
                        <c:v>4277024224.5370369</c:v>
                      </c:pt>
                      <c:pt idx="16207">
                        <c:v>4277024293.9814816</c:v>
                      </c:pt>
                      <c:pt idx="16208">
                        <c:v>4277024363.4259262</c:v>
                      </c:pt>
                      <c:pt idx="16209">
                        <c:v>4277024432.8703704</c:v>
                      </c:pt>
                      <c:pt idx="16210">
                        <c:v>4277024502.314815</c:v>
                      </c:pt>
                      <c:pt idx="16211">
                        <c:v>4277024572.9166665</c:v>
                      </c:pt>
                      <c:pt idx="16212">
                        <c:v>4277024642.3611112</c:v>
                      </c:pt>
                      <c:pt idx="16213">
                        <c:v>4277024711.8055558</c:v>
                      </c:pt>
                      <c:pt idx="16214">
                        <c:v>4277024781.25</c:v>
                      </c:pt>
                      <c:pt idx="16215">
                        <c:v>4277024850.6944447</c:v>
                      </c:pt>
                      <c:pt idx="16216">
                        <c:v>4277024920.1388893</c:v>
                      </c:pt>
                      <c:pt idx="16217">
                        <c:v>4277024989.583333</c:v>
                      </c:pt>
                      <c:pt idx="16218">
                        <c:v>4277025059.0277777</c:v>
                      </c:pt>
                      <c:pt idx="16219">
                        <c:v>4277025128.4722223</c:v>
                      </c:pt>
                      <c:pt idx="16220">
                        <c:v>4277025197.9166665</c:v>
                      </c:pt>
                      <c:pt idx="16221">
                        <c:v>4277025267.3611112</c:v>
                      </c:pt>
                      <c:pt idx="16222">
                        <c:v>4277025336.8055558</c:v>
                      </c:pt>
                      <c:pt idx="16223">
                        <c:v>4277025406.2499995</c:v>
                      </c:pt>
                      <c:pt idx="16224">
                        <c:v>4277025475.6944442</c:v>
                      </c:pt>
                      <c:pt idx="16225">
                        <c:v>4277025545.1388888</c:v>
                      </c:pt>
                      <c:pt idx="16226">
                        <c:v>4277025614.5833335</c:v>
                      </c:pt>
                      <c:pt idx="16227">
                        <c:v>4277025684.0277777</c:v>
                      </c:pt>
                      <c:pt idx="16228">
                        <c:v>4277025753.4722223</c:v>
                      </c:pt>
                      <c:pt idx="16229">
                        <c:v>4277025822.916667</c:v>
                      </c:pt>
                      <c:pt idx="16230">
                        <c:v>4277025892.3611107</c:v>
                      </c:pt>
                      <c:pt idx="16231">
                        <c:v>4277025961.8055553</c:v>
                      </c:pt>
                      <c:pt idx="16232">
                        <c:v>4277026031.25</c:v>
                      </c:pt>
                      <c:pt idx="16233">
                        <c:v>4277026100.6944442</c:v>
                      </c:pt>
                      <c:pt idx="16234">
                        <c:v>4277026170.1388888</c:v>
                      </c:pt>
                      <c:pt idx="16235">
                        <c:v>4277026239.5833335</c:v>
                      </c:pt>
                      <c:pt idx="16236">
                        <c:v>4277026309.0277777</c:v>
                      </c:pt>
                      <c:pt idx="16237">
                        <c:v>4277026378.4722223</c:v>
                      </c:pt>
                      <c:pt idx="16238">
                        <c:v>4277026447.916667</c:v>
                      </c:pt>
                      <c:pt idx="16239">
                        <c:v>4277026517.3611116</c:v>
                      </c:pt>
                      <c:pt idx="16240">
                        <c:v>4277026586.8055553</c:v>
                      </c:pt>
                      <c:pt idx="16241">
                        <c:v>4277026656.25</c:v>
                      </c:pt>
                      <c:pt idx="16242">
                        <c:v>4277026725.6944447</c:v>
                      </c:pt>
                      <c:pt idx="16243">
                        <c:v>4277026795.1388888</c:v>
                      </c:pt>
                      <c:pt idx="16244">
                        <c:v>4277026864.5833335</c:v>
                      </c:pt>
                      <c:pt idx="16245">
                        <c:v>4277026934.0277781</c:v>
                      </c:pt>
                      <c:pt idx="16246">
                        <c:v>4277027003.4722219</c:v>
                      </c:pt>
                      <c:pt idx="16247">
                        <c:v>4277027072.9166665</c:v>
                      </c:pt>
                      <c:pt idx="16248">
                        <c:v>4277027142.3611112</c:v>
                      </c:pt>
                      <c:pt idx="16249">
                        <c:v>4277027212.9629631</c:v>
                      </c:pt>
                      <c:pt idx="16250">
                        <c:v>4277027282.4074078</c:v>
                      </c:pt>
                      <c:pt idx="16251">
                        <c:v>4277027351.8518515</c:v>
                      </c:pt>
                      <c:pt idx="16252">
                        <c:v>4277027421.2962961</c:v>
                      </c:pt>
                      <c:pt idx="16253">
                        <c:v>4277027490.7407408</c:v>
                      </c:pt>
                      <c:pt idx="16254">
                        <c:v>4277027560.185185</c:v>
                      </c:pt>
                      <c:pt idx="16255">
                        <c:v>4277027629.6296296</c:v>
                      </c:pt>
                      <c:pt idx="16256">
                        <c:v>4277027699.0740743</c:v>
                      </c:pt>
                      <c:pt idx="16257">
                        <c:v>4277027768.5185189</c:v>
                      </c:pt>
                      <c:pt idx="16258">
                        <c:v>4277027837.9629626</c:v>
                      </c:pt>
                      <c:pt idx="16259">
                        <c:v>4277027907.4074073</c:v>
                      </c:pt>
                      <c:pt idx="16260">
                        <c:v>4277027976.8518519</c:v>
                      </c:pt>
                      <c:pt idx="16261">
                        <c:v>4277028046.2962961</c:v>
                      </c:pt>
                      <c:pt idx="16262">
                        <c:v>4277028115.7407408</c:v>
                      </c:pt>
                      <c:pt idx="16263">
                        <c:v>4277028185.1851854</c:v>
                      </c:pt>
                      <c:pt idx="16264">
                        <c:v>4277028254.6296291</c:v>
                      </c:pt>
                      <c:pt idx="16265">
                        <c:v>4277028324.0740743</c:v>
                      </c:pt>
                      <c:pt idx="16266">
                        <c:v>4277028393.5185189</c:v>
                      </c:pt>
                      <c:pt idx="16267">
                        <c:v>4277028462.9629626</c:v>
                      </c:pt>
                      <c:pt idx="16268">
                        <c:v>4277028532.4074073</c:v>
                      </c:pt>
                      <c:pt idx="16269">
                        <c:v>4277028601.8518519</c:v>
                      </c:pt>
                      <c:pt idx="16270">
                        <c:v>4277028671.2962961</c:v>
                      </c:pt>
                      <c:pt idx="16271">
                        <c:v>4277028740.7407408</c:v>
                      </c:pt>
                      <c:pt idx="16272">
                        <c:v>4277028810.1851854</c:v>
                      </c:pt>
                      <c:pt idx="16273">
                        <c:v>4277028879.6296301</c:v>
                      </c:pt>
                      <c:pt idx="16274">
                        <c:v>4277028949.0740738</c:v>
                      </c:pt>
                      <c:pt idx="16275">
                        <c:v>4277029018.5185184</c:v>
                      </c:pt>
                      <c:pt idx="16276">
                        <c:v>4277029087.9629631</c:v>
                      </c:pt>
                      <c:pt idx="16277">
                        <c:v>4277029157.4074073</c:v>
                      </c:pt>
                      <c:pt idx="16278">
                        <c:v>4277029226.8518519</c:v>
                      </c:pt>
                      <c:pt idx="16279">
                        <c:v>4277029296.2962966</c:v>
                      </c:pt>
                      <c:pt idx="16280">
                        <c:v>4277029365.7407403</c:v>
                      </c:pt>
                      <c:pt idx="16281">
                        <c:v>4277029435.185185</c:v>
                      </c:pt>
                      <c:pt idx="16282">
                        <c:v>4277029504.6296296</c:v>
                      </c:pt>
                      <c:pt idx="16283">
                        <c:v>4277029574.0740738</c:v>
                      </c:pt>
                      <c:pt idx="16284">
                        <c:v>4277029643.5185184</c:v>
                      </c:pt>
                      <c:pt idx="16285">
                        <c:v>4277029712.9629631</c:v>
                      </c:pt>
                      <c:pt idx="16286">
                        <c:v>4277029782.4074078</c:v>
                      </c:pt>
                      <c:pt idx="16287">
                        <c:v>4277029851.8518519</c:v>
                      </c:pt>
                      <c:pt idx="16288">
                        <c:v>4277029921.2962966</c:v>
                      </c:pt>
                      <c:pt idx="16289">
                        <c:v>4277029991.8981481</c:v>
                      </c:pt>
                      <c:pt idx="16290">
                        <c:v>4277030061.3425927</c:v>
                      </c:pt>
                      <c:pt idx="16291">
                        <c:v>4277030130.7870374</c:v>
                      </c:pt>
                      <c:pt idx="16292">
                        <c:v>4277030200.2314811</c:v>
                      </c:pt>
                      <c:pt idx="16293">
                        <c:v>4277030269.6759257</c:v>
                      </c:pt>
                      <c:pt idx="16294">
                        <c:v>4277030339.1203709</c:v>
                      </c:pt>
                      <c:pt idx="16295">
                        <c:v>4277030408.5648146</c:v>
                      </c:pt>
                      <c:pt idx="16296">
                        <c:v>4277030478.0092592</c:v>
                      </c:pt>
                      <c:pt idx="16297">
                        <c:v>4277030547.4537039</c:v>
                      </c:pt>
                      <c:pt idx="16298">
                        <c:v>4277030616.8981481</c:v>
                      </c:pt>
                      <c:pt idx="16299">
                        <c:v>4277030686.3425927</c:v>
                      </c:pt>
                      <c:pt idx="16300">
                        <c:v>4277030755.7870374</c:v>
                      </c:pt>
                      <c:pt idx="16301">
                        <c:v>4277030825.2314811</c:v>
                      </c:pt>
                      <c:pt idx="16302">
                        <c:v>4277030894.6759257</c:v>
                      </c:pt>
                      <c:pt idx="16303">
                        <c:v>4277030964.1203704</c:v>
                      </c:pt>
                      <c:pt idx="16304">
                        <c:v>4277031033.564815</c:v>
                      </c:pt>
                      <c:pt idx="16305">
                        <c:v>4277031103.0092592</c:v>
                      </c:pt>
                      <c:pt idx="16306">
                        <c:v>4277031172.4537039</c:v>
                      </c:pt>
                      <c:pt idx="16307">
                        <c:v>4277031241.8981485</c:v>
                      </c:pt>
                      <c:pt idx="16308">
                        <c:v>4277031311.3425922</c:v>
                      </c:pt>
                      <c:pt idx="16309">
                        <c:v>4277031380.7870369</c:v>
                      </c:pt>
                      <c:pt idx="16310">
                        <c:v>4277031450.2314816</c:v>
                      </c:pt>
                      <c:pt idx="16311">
                        <c:v>4277031519.6759257</c:v>
                      </c:pt>
                      <c:pt idx="16312">
                        <c:v>4277031589.1203704</c:v>
                      </c:pt>
                      <c:pt idx="16313">
                        <c:v>4277031658.564815</c:v>
                      </c:pt>
                      <c:pt idx="16314">
                        <c:v>4277031728.0092587</c:v>
                      </c:pt>
                      <c:pt idx="16315">
                        <c:v>4277031797.4537034</c:v>
                      </c:pt>
                      <c:pt idx="16316">
                        <c:v>4277031866.8981481</c:v>
                      </c:pt>
                      <c:pt idx="16317">
                        <c:v>4277031936.3425922</c:v>
                      </c:pt>
                      <c:pt idx="16318">
                        <c:v>4277032005.7870369</c:v>
                      </c:pt>
                      <c:pt idx="16319">
                        <c:v>4277032075.2314816</c:v>
                      </c:pt>
                      <c:pt idx="16320">
                        <c:v>4277032144.6759262</c:v>
                      </c:pt>
                      <c:pt idx="16321">
                        <c:v>4277032214.1203704</c:v>
                      </c:pt>
                      <c:pt idx="16322">
                        <c:v>4277032283.564815</c:v>
                      </c:pt>
                      <c:pt idx="16323">
                        <c:v>4277032353.0092597</c:v>
                      </c:pt>
                      <c:pt idx="16324">
                        <c:v>4277032422.4537034</c:v>
                      </c:pt>
                      <c:pt idx="16325">
                        <c:v>4277032491.8981481</c:v>
                      </c:pt>
                      <c:pt idx="16326">
                        <c:v>4277032561.3425927</c:v>
                      </c:pt>
                      <c:pt idx="16327">
                        <c:v>4277032630.7870369</c:v>
                      </c:pt>
                      <c:pt idx="16328">
                        <c:v>4277032700.2314816</c:v>
                      </c:pt>
                      <c:pt idx="16329">
                        <c:v>4277032769.6759262</c:v>
                      </c:pt>
                      <c:pt idx="16330">
                        <c:v>4277032839.1203699</c:v>
                      </c:pt>
                      <c:pt idx="16331">
                        <c:v>4277032908.5648146</c:v>
                      </c:pt>
                      <c:pt idx="16332">
                        <c:v>4277032979.1666665</c:v>
                      </c:pt>
                      <c:pt idx="16333">
                        <c:v>4277033048.6111112</c:v>
                      </c:pt>
                      <c:pt idx="16334">
                        <c:v>4277033118.0555558</c:v>
                      </c:pt>
                      <c:pt idx="16335">
                        <c:v>4277033187.5000005</c:v>
                      </c:pt>
                      <c:pt idx="16336">
                        <c:v>4277033256.9444442</c:v>
                      </c:pt>
                      <c:pt idx="16337">
                        <c:v>4277033326.3888888</c:v>
                      </c:pt>
                      <c:pt idx="16338">
                        <c:v>4277033395.8333335</c:v>
                      </c:pt>
                      <c:pt idx="16339">
                        <c:v>4277033465.2777777</c:v>
                      </c:pt>
                      <c:pt idx="16340">
                        <c:v>4277033534.7222223</c:v>
                      </c:pt>
                      <c:pt idx="16341">
                        <c:v>4277033604.166667</c:v>
                      </c:pt>
                      <c:pt idx="16342">
                        <c:v>4277033673.6111107</c:v>
                      </c:pt>
                      <c:pt idx="16343">
                        <c:v>4277033743.0555553</c:v>
                      </c:pt>
                      <c:pt idx="16344">
                        <c:v>4277033812.5</c:v>
                      </c:pt>
                      <c:pt idx="16345">
                        <c:v>4277033881.9444442</c:v>
                      </c:pt>
                      <c:pt idx="16346">
                        <c:v>4277033951.3888888</c:v>
                      </c:pt>
                      <c:pt idx="16347">
                        <c:v>4277034020.8333335</c:v>
                      </c:pt>
                      <c:pt idx="16348">
                        <c:v>4277034090.2777772</c:v>
                      </c:pt>
                      <c:pt idx="16349">
                        <c:v>4277034159.7222223</c:v>
                      </c:pt>
                      <c:pt idx="16350">
                        <c:v>4277034229.166667</c:v>
                      </c:pt>
                      <c:pt idx="16351">
                        <c:v>4277034298.6111116</c:v>
                      </c:pt>
                      <c:pt idx="16352">
                        <c:v>4277034368.0555553</c:v>
                      </c:pt>
                      <c:pt idx="16353">
                        <c:v>4277034437.5</c:v>
                      </c:pt>
                      <c:pt idx="16354">
                        <c:v>4277034506.9444447</c:v>
                      </c:pt>
                      <c:pt idx="16355">
                        <c:v>4277034576.3888888</c:v>
                      </c:pt>
                      <c:pt idx="16356">
                        <c:v>4277034645.8333335</c:v>
                      </c:pt>
                      <c:pt idx="16357">
                        <c:v>4277034715.2777781</c:v>
                      </c:pt>
                      <c:pt idx="16358">
                        <c:v>4277034784.7222219</c:v>
                      </c:pt>
                      <c:pt idx="16359">
                        <c:v>4277034854.1666665</c:v>
                      </c:pt>
                      <c:pt idx="16360">
                        <c:v>4277034923.6111112</c:v>
                      </c:pt>
                      <c:pt idx="16361">
                        <c:v>4277034993.0555553</c:v>
                      </c:pt>
                      <c:pt idx="16362">
                        <c:v>4277035062.5</c:v>
                      </c:pt>
                      <c:pt idx="16363">
                        <c:v>4277035131.9444447</c:v>
                      </c:pt>
                      <c:pt idx="16364">
                        <c:v>4277035201.3888884</c:v>
                      </c:pt>
                      <c:pt idx="16365">
                        <c:v>4277035270.833333</c:v>
                      </c:pt>
                      <c:pt idx="16366">
                        <c:v>4277035340.2777777</c:v>
                      </c:pt>
                      <c:pt idx="16367">
                        <c:v>4277035409.7222223</c:v>
                      </c:pt>
                      <c:pt idx="16368">
                        <c:v>4277035479.1666665</c:v>
                      </c:pt>
                      <c:pt idx="16369">
                        <c:v>4277035549.7685189</c:v>
                      </c:pt>
                      <c:pt idx="16370">
                        <c:v>4277035619.2129626</c:v>
                      </c:pt>
                      <c:pt idx="16371">
                        <c:v>4277035688.6574073</c:v>
                      </c:pt>
                      <c:pt idx="16372">
                        <c:v>4277035758.1018519</c:v>
                      </c:pt>
                      <c:pt idx="16373">
                        <c:v>4277035827.5462961</c:v>
                      </c:pt>
                      <c:pt idx="16374">
                        <c:v>4277035896.9907408</c:v>
                      </c:pt>
                      <c:pt idx="16375">
                        <c:v>4277035966.4351854</c:v>
                      </c:pt>
                      <c:pt idx="16376">
                        <c:v>4277036035.8796291</c:v>
                      </c:pt>
                      <c:pt idx="16377">
                        <c:v>4277036105.3240738</c:v>
                      </c:pt>
                      <c:pt idx="16378">
                        <c:v>4277036174.7685184</c:v>
                      </c:pt>
                      <c:pt idx="16379">
                        <c:v>4277036244.2129626</c:v>
                      </c:pt>
                      <c:pt idx="16380">
                        <c:v>4277036313.6574073</c:v>
                      </c:pt>
                      <c:pt idx="16381">
                        <c:v>4277036383.1018519</c:v>
                      </c:pt>
                      <c:pt idx="16382">
                        <c:v>4277036452.5462966</c:v>
                      </c:pt>
                      <c:pt idx="16383">
                        <c:v>4277036521.9907408</c:v>
                      </c:pt>
                      <c:pt idx="16384">
                        <c:v>4277036591.4351854</c:v>
                      </c:pt>
                      <c:pt idx="16385">
                        <c:v>4277036660.8796301</c:v>
                      </c:pt>
                      <c:pt idx="16386">
                        <c:v>4277036730.3240738</c:v>
                      </c:pt>
                      <c:pt idx="16387">
                        <c:v>4277036799.7685184</c:v>
                      </c:pt>
                      <c:pt idx="16388">
                        <c:v>4277036863.4259262</c:v>
                      </c:pt>
                      <c:pt idx="16389">
                        <c:v>4277036866.8981481</c:v>
                      </c:pt>
                      <c:pt idx="16390">
                        <c:v>4277036870.3703704</c:v>
                      </c:pt>
                      <c:pt idx="16391">
                        <c:v>4277036872.6851854</c:v>
                      </c:pt>
                      <c:pt idx="16392">
                        <c:v>4277036876.1574073</c:v>
                      </c:pt>
                      <c:pt idx="16393">
                        <c:v>4277036879.6296296</c:v>
                      </c:pt>
                      <c:pt idx="16394">
                        <c:v>4277036883.1018519</c:v>
                      </c:pt>
                      <c:pt idx="16395">
                        <c:v>4277036885.4166665</c:v>
                      </c:pt>
                      <c:pt idx="16396">
                        <c:v>4277036888.8888888</c:v>
                      </c:pt>
                      <c:pt idx="16397">
                        <c:v>4277036892.3611112</c:v>
                      </c:pt>
                      <c:pt idx="16398">
                        <c:v>4277036895.8333335</c:v>
                      </c:pt>
                      <c:pt idx="16399">
                        <c:v>4277036899.3055553</c:v>
                      </c:pt>
                      <c:pt idx="16400">
                        <c:v>4277036901.6203704</c:v>
                      </c:pt>
                      <c:pt idx="16401">
                        <c:v>4277036905.0925927</c:v>
                      </c:pt>
                      <c:pt idx="16402">
                        <c:v>4277036908.5648146</c:v>
                      </c:pt>
                      <c:pt idx="16403">
                        <c:v>4277036912.0370369</c:v>
                      </c:pt>
                      <c:pt idx="16404">
                        <c:v>4277036914.3518519</c:v>
                      </c:pt>
                      <c:pt idx="16405">
                        <c:v>4277036917.8240743</c:v>
                      </c:pt>
                      <c:pt idx="16406">
                        <c:v>4277036921.2962961</c:v>
                      </c:pt>
                      <c:pt idx="16407">
                        <c:v>4277036924.7685184</c:v>
                      </c:pt>
                      <c:pt idx="16408">
                        <c:v>4277036928.2407408</c:v>
                      </c:pt>
                      <c:pt idx="16409">
                        <c:v>4277036930.5555558</c:v>
                      </c:pt>
                      <c:pt idx="16410">
                        <c:v>4277036934.0277777</c:v>
                      </c:pt>
                      <c:pt idx="16411">
                        <c:v>4277036937.5</c:v>
                      </c:pt>
                      <c:pt idx="16412">
                        <c:v>4277036940.9722223</c:v>
                      </c:pt>
                      <c:pt idx="16413">
                        <c:v>4277036943.2870374</c:v>
                      </c:pt>
                      <c:pt idx="16414">
                        <c:v>4277036946.7592592</c:v>
                      </c:pt>
                      <c:pt idx="16415">
                        <c:v>4277036950.2314816</c:v>
                      </c:pt>
                      <c:pt idx="16416">
                        <c:v>4277036953.7037039</c:v>
                      </c:pt>
                      <c:pt idx="16417">
                        <c:v>4277036956.0185184</c:v>
                      </c:pt>
                      <c:pt idx="16418">
                        <c:v>4277036959.4907408</c:v>
                      </c:pt>
                      <c:pt idx="16419">
                        <c:v>4277036962.9629631</c:v>
                      </c:pt>
                      <c:pt idx="16420">
                        <c:v>4277036966.435185</c:v>
                      </c:pt>
                      <c:pt idx="16421">
                        <c:v>4277036969.9074073</c:v>
                      </c:pt>
                      <c:pt idx="16422">
                        <c:v>4277036972.2222223</c:v>
                      </c:pt>
                      <c:pt idx="16423">
                        <c:v>4277036975.6944442</c:v>
                      </c:pt>
                      <c:pt idx="16424">
                        <c:v>4277036979.1666665</c:v>
                      </c:pt>
                      <c:pt idx="16425">
                        <c:v>4277036982.6388888</c:v>
                      </c:pt>
                      <c:pt idx="16426">
                        <c:v>4277036984.9537034</c:v>
                      </c:pt>
                      <c:pt idx="16427">
                        <c:v>4277036988.4259257</c:v>
                      </c:pt>
                      <c:pt idx="16428">
                        <c:v>4277036991.8981481</c:v>
                      </c:pt>
                      <c:pt idx="16429">
                        <c:v>4277036995.3703704</c:v>
                      </c:pt>
                      <c:pt idx="16430">
                        <c:v>4277036998.8425927</c:v>
                      </c:pt>
                      <c:pt idx="16431">
                        <c:v>4277037001.1574073</c:v>
                      </c:pt>
                      <c:pt idx="16432">
                        <c:v>4277037004.6296296</c:v>
                      </c:pt>
                      <c:pt idx="16433">
                        <c:v>4277037008.1018519</c:v>
                      </c:pt>
                      <c:pt idx="16434">
                        <c:v>4277037011.5740743</c:v>
                      </c:pt>
                      <c:pt idx="16435">
                        <c:v>4277037013.8888888</c:v>
                      </c:pt>
                      <c:pt idx="16436">
                        <c:v>4277037017.3611112</c:v>
                      </c:pt>
                      <c:pt idx="16437">
                        <c:v>4277037020.8333335</c:v>
                      </c:pt>
                      <c:pt idx="16438">
                        <c:v>4277037024.3055558</c:v>
                      </c:pt>
                      <c:pt idx="16439">
                        <c:v>4277037026.6203704</c:v>
                      </c:pt>
                      <c:pt idx="16440">
                        <c:v>4277037030.0925927</c:v>
                      </c:pt>
                      <c:pt idx="16441">
                        <c:v>4277037033.564815</c:v>
                      </c:pt>
                      <c:pt idx="16442">
                        <c:v>4277037037.0370374</c:v>
                      </c:pt>
                      <c:pt idx="16443">
                        <c:v>4277037040.5092597</c:v>
                      </c:pt>
                      <c:pt idx="16444">
                        <c:v>4277037042.8240743</c:v>
                      </c:pt>
                      <c:pt idx="16445">
                        <c:v>4277037046.2962966</c:v>
                      </c:pt>
                      <c:pt idx="16446">
                        <c:v>4277037049.7685189</c:v>
                      </c:pt>
                      <c:pt idx="16447">
                        <c:v>4277037053.2407413</c:v>
                      </c:pt>
                      <c:pt idx="16448">
                        <c:v>4277037055.5555558</c:v>
                      </c:pt>
                      <c:pt idx="16449">
                        <c:v>4277037059.0277781</c:v>
                      </c:pt>
                      <c:pt idx="16450">
                        <c:v>4277037062.5000005</c:v>
                      </c:pt>
                      <c:pt idx="16451">
                        <c:v>4277037065.9722219</c:v>
                      </c:pt>
                      <c:pt idx="16452">
                        <c:v>4277037068.2870374</c:v>
                      </c:pt>
                      <c:pt idx="16453">
                        <c:v>4277037071.7592597</c:v>
                      </c:pt>
                      <c:pt idx="16454">
                        <c:v>4277037075.2314811</c:v>
                      </c:pt>
                      <c:pt idx="16455">
                        <c:v>4277037078.7037034</c:v>
                      </c:pt>
                      <c:pt idx="16456">
                        <c:v>4277037082.1759257</c:v>
                      </c:pt>
                      <c:pt idx="16457">
                        <c:v>4277037084.4907403</c:v>
                      </c:pt>
                      <c:pt idx="16458">
                        <c:v>4277037087.9629626</c:v>
                      </c:pt>
                      <c:pt idx="16459">
                        <c:v>4277037091.435185</c:v>
                      </c:pt>
                      <c:pt idx="16460">
                        <c:v>4277037094.9074073</c:v>
                      </c:pt>
                      <c:pt idx="16461">
                        <c:v>4277037097.2222219</c:v>
                      </c:pt>
                      <c:pt idx="16462">
                        <c:v>4277037100.6944442</c:v>
                      </c:pt>
                      <c:pt idx="16463">
                        <c:v>4277037104.1666665</c:v>
                      </c:pt>
                      <c:pt idx="16464">
                        <c:v>4277037107.6388888</c:v>
                      </c:pt>
                      <c:pt idx="16465">
                        <c:v>4277037109.9537034</c:v>
                      </c:pt>
                      <c:pt idx="16466">
                        <c:v>4277037113.4259257</c:v>
                      </c:pt>
                      <c:pt idx="16467">
                        <c:v>4277037116.8981481</c:v>
                      </c:pt>
                      <c:pt idx="16468">
                        <c:v>4277037120.3703704</c:v>
                      </c:pt>
                      <c:pt idx="16469">
                        <c:v>4277037123.8425927</c:v>
                      </c:pt>
                      <c:pt idx="16470">
                        <c:v>4277037126.1574073</c:v>
                      </c:pt>
                      <c:pt idx="16471">
                        <c:v>4277037129.6296296</c:v>
                      </c:pt>
                      <c:pt idx="16472">
                        <c:v>4277037133.1018519</c:v>
                      </c:pt>
                      <c:pt idx="16473">
                        <c:v>4277037136.5740743</c:v>
                      </c:pt>
                      <c:pt idx="16474">
                        <c:v>4277037138.8888888</c:v>
                      </c:pt>
                      <c:pt idx="16475">
                        <c:v>4277037142.3611112</c:v>
                      </c:pt>
                      <c:pt idx="16476">
                        <c:v>4277037145.8333335</c:v>
                      </c:pt>
                      <c:pt idx="16477">
                        <c:v>4277037149.3055558</c:v>
                      </c:pt>
                      <c:pt idx="16478">
                        <c:v>4277037152.7777781</c:v>
                      </c:pt>
                      <c:pt idx="16479">
                        <c:v>4277037155.0925927</c:v>
                      </c:pt>
                      <c:pt idx="16480">
                        <c:v>4277037158.564815</c:v>
                      </c:pt>
                      <c:pt idx="16481">
                        <c:v>4277037162.0370374</c:v>
                      </c:pt>
                      <c:pt idx="16482">
                        <c:v>4277037165.5092587</c:v>
                      </c:pt>
                      <c:pt idx="16483">
                        <c:v>4277037167.8240743</c:v>
                      </c:pt>
                      <c:pt idx="16484">
                        <c:v>4277037171.2962966</c:v>
                      </c:pt>
                      <c:pt idx="16485">
                        <c:v>4277037174.768518</c:v>
                      </c:pt>
                      <c:pt idx="16486">
                        <c:v>4277037178.2407403</c:v>
                      </c:pt>
                      <c:pt idx="16487">
                        <c:v>4277037180.5555558</c:v>
                      </c:pt>
                      <c:pt idx="16488">
                        <c:v>4277037184.0277781</c:v>
                      </c:pt>
                      <c:pt idx="16489">
                        <c:v>4277037187.4999995</c:v>
                      </c:pt>
                      <c:pt idx="16490">
                        <c:v>4277037190.9722219</c:v>
                      </c:pt>
                      <c:pt idx="16491">
                        <c:v>4277037194.4444442</c:v>
                      </c:pt>
                      <c:pt idx="16492">
                        <c:v>4277037196.7592587</c:v>
                      </c:pt>
                      <c:pt idx="16493">
                        <c:v>4277037200.2314811</c:v>
                      </c:pt>
                      <c:pt idx="16494">
                        <c:v>4277037203.7037034</c:v>
                      </c:pt>
                      <c:pt idx="16495">
                        <c:v>4277037207.1759257</c:v>
                      </c:pt>
                      <c:pt idx="16496">
                        <c:v>4277037209.4907403</c:v>
                      </c:pt>
                      <c:pt idx="16497">
                        <c:v>4277037212.9629626</c:v>
                      </c:pt>
                      <c:pt idx="16498">
                        <c:v>4277037216.435185</c:v>
                      </c:pt>
                      <c:pt idx="16499">
                        <c:v>4277037219.9074073</c:v>
                      </c:pt>
                      <c:pt idx="16500">
                        <c:v>4277037223.3796296</c:v>
                      </c:pt>
                      <c:pt idx="16501">
                        <c:v>4277037226.8518519</c:v>
                      </c:pt>
                      <c:pt idx="16502">
                        <c:v>4277037230.3240743</c:v>
                      </c:pt>
                      <c:pt idx="16503">
                        <c:v>4277037233.7962966</c:v>
                      </c:pt>
                      <c:pt idx="16504">
                        <c:v>4277037236.1111112</c:v>
                      </c:pt>
                      <c:pt idx="16505">
                        <c:v>4277037239.5833335</c:v>
                      </c:pt>
                      <c:pt idx="16506">
                        <c:v>4277037243.0555558</c:v>
                      </c:pt>
                      <c:pt idx="16507">
                        <c:v>4277037246.5277777</c:v>
                      </c:pt>
                      <c:pt idx="16508">
                        <c:v>4277037250</c:v>
                      </c:pt>
                      <c:pt idx="16509">
                        <c:v>4277037252.314815</c:v>
                      </c:pt>
                      <c:pt idx="16510">
                        <c:v>4277037255.7870369</c:v>
                      </c:pt>
                      <c:pt idx="16511">
                        <c:v>4277037259.2592592</c:v>
                      </c:pt>
                      <c:pt idx="16512">
                        <c:v>4277037262.7314816</c:v>
                      </c:pt>
                      <c:pt idx="16513">
                        <c:v>4277037265.0462961</c:v>
                      </c:pt>
                      <c:pt idx="16514">
                        <c:v>4277037268.5185184</c:v>
                      </c:pt>
                      <c:pt idx="16515">
                        <c:v>4277037271.9907408</c:v>
                      </c:pt>
                      <c:pt idx="16516">
                        <c:v>4277037275.4629626</c:v>
                      </c:pt>
                      <c:pt idx="16517">
                        <c:v>4277037277.7777777</c:v>
                      </c:pt>
                      <c:pt idx="16518">
                        <c:v>4277037281.25</c:v>
                      </c:pt>
                      <c:pt idx="16519">
                        <c:v>4277037284.7222223</c:v>
                      </c:pt>
                      <c:pt idx="16520">
                        <c:v>4277037288.1944442</c:v>
                      </c:pt>
                      <c:pt idx="16521">
                        <c:v>4277037291.6666665</c:v>
                      </c:pt>
                      <c:pt idx="16522">
                        <c:v>4277037293.9814816</c:v>
                      </c:pt>
                      <c:pt idx="16523">
                        <c:v>4277037297.4537039</c:v>
                      </c:pt>
                      <c:pt idx="16524">
                        <c:v>4277037300.9259257</c:v>
                      </c:pt>
                      <c:pt idx="16525">
                        <c:v>4277037304.3981481</c:v>
                      </c:pt>
                      <c:pt idx="16526">
                        <c:v>4277037306.7129631</c:v>
                      </c:pt>
                      <c:pt idx="16527">
                        <c:v>4277037310.1851854</c:v>
                      </c:pt>
                      <c:pt idx="16528">
                        <c:v>4277037313.6574073</c:v>
                      </c:pt>
                      <c:pt idx="16529">
                        <c:v>4277037317.1296296</c:v>
                      </c:pt>
                      <c:pt idx="16530">
                        <c:v>4277037320.6018519</c:v>
                      </c:pt>
                      <c:pt idx="16531">
                        <c:v>4277037322.9166665</c:v>
                      </c:pt>
                      <c:pt idx="16532">
                        <c:v>4277037326.3888888</c:v>
                      </c:pt>
                      <c:pt idx="16533">
                        <c:v>4277037329.8611112</c:v>
                      </c:pt>
                      <c:pt idx="16534">
                        <c:v>4277037333.3333335</c:v>
                      </c:pt>
                      <c:pt idx="16535">
                        <c:v>4277037335.6481481</c:v>
                      </c:pt>
                      <c:pt idx="16536">
                        <c:v>4277037339.1203704</c:v>
                      </c:pt>
                      <c:pt idx="16537">
                        <c:v>4277037342.5925927</c:v>
                      </c:pt>
                      <c:pt idx="16538">
                        <c:v>4277037346.0648146</c:v>
                      </c:pt>
                      <c:pt idx="16539">
                        <c:v>4277037349.5370369</c:v>
                      </c:pt>
                      <c:pt idx="16540">
                        <c:v>4277037351.8518519</c:v>
                      </c:pt>
                      <c:pt idx="16541">
                        <c:v>4277037355.3240738</c:v>
                      </c:pt>
                      <c:pt idx="16542">
                        <c:v>4277037358.7962961</c:v>
                      </c:pt>
                      <c:pt idx="16543">
                        <c:v>4277037362.2685184</c:v>
                      </c:pt>
                      <c:pt idx="16544">
                        <c:v>4277037364.5833335</c:v>
                      </c:pt>
                      <c:pt idx="16545">
                        <c:v>4277037368.0555553</c:v>
                      </c:pt>
                      <c:pt idx="16546">
                        <c:v>4277037371.5277777</c:v>
                      </c:pt>
                      <c:pt idx="16547">
                        <c:v>4277037376.1574078</c:v>
                      </c:pt>
                      <c:pt idx="16548">
                        <c:v>4277037378.4722223</c:v>
                      </c:pt>
                      <c:pt idx="16549">
                        <c:v>4277037381.9444447</c:v>
                      </c:pt>
                      <c:pt idx="16550">
                        <c:v>4277037385.416667</c:v>
                      </c:pt>
                      <c:pt idx="16551">
                        <c:v>4277037388.8888893</c:v>
                      </c:pt>
                      <c:pt idx="16552">
                        <c:v>4277037391.2037039</c:v>
                      </c:pt>
                      <c:pt idx="16553">
                        <c:v>4277037394.6759262</c:v>
                      </c:pt>
                      <c:pt idx="16554">
                        <c:v>4277037398.1481485</c:v>
                      </c:pt>
                      <c:pt idx="16555">
                        <c:v>4277037401.6203709</c:v>
                      </c:pt>
                      <c:pt idx="16556">
                        <c:v>4277037403.9351854</c:v>
                      </c:pt>
                      <c:pt idx="16557">
                        <c:v>4277037407.4074078</c:v>
                      </c:pt>
                      <c:pt idx="16558">
                        <c:v>4277037410.8796301</c:v>
                      </c:pt>
                      <c:pt idx="16559">
                        <c:v>4277037414.3518524</c:v>
                      </c:pt>
                      <c:pt idx="16560">
                        <c:v>4277037417.8240738</c:v>
                      </c:pt>
                      <c:pt idx="16561">
                        <c:v>4277037420.1388893</c:v>
                      </c:pt>
                      <c:pt idx="16562">
                        <c:v>4277037423.6111116</c:v>
                      </c:pt>
                      <c:pt idx="16563">
                        <c:v>4277037427.083333</c:v>
                      </c:pt>
                      <c:pt idx="16564">
                        <c:v>4277037430.5555553</c:v>
                      </c:pt>
                      <c:pt idx="16565">
                        <c:v>4277037432.8703709</c:v>
                      </c:pt>
                      <c:pt idx="16566">
                        <c:v>4277037436.3425922</c:v>
                      </c:pt>
                      <c:pt idx="16567">
                        <c:v>4277037439.8148146</c:v>
                      </c:pt>
                      <c:pt idx="16568">
                        <c:v>4277037443.2870369</c:v>
                      </c:pt>
                      <c:pt idx="16569">
                        <c:v>4277037446.7592592</c:v>
                      </c:pt>
                      <c:pt idx="16570">
                        <c:v>4277037449.0740738</c:v>
                      </c:pt>
                      <c:pt idx="16571">
                        <c:v>4277037452.5462961</c:v>
                      </c:pt>
                      <c:pt idx="16572">
                        <c:v>4277037456.0185184</c:v>
                      </c:pt>
                      <c:pt idx="16573">
                        <c:v>4277037459.4907408</c:v>
                      </c:pt>
                      <c:pt idx="16574">
                        <c:v>4277037461.8055553</c:v>
                      </c:pt>
                      <c:pt idx="16575">
                        <c:v>4277037465.2777777</c:v>
                      </c:pt>
                      <c:pt idx="16576">
                        <c:v>4277037468.75</c:v>
                      </c:pt>
                      <c:pt idx="16577">
                        <c:v>4277037472.2222223</c:v>
                      </c:pt>
                      <c:pt idx="16578">
                        <c:v>4277037474.5370369</c:v>
                      </c:pt>
                      <c:pt idx="16579">
                        <c:v>4277037478.0092592</c:v>
                      </c:pt>
                      <c:pt idx="16580">
                        <c:v>4277037481.4814816</c:v>
                      </c:pt>
                      <c:pt idx="16581">
                        <c:v>4277037484.9537039</c:v>
                      </c:pt>
                      <c:pt idx="16582">
                        <c:v>4277037488.4259262</c:v>
                      </c:pt>
                      <c:pt idx="16583">
                        <c:v>4277037490.7407408</c:v>
                      </c:pt>
                      <c:pt idx="16584">
                        <c:v>4277037494.2129631</c:v>
                      </c:pt>
                      <c:pt idx="16585">
                        <c:v>4277037497.6851854</c:v>
                      </c:pt>
                      <c:pt idx="16586">
                        <c:v>4277037501.1574078</c:v>
                      </c:pt>
                      <c:pt idx="16587">
                        <c:v>4277037503.4722223</c:v>
                      </c:pt>
                      <c:pt idx="16588">
                        <c:v>4277037506.9444447</c:v>
                      </c:pt>
                      <c:pt idx="16589">
                        <c:v>4277037510.416667</c:v>
                      </c:pt>
                      <c:pt idx="16590">
                        <c:v>4277037513.8888893</c:v>
                      </c:pt>
                      <c:pt idx="16591">
                        <c:v>4277037516.2037039</c:v>
                      </c:pt>
                      <c:pt idx="16592">
                        <c:v>4277037519.6759262</c:v>
                      </c:pt>
                      <c:pt idx="16593">
                        <c:v>4277037523.1481485</c:v>
                      </c:pt>
                      <c:pt idx="16594">
                        <c:v>4277037526.6203699</c:v>
                      </c:pt>
                      <c:pt idx="16595">
                        <c:v>4277037530.0925922</c:v>
                      </c:pt>
                      <c:pt idx="16596">
                        <c:v>4277037532.4074078</c:v>
                      </c:pt>
                      <c:pt idx="16597">
                        <c:v>4277037535.8796291</c:v>
                      </c:pt>
                      <c:pt idx="16598">
                        <c:v>4277037539.3518515</c:v>
                      </c:pt>
                      <c:pt idx="16599">
                        <c:v>4277037542.8240738</c:v>
                      </c:pt>
                      <c:pt idx="16600">
                        <c:v>4277037545.1388884</c:v>
                      </c:pt>
                      <c:pt idx="16601">
                        <c:v>4277037548.6111107</c:v>
                      </c:pt>
                      <c:pt idx="16602">
                        <c:v>4277037552.083333</c:v>
                      </c:pt>
                      <c:pt idx="16603">
                        <c:v>4277037555.5555553</c:v>
                      </c:pt>
                      <c:pt idx="16604">
                        <c:v>4277037567.1296291</c:v>
                      </c:pt>
                      <c:pt idx="16605">
                        <c:v>4277037578.7037039</c:v>
                      </c:pt>
                      <c:pt idx="16606">
                        <c:v>4277037590.2777777</c:v>
                      </c:pt>
                      <c:pt idx="16607">
                        <c:v>4277037601.8518515</c:v>
                      </c:pt>
                      <c:pt idx="16608">
                        <c:v>4277037613.4259262</c:v>
                      </c:pt>
                      <c:pt idx="16609">
                        <c:v>4277037625</c:v>
                      </c:pt>
                      <c:pt idx="16610">
                        <c:v>4277037636.5740738</c:v>
                      </c:pt>
                      <c:pt idx="16611">
                        <c:v>4277037649.3055553</c:v>
                      </c:pt>
                      <c:pt idx="16612">
                        <c:v>4277037660.8796296</c:v>
                      </c:pt>
                      <c:pt idx="16613">
                        <c:v>4277037672.4537039</c:v>
                      </c:pt>
                      <c:pt idx="16614">
                        <c:v>4277037684.0277777</c:v>
                      </c:pt>
                      <c:pt idx="16615">
                        <c:v>4277037695.6018519</c:v>
                      </c:pt>
                      <c:pt idx="16616">
                        <c:v>4277037707.1759257</c:v>
                      </c:pt>
                      <c:pt idx="16617">
                        <c:v>4277037718.75</c:v>
                      </c:pt>
                      <c:pt idx="16618">
                        <c:v>4277037730.3240743</c:v>
                      </c:pt>
                      <c:pt idx="16619">
                        <c:v>4277037741.8981481</c:v>
                      </c:pt>
                      <c:pt idx="16620">
                        <c:v>4277037753.4722223</c:v>
                      </c:pt>
                      <c:pt idx="16621">
                        <c:v>4277037765.0462966</c:v>
                      </c:pt>
                      <c:pt idx="16622">
                        <c:v>4277037776.6203704</c:v>
                      </c:pt>
                      <c:pt idx="16623">
                        <c:v>4277037789.3518519</c:v>
                      </c:pt>
                      <c:pt idx="16624">
                        <c:v>4277037800.9259257</c:v>
                      </c:pt>
                      <c:pt idx="16625">
                        <c:v>4277037812.5000005</c:v>
                      </c:pt>
                      <c:pt idx="16626">
                        <c:v>4277037824.0740743</c:v>
                      </c:pt>
                      <c:pt idx="16627">
                        <c:v>4277037835.6481481</c:v>
                      </c:pt>
                      <c:pt idx="16628">
                        <c:v>4277037847.2222219</c:v>
                      </c:pt>
                      <c:pt idx="16629">
                        <c:v>4277037858.7962966</c:v>
                      </c:pt>
                      <c:pt idx="16630">
                        <c:v>4277037870.3703704</c:v>
                      </c:pt>
                      <c:pt idx="16631">
                        <c:v>4277037881.9444442</c:v>
                      </c:pt>
                      <c:pt idx="16632">
                        <c:v>4277037893.5185189</c:v>
                      </c:pt>
                      <c:pt idx="16633">
                        <c:v>4277037905.0925927</c:v>
                      </c:pt>
                      <c:pt idx="16634">
                        <c:v>4277037939.814815</c:v>
                      </c:pt>
                      <c:pt idx="16635">
                        <c:v>4277037974.5370374</c:v>
                      </c:pt>
                      <c:pt idx="16636">
                        <c:v>4277038009.2592587</c:v>
                      </c:pt>
                      <c:pt idx="16637">
                        <c:v>4277038038.1944442</c:v>
                      </c:pt>
                      <c:pt idx="16638">
                        <c:v>4277038040.5092592</c:v>
                      </c:pt>
                      <c:pt idx="16639">
                        <c:v>4277038043.9814816</c:v>
                      </c:pt>
                      <c:pt idx="16640">
                        <c:v>4277038047.4537034</c:v>
                      </c:pt>
                      <c:pt idx="16641">
                        <c:v>4277038050.9259257</c:v>
                      </c:pt>
                      <c:pt idx="16642">
                        <c:v>4277038053.2407408</c:v>
                      </c:pt>
                      <c:pt idx="16643">
                        <c:v>4277038056.7129626</c:v>
                      </c:pt>
                      <c:pt idx="16644">
                        <c:v>4277038060.185185</c:v>
                      </c:pt>
                      <c:pt idx="16645">
                        <c:v>4277038063.6574073</c:v>
                      </c:pt>
                      <c:pt idx="16646">
                        <c:v>4277038067.1296296</c:v>
                      </c:pt>
                      <c:pt idx="16647">
                        <c:v>4277038069.4444442</c:v>
                      </c:pt>
                      <c:pt idx="16648">
                        <c:v>4277038072.9166665</c:v>
                      </c:pt>
                      <c:pt idx="16649">
                        <c:v>4277038076.3888888</c:v>
                      </c:pt>
                      <c:pt idx="16650">
                        <c:v>4277038079.8611112</c:v>
                      </c:pt>
                      <c:pt idx="16651">
                        <c:v>4277038082.1759257</c:v>
                      </c:pt>
                      <c:pt idx="16652">
                        <c:v>4277038085.6481481</c:v>
                      </c:pt>
                      <c:pt idx="16653">
                        <c:v>4277038089.1203704</c:v>
                      </c:pt>
                      <c:pt idx="16654">
                        <c:v>4277038092.5925927</c:v>
                      </c:pt>
                      <c:pt idx="16655">
                        <c:v>4277038094.9074073</c:v>
                      </c:pt>
                      <c:pt idx="16656">
                        <c:v>4277038098.3796296</c:v>
                      </c:pt>
                      <c:pt idx="16657">
                        <c:v>4277038101.8518519</c:v>
                      </c:pt>
                      <c:pt idx="16658">
                        <c:v>4277038105.3240743</c:v>
                      </c:pt>
                      <c:pt idx="16659">
                        <c:v>4277038108.7962961</c:v>
                      </c:pt>
                      <c:pt idx="16660">
                        <c:v>4277038111.1111112</c:v>
                      </c:pt>
                      <c:pt idx="16661">
                        <c:v>4277038114.5833335</c:v>
                      </c:pt>
                      <c:pt idx="16662">
                        <c:v>4277038118.0555553</c:v>
                      </c:pt>
                      <c:pt idx="16663">
                        <c:v>4277038121.5277777</c:v>
                      </c:pt>
                      <c:pt idx="16664">
                        <c:v>4277038123.8425927</c:v>
                      </c:pt>
                      <c:pt idx="16665">
                        <c:v>4277038127.3148146</c:v>
                      </c:pt>
                      <c:pt idx="16666">
                        <c:v>4277038130.7870369</c:v>
                      </c:pt>
                      <c:pt idx="16667">
                        <c:v>4277038134.2592592</c:v>
                      </c:pt>
                      <c:pt idx="16668">
                        <c:v>4277038136.5740738</c:v>
                      </c:pt>
                      <c:pt idx="16669">
                        <c:v>4277038140.0462961</c:v>
                      </c:pt>
                      <c:pt idx="16670">
                        <c:v>4277038143.5185184</c:v>
                      </c:pt>
                      <c:pt idx="16671">
                        <c:v>4277038146.9907408</c:v>
                      </c:pt>
                      <c:pt idx="16672">
                        <c:v>4277038150.4629631</c:v>
                      </c:pt>
                      <c:pt idx="16673">
                        <c:v>4277038152.7777777</c:v>
                      </c:pt>
                      <c:pt idx="16674">
                        <c:v>4277038156.25</c:v>
                      </c:pt>
                      <c:pt idx="16675">
                        <c:v>4277038159.7222223</c:v>
                      </c:pt>
                      <c:pt idx="16676">
                        <c:v>4277038163.1944447</c:v>
                      </c:pt>
                      <c:pt idx="16677">
                        <c:v>4277038165.5092592</c:v>
                      </c:pt>
                      <c:pt idx="16678">
                        <c:v>4277038168.9814816</c:v>
                      </c:pt>
                      <c:pt idx="16679">
                        <c:v>4277038172.4537039</c:v>
                      </c:pt>
                      <c:pt idx="16680">
                        <c:v>4277038175.9259262</c:v>
                      </c:pt>
                      <c:pt idx="16681">
                        <c:v>4277038179.3981485</c:v>
                      </c:pt>
                      <c:pt idx="16682">
                        <c:v>4277038181.7129631</c:v>
                      </c:pt>
                      <c:pt idx="16683">
                        <c:v>4277038185.1851854</c:v>
                      </c:pt>
                      <c:pt idx="16684">
                        <c:v>4277038188.6574078</c:v>
                      </c:pt>
                      <c:pt idx="16685">
                        <c:v>4277038192.1296301</c:v>
                      </c:pt>
                      <c:pt idx="16686">
                        <c:v>4277038194.4444447</c:v>
                      </c:pt>
                      <c:pt idx="16687">
                        <c:v>4277038197.916667</c:v>
                      </c:pt>
                      <c:pt idx="16688">
                        <c:v>4277038201.3888893</c:v>
                      </c:pt>
                      <c:pt idx="16689">
                        <c:v>4277038204.8611116</c:v>
                      </c:pt>
                      <c:pt idx="16690">
                        <c:v>4277038207.1759262</c:v>
                      </c:pt>
                      <c:pt idx="16691">
                        <c:v>4277038210.6481485</c:v>
                      </c:pt>
                      <c:pt idx="16692">
                        <c:v>4277038214.1203709</c:v>
                      </c:pt>
                      <c:pt idx="16693">
                        <c:v>4277038217.5925922</c:v>
                      </c:pt>
                      <c:pt idx="16694">
                        <c:v>4277038221.0648146</c:v>
                      </c:pt>
                      <c:pt idx="16695">
                        <c:v>4277038223.3796301</c:v>
                      </c:pt>
                      <c:pt idx="16696">
                        <c:v>4277038226.8518515</c:v>
                      </c:pt>
                      <c:pt idx="16697">
                        <c:v>4277038230.3240738</c:v>
                      </c:pt>
                      <c:pt idx="16698">
                        <c:v>4277038233.7962961</c:v>
                      </c:pt>
                      <c:pt idx="16699">
                        <c:v>4277038236.1111116</c:v>
                      </c:pt>
                      <c:pt idx="16700">
                        <c:v>4277038239.583333</c:v>
                      </c:pt>
                      <c:pt idx="16701">
                        <c:v>4277038243.0555553</c:v>
                      </c:pt>
                      <c:pt idx="16702">
                        <c:v>4277038246.5277777</c:v>
                      </c:pt>
                      <c:pt idx="16703">
                        <c:v>4277038248.8425922</c:v>
                      </c:pt>
                      <c:pt idx="16704">
                        <c:v>4277038252.3148146</c:v>
                      </c:pt>
                      <c:pt idx="16705">
                        <c:v>4277038255.7870369</c:v>
                      </c:pt>
                      <c:pt idx="16706">
                        <c:v>4277038259.2592592</c:v>
                      </c:pt>
                      <c:pt idx="16707">
                        <c:v>4277038262.7314816</c:v>
                      </c:pt>
                      <c:pt idx="16708">
                        <c:v>4277038265.0462961</c:v>
                      </c:pt>
                      <c:pt idx="16709">
                        <c:v>4277038268.5185184</c:v>
                      </c:pt>
                      <c:pt idx="16710">
                        <c:v>4277038271.9907408</c:v>
                      </c:pt>
                      <c:pt idx="16711">
                        <c:v>4277038275.4629631</c:v>
                      </c:pt>
                      <c:pt idx="16712">
                        <c:v>4277038277.7777777</c:v>
                      </c:pt>
                      <c:pt idx="16713">
                        <c:v>4277038281.25</c:v>
                      </c:pt>
                      <c:pt idx="16714">
                        <c:v>4277038284.7222223</c:v>
                      </c:pt>
                      <c:pt idx="16715">
                        <c:v>4277038288.1944447</c:v>
                      </c:pt>
                      <c:pt idx="16716">
                        <c:v>4277038290.5092592</c:v>
                      </c:pt>
                      <c:pt idx="16717">
                        <c:v>4277038293.9814816</c:v>
                      </c:pt>
                      <c:pt idx="16718">
                        <c:v>4277038297.4537039</c:v>
                      </c:pt>
                      <c:pt idx="16719">
                        <c:v>4277038300.9259262</c:v>
                      </c:pt>
                      <c:pt idx="16720">
                        <c:v>4277038304.3981485</c:v>
                      </c:pt>
                      <c:pt idx="16721">
                        <c:v>4277038306.7129631</c:v>
                      </c:pt>
                      <c:pt idx="16722">
                        <c:v>4277038310.1851854</c:v>
                      </c:pt>
                      <c:pt idx="16723">
                        <c:v>4277038313.6574078</c:v>
                      </c:pt>
                      <c:pt idx="16724">
                        <c:v>4277038317.1296291</c:v>
                      </c:pt>
                      <c:pt idx="16725">
                        <c:v>4277038319.4444447</c:v>
                      </c:pt>
                      <c:pt idx="16726">
                        <c:v>4277038322.916667</c:v>
                      </c:pt>
                      <c:pt idx="16727">
                        <c:v>4277038326.3888884</c:v>
                      </c:pt>
                      <c:pt idx="16728">
                        <c:v>4277038329.8611107</c:v>
                      </c:pt>
                      <c:pt idx="16729">
                        <c:v>4277038333.333333</c:v>
                      </c:pt>
                      <c:pt idx="16730">
                        <c:v>4277038335.6481485</c:v>
                      </c:pt>
                      <c:pt idx="16731">
                        <c:v>4277038339.1203699</c:v>
                      </c:pt>
                      <c:pt idx="16732">
                        <c:v>4277038342.5925922</c:v>
                      </c:pt>
                      <c:pt idx="16733">
                        <c:v>4277038346.0648146</c:v>
                      </c:pt>
                      <c:pt idx="16734">
                        <c:v>4277038348.3796291</c:v>
                      </c:pt>
                      <c:pt idx="16735">
                        <c:v>4277038351.8518515</c:v>
                      </c:pt>
                      <c:pt idx="16736">
                        <c:v>4277038355.3240738</c:v>
                      </c:pt>
                      <c:pt idx="16737">
                        <c:v>4277038358.7962961</c:v>
                      </c:pt>
                      <c:pt idx="16738">
                        <c:v>4277038361.1111107</c:v>
                      </c:pt>
                      <c:pt idx="16739">
                        <c:v>4277038364.583333</c:v>
                      </c:pt>
                      <c:pt idx="16740">
                        <c:v>4277038368.0555553</c:v>
                      </c:pt>
                      <c:pt idx="16741">
                        <c:v>4277038371.5277777</c:v>
                      </c:pt>
                      <c:pt idx="16742">
                        <c:v>4277038375</c:v>
                      </c:pt>
                      <c:pt idx="16743">
                        <c:v>4277038377.3148146</c:v>
                      </c:pt>
                      <c:pt idx="16744">
                        <c:v>4277038380.7870369</c:v>
                      </c:pt>
                      <c:pt idx="16745">
                        <c:v>4277038384.2592592</c:v>
                      </c:pt>
                      <c:pt idx="16746">
                        <c:v>4277038387.7314816</c:v>
                      </c:pt>
                      <c:pt idx="16747">
                        <c:v>4277038390.0462961</c:v>
                      </c:pt>
                      <c:pt idx="16748">
                        <c:v>4277038393.5185184</c:v>
                      </c:pt>
                      <c:pt idx="16749">
                        <c:v>4277038396.9907408</c:v>
                      </c:pt>
                      <c:pt idx="16750">
                        <c:v>4277038400.4629631</c:v>
                      </c:pt>
                      <c:pt idx="16751">
                        <c:v>4277038403.9351854</c:v>
                      </c:pt>
                      <c:pt idx="16752">
                        <c:v>4277038406.25</c:v>
                      </c:pt>
                      <c:pt idx="16753">
                        <c:v>4277038409.7222223</c:v>
                      </c:pt>
                      <c:pt idx="16754">
                        <c:v>4277038413.1944447</c:v>
                      </c:pt>
                      <c:pt idx="16755">
                        <c:v>4277038416.6666665</c:v>
                      </c:pt>
                      <c:pt idx="16756">
                        <c:v>4277038418.9814816</c:v>
                      </c:pt>
                      <c:pt idx="16757">
                        <c:v>4277038422.4537039</c:v>
                      </c:pt>
                      <c:pt idx="16758">
                        <c:v>4277038425.9259262</c:v>
                      </c:pt>
                      <c:pt idx="16759">
                        <c:v>4277038429.3981481</c:v>
                      </c:pt>
                      <c:pt idx="16760">
                        <c:v>4277038431.7129631</c:v>
                      </c:pt>
                      <c:pt idx="16761">
                        <c:v>4277038435.1851854</c:v>
                      </c:pt>
                      <c:pt idx="16762">
                        <c:v>4277038438.6574073</c:v>
                      </c:pt>
                      <c:pt idx="16763">
                        <c:v>4277038442.1296296</c:v>
                      </c:pt>
                      <c:pt idx="16764">
                        <c:v>4277038445.6018519</c:v>
                      </c:pt>
                      <c:pt idx="16765">
                        <c:v>4277038447.9166665</c:v>
                      </c:pt>
                      <c:pt idx="16766">
                        <c:v>4277038451.3888888</c:v>
                      </c:pt>
                      <c:pt idx="16767">
                        <c:v>4277038454.8611112</c:v>
                      </c:pt>
                      <c:pt idx="16768">
                        <c:v>4277038458.3333335</c:v>
                      </c:pt>
                      <c:pt idx="16769">
                        <c:v>4277038460.6481481</c:v>
                      </c:pt>
                      <c:pt idx="16770">
                        <c:v>4277038464.1203704</c:v>
                      </c:pt>
                      <c:pt idx="16771">
                        <c:v>4277038467.5925927</c:v>
                      </c:pt>
                      <c:pt idx="16772">
                        <c:v>4277038471.0648146</c:v>
                      </c:pt>
                      <c:pt idx="16773">
                        <c:v>4277038473.3796296</c:v>
                      </c:pt>
                      <c:pt idx="16774">
                        <c:v>4277038476.8518519</c:v>
                      </c:pt>
                      <c:pt idx="16775">
                        <c:v>4277038480.3240743</c:v>
                      </c:pt>
                      <c:pt idx="16776">
                        <c:v>4277038483.7962961</c:v>
                      </c:pt>
                      <c:pt idx="16777">
                        <c:v>4277038487.2685184</c:v>
                      </c:pt>
                      <c:pt idx="16778">
                        <c:v>4277038489.5833335</c:v>
                      </c:pt>
                      <c:pt idx="16779">
                        <c:v>4277038493.0555558</c:v>
                      </c:pt>
                      <c:pt idx="16780">
                        <c:v>4277038496.5277777</c:v>
                      </c:pt>
                      <c:pt idx="16781">
                        <c:v>4277038500</c:v>
                      </c:pt>
                      <c:pt idx="16782">
                        <c:v>4277038502.314815</c:v>
                      </c:pt>
                      <c:pt idx="16783">
                        <c:v>4277038505.7870374</c:v>
                      </c:pt>
                      <c:pt idx="16784">
                        <c:v>4277038509.2592592</c:v>
                      </c:pt>
                      <c:pt idx="16785">
                        <c:v>4277038512.7314816</c:v>
                      </c:pt>
                      <c:pt idx="16786">
                        <c:v>4277038515.0462966</c:v>
                      </c:pt>
                      <c:pt idx="16787">
                        <c:v>4277038518.5185184</c:v>
                      </c:pt>
                      <c:pt idx="16788">
                        <c:v>4277038521.9907408</c:v>
                      </c:pt>
                      <c:pt idx="16789">
                        <c:v>4277038525.4629631</c:v>
                      </c:pt>
                      <c:pt idx="16790">
                        <c:v>4277038528.935185</c:v>
                      </c:pt>
                      <c:pt idx="16791">
                        <c:v>4277038531.25</c:v>
                      </c:pt>
                      <c:pt idx="16792">
                        <c:v>4277038534.7222223</c:v>
                      </c:pt>
                      <c:pt idx="16793">
                        <c:v>4277038538.1944442</c:v>
                      </c:pt>
                      <c:pt idx="16794">
                        <c:v>4277038541.6666665</c:v>
                      </c:pt>
                      <c:pt idx="16795">
                        <c:v>4277038543.9814816</c:v>
                      </c:pt>
                      <c:pt idx="16796">
                        <c:v>4277038547.4537034</c:v>
                      </c:pt>
                      <c:pt idx="16797">
                        <c:v>4277038550.9259257</c:v>
                      </c:pt>
                      <c:pt idx="16798">
                        <c:v>4277038554.3981481</c:v>
                      </c:pt>
                      <c:pt idx="16799">
                        <c:v>4277038557.8703704</c:v>
                      </c:pt>
                      <c:pt idx="16800">
                        <c:v>4277038560.185185</c:v>
                      </c:pt>
                      <c:pt idx="16801">
                        <c:v>4277038563.6574073</c:v>
                      </c:pt>
                      <c:pt idx="16802">
                        <c:v>4277038567.1296296</c:v>
                      </c:pt>
                      <c:pt idx="16803">
                        <c:v>4277038570.6018519</c:v>
                      </c:pt>
                      <c:pt idx="16804">
                        <c:v>4277038572.9166665</c:v>
                      </c:pt>
                      <c:pt idx="16805">
                        <c:v>4277038576.3888888</c:v>
                      </c:pt>
                      <c:pt idx="16806">
                        <c:v>4277038579.8611112</c:v>
                      </c:pt>
                      <c:pt idx="16807">
                        <c:v>4277038583.3333335</c:v>
                      </c:pt>
                      <c:pt idx="16808">
                        <c:v>4277038585.6481481</c:v>
                      </c:pt>
                      <c:pt idx="16809">
                        <c:v>4277038589.1203704</c:v>
                      </c:pt>
                      <c:pt idx="16810">
                        <c:v>4277038592.5925927</c:v>
                      </c:pt>
                      <c:pt idx="16811">
                        <c:v>4277038596.064815</c:v>
                      </c:pt>
                      <c:pt idx="16812">
                        <c:v>4277038599.5370374</c:v>
                      </c:pt>
                      <c:pt idx="16813">
                        <c:v>4277038601.8518519</c:v>
                      </c:pt>
                      <c:pt idx="16814">
                        <c:v>4277038605.3240743</c:v>
                      </c:pt>
                      <c:pt idx="16815">
                        <c:v>4277038608.7962966</c:v>
                      </c:pt>
                      <c:pt idx="16816">
                        <c:v>4277038612.2685189</c:v>
                      </c:pt>
                      <c:pt idx="16817">
                        <c:v>4277038614.5833335</c:v>
                      </c:pt>
                      <c:pt idx="16818">
                        <c:v>4277038618.0555558</c:v>
                      </c:pt>
                      <c:pt idx="16819">
                        <c:v>4277038621.5277781</c:v>
                      </c:pt>
                      <c:pt idx="16820">
                        <c:v>4277038625.0000005</c:v>
                      </c:pt>
                      <c:pt idx="16821">
                        <c:v>4277038627.314815</c:v>
                      </c:pt>
                      <c:pt idx="16822">
                        <c:v>4277038630.7870374</c:v>
                      </c:pt>
                      <c:pt idx="16823">
                        <c:v>4277038634.2592597</c:v>
                      </c:pt>
                      <c:pt idx="16824">
                        <c:v>4277038637.7314811</c:v>
                      </c:pt>
                      <c:pt idx="16825">
                        <c:v>4277038641.2037034</c:v>
                      </c:pt>
                      <c:pt idx="16826">
                        <c:v>4277038643.5185189</c:v>
                      </c:pt>
                      <c:pt idx="16827">
                        <c:v>4277038646.9907403</c:v>
                      </c:pt>
                      <c:pt idx="16828">
                        <c:v>4277038650.4629626</c:v>
                      </c:pt>
                      <c:pt idx="16829">
                        <c:v>4277038653.935185</c:v>
                      </c:pt>
                      <c:pt idx="16830">
                        <c:v>4277038656.2500005</c:v>
                      </c:pt>
                      <c:pt idx="16831">
                        <c:v>4277038659.7222219</c:v>
                      </c:pt>
                      <c:pt idx="16832">
                        <c:v>4277038663.1944442</c:v>
                      </c:pt>
                      <c:pt idx="16833">
                        <c:v>4277038666.6666665</c:v>
                      </c:pt>
                      <c:pt idx="16834">
                        <c:v>4277038668.9814811</c:v>
                      </c:pt>
                      <c:pt idx="16835">
                        <c:v>4277038672.4537034</c:v>
                      </c:pt>
                      <c:pt idx="16836">
                        <c:v>4277038675.9259257</c:v>
                      </c:pt>
                      <c:pt idx="16837">
                        <c:v>4277038679.3981481</c:v>
                      </c:pt>
                      <c:pt idx="16838">
                        <c:v>4277038682.8703704</c:v>
                      </c:pt>
                      <c:pt idx="16839">
                        <c:v>4277038685.185185</c:v>
                      </c:pt>
                      <c:pt idx="16840">
                        <c:v>4277038688.6574073</c:v>
                      </c:pt>
                      <c:pt idx="16841">
                        <c:v>4277038692.1296296</c:v>
                      </c:pt>
                      <c:pt idx="16842">
                        <c:v>4277038695.6018519</c:v>
                      </c:pt>
                      <c:pt idx="16843">
                        <c:v>4277038697.9166665</c:v>
                      </c:pt>
                      <c:pt idx="16844">
                        <c:v>4277038701.3888888</c:v>
                      </c:pt>
                      <c:pt idx="16845">
                        <c:v>4277038704.8611112</c:v>
                      </c:pt>
                      <c:pt idx="16846">
                        <c:v>4277038708.3333335</c:v>
                      </c:pt>
                      <c:pt idx="16847">
                        <c:v>4277038711.8055558</c:v>
                      </c:pt>
                      <c:pt idx="16848">
                        <c:v>4277038714.1203704</c:v>
                      </c:pt>
                      <c:pt idx="16849">
                        <c:v>4277038717.5925927</c:v>
                      </c:pt>
                      <c:pt idx="16850">
                        <c:v>4277038721.064815</c:v>
                      </c:pt>
                      <c:pt idx="16851">
                        <c:v>4277038724.5370374</c:v>
                      </c:pt>
                      <c:pt idx="16852">
                        <c:v>4277038726.8518519</c:v>
                      </c:pt>
                      <c:pt idx="16853">
                        <c:v>4277038730.3240743</c:v>
                      </c:pt>
                      <c:pt idx="16854">
                        <c:v>4277038733.7962966</c:v>
                      </c:pt>
                      <c:pt idx="16855">
                        <c:v>4277038737.268518</c:v>
                      </c:pt>
                      <c:pt idx="16856">
                        <c:v>4277038739.5833335</c:v>
                      </c:pt>
                      <c:pt idx="16857">
                        <c:v>4277038743.0555558</c:v>
                      </c:pt>
                      <c:pt idx="16858">
                        <c:v>4277038746.5277781</c:v>
                      </c:pt>
                      <c:pt idx="16859">
                        <c:v>4277038749.9999995</c:v>
                      </c:pt>
                      <c:pt idx="16860">
                        <c:v>4277038753.4722219</c:v>
                      </c:pt>
                      <c:pt idx="16861">
                        <c:v>4277038755.7870374</c:v>
                      </c:pt>
                      <c:pt idx="16862">
                        <c:v>4277038759.2592587</c:v>
                      </c:pt>
                      <c:pt idx="16863">
                        <c:v>4277038762.7314811</c:v>
                      </c:pt>
                      <c:pt idx="16864">
                        <c:v>4277038766.2037034</c:v>
                      </c:pt>
                      <c:pt idx="16865">
                        <c:v>4277038768.518518</c:v>
                      </c:pt>
                      <c:pt idx="16866">
                        <c:v>4277038771.9907403</c:v>
                      </c:pt>
                      <c:pt idx="16867">
                        <c:v>4277038775.4629626</c:v>
                      </c:pt>
                      <c:pt idx="16868">
                        <c:v>4277038778.935185</c:v>
                      </c:pt>
                      <c:pt idx="16869">
                        <c:v>4277038782.4074073</c:v>
                      </c:pt>
                      <c:pt idx="16870">
                        <c:v>4277038784.7222219</c:v>
                      </c:pt>
                      <c:pt idx="16871">
                        <c:v>4277038788.1944442</c:v>
                      </c:pt>
                      <c:pt idx="16872">
                        <c:v>4277038791.6666665</c:v>
                      </c:pt>
                      <c:pt idx="16873">
                        <c:v>4277038795.1388888</c:v>
                      </c:pt>
                      <c:pt idx="16874">
                        <c:v>4277038797.4537034</c:v>
                      </c:pt>
                      <c:pt idx="16875">
                        <c:v>4277038800.9259257</c:v>
                      </c:pt>
                      <c:pt idx="16876">
                        <c:v>4277038804.3981481</c:v>
                      </c:pt>
                      <c:pt idx="16877">
                        <c:v>4277038807.8703704</c:v>
                      </c:pt>
                      <c:pt idx="16878">
                        <c:v>4277038810.185185</c:v>
                      </c:pt>
                      <c:pt idx="16879">
                        <c:v>4277038813.6574073</c:v>
                      </c:pt>
                      <c:pt idx="16880">
                        <c:v>4277038817.1296296</c:v>
                      </c:pt>
                      <c:pt idx="16881">
                        <c:v>4277038820.6018519</c:v>
                      </c:pt>
                      <c:pt idx="16882">
                        <c:v>4277038824.0740743</c:v>
                      </c:pt>
                      <c:pt idx="16883">
                        <c:v>4277038826.3888888</c:v>
                      </c:pt>
                      <c:pt idx="16884">
                        <c:v>4277038829.8611112</c:v>
                      </c:pt>
                      <c:pt idx="16885">
                        <c:v>4277038833.3333335</c:v>
                      </c:pt>
                      <c:pt idx="16886">
                        <c:v>4277038836.8055558</c:v>
                      </c:pt>
                      <c:pt idx="16887">
                        <c:v>4277038839.1203704</c:v>
                      </c:pt>
                      <c:pt idx="16888">
                        <c:v>4277038842.5925927</c:v>
                      </c:pt>
                      <c:pt idx="16889">
                        <c:v>4277038846.064815</c:v>
                      </c:pt>
                      <c:pt idx="16890">
                        <c:v>4277038849.5370369</c:v>
                      </c:pt>
                      <c:pt idx="16891">
                        <c:v>4277038851.8518519</c:v>
                      </c:pt>
                      <c:pt idx="16892">
                        <c:v>4277038855.3240743</c:v>
                      </c:pt>
                      <c:pt idx="16893">
                        <c:v>4277038858.7962961</c:v>
                      </c:pt>
                      <c:pt idx="16894">
                        <c:v>4277038863.4259257</c:v>
                      </c:pt>
                      <c:pt idx="16895">
                        <c:v>4277038865.7407408</c:v>
                      </c:pt>
                      <c:pt idx="16896">
                        <c:v>4277038869.2129631</c:v>
                      </c:pt>
                      <c:pt idx="16897">
                        <c:v>4277038872.6851854</c:v>
                      </c:pt>
                      <c:pt idx="16898">
                        <c:v>4277038876.1574073</c:v>
                      </c:pt>
                      <c:pt idx="16899">
                        <c:v>4277038878.4722223</c:v>
                      </c:pt>
                      <c:pt idx="16900">
                        <c:v>4277038881.9444447</c:v>
                      </c:pt>
                      <c:pt idx="16901">
                        <c:v>4277038885.4166665</c:v>
                      </c:pt>
                      <c:pt idx="16902">
                        <c:v>4277038888.8888888</c:v>
                      </c:pt>
                      <c:pt idx="16903">
                        <c:v>4277038892.3611112</c:v>
                      </c:pt>
                      <c:pt idx="16904">
                        <c:v>4277038894.6759262</c:v>
                      </c:pt>
                      <c:pt idx="16905">
                        <c:v>4277038898.1481481</c:v>
                      </c:pt>
                      <c:pt idx="16906">
                        <c:v>4277038901.6203704</c:v>
                      </c:pt>
                      <c:pt idx="16907">
                        <c:v>4277038905.0925927</c:v>
                      </c:pt>
                      <c:pt idx="16908">
                        <c:v>4277038907.4074078</c:v>
                      </c:pt>
                      <c:pt idx="16909">
                        <c:v>4277038910.8796296</c:v>
                      </c:pt>
                      <c:pt idx="16910">
                        <c:v>4277038914.3518519</c:v>
                      </c:pt>
                      <c:pt idx="16911">
                        <c:v>4277038917.8240738</c:v>
                      </c:pt>
                      <c:pt idx="16912">
                        <c:v>4277038920.1388893</c:v>
                      </c:pt>
                      <c:pt idx="16913">
                        <c:v>4277038923.6111112</c:v>
                      </c:pt>
                      <c:pt idx="16914">
                        <c:v>4277038927.0833335</c:v>
                      </c:pt>
                      <c:pt idx="16915">
                        <c:v>4277038930.5555553</c:v>
                      </c:pt>
                      <c:pt idx="16916">
                        <c:v>4277038934.0277777</c:v>
                      </c:pt>
                      <c:pt idx="16917">
                        <c:v>4277038936.3425927</c:v>
                      </c:pt>
                      <c:pt idx="16918">
                        <c:v>4277038939.8148146</c:v>
                      </c:pt>
                      <c:pt idx="16919">
                        <c:v>4277038943.2870369</c:v>
                      </c:pt>
                      <c:pt idx="16920">
                        <c:v>4277038946.7592592</c:v>
                      </c:pt>
                      <c:pt idx="16921">
                        <c:v>4277038949.0740738</c:v>
                      </c:pt>
                      <c:pt idx="16922">
                        <c:v>4277038952.5462961</c:v>
                      </c:pt>
                      <c:pt idx="16923">
                        <c:v>4277038956.0185184</c:v>
                      </c:pt>
                      <c:pt idx="16924">
                        <c:v>4277038959.4907408</c:v>
                      </c:pt>
                      <c:pt idx="16925">
                        <c:v>4277038962.9629631</c:v>
                      </c:pt>
                      <c:pt idx="16926">
                        <c:v>4277038965.2777777</c:v>
                      </c:pt>
                      <c:pt idx="16927">
                        <c:v>4277038968.75</c:v>
                      </c:pt>
                      <c:pt idx="16928">
                        <c:v>4277038972.2222223</c:v>
                      </c:pt>
                      <c:pt idx="16929">
                        <c:v>4277038975.6944447</c:v>
                      </c:pt>
                      <c:pt idx="16930">
                        <c:v>4277038978.0092592</c:v>
                      </c:pt>
                      <c:pt idx="16931">
                        <c:v>4277038981.4814816</c:v>
                      </c:pt>
                      <c:pt idx="16932">
                        <c:v>4277038984.9537039</c:v>
                      </c:pt>
                      <c:pt idx="16933">
                        <c:v>4277038988.4259262</c:v>
                      </c:pt>
                      <c:pt idx="16934">
                        <c:v>4277038990.7407408</c:v>
                      </c:pt>
                      <c:pt idx="16935">
                        <c:v>4277038994.2129631</c:v>
                      </c:pt>
                      <c:pt idx="16936">
                        <c:v>4277038997.6851854</c:v>
                      </c:pt>
                      <c:pt idx="16937">
                        <c:v>4277039001.1574078</c:v>
                      </c:pt>
                      <c:pt idx="16938">
                        <c:v>4277039004.6296301</c:v>
                      </c:pt>
                      <c:pt idx="16939">
                        <c:v>4277039006.9444447</c:v>
                      </c:pt>
                      <c:pt idx="16940">
                        <c:v>4277039010.416667</c:v>
                      </c:pt>
                      <c:pt idx="16941">
                        <c:v>4277039013.8888893</c:v>
                      </c:pt>
                      <c:pt idx="16942">
                        <c:v>4277039017.3611116</c:v>
                      </c:pt>
                      <c:pt idx="16943">
                        <c:v>4277039019.6759262</c:v>
                      </c:pt>
                      <c:pt idx="16944">
                        <c:v>4277039023.1481485</c:v>
                      </c:pt>
                      <c:pt idx="16945">
                        <c:v>4277039026.6203709</c:v>
                      </c:pt>
                      <c:pt idx="16946">
                        <c:v>4277039030.0925922</c:v>
                      </c:pt>
                      <c:pt idx="16947">
                        <c:v>4277039032.4074078</c:v>
                      </c:pt>
                      <c:pt idx="16948">
                        <c:v>4277039035.8796301</c:v>
                      </c:pt>
                      <c:pt idx="16949">
                        <c:v>4277039039.3518515</c:v>
                      </c:pt>
                      <c:pt idx="16950">
                        <c:v>4277039042.8240738</c:v>
                      </c:pt>
                      <c:pt idx="16951">
                        <c:v>4277039046.2962961</c:v>
                      </c:pt>
                      <c:pt idx="16952">
                        <c:v>4277039048.6111107</c:v>
                      </c:pt>
                      <c:pt idx="16953">
                        <c:v>4277039052.083333</c:v>
                      </c:pt>
                      <c:pt idx="16954">
                        <c:v>4277039055.5555553</c:v>
                      </c:pt>
                      <c:pt idx="16955">
                        <c:v>4277039059.0277777</c:v>
                      </c:pt>
                      <c:pt idx="16956">
                        <c:v>4277039061.3425922</c:v>
                      </c:pt>
                      <c:pt idx="16957">
                        <c:v>4277039064.8148146</c:v>
                      </c:pt>
                      <c:pt idx="16958">
                        <c:v>4277039068.2870369</c:v>
                      </c:pt>
                      <c:pt idx="16959">
                        <c:v>4277039071.7592592</c:v>
                      </c:pt>
                      <c:pt idx="16960">
                        <c:v>4277039075.2314816</c:v>
                      </c:pt>
                      <c:pt idx="16961">
                        <c:v>4277039077.5462961</c:v>
                      </c:pt>
                      <c:pt idx="16962">
                        <c:v>4277039081.0185184</c:v>
                      </c:pt>
                      <c:pt idx="16963">
                        <c:v>4277039084.4907408</c:v>
                      </c:pt>
                      <c:pt idx="16964">
                        <c:v>4277039087.9629631</c:v>
                      </c:pt>
                      <c:pt idx="16965">
                        <c:v>4277039090.2777777</c:v>
                      </c:pt>
                      <c:pt idx="16966">
                        <c:v>4277039093.75</c:v>
                      </c:pt>
                      <c:pt idx="16967">
                        <c:v>4277039097.2222223</c:v>
                      </c:pt>
                      <c:pt idx="16968">
                        <c:v>4277039100.6944447</c:v>
                      </c:pt>
                      <c:pt idx="16969">
                        <c:v>4277039103.0092592</c:v>
                      </c:pt>
                      <c:pt idx="16970">
                        <c:v>4277039106.4814816</c:v>
                      </c:pt>
                      <c:pt idx="16971">
                        <c:v>4277039109.9537039</c:v>
                      </c:pt>
                      <c:pt idx="16972">
                        <c:v>4277039113.4259262</c:v>
                      </c:pt>
                      <c:pt idx="16973">
                        <c:v>4277039116.8981485</c:v>
                      </c:pt>
                      <c:pt idx="16974">
                        <c:v>4277039119.2129631</c:v>
                      </c:pt>
                      <c:pt idx="16975">
                        <c:v>4277039122.6851854</c:v>
                      </c:pt>
                      <c:pt idx="16976">
                        <c:v>4277039126.1574078</c:v>
                      </c:pt>
                      <c:pt idx="16977">
                        <c:v>4277039137.7314816</c:v>
                      </c:pt>
                      <c:pt idx="16978">
                        <c:v>4277039149.3055553</c:v>
                      </c:pt>
                      <c:pt idx="16979">
                        <c:v>4277039160.8796291</c:v>
                      </c:pt>
                      <c:pt idx="16980">
                        <c:v>4277039172.4537039</c:v>
                      </c:pt>
                      <c:pt idx="16981">
                        <c:v>4277039184.0277777</c:v>
                      </c:pt>
                      <c:pt idx="16982">
                        <c:v>4277039196.7592592</c:v>
                      </c:pt>
                      <c:pt idx="16983">
                        <c:v>4277039208.333333</c:v>
                      </c:pt>
                      <c:pt idx="16984">
                        <c:v>4277039219.9074073</c:v>
                      </c:pt>
                      <c:pt idx="16985">
                        <c:v>4277039231.4814816</c:v>
                      </c:pt>
                      <c:pt idx="16986">
                        <c:v>4277039243.0555553</c:v>
                      </c:pt>
                      <c:pt idx="16987">
                        <c:v>4277039254.6296296</c:v>
                      </c:pt>
                      <c:pt idx="16988">
                        <c:v>4277039266.2037039</c:v>
                      </c:pt>
                      <c:pt idx="16989">
                        <c:v>4277039277.7777777</c:v>
                      </c:pt>
                      <c:pt idx="16990">
                        <c:v>4277039289.3518519</c:v>
                      </c:pt>
                      <c:pt idx="16991">
                        <c:v>4277039300.9259257</c:v>
                      </c:pt>
                      <c:pt idx="16992">
                        <c:v>4277039313.6574073</c:v>
                      </c:pt>
                      <c:pt idx="16993">
                        <c:v>4277039325.2314816</c:v>
                      </c:pt>
                      <c:pt idx="16994">
                        <c:v>4277039336.8055558</c:v>
                      </c:pt>
                      <c:pt idx="16995">
                        <c:v>4277039348.3796296</c:v>
                      </c:pt>
                      <c:pt idx="16996">
                        <c:v>4277039359.9537034</c:v>
                      </c:pt>
                      <c:pt idx="16997">
                        <c:v>4277039371.5277781</c:v>
                      </c:pt>
                      <c:pt idx="16998">
                        <c:v>4277039383.1018519</c:v>
                      </c:pt>
                      <c:pt idx="16999">
                        <c:v>4277039394.6759257</c:v>
                      </c:pt>
                      <c:pt idx="17000">
                        <c:v>4277039406.2500005</c:v>
                      </c:pt>
                      <c:pt idx="17001">
                        <c:v>4277039417.8240743</c:v>
                      </c:pt>
                      <c:pt idx="17002">
                        <c:v>4277039430.5555558</c:v>
                      </c:pt>
                      <c:pt idx="17003">
                        <c:v>4277039442.1296296</c:v>
                      </c:pt>
                      <c:pt idx="17004">
                        <c:v>4277039453.7037034</c:v>
                      </c:pt>
                      <c:pt idx="17005">
                        <c:v>4277039465.2777781</c:v>
                      </c:pt>
                      <c:pt idx="17006">
                        <c:v>4277039476.8518519</c:v>
                      </c:pt>
                      <c:pt idx="17007">
                        <c:v>4277039511.5740743</c:v>
                      </c:pt>
                      <c:pt idx="17008">
                        <c:v>4277039515.0462966</c:v>
                      </c:pt>
                      <c:pt idx="17009">
                        <c:v>4277039517.3611112</c:v>
                      </c:pt>
                      <c:pt idx="17010">
                        <c:v>4277039520.8333335</c:v>
                      </c:pt>
                      <c:pt idx="17011">
                        <c:v>4277039524.3055558</c:v>
                      </c:pt>
                      <c:pt idx="17012">
                        <c:v>4277039527.7777781</c:v>
                      </c:pt>
                      <c:pt idx="17013">
                        <c:v>4277039530.0925927</c:v>
                      </c:pt>
                      <c:pt idx="17014">
                        <c:v>4277039533.564815</c:v>
                      </c:pt>
                      <c:pt idx="17015">
                        <c:v>4277039537.0370374</c:v>
                      </c:pt>
                      <c:pt idx="17016">
                        <c:v>4277039540.5092587</c:v>
                      </c:pt>
                      <c:pt idx="17017">
                        <c:v>4277039542.8240743</c:v>
                      </c:pt>
                      <c:pt idx="17018">
                        <c:v>4277039546.2962966</c:v>
                      </c:pt>
                      <c:pt idx="17019">
                        <c:v>4277039549.768518</c:v>
                      </c:pt>
                      <c:pt idx="17020">
                        <c:v>4277039553.2407403</c:v>
                      </c:pt>
                      <c:pt idx="17021">
                        <c:v>4277039556.7129626</c:v>
                      </c:pt>
                      <c:pt idx="17022">
                        <c:v>4277039559.0277772</c:v>
                      </c:pt>
                      <c:pt idx="17023">
                        <c:v>4277039562.4999995</c:v>
                      </c:pt>
                      <c:pt idx="17024">
                        <c:v>4277039565.9722219</c:v>
                      </c:pt>
                      <c:pt idx="17025">
                        <c:v>4277039569.4444442</c:v>
                      </c:pt>
                      <c:pt idx="17026">
                        <c:v>4277039571.7592587</c:v>
                      </c:pt>
                      <c:pt idx="17027">
                        <c:v>4277039575.2314811</c:v>
                      </c:pt>
                      <c:pt idx="17028">
                        <c:v>4277039578.7037034</c:v>
                      </c:pt>
                      <c:pt idx="17029">
                        <c:v>4277039582.1759257</c:v>
                      </c:pt>
                      <c:pt idx="17030">
                        <c:v>4277039585.6481481</c:v>
                      </c:pt>
                      <c:pt idx="17031">
                        <c:v>4277039587.9629626</c:v>
                      </c:pt>
                      <c:pt idx="17032">
                        <c:v>4277039591.435185</c:v>
                      </c:pt>
                      <c:pt idx="17033">
                        <c:v>4277039594.9074073</c:v>
                      </c:pt>
                      <c:pt idx="17034">
                        <c:v>4277039598.3796296</c:v>
                      </c:pt>
                      <c:pt idx="17035">
                        <c:v>4277039600.6944442</c:v>
                      </c:pt>
                      <c:pt idx="17036">
                        <c:v>4277039604.1666665</c:v>
                      </c:pt>
                      <c:pt idx="17037">
                        <c:v>4277039607.6388888</c:v>
                      </c:pt>
                      <c:pt idx="17038">
                        <c:v>4277039611.1111112</c:v>
                      </c:pt>
                      <c:pt idx="17039">
                        <c:v>4277039613.4259257</c:v>
                      </c:pt>
                      <c:pt idx="17040">
                        <c:v>4277039616.8981481</c:v>
                      </c:pt>
                      <c:pt idx="17041">
                        <c:v>4277039620.3703704</c:v>
                      </c:pt>
                      <c:pt idx="17042">
                        <c:v>4277039623.8425927</c:v>
                      </c:pt>
                      <c:pt idx="17043">
                        <c:v>4277039627.314815</c:v>
                      </c:pt>
                      <c:pt idx="17044">
                        <c:v>4277039629.6296296</c:v>
                      </c:pt>
                      <c:pt idx="17045">
                        <c:v>4277039633.1018519</c:v>
                      </c:pt>
                      <c:pt idx="17046">
                        <c:v>4277039636.5740743</c:v>
                      </c:pt>
                      <c:pt idx="17047">
                        <c:v>4277039640.0462961</c:v>
                      </c:pt>
                      <c:pt idx="17048">
                        <c:v>4277039642.3611112</c:v>
                      </c:pt>
                      <c:pt idx="17049">
                        <c:v>4277039645.8333335</c:v>
                      </c:pt>
                      <c:pt idx="17050">
                        <c:v>4277039649.3055553</c:v>
                      </c:pt>
                      <c:pt idx="17051">
                        <c:v>4277039652.7777777</c:v>
                      </c:pt>
                      <c:pt idx="17052">
                        <c:v>4277039656.25</c:v>
                      </c:pt>
                      <c:pt idx="17053">
                        <c:v>4277039658.5648146</c:v>
                      </c:pt>
                      <c:pt idx="17054">
                        <c:v>4277039662.0370369</c:v>
                      </c:pt>
                      <c:pt idx="17055">
                        <c:v>4277039665.5092592</c:v>
                      </c:pt>
                      <c:pt idx="17056">
                        <c:v>4277039668.9814816</c:v>
                      </c:pt>
                      <c:pt idx="17057">
                        <c:v>4277039671.2962961</c:v>
                      </c:pt>
                      <c:pt idx="17058">
                        <c:v>4277039674.7685184</c:v>
                      </c:pt>
                      <c:pt idx="17059">
                        <c:v>4277039678.2407408</c:v>
                      </c:pt>
                      <c:pt idx="17060">
                        <c:v>4277039681.7129631</c:v>
                      </c:pt>
                      <c:pt idx="17061">
                        <c:v>4277039684.0277777</c:v>
                      </c:pt>
                      <c:pt idx="17062">
                        <c:v>4277039687.5</c:v>
                      </c:pt>
                      <c:pt idx="17063">
                        <c:v>4277039690.9722223</c:v>
                      </c:pt>
                      <c:pt idx="17064">
                        <c:v>4277039694.4444447</c:v>
                      </c:pt>
                      <c:pt idx="17065">
                        <c:v>4277039697.916667</c:v>
                      </c:pt>
                      <c:pt idx="17066">
                        <c:v>4277039700.2314816</c:v>
                      </c:pt>
                      <c:pt idx="17067">
                        <c:v>4277039703.7037039</c:v>
                      </c:pt>
                      <c:pt idx="17068">
                        <c:v>4277039707.1759262</c:v>
                      </c:pt>
                      <c:pt idx="17069">
                        <c:v>4277039710.6481485</c:v>
                      </c:pt>
                      <c:pt idx="17070">
                        <c:v>4277039712.9629631</c:v>
                      </c:pt>
                      <c:pt idx="17071">
                        <c:v>4277039716.4351854</c:v>
                      </c:pt>
                      <c:pt idx="17072">
                        <c:v>4277039719.9074078</c:v>
                      </c:pt>
                      <c:pt idx="17073">
                        <c:v>4277039723.3796301</c:v>
                      </c:pt>
                      <c:pt idx="17074">
                        <c:v>4277039726.8518519</c:v>
                      </c:pt>
                      <c:pt idx="17075">
                        <c:v>4277039729.166667</c:v>
                      </c:pt>
                      <c:pt idx="17076">
                        <c:v>4277039732.6388893</c:v>
                      </c:pt>
                      <c:pt idx="17077">
                        <c:v>4277039736.1111116</c:v>
                      </c:pt>
                      <c:pt idx="17078">
                        <c:v>4277039739.583333</c:v>
                      </c:pt>
                      <c:pt idx="17079">
                        <c:v>4277039741.8981485</c:v>
                      </c:pt>
                      <c:pt idx="17080">
                        <c:v>4277039745.3703709</c:v>
                      </c:pt>
                      <c:pt idx="17081">
                        <c:v>4277039748.8425922</c:v>
                      </c:pt>
                      <c:pt idx="17082">
                        <c:v>4277039752.3148146</c:v>
                      </c:pt>
                      <c:pt idx="17083">
                        <c:v>4277039755.7870369</c:v>
                      </c:pt>
                      <c:pt idx="17084">
                        <c:v>4277039758.1018524</c:v>
                      </c:pt>
                      <c:pt idx="17085">
                        <c:v>4277039761.5740738</c:v>
                      </c:pt>
                      <c:pt idx="17086">
                        <c:v>4277039765.0462961</c:v>
                      </c:pt>
                      <c:pt idx="17087">
                        <c:v>4277039768.5185184</c:v>
                      </c:pt>
                      <c:pt idx="17088">
                        <c:v>4277039770.833333</c:v>
                      </c:pt>
                      <c:pt idx="17089">
                        <c:v>4277039774.3055553</c:v>
                      </c:pt>
                      <c:pt idx="17090">
                        <c:v>4277039777.7777777</c:v>
                      </c:pt>
                      <c:pt idx="17091">
                        <c:v>4277039781.25</c:v>
                      </c:pt>
                      <c:pt idx="17092">
                        <c:v>4277039783.5648146</c:v>
                      </c:pt>
                      <c:pt idx="17093">
                        <c:v>4277039787.0370369</c:v>
                      </c:pt>
                      <c:pt idx="17094">
                        <c:v>4277039790.5092592</c:v>
                      </c:pt>
                      <c:pt idx="17095">
                        <c:v>4277039793.9814816</c:v>
                      </c:pt>
                      <c:pt idx="17096">
                        <c:v>4277039797.4537039</c:v>
                      </c:pt>
                      <c:pt idx="17097">
                        <c:v>4277039799.7685184</c:v>
                      </c:pt>
                      <c:pt idx="17098">
                        <c:v>4277039803.2407408</c:v>
                      </c:pt>
                      <c:pt idx="17099">
                        <c:v>4277039806.7129631</c:v>
                      </c:pt>
                      <c:pt idx="17100">
                        <c:v>4277039810.1851854</c:v>
                      </c:pt>
                      <c:pt idx="17101">
                        <c:v>4277039812.5</c:v>
                      </c:pt>
                      <c:pt idx="17102">
                        <c:v>4277039815.9722223</c:v>
                      </c:pt>
                      <c:pt idx="17103">
                        <c:v>4277039819.4444447</c:v>
                      </c:pt>
                      <c:pt idx="17104">
                        <c:v>4277039822.916667</c:v>
                      </c:pt>
                      <c:pt idx="17105">
                        <c:v>4277039825.2314816</c:v>
                      </c:pt>
                      <c:pt idx="17106">
                        <c:v>4277039828.7037039</c:v>
                      </c:pt>
                      <c:pt idx="17107">
                        <c:v>4277039832.1759262</c:v>
                      </c:pt>
                      <c:pt idx="17108">
                        <c:v>4277039835.6481485</c:v>
                      </c:pt>
                      <c:pt idx="17109">
                        <c:v>4277039839.1203699</c:v>
                      </c:pt>
                      <c:pt idx="17110">
                        <c:v>4277039841.4351854</c:v>
                      </c:pt>
                      <c:pt idx="17111">
                        <c:v>4277039844.9074078</c:v>
                      </c:pt>
                      <c:pt idx="17112">
                        <c:v>4277039848.3796301</c:v>
                      </c:pt>
                      <c:pt idx="17113">
                        <c:v>4277039851.8518515</c:v>
                      </c:pt>
                      <c:pt idx="17114">
                        <c:v>4277039854.166667</c:v>
                      </c:pt>
                      <c:pt idx="17115">
                        <c:v>4277039857.6388893</c:v>
                      </c:pt>
                      <c:pt idx="17116">
                        <c:v>4277039861.1111107</c:v>
                      </c:pt>
                      <c:pt idx="17117">
                        <c:v>4277039864.583333</c:v>
                      </c:pt>
                      <c:pt idx="17118">
                        <c:v>4277039868.0555553</c:v>
                      </c:pt>
                      <c:pt idx="17119">
                        <c:v>4277039870.3703699</c:v>
                      </c:pt>
                      <c:pt idx="17120">
                        <c:v>4277039873.8425922</c:v>
                      </c:pt>
                      <c:pt idx="17121">
                        <c:v>4277039877.3148146</c:v>
                      </c:pt>
                      <c:pt idx="17122">
                        <c:v>4277039880.7870369</c:v>
                      </c:pt>
                      <c:pt idx="17123">
                        <c:v>4277039883.1018515</c:v>
                      </c:pt>
                      <c:pt idx="17124">
                        <c:v>4277039886.5740738</c:v>
                      </c:pt>
                      <c:pt idx="17125">
                        <c:v>4277039890.0462961</c:v>
                      </c:pt>
                      <c:pt idx="17126">
                        <c:v>4277039893.5185184</c:v>
                      </c:pt>
                      <c:pt idx="17127">
                        <c:v>4277039896.9907408</c:v>
                      </c:pt>
                      <c:pt idx="17128">
                        <c:v>4277039900.4629631</c:v>
                      </c:pt>
                      <c:pt idx="17129">
                        <c:v>4277039903.9351854</c:v>
                      </c:pt>
                      <c:pt idx="17130">
                        <c:v>4277039907.4074078</c:v>
                      </c:pt>
                      <c:pt idx="17131">
                        <c:v>4277039909.7222223</c:v>
                      </c:pt>
                      <c:pt idx="17132">
                        <c:v>4277039913.1944447</c:v>
                      </c:pt>
                      <c:pt idx="17133">
                        <c:v>4277039916.666667</c:v>
                      </c:pt>
                      <c:pt idx="17134">
                        <c:v>4277039920.1388884</c:v>
                      </c:pt>
                      <c:pt idx="17135">
                        <c:v>4277039922.4537039</c:v>
                      </c:pt>
                      <c:pt idx="17136">
                        <c:v>4277039925.9259262</c:v>
                      </c:pt>
                      <c:pt idx="17137">
                        <c:v>4277039929.3981476</c:v>
                      </c:pt>
                      <c:pt idx="17138">
                        <c:v>4277039932.8703699</c:v>
                      </c:pt>
                      <c:pt idx="17139">
                        <c:v>4277039936.3425922</c:v>
                      </c:pt>
                      <c:pt idx="17140">
                        <c:v>4277039938.6574078</c:v>
                      </c:pt>
                      <c:pt idx="17141">
                        <c:v>4277039942.1296291</c:v>
                      </c:pt>
                      <c:pt idx="17142">
                        <c:v>4277039945.6018515</c:v>
                      </c:pt>
                      <c:pt idx="17143">
                        <c:v>4277039949.0740738</c:v>
                      </c:pt>
                      <c:pt idx="17144">
                        <c:v>4277039951.3888884</c:v>
                      </c:pt>
                      <c:pt idx="17145">
                        <c:v>4277039954.8611107</c:v>
                      </c:pt>
                      <c:pt idx="17146">
                        <c:v>4277039958.333333</c:v>
                      </c:pt>
                      <c:pt idx="17147">
                        <c:v>4277039961.8055553</c:v>
                      </c:pt>
                      <c:pt idx="17148">
                        <c:v>4277039964.1203699</c:v>
                      </c:pt>
                      <c:pt idx="17149">
                        <c:v>4277039967.5925922</c:v>
                      </c:pt>
                      <c:pt idx="17150">
                        <c:v>4277039971.0648146</c:v>
                      </c:pt>
                      <c:pt idx="17151">
                        <c:v>4277039974.5370369</c:v>
                      </c:pt>
                      <c:pt idx="17152">
                        <c:v>4277039978.0092592</c:v>
                      </c:pt>
                      <c:pt idx="17153">
                        <c:v>4277039980.3240738</c:v>
                      </c:pt>
                      <c:pt idx="17154">
                        <c:v>4277039983.7962961</c:v>
                      </c:pt>
                      <c:pt idx="17155">
                        <c:v>4277039987.2685184</c:v>
                      </c:pt>
                      <c:pt idx="17156">
                        <c:v>4277039990.7407408</c:v>
                      </c:pt>
                      <c:pt idx="17157">
                        <c:v>4277039993.0555553</c:v>
                      </c:pt>
                      <c:pt idx="17158">
                        <c:v>4277039996.5277777</c:v>
                      </c:pt>
                      <c:pt idx="17159">
                        <c:v>4277040000</c:v>
                      </c:pt>
                      <c:pt idx="17160">
                        <c:v>4277040003.4722223</c:v>
                      </c:pt>
                      <c:pt idx="17161">
                        <c:v>4277040005.7870369</c:v>
                      </c:pt>
                      <c:pt idx="17162">
                        <c:v>4277040009.2592592</c:v>
                      </c:pt>
                      <c:pt idx="17163">
                        <c:v>4277040012.7314816</c:v>
                      </c:pt>
                      <c:pt idx="17164">
                        <c:v>4277040016.2037039</c:v>
                      </c:pt>
                      <c:pt idx="17165">
                        <c:v>4277040019.6759257</c:v>
                      </c:pt>
                      <c:pt idx="17166">
                        <c:v>4277040021.9907408</c:v>
                      </c:pt>
                      <c:pt idx="17167">
                        <c:v>4277040025.4629631</c:v>
                      </c:pt>
                      <c:pt idx="17168">
                        <c:v>4277040028.9351854</c:v>
                      </c:pt>
                      <c:pt idx="17169">
                        <c:v>4277040032.4074073</c:v>
                      </c:pt>
                      <c:pt idx="17170">
                        <c:v>4277040034.7222223</c:v>
                      </c:pt>
                      <c:pt idx="17171">
                        <c:v>4277040038.1944447</c:v>
                      </c:pt>
                      <c:pt idx="17172">
                        <c:v>4277040041.6666665</c:v>
                      </c:pt>
                      <c:pt idx="17173">
                        <c:v>4277040045.1388888</c:v>
                      </c:pt>
                      <c:pt idx="17174">
                        <c:v>4277040047.4537039</c:v>
                      </c:pt>
                      <c:pt idx="17175">
                        <c:v>4277040050.9259257</c:v>
                      </c:pt>
                      <c:pt idx="17176">
                        <c:v>4277040054.3981481</c:v>
                      </c:pt>
                      <c:pt idx="17177">
                        <c:v>4277040057.8703704</c:v>
                      </c:pt>
                      <c:pt idx="17178">
                        <c:v>4277040061.3425927</c:v>
                      </c:pt>
                      <c:pt idx="17179">
                        <c:v>4277040063.6574073</c:v>
                      </c:pt>
                      <c:pt idx="17180">
                        <c:v>4277040067.1296296</c:v>
                      </c:pt>
                      <c:pt idx="17181">
                        <c:v>4277040070.6018519</c:v>
                      </c:pt>
                      <c:pt idx="17182">
                        <c:v>4277040074.0740743</c:v>
                      </c:pt>
                      <c:pt idx="17183">
                        <c:v>4277040077.5462966</c:v>
                      </c:pt>
                      <c:pt idx="17184">
                        <c:v>4277040081.0185184</c:v>
                      </c:pt>
                      <c:pt idx="17185">
                        <c:v>4277040084.4907408</c:v>
                      </c:pt>
                      <c:pt idx="17186">
                        <c:v>4277040087.9629631</c:v>
                      </c:pt>
                      <c:pt idx="17187">
                        <c:v>4277040090.2777781</c:v>
                      </c:pt>
                      <c:pt idx="17188">
                        <c:v>4277040093.75</c:v>
                      </c:pt>
                      <c:pt idx="17189">
                        <c:v>4277040097.2222223</c:v>
                      </c:pt>
                      <c:pt idx="17190">
                        <c:v>4277040100.6944442</c:v>
                      </c:pt>
                      <c:pt idx="17191">
                        <c:v>4277040103.0092597</c:v>
                      </c:pt>
                      <c:pt idx="17192">
                        <c:v>4277040106.4814816</c:v>
                      </c:pt>
                      <c:pt idx="17193">
                        <c:v>4277040109.9537034</c:v>
                      </c:pt>
                      <c:pt idx="17194">
                        <c:v>4277040113.4259257</c:v>
                      </c:pt>
                      <c:pt idx="17195">
                        <c:v>4277040116.8981481</c:v>
                      </c:pt>
                      <c:pt idx="17196">
                        <c:v>4277040119.2129626</c:v>
                      </c:pt>
                      <c:pt idx="17197">
                        <c:v>4277040122.685185</c:v>
                      </c:pt>
                      <c:pt idx="17198">
                        <c:v>4277040126.1574073</c:v>
                      </c:pt>
                      <c:pt idx="17199">
                        <c:v>4277040129.6296296</c:v>
                      </c:pt>
                      <c:pt idx="17200">
                        <c:v>4277040131.9444442</c:v>
                      </c:pt>
                      <c:pt idx="17201">
                        <c:v>4277040135.4166665</c:v>
                      </c:pt>
                      <c:pt idx="17202">
                        <c:v>4277040138.8888888</c:v>
                      </c:pt>
                      <c:pt idx="17203">
                        <c:v>4277040142.3611112</c:v>
                      </c:pt>
                      <c:pt idx="17204">
                        <c:v>4277040144.6759257</c:v>
                      </c:pt>
                      <c:pt idx="17205">
                        <c:v>4277040148.1481481</c:v>
                      </c:pt>
                      <c:pt idx="17206">
                        <c:v>4277040151.6203704</c:v>
                      </c:pt>
                      <c:pt idx="17207">
                        <c:v>4277040155.0925927</c:v>
                      </c:pt>
                      <c:pt idx="17208">
                        <c:v>4277040158.564815</c:v>
                      </c:pt>
                      <c:pt idx="17209">
                        <c:v>4277040160.8796296</c:v>
                      </c:pt>
                      <c:pt idx="17210">
                        <c:v>4277040164.3518519</c:v>
                      </c:pt>
                      <c:pt idx="17211">
                        <c:v>4277040167.8240743</c:v>
                      </c:pt>
                      <c:pt idx="17212">
                        <c:v>4277040171.2962966</c:v>
                      </c:pt>
                      <c:pt idx="17213">
                        <c:v>4277040173.6111112</c:v>
                      </c:pt>
                      <c:pt idx="17214">
                        <c:v>4277040177.0833335</c:v>
                      </c:pt>
                      <c:pt idx="17215">
                        <c:v>4277040180.5555558</c:v>
                      </c:pt>
                      <c:pt idx="17216">
                        <c:v>4277040184.0277781</c:v>
                      </c:pt>
                      <c:pt idx="17217">
                        <c:v>4277040186.3425927</c:v>
                      </c:pt>
                      <c:pt idx="17218">
                        <c:v>4277040189.814815</c:v>
                      </c:pt>
                      <c:pt idx="17219">
                        <c:v>4277040193.2870374</c:v>
                      </c:pt>
                      <c:pt idx="17220">
                        <c:v>4277040196.7592597</c:v>
                      </c:pt>
                      <c:pt idx="17221">
                        <c:v>4277040200.2314811</c:v>
                      </c:pt>
                      <c:pt idx="17222">
                        <c:v>4277040202.5462966</c:v>
                      </c:pt>
                      <c:pt idx="17223">
                        <c:v>4277040206.0185189</c:v>
                      </c:pt>
                      <c:pt idx="17224">
                        <c:v>4277040209.4907403</c:v>
                      </c:pt>
                      <c:pt idx="17225">
                        <c:v>4277040212.9629626</c:v>
                      </c:pt>
                      <c:pt idx="17226">
                        <c:v>4277040216.435185</c:v>
                      </c:pt>
                      <c:pt idx="17227">
                        <c:v>4277040219.9074073</c:v>
                      </c:pt>
                      <c:pt idx="17228">
                        <c:v>4277040223.3796296</c:v>
                      </c:pt>
                      <c:pt idx="17229">
                        <c:v>4277040226.8518519</c:v>
                      </c:pt>
                      <c:pt idx="17230">
                        <c:v>4277040229.1666665</c:v>
                      </c:pt>
                      <c:pt idx="17231">
                        <c:v>4277040232.6388888</c:v>
                      </c:pt>
                      <c:pt idx="17232">
                        <c:v>4277040236.1111112</c:v>
                      </c:pt>
                      <c:pt idx="17233">
                        <c:v>4277040239.5833335</c:v>
                      </c:pt>
                      <c:pt idx="17234">
                        <c:v>4277040241.8981481</c:v>
                      </c:pt>
                      <c:pt idx="17235">
                        <c:v>4277040245.3703704</c:v>
                      </c:pt>
                      <c:pt idx="17236">
                        <c:v>4277040248.8425927</c:v>
                      </c:pt>
                      <c:pt idx="17237">
                        <c:v>4277040252.314815</c:v>
                      </c:pt>
                      <c:pt idx="17238">
                        <c:v>4277040255.7870374</c:v>
                      </c:pt>
                      <c:pt idx="17239">
                        <c:v>4277040258.1018519</c:v>
                      </c:pt>
                      <c:pt idx="17240">
                        <c:v>4277040261.5740743</c:v>
                      </c:pt>
                      <c:pt idx="17241">
                        <c:v>4277040265.0462966</c:v>
                      </c:pt>
                      <c:pt idx="17242">
                        <c:v>4277040268.5185189</c:v>
                      </c:pt>
                      <c:pt idx="17243">
                        <c:v>4277040270.8333335</c:v>
                      </c:pt>
                      <c:pt idx="17244">
                        <c:v>4277040274.3055558</c:v>
                      </c:pt>
                      <c:pt idx="17245">
                        <c:v>4277040277.7777781</c:v>
                      </c:pt>
                      <c:pt idx="17246">
                        <c:v>4277040281.2499995</c:v>
                      </c:pt>
                      <c:pt idx="17247">
                        <c:v>4277040283.564815</c:v>
                      </c:pt>
                      <c:pt idx="17248">
                        <c:v>4277040287.0370374</c:v>
                      </c:pt>
                      <c:pt idx="17249">
                        <c:v>4277040290.5092587</c:v>
                      </c:pt>
                      <c:pt idx="17250">
                        <c:v>4277040293.9814811</c:v>
                      </c:pt>
                      <c:pt idx="17251">
                        <c:v>4277040297.4537034</c:v>
                      </c:pt>
                      <c:pt idx="17252">
                        <c:v>4277040299.768518</c:v>
                      </c:pt>
                      <c:pt idx="17253">
                        <c:v>4277040303.2407403</c:v>
                      </c:pt>
                      <c:pt idx="17254">
                        <c:v>4277040306.7129626</c:v>
                      </c:pt>
                      <c:pt idx="17255">
                        <c:v>4277040310.185185</c:v>
                      </c:pt>
                      <c:pt idx="17256">
                        <c:v>4277040312.4999995</c:v>
                      </c:pt>
                      <c:pt idx="17257">
                        <c:v>4277040315.9722219</c:v>
                      </c:pt>
                      <c:pt idx="17258">
                        <c:v>4277040319.4444442</c:v>
                      </c:pt>
                      <c:pt idx="17259">
                        <c:v>4277040322.9166665</c:v>
                      </c:pt>
                      <c:pt idx="17260">
                        <c:v>4277040326.3888888</c:v>
                      </c:pt>
                      <c:pt idx="17261">
                        <c:v>4277040328.7037034</c:v>
                      </c:pt>
                      <c:pt idx="17262">
                        <c:v>4277040332.1759257</c:v>
                      </c:pt>
                      <c:pt idx="17263">
                        <c:v>4277040335.6481481</c:v>
                      </c:pt>
                      <c:pt idx="17264">
                        <c:v>4277040339.1203704</c:v>
                      </c:pt>
                      <c:pt idx="17265">
                        <c:v>4277040341.435185</c:v>
                      </c:pt>
                      <c:pt idx="17266">
                        <c:v>4277040344.9074073</c:v>
                      </c:pt>
                      <c:pt idx="17267">
                        <c:v>4277040348.3796296</c:v>
                      </c:pt>
                      <c:pt idx="17268">
                        <c:v>4277040351.8518519</c:v>
                      </c:pt>
                      <c:pt idx="17269">
                        <c:v>4277040354.1666665</c:v>
                      </c:pt>
                      <c:pt idx="17270">
                        <c:v>4277040357.6388888</c:v>
                      </c:pt>
                      <c:pt idx="17271">
                        <c:v>4277040361.1111112</c:v>
                      </c:pt>
                      <c:pt idx="17272">
                        <c:v>4277040364.5833335</c:v>
                      </c:pt>
                      <c:pt idx="17273">
                        <c:v>4277040368.0555558</c:v>
                      </c:pt>
                      <c:pt idx="17274">
                        <c:v>4277040370.3703704</c:v>
                      </c:pt>
                      <c:pt idx="17275">
                        <c:v>4277040373.8425927</c:v>
                      </c:pt>
                      <c:pt idx="17276">
                        <c:v>4277040377.314815</c:v>
                      </c:pt>
                      <c:pt idx="17277">
                        <c:v>4277040380.7870369</c:v>
                      </c:pt>
                      <c:pt idx="17278">
                        <c:v>4277040383.1018519</c:v>
                      </c:pt>
                      <c:pt idx="17279">
                        <c:v>4277040386.5740743</c:v>
                      </c:pt>
                      <c:pt idx="17280">
                        <c:v>4277040390.0462961</c:v>
                      </c:pt>
                      <c:pt idx="17281">
                        <c:v>4277040393.5185184</c:v>
                      </c:pt>
                      <c:pt idx="17282">
                        <c:v>4277040395.8333335</c:v>
                      </c:pt>
                      <c:pt idx="17283">
                        <c:v>4277040399.3055558</c:v>
                      </c:pt>
                      <c:pt idx="17284">
                        <c:v>4277040402.7777777</c:v>
                      </c:pt>
                      <c:pt idx="17285">
                        <c:v>4277040406.25</c:v>
                      </c:pt>
                      <c:pt idx="17286">
                        <c:v>4277040409.7222223</c:v>
                      </c:pt>
                      <c:pt idx="17287">
                        <c:v>4277040412.0370369</c:v>
                      </c:pt>
                      <c:pt idx="17288">
                        <c:v>4277040415.5092592</c:v>
                      </c:pt>
                      <c:pt idx="17289">
                        <c:v>4277040418.9814816</c:v>
                      </c:pt>
                      <c:pt idx="17290">
                        <c:v>4277040422.4537039</c:v>
                      </c:pt>
                      <c:pt idx="17291">
                        <c:v>4277040424.7685184</c:v>
                      </c:pt>
                      <c:pt idx="17292">
                        <c:v>4277040428.2407408</c:v>
                      </c:pt>
                      <c:pt idx="17293">
                        <c:v>4277040431.7129631</c:v>
                      </c:pt>
                      <c:pt idx="17294">
                        <c:v>4277040435.1851854</c:v>
                      </c:pt>
                      <c:pt idx="17295">
                        <c:v>4277040438.6574073</c:v>
                      </c:pt>
                      <c:pt idx="17296">
                        <c:v>4277040440.9722223</c:v>
                      </c:pt>
                      <c:pt idx="17297">
                        <c:v>4277040444.4444447</c:v>
                      </c:pt>
                      <c:pt idx="17298">
                        <c:v>4277040447.9166665</c:v>
                      </c:pt>
                      <c:pt idx="17299">
                        <c:v>4277040451.3888888</c:v>
                      </c:pt>
                      <c:pt idx="17300">
                        <c:v>4277040453.7037039</c:v>
                      </c:pt>
                      <c:pt idx="17301">
                        <c:v>4277040457.1759262</c:v>
                      </c:pt>
                      <c:pt idx="17302">
                        <c:v>4277040460.6481481</c:v>
                      </c:pt>
                      <c:pt idx="17303">
                        <c:v>4277040464.1203704</c:v>
                      </c:pt>
                      <c:pt idx="17304">
                        <c:v>4277040466.4351854</c:v>
                      </c:pt>
                      <c:pt idx="17305">
                        <c:v>4277040469.9074078</c:v>
                      </c:pt>
                      <c:pt idx="17306">
                        <c:v>4277040473.3796296</c:v>
                      </c:pt>
                      <c:pt idx="17307">
                        <c:v>4277040476.8518519</c:v>
                      </c:pt>
                      <c:pt idx="17308">
                        <c:v>4277040480.3240738</c:v>
                      </c:pt>
                      <c:pt idx="17309">
                        <c:v>4277040482.6388893</c:v>
                      </c:pt>
                      <c:pt idx="17310">
                        <c:v>4277040486.1111112</c:v>
                      </c:pt>
                      <c:pt idx="17311">
                        <c:v>4277040489.5833335</c:v>
                      </c:pt>
                      <c:pt idx="17312">
                        <c:v>4277040493.0555553</c:v>
                      </c:pt>
                      <c:pt idx="17313">
                        <c:v>4277040495.3703709</c:v>
                      </c:pt>
                      <c:pt idx="17314">
                        <c:v>4277040498.8425927</c:v>
                      </c:pt>
                      <c:pt idx="17315">
                        <c:v>4277040502.3148146</c:v>
                      </c:pt>
                      <c:pt idx="17316">
                        <c:v>4277040505.7870369</c:v>
                      </c:pt>
                      <c:pt idx="17317">
                        <c:v>4277040508.1018519</c:v>
                      </c:pt>
                      <c:pt idx="17318">
                        <c:v>4277040511.5740738</c:v>
                      </c:pt>
                      <c:pt idx="17319">
                        <c:v>4277040515.0462961</c:v>
                      </c:pt>
                      <c:pt idx="17320">
                        <c:v>4277040518.5185184</c:v>
                      </c:pt>
                      <c:pt idx="17321">
                        <c:v>4277040521.9907408</c:v>
                      </c:pt>
                      <c:pt idx="17322">
                        <c:v>4277040524.3055553</c:v>
                      </c:pt>
                      <c:pt idx="17323">
                        <c:v>4277040527.7777777</c:v>
                      </c:pt>
                      <c:pt idx="17324">
                        <c:v>4277040531.25</c:v>
                      </c:pt>
                      <c:pt idx="17325">
                        <c:v>4277040534.7222223</c:v>
                      </c:pt>
                      <c:pt idx="17326">
                        <c:v>4277040537.0370369</c:v>
                      </c:pt>
                      <c:pt idx="17327">
                        <c:v>4277040540.5092592</c:v>
                      </c:pt>
                      <c:pt idx="17328">
                        <c:v>4277040543.9814816</c:v>
                      </c:pt>
                      <c:pt idx="17329">
                        <c:v>4277040547.4537039</c:v>
                      </c:pt>
                      <c:pt idx="17330">
                        <c:v>4277040550.9259262</c:v>
                      </c:pt>
                      <c:pt idx="17331">
                        <c:v>4277040553.2407408</c:v>
                      </c:pt>
                      <c:pt idx="17332">
                        <c:v>4277040556.7129631</c:v>
                      </c:pt>
                      <c:pt idx="17333">
                        <c:v>4277040560.1851854</c:v>
                      </c:pt>
                      <c:pt idx="17334">
                        <c:v>4277040563.6574078</c:v>
                      </c:pt>
                      <c:pt idx="17335">
                        <c:v>4277040565.9722223</c:v>
                      </c:pt>
                      <c:pt idx="17336">
                        <c:v>4277040569.4444447</c:v>
                      </c:pt>
                      <c:pt idx="17337">
                        <c:v>4277040572.916667</c:v>
                      </c:pt>
                      <c:pt idx="17338">
                        <c:v>4277040576.3888893</c:v>
                      </c:pt>
                      <c:pt idx="17339">
                        <c:v>4277040579.8611116</c:v>
                      </c:pt>
                      <c:pt idx="17340">
                        <c:v>4277040582.1759262</c:v>
                      </c:pt>
                      <c:pt idx="17341">
                        <c:v>4277040585.6481485</c:v>
                      </c:pt>
                      <c:pt idx="17342">
                        <c:v>4277040589.1203709</c:v>
                      </c:pt>
                      <c:pt idx="17343">
                        <c:v>4277040592.5925922</c:v>
                      </c:pt>
                      <c:pt idx="17344">
                        <c:v>4277040594.9074078</c:v>
                      </c:pt>
                      <c:pt idx="17345">
                        <c:v>4277040598.3796301</c:v>
                      </c:pt>
                      <c:pt idx="17346">
                        <c:v>4277040601.8518515</c:v>
                      </c:pt>
                      <c:pt idx="17347">
                        <c:v>4277040605.3240738</c:v>
                      </c:pt>
                      <c:pt idx="17348">
                        <c:v>4277040607.6388893</c:v>
                      </c:pt>
                      <c:pt idx="17349">
                        <c:v>4277040611.1111107</c:v>
                      </c:pt>
                      <c:pt idx="17350">
                        <c:v>4277040614.583333</c:v>
                      </c:pt>
                      <c:pt idx="17351">
                        <c:v>4277040618.0555553</c:v>
                      </c:pt>
                      <c:pt idx="17352">
                        <c:v>4277040621.5277777</c:v>
                      </c:pt>
                      <c:pt idx="17353">
                        <c:v>4277040623.8425922</c:v>
                      </c:pt>
                      <c:pt idx="17354">
                        <c:v>4277040627.3148146</c:v>
                      </c:pt>
                      <c:pt idx="17355">
                        <c:v>4277040630.7870369</c:v>
                      </c:pt>
                      <c:pt idx="17356">
                        <c:v>4277040634.2592592</c:v>
                      </c:pt>
                      <c:pt idx="17357">
                        <c:v>4277040636.5740738</c:v>
                      </c:pt>
                      <c:pt idx="17358">
                        <c:v>4277040640.0462961</c:v>
                      </c:pt>
                      <c:pt idx="17359">
                        <c:v>4277040643.5185184</c:v>
                      </c:pt>
                      <c:pt idx="17360">
                        <c:v>4277040646.9907408</c:v>
                      </c:pt>
                      <c:pt idx="17361">
                        <c:v>4277040649.3055553</c:v>
                      </c:pt>
                      <c:pt idx="17362">
                        <c:v>4277040652.7777777</c:v>
                      </c:pt>
                      <c:pt idx="17363">
                        <c:v>4277040656.25</c:v>
                      </c:pt>
                      <c:pt idx="17364">
                        <c:v>4277040659.7222223</c:v>
                      </c:pt>
                      <c:pt idx="17365">
                        <c:v>4277040663.1944447</c:v>
                      </c:pt>
                      <c:pt idx="17366">
                        <c:v>4277040665.5092592</c:v>
                      </c:pt>
                      <c:pt idx="17367">
                        <c:v>4277040668.9814816</c:v>
                      </c:pt>
                      <c:pt idx="17368">
                        <c:v>4277040672.4537039</c:v>
                      </c:pt>
                      <c:pt idx="17369">
                        <c:v>4277040675.9259262</c:v>
                      </c:pt>
                      <c:pt idx="17370">
                        <c:v>4277040678.2407408</c:v>
                      </c:pt>
                      <c:pt idx="17371">
                        <c:v>4277040681.7129631</c:v>
                      </c:pt>
                      <c:pt idx="17372">
                        <c:v>4277040685.1851854</c:v>
                      </c:pt>
                      <c:pt idx="17373">
                        <c:v>4277040688.6574078</c:v>
                      </c:pt>
                      <c:pt idx="17374">
                        <c:v>4277040692.1296291</c:v>
                      </c:pt>
                      <c:pt idx="17375">
                        <c:v>4277040694.4444447</c:v>
                      </c:pt>
                      <c:pt idx="17376">
                        <c:v>4277040697.916667</c:v>
                      </c:pt>
                      <c:pt idx="17377">
                        <c:v>4277040701.3888884</c:v>
                      </c:pt>
                      <c:pt idx="17378">
                        <c:v>4277040704.8611107</c:v>
                      </c:pt>
                      <c:pt idx="17379">
                        <c:v>4277040707.1759262</c:v>
                      </c:pt>
                      <c:pt idx="17380">
                        <c:v>4277040710.6481476</c:v>
                      </c:pt>
                      <c:pt idx="17381">
                        <c:v>4277040714.1203699</c:v>
                      </c:pt>
                      <c:pt idx="17382">
                        <c:v>4277040717.5925922</c:v>
                      </c:pt>
                      <c:pt idx="17383">
                        <c:v>4277040719.9074078</c:v>
                      </c:pt>
                      <c:pt idx="17384">
                        <c:v>4277040723.3796291</c:v>
                      </c:pt>
                      <c:pt idx="17385">
                        <c:v>4277040726.8518515</c:v>
                      </c:pt>
                      <c:pt idx="17386">
                        <c:v>4277040730.3240738</c:v>
                      </c:pt>
                      <c:pt idx="17387">
                        <c:v>4277040733.7962961</c:v>
                      </c:pt>
                      <c:pt idx="17388">
                        <c:v>4277040736.1111107</c:v>
                      </c:pt>
                      <c:pt idx="17389">
                        <c:v>4277040739.583333</c:v>
                      </c:pt>
                      <c:pt idx="17390">
                        <c:v>4277040743.0555553</c:v>
                      </c:pt>
                      <c:pt idx="17391">
                        <c:v>4277040746.5277777</c:v>
                      </c:pt>
                      <c:pt idx="17392">
                        <c:v>4277040748.8425922</c:v>
                      </c:pt>
                      <c:pt idx="17393">
                        <c:v>4277040752.3148146</c:v>
                      </c:pt>
                      <c:pt idx="17394">
                        <c:v>4277040755.7870369</c:v>
                      </c:pt>
                      <c:pt idx="17395">
                        <c:v>4277040759.2592592</c:v>
                      </c:pt>
                      <c:pt idx="17396">
                        <c:v>4277040762.7314816</c:v>
                      </c:pt>
                      <c:pt idx="17397">
                        <c:v>4277040765.0462961</c:v>
                      </c:pt>
                      <c:pt idx="17398">
                        <c:v>4277040768.5185184</c:v>
                      </c:pt>
                      <c:pt idx="17399">
                        <c:v>4277040771.9907408</c:v>
                      </c:pt>
                      <c:pt idx="17400">
                        <c:v>4277040775.4629631</c:v>
                      </c:pt>
                      <c:pt idx="17401">
                        <c:v>4277040777.7777777</c:v>
                      </c:pt>
                      <c:pt idx="17402">
                        <c:v>4277040781.25</c:v>
                      </c:pt>
                      <c:pt idx="17403">
                        <c:v>4277040784.7222223</c:v>
                      </c:pt>
                      <c:pt idx="17404">
                        <c:v>4277040788.1944447</c:v>
                      </c:pt>
                      <c:pt idx="17405">
                        <c:v>4277040790.5092592</c:v>
                      </c:pt>
                      <c:pt idx="17406">
                        <c:v>4277040793.9814816</c:v>
                      </c:pt>
                      <c:pt idx="17407">
                        <c:v>4277040797.4537039</c:v>
                      </c:pt>
                      <c:pt idx="17408">
                        <c:v>4277040800.9259257</c:v>
                      </c:pt>
                      <c:pt idx="17409">
                        <c:v>4277040804.3981481</c:v>
                      </c:pt>
                      <c:pt idx="17410">
                        <c:v>4277040806.7129631</c:v>
                      </c:pt>
                      <c:pt idx="17411">
                        <c:v>4277040810.1851854</c:v>
                      </c:pt>
                      <c:pt idx="17412">
                        <c:v>4277040813.6574073</c:v>
                      </c:pt>
                      <c:pt idx="17413">
                        <c:v>4277040817.1296296</c:v>
                      </c:pt>
                      <c:pt idx="17414">
                        <c:v>4277040819.4444447</c:v>
                      </c:pt>
                      <c:pt idx="17415">
                        <c:v>4277040822.9166665</c:v>
                      </c:pt>
                      <c:pt idx="17416">
                        <c:v>4277040826.3888888</c:v>
                      </c:pt>
                      <c:pt idx="17417">
                        <c:v>4277040829.8611112</c:v>
                      </c:pt>
                      <c:pt idx="17418">
                        <c:v>4277040832.1759257</c:v>
                      </c:pt>
                      <c:pt idx="17419">
                        <c:v>4277040835.6481481</c:v>
                      </c:pt>
                      <c:pt idx="17420">
                        <c:v>4277040839.1203704</c:v>
                      </c:pt>
                      <c:pt idx="17421">
                        <c:v>4277040842.5925927</c:v>
                      </c:pt>
                      <c:pt idx="17422">
                        <c:v>4277040846.064815</c:v>
                      </c:pt>
                      <c:pt idx="17423">
                        <c:v>4277040848.3796296</c:v>
                      </c:pt>
                      <c:pt idx="17424">
                        <c:v>4277040851.8518519</c:v>
                      </c:pt>
                      <c:pt idx="17425">
                        <c:v>4277040855.3240743</c:v>
                      </c:pt>
                      <c:pt idx="17426">
                        <c:v>4277040858.7962966</c:v>
                      </c:pt>
                      <c:pt idx="17427">
                        <c:v>4277040861.1111112</c:v>
                      </c:pt>
                      <c:pt idx="17428">
                        <c:v>4277040864.5833335</c:v>
                      </c:pt>
                      <c:pt idx="17429">
                        <c:v>4277040868.0555558</c:v>
                      </c:pt>
                      <c:pt idx="17430">
                        <c:v>4277040871.5277781</c:v>
                      </c:pt>
                      <c:pt idx="17431">
                        <c:v>4277040873.8425927</c:v>
                      </c:pt>
                      <c:pt idx="17432">
                        <c:v>4277040877.314815</c:v>
                      </c:pt>
                      <c:pt idx="17433">
                        <c:v>4277040880.7870374</c:v>
                      </c:pt>
                      <c:pt idx="17434">
                        <c:v>4277040884.2592597</c:v>
                      </c:pt>
                      <c:pt idx="17435">
                        <c:v>4277040887.7314816</c:v>
                      </c:pt>
                      <c:pt idx="17436">
                        <c:v>4277040890.0462966</c:v>
                      </c:pt>
                      <c:pt idx="17437">
                        <c:v>4277040893.5185189</c:v>
                      </c:pt>
                      <c:pt idx="17438">
                        <c:v>4277040896.9907413</c:v>
                      </c:pt>
                      <c:pt idx="17439">
                        <c:v>4277040900.4629626</c:v>
                      </c:pt>
                      <c:pt idx="17440">
                        <c:v>4277040902.7777781</c:v>
                      </c:pt>
                      <c:pt idx="17441">
                        <c:v>4277040906.2500005</c:v>
                      </c:pt>
                      <c:pt idx="17442">
                        <c:v>4277040909.7222228</c:v>
                      </c:pt>
                      <c:pt idx="17443">
                        <c:v>4277040913.1944442</c:v>
                      </c:pt>
                      <c:pt idx="17444">
                        <c:v>4277040916.6666665</c:v>
                      </c:pt>
                      <c:pt idx="17445">
                        <c:v>4277040918.981482</c:v>
                      </c:pt>
                      <c:pt idx="17446">
                        <c:v>4277040922.4537034</c:v>
                      </c:pt>
                      <c:pt idx="17447">
                        <c:v>4277040925.9259257</c:v>
                      </c:pt>
                      <c:pt idx="17448">
                        <c:v>4277040929.3981481</c:v>
                      </c:pt>
                      <c:pt idx="17449">
                        <c:v>4277040931.7129626</c:v>
                      </c:pt>
                      <c:pt idx="17450">
                        <c:v>4277040935.185185</c:v>
                      </c:pt>
                      <c:pt idx="17451">
                        <c:v>4277040938.6574073</c:v>
                      </c:pt>
                      <c:pt idx="17452">
                        <c:v>4277040942.1296296</c:v>
                      </c:pt>
                      <c:pt idx="17453">
                        <c:v>4277040944.4444442</c:v>
                      </c:pt>
                      <c:pt idx="17454">
                        <c:v>4277040947.9166665</c:v>
                      </c:pt>
                      <c:pt idx="17455">
                        <c:v>4277040951.3888888</c:v>
                      </c:pt>
                      <c:pt idx="17456">
                        <c:v>4277040954.8611112</c:v>
                      </c:pt>
                      <c:pt idx="17457">
                        <c:v>4277040958.3333335</c:v>
                      </c:pt>
                      <c:pt idx="17458">
                        <c:v>4277040960.6481481</c:v>
                      </c:pt>
                      <c:pt idx="17459">
                        <c:v>4277040964.1203704</c:v>
                      </c:pt>
                      <c:pt idx="17460">
                        <c:v>4277040967.5925927</c:v>
                      </c:pt>
                      <c:pt idx="17461">
                        <c:v>4277040971.064815</c:v>
                      </c:pt>
                      <c:pt idx="17462">
                        <c:v>4277040973.3796296</c:v>
                      </c:pt>
                      <c:pt idx="17463">
                        <c:v>4277040976.8518519</c:v>
                      </c:pt>
                      <c:pt idx="17464">
                        <c:v>4277040980.3240743</c:v>
                      </c:pt>
                      <c:pt idx="17465">
                        <c:v>4277040983.7962966</c:v>
                      </c:pt>
                      <c:pt idx="17466">
                        <c:v>4277040986.1111112</c:v>
                      </c:pt>
                      <c:pt idx="17467">
                        <c:v>4277040989.5833335</c:v>
                      </c:pt>
                      <c:pt idx="17468">
                        <c:v>4277040993.0555558</c:v>
                      </c:pt>
                      <c:pt idx="17469">
                        <c:v>4277040996.5277781</c:v>
                      </c:pt>
                      <c:pt idx="17470">
                        <c:v>4277041000.0000005</c:v>
                      </c:pt>
                      <c:pt idx="17471">
                        <c:v>4277041002.314815</c:v>
                      </c:pt>
                      <c:pt idx="17472">
                        <c:v>4277041005.7870374</c:v>
                      </c:pt>
                      <c:pt idx="17473">
                        <c:v>4277041009.2592597</c:v>
                      </c:pt>
                      <c:pt idx="17474">
                        <c:v>4277041012.7314811</c:v>
                      </c:pt>
                      <c:pt idx="17475">
                        <c:v>4277041015.0462966</c:v>
                      </c:pt>
                      <c:pt idx="17476">
                        <c:v>4277041018.5185189</c:v>
                      </c:pt>
                      <c:pt idx="17477">
                        <c:v>4277041021.9907403</c:v>
                      </c:pt>
                      <c:pt idx="17478">
                        <c:v>4277041025.4629626</c:v>
                      </c:pt>
                      <c:pt idx="17479">
                        <c:v>4277041027.7777781</c:v>
                      </c:pt>
                      <c:pt idx="17480">
                        <c:v>4277041031.2499995</c:v>
                      </c:pt>
                      <c:pt idx="17481">
                        <c:v>4277041034.7222219</c:v>
                      </c:pt>
                      <c:pt idx="17482">
                        <c:v>4277041038.1944442</c:v>
                      </c:pt>
                      <c:pt idx="17483">
                        <c:v>4277041041.6666665</c:v>
                      </c:pt>
                      <c:pt idx="17484">
                        <c:v>4277041043.9814811</c:v>
                      </c:pt>
                      <c:pt idx="17485">
                        <c:v>4277041047.4537034</c:v>
                      </c:pt>
                      <c:pt idx="17486">
                        <c:v>4277041050.9259257</c:v>
                      </c:pt>
                      <c:pt idx="17487">
                        <c:v>4277041054.3981481</c:v>
                      </c:pt>
                      <c:pt idx="17488">
                        <c:v>4277041056.7129626</c:v>
                      </c:pt>
                      <c:pt idx="17489">
                        <c:v>4277041060.185185</c:v>
                      </c:pt>
                      <c:pt idx="17490">
                        <c:v>4277041063.6574073</c:v>
                      </c:pt>
                      <c:pt idx="17491">
                        <c:v>4277041067.1296296</c:v>
                      </c:pt>
                      <c:pt idx="17492">
                        <c:v>4277041070.6018519</c:v>
                      </c:pt>
                      <c:pt idx="17493">
                        <c:v>4277041072.9166665</c:v>
                      </c:pt>
                      <c:pt idx="17494">
                        <c:v>4277041076.3888888</c:v>
                      </c:pt>
                      <c:pt idx="17495">
                        <c:v>4277041079.8611112</c:v>
                      </c:pt>
                      <c:pt idx="17496">
                        <c:v>4277041083.3333335</c:v>
                      </c:pt>
                      <c:pt idx="17497">
                        <c:v>4277041085.6481481</c:v>
                      </c:pt>
                      <c:pt idx="17498">
                        <c:v>4277041089.1203704</c:v>
                      </c:pt>
                      <c:pt idx="17499">
                        <c:v>4277041092.5925927</c:v>
                      </c:pt>
                      <c:pt idx="17500">
                        <c:v>4277041096.064815</c:v>
                      </c:pt>
                      <c:pt idx="17501">
                        <c:v>4277041098.3796296</c:v>
                      </c:pt>
                      <c:pt idx="17502">
                        <c:v>4277041101.8518519</c:v>
                      </c:pt>
                      <c:pt idx="17503">
                        <c:v>4277041105.3240743</c:v>
                      </c:pt>
                      <c:pt idx="17504">
                        <c:v>4277041108.7962966</c:v>
                      </c:pt>
                      <c:pt idx="17505">
                        <c:v>4277041112.268518</c:v>
                      </c:pt>
                      <c:pt idx="17506">
                        <c:v>4277041114.5833335</c:v>
                      </c:pt>
                      <c:pt idx="17507">
                        <c:v>4277041118.0555558</c:v>
                      </c:pt>
                      <c:pt idx="17508">
                        <c:v>4277041121.5277772</c:v>
                      </c:pt>
                      <c:pt idx="17509">
                        <c:v>4277041124.9999995</c:v>
                      </c:pt>
                      <c:pt idx="17510">
                        <c:v>4277041127.314815</c:v>
                      </c:pt>
                      <c:pt idx="17511">
                        <c:v>4277041130.7870374</c:v>
                      </c:pt>
                      <c:pt idx="17512">
                        <c:v>4277041134.2592587</c:v>
                      </c:pt>
                      <c:pt idx="17513">
                        <c:v>4277041137.7314811</c:v>
                      </c:pt>
                      <c:pt idx="17514">
                        <c:v>4277041140.0462966</c:v>
                      </c:pt>
                      <c:pt idx="17515">
                        <c:v>4277041143.5185184</c:v>
                      </c:pt>
                      <c:pt idx="17516">
                        <c:v>4277041146.9907403</c:v>
                      </c:pt>
                      <c:pt idx="17517">
                        <c:v>4277041150.4629626</c:v>
                      </c:pt>
                      <c:pt idx="17518">
                        <c:v>4277041153.935185</c:v>
                      </c:pt>
                      <c:pt idx="17519">
                        <c:v>4277041156.25</c:v>
                      </c:pt>
                      <c:pt idx="17520">
                        <c:v>4277041159.7222219</c:v>
                      </c:pt>
                      <c:pt idx="17521">
                        <c:v>4277041163.1944442</c:v>
                      </c:pt>
                      <c:pt idx="17522">
                        <c:v>4277041166.6666665</c:v>
                      </c:pt>
                      <c:pt idx="17523">
                        <c:v>4277041168.9814816</c:v>
                      </c:pt>
                      <c:pt idx="17524">
                        <c:v>4277041172.4537034</c:v>
                      </c:pt>
                      <c:pt idx="17525">
                        <c:v>4277041175.9259257</c:v>
                      </c:pt>
                      <c:pt idx="17526">
                        <c:v>4277041179.3981481</c:v>
                      </c:pt>
                      <c:pt idx="17527">
                        <c:v>4277041182.8703704</c:v>
                      </c:pt>
                      <c:pt idx="17528">
                        <c:v>4277041185.185185</c:v>
                      </c:pt>
                      <c:pt idx="17529">
                        <c:v>4277041188.6574073</c:v>
                      </c:pt>
                      <c:pt idx="17530">
                        <c:v>4277041192.1296296</c:v>
                      </c:pt>
                      <c:pt idx="17531">
                        <c:v>4277041195.6018519</c:v>
                      </c:pt>
                      <c:pt idx="17532">
                        <c:v>4277041197.9166665</c:v>
                      </c:pt>
                      <c:pt idx="17533">
                        <c:v>4277041201.3888888</c:v>
                      </c:pt>
                      <c:pt idx="17534">
                        <c:v>4277041204.8611112</c:v>
                      </c:pt>
                      <c:pt idx="17535">
                        <c:v>4277041208.3333335</c:v>
                      </c:pt>
                      <c:pt idx="17536">
                        <c:v>4277041210.6481481</c:v>
                      </c:pt>
                      <c:pt idx="17537">
                        <c:v>4277041214.1203704</c:v>
                      </c:pt>
                      <c:pt idx="17538">
                        <c:v>4277041217.5925927</c:v>
                      </c:pt>
                      <c:pt idx="17539">
                        <c:v>4277041221.0648146</c:v>
                      </c:pt>
                      <c:pt idx="17540">
                        <c:v>4277041224.5370369</c:v>
                      </c:pt>
                      <c:pt idx="17541">
                        <c:v>4277041226.8518519</c:v>
                      </c:pt>
                      <c:pt idx="17542">
                        <c:v>4277041230.3240743</c:v>
                      </c:pt>
                      <c:pt idx="17543">
                        <c:v>4277041233.7962961</c:v>
                      </c:pt>
                      <c:pt idx="17544">
                        <c:v>4277041237.2685184</c:v>
                      </c:pt>
                      <c:pt idx="17545">
                        <c:v>4277041239.5833335</c:v>
                      </c:pt>
                      <c:pt idx="17546">
                        <c:v>4277041243.0555553</c:v>
                      </c:pt>
                      <c:pt idx="17547">
                        <c:v>4277041246.5277777</c:v>
                      </c:pt>
                      <c:pt idx="17548">
                        <c:v>4277041250</c:v>
                      </c:pt>
                      <c:pt idx="17549">
                        <c:v>4277041252.3148146</c:v>
                      </c:pt>
                      <c:pt idx="17550">
                        <c:v>4277041255.7870369</c:v>
                      </c:pt>
                      <c:pt idx="17551">
                        <c:v>4277041259.2592592</c:v>
                      </c:pt>
                      <c:pt idx="17552">
                        <c:v>4277041262.7314816</c:v>
                      </c:pt>
                      <c:pt idx="17553">
                        <c:v>4277041266.2037039</c:v>
                      </c:pt>
                      <c:pt idx="17554">
                        <c:v>4277041268.5185184</c:v>
                      </c:pt>
                      <c:pt idx="17555">
                        <c:v>4277041271.9907408</c:v>
                      </c:pt>
                      <c:pt idx="17556">
                        <c:v>4277041275.4629631</c:v>
                      </c:pt>
                      <c:pt idx="17557">
                        <c:v>4277041278.9351854</c:v>
                      </c:pt>
                      <c:pt idx="17558">
                        <c:v>4277041281.25</c:v>
                      </c:pt>
                      <c:pt idx="17559">
                        <c:v>4277041284.7222223</c:v>
                      </c:pt>
                      <c:pt idx="17560">
                        <c:v>4277041288.1944447</c:v>
                      </c:pt>
                      <c:pt idx="17561">
                        <c:v>4277041291.666667</c:v>
                      </c:pt>
                      <c:pt idx="17562">
                        <c:v>4277041295.1388893</c:v>
                      </c:pt>
                      <c:pt idx="17563">
                        <c:v>4277041297.4537039</c:v>
                      </c:pt>
                      <c:pt idx="17564">
                        <c:v>4277041300.9259262</c:v>
                      </c:pt>
                      <c:pt idx="17565">
                        <c:v>4277041304.3981485</c:v>
                      </c:pt>
                      <c:pt idx="17566">
                        <c:v>4277041307.8703709</c:v>
                      </c:pt>
                      <c:pt idx="17567">
                        <c:v>4277041310.1851854</c:v>
                      </c:pt>
                      <c:pt idx="17568">
                        <c:v>4277041313.6574078</c:v>
                      </c:pt>
                      <c:pt idx="17569">
                        <c:v>4277041317.1296301</c:v>
                      </c:pt>
                      <c:pt idx="17570">
                        <c:v>4277041320.6018524</c:v>
                      </c:pt>
                      <c:pt idx="17571">
                        <c:v>4277041324.0740738</c:v>
                      </c:pt>
                      <c:pt idx="17572">
                        <c:v>4277041327.5462961</c:v>
                      </c:pt>
                      <c:pt idx="17573">
                        <c:v>4277041331.0185184</c:v>
                      </c:pt>
                      <c:pt idx="17574">
                        <c:v>4277041334.4907408</c:v>
                      </c:pt>
                      <c:pt idx="17575">
                        <c:v>4277041336.8055553</c:v>
                      </c:pt>
                      <c:pt idx="17576">
                        <c:v>4277041340.2777777</c:v>
                      </c:pt>
                      <c:pt idx="17577">
                        <c:v>4277041343.75</c:v>
                      </c:pt>
                      <c:pt idx="17578">
                        <c:v>4277041347.2222223</c:v>
                      </c:pt>
                      <c:pt idx="17579">
                        <c:v>4277041349.5370369</c:v>
                      </c:pt>
                      <c:pt idx="17580">
                        <c:v>4277041353.0092592</c:v>
                      </c:pt>
                      <c:pt idx="17581">
                        <c:v>4277041356.4814816</c:v>
                      </c:pt>
                      <c:pt idx="17582">
                        <c:v>4277041359.9537039</c:v>
                      </c:pt>
                      <c:pt idx="17583">
                        <c:v>4277041363.4259262</c:v>
                      </c:pt>
                      <c:pt idx="17584">
                        <c:v>4277041365.7407408</c:v>
                      </c:pt>
                      <c:pt idx="17585">
                        <c:v>4277041369.2129631</c:v>
                      </c:pt>
                      <c:pt idx="17586">
                        <c:v>4277041372.6851854</c:v>
                      </c:pt>
                      <c:pt idx="17587">
                        <c:v>4277041376.1574078</c:v>
                      </c:pt>
                      <c:pt idx="17588">
                        <c:v>4277041378.4722223</c:v>
                      </c:pt>
                      <c:pt idx="17589">
                        <c:v>4277041381.9444447</c:v>
                      </c:pt>
                      <c:pt idx="17590">
                        <c:v>4277041385.416667</c:v>
                      </c:pt>
                      <c:pt idx="17591">
                        <c:v>4277041388.8888893</c:v>
                      </c:pt>
                      <c:pt idx="17592">
                        <c:v>4277041391.2037039</c:v>
                      </c:pt>
                      <c:pt idx="17593">
                        <c:v>4277041394.6759262</c:v>
                      </c:pt>
                      <c:pt idx="17594">
                        <c:v>4277041398.1481485</c:v>
                      </c:pt>
                      <c:pt idx="17595">
                        <c:v>4277041401.6203699</c:v>
                      </c:pt>
                      <c:pt idx="17596">
                        <c:v>4277041405.0925922</c:v>
                      </c:pt>
                      <c:pt idx="17597">
                        <c:v>4277041407.4074078</c:v>
                      </c:pt>
                      <c:pt idx="17598">
                        <c:v>4277041410.8796301</c:v>
                      </c:pt>
                      <c:pt idx="17599">
                        <c:v>4277041414.3518515</c:v>
                      </c:pt>
                      <c:pt idx="17600">
                        <c:v>4277041417.8240738</c:v>
                      </c:pt>
                      <c:pt idx="17601">
                        <c:v>4277041420.1388893</c:v>
                      </c:pt>
                      <c:pt idx="17602">
                        <c:v>4277041423.6111107</c:v>
                      </c:pt>
                      <c:pt idx="17603">
                        <c:v>4277041427.083333</c:v>
                      </c:pt>
                      <c:pt idx="17604">
                        <c:v>4277041430.5555553</c:v>
                      </c:pt>
                      <c:pt idx="17605">
                        <c:v>4277041434.0277777</c:v>
                      </c:pt>
                      <c:pt idx="17606">
                        <c:v>4277041436.3425922</c:v>
                      </c:pt>
                      <c:pt idx="17607">
                        <c:v>4277041439.8148146</c:v>
                      </c:pt>
                      <c:pt idx="17608">
                        <c:v>4277041443.2870369</c:v>
                      </c:pt>
                      <c:pt idx="17609">
                        <c:v>4277041446.7592592</c:v>
                      </c:pt>
                      <c:pt idx="17610">
                        <c:v>4277041449.0740738</c:v>
                      </c:pt>
                      <c:pt idx="17611">
                        <c:v>4277041452.5462961</c:v>
                      </c:pt>
                      <c:pt idx="17612">
                        <c:v>4277041456.0185184</c:v>
                      </c:pt>
                      <c:pt idx="17613">
                        <c:v>4277041459.4907408</c:v>
                      </c:pt>
                      <c:pt idx="17614">
                        <c:v>4277041461.8055553</c:v>
                      </c:pt>
                      <c:pt idx="17615">
                        <c:v>4277041465.2777777</c:v>
                      </c:pt>
                      <c:pt idx="17616">
                        <c:v>4277041468.75</c:v>
                      </c:pt>
                      <c:pt idx="17617">
                        <c:v>4277041472.2222223</c:v>
                      </c:pt>
                      <c:pt idx="17618">
                        <c:v>4277041475.6944447</c:v>
                      </c:pt>
                      <c:pt idx="17619">
                        <c:v>4277041478.0092592</c:v>
                      </c:pt>
                      <c:pt idx="17620">
                        <c:v>4277041481.4814816</c:v>
                      </c:pt>
                      <c:pt idx="17621">
                        <c:v>4277041484.9537039</c:v>
                      </c:pt>
                      <c:pt idx="17622">
                        <c:v>4277041488.4259262</c:v>
                      </c:pt>
                      <c:pt idx="17623">
                        <c:v>4277041490.7407408</c:v>
                      </c:pt>
                      <c:pt idx="17624">
                        <c:v>4277041494.2129631</c:v>
                      </c:pt>
                      <c:pt idx="17625">
                        <c:v>4277041497.6851854</c:v>
                      </c:pt>
                      <c:pt idx="17626">
                        <c:v>4277041501.1574078</c:v>
                      </c:pt>
                      <c:pt idx="17627">
                        <c:v>4277041504.6296291</c:v>
                      </c:pt>
                      <c:pt idx="17628">
                        <c:v>4277041506.9444447</c:v>
                      </c:pt>
                      <c:pt idx="17629">
                        <c:v>4277041510.416667</c:v>
                      </c:pt>
                      <c:pt idx="17630">
                        <c:v>4277041513.8888884</c:v>
                      </c:pt>
                      <c:pt idx="17631">
                        <c:v>4277041517.3611107</c:v>
                      </c:pt>
                      <c:pt idx="17632">
                        <c:v>4277041519.6759262</c:v>
                      </c:pt>
                      <c:pt idx="17633">
                        <c:v>4277041523.1481481</c:v>
                      </c:pt>
                      <c:pt idx="17634">
                        <c:v>4277041526.6203699</c:v>
                      </c:pt>
                      <c:pt idx="17635">
                        <c:v>4277041530.0925922</c:v>
                      </c:pt>
                      <c:pt idx="17636">
                        <c:v>4277041532.4074073</c:v>
                      </c:pt>
                      <c:pt idx="17637">
                        <c:v>4277041535.8796291</c:v>
                      </c:pt>
                      <c:pt idx="17638">
                        <c:v>4277041539.3518515</c:v>
                      </c:pt>
                      <c:pt idx="17639">
                        <c:v>4277041542.8240738</c:v>
                      </c:pt>
                      <c:pt idx="17640">
                        <c:v>4277041546.2962961</c:v>
                      </c:pt>
                      <c:pt idx="17641">
                        <c:v>4277041548.6111107</c:v>
                      </c:pt>
                      <c:pt idx="17642">
                        <c:v>4277041552.083333</c:v>
                      </c:pt>
                      <c:pt idx="17643">
                        <c:v>4277041555.5555553</c:v>
                      </c:pt>
                      <c:pt idx="17644">
                        <c:v>4277041559.0277777</c:v>
                      </c:pt>
                      <c:pt idx="17645">
                        <c:v>4277041561.3425922</c:v>
                      </c:pt>
                      <c:pt idx="17646">
                        <c:v>4277041564.8148146</c:v>
                      </c:pt>
                      <c:pt idx="17647">
                        <c:v>4277041568.2870369</c:v>
                      </c:pt>
                      <c:pt idx="17648">
                        <c:v>4277041571.7592592</c:v>
                      </c:pt>
                      <c:pt idx="17649">
                        <c:v>4277041574.0740738</c:v>
                      </c:pt>
                      <c:pt idx="17650">
                        <c:v>4277041577.5462961</c:v>
                      </c:pt>
                      <c:pt idx="17651">
                        <c:v>4277041581.0185184</c:v>
                      </c:pt>
                      <c:pt idx="17652">
                        <c:v>4277041584.4907408</c:v>
                      </c:pt>
                      <c:pt idx="17653">
                        <c:v>4277041587.9629631</c:v>
                      </c:pt>
                      <c:pt idx="17654">
                        <c:v>4277041590.2777777</c:v>
                      </c:pt>
                      <c:pt idx="17655">
                        <c:v>4277041593.75</c:v>
                      </c:pt>
                      <c:pt idx="17656">
                        <c:v>4277041597.2222223</c:v>
                      </c:pt>
                      <c:pt idx="17657">
                        <c:v>4277041600.6944447</c:v>
                      </c:pt>
                      <c:pt idx="17658">
                        <c:v>4277041603.0092592</c:v>
                      </c:pt>
                      <c:pt idx="17659">
                        <c:v>4277041606.4814816</c:v>
                      </c:pt>
                      <c:pt idx="17660">
                        <c:v>4277041609.9537039</c:v>
                      </c:pt>
                      <c:pt idx="17661">
                        <c:v>4277041613.4259257</c:v>
                      </c:pt>
                      <c:pt idx="17662">
                        <c:v>4277041615.7407408</c:v>
                      </c:pt>
                      <c:pt idx="17663">
                        <c:v>4277041619.2129631</c:v>
                      </c:pt>
                      <c:pt idx="17664">
                        <c:v>4277041622.685185</c:v>
                      </c:pt>
                      <c:pt idx="17665">
                        <c:v>4277041626.1574073</c:v>
                      </c:pt>
                      <c:pt idx="17666">
                        <c:v>4277041629.6296296</c:v>
                      </c:pt>
                      <c:pt idx="17667">
                        <c:v>4277041631.9444442</c:v>
                      </c:pt>
                      <c:pt idx="17668">
                        <c:v>4277041635.4166665</c:v>
                      </c:pt>
                      <c:pt idx="17669">
                        <c:v>4277041638.8888888</c:v>
                      </c:pt>
                      <c:pt idx="17670">
                        <c:v>4277041642.3611112</c:v>
                      </c:pt>
                      <c:pt idx="17671">
                        <c:v>4277041644.6759257</c:v>
                      </c:pt>
                      <c:pt idx="17672">
                        <c:v>4277041648.1481481</c:v>
                      </c:pt>
                      <c:pt idx="17673">
                        <c:v>4277041651.6203704</c:v>
                      </c:pt>
                      <c:pt idx="17674">
                        <c:v>4277041655.0925927</c:v>
                      </c:pt>
                      <c:pt idx="17675">
                        <c:v>4277041658.564815</c:v>
                      </c:pt>
                      <c:pt idx="17676">
                        <c:v>4277041660.8796296</c:v>
                      </c:pt>
                      <c:pt idx="17677">
                        <c:v>4277041664.3518519</c:v>
                      </c:pt>
                      <c:pt idx="17678">
                        <c:v>4277041667.8240743</c:v>
                      </c:pt>
                      <c:pt idx="17679">
                        <c:v>4277041671.2962966</c:v>
                      </c:pt>
                      <c:pt idx="17680">
                        <c:v>4277041673.6111112</c:v>
                      </c:pt>
                      <c:pt idx="17681">
                        <c:v>4277041677.0833335</c:v>
                      </c:pt>
                      <c:pt idx="17682">
                        <c:v>4277041680.5555558</c:v>
                      </c:pt>
                      <c:pt idx="17683">
                        <c:v>4277041684.0277781</c:v>
                      </c:pt>
                      <c:pt idx="17684">
                        <c:v>4277041686.3425927</c:v>
                      </c:pt>
                      <c:pt idx="17685">
                        <c:v>4277041689.814815</c:v>
                      </c:pt>
                      <c:pt idx="17686">
                        <c:v>4277041693.2870374</c:v>
                      </c:pt>
                      <c:pt idx="17687">
                        <c:v>4277041696.7592597</c:v>
                      </c:pt>
                      <c:pt idx="17688">
                        <c:v>4277041700.231482</c:v>
                      </c:pt>
                      <c:pt idx="17689">
                        <c:v>4277041702.5462966</c:v>
                      </c:pt>
                      <c:pt idx="17690">
                        <c:v>4277041706.0185189</c:v>
                      </c:pt>
                      <c:pt idx="17691">
                        <c:v>4277041709.4907413</c:v>
                      </c:pt>
                      <c:pt idx="17692">
                        <c:v>4277041712.9629626</c:v>
                      </c:pt>
                      <c:pt idx="17693">
                        <c:v>4277041715.2777781</c:v>
                      </c:pt>
                      <c:pt idx="17694">
                        <c:v>4277041718.7500005</c:v>
                      </c:pt>
                      <c:pt idx="17695">
                        <c:v>4277041722.2222219</c:v>
                      </c:pt>
                      <c:pt idx="17696">
                        <c:v>4277041725.6944442</c:v>
                      </c:pt>
                      <c:pt idx="17697">
                        <c:v>4277041728.0092597</c:v>
                      </c:pt>
                      <c:pt idx="17698">
                        <c:v>4277041731.481482</c:v>
                      </c:pt>
                      <c:pt idx="17699">
                        <c:v>4277041734.9537034</c:v>
                      </c:pt>
                      <c:pt idx="17700">
                        <c:v>4277041738.4259257</c:v>
                      </c:pt>
                      <c:pt idx="17701">
                        <c:v>4277041741.8981481</c:v>
                      </c:pt>
                      <c:pt idx="17702">
                        <c:v>4277041744.2129626</c:v>
                      </c:pt>
                      <c:pt idx="17703">
                        <c:v>4277041747.685185</c:v>
                      </c:pt>
                      <c:pt idx="17704">
                        <c:v>4277041751.1574073</c:v>
                      </c:pt>
                      <c:pt idx="17705">
                        <c:v>4277041754.6296296</c:v>
                      </c:pt>
                      <c:pt idx="17706">
                        <c:v>4277041756.9444442</c:v>
                      </c:pt>
                      <c:pt idx="17707">
                        <c:v>4277041760.4166665</c:v>
                      </c:pt>
                      <c:pt idx="17708">
                        <c:v>4277041763.8888888</c:v>
                      </c:pt>
                      <c:pt idx="17709">
                        <c:v>4277041767.3611112</c:v>
                      </c:pt>
                      <c:pt idx="17710">
                        <c:v>4277041770.8333335</c:v>
                      </c:pt>
                      <c:pt idx="17711">
                        <c:v>4277041773.1481481</c:v>
                      </c:pt>
                      <c:pt idx="17712">
                        <c:v>4277041776.6203704</c:v>
                      </c:pt>
                      <c:pt idx="17713">
                        <c:v>4277041780.0925927</c:v>
                      </c:pt>
                      <c:pt idx="17714">
                        <c:v>4277041783.564815</c:v>
                      </c:pt>
                      <c:pt idx="17715">
                        <c:v>4277041785.8796296</c:v>
                      </c:pt>
                      <c:pt idx="17716">
                        <c:v>4277041789.3518519</c:v>
                      </c:pt>
                      <c:pt idx="17717">
                        <c:v>4277041792.8240743</c:v>
                      </c:pt>
                      <c:pt idx="17718">
                        <c:v>4277041796.2962966</c:v>
                      </c:pt>
                      <c:pt idx="17719">
                        <c:v>4277041798.6111112</c:v>
                      </c:pt>
                      <c:pt idx="17720">
                        <c:v>4277041802.0833335</c:v>
                      </c:pt>
                      <c:pt idx="17721">
                        <c:v>4277041805.5555558</c:v>
                      </c:pt>
                      <c:pt idx="17722">
                        <c:v>4277041809.0277781</c:v>
                      </c:pt>
                      <c:pt idx="17723">
                        <c:v>4277041812.4999995</c:v>
                      </c:pt>
                      <c:pt idx="17724">
                        <c:v>4277041814.814815</c:v>
                      </c:pt>
                      <c:pt idx="17725">
                        <c:v>4277041818.2870374</c:v>
                      </c:pt>
                      <c:pt idx="17726">
                        <c:v>4277041821.7592597</c:v>
                      </c:pt>
                      <c:pt idx="17727">
                        <c:v>4277041825.2314811</c:v>
                      </c:pt>
                      <c:pt idx="17728">
                        <c:v>4277041827.5462966</c:v>
                      </c:pt>
                      <c:pt idx="17729">
                        <c:v>4277041831.0185189</c:v>
                      </c:pt>
                      <c:pt idx="17730">
                        <c:v>4277041834.4907403</c:v>
                      </c:pt>
                      <c:pt idx="17731">
                        <c:v>4277041837.9629626</c:v>
                      </c:pt>
                      <c:pt idx="17732">
                        <c:v>4277041840.2777781</c:v>
                      </c:pt>
                      <c:pt idx="17733">
                        <c:v>4277041843.7499995</c:v>
                      </c:pt>
                      <c:pt idx="17734">
                        <c:v>4277041847.2222219</c:v>
                      </c:pt>
                      <c:pt idx="17735">
                        <c:v>4277041850.6944442</c:v>
                      </c:pt>
                      <c:pt idx="17736">
                        <c:v>4277041854.1666665</c:v>
                      </c:pt>
                      <c:pt idx="17737">
                        <c:v>4277041856.4814811</c:v>
                      </c:pt>
                      <c:pt idx="17738">
                        <c:v>4277041859.9537034</c:v>
                      </c:pt>
                      <c:pt idx="17739">
                        <c:v>4277041863.4259257</c:v>
                      </c:pt>
                      <c:pt idx="17740">
                        <c:v>4277041866.8981481</c:v>
                      </c:pt>
                      <c:pt idx="17741">
                        <c:v>4277041869.2129626</c:v>
                      </c:pt>
                      <c:pt idx="17742">
                        <c:v>4277041872.685185</c:v>
                      </c:pt>
                      <c:pt idx="17743">
                        <c:v>4277041876.1574073</c:v>
                      </c:pt>
                      <c:pt idx="17744">
                        <c:v>4277041879.6296296</c:v>
                      </c:pt>
                      <c:pt idx="17745">
                        <c:v>4277041883.1018519</c:v>
                      </c:pt>
                      <c:pt idx="17746">
                        <c:v>4277041885.4166665</c:v>
                      </c:pt>
                      <c:pt idx="17747">
                        <c:v>4277041888.8888888</c:v>
                      </c:pt>
                      <c:pt idx="17748">
                        <c:v>4277041892.3611112</c:v>
                      </c:pt>
                      <c:pt idx="17749">
                        <c:v>4277041895.8333335</c:v>
                      </c:pt>
                      <c:pt idx="17750">
                        <c:v>4277041898.1481481</c:v>
                      </c:pt>
                      <c:pt idx="17751">
                        <c:v>4277041901.6203704</c:v>
                      </c:pt>
                      <c:pt idx="17752">
                        <c:v>4277041905.0925927</c:v>
                      </c:pt>
                      <c:pt idx="17753">
                        <c:v>4277041908.564815</c:v>
                      </c:pt>
                      <c:pt idx="17754">
                        <c:v>4277041910.8796296</c:v>
                      </c:pt>
                      <c:pt idx="17755">
                        <c:v>4277041914.3518519</c:v>
                      </c:pt>
                      <c:pt idx="17756">
                        <c:v>4277041917.8240743</c:v>
                      </c:pt>
                      <c:pt idx="17757">
                        <c:v>4277041921.2962966</c:v>
                      </c:pt>
                      <c:pt idx="17758">
                        <c:v>4277041924.7685184</c:v>
                      </c:pt>
                      <c:pt idx="17759">
                        <c:v>4277041927.0833335</c:v>
                      </c:pt>
                      <c:pt idx="17760">
                        <c:v>4277041930.5555558</c:v>
                      </c:pt>
                      <c:pt idx="17761">
                        <c:v>4277041934.0277777</c:v>
                      </c:pt>
                      <c:pt idx="17762">
                        <c:v>4277041937.5</c:v>
                      </c:pt>
                      <c:pt idx="17763">
                        <c:v>4277041940.9722219</c:v>
                      </c:pt>
                      <c:pt idx="17764">
                        <c:v>4277041943.2870369</c:v>
                      </c:pt>
                      <c:pt idx="17765">
                        <c:v>4277041946.7592592</c:v>
                      </c:pt>
                      <c:pt idx="17766">
                        <c:v>4277041950.2314816</c:v>
                      </c:pt>
                      <c:pt idx="17767">
                        <c:v>4277041953.7037034</c:v>
                      </c:pt>
                      <c:pt idx="17768">
                        <c:v>4277041956.0185184</c:v>
                      </c:pt>
                      <c:pt idx="17769">
                        <c:v>4277041959.4907408</c:v>
                      </c:pt>
                      <c:pt idx="17770">
                        <c:v>4277041962.9629626</c:v>
                      </c:pt>
                      <c:pt idx="17771">
                        <c:v>4277041966.435185</c:v>
                      </c:pt>
                      <c:pt idx="17772">
                        <c:v>4277041968.75</c:v>
                      </c:pt>
                      <c:pt idx="17773">
                        <c:v>4277041972.2222223</c:v>
                      </c:pt>
                      <c:pt idx="17774">
                        <c:v>4277041975.6944442</c:v>
                      </c:pt>
                      <c:pt idx="17775">
                        <c:v>4277041979.1666665</c:v>
                      </c:pt>
                      <c:pt idx="17776">
                        <c:v>4277041982.6388888</c:v>
                      </c:pt>
                      <c:pt idx="17777">
                        <c:v>4277041984.9537039</c:v>
                      </c:pt>
                      <c:pt idx="17778">
                        <c:v>4277041988.4259257</c:v>
                      </c:pt>
                      <c:pt idx="17779">
                        <c:v>4277041991.8981481</c:v>
                      </c:pt>
                      <c:pt idx="17780">
                        <c:v>4277041995.3703704</c:v>
                      </c:pt>
                      <c:pt idx="17781">
                        <c:v>4277041997.6851854</c:v>
                      </c:pt>
                      <c:pt idx="17782">
                        <c:v>4277042001.1574073</c:v>
                      </c:pt>
                      <c:pt idx="17783">
                        <c:v>4277042004.6296296</c:v>
                      </c:pt>
                      <c:pt idx="17784">
                        <c:v>4277042008.1018519</c:v>
                      </c:pt>
                      <c:pt idx="17785">
                        <c:v>4277042010.4166665</c:v>
                      </c:pt>
                      <c:pt idx="17786">
                        <c:v>4277042013.8888888</c:v>
                      </c:pt>
                      <c:pt idx="17787">
                        <c:v>4277042017.3611112</c:v>
                      </c:pt>
                      <c:pt idx="17788">
                        <c:v>4277042020.8333335</c:v>
                      </c:pt>
                      <c:pt idx="17789">
                        <c:v>4277042024.3055553</c:v>
                      </c:pt>
                      <c:pt idx="17790">
                        <c:v>4277042026.6203704</c:v>
                      </c:pt>
                      <c:pt idx="17791">
                        <c:v>4277042030.0925927</c:v>
                      </c:pt>
                      <c:pt idx="17792">
                        <c:v>4277042033.5648146</c:v>
                      </c:pt>
                      <c:pt idx="17793">
                        <c:v>4277042037.0370369</c:v>
                      </c:pt>
                      <c:pt idx="17794">
                        <c:v>4277042039.3518519</c:v>
                      </c:pt>
                      <c:pt idx="17795">
                        <c:v>4277042042.8240738</c:v>
                      </c:pt>
                      <c:pt idx="17796">
                        <c:v>4277042046.2962961</c:v>
                      </c:pt>
                      <c:pt idx="17797">
                        <c:v>4277042049.7685184</c:v>
                      </c:pt>
                      <c:pt idx="17798">
                        <c:v>4277042052.0833335</c:v>
                      </c:pt>
                      <c:pt idx="17799">
                        <c:v>4277042055.5555553</c:v>
                      </c:pt>
                      <c:pt idx="17800">
                        <c:v>4277042059.0277777</c:v>
                      </c:pt>
                      <c:pt idx="17801">
                        <c:v>4277042062.5</c:v>
                      </c:pt>
                      <c:pt idx="17802">
                        <c:v>4277042065.9722223</c:v>
                      </c:pt>
                      <c:pt idx="17803">
                        <c:v>4277042068.2870369</c:v>
                      </c:pt>
                      <c:pt idx="17804">
                        <c:v>4277042071.7592592</c:v>
                      </c:pt>
                      <c:pt idx="17805">
                        <c:v>4277042075.2314816</c:v>
                      </c:pt>
                      <c:pt idx="17806">
                        <c:v>4277042078.7037039</c:v>
                      </c:pt>
                      <c:pt idx="17807">
                        <c:v>4277042081.0185184</c:v>
                      </c:pt>
                      <c:pt idx="17808">
                        <c:v>4277042084.4907408</c:v>
                      </c:pt>
                      <c:pt idx="17809">
                        <c:v>4277042087.9629631</c:v>
                      </c:pt>
                      <c:pt idx="17810">
                        <c:v>4277042091.4351854</c:v>
                      </c:pt>
                      <c:pt idx="17811">
                        <c:v>4277042094.9074078</c:v>
                      </c:pt>
                      <c:pt idx="17812">
                        <c:v>4277042097.2222223</c:v>
                      </c:pt>
                      <c:pt idx="17813">
                        <c:v>4277042100.6944447</c:v>
                      </c:pt>
                      <c:pt idx="17814">
                        <c:v>4277042104.166667</c:v>
                      </c:pt>
                      <c:pt idx="17815">
                        <c:v>4277042107.6388893</c:v>
                      </c:pt>
                      <c:pt idx="17816">
                        <c:v>4277042109.9537039</c:v>
                      </c:pt>
                      <c:pt idx="17817">
                        <c:v>4277042113.4259262</c:v>
                      </c:pt>
                      <c:pt idx="17818">
                        <c:v>4277042116.8981485</c:v>
                      </c:pt>
                      <c:pt idx="17819">
                        <c:v>4277042120.3703709</c:v>
                      </c:pt>
                      <c:pt idx="17820">
                        <c:v>4277042122.6851854</c:v>
                      </c:pt>
                      <c:pt idx="17821">
                        <c:v>4277042126.1574078</c:v>
                      </c:pt>
                      <c:pt idx="17822">
                        <c:v>4277042129.6296301</c:v>
                      </c:pt>
                      <c:pt idx="17823">
                        <c:v>4277042133.1018515</c:v>
                      </c:pt>
                      <c:pt idx="17824">
                        <c:v>4277042136.5740738</c:v>
                      </c:pt>
                      <c:pt idx="17825">
                        <c:v>4277042138.8888893</c:v>
                      </c:pt>
                      <c:pt idx="17826">
                        <c:v>4277042142.3611116</c:v>
                      </c:pt>
                      <c:pt idx="17827">
                        <c:v>4277042145.833333</c:v>
                      </c:pt>
                      <c:pt idx="17828">
                        <c:v>4277042149.3055553</c:v>
                      </c:pt>
                      <c:pt idx="17829">
                        <c:v>4277042151.6203709</c:v>
                      </c:pt>
                      <c:pt idx="17830">
                        <c:v>4277042155.0925922</c:v>
                      </c:pt>
                      <c:pt idx="17831">
                        <c:v>4277042158.5648146</c:v>
                      </c:pt>
                      <c:pt idx="17832">
                        <c:v>4277042162.0370369</c:v>
                      </c:pt>
                      <c:pt idx="17833">
                        <c:v>4277042164.3518515</c:v>
                      </c:pt>
                      <c:pt idx="17834">
                        <c:v>4277042167.8240738</c:v>
                      </c:pt>
                      <c:pt idx="17835">
                        <c:v>4277042171.2962961</c:v>
                      </c:pt>
                      <c:pt idx="17836">
                        <c:v>4277042174.7685184</c:v>
                      </c:pt>
                      <c:pt idx="17837">
                        <c:v>4277042178.2407408</c:v>
                      </c:pt>
                      <c:pt idx="17838">
                        <c:v>4277042180.5555553</c:v>
                      </c:pt>
                      <c:pt idx="17839">
                        <c:v>4277042184.0277777</c:v>
                      </c:pt>
                      <c:pt idx="17840">
                        <c:v>4277042187.5</c:v>
                      </c:pt>
                      <c:pt idx="17841">
                        <c:v>4277042190.9722223</c:v>
                      </c:pt>
                      <c:pt idx="17842">
                        <c:v>4277042193.2870369</c:v>
                      </c:pt>
                      <c:pt idx="17843">
                        <c:v>4277042196.7592592</c:v>
                      </c:pt>
                      <c:pt idx="17844">
                        <c:v>4277042200.2314816</c:v>
                      </c:pt>
                      <c:pt idx="17845">
                        <c:v>4277042203.7037039</c:v>
                      </c:pt>
                      <c:pt idx="17846">
                        <c:v>4277042207.1759262</c:v>
                      </c:pt>
                      <c:pt idx="17847">
                        <c:v>4277042209.4907408</c:v>
                      </c:pt>
                      <c:pt idx="17848">
                        <c:v>4277042212.9629631</c:v>
                      </c:pt>
                      <c:pt idx="17849">
                        <c:v>4277042216.4351854</c:v>
                      </c:pt>
                      <c:pt idx="17850">
                        <c:v>4277042219.9074078</c:v>
                      </c:pt>
                      <c:pt idx="17851">
                        <c:v>4277042222.2222223</c:v>
                      </c:pt>
                      <c:pt idx="17852">
                        <c:v>4277042225.6944447</c:v>
                      </c:pt>
                      <c:pt idx="17853">
                        <c:v>4277042229.166667</c:v>
                      </c:pt>
                      <c:pt idx="17854">
                        <c:v>4277042232.6388884</c:v>
                      </c:pt>
                      <c:pt idx="17855">
                        <c:v>4277042234.9537039</c:v>
                      </c:pt>
                      <c:pt idx="17856">
                        <c:v>4277042238.4259262</c:v>
                      </c:pt>
                      <c:pt idx="17857">
                        <c:v>4277042241.8981485</c:v>
                      </c:pt>
                      <c:pt idx="17858">
                        <c:v>4277042245.3703699</c:v>
                      </c:pt>
                      <c:pt idx="17859">
                        <c:v>4277042248.8425922</c:v>
                      </c:pt>
                      <c:pt idx="17860">
                        <c:v>4277042251.1574078</c:v>
                      </c:pt>
                      <c:pt idx="17861">
                        <c:v>4277042254.6296291</c:v>
                      </c:pt>
                      <c:pt idx="17862">
                        <c:v>4277042258.1018515</c:v>
                      </c:pt>
                      <c:pt idx="17863">
                        <c:v>4277042261.5740738</c:v>
                      </c:pt>
                      <c:pt idx="17864">
                        <c:v>4277042263.8888884</c:v>
                      </c:pt>
                      <c:pt idx="17865">
                        <c:v>4277042267.3611107</c:v>
                      </c:pt>
                      <c:pt idx="17866">
                        <c:v>4277042270.833333</c:v>
                      </c:pt>
                      <c:pt idx="17867">
                        <c:v>4277042274.3055553</c:v>
                      </c:pt>
                      <c:pt idx="17868">
                        <c:v>4277042276.6203699</c:v>
                      </c:pt>
                      <c:pt idx="17869">
                        <c:v>4277042280.0925922</c:v>
                      </c:pt>
                      <c:pt idx="17870">
                        <c:v>4277042283.5648146</c:v>
                      </c:pt>
                      <c:pt idx="17871">
                        <c:v>4277042287.0370369</c:v>
                      </c:pt>
                      <c:pt idx="17872">
                        <c:v>4277042290.5092592</c:v>
                      </c:pt>
                      <c:pt idx="17873">
                        <c:v>4277042292.8240738</c:v>
                      </c:pt>
                      <c:pt idx="17874">
                        <c:v>4277042296.2962961</c:v>
                      </c:pt>
                      <c:pt idx="17875">
                        <c:v>4277042299.7685184</c:v>
                      </c:pt>
                      <c:pt idx="17876">
                        <c:v>4277042303.2407408</c:v>
                      </c:pt>
                      <c:pt idx="17877">
                        <c:v>4277042305.5555553</c:v>
                      </c:pt>
                      <c:pt idx="17878">
                        <c:v>4277042309.0277777</c:v>
                      </c:pt>
                      <c:pt idx="17879">
                        <c:v>4277042312.5</c:v>
                      </c:pt>
                      <c:pt idx="17880">
                        <c:v>4277042315.9722223</c:v>
                      </c:pt>
                      <c:pt idx="17881">
                        <c:v>4277042319.4444447</c:v>
                      </c:pt>
                      <c:pt idx="17882">
                        <c:v>4277042321.7592592</c:v>
                      </c:pt>
                      <c:pt idx="17883">
                        <c:v>4277042325.2314816</c:v>
                      </c:pt>
                      <c:pt idx="17884">
                        <c:v>4277042328.7037039</c:v>
                      </c:pt>
                      <c:pt idx="17885">
                        <c:v>4277042332.1759262</c:v>
                      </c:pt>
                      <c:pt idx="17886">
                        <c:v>4277042334.4907408</c:v>
                      </c:pt>
                      <c:pt idx="17887">
                        <c:v>4277042337.9629631</c:v>
                      </c:pt>
                      <c:pt idx="17888">
                        <c:v>4277042341.4351854</c:v>
                      </c:pt>
                      <c:pt idx="17889">
                        <c:v>4277042344.9074073</c:v>
                      </c:pt>
                      <c:pt idx="17890">
                        <c:v>4277042347.2222223</c:v>
                      </c:pt>
                      <c:pt idx="17891">
                        <c:v>4277042350.6944447</c:v>
                      </c:pt>
                      <c:pt idx="17892">
                        <c:v>4277042354.1666665</c:v>
                      </c:pt>
                      <c:pt idx="17893">
                        <c:v>4277042357.6388888</c:v>
                      </c:pt>
                      <c:pt idx="17894">
                        <c:v>4277042361.1111112</c:v>
                      </c:pt>
                      <c:pt idx="17895">
                        <c:v>4277042363.4259257</c:v>
                      </c:pt>
                      <c:pt idx="17896">
                        <c:v>4277042366.8981481</c:v>
                      </c:pt>
                      <c:pt idx="17897">
                        <c:v>4277042370.3703704</c:v>
                      </c:pt>
                      <c:pt idx="17898">
                        <c:v>4277042373.8425927</c:v>
                      </c:pt>
                      <c:pt idx="17899">
                        <c:v>4277042376.1574073</c:v>
                      </c:pt>
                      <c:pt idx="17900">
                        <c:v>4277042379.6296296</c:v>
                      </c:pt>
                      <c:pt idx="17901">
                        <c:v>4277042383.1018519</c:v>
                      </c:pt>
                      <c:pt idx="17902">
                        <c:v>4277042386.5740743</c:v>
                      </c:pt>
                      <c:pt idx="17903">
                        <c:v>4277042388.8888888</c:v>
                      </c:pt>
                      <c:pt idx="17904">
                        <c:v>4277042392.3611112</c:v>
                      </c:pt>
                      <c:pt idx="17905">
                        <c:v>4277042395.8333335</c:v>
                      </c:pt>
                      <c:pt idx="17906">
                        <c:v>4277042399.3055558</c:v>
                      </c:pt>
                      <c:pt idx="17907">
                        <c:v>4277042402.7777777</c:v>
                      </c:pt>
                      <c:pt idx="17908">
                        <c:v>4277042405.0925927</c:v>
                      </c:pt>
                      <c:pt idx="17909">
                        <c:v>4277042408.564815</c:v>
                      </c:pt>
                      <c:pt idx="17910">
                        <c:v>4277042412.0370374</c:v>
                      </c:pt>
                      <c:pt idx="17911">
                        <c:v>4277042415.5092592</c:v>
                      </c:pt>
                      <c:pt idx="17912">
                        <c:v>4277042417.8240743</c:v>
                      </c:pt>
                      <c:pt idx="17913">
                        <c:v>4277042421.2962966</c:v>
                      </c:pt>
                      <c:pt idx="17914">
                        <c:v>4277042424.7685184</c:v>
                      </c:pt>
                      <c:pt idx="17915">
                        <c:v>4277042428.2407408</c:v>
                      </c:pt>
                      <c:pt idx="17916">
                        <c:v>4277042431.7129631</c:v>
                      </c:pt>
                      <c:pt idx="17917">
                        <c:v>4277042434.0277781</c:v>
                      </c:pt>
                      <c:pt idx="17918">
                        <c:v>4277042437.5</c:v>
                      </c:pt>
                      <c:pt idx="17919">
                        <c:v>4277042440.9722223</c:v>
                      </c:pt>
                      <c:pt idx="17920">
                        <c:v>4277042444.4444442</c:v>
                      </c:pt>
                      <c:pt idx="17921">
                        <c:v>4277042446.7592597</c:v>
                      </c:pt>
                      <c:pt idx="17922">
                        <c:v>4277042450.2314816</c:v>
                      </c:pt>
                      <c:pt idx="17923">
                        <c:v>4277042453.7037034</c:v>
                      </c:pt>
                      <c:pt idx="17924">
                        <c:v>4277042457.1759257</c:v>
                      </c:pt>
                      <c:pt idx="17925">
                        <c:v>4277042459.4907413</c:v>
                      </c:pt>
                      <c:pt idx="17926">
                        <c:v>4277042462.9629626</c:v>
                      </c:pt>
                      <c:pt idx="17927">
                        <c:v>4277042466.435185</c:v>
                      </c:pt>
                      <c:pt idx="17928">
                        <c:v>4277042469.9074073</c:v>
                      </c:pt>
                      <c:pt idx="17929">
                        <c:v>4277042473.3796296</c:v>
                      </c:pt>
                      <c:pt idx="17930">
                        <c:v>4277042475.6944442</c:v>
                      </c:pt>
                      <c:pt idx="17931">
                        <c:v>4277042479.1666665</c:v>
                      </c:pt>
                      <c:pt idx="17932">
                        <c:v>4277042482.6388888</c:v>
                      </c:pt>
                      <c:pt idx="17933">
                        <c:v>4277042486.1111112</c:v>
                      </c:pt>
                      <c:pt idx="17934">
                        <c:v>4277042488.4259257</c:v>
                      </c:pt>
                      <c:pt idx="17935">
                        <c:v>4277042491.8981481</c:v>
                      </c:pt>
                      <c:pt idx="17936">
                        <c:v>4277042495.3703704</c:v>
                      </c:pt>
                      <c:pt idx="17937">
                        <c:v>4277042498.8425927</c:v>
                      </c:pt>
                      <c:pt idx="17938">
                        <c:v>4277042502.314815</c:v>
                      </c:pt>
                      <c:pt idx="17939">
                        <c:v>4277042504.6296296</c:v>
                      </c:pt>
                      <c:pt idx="17940">
                        <c:v>4277042508.1018519</c:v>
                      </c:pt>
                      <c:pt idx="17941">
                        <c:v>4277042511.5740743</c:v>
                      </c:pt>
                      <c:pt idx="17942">
                        <c:v>4277042515.0462966</c:v>
                      </c:pt>
                      <c:pt idx="17943">
                        <c:v>4277042517.3611112</c:v>
                      </c:pt>
                      <c:pt idx="17944">
                        <c:v>4277042520.8333335</c:v>
                      </c:pt>
                      <c:pt idx="17945">
                        <c:v>4277042524.3055558</c:v>
                      </c:pt>
                      <c:pt idx="17946">
                        <c:v>4277042527.7777781</c:v>
                      </c:pt>
                      <c:pt idx="17947">
                        <c:v>4277042530.0925927</c:v>
                      </c:pt>
                      <c:pt idx="17948">
                        <c:v>4277042533.564815</c:v>
                      </c:pt>
                      <c:pt idx="17949">
                        <c:v>4277042537.0370374</c:v>
                      </c:pt>
                      <c:pt idx="17950">
                        <c:v>4277042540.5092597</c:v>
                      </c:pt>
                      <c:pt idx="17951">
                        <c:v>4277042543.9814811</c:v>
                      </c:pt>
                      <c:pt idx="17952">
                        <c:v>4277042546.2962966</c:v>
                      </c:pt>
                      <c:pt idx="17953">
                        <c:v>4277042549.7685189</c:v>
                      </c:pt>
                      <c:pt idx="17954">
                        <c:v>4277042553.2407403</c:v>
                      </c:pt>
                      <c:pt idx="17955">
                        <c:v>4277042556.7129626</c:v>
                      </c:pt>
                      <c:pt idx="17956">
                        <c:v>4277042559.0277781</c:v>
                      </c:pt>
                      <c:pt idx="17957">
                        <c:v>4277042562.5000005</c:v>
                      </c:pt>
                      <c:pt idx="17958">
                        <c:v>4277042565.9722219</c:v>
                      </c:pt>
                      <c:pt idx="17959">
                        <c:v>4277042569.4444442</c:v>
                      </c:pt>
                      <c:pt idx="17960">
                        <c:v>4277042571.7592597</c:v>
                      </c:pt>
                      <c:pt idx="17961">
                        <c:v>4277042575.2314811</c:v>
                      </c:pt>
                      <c:pt idx="17962">
                        <c:v>4277042578.7037034</c:v>
                      </c:pt>
                      <c:pt idx="17963">
                        <c:v>4277042582.1759257</c:v>
                      </c:pt>
                      <c:pt idx="17964">
                        <c:v>4277042585.6481481</c:v>
                      </c:pt>
                      <c:pt idx="17965">
                        <c:v>4277042587.9629626</c:v>
                      </c:pt>
                      <c:pt idx="17966">
                        <c:v>4277042591.435185</c:v>
                      </c:pt>
                      <c:pt idx="17967">
                        <c:v>4277042594.9074073</c:v>
                      </c:pt>
                      <c:pt idx="17968">
                        <c:v>4277042598.3796296</c:v>
                      </c:pt>
                      <c:pt idx="17969">
                        <c:v>4277042600.6944442</c:v>
                      </c:pt>
                      <c:pt idx="17970">
                        <c:v>4277042604.1666665</c:v>
                      </c:pt>
                      <c:pt idx="17971">
                        <c:v>4277042607.6388888</c:v>
                      </c:pt>
                      <c:pt idx="17972">
                        <c:v>4277042611.1111112</c:v>
                      </c:pt>
                      <c:pt idx="17973">
                        <c:v>4277042614.5833335</c:v>
                      </c:pt>
                      <c:pt idx="17974">
                        <c:v>4277042616.8981481</c:v>
                      </c:pt>
                      <c:pt idx="17975">
                        <c:v>4277042620.3703704</c:v>
                      </c:pt>
                      <c:pt idx="17976">
                        <c:v>4277042623.8425927</c:v>
                      </c:pt>
                      <c:pt idx="17977">
                        <c:v>4277042627.314815</c:v>
                      </c:pt>
                      <c:pt idx="17978">
                        <c:v>4277042629.6296296</c:v>
                      </c:pt>
                      <c:pt idx="17979">
                        <c:v>4277042633.1018519</c:v>
                      </c:pt>
                      <c:pt idx="17980">
                        <c:v>4277042636.5740743</c:v>
                      </c:pt>
                      <c:pt idx="17981">
                        <c:v>4277042640.0462966</c:v>
                      </c:pt>
                      <c:pt idx="17982">
                        <c:v>4277042642.3611112</c:v>
                      </c:pt>
                      <c:pt idx="17983">
                        <c:v>4277042645.8333335</c:v>
                      </c:pt>
                      <c:pt idx="17984">
                        <c:v>4277042649.3055558</c:v>
                      </c:pt>
                      <c:pt idx="17985">
                        <c:v>4277042652.7777781</c:v>
                      </c:pt>
                      <c:pt idx="17986">
                        <c:v>4277042656.2499995</c:v>
                      </c:pt>
                      <c:pt idx="17987">
                        <c:v>4277042658.564815</c:v>
                      </c:pt>
                      <c:pt idx="17988">
                        <c:v>4277042662.0370374</c:v>
                      </c:pt>
                      <c:pt idx="17989">
                        <c:v>4277042665.5092587</c:v>
                      </c:pt>
                      <c:pt idx="17990">
                        <c:v>4277042668.9814811</c:v>
                      </c:pt>
                      <c:pt idx="17991">
                        <c:v>4277042671.2962966</c:v>
                      </c:pt>
                      <c:pt idx="17992">
                        <c:v>4277042674.768518</c:v>
                      </c:pt>
                      <c:pt idx="17993">
                        <c:v>4277042678.2407403</c:v>
                      </c:pt>
                      <c:pt idx="17994">
                        <c:v>4277042681.7129626</c:v>
                      </c:pt>
                      <c:pt idx="17995">
                        <c:v>4277042684.0277772</c:v>
                      </c:pt>
                      <c:pt idx="17996">
                        <c:v>4277042687.4999995</c:v>
                      </c:pt>
                      <c:pt idx="17997">
                        <c:v>4277042690.9722219</c:v>
                      </c:pt>
                      <c:pt idx="17998">
                        <c:v>4277042694.4444442</c:v>
                      </c:pt>
                      <c:pt idx="17999">
                        <c:v>4277042697.9166665</c:v>
                      </c:pt>
                      <c:pt idx="18000">
                        <c:v>4277042700.2314811</c:v>
                      </c:pt>
                      <c:pt idx="18001">
                        <c:v>4277042703.7037034</c:v>
                      </c:pt>
                      <c:pt idx="18002">
                        <c:v>4277042707.1759257</c:v>
                      </c:pt>
                      <c:pt idx="18003">
                        <c:v>4277042710.6481481</c:v>
                      </c:pt>
                      <c:pt idx="18004">
                        <c:v>4277042712.9629626</c:v>
                      </c:pt>
                      <c:pt idx="18005">
                        <c:v>4277042716.435185</c:v>
                      </c:pt>
                      <c:pt idx="18006">
                        <c:v>4277042719.9074073</c:v>
                      </c:pt>
                      <c:pt idx="18007">
                        <c:v>4277042723.3796296</c:v>
                      </c:pt>
                      <c:pt idx="18008">
                        <c:v>4277042726.8518519</c:v>
                      </c:pt>
                      <c:pt idx="18009">
                        <c:v>4277042729.1666665</c:v>
                      </c:pt>
                      <c:pt idx="18010">
                        <c:v>4277042732.6388888</c:v>
                      </c:pt>
                      <c:pt idx="18011">
                        <c:v>4277042736.1111112</c:v>
                      </c:pt>
                      <c:pt idx="18012">
                        <c:v>4277042739.5833335</c:v>
                      </c:pt>
                      <c:pt idx="18013">
                        <c:v>4277042741.8981481</c:v>
                      </c:pt>
                      <c:pt idx="18014">
                        <c:v>4277042745.3703704</c:v>
                      </c:pt>
                      <c:pt idx="18015">
                        <c:v>4277042748.8425927</c:v>
                      </c:pt>
                      <c:pt idx="18016">
                        <c:v>4277042752.314815</c:v>
                      </c:pt>
                      <c:pt idx="18017">
                        <c:v>4277042754.6296296</c:v>
                      </c:pt>
                      <c:pt idx="18018">
                        <c:v>4277042758.1018519</c:v>
                      </c:pt>
                      <c:pt idx="18019">
                        <c:v>4277042761.5740743</c:v>
                      </c:pt>
                      <c:pt idx="18020">
                        <c:v>4277042765.0462961</c:v>
                      </c:pt>
                      <c:pt idx="18021">
                        <c:v>4277042768.5185184</c:v>
                      </c:pt>
                      <c:pt idx="18022">
                        <c:v>4277042770.8333335</c:v>
                      </c:pt>
                      <c:pt idx="18023">
                        <c:v>4277042774.3055553</c:v>
                      </c:pt>
                      <c:pt idx="18024">
                        <c:v>4277042777.7777777</c:v>
                      </c:pt>
                      <c:pt idx="18025">
                        <c:v>4277042781.25</c:v>
                      </c:pt>
                      <c:pt idx="18026">
                        <c:v>4277042783.5648146</c:v>
                      </c:pt>
                      <c:pt idx="18027">
                        <c:v>4277042787.0370369</c:v>
                      </c:pt>
                      <c:pt idx="18028">
                        <c:v>4277042790.5092592</c:v>
                      </c:pt>
                      <c:pt idx="18029">
                        <c:v>4277042793.9814816</c:v>
                      </c:pt>
                      <c:pt idx="18030">
                        <c:v>4277042797.4537039</c:v>
                      </c:pt>
                      <c:pt idx="18031">
                        <c:v>4277042799.7685184</c:v>
                      </c:pt>
                      <c:pt idx="18032">
                        <c:v>4277042803.2407408</c:v>
                      </c:pt>
                      <c:pt idx="18033">
                        <c:v>4277042806.7129631</c:v>
                      </c:pt>
                      <c:pt idx="18034">
                        <c:v>4277042810.1851854</c:v>
                      </c:pt>
                      <c:pt idx="18035">
                        <c:v>4277042812.5</c:v>
                      </c:pt>
                      <c:pt idx="18036">
                        <c:v>4277042815.9722223</c:v>
                      </c:pt>
                      <c:pt idx="18037">
                        <c:v>4277042819.4444447</c:v>
                      </c:pt>
                      <c:pt idx="18038">
                        <c:v>4277042822.916667</c:v>
                      </c:pt>
                      <c:pt idx="18039">
                        <c:v>4277042825.2314816</c:v>
                      </c:pt>
                      <c:pt idx="18040">
                        <c:v>4277042828.7037039</c:v>
                      </c:pt>
                      <c:pt idx="18041">
                        <c:v>4277042832.1759262</c:v>
                      </c:pt>
                      <c:pt idx="18042">
                        <c:v>4277042835.6481485</c:v>
                      </c:pt>
                      <c:pt idx="18043">
                        <c:v>4277042839.1203709</c:v>
                      </c:pt>
                      <c:pt idx="18044">
                        <c:v>4277042841.4351854</c:v>
                      </c:pt>
                      <c:pt idx="18045">
                        <c:v>4277042844.9074078</c:v>
                      </c:pt>
                      <c:pt idx="18046">
                        <c:v>4277042848.3796301</c:v>
                      </c:pt>
                      <c:pt idx="18047">
                        <c:v>4277042851.8518519</c:v>
                      </c:pt>
                      <c:pt idx="18048">
                        <c:v>4277042854.166667</c:v>
                      </c:pt>
                      <c:pt idx="18049">
                        <c:v>4277042857.6388893</c:v>
                      </c:pt>
                      <c:pt idx="18050">
                        <c:v>4277042861.1111116</c:v>
                      </c:pt>
                      <c:pt idx="18051">
                        <c:v>4277042864.583333</c:v>
                      </c:pt>
                      <c:pt idx="18052">
                        <c:v>4277042866.8981485</c:v>
                      </c:pt>
                      <c:pt idx="18053">
                        <c:v>4277042870.3703709</c:v>
                      </c:pt>
                      <c:pt idx="18054">
                        <c:v>4277042873.8425922</c:v>
                      </c:pt>
                      <c:pt idx="18055">
                        <c:v>4277042877.3148146</c:v>
                      </c:pt>
                      <c:pt idx="18056">
                        <c:v>4277042880.7870369</c:v>
                      </c:pt>
                      <c:pt idx="18057">
                        <c:v>4277042883.1018524</c:v>
                      </c:pt>
                      <c:pt idx="18058">
                        <c:v>4277042886.5740738</c:v>
                      </c:pt>
                      <c:pt idx="18059">
                        <c:v>4277042890.0462961</c:v>
                      </c:pt>
                      <c:pt idx="18060">
                        <c:v>4277042893.5185184</c:v>
                      </c:pt>
                      <c:pt idx="18061">
                        <c:v>4277042895.833333</c:v>
                      </c:pt>
                      <c:pt idx="18062">
                        <c:v>4277042899.3055553</c:v>
                      </c:pt>
                      <c:pt idx="18063">
                        <c:v>4277042902.7777777</c:v>
                      </c:pt>
                      <c:pt idx="18064">
                        <c:v>4277042906.25</c:v>
                      </c:pt>
                      <c:pt idx="18065">
                        <c:v>4277042909.7222223</c:v>
                      </c:pt>
                      <c:pt idx="18066">
                        <c:v>4277042912.0370369</c:v>
                      </c:pt>
                      <c:pt idx="18067">
                        <c:v>4277042915.5092592</c:v>
                      </c:pt>
                      <c:pt idx="18068">
                        <c:v>4277042918.9814816</c:v>
                      </c:pt>
                      <c:pt idx="18069">
                        <c:v>4277042922.4537039</c:v>
                      </c:pt>
                      <c:pt idx="18070">
                        <c:v>4277042924.7685184</c:v>
                      </c:pt>
                      <c:pt idx="18071">
                        <c:v>4277042928.2407408</c:v>
                      </c:pt>
                      <c:pt idx="18072">
                        <c:v>4277042931.7129631</c:v>
                      </c:pt>
                      <c:pt idx="18073">
                        <c:v>4277042935.1851854</c:v>
                      </c:pt>
                      <c:pt idx="18074">
                        <c:v>4277042937.5</c:v>
                      </c:pt>
                      <c:pt idx="18075">
                        <c:v>4277042940.9722223</c:v>
                      </c:pt>
                      <c:pt idx="18076">
                        <c:v>4277042944.4444447</c:v>
                      </c:pt>
                      <c:pt idx="18077">
                        <c:v>4277042947.916667</c:v>
                      </c:pt>
                      <c:pt idx="18078">
                        <c:v>4277042951.3888893</c:v>
                      </c:pt>
                      <c:pt idx="18079">
                        <c:v>4277042953.7037039</c:v>
                      </c:pt>
                      <c:pt idx="18080">
                        <c:v>4277042957.1759262</c:v>
                      </c:pt>
                      <c:pt idx="18081">
                        <c:v>4277042960.6481485</c:v>
                      </c:pt>
                      <c:pt idx="18082">
                        <c:v>4277042964.1203699</c:v>
                      </c:pt>
                      <c:pt idx="18083">
                        <c:v>4277042966.4351854</c:v>
                      </c:pt>
                      <c:pt idx="18084">
                        <c:v>4277042969.9074078</c:v>
                      </c:pt>
                      <c:pt idx="18085">
                        <c:v>4277042973.3796301</c:v>
                      </c:pt>
                      <c:pt idx="18086">
                        <c:v>4277042976.8518515</c:v>
                      </c:pt>
                      <c:pt idx="18087">
                        <c:v>4277042979.166667</c:v>
                      </c:pt>
                      <c:pt idx="18088">
                        <c:v>4277042982.6388893</c:v>
                      </c:pt>
                      <c:pt idx="18089">
                        <c:v>4277042986.1111107</c:v>
                      </c:pt>
                      <c:pt idx="18090">
                        <c:v>4277042989.583333</c:v>
                      </c:pt>
                      <c:pt idx="18091">
                        <c:v>4277042993.0555553</c:v>
                      </c:pt>
                      <c:pt idx="18092">
                        <c:v>4277042995.3703699</c:v>
                      </c:pt>
                      <c:pt idx="18093">
                        <c:v>4277042998.8425922</c:v>
                      </c:pt>
                      <c:pt idx="18094">
                        <c:v>4277043002.3148146</c:v>
                      </c:pt>
                      <c:pt idx="18095">
                        <c:v>4277043005.7870369</c:v>
                      </c:pt>
                      <c:pt idx="18096">
                        <c:v>4277043008.1018515</c:v>
                      </c:pt>
                      <c:pt idx="18097">
                        <c:v>4277043011.5740738</c:v>
                      </c:pt>
                      <c:pt idx="18098">
                        <c:v>4277043015.0462961</c:v>
                      </c:pt>
                      <c:pt idx="18099">
                        <c:v>4277043018.5185184</c:v>
                      </c:pt>
                      <c:pt idx="18100">
                        <c:v>4277043021.9907408</c:v>
                      </c:pt>
                      <c:pt idx="18101">
                        <c:v>4277043024.3055553</c:v>
                      </c:pt>
                      <c:pt idx="18102">
                        <c:v>4277043027.7777777</c:v>
                      </c:pt>
                      <c:pt idx="18103">
                        <c:v>4277043031.25</c:v>
                      </c:pt>
                      <c:pt idx="18104">
                        <c:v>4277043034.7222223</c:v>
                      </c:pt>
                      <c:pt idx="18105">
                        <c:v>4277043037.0370369</c:v>
                      </c:pt>
                      <c:pt idx="18106">
                        <c:v>4277043040.5092592</c:v>
                      </c:pt>
                      <c:pt idx="18107">
                        <c:v>4277043043.9814816</c:v>
                      </c:pt>
                      <c:pt idx="18108">
                        <c:v>4277043047.4537039</c:v>
                      </c:pt>
                      <c:pt idx="18109">
                        <c:v>4277043049.7685184</c:v>
                      </c:pt>
                      <c:pt idx="18110">
                        <c:v>4277043053.2407408</c:v>
                      </c:pt>
                      <c:pt idx="18111">
                        <c:v>4277043056.7129631</c:v>
                      </c:pt>
                      <c:pt idx="18112">
                        <c:v>4277043060.1851854</c:v>
                      </c:pt>
                      <c:pt idx="18113">
                        <c:v>4277043063.6574078</c:v>
                      </c:pt>
                      <c:pt idx="18114">
                        <c:v>4277043065.9722223</c:v>
                      </c:pt>
                      <c:pt idx="18115">
                        <c:v>4277043069.4444447</c:v>
                      </c:pt>
                      <c:pt idx="18116">
                        <c:v>4277043072.916667</c:v>
                      </c:pt>
                      <c:pt idx="18117">
                        <c:v>4277043076.3888884</c:v>
                      </c:pt>
                      <c:pt idx="18118">
                        <c:v>4277043078.7037039</c:v>
                      </c:pt>
                      <c:pt idx="18119">
                        <c:v>4277043082.1759262</c:v>
                      </c:pt>
                      <c:pt idx="18120">
                        <c:v>4277043085.6481481</c:v>
                      </c:pt>
                      <c:pt idx="18121">
                        <c:v>4277043089.1203699</c:v>
                      </c:pt>
                      <c:pt idx="18122">
                        <c:v>4277043092.5925922</c:v>
                      </c:pt>
                      <c:pt idx="18123">
                        <c:v>4277043094.9074073</c:v>
                      </c:pt>
                      <c:pt idx="18124">
                        <c:v>4277043098.3796291</c:v>
                      </c:pt>
                      <c:pt idx="18125">
                        <c:v>4277043101.8518515</c:v>
                      </c:pt>
                      <c:pt idx="18126">
                        <c:v>4277043105.3240738</c:v>
                      </c:pt>
                      <c:pt idx="18127">
                        <c:v>4277043107.6388888</c:v>
                      </c:pt>
                      <c:pt idx="18128">
                        <c:v>4277043111.1111107</c:v>
                      </c:pt>
                      <c:pt idx="18129">
                        <c:v>4277043114.583333</c:v>
                      </c:pt>
                      <c:pt idx="18130">
                        <c:v>4277043118.0555553</c:v>
                      </c:pt>
                      <c:pt idx="18131">
                        <c:v>4277043120.3703704</c:v>
                      </c:pt>
                      <c:pt idx="18132">
                        <c:v>4277043123.8425922</c:v>
                      </c:pt>
                      <c:pt idx="18133">
                        <c:v>4277043127.3148146</c:v>
                      </c:pt>
                      <c:pt idx="18134">
                        <c:v>4277043130.7870369</c:v>
                      </c:pt>
                      <c:pt idx="18135">
                        <c:v>4277043134.2592592</c:v>
                      </c:pt>
                      <c:pt idx="18136">
                        <c:v>4277043136.5740738</c:v>
                      </c:pt>
                      <c:pt idx="18137">
                        <c:v>4277043140.0462961</c:v>
                      </c:pt>
                      <c:pt idx="18138">
                        <c:v>4277043143.5185184</c:v>
                      </c:pt>
                      <c:pt idx="18139">
                        <c:v>4277043146.9907408</c:v>
                      </c:pt>
                      <c:pt idx="18140">
                        <c:v>4277043149.3055553</c:v>
                      </c:pt>
                      <c:pt idx="18141">
                        <c:v>4277043152.7777777</c:v>
                      </c:pt>
                      <c:pt idx="18142">
                        <c:v>4277043156.25</c:v>
                      </c:pt>
                      <c:pt idx="18143">
                        <c:v>4277043159.7222223</c:v>
                      </c:pt>
                      <c:pt idx="18144">
                        <c:v>4277043162.0370369</c:v>
                      </c:pt>
                      <c:pt idx="18145">
                        <c:v>4277043165.5092592</c:v>
                      </c:pt>
                      <c:pt idx="18146">
                        <c:v>4277043168.9814816</c:v>
                      </c:pt>
                      <c:pt idx="18147">
                        <c:v>4277043172.4537039</c:v>
                      </c:pt>
                      <c:pt idx="18148">
                        <c:v>4277043175.9259257</c:v>
                      </c:pt>
                      <c:pt idx="18149">
                        <c:v>4277043178.2407408</c:v>
                      </c:pt>
                      <c:pt idx="18150">
                        <c:v>4277043181.7129631</c:v>
                      </c:pt>
                      <c:pt idx="18151">
                        <c:v>4277043185.185185</c:v>
                      </c:pt>
                      <c:pt idx="18152">
                        <c:v>4277043188.6574073</c:v>
                      </c:pt>
                      <c:pt idx="18153">
                        <c:v>4277043190.9722223</c:v>
                      </c:pt>
                      <c:pt idx="18154">
                        <c:v>4277043194.4444442</c:v>
                      </c:pt>
                      <c:pt idx="18155">
                        <c:v>4277043197.9166665</c:v>
                      </c:pt>
                      <c:pt idx="18156">
                        <c:v>4277043201.3888888</c:v>
                      </c:pt>
                      <c:pt idx="18157">
                        <c:v>4277043204.8611112</c:v>
                      </c:pt>
                      <c:pt idx="18158">
                        <c:v>4277043207.1759257</c:v>
                      </c:pt>
                      <c:pt idx="18159">
                        <c:v>4277043210.6481481</c:v>
                      </c:pt>
                      <c:pt idx="18160">
                        <c:v>4277043214.1203704</c:v>
                      </c:pt>
                      <c:pt idx="18161">
                        <c:v>4277043217.5925927</c:v>
                      </c:pt>
                      <c:pt idx="18162">
                        <c:v>4277043219.9074073</c:v>
                      </c:pt>
                      <c:pt idx="18163">
                        <c:v>4277043223.3796296</c:v>
                      </c:pt>
                      <c:pt idx="18164">
                        <c:v>4277043226.8518519</c:v>
                      </c:pt>
                      <c:pt idx="18165">
                        <c:v>4277043230.3240743</c:v>
                      </c:pt>
                      <c:pt idx="18166">
                        <c:v>4277043232.6388888</c:v>
                      </c:pt>
                      <c:pt idx="18167">
                        <c:v>4277043236.1111112</c:v>
                      </c:pt>
                      <c:pt idx="18168">
                        <c:v>4277043239.5833335</c:v>
                      </c:pt>
                      <c:pt idx="18169">
                        <c:v>4277043243.0555558</c:v>
                      </c:pt>
                      <c:pt idx="18170">
                        <c:v>4277043246.5277781</c:v>
                      </c:pt>
                      <c:pt idx="18171">
                        <c:v>4277043248.8425927</c:v>
                      </c:pt>
                      <c:pt idx="18172">
                        <c:v>4277043252.314815</c:v>
                      </c:pt>
                      <c:pt idx="18173">
                        <c:v>4277043255.7870374</c:v>
                      </c:pt>
                      <c:pt idx="18174">
                        <c:v>4277043259.2592597</c:v>
                      </c:pt>
                      <c:pt idx="18175">
                        <c:v>4277043261.5740743</c:v>
                      </c:pt>
                      <c:pt idx="18176">
                        <c:v>4277043265.0462966</c:v>
                      </c:pt>
                      <c:pt idx="18177">
                        <c:v>4277043268.5185189</c:v>
                      </c:pt>
                      <c:pt idx="18178">
                        <c:v>4277043271.9907413</c:v>
                      </c:pt>
                      <c:pt idx="18179">
                        <c:v>4277043274.3055558</c:v>
                      </c:pt>
                      <c:pt idx="18180">
                        <c:v>4277043277.7777781</c:v>
                      </c:pt>
                      <c:pt idx="18181">
                        <c:v>4277043281.2500005</c:v>
                      </c:pt>
                      <c:pt idx="18182">
                        <c:v>4277043284.7222219</c:v>
                      </c:pt>
                      <c:pt idx="18183">
                        <c:v>4277043288.1944442</c:v>
                      </c:pt>
                      <c:pt idx="18184">
                        <c:v>4277043290.5092597</c:v>
                      </c:pt>
                      <c:pt idx="18185">
                        <c:v>4277043293.981482</c:v>
                      </c:pt>
                      <c:pt idx="18186">
                        <c:v>4277043297.4537034</c:v>
                      </c:pt>
                      <c:pt idx="18187">
                        <c:v>4277043300.9259257</c:v>
                      </c:pt>
                      <c:pt idx="18188">
                        <c:v>4277043303.2407413</c:v>
                      </c:pt>
                      <c:pt idx="18189">
                        <c:v>4277043306.7129626</c:v>
                      </c:pt>
                      <c:pt idx="18190">
                        <c:v>4277043310.185185</c:v>
                      </c:pt>
                      <c:pt idx="18191">
                        <c:v>4277043313.6574073</c:v>
                      </c:pt>
                      <c:pt idx="18192">
                        <c:v>4277043317.1296296</c:v>
                      </c:pt>
                      <c:pt idx="18193">
                        <c:v>4277043319.4444442</c:v>
                      </c:pt>
                      <c:pt idx="18194">
                        <c:v>4277043322.9166665</c:v>
                      </c:pt>
                      <c:pt idx="18195">
                        <c:v>4277043326.3888888</c:v>
                      </c:pt>
                      <c:pt idx="18196">
                        <c:v>4277043329.8611112</c:v>
                      </c:pt>
                      <c:pt idx="18197">
                        <c:v>4277043332.1759257</c:v>
                      </c:pt>
                      <c:pt idx="18198">
                        <c:v>4277043335.6481481</c:v>
                      </c:pt>
                      <c:pt idx="18199">
                        <c:v>4277043339.1203704</c:v>
                      </c:pt>
                      <c:pt idx="18200">
                        <c:v>4277043342.5925927</c:v>
                      </c:pt>
                      <c:pt idx="18201">
                        <c:v>4277043346.064815</c:v>
                      </c:pt>
                      <c:pt idx="18202">
                        <c:v>4277043348.3796296</c:v>
                      </c:pt>
                      <c:pt idx="18203">
                        <c:v>4277043351.8518519</c:v>
                      </c:pt>
                      <c:pt idx="18204">
                        <c:v>4277043355.3240743</c:v>
                      </c:pt>
                      <c:pt idx="18205">
                        <c:v>4277043358.7962966</c:v>
                      </c:pt>
                      <c:pt idx="18206">
                        <c:v>4277043361.1111112</c:v>
                      </c:pt>
                      <c:pt idx="18207">
                        <c:v>4277043364.5833335</c:v>
                      </c:pt>
                      <c:pt idx="18208">
                        <c:v>4277043368.0555558</c:v>
                      </c:pt>
                      <c:pt idx="18209">
                        <c:v>4277043371.5277781</c:v>
                      </c:pt>
                      <c:pt idx="18210">
                        <c:v>4277043373.8425927</c:v>
                      </c:pt>
                      <c:pt idx="18211">
                        <c:v>4277043377.314815</c:v>
                      </c:pt>
                      <c:pt idx="18212">
                        <c:v>4277043380.7870374</c:v>
                      </c:pt>
                      <c:pt idx="18213">
                        <c:v>4277043384.2592597</c:v>
                      </c:pt>
                      <c:pt idx="18214">
                        <c:v>4277043387.7314811</c:v>
                      </c:pt>
                      <c:pt idx="18215">
                        <c:v>4277043390.0462966</c:v>
                      </c:pt>
                      <c:pt idx="18216">
                        <c:v>4277043393.5185189</c:v>
                      </c:pt>
                      <c:pt idx="18217">
                        <c:v>4277043396.9907403</c:v>
                      </c:pt>
                      <c:pt idx="18218">
                        <c:v>4277043400.4629626</c:v>
                      </c:pt>
                      <c:pt idx="18219">
                        <c:v>4277043402.7777781</c:v>
                      </c:pt>
                      <c:pt idx="18220">
                        <c:v>4277043406.2499995</c:v>
                      </c:pt>
                      <c:pt idx="18221">
                        <c:v>4277043409.7222219</c:v>
                      </c:pt>
                      <c:pt idx="18222">
                        <c:v>4277043413.1944442</c:v>
                      </c:pt>
                      <c:pt idx="18223">
                        <c:v>4277043415.5092587</c:v>
                      </c:pt>
                      <c:pt idx="18224">
                        <c:v>4277043418.9814811</c:v>
                      </c:pt>
                      <c:pt idx="18225">
                        <c:v>4277043422.4537034</c:v>
                      </c:pt>
                      <c:pt idx="18226">
                        <c:v>4277043425.9259257</c:v>
                      </c:pt>
                      <c:pt idx="18227">
                        <c:v>4277043429.3981481</c:v>
                      </c:pt>
                      <c:pt idx="18228">
                        <c:v>4277043431.7129626</c:v>
                      </c:pt>
                      <c:pt idx="18229">
                        <c:v>4277043435.185185</c:v>
                      </c:pt>
                      <c:pt idx="18230">
                        <c:v>4277043438.6574073</c:v>
                      </c:pt>
                      <c:pt idx="18231">
                        <c:v>4277043442.1296296</c:v>
                      </c:pt>
                      <c:pt idx="18232">
                        <c:v>4277043444.4444442</c:v>
                      </c:pt>
                      <c:pt idx="18233">
                        <c:v>4277043447.9166665</c:v>
                      </c:pt>
                      <c:pt idx="18234">
                        <c:v>4277043451.3888888</c:v>
                      </c:pt>
                      <c:pt idx="18235">
                        <c:v>4277043454.8611112</c:v>
                      </c:pt>
                      <c:pt idx="18236">
                        <c:v>4277043458.3333335</c:v>
                      </c:pt>
                      <c:pt idx="18237">
                        <c:v>4277043460.6481481</c:v>
                      </c:pt>
                      <c:pt idx="18238">
                        <c:v>4277043464.1203704</c:v>
                      </c:pt>
                      <c:pt idx="18239">
                        <c:v>4277043467.5925927</c:v>
                      </c:pt>
                      <c:pt idx="18240">
                        <c:v>4277043471.064815</c:v>
                      </c:pt>
                      <c:pt idx="18241">
                        <c:v>4277043473.3796296</c:v>
                      </c:pt>
                      <c:pt idx="18242">
                        <c:v>4277043476.8518519</c:v>
                      </c:pt>
                      <c:pt idx="18243">
                        <c:v>4277043480.3240743</c:v>
                      </c:pt>
                      <c:pt idx="18244">
                        <c:v>4277043483.7962966</c:v>
                      </c:pt>
                      <c:pt idx="18245">
                        <c:v>4277043486.1111112</c:v>
                      </c:pt>
                      <c:pt idx="18246">
                        <c:v>4277043489.5833335</c:v>
                      </c:pt>
                      <c:pt idx="18247">
                        <c:v>4277043493.0555558</c:v>
                      </c:pt>
                      <c:pt idx="18248">
                        <c:v>4277043496.5277777</c:v>
                      </c:pt>
                      <c:pt idx="18249">
                        <c:v>4277043500</c:v>
                      </c:pt>
                      <c:pt idx="18250">
                        <c:v>4277043502.314815</c:v>
                      </c:pt>
                      <c:pt idx="18251">
                        <c:v>4277043505.7870369</c:v>
                      </c:pt>
                      <c:pt idx="18252">
                        <c:v>4277043509.2592592</c:v>
                      </c:pt>
                      <c:pt idx="18253">
                        <c:v>4277043512.7314816</c:v>
                      </c:pt>
                      <c:pt idx="18254">
                        <c:v>4277043515.0462961</c:v>
                      </c:pt>
                      <c:pt idx="18255">
                        <c:v>4277043518.5185184</c:v>
                      </c:pt>
                      <c:pt idx="18256">
                        <c:v>4277043521.9907408</c:v>
                      </c:pt>
                      <c:pt idx="18257">
                        <c:v>4277043525.4629626</c:v>
                      </c:pt>
                      <c:pt idx="18258">
                        <c:v>4277043527.7777777</c:v>
                      </c:pt>
                      <c:pt idx="18259">
                        <c:v>4277043531.25</c:v>
                      </c:pt>
                      <c:pt idx="18260">
                        <c:v>4277043534.7222223</c:v>
                      </c:pt>
                      <c:pt idx="18261">
                        <c:v>4277043538.1944442</c:v>
                      </c:pt>
                      <c:pt idx="18262">
                        <c:v>4277043541.6666665</c:v>
                      </c:pt>
                      <c:pt idx="18263">
                        <c:v>4277043543.9814816</c:v>
                      </c:pt>
                      <c:pt idx="18264">
                        <c:v>4277043547.4537039</c:v>
                      </c:pt>
                      <c:pt idx="18265">
                        <c:v>4277043550.9259257</c:v>
                      </c:pt>
                      <c:pt idx="18266">
                        <c:v>4277043554.3981481</c:v>
                      </c:pt>
                      <c:pt idx="18267">
                        <c:v>4277043556.7129631</c:v>
                      </c:pt>
                      <c:pt idx="18268">
                        <c:v>4277043560.1851854</c:v>
                      </c:pt>
                      <c:pt idx="18269">
                        <c:v>4277043563.6574073</c:v>
                      </c:pt>
                      <c:pt idx="18270">
                        <c:v>4277043567.1296296</c:v>
                      </c:pt>
                      <c:pt idx="18271">
                        <c:v>4277043569.4444447</c:v>
                      </c:pt>
                      <c:pt idx="18272">
                        <c:v>4277043572.9166665</c:v>
                      </c:pt>
                      <c:pt idx="18273">
                        <c:v>4277043576.3888888</c:v>
                      </c:pt>
                      <c:pt idx="18274">
                        <c:v>4277043579.8611112</c:v>
                      </c:pt>
                      <c:pt idx="18275">
                        <c:v>4277043583.3333335</c:v>
                      </c:pt>
                      <c:pt idx="18276">
                        <c:v>4277043585.6481481</c:v>
                      </c:pt>
                      <c:pt idx="18277">
                        <c:v>4277043589.1203704</c:v>
                      </c:pt>
                      <c:pt idx="18278">
                        <c:v>4277043592.5925927</c:v>
                      </c:pt>
                      <c:pt idx="18279">
                        <c:v>4277043596.0648146</c:v>
                      </c:pt>
                      <c:pt idx="18280">
                        <c:v>4277043598.3796296</c:v>
                      </c:pt>
                      <c:pt idx="18281">
                        <c:v>4277043601.8518519</c:v>
                      </c:pt>
                      <c:pt idx="18282">
                        <c:v>4277043605.3240738</c:v>
                      </c:pt>
                      <c:pt idx="18283">
                        <c:v>4277043608.7962961</c:v>
                      </c:pt>
                      <c:pt idx="18284">
                        <c:v>4277043612.2685184</c:v>
                      </c:pt>
                      <c:pt idx="18285">
                        <c:v>4277043614.5833335</c:v>
                      </c:pt>
                      <c:pt idx="18286">
                        <c:v>4277043618.0555553</c:v>
                      </c:pt>
                      <c:pt idx="18287">
                        <c:v>4277043621.5277777</c:v>
                      </c:pt>
                      <c:pt idx="18288">
                        <c:v>4277043625</c:v>
                      </c:pt>
                      <c:pt idx="18289">
                        <c:v>4277043627.3148146</c:v>
                      </c:pt>
                      <c:pt idx="18290">
                        <c:v>4277043630.7870369</c:v>
                      </c:pt>
                      <c:pt idx="18291">
                        <c:v>4277043634.2592592</c:v>
                      </c:pt>
                      <c:pt idx="18292">
                        <c:v>4277043637.7314816</c:v>
                      </c:pt>
                      <c:pt idx="18293">
                        <c:v>4277043640.0462961</c:v>
                      </c:pt>
                      <c:pt idx="18294">
                        <c:v>4277043643.5185184</c:v>
                      </c:pt>
                      <c:pt idx="18295">
                        <c:v>4277043646.9907408</c:v>
                      </c:pt>
                      <c:pt idx="18296">
                        <c:v>4277043650.4629631</c:v>
                      </c:pt>
                      <c:pt idx="18297">
                        <c:v>4277043653.9351854</c:v>
                      </c:pt>
                      <c:pt idx="18298">
                        <c:v>4277043656.25</c:v>
                      </c:pt>
                      <c:pt idx="18299">
                        <c:v>4277043659.7222223</c:v>
                      </c:pt>
                      <c:pt idx="18300">
                        <c:v>4277043663.1944447</c:v>
                      </c:pt>
                      <c:pt idx="18301">
                        <c:v>4277043666.666667</c:v>
                      </c:pt>
                      <c:pt idx="18302">
                        <c:v>4277043668.9814816</c:v>
                      </c:pt>
                      <c:pt idx="18303">
                        <c:v>4277043672.4537039</c:v>
                      </c:pt>
                      <c:pt idx="18304">
                        <c:v>4277043675.9259262</c:v>
                      </c:pt>
                      <c:pt idx="18305">
                        <c:v>4277043679.3981485</c:v>
                      </c:pt>
                      <c:pt idx="18306">
                        <c:v>4277043682.8703709</c:v>
                      </c:pt>
                      <c:pt idx="18307">
                        <c:v>4277043685.1851854</c:v>
                      </c:pt>
                      <c:pt idx="18308">
                        <c:v>4277043688.6574078</c:v>
                      </c:pt>
                      <c:pt idx="18309">
                        <c:v>4277043692.1296301</c:v>
                      </c:pt>
                      <c:pt idx="18310">
                        <c:v>4277043695.6018515</c:v>
                      </c:pt>
                      <c:pt idx="18311">
                        <c:v>4277043697.916667</c:v>
                      </c:pt>
                      <c:pt idx="18312">
                        <c:v>4277043701.3888893</c:v>
                      </c:pt>
                      <c:pt idx="18313">
                        <c:v>4277043704.8611116</c:v>
                      </c:pt>
                      <c:pt idx="18314">
                        <c:v>4277043708.333333</c:v>
                      </c:pt>
                      <c:pt idx="18315">
                        <c:v>4277043710.6481485</c:v>
                      </c:pt>
                      <c:pt idx="18316">
                        <c:v>4277043714.1203709</c:v>
                      </c:pt>
                      <c:pt idx="18317">
                        <c:v>4277043717.5925922</c:v>
                      </c:pt>
                      <c:pt idx="18318">
                        <c:v>4277043721.0648146</c:v>
                      </c:pt>
                      <c:pt idx="18319">
                        <c:v>4277043724.5370369</c:v>
                      </c:pt>
                      <c:pt idx="18320">
                        <c:v>4277043726.8518515</c:v>
                      </c:pt>
                      <c:pt idx="18321">
                        <c:v>4277043730.3240738</c:v>
                      </c:pt>
                      <c:pt idx="18322">
                        <c:v>4277043733.7962961</c:v>
                      </c:pt>
                      <c:pt idx="18323">
                        <c:v>4277043737.2685184</c:v>
                      </c:pt>
                      <c:pt idx="18324">
                        <c:v>4277043739.583333</c:v>
                      </c:pt>
                      <c:pt idx="18325">
                        <c:v>4277043743.0555553</c:v>
                      </c:pt>
                      <c:pt idx="18326">
                        <c:v>4277043746.5277777</c:v>
                      </c:pt>
                      <c:pt idx="18327">
                        <c:v>4277043750</c:v>
                      </c:pt>
                      <c:pt idx="18328">
                        <c:v>4277043753.4722223</c:v>
                      </c:pt>
                      <c:pt idx="18329">
                        <c:v>4277043755.7870369</c:v>
                      </c:pt>
                      <c:pt idx="18330">
                        <c:v>4277043759.2592592</c:v>
                      </c:pt>
                      <c:pt idx="18331">
                        <c:v>4277043762.7314816</c:v>
                      </c:pt>
                      <c:pt idx="18332">
                        <c:v>4277043766.2037039</c:v>
                      </c:pt>
                      <c:pt idx="18333">
                        <c:v>4277043768.5185184</c:v>
                      </c:pt>
                      <c:pt idx="18334">
                        <c:v>4277043771.9907408</c:v>
                      </c:pt>
                      <c:pt idx="18335">
                        <c:v>4277043775.4629631</c:v>
                      </c:pt>
                      <c:pt idx="18336">
                        <c:v>4277043778.9351854</c:v>
                      </c:pt>
                      <c:pt idx="18337">
                        <c:v>4277043781.25</c:v>
                      </c:pt>
                      <c:pt idx="18338">
                        <c:v>4277043784.7222223</c:v>
                      </c:pt>
                      <c:pt idx="18339">
                        <c:v>4277043788.1944447</c:v>
                      </c:pt>
                      <c:pt idx="18340">
                        <c:v>4277043791.666667</c:v>
                      </c:pt>
                      <c:pt idx="18341">
                        <c:v>4277043795.1388884</c:v>
                      </c:pt>
                      <c:pt idx="18342">
                        <c:v>4277043798.6111107</c:v>
                      </c:pt>
                      <c:pt idx="18343">
                        <c:v>4277043802.083333</c:v>
                      </c:pt>
                      <c:pt idx="18344">
                        <c:v>4277043805.5555553</c:v>
                      </c:pt>
                      <c:pt idx="18345">
                        <c:v>4277043807.8703699</c:v>
                      </c:pt>
                      <c:pt idx="18346">
                        <c:v>4277043811.3425922</c:v>
                      </c:pt>
                      <c:pt idx="18347">
                        <c:v>4277043814.8148146</c:v>
                      </c:pt>
                      <c:pt idx="18348">
                        <c:v>4277043818.2870369</c:v>
                      </c:pt>
                      <c:pt idx="18349">
                        <c:v>4277043821.7592592</c:v>
                      </c:pt>
                      <c:pt idx="18350">
                        <c:v>4277043824.0740738</c:v>
                      </c:pt>
                      <c:pt idx="18351">
                        <c:v>4277043827.5462961</c:v>
                      </c:pt>
                      <c:pt idx="18352">
                        <c:v>4277043831.0185184</c:v>
                      </c:pt>
                      <c:pt idx="18353">
                        <c:v>4277043834.4907408</c:v>
                      </c:pt>
                      <c:pt idx="18354">
                        <c:v>4277043836.8055553</c:v>
                      </c:pt>
                      <c:pt idx="18355">
                        <c:v>4277043840.2777777</c:v>
                      </c:pt>
                      <c:pt idx="18356">
                        <c:v>4277043843.75</c:v>
                      </c:pt>
                      <c:pt idx="18357">
                        <c:v>4277043847.2222223</c:v>
                      </c:pt>
                      <c:pt idx="18358">
                        <c:v>4277043849.5370369</c:v>
                      </c:pt>
                      <c:pt idx="18359">
                        <c:v>4277043853.0092592</c:v>
                      </c:pt>
                      <c:pt idx="18360">
                        <c:v>4277043856.4814816</c:v>
                      </c:pt>
                      <c:pt idx="18361">
                        <c:v>4277043859.9537039</c:v>
                      </c:pt>
                      <c:pt idx="18362">
                        <c:v>4277043863.4259262</c:v>
                      </c:pt>
                      <c:pt idx="18363">
                        <c:v>4277043865.7407408</c:v>
                      </c:pt>
                      <c:pt idx="18364">
                        <c:v>4277043869.2129631</c:v>
                      </c:pt>
                      <c:pt idx="18365">
                        <c:v>4277043880.7870369</c:v>
                      </c:pt>
                      <c:pt idx="18366">
                        <c:v>4277043892.3611107</c:v>
                      </c:pt>
                      <c:pt idx="18367">
                        <c:v>4277043903.9351854</c:v>
                      </c:pt>
                      <c:pt idx="18368">
                        <c:v>4277043915.5092592</c:v>
                      </c:pt>
                      <c:pt idx="18369">
                        <c:v>4277043928.2407408</c:v>
                      </c:pt>
                      <c:pt idx="18370">
                        <c:v>4277043939.8148146</c:v>
                      </c:pt>
                      <c:pt idx="18371">
                        <c:v>4277043951.3888888</c:v>
                      </c:pt>
                      <c:pt idx="18372">
                        <c:v>4277043962.9629631</c:v>
                      </c:pt>
                      <c:pt idx="18373">
                        <c:v>4277043974.5370374</c:v>
                      </c:pt>
                      <c:pt idx="18374">
                        <c:v>4277043986.1111112</c:v>
                      </c:pt>
                      <c:pt idx="18375">
                        <c:v>4277043997.685185</c:v>
                      </c:pt>
                      <c:pt idx="18376">
                        <c:v>4277044009.2592597</c:v>
                      </c:pt>
                      <c:pt idx="18377">
                        <c:v>4277044020.8333335</c:v>
                      </c:pt>
                      <c:pt idx="18378">
                        <c:v>4277044032.4074073</c:v>
                      </c:pt>
                      <c:pt idx="18379">
                        <c:v>4277044045.1388888</c:v>
                      </c:pt>
                      <c:pt idx="18380">
                        <c:v>4277044056.7129626</c:v>
                      </c:pt>
                      <c:pt idx="18381">
                        <c:v>4277044068.2870374</c:v>
                      </c:pt>
                      <c:pt idx="18382">
                        <c:v>4277044079.8611112</c:v>
                      </c:pt>
                      <c:pt idx="18383">
                        <c:v>4277044091.435185</c:v>
                      </c:pt>
                      <c:pt idx="18384">
                        <c:v>4277044103.0092597</c:v>
                      </c:pt>
                      <c:pt idx="18385">
                        <c:v>4277044114.5833335</c:v>
                      </c:pt>
                      <c:pt idx="18386">
                        <c:v>4277044126.1574073</c:v>
                      </c:pt>
                      <c:pt idx="18387">
                        <c:v>4277044137.7314811</c:v>
                      </c:pt>
                      <c:pt idx="18388">
                        <c:v>4277044149.3055558</c:v>
                      </c:pt>
                      <c:pt idx="18389">
                        <c:v>4277044162.0370374</c:v>
                      </c:pt>
                      <c:pt idx="18390">
                        <c:v>4277044173.6111112</c:v>
                      </c:pt>
                      <c:pt idx="18391">
                        <c:v>4277044185.185185</c:v>
                      </c:pt>
                      <c:pt idx="18392">
                        <c:v>4277044196.7592587</c:v>
                      </c:pt>
                      <c:pt idx="18393">
                        <c:v>4277044208.3333335</c:v>
                      </c:pt>
                      <c:pt idx="18394">
                        <c:v>4277044219.9074073</c:v>
                      </c:pt>
                      <c:pt idx="18395">
                        <c:v>4277044254.6296296</c:v>
                      </c:pt>
                      <c:pt idx="18396">
                        <c:v>4277044289.3518519</c:v>
                      </c:pt>
                      <c:pt idx="18397">
                        <c:v>4277044324.0740743</c:v>
                      </c:pt>
                      <c:pt idx="18398">
                        <c:v>4277044356.4814816</c:v>
                      </c:pt>
                      <c:pt idx="18399">
                        <c:v>4277044359.9537039</c:v>
                      </c:pt>
                      <c:pt idx="18400">
                        <c:v>4277044363.4259262</c:v>
                      </c:pt>
                      <c:pt idx="18401">
                        <c:v>4277044365.7407408</c:v>
                      </c:pt>
                      <c:pt idx="18402">
                        <c:v>4277044369.2129631</c:v>
                      </c:pt>
                      <c:pt idx="18403">
                        <c:v>4277044372.6851854</c:v>
                      </c:pt>
                      <c:pt idx="18404">
                        <c:v>4277044376.1574078</c:v>
                      </c:pt>
                      <c:pt idx="18405">
                        <c:v>4277044379.6296296</c:v>
                      </c:pt>
                      <c:pt idx="18406">
                        <c:v>4277044381.9444447</c:v>
                      </c:pt>
                      <c:pt idx="18407">
                        <c:v>4277044385.416667</c:v>
                      </c:pt>
                      <c:pt idx="18408">
                        <c:v>4277044388.8888893</c:v>
                      </c:pt>
                      <c:pt idx="18409">
                        <c:v>4277044392.3611112</c:v>
                      </c:pt>
                      <c:pt idx="18410">
                        <c:v>4277044394.6759262</c:v>
                      </c:pt>
                      <c:pt idx="18411">
                        <c:v>4277044398.1481485</c:v>
                      </c:pt>
                      <c:pt idx="18412">
                        <c:v>4277044401.6203709</c:v>
                      </c:pt>
                      <c:pt idx="18413">
                        <c:v>4277044405.0925927</c:v>
                      </c:pt>
                      <c:pt idx="18414">
                        <c:v>4277044407.4074078</c:v>
                      </c:pt>
                      <c:pt idx="18415">
                        <c:v>4277044410.8796301</c:v>
                      </c:pt>
                      <c:pt idx="18416">
                        <c:v>4277044414.3518519</c:v>
                      </c:pt>
                      <c:pt idx="18417">
                        <c:v>4277044417.8240738</c:v>
                      </c:pt>
                      <c:pt idx="18418">
                        <c:v>4277044421.2962961</c:v>
                      </c:pt>
                      <c:pt idx="18419">
                        <c:v>4277044423.6111116</c:v>
                      </c:pt>
                      <c:pt idx="18420">
                        <c:v>4277044427.083333</c:v>
                      </c:pt>
                      <c:pt idx="18421">
                        <c:v>4277044430.5555553</c:v>
                      </c:pt>
                      <c:pt idx="18422">
                        <c:v>4277044434.0277777</c:v>
                      </c:pt>
                      <c:pt idx="18423">
                        <c:v>4277044436.3425922</c:v>
                      </c:pt>
                      <c:pt idx="18424">
                        <c:v>4277044439.8148146</c:v>
                      </c:pt>
                      <c:pt idx="18425">
                        <c:v>4277044443.2870369</c:v>
                      </c:pt>
                      <c:pt idx="18426">
                        <c:v>4277044446.7592592</c:v>
                      </c:pt>
                      <c:pt idx="18427">
                        <c:v>4277044450.2314816</c:v>
                      </c:pt>
                      <c:pt idx="18428">
                        <c:v>4277044452.5462961</c:v>
                      </c:pt>
                      <c:pt idx="18429">
                        <c:v>4277044456.0185184</c:v>
                      </c:pt>
                      <c:pt idx="18430">
                        <c:v>4277044459.4907408</c:v>
                      </c:pt>
                      <c:pt idx="18431">
                        <c:v>4277044462.9629631</c:v>
                      </c:pt>
                      <c:pt idx="18432">
                        <c:v>4277044465.2777777</c:v>
                      </c:pt>
                      <c:pt idx="18433">
                        <c:v>4277044468.75</c:v>
                      </c:pt>
                      <c:pt idx="18434">
                        <c:v>4277044472.2222223</c:v>
                      </c:pt>
                      <c:pt idx="18435">
                        <c:v>4277044475.6944447</c:v>
                      </c:pt>
                      <c:pt idx="18436">
                        <c:v>4277044478.0092592</c:v>
                      </c:pt>
                      <c:pt idx="18437">
                        <c:v>4277044481.4814816</c:v>
                      </c:pt>
                      <c:pt idx="18438">
                        <c:v>4277044484.9537039</c:v>
                      </c:pt>
                      <c:pt idx="18439">
                        <c:v>4277044488.4259262</c:v>
                      </c:pt>
                      <c:pt idx="18440">
                        <c:v>4277044491.8981485</c:v>
                      </c:pt>
                      <c:pt idx="18441">
                        <c:v>4277044494.2129631</c:v>
                      </c:pt>
                      <c:pt idx="18442">
                        <c:v>4277044497.6851854</c:v>
                      </c:pt>
                      <c:pt idx="18443">
                        <c:v>4277044501.1574078</c:v>
                      </c:pt>
                      <c:pt idx="18444">
                        <c:v>4277044504.6296301</c:v>
                      </c:pt>
                      <c:pt idx="18445">
                        <c:v>4277044506.9444447</c:v>
                      </c:pt>
                      <c:pt idx="18446">
                        <c:v>4277044510.416667</c:v>
                      </c:pt>
                      <c:pt idx="18447">
                        <c:v>4277044513.8888893</c:v>
                      </c:pt>
                      <c:pt idx="18448">
                        <c:v>4277044517.3611107</c:v>
                      </c:pt>
                      <c:pt idx="18449">
                        <c:v>4277044520.833333</c:v>
                      </c:pt>
                      <c:pt idx="18450">
                        <c:v>4277044523.1481485</c:v>
                      </c:pt>
                      <c:pt idx="18451">
                        <c:v>4277044526.6203699</c:v>
                      </c:pt>
                      <c:pt idx="18452">
                        <c:v>4277044530.0925922</c:v>
                      </c:pt>
                      <c:pt idx="18453">
                        <c:v>4277044533.5648146</c:v>
                      </c:pt>
                      <c:pt idx="18454">
                        <c:v>4277044535.8796301</c:v>
                      </c:pt>
                      <c:pt idx="18455">
                        <c:v>4277044539.3518515</c:v>
                      </c:pt>
                      <c:pt idx="18456">
                        <c:v>4277044542.8240738</c:v>
                      </c:pt>
                      <c:pt idx="18457">
                        <c:v>4277044546.2962961</c:v>
                      </c:pt>
                      <c:pt idx="18458">
                        <c:v>4277044548.6111107</c:v>
                      </c:pt>
                      <c:pt idx="18459">
                        <c:v>4277044552.083333</c:v>
                      </c:pt>
                      <c:pt idx="18460">
                        <c:v>4277044555.5555553</c:v>
                      </c:pt>
                      <c:pt idx="18461">
                        <c:v>4277044559.0277777</c:v>
                      </c:pt>
                      <c:pt idx="18462">
                        <c:v>4277044562.5</c:v>
                      </c:pt>
                      <c:pt idx="18463">
                        <c:v>4277044564.8148146</c:v>
                      </c:pt>
                      <c:pt idx="18464">
                        <c:v>4277044568.2870369</c:v>
                      </c:pt>
                      <c:pt idx="18465">
                        <c:v>4277044571.7592592</c:v>
                      </c:pt>
                      <c:pt idx="18466">
                        <c:v>4277044575.2314816</c:v>
                      </c:pt>
                      <c:pt idx="18467">
                        <c:v>4277044577.5462961</c:v>
                      </c:pt>
                      <c:pt idx="18468">
                        <c:v>4277044581.0185184</c:v>
                      </c:pt>
                      <c:pt idx="18469">
                        <c:v>4277044584.4907408</c:v>
                      </c:pt>
                      <c:pt idx="18470">
                        <c:v>4277044587.9629631</c:v>
                      </c:pt>
                      <c:pt idx="18471">
                        <c:v>4277044590.2777777</c:v>
                      </c:pt>
                      <c:pt idx="18472">
                        <c:v>4277044593.75</c:v>
                      </c:pt>
                      <c:pt idx="18473">
                        <c:v>4277044597.2222223</c:v>
                      </c:pt>
                      <c:pt idx="18474">
                        <c:v>4277044600.6944447</c:v>
                      </c:pt>
                      <c:pt idx="18475">
                        <c:v>4277044604.166667</c:v>
                      </c:pt>
                      <c:pt idx="18476">
                        <c:v>4277044606.4814816</c:v>
                      </c:pt>
                      <c:pt idx="18477">
                        <c:v>4277044609.9537039</c:v>
                      </c:pt>
                      <c:pt idx="18478">
                        <c:v>4277044613.4259262</c:v>
                      </c:pt>
                      <c:pt idx="18479">
                        <c:v>4277044616.8981476</c:v>
                      </c:pt>
                      <c:pt idx="18480">
                        <c:v>4277044619.2129631</c:v>
                      </c:pt>
                      <c:pt idx="18481">
                        <c:v>4277044622.6851854</c:v>
                      </c:pt>
                      <c:pt idx="18482">
                        <c:v>4277044626.1574078</c:v>
                      </c:pt>
                      <c:pt idx="18483">
                        <c:v>4277044629.6296291</c:v>
                      </c:pt>
                      <c:pt idx="18484">
                        <c:v>4277044633.1018515</c:v>
                      </c:pt>
                      <c:pt idx="18485">
                        <c:v>4277044635.416667</c:v>
                      </c:pt>
                      <c:pt idx="18486">
                        <c:v>4277044638.8888884</c:v>
                      </c:pt>
                      <c:pt idx="18487">
                        <c:v>4277044642.3611107</c:v>
                      </c:pt>
                      <c:pt idx="18488">
                        <c:v>4277044645.833333</c:v>
                      </c:pt>
                      <c:pt idx="18489">
                        <c:v>4277044648.1481481</c:v>
                      </c:pt>
                      <c:pt idx="18490">
                        <c:v>4277044651.6203699</c:v>
                      </c:pt>
                      <c:pt idx="18491">
                        <c:v>4277044655.0925922</c:v>
                      </c:pt>
                      <c:pt idx="18492">
                        <c:v>4277044658.5648146</c:v>
                      </c:pt>
                      <c:pt idx="18493">
                        <c:v>4277044660.8796291</c:v>
                      </c:pt>
                      <c:pt idx="18494">
                        <c:v>4277044664.3518515</c:v>
                      </c:pt>
                      <c:pt idx="18495">
                        <c:v>4277044667.8240738</c:v>
                      </c:pt>
                      <c:pt idx="18496">
                        <c:v>4277044671.2962961</c:v>
                      </c:pt>
                      <c:pt idx="18497">
                        <c:v>4277044674.7685184</c:v>
                      </c:pt>
                      <c:pt idx="18498">
                        <c:v>4277044677.083333</c:v>
                      </c:pt>
                      <c:pt idx="18499">
                        <c:v>4277044680.5555553</c:v>
                      </c:pt>
                      <c:pt idx="18500">
                        <c:v>4277044684.0277777</c:v>
                      </c:pt>
                      <c:pt idx="18501">
                        <c:v>4277044687.5</c:v>
                      </c:pt>
                      <c:pt idx="18502">
                        <c:v>4277044689.8148146</c:v>
                      </c:pt>
                      <c:pt idx="18503">
                        <c:v>4277044693.2870369</c:v>
                      </c:pt>
                      <c:pt idx="18504">
                        <c:v>4277044696.7592592</c:v>
                      </c:pt>
                      <c:pt idx="18505">
                        <c:v>4277044700.2314816</c:v>
                      </c:pt>
                      <c:pt idx="18506">
                        <c:v>4277044703.7037039</c:v>
                      </c:pt>
                      <c:pt idx="18507">
                        <c:v>4277044706.0185184</c:v>
                      </c:pt>
                      <c:pt idx="18508">
                        <c:v>4277044709.4907408</c:v>
                      </c:pt>
                      <c:pt idx="18509">
                        <c:v>4277044712.9629631</c:v>
                      </c:pt>
                      <c:pt idx="18510">
                        <c:v>4277044716.4351854</c:v>
                      </c:pt>
                      <c:pt idx="18511">
                        <c:v>4277044718.75</c:v>
                      </c:pt>
                      <c:pt idx="18512">
                        <c:v>4277044722.2222223</c:v>
                      </c:pt>
                      <c:pt idx="18513">
                        <c:v>4277044725.6944447</c:v>
                      </c:pt>
                      <c:pt idx="18514">
                        <c:v>4277044729.1666665</c:v>
                      </c:pt>
                      <c:pt idx="18515">
                        <c:v>4277044731.4814816</c:v>
                      </c:pt>
                      <c:pt idx="18516">
                        <c:v>4277044734.9537039</c:v>
                      </c:pt>
                      <c:pt idx="18517">
                        <c:v>4277044738.4259257</c:v>
                      </c:pt>
                      <c:pt idx="18518">
                        <c:v>4277044741.8981481</c:v>
                      </c:pt>
                      <c:pt idx="18519">
                        <c:v>4277044745.3703704</c:v>
                      </c:pt>
                      <c:pt idx="18520">
                        <c:v>4277044747.685185</c:v>
                      </c:pt>
                      <c:pt idx="18521">
                        <c:v>4277044751.1574073</c:v>
                      </c:pt>
                      <c:pt idx="18522">
                        <c:v>4277044754.6296296</c:v>
                      </c:pt>
                      <c:pt idx="18523">
                        <c:v>4277044758.1018519</c:v>
                      </c:pt>
                      <c:pt idx="18524">
                        <c:v>4277044760.4166665</c:v>
                      </c:pt>
                      <c:pt idx="18525">
                        <c:v>4277044763.8888888</c:v>
                      </c:pt>
                      <c:pt idx="18526">
                        <c:v>4277044767.3611112</c:v>
                      </c:pt>
                      <c:pt idx="18527">
                        <c:v>4277044770.8333335</c:v>
                      </c:pt>
                      <c:pt idx="18528">
                        <c:v>4277044774.3055558</c:v>
                      </c:pt>
                      <c:pt idx="18529">
                        <c:v>4277044776.6203704</c:v>
                      </c:pt>
                      <c:pt idx="18530">
                        <c:v>4277044780.0925927</c:v>
                      </c:pt>
                      <c:pt idx="18531">
                        <c:v>4277044783.564815</c:v>
                      </c:pt>
                      <c:pt idx="18532">
                        <c:v>4277044787.0370374</c:v>
                      </c:pt>
                      <c:pt idx="18533">
                        <c:v>4277044789.3518519</c:v>
                      </c:pt>
                      <c:pt idx="18534">
                        <c:v>4277044792.8240743</c:v>
                      </c:pt>
                      <c:pt idx="18535">
                        <c:v>4277044796.2962966</c:v>
                      </c:pt>
                      <c:pt idx="18536">
                        <c:v>4277044799.7685189</c:v>
                      </c:pt>
                      <c:pt idx="18537">
                        <c:v>4277044802.0833335</c:v>
                      </c:pt>
                      <c:pt idx="18538">
                        <c:v>4277044805.5555558</c:v>
                      </c:pt>
                      <c:pt idx="18539">
                        <c:v>4277044809.0277781</c:v>
                      </c:pt>
                      <c:pt idx="18540">
                        <c:v>4277044812.5000005</c:v>
                      </c:pt>
                      <c:pt idx="18541">
                        <c:v>4277044815.9722228</c:v>
                      </c:pt>
                      <c:pt idx="18542">
                        <c:v>4277044818.2870374</c:v>
                      </c:pt>
                      <c:pt idx="18543">
                        <c:v>4277044821.7592597</c:v>
                      </c:pt>
                      <c:pt idx="18544">
                        <c:v>4277044825.231482</c:v>
                      </c:pt>
                      <c:pt idx="18545">
                        <c:v>4277044828.7037034</c:v>
                      </c:pt>
                      <c:pt idx="18546">
                        <c:v>4277044831.0185189</c:v>
                      </c:pt>
                      <c:pt idx="18547">
                        <c:v>4277044834.4907413</c:v>
                      </c:pt>
                      <c:pt idx="18548">
                        <c:v>4277044837.9629626</c:v>
                      </c:pt>
                      <c:pt idx="18549">
                        <c:v>4277044841.435185</c:v>
                      </c:pt>
                      <c:pt idx="18550">
                        <c:v>4277044843.7500005</c:v>
                      </c:pt>
                      <c:pt idx="18551">
                        <c:v>4277044847.2222219</c:v>
                      </c:pt>
                      <c:pt idx="18552">
                        <c:v>4277044850.6944442</c:v>
                      </c:pt>
                      <c:pt idx="18553">
                        <c:v>4277044854.1666665</c:v>
                      </c:pt>
                      <c:pt idx="18554">
                        <c:v>4277044857.6388888</c:v>
                      </c:pt>
                      <c:pt idx="18555">
                        <c:v>4277044859.9537034</c:v>
                      </c:pt>
                      <c:pt idx="18556">
                        <c:v>4277044863.4259257</c:v>
                      </c:pt>
                      <c:pt idx="18557">
                        <c:v>4277044866.8981481</c:v>
                      </c:pt>
                      <c:pt idx="18558">
                        <c:v>4277044870.3703704</c:v>
                      </c:pt>
                      <c:pt idx="18559">
                        <c:v>4277044872.685185</c:v>
                      </c:pt>
                      <c:pt idx="18560">
                        <c:v>4277044876.1574073</c:v>
                      </c:pt>
                      <c:pt idx="18561">
                        <c:v>4277044879.6296296</c:v>
                      </c:pt>
                      <c:pt idx="18562">
                        <c:v>4277044883.1018519</c:v>
                      </c:pt>
                      <c:pt idx="18563">
                        <c:v>4277044885.4166665</c:v>
                      </c:pt>
                      <c:pt idx="18564">
                        <c:v>4277044888.8888888</c:v>
                      </c:pt>
                      <c:pt idx="18565">
                        <c:v>4277044892.3611112</c:v>
                      </c:pt>
                      <c:pt idx="18566">
                        <c:v>4277044895.8333335</c:v>
                      </c:pt>
                      <c:pt idx="18567">
                        <c:v>4277044899.3055558</c:v>
                      </c:pt>
                      <c:pt idx="18568">
                        <c:v>4277044901.6203704</c:v>
                      </c:pt>
                      <c:pt idx="18569">
                        <c:v>4277044905.0925927</c:v>
                      </c:pt>
                      <c:pt idx="18570">
                        <c:v>4277044908.564815</c:v>
                      </c:pt>
                      <c:pt idx="18571">
                        <c:v>4277044912.0370374</c:v>
                      </c:pt>
                      <c:pt idx="18572">
                        <c:v>4277044914.3518519</c:v>
                      </c:pt>
                      <c:pt idx="18573">
                        <c:v>4277044917.8240743</c:v>
                      </c:pt>
                      <c:pt idx="18574">
                        <c:v>4277044921.2962966</c:v>
                      </c:pt>
                      <c:pt idx="18575">
                        <c:v>4277044924.7685189</c:v>
                      </c:pt>
                      <c:pt idx="18576">
                        <c:v>4277044928.2407403</c:v>
                      </c:pt>
                      <c:pt idx="18577">
                        <c:v>4277044930.5555558</c:v>
                      </c:pt>
                      <c:pt idx="18578">
                        <c:v>4277044934.0277781</c:v>
                      </c:pt>
                      <c:pt idx="18579">
                        <c:v>4277044937.4999995</c:v>
                      </c:pt>
                      <c:pt idx="18580">
                        <c:v>4277044940.9722219</c:v>
                      </c:pt>
                      <c:pt idx="18581">
                        <c:v>4277044943.2870374</c:v>
                      </c:pt>
                      <c:pt idx="18582">
                        <c:v>4277044946.7592597</c:v>
                      </c:pt>
                      <c:pt idx="18583">
                        <c:v>4277044950.2314811</c:v>
                      </c:pt>
                      <c:pt idx="18584">
                        <c:v>4277044953.7037034</c:v>
                      </c:pt>
                      <c:pt idx="18585">
                        <c:v>4277044957.1759257</c:v>
                      </c:pt>
                      <c:pt idx="18586">
                        <c:v>4277044959.4907403</c:v>
                      </c:pt>
                      <c:pt idx="18587">
                        <c:v>4277044962.9629626</c:v>
                      </c:pt>
                      <c:pt idx="18588">
                        <c:v>4277044966.435185</c:v>
                      </c:pt>
                      <c:pt idx="18589">
                        <c:v>4277044969.9074073</c:v>
                      </c:pt>
                      <c:pt idx="18590">
                        <c:v>4277044972.2222219</c:v>
                      </c:pt>
                      <c:pt idx="18591">
                        <c:v>4277044975.6944442</c:v>
                      </c:pt>
                      <c:pt idx="18592">
                        <c:v>4277044979.1666665</c:v>
                      </c:pt>
                      <c:pt idx="18593">
                        <c:v>4277044982.6388888</c:v>
                      </c:pt>
                      <c:pt idx="18594">
                        <c:v>4277044984.9537034</c:v>
                      </c:pt>
                      <c:pt idx="18595">
                        <c:v>4277044988.4259257</c:v>
                      </c:pt>
                      <c:pt idx="18596">
                        <c:v>4277044991.8981481</c:v>
                      </c:pt>
                      <c:pt idx="18597">
                        <c:v>4277044995.3703704</c:v>
                      </c:pt>
                      <c:pt idx="18598">
                        <c:v>4277044998.8425927</c:v>
                      </c:pt>
                      <c:pt idx="18599">
                        <c:v>4277045001.1574073</c:v>
                      </c:pt>
                      <c:pt idx="18600">
                        <c:v>4277045004.6296296</c:v>
                      </c:pt>
                      <c:pt idx="18601">
                        <c:v>4277045008.1018519</c:v>
                      </c:pt>
                      <c:pt idx="18602">
                        <c:v>4277045011.5740743</c:v>
                      </c:pt>
                      <c:pt idx="18603">
                        <c:v>4277045013.8888888</c:v>
                      </c:pt>
                      <c:pt idx="18604">
                        <c:v>4277045017.3611112</c:v>
                      </c:pt>
                      <c:pt idx="18605">
                        <c:v>4277045020.8333335</c:v>
                      </c:pt>
                      <c:pt idx="18606">
                        <c:v>4277045024.3055558</c:v>
                      </c:pt>
                      <c:pt idx="18607">
                        <c:v>4277045026.6203704</c:v>
                      </c:pt>
                      <c:pt idx="18608">
                        <c:v>4277045030.0925927</c:v>
                      </c:pt>
                      <c:pt idx="18609">
                        <c:v>4277045033.564815</c:v>
                      </c:pt>
                      <c:pt idx="18610">
                        <c:v>4277045037.0370374</c:v>
                      </c:pt>
                      <c:pt idx="18611">
                        <c:v>4277045040.5092587</c:v>
                      </c:pt>
                      <c:pt idx="18612">
                        <c:v>4277045042.8240743</c:v>
                      </c:pt>
                      <c:pt idx="18613">
                        <c:v>4277045046.2962966</c:v>
                      </c:pt>
                      <c:pt idx="18614">
                        <c:v>4277045049.7685184</c:v>
                      </c:pt>
                      <c:pt idx="18615">
                        <c:v>4277045053.2407403</c:v>
                      </c:pt>
                      <c:pt idx="18616">
                        <c:v>4277045055.5555558</c:v>
                      </c:pt>
                      <c:pt idx="18617">
                        <c:v>4277045059.0277777</c:v>
                      </c:pt>
                      <c:pt idx="18618">
                        <c:v>4277045062.5</c:v>
                      </c:pt>
                      <c:pt idx="18619">
                        <c:v>4277045067.1296296</c:v>
                      </c:pt>
                      <c:pt idx="18620">
                        <c:v>4277045069.4444442</c:v>
                      </c:pt>
                      <c:pt idx="18621">
                        <c:v>4277045072.9166665</c:v>
                      </c:pt>
                      <c:pt idx="18622">
                        <c:v>4277045076.3888888</c:v>
                      </c:pt>
                      <c:pt idx="18623">
                        <c:v>4277045079.8611112</c:v>
                      </c:pt>
                      <c:pt idx="18624">
                        <c:v>4277045082.1759257</c:v>
                      </c:pt>
                      <c:pt idx="18625">
                        <c:v>4277045085.6481481</c:v>
                      </c:pt>
                      <c:pt idx="18626">
                        <c:v>4277045089.1203704</c:v>
                      </c:pt>
                      <c:pt idx="18627">
                        <c:v>4277045092.5925927</c:v>
                      </c:pt>
                      <c:pt idx="18628">
                        <c:v>4277045096.064815</c:v>
                      </c:pt>
                      <c:pt idx="18629">
                        <c:v>4277045098.3796296</c:v>
                      </c:pt>
                      <c:pt idx="18630">
                        <c:v>4277045101.8518519</c:v>
                      </c:pt>
                      <c:pt idx="18631">
                        <c:v>4277045105.3240743</c:v>
                      </c:pt>
                      <c:pt idx="18632">
                        <c:v>4277045108.7962961</c:v>
                      </c:pt>
                      <c:pt idx="18633">
                        <c:v>4277045111.1111112</c:v>
                      </c:pt>
                      <c:pt idx="18634">
                        <c:v>4277045114.5833335</c:v>
                      </c:pt>
                      <c:pt idx="18635">
                        <c:v>4277045118.0555553</c:v>
                      </c:pt>
                      <c:pt idx="18636">
                        <c:v>4277045121.5277777</c:v>
                      </c:pt>
                      <c:pt idx="18637">
                        <c:v>4277045123.8425927</c:v>
                      </c:pt>
                      <c:pt idx="18638">
                        <c:v>4277045127.3148146</c:v>
                      </c:pt>
                      <c:pt idx="18639">
                        <c:v>4277045130.7870369</c:v>
                      </c:pt>
                      <c:pt idx="18640">
                        <c:v>4277045142.3611112</c:v>
                      </c:pt>
                      <c:pt idx="18641">
                        <c:v>4277045153.9351854</c:v>
                      </c:pt>
                      <c:pt idx="18642">
                        <c:v>4277045165.5092592</c:v>
                      </c:pt>
                      <c:pt idx="18643">
                        <c:v>4277045177.0833335</c:v>
                      </c:pt>
                      <c:pt idx="18644">
                        <c:v>4277045189.8148146</c:v>
                      </c:pt>
                      <c:pt idx="18645">
                        <c:v>4277045201.3888893</c:v>
                      </c:pt>
                      <c:pt idx="18646">
                        <c:v>4277045212.9629631</c:v>
                      </c:pt>
                      <c:pt idx="18647">
                        <c:v>4277045224.5370369</c:v>
                      </c:pt>
                      <c:pt idx="18648">
                        <c:v>4277045236.1111116</c:v>
                      </c:pt>
                      <c:pt idx="18649">
                        <c:v>4277045247.6851854</c:v>
                      </c:pt>
                      <c:pt idx="18650">
                        <c:v>4277045259.2592592</c:v>
                      </c:pt>
                      <c:pt idx="18651">
                        <c:v>4277045270.833333</c:v>
                      </c:pt>
                      <c:pt idx="18652">
                        <c:v>4277045282.4074078</c:v>
                      </c:pt>
                      <c:pt idx="18653">
                        <c:v>4277045293.9814816</c:v>
                      </c:pt>
                      <c:pt idx="18654">
                        <c:v>4277045306.7129631</c:v>
                      </c:pt>
                      <c:pt idx="18655">
                        <c:v>4277045318.2870369</c:v>
                      </c:pt>
                      <c:pt idx="18656">
                        <c:v>4277045329.8611107</c:v>
                      </c:pt>
                      <c:pt idx="18657">
                        <c:v>4277045341.4351854</c:v>
                      </c:pt>
                      <c:pt idx="18658">
                        <c:v>4277045353.0092592</c:v>
                      </c:pt>
                      <c:pt idx="18659">
                        <c:v>4277045364.583333</c:v>
                      </c:pt>
                      <c:pt idx="18660">
                        <c:v>4277045376.1574078</c:v>
                      </c:pt>
                      <c:pt idx="18661">
                        <c:v>4277045387.7314816</c:v>
                      </c:pt>
                      <c:pt idx="18662">
                        <c:v>4277045399.3055553</c:v>
                      </c:pt>
                      <c:pt idx="18663">
                        <c:v>4277045410.8796291</c:v>
                      </c:pt>
                      <c:pt idx="18664">
                        <c:v>4277045423.6111107</c:v>
                      </c:pt>
                      <c:pt idx="18665">
                        <c:v>4277045435.1851854</c:v>
                      </c:pt>
                      <c:pt idx="18666">
                        <c:v>4277045446.7592592</c:v>
                      </c:pt>
                      <c:pt idx="18667">
                        <c:v>4277045458.333333</c:v>
                      </c:pt>
                      <c:pt idx="18668">
                        <c:v>4277045469.9074073</c:v>
                      </c:pt>
                      <c:pt idx="18669">
                        <c:v>4277045481.4814816</c:v>
                      </c:pt>
                      <c:pt idx="18670">
                        <c:v>4277045516.2037039</c:v>
                      </c:pt>
                      <c:pt idx="18671">
                        <c:v>4277045550.9259257</c:v>
                      </c:pt>
                      <c:pt idx="18672">
                        <c:v>4277045585.6481481</c:v>
                      </c:pt>
                      <c:pt idx="18673">
                        <c:v>4277045620.3703704</c:v>
                      </c:pt>
                      <c:pt idx="18674">
                        <c:v>4277045655.0925927</c:v>
                      </c:pt>
                      <c:pt idx="18675">
                        <c:v>4277045689.814815</c:v>
                      </c:pt>
                      <c:pt idx="18676">
                        <c:v>4277045724.5370374</c:v>
                      </c:pt>
                      <c:pt idx="18677">
                        <c:v>4277045759.2592587</c:v>
                      </c:pt>
                      <c:pt idx="18678">
                        <c:v>4277045793.9814811</c:v>
                      </c:pt>
                      <c:pt idx="18679">
                        <c:v>4277045828.7037034</c:v>
                      </c:pt>
                      <c:pt idx="18680">
                        <c:v>4277045863.4259257</c:v>
                      </c:pt>
                      <c:pt idx="18681">
                        <c:v>4277045898.1481481</c:v>
                      </c:pt>
                      <c:pt idx="18682">
                        <c:v>4277045932.8703704</c:v>
                      </c:pt>
                      <c:pt idx="18683">
                        <c:v>4277045967.5925927</c:v>
                      </c:pt>
                      <c:pt idx="18684">
                        <c:v>4277046002.3148146</c:v>
                      </c:pt>
                      <c:pt idx="18685">
                        <c:v>4277046038.1944447</c:v>
                      </c:pt>
                      <c:pt idx="18686">
                        <c:v>4277046064.8148146</c:v>
                      </c:pt>
                      <c:pt idx="18687">
                        <c:v>4277046068.2870369</c:v>
                      </c:pt>
                      <c:pt idx="18688">
                        <c:v>4277046071.7592592</c:v>
                      </c:pt>
                      <c:pt idx="18689">
                        <c:v>4277046074.0740738</c:v>
                      </c:pt>
                      <c:pt idx="18690">
                        <c:v>4277046077.5462961</c:v>
                      </c:pt>
                      <c:pt idx="18691">
                        <c:v>4277046081.0185184</c:v>
                      </c:pt>
                      <c:pt idx="18692">
                        <c:v>4277046084.4907408</c:v>
                      </c:pt>
                      <c:pt idx="18693">
                        <c:v>4277046086.8055553</c:v>
                      </c:pt>
                      <c:pt idx="18694">
                        <c:v>4277046090.2777777</c:v>
                      </c:pt>
                      <c:pt idx="18695">
                        <c:v>4277046093.75</c:v>
                      </c:pt>
                      <c:pt idx="18696">
                        <c:v>4277046097.2222223</c:v>
                      </c:pt>
                      <c:pt idx="18697">
                        <c:v>4277046100.6944447</c:v>
                      </c:pt>
                      <c:pt idx="18698">
                        <c:v>4277046103.0092592</c:v>
                      </c:pt>
                      <c:pt idx="18699">
                        <c:v>4277046106.4814816</c:v>
                      </c:pt>
                      <c:pt idx="18700">
                        <c:v>4277046109.9537039</c:v>
                      </c:pt>
                      <c:pt idx="18701">
                        <c:v>4277046113.4259262</c:v>
                      </c:pt>
                      <c:pt idx="18702">
                        <c:v>4277046115.7407408</c:v>
                      </c:pt>
                      <c:pt idx="18703">
                        <c:v>4277046119.2129631</c:v>
                      </c:pt>
                      <c:pt idx="18704">
                        <c:v>4277046122.6851854</c:v>
                      </c:pt>
                      <c:pt idx="18705">
                        <c:v>4277046126.1574078</c:v>
                      </c:pt>
                      <c:pt idx="18706">
                        <c:v>4277046128.4722223</c:v>
                      </c:pt>
                      <c:pt idx="18707">
                        <c:v>4277046131.9444447</c:v>
                      </c:pt>
                      <c:pt idx="18708">
                        <c:v>4277046135.416667</c:v>
                      </c:pt>
                      <c:pt idx="18709">
                        <c:v>4277046138.8888884</c:v>
                      </c:pt>
                      <c:pt idx="18710">
                        <c:v>4277046142.3611107</c:v>
                      </c:pt>
                      <c:pt idx="18711">
                        <c:v>4277046144.6759262</c:v>
                      </c:pt>
                      <c:pt idx="18712">
                        <c:v>4277046148.1481485</c:v>
                      </c:pt>
                      <c:pt idx="18713">
                        <c:v>4277046151.6203699</c:v>
                      </c:pt>
                      <c:pt idx="18714">
                        <c:v>4277046155.0925922</c:v>
                      </c:pt>
                      <c:pt idx="18715">
                        <c:v>4277046157.4074078</c:v>
                      </c:pt>
                      <c:pt idx="18716">
                        <c:v>4277046160.8796291</c:v>
                      </c:pt>
                      <c:pt idx="18717">
                        <c:v>4277046164.3518515</c:v>
                      </c:pt>
                      <c:pt idx="18718">
                        <c:v>4277046167.8240738</c:v>
                      </c:pt>
                      <c:pt idx="18719">
                        <c:v>4277046171.2962961</c:v>
                      </c:pt>
                      <c:pt idx="18720">
                        <c:v>4277046173.6111107</c:v>
                      </c:pt>
                      <c:pt idx="18721">
                        <c:v>4277046177.083333</c:v>
                      </c:pt>
                      <c:pt idx="18722">
                        <c:v>4277046180.5555553</c:v>
                      </c:pt>
                      <c:pt idx="18723">
                        <c:v>4277046184.0277777</c:v>
                      </c:pt>
                      <c:pt idx="18724">
                        <c:v>4277046186.3425922</c:v>
                      </c:pt>
                      <c:pt idx="18725">
                        <c:v>4277046189.8148146</c:v>
                      </c:pt>
                      <c:pt idx="18726">
                        <c:v>4277046193.2870369</c:v>
                      </c:pt>
                      <c:pt idx="18727">
                        <c:v>4277046196.7592592</c:v>
                      </c:pt>
                      <c:pt idx="18728">
                        <c:v>4277046199.0740738</c:v>
                      </c:pt>
                      <c:pt idx="18729">
                        <c:v>4277046202.5462961</c:v>
                      </c:pt>
                      <c:pt idx="18730">
                        <c:v>4277046206.0185184</c:v>
                      </c:pt>
                      <c:pt idx="18731">
                        <c:v>4277046209.4907408</c:v>
                      </c:pt>
                      <c:pt idx="18732">
                        <c:v>4277046212.9629631</c:v>
                      </c:pt>
                      <c:pt idx="18733">
                        <c:v>4277046215.2777777</c:v>
                      </c:pt>
                      <c:pt idx="18734">
                        <c:v>4277046218.75</c:v>
                      </c:pt>
                      <c:pt idx="18735">
                        <c:v>4277046222.2222223</c:v>
                      </c:pt>
                      <c:pt idx="18736">
                        <c:v>4277046225.6944447</c:v>
                      </c:pt>
                      <c:pt idx="18737">
                        <c:v>4277046228.0092592</c:v>
                      </c:pt>
                      <c:pt idx="18738">
                        <c:v>4277046231.4814816</c:v>
                      </c:pt>
                      <c:pt idx="18739">
                        <c:v>4277046234.9537039</c:v>
                      </c:pt>
                      <c:pt idx="18740">
                        <c:v>4277046238.4259262</c:v>
                      </c:pt>
                      <c:pt idx="18741">
                        <c:v>4277046241.8981481</c:v>
                      </c:pt>
                      <c:pt idx="18742">
                        <c:v>4277046245.3703704</c:v>
                      </c:pt>
                      <c:pt idx="18743">
                        <c:v>4277046248.8425922</c:v>
                      </c:pt>
                      <c:pt idx="18744">
                        <c:v>4277046252.3148146</c:v>
                      </c:pt>
                      <c:pt idx="18745">
                        <c:v>4277046254.6296296</c:v>
                      </c:pt>
                      <c:pt idx="18746">
                        <c:v>4277046258.1018519</c:v>
                      </c:pt>
                      <c:pt idx="18747">
                        <c:v>4277046261.5740738</c:v>
                      </c:pt>
                      <c:pt idx="18748">
                        <c:v>4277046265.0462961</c:v>
                      </c:pt>
                      <c:pt idx="18749">
                        <c:v>4277046267.3611112</c:v>
                      </c:pt>
                      <c:pt idx="18750">
                        <c:v>4277046270.8333335</c:v>
                      </c:pt>
                      <c:pt idx="18751">
                        <c:v>4277046274.3055553</c:v>
                      </c:pt>
                      <c:pt idx="18752">
                        <c:v>4277046277.7777777</c:v>
                      </c:pt>
                      <c:pt idx="18753">
                        <c:v>4277046281.25</c:v>
                      </c:pt>
                      <c:pt idx="18754">
                        <c:v>4277046283.5648146</c:v>
                      </c:pt>
                      <c:pt idx="18755">
                        <c:v>4277046287.0370369</c:v>
                      </c:pt>
                      <c:pt idx="18756">
                        <c:v>4277046290.5092592</c:v>
                      </c:pt>
                      <c:pt idx="18757">
                        <c:v>4277046293.9814816</c:v>
                      </c:pt>
                      <c:pt idx="18758">
                        <c:v>4277046296.2962961</c:v>
                      </c:pt>
                      <c:pt idx="18759">
                        <c:v>4277046299.7685184</c:v>
                      </c:pt>
                      <c:pt idx="18760">
                        <c:v>4277046303.2407408</c:v>
                      </c:pt>
                      <c:pt idx="18761">
                        <c:v>4277046306.7129631</c:v>
                      </c:pt>
                      <c:pt idx="18762">
                        <c:v>4277046310.185185</c:v>
                      </c:pt>
                      <c:pt idx="18763">
                        <c:v>4277046313.6574073</c:v>
                      </c:pt>
                      <c:pt idx="18764">
                        <c:v>4277046317.1296296</c:v>
                      </c:pt>
                      <c:pt idx="18765">
                        <c:v>4277046320.6018519</c:v>
                      </c:pt>
                      <c:pt idx="18766">
                        <c:v>4277046322.9166665</c:v>
                      </c:pt>
                      <c:pt idx="18767">
                        <c:v>4277046326.3888888</c:v>
                      </c:pt>
                      <c:pt idx="18768">
                        <c:v>4277046329.8611112</c:v>
                      </c:pt>
                      <c:pt idx="18769">
                        <c:v>4277046333.3333335</c:v>
                      </c:pt>
                      <c:pt idx="18770">
                        <c:v>4277046335.6481481</c:v>
                      </c:pt>
                      <c:pt idx="18771">
                        <c:v>4277046339.1203704</c:v>
                      </c:pt>
                      <c:pt idx="18772">
                        <c:v>4277046342.5925927</c:v>
                      </c:pt>
                      <c:pt idx="18773">
                        <c:v>4277046346.064815</c:v>
                      </c:pt>
                      <c:pt idx="18774">
                        <c:v>4277046349.5370374</c:v>
                      </c:pt>
                      <c:pt idx="18775">
                        <c:v>4277046351.8518519</c:v>
                      </c:pt>
                      <c:pt idx="18776">
                        <c:v>4277046355.3240743</c:v>
                      </c:pt>
                      <c:pt idx="18777">
                        <c:v>4277046358.7962966</c:v>
                      </c:pt>
                      <c:pt idx="18778">
                        <c:v>4277046362.2685189</c:v>
                      </c:pt>
                      <c:pt idx="18779">
                        <c:v>4277046364.5833335</c:v>
                      </c:pt>
                      <c:pt idx="18780">
                        <c:v>4277046368.0555558</c:v>
                      </c:pt>
                      <c:pt idx="18781">
                        <c:v>4277046371.5277781</c:v>
                      </c:pt>
                      <c:pt idx="18782">
                        <c:v>4277046375.0000005</c:v>
                      </c:pt>
                      <c:pt idx="18783">
                        <c:v>4277046378.4722228</c:v>
                      </c:pt>
                      <c:pt idx="18784">
                        <c:v>4277046380.7870374</c:v>
                      </c:pt>
                      <c:pt idx="18785">
                        <c:v>4277046384.2592597</c:v>
                      </c:pt>
                      <c:pt idx="18786">
                        <c:v>4277046387.731482</c:v>
                      </c:pt>
                      <c:pt idx="18787">
                        <c:v>4277046391.2037034</c:v>
                      </c:pt>
                      <c:pt idx="18788">
                        <c:v>4277046393.5185189</c:v>
                      </c:pt>
                      <c:pt idx="18789">
                        <c:v>4277046396.9907413</c:v>
                      </c:pt>
                      <c:pt idx="18790">
                        <c:v>4277046400.4629626</c:v>
                      </c:pt>
                      <c:pt idx="18791">
                        <c:v>4277046403.935185</c:v>
                      </c:pt>
                      <c:pt idx="18792">
                        <c:v>4277046406.2500005</c:v>
                      </c:pt>
                      <c:pt idx="18793">
                        <c:v>4277046409.7222219</c:v>
                      </c:pt>
                      <c:pt idx="18794">
                        <c:v>4277046413.1944442</c:v>
                      </c:pt>
                      <c:pt idx="18795">
                        <c:v>4277046416.6666665</c:v>
                      </c:pt>
                      <c:pt idx="18796">
                        <c:v>4277046420.1388888</c:v>
                      </c:pt>
                      <c:pt idx="18797">
                        <c:v>4277046422.4537034</c:v>
                      </c:pt>
                      <c:pt idx="18798">
                        <c:v>4277046425.9259257</c:v>
                      </c:pt>
                      <c:pt idx="18799">
                        <c:v>4277046429.3981481</c:v>
                      </c:pt>
                      <c:pt idx="18800">
                        <c:v>4277046432.8703704</c:v>
                      </c:pt>
                      <c:pt idx="18801">
                        <c:v>4277046435.185185</c:v>
                      </c:pt>
                      <c:pt idx="18802">
                        <c:v>4277046438.6574073</c:v>
                      </c:pt>
                      <c:pt idx="18803">
                        <c:v>4277046442.1296296</c:v>
                      </c:pt>
                      <c:pt idx="18804">
                        <c:v>4277046445.6018519</c:v>
                      </c:pt>
                      <c:pt idx="18805">
                        <c:v>4277046447.9166665</c:v>
                      </c:pt>
                      <c:pt idx="18806">
                        <c:v>4277046451.3888888</c:v>
                      </c:pt>
                      <c:pt idx="18807">
                        <c:v>4277046454.8611112</c:v>
                      </c:pt>
                      <c:pt idx="18808">
                        <c:v>4277046458.3333335</c:v>
                      </c:pt>
                      <c:pt idx="18809">
                        <c:v>4277046461.8055558</c:v>
                      </c:pt>
                      <c:pt idx="18810">
                        <c:v>4277046464.1203704</c:v>
                      </c:pt>
                      <c:pt idx="18811">
                        <c:v>4277046467.5925927</c:v>
                      </c:pt>
                      <c:pt idx="18812">
                        <c:v>4277046471.064815</c:v>
                      </c:pt>
                      <c:pt idx="18813">
                        <c:v>4277046474.5370374</c:v>
                      </c:pt>
                      <c:pt idx="18814">
                        <c:v>4277046476.8518519</c:v>
                      </c:pt>
                      <c:pt idx="18815">
                        <c:v>4277046480.3240743</c:v>
                      </c:pt>
                      <c:pt idx="18816">
                        <c:v>4277046483.7962966</c:v>
                      </c:pt>
                      <c:pt idx="18817">
                        <c:v>4277046487.2685189</c:v>
                      </c:pt>
                      <c:pt idx="18818">
                        <c:v>4277046490.7407403</c:v>
                      </c:pt>
                      <c:pt idx="18819">
                        <c:v>4277046493.0555558</c:v>
                      </c:pt>
                      <c:pt idx="18820">
                        <c:v>4277046496.5277781</c:v>
                      </c:pt>
                      <c:pt idx="18821">
                        <c:v>4277046499.9999995</c:v>
                      </c:pt>
                      <c:pt idx="18822">
                        <c:v>4277046503.4722219</c:v>
                      </c:pt>
                      <c:pt idx="18823">
                        <c:v>4277046506.9444442</c:v>
                      </c:pt>
                      <c:pt idx="18824">
                        <c:v>4277046510.4166665</c:v>
                      </c:pt>
                      <c:pt idx="18825">
                        <c:v>4277046513.8888888</c:v>
                      </c:pt>
                      <c:pt idx="18826">
                        <c:v>4277046517.3611112</c:v>
                      </c:pt>
                      <c:pt idx="18827">
                        <c:v>4277046519.6759257</c:v>
                      </c:pt>
                      <c:pt idx="18828">
                        <c:v>4277046523.1481481</c:v>
                      </c:pt>
                      <c:pt idx="18829">
                        <c:v>4277046526.6203704</c:v>
                      </c:pt>
                      <c:pt idx="18830">
                        <c:v>4277046530.0925927</c:v>
                      </c:pt>
                      <c:pt idx="18831">
                        <c:v>4277046532.4074073</c:v>
                      </c:pt>
                      <c:pt idx="18832">
                        <c:v>4277046535.8796296</c:v>
                      </c:pt>
                      <c:pt idx="18833">
                        <c:v>4277046539.3518519</c:v>
                      </c:pt>
                      <c:pt idx="18834">
                        <c:v>4277046542.8240743</c:v>
                      </c:pt>
                      <c:pt idx="18835">
                        <c:v>4277046545.1388888</c:v>
                      </c:pt>
                      <c:pt idx="18836">
                        <c:v>4277046548.6111112</c:v>
                      </c:pt>
                      <c:pt idx="18837">
                        <c:v>4277046552.0833335</c:v>
                      </c:pt>
                      <c:pt idx="18838">
                        <c:v>4277046555.5555558</c:v>
                      </c:pt>
                      <c:pt idx="18839">
                        <c:v>4277046559.0277781</c:v>
                      </c:pt>
                      <c:pt idx="18840">
                        <c:v>4277046561.3425927</c:v>
                      </c:pt>
                      <c:pt idx="18841">
                        <c:v>4277046564.814815</c:v>
                      </c:pt>
                      <c:pt idx="18842">
                        <c:v>4277046568.2870374</c:v>
                      </c:pt>
                      <c:pt idx="18843">
                        <c:v>4277046571.7592587</c:v>
                      </c:pt>
                      <c:pt idx="18844">
                        <c:v>4277046574.0740743</c:v>
                      </c:pt>
                      <c:pt idx="18845">
                        <c:v>4277046577.5462966</c:v>
                      </c:pt>
                      <c:pt idx="18846">
                        <c:v>4277046581.018518</c:v>
                      </c:pt>
                      <c:pt idx="18847">
                        <c:v>4277046584.4907403</c:v>
                      </c:pt>
                      <c:pt idx="18848">
                        <c:v>4277046587.9629626</c:v>
                      </c:pt>
                      <c:pt idx="18849">
                        <c:v>4277046590.2777772</c:v>
                      </c:pt>
                      <c:pt idx="18850">
                        <c:v>4277046593.7499995</c:v>
                      </c:pt>
                      <c:pt idx="18851">
                        <c:v>4277046597.2222219</c:v>
                      </c:pt>
                      <c:pt idx="18852">
                        <c:v>4277046600.6944442</c:v>
                      </c:pt>
                      <c:pt idx="18853">
                        <c:v>4277046603.0092587</c:v>
                      </c:pt>
                      <c:pt idx="18854">
                        <c:v>4277046606.4814811</c:v>
                      </c:pt>
                      <c:pt idx="18855">
                        <c:v>4277046609.9537034</c:v>
                      </c:pt>
                      <c:pt idx="18856">
                        <c:v>4277046613.4259257</c:v>
                      </c:pt>
                      <c:pt idx="18857">
                        <c:v>4277046615.7407403</c:v>
                      </c:pt>
                      <c:pt idx="18858">
                        <c:v>4277046619.2129626</c:v>
                      </c:pt>
                      <c:pt idx="18859">
                        <c:v>4277046622.685185</c:v>
                      </c:pt>
                      <c:pt idx="18860">
                        <c:v>4277046626.1574073</c:v>
                      </c:pt>
                      <c:pt idx="18861">
                        <c:v>4277046629.6296296</c:v>
                      </c:pt>
                      <c:pt idx="18862">
                        <c:v>4277046631.9444442</c:v>
                      </c:pt>
                      <c:pt idx="18863">
                        <c:v>4277046635.4166665</c:v>
                      </c:pt>
                      <c:pt idx="18864">
                        <c:v>4277046638.8888888</c:v>
                      </c:pt>
                      <c:pt idx="18865">
                        <c:v>4277046642.3611112</c:v>
                      </c:pt>
                      <c:pt idx="18866">
                        <c:v>4277046644.6759257</c:v>
                      </c:pt>
                      <c:pt idx="18867">
                        <c:v>4277046648.1481481</c:v>
                      </c:pt>
                      <c:pt idx="18868">
                        <c:v>4277046651.6203704</c:v>
                      </c:pt>
                      <c:pt idx="18869">
                        <c:v>4277046655.0925927</c:v>
                      </c:pt>
                      <c:pt idx="18870">
                        <c:v>4277046658.564815</c:v>
                      </c:pt>
                      <c:pt idx="18871">
                        <c:v>4277046660.8796296</c:v>
                      </c:pt>
                      <c:pt idx="18872">
                        <c:v>4277046664.3518519</c:v>
                      </c:pt>
                      <c:pt idx="18873">
                        <c:v>4277046667.8240743</c:v>
                      </c:pt>
                      <c:pt idx="18874">
                        <c:v>4277046671.2962961</c:v>
                      </c:pt>
                      <c:pt idx="18875">
                        <c:v>4277046673.6111112</c:v>
                      </c:pt>
                      <c:pt idx="18876">
                        <c:v>4277046677.0833335</c:v>
                      </c:pt>
                      <c:pt idx="18877">
                        <c:v>4277046680.5555553</c:v>
                      </c:pt>
                      <c:pt idx="18878">
                        <c:v>4277046684.0277777</c:v>
                      </c:pt>
                      <c:pt idx="18879">
                        <c:v>4277046686.3425927</c:v>
                      </c:pt>
                      <c:pt idx="18880">
                        <c:v>4277046689.8148146</c:v>
                      </c:pt>
                      <c:pt idx="18881">
                        <c:v>4277046693.2870369</c:v>
                      </c:pt>
                      <c:pt idx="18882">
                        <c:v>4277046696.7592592</c:v>
                      </c:pt>
                      <c:pt idx="18883">
                        <c:v>4277046700.2314816</c:v>
                      </c:pt>
                      <c:pt idx="18884">
                        <c:v>4277046702.5462961</c:v>
                      </c:pt>
                      <c:pt idx="18885">
                        <c:v>4277046706.0185184</c:v>
                      </c:pt>
                      <c:pt idx="18886">
                        <c:v>4277046709.4907408</c:v>
                      </c:pt>
                      <c:pt idx="18887">
                        <c:v>4277046712.9629631</c:v>
                      </c:pt>
                      <c:pt idx="18888">
                        <c:v>4277046715.2777777</c:v>
                      </c:pt>
                      <c:pt idx="18889">
                        <c:v>4277046718.75</c:v>
                      </c:pt>
                      <c:pt idx="18890">
                        <c:v>4277046722.2222223</c:v>
                      </c:pt>
                      <c:pt idx="18891">
                        <c:v>4277046725.6944447</c:v>
                      </c:pt>
                      <c:pt idx="18892">
                        <c:v>4277046737.2685184</c:v>
                      </c:pt>
                      <c:pt idx="18893">
                        <c:v>4277046748.8425927</c:v>
                      </c:pt>
                      <c:pt idx="18894">
                        <c:v>4277046760.416667</c:v>
                      </c:pt>
                      <c:pt idx="18895">
                        <c:v>4277046771.9907408</c:v>
                      </c:pt>
                      <c:pt idx="18896">
                        <c:v>4277046783.5648146</c:v>
                      </c:pt>
                      <c:pt idx="18897">
                        <c:v>4277046795.1388893</c:v>
                      </c:pt>
                      <c:pt idx="18898">
                        <c:v>4277046806.7129631</c:v>
                      </c:pt>
                      <c:pt idx="18899">
                        <c:v>4277046818.2870369</c:v>
                      </c:pt>
                      <c:pt idx="18900">
                        <c:v>4277046831.0185184</c:v>
                      </c:pt>
                      <c:pt idx="18901">
                        <c:v>4277046842.5925922</c:v>
                      </c:pt>
                      <c:pt idx="18902">
                        <c:v>4277046854.166667</c:v>
                      </c:pt>
                      <c:pt idx="18903">
                        <c:v>4277046865.7407408</c:v>
                      </c:pt>
                      <c:pt idx="18904">
                        <c:v>4277046877.3148146</c:v>
                      </c:pt>
                      <c:pt idx="18905">
                        <c:v>4277046888.8888893</c:v>
                      </c:pt>
                      <c:pt idx="18906">
                        <c:v>4277046900.4629631</c:v>
                      </c:pt>
                      <c:pt idx="18907">
                        <c:v>4277046912.0370369</c:v>
                      </c:pt>
                      <c:pt idx="18908">
                        <c:v>4277046923.6111107</c:v>
                      </c:pt>
                      <c:pt idx="18909">
                        <c:v>4277046935.1851854</c:v>
                      </c:pt>
                      <c:pt idx="18910">
                        <c:v>4277046946.7592592</c:v>
                      </c:pt>
                      <c:pt idx="18911">
                        <c:v>4277046959.4907408</c:v>
                      </c:pt>
                      <c:pt idx="18912">
                        <c:v>4277046971.0648146</c:v>
                      </c:pt>
                      <c:pt idx="18913">
                        <c:v>4277046982.6388884</c:v>
                      </c:pt>
                      <c:pt idx="18914">
                        <c:v>4277046994.2129631</c:v>
                      </c:pt>
                      <c:pt idx="18915">
                        <c:v>4277047005.7870369</c:v>
                      </c:pt>
                      <c:pt idx="18916">
                        <c:v>4277047017.3611107</c:v>
                      </c:pt>
                      <c:pt idx="18917">
                        <c:v>4277047028.9351854</c:v>
                      </c:pt>
                      <c:pt idx="18918">
                        <c:v>4277047040.5092592</c:v>
                      </c:pt>
                      <c:pt idx="18919">
                        <c:v>4277047052.0833335</c:v>
                      </c:pt>
                      <c:pt idx="18920">
                        <c:v>4277047063.6574073</c:v>
                      </c:pt>
                      <c:pt idx="18921">
                        <c:v>4277047076.3888888</c:v>
                      </c:pt>
                      <c:pt idx="18922">
                        <c:v>4277047111.1111112</c:v>
                      </c:pt>
                      <c:pt idx="18923">
                        <c:v>4277047145.8333335</c:v>
                      </c:pt>
                      <c:pt idx="18924">
                        <c:v>4277047180.5555558</c:v>
                      </c:pt>
                      <c:pt idx="18925">
                        <c:v>4277047215.2777781</c:v>
                      </c:pt>
                      <c:pt idx="18926">
                        <c:v>4277047250.0000005</c:v>
                      </c:pt>
                      <c:pt idx="18927">
                        <c:v>4277047284.7222219</c:v>
                      </c:pt>
                      <c:pt idx="18928">
                        <c:v>4277047319.4444442</c:v>
                      </c:pt>
                      <c:pt idx="18929">
                        <c:v>4277047354.1666665</c:v>
                      </c:pt>
                      <c:pt idx="18930">
                        <c:v>4277047388.8888888</c:v>
                      </c:pt>
                      <c:pt idx="18931">
                        <c:v>4277047423.6111112</c:v>
                      </c:pt>
                      <c:pt idx="18932">
                        <c:v>4277047458.3333335</c:v>
                      </c:pt>
                      <c:pt idx="18933">
                        <c:v>4277047493.0555553</c:v>
                      </c:pt>
                      <c:pt idx="18934">
                        <c:v>4277047527.7777777</c:v>
                      </c:pt>
                      <c:pt idx="18935">
                        <c:v>4277047562.5</c:v>
                      </c:pt>
                      <c:pt idx="18936">
                        <c:v>4277047597.2222223</c:v>
                      </c:pt>
                      <c:pt idx="18937">
                        <c:v>4277047631.9444447</c:v>
                      </c:pt>
                      <c:pt idx="18938">
                        <c:v>4277047666.666667</c:v>
                      </c:pt>
                      <c:pt idx="18939">
                        <c:v>4277047701.3888884</c:v>
                      </c:pt>
                      <c:pt idx="18940">
                        <c:v>4277047736.1111107</c:v>
                      </c:pt>
                      <c:pt idx="18941">
                        <c:v>4277047770.833333</c:v>
                      </c:pt>
                      <c:pt idx="18942">
                        <c:v>4277047840.2777777</c:v>
                      </c:pt>
                      <c:pt idx="18943">
                        <c:v>4277047909.7222223</c:v>
                      </c:pt>
                      <c:pt idx="18944">
                        <c:v>4277047979.1666665</c:v>
                      </c:pt>
                      <c:pt idx="18945">
                        <c:v>4277048048.6111112</c:v>
                      </c:pt>
                      <c:pt idx="18946">
                        <c:v>4277048118.0555558</c:v>
                      </c:pt>
                      <c:pt idx="18947">
                        <c:v>4277048187.5</c:v>
                      </c:pt>
                      <c:pt idx="18948">
                        <c:v>4277048256.9444447</c:v>
                      </c:pt>
                      <c:pt idx="18949">
                        <c:v>4277048326.3888893</c:v>
                      </c:pt>
                      <c:pt idx="18950">
                        <c:v>4277048395.833333</c:v>
                      </c:pt>
                      <c:pt idx="18951">
                        <c:v>4277048465.2777777</c:v>
                      </c:pt>
                      <c:pt idx="18952">
                        <c:v>4277048534.7222223</c:v>
                      </c:pt>
                      <c:pt idx="18953">
                        <c:v>4277048604.1666665</c:v>
                      </c:pt>
                      <c:pt idx="18954">
                        <c:v>4277048673.6111112</c:v>
                      </c:pt>
                      <c:pt idx="18955">
                        <c:v>4277048743.0555558</c:v>
                      </c:pt>
                      <c:pt idx="18956">
                        <c:v>4277048812.5000005</c:v>
                      </c:pt>
                      <c:pt idx="18957">
                        <c:v>4277048881.9444442</c:v>
                      </c:pt>
                      <c:pt idx="18958">
                        <c:v>4277048951.3888888</c:v>
                      </c:pt>
                      <c:pt idx="18959">
                        <c:v>4277049020.8333335</c:v>
                      </c:pt>
                      <c:pt idx="18960">
                        <c:v>4277049090.2777777</c:v>
                      </c:pt>
                      <c:pt idx="18961">
                        <c:v>4277049160.8796301</c:v>
                      </c:pt>
                      <c:pt idx="18962">
                        <c:v>4277049230.3240738</c:v>
                      </c:pt>
                      <c:pt idx="18963">
                        <c:v>4277049299.7685184</c:v>
                      </c:pt>
                      <c:pt idx="18964">
                        <c:v>4277049369.2129631</c:v>
                      </c:pt>
                      <c:pt idx="18965">
                        <c:v>4277049438.6574073</c:v>
                      </c:pt>
                      <c:pt idx="18966">
                        <c:v>4277049508.1018519</c:v>
                      </c:pt>
                      <c:pt idx="18967">
                        <c:v>4277049577.5462966</c:v>
                      </c:pt>
                      <c:pt idx="18968">
                        <c:v>4277049646.9907403</c:v>
                      </c:pt>
                      <c:pt idx="18969">
                        <c:v>4277049716.435185</c:v>
                      </c:pt>
                      <c:pt idx="18970">
                        <c:v>4277049785.8796296</c:v>
                      </c:pt>
                      <c:pt idx="18971">
                        <c:v>4277049855.3240738</c:v>
                      </c:pt>
                      <c:pt idx="18972">
                        <c:v>4277049924.7685184</c:v>
                      </c:pt>
                      <c:pt idx="18973">
                        <c:v>4277049994.2129631</c:v>
                      </c:pt>
                      <c:pt idx="18974">
                        <c:v>4277050063.6574078</c:v>
                      </c:pt>
                      <c:pt idx="18975">
                        <c:v>4277050133.1018515</c:v>
                      </c:pt>
                      <c:pt idx="18976">
                        <c:v>4277050202.5462961</c:v>
                      </c:pt>
                      <c:pt idx="18977">
                        <c:v>4277050271.9907413</c:v>
                      </c:pt>
                      <c:pt idx="18978">
                        <c:v>4277050341.435185</c:v>
                      </c:pt>
                      <c:pt idx="18979">
                        <c:v>4277050410.8796296</c:v>
                      </c:pt>
                      <c:pt idx="18980">
                        <c:v>4277050480.3240743</c:v>
                      </c:pt>
                      <c:pt idx="18981">
                        <c:v>4277050549.7685184</c:v>
                      </c:pt>
                      <c:pt idx="18982">
                        <c:v>4277050619.2129631</c:v>
                      </c:pt>
                      <c:pt idx="18983">
                        <c:v>4277050688.6574078</c:v>
                      </c:pt>
                      <c:pt idx="18984">
                        <c:v>4277050758.1018515</c:v>
                      </c:pt>
                      <c:pt idx="18985">
                        <c:v>4277050827.5462961</c:v>
                      </c:pt>
                      <c:pt idx="18986">
                        <c:v>4277050896.9907408</c:v>
                      </c:pt>
                      <c:pt idx="18987">
                        <c:v>4277050966.4351854</c:v>
                      </c:pt>
                      <c:pt idx="18988">
                        <c:v>4277051035.8796296</c:v>
                      </c:pt>
                      <c:pt idx="18989">
                        <c:v>4277051105.3240743</c:v>
                      </c:pt>
                      <c:pt idx="18990">
                        <c:v>4277051174.7685189</c:v>
                      </c:pt>
                      <c:pt idx="18991">
                        <c:v>4277051186.3425927</c:v>
                      </c:pt>
                      <c:pt idx="18992">
                        <c:v>4277051189.814815</c:v>
                      </c:pt>
                      <c:pt idx="18993">
                        <c:v>4277051192.1296296</c:v>
                      </c:pt>
                      <c:pt idx="18994">
                        <c:v>4277051195.6018519</c:v>
                      </c:pt>
                      <c:pt idx="18995">
                        <c:v>4277051199.0740743</c:v>
                      </c:pt>
                      <c:pt idx="18996">
                        <c:v>4277051202.5462966</c:v>
                      </c:pt>
                      <c:pt idx="18997">
                        <c:v>4277051206.0185189</c:v>
                      </c:pt>
                      <c:pt idx="18998">
                        <c:v>4277051208.3333335</c:v>
                      </c:pt>
                      <c:pt idx="18999">
                        <c:v>4277051211.8055558</c:v>
                      </c:pt>
                      <c:pt idx="19000">
                        <c:v>4277051215.2777781</c:v>
                      </c:pt>
                      <c:pt idx="19001">
                        <c:v>4277051218.7499995</c:v>
                      </c:pt>
                      <c:pt idx="19002">
                        <c:v>4277051221.064815</c:v>
                      </c:pt>
                      <c:pt idx="19003">
                        <c:v>4277051224.5370374</c:v>
                      </c:pt>
                      <c:pt idx="19004">
                        <c:v>4277051228.0092587</c:v>
                      </c:pt>
                      <c:pt idx="19005">
                        <c:v>4277051231.4814811</c:v>
                      </c:pt>
                      <c:pt idx="19006">
                        <c:v>4277051234.9537034</c:v>
                      </c:pt>
                      <c:pt idx="19007">
                        <c:v>4277051237.268518</c:v>
                      </c:pt>
                      <c:pt idx="19008">
                        <c:v>4277051240.7407403</c:v>
                      </c:pt>
                      <c:pt idx="19009">
                        <c:v>4277051244.2129626</c:v>
                      </c:pt>
                      <c:pt idx="19010">
                        <c:v>4277051247.685185</c:v>
                      </c:pt>
                      <c:pt idx="19011">
                        <c:v>4277051249.9999995</c:v>
                      </c:pt>
                      <c:pt idx="19012">
                        <c:v>4277051253.4722219</c:v>
                      </c:pt>
                      <c:pt idx="19013">
                        <c:v>4277051256.9444442</c:v>
                      </c:pt>
                      <c:pt idx="19014">
                        <c:v>4277051260.4166665</c:v>
                      </c:pt>
                      <c:pt idx="19015">
                        <c:v>4277051262.7314811</c:v>
                      </c:pt>
                      <c:pt idx="19016">
                        <c:v>4277051266.2037034</c:v>
                      </c:pt>
                      <c:pt idx="19017">
                        <c:v>4277051269.6759257</c:v>
                      </c:pt>
                      <c:pt idx="19018">
                        <c:v>4277051273.1481481</c:v>
                      </c:pt>
                      <c:pt idx="19019">
                        <c:v>4277051276.6203704</c:v>
                      </c:pt>
                      <c:pt idx="19020">
                        <c:v>4277051278.935185</c:v>
                      </c:pt>
                      <c:pt idx="19021">
                        <c:v>4277051282.4074073</c:v>
                      </c:pt>
                      <c:pt idx="19022">
                        <c:v>4277051285.8796296</c:v>
                      </c:pt>
                      <c:pt idx="19023">
                        <c:v>4277051289.3518519</c:v>
                      </c:pt>
                      <c:pt idx="19024">
                        <c:v>4277051291.6666665</c:v>
                      </c:pt>
                      <c:pt idx="19025">
                        <c:v>4277051295.1388888</c:v>
                      </c:pt>
                      <c:pt idx="19026">
                        <c:v>4277051298.6111112</c:v>
                      </c:pt>
                      <c:pt idx="19027">
                        <c:v>4277051302.0833335</c:v>
                      </c:pt>
                      <c:pt idx="19028">
                        <c:v>4277051304.3981481</c:v>
                      </c:pt>
                      <c:pt idx="19029">
                        <c:v>4277051307.8703704</c:v>
                      </c:pt>
                      <c:pt idx="19030">
                        <c:v>4277051311.3425927</c:v>
                      </c:pt>
                      <c:pt idx="19031">
                        <c:v>4277051314.814815</c:v>
                      </c:pt>
                      <c:pt idx="19032">
                        <c:v>4277051318.2870369</c:v>
                      </c:pt>
                      <c:pt idx="19033">
                        <c:v>4277051320.6018519</c:v>
                      </c:pt>
                      <c:pt idx="19034">
                        <c:v>4277051324.0740743</c:v>
                      </c:pt>
                      <c:pt idx="19035">
                        <c:v>4277051327.5462961</c:v>
                      </c:pt>
                      <c:pt idx="19036">
                        <c:v>4277051331.0185184</c:v>
                      </c:pt>
                      <c:pt idx="19037">
                        <c:v>4277051333.3333335</c:v>
                      </c:pt>
                      <c:pt idx="19038">
                        <c:v>4277051336.8055558</c:v>
                      </c:pt>
                      <c:pt idx="19039">
                        <c:v>4277051340.2777777</c:v>
                      </c:pt>
                      <c:pt idx="19040">
                        <c:v>4277051343.75</c:v>
                      </c:pt>
                      <c:pt idx="19041">
                        <c:v>4277051347.2222223</c:v>
                      </c:pt>
                      <c:pt idx="19042">
                        <c:v>4277051349.5370369</c:v>
                      </c:pt>
                      <c:pt idx="19043">
                        <c:v>4277051353.0092592</c:v>
                      </c:pt>
                      <c:pt idx="19044">
                        <c:v>4277051356.4814816</c:v>
                      </c:pt>
                      <c:pt idx="19045">
                        <c:v>4277051359.9537039</c:v>
                      </c:pt>
                      <c:pt idx="19046">
                        <c:v>4277051362.2685184</c:v>
                      </c:pt>
                      <c:pt idx="19047">
                        <c:v>4277051365.7407408</c:v>
                      </c:pt>
                      <c:pt idx="19048">
                        <c:v>4277051369.2129631</c:v>
                      </c:pt>
                      <c:pt idx="19049">
                        <c:v>4277051372.6851854</c:v>
                      </c:pt>
                      <c:pt idx="19050">
                        <c:v>4277051375</c:v>
                      </c:pt>
                      <c:pt idx="19051">
                        <c:v>4277051378.4722223</c:v>
                      </c:pt>
                      <c:pt idx="19052">
                        <c:v>4277051381.9444447</c:v>
                      </c:pt>
                      <c:pt idx="19053">
                        <c:v>4277051385.4166665</c:v>
                      </c:pt>
                      <c:pt idx="19054">
                        <c:v>4277051388.8888888</c:v>
                      </c:pt>
                      <c:pt idx="19055">
                        <c:v>4277051391.2037039</c:v>
                      </c:pt>
                      <c:pt idx="19056">
                        <c:v>4277051394.6759262</c:v>
                      </c:pt>
                      <c:pt idx="19057">
                        <c:v>4277051398.1481481</c:v>
                      </c:pt>
                      <c:pt idx="19058">
                        <c:v>4277051401.6203704</c:v>
                      </c:pt>
                      <c:pt idx="19059">
                        <c:v>4277051403.9351854</c:v>
                      </c:pt>
                      <c:pt idx="19060">
                        <c:v>4277051407.4074078</c:v>
                      </c:pt>
                      <c:pt idx="19061">
                        <c:v>4277051410.8796296</c:v>
                      </c:pt>
                      <c:pt idx="19062">
                        <c:v>4277051414.3518519</c:v>
                      </c:pt>
                      <c:pt idx="19063">
                        <c:v>4277051417.8240738</c:v>
                      </c:pt>
                      <c:pt idx="19064">
                        <c:v>4277051420.1388893</c:v>
                      </c:pt>
                      <c:pt idx="19065">
                        <c:v>4277051423.6111112</c:v>
                      </c:pt>
                      <c:pt idx="19066">
                        <c:v>4277051427.0833335</c:v>
                      </c:pt>
                      <c:pt idx="19067">
                        <c:v>4277051430.5555553</c:v>
                      </c:pt>
                      <c:pt idx="19068">
                        <c:v>4277051432.8703709</c:v>
                      </c:pt>
                      <c:pt idx="19069">
                        <c:v>4277051436.3425927</c:v>
                      </c:pt>
                      <c:pt idx="19070">
                        <c:v>4277051439.8148146</c:v>
                      </c:pt>
                      <c:pt idx="19071">
                        <c:v>4277051443.2870369</c:v>
                      </c:pt>
                      <c:pt idx="19072">
                        <c:v>4277051445.6018519</c:v>
                      </c:pt>
                      <c:pt idx="19073">
                        <c:v>4277051449.0740738</c:v>
                      </c:pt>
                      <c:pt idx="19074">
                        <c:v>4277051452.5462961</c:v>
                      </c:pt>
                      <c:pt idx="19075">
                        <c:v>4277051456.0185184</c:v>
                      </c:pt>
                      <c:pt idx="19076">
                        <c:v>4277051459.4907408</c:v>
                      </c:pt>
                      <c:pt idx="19077">
                        <c:v>4277051461.8055553</c:v>
                      </c:pt>
                      <c:pt idx="19078">
                        <c:v>4277051465.2777777</c:v>
                      </c:pt>
                      <c:pt idx="19079">
                        <c:v>4277051468.75</c:v>
                      </c:pt>
                      <c:pt idx="19080">
                        <c:v>4277051472.2222223</c:v>
                      </c:pt>
                      <c:pt idx="19081">
                        <c:v>4277051474.5370369</c:v>
                      </c:pt>
                      <c:pt idx="19082">
                        <c:v>4277051478.0092592</c:v>
                      </c:pt>
                      <c:pt idx="19083">
                        <c:v>4277051481.4814816</c:v>
                      </c:pt>
                      <c:pt idx="19084">
                        <c:v>4277051484.9537039</c:v>
                      </c:pt>
                      <c:pt idx="19085">
                        <c:v>4277051487.2685184</c:v>
                      </c:pt>
                      <c:pt idx="19086">
                        <c:v>4277051490.7407408</c:v>
                      </c:pt>
                      <c:pt idx="19087">
                        <c:v>4277051494.2129631</c:v>
                      </c:pt>
                      <c:pt idx="19088">
                        <c:v>4277051497.6851854</c:v>
                      </c:pt>
                      <c:pt idx="19089">
                        <c:v>4277051501.1574078</c:v>
                      </c:pt>
                      <c:pt idx="19090">
                        <c:v>4277051503.4722223</c:v>
                      </c:pt>
                      <c:pt idx="19091">
                        <c:v>4277051506.9444447</c:v>
                      </c:pt>
                      <c:pt idx="19092">
                        <c:v>4277051510.416667</c:v>
                      </c:pt>
                      <c:pt idx="19093">
                        <c:v>4277051513.8888893</c:v>
                      </c:pt>
                      <c:pt idx="19094">
                        <c:v>4277051516.2037039</c:v>
                      </c:pt>
                      <c:pt idx="19095">
                        <c:v>4277051519.6759262</c:v>
                      </c:pt>
                      <c:pt idx="19096">
                        <c:v>4277051523.1481485</c:v>
                      </c:pt>
                      <c:pt idx="19097">
                        <c:v>4277051526.6203709</c:v>
                      </c:pt>
                      <c:pt idx="19098">
                        <c:v>4277051528.9351854</c:v>
                      </c:pt>
                      <c:pt idx="19099">
                        <c:v>4277051532.4074078</c:v>
                      </c:pt>
                      <c:pt idx="19100">
                        <c:v>4277051535.8796301</c:v>
                      </c:pt>
                      <c:pt idx="19101">
                        <c:v>4277051539.3518515</c:v>
                      </c:pt>
                      <c:pt idx="19102">
                        <c:v>4277051542.8240738</c:v>
                      </c:pt>
                      <c:pt idx="19103">
                        <c:v>4277051545.1388893</c:v>
                      </c:pt>
                      <c:pt idx="19104">
                        <c:v>4277051548.6111107</c:v>
                      </c:pt>
                      <c:pt idx="19105">
                        <c:v>4277051552.083333</c:v>
                      </c:pt>
                      <c:pt idx="19106">
                        <c:v>4277051555.5555553</c:v>
                      </c:pt>
                      <c:pt idx="19107">
                        <c:v>4277051557.8703699</c:v>
                      </c:pt>
                      <c:pt idx="19108">
                        <c:v>4277051561.3425922</c:v>
                      </c:pt>
                      <c:pt idx="19109">
                        <c:v>4277051564.8148146</c:v>
                      </c:pt>
                      <c:pt idx="19110">
                        <c:v>4277051568.2870369</c:v>
                      </c:pt>
                      <c:pt idx="19111">
                        <c:v>4277051571.7592592</c:v>
                      </c:pt>
                      <c:pt idx="19112">
                        <c:v>4277051574.0740738</c:v>
                      </c:pt>
                      <c:pt idx="19113">
                        <c:v>4277051577.5462961</c:v>
                      </c:pt>
                      <c:pt idx="19114">
                        <c:v>4277051581.0185184</c:v>
                      </c:pt>
                      <c:pt idx="19115">
                        <c:v>4277051584.4907408</c:v>
                      </c:pt>
                      <c:pt idx="19116">
                        <c:v>4277051586.8055553</c:v>
                      </c:pt>
                      <c:pt idx="19117">
                        <c:v>4277051590.2777777</c:v>
                      </c:pt>
                      <c:pt idx="19118">
                        <c:v>4277051593.75</c:v>
                      </c:pt>
                      <c:pt idx="19119">
                        <c:v>4277051597.2222223</c:v>
                      </c:pt>
                      <c:pt idx="19120">
                        <c:v>4277051599.5370369</c:v>
                      </c:pt>
                      <c:pt idx="19121">
                        <c:v>4277051603.0092592</c:v>
                      </c:pt>
                      <c:pt idx="19122">
                        <c:v>4277051606.4814816</c:v>
                      </c:pt>
                      <c:pt idx="19123">
                        <c:v>4277051609.9537039</c:v>
                      </c:pt>
                      <c:pt idx="19124">
                        <c:v>4277051613.4259262</c:v>
                      </c:pt>
                      <c:pt idx="19125">
                        <c:v>4277051615.7407408</c:v>
                      </c:pt>
                      <c:pt idx="19126">
                        <c:v>4277051619.2129631</c:v>
                      </c:pt>
                      <c:pt idx="19127">
                        <c:v>4277051622.6851854</c:v>
                      </c:pt>
                      <c:pt idx="19128">
                        <c:v>4277051626.1574078</c:v>
                      </c:pt>
                      <c:pt idx="19129">
                        <c:v>4277051628.4722223</c:v>
                      </c:pt>
                      <c:pt idx="19130">
                        <c:v>4277051631.9444447</c:v>
                      </c:pt>
                      <c:pt idx="19131">
                        <c:v>4277051635.416667</c:v>
                      </c:pt>
                      <c:pt idx="19132">
                        <c:v>4277051638.8888884</c:v>
                      </c:pt>
                      <c:pt idx="19133">
                        <c:v>4277051642.3611107</c:v>
                      </c:pt>
                      <c:pt idx="19134">
                        <c:v>4277051644.6759262</c:v>
                      </c:pt>
                      <c:pt idx="19135">
                        <c:v>4277051648.1481476</c:v>
                      </c:pt>
                      <c:pt idx="19136">
                        <c:v>4277051651.6203699</c:v>
                      </c:pt>
                      <c:pt idx="19137">
                        <c:v>4277051655.0925922</c:v>
                      </c:pt>
                      <c:pt idx="19138">
                        <c:v>4277051657.4074078</c:v>
                      </c:pt>
                      <c:pt idx="19139">
                        <c:v>4277051660.8796291</c:v>
                      </c:pt>
                      <c:pt idx="19140">
                        <c:v>4277051664.3518515</c:v>
                      </c:pt>
                      <c:pt idx="19141">
                        <c:v>4277051667.8240738</c:v>
                      </c:pt>
                      <c:pt idx="19142">
                        <c:v>4277051670.1388884</c:v>
                      </c:pt>
                      <c:pt idx="19143">
                        <c:v>4277051673.6111107</c:v>
                      </c:pt>
                      <c:pt idx="19144">
                        <c:v>4277051677.083333</c:v>
                      </c:pt>
                      <c:pt idx="19145">
                        <c:v>4277051680.5555553</c:v>
                      </c:pt>
                      <c:pt idx="19146">
                        <c:v>4277051684.0277777</c:v>
                      </c:pt>
                      <c:pt idx="19147">
                        <c:v>4277051686.3425922</c:v>
                      </c:pt>
                      <c:pt idx="19148">
                        <c:v>4277051689.8148146</c:v>
                      </c:pt>
                      <c:pt idx="19149">
                        <c:v>4277051693.2870369</c:v>
                      </c:pt>
                      <c:pt idx="19150">
                        <c:v>4277051696.7592592</c:v>
                      </c:pt>
                      <c:pt idx="19151">
                        <c:v>4277051699.0740738</c:v>
                      </c:pt>
                      <c:pt idx="19152">
                        <c:v>4277051702.5462961</c:v>
                      </c:pt>
                      <c:pt idx="19153">
                        <c:v>4277051706.0185184</c:v>
                      </c:pt>
                      <c:pt idx="19154">
                        <c:v>4277051709.4907408</c:v>
                      </c:pt>
                      <c:pt idx="19155">
                        <c:v>4277051711.8055553</c:v>
                      </c:pt>
                      <c:pt idx="19156">
                        <c:v>4277051715.2777777</c:v>
                      </c:pt>
                      <c:pt idx="19157">
                        <c:v>4277051718.75</c:v>
                      </c:pt>
                      <c:pt idx="19158">
                        <c:v>4277051722.2222223</c:v>
                      </c:pt>
                      <c:pt idx="19159">
                        <c:v>4277051725.6944447</c:v>
                      </c:pt>
                      <c:pt idx="19160">
                        <c:v>4277051728.0092592</c:v>
                      </c:pt>
                      <c:pt idx="19161">
                        <c:v>4277051731.4814816</c:v>
                      </c:pt>
                      <c:pt idx="19162">
                        <c:v>4277051734.9537039</c:v>
                      </c:pt>
                      <c:pt idx="19163">
                        <c:v>4277051738.4259257</c:v>
                      </c:pt>
                      <c:pt idx="19164">
                        <c:v>4277051740.7407408</c:v>
                      </c:pt>
                      <c:pt idx="19165">
                        <c:v>4277051744.2129631</c:v>
                      </c:pt>
                      <c:pt idx="19166">
                        <c:v>4277051747.6851854</c:v>
                      </c:pt>
                      <c:pt idx="19167">
                        <c:v>4277051751.1574073</c:v>
                      </c:pt>
                      <c:pt idx="19168">
                        <c:v>4277051754.6296296</c:v>
                      </c:pt>
                      <c:pt idx="19169">
                        <c:v>4277051756.9444447</c:v>
                      </c:pt>
                      <c:pt idx="19170">
                        <c:v>4277051760.4166665</c:v>
                      </c:pt>
                      <c:pt idx="19171">
                        <c:v>4277051763.8888888</c:v>
                      </c:pt>
                      <c:pt idx="19172">
                        <c:v>4277051767.3611112</c:v>
                      </c:pt>
                      <c:pt idx="19173">
                        <c:v>4277051769.6759257</c:v>
                      </c:pt>
                      <c:pt idx="19174">
                        <c:v>4277051773.1481481</c:v>
                      </c:pt>
                      <c:pt idx="19175">
                        <c:v>4277051776.6203704</c:v>
                      </c:pt>
                      <c:pt idx="19176">
                        <c:v>4277051780.0925927</c:v>
                      </c:pt>
                      <c:pt idx="19177">
                        <c:v>4277051782.4074073</c:v>
                      </c:pt>
                      <c:pt idx="19178">
                        <c:v>4277051785.8796296</c:v>
                      </c:pt>
                      <c:pt idx="19179">
                        <c:v>4277051789.3518519</c:v>
                      </c:pt>
                      <c:pt idx="19180">
                        <c:v>4277051792.8240743</c:v>
                      </c:pt>
                      <c:pt idx="19181">
                        <c:v>4277051796.2962966</c:v>
                      </c:pt>
                      <c:pt idx="19182">
                        <c:v>4277051798.6111112</c:v>
                      </c:pt>
                      <c:pt idx="19183">
                        <c:v>4277051802.0833335</c:v>
                      </c:pt>
                      <c:pt idx="19184">
                        <c:v>4277051805.5555558</c:v>
                      </c:pt>
                      <c:pt idx="19185">
                        <c:v>4277051809.0277781</c:v>
                      </c:pt>
                      <c:pt idx="19186">
                        <c:v>4277051811.3425927</c:v>
                      </c:pt>
                      <c:pt idx="19187">
                        <c:v>4277051814.814815</c:v>
                      </c:pt>
                      <c:pt idx="19188">
                        <c:v>4277051818.2870374</c:v>
                      </c:pt>
                      <c:pt idx="19189">
                        <c:v>4277051821.7592597</c:v>
                      </c:pt>
                      <c:pt idx="19190">
                        <c:v>4277051825.2314816</c:v>
                      </c:pt>
                      <c:pt idx="19191">
                        <c:v>4277051827.5462966</c:v>
                      </c:pt>
                      <c:pt idx="19192">
                        <c:v>4277051831.0185189</c:v>
                      </c:pt>
                      <c:pt idx="19193">
                        <c:v>4277051834.4907413</c:v>
                      </c:pt>
                      <c:pt idx="19194">
                        <c:v>4277051837.9629626</c:v>
                      </c:pt>
                      <c:pt idx="19195">
                        <c:v>4277051840.2777781</c:v>
                      </c:pt>
                      <c:pt idx="19196">
                        <c:v>4277051843.7500005</c:v>
                      </c:pt>
                      <c:pt idx="19197">
                        <c:v>4277051847.2222228</c:v>
                      </c:pt>
                      <c:pt idx="19198">
                        <c:v>4277051850.6944442</c:v>
                      </c:pt>
                      <c:pt idx="19199">
                        <c:v>4277051853.0092597</c:v>
                      </c:pt>
                      <c:pt idx="19200">
                        <c:v>4277051856.481482</c:v>
                      </c:pt>
                      <c:pt idx="19201">
                        <c:v>4277051859.9537034</c:v>
                      </c:pt>
                      <c:pt idx="19202">
                        <c:v>4277051863.4259257</c:v>
                      </c:pt>
                      <c:pt idx="19203">
                        <c:v>4277051866.8981481</c:v>
                      </c:pt>
                      <c:pt idx="19204">
                        <c:v>4277051869.2129626</c:v>
                      </c:pt>
                      <c:pt idx="19205">
                        <c:v>4277051872.685185</c:v>
                      </c:pt>
                      <c:pt idx="19206">
                        <c:v>4277051876.1574073</c:v>
                      </c:pt>
                      <c:pt idx="19207">
                        <c:v>4277051879.6296296</c:v>
                      </c:pt>
                      <c:pt idx="19208">
                        <c:v>4277051881.9444442</c:v>
                      </c:pt>
                      <c:pt idx="19209">
                        <c:v>4277051885.4166665</c:v>
                      </c:pt>
                      <c:pt idx="19210">
                        <c:v>4277051888.8888888</c:v>
                      </c:pt>
                      <c:pt idx="19211">
                        <c:v>4277051892.3611112</c:v>
                      </c:pt>
                      <c:pt idx="19212">
                        <c:v>4277051894.6759257</c:v>
                      </c:pt>
                      <c:pt idx="19213">
                        <c:v>4277051898.1481481</c:v>
                      </c:pt>
                      <c:pt idx="19214">
                        <c:v>4277051901.6203704</c:v>
                      </c:pt>
                      <c:pt idx="19215">
                        <c:v>4277051905.0925927</c:v>
                      </c:pt>
                      <c:pt idx="19216">
                        <c:v>4277051908.564815</c:v>
                      </c:pt>
                      <c:pt idx="19217">
                        <c:v>4277051910.8796296</c:v>
                      </c:pt>
                      <c:pt idx="19218">
                        <c:v>4277051914.3518519</c:v>
                      </c:pt>
                      <c:pt idx="19219">
                        <c:v>4277051917.8240743</c:v>
                      </c:pt>
                      <c:pt idx="19220">
                        <c:v>4277051921.2962966</c:v>
                      </c:pt>
                      <c:pt idx="19221">
                        <c:v>4277051923.6111112</c:v>
                      </c:pt>
                      <c:pt idx="19222">
                        <c:v>4277051927.0833335</c:v>
                      </c:pt>
                      <c:pt idx="19223">
                        <c:v>4277051930.5555558</c:v>
                      </c:pt>
                      <c:pt idx="19224">
                        <c:v>4277051934.0277781</c:v>
                      </c:pt>
                      <c:pt idx="19225">
                        <c:v>4277051937.5000005</c:v>
                      </c:pt>
                      <c:pt idx="19226">
                        <c:v>4277051939.814815</c:v>
                      </c:pt>
                      <c:pt idx="19227">
                        <c:v>4277051943.2870374</c:v>
                      </c:pt>
                      <c:pt idx="19228">
                        <c:v>4277051946.7592597</c:v>
                      </c:pt>
                      <c:pt idx="19229">
                        <c:v>4277051950.2314811</c:v>
                      </c:pt>
                      <c:pt idx="19230">
                        <c:v>4277051952.5462966</c:v>
                      </c:pt>
                      <c:pt idx="19231">
                        <c:v>4277051956.0185189</c:v>
                      </c:pt>
                      <c:pt idx="19232">
                        <c:v>4277051959.4907403</c:v>
                      </c:pt>
                      <c:pt idx="19233">
                        <c:v>4277051962.9629626</c:v>
                      </c:pt>
                      <c:pt idx="19234">
                        <c:v>4277051965.2777781</c:v>
                      </c:pt>
                      <c:pt idx="19235">
                        <c:v>4277051968.7499995</c:v>
                      </c:pt>
                      <c:pt idx="19236">
                        <c:v>4277051972.2222219</c:v>
                      </c:pt>
                      <c:pt idx="19237">
                        <c:v>4277051975.6944442</c:v>
                      </c:pt>
                      <c:pt idx="19238">
                        <c:v>4277051979.1666665</c:v>
                      </c:pt>
                      <c:pt idx="19239">
                        <c:v>4277051981.4814811</c:v>
                      </c:pt>
                      <c:pt idx="19240">
                        <c:v>4277051984.9537034</c:v>
                      </c:pt>
                      <c:pt idx="19241">
                        <c:v>4277051988.4259257</c:v>
                      </c:pt>
                      <c:pt idx="19242">
                        <c:v>4277051991.8981481</c:v>
                      </c:pt>
                      <c:pt idx="19243">
                        <c:v>4277051994.2129626</c:v>
                      </c:pt>
                      <c:pt idx="19244">
                        <c:v>4277051997.685185</c:v>
                      </c:pt>
                      <c:pt idx="19245">
                        <c:v>4277052001.1574073</c:v>
                      </c:pt>
                      <c:pt idx="19246">
                        <c:v>4277052004.6296296</c:v>
                      </c:pt>
                      <c:pt idx="19247">
                        <c:v>4277052006.9444442</c:v>
                      </c:pt>
                      <c:pt idx="19248">
                        <c:v>4277052010.4166665</c:v>
                      </c:pt>
                      <c:pt idx="19249">
                        <c:v>4277052013.8888888</c:v>
                      </c:pt>
                      <c:pt idx="19250">
                        <c:v>4277052017.3611112</c:v>
                      </c:pt>
                      <c:pt idx="19251">
                        <c:v>4277052020.8333335</c:v>
                      </c:pt>
                      <c:pt idx="19252">
                        <c:v>4277052023.1481481</c:v>
                      </c:pt>
                      <c:pt idx="19253">
                        <c:v>4277052026.6203704</c:v>
                      </c:pt>
                      <c:pt idx="19254">
                        <c:v>4277052030.0925927</c:v>
                      </c:pt>
                      <c:pt idx="19255">
                        <c:v>4277052033.564815</c:v>
                      </c:pt>
                      <c:pt idx="19256">
                        <c:v>4277052035.8796296</c:v>
                      </c:pt>
                      <c:pt idx="19257">
                        <c:v>4277052039.3518519</c:v>
                      </c:pt>
                      <c:pt idx="19258">
                        <c:v>4277052042.8240743</c:v>
                      </c:pt>
                      <c:pt idx="19259">
                        <c:v>4277052046.2962966</c:v>
                      </c:pt>
                      <c:pt idx="19260">
                        <c:v>4277052049.768518</c:v>
                      </c:pt>
                      <c:pt idx="19261">
                        <c:v>4277052053.2407403</c:v>
                      </c:pt>
                      <c:pt idx="19262">
                        <c:v>4277052056.7129626</c:v>
                      </c:pt>
                      <c:pt idx="19263">
                        <c:v>4277052060.185185</c:v>
                      </c:pt>
                      <c:pt idx="19264">
                        <c:v>4277052062.4999995</c:v>
                      </c:pt>
                      <c:pt idx="19265">
                        <c:v>4277052065.9722219</c:v>
                      </c:pt>
                      <c:pt idx="19266">
                        <c:v>4277052069.4444442</c:v>
                      </c:pt>
                      <c:pt idx="19267">
                        <c:v>4277052072.9166665</c:v>
                      </c:pt>
                      <c:pt idx="19268">
                        <c:v>4277052076.3888888</c:v>
                      </c:pt>
                      <c:pt idx="19269">
                        <c:v>4277052078.7037034</c:v>
                      </c:pt>
                      <c:pt idx="19270">
                        <c:v>4277052082.1759257</c:v>
                      </c:pt>
                      <c:pt idx="19271">
                        <c:v>4277052085.6481481</c:v>
                      </c:pt>
                      <c:pt idx="19272">
                        <c:v>4277052089.1203704</c:v>
                      </c:pt>
                      <c:pt idx="19273">
                        <c:v>4277052091.435185</c:v>
                      </c:pt>
                      <c:pt idx="19274">
                        <c:v>4277052094.9074073</c:v>
                      </c:pt>
                      <c:pt idx="19275">
                        <c:v>4277052098.3796296</c:v>
                      </c:pt>
                      <c:pt idx="19276">
                        <c:v>4277052101.8518519</c:v>
                      </c:pt>
                      <c:pt idx="19277">
                        <c:v>4277052104.1666665</c:v>
                      </c:pt>
                      <c:pt idx="19278">
                        <c:v>4277052107.6388888</c:v>
                      </c:pt>
                      <c:pt idx="19279">
                        <c:v>4277052111.1111112</c:v>
                      </c:pt>
                      <c:pt idx="19280">
                        <c:v>4277052114.5833335</c:v>
                      </c:pt>
                      <c:pt idx="19281">
                        <c:v>4277052118.0555558</c:v>
                      </c:pt>
                      <c:pt idx="19282">
                        <c:v>4277052120.3703704</c:v>
                      </c:pt>
                      <c:pt idx="19283">
                        <c:v>4277052123.8425927</c:v>
                      </c:pt>
                      <c:pt idx="19284">
                        <c:v>4277052127.314815</c:v>
                      </c:pt>
                      <c:pt idx="19285">
                        <c:v>4277052130.7870369</c:v>
                      </c:pt>
                      <c:pt idx="19286">
                        <c:v>4277052133.1018519</c:v>
                      </c:pt>
                      <c:pt idx="19287">
                        <c:v>4277052136.5740743</c:v>
                      </c:pt>
                      <c:pt idx="19288">
                        <c:v>4277052140.0462961</c:v>
                      </c:pt>
                      <c:pt idx="19289">
                        <c:v>4277052143.5185184</c:v>
                      </c:pt>
                      <c:pt idx="19290">
                        <c:v>4277052145.8333335</c:v>
                      </c:pt>
                      <c:pt idx="19291">
                        <c:v>4277052149.3055553</c:v>
                      </c:pt>
                      <c:pt idx="19292">
                        <c:v>4277052152.7777777</c:v>
                      </c:pt>
                      <c:pt idx="19293">
                        <c:v>4277052156.25</c:v>
                      </c:pt>
                      <c:pt idx="19294">
                        <c:v>4277052159.7222223</c:v>
                      </c:pt>
                      <c:pt idx="19295">
                        <c:v>4277052162.0370369</c:v>
                      </c:pt>
                      <c:pt idx="19296">
                        <c:v>4277052165.5092592</c:v>
                      </c:pt>
                      <c:pt idx="19297">
                        <c:v>4277052168.9814816</c:v>
                      </c:pt>
                      <c:pt idx="19298">
                        <c:v>4277052172.4537039</c:v>
                      </c:pt>
                      <c:pt idx="19299">
                        <c:v>4277052174.7685184</c:v>
                      </c:pt>
                      <c:pt idx="19300">
                        <c:v>4277052178.2407408</c:v>
                      </c:pt>
                      <c:pt idx="19301">
                        <c:v>4277052181.7129631</c:v>
                      </c:pt>
                      <c:pt idx="19302">
                        <c:v>4277052185.1851854</c:v>
                      </c:pt>
                      <c:pt idx="19303">
                        <c:v>4277052188.6574078</c:v>
                      </c:pt>
                      <c:pt idx="19304">
                        <c:v>4277052190.9722223</c:v>
                      </c:pt>
                      <c:pt idx="19305">
                        <c:v>4277052194.4444447</c:v>
                      </c:pt>
                      <c:pt idx="19306">
                        <c:v>4277052197.916667</c:v>
                      </c:pt>
                      <c:pt idx="19307">
                        <c:v>4277052201.3888893</c:v>
                      </c:pt>
                      <c:pt idx="19308">
                        <c:v>4277052203.7037039</c:v>
                      </c:pt>
                      <c:pt idx="19309">
                        <c:v>4277052207.1759262</c:v>
                      </c:pt>
                      <c:pt idx="19310">
                        <c:v>4277052210.6481485</c:v>
                      </c:pt>
                      <c:pt idx="19311">
                        <c:v>4277052214.1203709</c:v>
                      </c:pt>
                      <c:pt idx="19312">
                        <c:v>4277052216.4351854</c:v>
                      </c:pt>
                      <c:pt idx="19313">
                        <c:v>4277052219.9074078</c:v>
                      </c:pt>
                      <c:pt idx="19314">
                        <c:v>4277052223.3796301</c:v>
                      </c:pt>
                      <c:pt idx="19315">
                        <c:v>4277052226.8518519</c:v>
                      </c:pt>
                      <c:pt idx="19316">
                        <c:v>4277052230.3240738</c:v>
                      </c:pt>
                      <c:pt idx="19317">
                        <c:v>4277052232.6388893</c:v>
                      </c:pt>
                      <c:pt idx="19318">
                        <c:v>4277052236.1111116</c:v>
                      </c:pt>
                      <c:pt idx="19319">
                        <c:v>4277052239.583333</c:v>
                      </c:pt>
                      <c:pt idx="19320">
                        <c:v>4277052243.0555553</c:v>
                      </c:pt>
                      <c:pt idx="19321">
                        <c:v>4277052245.3703709</c:v>
                      </c:pt>
                      <c:pt idx="19322">
                        <c:v>4277052248.8425922</c:v>
                      </c:pt>
                      <c:pt idx="19323">
                        <c:v>4277052252.3148146</c:v>
                      </c:pt>
                      <c:pt idx="19324">
                        <c:v>4277052255.7870369</c:v>
                      </c:pt>
                      <c:pt idx="19325">
                        <c:v>4277052258.1018524</c:v>
                      </c:pt>
                      <c:pt idx="19326">
                        <c:v>4277052261.5740738</c:v>
                      </c:pt>
                      <c:pt idx="19327">
                        <c:v>4277052265.0462961</c:v>
                      </c:pt>
                      <c:pt idx="19328">
                        <c:v>4277052268.5185184</c:v>
                      </c:pt>
                      <c:pt idx="19329">
                        <c:v>4277052271.9907408</c:v>
                      </c:pt>
                      <c:pt idx="19330">
                        <c:v>4277052274.3055553</c:v>
                      </c:pt>
                      <c:pt idx="19331">
                        <c:v>4277052277.7777777</c:v>
                      </c:pt>
                      <c:pt idx="19332">
                        <c:v>4277052281.25</c:v>
                      </c:pt>
                      <c:pt idx="19333">
                        <c:v>4277052284.7222223</c:v>
                      </c:pt>
                      <c:pt idx="19334">
                        <c:v>4277052287.0370369</c:v>
                      </c:pt>
                      <c:pt idx="19335">
                        <c:v>4277052290.5092592</c:v>
                      </c:pt>
                      <c:pt idx="19336">
                        <c:v>4277052293.9814816</c:v>
                      </c:pt>
                      <c:pt idx="19337">
                        <c:v>4277052297.4537039</c:v>
                      </c:pt>
                      <c:pt idx="19338">
                        <c:v>4277052300.9259262</c:v>
                      </c:pt>
                      <c:pt idx="19339">
                        <c:v>4277052303.2407408</c:v>
                      </c:pt>
                      <c:pt idx="19340">
                        <c:v>4277052306.7129631</c:v>
                      </c:pt>
                      <c:pt idx="19341">
                        <c:v>4277052310.1851854</c:v>
                      </c:pt>
                      <c:pt idx="19342">
                        <c:v>4277052313.6574078</c:v>
                      </c:pt>
                      <c:pt idx="19343">
                        <c:v>4277052315.9722223</c:v>
                      </c:pt>
                      <c:pt idx="19344">
                        <c:v>4277052319.4444447</c:v>
                      </c:pt>
                      <c:pt idx="19345">
                        <c:v>4277052322.916667</c:v>
                      </c:pt>
                      <c:pt idx="19346">
                        <c:v>4277052326.3888893</c:v>
                      </c:pt>
                      <c:pt idx="19347">
                        <c:v>4277052328.7037039</c:v>
                      </c:pt>
                      <c:pt idx="19348">
                        <c:v>4277052332.1759262</c:v>
                      </c:pt>
                      <c:pt idx="19349">
                        <c:v>4277052335.6481485</c:v>
                      </c:pt>
                      <c:pt idx="19350">
                        <c:v>4277052339.1203699</c:v>
                      </c:pt>
                      <c:pt idx="19351">
                        <c:v>4277052342.5925922</c:v>
                      </c:pt>
                      <c:pt idx="19352">
                        <c:v>4277052344.9074078</c:v>
                      </c:pt>
                      <c:pt idx="19353">
                        <c:v>4277052348.3796301</c:v>
                      </c:pt>
                      <c:pt idx="19354">
                        <c:v>4277052351.8518515</c:v>
                      </c:pt>
                      <c:pt idx="19355">
                        <c:v>4277052355.3240738</c:v>
                      </c:pt>
                      <c:pt idx="19356">
                        <c:v>4277052357.6388893</c:v>
                      </c:pt>
                      <c:pt idx="19357">
                        <c:v>4277052361.1111107</c:v>
                      </c:pt>
                      <c:pt idx="19358">
                        <c:v>4277052364.583333</c:v>
                      </c:pt>
                      <c:pt idx="19359">
                        <c:v>4277052368.0555553</c:v>
                      </c:pt>
                      <c:pt idx="19360">
                        <c:v>4277052370.3703699</c:v>
                      </c:pt>
                      <c:pt idx="19361">
                        <c:v>4277052373.8425922</c:v>
                      </c:pt>
                      <c:pt idx="19362">
                        <c:v>4277052377.3148146</c:v>
                      </c:pt>
                      <c:pt idx="19363">
                        <c:v>4277052380.7870369</c:v>
                      </c:pt>
                      <c:pt idx="19364">
                        <c:v>4277052384.2592592</c:v>
                      </c:pt>
                      <c:pt idx="19365">
                        <c:v>4277052386.5740738</c:v>
                      </c:pt>
                      <c:pt idx="19366">
                        <c:v>4277052390.0462961</c:v>
                      </c:pt>
                      <c:pt idx="19367">
                        <c:v>4277052393.5185184</c:v>
                      </c:pt>
                      <c:pt idx="19368">
                        <c:v>4277052396.9907408</c:v>
                      </c:pt>
                      <c:pt idx="19369">
                        <c:v>4277052399.3055553</c:v>
                      </c:pt>
                      <c:pt idx="19370">
                        <c:v>4277052402.7777777</c:v>
                      </c:pt>
                      <c:pt idx="19371">
                        <c:v>4277052406.25</c:v>
                      </c:pt>
                      <c:pt idx="19372">
                        <c:v>4277052409.7222223</c:v>
                      </c:pt>
                      <c:pt idx="19373">
                        <c:v>4277052413.1944447</c:v>
                      </c:pt>
                      <c:pt idx="19374">
                        <c:v>4277052415.5092592</c:v>
                      </c:pt>
                      <c:pt idx="19375">
                        <c:v>4277052418.9814816</c:v>
                      </c:pt>
                      <c:pt idx="19376">
                        <c:v>4277052422.4537039</c:v>
                      </c:pt>
                      <c:pt idx="19377">
                        <c:v>4277052425.9259262</c:v>
                      </c:pt>
                      <c:pt idx="19378">
                        <c:v>4277052428.2407408</c:v>
                      </c:pt>
                      <c:pt idx="19379">
                        <c:v>4277052431.7129631</c:v>
                      </c:pt>
                      <c:pt idx="19380">
                        <c:v>4277052435.1851854</c:v>
                      </c:pt>
                      <c:pt idx="19381">
                        <c:v>4277052438.6574078</c:v>
                      </c:pt>
                      <c:pt idx="19382">
                        <c:v>4277052440.9722223</c:v>
                      </c:pt>
                      <c:pt idx="19383">
                        <c:v>4277052444.4444447</c:v>
                      </c:pt>
                      <c:pt idx="19384">
                        <c:v>4277052447.916667</c:v>
                      </c:pt>
                      <c:pt idx="19385">
                        <c:v>4277052451.3888884</c:v>
                      </c:pt>
                      <c:pt idx="19386">
                        <c:v>4277052454.8611107</c:v>
                      </c:pt>
                      <c:pt idx="19387">
                        <c:v>4277052457.1759262</c:v>
                      </c:pt>
                      <c:pt idx="19388">
                        <c:v>4277052460.6481481</c:v>
                      </c:pt>
                      <c:pt idx="19389">
                        <c:v>4277052464.1203699</c:v>
                      </c:pt>
                      <c:pt idx="19390">
                        <c:v>4277052467.5925922</c:v>
                      </c:pt>
                      <c:pt idx="19391">
                        <c:v>4277052469.9074073</c:v>
                      </c:pt>
                      <c:pt idx="19392">
                        <c:v>4277052473.3796291</c:v>
                      </c:pt>
                      <c:pt idx="19393">
                        <c:v>4277052476.8518515</c:v>
                      </c:pt>
                      <c:pt idx="19394">
                        <c:v>4277052480.3240738</c:v>
                      </c:pt>
                      <c:pt idx="19395">
                        <c:v>4277052482.6388888</c:v>
                      </c:pt>
                      <c:pt idx="19396">
                        <c:v>4277052486.1111107</c:v>
                      </c:pt>
                      <c:pt idx="19397">
                        <c:v>4277052489.583333</c:v>
                      </c:pt>
                      <c:pt idx="19398">
                        <c:v>4277052493.0555553</c:v>
                      </c:pt>
                      <c:pt idx="19399">
                        <c:v>4277052496.5277777</c:v>
                      </c:pt>
                      <c:pt idx="19400">
                        <c:v>4277052498.8425922</c:v>
                      </c:pt>
                      <c:pt idx="19401">
                        <c:v>4277052502.3148146</c:v>
                      </c:pt>
                      <c:pt idx="19402">
                        <c:v>4277052505.7870369</c:v>
                      </c:pt>
                      <c:pt idx="19403">
                        <c:v>4277052509.2592592</c:v>
                      </c:pt>
                      <c:pt idx="19404">
                        <c:v>4277052511.5740738</c:v>
                      </c:pt>
                      <c:pt idx="19405">
                        <c:v>4277052515.0462961</c:v>
                      </c:pt>
                      <c:pt idx="19406">
                        <c:v>4277052518.5185184</c:v>
                      </c:pt>
                      <c:pt idx="19407">
                        <c:v>4277052521.9907408</c:v>
                      </c:pt>
                      <c:pt idx="19408">
                        <c:v>4277052525.4629631</c:v>
                      </c:pt>
                      <c:pt idx="19409">
                        <c:v>4277052527.7777777</c:v>
                      </c:pt>
                      <c:pt idx="19410">
                        <c:v>4277052531.25</c:v>
                      </c:pt>
                      <c:pt idx="19411">
                        <c:v>4277052534.7222223</c:v>
                      </c:pt>
                      <c:pt idx="19412">
                        <c:v>4277052538.1944447</c:v>
                      </c:pt>
                      <c:pt idx="19413">
                        <c:v>4277052540.5092592</c:v>
                      </c:pt>
                      <c:pt idx="19414">
                        <c:v>4277052543.9814816</c:v>
                      </c:pt>
                      <c:pt idx="19415">
                        <c:v>4277052547.4537039</c:v>
                      </c:pt>
                      <c:pt idx="19416">
                        <c:v>4277052550.9259257</c:v>
                      </c:pt>
                      <c:pt idx="19417">
                        <c:v>4277052553.2407408</c:v>
                      </c:pt>
                      <c:pt idx="19418">
                        <c:v>4277052556.7129631</c:v>
                      </c:pt>
                      <c:pt idx="19419">
                        <c:v>4277052560.185185</c:v>
                      </c:pt>
                      <c:pt idx="19420">
                        <c:v>4277052563.6574073</c:v>
                      </c:pt>
                      <c:pt idx="19421">
                        <c:v>4277052567.1296296</c:v>
                      </c:pt>
                      <c:pt idx="19422">
                        <c:v>4277052569.4444442</c:v>
                      </c:pt>
                      <c:pt idx="19423">
                        <c:v>4277052572.9166665</c:v>
                      </c:pt>
                      <c:pt idx="19424">
                        <c:v>4277052576.3888888</c:v>
                      </c:pt>
                      <c:pt idx="19425">
                        <c:v>4277052579.8611112</c:v>
                      </c:pt>
                      <c:pt idx="19426">
                        <c:v>4277052582.1759257</c:v>
                      </c:pt>
                      <c:pt idx="19427">
                        <c:v>4277052593.75</c:v>
                      </c:pt>
                      <c:pt idx="19428">
                        <c:v>4277052606.4814816</c:v>
                      </c:pt>
                      <c:pt idx="19429">
                        <c:v>4277052618.0555558</c:v>
                      </c:pt>
                      <c:pt idx="19430">
                        <c:v>4277052629.6296296</c:v>
                      </c:pt>
                      <c:pt idx="19431">
                        <c:v>4277052641.2037034</c:v>
                      </c:pt>
                      <c:pt idx="19432">
                        <c:v>4277052652.7777781</c:v>
                      </c:pt>
                      <c:pt idx="19433">
                        <c:v>4277052664.3518519</c:v>
                      </c:pt>
                      <c:pt idx="19434">
                        <c:v>4277052675.9259257</c:v>
                      </c:pt>
                      <c:pt idx="19435">
                        <c:v>4277052687.5000005</c:v>
                      </c:pt>
                      <c:pt idx="19436">
                        <c:v>4277052699.0740743</c:v>
                      </c:pt>
                      <c:pt idx="19437">
                        <c:v>4277052711.8055558</c:v>
                      </c:pt>
                      <c:pt idx="19438">
                        <c:v>4277052723.3796296</c:v>
                      </c:pt>
                      <c:pt idx="19439">
                        <c:v>4277052734.9537034</c:v>
                      </c:pt>
                      <c:pt idx="19440">
                        <c:v>4277052746.5277781</c:v>
                      </c:pt>
                      <c:pt idx="19441">
                        <c:v>4277052758.1018519</c:v>
                      </c:pt>
                      <c:pt idx="19442">
                        <c:v>4277052769.6759257</c:v>
                      </c:pt>
                      <c:pt idx="19443">
                        <c:v>4277052781.2499995</c:v>
                      </c:pt>
                      <c:pt idx="19444">
                        <c:v>4277052792.8240743</c:v>
                      </c:pt>
                      <c:pt idx="19445">
                        <c:v>4277052804.3981481</c:v>
                      </c:pt>
                      <c:pt idx="19446">
                        <c:v>4277052815.9722219</c:v>
                      </c:pt>
                      <c:pt idx="19447">
                        <c:v>4277052827.5462966</c:v>
                      </c:pt>
                      <c:pt idx="19448">
                        <c:v>4277052840.2777772</c:v>
                      </c:pt>
                      <c:pt idx="19449">
                        <c:v>4277052851.8518519</c:v>
                      </c:pt>
                      <c:pt idx="19450">
                        <c:v>4277052863.4259257</c:v>
                      </c:pt>
                      <c:pt idx="19451">
                        <c:v>4277052875</c:v>
                      </c:pt>
                      <c:pt idx="19452">
                        <c:v>4277052886.5740743</c:v>
                      </c:pt>
                      <c:pt idx="19453">
                        <c:v>4277052898.1481481</c:v>
                      </c:pt>
                      <c:pt idx="19454">
                        <c:v>4277052909.7222223</c:v>
                      </c:pt>
                      <c:pt idx="19455">
                        <c:v>4277052921.2962961</c:v>
                      </c:pt>
                      <c:pt idx="19456">
                        <c:v>4277052932.8703704</c:v>
                      </c:pt>
                      <c:pt idx="19457">
                        <c:v>4277052967.5925927</c:v>
                      </c:pt>
                      <c:pt idx="19458">
                        <c:v>4277053002.3148146</c:v>
                      </c:pt>
                      <c:pt idx="19459">
                        <c:v>4277053037.0370369</c:v>
                      </c:pt>
                      <c:pt idx="19460">
                        <c:v>4277053071.7592592</c:v>
                      </c:pt>
                      <c:pt idx="19461">
                        <c:v>4277053106.4814816</c:v>
                      </c:pt>
                      <c:pt idx="19462">
                        <c:v>4277053141.2037039</c:v>
                      </c:pt>
                      <c:pt idx="19463">
                        <c:v>4277053177.083333</c:v>
                      </c:pt>
                      <c:pt idx="19464">
                        <c:v>4277053211.8055553</c:v>
                      </c:pt>
                      <c:pt idx="19465">
                        <c:v>4277053246.5277777</c:v>
                      </c:pt>
                      <c:pt idx="19466">
                        <c:v>4277053281.25</c:v>
                      </c:pt>
                      <c:pt idx="19467">
                        <c:v>4277053315.9722223</c:v>
                      </c:pt>
                      <c:pt idx="19468">
                        <c:v>4277053350.6944442</c:v>
                      </c:pt>
                      <c:pt idx="19469">
                        <c:v>4277053385.4166665</c:v>
                      </c:pt>
                      <c:pt idx="19470">
                        <c:v>4277053420.1388888</c:v>
                      </c:pt>
                      <c:pt idx="19471">
                        <c:v>4277053454.8611112</c:v>
                      </c:pt>
                      <c:pt idx="19472">
                        <c:v>4277053489.5833335</c:v>
                      </c:pt>
                      <c:pt idx="19473">
                        <c:v>4277053524.3055558</c:v>
                      </c:pt>
                      <c:pt idx="19474">
                        <c:v>4277053559.0277781</c:v>
                      </c:pt>
                      <c:pt idx="19475">
                        <c:v>4277053593.7499995</c:v>
                      </c:pt>
                      <c:pt idx="19476">
                        <c:v>4277053628.4722219</c:v>
                      </c:pt>
                      <c:pt idx="19477">
                        <c:v>4277053697.9166665</c:v>
                      </c:pt>
                      <c:pt idx="19478">
                        <c:v>4277053767.3611112</c:v>
                      </c:pt>
                      <c:pt idx="19479">
                        <c:v>4277053836.8055553</c:v>
                      </c:pt>
                      <c:pt idx="19480">
                        <c:v>4277053906.25</c:v>
                      </c:pt>
                      <c:pt idx="19481">
                        <c:v>4277053975.6944447</c:v>
                      </c:pt>
                      <c:pt idx="19482">
                        <c:v>4277054045.1388888</c:v>
                      </c:pt>
                      <c:pt idx="19483">
                        <c:v>4277054114.5833335</c:v>
                      </c:pt>
                      <c:pt idx="19484">
                        <c:v>4277054184.0277781</c:v>
                      </c:pt>
                      <c:pt idx="19485">
                        <c:v>4277054253.4722219</c:v>
                      </c:pt>
                      <c:pt idx="19486">
                        <c:v>4277054322.9166665</c:v>
                      </c:pt>
                      <c:pt idx="19487">
                        <c:v>4277054392.3611112</c:v>
                      </c:pt>
                      <c:pt idx="19488">
                        <c:v>4277054461.8055558</c:v>
                      </c:pt>
                      <c:pt idx="19489">
                        <c:v>4277054531.25</c:v>
                      </c:pt>
                      <c:pt idx="19490">
                        <c:v>4277054600.6944447</c:v>
                      </c:pt>
                      <c:pt idx="19491">
                        <c:v>4277054670.1388893</c:v>
                      </c:pt>
                      <c:pt idx="19492">
                        <c:v>4277054739.583333</c:v>
                      </c:pt>
                      <c:pt idx="19493">
                        <c:v>4277054809.0277777</c:v>
                      </c:pt>
                      <c:pt idx="19494">
                        <c:v>4277054878.4722223</c:v>
                      </c:pt>
                      <c:pt idx="19495">
                        <c:v>4277054947.9166665</c:v>
                      </c:pt>
                      <c:pt idx="19496">
                        <c:v>4277055017.3611112</c:v>
                      </c:pt>
                      <c:pt idx="19497">
                        <c:v>4277055086.8055558</c:v>
                      </c:pt>
                      <c:pt idx="19498">
                        <c:v>4277055156.2499995</c:v>
                      </c:pt>
                      <c:pt idx="19499">
                        <c:v>4277055225.6944442</c:v>
                      </c:pt>
                      <c:pt idx="19500">
                        <c:v>4277055295.1388888</c:v>
                      </c:pt>
                      <c:pt idx="19501">
                        <c:v>4277055364.583333</c:v>
                      </c:pt>
                      <c:pt idx="19502">
                        <c:v>4277055434.0277777</c:v>
                      </c:pt>
                      <c:pt idx="19503">
                        <c:v>4277055504.6296291</c:v>
                      </c:pt>
                      <c:pt idx="19504">
                        <c:v>4277055574.0740738</c:v>
                      </c:pt>
                      <c:pt idx="19505">
                        <c:v>4277055643.5185184</c:v>
                      </c:pt>
                      <c:pt idx="19506">
                        <c:v>4277055712.9629631</c:v>
                      </c:pt>
                      <c:pt idx="19507">
                        <c:v>4277055738.4259257</c:v>
                      </c:pt>
                      <c:pt idx="19508">
                        <c:v>4277055741.8981481</c:v>
                      </c:pt>
                      <c:pt idx="19509">
                        <c:v>4277055745.3703704</c:v>
                      </c:pt>
                      <c:pt idx="19510">
                        <c:v>4277055748.8425927</c:v>
                      </c:pt>
                      <c:pt idx="19511">
                        <c:v>4277055752.314815</c:v>
                      </c:pt>
                      <c:pt idx="19512">
                        <c:v>4277055754.6296296</c:v>
                      </c:pt>
                      <c:pt idx="19513">
                        <c:v>4277055758.1018519</c:v>
                      </c:pt>
                      <c:pt idx="19514">
                        <c:v>4277055761.5740743</c:v>
                      </c:pt>
                      <c:pt idx="19515">
                        <c:v>4277055765.0462966</c:v>
                      </c:pt>
                      <c:pt idx="19516">
                        <c:v>4277055767.3611112</c:v>
                      </c:pt>
                      <c:pt idx="19517">
                        <c:v>4277055770.8333335</c:v>
                      </c:pt>
                      <c:pt idx="19518">
                        <c:v>4277055774.3055558</c:v>
                      </c:pt>
                      <c:pt idx="19519">
                        <c:v>4277055777.7777781</c:v>
                      </c:pt>
                      <c:pt idx="19520">
                        <c:v>4277055781.2500005</c:v>
                      </c:pt>
                      <c:pt idx="19521">
                        <c:v>4277055783.564815</c:v>
                      </c:pt>
                      <c:pt idx="19522">
                        <c:v>4277055787.0370374</c:v>
                      </c:pt>
                      <c:pt idx="19523">
                        <c:v>4277055790.5092597</c:v>
                      </c:pt>
                      <c:pt idx="19524">
                        <c:v>4277055793.981482</c:v>
                      </c:pt>
                      <c:pt idx="19525">
                        <c:v>4277055796.2962966</c:v>
                      </c:pt>
                      <c:pt idx="19526">
                        <c:v>4277055799.7685189</c:v>
                      </c:pt>
                      <c:pt idx="19527">
                        <c:v>4277055803.2407413</c:v>
                      </c:pt>
                      <c:pt idx="19528">
                        <c:v>4277055806.7129626</c:v>
                      </c:pt>
                      <c:pt idx="19529">
                        <c:v>4277055809.0277781</c:v>
                      </c:pt>
                      <c:pt idx="19530">
                        <c:v>4277055812.5000005</c:v>
                      </c:pt>
                      <c:pt idx="19531">
                        <c:v>4277055815.9722219</c:v>
                      </c:pt>
                      <c:pt idx="19532">
                        <c:v>4277055819.4444442</c:v>
                      </c:pt>
                      <c:pt idx="19533">
                        <c:v>4277055822.9166665</c:v>
                      </c:pt>
                      <c:pt idx="19534">
                        <c:v>4277055825.2314811</c:v>
                      </c:pt>
                      <c:pt idx="19535">
                        <c:v>4277055828.7037034</c:v>
                      </c:pt>
                      <c:pt idx="19536">
                        <c:v>4277055832.1759257</c:v>
                      </c:pt>
                      <c:pt idx="19537">
                        <c:v>4277055835.6481481</c:v>
                      </c:pt>
                      <c:pt idx="19538">
                        <c:v>4277055837.9629626</c:v>
                      </c:pt>
                      <c:pt idx="19539">
                        <c:v>4277055841.435185</c:v>
                      </c:pt>
                      <c:pt idx="19540">
                        <c:v>4277055844.9074073</c:v>
                      </c:pt>
                      <c:pt idx="19541">
                        <c:v>4277055848.3796296</c:v>
                      </c:pt>
                      <c:pt idx="19542">
                        <c:v>4277055850.6944442</c:v>
                      </c:pt>
                      <c:pt idx="19543">
                        <c:v>4277055854.1666665</c:v>
                      </c:pt>
                      <c:pt idx="19544">
                        <c:v>4277055857.6388888</c:v>
                      </c:pt>
                      <c:pt idx="19545">
                        <c:v>4277055861.1111112</c:v>
                      </c:pt>
                      <c:pt idx="19546">
                        <c:v>4277055864.5833335</c:v>
                      </c:pt>
                      <c:pt idx="19547">
                        <c:v>4277055866.8981481</c:v>
                      </c:pt>
                      <c:pt idx="19548">
                        <c:v>4277055870.3703704</c:v>
                      </c:pt>
                      <c:pt idx="19549">
                        <c:v>4277055873.8425927</c:v>
                      </c:pt>
                      <c:pt idx="19550">
                        <c:v>4277055877.314815</c:v>
                      </c:pt>
                      <c:pt idx="19551">
                        <c:v>4277055879.6296296</c:v>
                      </c:pt>
                      <c:pt idx="19552">
                        <c:v>4277055883.1018519</c:v>
                      </c:pt>
                      <c:pt idx="19553">
                        <c:v>4277055886.5740743</c:v>
                      </c:pt>
                      <c:pt idx="19554">
                        <c:v>4277055890.0462966</c:v>
                      </c:pt>
                      <c:pt idx="19555">
                        <c:v>4277055892.3611112</c:v>
                      </c:pt>
                      <c:pt idx="19556">
                        <c:v>4277055895.8333335</c:v>
                      </c:pt>
                      <c:pt idx="19557">
                        <c:v>4277055899.3055558</c:v>
                      </c:pt>
                      <c:pt idx="19558">
                        <c:v>4277055902.7777781</c:v>
                      </c:pt>
                      <c:pt idx="19559">
                        <c:v>4277055906.2499995</c:v>
                      </c:pt>
                      <c:pt idx="19560">
                        <c:v>4277055908.564815</c:v>
                      </c:pt>
                      <c:pt idx="19561">
                        <c:v>4277055912.0370374</c:v>
                      </c:pt>
                      <c:pt idx="19562">
                        <c:v>4277055915.5092587</c:v>
                      </c:pt>
                      <c:pt idx="19563">
                        <c:v>4277055918.9814811</c:v>
                      </c:pt>
                      <c:pt idx="19564">
                        <c:v>4277055921.2962966</c:v>
                      </c:pt>
                      <c:pt idx="19565">
                        <c:v>4277055924.768518</c:v>
                      </c:pt>
                      <c:pt idx="19566">
                        <c:v>4277055928.2407403</c:v>
                      </c:pt>
                      <c:pt idx="19567">
                        <c:v>4277055931.7129626</c:v>
                      </c:pt>
                      <c:pt idx="19568">
                        <c:v>4277055935.185185</c:v>
                      </c:pt>
                      <c:pt idx="19569">
                        <c:v>4277055937.4999995</c:v>
                      </c:pt>
                      <c:pt idx="19570">
                        <c:v>4277055940.9722219</c:v>
                      </c:pt>
                      <c:pt idx="19571">
                        <c:v>4277055944.4444442</c:v>
                      </c:pt>
                      <c:pt idx="19572">
                        <c:v>4277055947.9166665</c:v>
                      </c:pt>
                      <c:pt idx="19573">
                        <c:v>4277055950.2314811</c:v>
                      </c:pt>
                      <c:pt idx="19574">
                        <c:v>4277055953.7037034</c:v>
                      </c:pt>
                      <c:pt idx="19575">
                        <c:v>4277055957.1759257</c:v>
                      </c:pt>
                      <c:pt idx="19576">
                        <c:v>4277055960.6481481</c:v>
                      </c:pt>
                      <c:pt idx="19577">
                        <c:v>4277055962.9629626</c:v>
                      </c:pt>
                      <c:pt idx="19578">
                        <c:v>4277055966.435185</c:v>
                      </c:pt>
                      <c:pt idx="19579">
                        <c:v>4277055969.9074073</c:v>
                      </c:pt>
                      <c:pt idx="19580">
                        <c:v>4277055973.3796296</c:v>
                      </c:pt>
                      <c:pt idx="19581">
                        <c:v>4277055976.8518519</c:v>
                      </c:pt>
                      <c:pt idx="19582">
                        <c:v>4277055979.1666665</c:v>
                      </c:pt>
                      <c:pt idx="19583">
                        <c:v>4277055982.6388888</c:v>
                      </c:pt>
                      <c:pt idx="19584">
                        <c:v>4277055986.1111112</c:v>
                      </c:pt>
                      <c:pt idx="19585">
                        <c:v>4277055989.5833335</c:v>
                      </c:pt>
                      <c:pt idx="19586">
                        <c:v>4277055991.8981481</c:v>
                      </c:pt>
                      <c:pt idx="19587">
                        <c:v>4277055995.3703704</c:v>
                      </c:pt>
                      <c:pt idx="19588">
                        <c:v>4277055998.8425927</c:v>
                      </c:pt>
                      <c:pt idx="19589">
                        <c:v>4277056002.314815</c:v>
                      </c:pt>
                      <c:pt idx="19590">
                        <c:v>4277056004.6296296</c:v>
                      </c:pt>
                      <c:pt idx="19591">
                        <c:v>4277056008.1018519</c:v>
                      </c:pt>
                      <c:pt idx="19592">
                        <c:v>4277056011.5740743</c:v>
                      </c:pt>
                      <c:pt idx="19593">
                        <c:v>4277056015.0462961</c:v>
                      </c:pt>
                      <c:pt idx="19594">
                        <c:v>4277056018.5185184</c:v>
                      </c:pt>
                      <c:pt idx="19595">
                        <c:v>4277056020.8333335</c:v>
                      </c:pt>
                      <c:pt idx="19596">
                        <c:v>4277056024.3055558</c:v>
                      </c:pt>
                      <c:pt idx="19597">
                        <c:v>4277056027.7777777</c:v>
                      </c:pt>
                      <c:pt idx="19598">
                        <c:v>4277056031.25</c:v>
                      </c:pt>
                      <c:pt idx="19599">
                        <c:v>4277056033.564815</c:v>
                      </c:pt>
                      <c:pt idx="19600">
                        <c:v>4277056037.0370369</c:v>
                      </c:pt>
                      <c:pt idx="19601">
                        <c:v>4277056040.5092592</c:v>
                      </c:pt>
                      <c:pt idx="19602">
                        <c:v>4277056043.9814816</c:v>
                      </c:pt>
                      <c:pt idx="19603">
                        <c:v>4277056047.4537039</c:v>
                      </c:pt>
                      <c:pt idx="19604">
                        <c:v>4277056049.7685184</c:v>
                      </c:pt>
                      <c:pt idx="19605">
                        <c:v>4277056053.2407408</c:v>
                      </c:pt>
                      <c:pt idx="19606">
                        <c:v>4277056056.7129631</c:v>
                      </c:pt>
                      <c:pt idx="19607">
                        <c:v>4277056060.1851854</c:v>
                      </c:pt>
                      <c:pt idx="19608">
                        <c:v>4277056062.5</c:v>
                      </c:pt>
                      <c:pt idx="19609">
                        <c:v>4277056065.9722223</c:v>
                      </c:pt>
                      <c:pt idx="19610">
                        <c:v>4277056069.4444447</c:v>
                      </c:pt>
                      <c:pt idx="19611">
                        <c:v>4277056072.9166665</c:v>
                      </c:pt>
                      <c:pt idx="19612">
                        <c:v>4277056075.2314816</c:v>
                      </c:pt>
                      <c:pt idx="19613">
                        <c:v>4277056078.7037039</c:v>
                      </c:pt>
                      <c:pt idx="19614">
                        <c:v>4277056082.1759262</c:v>
                      </c:pt>
                      <c:pt idx="19615">
                        <c:v>4277056085.6481481</c:v>
                      </c:pt>
                      <c:pt idx="19616">
                        <c:v>4277056089.1203704</c:v>
                      </c:pt>
                      <c:pt idx="19617">
                        <c:v>4277056091.4351854</c:v>
                      </c:pt>
                      <c:pt idx="19618">
                        <c:v>4277056096.0648146</c:v>
                      </c:pt>
                      <c:pt idx="19619">
                        <c:v>4277056099.5370369</c:v>
                      </c:pt>
                      <c:pt idx="19620">
                        <c:v>4277056101.8518519</c:v>
                      </c:pt>
                      <c:pt idx="19621">
                        <c:v>4277056105.3240738</c:v>
                      </c:pt>
                      <c:pt idx="19622">
                        <c:v>4277056108.7962961</c:v>
                      </c:pt>
                      <c:pt idx="19623">
                        <c:v>4277056112.2685184</c:v>
                      </c:pt>
                      <c:pt idx="19624">
                        <c:v>4277056115.7407408</c:v>
                      </c:pt>
                      <c:pt idx="19625">
                        <c:v>4277056118.0555553</c:v>
                      </c:pt>
                      <c:pt idx="19626">
                        <c:v>4277056121.5277777</c:v>
                      </c:pt>
                      <c:pt idx="19627">
                        <c:v>4277056125</c:v>
                      </c:pt>
                      <c:pt idx="19628">
                        <c:v>4277056128.4722223</c:v>
                      </c:pt>
                      <c:pt idx="19629">
                        <c:v>4277056130.7870369</c:v>
                      </c:pt>
                      <c:pt idx="19630">
                        <c:v>4277056134.2592592</c:v>
                      </c:pt>
                      <c:pt idx="19631">
                        <c:v>4277056137.7314816</c:v>
                      </c:pt>
                      <c:pt idx="19632">
                        <c:v>4277056141.2037039</c:v>
                      </c:pt>
                      <c:pt idx="19633">
                        <c:v>4277056144.6759262</c:v>
                      </c:pt>
                      <c:pt idx="19634">
                        <c:v>4277056146.9907408</c:v>
                      </c:pt>
                      <c:pt idx="19635">
                        <c:v>4277056150.4629631</c:v>
                      </c:pt>
                      <c:pt idx="19636">
                        <c:v>4277056153.9351854</c:v>
                      </c:pt>
                      <c:pt idx="19637">
                        <c:v>4277056157.4074078</c:v>
                      </c:pt>
                      <c:pt idx="19638">
                        <c:v>4277056159.7222223</c:v>
                      </c:pt>
                      <c:pt idx="19639">
                        <c:v>4277056163.1944447</c:v>
                      </c:pt>
                      <c:pt idx="19640">
                        <c:v>4277056166.666667</c:v>
                      </c:pt>
                      <c:pt idx="19641">
                        <c:v>4277056170.1388893</c:v>
                      </c:pt>
                      <c:pt idx="19642">
                        <c:v>4277056172.4537039</c:v>
                      </c:pt>
                      <c:pt idx="19643">
                        <c:v>4277056175.9259262</c:v>
                      </c:pt>
                      <c:pt idx="19644">
                        <c:v>4277056179.3981485</c:v>
                      </c:pt>
                      <c:pt idx="19645">
                        <c:v>4277056182.8703709</c:v>
                      </c:pt>
                      <c:pt idx="19646">
                        <c:v>4277056186.3425922</c:v>
                      </c:pt>
                      <c:pt idx="19647">
                        <c:v>4277056188.6574078</c:v>
                      </c:pt>
                      <c:pt idx="19648">
                        <c:v>4277056192.1296301</c:v>
                      </c:pt>
                      <c:pt idx="19649">
                        <c:v>4277056195.6018515</c:v>
                      </c:pt>
                      <c:pt idx="19650">
                        <c:v>4277056199.0740738</c:v>
                      </c:pt>
                      <c:pt idx="19651">
                        <c:v>4277056201.3888893</c:v>
                      </c:pt>
                      <c:pt idx="19652">
                        <c:v>4277056204.8611116</c:v>
                      </c:pt>
                      <c:pt idx="19653">
                        <c:v>4277056208.333333</c:v>
                      </c:pt>
                      <c:pt idx="19654">
                        <c:v>4277056211.8055553</c:v>
                      </c:pt>
                      <c:pt idx="19655">
                        <c:v>4277056215.2777777</c:v>
                      </c:pt>
                      <c:pt idx="19656">
                        <c:v>4277056217.5925922</c:v>
                      </c:pt>
                      <c:pt idx="19657">
                        <c:v>4277056221.0648146</c:v>
                      </c:pt>
                      <c:pt idx="19658">
                        <c:v>4277056224.5370369</c:v>
                      </c:pt>
                      <c:pt idx="19659">
                        <c:v>4277056228.0092592</c:v>
                      </c:pt>
                      <c:pt idx="19660">
                        <c:v>4277056231.4814816</c:v>
                      </c:pt>
                      <c:pt idx="19661">
                        <c:v>4277056234.9537039</c:v>
                      </c:pt>
                      <c:pt idx="19662">
                        <c:v>4277056238.4259262</c:v>
                      </c:pt>
                      <c:pt idx="19663">
                        <c:v>4277056241.8981485</c:v>
                      </c:pt>
                      <c:pt idx="19664">
                        <c:v>4277056244.2129631</c:v>
                      </c:pt>
                      <c:pt idx="19665">
                        <c:v>4277056247.6851854</c:v>
                      </c:pt>
                      <c:pt idx="19666">
                        <c:v>4277056251.1574078</c:v>
                      </c:pt>
                      <c:pt idx="19667">
                        <c:v>4277056262.7314816</c:v>
                      </c:pt>
                      <c:pt idx="19668">
                        <c:v>4277056274.3055553</c:v>
                      </c:pt>
                      <c:pt idx="19669">
                        <c:v>4277056285.8796291</c:v>
                      </c:pt>
                      <c:pt idx="19670">
                        <c:v>4277056297.4537039</c:v>
                      </c:pt>
                      <c:pt idx="19671">
                        <c:v>4277056309.0277777</c:v>
                      </c:pt>
                      <c:pt idx="19672">
                        <c:v>4277056320.6018515</c:v>
                      </c:pt>
                      <c:pt idx="19673">
                        <c:v>4277056333.333333</c:v>
                      </c:pt>
                      <c:pt idx="19674">
                        <c:v>4277056344.9074078</c:v>
                      </c:pt>
                      <c:pt idx="19675">
                        <c:v>4277056356.4814816</c:v>
                      </c:pt>
                      <c:pt idx="19676">
                        <c:v>4277056368.0555553</c:v>
                      </c:pt>
                      <c:pt idx="19677">
                        <c:v>4277056379.6296291</c:v>
                      </c:pt>
                      <c:pt idx="19678">
                        <c:v>4277056391.2037039</c:v>
                      </c:pt>
                      <c:pt idx="19679">
                        <c:v>4277056402.7777777</c:v>
                      </c:pt>
                      <c:pt idx="19680">
                        <c:v>4277056414.3518519</c:v>
                      </c:pt>
                      <c:pt idx="19681">
                        <c:v>4277056425.9259257</c:v>
                      </c:pt>
                      <c:pt idx="19682">
                        <c:v>4277056437.5</c:v>
                      </c:pt>
                      <c:pt idx="19683">
                        <c:v>4277056450.2314816</c:v>
                      </c:pt>
                      <c:pt idx="19684">
                        <c:v>4277056461.8055558</c:v>
                      </c:pt>
                      <c:pt idx="19685">
                        <c:v>4277056473.3796296</c:v>
                      </c:pt>
                      <c:pt idx="19686">
                        <c:v>4277056484.9537039</c:v>
                      </c:pt>
                      <c:pt idx="19687">
                        <c:v>4277056496.5277781</c:v>
                      </c:pt>
                      <c:pt idx="19688">
                        <c:v>4277056508.1018519</c:v>
                      </c:pt>
                      <c:pt idx="19689">
                        <c:v>4277056519.6759257</c:v>
                      </c:pt>
                      <c:pt idx="19690">
                        <c:v>4277056531.2500005</c:v>
                      </c:pt>
                      <c:pt idx="19691">
                        <c:v>4277056542.8240743</c:v>
                      </c:pt>
                      <c:pt idx="19692">
                        <c:v>4277056554.3981481</c:v>
                      </c:pt>
                      <c:pt idx="19693">
                        <c:v>4277056567.1296296</c:v>
                      </c:pt>
                      <c:pt idx="19694">
                        <c:v>4277056578.7037034</c:v>
                      </c:pt>
                      <c:pt idx="19695">
                        <c:v>4277056590.2777781</c:v>
                      </c:pt>
                      <c:pt idx="19696">
                        <c:v>4277056601.8518519</c:v>
                      </c:pt>
                      <c:pt idx="19697">
                        <c:v>4277056636.5740743</c:v>
                      </c:pt>
                      <c:pt idx="19698">
                        <c:v>4277056671.2962966</c:v>
                      </c:pt>
                      <c:pt idx="19699">
                        <c:v>4277056706.018518</c:v>
                      </c:pt>
                      <c:pt idx="19700">
                        <c:v>4277056740.7407403</c:v>
                      </c:pt>
                      <c:pt idx="19701">
                        <c:v>4277056775.4629626</c:v>
                      </c:pt>
                      <c:pt idx="19702">
                        <c:v>4277056810.185185</c:v>
                      </c:pt>
                      <c:pt idx="19703">
                        <c:v>4277056844.9074073</c:v>
                      </c:pt>
                      <c:pt idx="19704">
                        <c:v>4277056879.6296296</c:v>
                      </c:pt>
                      <c:pt idx="19705">
                        <c:v>4277056914.3518519</c:v>
                      </c:pt>
                      <c:pt idx="19706">
                        <c:v>4277056949.0740738</c:v>
                      </c:pt>
                      <c:pt idx="19707">
                        <c:v>4277056983.7962961</c:v>
                      </c:pt>
                      <c:pt idx="19708">
                        <c:v>4277057018.5185184</c:v>
                      </c:pt>
                      <c:pt idx="19709">
                        <c:v>4277057053.2407408</c:v>
                      </c:pt>
                      <c:pt idx="19710">
                        <c:v>4277057087.9629631</c:v>
                      </c:pt>
                      <c:pt idx="19711">
                        <c:v>4277057112.2685184</c:v>
                      </c:pt>
                      <c:pt idx="19712">
                        <c:v>4277057115.7407408</c:v>
                      </c:pt>
                      <c:pt idx="19713">
                        <c:v>4277057119.2129631</c:v>
                      </c:pt>
                      <c:pt idx="19714">
                        <c:v>4277057121.5277777</c:v>
                      </c:pt>
                      <c:pt idx="19715">
                        <c:v>4277057125</c:v>
                      </c:pt>
                      <c:pt idx="19716">
                        <c:v>4277057128.4722223</c:v>
                      </c:pt>
                      <c:pt idx="19717">
                        <c:v>4277057131.9444447</c:v>
                      </c:pt>
                      <c:pt idx="19718">
                        <c:v>4277057134.2592592</c:v>
                      </c:pt>
                      <c:pt idx="19719">
                        <c:v>4277057137.7314816</c:v>
                      </c:pt>
                      <c:pt idx="19720">
                        <c:v>4277057141.2037039</c:v>
                      </c:pt>
                      <c:pt idx="19721">
                        <c:v>4277057144.6759262</c:v>
                      </c:pt>
                      <c:pt idx="19722">
                        <c:v>4277057146.9907408</c:v>
                      </c:pt>
                      <c:pt idx="19723">
                        <c:v>4277057150.4629631</c:v>
                      </c:pt>
                      <c:pt idx="19724">
                        <c:v>4277057153.9351854</c:v>
                      </c:pt>
                      <c:pt idx="19725">
                        <c:v>4277057157.4074073</c:v>
                      </c:pt>
                      <c:pt idx="19726">
                        <c:v>4277057160.8796291</c:v>
                      </c:pt>
                      <c:pt idx="19727">
                        <c:v>4277057163.1944447</c:v>
                      </c:pt>
                      <c:pt idx="19728">
                        <c:v>4277057166.6666665</c:v>
                      </c:pt>
                      <c:pt idx="19729">
                        <c:v>4277057170.1388888</c:v>
                      </c:pt>
                      <c:pt idx="19730">
                        <c:v>4277057173.6111107</c:v>
                      </c:pt>
                      <c:pt idx="19731">
                        <c:v>4277057175.9259262</c:v>
                      </c:pt>
                      <c:pt idx="19732">
                        <c:v>4277057179.3981481</c:v>
                      </c:pt>
                      <c:pt idx="19733">
                        <c:v>4277057182.8703704</c:v>
                      </c:pt>
                      <c:pt idx="19734">
                        <c:v>4277057186.3425922</c:v>
                      </c:pt>
                      <c:pt idx="19735">
                        <c:v>4277057188.6574073</c:v>
                      </c:pt>
                      <c:pt idx="19736">
                        <c:v>4277057192.1296296</c:v>
                      </c:pt>
                      <c:pt idx="19737">
                        <c:v>4277057195.6018519</c:v>
                      </c:pt>
                      <c:pt idx="19738">
                        <c:v>4277057199.0740738</c:v>
                      </c:pt>
                      <c:pt idx="19739">
                        <c:v>4277057202.5462961</c:v>
                      </c:pt>
                      <c:pt idx="19740">
                        <c:v>4277057204.8611112</c:v>
                      </c:pt>
                      <c:pt idx="19741">
                        <c:v>4277057208.3333335</c:v>
                      </c:pt>
                      <c:pt idx="19742">
                        <c:v>4277057211.8055553</c:v>
                      </c:pt>
                      <c:pt idx="19743">
                        <c:v>4277057215.2777777</c:v>
                      </c:pt>
                      <c:pt idx="19744">
                        <c:v>4277057217.5925927</c:v>
                      </c:pt>
                      <c:pt idx="19745">
                        <c:v>4277057221.0648146</c:v>
                      </c:pt>
                      <c:pt idx="19746">
                        <c:v>4277057224.5370369</c:v>
                      </c:pt>
                      <c:pt idx="19747">
                        <c:v>4277057228.0092592</c:v>
                      </c:pt>
                      <c:pt idx="19748">
                        <c:v>4277057231.4814816</c:v>
                      </c:pt>
                      <c:pt idx="19749">
                        <c:v>4277057233.7962961</c:v>
                      </c:pt>
                      <c:pt idx="19750">
                        <c:v>4277057237.2685184</c:v>
                      </c:pt>
                      <c:pt idx="19751">
                        <c:v>4277057240.7407408</c:v>
                      </c:pt>
                      <c:pt idx="19752">
                        <c:v>4277057244.2129631</c:v>
                      </c:pt>
                      <c:pt idx="19753">
                        <c:v>4277057246.5277777</c:v>
                      </c:pt>
                      <c:pt idx="19754">
                        <c:v>4277057250</c:v>
                      </c:pt>
                      <c:pt idx="19755">
                        <c:v>4277057253.4722223</c:v>
                      </c:pt>
                      <c:pt idx="19756">
                        <c:v>4277057256.9444442</c:v>
                      </c:pt>
                      <c:pt idx="19757">
                        <c:v>4277057259.2592592</c:v>
                      </c:pt>
                      <c:pt idx="19758">
                        <c:v>4277057262.7314816</c:v>
                      </c:pt>
                      <c:pt idx="19759">
                        <c:v>4277057266.2037039</c:v>
                      </c:pt>
                      <c:pt idx="19760">
                        <c:v>4277057269.6759257</c:v>
                      </c:pt>
                      <c:pt idx="19761">
                        <c:v>4277057273.1481481</c:v>
                      </c:pt>
                      <c:pt idx="19762">
                        <c:v>4277057275.4629631</c:v>
                      </c:pt>
                      <c:pt idx="19763">
                        <c:v>4277057278.935185</c:v>
                      </c:pt>
                      <c:pt idx="19764">
                        <c:v>4277057282.4074073</c:v>
                      </c:pt>
                      <c:pt idx="19765">
                        <c:v>4277057285.8796296</c:v>
                      </c:pt>
                      <c:pt idx="19766">
                        <c:v>4277057288.1944442</c:v>
                      </c:pt>
                      <c:pt idx="19767">
                        <c:v>4277057291.6666665</c:v>
                      </c:pt>
                      <c:pt idx="19768">
                        <c:v>4277057295.1388888</c:v>
                      </c:pt>
                      <c:pt idx="19769">
                        <c:v>4277057298.6111112</c:v>
                      </c:pt>
                      <c:pt idx="19770">
                        <c:v>4277057302.0833335</c:v>
                      </c:pt>
                      <c:pt idx="19771">
                        <c:v>4277057304.3981481</c:v>
                      </c:pt>
                      <c:pt idx="19772">
                        <c:v>4277057307.8703704</c:v>
                      </c:pt>
                      <c:pt idx="19773">
                        <c:v>4277057311.3425927</c:v>
                      </c:pt>
                      <c:pt idx="19774">
                        <c:v>4277057314.814815</c:v>
                      </c:pt>
                      <c:pt idx="19775">
                        <c:v>4277057317.1296296</c:v>
                      </c:pt>
                      <c:pt idx="19776">
                        <c:v>4277057320.6018519</c:v>
                      </c:pt>
                      <c:pt idx="19777">
                        <c:v>4277057324.0740743</c:v>
                      </c:pt>
                      <c:pt idx="19778">
                        <c:v>4277057327.5462966</c:v>
                      </c:pt>
                      <c:pt idx="19779">
                        <c:v>4277057329.8611112</c:v>
                      </c:pt>
                      <c:pt idx="19780">
                        <c:v>4277057333.3333335</c:v>
                      </c:pt>
                      <c:pt idx="19781">
                        <c:v>4277057336.8055558</c:v>
                      </c:pt>
                      <c:pt idx="19782">
                        <c:v>4277057340.2777781</c:v>
                      </c:pt>
                      <c:pt idx="19783">
                        <c:v>4277057343.7500005</c:v>
                      </c:pt>
                      <c:pt idx="19784">
                        <c:v>4277057346.064815</c:v>
                      </c:pt>
                      <c:pt idx="19785">
                        <c:v>4277057349.5370374</c:v>
                      </c:pt>
                      <c:pt idx="19786">
                        <c:v>4277057353.0092597</c:v>
                      </c:pt>
                      <c:pt idx="19787">
                        <c:v>4277057356.481482</c:v>
                      </c:pt>
                      <c:pt idx="19788">
                        <c:v>4277057358.7962966</c:v>
                      </c:pt>
                      <c:pt idx="19789">
                        <c:v>4277057362.2685189</c:v>
                      </c:pt>
                      <c:pt idx="19790">
                        <c:v>4277057365.7407413</c:v>
                      </c:pt>
                      <c:pt idx="19791">
                        <c:v>4277057369.2129626</c:v>
                      </c:pt>
                      <c:pt idx="19792">
                        <c:v>4277057371.5277781</c:v>
                      </c:pt>
                      <c:pt idx="19793">
                        <c:v>4277057375.0000005</c:v>
                      </c:pt>
                      <c:pt idx="19794">
                        <c:v>4277057378.4722219</c:v>
                      </c:pt>
                      <c:pt idx="19795">
                        <c:v>4277057381.9444442</c:v>
                      </c:pt>
                      <c:pt idx="19796">
                        <c:v>4277057385.4166665</c:v>
                      </c:pt>
                      <c:pt idx="19797">
                        <c:v>4277057387.7314811</c:v>
                      </c:pt>
                      <c:pt idx="19798">
                        <c:v>4277057391.2037034</c:v>
                      </c:pt>
                      <c:pt idx="19799">
                        <c:v>4277057394.6759257</c:v>
                      </c:pt>
                      <c:pt idx="19800">
                        <c:v>4277057398.1481481</c:v>
                      </c:pt>
                      <c:pt idx="19801">
                        <c:v>4277057400.4629626</c:v>
                      </c:pt>
                      <c:pt idx="19802">
                        <c:v>4277057403.935185</c:v>
                      </c:pt>
                      <c:pt idx="19803">
                        <c:v>4277057407.4074073</c:v>
                      </c:pt>
                      <c:pt idx="19804">
                        <c:v>4277057410.8796296</c:v>
                      </c:pt>
                      <c:pt idx="19805">
                        <c:v>4277057413.1944442</c:v>
                      </c:pt>
                      <c:pt idx="19806">
                        <c:v>4277057416.6666665</c:v>
                      </c:pt>
                      <c:pt idx="19807">
                        <c:v>4277057420.1388888</c:v>
                      </c:pt>
                      <c:pt idx="19808">
                        <c:v>4277057423.6111112</c:v>
                      </c:pt>
                      <c:pt idx="19809">
                        <c:v>4277057427.0833335</c:v>
                      </c:pt>
                      <c:pt idx="19810">
                        <c:v>4277057429.3981481</c:v>
                      </c:pt>
                      <c:pt idx="19811">
                        <c:v>4277057432.8703704</c:v>
                      </c:pt>
                      <c:pt idx="19812">
                        <c:v>4277057436.3425927</c:v>
                      </c:pt>
                      <c:pt idx="19813">
                        <c:v>4277057439.814815</c:v>
                      </c:pt>
                      <c:pt idx="19814">
                        <c:v>4277057442.1296296</c:v>
                      </c:pt>
                      <c:pt idx="19815">
                        <c:v>4277057445.6018519</c:v>
                      </c:pt>
                      <c:pt idx="19816">
                        <c:v>4277057449.0740743</c:v>
                      </c:pt>
                      <c:pt idx="19817">
                        <c:v>4277057452.5462966</c:v>
                      </c:pt>
                      <c:pt idx="19818">
                        <c:v>4277057456.0185189</c:v>
                      </c:pt>
                      <c:pt idx="19819">
                        <c:v>4277057458.3333335</c:v>
                      </c:pt>
                      <c:pt idx="19820">
                        <c:v>4277057461.8055558</c:v>
                      </c:pt>
                      <c:pt idx="19821">
                        <c:v>4277057465.2777781</c:v>
                      </c:pt>
                      <c:pt idx="19822">
                        <c:v>4277057468.7499995</c:v>
                      </c:pt>
                      <c:pt idx="19823">
                        <c:v>4277057471.064815</c:v>
                      </c:pt>
                      <c:pt idx="19824">
                        <c:v>4277057474.5370374</c:v>
                      </c:pt>
                      <c:pt idx="19825">
                        <c:v>4277057478.0092587</c:v>
                      </c:pt>
                      <c:pt idx="19826">
                        <c:v>4277057481.4814811</c:v>
                      </c:pt>
                      <c:pt idx="19827">
                        <c:v>4277057483.7962966</c:v>
                      </c:pt>
                      <c:pt idx="19828">
                        <c:v>4277057487.268518</c:v>
                      </c:pt>
                      <c:pt idx="19829">
                        <c:v>4277057490.7407403</c:v>
                      </c:pt>
                      <c:pt idx="19830">
                        <c:v>4277057494.2129626</c:v>
                      </c:pt>
                      <c:pt idx="19831">
                        <c:v>4277057497.685185</c:v>
                      </c:pt>
                      <c:pt idx="19832">
                        <c:v>4277057499.9999995</c:v>
                      </c:pt>
                      <c:pt idx="19833">
                        <c:v>4277057503.4722219</c:v>
                      </c:pt>
                      <c:pt idx="19834">
                        <c:v>4277057506.9444442</c:v>
                      </c:pt>
                      <c:pt idx="19835">
                        <c:v>4277057510.4166665</c:v>
                      </c:pt>
                      <c:pt idx="19836">
                        <c:v>4277057512.7314811</c:v>
                      </c:pt>
                      <c:pt idx="19837">
                        <c:v>4277057516.2037034</c:v>
                      </c:pt>
                      <c:pt idx="19838">
                        <c:v>4277057519.6759257</c:v>
                      </c:pt>
                      <c:pt idx="19839">
                        <c:v>4277057523.1481481</c:v>
                      </c:pt>
                      <c:pt idx="19840">
                        <c:v>4277057525.4629626</c:v>
                      </c:pt>
                      <c:pt idx="19841">
                        <c:v>4277057528.935185</c:v>
                      </c:pt>
                      <c:pt idx="19842">
                        <c:v>4277057532.4074073</c:v>
                      </c:pt>
                      <c:pt idx="19843">
                        <c:v>4277057535.8796296</c:v>
                      </c:pt>
                      <c:pt idx="19844">
                        <c:v>4277057539.3518519</c:v>
                      </c:pt>
                      <c:pt idx="19845">
                        <c:v>4277057541.6666665</c:v>
                      </c:pt>
                      <c:pt idx="19846">
                        <c:v>4277057545.1388888</c:v>
                      </c:pt>
                      <c:pt idx="19847">
                        <c:v>4277057548.6111112</c:v>
                      </c:pt>
                      <c:pt idx="19848">
                        <c:v>4277057552.0833335</c:v>
                      </c:pt>
                      <c:pt idx="19849">
                        <c:v>4277057554.3981481</c:v>
                      </c:pt>
                      <c:pt idx="19850">
                        <c:v>4277057557.8703704</c:v>
                      </c:pt>
                      <c:pt idx="19851">
                        <c:v>4277057561.3425927</c:v>
                      </c:pt>
                      <c:pt idx="19852">
                        <c:v>4277057564.814815</c:v>
                      </c:pt>
                      <c:pt idx="19853">
                        <c:v>4277057568.2870369</c:v>
                      </c:pt>
                      <c:pt idx="19854">
                        <c:v>4277057570.6018519</c:v>
                      </c:pt>
                      <c:pt idx="19855">
                        <c:v>4277057574.0740743</c:v>
                      </c:pt>
                      <c:pt idx="19856">
                        <c:v>4277057577.5462961</c:v>
                      </c:pt>
                      <c:pt idx="19857">
                        <c:v>4277057581.0185184</c:v>
                      </c:pt>
                      <c:pt idx="19858">
                        <c:v>4277057583.3333335</c:v>
                      </c:pt>
                      <c:pt idx="19859">
                        <c:v>4277057586.8055558</c:v>
                      </c:pt>
                      <c:pt idx="19860">
                        <c:v>4277057590.2777777</c:v>
                      </c:pt>
                      <c:pt idx="19861">
                        <c:v>4277057593.75</c:v>
                      </c:pt>
                      <c:pt idx="19862">
                        <c:v>4277057596.064815</c:v>
                      </c:pt>
                      <c:pt idx="19863">
                        <c:v>4277057599.5370369</c:v>
                      </c:pt>
                      <c:pt idx="19864">
                        <c:v>4277057603.0092592</c:v>
                      </c:pt>
                      <c:pt idx="19865">
                        <c:v>4277057606.4814816</c:v>
                      </c:pt>
                      <c:pt idx="19866">
                        <c:v>4277057609.9537039</c:v>
                      </c:pt>
                      <c:pt idx="19867">
                        <c:v>4277057612.2685184</c:v>
                      </c:pt>
                      <c:pt idx="19868">
                        <c:v>4277057615.7407408</c:v>
                      </c:pt>
                      <c:pt idx="19869">
                        <c:v>4277057619.2129631</c:v>
                      </c:pt>
                      <c:pt idx="19870">
                        <c:v>4277057622.6851854</c:v>
                      </c:pt>
                      <c:pt idx="19871">
                        <c:v>4277057625</c:v>
                      </c:pt>
                      <c:pt idx="19872">
                        <c:v>4277057628.4722223</c:v>
                      </c:pt>
                      <c:pt idx="19873">
                        <c:v>4277057631.9444447</c:v>
                      </c:pt>
                      <c:pt idx="19874">
                        <c:v>4277057635.4166665</c:v>
                      </c:pt>
                      <c:pt idx="19875">
                        <c:v>4277057638.8888888</c:v>
                      </c:pt>
                      <c:pt idx="19876">
                        <c:v>4277057641.2037039</c:v>
                      </c:pt>
                      <c:pt idx="19877">
                        <c:v>4277057644.6759262</c:v>
                      </c:pt>
                      <c:pt idx="19878">
                        <c:v>4277057648.1481481</c:v>
                      </c:pt>
                      <c:pt idx="19879">
                        <c:v>4277057651.6203704</c:v>
                      </c:pt>
                      <c:pt idx="19880">
                        <c:v>4277057653.9351854</c:v>
                      </c:pt>
                      <c:pt idx="19881">
                        <c:v>4277057657.4074078</c:v>
                      </c:pt>
                      <c:pt idx="19882">
                        <c:v>4277057660.8796296</c:v>
                      </c:pt>
                      <c:pt idx="19883">
                        <c:v>4277057664.3518519</c:v>
                      </c:pt>
                      <c:pt idx="19884">
                        <c:v>4277057666.666667</c:v>
                      </c:pt>
                      <c:pt idx="19885">
                        <c:v>4277057670.1388893</c:v>
                      </c:pt>
                      <c:pt idx="19886">
                        <c:v>4277057673.6111112</c:v>
                      </c:pt>
                      <c:pt idx="19887">
                        <c:v>4277057677.0833335</c:v>
                      </c:pt>
                      <c:pt idx="19888">
                        <c:v>4277057680.5555553</c:v>
                      </c:pt>
                      <c:pt idx="19889">
                        <c:v>4277057682.8703709</c:v>
                      </c:pt>
                      <c:pt idx="19890">
                        <c:v>4277057686.3425927</c:v>
                      </c:pt>
                      <c:pt idx="19891">
                        <c:v>4277057689.8148146</c:v>
                      </c:pt>
                      <c:pt idx="19892">
                        <c:v>4277057693.2870369</c:v>
                      </c:pt>
                      <c:pt idx="19893">
                        <c:v>4277057695.6018519</c:v>
                      </c:pt>
                      <c:pt idx="19894">
                        <c:v>4277057699.0740738</c:v>
                      </c:pt>
                      <c:pt idx="19895">
                        <c:v>4277057702.5462961</c:v>
                      </c:pt>
                      <c:pt idx="19896">
                        <c:v>4277057706.0185184</c:v>
                      </c:pt>
                      <c:pt idx="19897">
                        <c:v>4277057708.333333</c:v>
                      </c:pt>
                      <c:pt idx="19898">
                        <c:v>4277057711.8055553</c:v>
                      </c:pt>
                      <c:pt idx="19899">
                        <c:v>4277057715.2777777</c:v>
                      </c:pt>
                      <c:pt idx="19900">
                        <c:v>4277057718.75</c:v>
                      </c:pt>
                      <c:pt idx="19901">
                        <c:v>4277057722.2222223</c:v>
                      </c:pt>
                      <c:pt idx="19902">
                        <c:v>4277057724.5370369</c:v>
                      </c:pt>
                      <c:pt idx="19903">
                        <c:v>4277057728.0092592</c:v>
                      </c:pt>
                      <c:pt idx="19904">
                        <c:v>4277057731.4814816</c:v>
                      </c:pt>
                      <c:pt idx="19905">
                        <c:v>4277057734.9537039</c:v>
                      </c:pt>
                      <c:pt idx="19906">
                        <c:v>4277057737.2685184</c:v>
                      </c:pt>
                      <c:pt idx="19907">
                        <c:v>4277057740.7407408</c:v>
                      </c:pt>
                      <c:pt idx="19908">
                        <c:v>4277057744.2129631</c:v>
                      </c:pt>
                      <c:pt idx="19909">
                        <c:v>4277057747.6851854</c:v>
                      </c:pt>
                      <c:pt idx="19910">
                        <c:v>4277057751.1574078</c:v>
                      </c:pt>
                      <c:pt idx="19911">
                        <c:v>4277057753.4722223</c:v>
                      </c:pt>
                      <c:pt idx="19912">
                        <c:v>4277057756.9444447</c:v>
                      </c:pt>
                      <c:pt idx="19913">
                        <c:v>4277057760.416667</c:v>
                      </c:pt>
                      <c:pt idx="19914">
                        <c:v>4277057763.8888893</c:v>
                      </c:pt>
                      <c:pt idx="19915">
                        <c:v>4277057766.2037039</c:v>
                      </c:pt>
                      <c:pt idx="19916">
                        <c:v>4277057769.6759262</c:v>
                      </c:pt>
                      <c:pt idx="19917">
                        <c:v>4277057773.1481485</c:v>
                      </c:pt>
                      <c:pt idx="19918">
                        <c:v>4277057776.6203709</c:v>
                      </c:pt>
                      <c:pt idx="19919">
                        <c:v>4277057778.9351854</c:v>
                      </c:pt>
                      <c:pt idx="19920">
                        <c:v>4277057782.4074078</c:v>
                      </c:pt>
                      <c:pt idx="19921">
                        <c:v>4277057785.8796301</c:v>
                      </c:pt>
                      <c:pt idx="19922">
                        <c:v>4277057789.3518515</c:v>
                      </c:pt>
                      <c:pt idx="19923">
                        <c:v>4277057792.8240738</c:v>
                      </c:pt>
                      <c:pt idx="19924">
                        <c:v>4277057795.1388893</c:v>
                      </c:pt>
                      <c:pt idx="19925">
                        <c:v>4277057798.6111107</c:v>
                      </c:pt>
                      <c:pt idx="19926">
                        <c:v>4277057802.083333</c:v>
                      </c:pt>
                      <c:pt idx="19927">
                        <c:v>4277057805.5555553</c:v>
                      </c:pt>
                      <c:pt idx="19928">
                        <c:v>4277057817.1296301</c:v>
                      </c:pt>
                      <c:pt idx="19929">
                        <c:v>4277057828.7037039</c:v>
                      </c:pt>
                      <c:pt idx="19930">
                        <c:v>4277057840.2777777</c:v>
                      </c:pt>
                      <c:pt idx="19931">
                        <c:v>4277057851.8518515</c:v>
                      </c:pt>
                      <c:pt idx="19932">
                        <c:v>4277057863.4259262</c:v>
                      </c:pt>
                      <c:pt idx="19933">
                        <c:v>4277057875</c:v>
                      </c:pt>
                      <c:pt idx="19934">
                        <c:v>4277057886.5740738</c:v>
                      </c:pt>
                      <c:pt idx="19935">
                        <c:v>4277057898.1481476</c:v>
                      </c:pt>
                      <c:pt idx="19936">
                        <c:v>4277057910.8796291</c:v>
                      </c:pt>
                      <c:pt idx="19937">
                        <c:v>4277057922.4537039</c:v>
                      </c:pt>
                      <c:pt idx="19938">
                        <c:v>4277057934.0277777</c:v>
                      </c:pt>
                      <c:pt idx="19939">
                        <c:v>4277057945.6018515</c:v>
                      </c:pt>
                      <c:pt idx="19940">
                        <c:v>4277057957.1759262</c:v>
                      </c:pt>
                      <c:pt idx="19941">
                        <c:v>4277057968.75</c:v>
                      </c:pt>
                      <c:pt idx="19942">
                        <c:v>4277057980.3240738</c:v>
                      </c:pt>
                      <c:pt idx="19943">
                        <c:v>4277057991.8981481</c:v>
                      </c:pt>
                      <c:pt idx="19944">
                        <c:v>4277058003.4722223</c:v>
                      </c:pt>
                      <c:pt idx="19945">
                        <c:v>4277058015.0462961</c:v>
                      </c:pt>
                      <c:pt idx="19946">
                        <c:v>4277058027.7777777</c:v>
                      </c:pt>
                      <c:pt idx="19947">
                        <c:v>4277058039.3518519</c:v>
                      </c:pt>
                      <c:pt idx="19948">
                        <c:v>4277058050.9259257</c:v>
                      </c:pt>
                      <c:pt idx="19949">
                        <c:v>4277058062.5</c:v>
                      </c:pt>
                      <c:pt idx="19950">
                        <c:v>4277058074.0740743</c:v>
                      </c:pt>
                      <c:pt idx="19951">
                        <c:v>4277058085.6481481</c:v>
                      </c:pt>
                      <c:pt idx="19952">
                        <c:v>4277058097.2222228</c:v>
                      </c:pt>
                      <c:pt idx="19953">
                        <c:v>4277058108.7962966</c:v>
                      </c:pt>
                      <c:pt idx="19954">
                        <c:v>4277058120.3703704</c:v>
                      </c:pt>
                      <c:pt idx="19955">
                        <c:v>4277058131.9444442</c:v>
                      </c:pt>
                      <c:pt idx="19956">
                        <c:v>4277058144.6759257</c:v>
                      </c:pt>
                      <c:pt idx="19957">
                        <c:v>4277058156.2500005</c:v>
                      </c:pt>
                      <c:pt idx="19958">
                        <c:v>4277058190.9722219</c:v>
                      </c:pt>
                      <c:pt idx="19959">
                        <c:v>4277058225.6944442</c:v>
                      </c:pt>
                      <c:pt idx="19960">
                        <c:v>4277058260.4166665</c:v>
                      </c:pt>
                      <c:pt idx="19961">
                        <c:v>4277058295.1388888</c:v>
                      </c:pt>
                      <c:pt idx="19962">
                        <c:v>4277058329.8611112</c:v>
                      </c:pt>
                      <c:pt idx="19963">
                        <c:v>4277058364.5833335</c:v>
                      </c:pt>
                      <c:pt idx="19964">
                        <c:v>4277058399.3055553</c:v>
                      </c:pt>
                      <c:pt idx="19965">
                        <c:v>4277058434.0277777</c:v>
                      </c:pt>
                      <c:pt idx="19966">
                        <c:v>4277058468.75</c:v>
                      </c:pt>
                      <c:pt idx="19967">
                        <c:v>4277058503.4722223</c:v>
                      </c:pt>
                      <c:pt idx="19968">
                        <c:v>4277058538.1944447</c:v>
                      </c:pt>
                      <c:pt idx="19969">
                        <c:v>4277058572.916667</c:v>
                      </c:pt>
                      <c:pt idx="19970">
                        <c:v>4277058607.6388893</c:v>
                      </c:pt>
                      <c:pt idx="19971">
                        <c:v>4277058642.3611107</c:v>
                      </c:pt>
                      <c:pt idx="19972">
                        <c:v>4277058677.083333</c:v>
                      </c:pt>
                      <c:pt idx="19973">
                        <c:v>4277058711.8055553</c:v>
                      </c:pt>
                      <c:pt idx="19974">
                        <c:v>4277058746.5277777</c:v>
                      </c:pt>
                      <c:pt idx="19975">
                        <c:v>4277058781.25</c:v>
                      </c:pt>
                      <c:pt idx="19976">
                        <c:v>4277058815.9722223</c:v>
                      </c:pt>
                      <c:pt idx="19977">
                        <c:v>4277058850.6944442</c:v>
                      </c:pt>
                      <c:pt idx="19978">
                        <c:v>4277058920.1388888</c:v>
                      </c:pt>
                      <c:pt idx="19979">
                        <c:v>4277058989.5833335</c:v>
                      </c:pt>
                      <c:pt idx="19980">
                        <c:v>4277059059.0277781</c:v>
                      </c:pt>
                      <c:pt idx="19981">
                        <c:v>4277059128.4722219</c:v>
                      </c:pt>
                      <c:pt idx="19982">
                        <c:v>4277059197.9166665</c:v>
                      </c:pt>
                      <c:pt idx="19983">
                        <c:v>4277059267.3611116</c:v>
                      </c:pt>
                      <c:pt idx="19984">
                        <c:v>4277059314.8148146</c:v>
                      </c:pt>
                      <c:pt idx="19985">
                        <c:v>4277059318.2870369</c:v>
                      </c:pt>
                      <c:pt idx="19986">
                        <c:v>4277059321.7592592</c:v>
                      </c:pt>
                      <c:pt idx="19987">
                        <c:v>4277059324.0740738</c:v>
                      </c:pt>
                      <c:pt idx="19988">
                        <c:v>4277059327.5462961</c:v>
                      </c:pt>
                      <c:pt idx="19989">
                        <c:v>4277059331.0185184</c:v>
                      </c:pt>
                      <c:pt idx="19990">
                        <c:v>4277059334.4907408</c:v>
                      </c:pt>
                      <c:pt idx="19991">
                        <c:v>4277059336.8055553</c:v>
                      </c:pt>
                      <c:pt idx="19992">
                        <c:v>4277059340.2777777</c:v>
                      </c:pt>
                      <c:pt idx="19993">
                        <c:v>4277059343.75</c:v>
                      </c:pt>
                      <c:pt idx="19994">
                        <c:v>4277059347.2222223</c:v>
                      </c:pt>
                      <c:pt idx="19995">
                        <c:v>4277059350.6944447</c:v>
                      </c:pt>
                      <c:pt idx="19996">
                        <c:v>4277059353.0092592</c:v>
                      </c:pt>
                      <c:pt idx="19997">
                        <c:v>4277059356.4814816</c:v>
                      </c:pt>
                      <c:pt idx="19998">
                        <c:v>4277059359.9537039</c:v>
                      </c:pt>
                      <c:pt idx="19999">
                        <c:v>4277059363.4259262</c:v>
                      </c:pt>
                      <c:pt idx="20000">
                        <c:v>4277059365.7407408</c:v>
                      </c:pt>
                      <c:pt idx="20001">
                        <c:v>4277059369.2129631</c:v>
                      </c:pt>
                      <c:pt idx="20002">
                        <c:v>4277059372.6851854</c:v>
                      </c:pt>
                      <c:pt idx="20003">
                        <c:v>4277059376.1574078</c:v>
                      </c:pt>
                      <c:pt idx="20004">
                        <c:v>4277059378.4722223</c:v>
                      </c:pt>
                      <c:pt idx="20005">
                        <c:v>4277059381.9444447</c:v>
                      </c:pt>
                      <c:pt idx="20006">
                        <c:v>4277059385.416667</c:v>
                      </c:pt>
                      <c:pt idx="20007">
                        <c:v>4277059388.8888893</c:v>
                      </c:pt>
                      <c:pt idx="20008">
                        <c:v>4277059392.3611107</c:v>
                      </c:pt>
                      <c:pt idx="20009">
                        <c:v>4277059394.6759262</c:v>
                      </c:pt>
                      <c:pt idx="20010">
                        <c:v>4277059398.1481485</c:v>
                      </c:pt>
                      <c:pt idx="20011">
                        <c:v>4277059402.7777777</c:v>
                      </c:pt>
                      <c:pt idx="20012">
                        <c:v>4277059405.0925922</c:v>
                      </c:pt>
                      <c:pt idx="20013">
                        <c:v>4277059408.5648146</c:v>
                      </c:pt>
                      <c:pt idx="20014">
                        <c:v>4277059412.0370369</c:v>
                      </c:pt>
                      <c:pt idx="20015">
                        <c:v>4277059415.5092592</c:v>
                      </c:pt>
                      <c:pt idx="20016">
                        <c:v>4277059418.9814816</c:v>
                      </c:pt>
                      <c:pt idx="20017">
                        <c:v>4277059421.2962961</c:v>
                      </c:pt>
                      <c:pt idx="20018">
                        <c:v>4277059424.7685184</c:v>
                      </c:pt>
                      <c:pt idx="20019">
                        <c:v>4277059428.2407408</c:v>
                      </c:pt>
                      <c:pt idx="20020">
                        <c:v>4277059431.7129631</c:v>
                      </c:pt>
                      <c:pt idx="20021">
                        <c:v>4277059434.0277777</c:v>
                      </c:pt>
                      <c:pt idx="20022">
                        <c:v>4277059437.5</c:v>
                      </c:pt>
                      <c:pt idx="20023">
                        <c:v>4277059440.9722223</c:v>
                      </c:pt>
                      <c:pt idx="20024">
                        <c:v>4277059444.4444447</c:v>
                      </c:pt>
                      <c:pt idx="20025">
                        <c:v>4277059446.7592592</c:v>
                      </c:pt>
                      <c:pt idx="20026">
                        <c:v>4277059450.2314816</c:v>
                      </c:pt>
                      <c:pt idx="20027">
                        <c:v>4277059453.7037039</c:v>
                      </c:pt>
                      <c:pt idx="20028">
                        <c:v>4277059457.1759262</c:v>
                      </c:pt>
                      <c:pt idx="20029">
                        <c:v>4277059460.6481476</c:v>
                      </c:pt>
                      <c:pt idx="20030">
                        <c:v>4277059462.9629631</c:v>
                      </c:pt>
                      <c:pt idx="20031">
                        <c:v>4277059466.4351854</c:v>
                      </c:pt>
                      <c:pt idx="20032">
                        <c:v>4277059469.9074078</c:v>
                      </c:pt>
                      <c:pt idx="20033">
                        <c:v>4277059473.3796291</c:v>
                      </c:pt>
                      <c:pt idx="20034">
                        <c:v>4277059475.6944447</c:v>
                      </c:pt>
                      <c:pt idx="20035">
                        <c:v>4277059479.166667</c:v>
                      </c:pt>
                      <c:pt idx="20036">
                        <c:v>4277059482.6388884</c:v>
                      </c:pt>
                      <c:pt idx="20037">
                        <c:v>4277059486.1111107</c:v>
                      </c:pt>
                      <c:pt idx="20038">
                        <c:v>4277059488.4259262</c:v>
                      </c:pt>
                      <c:pt idx="20039">
                        <c:v>4277059491.8981481</c:v>
                      </c:pt>
                      <c:pt idx="20040">
                        <c:v>4277059495.3703699</c:v>
                      </c:pt>
                      <c:pt idx="20041">
                        <c:v>4277059498.8425922</c:v>
                      </c:pt>
                      <c:pt idx="20042">
                        <c:v>4277059502.3148146</c:v>
                      </c:pt>
                      <c:pt idx="20043">
                        <c:v>4277059504.6296291</c:v>
                      </c:pt>
                      <c:pt idx="20044">
                        <c:v>4277059508.1018515</c:v>
                      </c:pt>
                      <c:pt idx="20045">
                        <c:v>4277059511.5740738</c:v>
                      </c:pt>
                      <c:pt idx="20046">
                        <c:v>4277059515.0462961</c:v>
                      </c:pt>
                      <c:pt idx="20047">
                        <c:v>4277059517.3611107</c:v>
                      </c:pt>
                      <c:pt idx="20048">
                        <c:v>4277059520.833333</c:v>
                      </c:pt>
                      <c:pt idx="20049">
                        <c:v>4277059524.3055553</c:v>
                      </c:pt>
                      <c:pt idx="20050">
                        <c:v>4277059527.7777777</c:v>
                      </c:pt>
                      <c:pt idx="20051">
                        <c:v>4277059531.25</c:v>
                      </c:pt>
                      <c:pt idx="20052">
                        <c:v>4277059533.5648146</c:v>
                      </c:pt>
                      <c:pt idx="20053">
                        <c:v>4277059537.0370369</c:v>
                      </c:pt>
                      <c:pt idx="20054">
                        <c:v>4277059540.5092592</c:v>
                      </c:pt>
                      <c:pt idx="20055">
                        <c:v>4277059543.9814816</c:v>
                      </c:pt>
                      <c:pt idx="20056">
                        <c:v>4277059546.2962961</c:v>
                      </c:pt>
                      <c:pt idx="20057">
                        <c:v>4277059549.7685184</c:v>
                      </c:pt>
                      <c:pt idx="20058">
                        <c:v>4277059553.2407408</c:v>
                      </c:pt>
                      <c:pt idx="20059">
                        <c:v>4277059556.7129631</c:v>
                      </c:pt>
                      <c:pt idx="20060">
                        <c:v>4277059559.0277777</c:v>
                      </c:pt>
                      <c:pt idx="20061">
                        <c:v>4277059562.5</c:v>
                      </c:pt>
                      <c:pt idx="20062">
                        <c:v>4277059565.9722223</c:v>
                      </c:pt>
                      <c:pt idx="20063">
                        <c:v>4277059569.4444447</c:v>
                      </c:pt>
                      <c:pt idx="20064">
                        <c:v>4277059572.9166665</c:v>
                      </c:pt>
                      <c:pt idx="20065">
                        <c:v>4277059575.2314816</c:v>
                      </c:pt>
                      <c:pt idx="20066">
                        <c:v>4277059578.7037039</c:v>
                      </c:pt>
                      <c:pt idx="20067">
                        <c:v>4277059582.1759257</c:v>
                      </c:pt>
                      <c:pt idx="20068">
                        <c:v>4277059585.6481481</c:v>
                      </c:pt>
                      <c:pt idx="20069">
                        <c:v>4277059587.9629631</c:v>
                      </c:pt>
                      <c:pt idx="20070">
                        <c:v>4277059591.435185</c:v>
                      </c:pt>
                      <c:pt idx="20071">
                        <c:v>4277059594.9074073</c:v>
                      </c:pt>
                      <c:pt idx="20072">
                        <c:v>4277059598.3796296</c:v>
                      </c:pt>
                      <c:pt idx="20073">
                        <c:v>4277059600.6944442</c:v>
                      </c:pt>
                      <c:pt idx="20074">
                        <c:v>4277059604.1666665</c:v>
                      </c:pt>
                      <c:pt idx="20075">
                        <c:v>4277059607.6388888</c:v>
                      </c:pt>
                      <c:pt idx="20076">
                        <c:v>4277059611.1111112</c:v>
                      </c:pt>
                      <c:pt idx="20077">
                        <c:v>4277059614.5833335</c:v>
                      </c:pt>
                      <c:pt idx="20078">
                        <c:v>4277059616.8981481</c:v>
                      </c:pt>
                      <c:pt idx="20079">
                        <c:v>4277059620.3703704</c:v>
                      </c:pt>
                      <c:pt idx="20080">
                        <c:v>4277059623.8425927</c:v>
                      </c:pt>
                      <c:pt idx="20081">
                        <c:v>4277059627.314815</c:v>
                      </c:pt>
                      <c:pt idx="20082">
                        <c:v>4277059629.6296296</c:v>
                      </c:pt>
                      <c:pt idx="20083">
                        <c:v>4277059633.1018519</c:v>
                      </c:pt>
                      <c:pt idx="20084">
                        <c:v>4277059636.5740743</c:v>
                      </c:pt>
                      <c:pt idx="20085">
                        <c:v>4277059640.0462966</c:v>
                      </c:pt>
                      <c:pt idx="20086">
                        <c:v>4277059642.3611112</c:v>
                      </c:pt>
                      <c:pt idx="20087">
                        <c:v>4277059645.8333335</c:v>
                      </c:pt>
                      <c:pt idx="20088">
                        <c:v>4277059649.3055558</c:v>
                      </c:pt>
                      <c:pt idx="20089">
                        <c:v>4277059652.7777781</c:v>
                      </c:pt>
                      <c:pt idx="20090">
                        <c:v>4277059656.2500005</c:v>
                      </c:pt>
                      <c:pt idx="20091">
                        <c:v>4277059658.564815</c:v>
                      </c:pt>
                      <c:pt idx="20092">
                        <c:v>4277059662.0370374</c:v>
                      </c:pt>
                      <c:pt idx="20093">
                        <c:v>4277059665.5092597</c:v>
                      </c:pt>
                      <c:pt idx="20094">
                        <c:v>4277059668.981482</c:v>
                      </c:pt>
                      <c:pt idx="20095">
                        <c:v>4277059671.2962966</c:v>
                      </c:pt>
                      <c:pt idx="20096">
                        <c:v>4277059674.7685189</c:v>
                      </c:pt>
                      <c:pt idx="20097">
                        <c:v>4277059678.2407413</c:v>
                      </c:pt>
                      <c:pt idx="20098">
                        <c:v>4277059681.7129626</c:v>
                      </c:pt>
                      <c:pt idx="20099">
                        <c:v>4277059685.185185</c:v>
                      </c:pt>
                      <c:pt idx="20100">
                        <c:v>4277059687.5000005</c:v>
                      </c:pt>
                      <c:pt idx="20101">
                        <c:v>4277059690.9722219</c:v>
                      </c:pt>
                      <c:pt idx="20102">
                        <c:v>4277059694.4444442</c:v>
                      </c:pt>
                      <c:pt idx="20103">
                        <c:v>4277059697.9166665</c:v>
                      </c:pt>
                      <c:pt idx="20104">
                        <c:v>4277059700.231482</c:v>
                      </c:pt>
                      <c:pt idx="20105">
                        <c:v>4277059703.7037034</c:v>
                      </c:pt>
                      <c:pt idx="20106">
                        <c:v>4277059707.1759257</c:v>
                      </c:pt>
                      <c:pt idx="20107">
                        <c:v>4277059710.6481481</c:v>
                      </c:pt>
                      <c:pt idx="20108">
                        <c:v>4277059714.1203704</c:v>
                      </c:pt>
                      <c:pt idx="20109">
                        <c:v>4277059716.435185</c:v>
                      </c:pt>
                      <c:pt idx="20110">
                        <c:v>4277059719.9074073</c:v>
                      </c:pt>
                      <c:pt idx="20111">
                        <c:v>4277059723.3796296</c:v>
                      </c:pt>
                      <c:pt idx="20112">
                        <c:v>4277059726.8518519</c:v>
                      </c:pt>
                      <c:pt idx="20113">
                        <c:v>4277059729.1666665</c:v>
                      </c:pt>
                      <c:pt idx="20114">
                        <c:v>4277059732.6388888</c:v>
                      </c:pt>
                      <c:pt idx="20115">
                        <c:v>4277059736.1111112</c:v>
                      </c:pt>
                      <c:pt idx="20116">
                        <c:v>4277059739.5833335</c:v>
                      </c:pt>
                      <c:pt idx="20117">
                        <c:v>4277059741.8981481</c:v>
                      </c:pt>
                      <c:pt idx="20118">
                        <c:v>4277059745.3703704</c:v>
                      </c:pt>
                      <c:pt idx="20119">
                        <c:v>4277059748.8425927</c:v>
                      </c:pt>
                      <c:pt idx="20120">
                        <c:v>4277059752.314815</c:v>
                      </c:pt>
                      <c:pt idx="20121">
                        <c:v>4277059755.7870374</c:v>
                      </c:pt>
                      <c:pt idx="20122">
                        <c:v>4277059758.1018519</c:v>
                      </c:pt>
                      <c:pt idx="20123">
                        <c:v>4277059761.5740743</c:v>
                      </c:pt>
                      <c:pt idx="20124">
                        <c:v>4277059765.0462966</c:v>
                      </c:pt>
                      <c:pt idx="20125">
                        <c:v>4277059768.5185189</c:v>
                      </c:pt>
                      <c:pt idx="20126">
                        <c:v>4277059770.8333335</c:v>
                      </c:pt>
                      <c:pt idx="20127">
                        <c:v>4277059774.3055558</c:v>
                      </c:pt>
                      <c:pt idx="20128">
                        <c:v>4277059777.7777781</c:v>
                      </c:pt>
                      <c:pt idx="20129">
                        <c:v>4277059781.2499995</c:v>
                      </c:pt>
                      <c:pt idx="20130">
                        <c:v>4277059783.564815</c:v>
                      </c:pt>
                      <c:pt idx="20131">
                        <c:v>4277059787.0370374</c:v>
                      </c:pt>
                      <c:pt idx="20132">
                        <c:v>4277059790.5092597</c:v>
                      </c:pt>
                      <c:pt idx="20133">
                        <c:v>4277059793.9814811</c:v>
                      </c:pt>
                      <c:pt idx="20134">
                        <c:v>4277059797.4537034</c:v>
                      </c:pt>
                      <c:pt idx="20135">
                        <c:v>4277059799.7685189</c:v>
                      </c:pt>
                      <c:pt idx="20136">
                        <c:v>4277059803.2407403</c:v>
                      </c:pt>
                      <c:pt idx="20137">
                        <c:v>4277059806.7129626</c:v>
                      </c:pt>
                      <c:pt idx="20138">
                        <c:v>4277059810.185185</c:v>
                      </c:pt>
                      <c:pt idx="20139">
                        <c:v>4277059812.4999995</c:v>
                      </c:pt>
                      <c:pt idx="20140">
                        <c:v>4277059815.9722219</c:v>
                      </c:pt>
                      <c:pt idx="20141">
                        <c:v>4277059819.4444442</c:v>
                      </c:pt>
                      <c:pt idx="20142">
                        <c:v>4277059822.9166665</c:v>
                      </c:pt>
                      <c:pt idx="20143">
                        <c:v>4277059826.3888888</c:v>
                      </c:pt>
                      <c:pt idx="20144">
                        <c:v>4277059828.7037034</c:v>
                      </c:pt>
                      <c:pt idx="20145">
                        <c:v>4277059832.1759257</c:v>
                      </c:pt>
                      <c:pt idx="20146">
                        <c:v>4277059843.7499995</c:v>
                      </c:pt>
                      <c:pt idx="20147">
                        <c:v>4277059855.3240743</c:v>
                      </c:pt>
                      <c:pt idx="20148">
                        <c:v>4277059866.8981481</c:v>
                      </c:pt>
                      <c:pt idx="20149">
                        <c:v>4277059878.4722219</c:v>
                      </c:pt>
                      <c:pt idx="20150">
                        <c:v>4277059891.2037034</c:v>
                      </c:pt>
                      <c:pt idx="20151">
                        <c:v>4277059902.7777777</c:v>
                      </c:pt>
                      <c:pt idx="20152">
                        <c:v>4277059914.3518519</c:v>
                      </c:pt>
                      <c:pt idx="20153">
                        <c:v>4277059925.9259257</c:v>
                      </c:pt>
                      <c:pt idx="20154">
                        <c:v>4277059937.5</c:v>
                      </c:pt>
                      <c:pt idx="20155">
                        <c:v>4277059949.0740743</c:v>
                      </c:pt>
                      <c:pt idx="20156">
                        <c:v>4277059960.6481481</c:v>
                      </c:pt>
                      <c:pt idx="20157">
                        <c:v>4277059972.2222223</c:v>
                      </c:pt>
                      <c:pt idx="20158">
                        <c:v>4277059983.7962961</c:v>
                      </c:pt>
                      <c:pt idx="20159">
                        <c:v>4277059995.3703704</c:v>
                      </c:pt>
                      <c:pt idx="20160">
                        <c:v>4277060008.1018519</c:v>
                      </c:pt>
                      <c:pt idx="20161">
                        <c:v>4277060019.6759262</c:v>
                      </c:pt>
                      <c:pt idx="20162">
                        <c:v>4277060031.25</c:v>
                      </c:pt>
                      <c:pt idx="20163">
                        <c:v>4277060042.8240738</c:v>
                      </c:pt>
                      <c:pt idx="20164">
                        <c:v>4277060054.3981485</c:v>
                      </c:pt>
                      <c:pt idx="20165">
                        <c:v>4277060065.9722223</c:v>
                      </c:pt>
                      <c:pt idx="20166">
                        <c:v>4277060077.5462961</c:v>
                      </c:pt>
                      <c:pt idx="20167">
                        <c:v>4277060089.1203709</c:v>
                      </c:pt>
                      <c:pt idx="20168">
                        <c:v>4277060100.6944447</c:v>
                      </c:pt>
                      <c:pt idx="20169">
                        <c:v>4277060112.2685184</c:v>
                      </c:pt>
                      <c:pt idx="20170">
                        <c:v>4277060123.8425922</c:v>
                      </c:pt>
                      <c:pt idx="20171">
                        <c:v>4277060135.416667</c:v>
                      </c:pt>
                      <c:pt idx="20172">
                        <c:v>4277060148.1481485</c:v>
                      </c:pt>
                      <c:pt idx="20173">
                        <c:v>4277060159.7222223</c:v>
                      </c:pt>
                      <c:pt idx="20174">
                        <c:v>4277060171.2962961</c:v>
                      </c:pt>
                      <c:pt idx="20175">
                        <c:v>4277060182.8703699</c:v>
                      </c:pt>
                      <c:pt idx="20176">
                        <c:v>4277060217.5925922</c:v>
                      </c:pt>
                      <c:pt idx="20177">
                        <c:v>4277060252.3148146</c:v>
                      </c:pt>
                      <c:pt idx="20178">
                        <c:v>4277060287.0370369</c:v>
                      </c:pt>
                      <c:pt idx="20179">
                        <c:v>4277060321.7592592</c:v>
                      </c:pt>
                      <c:pt idx="20180">
                        <c:v>4277060356.4814816</c:v>
                      </c:pt>
                      <c:pt idx="20181">
                        <c:v>4277060391.2037039</c:v>
                      </c:pt>
                      <c:pt idx="20182">
                        <c:v>4277060425.9259257</c:v>
                      </c:pt>
                      <c:pt idx="20183">
                        <c:v>4277060460.6481481</c:v>
                      </c:pt>
                      <c:pt idx="20184">
                        <c:v>4277060495.3703704</c:v>
                      </c:pt>
                      <c:pt idx="20185">
                        <c:v>4277060530.0925927</c:v>
                      </c:pt>
                      <c:pt idx="20186">
                        <c:v>4277060564.814815</c:v>
                      </c:pt>
                      <c:pt idx="20187">
                        <c:v>4277060599.5370374</c:v>
                      </c:pt>
                      <c:pt idx="20188">
                        <c:v>4277060634.2592587</c:v>
                      </c:pt>
                      <c:pt idx="20189">
                        <c:v>4277060668.9814811</c:v>
                      </c:pt>
                      <c:pt idx="20190">
                        <c:v>4277060703.7037034</c:v>
                      </c:pt>
                      <c:pt idx="20191">
                        <c:v>4277060738.4259257</c:v>
                      </c:pt>
                      <c:pt idx="20192">
                        <c:v>4277060773.1481481</c:v>
                      </c:pt>
                      <c:pt idx="20193">
                        <c:v>4277060807.8703709</c:v>
                      </c:pt>
                      <c:pt idx="20194">
                        <c:v>4277060842.5925922</c:v>
                      </c:pt>
                      <c:pt idx="20195">
                        <c:v>4277060877.3148146</c:v>
                      </c:pt>
                      <c:pt idx="20196">
                        <c:v>4277060946.7592592</c:v>
                      </c:pt>
                      <c:pt idx="20197">
                        <c:v>4277061016.2037039</c:v>
                      </c:pt>
                      <c:pt idx="20198">
                        <c:v>4277061085.6481481</c:v>
                      </c:pt>
                      <c:pt idx="20199">
                        <c:v>4277061155.0925927</c:v>
                      </c:pt>
                      <c:pt idx="20200">
                        <c:v>4277061224.5370374</c:v>
                      </c:pt>
                      <c:pt idx="20201">
                        <c:v>4277061293.9814811</c:v>
                      </c:pt>
                      <c:pt idx="20202">
                        <c:v>4277061363.4259257</c:v>
                      </c:pt>
                      <c:pt idx="20203">
                        <c:v>4277061432.8703704</c:v>
                      </c:pt>
                      <c:pt idx="20204">
                        <c:v>4277061502.314815</c:v>
                      </c:pt>
                      <c:pt idx="20205">
                        <c:v>4277061571.7592592</c:v>
                      </c:pt>
                      <c:pt idx="20206">
                        <c:v>4277061641.2037039</c:v>
                      </c:pt>
                      <c:pt idx="20207">
                        <c:v>4277061710.6481485</c:v>
                      </c:pt>
                      <c:pt idx="20208">
                        <c:v>4277061780.0925922</c:v>
                      </c:pt>
                      <c:pt idx="20209">
                        <c:v>4277061849.5370369</c:v>
                      </c:pt>
                      <c:pt idx="20210">
                        <c:v>4277061918.9814816</c:v>
                      </c:pt>
                      <c:pt idx="20211">
                        <c:v>4277061988.4259257</c:v>
                      </c:pt>
                      <c:pt idx="20212">
                        <c:v>4277062057.8703704</c:v>
                      </c:pt>
                      <c:pt idx="20213">
                        <c:v>4277062127.314815</c:v>
                      </c:pt>
                      <c:pt idx="20214">
                        <c:v>4277062196.7592587</c:v>
                      </c:pt>
                      <c:pt idx="20215">
                        <c:v>4277062215.2777772</c:v>
                      </c:pt>
                      <c:pt idx="20216">
                        <c:v>4277062218.7499995</c:v>
                      </c:pt>
                      <c:pt idx="20217">
                        <c:v>4277062222.2222219</c:v>
                      </c:pt>
                      <c:pt idx="20218">
                        <c:v>4277062224.5370374</c:v>
                      </c:pt>
                      <c:pt idx="20219">
                        <c:v>4277062228.0092587</c:v>
                      </c:pt>
                      <c:pt idx="20220">
                        <c:v>4277062231.4814811</c:v>
                      </c:pt>
                      <c:pt idx="20221">
                        <c:v>4277062234.9537034</c:v>
                      </c:pt>
                      <c:pt idx="20222">
                        <c:v>4277062238.4259257</c:v>
                      </c:pt>
                      <c:pt idx="20223">
                        <c:v>4277062240.7407403</c:v>
                      </c:pt>
                      <c:pt idx="20224">
                        <c:v>4277062244.2129626</c:v>
                      </c:pt>
                      <c:pt idx="20225">
                        <c:v>4277062247.685185</c:v>
                      </c:pt>
                      <c:pt idx="20226">
                        <c:v>4277062251.1574073</c:v>
                      </c:pt>
                      <c:pt idx="20227">
                        <c:v>4277062253.4722219</c:v>
                      </c:pt>
                      <c:pt idx="20228">
                        <c:v>4277062256.9444442</c:v>
                      </c:pt>
                      <c:pt idx="20229">
                        <c:v>4277062260.4166665</c:v>
                      </c:pt>
                      <c:pt idx="20230">
                        <c:v>4277062263.8888888</c:v>
                      </c:pt>
                      <c:pt idx="20231">
                        <c:v>4277062266.2037034</c:v>
                      </c:pt>
                      <c:pt idx="20232">
                        <c:v>4277062269.6759257</c:v>
                      </c:pt>
                      <c:pt idx="20233">
                        <c:v>4277062273.1481481</c:v>
                      </c:pt>
                      <c:pt idx="20234">
                        <c:v>4277062276.6203704</c:v>
                      </c:pt>
                      <c:pt idx="20235">
                        <c:v>4277062280.0925927</c:v>
                      </c:pt>
                      <c:pt idx="20236">
                        <c:v>4277062282.4074073</c:v>
                      </c:pt>
                      <c:pt idx="20237">
                        <c:v>4277062285.8796296</c:v>
                      </c:pt>
                      <c:pt idx="20238">
                        <c:v>4277062289.3518519</c:v>
                      </c:pt>
                      <c:pt idx="20239">
                        <c:v>4277062292.8240743</c:v>
                      </c:pt>
                      <c:pt idx="20240">
                        <c:v>4277062295.1388888</c:v>
                      </c:pt>
                      <c:pt idx="20241">
                        <c:v>4277062298.6111112</c:v>
                      </c:pt>
                      <c:pt idx="20242">
                        <c:v>4277062302.0833335</c:v>
                      </c:pt>
                      <c:pt idx="20243">
                        <c:v>4277062305.5555553</c:v>
                      </c:pt>
                      <c:pt idx="20244">
                        <c:v>4277062309.0277777</c:v>
                      </c:pt>
                      <c:pt idx="20245">
                        <c:v>4277062311.3425927</c:v>
                      </c:pt>
                      <c:pt idx="20246">
                        <c:v>4277062314.8148146</c:v>
                      </c:pt>
                      <c:pt idx="20247">
                        <c:v>4277062318.2870369</c:v>
                      </c:pt>
                      <c:pt idx="20248">
                        <c:v>4277062321.7592592</c:v>
                      </c:pt>
                      <c:pt idx="20249">
                        <c:v>4277062324.0740743</c:v>
                      </c:pt>
                      <c:pt idx="20250">
                        <c:v>4277062327.5462961</c:v>
                      </c:pt>
                      <c:pt idx="20251">
                        <c:v>4277062331.0185184</c:v>
                      </c:pt>
                      <c:pt idx="20252">
                        <c:v>4277062334.4907408</c:v>
                      </c:pt>
                      <c:pt idx="20253">
                        <c:v>4277062336.8055553</c:v>
                      </c:pt>
                      <c:pt idx="20254">
                        <c:v>4277062340.2777777</c:v>
                      </c:pt>
                      <c:pt idx="20255">
                        <c:v>4277062343.75</c:v>
                      </c:pt>
                      <c:pt idx="20256">
                        <c:v>4277062347.2222223</c:v>
                      </c:pt>
                      <c:pt idx="20257">
                        <c:v>4277062350.6944447</c:v>
                      </c:pt>
                      <c:pt idx="20258">
                        <c:v>4277062353.0092592</c:v>
                      </c:pt>
                      <c:pt idx="20259">
                        <c:v>4277062356.4814816</c:v>
                      </c:pt>
                      <c:pt idx="20260">
                        <c:v>4277062359.9537039</c:v>
                      </c:pt>
                      <c:pt idx="20261">
                        <c:v>4277062363.4259262</c:v>
                      </c:pt>
                      <c:pt idx="20262">
                        <c:v>4277062365.7407408</c:v>
                      </c:pt>
                      <c:pt idx="20263">
                        <c:v>4277062369.2129631</c:v>
                      </c:pt>
                      <c:pt idx="20264">
                        <c:v>4277062372.6851854</c:v>
                      </c:pt>
                      <c:pt idx="20265">
                        <c:v>4277062376.1574078</c:v>
                      </c:pt>
                      <c:pt idx="20266">
                        <c:v>4277062378.4722223</c:v>
                      </c:pt>
                      <c:pt idx="20267">
                        <c:v>4277062381.9444447</c:v>
                      </c:pt>
                      <c:pt idx="20268">
                        <c:v>4277062385.416667</c:v>
                      </c:pt>
                      <c:pt idx="20269">
                        <c:v>4277062388.8888893</c:v>
                      </c:pt>
                      <c:pt idx="20270">
                        <c:v>4277062392.3611116</c:v>
                      </c:pt>
                      <c:pt idx="20271">
                        <c:v>4277062394.6759262</c:v>
                      </c:pt>
                      <c:pt idx="20272">
                        <c:v>4277062398.1481485</c:v>
                      </c:pt>
                      <c:pt idx="20273">
                        <c:v>4277062401.6203709</c:v>
                      </c:pt>
                      <c:pt idx="20274">
                        <c:v>4277062405.0925922</c:v>
                      </c:pt>
                      <c:pt idx="20275">
                        <c:v>4277062408.5648146</c:v>
                      </c:pt>
                      <c:pt idx="20276">
                        <c:v>4277062412.0370369</c:v>
                      </c:pt>
                      <c:pt idx="20277">
                        <c:v>4277062415.5092592</c:v>
                      </c:pt>
                      <c:pt idx="20278">
                        <c:v>4277062418.9814816</c:v>
                      </c:pt>
                      <c:pt idx="20279">
                        <c:v>4277062421.2962961</c:v>
                      </c:pt>
                      <c:pt idx="20280">
                        <c:v>4277062424.7685184</c:v>
                      </c:pt>
                      <c:pt idx="20281">
                        <c:v>4277062428.2407408</c:v>
                      </c:pt>
                      <c:pt idx="20282">
                        <c:v>4277062431.7129631</c:v>
                      </c:pt>
                      <c:pt idx="20283">
                        <c:v>4277062434.0277777</c:v>
                      </c:pt>
                      <c:pt idx="20284">
                        <c:v>4277062437.5</c:v>
                      </c:pt>
                      <c:pt idx="20285">
                        <c:v>4277062440.9722223</c:v>
                      </c:pt>
                      <c:pt idx="20286">
                        <c:v>4277062444.4444447</c:v>
                      </c:pt>
                      <c:pt idx="20287">
                        <c:v>4277062447.916667</c:v>
                      </c:pt>
                      <c:pt idx="20288">
                        <c:v>4277062450.2314816</c:v>
                      </c:pt>
                      <c:pt idx="20289">
                        <c:v>4277062453.7037039</c:v>
                      </c:pt>
                      <c:pt idx="20290">
                        <c:v>4277062457.1759262</c:v>
                      </c:pt>
                      <c:pt idx="20291">
                        <c:v>4277062460.6481485</c:v>
                      </c:pt>
                      <c:pt idx="20292">
                        <c:v>4277062462.9629631</c:v>
                      </c:pt>
                      <c:pt idx="20293">
                        <c:v>4277062466.4351854</c:v>
                      </c:pt>
                      <c:pt idx="20294">
                        <c:v>4277062469.9074078</c:v>
                      </c:pt>
                      <c:pt idx="20295">
                        <c:v>4277062473.3796301</c:v>
                      </c:pt>
                      <c:pt idx="20296">
                        <c:v>4277062475.6944447</c:v>
                      </c:pt>
                      <c:pt idx="20297">
                        <c:v>4277062479.166667</c:v>
                      </c:pt>
                      <c:pt idx="20298">
                        <c:v>4277062482.6388893</c:v>
                      </c:pt>
                      <c:pt idx="20299">
                        <c:v>4277062486.1111107</c:v>
                      </c:pt>
                      <c:pt idx="20300">
                        <c:v>4277062489.583333</c:v>
                      </c:pt>
                      <c:pt idx="20301">
                        <c:v>4277062491.8981485</c:v>
                      </c:pt>
                      <c:pt idx="20302">
                        <c:v>4277062495.3703699</c:v>
                      </c:pt>
                      <c:pt idx="20303">
                        <c:v>4277062498.8425922</c:v>
                      </c:pt>
                      <c:pt idx="20304">
                        <c:v>4277062502.3148146</c:v>
                      </c:pt>
                      <c:pt idx="20305">
                        <c:v>4277062504.6296301</c:v>
                      </c:pt>
                      <c:pt idx="20306">
                        <c:v>4277062508.1018515</c:v>
                      </c:pt>
                      <c:pt idx="20307">
                        <c:v>4277062511.5740738</c:v>
                      </c:pt>
                      <c:pt idx="20308">
                        <c:v>4277062515.0462961</c:v>
                      </c:pt>
                      <c:pt idx="20309">
                        <c:v>4277062518.5185184</c:v>
                      </c:pt>
                      <c:pt idx="20310">
                        <c:v>4277062520.833333</c:v>
                      </c:pt>
                      <c:pt idx="20311">
                        <c:v>4277062524.3055553</c:v>
                      </c:pt>
                      <c:pt idx="20312">
                        <c:v>4277062527.7777777</c:v>
                      </c:pt>
                      <c:pt idx="20313">
                        <c:v>4277062531.25</c:v>
                      </c:pt>
                      <c:pt idx="20314">
                        <c:v>4277062533.5648146</c:v>
                      </c:pt>
                      <c:pt idx="20315">
                        <c:v>4277062537.0370369</c:v>
                      </c:pt>
                      <c:pt idx="20316">
                        <c:v>4277062540.5092592</c:v>
                      </c:pt>
                      <c:pt idx="20317">
                        <c:v>4277062543.9814816</c:v>
                      </c:pt>
                      <c:pt idx="20318">
                        <c:v>4277062546.2962961</c:v>
                      </c:pt>
                      <c:pt idx="20319">
                        <c:v>4277062549.7685184</c:v>
                      </c:pt>
                      <c:pt idx="20320">
                        <c:v>4277062553.2407408</c:v>
                      </c:pt>
                      <c:pt idx="20321">
                        <c:v>4277062556.7129631</c:v>
                      </c:pt>
                      <c:pt idx="20322">
                        <c:v>4277062560.1851854</c:v>
                      </c:pt>
                      <c:pt idx="20323">
                        <c:v>4277062562.5</c:v>
                      </c:pt>
                      <c:pt idx="20324">
                        <c:v>4277062565.9722223</c:v>
                      </c:pt>
                      <c:pt idx="20325">
                        <c:v>4277062569.4444447</c:v>
                      </c:pt>
                      <c:pt idx="20326">
                        <c:v>4277062572.916667</c:v>
                      </c:pt>
                      <c:pt idx="20327">
                        <c:v>4277062575.2314816</c:v>
                      </c:pt>
                      <c:pt idx="20328">
                        <c:v>4277062578.7037039</c:v>
                      </c:pt>
                      <c:pt idx="20329">
                        <c:v>4277062582.1759262</c:v>
                      </c:pt>
                      <c:pt idx="20330">
                        <c:v>4277062585.6481476</c:v>
                      </c:pt>
                      <c:pt idx="20331">
                        <c:v>4277062587.9629631</c:v>
                      </c:pt>
                      <c:pt idx="20332">
                        <c:v>4277062591.4351854</c:v>
                      </c:pt>
                      <c:pt idx="20333">
                        <c:v>4277062594.9074078</c:v>
                      </c:pt>
                      <c:pt idx="20334">
                        <c:v>4277062598.3796291</c:v>
                      </c:pt>
                      <c:pt idx="20335">
                        <c:v>4277062601.8518515</c:v>
                      </c:pt>
                      <c:pt idx="20336">
                        <c:v>4277062604.166667</c:v>
                      </c:pt>
                      <c:pt idx="20337">
                        <c:v>4277062607.6388884</c:v>
                      </c:pt>
                      <c:pt idx="20338">
                        <c:v>4277062611.1111107</c:v>
                      </c:pt>
                      <c:pt idx="20339">
                        <c:v>4277062614.583333</c:v>
                      </c:pt>
                      <c:pt idx="20340">
                        <c:v>4277062616.8981481</c:v>
                      </c:pt>
                      <c:pt idx="20341">
                        <c:v>4277062620.3703699</c:v>
                      </c:pt>
                      <c:pt idx="20342">
                        <c:v>4277062623.8425922</c:v>
                      </c:pt>
                      <c:pt idx="20343">
                        <c:v>4277062627.3148146</c:v>
                      </c:pt>
                      <c:pt idx="20344">
                        <c:v>4277062630.7870369</c:v>
                      </c:pt>
                      <c:pt idx="20345">
                        <c:v>4277062633.1018515</c:v>
                      </c:pt>
                      <c:pt idx="20346">
                        <c:v>4277062636.5740738</c:v>
                      </c:pt>
                      <c:pt idx="20347">
                        <c:v>4277062640.0462961</c:v>
                      </c:pt>
                      <c:pt idx="20348">
                        <c:v>4277062643.5185184</c:v>
                      </c:pt>
                      <c:pt idx="20349">
                        <c:v>4277062645.833333</c:v>
                      </c:pt>
                      <c:pt idx="20350">
                        <c:v>4277062649.3055553</c:v>
                      </c:pt>
                      <c:pt idx="20351">
                        <c:v>4277062660.8796296</c:v>
                      </c:pt>
                      <c:pt idx="20352">
                        <c:v>4277062672.4537039</c:v>
                      </c:pt>
                      <c:pt idx="20353">
                        <c:v>4277062684.0277777</c:v>
                      </c:pt>
                      <c:pt idx="20354">
                        <c:v>4277062696.7592592</c:v>
                      </c:pt>
                      <c:pt idx="20355">
                        <c:v>4277062708.3333335</c:v>
                      </c:pt>
                      <c:pt idx="20356">
                        <c:v>4277062719.9074073</c:v>
                      </c:pt>
                      <c:pt idx="20357">
                        <c:v>4277062731.4814816</c:v>
                      </c:pt>
                      <c:pt idx="20358">
                        <c:v>4277062743.0555558</c:v>
                      </c:pt>
                      <c:pt idx="20359">
                        <c:v>4277062754.6296296</c:v>
                      </c:pt>
                      <c:pt idx="20360">
                        <c:v>4277062766.2037034</c:v>
                      </c:pt>
                      <c:pt idx="20361">
                        <c:v>4277062777.7777781</c:v>
                      </c:pt>
                      <c:pt idx="20362">
                        <c:v>4277062789.3518519</c:v>
                      </c:pt>
                      <c:pt idx="20363">
                        <c:v>4277062800.9259257</c:v>
                      </c:pt>
                      <c:pt idx="20364">
                        <c:v>4277062813.6574073</c:v>
                      </c:pt>
                      <c:pt idx="20365">
                        <c:v>4277062825.231482</c:v>
                      </c:pt>
                      <c:pt idx="20366">
                        <c:v>4277062836.8055558</c:v>
                      </c:pt>
                      <c:pt idx="20367">
                        <c:v>4277062848.3796296</c:v>
                      </c:pt>
                      <c:pt idx="20368">
                        <c:v>4277062859.9537034</c:v>
                      </c:pt>
                      <c:pt idx="20369">
                        <c:v>4277062871.5277781</c:v>
                      </c:pt>
                      <c:pt idx="20370">
                        <c:v>4277062883.1018519</c:v>
                      </c:pt>
                      <c:pt idx="20371">
                        <c:v>4277062894.6759257</c:v>
                      </c:pt>
                      <c:pt idx="20372">
                        <c:v>4277062906.2499995</c:v>
                      </c:pt>
                      <c:pt idx="20373">
                        <c:v>4277062917.8240743</c:v>
                      </c:pt>
                      <c:pt idx="20374">
                        <c:v>4277062930.5555558</c:v>
                      </c:pt>
                      <c:pt idx="20375">
                        <c:v>4277062942.1296296</c:v>
                      </c:pt>
                      <c:pt idx="20376">
                        <c:v>4277062953.7037034</c:v>
                      </c:pt>
                      <c:pt idx="20377">
                        <c:v>4277062965.2777781</c:v>
                      </c:pt>
                      <c:pt idx="20378">
                        <c:v>4277062976.8518519</c:v>
                      </c:pt>
                      <c:pt idx="20379">
                        <c:v>4277062988.4259257</c:v>
                      </c:pt>
                      <c:pt idx="20380">
                        <c:v>4277062999.9999995</c:v>
                      </c:pt>
                      <c:pt idx="20381">
                        <c:v>4277063034.7222219</c:v>
                      </c:pt>
                      <c:pt idx="20382">
                        <c:v>4277063069.4444442</c:v>
                      </c:pt>
                      <c:pt idx="20383">
                        <c:v>4277063104.1666665</c:v>
                      </c:pt>
                      <c:pt idx="20384">
                        <c:v>4277063138.8888893</c:v>
                      </c:pt>
                      <c:pt idx="20385">
                        <c:v>4277063173.6111116</c:v>
                      </c:pt>
                      <c:pt idx="20386">
                        <c:v>4277063208.333333</c:v>
                      </c:pt>
                      <c:pt idx="20387">
                        <c:v>4277063243.0555553</c:v>
                      </c:pt>
                      <c:pt idx="20388">
                        <c:v>4277063277.7777777</c:v>
                      </c:pt>
                      <c:pt idx="20389">
                        <c:v>4277063312.5</c:v>
                      </c:pt>
                      <c:pt idx="20390">
                        <c:v>4277063347.2222223</c:v>
                      </c:pt>
                      <c:pt idx="20391">
                        <c:v>4277063381.9444447</c:v>
                      </c:pt>
                      <c:pt idx="20392">
                        <c:v>4277063416.6666665</c:v>
                      </c:pt>
                      <c:pt idx="20393">
                        <c:v>4277063451.3888888</c:v>
                      </c:pt>
                      <c:pt idx="20394">
                        <c:v>4277063486.1111112</c:v>
                      </c:pt>
                      <c:pt idx="20395">
                        <c:v>4277063521.9907408</c:v>
                      </c:pt>
                      <c:pt idx="20396">
                        <c:v>4277063556.7129626</c:v>
                      </c:pt>
                      <c:pt idx="20397">
                        <c:v>4277063591.435185</c:v>
                      </c:pt>
                      <c:pt idx="20398">
                        <c:v>4277063626.1574073</c:v>
                      </c:pt>
                      <c:pt idx="20399">
                        <c:v>4277063660.8796296</c:v>
                      </c:pt>
                      <c:pt idx="20400">
                        <c:v>4277063695.6018519</c:v>
                      </c:pt>
                      <c:pt idx="20401">
                        <c:v>4277063765.0462966</c:v>
                      </c:pt>
                      <c:pt idx="20402">
                        <c:v>4277063834.4907408</c:v>
                      </c:pt>
                      <c:pt idx="20403">
                        <c:v>4277063903.9351854</c:v>
                      </c:pt>
                      <c:pt idx="20404">
                        <c:v>4277063973.3796301</c:v>
                      </c:pt>
                      <c:pt idx="20405">
                        <c:v>4277064042.8240738</c:v>
                      </c:pt>
                      <c:pt idx="20406">
                        <c:v>4277064112.2685184</c:v>
                      </c:pt>
                      <c:pt idx="20407">
                        <c:v>4277064181.7129631</c:v>
                      </c:pt>
                      <c:pt idx="20408">
                        <c:v>4277064251.1574073</c:v>
                      </c:pt>
                      <c:pt idx="20409">
                        <c:v>4277064320.6018519</c:v>
                      </c:pt>
                      <c:pt idx="20410">
                        <c:v>4277064390.0462966</c:v>
                      </c:pt>
                      <c:pt idx="20411">
                        <c:v>4277064459.4907403</c:v>
                      </c:pt>
                      <c:pt idx="20412">
                        <c:v>4277064528.935185</c:v>
                      </c:pt>
                      <c:pt idx="20413">
                        <c:v>4277064598.3796296</c:v>
                      </c:pt>
                      <c:pt idx="20414">
                        <c:v>4277064667.8240743</c:v>
                      </c:pt>
                      <c:pt idx="20415">
                        <c:v>4277064737.2685184</c:v>
                      </c:pt>
                      <c:pt idx="20416">
                        <c:v>4277064806.7129631</c:v>
                      </c:pt>
                      <c:pt idx="20417">
                        <c:v>4277064876.1574078</c:v>
                      </c:pt>
                      <c:pt idx="20418">
                        <c:v>4277064945.6018515</c:v>
                      </c:pt>
                      <c:pt idx="20419">
                        <c:v>4277065015.0462961</c:v>
                      </c:pt>
                      <c:pt idx="20420">
                        <c:v>4277065084.4907408</c:v>
                      </c:pt>
                      <c:pt idx="20421">
                        <c:v>4277065153.935185</c:v>
                      </c:pt>
                      <c:pt idx="20422">
                        <c:v>4277065223.3796296</c:v>
                      </c:pt>
                      <c:pt idx="20423">
                        <c:v>4277065292.8240743</c:v>
                      </c:pt>
                      <c:pt idx="20424">
                        <c:v>4277065362.2685184</c:v>
                      </c:pt>
                      <c:pt idx="20425">
                        <c:v>4277065431.7129631</c:v>
                      </c:pt>
                      <c:pt idx="20426">
                        <c:v>4277065501.1574078</c:v>
                      </c:pt>
                      <c:pt idx="20427">
                        <c:v>4277065570.6018515</c:v>
                      </c:pt>
                      <c:pt idx="20428">
                        <c:v>4277065640.0462961</c:v>
                      </c:pt>
                      <c:pt idx="20429">
                        <c:v>4277065709.4907408</c:v>
                      </c:pt>
                      <c:pt idx="20430">
                        <c:v>4277065778.9351854</c:v>
                      </c:pt>
                      <c:pt idx="20431">
                        <c:v>4277065848.3796296</c:v>
                      </c:pt>
                      <c:pt idx="20432">
                        <c:v>4277065917.8240743</c:v>
                      </c:pt>
                      <c:pt idx="20433">
                        <c:v>4277065987.2685189</c:v>
                      </c:pt>
                      <c:pt idx="20434">
                        <c:v>4277066056.7129626</c:v>
                      </c:pt>
                      <c:pt idx="20435">
                        <c:v>4277066126.1574073</c:v>
                      </c:pt>
                      <c:pt idx="20436">
                        <c:v>4277066195.6018519</c:v>
                      </c:pt>
                      <c:pt idx="20437">
                        <c:v>4277066265.0462961</c:v>
                      </c:pt>
                      <c:pt idx="20438">
                        <c:v>4277066334.4907408</c:v>
                      </c:pt>
                      <c:pt idx="20439">
                        <c:v>4277066403.9351854</c:v>
                      </c:pt>
                      <c:pt idx="20440">
                        <c:v>4277066473.3796291</c:v>
                      </c:pt>
                      <c:pt idx="20441">
                        <c:v>4277066542.8240738</c:v>
                      </c:pt>
                      <c:pt idx="20442">
                        <c:v>4277066612.2685184</c:v>
                      </c:pt>
                      <c:pt idx="20443">
                        <c:v>4277066682.8703704</c:v>
                      </c:pt>
                      <c:pt idx="20444">
                        <c:v>4277066752.314815</c:v>
                      </c:pt>
                      <c:pt idx="20445">
                        <c:v>4277066821.7592597</c:v>
                      </c:pt>
                      <c:pt idx="20446">
                        <c:v>4277066891.2037034</c:v>
                      </c:pt>
                      <c:pt idx="20447">
                        <c:v>4277066960.6481481</c:v>
                      </c:pt>
                      <c:pt idx="20448">
                        <c:v>4277067030.0925927</c:v>
                      </c:pt>
                      <c:pt idx="20449">
                        <c:v>4277067099.5370369</c:v>
                      </c:pt>
                      <c:pt idx="20450">
                        <c:v>4277067168.9814816</c:v>
                      </c:pt>
                      <c:pt idx="20451">
                        <c:v>4277067238.4259262</c:v>
                      </c:pt>
                      <c:pt idx="20452">
                        <c:v>4277067307.8703699</c:v>
                      </c:pt>
                      <c:pt idx="20453">
                        <c:v>4277067377.3148146</c:v>
                      </c:pt>
                      <c:pt idx="20454">
                        <c:v>4277067446.7592597</c:v>
                      </c:pt>
                      <c:pt idx="20455">
                        <c:v>4277067516.2037034</c:v>
                      </c:pt>
                      <c:pt idx="20456">
                        <c:v>4277067585.6481481</c:v>
                      </c:pt>
                      <c:pt idx="20457">
                        <c:v>4277067655.0925927</c:v>
                      </c:pt>
                      <c:pt idx="20458">
                        <c:v>4277067724.5370369</c:v>
                      </c:pt>
                      <c:pt idx="20459">
                        <c:v>4277067793.9814816</c:v>
                      </c:pt>
                      <c:pt idx="20460">
                        <c:v>4277067863.4259262</c:v>
                      </c:pt>
                      <c:pt idx="20461">
                        <c:v>4277067932.8703709</c:v>
                      </c:pt>
                      <c:pt idx="20462">
                        <c:v>4277068002.3148146</c:v>
                      </c:pt>
                      <c:pt idx="20463">
                        <c:v>4277068071.7592592</c:v>
                      </c:pt>
                      <c:pt idx="20464">
                        <c:v>4277068141.2037039</c:v>
                      </c:pt>
                      <c:pt idx="20465">
                        <c:v>4277068210.6481481</c:v>
                      </c:pt>
                      <c:pt idx="20466">
                        <c:v>4277068280.0925927</c:v>
                      </c:pt>
                      <c:pt idx="20467">
                        <c:v>4277068349.5370374</c:v>
                      </c:pt>
                      <c:pt idx="20468">
                        <c:v>4277068418.9814811</c:v>
                      </c:pt>
                      <c:pt idx="20469">
                        <c:v>4277068488.4259257</c:v>
                      </c:pt>
                      <c:pt idx="20470">
                        <c:v>4277068557.8703704</c:v>
                      </c:pt>
                      <c:pt idx="20471">
                        <c:v>4277068627.3148146</c:v>
                      </c:pt>
                      <c:pt idx="20472">
                        <c:v>4277068696.7592592</c:v>
                      </c:pt>
                      <c:pt idx="20473">
                        <c:v>4277068766.2037039</c:v>
                      </c:pt>
                      <c:pt idx="20474">
                        <c:v>4277068835.6481476</c:v>
                      </c:pt>
                      <c:pt idx="20475">
                        <c:v>4277068905.0925922</c:v>
                      </c:pt>
                      <c:pt idx="20476">
                        <c:v>4277068974.5370374</c:v>
                      </c:pt>
                      <c:pt idx="20477">
                        <c:v>4277069043.981482</c:v>
                      </c:pt>
                      <c:pt idx="20478">
                        <c:v>4277069113.4259257</c:v>
                      </c:pt>
                      <c:pt idx="20479">
                        <c:v>4277069182.8703704</c:v>
                      </c:pt>
                      <c:pt idx="20480">
                        <c:v>4277069252.314815</c:v>
                      </c:pt>
                      <c:pt idx="20481">
                        <c:v>4277069321.7592592</c:v>
                      </c:pt>
                      <c:pt idx="20482">
                        <c:v>4277069391.2037039</c:v>
                      </c:pt>
                      <c:pt idx="20483">
                        <c:v>4277069460.6481485</c:v>
                      </c:pt>
                      <c:pt idx="20484">
                        <c:v>4277069530.0925922</c:v>
                      </c:pt>
                      <c:pt idx="20485">
                        <c:v>4277069599.5370369</c:v>
                      </c:pt>
                      <c:pt idx="20486">
                        <c:v>4277069668.9814816</c:v>
                      </c:pt>
                      <c:pt idx="20487">
                        <c:v>4277069738.4259257</c:v>
                      </c:pt>
                      <c:pt idx="20488">
                        <c:v>4277069809.0277781</c:v>
                      </c:pt>
                      <c:pt idx="20489">
                        <c:v>4277069878.4722219</c:v>
                      </c:pt>
                      <c:pt idx="20490">
                        <c:v>4277069947.9166665</c:v>
                      </c:pt>
                      <c:pt idx="20491">
                        <c:v>4277070017.3611112</c:v>
                      </c:pt>
                      <c:pt idx="20492">
                        <c:v>4277070086.8055558</c:v>
                      </c:pt>
                      <c:pt idx="20493">
                        <c:v>4277070156.25</c:v>
                      </c:pt>
                      <c:pt idx="20494">
                        <c:v>4277070225.6944447</c:v>
                      </c:pt>
                      <c:pt idx="20495">
                        <c:v>4277070295.1388893</c:v>
                      </c:pt>
                      <c:pt idx="20496">
                        <c:v>4277070364.583333</c:v>
                      </c:pt>
                      <c:pt idx="20497">
                        <c:v>4277070434.0277777</c:v>
                      </c:pt>
                      <c:pt idx="20498">
                        <c:v>4277070503.4722223</c:v>
                      </c:pt>
                      <c:pt idx="20499">
                        <c:v>4277070572.9166665</c:v>
                      </c:pt>
                      <c:pt idx="20500">
                        <c:v>4277070642.3611112</c:v>
                      </c:pt>
                      <c:pt idx="20501">
                        <c:v>4277070711.8055558</c:v>
                      </c:pt>
                      <c:pt idx="20502">
                        <c:v>4277070781.2499995</c:v>
                      </c:pt>
                      <c:pt idx="20503">
                        <c:v>4277070850.6944442</c:v>
                      </c:pt>
                      <c:pt idx="20504">
                        <c:v>4277070920.1388888</c:v>
                      </c:pt>
                      <c:pt idx="20505">
                        <c:v>4277070989.583333</c:v>
                      </c:pt>
                      <c:pt idx="20506">
                        <c:v>4277071059.0277777</c:v>
                      </c:pt>
                      <c:pt idx="20507">
                        <c:v>4277071128.4722223</c:v>
                      </c:pt>
                      <c:pt idx="20508">
                        <c:v>4277071197.916667</c:v>
                      </c:pt>
                      <c:pt idx="20509">
                        <c:v>4277071267.3611112</c:v>
                      </c:pt>
                      <c:pt idx="20510">
                        <c:v>4277071336.8055558</c:v>
                      </c:pt>
                      <c:pt idx="20511">
                        <c:v>4277071406.2500005</c:v>
                      </c:pt>
                      <c:pt idx="20512">
                        <c:v>4277071475.6944442</c:v>
                      </c:pt>
                      <c:pt idx="20513">
                        <c:v>4277071545.1388888</c:v>
                      </c:pt>
                      <c:pt idx="20514">
                        <c:v>4277071614.5833335</c:v>
                      </c:pt>
                      <c:pt idx="20515">
                        <c:v>4277071684.0277777</c:v>
                      </c:pt>
                      <c:pt idx="20516">
                        <c:v>4277071753.4722223</c:v>
                      </c:pt>
                      <c:pt idx="20517">
                        <c:v>4277071822.916667</c:v>
                      </c:pt>
                      <c:pt idx="20518">
                        <c:v>4277071892.3611107</c:v>
                      </c:pt>
                      <c:pt idx="20519">
                        <c:v>4277071961.8055553</c:v>
                      </c:pt>
                      <c:pt idx="20520">
                        <c:v>4277072031.25</c:v>
                      </c:pt>
                      <c:pt idx="20521">
                        <c:v>4277072100.6944442</c:v>
                      </c:pt>
                      <c:pt idx="20522">
                        <c:v>4277072170.1388888</c:v>
                      </c:pt>
                      <c:pt idx="20523">
                        <c:v>4277072239.5833335</c:v>
                      </c:pt>
                      <c:pt idx="20524">
                        <c:v>4277072309.0277781</c:v>
                      </c:pt>
                      <c:pt idx="20525">
                        <c:v>4277072378.4722219</c:v>
                      </c:pt>
                      <c:pt idx="20526">
                        <c:v>4277072447.9166665</c:v>
                      </c:pt>
                      <c:pt idx="20527">
                        <c:v>4277072517.3611112</c:v>
                      </c:pt>
                      <c:pt idx="20528">
                        <c:v>4277072586.8055553</c:v>
                      </c:pt>
                      <c:pt idx="20529">
                        <c:v>4277072657.4074078</c:v>
                      </c:pt>
                      <c:pt idx="20530">
                        <c:v>4277072726.8518515</c:v>
                      </c:pt>
                      <c:pt idx="20531">
                        <c:v>4277072796.2962961</c:v>
                      </c:pt>
                      <c:pt idx="20532">
                        <c:v>4277072865.7407408</c:v>
                      </c:pt>
                      <c:pt idx="20533">
                        <c:v>4277072935.185185</c:v>
                      </c:pt>
                      <c:pt idx="20534">
                        <c:v>4277073004.6296296</c:v>
                      </c:pt>
                      <c:pt idx="20535">
                        <c:v>4277073074.0740743</c:v>
                      </c:pt>
                      <c:pt idx="20536">
                        <c:v>4277073143.518518</c:v>
                      </c:pt>
                      <c:pt idx="20537">
                        <c:v>4277073212.9629626</c:v>
                      </c:pt>
                      <c:pt idx="20538">
                        <c:v>4277073282.4074078</c:v>
                      </c:pt>
                      <c:pt idx="20539">
                        <c:v>4277073351.8518524</c:v>
                      </c:pt>
                      <c:pt idx="20540">
                        <c:v>4277073421.2962961</c:v>
                      </c:pt>
                      <c:pt idx="20541">
                        <c:v>4277073490.7407408</c:v>
                      </c:pt>
                      <c:pt idx="20542">
                        <c:v>4277073560.1851854</c:v>
                      </c:pt>
                      <c:pt idx="20543">
                        <c:v>4277073629.6296296</c:v>
                      </c:pt>
                      <c:pt idx="20544">
                        <c:v>4277073699.0740743</c:v>
                      </c:pt>
                      <c:pt idx="20545">
                        <c:v>4277073768.5185189</c:v>
                      </c:pt>
                      <c:pt idx="20546">
                        <c:v>4277073837.9629626</c:v>
                      </c:pt>
                      <c:pt idx="20547">
                        <c:v>4277073907.4074073</c:v>
                      </c:pt>
                      <c:pt idx="20548">
                        <c:v>4277073976.8518519</c:v>
                      </c:pt>
                      <c:pt idx="20549">
                        <c:v>4277074046.2962961</c:v>
                      </c:pt>
                      <c:pt idx="20550">
                        <c:v>4277074115.7407408</c:v>
                      </c:pt>
                      <c:pt idx="20551">
                        <c:v>4277074185.1851854</c:v>
                      </c:pt>
                      <c:pt idx="20552">
                        <c:v>4277074254.6296291</c:v>
                      </c:pt>
                      <c:pt idx="20553">
                        <c:v>4277074324.0740738</c:v>
                      </c:pt>
                      <c:pt idx="20554">
                        <c:v>4277074393.5185184</c:v>
                      </c:pt>
                      <c:pt idx="20555">
                        <c:v>4277074462.9629631</c:v>
                      </c:pt>
                      <c:pt idx="20556">
                        <c:v>4277074532.4074073</c:v>
                      </c:pt>
                      <c:pt idx="20557">
                        <c:v>4277074601.8518519</c:v>
                      </c:pt>
                      <c:pt idx="20558">
                        <c:v>4277074671.2962966</c:v>
                      </c:pt>
                      <c:pt idx="20559">
                        <c:v>4277074740.7407403</c:v>
                      </c:pt>
                      <c:pt idx="20560">
                        <c:v>4277074810.1851854</c:v>
                      </c:pt>
                      <c:pt idx="20561">
                        <c:v>4277074879.6296301</c:v>
                      </c:pt>
                      <c:pt idx="20562">
                        <c:v>4277074949.0740738</c:v>
                      </c:pt>
                      <c:pt idx="20563">
                        <c:v>4277075018.5185184</c:v>
                      </c:pt>
                      <c:pt idx="20564">
                        <c:v>4277075087.9629631</c:v>
                      </c:pt>
                      <c:pt idx="20565">
                        <c:v>4277075157.4074073</c:v>
                      </c:pt>
                      <c:pt idx="20566">
                        <c:v>4277075226.8518519</c:v>
                      </c:pt>
                      <c:pt idx="20567">
                        <c:v>4277075296.2962966</c:v>
                      </c:pt>
                      <c:pt idx="20568">
                        <c:v>4277075365.7407403</c:v>
                      </c:pt>
                      <c:pt idx="20569">
                        <c:v>4277075436.3425927</c:v>
                      </c:pt>
                      <c:pt idx="20570">
                        <c:v>4277075505.7870374</c:v>
                      </c:pt>
                      <c:pt idx="20571">
                        <c:v>4277075575.2314816</c:v>
                      </c:pt>
                      <c:pt idx="20572">
                        <c:v>4277075644.6759262</c:v>
                      </c:pt>
                      <c:pt idx="20573">
                        <c:v>4277075714.1203709</c:v>
                      </c:pt>
                      <c:pt idx="20574">
                        <c:v>4277075783.5648146</c:v>
                      </c:pt>
                      <c:pt idx="20575">
                        <c:v>4277075853.0092592</c:v>
                      </c:pt>
                      <c:pt idx="20576">
                        <c:v>4277075922.4537039</c:v>
                      </c:pt>
                      <c:pt idx="20577">
                        <c:v>4277075991.8981481</c:v>
                      </c:pt>
                      <c:pt idx="20578">
                        <c:v>4277076061.3425927</c:v>
                      </c:pt>
                      <c:pt idx="20579">
                        <c:v>4277076130.7870374</c:v>
                      </c:pt>
                      <c:pt idx="20580">
                        <c:v>4277076200.2314811</c:v>
                      </c:pt>
                      <c:pt idx="20581">
                        <c:v>4277076269.6759257</c:v>
                      </c:pt>
                      <c:pt idx="20582">
                        <c:v>4277076339.1203704</c:v>
                      </c:pt>
                      <c:pt idx="20583">
                        <c:v>4277076408.5648146</c:v>
                      </c:pt>
                      <c:pt idx="20584">
                        <c:v>4277076478.0092592</c:v>
                      </c:pt>
                      <c:pt idx="20585">
                        <c:v>4277076547.4537039</c:v>
                      </c:pt>
                      <c:pt idx="20586">
                        <c:v>4277076616.8981485</c:v>
                      </c:pt>
                      <c:pt idx="20587">
                        <c:v>4277076686.3425922</c:v>
                      </c:pt>
                      <c:pt idx="20588">
                        <c:v>4277076755.7870369</c:v>
                      </c:pt>
                      <c:pt idx="20589">
                        <c:v>4277076825.2314816</c:v>
                      </c:pt>
                      <c:pt idx="20590">
                        <c:v>4277076894.6759257</c:v>
                      </c:pt>
                      <c:pt idx="20591">
                        <c:v>4277076964.1203704</c:v>
                      </c:pt>
                      <c:pt idx="20592">
                        <c:v>4277077033.564815</c:v>
                      </c:pt>
                      <c:pt idx="20593">
                        <c:v>4277077103.0092592</c:v>
                      </c:pt>
                      <c:pt idx="20594">
                        <c:v>4277077172.4537039</c:v>
                      </c:pt>
                      <c:pt idx="20595">
                        <c:v>4277077241.8981485</c:v>
                      </c:pt>
                      <c:pt idx="20596">
                        <c:v>4277077311.3425922</c:v>
                      </c:pt>
                      <c:pt idx="20597">
                        <c:v>4277077380.7870369</c:v>
                      </c:pt>
                      <c:pt idx="20598">
                        <c:v>4277077450.2314816</c:v>
                      </c:pt>
                      <c:pt idx="20599">
                        <c:v>4277077519.6759257</c:v>
                      </c:pt>
                      <c:pt idx="20600">
                        <c:v>4277077589.1203704</c:v>
                      </c:pt>
                      <c:pt idx="20601">
                        <c:v>4277077658.564815</c:v>
                      </c:pt>
                      <c:pt idx="20602">
                        <c:v>4277077728.0092597</c:v>
                      </c:pt>
                      <c:pt idx="20603">
                        <c:v>4277077797.4537034</c:v>
                      </c:pt>
                      <c:pt idx="20604">
                        <c:v>4277077866.8981481</c:v>
                      </c:pt>
                      <c:pt idx="20605">
                        <c:v>4277077936.3425927</c:v>
                      </c:pt>
                      <c:pt idx="20606">
                        <c:v>4277078005.7870369</c:v>
                      </c:pt>
                      <c:pt idx="20607">
                        <c:v>4277078075.2314816</c:v>
                      </c:pt>
                      <c:pt idx="20608">
                        <c:v>4277078144.6759262</c:v>
                      </c:pt>
                      <c:pt idx="20609">
                        <c:v>4277078214.1203699</c:v>
                      </c:pt>
                      <c:pt idx="20610">
                        <c:v>4277078283.5648146</c:v>
                      </c:pt>
                      <c:pt idx="20611">
                        <c:v>4277078354.1666665</c:v>
                      </c:pt>
                      <c:pt idx="20612">
                        <c:v>4277078423.6111112</c:v>
                      </c:pt>
                      <c:pt idx="20613">
                        <c:v>4277078493.0555558</c:v>
                      </c:pt>
                      <c:pt idx="20614">
                        <c:v>4277078562.4999995</c:v>
                      </c:pt>
                      <c:pt idx="20615">
                        <c:v>4277078631.9444442</c:v>
                      </c:pt>
                      <c:pt idx="20616">
                        <c:v>4277078701.3888888</c:v>
                      </c:pt>
                      <c:pt idx="20617">
                        <c:v>4277078770.8333335</c:v>
                      </c:pt>
                      <c:pt idx="20618">
                        <c:v>4277078840.2777777</c:v>
                      </c:pt>
                      <c:pt idx="20619">
                        <c:v>4277078909.7222223</c:v>
                      </c:pt>
                      <c:pt idx="20620">
                        <c:v>4277078979.166667</c:v>
                      </c:pt>
                      <c:pt idx="20621">
                        <c:v>4277079048.6111107</c:v>
                      </c:pt>
                      <c:pt idx="20622">
                        <c:v>4277079118.0555558</c:v>
                      </c:pt>
                      <c:pt idx="20623">
                        <c:v>4277079187.5000005</c:v>
                      </c:pt>
                      <c:pt idx="20624">
                        <c:v>4277079256.9444442</c:v>
                      </c:pt>
                      <c:pt idx="20625">
                        <c:v>4277079326.3888888</c:v>
                      </c:pt>
                      <c:pt idx="20626">
                        <c:v>4277079395.8333335</c:v>
                      </c:pt>
                      <c:pt idx="20627">
                        <c:v>4277079465.2777777</c:v>
                      </c:pt>
                      <c:pt idx="20628">
                        <c:v>4277079534.7222223</c:v>
                      </c:pt>
                      <c:pt idx="20629">
                        <c:v>4277079604.166667</c:v>
                      </c:pt>
                      <c:pt idx="20630">
                        <c:v>4277079673.6111107</c:v>
                      </c:pt>
                      <c:pt idx="20631">
                        <c:v>4277079743.0555553</c:v>
                      </c:pt>
                      <c:pt idx="20632">
                        <c:v>4277079812.5</c:v>
                      </c:pt>
                      <c:pt idx="20633">
                        <c:v>4277079881.9444447</c:v>
                      </c:pt>
                      <c:pt idx="20634">
                        <c:v>4277079951.3888888</c:v>
                      </c:pt>
                      <c:pt idx="20635">
                        <c:v>4277080020.8333335</c:v>
                      </c:pt>
                      <c:pt idx="20636">
                        <c:v>4277080090.2777781</c:v>
                      </c:pt>
                      <c:pt idx="20637">
                        <c:v>4277080159.7222219</c:v>
                      </c:pt>
                      <c:pt idx="20638">
                        <c:v>4277080229.1666665</c:v>
                      </c:pt>
                      <c:pt idx="20639">
                        <c:v>4277080298.6111112</c:v>
                      </c:pt>
                      <c:pt idx="20640">
                        <c:v>4277080368.0555553</c:v>
                      </c:pt>
                      <c:pt idx="20641">
                        <c:v>4277080437.5</c:v>
                      </c:pt>
                      <c:pt idx="20642">
                        <c:v>4277080506.9444447</c:v>
                      </c:pt>
                      <c:pt idx="20643">
                        <c:v>4277080576.3888884</c:v>
                      </c:pt>
                      <c:pt idx="20644">
                        <c:v>4277080645.8333335</c:v>
                      </c:pt>
                      <c:pt idx="20645">
                        <c:v>4277080715.2777781</c:v>
                      </c:pt>
                      <c:pt idx="20646">
                        <c:v>4277080784.7222219</c:v>
                      </c:pt>
                      <c:pt idx="20647">
                        <c:v>4277080854.1666665</c:v>
                      </c:pt>
                      <c:pt idx="20648">
                        <c:v>4277080923.6111112</c:v>
                      </c:pt>
                      <c:pt idx="20649">
                        <c:v>4277080993.0555558</c:v>
                      </c:pt>
                      <c:pt idx="20650">
                        <c:v>4277081062.5</c:v>
                      </c:pt>
                      <c:pt idx="20651">
                        <c:v>4277081133.1018519</c:v>
                      </c:pt>
                      <c:pt idx="20652">
                        <c:v>4277081202.5462961</c:v>
                      </c:pt>
                      <c:pt idx="20653">
                        <c:v>4277081271.9907408</c:v>
                      </c:pt>
                      <c:pt idx="20654">
                        <c:v>4277081341.4351854</c:v>
                      </c:pt>
                      <c:pt idx="20655">
                        <c:v>4277081410.8796296</c:v>
                      </c:pt>
                      <c:pt idx="20656">
                        <c:v>4277081480.3240743</c:v>
                      </c:pt>
                      <c:pt idx="20657">
                        <c:v>4277081549.7685189</c:v>
                      </c:pt>
                      <c:pt idx="20658">
                        <c:v>4277081619.2129626</c:v>
                      </c:pt>
                      <c:pt idx="20659">
                        <c:v>4277081688.6574073</c:v>
                      </c:pt>
                      <c:pt idx="20660">
                        <c:v>4277081758.1018519</c:v>
                      </c:pt>
                      <c:pt idx="20661">
                        <c:v>4277081827.5462961</c:v>
                      </c:pt>
                      <c:pt idx="20662">
                        <c:v>4277081896.9907408</c:v>
                      </c:pt>
                      <c:pt idx="20663">
                        <c:v>4277081966.4351854</c:v>
                      </c:pt>
                      <c:pt idx="20664">
                        <c:v>4277082035.8796301</c:v>
                      </c:pt>
                      <c:pt idx="20665">
                        <c:v>4277082105.3240738</c:v>
                      </c:pt>
                      <c:pt idx="20666">
                        <c:v>4277082174.7685184</c:v>
                      </c:pt>
                      <c:pt idx="20667">
                        <c:v>4277082244.2129631</c:v>
                      </c:pt>
                      <c:pt idx="20668">
                        <c:v>4277082313.6574073</c:v>
                      </c:pt>
                      <c:pt idx="20669">
                        <c:v>4277082383.1018519</c:v>
                      </c:pt>
                      <c:pt idx="20670">
                        <c:v>4277082452.5462966</c:v>
                      </c:pt>
                      <c:pt idx="20671">
                        <c:v>4277082521.9907403</c:v>
                      </c:pt>
                      <c:pt idx="20672">
                        <c:v>4277082591.435185</c:v>
                      </c:pt>
                      <c:pt idx="20673">
                        <c:v>4277082660.8796296</c:v>
                      </c:pt>
                      <c:pt idx="20674">
                        <c:v>4277082730.3240738</c:v>
                      </c:pt>
                      <c:pt idx="20675">
                        <c:v>4277082799.7685184</c:v>
                      </c:pt>
                      <c:pt idx="20676">
                        <c:v>4277082869.2129631</c:v>
                      </c:pt>
                      <c:pt idx="20677">
                        <c:v>4277082938.6574073</c:v>
                      </c:pt>
                      <c:pt idx="20678">
                        <c:v>4277083008.1018519</c:v>
                      </c:pt>
                      <c:pt idx="20679">
                        <c:v>4277083077.5462966</c:v>
                      </c:pt>
                      <c:pt idx="20680">
                        <c:v>4277083146.9907413</c:v>
                      </c:pt>
                      <c:pt idx="20681">
                        <c:v>4277083216.435185</c:v>
                      </c:pt>
                      <c:pt idx="20682">
                        <c:v>4277083285.8796296</c:v>
                      </c:pt>
                      <c:pt idx="20683">
                        <c:v>4277083355.3240743</c:v>
                      </c:pt>
                      <c:pt idx="20684">
                        <c:v>4277083424.7685184</c:v>
                      </c:pt>
                      <c:pt idx="20685">
                        <c:v>4277083494.2129631</c:v>
                      </c:pt>
                      <c:pt idx="20686">
                        <c:v>4277083563.6574078</c:v>
                      </c:pt>
                      <c:pt idx="20687">
                        <c:v>4277083633.1018515</c:v>
                      </c:pt>
                      <c:pt idx="20688">
                        <c:v>4277083702.5462961</c:v>
                      </c:pt>
                      <c:pt idx="20689">
                        <c:v>4277083771.9907408</c:v>
                      </c:pt>
                      <c:pt idx="20690">
                        <c:v>4277083841.435185</c:v>
                      </c:pt>
                      <c:pt idx="20691">
                        <c:v>4277083910.8796296</c:v>
                      </c:pt>
                      <c:pt idx="20692">
                        <c:v>4277083980.3240743</c:v>
                      </c:pt>
                      <c:pt idx="20693">
                        <c:v>4277084049.768518</c:v>
                      </c:pt>
                      <c:pt idx="20694">
                        <c:v>4277084120.3703704</c:v>
                      </c:pt>
                      <c:pt idx="20695">
                        <c:v>4277084189.8148146</c:v>
                      </c:pt>
                      <c:pt idx="20696">
                        <c:v>4277084259.2592592</c:v>
                      </c:pt>
                      <c:pt idx="20697">
                        <c:v>4277084328.7037039</c:v>
                      </c:pt>
                      <c:pt idx="20698">
                        <c:v>4277084398.1481485</c:v>
                      </c:pt>
                      <c:pt idx="20699">
                        <c:v>4277084467.5925922</c:v>
                      </c:pt>
                      <c:pt idx="20700">
                        <c:v>4277084537.0370369</c:v>
                      </c:pt>
                      <c:pt idx="20701">
                        <c:v>4277084606.4814816</c:v>
                      </c:pt>
                      <c:pt idx="20702">
                        <c:v>4277084675.9259257</c:v>
                      </c:pt>
                      <c:pt idx="20703">
                        <c:v>4277084745.3703704</c:v>
                      </c:pt>
                      <c:pt idx="20704">
                        <c:v>4277084814.814815</c:v>
                      </c:pt>
                      <c:pt idx="20705">
                        <c:v>4277084884.2592587</c:v>
                      </c:pt>
                      <c:pt idx="20706">
                        <c:v>4277084953.7037039</c:v>
                      </c:pt>
                      <c:pt idx="20707">
                        <c:v>4277085023.1481485</c:v>
                      </c:pt>
                      <c:pt idx="20708">
                        <c:v>4277085092.5925922</c:v>
                      </c:pt>
                      <c:pt idx="20709">
                        <c:v>4277085162.0370369</c:v>
                      </c:pt>
                      <c:pt idx="20710">
                        <c:v>4277085231.4814816</c:v>
                      </c:pt>
                      <c:pt idx="20711">
                        <c:v>4277085300.9259262</c:v>
                      </c:pt>
                      <c:pt idx="20712">
                        <c:v>4277085370.3703704</c:v>
                      </c:pt>
                      <c:pt idx="20713">
                        <c:v>4277085439.814815</c:v>
                      </c:pt>
                      <c:pt idx="20714">
                        <c:v>4277085509.2592597</c:v>
                      </c:pt>
                      <c:pt idx="20715">
                        <c:v>4277085578.7037034</c:v>
                      </c:pt>
                      <c:pt idx="20716">
                        <c:v>4277085648.1481481</c:v>
                      </c:pt>
                      <c:pt idx="20717">
                        <c:v>4277085717.5925927</c:v>
                      </c:pt>
                      <c:pt idx="20718">
                        <c:v>4277085787.0370369</c:v>
                      </c:pt>
                      <c:pt idx="20719">
                        <c:v>4277085856.4814816</c:v>
                      </c:pt>
                      <c:pt idx="20720">
                        <c:v>4277085925.9259262</c:v>
                      </c:pt>
                      <c:pt idx="20721">
                        <c:v>4277085995.3703699</c:v>
                      </c:pt>
                      <c:pt idx="20722">
                        <c:v>4277086064.8148146</c:v>
                      </c:pt>
                      <c:pt idx="20723">
                        <c:v>4277086134.2592592</c:v>
                      </c:pt>
                      <c:pt idx="20724">
                        <c:v>4277086203.7037034</c:v>
                      </c:pt>
                      <c:pt idx="20725">
                        <c:v>4277086273.1481481</c:v>
                      </c:pt>
                      <c:pt idx="20726">
                        <c:v>4277086342.5925927</c:v>
                      </c:pt>
                      <c:pt idx="20727">
                        <c:v>4277086412.0370374</c:v>
                      </c:pt>
                      <c:pt idx="20728">
                        <c:v>4277086481.4814816</c:v>
                      </c:pt>
                      <c:pt idx="20729">
                        <c:v>4277086550.9259262</c:v>
                      </c:pt>
                      <c:pt idx="20730">
                        <c:v>4277086620.3703709</c:v>
                      </c:pt>
                      <c:pt idx="20731">
                        <c:v>4277086689.8148146</c:v>
                      </c:pt>
                      <c:pt idx="20732">
                        <c:v>4277086760.416667</c:v>
                      </c:pt>
                      <c:pt idx="20733">
                        <c:v>4277086829.8611107</c:v>
                      </c:pt>
                      <c:pt idx="20734">
                        <c:v>4277086899.3055553</c:v>
                      </c:pt>
                      <c:pt idx="20735">
                        <c:v>4277086968.75</c:v>
                      </c:pt>
                      <c:pt idx="20736">
                        <c:v>4277087038.1944442</c:v>
                      </c:pt>
                      <c:pt idx="20737">
                        <c:v>4277087107.6388888</c:v>
                      </c:pt>
                      <c:pt idx="20738">
                        <c:v>4277087177.0833335</c:v>
                      </c:pt>
                      <c:pt idx="20739">
                        <c:v>4277087246.5277777</c:v>
                      </c:pt>
                      <c:pt idx="20740">
                        <c:v>4277087315.9722223</c:v>
                      </c:pt>
                      <c:pt idx="20741">
                        <c:v>4277087385.416667</c:v>
                      </c:pt>
                      <c:pt idx="20742">
                        <c:v>4277087454.8611116</c:v>
                      </c:pt>
                      <c:pt idx="20743">
                        <c:v>4277087524.3055553</c:v>
                      </c:pt>
                      <c:pt idx="20744">
                        <c:v>4277087593.75</c:v>
                      </c:pt>
                      <c:pt idx="20745">
                        <c:v>4277087663.1944447</c:v>
                      </c:pt>
                      <c:pt idx="20746">
                        <c:v>4277087732.6388888</c:v>
                      </c:pt>
                      <c:pt idx="20747">
                        <c:v>4277087802.0833335</c:v>
                      </c:pt>
                      <c:pt idx="20748">
                        <c:v>4277087871.5277781</c:v>
                      </c:pt>
                      <c:pt idx="20749">
                        <c:v>4277087940.9722219</c:v>
                      </c:pt>
                      <c:pt idx="20750">
                        <c:v>4277088010.4166665</c:v>
                      </c:pt>
                      <c:pt idx="20751">
                        <c:v>4277088079.8611112</c:v>
                      </c:pt>
                      <c:pt idx="20752">
                        <c:v>4277088149.3055553</c:v>
                      </c:pt>
                      <c:pt idx="20753">
                        <c:v>4277088218.75</c:v>
                      </c:pt>
                      <c:pt idx="20754">
                        <c:v>4277088288.1944447</c:v>
                      </c:pt>
                      <c:pt idx="20755">
                        <c:v>4277088357.6388884</c:v>
                      </c:pt>
                      <c:pt idx="20756">
                        <c:v>4277088427.083333</c:v>
                      </c:pt>
                      <c:pt idx="20757">
                        <c:v>4277088496.5277777</c:v>
                      </c:pt>
                      <c:pt idx="20758">
                        <c:v>4277088565.9722228</c:v>
                      </c:pt>
                      <c:pt idx="20759">
                        <c:v>4277088635.4166665</c:v>
                      </c:pt>
                      <c:pt idx="20760">
                        <c:v>4277088704.8611112</c:v>
                      </c:pt>
                      <c:pt idx="20761">
                        <c:v>4277088774.3055558</c:v>
                      </c:pt>
                      <c:pt idx="20762">
                        <c:v>4277088843.75</c:v>
                      </c:pt>
                      <c:pt idx="20763">
                        <c:v>4277088913.1944447</c:v>
                      </c:pt>
                      <c:pt idx="20764">
                        <c:v>4277088982.6388893</c:v>
                      </c:pt>
                      <c:pt idx="20765">
                        <c:v>4277089052.083333</c:v>
                      </c:pt>
                      <c:pt idx="20766">
                        <c:v>4277089121.5277777</c:v>
                      </c:pt>
                      <c:pt idx="20767">
                        <c:v>4277089190.9722223</c:v>
                      </c:pt>
                      <c:pt idx="20768">
                        <c:v>4277089260.4166665</c:v>
                      </c:pt>
                      <c:pt idx="20769">
                        <c:v>4277089329.8611112</c:v>
                      </c:pt>
                      <c:pt idx="20770">
                        <c:v>4277089399.3055558</c:v>
                      </c:pt>
                      <c:pt idx="20771">
                        <c:v>4277089468.7499995</c:v>
                      </c:pt>
                      <c:pt idx="20772">
                        <c:v>4277089538.1944442</c:v>
                      </c:pt>
                      <c:pt idx="20773">
                        <c:v>4277089608.7962961</c:v>
                      </c:pt>
                      <c:pt idx="20774">
                        <c:v>4277089678.2407408</c:v>
                      </c:pt>
                      <c:pt idx="20775">
                        <c:v>4277089747.6851854</c:v>
                      </c:pt>
                      <c:pt idx="20776">
                        <c:v>4277089817.1296301</c:v>
                      </c:pt>
                      <c:pt idx="20777">
                        <c:v>4277089886.5740738</c:v>
                      </c:pt>
                      <c:pt idx="20778">
                        <c:v>4277089956.0185184</c:v>
                      </c:pt>
                      <c:pt idx="20779">
                        <c:v>4277090025.4629631</c:v>
                      </c:pt>
                      <c:pt idx="20780">
                        <c:v>4277090094.9074073</c:v>
                      </c:pt>
                      <c:pt idx="20781">
                        <c:v>4277090164.3518519</c:v>
                      </c:pt>
                      <c:pt idx="20782">
                        <c:v>4277090233.7962966</c:v>
                      </c:pt>
                      <c:pt idx="20783">
                        <c:v>4277090303.2407403</c:v>
                      </c:pt>
                      <c:pt idx="20784">
                        <c:v>4277090372.685185</c:v>
                      </c:pt>
                      <c:pt idx="20785">
                        <c:v>4277090442.1296296</c:v>
                      </c:pt>
                      <c:pt idx="20786">
                        <c:v>4277090511.5740738</c:v>
                      </c:pt>
                      <c:pt idx="20787">
                        <c:v>4277090581.0185184</c:v>
                      </c:pt>
                      <c:pt idx="20788">
                        <c:v>4277090650.4629631</c:v>
                      </c:pt>
                      <c:pt idx="20789">
                        <c:v>4277090719.9074078</c:v>
                      </c:pt>
                      <c:pt idx="20790">
                        <c:v>4277090789.3518519</c:v>
                      </c:pt>
                      <c:pt idx="20791">
                        <c:v>4277090858.7962966</c:v>
                      </c:pt>
                      <c:pt idx="20792">
                        <c:v>4277090928.2407413</c:v>
                      </c:pt>
                      <c:pt idx="20793">
                        <c:v>4277090997.685185</c:v>
                      </c:pt>
                      <c:pt idx="20794">
                        <c:v>4277091067.1296296</c:v>
                      </c:pt>
                      <c:pt idx="20795">
                        <c:v>4277091136.5740743</c:v>
                      </c:pt>
                      <c:pt idx="20796">
                        <c:v>4277091206.0185184</c:v>
                      </c:pt>
                      <c:pt idx="20797">
                        <c:v>4277091275.4629631</c:v>
                      </c:pt>
                      <c:pt idx="20798">
                        <c:v>4277091344.9074078</c:v>
                      </c:pt>
                      <c:pt idx="20799">
                        <c:v>4277091414.3518515</c:v>
                      </c:pt>
                      <c:pt idx="20800">
                        <c:v>4277091483.7962961</c:v>
                      </c:pt>
                      <c:pt idx="20801">
                        <c:v>4277091553.2407408</c:v>
                      </c:pt>
                      <c:pt idx="20802">
                        <c:v>4277091622.685185</c:v>
                      </c:pt>
                      <c:pt idx="20803">
                        <c:v>4277091692.1296296</c:v>
                      </c:pt>
                      <c:pt idx="20804">
                        <c:v>4277091761.5740743</c:v>
                      </c:pt>
                      <c:pt idx="20805">
                        <c:v>4277091831.0185189</c:v>
                      </c:pt>
                      <c:pt idx="20806">
                        <c:v>4277091900.4629626</c:v>
                      </c:pt>
                      <c:pt idx="20807">
                        <c:v>4277091969.9074073</c:v>
                      </c:pt>
                      <c:pt idx="20808">
                        <c:v>4277092039.3518519</c:v>
                      </c:pt>
                      <c:pt idx="20809">
                        <c:v>4277092108.7962961</c:v>
                      </c:pt>
                      <c:pt idx="20810">
                        <c:v>4277092178.2407408</c:v>
                      </c:pt>
                      <c:pt idx="20811">
                        <c:v>4277092247.6851854</c:v>
                      </c:pt>
                      <c:pt idx="20812">
                        <c:v>4277092317.1296291</c:v>
                      </c:pt>
                      <c:pt idx="20813">
                        <c:v>4277092386.5740743</c:v>
                      </c:pt>
                      <c:pt idx="20814">
                        <c:v>4277092456.0185189</c:v>
                      </c:pt>
                      <c:pt idx="20815">
                        <c:v>4277092525.4629626</c:v>
                      </c:pt>
                      <c:pt idx="20816">
                        <c:v>4277092594.9074073</c:v>
                      </c:pt>
                      <c:pt idx="20817">
                        <c:v>4277092664.3518519</c:v>
                      </c:pt>
                      <c:pt idx="20818">
                        <c:v>4277092733.7962961</c:v>
                      </c:pt>
                      <c:pt idx="20819">
                        <c:v>4277092803.2407408</c:v>
                      </c:pt>
                      <c:pt idx="20820">
                        <c:v>4277092873.8425922</c:v>
                      </c:pt>
                      <c:pt idx="20821">
                        <c:v>4277092943.2870369</c:v>
                      </c:pt>
                      <c:pt idx="20822">
                        <c:v>4277093012.7314816</c:v>
                      </c:pt>
                      <c:pt idx="20823">
                        <c:v>4277093082.1759262</c:v>
                      </c:pt>
                      <c:pt idx="20824">
                        <c:v>4277093151.6203704</c:v>
                      </c:pt>
                      <c:pt idx="20825">
                        <c:v>4277093221.064815</c:v>
                      </c:pt>
                      <c:pt idx="20826">
                        <c:v>4277093290.5092597</c:v>
                      </c:pt>
                      <c:pt idx="20827">
                        <c:v>4277093359.9537034</c:v>
                      </c:pt>
                      <c:pt idx="20828">
                        <c:v>4277093429.3981481</c:v>
                      </c:pt>
                      <c:pt idx="20829">
                        <c:v>4277093498.8425927</c:v>
                      </c:pt>
                      <c:pt idx="20830">
                        <c:v>4277093568.2870369</c:v>
                      </c:pt>
                      <c:pt idx="20831">
                        <c:v>4277093637.7314816</c:v>
                      </c:pt>
                      <c:pt idx="20832">
                        <c:v>4277093707.1759262</c:v>
                      </c:pt>
                      <c:pt idx="20833">
                        <c:v>4277093776.6203699</c:v>
                      </c:pt>
                      <c:pt idx="20834">
                        <c:v>4277093846.0648146</c:v>
                      </c:pt>
                      <c:pt idx="20835">
                        <c:v>4277093915.5092592</c:v>
                      </c:pt>
                      <c:pt idx="20836">
                        <c:v>4277093984.9537039</c:v>
                      </c:pt>
                      <c:pt idx="20837">
                        <c:v>4277094054.3981481</c:v>
                      </c:pt>
                      <c:pt idx="20838">
                        <c:v>4277094125.0000005</c:v>
                      </c:pt>
                      <c:pt idx="20839">
                        <c:v>4277094193.2870374</c:v>
                      </c:pt>
                      <c:pt idx="20840">
                        <c:v>4277094262.7314811</c:v>
                      </c:pt>
                      <c:pt idx="20841">
                        <c:v>4277094332.1759257</c:v>
                      </c:pt>
                      <c:pt idx="20842">
                        <c:v>4277094401.6203709</c:v>
                      </c:pt>
                      <c:pt idx="20843">
                        <c:v>4277094471.0648146</c:v>
                      </c:pt>
                      <c:pt idx="20844">
                        <c:v>4277094540.5092592</c:v>
                      </c:pt>
                      <c:pt idx="20845">
                        <c:v>4277094609.9537039</c:v>
                      </c:pt>
                      <c:pt idx="20846">
                        <c:v>4277094679.3981481</c:v>
                      </c:pt>
                      <c:pt idx="20847">
                        <c:v>4277094748.8425927</c:v>
                      </c:pt>
                      <c:pt idx="20848">
                        <c:v>4277094818.2870374</c:v>
                      </c:pt>
                      <c:pt idx="20849">
                        <c:v>4277094887.7314811</c:v>
                      </c:pt>
                      <c:pt idx="20850">
                        <c:v>4277094957.1759257</c:v>
                      </c:pt>
                      <c:pt idx="20851">
                        <c:v>4277095026.6203704</c:v>
                      </c:pt>
                      <c:pt idx="20852">
                        <c:v>4277095096.064815</c:v>
                      </c:pt>
                      <c:pt idx="20853">
                        <c:v>4277095165.5092592</c:v>
                      </c:pt>
                      <c:pt idx="20854">
                        <c:v>4277095234.9537039</c:v>
                      </c:pt>
                      <c:pt idx="20855">
                        <c:v>4277095304.3981485</c:v>
                      </c:pt>
                      <c:pt idx="20856">
                        <c:v>4277095373.8425922</c:v>
                      </c:pt>
                      <c:pt idx="20857">
                        <c:v>4277095444.4444447</c:v>
                      </c:pt>
                      <c:pt idx="20858">
                        <c:v>4277095513.8888888</c:v>
                      </c:pt>
                      <c:pt idx="20859">
                        <c:v>4277095583.3333335</c:v>
                      </c:pt>
                      <c:pt idx="20860">
                        <c:v>4277095652.7777781</c:v>
                      </c:pt>
                      <c:pt idx="20861">
                        <c:v>4277095722.2222219</c:v>
                      </c:pt>
                      <c:pt idx="20862">
                        <c:v>4277095791.6666665</c:v>
                      </c:pt>
                      <c:pt idx="20863">
                        <c:v>4277095861.1111112</c:v>
                      </c:pt>
                      <c:pt idx="20864">
                        <c:v>4277095930.5555553</c:v>
                      </c:pt>
                      <c:pt idx="20865">
                        <c:v>4277096000</c:v>
                      </c:pt>
                      <c:pt idx="20866">
                        <c:v>4277096069.4444447</c:v>
                      </c:pt>
                      <c:pt idx="20867">
                        <c:v>4277096138.8888884</c:v>
                      </c:pt>
                      <c:pt idx="20868">
                        <c:v>4277096208.333333</c:v>
                      </c:pt>
                      <c:pt idx="20869">
                        <c:v>4277096277.7777777</c:v>
                      </c:pt>
                      <c:pt idx="20870">
                        <c:v>4277096347.2222223</c:v>
                      </c:pt>
                      <c:pt idx="20871">
                        <c:v>4277096416.6666665</c:v>
                      </c:pt>
                      <c:pt idx="20872">
                        <c:v>4277096486.1111112</c:v>
                      </c:pt>
                      <c:pt idx="20873">
                        <c:v>4277096555.5555558</c:v>
                      </c:pt>
                      <c:pt idx="20874">
                        <c:v>4277096625</c:v>
                      </c:pt>
                      <c:pt idx="20875">
                        <c:v>4277096694.4444447</c:v>
                      </c:pt>
                      <c:pt idx="20876">
                        <c:v>4277096763.8888893</c:v>
                      </c:pt>
                      <c:pt idx="20877">
                        <c:v>4277096833.333333</c:v>
                      </c:pt>
                      <c:pt idx="20878">
                        <c:v>4277096902.7777777</c:v>
                      </c:pt>
                      <c:pt idx="20879">
                        <c:v>4277096972.2222223</c:v>
                      </c:pt>
                      <c:pt idx="20880">
                        <c:v>4277097041.6666665</c:v>
                      </c:pt>
                      <c:pt idx="20881">
                        <c:v>4277097111.1111112</c:v>
                      </c:pt>
                      <c:pt idx="20882">
                        <c:v>4277097180.5555558</c:v>
                      </c:pt>
                      <c:pt idx="20883">
                        <c:v>4277097250.0000005</c:v>
                      </c:pt>
                      <c:pt idx="20884">
                        <c:v>4277097319.4444442</c:v>
                      </c:pt>
                      <c:pt idx="20885">
                        <c:v>4277097388.8888888</c:v>
                      </c:pt>
                      <c:pt idx="20886">
                        <c:v>4277097458.3333335</c:v>
                      </c:pt>
                      <c:pt idx="20887">
                        <c:v>4277097527.7777777</c:v>
                      </c:pt>
                      <c:pt idx="20888">
                        <c:v>4277097597.2222223</c:v>
                      </c:pt>
                      <c:pt idx="20889">
                        <c:v>4277097666.666667</c:v>
                      </c:pt>
                      <c:pt idx="20890">
                        <c:v>4277097736.1111107</c:v>
                      </c:pt>
                      <c:pt idx="20891">
                        <c:v>4277097805.5555553</c:v>
                      </c:pt>
                      <c:pt idx="20892">
                        <c:v>4277097875</c:v>
                      </c:pt>
                      <c:pt idx="20893">
                        <c:v>4277097944.4444442</c:v>
                      </c:pt>
                      <c:pt idx="20894">
                        <c:v>4277098013.8888888</c:v>
                      </c:pt>
                      <c:pt idx="20895">
                        <c:v>4277098083.3333335</c:v>
                      </c:pt>
                      <c:pt idx="20896">
                        <c:v>4277098152.7777772</c:v>
                      </c:pt>
                      <c:pt idx="20897">
                        <c:v>4277098223.3796296</c:v>
                      </c:pt>
                      <c:pt idx="20898">
                        <c:v>4277098292.8240738</c:v>
                      </c:pt>
                      <c:pt idx="20899">
                        <c:v>4277098362.2685184</c:v>
                      </c:pt>
                      <c:pt idx="20900">
                        <c:v>4277098431.7129631</c:v>
                      </c:pt>
                      <c:pt idx="20901">
                        <c:v>4277098501.1574078</c:v>
                      </c:pt>
                      <c:pt idx="20902">
                        <c:v>4277098570.6018515</c:v>
                      </c:pt>
                      <c:pt idx="20903">
                        <c:v>4277098640.0462961</c:v>
                      </c:pt>
                      <c:pt idx="20904">
                        <c:v>4277098709.4907413</c:v>
                      </c:pt>
                      <c:pt idx="20905">
                        <c:v>4277098778.935185</c:v>
                      </c:pt>
                      <c:pt idx="20906">
                        <c:v>4277098848.3796296</c:v>
                      </c:pt>
                      <c:pt idx="20907">
                        <c:v>4277098917.8240743</c:v>
                      </c:pt>
                      <c:pt idx="20908">
                        <c:v>4277098987.2685184</c:v>
                      </c:pt>
                      <c:pt idx="20909">
                        <c:v>4277099056.7129631</c:v>
                      </c:pt>
                      <c:pt idx="20910">
                        <c:v>4277099126.1574078</c:v>
                      </c:pt>
                      <c:pt idx="20911">
                        <c:v>4277099195.6018515</c:v>
                      </c:pt>
                      <c:pt idx="20912">
                        <c:v>4277099265.0462961</c:v>
                      </c:pt>
                      <c:pt idx="20913">
                        <c:v>4277099334.4907408</c:v>
                      </c:pt>
                      <c:pt idx="20914">
                        <c:v>4277099403.9351854</c:v>
                      </c:pt>
                      <c:pt idx="20915">
                        <c:v>4277099473.3796296</c:v>
                      </c:pt>
                      <c:pt idx="20916">
                        <c:v>4277099542.8240743</c:v>
                      </c:pt>
                      <c:pt idx="20917">
                        <c:v>4277099612.2685189</c:v>
                      </c:pt>
                      <c:pt idx="20918">
                        <c:v>4277099681.7129626</c:v>
                      </c:pt>
                      <c:pt idx="20919">
                        <c:v>4277099751.1574073</c:v>
                      </c:pt>
                      <c:pt idx="20920">
                        <c:v>4277099820.6018519</c:v>
                      </c:pt>
                      <c:pt idx="20921">
                        <c:v>4277099890.0462961</c:v>
                      </c:pt>
                      <c:pt idx="20922">
                        <c:v>4277099959.4907408</c:v>
                      </c:pt>
                      <c:pt idx="20923">
                        <c:v>4277100028.9351854</c:v>
                      </c:pt>
                      <c:pt idx="20924">
                        <c:v>4277100098.3796291</c:v>
                      </c:pt>
                      <c:pt idx="20925">
                        <c:v>4277100167.8240738</c:v>
                      </c:pt>
                      <c:pt idx="20926">
                        <c:v>4277100237.2685184</c:v>
                      </c:pt>
                      <c:pt idx="20927">
                        <c:v>4277100306.7129626</c:v>
                      </c:pt>
                      <c:pt idx="20928">
                        <c:v>4277100376.1574073</c:v>
                      </c:pt>
                      <c:pt idx="20929">
                        <c:v>4277100445.6018519</c:v>
                      </c:pt>
                      <c:pt idx="20930">
                        <c:v>4277100515.0462966</c:v>
                      </c:pt>
                      <c:pt idx="20931">
                        <c:v>4277100584.4907408</c:v>
                      </c:pt>
                      <c:pt idx="20932">
                        <c:v>4277100653.9351854</c:v>
                      </c:pt>
                      <c:pt idx="20933">
                        <c:v>4277100723.3796301</c:v>
                      </c:pt>
                      <c:pt idx="20934">
                        <c:v>4277100792.8240738</c:v>
                      </c:pt>
                      <c:pt idx="20935">
                        <c:v>4277100863.4259262</c:v>
                      </c:pt>
                      <c:pt idx="20936">
                        <c:v>4277100932.8703704</c:v>
                      </c:pt>
                      <c:pt idx="20937">
                        <c:v>4277101002.314815</c:v>
                      </c:pt>
                      <c:pt idx="20938">
                        <c:v>4277101071.7592597</c:v>
                      </c:pt>
                      <c:pt idx="20939">
                        <c:v>4277101141.2037034</c:v>
                      </c:pt>
                      <c:pt idx="20940">
                        <c:v>4277101210.6481481</c:v>
                      </c:pt>
                      <c:pt idx="20941">
                        <c:v>4277101280.0925927</c:v>
                      </c:pt>
                      <c:pt idx="20942">
                        <c:v>4277101349.5370369</c:v>
                      </c:pt>
                      <c:pt idx="20943">
                        <c:v>4277101418.9814816</c:v>
                      </c:pt>
                      <c:pt idx="20944">
                        <c:v>4277101488.4259262</c:v>
                      </c:pt>
                      <c:pt idx="20945">
                        <c:v>4277101557.8703699</c:v>
                      </c:pt>
                      <c:pt idx="20946">
                        <c:v>4277101627.3148146</c:v>
                      </c:pt>
                      <c:pt idx="20947">
                        <c:v>4277101696.7592592</c:v>
                      </c:pt>
                      <c:pt idx="20948">
                        <c:v>4277101766.2037039</c:v>
                      </c:pt>
                      <c:pt idx="20949">
                        <c:v>4277101835.6481481</c:v>
                      </c:pt>
                      <c:pt idx="20950">
                        <c:v>4277101905.0925927</c:v>
                      </c:pt>
                      <c:pt idx="20951">
                        <c:v>4277101974.5370374</c:v>
                      </c:pt>
                      <c:pt idx="20952">
                        <c:v>4277102043.9814811</c:v>
                      </c:pt>
                      <c:pt idx="20953">
                        <c:v>4277102113.4259257</c:v>
                      </c:pt>
                      <c:pt idx="20954">
                        <c:v>4277102182.8703704</c:v>
                      </c:pt>
                      <c:pt idx="20955">
                        <c:v>4277102252.3148146</c:v>
                      </c:pt>
                      <c:pt idx="20956">
                        <c:v>4277102321.7592592</c:v>
                      </c:pt>
                      <c:pt idx="20957">
                        <c:v>4277102391.2037039</c:v>
                      </c:pt>
                      <c:pt idx="20958">
                        <c:v>4277102460.6481481</c:v>
                      </c:pt>
                      <c:pt idx="20959">
                        <c:v>4277102530.0925927</c:v>
                      </c:pt>
                      <c:pt idx="20960">
                        <c:v>4277102599.5370374</c:v>
                      </c:pt>
                      <c:pt idx="20961">
                        <c:v>4277102668.981482</c:v>
                      </c:pt>
                      <c:pt idx="20962">
                        <c:v>4277102738.4259257</c:v>
                      </c:pt>
                      <c:pt idx="20963">
                        <c:v>4277102807.8703704</c:v>
                      </c:pt>
                      <c:pt idx="20964">
                        <c:v>4277102877.314815</c:v>
                      </c:pt>
                      <c:pt idx="20965">
                        <c:v>4277102946.7592592</c:v>
                      </c:pt>
                      <c:pt idx="20966">
                        <c:v>4277103016.2037039</c:v>
                      </c:pt>
                      <c:pt idx="20967">
                        <c:v>4277103085.6481485</c:v>
                      </c:pt>
                      <c:pt idx="20968">
                        <c:v>4277103155.0925922</c:v>
                      </c:pt>
                      <c:pt idx="20969">
                        <c:v>4277103224.5370369</c:v>
                      </c:pt>
                      <c:pt idx="20970">
                        <c:v>4277103293.9814816</c:v>
                      </c:pt>
                      <c:pt idx="20971">
                        <c:v>4277103363.4259257</c:v>
                      </c:pt>
                      <c:pt idx="20972">
                        <c:v>4277103432.8703704</c:v>
                      </c:pt>
                      <c:pt idx="20973">
                        <c:v>4277103502.314815</c:v>
                      </c:pt>
                      <c:pt idx="20974">
                        <c:v>4277103572.9166665</c:v>
                      </c:pt>
                      <c:pt idx="20975">
                        <c:v>4277103642.3611112</c:v>
                      </c:pt>
                      <c:pt idx="20976">
                        <c:v>4277103711.8055553</c:v>
                      </c:pt>
                      <c:pt idx="20977">
                        <c:v>4277103781.25</c:v>
                      </c:pt>
                      <c:pt idx="20978">
                        <c:v>4277103850.6944447</c:v>
                      </c:pt>
                      <c:pt idx="20979">
                        <c:v>4277103920.1388893</c:v>
                      </c:pt>
                      <c:pt idx="20980">
                        <c:v>4277103989.583333</c:v>
                      </c:pt>
                      <c:pt idx="20981">
                        <c:v>4277104059.0277777</c:v>
                      </c:pt>
                      <c:pt idx="20982">
                        <c:v>4277104128.4722223</c:v>
                      </c:pt>
                      <c:pt idx="20983">
                        <c:v>4277104197.9166665</c:v>
                      </c:pt>
                      <c:pt idx="20984">
                        <c:v>4277104267.3611112</c:v>
                      </c:pt>
                      <c:pt idx="20985">
                        <c:v>4277104336.8055558</c:v>
                      </c:pt>
                      <c:pt idx="20986">
                        <c:v>4277104406.2499995</c:v>
                      </c:pt>
                      <c:pt idx="20987">
                        <c:v>4277104475.6944442</c:v>
                      </c:pt>
                      <c:pt idx="20988">
                        <c:v>4277104545.1388893</c:v>
                      </c:pt>
                      <c:pt idx="20989">
                        <c:v>4277104614.583333</c:v>
                      </c:pt>
                      <c:pt idx="20990">
                        <c:v>4277104684.0277777</c:v>
                      </c:pt>
                      <c:pt idx="20991">
                        <c:v>4277104753.4722223</c:v>
                      </c:pt>
                      <c:pt idx="20992">
                        <c:v>4277104822.9166665</c:v>
                      </c:pt>
                      <c:pt idx="20993">
                        <c:v>4277104892.3611112</c:v>
                      </c:pt>
                      <c:pt idx="20994">
                        <c:v>4277104961.8055558</c:v>
                      </c:pt>
                      <c:pt idx="20995">
                        <c:v>4277105031.2500005</c:v>
                      </c:pt>
                      <c:pt idx="20996">
                        <c:v>4277105100.6944442</c:v>
                      </c:pt>
                      <c:pt idx="20997">
                        <c:v>4277105170.1388888</c:v>
                      </c:pt>
                      <c:pt idx="20998">
                        <c:v>4277105239.5833335</c:v>
                      </c:pt>
                      <c:pt idx="20999">
                        <c:v>4277105309.0277777</c:v>
                      </c:pt>
                      <c:pt idx="21000">
                        <c:v>4277105378.4722223</c:v>
                      </c:pt>
                      <c:pt idx="21001">
                        <c:v>4277105447.916667</c:v>
                      </c:pt>
                      <c:pt idx="21002">
                        <c:v>4277105517.3611107</c:v>
                      </c:pt>
                      <c:pt idx="21003">
                        <c:v>4277105586.8055553</c:v>
                      </c:pt>
                      <c:pt idx="21004">
                        <c:v>4277105656.25</c:v>
                      </c:pt>
                      <c:pt idx="21005">
                        <c:v>4277105725.6944442</c:v>
                      </c:pt>
                      <c:pt idx="21006">
                        <c:v>4277105795.1388888</c:v>
                      </c:pt>
                      <c:pt idx="21007">
                        <c:v>4277105864.5833335</c:v>
                      </c:pt>
                      <c:pt idx="21008">
                        <c:v>4277105934.0277781</c:v>
                      </c:pt>
                      <c:pt idx="21009">
                        <c:v>4277106003.4722219</c:v>
                      </c:pt>
                      <c:pt idx="21010">
                        <c:v>4277106072.9166665</c:v>
                      </c:pt>
                      <c:pt idx="21011">
                        <c:v>4277106142.3611116</c:v>
                      </c:pt>
                      <c:pt idx="21012">
                        <c:v>4277106211.8055553</c:v>
                      </c:pt>
                      <c:pt idx="21013">
                        <c:v>4277106281.25</c:v>
                      </c:pt>
                      <c:pt idx="21014">
                        <c:v>4277106350.6944447</c:v>
                      </c:pt>
                      <c:pt idx="21015">
                        <c:v>4277106420.1388888</c:v>
                      </c:pt>
                      <c:pt idx="21016">
                        <c:v>4277106489.5833335</c:v>
                      </c:pt>
                      <c:pt idx="21017">
                        <c:v>4277106559.0277781</c:v>
                      </c:pt>
                      <c:pt idx="21018">
                        <c:v>4277106629.6296296</c:v>
                      </c:pt>
                      <c:pt idx="21019">
                        <c:v>4277106699.0740743</c:v>
                      </c:pt>
                      <c:pt idx="21020">
                        <c:v>4277106768.5185184</c:v>
                      </c:pt>
                      <c:pt idx="21021">
                        <c:v>4277106837.9629631</c:v>
                      </c:pt>
                      <c:pt idx="21022">
                        <c:v>4277106907.4074078</c:v>
                      </c:pt>
                      <c:pt idx="21023">
                        <c:v>4277106976.8518515</c:v>
                      </c:pt>
                      <c:pt idx="21024">
                        <c:v>4277107046.2962961</c:v>
                      </c:pt>
                      <c:pt idx="21025">
                        <c:v>4277107115.7407408</c:v>
                      </c:pt>
                      <c:pt idx="21026">
                        <c:v>4277107185.1851854</c:v>
                      </c:pt>
                      <c:pt idx="21027">
                        <c:v>4277107254.6296296</c:v>
                      </c:pt>
                      <c:pt idx="21028">
                        <c:v>4277107324.0740743</c:v>
                      </c:pt>
                      <c:pt idx="21029">
                        <c:v>4277107393.5185189</c:v>
                      </c:pt>
                      <c:pt idx="21030">
                        <c:v>4277107462.9629626</c:v>
                      </c:pt>
                      <c:pt idx="21031">
                        <c:v>4277107532.4074073</c:v>
                      </c:pt>
                      <c:pt idx="21032">
                        <c:v>4277107601.8518519</c:v>
                      </c:pt>
                      <c:pt idx="21033">
                        <c:v>4277107671.2962961</c:v>
                      </c:pt>
                      <c:pt idx="21034">
                        <c:v>4277107740.7407408</c:v>
                      </c:pt>
                      <c:pt idx="21035">
                        <c:v>4277107810.1851854</c:v>
                      </c:pt>
                      <c:pt idx="21036">
                        <c:v>4277107879.6296291</c:v>
                      </c:pt>
                      <c:pt idx="21037">
                        <c:v>4277107949.0740738</c:v>
                      </c:pt>
                      <c:pt idx="21038">
                        <c:v>4277108018.5185184</c:v>
                      </c:pt>
                      <c:pt idx="21039">
                        <c:v>4277108087.9629626</c:v>
                      </c:pt>
                      <c:pt idx="21040">
                        <c:v>4277108157.4074073</c:v>
                      </c:pt>
                      <c:pt idx="21041">
                        <c:v>4277108226.8518519</c:v>
                      </c:pt>
                      <c:pt idx="21042">
                        <c:v>4277108296.2962966</c:v>
                      </c:pt>
                      <c:pt idx="21043">
                        <c:v>4277108365.7407408</c:v>
                      </c:pt>
                      <c:pt idx="21044">
                        <c:v>4277108435.1851854</c:v>
                      </c:pt>
                      <c:pt idx="21045">
                        <c:v>4277108504.6296301</c:v>
                      </c:pt>
                      <c:pt idx="21046">
                        <c:v>4277108574.0740738</c:v>
                      </c:pt>
                      <c:pt idx="21047">
                        <c:v>4277108643.5185184</c:v>
                      </c:pt>
                      <c:pt idx="21048">
                        <c:v>4277108712.9629631</c:v>
                      </c:pt>
                      <c:pt idx="21049">
                        <c:v>4277108782.4074073</c:v>
                      </c:pt>
                      <c:pt idx="21050">
                        <c:v>4277108851.8518519</c:v>
                      </c:pt>
                      <c:pt idx="21051">
                        <c:v>4277108921.2962966</c:v>
                      </c:pt>
                      <c:pt idx="21052">
                        <c:v>4277108990.7407403</c:v>
                      </c:pt>
                      <c:pt idx="21053">
                        <c:v>4277109060.185185</c:v>
                      </c:pt>
                      <c:pt idx="21054">
                        <c:v>4277109129.6296296</c:v>
                      </c:pt>
                      <c:pt idx="21055">
                        <c:v>4277109199.0740743</c:v>
                      </c:pt>
                      <c:pt idx="21056">
                        <c:v>4277109268.5185184</c:v>
                      </c:pt>
                      <c:pt idx="21057">
                        <c:v>4277109339.1203709</c:v>
                      </c:pt>
                      <c:pt idx="21058">
                        <c:v>4277109408.5648146</c:v>
                      </c:pt>
                      <c:pt idx="21059">
                        <c:v>4277109478.0092592</c:v>
                      </c:pt>
                      <c:pt idx="21060">
                        <c:v>4277109547.4537039</c:v>
                      </c:pt>
                      <c:pt idx="21061">
                        <c:v>4277109616.8981481</c:v>
                      </c:pt>
                      <c:pt idx="21062">
                        <c:v>4277109686.3425927</c:v>
                      </c:pt>
                      <c:pt idx="21063">
                        <c:v>4277109755.7870374</c:v>
                      </c:pt>
                      <c:pt idx="21064">
                        <c:v>4277109825.2314811</c:v>
                      </c:pt>
                      <c:pt idx="21065">
                        <c:v>4277109894.6759257</c:v>
                      </c:pt>
                      <c:pt idx="21066">
                        <c:v>4277109964.1203704</c:v>
                      </c:pt>
                      <c:pt idx="21067">
                        <c:v>4277110033.5648146</c:v>
                      </c:pt>
                      <c:pt idx="21068">
                        <c:v>4277110103.0092592</c:v>
                      </c:pt>
                      <c:pt idx="21069">
                        <c:v>4277110172.4537039</c:v>
                      </c:pt>
                      <c:pt idx="21070">
                        <c:v>4277110241.8981476</c:v>
                      </c:pt>
                      <c:pt idx="21071">
                        <c:v>4277110311.3425922</c:v>
                      </c:pt>
                      <c:pt idx="21072">
                        <c:v>4277110380.7870374</c:v>
                      </c:pt>
                      <c:pt idx="21073">
                        <c:v>4277110450.231482</c:v>
                      </c:pt>
                      <c:pt idx="21074">
                        <c:v>4277110519.6759257</c:v>
                      </c:pt>
                      <c:pt idx="21075">
                        <c:v>4277110589.1203704</c:v>
                      </c:pt>
                      <c:pt idx="21076">
                        <c:v>4277110658.564815</c:v>
                      </c:pt>
                      <c:pt idx="21077">
                        <c:v>4277110728.0092592</c:v>
                      </c:pt>
                      <c:pt idx="21078">
                        <c:v>4277110797.4537039</c:v>
                      </c:pt>
                      <c:pt idx="21079">
                        <c:v>4277110866.8981485</c:v>
                      </c:pt>
                      <c:pt idx="21080">
                        <c:v>4277110936.3425922</c:v>
                      </c:pt>
                      <c:pt idx="21081">
                        <c:v>4277111005.7870369</c:v>
                      </c:pt>
                      <c:pt idx="21082">
                        <c:v>4277111075.2314816</c:v>
                      </c:pt>
                      <c:pt idx="21083">
                        <c:v>4277111144.6759257</c:v>
                      </c:pt>
                      <c:pt idx="21084">
                        <c:v>4277111214.1203704</c:v>
                      </c:pt>
                      <c:pt idx="21085">
                        <c:v>4277111283.564815</c:v>
                      </c:pt>
                      <c:pt idx="21086">
                        <c:v>4277111353.0092597</c:v>
                      </c:pt>
                      <c:pt idx="21087">
                        <c:v>4277111422.4537034</c:v>
                      </c:pt>
                      <c:pt idx="21088">
                        <c:v>4277111491.8981481</c:v>
                      </c:pt>
                      <c:pt idx="21089">
                        <c:v>4277111561.3425927</c:v>
                      </c:pt>
                      <c:pt idx="21090">
                        <c:v>4277111630.7870369</c:v>
                      </c:pt>
                      <c:pt idx="21091">
                        <c:v>4277111700.2314816</c:v>
                      </c:pt>
                      <c:pt idx="21092">
                        <c:v>4277111769.6759262</c:v>
                      </c:pt>
                      <c:pt idx="21093">
                        <c:v>4277111839.1203699</c:v>
                      </c:pt>
                      <c:pt idx="21094">
                        <c:v>4277111908.5648146</c:v>
                      </c:pt>
                      <c:pt idx="21095">
                        <c:v>4277111978.0092597</c:v>
                      </c:pt>
                      <c:pt idx="21096">
                        <c:v>4277112047.4537034</c:v>
                      </c:pt>
                      <c:pt idx="21097">
                        <c:v>4277112116.8981481</c:v>
                      </c:pt>
                      <c:pt idx="21098">
                        <c:v>4277112187.4999995</c:v>
                      </c:pt>
                      <c:pt idx="21099">
                        <c:v>4277112256.9444442</c:v>
                      </c:pt>
                      <c:pt idx="21100">
                        <c:v>4277112326.3888888</c:v>
                      </c:pt>
                      <c:pt idx="21101">
                        <c:v>4277112395.833333</c:v>
                      </c:pt>
                      <c:pt idx="21102">
                        <c:v>4277112465.2777777</c:v>
                      </c:pt>
                      <c:pt idx="21103">
                        <c:v>4277112534.7222223</c:v>
                      </c:pt>
                      <c:pt idx="21104">
                        <c:v>4277112604.166667</c:v>
                      </c:pt>
                      <c:pt idx="21105">
                        <c:v>4277112673.6111112</c:v>
                      </c:pt>
                      <c:pt idx="21106">
                        <c:v>4277112743.0555558</c:v>
                      </c:pt>
                      <c:pt idx="21107">
                        <c:v>4277112812.5000005</c:v>
                      </c:pt>
                      <c:pt idx="21108">
                        <c:v>4277112881.9444442</c:v>
                      </c:pt>
                      <c:pt idx="21109">
                        <c:v>4277112951.3888888</c:v>
                      </c:pt>
                      <c:pt idx="21110">
                        <c:v>4277113020.8333335</c:v>
                      </c:pt>
                      <c:pt idx="21111">
                        <c:v>4277113090.2777777</c:v>
                      </c:pt>
                      <c:pt idx="21112">
                        <c:v>4277113159.7222223</c:v>
                      </c:pt>
                      <c:pt idx="21113">
                        <c:v>4277113229.166667</c:v>
                      </c:pt>
                      <c:pt idx="21114">
                        <c:v>4277113298.6111107</c:v>
                      </c:pt>
                      <c:pt idx="21115">
                        <c:v>4277113368.0555553</c:v>
                      </c:pt>
                      <c:pt idx="21116">
                        <c:v>4277113437.5</c:v>
                      </c:pt>
                      <c:pt idx="21117">
                        <c:v>4277113506.9444442</c:v>
                      </c:pt>
                      <c:pt idx="21118">
                        <c:v>4277113576.3888888</c:v>
                      </c:pt>
                      <c:pt idx="21119">
                        <c:v>4277113645.8333335</c:v>
                      </c:pt>
                      <c:pt idx="21120">
                        <c:v>4277113715.2777781</c:v>
                      </c:pt>
                      <c:pt idx="21121">
                        <c:v>4277113784.7222219</c:v>
                      </c:pt>
                      <c:pt idx="21122">
                        <c:v>4277113854.1666665</c:v>
                      </c:pt>
                      <c:pt idx="21123">
                        <c:v>4277113923.6111112</c:v>
                      </c:pt>
                      <c:pt idx="21124">
                        <c:v>4277113993.0555553</c:v>
                      </c:pt>
                      <c:pt idx="21125">
                        <c:v>4277114062.5</c:v>
                      </c:pt>
                      <c:pt idx="21126">
                        <c:v>4277114131.9444447</c:v>
                      </c:pt>
                      <c:pt idx="21127">
                        <c:v>4277114201.3888888</c:v>
                      </c:pt>
                      <c:pt idx="21128">
                        <c:v>4277114270.8333335</c:v>
                      </c:pt>
                      <c:pt idx="21129">
                        <c:v>4277114340.2777781</c:v>
                      </c:pt>
                      <c:pt idx="21130">
                        <c:v>4277114409.7222219</c:v>
                      </c:pt>
                      <c:pt idx="21131">
                        <c:v>4277114479.1666665</c:v>
                      </c:pt>
                      <c:pt idx="21132">
                        <c:v>4277114548.6111112</c:v>
                      </c:pt>
                      <c:pt idx="21133">
                        <c:v>4277114618.0555558</c:v>
                      </c:pt>
                      <c:pt idx="21134">
                        <c:v>4277114687.5</c:v>
                      </c:pt>
                      <c:pt idx="21135">
                        <c:v>4277114756.9444447</c:v>
                      </c:pt>
                      <c:pt idx="21136">
                        <c:v>4277114826.3888893</c:v>
                      </c:pt>
                      <c:pt idx="21137">
                        <c:v>4277114895.833333</c:v>
                      </c:pt>
                      <c:pt idx="21138">
                        <c:v>4277114965.2777777</c:v>
                      </c:pt>
                      <c:pt idx="21139">
                        <c:v>4277115034.7222223</c:v>
                      </c:pt>
                      <c:pt idx="21140">
                        <c:v>4277115104.1666665</c:v>
                      </c:pt>
                      <c:pt idx="21141">
                        <c:v>4277115173.6111112</c:v>
                      </c:pt>
                      <c:pt idx="21142">
                        <c:v>4277115243.0555558</c:v>
                      </c:pt>
                      <c:pt idx="21143">
                        <c:v>4277115313.6574073</c:v>
                      </c:pt>
                      <c:pt idx="21144">
                        <c:v>4277115383.1018519</c:v>
                      </c:pt>
                      <c:pt idx="21145">
                        <c:v>4277115452.5462961</c:v>
                      </c:pt>
                      <c:pt idx="21146">
                        <c:v>4277115521.9907408</c:v>
                      </c:pt>
                      <c:pt idx="21147">
                        <c:v>4277115591.4351854</c:v>
                      </c:pt>
                      <c:pt idx="21148">
                        <c:v>4277115660.8796291</c:v>
                      </c:pt>
                      <c:pt idx="21149">
                        <c:v>4277115730.3240738</c:v>
                      </c:pt>
                      <c:pt idx="21150">
                        <c:v>4277115799.7685184</c:v>
                      </c:pt>
                      <c:pt idx="21151">
                        <c:v>4277115869.2129631</c:v>
                      </c:pt>
                      <c:pt idx="21152">
                        <c:v>4277115938.6574073</c:v>
                      </c:pt>
                      <c:pt idx="21153">
                        <c:v>4277116008.1018519</c:v>
                      </c:pt>
                      <c:pt idx="21154">
                        <c:v>4277116077.5462966</c:v>
                      </c:pt>
                      <c:pt idx="21155">
                        <c:v>4277116146.9907403</c:v>
                      </c:pt>
                      <c:pt idx="21156">
                        <c:v>4277116216.4351854</c:v>
                      </c:pt>
                      <c:pt idx="21157">
                        <c:v>4277116285.8796301</c:v>
                      </c:pt>
                      <c:pt idx="21158">
                        <c:v>4277116355.3240738</c:v>
                      </c:pt>
                      <c:pt idx="21159">
                        <c:v>4277116424.7685184</c:v>
                      </c:pt>
                      <c:pt idx="21160">
                        <c:v>4277116494.2129631</c:v>
                      </c:pt>
                      <c:pt idx="21161">
                        <c:v>4277116563.6574073</c:v>
                      </c:pt>
                      <c:pt idx="21162">
                        <c:v>4277116633.1018519</c:v>
                      </c:pt>
                      <c:pt idx="21163">
                        <c:v>4277116702.5462966</c:v>
                      </c:pt>
                      <c:pt idx="21164">
                        <c:v>4277116771.9907403</c:v>
                      </c:pt>
                      <c:pt idx="21165">
                        <c:v>4277116841.435185</c:v>
                      </c:pt>
                      <c:pt idx="21166">
                        <c:v>4277116910.8796296</c:v>
                      </c:pt>
                      <c:pt idx="21167">
                        <c:v>4277116980.3240743</c:v>
                      </c:pt>
                      <c:pt idx="21168">
                        <c:v>4277117049.7685184</c:v>
                      </c:pt>
                      <c:pt idx="21169">
                        <c:v>4277117119.2129631</c:v>
                      </c:pt>
                      <c:pt idx="21170">
                        <c:v>4277117188.6574078</c:v>
                      </c:pt>
                      <c:pt idx="21171">
                        <c:v>4277117258.1018515</c:v>
                      </c:pt>
                      <c:pt idx="21172">
                        <c:v>4277117327.5462961</c:v>
                      </c:pt>
                      <c:pt idx="21173">
                        <c:v>4277117396.9907408</c:v>
                      </c:pt>
                      <c:pt idx="21174">
                        <c:v>4277117467.5925927</c:v>
                      </c:pt>
                      <c:pt idx="21175">
                        <c:v>4277117535.8796296</c:v>
                      </c:pt>
                      <c:pt idx="21176">
                        <c:v>4277117605.3240743</c:v>
                      </c:pt>
                      <c:pt idx="21177">
                        <c:v>4277117674.768518</c:v>
                      </c:pt>
                      <c:pt idx="21178">
                        <c:v>4277117744.2129626</c:v>
                      </c:pt>
                      <c:pt idx="21179">
                        <c:v>4277117813.6574078</c:v>
                      </c:pt>
                      <c:pt idx="21180">
                        <c:v>4277117883.1018524</c:v>
                      </c:pt>
                      <c:pt idx="21181">
                        <c:v>4277117952.5462961</c:v>
                      </c:pt>
                      <c:pt idx="21182">
                        <c:v>4277118021.9907408</c:v>
                      </c:pt>
                      <c:pt idx="21183">
                        <c:v>4277118091.4351854</c:v>
                      </c:pt>
                      <c:pt idx="21184">
                        <c:v>4277118162.0370369</c:v>
                      </c:pt>
                      <c:pt idx="21185">
                        <c:v>4277118231.4814816</c:v>
                      </c:pt>
                      <c:pt idx="21186">
                        <c:v>4277118300.9259257</c:v>
                      </c:pt>
                      <c:pt idx="21187">
                        <c:v>4277118370.3703704</c:v>
                      </c:pt>
                      <c:pt idx="21188">
                        <c:v>4277118439.814815</c:v>
                      </c:pt>
                      <c:pt idx="21189">
                        <c:v>4277118509.2592592</c:v>
                      </c:pt>
                      <c:pt idx="21190">
                        <c:v>4277118578.7037039</c:v>
                      </c:pt>
                      <c:pt idx="21191">
                        <c:v>4277118648.1481485</c:v>
                      </c:pt>
                      <c:pt idx="21192">
                        <c:v>4277118717.5925922</c:v>
                      </c:pt>
                      <c:pt idx="21193">
                        <c:v>4277118787.0370369</c:v>
                      </c:pt>
                      <c:pt idx="21194">
                        <c:v>4277118856.4814816</c:v>
                      </c:pt>
                      <c:pt idx="21195">
                        <c:v>4277118925.9259257</c:v>
                      </c:pt>
                      <c:pt idx="21196">
                        <c:v>4277118995.3703704</c:v>
                      </c:pt>
                      <c:pt idx="21197">
                        <c:v>4277119064.814815</c:v>
                      </c:pt>
                      <c:pt idx="21198">
                        <c:v>4277119134.2592597</c:v>
                      </c:pt>
                      <c:pt idx="21199">
                        <c:v>4277119203.7037034</c:v>
                      </c:pt>
                      <c:pt idx="21200">
                        <c:v>4277119273.1481481</c:v>
                      </c:pt>
                      <c:pt idx="21201">
                        <c:v>4277119342.5925927</c:v>
                      </c:pt>
                      <c:pt idx="21202">
                        <c:v>4277119412.0370369</c:v>
                      </c:pt>
                      <c:pt idx="21203">
                        <c:v>4277119481.4814816</c:v>
                      </c:pt>
                      <c:pt idx="21204">
                        <c:v>4277119550.9259262</c:v>
                      </c:pt>
                      <c:pt idx="21205">
                        <c:v>4277119620.3703699</c:v>
                      </c:pt>
                      <c:pt idx="21206">
                        <c:v>4277119689.8148146</c:v>
                      </c:pt>
                      <c:pt idx="21207">
                        <c:v>4277119759.2592592</c:v>
                      </c:pt>
                      <c:pt idx="21208">
                        <c:v>4277119828.7037034</c:v>
                      </c:pt>
                      <c:pt idx="21209">
                        <c:v>4277119898.1481481</c:v>
                      </c:pt>
                      <c:pt idx="21210">
                        <c:v>4277119967.5925927</c:v>
                      </c:pt>
                      <c:pt idx="21211">
                        <c:v>4277120037.0370374</c:v>
                      </c:pt>
                      <c:pt idx="21212">
                        <c:v>4277120106.4814816</c:v>
                      </c:pt>
                      <c:pt idx="21213">
                        <c:v>4277120175.9259262</c:v>
                      </c:pt>
                      <c:pt idx="21214">
                        <c:v>4277120245.3703709</c:v>
                      </c:pt>
                      <c:pt idx="21215">
                        <c:v>4277120314.8148146</c:v>
                      </c:pt>
                      <c:pt idx="21216">
                        <c:v>4277120384.2592592</c:v>
                      </c:pt>
                      <c:pt idx="21217">
                        <c:v>4277120453.7037039</c:v>
                      </c:pt>
                      <c:pt idx="21218">
                        <c:v>4277120523.1481481</c:v>
                      </c:pt>
                      <c:pt idx="21219">
                        <c:v>4277120592.5925927</c:v>
                      </c:pt>
                      <c:pt idx="21220">
                        <c:v>4277120663.1944442</c:v>
                      </c:pt>
                      <c:pt idx="21221">
                        <c:v>4277120732.6388888</c:v>
                      </c:pt>
                      <c:pt idx="21222">
                        <c:v>4277120802.0833335</c:v>
                      </c:pt>
                      <c:pt idx="21223">
                        <c:v>4277120871.5277777</c:v>
                      </c:pt>
                      <c:pt idx="21224">
                        <c:v>4277120940.9722223</c:v>
                      </c:pt>
                      <c:pt idx="21225">
                        <c:v>4277121010.416667</c:v>
                      </c:pt>
                      <c:pt idx="21226">
                        <c:v>4277121079.8611107</c:v>
                      </c:pt>
                      <c:pt idx="21227">
                        <c:v>4277121149.3055553</c:v>
                      </c:pt>
                      <c:pt idx="21228">
                        <c:v>4277121218.75</c:v>
                      </c:pt>
                      <c:pt idx="21229">
                        <c:v>4277121288.1944447</c:v>
                      </c:pt>
                      <c:pt idx="21230">
                        <c:v>4277121357.6388888</c:v>
                      </c:pt>
                      <c:pt idx="21231">
                        <c:v>4277121427.0833335</c:v>
                      </c:pt>
                      <c:pt idx="21232">
                        <c:v>4277121496.5277781</c:v>
                      </c:pt>
                      <c:pt idx="21233">
                        <c:v>4277121565.9722219</c:v>
                      </c:pt>
                      <c:pt idx="21234">
                        <c:v>4277121635.4166665</c:v>
                      </c:pt>
                      <c:pt idx="21235">
                        <c:v>4277121704.8611112</c:v>
                      </c:pt>
                      <c:pt idx="21236">
                        <c:v>4277121774.3055553</c:v>
                      </c:pt>
                      <c:pt idx="21237">
                        <c:v>4277121843.75</c:v>
                      </c:pt>
                      <c:pt idx="21238">
                        <c:v>4277121913.1944447</c:v>
                      </c:pt>
                      <c:pt idx="21239">
                        <c:v>4277121982.6388884</c:v>
                      </c:pt>
                      <c:pt idx="21240">
                        <c:v>4277122052.0833335</c:v>
                      </c:pt>
                      <c:pt idx="21241">
                        <c:v>4277122121.5277781</c:v>
                      </c:pt>
                      <c:pt idx="21242">
                        <c:v>4277122190.9722219</c:v>
                      </c:pt>
                      <c:pt idx="21243">
                        <c:v>4277122260.4166665</c:v>
                      </c:pt>
                      <c:pt idx="21244">
                        <c:v>4277122329.8611112</c:v>
                      </c:pt>
                      <c:pt idx="21245">
                        <c:v>4277122399.3055558</c:v>
                      </c:pt>
                      <c:pt idx="21246">
                        <c:v>4277122468.75</c:v>
                      </c:pt>
                      <c:pt idx="21247">
                        <c:v>4277122538.1944447</c:v>
                      </c:pt>
                      <c:pt idx="21248">
                        <c:v>4277122607.6388893</c:v>
                      </c:pt>
                      <c:pt idx="21249">
                        <c:v>4277122677.083333</c:v>
                      </c:pt>
                      <c:pt idx="21250">
                        <c:v>4277122746.5277777</c:v>
                      </c:pt>
                      <c:pt idx="21251">
                        <c:v>4277122815.9722223</c:v>
                      </c:pt>
                      <c:pt idx="21252">
                        <c:v>4277122885.4166665</c:v>
                      </c:pt>
                      <c:pt idx="21253">
                        <c:v>4277122954.8611112</c:v>
                      </c:pt>
                      <c:pt idx="21254">
                        <c:v>4277123024.3055558</c:v>
                      </c:pt>
                      <c:pt idx="21255">
                        <c:v>4277123093.7499995</c:v>
                      </c:pt>
                      <c:pt idx="21256">
                        <c:v>4277123163.1944442</c:v>
                      </c:pt>
                      <c:pt idx="21257">
                        <c:v>4277123232.6388888</c:v>
                      </c:pt>
                      <c:pt idx="21258">
                        <c:v>4277123302.0833335</c:v>
                      </c:pt>
                      <c:pt idx="21259">
                        <c:v>4277123371.5277777</c:v>
                      </c:pt>
                      <c:pt idx="21260">
                        <c:v>4277123442.1296301</c:v>
                      </c:pt>
                      <c:pt idx="21261">
                        <c:v>4277123511.5740738</c:v>
                      </c:pt>
                      <c:pt idx="21262">
                        <c:v>4277123581.0185184</c:v>
                      </c:pt>
                      <c:pt idx="21263">
                        <c:v>4277123650.4629631</c:v>
                      </c:pt>
                      <c:pt idx="21264">
                        <c:v>4277123719.9074073</c:v>
                      </c:pt>
                      <c:pt idx="21265">
                        <c:v>4277123789.3518519</c:v>
                      </c:pt>
                      <c:pt idx="21266">
                        <c:v>4277123858.7962966</c:v>
                      </c:pt>
                      <c:pt idx="21267">
                        <c:v>4277123928.2407403</c:v>
                      </c:pt>
                      <c:pt idx="21268">
                        <c:v>4277123997.685185</c:v>
                      </c:pt>
                      <c:pt idx="21269">
                        <c:v>4277124067.1296296</c:v>
                      </c:pt>
                      <c:pt idx="21270">
                        <c:v>4277124136.5740738</c:v>
                      </c:pt>
                      <c:pt idx="21271">
                        <c:v>4277124206.0185184</c:v>
                      </c:pt>
                      <c:pt idx="21272">
                        <c:v>4277124275.4629631</c:v>
                      </c:pt>
                      <c:pt idx="21273">
                        <c:v>4277124344.9074073</c:v>
                      </c:pt>
                      <c:pt idx="21274">
                        <c:v>4277124414.3518519</c:v>
                      </c:pt>
                      <c:pt idx="21275">
                        <c:v>4277124483.7962966</c:v>
                      </c:pt>
                      <c:pt idx="21276">
                        <c:v>4277124553.2407413</c:v>
                      </c:pt>
                      <c:pt idx="21277">
                        <c:v>4277124622.685185</c:v>
                      </c:pt>
                      <c:pt idx="21278">
                        <c:v>4277124692.1296296</c:v>
                      </c:pt>
                      <c:pt idx="21279">
                        <c:v>4277124761.5740743</c:v>
                      </c:pt>
                      <c:pt idx="21280">
                        <c:v>4277124831.0185184</c:v>
                      </c:pt>
                      <c:pt idx="21281">
                        <c:v>4277124900.4629631</c:v>
                      </c:pt>
                      <c:pt idx="21282">
                        <c:v>4277124969.9074078</c:v>
                      </c:pt>
                      <c:pt idx="21283">
                        <c:v>4277125039.3518515</c:v>
                      </c:pt>
                      <c:pt idx="21284">
                        <c:v>4277125108.7962961</c:v>
                      </c:pt>
                      <c:pt idx="21285">
                        <c:v>4277125178.2407408</c:v>
                      </c:pt>
                      <c:pt idx="21286">
                        <c:v>4277125247.685185</c:v>
                      </c:pt>
                      <c:pt idx="21287">
                        <c:v>4277125317.1296296</c:v>
                      </c:pt>
                      <c:pt idx="21288">
                        <c:v>4277125386.5740743</c:v>
                      </c:pt>
                      <c:pt idx="21289">
                        <c:v>4277125456.018518</c:v>
                      </c:pt>
                      <c:pt idx="21290">
                        <c:v>4277125525.4629626</c:v>
                      </c:pt>
                      <c:pt idx="21291">
                        <c:v>4277125594.9074073</c:v>
                      </c:pt>
                      <c:pt idx="21292">
                        <c:v>4277125664.3518519</c:v>
                      </c:pt>
                      <c:pt idx="21293">
                        <c:v>4277125733.7962961</c:v>
                      </c:pt>
                      <c:pt idx="21294">
                        <c:v>4277125803.2407408</c:v>
                      </c:pt>
                      <c:pt idx="21295">
                        <c:v>4277125872.6851854</c:v>
                      </c:pt>
                      <c:pt idx="21296">
                        <c:v>4277125942.1296296</c:v>
                      </c:pt>
                      <c:pt idx="21297">
                        <c:v>4277126011.5740743</c:v>
                      </c:pt>
                      <c:pt idx="21298">
                        <c:v>4277126081.0185189</c:v>
                      </c:pt>
                      <c:pt idx="21299">
                        <c:v>4277126150.4629626</c:v>
                      </c:pt>
                      <c:pt idx="21300">
                        <c:v>4277126219.9074073</c:v>
                      </c:pt>
                      <c:pt idx="21301">
                        <c:v>4277126289.3518519</c:v>
                      </c:pt>
                      <c:pt idx="21302">
                        <c:v>4277126359.9537039</c:v>
                      </c:pt>
                      <c:pt idx="21303">
                        <c:v>4277126429.3981485</c:v>
                      </c:pt>
                      <c:pt idx="21304">
                        <c:v>4277126498.8425922</c:v>
                      </c:pt>
                      <c:pt idx="21305">
                        <c:v>4277126568.2870369</c:v>
                      </c:pt>
                      <c:pt idx="21306">
                        <c:v>4277126637.7314816</c:v>
                      </c:pt>
                      <c:pt idx="21307">
                        <c:v>4277126707.1759262</c:v>
                      </c:pt>
                      <c:pt idx="21308">
                        <c:v>4277126776.6203704</c:v>
                      </c:pt>
                      <c:pt idx="21309">
                        <c:v>4277126846.064815</c:v>
                      </c:pt>
                      <c:pt idx="21310">
                        <c:v>4277126915.5092597</c:v>
                      </c:pt>
                      <c:pt idx="21311">
                        <c:v>4277126984.9537034</c:v>
                      </c:pt>
                      <c:pt idx="21312">
                        <c:v>4277127054.3981481</c:v>
                      </c:pt>
                      <c:pt idx="21313">
                        <c:v>4277127123.8425927</c:v>
                      </c:pt>
                      <c:pt idx="21314">
                        <c:v>4277127193.2870369</c:v>
                      </c:pt>
                      <c:pt idx="21315">
                        <c:v>4277127262.7314816</c:v>
                      </c:pt>
                      <c:pt idx="21316">
                        <c:v>4277127332.1759262</c:v>
                      </c:pt>
                      <c:pt idx="21317">
                        <c:v>4277127401.6203699</c:v>
                      </c:pt>
                      <c:pt idx="21318">
                        <c:v>4277127471.0648146</c:v>
                      </c:pt>
                      <c:pt idx="21319">
                        <c:v>4277127540.5092592</c:v>
                      </c:pt>
                      <c:pt idx="21320">
                        <c:v>4277127609.9537034</c:v>
                      </c:pt>
                      <c:pt idx="21321">
                        <c:v>4277127679.3981481</c:v>
                      </c:pt>
                      <c:pt idx="21322">
                        <c:v>4277127748.8425927</c:v>
                      </c:pt>
                      <c:pt idx="21323">
                        <c:v>4277127818.2870374</c:v>
                      </c:pt>
                      <c:pt idx="21324">
                        <c:v>4277127887.7314816</c:v>
                      </c:pt>
                      <c:pt idx="21325">
                        <c:v>4277127957.1759262</c:v>
                      </c:pt>
                      <c:pt idx="21326">
                        <c:v>4277128026.6203709</c:v>
                      </c:pt>
                      <c:pt idx="21327">
                        <c:v>4277128096.0648146</c:v>
                      </c:pt>
                      <c:pt idx="21328">
                        <c:v>4277128165.5092592</c:v>
                      </c:pt>
                      <c:pt idx="21329">
                        <c:v>4277128234.9537039</c:v>
                      </c:pt>
                      <c:pt idx="21330">
                        <c:v>4277128305.5555553</c:v>
                      </c:pt>
                      <c:pt idx="21331">
                        <c:v>4277128375</c:v>
                      </c:pt>
                      <c:pt idx="21332">
                        <c:v>4277128444.4444442</c:v>
                      </c:pt>
                      <c:pt idx="21333">
                        <c:v>4277128513.8888888</c:v>
                      </c:pt>
                      <c:pt idx="21334">
                        <c:v>4277128583.3333335</c:v>
                      </c:pt>
                      <c:pt idx="21335">
                        <c:v>4277128652.7777777</c:v>
                      </c:pt>
                      <c:pt idx="21336">
                        <c:v>4277128722.2222223</c:v>
                      </c:pt>
                      <c:pt idx="21337">
                        <c:v>4277128791.666667</c:v>
                      </c:pt>
                      <c:pt idx="21338">
                        <c:v>4277128861.1111116</c:v>
                      </c:pt>
                      <c:pt idx="21339">
                        <c:v>4277128930.5555553</c:v>
                      </c:pt>
                      <c:pt idx="21340">
                        <c:v>4277129000</c:v>
                      </c:pt>
                      <c:pt idx="21341">
                        <c:v>4277129069.4444447</c:v>
                      </c:pt>
                      <c:pt idx="21342">
                        <c:v>4277129138.8888888</c:v>
                      </c:pt>
                      <c:pt idx="21343">
                        <c:v>4277129208.3333335</c:v>
                      </c:pt>
                      <c:pt idx="21344">
                        <c:v>4277129277.7777781</c:v>
                      </c:pt>
                      <c:pt idx="21345">
                        <c:v>4277129347.2222219</c:v>
                      </c:pt>
                      <c:pt idx="21346">
                        <c:v>4277129416.6666665</c:v>
                      </c:pt>
                      <c:pt idx="21347">
                        <c:v>4277129486.1111112</c:v>
                      </c:pt>
                      <c:pt idx="21348">
                        <c:v>4277129555.5555553</c:v>
                      </c:pt>
                      <c:pt idx="21349">
                        <c:v>4277129626.1574078</c:v>
                      </c:pt>
                      <c:pt idx="21350">
                        <c:v>4277129694.4444447</c:v>
                      </c:pt>
                      <c:pt idx="21351">
                        <c:v>4277129763.8888884</c:v>
                      </c:pt>
                      <c:pt idx="21352">
                        <c:v>4277129833.333333</c:v>
                      </c:pt>
                      <c:pt idx="21353">
                        <c:v>4277129902.7777777</c:v>
                      </c:pt>
                      <c:pt idx="21354">
                        <c:v>4277129972.2222228</c:v>
                      </c:pt>
                      <c:pt idx="21355">
                        <c:v>4277130041.6666665</c:v>
                      </c:pt>
                      <c:pt idx="21356">
                        <c:v>4277130111.1111112</c:v>
                      </c:pt>
                      <c:pt idx="21357">
                        <c:v>4277130180.5555558</c:v>
                      </c:pt>
                      <c:pt idx="21358">
                        <c:v>4277130250</c:v>
                      </c:pt>
                      <c:pt idx="21359">
                        <c:v>4277130319.4444447</c:v>
                      </c:pt>
                      <c:pt idx="21360">
                        <c:v>4277130388.8888893</c:v>
                      </c:pt>
                      <c:pt idx="21361">
                        <c:v>4277130458.333333</c:v>
                      </c:pt>
                      <c:pt idx="21362">
                        <c:v>4277130527.7777777</c:v>
                      </c:pt>
                      <c:pt idx="21363">
                        <c:v>4277130597.2222223</c:v>
                      </c:pt>
                      <c:pt idx="21364">
                        <c:v>4277130666.6666665</c:v>
                      </c:pt>
                      <c:pt idx="21365">
                        <c:v>4277130737.2685189</c:v>
                      </c:pt>
                      <c:pt idx="21366">
                        <c:v>4277130806.7129626</c:v>
                      </c:pt>
                      <c:pt idx="21367">
                        <c:v>4277130876.1574073</c:v>
                      </c:pt>
                      <c:pt idx="21368">
                        <c:v>4277130945.6018519</c:v>
                      </c:pt>
                      <c:pt idx="21369">
                        <c:v>4277131015.0462961</c:v>
                      </c:pt>
                      <c:pt idx="21370">
                        <c:v>4277131084.4907408</c:v>
                      </c:pt>
                      <c:pt idx="21371">
                        <c:v>4277131153.9351854</c:v>
                      </c:pt>
                      <c:pt idx="21372">
                        <c:v>4277131223.3796301</c:v>
                      </c:pt>
                      <c:pt idx="21373">
                        <c:v>4277131292.8240738</c:v>
                      </c:pt>
                      <c:pt idx="21374">
                        <c:v>4277131362.2685184</c:v>
                      </c:pt>
                      <c:pt idx="21375">
                        <c:v>4277131431.7129631</c:v>
                      </c:pt>
                      <c:pt idx="21376">
                        <c:v>4277131501.1574073</c:v>
                      </c:pt>
                      <c:pt idx="21377">
                        <c:v>4277131570.6018519</c:v>
                      </c:pt>
                      <c:pt idx="21378">
                        <c:v>4277131640.0462966</c:v>
                      </c:pt>
                      <c:pt idx="21379">
                        <c:v>4277131709.4907403</c:v>
                      </c:pt>
                      <c:pt idx="21380">
                        <c:v>4277131778.935185</c:v>
                      </c:pt>
                      <c:pt idx="21381">
                        <c:v>4277131848.3796296</c:v>
                      </c:pt>
                      <c:pt idx="21382">
                        <c:v>4277131917.8240738</c:v>
                      </c:pt>
                      <c:pt idx="21383">
                        <c:v>4277131987.2685184</c:v>
                      </c:pt>
                      <c:pt idx="21384">
                        <c:v>4277132056.7129631</c:v>
                      </c:pt>
                      <c:pt idx="21385">
                        <c:v>4277132126.1574078</c:v>
                      </c:pt>
                      <c:pt idx="21386">
                        <c:v>4277132195.6018519</c:v>
                      </c:pt>
                      <c:pt idx="21387">
                        <c:v>4277132265.0462966</c:v>
                      </c:pt>
                      <c:pt idx="21388">
                        <c:v>4277132334.4907413</c:v>
                      </c:pt>
                      <c:pt idx="21389">
                        <c:v>4277132403.935185</c:v>
                      </c:pt>
                      <c:pt idx="21390">
                        <c:v>4277132473.3796296</c:v>
                      </c:pt>
                      <c:pt idx="21391">
                        <c:v>4277132542.8240743</c:v>
                      </c:pt>
                      <c:pt idx="21392">
                        <c:v>4277132612.2685184</c:v>
                      </c:pt>
                      <c:pt idx="21393">
                        <c:v>4277132681.7129631</c:v>
                      </c:pt>
                      <c:pt idx="21394">
                        <c:v>4277132751.1574078</c:v>
                      </c:pt>
                      <c:pt idx="21395">
                        <c:v>4277132820.6018515</c:v>
                      </c:pt>
                      <c:pt idx="21396">
                        <c:v>4277132890.0462961</c:v>
                      </c:pt>
                      <c:pt idx="21397">
                        <c:v>4277132959.4907408</c:v>
                      </c:pt>
                      <c:pt idx="21398">
                        <c:v>4277133028.935185</c:v>
                      </c:pt>
                      <c:pt idx="21399">
                        <c:v>4277133098.3796296</c:v>
                      </c:pt>
                      <c:pt idx="21400">
                        <c:v>4277133167.8240743</c:v>
                      </c:pt>
                      <c:pt idx="21401">
                        <c:v>4277133238.4259257</c:v>
                      </c:pt>
                      <c:pt idx="21402">
                        <c:v>4277133307.8703704</c:v>
                      </c:pt>
                      <c:pt idx="21403">
                        <c:v>4277133377.314815</c:v>
                      </c:pt>
                      <c:pt idx="21404">
                        <c:v>4277133446.7592592</c:v>
                      </c:pt>
                      <c:pt idx="21405">
                        <c:v>4277133516.2037039</c:v>
                      </c:pt>
                      <c:pt idx="21406">
                        <c:v>4277133585.6481485</c:v>
                      </c:pt>
                      <c:pt idx="21407">
                        <c:v>4277133655.0925922</c:v>
                      </c:pt>
                      <c:pt idx="21408">
                        <c:v>4277133724.5370369</c:v>
                      </c:pt>
                      <c:pt idx="21409">
                        <c:v>4277133793.9814816</c:v>
                      </c:pt>
                      <c:pt idx="21410">
                        <c:v>4277133863.4259257</c:v>
                      </c:pt>
                      <c:pt idx="21411">
                        <c:v>4277133932.8703704</c:v>
                      </c:pt>
                      <c:pt idx="21412">
                        <c:v>4277134002.314815</c:v>
                      </c:pt>
                      <c:pt idx="21413">
                        <c:v>4277134071.7592587</c:v>
                      </c:pt>
                      <c:pt idx="21414">
                        <c:v>4277134141.2037034</c:v>
                      </c:pt>
                      <c:pt idx="21415">
                        <c:v>4277134210.6481481</c:v>
                      </c:pt>
                      <c:pt idx="21416">
                        <c:v>4277134280.0925922</c:v>
                      </c:pt>
                      <c:pt idx="21417">
                        <c:v>4277134349.5370369</c:v>
                      </c:pt>
                      <c:pt idx="21418">
                        <c:v>4277134418.9814816</c:v>
                      </c:pt>
                      <c:pt idx="21419">
                        <c:v>4277134488.4259262</c:v>
                      </c:pt>
                      <c:pt idx="21420">
                        <c:v>4277134557.8703704</c:v>
                      </c:pt>
                      <c:pt idx="21421">
                        <c:v>4277134627.314815</c:v>
                      </c:pt>
                      <c:pt idx="21422">
                        <c:v>4277134696.7592597</c:v>
                      </c:pt>
                      <c:pt idx="21423">
                        <c:v>4277134766.2037034</c:v>
                      </c:pt>
                      <c:pt idx="21424">
                        <c:v>4277134835.6481481</c:v>
                      </c:pt>
                      <c:pt idx="21425">
                        <c:v>4277134905.0925927</c:v>
                      </c:pt>
                      <c:pt idx="21426">
                        <c:v>4277134974.5370369</c:v>
                      </c:pt>
                      <c:pt idx="21427">
                        <c:v>4277135043.9814816</c:v>
                      </c:pt>
                      <c:pt idx="21428">
                        <c:v>4277135113.4259262</c:v>
                      </c:pt>
                      <c:pt idx="21429">
                        <c:v>4277135182.8703699</c:v>
                      </c:pt>
                      <c:pt idx="21430">
                        <c:v>4277135252.3148146</c:v>
                      </c:pt>
                      <c:pt idx="21431">
                        <c:v>4277135321.7592592</c:v>
                      </c:pt>
                      <c:pt idx="21432">
                        <c:v>4277135391.2037039</c:v>
                      </c:pt>
                      <c:pt idx="21433">
                        <c:v>4277135460.6481481</c:v>
                      </c:pt>
                      <c:pt idx="21434">
                        <c:v>4277135530.0925927</c:v>
                      </c:pt>
                      <c:pt idx="21435">
                        <c:v>4277135599.5370374</c:v>
                      </c:pt>
                      <c:pt idx="21436">
                        <c:v>4277135670.1388888</c:v>
                      </c:pt>
                      <c:pt idx="21437">
                        <c:v>4277135739.5833335</c:v>
                      </c:pt>
                      <c:pt idx="21438">
                        <c:v>4277135809.0277777</c:v>
                      </c:pt>
                      <c:pt idx="21439">
                        <c:v>4277135878.4722223</c:v>
                      </c:pt>
                      <c:pt idx="21440">
                        <c:v>4277135947.916667</c:v>
                      </c:pt>
                      <c:pt idx="21441">
                        <c:v>4277136017.3611107</c:v>
                      </c:pt>
                      <c:pt idx="21442">
                        <c:v>4277136086.8055553</c:v>
                      </c:pt>
                      <c:pt idx="21443">
                        <c:v>4277136156.25</c:v>
                      </c:pt>
                      <c:pt idx="21444">
                        <c:v>4277136225.6944442</c:v>
                      </c:pt>
                      <c:pt idx="21445">
                        <c:v>4277136295.1388888</c:v>
                      </c:pt>
                      <c:pt idx="21446">
                        <c:v>4277136364.5833335</c:v>
                      </c:pt>
                      <c:pt idx="21447">
                        <c:v>4277136434.0277772</c:v>
                      </c:pt>
                      <c:pt idx="21448">
                        <c:v>4277136503.4722223</c:v>
                      </c:pt>
                      <c:pt idx="21449">
                        <c:v>4277136572.916667</c:v>
                      </c:pt>
                      <c:pt idx="21450">
                        <c:v>4277136642.3611116</c:v>
                      </c:pt>
                      <c:pt idx="21451">
                        <c:v>4277136711.8055553</c:v>
                      </c:pt>
                      <c:pt idx="21452">
                        <c:v>4277136781.25</c:v>
                      </c:pt>
                      <c:pt idx="21453">
                        <c:v>4277136850.6944447</c:v>
                      </c:pt>
                      <c:pt idx="21454">
                        <c:v>4277136920.1388888</c:v>
                      </c:pt>
                      <c:pt idx="21455">
                        <c:v>4277136989.5833335</c:v>
                      </c:pt>
                      <c:pt idx="21456">
                        <c:v>4277137059.0277781</c:v>
                      </c:pt>
                      <c:pt idx="21457">
                        <c:v>4277137128.4722219</c:v>
                      </c:pt>
                      <c:pt idx="21458">
                        <c:v>4277137197.9166665</c:v>
                      </c:pt>
                      <c:pt idx="21459">
                        <c:v>4277137267.3611112</c:v>
                      </c:pt>
                      <c:pt idx="21460">
                        <c:v>4277137336.8055553</c:v>
                      </c:pt>
                      <c:pt idx="21461">
                        <c:v>4277137406.25</c:v>
                      </c:pt>
                      <c:pt idx="21462">
                        <c:v>4277137475.6944447</c:v>
                      </c:pt>
                      <c:pt idx="21463">
                        <c:v>4277137545.1388884</c:v>
                      </c:pt>
                      <c:pt idx="21464">
                        <c:v>4277137614.583333</c:v>
                      </c:pt>
                      <c:pt idx="21465">
                        <c:v>4277137684.0277777</c:v>
                      </c:pt>
                      <c:pt idx="21466">
                        <c:v>4277137753.4722223</c:v>
                      </c:pt>
                      <c:pt idx="21467">
                        <c:v>4277137822.9166665</c:v>
                      </c:pt>
                      <c:pt idx="21468">
                        <c:v>4277137892.3611112</c:v>
                      </c:pt>
                      <c:pt idx="21469">
                        <c:v>4277137961.8055558</c:v>
                      </c:pt>
                      <c:pt idx="21470">
                        <c:v>4277138031.25</c:v>
                      </c:pt>
                      <c:pt idx="21471">
                        <c:v>4277138100.6944447</c:v>
                      </c:pt>
                      <c:pt idx="21472">
                        <c:v>4277138170.1388893</c:v>
                      </c:pt>
                      <c:pt idx="21473">
                        <c:v>4277138239.583333</c:v>
                      </c:pt>
                      <c:pt idx="21474">
                        <c:v>4277138309.0277777</c:v>
                      </c:pt>
                      <c:pt idx="21475">
                        <c:v>4277138378.4722223</c:v>
                      </c:pt>
                      <c:pt idx="21476">
                        <c:v>4277138447.9166665</c:v>
                      </c:pt>
                      <c:pt idx="21477">
                        <c:v>4277138518.5185184</c:v>
                      </c:pt>
                      <c:pt idx="21478">
                        <c:v>4277138587.9629626</c:v>
                      </c:pt>
                      <c:pt idx="21479">
                        <c:v>4277138657.4074073</c:v>
                      </c:pt>
                      <c:pt idx="21480">
                        <c:v>4277138726.8518519</c:v>
                      </c:pt>
                      <c:pt idx="21481">
                        <c:v>4277138796.2962966</c:v>
                      </c:pt>
                      <c:pt idx="21482">
                        <c:v>4277138865.7407408</c:v>
                      </c:pt>
                      <c:pt idx="21483">
                        <c:v>4277138935.1851854</c:v>
                      </c:pt>
                      <c:pt idx="21484">
                        <c:v>4277139004.6296301</c:v>
                      </c:pt>
                      <c:pt idx="21485">
                        <c:v>4277139074.0740738</c:v>
                      </c:pt>
                      <c:pt idx="21486">
                        <c:v>4277139143.5185184</c:v>
                      </c:pt>
                      <c:pt idx="21487">
                        <c:v>4277139212.9629631</c:v>
                      </c:pt>
                      <c:pt idx="21488">
                        <c:v>4277139282.4074073</c:v>
                      </c:pt>
                      <c:pt idx="21489">
                        <c:v>4277139351.8518519</c:v>
                      </c:pt>
                      <c:pt idx="21490">
                        <c:v>4277139421.2962966</c:v>
                      </c:pt>
                      <c:pt idx="21491">
                        <c:v>4277139490.7407403</c:v>
                      </c:pt>
                      <c:pt idx="21492">
                        <c:v>4277139560.185185</c:v>
                      </c:pt>
                      <c:pt idx="21493">
                        <c:v>4277139629.6296296</c:v>
                      </c:pt>
                      <c:pt idx="21494">
                        <c:v>4277139699.0740738</c:v>
                      </c:pt>
                      <c:pt idx="21495">
                        <c:v>4277139768.5185184</c:v>
                      </c:pt>
                      <c:pt idx="21496">
                        <c:v>4277139837.9629631</c:v>
                      </c:pt>
                      <c:pt idx="21497">
                        <c:v>4277139907.4074078</c:v>
                      </c:pt>
                      <c:pt idx="21498">
                        <c:v>4277139976.8518515</c:v>
                      </c:pt>
                      <c:pt idx="21499">
                        <c:v>4277140046.2962961</c:v>
                      </c:pt>
                      <c:pt idx="21500">
                        <c:v>4277140115.7407413</c:v>
                      </c:pt>
                      <c:pt idx="21501">
                        <c:v>4277140185.185185</c:v>
                      </c:pt>
                      <c:pt idx="21502">
                        <c:v>4277140254.6296296</c:v>
                      </c:pt>
                      <c:pt idx="21503">
                        <c:v>4277140324.0740743</c:v>
                      </c:pt>
                      <c:pt idx="21504">
                        <c:v>4277140393.5185184</c:v>
                      </c:pt>
                      <c:pt idx="21505">
                        <c:v>4277140462.9629631</c:v>
                      </c:pt>
                      <c:pt idx="21506">
                        <c:v>4277140532.4074078</c:v>
                      </c:pt>
                      <c:pt idx="21507">
                        <c:v>4277140601.8518515</c:v>
                      </c:pt>
                      <c:pt idx="21508">
                        <c:v>4277140671.2962961</c:v>
                      </c:pt>
                      <c:pt idx="21509">
                        <c:v>4277140740.7407408</c:v>
                      </c:pt>
                      <c:pt idx="21510">
                        <c:v>4277140810.1851854</c:v>
                      </c:pt>
                      <c:pt idx="21511">
                        <c:v>4277140879.6296296</c:v>
                      </c:pt>
                      <c:pt idx="21512">
                        <c:v>4277140949.0740743</c:v>
                      </c:pt>
                      <c:pt idx="21513">
                        <c:v>4277141018.5185189</c:v>
                      </c:pt>
                      <c:pt idx="21514">
                        <c:v>4277141089.1203704</c:v>
                      </c:pt>
                      <c:pt idx="21515">
                        <c:v>4277141158.564815</c:v>
                      </c:pt>
                      <c:pt idx="21516">
                        <c:v>4277141228.0092592</c:v>
                      </c:pt>
                      <c:pt idx="21517">
                        <c:v>4277141297.4537039</c:v>
                      </c:pt>
                      <c:pt idx="21518">
                        <c:v>4277141366.8981485</c:v>
                      </c:pt>
                      <c:pt idx="21519">
                        <c:v>4277141436.3425922</c:v>
                      </c:pt>
                      <c:pt idx="21520">
                        <c:v>4277141505.7870369</c:v>
                      </c:pt>
                      <c:pt idx="21521">
                        <c:v>4277141575.2314816</c:v>
                      </c:pt>
                      <c:pt idx="21522">
                        <c:v>4277141644.6759257</c:v>
                      </c:pt>
                      <c:pt idx="21523">
                        <c:v>4277141714.1203704</c:v>
                      </c:pt>
                      <c:pt idx="21524">
                        <c:v>4277141783.564815</c:v>
                      </c:pt>
                      <c:pt idx="21525">
                        <c:v>4277141853.0092587</c:v>
                      </c:pt>
                      <c:pt idx="21526">
                        <c:v>4277141922.4537034</c:v>
                      </c:pt>
                      <c:pt idx="21527">
                        <c:v>4277141991.8981481</c:v>
                      </c:pt>
                      <c:pt idx="21528">
                        <c:v>4277142061.3425927</c:v>
                      </c:pt>
                      <c:pt idx="21529">
                        <c:v>4277142130.7870369</c:v>
                      </c:pt>
                      <c:pt idx="21530">
                        <c:v>4277142200.2314816</c:v>
                      </c:pt>
                      <c:pt idx="21531">
                        <c:v>4277142269.6759262</c:v>
                      </c:pt>
                      <c:pt idx="21532">
                        <c:v>4277142327.5462961</c:v>
                      </c:pt>
                      <c:pt idx="21533">
                        <c:v>4277142331.0185184</c:v>
                      </c:pt>
                      <c:pt idx="21534">
                        <c:v>4277142334.4907408</c:v>
                      </c:pt>
                      <c:pt idx="21535">
                        <c:v>4277142337.9629631</c:v>
                      </c:pt>
                      <c:pt idx="21536">
                        <c:v>4277142341.4351854</c:v>
                      </c:pt>
                      <c:pt idx="21537">
                        <c:v>4277142343.75</c:v>
                      </c:pt>
                      <c:pt idx="21538">
                        <c:v>4277142347.2222223</c:v>
                      </c:pt>
                      <c:pt idx="21539">
                        <c:v>4277142350.6944447</c:v>
                      </c:pt>
                      <c:pt idx="21540">
                        <c:v>4277142354.1666665</c:v>
                      </c:pt>
                      <c:pt idx="21541">
                        <c:v>4277142356.4814816</c:v>
                      </c:pt>
                      <c:pt idx="21542">
                        <c:v>4277142359.9537039</c:v>
                      </c:pt>
                      <c:pt idx="21543">
                        <c:v>4277142363.4259257</c:v>
                      </c:pt>
                      <c:pt idx="21544">
                        <c:v>4277142366.8981481</c:v>
                      </c:pt>
                      <c:pt idx="21545">
                        <c:v>4277142369.2129631</c:v>
                      </c:pt>
                      <c:pt idx="21546">
                        <c:v>4277142372.6851854</c:v>
                      </c:pt>
                      <c:pt idx="21547">
                        <c:v>4277142376.1574073</c:v>
                      </c:pt>
                      <c:pt idx="21548">
                        <c:v>4277142379.6296296</c:v>
                      </c:pt>
                      <c:pt idx="21549">
                        <c:v>4277142383.1018519</c:v>
                      </c:pt>
                      <c:pt idx="21550">
                        <c:v>4277142385.4166665</c:v>
                      </c:pt>
                      <c:pt idx="21551">
                        <c:v>4277142388.8888888</c:v>
                      </c:pt>
                      <c:pt idx="21552">
                        <c:v>4277142392.3611112</c:v>
                      </c:pt>
                      <c:pt idx="21553">
                        <c:v>4277142395.8333335</c:v>
                      </c:pt>
                      <c:pt idx="21554">
                        <c:v>4277142398.1481481</c:v>
                      </c:pt>
                      <c:pt idx="21555">
                        <c:v>4277142401.6203704</c:v>
                      </c:pt>
                      <c:pt idx="21556">
                        <c:v>4277142405.0925927</c:v>
                      </c:pt>
                      <c:pt idx="21557">
                        <c:v>4277142408.564815</c:v>
                      </c:pt>
                      <c:pt idx="21558">
                        <c:v>4277142410.8796296</c:v>
                      </c:pt>
                      <c:pt idx="21559">
                        <c:v>4277142414.3518519</c:v>
                      </c:pt>
                      <c:pt idx="21560">
                        <c:v>4277142417.8240743</c:v>
                      </c:pt>
                      <c:pt idx="21561">
                        <c:v>4277142421.2962966</c:v>
                      </c:pt>
                      <c:pt idx="21562">
                        <c:v>4277142424.7685184</c:v>
                      </c:pt>
                      <c:pt idx="21563">
                        <c:v>4277142427.0833335</c:v>
                      </c:pt>
                      <c:pt idx="21564">
                        <c:v>4277142430.5555558</c:v>
                      </c:pt>
                      <c:pt idx="21565">
                        <c:v>4277142434.0277781</c:v>
                      </c:pt>
                      <c:pt idx="21566">
                        <c:v>4277142437.5</c:v>
                      </c:pt>
                      <c:pt idx="21567">
                        <c:v>4277142439.814815</c:v>
                      </c:pt>
                      <c:pt idx="21568">
                        <c:v>4277142443.2870374</c:v>
                      </c:pt>
                      <c:pt idx="21569">
                        <c:v>4277142446.7592597</c:v>
                      </c:pt>
                      <c:pt idx="21570">
                        <c:v>4277142450.2314816</c:v>
                      </c:pt>
                      <c:pt idx="21571">
                        <c:v>4277142452.5462966</c:v>
                      </c:pt>
                      <c:pt idx="21572">
                        <c:v>4277142456.0185189</c:v>
                      </c:pt>
                      <c:pt idx="21573">
                        <c:v>4277142459.4907413</c:v>
                      </c:pt>
                      <c:pt idx="21574">
                        <c:v>4277142462.9629626</c:v>
                      </c:pt>
                      <c:pt idx="21575">
                        <c:v>4277142466.435185</c:v>
                      </c:pt>
                      <c:pt idx="21576">
                        <c:v>4277142468.7500005</c:v>
                      </c:pt>
                      <c:pt idx="21577">
                        <c:v>4277142472.2222228</c:v>
                      </c:pt>
                      <c:pt idx="21578">
                        <c:v>4277142475.6944442</c:v>
                      </c:pt>
                      <c:pt idx="21579">
                        <c:v>4277142479.1666665</c:v>
                      </c:pt>
                      <c:pt idx="21580">
                        <c:v>4277142481.481482</c:v>
                      </c:pt>
                      <c:pt idx="21581">
                        <c:v>4277142484.9537034</c:v>
                      </c:pt>
                      <c:pt idx="21582">
                        <c:v>4277142488.4259257</c:v>
                      </c:pt>
                      <c:pt idx="21583">
                        <c:v>4277142491.8981481</c:v>
                      </c:pt>
                      <c:pt idx="21584">
                        <c:v>4277142495.3703704</c:v>
                      </c:pt>
                      <c:pt idx="21585">
                        <c:v>4277142497.685185</c:v>
                      </c:pt>
                      <c:pt idx="21586">
                        <c:v>4277142501.1574073</c:v>
                      </c:pt>
                      <c:pt idx="21587">
                        <c:v>4277142504.6296296</c:v>
                      </c:pt>
                      <c:pt idx="21588">
                        <c:v>4277142508.1018519</c:v>
                      </c:pt>
                      <c:pt idx="21589">
                        <c:v>4277142510.4166665</c:v>
                      </c:pt>
                      <c:pt idx="21590">
                        <c:v>4277142513.8888888</c:v>
                      </c:pt>
                      <c:pt idx="21591">
                        <c:v>4277142517.3611112</c:v>
                      </c:pt>
                      <c:pt idx="21592">
                        <c:v>4277142520.8333335</c:v>
                      </c:pt>
                      <c:pt idx="21593">
                        <c:v>4277142523.1481481</c:v>
                      </c:pt>
                      <c:pt idx="21594">
                        <c:v>4277142526.6203704</c:v>
                      </c:pt>
                      <c:pt idx="21595">
                        <c:v>4277142530.0925927</c:v>
                      </c:pt>
                      <c:pt idx="21596">
                        <c:v>4277142533.564815</c:v>
                      </c:pt>
                      <c:pt idx="21597">
                        <c:v>4277142537.0370374</c:v>
                      </c:pt>
                      <c:pt idx="21598">
                        <c:v>4277142539.3518519</c:v>
                      </c:pt>
                      <c:pt idx="21599">
                        <c:v>4277142542.8240743</c:v>
                      </c:pt>
                      <c:pt idx="21600">
                        <c:v>4277142546.2962966</c:v>
                      </c:pt>
                      <c:pt idx="21601">
                        <c:v>4277142549.7685189</c:v>
                      </c:pt>
                      <c:pt idx="21602">
                        <c:v>4277142552.0833335</c:v>
                      </c:pt>
                      <c:pt idx="21603">
                        <c:v>4277142555.5555558</c:v>
                      </c:pt>
                      <c:pt idx="21604">
                        <c:v>4277142559.0277781</c:v>
                      </c:pt>
                      <c:pt idx="21605">
                        <c:v>4277142562.5000005</c:v>
                      </c:pt>
                      <c:pt idx="21606">
                        <c:v>4277142565.9722219</c:v>
                      </c:pt>
                      <c:pt idx="21607">
                        <c:v>4277142568.2870374</c:v>
                      </c:pt>
                      <c:pt idx="21608">
                        <c:v>4277142571.7592597</c:v>
                      </c:pt>
                      <c:pt idx="21609">
                        <c:v>4277142575.2314811</c:v>
                      </c:pt>
                      <c:pt idx="21610">
                        <c:v>4277142578.7037034</c:v>
                      </c:pt>
                      <c:pt idx="21611">
                        <c:v>4277142581.0185189</c:v>
                      </c:pt>
                      <c:pt idx="21612">
                        <c:v>4277142584.4907403</c:v>
                      </c:pt>
                      <c:pt idx="21613">
                        <c:v>4277142587.9629626</c:v>
                      </c:pt>
                      <c:pt idx="21614">
                        <c:v>4277142591.435185</c:v>
                      </c:pt>
                      <c:pt idx="21615">
                        <c:v>4277142593.7499995</c:v>
                      </c:pt>
                      <c:pt idx="21616">
                        <c:v>4277142597.2222219</c:v>
                      </c:pt>
                      <c:pt idx="21617">
                        <c:v>4277142600.6944442</c:v>
                      </c:pt>
                      <c:pt idx="21618">
                        <c:v>4277142604.1666665</c:v>
                      </c:pt>
                      <c:pt idx="21619">
                        <c:v>4277142607.6388888</c:v>
                      </c:pt>
                      <c:pt idx="21620">
                        <c:v>4277142609.9537034</c:v>
                      </c:pt>
                      <c:pt idx="21621">
                        <c:v>4277142613.4259257</c:v>
                      </c:pt>
                      <c:pt idx="21622">
                        <c:v>4277142616.8981481</c:v>
                      </c:pt>
                      <c:pt idx="21623">
                        <c:v>4277142620.3703704</c:v>
                      </c:pt>
                      <c:pt idx="21624">
                        <c:v>4277142622.685185</c:v>
                      </c:pt>
                      <c:pt idx="21625">
                        <c:v>4277142626.1574073</c:v>
                      </c:pt>
                      <c:pt idx="21626">
                        <c:v>4277142629.6296296</c:v>
                      </c:pt>
                      <c:pt idx="21627">
                        <c:v>4277142633.1018519</c:v>
                      </c:pt>
                      <c:pt idx="21628">
                        <c:v>4277142635.4166665</c:v>
                      </c:pt>
                      <c:pt idx="21629">
                        <c:v>4277142638.8888888</c:v>
                      </c:pt>
                      <c:pt idx="21630">
                        <c:v>4277142642.3611112</c:v>
                      </c:pt>
                      <c:pt idx="21631">
                        <c:v>4277142645.8333335</c:v>
                      </c:pt>
                      <c:pt idx="21632">
                        <c:v>4277142649.3055558</c:v>
                      </c:pt>
                      <c:pt idx="21633">
                        <c:v>4277142651.6203704</c:v>
                      </c:pt>
                      <c:pt idx="21634">
                        <c:v>4277142655.0925927</c:v>
                      </c:pt>
                      <c:pt idx="21635">
                        <c:v>4277142658.564815</c:v>
                      </c:pt>
                      <c:pt idx="21636">
                        <c:v>4277142662.0370374</c:v>
                      </c:pt>
                      <c:pt idx="21637">
                        <c:v>4277142664.3518519</c:v>
                      </c:pt>
                      <c:pt idx="21638">
                        <c:v>4277142667.8240743</c:v>
                      </c:pt>
                      <c:pt idx="21639">
                        <c:v>4277142671.2962966</c:v>
                      </c:pt>
                      <c:pt idx="21640">
                        <c:v>4277142674.768518</c:v>
                      </c:pt>
                      <c:pt idx="21641">
                        <c:v>4277142678.2407403</c:v>
                      </c:pt>
                      <c:pt idx="21642">
                        <c:v>4277142680.5555558</c:v>
                      </c:pt>
                      <c:pt idx="21643">
                        <c:v>4277142684.0277772</c:v>
                      </c:pt>
                      <c:pt idx="21644">
                        <c:v>4277142687.4999995</c:v>
                      </c:pt>
                      <c:pt idx="21645">
                        <c:v>4277142690.9722219</c:v>
                      </c:pt>
                      <c:pt idx="21646">
                        <c:v>4277142693.2870374</c:v>
                      </c:pt>
                      <c:pt idx="21647">
                        <c:v>4277142696.7592587</c:v>
                      </c:pt>
                      <c:pt idx="21648">
                        <c:v>4277142700.2314811</c:v>
                      </c:pt>
                      <c:pt idx="21649">
                        <c:v>4277142703.7037034</c:v>
                      </c:pt>
                      <c:pt idx="21650">
                        <c:v>4277142706.0185184</c:v>
                      </c:pt>
                      <c:pt idx="21651">
                        <c:v>4277142709.4907403</c:v>
                      </c:pt>
                      <c:pt idx="21652">
                        <c:v>4277142712.9629626</c:v>
                      </c:pt>
                      <c:pt idx="21653">
                        <c:v>4277142716.435185</c:v>
                      </c:pt>
                      <c:pt idx="21654">
                        <c:v>4277142719.9074073</c:v>
                      </c:pt>
                      <c:pt idx="21655">
                        <c:v>4277142722.2222219</c:v>
                      </c:pt>
                      <c:pt idx="21656">
                        <c:v>4277142725.6944442</c:v>
                      </c:pt>
                      <c:pt idx="21657">
                        <c:v>4277142729.1666665</c:v>
                      </c:pt>
                      <c:pt idx="21658">
                        <c:v>4277142732.6388888</c:v>
                      </c:pt>
                      <c:pt idx="21659">
                        <c:v>4277142734.9537034</c:v>
                      </c:pt>
                      <c:pt idx="21660">
                        <c:v>4277142738.4259257</c:v>
                      </c:pt>
                      <c:pt idx="21661">
                        <c:v>4277142741.8981481</c:v>
                      </c:pt>
                      <c:pt idx="21662">
                        <c:v>4277142745.3703704</c:v>
                      </c:pt>
                      <c:pt idx="21663">
                        <c:v>4277142747.685185</c:v>
                      </c:pt>
                      <c:pt idx="21664">
                        <c:v>4277142751.1574073</c:v>
                      </c:pt>
                      <c:pt idx="21665">
                        <c:v>4277142754.6296296</c:v>
                      </c:pt>
                      <c:pt idx="21666">
                        <c:v>4277142758.1018519</c:v>
                      </c:pt>
                      <c:pt idx="21667">
                        <c:v>4277142761.5740743</c:v>
                      </c:pt>
                      <c:pt idx="21668">
                        <c:v>4277142763.8888888</c:v>
                      </c:pt>
                      <c:pt idx="21669">
                        <c:v>4277142767.3611112</c:v>
                      </c:pt>
                      <c:pt idx="21670">
                        <c:v>4277142770.8333335</c:v>
                      </c:pt>
                      <c:pt idx="21671">
                        <c:v>4277142774.3055553</c:v>
                      </c:pt>
                      <c:pt idx="21672">
                        <c:v>4277142776.6203704</c:v>
                      </c:pt>
                      <c:pt idx="21673">
                        <c:v>4277142780.0925927</c:v>
                      </c:pt>
                      <c:pt idx="21674">
                        <c:v>4277142783.5648146</c:v>
                      </c:pt>
                      <c:pt idx="21675">
                        <c:v>4277142787.0370369</c:v>
                      </c:pt>
                      <c:pt idx="21676">
                        <c:v>4277142790.5092592</c:v>
                      </c:pt>
                      <c:pt idx="21677">
                        <c:v>4277142792.8240743</c:v>
                      </c:pt>
                      <c:pt idx="21678">
                        <c:v>4277142804.3981481</c:v>
                      </c:pt>
                      <c:pt idx="21679">
                        <c:v>4277142815.9722223</c:v>
                      </c:pt>
                      <c:pt idx="21680">
                        <c:v>4277142828.7037039</c:v>
                      </c:pt>
                      <c:pt idx="21681">
                        <c:v>4277142840.2777777</c:v>
                      </c:pt>
                      <c:pt idx="21682">
                        <c:v>4277142851.8518519</c:v>
                      </c:pt>
                      <c:pt idx="21683">
                        <c:v>4277142863.4259262</c:v>
                      </c:pt>
                      <c:pt idx="21684">
                        <c:v>4277142875</c:v>
                      </c:pt>
                      <c:pt idx="21685">
                        <c:v>4277142886.5740738</c:v>
                      </c:pt>
                      <c:pt idx="21686">
                        <c:v>4277142898.1481485</c:v>
                      </c:pt>
                      <c:pt idx="21687">
                        <c:v>4277142909.7222223</c:v>
                      </c:pt>
                      <c:pt idx="21688">
                        <c:v>4277142921.2962961</c:v>
                      </c:pt>
                      <c:pt idx="21689">
                        <c:v>4277142934.0277777</c:v>
                      </c:pt>
                      <c:pt idx="21690">
                        <c:v>4277142945.6018515</c:v>
                      </c:pt>
                      <c:pt idx="21691">
                        <c:v>4277142957.1759262</c:v>
                      </c:pt>
                      <c:pt idx="21692">
                        <c:v>4277142968.75</c:v>
                      </c:pt>
                      <c:pt idx="21693">
                        <c:v>4277142980.3240738</c:v>
                      </c:pt>
                      <c:pt idx="21694">
                        <c:v>4277142991.8981485</c:v>
                      </c:pt>
                      <c:pt idx="21695">
                        <c:v>4277143003.4722223</c:v>
                      </c:pt>
                      <c:pt idx="21696">
                        <c:v>4277143015.0462961</c:v>
                      </c:pt>
                      <c:pt idx="21697">
                        <c:v>4277143026.6203699</c:v>
                      </c:pt>
                      <c:pt idx="21698">
                        <c:v>4277143038.1944447</c:v>
                      </c:pt>
                      <c:pt idx="21699">
                        <c:v>4277143050.9259262</c:v>
                      </c:pt>
                      <c:pt idx="21700">
                        <c:v>4277143062.5</c:v>
                      </c:pt>
                      <c:pt idx="21701">
                        <c:v>4277143074.0740738</c:v>
                      </c:pt>
                      <c:pt idx="21702">
                        <c:v>4277143085.6481481</c:v>
                      </c:pt>
                      <c:pt idx="21703">
                        <c:v>4277143097.2222223</c:v>
                      </c:pt>
                      <c:pt idx="21704">
                        <c:v>4277143108.7962961</c:v>
                      </c:pt>
                      <c:pt idx="21705">
                        <c:v>4277143120.3703704</c:v>
                      </c:pt>
                      <c:pt idx="21706">
                        <c:v>4277143131.9444447</c:v>
                      </c:pt>
                      <c:pt idx="21707">
                        <c:v>4277143143.5185184</c:v>
                      </c:pt>
                      <c:pt idx="21708">
                        <c:v>4277143178.2407408</c:v>
                      </c:pt>
                      <c:pt idx="21709">
                        <c:v>4277143212.9629631</c:v>
                      </c:pt>
                      <c:pt idx="21710">
                        <c:v>4277143247.685185</c:v>
                      </c:pt>
                      <c:pt idx="21711">
                        <c:v>4277143282.4074073</c:v>
                      </c:pt>
                      <c:pt idx="21712">
                        <c:v>4277143317.1296296</c:v>
                      </c:pt>
                      <c:pt idx="21713">
                        <c:v>4277143351.8518519</c:v>
                      </c:pt>
                      <c:pt idx="21714">
                        <c:v>4277143387.7314811</c:v>
                      </c:pt>
                      <c:pt idx="21715">
                        <c:v>4277143391.2037034</c:v>
                      </c:pt>
                      <c:pt idx="21716">
                        <c:v>4277143394.6759257</c:v>
                      </c:pt>
                      <c:pt idx="21717">
                        <c:v>4277143396.9907403</c:v>
                      </c:pt>
                      <c:pt idx="21718">
                        <c:v>4277143400.4629626</c:v>
                      </c:pt>
                      <c:pt idx="21719">
                        <c:v>4277143403.935185</c:v>
                      </c:pt>
                      <c:pt idx="21720">
                        <c:v>4277143407.4074073</c:v>
                      </c:pt>
                      <c:pt idx="21721">
                        <c:v>4277143409.7222219</c:v>
                      </c:pt>
                      <c:pt idx="21722">
                        <c:v>4277143413.1944442</c:v>
                      </c:pt>
                      <c:pt idx="21723">
                        <c:v>4277143416.6666665</c:v>
                      </c:pt>
                      <c:pt idx="21724">
                        <c:v>4277143420.1388888</c:v>
                      </c:pt>
                      <c:pt idx="21725">
                        <c:v>4277143422.4537034</c:v>
                      </c:pt>
                      <c:pt idx="21726">
                        <c:v>4277143425.9259257</c:v>
                      </c:pt>
                      <c:pt idx="21727">
                        <c:v>4277143429.3981481</c:v>
                      </c:pt>
                      <c:pt idx="21728">
                        <c:v>4277143432.8703704</c:v>
                      </c:pt>
                      <c:pt idx="21729">
                        <c:v>4277143436.3425927</c:v>
                      </c:pt>
                      <c:pt idx="21730">
                        <c:v>4277143438.6574073</c:v>
                      </c:pt>
                      <c:pt idx="21731">
                        <c:v>4277143442.1296296</c:v>
                      </c:pt>
                      <c:pt idx="21732">
                        <c:v>4277143445.6018519</c:v>
                      </c:pt>
                      <c:pt idx="21733">
                        <c:v>4277143449.0740743</c:v>
                      </c:pt>
                      <c:pt idx="21734">
                        <c:v>4277143451.3888888</c:v>
                      </c:pt>
                      <c:pt idx="21735">
                        <c:v>4277143454.8611112</c:v>
                      </c:pt>
                      <c:pt idx="21736">
                        <c:v>4277143458.3333335</c:v>
                      </c:pt>
                      <c:pt idx="21737">
                        <c:v>4277143461.8055558</c:v>
                      </c:pt>
                      <c:pt idx="21738">
                        <c:v>4277143464.1203704</c:v>
                      </c:pt>
                      <c:pt idx="21739">
                        <c:v>4277143467.5925927</c:v>
                      </c:pt>
                      <c:pt idx="21740">
                        <c:v>4277143471.064815</c:v>
                      </c:pt>
                      <c:pt idx="21741">
                        <c:v>4277143474.5370374</c:v>
                      </c:pt>
                      <c:pt idx="21742">
                        <c:v>4277143478.0092587</c:v>
                      </c:pt>
                      <c:pt idx="21743">
                        <c:v>4277143480.3240743</c:v>
                      </c:pt>
                      <c:pt idx="21744">
                        <c:v>4277143483.7962966</c:v>
                      </c:pt>
                      <c:pt idx="21745">
                        <c:v>4277143487.2685184</c:v>
                      </c:pt>
                      <c:pt idx="21746">
                        <c:v>4277143490.7407403</c:v>
                      </c:pt>
                      <c:pt idx="21747">
                        <c:v>4277143493.0555558</c:v>
                      </c:pt>
                      <c:pt idx="21748">
                        <c:v>4277143496.5277777</c:v>
                      </c:pt>
                      <c:pt idx="21749">
                        <c:v>4277143500</c:v>
                      </c:pt>
                      <c:pt idx="21750">
                        <c:v>4277143503.4722219</c:v>
                      </c:pt>
                      <c:pt idx="21751">
                        <c:v>4277143506.9444442</c:v>
                      </c:pt>
                      <c:pt idx="21752">
                        <c:v>4277143509.2592592</c:v>
                      </c:pt>
                      <c:pt idx="21753">
                        <c:v>4277143512.7314816</c:v>
                      </c:pt>
                      <c:pt idx="21754">
                        <c:v>4277143516.2037034</c:v>
                      </c:pt>
                      <c:pt idx="21755">
                        <c:v>4277143519.6759257</c:v>
                      </c:pt>
                      <c:pt idx="21756">
                        <c:v>4277143521.9907408</c:v>
                      </c:pt>
                      <c:pt idx="21757">
                        <c:v>4277143525.4629626</c:v>
                      </c:pt>
                      <c:pt idx="21758">
                        <c:v>4277143528.935185</c:v>
                      </c:pt>
                      <c:pt idx="21759">
                        <c:v>4277143532.4074073</c:v>
                      </c:pt>
                      <c:pt idx="21760">
                        <c:v>4277143534.7222223</c:v>
                      </c:pt>
                      <c:pt idx="21761">
                        <c:v>4277143538.1944442</c:v>
                      </c:pt>
                      <c:pt idx="21762">
                        <c:v>4277143541.6666665</c:v>
                      </c:pt>
                      <c:pt idx="21763">
                        <c:v>4277143545.1388888</c:v>
                      </c:pt>
                      <c:pt idx="21764">
                        <c:v>4277143548.6111112</c:v>
                      </c:pt>
                      <c:pt idx="21765">
                        <c:v>4277143550.9259257</c:v>
                      </c:pt>
                      <c:pt idx="21766">
                        <c:v>4277143554.3981481</c:v>
                      </c:pt>
                      <c:pt idx="21767">
                        <c:v>4277143557.8703704</c:v>
                      </c:pt>
                      <c:pt idx="21768">
                        <c:v>4277143561.3425927</c:v>
                      </c:pt>
                      <c:pt idx="21769">
                        <c:v>4277143563.6574073</c:v>
                      </c:pt>
                      <c:pt idx="21770">
                        <c:v>4277143567.1296296</c:v>
                      </c:pt>
                      <c:pt idx="21771">
                        <c:v>4277143570.6018519</c:v>
                      </c:pt>
                      <c:pt idx="21772">
                        <c:v>4277143574.0740743</c:v>
                      </c:pt>
                      <c:pt idx="21773">
                        <c:v>4277143576.3888888</c:v>
                      </c:pt>
                      <c:pt idx="21774">
                        <c:v>4277143579.8611112</c:v>
                      </c:pt>
                      <c:pt idx="21775">
                        <c:v>4277143583.3333335</c:v>
                      </c:pt>
                      <c:pt idx="21776">
                        <c:v>4277143586.8055553</c:v>
                      </c:pt>
                      <c:pt idx="21777">
                        <c:v>4277143590.2777777</c:v>
                      </c:pt>
                      <c:pt idx="21778">
                        <c:v>4277143592.5925927</c:v>
                      </c:pt>
                      <c:pt idx="21779">
                        <c:v>4277143596.0648146</c:v>
                      </c:pt>
                      <c:pt idx="21780">
                        <c:v>4277143599.5370369</c:v>
                      </c:pt>
                      <c:pt idx="21781">
                        <c:v>4277143603.0092592</c:v>
                      </c:pt>
                      <c:pt idx="21782">
                        <c:v>4277143605.3240738</c:v>
                      </c:pt>
                      <c:pt idx="21783">
                        <c:v>4277143608.7962961</c:v>
                      </c:pt>
                      <c:pt idx="21784">
                        <c:v>4277143612.2685184</c:v>
                      </c:pt>
                      <c:pt idx="21785">
                        <c:v>4277143615.7407408</c:v>
                      </c:pt>
                      <c:pt idx="21786">
                        <c:v>4277143618.0555553</c:v>
                      </c:pt>
                      <c:pt idx="21787">
                        <c:v>4277143621.5277777</c:v>
                      </c:pt>
                      <c:pt idx="21788">
                        <c:v>4277143625</c:v>
                      </c:pt>
                      <c:pt idx="21789">
                        <c:v>4277143628.4722223</c:v>
                      </c:pt>
                      <c:pt idx="21790">
                        <c:v>4277143631.9444447</c:v>
                      </c:pt>
                      <c:pt idx="21791">
                        <c:v>4277143634.2592592</c:v>
                      </c:pt>
                      <c:pt idx="21792">
                        <c:v>4277143637.7314816</c:v>
                      </c:pt>
                      <c:pt idx="21793">
                        <c:v>4277143641.2037039</c:v>
                      </c:pt>
                      <c:pt idx="21794">
                        <c:v>4277143644.6759262</c:v>
                      </c:pt>
                      <c:pt idx="21795">
                        <c:v>4277143646.9907408</c:v>
                      </c:pt>
                      <c:pt idx="21796">
                        <c:v>4277143650.4629631</c:v>
                      </c:pt>
                      <c:pt idx="21797">
                        <c:v>4277143653.9351854</c:v>
                      </c:pt>
                      <c:pt idx="21798">
                        <c:v>4277143657.4074078</c:v>
                      </c:pt>
                      <c:pt idx="21799">
                        <c:v>4277143660.8796301</c:v>
                      </c:pt>
                      <c:pt idx="21800">
                        <c:v>4277143663.1944447</c:v>
                      </c:pt>
                      <c:pt idx="21801">
                        <c:v>4277143666.666667</c:v>
                      </c:pt>
                      <c:pt idx="21802">
                        <c:v>4277143670.1388893</c:v>
                      </c:pt>
                      <c:pt idx="21803">
                        <c:v>4277143673.6111116</c:v>
                      </c:pt>
                      <c:pt idx="21804">
                        <c:v>4277143675.9259262</c:v>
                      </c:pt>
                      <c:pt idx="21805">
                        <c:v>4277143679.3981485</c:v>
                      </c:pt>
                      <c:pt idx="21806">
                        <c:v>4277143682.8703709</c:v>
                      </c:pt>
                      <c:pt idx="21807">
                        <c:v>4277143686.3425922</c:v>
                      </c:pt>
                      <c:pt idx="21808">
                        <c:v>4277143689.8148146</c:v>
                      </c:pt>
                      <c:pt idx="21809">
                        <c:v>4277143692.1296301</c:v>
                      </c:pt>
                      <c:pt idx="21810">
                        <c:v>4277143695.6018515</c:v>
                      </c:pt>
                      <c:pt idx="21811">
                        <c:v>4277143699.0740738</c:v>
                      </c:pt>
                      <c:pt idx="21812">
                        <c:v>4277143702.5462961</c:v>
                      </c:pt>
                      <c:pt idx="21813">
                        <c:v>4277143704.8611116</c:v>
                      </c:pt>
                      <c:pt idx="21814">
                        <c:v>4277143708.333333</c:v>
                      </c:pt>
                      <c:pt idx="21815">
                        <c:v>4277143711.8055553</c:v>
                      </c:pt>
                      <c:pt idx="21816">
                        <c:v>4277143715.2777777</c:v>
                      </c:pt>
                      <c:pt idx="21817">
                        <c:v>4277143717.5925922</c:v>
                      </c:pt>
                      <c:pt idx="21818">
                        <c:v>4277143721.0648146</c:v>
                      </c:pt>
                      <c:pt idx="21819">
                        <c:v>4277143724.5370369</c:v>
                      </c:pt>
                      <c:pt idx="21820">
                        <c:v>4277143728.0092592</c:v>
                      </c:pt>
                      <c:pt idx="21821">
                        <c:v>4277143731.4814816</c:v>
                      </c:pt>
                      <c:pt idx="21822">
                        <c:v>4277143733.7962961</c:v>
                      </c:pt>
                      <c:pt idx="21823">
                        <c:v>4277143737.2685184</c:v>
                      </c:pt>
                      <c:pt idx="21824">
                        <c:v>4277143740.7407408</c:v>
                      </c:pt>
                      <c:pt idx="21825">
                        <c:v>4277143744.2129631</c:v>
                      </c:pt>
                      <c:pt idx="21826">
                        <c:v>4277143746.5277777</c:v>
                      </c:pt>
                      <c:pt idx="21827">
                        <c:v>4277143750</c:v>
                      </c:pt>
                      <c:pt idx="21828">
                        <c:v>4277143753.4722223</c:v>
                      </c:pt>
                      <c:pt idx="21829">
                        <c:v>4277143756.9444447</c:v>
                      </c:pt>
                      <c:pt idx="21830">
                        <c:v>4277143759.2592592</c:v>
                      </c:pt>
                      <c:pt idx="21831">
                        <c:v>4277143762.7314816</c:v>
                      </c:pt>
                      <c:pt idx="21832">
                        <c:v>4277143766.2037039</c:v>
                      </c:pt>
                      <c:pt idx="21833">
                        <c:v>4277143769.6759262</c:v>
                      </c:pt>
                      <c:pt idx="21834">
                        <c:v>4277143773.1481485</c:v>
                      </c:pt>
                      <c:pt idx="21835">
                        <c:v>4277143775.4629631</c:v>
                      </c:pt>
                      <c:pt idx="21836">
                        <c:v>4277143778.9351854</c:v>
                      </c:pt>
                      <c:pt idx="21837">
                        <c:v>4277143782.4074078</c:v>
                      </c:pt>
                      <c:pt idx="21838">
                        <c:v>4277143785.8796291</c:v>
                      </c:pt>
                      <c:pt idx="21839">
                        <c:v>4277143788.1944447</c:v>
                      </c:pt>
                      <c:pt idx="21840">
                        <c:v>4277143791.666667</c:v>
                      </c:pt>
                      <c:pt idx="21841">
                        <c:v>4277143795.1388884</c:v>
                      </c:pt>
                      <c:pt idx="21842">
                        <c:v>4277143798.6111107</c:v>
                      </c:pt>
                      <c:pt idx="21843">
                        <c:v>4277143802.083333</c:v>
                      </c:pt>
                      <c:pt idx="21844">
                        <c:v>4277143804.3981485</c:v>
                      </c:pt>
                      <c:pt idx="21845">
                        <c:v>4277143807.8703699</c:v>
                      </c:pt>
                      <c:pt idx="21846">
                        <c:v>4277143811.3425922</c:v>
                      </c:pt>
                      <c:pt idx="21847">
                        <c:v>4277143814.8148146</c:v>
                      </c:pt>
                      <c:pt idx="21848">
                        <c:v>4277143817.1296291</c:v>
                      </c:pt>
                      <c:pt idx="21849">
                        <c:v>4277143820.6018515</c:v>
                      </c:pt>
                      <c:pt idx="21850">
                        <c:v>4277143824.0740738</c:v>
                      </c:pt>
                      <c:pt idx="21851">
                        <c:v>4277143827.5462961</c:v>
                      </c:pt>
                      <c:pt idx="21852">
                        <c:v>4277143829.8611107</c:v>
                      </c:pt>
                      <c:pt idx="21853">
                        <c:v>4277143833.333333</c:v>
                      </c:pt>
                      <c:pt idx="21854">
                        <c:v>4277143836.8055553</c:v>
                      </c:pt>
                      <c:pt idx="21855">
                        <c:v>4277143840.2777777</c:v>
                      </c:pt>
                      <c:pt idx="21856">
                        <c:v>4277143851.8518515</c:v>
                      </c:pt>
                      <c:pt idx="21857">
                        <c:v>4277143863.4259262</c:v>
                      </c:pt>
                      <c:pt idx="21858">
                        <c:v>4277143875</c:v>
                      </c:pt>
                      <c:pt idx="21859">
                        <c:v>4277143886.5740738</c:v>
                      </c:pt>
                      <c:pt idx="21860">
                        <c:v>4277143898.1481481</c:v>
                      </c:pt>
                      <c:pt idx="21861">
                        <c:v>4277143909.7222223</c:v>
                      </c:pt>
                      <c:pt idx="21862">
                        <c:v>4277143921.2962961</c:v>
                      </c:pt>
                      <c:pt idx="21863">
                        <c:v>4277143934.0277777</c:v>
                      </c:pt>
                      <c:pt idx="21864">
                        <c:v>4277143945.6018519</c:v>
                      </c:pt>
                      <c:pt idx="21865">
                        <c:v>4277143957.1759257</c:v>
                      </c:pt>
                      <c:pt idx="21866">
                        <c:v>4277143968.75</c:v>
                      </c:pt>
                      <c:pt idx="21867">
                        <c:v>4277143980.3240743</c:v>
                      </c:pt>
                      <c:pt idx="21868">
                        <c:v>4277143991.8981481</c:v>
                      </c:pt>
                      <c:pt idx="21869">
                        <c:v>4277144003.4722223</c:v>
                      </c:pt>
                      <c:pt idx="21870">
                        <c:v>4277144015.0462966</c:v>
                      </c:pt>
                      <c:pt idx="21871">
                        <c:v>4277144026.6203704</c:v>
                      </c:pt>
                      <c:pt idx="21872">
                        <c:v>4277144038.1944442</c:v>
                      </c:pt>
                      <c:pt idx="21873">
                        <c:v>4277144050.9259257</c:v>
                      </c:pt>
                      <c:pt idx="21874">
                        <c:v>4277144062.5000005</c:v>
                      </c:pt>
                      <c:pt idx="21875">
                        <c:v>4277144074.0740743</c:v>
                      </c:pt>
                      <c:pt idx="21876">
                        <c:v>4277144085.6481481</c:v>
                      </c:pt>
                      <c:pt idx="21877">
                        <c:v>4277144097.2222219</c:v>
                      </c:pt>
                      <c:pt idx="21878">
                        <c:v>4277144108.7962966</c:v>
                      </c:pt>
                      <c:pt idx="21879">
                        <c:v>4277144120.3703704</c:v>
                      </c:pt>
                      <c:pt idx="21880">
                        <c:v>4277144131.9444442</c:v>
                      </c:pt>
                      <c:pt idx="21881">
                        <c:v>4277144143.5185189</c:v>
                      </c:pt>
                      <c:pt idx="21882">
                        <c:v>4277144156.2499995</c:v>
                      </c:pt>
                      <c:pt idx="21883">
                        <c:v>4277144167.8240743</c:v>
                      </c:pt>
                      <c:pt idx="21884">
                        <c:v>4277144179.3981481</c:v>
                      </c:pt>
                      <c:pt idx="21885">
                        <c:v>4277144190.9722219</c:v>
                      </c:pt>
                      <c:pt idx="21886">
                        <c:v>4277144225.6944442</c:v>
                      </c:pt>
                      <c:pt idx="21887">
                        <c:v>4277144260.4166665</c:v>
                      </c:pt>
                      <c:pt idx="21888">
                        <c:v>4277144295.1388888</c:v>
                      </c:pt>
                      <c:pt idx="21889">
                        <c:v>4277144329.8611112</c:v>
                      </c:pt>
                      <c:pt idx="21890">
                        <c:v>4277144364.5833335</c:v>
                      </c:pt>
                      <c:pt idx="21891">
                        <c:v>4277144392.3611112</c:v>
                      </c:pt>
                      <c:pt idx="21892">
                        <c:v>4277144394.6759262</c:v>
                      </c:pt>
                      <c:pt idx="21893">
                        <c:v>4277144398.1481485</c:v>
                      </c:pt>
                      <c:pt idx="21894">
                        <c:v>4277144401.6203709</c:v>
                      </c:pt>
                      <c:pt idx="21895">
                        <c:v>4277144405.0925927</c:v>
                      </c:pt>
                      <c:pt idx="21896">
                        <c:v>4277144408.5648146</c:v>
                      </c:pt>
                      <c:pt idx="21897">
                        <c:v>4277144410.8796301</c:v>
                      </c:pt>
                      <c:pt idx="21898">
                        <c:v>4277144414.3518519</c:v>
                      </c:pt>
                      <c:pt idx="21899">
                        <c:v>4277144417.8240738</c:v>
                      </c:pt>
                      <c:pt idx="21900">
                        <c:v>4277144421.2962961</c:v>
                      </c:pt>
                      <c:pt idx="21901">
                        <c:v>4277144423.6111116</c:v>
                      </c:pt>
                      <c:pt idx="21902">
                        <c:v>4277144427.083333</c:v>
                      </c:pt>
                      <c:pt idx="21903">
                        <c:v>4277144430.5555553</c:v>
                      </c:pt>
                      <c:pt idx="21904">
                        <c:v>4277144434.0277777</c:v>
                      </c:pt>
                      <c:pt idx="21905">
                        <c:v>4277144436.3425922</c:v>
                      </c:pt>
                      <c:pt idx="21906">
                        <c:v>4277144439.8148146</c:v>
                      </c:pt>
                      <c:pt idx="21907">
                        <c:v>4277144443.2870369</c:v>
                      </c:pt>
                      <c:pt idx="21908">
                        <c:v>4277144446.7592592</c:v>
                      </c:pt>
                      <c:pt idx="21909">
                        <c:v>4277144450.2314816</c:v>
                      </c:pt>
                      <c:pt idx="21910">
                        <c:v>4277144452.5462961</c:v>
                      </c:pt>
                      <c:pt idx="21911">
                        <c:v>4277144456.0185184</c:v>
                      </c:pt>
                      <c:pt idx="21912">
                        <c:v>4277144459.4907408</c:v>
                      </c:pt>
                      <c:pt idx="21913">
                        <c:v>4277144462.9629631</c:v>
                      </c:pt>
                      <c:pt idx="21914">
                        <c:v>4277144465.2777777</c:v>
                      </c:pt>
                      <c:pt idx="21915">
                        <c:v>4277144468.75</c:v>
                      </c:pt>
                      <c:pt idx="21916">
                        <c:v>4277144472.2222223</c:v>
                      </c:pt>
                      <c:pt idx="21917">
                        <c:v>4277144475.6944447</c:v>
                      </c:pt>
                      <c:pt idx="21918">
                        <c:v>4277144479.166667</c:v>
                      </c:pt>
                      <c:pt idx="21919">
                        <c:v>4277144481.4814816</c:v>
                      </c:pt>
                      <c:pt idx="21920">
                        <c:v>4277144484.9537039</c:v>
                      </c:pt>
                      <c:pt idx="21921">
                        <c:v>4277144488.4259262</c:v>
                      </c:pt>
                      <c:pt idx="21922">
                        <c:v>4277144491.8981485</c:v>
                      </c:pt>
                      <c:pt idx="21923">
                        <c:v>4277144494.2129631</c:v>
                      </c:pt>
                      <c:pt idx="21924">
                        <c:v>4277144497.6851854</c:v>
                      </c:pt>
                      <c:pt idx="21925">
                        <c:v>4277144501.1574078</c:v>
                      </c:pt>
                      <c:pt idx="21926">
                        <c:v>4277144504.6296301</c:v>
                      </c:pt>
                      <c:pt idx="21927">
                        <c:v>4277144506.9444447</c:v>
                      </c:pt>
                      <c:pt idx="21928">
                        <c:v>4277144510.416667</c:v>
                      </c:pt>
                      <c:pt idx="21929">
                        <c:v>4277144513.8888893</c:v>
                      </c:pt>
                      <c:pt idx="21930">
                        <c:v>4277144517.3611107</c:v>
                      </c:pt>
                      <c:pt idx="21931">
                        <c:v>4277144520.833333</c:v>
                      </c:pt>
                      <c:pt idx="21932">
                        <c:v>4277144523.1481485</c:v>
                      </c:pt>
                      <c:pt idx="21933">
                        <c:v>4277144526.6203699</c:v>
                      </c:pt>
                      <c:pt idx="21934">
                        <c:v>4277144530.0925922</c:v>
                      </c:pt>
                      <c:pt idx="21935">
                        <c:v>4277144533.5648146</c:v>
                      </c:pt>
                      <c:pt idx="21936">
                        <c:v>4277144535.8796301</c:v>
                      </c:pt>
                      <c:pt idx="21937">
                        <c:v>4277144539.3518515</c:v>
                      </c:pt>
                      <c:pt idx="21938">
                        <c:v>4277144542.8240738</c:v>
                      </c:pt>
                      <c:pt idx="21939">
                        <c:v>4277144546.2962961</c:v>
                      </c:pt>
                      <c:pt idx="21940">
                        <c:v>4277144549.7685184</c:v>
                      </c:pt>
                      <c:pt idx="21941">
                        <c:v>4277144552.083333</c:v>
                      </c:pt>
                      <c:pt idx="21942">
                        <c:v>4277144555.5555553</c:v>
                      </c:pt>
                      <c:pt idx="21943">
                        <c:v>4277144559.0277777</c:v>
                      </c:pt>
                      <c:pt idx="21944">
                        <c:v>4277144562.5</c:v>
                      </c:pt>
                      <c:pt idx="21945">
                        <c:v>4277144564.8148146</c:v>
                      </c:pt>
                      <c:pt idx="21946">
                        <c:v>4277144568.2870369</c:v>
                      </c:pt>
                      <c:pt idx="21947">
                        <c:v>4277144571.7592592</c:v>
                      </c:pt>
                      <c:pt idx="21948">
                        <c:v>4277144575.2314816</c:v>
                      </c:pt>
                      <c:pt idx="21949">
                        <c:v>4277144577.5462961</c:v>
                      </c:pt>
                      <c:pt idx="21950">
                        <c:v>4277144581.0185184</c:v>
                      </c:pt>
                      <c:pt idx="21951">
                        <c:v>4277144584.4907408</c:v>
                      </c:pt>
                      <c:pt idx="21952">
                        <c:v>4277144587.9629631</c:v>
                      </c:pt>
                      <c:pt idx="21953">
                        <c:v>4277144591.4351854</c:v>
                      </c:pt>
                      <c:pt idx="21954">
                        <c:v>4277144593.75</c:v>
                      </c:pt>
                      <c:pt idx="21955">
                        <c:v>4277144597.2222223</c:v>
                      </c:pt>
                      <c:pt idx="21956">
                        <c:v>4277144600.6944447</c:v>
                      </c:pt>
                      <c:pt idx="21957">
                        <c:v>4277144604.166667</c:v>
                      </c:pt>
                      <c:pt idx="21958">
                        <c:v>4277144606.4814816</c:v>
                      </c:pt>
                      <c:pt idx="21959">
                        <c:v>4277144609.9537039</c:v>
                      </c:pt>
                      <c:pt idx="21960">
                        <c:v>4277144613.4259262</c:v>
                      </c:pt>
                      <c:pt idx="21961">
                        <c:v>4277144616.8981476</c:v>
                      </c:pt>
                      <c:pt idx="21962">
                        <c:v>4277144619.2129631</c:v>
                      </c:pt>
                      <c:pt idx="21963">
                        <c:v>4277144622.6851854</c:v>
                      </c:pt>
                      <c:pt idx="21964">
                        <c:v>4277144626.1574078</c:v>
                      </c:pt>
                      <c:pt idx="21965">
                        <c:v>4277144629.6296291</c:v>
                      </c:pt>
                      <c:pt idx="21966">
                        <c:v>4277144633.1018515</c:v>
                      </c:pt>
                      <c:pt idx="21967">
                        <c:v>4277144635.416667</c:v>
                      </c:pt>
                      <c:pt idx="21968">
                        <c:v>4277144638.8888884</c:v>
                      </c:pt>
                      <c:pt idx="21969">
                        <c:v>4277144642.3611107</c:v>
                      </c:pt>
                      <c:pt idx="21970">
                        <c:v>4277144645.833333</c:v>
                      </c:pt>
                      <c:pt idx="21971">
                        <c:v>4277144648.1481481</c:v>
                      </c:pt>
                      <c:pt idx="21972">
                        <c:v>4277144651.6203699</c:v>
                      </c:pt>
                      <c:pt idx="21973">
                        <c:v>4277144655.0925922</c:v>
                      </c:pt>
                      <c:pt idx="21974">
                        <c:v>4277144658.5648146</c:v>
                      </c:pt>
                      <c:pt idx="21975">
                        <c:v>4277144662.0370369</c:v>
                      </c:pt>
                      <c:pt idx="21976">
                        <c:v>4277144664.3518515</c:v>
                      </c:pt>
                      <c:pt idx="21977">
                        <c:v>4277144667.8240738</c:v>
                      </c:pt>
                      <c:pt idx="21978">
                        <c:v>4277144671.2962961</c:v>
                      </c:pt>
                      <c:pt idx="21979">
                        <c:v>4277144674.7685184</c:v>
                      </c:pt>
                      <c:pt idx="21980">
                        <c:v>4277144677.083333</c:v>
                      </c:pt>
                      <c:pt idx="21981">
                        <c:v>4277144680.5555553</c:v>
                      </c:pt>
                      <c:pt idx="21982">
                        <c:v>4277144684.0277777</c:v>
                      </c:pt>
                      <c:pt idx="21983">
                        <c:v>4277144687.5</c:v>
                      </c:pt>
                      <c:pt idx="21984">
                        <c:v>4277144689.8148146</c:v>
                      </c:pt>
                      <c:pt idx="21985">
                        <c:v>4277144693.2870369</c:v>
                      </c:pt>
                      <c:pt idx="21986">
                        <c:v>4277144696.7592592</c:v>
                      </c:pt>
                      <c:pt idx="21987">
                        <c:v>4277144700.2314816</c:v>
                      </c:pt>
                      <c:pt idx="21988">
                        <c:v>4277144703.7037039</c:v>
                      </c:pt>
                      <c:pt idx="21989">
                        <c:v>4277144706.0185184</c:v>
                      </c:pt>
                      <c:pt idx="21990">
                        <c:v>4277144709.4907408</c:v>
                      </c:pt>
                      <c:pt idx="21991">
                        <c:v>4277144712.9629631</c:v>
                      </c:pt>
                      <c:pt idx="21992">
                        <c:v>4277144716.4351854</c:v>
                      </c:pt>
                      <c:pt idx="21993">
                        <c:v>4277144718.75</c:v>
                      </c:pt>
                      <c:pt idx="21994">
                        <c:v>4277144722.2222223</c:v>
                      </c:pt>
                      <c:pt idx="21995">
                        <c:v>4277144725.6944447</c:v>
                      </c:pt>
                      <c:pt idx="21996">
                        <c:v>4277144729.1666665</c:v>
                      </c:pt>
                      <c:pt idx="21997">
                        <c:v>4277144731.4814816</c:v>
                      </c:pt>
                      <c:pt idx="21998">
                        <c:v>4277144734.9537039</c:v>
                      </c:pt>
                      <c:pt idx="21999">
                        <c:v>4277144738.4259257</c:v>
                      </c:pt>
                      <c:pt idx="22000">
                        <c:v>4277144741.8981481</c:v>
                      </c:pt>
                      <c:pt idx="22001">
                        <c:v>4277144745.3703704</c:v>
                      </c:pt>
                      <c:pt idx="22002">
                        <c:v>4277144747.685185</c:v>
                      </c:pt>
                      <c:pt idx="22003">
                        <c:v>4277144751.1574073</c:v>
                      </c:pt>
                      <c:pt idx="22004">
                        <c:v>4277144754.6296296</c:v>
                      </c:pt>
                      <c:pt idx="22005">
                        <c:v>4277144758.1018519</c:v>
                      </c:pt>
                      <c:pt idx="22006">
                        <c:v>4277144760.4166665</c:v>
                      </c:pt>
                      <c:pt idx="22007">
                        <c:v>4277144763.8888888</c:v>
                      </c:pt>
                      <c:pt idx="22008">
                        <c:v>4277144767.3611112</c:v>
                      </c:pt>
                      <c:pt idx="22009">
                        <c:v>4277144770.8333335</c:v>
                      </c:pt>
                      <c:pt idx="22010">
                        <c:v>4277144774.3055558</c:v>
                      </c:pt>
                      <c:pt idx="22011">
                        <c:v>4277144776.6203704</c:v>
                      </c:pt>
                      <c:pt idx="22012">
                        <c:v>4277144780.0925927</c:v>
                      </c:pt>
                      <c:pt idx="22013">
                        <c:v>4277144783.564815</c:v>
                      </c:pt>
                      <c:pt idx="22014">
                        <c:v>4277144787.0370374</c:v>
                      </c:pt>
                      <c:pt idx="22015">
                        <c:v>4277144789.3518519</c:v>
                      </c:pt>
                      <c:pt idx="22016">
                        <c:v>4277144792.8240743</c:v>
                      </c:pt>
                      <c:pt idx="22017">
                        <c:v>4277144796.2962966</c:v>
                      </c:pt>
                      <c:pt idx="22018">
                        <c:v>4277144799.7685189</c:v>
                      </c:pt>
                      <c:pt idx="22019">
                        <c:v>4277144802.0833335</c:v>
                      </c:pt>
                      <c:pt idx="22020">
                        <c:v>4277144805.5555558</c:v>
                      </c:pt>
                      <c:pt idx="22021">
                        <c:v>4277144809.0277781</c:v>
                      </c:pt>
                      <c:pt idx="22022">
                        <c:v>4277144812.5000005</c:v>
                      </c:pt>
                      <c:pt idx="22023">
                        <c:v>4277144815.9722228</c:v>
                      </c:pt>
                      <c:pt idx="22024">
                        <c:v>4277144818.2870374</c:v>
                      </c:pt>
                      <c:pt idx="22025">
                        <c:v>4277144821.7592597</c:v>
                      </c:pt>
                      <c:pt idx="22026">
                        <c:v>4277144825.231482</c:v>
                      </c:pt>
                      <c:pt idx="22027">
                        <c:v>4277144828.7037034</c:v>
                      </c:pt>
                      <c:pt idx="22028">
                        <c:v>4277144831.0185189</c:v>
                      </c:pt>
                      <c:pt idx="22029">
                        <c:v>4277144834.4907413</c:v>
                      </c:pt>
                      <c:pt idx="22030">
                        <c:v>4277144837.9629626</c:v>
                      </c:pt>
                      <c:pt idx="22031">
                        <c:v>4277144841.435185</c:v>
                      </c:pt>
                      <c:pt idx="22032">
                        <c:v>4277144844.9074073</c:v>
                      </c:pt>
                      <c:pt idx="22033">
                        <c:v>4277144847.2222219</c:v>
                      </c:pt>
                      <c:pt idx="22034">
                        <c:v>4277144850.6944442</c:v>
                      </c:pt>
                      <c:pt idx="22035">
                        <c:v>4277144854.1666665</c:v>
                      </c:pt>
                      <c:pt idx="22036">
                        <c:v>4277144857.6388888</c:v>
                      </c:pt>
                      <c:pt idx="22037">
                        <c:v>4277144859.9537034</c:v>
                      </c:pt>
                      <c:pt idx="22038">
                        <c:v>4277144863.4259257</c:v>
                      </c:pt>
                      <c:pt idx="22039">
                        <c:v>4277144866.8981481</c:v>
                      </c:pt>
                      <c:pt idx="22040">
                        <c:v>4277144870.3703704</c:v>
                      </c:pt>
                      <c:pt idx="22041">
                        <c:v>4277144872.685185</c:v>
                      </c:pt>
                      <c:pt idx="22042">
                        <c:v>4277144876.1574073</c:v>
                      </c:pt>
                      <c:pt idx="22043">
                        <c:v>4277144879.6296296</c:v>
                      </c:pt>
                      <c:pt idx="22044">
                        <c:v>4277144883.1018519</c:v>
                      </c:pt>
                      <c:pt idx="22045">
                        <c:v>4277144886.5740743</c:v>
                      </c:pt>
                      <c:pt idx="22046">
                        <c:v>4277144888.8888888</c:v>
                      </c:pt>
                      <c:pt idx="22047">
                        <c:v>4277144892.3611112</c:v>
                      </c:pt>
                      <c:pt idx="22048">
                        <c:v>4277144895.8333335</c:v>
                      </c:pt>
                      <c:pt idx="22049">
                        <c:v>4277144899.3055558</c:v>
                      </c:pt>
                      <c:pt idx="22050">
                        <c:v>4277144901.6203704</c:v>
                      </c:pt>
                      <c:pt idx="22051">
                        <c:v>4277144905.0925927</c:v>
                      </c:pt>
                      <c:pt idx="22052">
                        <c:v>4277144908.564815</c:v>
                      </c:pt>
                      <c:pt idx="22053">
                        <c:v>4277144912.0370374</c:v>
                      </c:pt>
                      <c:pt idx="22054">
                        <c:v>4277144914.3518519</c:v>
                      </c:pt>
                      <c:pt idx="22055">
                        <c:v>4277144917.8240743</c:v>
                      </c:pt>
                      <c:pt idx="22056">
                        <c:v>4277144921.2962966</c:v>
                      </c:pt>
                      <c:pt idx="22057">
                        <c:v>4277144924.7685189</c:v>
                      </c:pt>
                      <c:pt idx="22058">
                        <c:v>4277144928.2407403</c:v>
                      </c:pt>
                      <c:pt idx="22059">
                        <c:v>4277144930.5555558</c:v>
                      </c:pt>
                      <c:pt idx="22060">
                        <c:v>4277144934.0277781</c:v>
                      </c:pt>
                      <c:pt idx="22061">
                        <c:v>4277144937.4999995</c:v>
                      </c:pt>
                      <c:pt idx="22062">
                        <c:v>4277144940.9722219</c:v>
                      </c:pt>
                      <c:pt idx="22063">
                        <c:v>4277144943.2870374</c:v>
                      </c:pt>
                      <c:pt idx="22064">
                        <c:v>4277144946.7592597</c:v>
                      </c:pt>
                      <c:pt idx="22065">
                        <c:v>4277144950.2314811</c:v>
                      </c:pt>
                      <c:pt idx="22066">
                        <c:v>4277144953.7037034</c:v>
                      </c:pt>
                      <c:pt idx="22067">
                        <c:v>4277144957.1759257</c:v>
                      </c:pt>
                      <c:pt idx="22068">
                        <c:v>4277144959.4907403</c:v>
                      </c:pt>
                      <c:pt idx="22069">
                        <c:v>4277144962.9629626</c:v>
                      </c:pt>
                      <c:pt idx="22070">
                        <c:v>4277144966.435185</c:v>
                      </c:pt>
                      <c:pt idx="22071">
                        <c:v>4277144969.9074073</c:v>
                      </c:pt>
                      <c:pt idx="22072">
                        <c:v>4277144972.2222219</c:v>
                      </c:pt>
                      <c:pt idx="22073">
                        <c:v>4277144983.7962966</c:v>
                      </c:pt>
                      <c:pt idx="22074">
                        <c:v>4277144996.5277781</c:v>
                      </c:pt>
                      <c:pt idx="22075">
                        <c:v>4277145008.1018519</c:v>
                      </c:pt>
                      <c:pt idx="22076">
                        <c:v>4277145019.6759257</c:v>
                      </c:pt>
                      <c:pt idx="22077">
                        <c:v>4277145031.2499995</c:v>
                      </c:pt>
                      <c:pt idx="22078">
                        <c:v>4277145042.8240743</c:v>
                      </c:pt>
                      <c:pt idx="22079">
                        <c:v>4277145054.3981481</c:v>
                      </c:pt>
                      <c:pt idx="22080">
                        <c:v>4277145065.9722219</c:v>
                      </c:pt>
                      <c:pt idx="22081">
                        <c:v>4277145077.5462961</c:v>
                      </c:pt>
                      <c:pt idx="22082">
                        <c:v>4277145089.1203704</c:v>
                      </c:pt>
                      <c:pt idx="22083">
                        <c:v>4277145100.6944442</c:v>
                      </c:pt>
                      <c:pt idx="22084">
                        <c:v>4277145113.4259257</c:v>
                      </c:pt>
                      <c:pt idx="22085">
                        <c:v>4277145125</c:v>
                      </c:pt>
                      <c:pt idx="22086">
                        <c:v>4277145136.5740743</c:v>
                      </c:pt>
                      <c:pt idx="22087">
                        <c:v>4277145148.1481481</c:v>
                      </c:pt>
                      <c:pt idx="22088">
                        <c:v>4277145159.7222223</c:v>
                      </c:pt>
                      <c:pt idx="22089">
                        <c:v>4277145171.2962961</c:v>
                      </c:pt>
                      <c:pt idx="22090">
                        <c:v>4277145182.8703709</c:v>
                      </c:pt>
                      <c:pt idx="22091">
                        <c:v>4277145194.4444447</c:v>
                      </c:pt>
                      <c:pt idx="22092">
                        <c:v>4277145206.0185184</c:v>
                      </c:pt>
                      <c:pt idx="22093">
                        <c:v>4277145217.5925922</c:v>
                      </c:pt>
                      <c:pt idx="22094">
                        <c:v>4277145229.166667</c:v>
                      </c:pt>
                      <c:pt idx="22095">
                        <c:v>4277145240.7407408</c:v>
                      </c:pt>
                      <c:pt idx="22096">
                        <c:v>4277145252.3148146</c:v>
                      </c:pt>
                      <c:pt idx="22097">
                        <c:v>4277145265.0462961</c:v>
                      </c:pt>
                      <c:pt idx="22098">
                        <c:v>4277145276.6203709</c:v>
                      </c:pt>
                      <c:pt idx="22099">
                        <c:v>4277145288.1944447</c:v>
                      </c:pt>
                      <c:pt idx="22100">
                        <c:v>4277145299.7685184</c:v>
                      </c:pt>
                      <c:pt idx="22101">
                        <c:v>4277145311.3425922</c:v>
                      </c:pt>
                      <c:pt idx="22102">
                        <c:v>4277145322.916667</c:v>
                      </c:pt>
                      <c:pt idx="22103">
                        <c:v>4277145357.6388884</c:v>
                      </c:pt>
                      <c:pt idx="22104">
                        <c:v>4277145392.3611107</c:v>
                      </c:pt>
                      <c:pt idx="22105">
                        <c:v>4277145427.083333</c:v>
                      </c:pt>
                      <c:pt idx="22106">
                        <c:v>4277145461.8055553</c:v>
                      </c:pt>
                      <c:pt idx="22107">
                        <c:v>4277145496.5277777</c:v>
                      </c:pt>
                      <c:pt idx="22108">
                        <c:v>4277145531.25</c:v>
                      </c:pt>
                      <c:pt idx="22109">
                        <c:v>4277145565.9722223</c:v>
                      </c:pt>
                      <c:pt idx="22110">
                        <c:v>4277145600.6944442</c:v>
                      </c:pt>
                      <c:pt idx="22111">
                        <c:v>4277145635.4166665</c:v>
                      </c:pt>
                      <c:pt idx="22112">
                        <c:v>4277145670.1388888</c:v>
                      </c:pt>
                      <c:pt idx="22113">
                        <c:v>4277145704.8611112</c:v>
                      </c:pt>
                      <c:pt idx="22114">
                        <c:v>4277145739.5833335</c:v>
                      </c:pt>
                      <c:pt idx="22115">
                        <c:v>4277145774.3055558</c:v>
                      </c:pt>
                      <c:pt idx="22116">
                        <c:v>4277145809.0277772</c:v>
                      </c:pt>
                      <c:pt idx="22117">
                        <c:v>4277145843.75</c:v>
                      </c:pt>
                      <c:pt idx="22118">
                        <c:v>4277145878.4722223</c:v>
                      </c:pt>
                      <c:pt idx="22119">
                        <c:v>4277145913.1944447</c:v>
                      </c:pt>
                      <c:pt idx="22120">
                        <c:v>4277145947.916667</c:v>
                      </c:pt>
                      <c:pt idx="22121">
                        <c:v>4277145982.6388893</c:v>
                      </c:pt>
                      <c:pt idx="22122">
                        <c:v>4277146017.3611116</c:v>
                      </c:pt>
                      <c:pt idx="22123">
                        <c:v>4277146086.8055553</c:v>
                      </c:pt>
                      <c:pt idx="22124">
                        <c:v>4277146156.25</c:v>
                      </c:pt>
                      <c:pt idx="22125">
                        <c:v>4277146225.6944447</c:v>
                      </c:pt>
                      <c:pt idx="22126">
                        <c:v>4277146295.1388888</c:v>
                      </c:pt>
                      <c:pt idx="22127">
                        <c:v>4277146364.5833335</c:v>
                      </c:pt>
                      <c:pt idx="22128">
                        <c:v>4277146435.185185</c:v>
                      </c:pt>
                      <c:pt idx="22129">
                        <c:v>4277146504.6296296</c:v>
                      </c:pt>
                      <c:pt idx="22130">
                        <c:v>4277146574.0740743</c:v>
                      </c:pt>
                      <c:pt idx="22131">
                        <c:v>4277146643.5185184</c:v>
                      </c:pt>
                      <c:pt idx="22132">
                        <c:v>4277146712.9629631</c:v>
                      </c:pt>
                      <c:pt idx="22133">
                        <c:v>4277146782.4074078</c:v>
                      </c:pt>
                      <c:pt idx="22134">
                        <c:v>4277146851.8518515</c:v>
                      </c:pt>
                      <c:pt idx="22135">
                        <c:v>4277146921.2962961</c:v>
                      </c:pt>
                      <c:pt idx="22136">
                        <c:v>4277146990.7407408</c:v>
                      </c:pt>
                      <c:pt idx="22137">
                        <c:v>4277147060.1851854</c:v>
                      </c:pt>
                      <c:pt idx="22138">
                        <c:v>4277147129.6296296</c:v>
                      </c:pt>
                      <c:pt idx="22139">
                        <c:v>4277147199.0740743</c:v>
                      </c:pt>
                      <c:pt idx="22140">
                        <c:v>4277147268.5185189</c:v>
                      </c:pt>
                      <c:pt idx="22141">
                        <c:v>4277147337.9629626</c:v>
                      </c:pt>
                      <c:pt idx="22142">
                        <c:v>4277147407.4074073</c:v>
                      </c:pt>
                      <c:pt idx="22143">
                        <c:v>4277147476.8518519</c:v>
                      </c:pt>
                      <c:pt idx="22144">
                        <c:v>4277147546.2962961</c:v>
                      </c:pt>
                      <c:pt idx="22145">
                        <c:v>4277147615.7407408</c:v>
                      </c:pt>
                      <c:pt idx="22146">
                        <c:v>4277147685.1851854</c:v>
                      </c:pt>
                      <c:pt idx="22147">
                        <c:v>4277147754.6296291</c:v>
                      </c:pt>
                      <c:pt idx="22148">
                        <c:v>4277147824.0740738</c:v>
                      </c:pt>
                      <c:pt idx="22149">
                        <c:v>4277147893.5185184</c:v>
                      </c:pt>
                      <c:pt idx="22150">
                        <c:v>4277147962.9629626</c:v>
                      </c:pt>
                      <c:pt idx="22151">
                        <c:v>4277148032.4074073</c:v>
                      </c:pt>
                      <c:pt idx="22152">
                        <c:v>4277148101.8518519</c:v>
                      </c:pt>
                      <c:pt idx="22153">
                        <c:v>4277148171.2962966</c:v>
                      </c:pt>
                      <c:pt idx="22154">
                        <c:v>4277148240.7407408</c:v>
                      </c:pt>
                      <c:pt idx="22155">
                        <c:v>4277148310.1851854</c:v>
                      </c:pt>
                      <c:pt idx="22156">
                        <c:v>4277148379.6296301</c:v>
                      </c:pt>
                      <c:pt idx="22157">
                        <c:v>4277148449.0740738</c:v>
                      </c:pt>
                      <c:pt idx="22158">
                        <c:v>4277148518.5185184</c:v>
                      </c:pt>
                      <c:pt idx="22159">
                        <c:v>4277148587.9629631</c:v>
                      </c:pt>
                      <c:pt idx="22160">
                        <c:v>4277148657.4074073</c:v>
                      </c:pt>
                      <c:pt idx="22161">
                        <c:v>4277148726.8518519</c:v>
                      </c:pt>
                      <c:pt idx="22162">
                        <c:v>4277148796.2962966</c:v>
                      </c:pt>
                      <c:pt idx="22163">
                        <c:v>4277148866.8981481</c:v>
                      </c:pt>
                      <c:pt idx="22164">
                        <c:v>4277148936.3425927</c:v>
                      </c:pt>
                      <c:pt idx="22165">
                        <c:v>4277149005.7870369</c:v>
                      </c:pt>
                      <c:pt idx="22166">
                        <c:v>4277149075.2314816</c:v>
                      </c:pt>
                      <c:pt idx="22167">
                        <c:v>4277149144.6759262</c:v>
                      </c:pt>
                      <c:pt idx="22168">
                        <c:v>4277149214.1203699</c:v>
                      </c:pt>
                      <c:pt idx="22169">
                        <c:v>4277149283.5648146</c:v>
                      </c:pt>
                      <c:pt idx="22170">
                        <c:v>4277149353.0092592</c:v>
                      </c:pt>
                      <c:pt idx="22171">
                        <c:v>4277149422.4537039</c:v>
                      </c:pt>
                      <c:pt idx="22172">
                        <c:v>4277149491.8981481</c:v>
                      </c:pt>
                      <c:pt idx="22173">
                        <c:v>4277149561.3425927</c:v>
                      </c:pt>
                      <c:pt idx="22174">
                        <c:v>4277149630.7870374</c:v>
                      </c:pt>
                      <c:pt idx="22175">
                        <c:v>4277149700.2314811</c:v>
                      </c:pt>
                      <c:pt idx="22176">
                        <c:v>4277149769.6759257</c:v>
                      </c:pt>
                      <c:pt idx="22177">
                        <c:v>4277149839.1203704</c:v>
                      </c:pt>
                      <c:pt idx="22178">
                        <c:v>4277149908.5648146</c:v>
                      </c:pt>
                      <c:pt idx="22179">
                        <c:v>4277149978.0092592</c:v>
                      </c:pt>
                      <c:pt idx="22180">
                        <c:v>4277150047.4537039</c:v>
                      </c:pt>
                      <c:pt idx="22181">
                        <c:v>4277150116.8981481</c:v>
                      </c:pt>
                      <c:pt idx="22182">
                        <c:v>4277150186.3425927</c:v>
                      </c:pt>
                      <c:pt idx="22183">
                        <c:v>4277150255.7870374</c:v>
                      </c:pt>
                      <c:pt idx="22184">
                        <c:v>4277150325.231482</c:v>
                      </c:pt>
                      <c:pt idx="22185">
                        <c:v>4277150394.6759257</c:v>
                      </c:pt>
                      <c:pt idx="22186">
                        <c:v>4277150464.1203704</c:v>
                      </c:pt>
                      <c:pt idx="22187">
                        <c:v>4277150533.564815</c:v>
                      </c:pt>
                      <c:pt idx="22188">
                        <c:v>4277150603.0092592</c:v>
                      </c:pt>
                      <c:pt idx="22189">
                        <c:v>4277150672.4537039</c:v>
                      </c:pt>
                      <c:pt idx="22190">
                        <c:v>4277150741.8981485</c:v>
                      </c:pt>
                      <c:pt idx="22191">
                        <c:v>4277150811.3425922</c:v>
                      </c:pt>
                      <c:pt idx="22192">
                        <c:v>4277150880.7870369</c:v>
                      </c:pt>
                      <c:pt idx="22193">
                        <c:v>4277150950.2314816</c:v>
                      </c:pt>
                      <c:pt idx="22194">
                        <c:v>4277151019.6759257</c:v>
                      </c:pt>
                      <c:pt idx="22195">
                        <c:v>4277151090.2777781</c:v>
                      </c:pt>
                      <c:pt idx="22196">
                        <c:v>4277151159.7222219</c:v>
                      </c:pt>
                      <c:pt idx="22197">
                        <c:v>4277151229.1666665</c:v>
                      </c:pt>
                      <c:pt idx="22198">
                        <c:v>4277151298.6111112</c:v>
                      </c:pt>
                      <c:pt idx="22199">
                        <c:v>4277151368.0555553</c:v>
                      </c:pt>
                      <c:pt idx="22200">
                        <c:v>4277151437.5</c:v>
                      </c:pt>
                      <c:pt idx="22201">
                        <c:v>4277151506.9444447</c:v>
                      </c:pt>
                      <c:pt idx="22202">
                        <c:v>4277151576.3888893</c:v>
                      </c:pt>
                      <c:pt idx="22203">
                        <c:v>4277151645.833333</c:v>
                      </c:pt>
                      <c:pt idx="22204">
                        <c:v>4277151715.2777777</c:v>
                      </c:pt>
                      <c:pt idx="22205">
                        <c:v>4277151784.7222223</c:v>
                      </c:pt>
                      <c:pt idx="22206">
                        <c:v>4277151854.1666665</c:v>
                      </c:pt>
                      <c:pt idx="22207">
                        <c:v>4277151923.6111112</c:v>
                      </c:pt>
                      <c:pt idx="22208">
                        <c:v>4277151993.0555558</c:v>
                      </c:pt>
                      <c:pt idx="22209">
                        <c:v>4277152062.4999995</c:v>
                      </c:pt>
                      <c:pt idx="22210">
                        <c:v>4277152131.9444442</c:v>
                      </c:pt>
                      <c:pt idx="22211">
                        <c:v>4277152201.3888893</c:v>
                      </c:pt>
                      <c:pt idx="22212">
                        <c:v>4277152270.833333</c:v>
                      </c:pt>
                      <c:pt idx="22213">
                        <c:v>4277152340.2777777</c:v>
                      </c:pt>
                      <c:pt idx="22214">
                        <c:v>4277152409.7222223</c:v>
                      </c:pt>
                      <c:pt idx="22215">
                        <c:v>4277152479.1666665</c:v>
                      </c:pt>
                      <c:pt idx="22216">
                        <c:v>4277152548.6111112</c:v>
                      </c:pt>
                      <c:pt idx="22217">
                        <c:v>4277152618.0555558</c:v>
                      </c:pt>
                      <c:pt idx="22218">
                        <c:v>4277152687.5000005</c:v>
                      </c:pt>
                      <c:pt idx="22219">
                        <c:v>4277152756.9444442</c:v>
                      </c:pt>
                      <c:pt idx="22220">
                        <c:v>4277152826.3888888</c:v>
                      </c:pt>
                      <c:pt idx="22221">
                        <c:v>4277152895.8333335</c:v>
                      </c:pt>
                      <c:pt idx="22222">
                        <c:v>4277152965.2777777</c:v>
                      </c:pt>
                      <c:pt idx="22223">
                        <c:v>4277153034.7222223</c:v>
                      </c:pt>
                      <c:pt idx="22224">
                        <c:v>4277153104.166667</c:v>
                      </c:pt>
                      <c:pt idx="22225">
                        <c:v>4277153173.6111107</c:v>
                      </c:pt>
                      <c:pt idx="22226">
                        <c:v>4277153244.2129631</c:v>
                      </c:pt>
                      <c:pt idx="22227">
                        <c:v>4277153313.6574073</c:v>
                      </c:pt>
                      <c:pt idx="22228">
                        <c:v>4277153383.1018519</c:v>
                      </c:pt>
                      <c:pt idx="22229">
                        <c:v>4277153452.5462966</c:v>
                      </c:pt>
                      <c:pt idx="22230">
                        <c:v>4277153521.9907403</c:v>
                      </c:pt>
                      <c:pt idx="22231">
                        <c:v>4277153591.435185</c:v>
                      </c:pt>
                      <c:pt idx="22232">
                        <c:v>4277153660.8796296</c:v>
                      </c:pt>
                      <c:pt idx="22233">
                        <c:v>4277153730.3240743</c:v>
                      </c:pt>
                      <c:pt idx="22234">
                        <c:v>4277153799.7685184</c:v>
                      </c:pt>
                      <c:pt idx="22235">
                        <c:v>4277153869.2129631</c:v>
                      </c:pt>
                      <c:pt idx="22236">
                        <c:v>4277153938.6574078</c:v>
                      </c:pt>
                      <c:pt idx="22237">
                        <c:v>4277154008.1018515</c:v>
                      </c:pt>
                      <c:pt idx="22238">
                        <c:v>4277154077.5462961</c:v>
                      </c:pt>
                      <c:pt idx="22239">
                        <c:v>4277154146.9907408</c:v>
                      </c:pt>
                      <c:pt idx="22240">
                        <c:v>4277154216.435185</c:v>
                      </c:pt>
                      <c:pt idx="22241">
                        <c:v>4277154285.8796296</c:v>
                      </c:pt>
                      <c:pt idx="22242">
                        <c:v>4277154355.3240743</c:v>
                      </c:pt>
                      <c:pt idx="22243">
                        <c:v>4277154424.7685184</c:v>
                      </c:pt>
                      <c:pt idx="22244">
                        <c:v>4277154494.2129631</c:v>
                      </c:pt>
                      <c:pt idx="22245">
                        <c:v>4277154563.6574078</c:v>
                      </c:pt>
                      <c:pt idx="22246">
                        <c:v>4277154633.1018515</c:v>
                      </c:pt>
                      <c:pt idx="22247">
                        <c:v>4277154702.5462961</c:v>
                      </c:pt>
                      <c:pt idx="22248">
                        <c:v>4277154771.9907408</c:v>
                      </c:pt>
                      <c:pt idx="22249">
                        <c:v>4277154841.4351854</c:v>
                      </c:pt>
                      <c:pt idx="22250">
                        <c:v>4277154910.8796296</c:v>
                      </c:pt>
                      <c:pt idx="22251">
                        <c:v>4277154980.3240743</c:v>
                      </c:pt>
                      <c:pt idx="22252">
                        <c:v>4277155049.7685189</c:v>
                      </c:pt>
                      <c:pt idx="22253">
                        <c:v>4277155119.2129626</c:v>
                      </c:pt>
                      <c:pt idx="22254">
                        <c:v>4277155188.6574073</c:v>
                      </c:pt>
                      <c:pt idx="22255">
                        <c:v>4277155258.1018519</c:v>
                      </c:pt>
                      <c:pt idx="22256">
                        <c:v>4277155327.5462961</c:v>
                      </c:pt>
                      <c:pt idx="22257">
                        <c:v>4277155396.9907408</c:v>
                      </c:pt>
                      <c:pt idx="22258">
                        <c:v>4277155466.4351854</c:v>
                      </c:pt>
                      <c:pt idx="22259">
                        <c:v>4277155535.8796291</c:v>
                      </c:pt>
                      <c:pt idx="22260">
                        <c:v>4277155605.3240738</c:v>
                      </c:pt>
                      <c:pt idx="22261">
                        <c:v>4277155675.9259257</c:v>
                      </c:pt>
                      <c:pt idx="22262">
                        <c:v>4277155745.3703704</c:v>
                      </c:pt>
                      <c:pt idx="22263">
                        <c:v>4277155814.814815</c:v>
                      </c:pt>
                      <c:pt idx="22264">
                        <c:v>4277155884.2592597</c:v>
                      </c:pt>
                      <c:pt idx="22265">
                        <c:v>4277155953.7037034</c:v>
                      </c:pt>
                      <c:pt idx="22266">
                        <c:v>4277156023.1481481</c:v>
                      </c:pt>
                      <c:pt idx="22267">
                        <c:v>4277156092.5925927</c:v>
                      </c:pt>
                      <c:pt idx="22268">
                        <c:v>4277156162.0370369</c:v>
                      </c:pt>
                      <c:pt idx="22269">
                        <c:v>4277156231.4814816</c:v>
                      </c:pt>
                      <c:pt idx="22270">
                        <c:v>4277156300.9259262</c:v>
                      </c:pt>
                      <c:pt idx="22271">
                        <c:v>4277156370.3703699</c:v>
                      </c:pt>
                      <c:pt idx="22272">
                        <c:v>4277156439.8148146</c:v>
                      </c:pt>
                      <c:pt idx="22273">
                        <c:v>4277156509.2592597</c:v>
                      </c:pt>
                      <c:pt idx="22274">
                        <c:v>4277156578.7037034</c:v>
                      </c:pt>
                      <c:pt idx="22275">
                        <c:v>4277156648.1481481</c:v>
                      </c:pt>
                      <c:pt idx="22276">
                        <c:v>4277156717.5925927</c:v>
                      </c:pt>
                      <c:pt idx="22277">
                        <c:v>4277156787.0370369</c:v>
                      </c:pt>
                      <c:pt idx="22278">
                        <c:v>4277156856.4814816</c:v>
                      </c:pt>
                      <c:pt idx="22279">
                        <c:v>4277156925.9259262</c:v>
                      </c:pt>
                      <c:pt idx="22280">
                        <c:v>4277156995.3703709</c:v>
                      </c:pt>
                      <c:pt idx="22281">
                        <c:v>4277157064.8148146</c:v>
                      </c:pt>
                      <c:pt idx="22282">
                        <c:v>4277157134.2592592</c:v>
                      </c:pt>
                      <c:pt idx="22283">
                        <c:v>4277157203.7037039</c:v>
                      </c:pt>
                      <c:pt idx="22284">
                        <c:v>4277157273.1481481</c:v>
                      </c:pt>
                      <c:pt idx="22285">
                        <c:v>4277157342.5925927</c:v>
                      </c:pt>
                      <c:pt idx="22286">
                        <c:v>4277157412.0370374</c:v>
                      </c:pt>
                      <c:pt idx="22287">
                        <c:v>4277157481.4814811</c:v>
                      </c:pt>
                      <c:pt idx="22288">
                        <c:v>4277157550.9259257</c:v>
                      </c:pt>
                      <c:pt idx="22289">
                        <c:v>4277157620.3703704</c:v>
                      </c:pt>
                      <c:pt idx="22290">
                        <c:v>4277157689.8148146</c:v>
                      </c:pt>
                      <c:pt idx="22291">
                        <c:v>4277157759.2592592</c:v>
                      </c:pt>
                      <c:pt idx="22292">
                        <c:v>4277157828.7037039</c:v>
                      </c:pt>
                      <c:pt idx="22293">
                        <c:v>4277157898.1481476</c:v>
                      </c:pt>
                      <c:pt idx="22294">
                        <c:v>4277157967.5925922</c:v>
                      </c:pt>
                      <c:pt idx="22295">
                        <c:v>4277158037.0370374</c:v>
                      </c:pt>
                      <c:pt idx="22296">
                        <c:v>4277158106.481482</c:v>
                      </c:pt>
                      <c:pt idx="22297">
                        <c:v>4277158175.9259257</c:v>
                      </c:pt>
                      <c:pt idx="22298">
                        <c:v>4277158245.3703704</c:v>
                      </c:pt>
                      <c:pt idx="22299">
                        <c:v>4277158314.814815</c:v>
                      </c:pt>
                      <c:pt idx="22300">
                        <c:v>4277158385.4166665</c:v>
                      </c:pt>
                      <c:pt idx="22301">
                        <c:v>4277158454.8611112</c:v>
                      </c:pt>
                      <c:pt idx="22302">
                        <c:v>4277158524.3055553</c:v>
                      </c:pt>
                      <c:pt idx="22303">
                        <c:v>4277158593.75</c:v>
                      </c:pt>
                      <c:pt idx="22304">
                        <c:v>4277158663.1944447</c:v>
                      </c:pt>
                      <c:pt idx="22305">
                        <c:v>4277158732.6388888</c:v>
                      </c:pt>
                      <c:pt idx="22306">
                        <c:v>4277158802.0833335</c:v>
                      </c:pt>
                      <c:pt idx="22307">
                        <c:v>4277158871.5277781</c:v>
                      </c:pt>
                      <c:pt idx="22308">
                        <c:v>4277158940.9722219</c:v>
                      </c:pt>
                      <c:pt idx="22309">
                        <c:v>4277159010.4166665</c:v>
                      </c:pt>
                      <c:pt idx="22310">
                        <c:v>4277159079.8611112</c:v>
                      </c:pt>
                      <c:pt idx="22311">
                        <c:v>4277159149.3055558</c:v>
                      </c:pt>
                      <c:pt idx="22312">
                        <c:v>4277159218.75</c:v>
                      </c:pt>
                      <c:pt idx="22313">
                        <c:v>4277159288.1944447</c:v>
                      </c:pt>
                      <c:pt idx="22314">
                        <c:v>4277159357.6388893</c:v>
                      </c:pt>
                      <c:pt idx="22315">
                        <c:v>4277159427.083333</c:v>
                      </c:pt>
                      <c:pt idx="22316">
                        <c:v>4277159496.5277777</c:v>
                      </c:pt>
                      <c:pt idx="22317">
                        <c:v>4277159565.9722223</c:v>
                      </c:pt>
                      <c:pt idx="22318">
                        <c:v>4277159635.4166665</c:v>
                      </c:pt>
                      <c:pt idx="22319">
                        <c:v>4277159704.8611112</c:v>
                      </c:pt>
                      <c:pt idx="22320">
                        <c:v>4277159774.3055558</c:v>
                      </c:pt>
                      <c:pt idx="22321">
                        <c:v>4277159843.7499995</c:v>
                      </c:pt>
                      <c:pt idx="22322">
                        <c:v>4277159913.1944442</c:v>
                      </c:pt>
                      <c:pt idx="22323">
                        <c:v>4277159982.6388888</c:v>
                      </c:pt>
                      <c:pt idx="22324">
                        <c:v>4277160052.083333</c:v>
                      </c:pt>
                      <c:pt idx="22325">
                        <c:v>4277160121.5277777</c:v>
                      </c:pt>
                      <c:pt idx="22326">
                        <c:v>4277160190.9722223</c:v>
                      </c:pt>
                      <c:pt idx="22327">
                        <c:v>4277160260.416667</c:v>
                      </c:pt>
                      <c:pt idx="22328">
                        <c:v>4277160329.8611112</c:v>
                      </c:pt>
                      <c:pt idx="22329">
                        <c:v>4277160399.3055558</c:v>
                      </c:pt>
                      <c:pt idx="22330">
                        <c:v>4277160468.7500005</c:v>
                      </c:pt>
                      <c:pt idx="22331">
                        <c:v>4277160538.1944442</c:v>
                      </c:pt>
                      <c:pt idx="22332">
                        <c:v>4277160607.6388888</c:v>
                      </c:pt>
                      <c:pt idx="22333">
                        <c:v>4277160677.0833335</c:v>
                      </c:pt>
                      <c:pt idx="22334">
                        <c:v>4277160746.5277777</c:v>
                      </c:pt>
                      <c:pt idx="22335">
                        <c:v>4277160815.9722223</c:v>
                      </c:pt>
                      <c:pt idx="22336">
                        <c:v>4277160885.416667</c:v>
                      </c:pt>
                      <c:pt idx="22337">
                        <c:v>4277160954.8611107</c:v>
                      </c:pt>
                      <c:pt idx="22338">
                        <c:v>4277161024.3055553</c:v>
                      </c:pt>
                      <c:pt idx="22339">
                        <c:v>4277161093.75</c:v>
                      </c:pt>
                      <c:pt idx="22340">
                        <c:v>4277161164.3518519</c:v>
                      </c:pt>
                      <c:pt idx="22341">
                        <c:v>4277161233.7962966</c:v>
                      </c:pt>
                      <c:pt idx="22342">
                        <c:v>4277161303.2407403</c:v>
                      </c:pt>
                      <c:pt idx="22343">
                        <c:v>4277161372.685185</c:v>
                      </c:pt>
                      <c:pt idx="22344">
                        <c:v>4277161442.1296296</c:v>
                      </c:pt>
                      <c:pt idx="22345">
                        <c:v>4277161511.5740743</c:v>
                      </c:pt>
                      <c:pt idx="22346">
                        <c:v>4277161581.0185184</c:v>
                      </c:pt>
                      <c:pt idx="22347">
                        <c:v>4277161650.4629631</c:v>
                      </c:pt>
                      <c:pt idx="22348">
                        <c:v>4277161719.9074078</c:v>
                      </c:pt>
                      <c:pt idx="22349">
                        <c:v>4277161789.3518515</c:v>
                      </c:pt>
                      <c:pt idx="22350">
                        <c:v>4277161858.7962961</c:v>
                      </c:pt>
                      <c:pt idx="22351">
                        <c:v>4277161928.2407408</c:v>
                      </c:pt>
                      <c:pt idx="22352">
                        <c:v>4277161997.685185</c:v>
                      </c:pt>
                      <c:pt idx="22353">
                        <c:v>4277162067.1296296</c:v>
                      </c:pt>
                      <c:pt idx="22354">
                        <c:v>4277162136.5740743</c:v>
                      </c:pt>
                      <c:pt idx="22355">
                        <c:v>4277162206.018518</c:v>
                      </c:pt>
                      <c:pt idx="22356">
                        <c:v>4277162275.4629626</c:v>
                      </c:pt>
                      <c:pt idx="22357">
                        <c:v>4277162344.9074078</c:v>
                      </c:pt>
                      <c:pt idx="22358">
                        <c:v>4277162414.3518524</c:v>
                      </c:pt>
                      <c:pt idx="22359">
                        <c:v>4277162483.7962961</c:v>
                      </c:pt>
                      <c:pt idx="22360">
                        <c:v>4277162553.2407408</c:v>
                      </c:pt>
                      <c:pt idx="22361">
                        <c:v>4277162622.6851854</c:v>
                      </c:pt>
                      <c:pt idx="22362">
                        <c:v>4277162692.1296296</c:v>
                      </c:pt>
                      <c:pt idx="22363">
                        <c:v>4277162761.5740743</c:v>
                      </c:pt>
                      <c:pt idx="22364">
                        <c:v>4277162831.0185189</c:v>
                      </c:pt>
                      <c:pt idx="22365">
                        <c:v>4277162900.4629626</c:v>
                      </c:pt>
                      <c:pt idx="22366">
                        <c:v>4277162969.9074073</c:v>
                      </c:pt>
                      <c:pt idx="22367">
                        <c:v>4277163039.3518519</c:v>
                      </c:pt>
                      <c:pt idx="22368">
                        <c:v>4277163108.7962961</c:v>
                      </c:pt>
                      <c:pt idx="22369">
                        <c:v>4277163178.2407408</c:v>
                      </c:pt>
                      <c:pt idx="22370">
                        <c:v>4277163247.6851854</c:v>
                      </c:pt>
                      <c:pt idx="22371">
                        <c:v>4277163317.1296291</c:v>
                      </c:pt>
                      <c:pt idx="22372">
                        <c:v>4277163386.5740738</c:v>
                      </c:pt>
                      <c:pt idx="22373">
                        <c:v>4277163456.0185184</c:v>
                      </c:pt>
                      <c:pt idx="22374">
                        <c:v>4277163525.4629631</c:v>
                      </c:pt>
                      <c:pt idx="22375">
                        <c:v>4277163594.9074073</c:v>
                      </c:pt>
                      <c:pt idx="22376">
                        <c:v>4277163664.3518519</c:v>
                      </c:pt>
                      <c:pt idx="22377">
                        <c:v>4277163733.7962966</c:v>
                      </c:pt>
                      <c:pt idx="22378">
                        <c:v>4277163804.3981481</c:v>
                      </c:pt>
                      <c:pt idx="22379">
                        <c:v>4277163873.8425927</c:v>
                      </c:pt>
                      <c:pt idx="22380">
                        <c:v>4277163943.2870369</c:v>
                      </c:pt>
                      <c:pt idx="22381">
                        <c:v>4277164012.7314816</c:v>
                      </c:pt>
                      <c:pt idx="22382">
                        <c:v>4277164082.1759262</c:v>
                      </c:pt>
                      <c:pt idx="22383">
                        <c:v>4277164151.6203699</c:v>
                      </c:pt>
                      <c:pt idx="22384">
                        <c:v>4277164221.0648146</c:v>
                      </c:pt>
                      <c:pt idx="22385">
                        <c:v>4277164290.5092592</c:v>
                      </c:pt>
                      <c:pt idx="22386">
                        <c:v>4277164359.9537034</c:v>
                      </c:pt>
                      <c:pt idx="22387">
                        <c:v>4277164429.3981481</c:v>
                      </c:pt>
                      <c:pt idx="22388">
                        <c:v>4277164498.8425927</c:v>
                      </c:pt>
                      <c:pt idx="22389">
                        <c:v>4277164568.2870374</c:v>
                      </c:pt>
                      <c:pt idx="22390">
                        <c:v>4277164637.7314816</c:v>
                      </c:pt>
                      <c:pt idx="22391">
                        <c:v>4277164707.1759262</c:v>
                      </c:pt>
                      <c:pt idx="22392">
                        <c:v>4277164776.6203709</c:v>
                      </c:pt>
                      <c:pt idx="22393">
                        <c:v>4277164846.0648146</c:v>
                      </c:pt>
                      <c:pt idx="22394">
                        <c:v>4277164915.5092592</c:v>
                      </c:pt>
                      <c:pt idx="22395">
                        <c:v>4277164984.9537039</c:v>
                      </c:pt>
                      <c:pt idx="22396">
                        <c:v>4277165054.3981481</c:v>
                      </c:pt>
                      <c:pt idx="22397">
                        <c:v>4277165123.8425927</c:v>
                      </c:pt>
                      <c:pt idx="22398">
                        <c:v>4277165193.2870374</c:v>
                      </c:pt>
                      <c:pt idx="22399">
                        <c:v>4277165262.7314811</c:v>
                      </c:pt>
                      <c:pt idx="22400">
                        <c:v>4277165332.1759257</c:v>
                      </c:pt>
                      <c:pt idx="22401">
                        <c:v>4277165401.6203704</c:v>
                      </c:pt>
                      <c:pt idx="22402">
                        <c:v>4277165471.0648146</c:v>
                      </c:pt>
                      <c:pt idx="22403">
                        <c:v>4277165540.5092592</c:v>
                      </c:pt>
                      <c:pt idx="22404">
                        <c:v>4277165609.9537039</c:v>
                      </c:pt>
                      <c:pt idx="22405">
                        <c:v>4277165679.3981485</c:v>
                      </c:pt>
                      <c:pt idx="22406">
                        <c:v>4277165748.8425922</c:v>
                      </c:pt>
                      <c:pt idx="22407">
                        <c:v>4277165818.2870369</c:v>
                      </c:pt>
                      <c:pt idx="22408">
                        <c:v>4277165887.7314816</c:v>
                      </c:pt>
                      <c:pt idx="22409">
                        <c:v>4277165957.1759257</c:v>
                      </c:pt>
                      <c:pt idx="22410">
                        <c:v>4277166026.6203704</c:v>
                      </c:pt>
                      <c:pt idx="22411">
                        <c:v>4277166096.064815</c:v>
                      </c:pt>
                      <c:pt idx="22412">
                        <c:v>4277166165.5092592</c:v>
                      </c:pt>
                      <c:pt idx="22413">
                        <c:v>4277166234.9537039</c:v>
                      </c:pt>
                      <c:pt idx="22414">
                        <c:v>4277166304.3981485</c:v>
                      </c:pt>
                      <c:pt idx="22415">
                        <c:v>4277166373.8425922</c:v>
                      </c:pt>
                      <c:pt idx="22416">
                        <c:v>4277166443.2870369</c:v>
                      </c:pt>
                      <c:pt idx="22417">
                        <c:v>4277166512.7314816</c:v>
                      </c:pt>
                      <c:pt idx="22418">
                        <c:v>4277166582.1759257</c:v>
                      </c:pt>
                      <c:pt idx="22419">
                        <c:v>4277166651.6203704</c:v>
                      </c:pt>
                      <c:pt idx="22420">
                        <c:v>4277166721.064815</c:v>
                      </c:pt>
                      <c:pt idx="22421">
                        <c:v>4277166790.5092597</c:v>
                      </c:pt>
                      <c:pt idx="22422">
                        <c:v>4277166861.1111112</c:v>
                      </c:pt>
                      <c:pt idx="22423">
                        <c:v>4277166930.5555558</c:v>
                      </c:pt>
                      <c:pt idx="22424">
                        <c:v>4277167000</c:v>
                      </c:pt>
                      <c:pt idx="22425">
                        <c:v>4277167069.4444447</c:v>
                      </c:pt>
                      <c:pt idx="22426">
                        <c:v>4277167138.8888893</c:v>
                      </c:pt>
                      <c:pt idx="22427">
                        <c:v>4277167208.333333</c:v>
                      </c:pt>
                      <c:pt idx="22428">
                        <c:v>4277167277.7777777</c:v>
                      </c:pt>
                      <c:pt idx="22429">
                        <c:v>4277167347.2222223</c:v>
                      </c:pt>
                      <c:pt idx="22430">
                        <c:v>4277167416.6666665</c:v>
                      </c:pt>
                      <c:pt idx="22431">
                        <c:v>4277167486.1111112</c:v>
                      </c:pt>
                      <c:pt idx="22432">
                        <c:v>4277167555.5555558</c:v>
                      </c:pt>
                      <c:pt idx="22433">
                        <c:v>4277167624.9999995</c:v>
                      </c:pt>
                      <c:pt idx="22434">
                        <c:v>4277167694.4444442</c:v>
                      </c:pt>
                      <c:pt idx="22435">
                        <c:v>4277167763.8888888</c:v>
                      </c:pt>
                      <c:pt idx="22436">
                        <c:v>4277167833.3333335</c:v>
                      </c:pt>
                      <c:pt idx="22437">
                        <c:v>4277167902.7777777</c:v>
                      </c:pt>
                      <c:pt idx="22438">
                        <c:v>4277167972.2222223</c:v>
                      </c:pt>
                      <c:pt idx="22439">
                        <c:v>4277168041.666667</c:v>
                      </c:pt>
                      <c:pt idx="22440">
                        <c:v>4277168111.1111107</c:v>
                      </c:pt>
                      <c:pt idx="22441">
                        <c:v>4277168180.5555558</c:v>
                      </c:pt>
                      <c:pt idx="22442">
                        <c:v>4277168250.0000005</c:v>
                      </c:pt>
                      <c:pt idx="22443">
                        <c:v>4277168319.4444442</c:v>
                      </c:pt>
                      <c:pt idx="22444">
                        <c:v>4277168388.8888888</c:v>
                      </c:pt>
                      <c:pt idx="22445">
                        <c:v>4277168458.3333335</c:v>
                      </c:pt>
                      <c:pt idx="22446">
                        <c:v>4277168527.7777777</c:v>
                      </c:pt>
                      <c:pt idx="22447">
                        <c:v>4277168597.2222223</c:v>
                      </c:pt>
                      <c:pt idx="22448">
                        <c:v>4277168666.666667</c:v>
                      </c:pt>
                      <c:pt idx="22449">
                        <c:v>4277168736.1111107</c:v>
                      </c:pt>
                      <c:pt idx="22450">
                        <c:v>4277168805.5555553</c:v>
                      </c:pt>
                      <c:pt idx="22451">
                        <c:v>4277168875</c:v>
                      </c:pt>
                      <c:pt idx="22452">
                        <c:v>4277168944.4444447</c:v>
                      </c:pt>
                      <c:pt idx="22453">
                        <c:v>4277169013.8888888</c:v>
                      </c:pt>
                      <c:pt idx="22454">
                        <c:v>4277169083.3333335</c:v>
                      </c:pt>
                      <c:pt idx="22455">
                        <c:v>4277169152.7777781</c:v>
                      </c:pt>
                      <c:pt idx="22456">
                        <c:v>4277169223.3796296</c:v>
                      </c:pt>
                      <c:pt idx="22457">
                        <c:v>4277169292.8240743</c:v>
                      </c:pt>
                      <c:pt idx="22458">
                        <c:v>4277169362.2685184</c:v>
                      </c:pt>
                      <c:pt idx="22459">
                        <c:v>4277169431.7129631</c:v>
                      </c:pt>
                      <c:pt idx="22460">
                        <c:v>4277169501.1574078</c:v>
                      </c:pt>
                      <c:pt idx="22461">
                        <c:v>4277169570.6018515</c:v>
                      </c:pt>
                      <c:pt idx="22462">
                        <c:v>4277169640.0462961</c:v>
                      </c:pt>
                      <c:pt idx="22463">
                        <c:v>4277169709.4907408</c:v>
                      </c:pt>
                      <c:pt idx="22464">
                        <c:v>4277169778.935185</c:v>
                      </c:pt>
                      <c:pt idx="22465">
                        <c:v>4277169848.3796296</c:v>
                      </c:pt>
                      <c:pt idx="22466">
                        <c:v>4277169917.8240743</c:v>
                      </c:pt>
                      <c:pt idx="22467">
                        <c:v>4277169987.268518</c:v>
                      </c:pt>
                      <c:pt idx="22468">
                        <c:v>4277170056.7129626</c:v>
                      </c:pt>
                      <c:pt idx="22469">
                        <c:v>4277170126.1574073</c:v>
                      </c:pt>
                      <c:pt idx="22470">
                        <c:v>4277170195.6018519</c:v>
                      </c:pt>
                      <c:pt idx="22471">
                        <c:v>4277170265.0462961</c:v>
                      </c:pt>
                      <c:pt idx="22472">
                        <c:v>4277170334.4907408</c:v>
                      </c:pt>
                      <c:pt idx="22473">
                        <c:v>4277170403.9351854</c:v>
                      </c:pt>
                      <c:pt idx="22474">
                        <c:v>4277170473.3796296</c:v>
                      </c:pt>
                      <c:pt idx="22475">
                        <c:v>4277170542.8240743</c:v>
                      </c:pt>
                      <c:pt idx="22476">
                        <c:v>4277170612.2685189</c:v>
                      </c:pt>
                      <c:pt idx="22477">
                        <c:v>4277170681.7129626</c:v>
                      </c:pt>
                      <c:pt idx="22478">
                        <c:v>4277170751.1574073</c:v>
                      </c:pt>
                      <c:pt idx="22479">
                        <c:v>4277170820.6018519</c:v>
                      </c:pt>
                      <c:pt idx="22480">
                        <c:v>4277170890.0462961</c:v>
                      </c:pt>
                      <c:pt idx="22481">
                        <c:v>4277170959.4907408</c:v>
                      </c:pt>
                      <c:pt idx="22482">
                        <c:v>4277171028.9351854</c:v>
                      </c:pt>
                      <c:pt idx="22483">
                        <c:v>4277171098.3796301</c:v>
                      </c:pt>
                      <c:pt idx="22484">
                        <c:v>4277171167.8240738</c:v>
                      </c:pt>
                      <c:pt idx="22485">
                        <c:v>4277171237.2685184</c:v>
                      </c:pt>
                      <c:pt idx="22486">
                        <c:v>4277171306.7129631</c:v>
                      </c:pt>
                      <c:pt idx="22487">
                        <c:v>4277171376.1574073</c:v>
                      </c:pt>
                      <c:pt idx="22488">
                        <c:v>4277171445.6018519</c:v>
                      </c:pt>
                      <c:pt idx="22489">
                        <c:v>4277171515.0462966</c:v>
                      </c:pt>
                      <c:pt idx="22490">
                        <c:v>4277171584.4907403</c:v>
                      </c:pt>
                      <c:pt idx="22491">
                        <c:v>4277171653.935185</c:v>
                      </c:pt>
                      <c:pt idx="22492">
                        <c:v>4277171723.3796296</c:v>
                      </c:pt>
                      <c:pt idx="22493">
                        <c:v>4277171793.9814816</c:v>
                      </c:pt>
                      <c:pt idx="22494">
                        <c:v>4277171863.4259262</c:v>
                      </c:pt>
                      <c:pt idx="22495">
                        <c:v>4277171932.8703699</c:v>
                      </c:pt>
                      <c:pt idx="22496">
                        <c:v>4277172002.3148146</c:v>
                      </c:pt>
                      <c:pt idx="22497">
                        <c:v>4277172071.7592592</c:v>
                      </c:pt>
                      <c:pt idx="22498">
                        <c:v>4277172141.2037034</c:v>
                      </c:pt>
                      <c:pt idx="22499">
                        <c:v>4277172210.6481481</c:v>
                      </c:pt>
                      <c:pt idx="22500">
                        <c:v>4277172280.0925927</c:v>
                      </c:pt>
                      <c:pt idx="22501">
                        <c:v>4277172349.5370374</c:v>
                      </c:pt>
                      <c:pt idx="22502">
                        <c:v>4277172418.9814816</c:v>
                      </c:pt>
                      <c:pt idx="22503">
                        <c:v>4277172488.4259262</c:v>
                      </c:pt>
                      <c:pt idx="22504">
                        <c:v>4277172557.8703709</c:v>
                      </c:pt>
                      <c:pt idx="22505">
                        <c:v>4277172627.3148146</c:v>
                      </c:pt>
                      <c:pt idx="22506">
                        <c:v>4277172696.7592592</c:v>
                      </c:pt>
                      <c:pt idx="22507">
                        <c:v>4277172766.2037039</c:v>
                      </c:pt>
                      <c:pt idx="22508">
                        <c:v>4277172835.6481481</c:v>
                      </c:pt>
                      <c:pt idx="22509">
                        <c:v>4277172905.0925927</c:v>
                      </c:pt>
                      <c:pt idx="22510">
                        <c:v>4277172974.5370374</c:v>
                      </c:pt>
                      <c:pt idx="22511">
                        <c:v>4277173043.9814811</c:v>
                      </c:pt>
                      <c:pt idx="22512">
                        <c:v>4277173113.4259257</c:v>
                      </c:pt>
                      <c:pt idx="22513">
                        <c:v>4277173182.8703704</c:v>
                      </c:pt>
                      <c:pt idx="22514">
                        <c:v>4277173252.3148146</c:v>
                      </c:pt>
                      <c:pt idx="22515">
                        <c:v>4277173321.7592592</c:v>
                      </c:pt>
                      <c:pt idx="22516">
                        <c:v>4277173391.2037039</c:v>
                      </c:pt>
                      <c:pt idx="22517">
                        <c:v>4277173460.6481485</c:v>
                      </c:pt>
                      <c:pt idx="22518">
                        <c:v>4277173530.0925922</c:v>
                      </c:pt>
                      <c:pt idx="22519">
                        <c:v>4277173599.5370369</c:v>
                      </c:pt>
                      <c:pt idx="22520">
                        <c:v>4277173668.9814816</c:v>
                      </c:pt>
                      <c:pt idx="22521">
                        <c:v>4277173738.4259257</c:v>
                      </c:pt>
                      <c:pt idx="22522">
                        <c:v>4277173807.8703704</c:v>
                      </c:pt>
                      <c:pt idx="22523">
                        <c:v>4277173877.314815</c:v>
                      </c:pt>
                      <c:pt idx="22524">
                        <c:v>4277173946.7592587</c:v>
                      </c:pt>
                      <c:pt idx="22525">
                        <c:v>4277174016.2037039</c:v>
                      </c:pt>
                      <c:pt idx="22526">
                        <c:v>4277174085.6481485</c:v>
                      </c:pt>
                      <c:pt idx="22527">
                        <c:v>4277174155.0925922</c:v>
                      </c:pt>
                      <c:pt idx="22528">
                        <c:v>4277174224.5370369</c:v>
                      </c:pt>
                      <c:pt idx="22529">
                        <c:v>4277174293.9814816</c:v>
                      </c:pt>
                      <c:pt idx="22530">
                        <c:v>4277174363.4259262</c:v>
                      </c:pt>
                      <c:pt idx="22531">
                        <c:v>4277174432.8703704</c:v>
                      </c:pt>
                      <c:pt idx="22532">
                        <c:v>4277174502.314815</c:v>
                      </c:pt>
                      <c:pt idx="22533">
                        <c:v>4277174571.7592597</c:v>
                      </c:pt>
                      <c:pt idx="22534">
                        <c:v>4277174641.2037034</c:v>
                      </c:pt>
                      <c:pt idx="22535">
                        <c:v>4277174711.8055558</c:v>
                      </c:pt>
                      <c:pt idx="22536">
                        <c:v>4277174781.25</c:v>
                      </c:pt>
                      <c:pt idx="22537">
                        <c:v>4277174850.6944447</c:v>
                      </c:pt>
                      <c:pt idx="22538">
                        <c:v>4277174920.1388893</c:v>
                      </c:pt>
                      <c:pt idx="22539">
                        <c:v>4277174989.583333</c:v>
                      </c:pt>
                      <c:pt idx="22540">
                        <c:v>4277175059.0277777</c:v>
                      </c:pt>
                      <c:pt idx="22541">
                        <c:v>4277175128.4722223</c:v>
                      </c:pt>
                      <c:pt idx="22542">
                        <c:v>4277175197.9166665</c:v>
                      </c:pt>
                      <c:pt idx="22543">
                        <c:v>4277175267.3611112</c:v>
                      </c:pt>
                      <c:pt idx="22544">
                        <c:v>4277175336.8055558</c:v>
                      </c:pt>
                      <c:pt idx="22545">
                        <c:v>4277175406.2499995</c:v>
                      </c:pt>
                      <c:pt idx="22546">
                        <c:v>4277175475.6944442</c:v>
                      </c:pt>
                      <c:pt idx="22547">
                        <c:v>4277175545.1388888</c:v>
                      </c:pt>
                      <c:pt idx="22548">
                        <c:v>4277175614.5833335</c:v>
                      </c:pt>
                      <c:pt idx="22549">
                        <c:v>4277175684.0277777</c:v>
                      </c:pt>
                      <c:pt idx="22550">
                        <c:v>4277175753.4722223</c:v>
                      </c:pt>
                      <c:pt idx="22551">
                        <c:v>4277175822.916667</c:v>
                      </c:pt>
                      <c:pt idx="22552">
                        <c:v>4277175892.3611107</c:v>
                      </c:pt>
                      <c:pt idx="22553">
                        <c:v>4277175961.8055553</c:v>
                      </c:pt>
                      <c:pt idx="22554">
                        <c:v>4277176031.25</c:v>
                      </c:pt>
                      <c:pt idx="22555">
                        <c:v>4277176100.6944442</c:v>
                      </c:pt>
                      <c:pt idx="22556">
                        <c:v>4277176170.1388888</c:v>
                      </c:pt>
                      <c:pt idx="22557">
                        <c:v>4277176239.5833335</c:v>
                      </c:pt>
                      <c:pt idx="22558">
                        <c:v>4277176309.0277777</c:v>
                      </c:pt>
                      <c:pt idx="22559">
                        <c:v>4277176378.4722223</c:v>
                      </c:pt>
                      <c:pt idx="22560">
                        <c:v>4277176447.916667</c:v>
                      </c:pt>
                      <c:pt idx="22561">
                        <c:v>4277176517.3611116</c:v>
                      </c:pt>
                      <c:pt idx="22562">
                        <c:v>4277176586.8055553</c:v>
                      </c:pt>
                      <c:pt idx="22563">
                        <c:v>4277176656.25</c:v>
                      </c:pt>
                      <c:pt idx="22564">
                        <c:v>4277176725.6944447</c:v>
                      </c:pt>
                      <c:pt idx="22565">
                        <c:v>4277176795.1388888</c:v>
                      </c:pt>
                      <c:pt idx="22566">
                        <c:v>4277176864.5833335</c:v>
                      </c:pt>
                      <c:pt idx="22567">
                        <c:v>4277176934.0277781</c:v>
                      </c:pt>
                      <c:pt idx="22568">
                        <c:v>4277177003.4722219</c:v>
                      </c:pt>
                      <c:pt idx="22569">
                        <c:v>4277177074.0740743</c:v>
                      </c:pt>
                      <c:pt idx="22570">
                        <c:v>4277177143.5185184</c:v>
                      </c:pt>
                      <c:pt idx="22571">
                        <c:v>4277177212.9629631</c:v>
                      </c:pt>
                      <c:pt idx="22572">
                        <c:v>4277177282.4074078</c:v>
                      </c:pt>
                      <c:pt idx="22573">
                        <c:v>4277177351.8518515</c:v>
                      </c:pt>
                      <c:pt idx="22574">
                        <c:v>4277177421.2962961</c:v>
                      </c:pt>
                      <c:pt idx="22575">
                        <c:v>4277177490.7407408</c:v>
                      </c:pt>
                      <c:pt idx="22576">
                        <c:v>4277177560.185185</c:v>
                      </c:pt>
                      <c:pt idx="22577">
                        <c:v>4277177629.6296296</c:v>
                      </c:pt>
                      <c:pt idx="22578">
                        <c:v>4277177699.0740743</c:v>
                      </c:pt>
                      <c:pt idx="22579">
                        <c:v>4277177768.5185189</c:v>
                      </c:pt>
                      <c:pt idx="22580">
                        <c:v>4277177837.9629626</c:v>
                      </c:pt>
                      <c:pt idx="22581">
                        <c:v>4277177907.4074073</c:v>
                      </c:pt>
                      <c:pt idx="22582">
                        <c:v>4277177976.8518519</c:v>
                      </c:pt>
                      <c:pt idx="22583">
                        <c:v>4277178046.2962961</c:v>
                      </c:pt>
                      <c:pt idx="22584">
                        <c:v>4277178115.7407408</c:v>
                      </c:pt>
                      <c:pt idx="22585">
                        <c:v>4277178185.1851854</c:v>
                      </c:pt>
                      <c:pt idx="22586">
                        <c:v>4277178254.6296291</c:v>
                      </c:pt>
                      <c:pt idx="22587">
                        <c:v>4277178324.0740743</c:v>
                      </c:pt>
                      <c:pt idx="22588">
                        <c:v>4277178393.5185189</c:v>
                      </c:pt>
                      <c:pt idx="22589">
                        <c:v>4277178462.9629626</c:v>
                      </c:pt>
                      <c:pt idx="22590">
                        <c:v>4277178532.4074073</c:v>
                      </c:pt>
                      <c:pt idx="22591">
                        <c:v>4277178601.8518519</c:v>
                      </c:pt>
                      <c:pt idx="22592">
                        <c:v>4277178671.2962961</c:v>
                      </c:pt>
                      <c:pt idx="22593">
                        <c:v>4277178740.7407408</c:v>
                      </c:pt>
                      <c:pt idx="22594">
                        <c:v>4277178810.1851854</c:v>
                      </c:pt>
                      <c:pt idx="22595">
                        <c:v>4277178879.6296301</c:v>
                      </c:pt>
                      <c:pt idx="22596">
                        <c:v>4277178949.0740738</c:v>
                      </c:pt>
                      <c:pt idx="22597">
                        <c:v>4277179018.5185184</c:v>
                      </c:pt>
                      <c:pt idx="22598">
                        <c:v>4277179087.9629631</c:v>
                      </c:pt>
                      <c:pt idx="22599">
                        <c:v>4277179157.4074073</c:v>
                      </c:pt>
                      <c:pt idx="22600">
                        <c:v>4277179226.8518519</c:v>
                      </c:pt>
                      <c:pt idx="22601">
                        <c:v>4277179296.2962966</c:v>
                      </c:pt>
                      <c:pt idx="22602">
                        <c:v>4277179365.7407403</c:v>
                      </c:pt>
                      <c:pt idx="22603">
                        <c:v>4277179435.185185</c:v>
                      </c:pt>
                      <c:pt idx="22604">
                        <c:v>4277179504.6296296</c:v>
                      </c:pt>
                      <c:pt idx="22605">
                        <c:v>4277179574.0740738</c:v>
                      </c:pt>
                      <c:pt idx="22606">
                        <c:v>4277179643.5185184</c:v>
                      </c:pt>
                      <c:pt idx="22607">
                        <c:v>4277179714.1203699</c:v>
                      </c:pt>
                      <c:pt idx="22608">
                        <c:v>4277179783.5648146</c:v>
                      </c:pt>
                      <c:pt idx="22609">
                        <c:v>4277179853.0092592</c:v>
                      </c:pt>
                      <c:pt idx="22610">
                        <c:v>4277179922.4537039</c:v>
                      </c:pt>
                      <c:pt idx="22611">
                        <c:v>4277179991.8981481</c:v>
                      </c:pt>
                      <c:pt idx="22612">
                        <c:v>4277180061.3425927</c:v>
                      </c:pt>
                      <c:pt idx="22613">
                        <c:v>4277180130.7870374</c:v>
                      </c:pt>
                      <c:pt idx="22614">
                        <c:v>4277180200.2314811</c:v>
                      </c:pt>
                      <c:pt idx="22615">
                        <c:v>4277180269.6759257</c:v>
                      </c:pt>
                      <c:pt idx="22616">
                        <c:v>4277180339.1203709</c:v>
                      </c:pt>
                      <c:pt idx="22617">
                        <c:v>4277180408.5648146</c:v>
                      </c:pt>
                      <c:pt idx="22618">
                        <c:v>4277180478.0092592</c:v>
                      </c:pt>
                      <c:pt idx="22619">
                        <c:v>4277180547.4537039</c:v>
                      </c:pt>
                      <c:pt idx="22620">
                        <c:v>4277180616.8981481</c:v>
                      </c:pt>
                      <c:pt idx="22621">
                        <c:v>4277180686.3425927</c:v>
                      </c:pt>
                      <c:pt idx="22622">
                        <c:v>4277180755.7870374</c:v>
                      </c:pt>
                      <c:pt idx="22623">
                        <c:v>4277180825.2314811</c:v>
                      </c:pt>
                      <c:pt idx="22624">
                        <c:v>4277180894.6759257</c:v>
                      </c:pt>
                      <c:pt idx="22625">
                        <c:v>4277180964.1203704</c:v>
                      </c:pt>
                      <c:pt idx="22626">
                        <c:v>4277181033.564815</c:v>
                      </c:pt>
                      <c:pt idx="22627">
                        <c:v>4277181103.0092592</c:v>
                      </c:pt>
                      <c:pt idx="22628">
                        <c:v>4277181172.4537039</c:v>
                      </c:pt>
                      <c:pt idx="22629">
                        <c:v>4277181241.8981485</c:v>
                      </c:pt>
                      <c:pt idx="22630">
                        <c:v>4277181311.3425922</c:v>
                      </c:pt>
                      <c:pt idx="22631">
                        <c:v>4277181380.7870369</c:v>
                      </c:pt>
                      <c:pt idx="22632">
                        <c:v>4277181450.2314816</c:v>
                      </c:pt>
                      <c:pt idx="22633">
                        <c:v>4277181519.6759257</c:v>
                      </c:pt>
                      <c:pt idx="22634">
                        <c:v>4277181589.1203704</c:v>
                      </c:pt>
                      <c:pt idx="22635">
                        <c:v>4277181658.564815</c:v>
                      </c:pt>
                      <c:pt idx="22636">
                        <c:v>4277181728.0092587</c:v>
                      </c:pt>
                      <c:pt idx="22637">
                        <c:v>4277181797.4537034</c:v>
                      </c:pt>
                      <c:pt idx="22638">
                        <c:v>4277181868.0555553</c:v>
                      </c:pt>
                      <c:pt idx="22639">
                        <c:v>4277181937.5</c:v>
                      </c:pt>
                      <c:pt idx="22640">
                        <c:v>4277182006.9444447</c:v>
                      </c:pt>
                      <c:pt idx="22641">
                        <c:v>4277182076.3888884</c:v>
                      </c:pt>
                      <c:pt idx="22642">
                        <c:v>4277182145.833333</c:v>
                      </c:pt>
                      <c:pt idx="22643">
                        <c:v>4277182215.2777777</c:v>
                      </c:pt>
                      <c:pt idx="22644">
                        <c:v>4277182284.7222223</c:v>
                      </c:pt>
                      <c:pt idx="22645">
                        <c:v>4277182354.1666665</c:v>
                      </c:pt>
                      <c:pt idx="22646">
                        <c:v>4277182423.6111112</c:v>
                      </c:pt>
                      <c:pt idx="22647">
                        <c:v>4277182493.0555558</c:v>
                      </c:pt>
                      <c:pt idx="22648">
                        <c:v>4277182562.5</c:v>
                      </c:pt>
                      <c:pt idx="22649">
                        <c:v>4277182631.9444447</c:v>
                      </c:pt>
                      <c:pt idx="22650">
                        <c:v>4277182701.3888893</c:v>
                      </c:pt>
                      <c:pt idx="22651">
                        <c:v>4277182770.833333</c:v>
                      </c:pt>
                      <c:pt idx="22652">
                        <c:v>4277182840.2777777</c:v>
                      </c:pt>
                      <c:pt idx="22653">
                        <c:v>4277182909.7222223</c:v>
                      </c:pt>
                      <c:pt idx="22654">
                        <c:v>4277182979.1666665</c:v>
                      </c:pt>
                      <c:pt idx="22655">
                        <c:v>4277183048.6111112</c:v>
                      </c:pt>
                      <c:pt idx="22656">
                        <c:v>4277183118.0555558</c:v>
                      </c:pt>
                      <c:pt idx="22657">
                        <c:v>4277183187.5000005</c:v>
                      </c:pt>
                      <c:pt idx="22658">
                        <c:v>4277183256.9444442</c:v>
                      </c:pt>
                      <c:pt idx="22659">
                        <c:v>4277183326.3888888</c:v>
                      </c:pt>
                      <c:pt idx="22660">
                        <c:v>4277183395.8333335</c:v>
                      </c:pt>
                      <c:pt idx="22661">
                        <c:v>4277183465.2777777</c:v>
                      </c:pt>
                      <c:pt idx="22662">
                        <c:v>4277183534.7222223</c:v>
                      </c:pt>
                      <c:pt idx="22663">
                        <c:v>4277183604.166667</c:v>
                      </c:pt>
                      <c:pt idx="22664">
                        <c:v>4277183673.6111107</c:v>
                      </c:pt>
                      <c:pt idx="22665">
                        <c:v>4277183743.0555553</c:v>
                      </c:pt>
                      <c:pt idx="22666">
                        <c:v>4277183812.5</c:v>
                      </c:pt>
                      <c:pt idx="22667">
                        <c:v>4277183881.9444442</c:v>
                      </c:pt>
                      <c:pt idx="22668">
                        <c:v>4277183951.3888888</c:v>
                      </c:pt>
                      <c:pt idx="22669">
                        <c:v>4277184020.8333335</c:v>
                      </c:pt>
                      <c:pt idx="22670">
                        <c:v>4277184090.2777772</c:v>
                      </c:pt>
                      <c:pt idx="22671">
                        <c:v>4277184159.7222223</c:v>
                      </c:pt>
                      <c:pt idx="22672">
                        <c:v>4277184229.166667</c:v>
                      </c:pt>
                      <c:pt idx="22673">
                        <c:v>4277184298.6111116</c:v>
                      </c:pt>
                      <c:pt idx="22674">
                        <c:v>4277184368.0555553</c:v>
                      </c:pt>
                      <c:pt idx="22675">
                        <c:v>4277184438.6574078</c:v>
                      </c:pt>
                      <c:pt idx="22676">
                        <c:v>4277184508.1018515</c:v>
                      </c:pt>
                      <c:pt idx="22677">
                        <c:v>4277184577.5462961</c:v>
                      </c:pt>
                      <c:pt idx="22678">
                        <c:v>4277184646.9907413</c:v>
                      </c:pt>
                      <c:pt idx="22679">
                        <c:v>4277184716.435185</c:v>
                      </c:pt>
                      <c:pt idx="22680">
                        <c:v>4277184785.8796296</c:v>
                      </c:pt>
                      <c:pt idx="22681">
                        <c:v>4277184855.3240743</c:v>
                      </c:pt>
                      <c:pt idx="22682">
                        <c:v>4277184924.7685184</c:v>
                      </c:pt>
                      <c:pt idx="22683">
                        <c:v>4277184994.2129631</c:v>
                      </c:pt>
                      <c:pt idx="22684">
                        <c:v>4277185063.6574078</c:v>
                      </c:pt>
                      <c:pt idx="22685">
                        <c:v>4277185133.1018515</c:v>
                      </c:pt>
                      <c:pt idx="22686">
                        <c:v>4277185202.5462961</c:v>
                      </c:pt>
                      <c:pt idx="22687">
                        <c:v>4277185271.9907408</c:v>
                      </c:pt>
                      <c:pt idx="22688">
                        <c:v>4277185341.4351854</c:v>
                      </c:pt>
                      <c:pt idx="22689">
                        <c:v>4277185410.8796296</c:v>
                      </c:pt>
                      <c:pt idx="22690">
                        <c:v>4277185480.3240743</c:v>
                      </c:pt>
                      <c:pt idx="22691">
                        <c:v>4277185549.7685189</c:v>
                      </c:pt>
                      <c:pt idx="22692">
                        <c:v>4277185619.2129626</c:v>
                      </c:pt>
                      <c:pt idx="22693">
                        <c:v>4277185688.6574073</c:v>
                      </c:pt>
                      <c:pt idx="22694">
                        <c:v>4277185758.1018519</c:v>
                      </c:pt>
                      <c:pt idx="22695">
                        <c:v>4277185827.5462961</c:v>
                      </c:pt>
                      <c:pt idx="22696">
                        <c:v>4277185896.9907408</c:v>
                      </c:pt>
                      <c:pt idx="22697">
                        <c:v>4277185966.4351854</c:v>
                      </c:pt>
                      <c:pt idx="22698">
                        <c:v>4277186035.8796291</c:v>
                      </c:pt>
                      <c:pt idx="22699">
                        <c:v>4277186105.3240738</c:v>
                      </c:pt>
                      <c:pt idx="22700">
                        <c:v>4277186174.7685184</c:v>
                      </c:pt>
                      <c:pt idx="22701">
                        <c:v>4277186244.2129626</c:v>
                      </c:pt>
                      <c:pt idx="22702">
                        <c:v>4277186313.6574073</c:v>
                      </c:pt>
                      <c:pt idx="22703">
                        <c:v>4277186383.1018519</c:v>
                      </c:pt>
                      <c:pt idx="22704">
                        <c:v>4277186452.5462966</c:v>
                      </c:pt>
                      <c:pt idx="22705">
                        <c:v>4277186521.9907408</c:v>
                      </c:pt>
                      <c:pt idx="22706">
                        <c:v>4277186591.4351854</c:v>
                      </c:pt>
                      <c:pt idx="22707">
                        <c:v>4277186660.8796301</c:v>
                      </c:pt>
                      <c:pt idx="22708">
                        <c:v>4277186730.3240738</c:v>
                      </c:pt>
                      <c:pt idx="22709">
                        <c:v>4277186799.7685184</c:v>
                      </c:pt>
                      <c:pt idx="22710">
                        <c:v>4277186869.2129631</c:v>
                      </c:pt>
                      <c:pt idx="22711">
                        <c:v>4277186939.814815</c:v>
                      </c:pt>
                      <c:pt idx="22712">
                        <c:v>4277187009.2592597</c:v>
                      </c:pt>
                      <c:pt idx="22713">
                        <c:v>4277187078.7037034</c:v>
                      </c:pt>
                      <c:pt idx="22714">
                        <c:v>4277187148.1481481</c:v>
                      </c:pt>
                      <c:pt idx="22715">
                        <c:v>4277187217.5925927</c:v>
                      </c:pt>
                      <c:pt idx="22716">
                        <c:v>4277187287.0370369</c:v>
                      </c:pt>
                      <c:pt idx="22717">
                        <c:v>4277187356.4814816</c:v>
                      </c:pt>
                      <c:pt idx="22718">
                        <c:v>4277187425.9259262</c:v>
                      </c:pt>
                      <c:pt idx="22719">
                        <c:v>4277187495.3703699</c:v>
                      </c:pt>
                      <c:pt idx="22720">
                        <c:v>4277187564.8148146</c:v>
                      </c:pt>
                      <c:pt idx="22721">
                        <c:v>4277187634.2592592</c:v>
                      </c:pt>
                      <c:pt idx="22722">
                        <c:v>4277187703.7037039</c:v>
                      </c:pt>
                      <c:pt idx="22723">
                        <c:v>4277187773.1481481</c:v>
                      </c:pt>
                      <c:pt idx="22724">
                        <c:v>4277187842.5925927</c:v>
                      </c:pt>
                      <c:pt idx="22725">
                        <c:v>4277187912.0370374</c:v>
                      </c:pt>
                      <c:pt idx="22726">
                        <c:v>4277187981.4814811</c:v>
                      </c:pt>
                      <c:pt idx="22727">
                        <c:v>4277188050.9259257</c:v>
                      </c:pt>
                      <c:pt idx="22728">
                        <c:v>4277188120.3703704</c:v>
                      </c:pt>
                      <c:pt idx="22729">
                        <c:v>4277188189.8148146</c:v>
                      </c:pt>
                      <c:pt idx="22730">
                        <c:v>4277188259.2592592</c:v>
                      </c:pt>
                      <c:pt idx="22731">
                        <c:v>4277188328.7037039</c:v>
                      </c:pt>
                      <c:pt idx="22732">
                        <c:v>4277188398.1481481</c:v>
                      </c:pt>
                      <c:pt idx="22733">
                        <c:v>4277188467.5925927</c:v>
                      </c:pt>
                      <c:pt idx="22734">
                        <c:v>4277188537.0370374</c:v>
                      </c:pt>
                      <c:pt idx="22735">
                        <c:v>4277188606.481482</c:v>
                      </c:pt>
                      <c:pt idx="22736">
                        <c:v>4277188675.9259257</c:v>
                      </c:pt>
                      <c:pt idx="22737">
                        <c:v>4277188745.3703704</c:v>
                      </c:pt>
                      <c:pt idx="22738">
                        <c:v>4277188814.814815</c:v>
                      </c:pt>
                      <c:pt idx="22739">
                        <c:v>4277188884.2592592</c:v>
                      </c:pt>
                      <c:pt idx="22740">
                        <c:v>4277188953.7037039</c:v>
                      </c:pt>
                      <c:pt idx="22741">
                        <c:v>4277189024.3055553</c:v>
                      </c:pt>
                      <c:pt idx="22742">
                        <c:v>4277189092.5925922</c:v>
                      </c:pt>
                      <c:pt idx="22743">
                        <c:v>4277189162.0370369</c:v>
                      </c:pt>
                      <c:pt idx="22744">
                        <c:v>4277189232.6388888</c:v>
                      </c:pt>
                      <c:pt idx="22745">
                        <c:v>4277189302.0833335</c:v>
                      </c:pt>
                      <c:pt idx="22746">
                        <c:v>4277189371.5277781</c:v>
                      </c:pt>
                      <c:pt idx="22747">
                        <c:v>4277189440.9722219</c:v>
                      </c:pt>
                      <c:pt idx="22748">
                        <c:v>4277189510.4166665</c:v>
                      </c:pt>
                      <c:pt idx="22749">
                        <c:v>4277189579.8611112</c:v>
                      </c:pt>
                      <c:pt idx="22750">
                        <c:v>4277189649.3055553</c:v>
                      </c:pt>
                      <c:pt idx="22751">
                        <c:v>4277189718.75</c:v>
                      </c:pt>
                      <c:pt idx="22752">
                        <c:v>4277189788.1944447</c:v>
                      </c:pt>
                      <c:pt idx="22753">
                        <c:v>4277189857.6388893</c:v>
                      </c:pt>
                      <c:pt idx="22754">
                        <c:v>4277189927.083333</c:v>
                      </c:pt>
                      <c:pt idx="22755">
                        <c:v>4277189996.5277777</c:v>
                      </c:pt>
                      <c:pt idx="22756">
                        <c:v>4277190065.9722223</c:v>
                      </c:pt>
                      <c:pt idx="22757">
                        <c:v>4277190135.4166665</c:v>
                      </c:pt>
                      <c:pt idx="22758">
                        <c:v>4277190204.8611112</c:v>
                      </c:pt>
                      <c:pt idx="22759">
                        <c:v>4277190274.3055558</c:v>
                      </c:pt>
                      <c:pt idx="22760">
                        <c:v>4277190343.7499995</c:v>
                      </c:pt>
                      <c:pt idx="22761">
                        <c:v>4277190413.1944442</c:v>
                      </c:pt>
                      <c:pt idx="22762">
                        <c:v>4277190482.6388893</c:v>
                      </c:pt>
                      <c:pt idx="22763">
                        <c:v>4277190552.083333</c:v>
                      </c:pt>
                      <c:pt idx="22764">
                        <c:v>4277190621.5277777</c:v>
                      </c:pt>
                      <c:pt idx="22765">
                        <c:v>4277190690.9722223</c:v>
                      </c:pt>
                      <c:pt idx="22766">
                        <c:v>4277190760.4166665</c:v>
                      </c:pt>
                      <c:pt idx="22767">
                        <c:v>4277190829.8611112</c:v>
                      </c:pt>
                      <c:pt idx="22768">
                        <c:v>4277190899.3055558</c:v>
                      </c:pt>
                      <c:pt idx="22769">
                        <c:v>4277190968.7500005</c:v>
                      </c:pt>
                      <c:pt idx="22770">
                        <c:v>4277191038.1944442</c:v>
                      </c:pt>
                      <c:pt idx="22771">
                        <c:v>4277191107.6388888</c:v>
                      </c:pt>
                      <c:pt idx="22772">
                        <c:v>4277191177.0833335</c:v>
                      </c:pt>
                      <c:pt idx="22773">
                        <c:v>4277191246.5277777</c:v>
                      </c:pt>
                      <c:pt idx="22774">
                        <c:v>4277191315.9722223</c:v>
                      </c:pt>
                      <c:pt idx="22775">
                        <c:v>4277191385.416667</c:v>
                      </c:pt>
                      <c:pt idx="22776">
                        <c:v>4277191454.8611107</c:v>
                      </c:pt>
                      <c:pt idx="22777">
                        <c:v>4277191524.3055553</c:v>
                      </c:pt>
                      <c:pt idx="22778">
                        <c:v>4277191593.75</c:v>
                      </c:pt>
                      <c:pt idx="22779">
                        <c:v>4277191663.1944442</c:v>
                      </c:pt>
                      <c:pt idx="22780">
                        <c:v>4277191732.6388888</c:v>
                      </c:pt>
                      <c:pt idx="22781">
                        <c:v>4277191802.0833335</c:v>
                      </c:pt>
                      <c:pt idx="22782">
                        <c:v>4277191871.5277781</c:v>
                      </c:pt>
                      <c:pt idx="22783">
                        <c:v>4277191942.1296296</c:v>
                      </c:pt>
                      <c:pt idx="22784">
                        <c:v>4277192011.5740743</c:v>
                      </c:pt>
                      <c:pt idx="22785">
                        <c:v>4277192081.0185184</c:v>
                      </c:pt>
                      <c:pt idx="22786">
                        <c:v>4277192150.4629631</c:v>
                      </c:pt>
                      <c:pt idx="22787">
                        <c:v>4277192219.9074078</c:v>
                      </c:pt>
                      <c:pt idx="22788">
                        <c:v>4277192289.3518515</c:v>
                      </c:pt>
                      <c:pt idx="22789">
                        <c:v>4277192358.7962961</c:v>
                      </c:pt>
                      <c:pt idx="22790">
                        <c:v>4277192428.2407408</c:v>
                      </c:pt>
                      <c:pt idx="22791">
                        <c:v>4277192497.685185</c:v>
                      </c:pt>
                      <c:pt idx="22792">
                        <c:v>4277192567.1296296</c:v>
                      </c:pt>
                      <c:pt idx="22793">
                        <c:v>4277192636.5740743</c:v>
                      </c:pt>
                      <c:pt idx="22794">
                        <c:v>4277192706.0185184</c:v>
                      </c:pt>
                      <c:pt idx="22795">
                        <c:v>4277192775.4629631</c:v>
                      </c:pt>
                      <c:pt idx="22796">
                        <c:v>4277192844.9074078</c:v>
                      </c:pt>
                      <c:pt idx="22797">
                        <c:v>4277192914.3518515</c:v>
                      </c:pt>
                      <c:pt idx="22798">
                        <c:v>4277192983.7962961</c:v>
                      </c:pt>
                      <c:pt idx="22799">
                        <c:v>4277193053.2407408</c:v>
                      </c:pt>
                      <c:pt idx="22800">
                        <c:v>4277193122.6851854</c:v>
                      </c:pt>
                      <c:pt idx="22801">
                        <c:v>4277193192.1296296</c:v>
                      </c:pt>
                      <c:pt idx="22802">
                        <c:v>4277193261.5740743</c:v>
                      </c:pt>
                      <c:pt idx="22803">
                        <c:v>4277193331.0185189</c:v>
                      </c:pt>
                      <c:pt idx="22804">
                        <c:v>4277193400.4629626</c:v>
                      </c:pt>
                      <c:pt idx="22805">
                        <c:v>4277193469.9074073</c:v>
                      </c:pt>
                      <c:pt idx="22806">
                        <c:v>4277193539.3518519</c:v>
                      </c:pt>
                      <c:pt idx="22807">
                        <c:v>4277193608.7962961</c:v>
                      </c:pt>
                      <c:pt idx="22808">
                        <c:v>4277193678.2407408</c:v>
                      </c:pt>
                      <c:pt idx="22809">
                        <c:v>4277193747.6851854</c:v>
                      </c:pt>
                      <c:pt idx="22810">
                        <c:v>4277193817.1296291</c:v>
                      </c:pt>
                      <c:pt idx="22811">
                        <c:v>4277193886.5740738</c:v>
                      </c:pt>
                      <c:pt idx="22812">
                        <c:v>4277193956.0185184</c:v>
                      </c:pt>
                      <c:pt idx="22813">
                        <c:v>4277194025.4629626</c:v>
                      </c:pt>
                      <c:pt idx="22814">
                        <c:v>4277194094.9074073</c:v>
                      </c:pt>
                      <c:pt idx="22815">
                        <c:v>4277194164.3518519</c:v>
                      </c:pt>
                      <c:pt idx="22816">
                        <c:v>4277194233.7962966</c:v>
                      </c:pt>
                      <c:pt idx="22817">
                        <c:v>4277194303.2407408</c:v>
                      </c:pt>
                      <c:pt idx="22818">
                        <c:v>4277194372.6851854</c:v>
                      </c:pt>
                      <c:pt idx="22819">
                        <c:v>4277194443.2870369</c:v>
                      </c:pt>
                      <c:pt idx="22820">
                        <c:v>4277194512.7314816</c:v>
                      </c:pt>
                      <c:pt idx="22821">
                        <c:v>4277194582.1759262</c:v>
                      </c:pt>
                      <c:pt idx="22822">
                        <c:v>4277194651.6203699</c:v>
                      </c:pt>
                      <c:pt idx="22823">
                        <c:v>4277194721.0648146</c:v>
                      </c:pt>
                      <c:pt idx="22824">
                        <c:v>4277194790.5092597</c:v>
                      </c:pt>
                      <c:pt idx="22825">
                        <c:v>4277194859.9537034</c:v>
                      </c:pt>
                      <c:pt idx="22826">
                        <c:v>4277194929.3981481</c:v>
                      </c:pt>
                      <c:pt idx="22827">
                        <c:v>4277194998.8425927</c:v>
                      </c:pt>
                      <c:pt idx="22828">
                        <c:v>4277195068.2870369</c:v>
                      </c:pt>
                      <c:pt idx="22829">
                        <c:v>4277195137.7314816</c:v>
                      </c:pt>
                      <c:pt idx="22830">
                        <c:v>4277195207.1759262</c:v>
                      </c:pt>
                      <c:pt idx="22831">
                        <c:v>4277195276.6203709</c:v>
                      </c:pt>
                      <c:pt idx="22832">
                        <c:v>4277195346.0648146</c:v>
                      </c:pt>
                      <c:pt idx="22833">
                        <c:v>4277195415.5092592</c:v>
                      </c:pt>
                      <c:pt idx="22834">
                        <c:v>4277195484.9537039</c:v>
                      </c:pt>
                      <c:pt idx="22835">
                        <c:v>4277195554.3981481</c:v>
                      </c:pt>
                      <c:pt idx="22836">
                        <c:v>4277195623.8425927</c:v>
                      </c:pt>
                      <c:pt idx="22837">
                        <c:v>4277195693.2870374</c:v>
                      </c:pt>
                      <c:pt idx="22838">
                        <c:v>4277195762.7314811</c:v>
                      </c:pt>
                      <c:pt idx="22839">
                        <c:v>4277195832.1759257</c:v>
                      </c:pt>
                      <c:pt idx="22840">
                        <c:v>4277195901.6203704</c:v>
                      </c:pt>
                      <c:pt idx="22841">
                        <c:v>4277195971.0648146</c:v>
                      </c:pt>
                      <c:pt idx="22842">
                        <c:v>4277196040.5092592</c:v>
                      </c:pt>
                      <c:pt idx="22843">
                        <c:v>4277196109.9537039</c:v>
                      </c:pt>
                      <c:pt idx="22844">
                        <c:v>4277196179.3981476</c:v>
                      </c:pt>
                      <c:pt idx="22845">
                        <c:v>4277196248.8425922</c:v>
                      </c:pt>
                      <c:pt idx="22846">
                        <c:v>4277196318.2870374</c:v>
                      </c:pt>
                      <c:pt idx="22847">
                        <c:v>4277196387.731482</c:v>
                      </c:pt>
                      <c:pt idx="22848">
                        <c:v>4277196457.1759257</c:v>
                      </c:pt>
                      <c:pt idx="22849">
                        <c:v>4277196526.6203704</c:v>
                      </c:pt>
                      <c:pt idx="22850">
                        <c:v>4277196596.064815</c:v>
                      </c:pt>
                      <c:pt idx="22851">
                        <c:v>4277196666.6666665</c:v>
                      </c:pt>
                      <c:pt idx="22852">
                        <c:v>4277196736.1111112</c:v>
                      </c:pt>
                      <c:pt idx="22853">
                        <c:v>4277196805.5555553</c:v>
                      </c:pt>
                      <c:pt idx="22854">
                        <c:v>4277196875</c:v>
                      </c:pt>
                      <c:pt idx="22855">
                        <c:v>4277196944.4444447</c:v>
                      </c:pt>
                      <c:pt idx="22856">
                        <c:v>4277197013.8888888</c:v>
                      </c:pt>
                      <c:pt idx="22857">
                        <c:v>4277197083.3333335</c:v>
                      </c:pt>
                      <c:pt idx="22858">
                        <c:v>4277197152.7777781</c:v>
                      </c:pt>
                      <c:pt idx="22859">
                        <c:v>4277197222.2222219</c:v>
                      </c:pt>
                      <c:pt idx="22860">
                        <c:v>4277197291.6666665</c:v>
                      </c:pt>
                      <c:pt idx="22861">
                        <c:v>4277197361.1111112</c:v>
                      </c:pt>
                      <c:pt idx="22862">
                        <c:v>4277197430.5555558</c:v>
                      </c:pt>
                      <c:pt idx="22863">
                        <c:v>4277197500</c:v>
                      </c:pt>
                      <c:pt idx="22864">
                        <c:v>4277197569.4444447</c:v>
                      </c:pt>
                      <c:pt idx="22865">
                        <c:v>4277197638.8888893</c:v>
                      </c:pt>
                      <c:pt idx="22866">
                        <c:v>4277197708.333333</c:v>
                      </c:pt>
                      <c:pt idx="22867">
                        <c:v>4277197777.7777777</c:v>
                      </c:pt>
                      <c:pt idx="22868">
                        <c:v>4277197847.2222223</c:v>
                      </c:pt>
                      <c:pt idx="22869">
                        <c:v>4277197916.6666665</c:v>
                      </c:pt>
                      <c:pt idx="22870">
                        <c:v>4277197986.1111112</c:v>
                      </c:pt>
                      <c:pt idx="22871">
                        <c:v>4277198055.5555558</c:v>
                      </c:pt>
                      <c:pt idx="22872">
                        <c:v>4277198126.1574073</c:v>
                      </c:pt>
                      <c:pt idx="22873">
                        <c:v>4277198194.4444442</c:v>
                      </c:pt>
                      <c:pt idx="22874">
                        <c:v>4277198263.8888888</c:v>
                      </c:pt>
                      <c:pt idx="22875">
                        <c:v>4277198333.333333</c:v>
                      </c:pt>
                      <c:pt idx="22876">
                        <c:v>4277198402.7777777</c:v>
                      </c:pt>
                      <c:pt idx="22877">
                        <c:v>4277198472.2222223</c:v>
                      </c:pt>
                      <c:pt idx="22878">
                        <c:v>4277198541.666667</c:v>
                      </c:pt>
                      <c:pt idx="22879">
                        <c:v>4277198611.1111112</c:v>
                      </c:pt>
                      <c:pt idx="22880">
                        <c:v>4277198680.5555558</c:v>
                      </c:pt>
                      <c:pt idx="22881">
                        <c:v>4277198750.0000005</c:v>
                      </c:pt>
                      <c:pt idx="22882">
                        <c:v>4277198819.4444442</c:v>
                      </c:pt>
                      <c:pt idx="22883">
                        <c:v>4277198890.0462966</c:v>
                      </c:pt>
                      <c:pt idx="22884">
                        <c:v>4277198959.4907403</c:v>
                      </c:pt>
                      <c:pt idx="22885">
                        <c:v>4277199028.9351854</c:v>
                      </c:pt>
                      <c:pt idx="22886">
                        <c:v>4277199098.3796301</c:v>
                      </c:pt>
                      <c:pt idx="22887">
                        <c:v>4277199167.8240738</c:v>
                      </c:pt>
                      <c:pt idx="22888">
                        <c:v>4277199237.2685184</c:v>
                      </c:pt>
                      <c:pt idx="22889">
                        <c:v>4277199306.7129631</c:v>
                      </c:pt>
                      <c:pt idx="22890">
                        <c:v>4277199376.1574073</c:v>
                      </c:pt>
                      <c:pt idx="22891">
                        <c:v>4277199445.6018519</c:v>
                      </c:pt>
                      <c:pt idx="22892">
                        <c:v>4277199515.0462966</c:v>
                      </c:pt>
                      <c:pt idx="22893">
                        <c:v>4277199584.4907403</c:v>
                      </c:pt>
                      <c:pt idx="22894">
                        <c:v>4277199653.935185</c:v>
                      </c:pt>
                      <c:pt idx="22895">
                        <c:v>4277199723.3796296</c:v>
                      </c:pt>
                      <c:pt idx="22896">
                        <c:v>4277199792.8240743</c:v>
                      </c:pt>
                      <c:pt idx="22897">
                        <c:v>4277199862.2685184</c:v>
                      </c:pt>
                      <c:pt idx="22898">
                        <c:v>4277199931.7129631</c:v>
                      </c:pt>
                      <c:pt idx="22899">
                        <c:v>4277200001.1574078</c:v>
                      </c:pt>
                      <c:pt idx="22900">
                        <c:v>4277200070.6018515</c:v>
                      </c:pt>
                      <c:pt idx="22901">
                        <c:v>4277200140.0462961</c:v>
                      </c:pt>
                      <c:pt idx="22902">
                        <c:v>4277200209.4907408</c:v>
                      </c:pt>
                      <c:pt idx="22903">
                        <c:v>4277200278.935185</c:v>
                      </c:pt>
                      <c:pt idx="22904">
                        <c:v>4277200348.3796296</c:v>
                      </c:pt>
                      <c:pt idx="22905">
                        <c:v>4277200417.8240743</c:v>
                      </c:pt>
                      <c:pt idx="22906">
                        <c:v>4277200488.4259257</c:v>
                      </c:pt>
                      <c:pt idx="22907">
                        <c:v>4277200556.7129626</c:v>
                      </c:pt>
                      <c:pt idx="22908">
                        <c:v>4277200626.1574078</c:v>
                      </c:pt>
                      <c:pt idx="22909">
                        <c:v>4277200695.6018524</c:v>
                      </c:pt>
                      <c:pt idx="22910">
                        <c:v>4277200765.0462961</c:v>
                      </c:pt>
                      <c:pt idx="22911">
                        <c:v>4277200834.4907408</c:v>
                      </c:pt>
                      <c:pt idx="22912">
                        <c:v>4277200903.9351854</c:v>
                      </c:pt>
                      <c:pt idx="22913">
                        <c:v>4277200973.3796296</c:v>
                      </c:pt>
                      <c:pt idx="22914">
                        <c:v>4277201042.8240743</c:v>
                      </c:pt>
                      <c:pt idx="22915">
                        <c:v>4277201112.2685189</c:v>
                      </c:pt>
                      <c:pt idx="22916">
                        <c:v>4277201181.7129626</c:v>
                      </c:pt>
                      <c:pt idx="22917">
                        <c:v>4277201251.1574073</c:v>
                      </c:pt>
                      <c:pt idx="22918">
                        <c:v>4277201320.6018519</c:v>
                      </c:pt>
                      <c:pt idx="22919">
                        <c:v>4277201390.0462961</c:v>
                      </c:pt>
                      <c:pt idx="22920">
                        <c:v>4277201460.6481485</c:v>
                      </c:pt>
                      <c:pt idx="22921">
                        <c:v>4277201530.0925922</c:v>
                      </c:pt>
                      <c:pt idx="22922">
                        <c:v>4277201599.5370369</c:v>
                      </c:pt>
                      <c:pt idx="22923">
                        <c:v>4277201668.9814816</c:v>
                      </c:pt>
                      <c:pt idx="22924">
                        <c:v>4277201738.4259257</c:v>
                      </c:pt>
                      <c:pt idx="22925">
                        <c:v>4277201807.8703704</c:v>
                      </c:pt>
                      <c:pt idx="22926">
                        <c:v>4277201877.314815</c:v>
                      </c:pt>
                      <c:pt idx="22927">
                        <c:v>4277201946.7592597</c:v>
                      </c:pt>
                      <c:pt idx="22928">
                        <c:v>4277202016.2037034</c:v>
                      </c:pt>
                      <c:pt idx="22929">
                        <c:v>4277202085.6481481</c:v>
                      </c:pt>
                      <c:pt idx="22930">
                        <c:v>4277202155.0925927</c:v>
                      </c:pt>
                      <c:pt idx="22931">
                        <c:v>4277202224.5370369</c:v>
                      </c:pt>
                      <c:pt idx="22932">
                        <c:v>4277202293.9814816</c:v>
                      </c:pt>
                      <c:pt idx="22933">
                        <c:v>4277202363.4259262</c:v>
                      </c:pt>
                      <c:pt idx="22934">
                        <c:v>4277202432.8703699</c:v>
                      </c:pt>
                      <c:pt idx="22935">
                        <c:v>4277202502.3148146</c:v>
                      </c:pt>
                      <c:pt idx="22936">
                        <c:v>4277202571.7592592</c:v>
                      </c:pt>
                      <c:pt idx="22937">
                        <c:v>4277202641.2037034</c:v>
                      </c:pt>
                      <c:pt idx="22938">
                        <c:v>4277202710.6481481</c:v>
                      </c:pt>
                      <c:pt idx="22939">
                        <c:v>4277202780.0925927</c:v>
                      </c:pt>
                      <c:pt idx="22940">
                        <c:v>4277202849.5370374</c:v>
                      </c:pt>
                      <c:pt idx="22941">
                        <c:v>4277202918.9814816</c:v>
                      </c:pt>
                      <c:pt idx="22942">
                        <c:v>4277202988.4259262</c:v>
                      </c:pt>
                      <c:pt idx="22943">
                        <c:v>4277203057.8703709</c:v>
                      </c:pt>
                      <c:pt idx="22944">
                        <c:v>4277203127.3148146</c:v>
                      </c:pt>
                      <c:pt idx="22945">
                        <c:v>4277203196.7592592</c:v>
                      </c:pt>
                      <c:pt idx="22946">
                        <c:v>4277203266.2037039</c:v>
                      </c:pt>
                      <c:pt idx="22947">
                        <c:v>4277203335.6481481</c:v>
                      </c:pt>
                      <c:pt idx="22948">
                        <c:v>4277203405.0925927</c:v>
                      </c:pt>
                      <c:pt idx="22949">
                        <c:v>4277203474.5370374</c:v>
                      </c:pt>
                      <c:pt idx="22950">
                        <c:v>4277203543.9814811</c:v>
                      </c:pt>
                      <c:pt idx="22951">
                        <c:v>4277203613.4259257</c:v>
                      </c:pt>
                      <c:pt idx="22952">
                        <c:v>4277203682.8703704</c:v>
                      </c:pt>
                      <c:pt idx="22953">
                        <c:v>4277203752.3148146</c:v>
                      </c:pt>
                      <c:pt idx="22954">
                        <c:v>4277203821.7592592</c:v>
                      </c:pt>
                      <c:pt idx="22955">
                        <c:v>4277203891.2037039</c:v>
                      </c:pt>
                      <c:pt idx="22956">
                        <c:v>4277203960.6481485</c:v>
                      </c:pt>
                      <c:pt idx="22957">
                        <c:v>4277204030.0925922</c:v>
                      </c:pt>
                      <c:pt idx="22958">
                        <c:v>4277204100.6944447</c:v>
                      </c:pt>
                      <c:pt idx="22959">
                        <c:v>4277204170.1388888</c:v>
                      </c:pt>
                      <c:pt idx="22960">
                        <c:v>4277204239.5833335</c:v>
                      </c:pt>
                      <c:pt idx="22961">
                        <c:v>4277204309.0277781</c:v>
                      </c:pt>
                      <c:pt idx="22962">
                        <c:v>4277204378.4722219</c:v>
                      </c:pt>
                      <c:pt idx="22963">
                        <c:v>4277204447.9166665</c:v>
                      </c:pt>
                      <c:pt idx="22964">
                        <c:v>4277204517.3611112</c:v>
                      </c:pt>
                      <c:pt idx="22965">
                        <c:v>4277204586.8055553</c:v>
                      </c:pt>
                      <c:pt idx="22966">
                        <c:v>4277204656.25</c:v>
                      </c:pt>
                      <c:pt idx="22967">
                        <c:v>4277204725.6944447</c:v>
                      </c:pt>
                      <c:pt idx="22968">
                        <c:v>4277204795.1388884</c:v>
                      </c:pt>
                      <c:pt idx="22969">
                        <c:v>4277204864.5833335</c:v>
                      </c:pt>
                      <c:pt idx="22970">
                        <c:v>4277204934.0277781</c:v>
                      </c:pt>
                      <c:pt idx="22971">
                        <c:v>4277205003.4722219</c:v>
                      </c:pt>
                      <c:pt idx="22972">
                        <c:v>4277205072.9166665</c:v>
                      </c:pt>
                      <c:pt idx="22973">
                        <c:v>4277205142.3611112</c:v>
                      </c:pt>
                      <c:pt idx="22974">
                        <c:v>4277205211.8055558</c:v>
                      </c:pt>
                      <c:pt idx="22975">
                        <c:v>4277205281.25</c:v>
                      </c:pt>
                      <c:pt idx="22976">
                        <c:v>4277205350.6944447</c:v>
                      </c:pt>
                      <c:pt idx="22977">
                        <c:v>4277205420.1388893</c:v>
                      </c:pt>
                      <c:pt idx="22978">
                        <c:v>4277205489.583333</c:v>
                      </c:pt>
                      <c:pt idx="22979">
                        <c:v>4277205559.0277777</c:v>
                      </c:pt>
                      <c:pt idx="22980">
                        <c:v>4277205628.4722223</c:v>
                      </c:pt>
                      <c:pt idx="22981">
                        <c:v>4277205697.9166665</c:v>
                      </c:pt>
                      <c:pt idx="22982">
                        <c:v>4277205767.3611112</c:v>
                      </c:pt>
                      <c:pt idx="22983">
                        <c:v>4277205836.8055558</c:v>
                      </c:pt>
                      <c:pt idx="22984">
                        <c:v>4277205906.2499995</c:v>
                      </c:pt>
                      <c:pt idx="22985">
                        <c:v>4277205975.6944442</c:v>
                      </c:pt>
                      <c:pt idx="22986">
                        <c:v>4277206045.1388888</c:v>
                      </c:pt>
                      <c:pt idx="22987">
                        <c:v>4277206114.5833335</c:v>
                      </c:pt>
                      <c:pt idx="22988">
                        <c:v>4277206184.0277777</c:v>
                      </c:pt>
                      <c:pt idx="22989">
                        <c:v>4277206253.4722223</c:v>
                      </c:pt>
                      <c:pt idx="22990">
                        <c:v>4277206322.916667</c:v>
                      </c:pt>
                      <c:pt idx="22991">
                        <c:v>4277206392.3611107</c:v>
                      </c:pt>
                      <c:pt idx="22992">
                        <c:v>4277206462.9629631</c:v>
                      </c:pt>
                      <c:pt idx="22993">
                        <c:v>4277206532.4074073</c:v>
                      </c:pt>
                      <c:pt idx="22994">
                        <c:v>4277206601.8518519</c:v>
                      </c:pt>
                      <c:pt idx="22995">
                        <c:v>4277206671.2962966</c:v>
                      </c:pt>
                      <c:pt idx="22996">
                        <c:v>4277206740.7407403</c:v>
                      </c:pt>
                      <c:pt idx="22997">
                        <c:v>4277206810.185185</c:v>
                      </c:pt>
                      <c:pt idx="22998">
                        <c:v>4277206879.6296296</c:v>
                      </c:pt>
                      <c:pt idx="22999">
                        <c:v>4277206949.0740738</c:v>
                      </c:pt>
                      <c:pt idx="23000">
                        <c:v>4277207018.5185184</c:v>
                      </c:pt>
                      <c:pt idx="23001">
                        <c:v>4277207087.9629631</c:v>
                      </c:pt>
                      <c:pt idx="23002">
                        <c:v>4277207157.4074073</c:v>
                      </c:pt>
                      <c:pt idx="23003">
                        <c:v>4277207226.8518519</c:v>
                      </c:pt>
                      <c:pt idx="23004">
                        <c:v>4277207296.2962966</c:v>
                      </c:pt>
                      <c:pt idx="23005">
                        <c:v>4277207365.7407413</c:v>
                      </c:pt>
                      <c:pt idx="23006">
                        <c:v>4277207435.185185</c:v>
                      </c:pt>
                      <c:pt idx="23007">
                        <c:v>4277207504.6296296</c:v>
                      </c:pt>
                      <c:pt idx="23008">
                        <c:v>4277207574.0740743</c:v>
                      </c:pt>
                      <c:pt idx="23009">
                        <c:v>4277207643.5185184</c:v>
                      </c:pt>
                      <c:pt idx="23010">
                        <c:v>4277207712.9629631</c:v>
                      </c:pt>
                      <c:pt idx="23011">
                        <c:v>4277207782.4074078</c:v>
                      </c:pt>
                      <c:pt idx="23012">
                        <c:v>4277207851.8518515</c:v>
                      </c:pt>
                      <c:pt idx="23013">
                        <c:v>4277207921.2962961</c:v>
                      </c:pt>
                      <c:pt idx="23014">
                        <c:v>4277207990.7407408</c:v>
                      </c:pt>
                      <c:pt idx="23015">
                        <c:v>4277208060.185185</c:v>
                      </c:pt>
                      <c:pt idx="23016">
                        <c:v>4277208129.6296296</c:v>
                      </c:pt>
                      <c:pt idx="23017">
                        <c:v>4277208199.0740743</c:v>
                      </c:pt>
                      <c:pt idx="23018">
                        <c:v>4277208268.518518</c:v>
                      </c:pt>
                      <c:pt idx="23019">
                        <c:v>4277208337.9629626</c:v>
                      </c:pt>
                      <c:pt idx="23020">
                        <c:v>4277208407.4074073</c:v>
                      </c:pt>
                      <c:pt idx="23021">
                        <c:v>4277208476.8518519</c:v>
                      </c:pt>
                      <c:pt idx="23022">
                        <c:v>4277208546.2962961</c:v>
                      </c:pt>
                      <c:pt idx="23023">
                        <c:v>4277208615.7407408</c:v>
                      </c:pt>
                      <c:pt idx="23024">
                        <c:v>4277208685.1851854</c:v>
                      </c:pt>
                      <c:pt idx="23025">
                        <c:v>4277208754.6296296</c:v>
                      </c:pt>
                      <c:pt idx="23026">
                        <c:v>4277208824.0740743</c:v>
                      </c:pt>
                      <c:pt idx="23027">
                        <c:v>4277208893.5185189</c:v>
                      </c:pt>
                      <c:pt idx="23028">
                        <c:v>4277208962.9629626</c:v>
                      </c:pt>
                      <c:pt idx="23029">
                        <c:v>4277209032.4074073</c:v>
                      </c:pt>
                      <c:pt idx="23030">
                        <c:v>4277209101.8518519</c:v>
                      </c:pt>
                      <c:pt idx="23031">
                        <c:v>4277209171.2962961</c:v>
                      </c:pt>
                      <c:pt idx="23032">
                        <c:v>4277209240.7407408</c:v>
                      </c:pt>
                      <c:pt idx="23033">
                        <c:v>4277209310.1851854</c:v>
                      </c:pt>
                      <c:pt idx="23034">
                        <c:v>4277209380.7870369</c:v>
                      </c:pt>
                      <c:pt idx="23035">
                        <c:v>4277209450.2314816</c:v>
                      </c:pt>
                      <c:pt idx="23036">
                        <c:v>4277209519.6759262</c:v>
                      </c:pt>
                      <c:pt idx="23037">
                        <c:v>4277209589.1203704</c:v>
                      </c:pt>
                      <c:pt idx="23038">
                        <c:v>4277209658.564815</c:v>
                      </c:pt>
                      <c:pt idx="23039">
                        <c:v>4277209728.0092597</c:v>
                      </c:pt>
                      <c:pt idx="23040">
                        <c:v>4277209797.4537034</c:v>
                      </c:pt>
                      <c:pt idx="23041">
                        <c:v>4277209866.8981481</c:v>
                      </c:pt>
                      <c:pt idx="23042">
                        <c:v>4277209936.3425927</c:v>
                      </c:pt>
                      <c:pt idx="23043">
                        <c:v>4277210005.7870369</c:v>
                      </c:pt>
                      <c:pt idx="23044">
                        <c:v>4277210075.2314816</c:v>
                      </c:pt>
                      <c:pt idx="23045">
                        <c:v>4277210144.6759262</c:v>
                      </c:pt>
                      <c:pt idx="23046">
                        <c:v>4277210214.1203699</c:v>
                      </c:pt>
                      <c:pt idx="23047">
                        <c:v>4277210283.5648146</c:v>
                      </c:pt>
                      <c:pt idx="23048">
                        <c:v>4277210353.0092592</c:v>
                      </c:pt>
                      <c:pt idx="23049">
                        <c:v>4277210422.4537034</c:v>
                      </c:pt>
                      <c:pt idx="23050">
                        <c:v>4277210491.8981481</c:v>
                      </c:pt>
                      <c:pt idx="23051">
                        <c:v>4277210561.3425927</c:v>
                      </c:pt>
                      <c:pt idx="23052">
                        <c:v>4277210630.7870374</c:v>
                      </c:pt>
                      <c:pt idx="23053">
                        <c:v>4277210700.2314816</c:v>
                      </c:pt>
                      <c:pt idx="23054">
                        <c:v>4277210769.6759262</c:v>
                      </c:pt>
                      <c:pt idx="23055">
                        <c:v>4277210839.1203709</c:v>
                      </c:pt>
                      <c:pt idx="23056">
                        <c:v>4277210908.5648146</c:v>
                      </c:pt>
                      <c:pt idx="23057">
                        <c:v>4277210978.0092592</c:v>
                      </c:pt>
                      <c:pt idx="23058">
                        <c:v>4277211047.4537039</c:v>
                      </c:pt>
                      <c:pt idx="23059">
                        <c:v>4277211116.8981481</c:v>
                      </c:pt>
                      <c:pt idx="23060">
                        <c:v>4277211186.3425927</c:v>
                      </c:pt>
                      <c:pt idx="23061">
                        <c:v>4277211255.7870374</c:v>
                      </c:pt>
                      <c:pt idx="23062">
                        <c:v>4277211325.2314811</c:v>
                      </c:pt>
                      <c:pt idx="23063">
                        <c:v>4277211394.6759257</c:v>
                      </c:pt>
                      <c:pt idx="23064">
                        <c:v>4277211464.1203704</c:v>
                      </c:pt>
                      <c:pt idx="23065">
                        <c:v>4277211533.5648146</c:v>
                      </c:pt>
                      <c:pt idx="23066">
                        <c:v>4277211603.0092592</c:v>
                      </c:pt>
                      <c:pt idx="23067">
                        <c:v>4277211672.4537039</c:v>
                      </c:pt>
                      <c:pt idx="23068">
                        <c:v>4277211741.8981485</c:v>
                      </c:pt>
                      <c:pt idx="23069">
                        <c:v>4277211812.5</c:v>
                      </c:pt>
                      <c:pt idx="23070">
                        <c:v>4277211881.9444447</c:v>
                      </c:pt>
                      <c:pt idx="23071">
                        <c:v>4277211951.3888888</c:v>
                      </c:pt>
                      <c:pt idx="23072">
                        <c:v>4277212020.8333335</c:v>
                      </c:pt>
                      <c:pt idx="23073">
                        <c:v>4277212090.2777781</c:v>
                      </c:pt>
                      <c:pt idx="23074">
                        <c:v>4277212159.7222219</c:v>
                      </c:pt>
                      <c:pt idx="23075">
                        <c:v>4277212229.1666665</c:v>
                      </c:pt>
                      <c:pt idx="23076">
                        <c:v>4277212298.6111112</c:v>
                      </c:pt>
                      <c:pt idx="23077">
                        <c:v>4277212368.0555553</c:v>
                      </c:pt>
                      <c:pt idx="23078">
                        <c:v>4277212437.5</c:v>
                      </c:pt>
                      <c:pt idx="23079">
                        <c:v>4277212506.9444447</c:v>
                      </c:pt>
                      <c:pt idx="23080">
                        <c:v>4277212576.3888884</c:v>
                      </c:pt>
                      <c:pt idx="23081">
                        <c:v>4277212645.833333</c:v>
                      </c:pt>
                      <c:pt idx="23082">
                        <c:v>4277212715.2777777</c:v>
                      </c:pt>
                      <c:pt idx="23083">
                        <c:v>4277212784.7222228</c:v>
                      </c:pt>
                      <c:pt idx="23084">
                        <c:v>4277212854.1666665</c:v>
                      </c:pt>
                      <c:pt idx="23085">
                        <c:v>4277212923.6111112</c:v>
                      </c:pt>
                      <c:pt idx="23086">
                        <c:v>4277212993.0555558</c:v>
                      </c:pt>
                      <c:pt idx="23087">
                        <c:v>4277213062.5</c:v>
                      </c:pt>
                      <c:pt idx="23088">
                        <c:v>4277213131.9444447</c:v>
                      </c:pt>
                      <c:pt idx="23089">
                        <c:v>4277213201.3888893</c:v>
                      </c:pt>
                      <c:pt idx="23090">
                        <c:v>4277213270.833333</c:v>
                      </c:pt>
                      <c:pt idx="23091">
                        <c:v>4277213340.2777777</c:v>
                      </c:pt>
                      <c:pt idx="23092">
                        <c:v>4277213409.7222223</c:v>
                      </c:pt>
                      <c:pt idx="23093">
                        <c:v>4277213479.1666665</c:v>
                      </c:pt>
                      <c:pt idx="23094">
                        <c:v>4277213548.6111112</c:v>
                      </c:pt>
                      <c:pt idx="23095">
                        <c:v>4277213618.0555558</c:v>
                      </c:pt>
                      <c:pt idx="23096">
                        <c:v>4277213687.4999995</c:v>
                      </c:pt>
                      <c:pt idx="23097">
                        <c:v>4277213756.9444442</c:v>
                      </c:pt>
                      <c:pt idx="23098">
                        <c:v>4277213826.3888888</c:v>
                      </c:pt>
                      <c:pt idx="23099">
                        <c:v>4277213895.8333335</c:v>
                      </c:pt>
                      <c:pt idx="23100">
                        <c:v>4277213965.2777777</c:v>
                      </c:pt>
                      <c:pt idx="23101">
                        <c:v>4277214034.7222223</c:v>
                      </c:pt>
                      <c:pt idx="23102">
                        <c:v>4277214104.166667</c:v>
                      </c:pt>
                      <c:pt idx="23103">
                        <c:v>4277214173.6111107</c:v>
                      </c:pt>
                      <c:pt idx="23104">
                        <c:v>4277214244.2129631</c:v>
                      </c:pt>
                      <c:pt idx="23105">
                        <c:v>4277214313.6574073</c:v>
                      </c:pt>
                      <c:pt idx="23106">
                        <c:v>4277214383.1018519</c:v>
                      </c:pt>
                      <c:pt idx="23107">
                        <c:v>4277214452.5462966</c:v>
                      </c:pt>
                      <c:pt idx="23108">
                        <c:v>4277214521.9907403</c:v>
                      </c:pt>
                      <c:pt idx="23109">
                        <c:v>4277214591.435185</c:v>
                      </c:pt>
                      <c:pt idx="23110">
                        <c:v>4277214660.8796296</c:v>
                      </c:pt>
                      <c:pt idx="23111">
                        <c:v>4277214730.3240738</c:v>
                      </c:pt>
                      <c:pt idx="23112">
                        <c:v>4277214799.7685184</c:v>
                      </c:pt>
                      <c:pt idx="23113">
                        <c:v>4277214869.2129631</c:v>
                      </c:pt>
                      <c:pt idx="23114">
                        <c:v>4277214938.6574078</c:v>
                      </c:pt>
                      <c:pt idx="23115">
                        <c:v>4277215008.1018519</c:v>
                      </c:pt>
                      <c:pt idx="23116">
                        <c:v>4277215077.5462966</c:v>
                      </c:pt>
                      <c:pt idx="23117">
                        <c:v>4277215146.9907413</c:v>
                      </c:pt>
                      <c:pt idx="23118">
                        <c:v>4277215216.435185</c:v>
                      </c:pt>
                      <c:pt idx="23119">
                        <c:v>4277215285.8796296</c:v>
                      </c:pt>
                      <c:pt idx="23120">
                        <c:v>4277215355.3240743</c:v>
                      </c:pt>
                      <c:pt idx="23121">
                        <c:v>4277215424.7685184</c:v>
                      </c:pt>
                      <c:pt idx="23122">
                        <c:v>4277215494.2129631</c:v>
                      </c:pt>
                      <c:pt idx="23123">
                        <c:v>4277215563.6574078</c:v>
                      </c:pt>
                      <c:pt idx="23124">
                        <c:v>4277215633.1018515</c:v>
                      </c:pt>
                      <c:pt idx="23125">
                        <c:v>4277215702.5462961</c:v>
                      </c:pt>
                      <c:pt idx="23126">
                        <c:v>4277215771.9907408</c:v>
                      </c:pt>
                      <c:pt idx="23127">
                        <c:v>4277215841.435185</c:v>
                      </c:pt>
                      <c:pt idx="23128">
                        <c:v>4277215910.8796296</c:v>
                      </c:pt>
                      <c:pt idx="23129">
                        <c:v>4277215980.3240743</c:v>
                      </c:pt>
                      <c:pt idx="23130">
                        <c:v>4277216049.7685189</c:v>
                      </c:pt>
                      <c:pt idx="23131">
                        <c:v>4277216119.2129626</c:v>
                      </c:pt>
                      <c:pt idx="23132">
                        <c:v>4277216188.6574073</c:v>
                      </c:pt>
                      <c:pt idx="23133">
                        <c:v>4277216258.1018519</c:v>
                      </c:pt>
                      <c:pt idx="23134">
                        <c:v>4277216327.5462961</c:v>
                      </c:pt>
                      <c:pt idx="23135">
                        <c:v>4277216396.9907408</c:v>
                      </c:pt>
                      <c:pt idx="23136">
                        <c:v>4277216466.4351854</c:v>
                      </c:pt>
                      <c:pt idx="23137">
                        <c:v>4277216535.8796291</c:v>
                      </c:pt>
                      <c:pt idx="23138">
                        <c:v>4277216605.3240743</c:v>
                      </c:pt>
                      <c:pt idx="23139">
                        <c:v>4277216674.7685189</c:v>
                      </c:pt>
                      <c:pt idx="23140">
                        <c:v>4277216744.2129626</c:v>
                      </c:pt>
                      <c:pt idx="23141">
                        <c:v>4277216813.6574073</c:v>
                      </c:pt>
                      <c:pt idx="23142">
                        <c:v>4277216883.1018519</c:v>
                      </c:pt>
                      <c:pt idx="23143">
                        <c:v>4277216953.7037034</c:v>
                      </c:pt>
                      <c:pt idx="23144">
                        <c:v>4277217023.1481481</c:v>
                      </c:pt>
                      <c:pt idx="23145">
                        <c:v>4277217092.5925922</c:v>
                      </c:pt>
                      <c:pt idx="23146">
                        <c:v>4277217162.0370369</c:v>
                      </c:pt>
                      <c:pt idx="23147">
                        <c:v>4277217231.4814816</c:v>
                      </c:pt>
                      <c:pt idx="23148">
                        <c:v>4277217300.9259262</c:v>
                      </c:pt>
                      <c:pt idx="23149">
                        <c:v>4277217370.3703704</c:v>
                      </c:pt>
                      <c:pt idx="23150">
                        <c:v>4277217439.814815</c:v>
                      </c:pt>
                      <c:pt idx="23151">
                        <c:v>4277217509.2592597</c:v>
                      </c:pt>
                      <c:pt idx="23152">
                        <c:v>4277217578.7037034</c:v>
                      </c:pt>
                      <c:pt idx="23153">
                        <c:v>4277217648.1481481</c:v>
                      </c:pt>
                      <c:pt idx="23154">
                        <c:v>4277217717.5925927</c:v>
                      </c:pt>
                      <c:pt idx="23155">
                        <c:v>4277217787.0370369</c:v>
                      </c:pt>
                      <c:pt idx="23156">
                        <c:v>4277217856.4814816</c:v>
                      </c:pt>
                      <c:pt idx="23157">
                        <c:v>4277217925.9259262</c:v>
                      </c:pt>
                      <c:pt idx="23158">
                        <c:v>4277217995.3703699</c:v>
                      </c:pt>
                      <c:pt idx="23159">
                        <c:v>4277218064.8148146</c:v>
                      </c:pt>
                      <c:pt idx="23160">
                        <c:v>4277218134.2592592</c:v>
                      </c:pt>
                      <c:pt idx="23161">
                        <c:v>4277218203.7037039</c:v>
                      </c:pt>
                      <c:pt idx="23162">
                        <c:v>4277218273.1481481</c:v>
                      </c:pt>
                      <c:pt idx="23163">
                        <c:v>4277218342.5925927</c:v>
                      </c:pt>
                      <c:pt idx="23164">
                        <c:v>4277218412.0370374</c:v>
                      </c:pt>
                      <c:pt idx="23165">
                        <c:v>4277218481.4814811</c:v>
                      </c:pt>
                      <c:pt idx="23166">
                        <c:v>4277218550.9259257</c:v>
                      </c:pt>
                      <c:pt idx="23167">
                        <c:v>4277218620.3703709</c:v>
                      </c:pt>
                      <c:pt idx="23168">
                        <c:v>4277218689.8148146</c:v>
                      </c:pt>
                      <c:pt idx="23169">
                        <c:v>4277218759.2592592</c:v>
                      </c:pt>
                      <c:pt idx="23170">
                        <c:v>4277218828.7037039</c:v>
                      </c:pt>
                      <c:pt idx="23171">
                        <c:v>4277218898.1481481</c:v>
                      </c:pt>
                      <c:pt idx="23172">
                        <c:v>4277218967.5925927</c:v>
                      </c:pt>
                      <c:pt idx="23173">
                        <c:v>4277219037.0370374</c:v>
                      </c:pt>
                      <c:pt idx="23174">
                        <c:v>4277219106.4814811</c:v>
                      </c:pt>
                      <c:pt idx="23175">
                        <c:v>4277219175.9259257</c:v>
                      </c:pt>
                      <c:pt idx="23176">
                        <c:v>4277219245.3703704</c:v>
                      </c:pt>
                      <c:pt idx="23177">
                        <c:v>4277219314.814815</c:v>
                      </c:pt>
                      <c:pt idx="23178">
                        <c:v>4277219384.2592592</c:v>
                      </c:pt>
                      <c:pt idx="23179">
                        <c:v>4277219453.7037039</c:v>
                      </c:pt>
                      <c:pt idx="23180">
                        <c:v>4277219523.1481485</c:v>
                      </c:pt>
                      <c:pt idx="23181">
                        <c:v>4277219592.5925922</c:v>
                      </c:pt>
                      <c:pt idx="23182">
                        <c:v>4277219662.0370369</c:v>
                      </c:pt>
                      <c:pt idx="23183">
                        <c:v>4277219731.4814816</c:v>
                      </c:pt>
                      <c:pt idx="23184">
                        <c:v>4277219800.9259257</c:v>
                      </c:pt>
                      <c:pt idx="23185">
                        <c:v>4277219871.5277781</c:v>
                      </c:pt>
                      <c:pt idx="23186">
                        <c:v>4277219940.9722219</c:v>
                      </c:pt>
                      <c:pt idx="23187">
                        <c:v>4277220010.4166665</c:v>
                      </c:pt>
                      <c:pt idx="23188">
                        <c:v>4277220079.8611112</c:v>
                      </c:pt>
                      <c:pt idx="23189">
                        <c:v>4277220149.3055553</c:v>
                      </c:pt>
                      <c:pt idx="23190">
                        <c:v>4277220218.75</c:v>
                      </c:pt>
                      <c:pt idx="23191">
                        <c:v>4277220288.1944447</c:v>
                      </c:pt>
                      <c:pt idx="23192">
                        <c:v>4277220357.6388884</c:v>
                      </c:pt>
                      <c:pt idx="23193">
                        <c:v>4277220427.083333</c:v>
                      </c:pt>
                      <c:pt idx="23194">
                        <c:v>4277220496.5277777</c:v>
                      </c:pt>
                      <c:pt idx="23195">
                        <c:v>4277220565.9722223</c:v>
                      </c:pt>
                      <c:pt idx="23196">
                        <c:v>4277220635.4166665</c:v>
                      </c:pt>
                      <c:pt idx="23197">
                        <c:v>4277220704.8611112</c:v>
                      </c:pt>
                      <c:pt idx="23198">
                        <c:v>4277220774.3055558</c:v>
                      </c:pt>
                      <c:pt idx="23199">
                        <c:v>4277220843.75</c:v>
                      </c:pt>
                      <c:pt idx="23200">
                        <c:v>4277220913.1944447</c:v>
                      </c:pt>
                      <c:pt idx="23201">
                        <c:v>4277220982.6388893</c:v>
                      </c:pt>
                      <c:pt idx="23202">
                        <c:v>4277221052.083333</c:v>
                      </c:pt>
                      <c:pt idx="23203">
                        <c:v>4277221121.5277777</c:v>
                      </c:pt>
                      <c:pt idx="23204">
                        <c:v>4277221190.9722223</c:v>
                      </c:pt>
                      <c:pt idx="23205">
                        <c:v>4277221260.4166665</c:v>
                      </c:pt>
                      <c:pt idx="23206">
                        <c:v>4277221329.8611112</c:v>
                      </c:pt>
                      <c:pt idx="23207">
                        <c:v>4277221399.3055558</c:v>
                      </c:pt>
                      <c:pt idx="23208">
                        <c:v>4277221468.7500005</c:v>
                      </c:pt>
                      <c:pt idx="23209">
                        <c:v>4277221538.1944442</c:v>
                      </c:pt>
                      <c:pt idx="23210">
                        <c:v>4277221607.6388888</c:v>
                      </c:pt>
                      <c:pt idx="23211">
                        <c:v>4277221677.0833335</c:v>
                      </c:pt>
                      <c:pt idx="23212">
                        <c:v>4277221746.5277777</c:v>
                      </c:pt>
                      <c:pt idx="23213">
                        <c:v>4277221815.9722223</c:v>
                      </c:pt>
                      <c:pt idx="23214">
                        <c:v>4277221885.416667</c:v>
                      </c:pt>
                      <c:pt idx="23215">
                        <c:v>4277221954.8611107</c:v>
                      </c:pt>
                      <c:pt idx="23216">
                        <c:v>4277222024.3055553</c:v>
                      </c:pt>
                      <c:pt idx="23217">
                        <c:v>4277222093.75</c:v>
                      </c:pt>
                      <c:pt idx="23218">
                        <c:v>4277222163.1944442</c:v>
                      </c:pt>
                      <c:pt idx="23219">
                        <c:v>4277222232.6388888</c:v>
                      </c:pt>
                      <c:pt idx="23220">
                        <c:v>4277222302.0833335</c:v>
                      </c:pt>
                      <c:pt idx="23221">
                        <c:v>4277222371.5277772</c:v>
                      </c:pt>
                      <c:pt idx="23222">
                        <c:v>4277222440.9722223</c:v>
                      </c:pt>
                      <c:pt idx="23223">
                        <c:v>4277222510.416667</c:v>
                      </c:pt>
                      <c:pt idx="23224">
                        <c:v>4277222581.0185184</c:v>
                      </c:pt>
                      <c:pt idx="23225">
                        <c:v>4277222650.4629631</c:v>
                      </c:pt>
                      <c:pt idx="23226">
                        <c:v>4277222719.9074078</c:v>
                      </c:pt>
                      <c:pt idx="23227">
                        <c:v>4277222789.3518515</c:v>
                      </c:pt>
                      <c:pt idx="23228">
                        <c:v>4277222858.7962961</c:v>
                      </c:pt>
                      <c:pt idx="23229">
                        <c:v>4277222928.2407413</c:v>
                      </c:pt>
                      <c:pt idx="23230">
                        <c:v>4277222997.685185</c:v>
                      </c:pt>
                      <c:pt idx="23231">
                        <c:v>4277223067.1296296</c:v>
                      </c:pt>
                      <c:pt idx="23232">
                        <c:v>4277223136.5740743</c:v>
                      </c:pt>
                      <c:pt idx="23233">
                        <c:v>4277223206.0185184</c:v>
                      </c:pt>
                      <c:pt idx="23234">
                        <c:v>4277223275.4629631</c:v>
                      </c:pt>
                      <c:pt idx="23235">
                        <c:v>4277223344.9074078</c:v>
                      </c:pt>
                      <c:pt idx="23236">
                        <c:v>4277223414.3518515</c:v>
                      </c:pt>
                      <c:pt idx="23237">
                        <c:v>4277223483.7962961</c:v>
                      </c:pt>
                      <c:pt idx="23238">
                        <c:v>4277223553.2407408</c:v>
                      </c:pt>
                      <c:pt idx="23239">
                        <c:v>4277223622.6851854</c:v>
                      </c:pt>
                      <c:pt idx="23240">
                        <c:v>4277223692.1296296</c:v>
                      </c:pt>
                      <c:pt idx="23241">
                        <c:v>4277223761.5740743</c:v>
                      </c:pt>
                      <c:pt idx="23242">
                        <c:v>4277223831.0185189</c:v>
                      </c:pt>
                      <c:pt idx="23243">
                        <c:v>4277223900.4629626</c:v>
                      </c:pt>
                      <c:pt idx="23244">
                        <c:v>4277223969.9074073</c:v>
                      </c:pt>
                      <c:pt idx="23245">
                        <c:v>4277224039.3518519</c:v>
                      </c:pt>
                      <c:pt idx="23246">
                        <c:v>4277224108.7962961</c:v>
                      </c:pt>
                      <c:pt idx="23247">
                        <c:v>4277224178.2407408</c:v>
                      </c:pt>
                      <c:pt idx="23248">
                        <c:v>4277224247.6851854</c:v>
                      </c:pt>
                      <c:pt idx="23249">
                        <c:v>4277224317.1296291</c:v>
                      </c:pt>
                      <c:pt idx="23250">
                        <c:v>4277224386.5740738</c:v>
                      </c:pt>
                      <c:pt idx="23251">
                        <c:v>4277224456.0185184</c:v>
                      </c:pt>
                      <c:pt idx="23252">
                        <c:v>4277224525.4629626</c:v>
                      </c:pt>
                      <c:pt idx="23253">
                        <c:v>4277224594.9074073</c:v>
                      </c:pt>
                      <c:pt idx="23254">
                        <c:v>4277224664.3518519</c:v>
                      </c:pt>
                      <c:pt idx="23255">
                        <c:v>4277224733.7962966</c:v>
                      </c:pt>
                      <c:pt idx="23256">
                        <c:v>4277224803.2407408</c:v>
                      </c:pt>
                      <c:pt idx="23257">
                        <c:v>4277224872.6851854</c:v>
                      </c:pt>
                      <c:pt idx="23258">
                        <c:v>4277224942.1296301</c:v>
                      </c:pt>
                      <c:pt idx="23259">
                        <c:v>4277225011.5740738</c:v>
                      </c:pt>
                      <c:pt idx="23260">
                        <c:v>4277225081.0185184</c:v>
                      </c:pt>
                      <c:pt idx="23261">
                        <c:v>4277225150.4629631</c:v>
                      </c:pt>
                      <c:pt idx="23262">
                        <c:v>4277225219.9074073</c:v>
                      </c:pt>
                      <c:pt idx="23263">
                        <c:v>4277225290.5092597</c:v>
                      </c:pt>
                      <c:pt idx="23264">
                        <c:v>4277225359.9537034</c:v>
                      </c:pt>
                      <c:pt idx="23265">
                        <c:v>4277225429.3981481</c:v>
                      </c:pt>
                      <c:pt idx="23266">
                        <c:v>4277225498.8425927</c:v>
                      </c:pt>
                      <c:pt idx="23267">
                        <c:v>4277225568.2870369</c:v>
                      </c:pt>
                      <c:pt idx="23268">
                        <c:v>4277225637.7314816</c:v>
                      </c:pt>
                      <c:pt idx="23269">
                        <c:v>4277225707.1759262</c:v>
                      </c:pt>
                      <c:pt idx="23270">
                        <c:v>4277225776.6203699</c:v>
                      </c:pt>
                      <c:pt idx="23271">
                        <c:v>4277225846.0648146</c:v>
                      </c:pt>
                      <c:pt idx="23272">
                        <c:v>4277225915.5092592</c:v>
                      </c:pt>
                      <c:pt idx="23273">
                        <c:v>4277225984.9537039</c:v>
                      </c:pt>
                      <c:pt idx="23274">
                        <c:v>4277226054.3981481</c:v>
                      </c:pt>
                      <c:pt idx="23275">
                        <c:v>4277226123.8425927</c:v>
                      </c:pt>
                      <c:pt idx="23276">
                        <c:v>4277226193.2870374</c:v>
                      </c:pt>
                      <c:pt idx="23277">
                        <c:v>4277226262.7314811</c:v>
                      </c:pt>
                      <c:pt idx="23278">
                        <c:v>4277226332.1759257</c:v>
                      </c:pt>
                      <c:pt idx="23279">
                        <c:v>4277226401.6203704</c:v>
                      </c:pt>
                      <c:pt idx="23280">
                        <c:v>4277226471.0648146</c:v>
                      </c:pt>
                      <c:pt idx="23281">
                        <c:v>4277226540.5092592</c:v>
                      </c:pt>
                      <c:pt idx="23282">
                        <c:v>4277226609.9537039</c:v>
                      </c:pt>
                      <c:pt idx="23283">
                        <c:v>4277226679.3981481</c:v>
                      </c:pt>
                      <c:pt idx="23284">
                        <c:v>4277226748.8425927</c:v>
                      </c:pt>
                      <c:pt idx="23285">
                        <c:v>4277226818.2870374</c:v>
                      </c:pt>
                      <c:pt idx="23286">
                        <c:v>4277226887.731482</c:v>
                      </c:pt>
                      <c:pt idx="23287">
                        <c:v>4277226957.1759257</c:v>
                      </c:pt>
                      <c:pt idx="23288">
                        <c:v>4277227026.6203704</c:v>
                      </c:pt>
                      <c:pt idx="23289">
                        <c:v>4277227096.064815</c:v>
                      </c:pt>
                      <c:pt idx="23290">
                        <c:v>4277227165.5092592</c:v>
                      </c:pt>
                      <c:pt idx="23291">
                        <c:v>4277227234.9537039</c:v>
                      </c:pt>
                      <c:pt idx="23292">
                        <c:v>4277227304.3981485</c:v>
                      </c:pt>
                      <c:pt idx="23293">
                        <c:v>4277227373.8425922</c:v>
                      </c:pt>
                      <c:pt idx="23294">
                        <c:v>4277227443.2870369</c:v>
                      </c:pt>
                      <c:pt idx="23295">
                        <c:v>4277227512.7314816</c:v>
                      </c:pt>
                      <c:pt idx="23296">
                        <c:v>4277227582.1759257</c:v>
                      </c:pt>
                      <c:pt idx="23297">
                        <c:v>4277227652.7777781</c:v>
                      </c:pt>
                      <c:pt idx="23298">
                        <c:v>4277227722.2222219</c:v>
                      </c:pt>
                      <c:pt idx="23299">
                        <c:v>4277227791.6666665</c:v>
                      </c:pt>
                      <c:pt idx="23300">
                        <c:v>4277227861.1111112</c:v>
                      </c:pt>
                      <c:pt idx="23301">
                        <c:v>4277227930.5555553</c:v>
                      </c:pt>
                      <c:pt idx="23302">
                        <c:v>4277228000</c:v>
                      </c:pt>
                      <c:pt idx="23303">
                        <c:v>4277228069.4444447</c:v>
                      </c:pt>
                      <c:pt idx="23304">
                        <c:v>4277228138.8888893</c:v>
                      </c:pt>
                      <c:pt idx="23305">
                        <c:v>4277228208.333333</c:v>
                      </c:pt>
                      <c:pt idx="23306">
                        <c:v>4277228277.7777777</c:v>
                      </c:pt>
                      <c:pt idx="23307">
                        <c:v>4277228347.2222223</c:v>
                      </c:pt>
                      <c:pt idx="23308">
                        <c:v>4277228416.6666665</c:v>
                      </c:pt>
                      <c:pt idx="23309">
                        <c:v>4277228486.1111112</c:v>
                      </c:pt>
                      <c:pt idx="23310">
                        <c:v>4277228555.5555558</c:v>
                      </c:pt>
                      <c:pt idx="23311">
                        <c:v>4277228624.9999995</c:v>
                      </c:pt>
                      <c:pt idx="23312">
                        <c:v>4277228694.4444442</c:v>
                      </c:pt>
                      <c:pt idx="23313">
                        <c:v>4277228763.8888893</c:v>
                      </c:pt>
                      <c:pt idx="23314">
                        <c:v>4277228833.333333</c:v>
                      </c:pt>
                      <c:pt idx="23315">
                        <c:v>4277228902.7777777</c:v>
                      </c:pt>
                      <c:pt idx="23316">
                        <c:v>4277228972.2222223</c:v>
                      </c:pt>
                      <c:pt idx="23317">
                        <c:v>4277229041.6666665</c:v>
                      </c:pt>
                      <c:pt idx="23318">
                        <c:v>4277229111.1111112</c:v>
                      </c:pt>
                      <c:pt idx="23319">
                        <c:v>4277229180.5555558</c:v>
                      </c:pt>
                      <c:pt idx="23320">
                        <c:v>4277229250.0000005</c:v>
                      </c:pt>
                      <c:pt idx="23321">
                        <c:v>4277229319.4444442</c:v>
                      </c:pt>
                      <c:pt idx="23322">
                        <c:v>4277229388.8888888</c:v>
                      </c:pt>
                      <c:pt idx="23323">
                        <c:v>4277229458.3333335</c:v>
                      </c:pt>
                      <c:pt idx="23324">
                        <c:v>4277229527.7777777</c:v>
                      </c:pt>
                      <c:pt idx="23325">
                        <c:v>4277229597.2222223</c:v>
                      </c:pt>
                      <c:pt idx="23326">
                        <c:v>4277229666.666667</c:v>
                      </c:pt>
                      <c:pt idx="23327">
                        <c:v>4277229736.1111107</c:v>
                      </c:pt>
                      <c:pt idx="23328">
                        <c:v>4277229805.5555553</c:v>
                      </c:pt>
                      <c:pt idx="23329">
                        <c:v>4277229875</c:v>
                      </c:pt>
                      <c:pt idx="23330">
                        <c:v>4277229944.4444442</c:v>
                      </c:pt>
                      <c:pt idx="23331">
                        <c:v>4277230013.8888888</c:v>
                      </c:pt>
                      <c:pt idx="23332">
                        <c:v>4277230084.4907403</c:v>
                      </c:pt>
                      <c:pt idx="23333">
                        <c:v>4277230153.935185</c:v>
                      </c:pt>
                      <c:pt idx="23334">
                        <c:v>4277230223.3796296</c:v>
                      </c:pt>
                      <c:pt idx="23335">
                        <c:v>4277230292.8240743</c:v>
                      </c:pt>
                      <c:pt idx="23336">
                        <c:v>4277230362.2685184</c:v>
                      </c:pt>
                      <c:pt idx="23337">
                        <c:v>4277230431.7129631</c:v>
                      </c:pt>
                      <c:pt idx="23338">
                        <c:v>4277230501.1574078</c:v>
                      </c:pt>
                      <c:pt idx="23339">
                        <c:v>4277230570.6018515</c:v>
                      </c:pt>
                      <c:pt idx="23340">
                        <c:v>4277230640.0462961</c:v>
                      </c:pt>
                      <c:pt idx="23341">
                        <c:v>4277230709.4907408</c:v>
                      </c:pt>
                      <c:pt idx="23342">
                        <c:v>4277230778.935185</c:v>
                      </c:pt>
                      <c:pt idx="23343">
                        <c:v>4277230848.3796296</c:v>
                      </c:pt>
                      <c:pt idx="23344">
                        <c:v>4277230917.8240743</c:v>
                      </c:pt>
                      <c:pt idx="23345">
                        <c:v>4277230987.2685184</c:v>
                      </c:pt>
                      <c:pt idx="23346">
                        <c:v>4277231056.7129631</c:v>
                      </c:pt>
                      <c:pt idx="23347">
                        <c:v>4277231126.1574078</c:v>
                      </c:pt>
                      <c:pt idx="23348">
                        <c:v>4277231195.6018515</c:v>
                      </c:pt>
                      <c:pt idx="23349">
                        <c:v>4277231265.0462961</c:v>
                      </c:pt>
                      <c:pt idx="23350">
                        <c:v>4277231334.4907408</c:v>
                      </c:pt>
                      <c:pt idx="23351">
                        <c:v>4277231403.9351854</c:v>
                      </c:pt>
                      <c:pt idx="23352">
                        <c:v>4277231473.3796296</c:v>
                      </c:pt>
                      <c:pt idx="23353">
                        <c:v>4277231542.8240743</c:v>
                      </c:pt>
                      <c:pt idx="23354">
                        <c:v>4277231612.2685189</c:v>
                      </c:pt>
                      <c:pt idx="23355">
                        <c:v>4277231681.7129626</c:v>
                      </c:pt>
                      <c:pt idx="23356">
                        <c:v>4277231751.1574073</c:v>
                      </c:pt>
                      <c:pt idx="23357">
                        <c:v>4277231820.6018519</c:v>
                      </c:pt>
                      <c:pt idx="23358">
                        <c:v>4277231890.0462961</c:v>
                      </c:pt>
                      <c:pt idx="23359">
                        <c:v>4277231959.4907408</c:v>
                      </c:pt>
                      <c:pt idx="23360">
                        <c:v>4277232028.9351854</c:v>
                      </c:pt>
                      <c:pt idx="23361">
                        <c:v>4277232098.3796291</c:v>
                      </c:pt>
                      <c:pt idx="23362">
                        <c:v>4277232167.8240738</c:v>
                      </c:pt>
                      <c:pt idx="23363">
                        <c:v>4277232237.2685184</c:v>
                      </c:pt>
                      <c:pt idx="23364">
                        <c:v>4277232306.7129626</c:v>
                      </c:pt>
                      <c:pt idx="23365">
                        <c:v>4277232377.314815</c:v>
                      </c:pt>
                      <c:pt idx="23366">
                        <c:v>4277232446.7592597</c:v>
                      </c:pt>
                      <c:pt idx="23367">
                        <c:v>4277232516.2037034</c:v>
                      </c:pt>
                      <c:pt idx="23368">
                        <c:v>4277232585.6481481</c:v>
                      </c:pt>
                      <c:pt idx="23369">
                        <c:v>4277232655.0925927</c:v>
                      </c:pt>
                      <c:pt idx="23370">
                        <c:v>4277232724.5370369</c:v>
                      </c:pt>
                      <c:pt idx="23371">
                        <c:v>4277232793.9814816</c:v>
                      </c:pt>
                      <c:pt idx="23372">
                        <c:v>4277232863.4259262</c:v>
                      </c:pt>
                      <c:pt idx="23373">
                        <c:v>4277232932.8703699</c:v>
                      </c:pt>
                      <c:pt idx="23374">
                        <c:v>4277233002.3148146</c:v>
                      </c:pt>
                      <c:pt idx="23375">
                        <c:v>4277233071.7592597</c:v>
                      </c:pt>
                      <c:pt idx="23376">
                        <c:v>4277233141.2037034</c:v>
                      </c:pt>
                      <c:pt idx="23377">
                        <c:v>4277233210.6481481</c:v>
                      </c:pt>
                      <c:pt idx="23378">
                        <c:v>4277233280.0925927</c:v>
                      </c:pt>
                      <c:pt idx="23379">
                        <c:v>4277233349.5370369</c:v>
                      </c:pt>
                      <c:pt idx="23380">
                        <c:v>4277233418.9814816</c:v>
                      </c:pt>
                      <c:pt idx="23381">
                        <c:v>4277233488.4259262</c:v>
                      </c:pt>
                      <c:pt idx="23382">
                        <c:v>4277233557.8703709</c:v>
                      </c:pt>
                      <c:pt idx="23383">
                        <c:v>4277233627.3148146</c:v>
                      </c:pt>
                      <c:pt idx="23384">
                        <c:v>4277233696.7592592</c:v>
                      </c:pt>
                      <c:pt idx="23385">
                        <c:v>4277233766.2037039</c:v>
                      </c:pt>
                      <c:pt idx="23386">
                        <c:v>4277233835.6481481</c:v>
                      </c:pt>
                      <c:pt idx="23387">
                        <c:v>4277233905.0925927</c:v>
                      </c:pt>
                      <c:pt idx="23388">
                        <c:v>4277233974.5370374</c:v>
                      </c:pt>
                      <c:pt idx="23389">
                        <c:v>4277234043.9814811</c:v>
                      </c:pt>
                      <c:pt idx="23390">
                        <c:v>4277234113.4259257</c:v>
                      </c:pt>
                      <c:pt idx="23391">
                        <c:v>4277234182.8703704</c:v>
                      </c:pt>
                      <c:pt idx="23392">
                        <c:v>4277234252.3148146</c:v>
                      </c:pt>
                      <c:pt idx="23393">
                        <c:v>4277234321.7592592</c:v>
                      </c:pt>
                      <c:pt idx="23394">
                        <c:v>4277234391.2037039</c:v>
                      </c:pt>
                      <c:pt idx="23395">
                        <c:v>4277234460.6481476</c:v>
                      </c:pt>
                      <c:pt idx="23396">
                        <c:v>4277234530.0925922</c:v>
                      </c:pt>
                      <c:pt idx="23397">
                        <c:v>4277234599.5370374</c:v>
                      </c:pt>
                      <c:pt idx="23398">
                        <c:v>4277234670.1388888</c:v>
                      </c:pt>
                      <c:pt idx="23399">
                        <c:v>4277234739.5833335</c:v>
                      </c:pt>
                      <c:pt idx="23400">
                        <c:v>4277234809.0277781</c:v>
                      </c:pt>
                      <c:pt idx="23401">
                        <c:v>4277234878.4722219</c:v>
                      </c:pt>
                      <c:pt idx="23402">
                        <c:v>4277234947.9166665</c:v>
                      </c:pt>
                      <c:pt idx="23403">
                        <c:v>4277235017.3611112</c:v>
                      </c:pt>
                      <c:pt idx="23404">
                        <c:v>4277235086.8055553</c:v>
                      </c:pt>
                      <c:pt idx="23405">
                        <c:v>4277235156.25</c:v>
                      </c:pt>
                      <c:pt idx="23406">
                        <c:v>4277235225.6944447</c:v>
                      </c:pt>
                      <c:pt idx="23407">
                        <c:v>4277235295.1388888</c:v>
                      </c:pt>
                      <c:pt idx="23408">
                        <c:v>4277235364.5833335</c:v>
                      </c:pt>
                      <c:pt idx="23409">
                        <c:v>4277235434.0277781</c:v>
                      </c:pt>
                      <c:pt idx="23410">
                        <c:v>4277235503.4722219</c:v>
                      </c:pt>
                      <c:pt idx="23411">
                        <c:v>4277235572.9166665</c:v>
                      </c:pt>
                      <c:pt idx="23412">
                        <c:v>4277235642.3611112</c:v>
                      </c:pt>
                      <c:pt idx="23413">
                        <c:v>4277235711.8055558</c:v>
                      </c:pt>
                      <c:pt idx="23414">
                        <c:v>4277235781.25</c:v>
                      </c:pt>
                      <c:pt idx="23415">
                        <c:v>4277235850.6944447</c:v>
                      </c:pt>
                      <c:pt idx="23416">
                        <c:v>4277235920.1388893</c:v>
                      </c:pt>
                      <c:pt idx="23417">
                        <c:v>4277235989.583333</c:v>
                      </c:pt>
                      <c:pt idx="23418">
                        <c:v>4277236059.0277777</c:v>
                      </c:pt>
                      <c:pt idx="23419">
                        <c:v>4277236128.4722223</c:v>
                      </c:pt>
                      <c:pt idx="23420">
                        <c:v>4277236197.9166665</c:v>
                      </c:pt>
                      <c:pt idx="23421">
                        <c:v>4277236267.3611112</c:v>
                      </c:pt>
                      <c:pt idx="23422">
                        <c:v>4277236336.8055558</c:v>
                      </c:pt>
                      <c:pt idx="23423">
                        <c:v>4277236406.2499995</c:v>
                      </c:pt>
                      <c:pt idx="23424">
                        <c:v>4277236475.6944442</c:v>
                      </c:pt>
                      <c:pt idx="23425">
                        <c:v>4277236545.1388888</c:v>
                      </c:pt>
                      <c:pt idx="23426">
                        <c:v>4277236614.583333</c:v>
                      </c:pt>
                      <c:pt idx="23427">
                        <c:v>4277236684.0277777</c:v>
                      </c:pt>
                      <c:pt idx="23428">
                        <c:v>4277236753.4722223</c:v>
                      </c:pt>
                      <c:pt idx="23429">
                        <c:v>4277236822.916667</c:v>
                      </c:pt>
                      <c:pt idx="23430">
                        <c:v>4277236892.3611112</c:v>
                      </c:pt>
                      <c:pt idx="23431">
                        <c:v>4277236961.8055558</c:v>
                      </c:pt>
                      <c:pt idx="23432">
                        <c:v>4277237031.2500005</c:v>
                      </c:pt>
                      <c:pt idx="23433">
                        <c:v>4277237100.6944442</c:v>
                      </c:pt>
                      <c:pt idx="23434">
                        <c:v>4277237170.1388888</c:v>
                      </c:pt>
                      <c:pt idx="23435">
                        <c:v>4277237239.5833335</c:v>
                      </c:pt>
                      <c:pt idx="23436">
                        <c:v>4277237310.1851854</c:v>
                      </c:pt>
                      <c:pt idx="23437">
                        <c:v>4277237379.6296301</c:v>
                      </c:pt>
                      <c:pt idx="23438">
                        <c:v>4277237449.0740738</c:v>
                      </c:pt>
                      <c:pt idx="23439">
                        <c:v>4277237518.5185184</c:v>
                      </c:pt>
                      <c:pt idx="23440">
                        <c:v>4277237587.9629631</c:v>
                      </c:pt>
                      <c:pt idx="23441">
                        <c:v>4277237657.4074073</c:v>
                      </c:pt>
                      <c:pt idx="23442">
                        <c:v>4277237726.8518519</c:v>
                      </c:pt>
                      <c:pt idx="23443">
                        <c:v>4277237796.2962966</c:v>
                      </c:pt>
                      <c:pt idx="23444">
                        <c:v>4277237865.7407403</c:v>
                      </c:pt>
                      <c:pt idx="23445">
                        <c:v>4277237935.185185</c:v>
                      </c:pt>
                      <c:pt idx="23446">
                        <c:v>4277238004.6296296</c:v>
                      </c:pt>
                      <c:pt idx="23447">
                        <c:v>4277238074.0740743</c:v>
                      </c:pt>
                      <c:pt idx="23448">
                        <c:v>4277238143.5185184</c:v>
                      </c:pt>
                      <c:pt idx="23449">
                        <c:v>4277238212.9629631</c:v>
                      </c:pt>
                      <c:pt idx="23450">
                        <c:v>4277238282.4074078</c:v>
                      </c:pt>
                      <c:pt idx="23451">
                        <c:v>4277238351.8518515</c:v>
                      </c:pt>
                      <c:pt idx="23452">
                        <c:v>4277238421.2962961</c:v>
                      </c:pt>
                      <c:pt idx="23453">
                        <c:v>4277238490.7407408</c:v>
                      </c:pt>
                      <c:pt idx="23454">
                        <c:v>4277238560.185185</c:v>
                      </c:pt>
                      <c:pt idx="23455">
                        <c:v>4277238629.6296296</c:v>
                      </c:pt>
                      <c:pt idx="23456">
                        <c:v>4277238699.0740743</c:v>
                      </c:pt>
                      <c:pt idx="23457">
                        <c:v>4277238768.518518</c:v>
                      </c:pt>
                      <c:pt idx="23458">
                        <c:v>4277238837.9629626</c:v>
                      </c:pt>
                      <c:pt idx="23459">
                        <c:v>4277238907.4074078</c:v>
                      </c:pt>
                      <c:pt idx="23460">
                        <c:v>4277238976.8518524</c:v>
                      </c:pt>
                      <c:pt idx="23461">
                        <c:v>4277239046.2962961</c:v>
                      </c:pt>
                      <c:pt idx="23462">
                        <c:v>4277239115.7407408</c:v>
                      </c:pt>
                      <c:pt idx="23463">
                        <c:v>4277239131.9444447</c:v>
                      </c:pt>
                      <c:pt idx="23464">
                        <c:v>4277239135.416667</c:v>
                      </c:pt>
                      <c:pt idx="23465">
                        <c:v>4277239138.8888884</c:v>
                      </c:pt>
                      <c:pt idx="23466">
                        <c:v>4277239141.2037039</c:v>
                      </c:pt>
                      <c:pt idx="23467">
                        <c:v>4277239144.6759262</c:v>
                      </c:pt>
                      <c:pt idx="23468">
                        <c:v>4277239148.1481476</c:v>
                      </c:pt>
                      <c:pt idx="23469">
                        <c:v>4277239151.6203699</c:v>
                      </c:pt>
                      <c:pt idx="23470">
                        <c:v>4277239153.9351854</c:v>
                      </c:pt>
                      <c:pt idx="23471">
                        <c:v>4277239157.4074078</c:v>
                      </c:pt>
                      <c:pt idx="23472">
                        <c:v>4277239160.8796291</c:v>
                      </c:pt>
                      <c:pt idx="23473">
                        <c:v>4277239164.3518515</c:v>
                      </c:pt>
                      <c:pt idx="23474">
                        <c:v>4277239166.666667</c:v>
                      </c:pt>
                      <c:pt idx="23475">
                        <c:v>4277239170.1388884</c:v>
                      </c:pt>
                      <c:pt idx="23476">
                        <c:v>4277239173.6111107</c:v>
                      </c:pt>
                      <c:pt idx="23477">
                        <c:v>4277239177.083333</c:v>
                      </c:pt>
                      <c:pt idx="23478">
                        <c:v>4277239180.5555553</c:v>
                      </c:pt>
                      <c:pt idx="23479">
                        <c:v>4277239182.8703699</c:v>
                      </c:pt>
                      <c:pt idx="23480">
                        <c:v>4277239186.3425922</c:v>
                      </c:pt>
                      <c:pt idx="23481">
                        <c:v>4277239189.8148146</c:v>
                      </c:pt>
                      <c:pt idx="23482">
                        <c:v>4277239193.2870369</c:v>
                      </c:pt>
                      <c:pt idx="23483">
                        <c:v>4277239195.6018515</c:v>
                      </c:pt>
                      <c:pt idx="23484">
                        <c:v>4277239199.0740738</c:v>
                      </c:pt>
                      <c:pt idx="23485">
                        <c:v>4277239202.5462961</c:v>
                      </c:pt>
                      <c:pt idx="23486">
                        <c:v>4277239206.0185184</c:v>
                      </c:pt>
                      <c:pt idx="23487">
                        <c:v>4277239208.333333</c:v>
                      </c:pt>
                      <c:pt idx="23488">
                        <c:v>4277239211.8055553</c:v>
                      </c:pt>
                      <c:pt idx="23489">
                        <c:v>4277239215.2777777</c:v>
                      </c:pt>
                      <c:pt idx="23490">
                        <c:v>4277239218.75</c:v>
                      </c:pt>
                      <c:pt idx="23491">
                        <c:v>4277239222.2222223</c:v>
                      </c:pt>
                      <c:pt idx="23492">
                        <c:v>4277239224.5370369</c:v>
                      </c:pt>
                      <c:pt idx="23493">
                        <c:v>4277239228.0092592</c:v>
                      </c:pt>
                      <c:pt idx="23494">
                        <c:v>4277239231.4814816</c:v>
                      </c:pt>
                      <c:pt idx="23495">
                        <c:v>4277239234.9537039</c:v>
                      </c:pt>
                      <c:pt idx="23496">
                        <c:v>4277239237.2685184</c:v>
                      </c:pt>
                      <c:pt idx="23497">
                        <c:v>4277239240.7407408</c:v>
                      </c:pt>
                      <c:pt idx="23498">
                        <c:v>4277239244.2129631</c:v>
                      </c:pt>
                      <c:pt idx="23499">
                        <c:v>4277239247.6851854</c:v>
                      </c:pt>
                      <c:pt idx="23500">
                        <c:v>4277239251.1574073</c:v>
                      </c:pt>
                      <c:pt idx="23501">
                        <c:v>4277239253.4722223</c:v>
                      </c:pt>
                      <c:pt idx="23502">
                        <c:v>4277239256.9444447</c:v>
                      </c:pt>
                      <c:pt idx="23503">
                        <c:v>4277239260.4166665</c:v>
                      </c:pt>
                      <c:pt idx="23504">
                        <c:v>4277239263.8888888</c:v>
                      </c:pt>
                      <c:pt idx="23505">
                        <c:v>4277239266.2037039</c:v>
                      </c:pt>
                      <c:pt idx="23506">
                        <c:v>4277239269.6759257</c:v>
                      </c:pt>
                      <c:pt idx="23507">
                        <c:v>4277239273.1481481</c:v>
                      </c:pt>
                      <c:pt idx="23508">
                        <c:v>4277239276.6203704</c:v>
                      </c:pt>
                      <c:pt idx="23509">
                        <c:v>4277239278.935185</c:v>
                      </c:pt>
                      <c:pt idx="23510">
                        <c:v>4277239282.4074073</c:v>
                      </c:pt>
                      <c:pt idx="23511">
                        <c:v>4277239285.8796296</c:v>
                      </c:pt>
                      <c:pt idx="23512">
                        <c:v>4277239289.3518519</c:v>
                      </c:pt>
                      <c:pt idx="23513">
                        <c:v>4277239292.8240743</c:v>
                      </c:pt>
                      <c:pt idx="23514">
                        <c:v>4277239295.1388888</c:v>
                      </c:pt>
                      <c:pt idx="23515">
                        <c:v>4277239298.6111112</c:v>
                      </c:pt>
                      <c:pt idx="23516">
                        <c:v>4277239302.0833335</c:v>
                      </c:pt>
                      <c:pt idx="23517">
                        <c:v>4277239305.5555558</c:v>
                      </c:pt>
                      <c:pt idx="23518">
                        <c:v>4277239307.8703704</c:v>
                      </c:pt>
                      <c:pt idx="23519">
                        <c:v>4277239311.3425927</c:v>
                      </c:pt>
                      <c:pt idx="23520">
                        <c:v>4277239314.814815</c:v>
                      </c:pt>
                      <c:pt idx="23521">
                        <c:v>4277239318.2870374</c:v>
                      </c:pt>
                      <c:pt idx="23522">
                        <c:v>4277239320.6018519</c:v>
                      </c:pt>
                      <c:pt idx="23523">
                        <c:v>4277239324.0740743</c:v>
                      </c:pt>
                      <c:pt idx="23524">
                        <c:v>4277239327.5462966</c:v>
                      </c:pt>
                      <c:pt idx="23525">
                        <c:v>4277239331.0185189</c:v>
                      </c:pt>
                      <c:pt idx="23526">
                        <c:v>4277239334.4907413</c:v>
                      </c:pt>
                      <c:pt idx="23527">
                        <c:v>4277239336.8055558</c:v>
                      </c:pt>
                      <c:pt idx="23528">
                        <c:v>4277239340.2777781</c:v>
                      </c:pt>
                      <c:pt idx="23529">
                        <c:v>4277239343.7500005</c:v>
                      </c:pt>
                      <c:pt idx="23530">
                        <c:v>4277239347.2222228</c:v>
                      </c:pt>
                      <c:pt idx="23531">
                        <c:v>4277239349.5370374</c:v>
                      </c:pt>
                      <c:pt idx="23532">
                        <c:v>4277239353.0092597</c:v>
                      </c:pt>
                      <c:pt idx="23533">
                        <c:v>4277239356.481482</c:v>
                      </c:pt>
                      <c:pt idx="23534">
                        <c:v>4277239359.9537034</c:v>
                      </c:pt>
                      <c:pt idx="23535">
                        <c:v>4277239363.4259257</c:v>
                      </c:pt>
                      <c:pt idx="23536">
                        <c:v>4277239365.7407413</c:v>
                      </c:pt>
                      <c:pt idx="23537">
                        <c:v>4277239369.2129626</c:v>
                      </c:pt>
                      <c:pt idx="23538">
                        <c:v>4277239372.685185</c:v>
                      </c:pt>
                      <c:pt idx="23539">
                        <c:v>4277239376.1574073</c:v>
                      </c:pt>
                      <c:pt idx="23540">
                        <c:v>4277239378.4722219</c:v>
                      </c:pt>
                      <c:pt idx="23541">
                        <c:v>4277239381.9444442</c:v>
                      </c:pt>
                      <c:pt idx="23542">
                        <c:v>4277239385.4166665</c:v>
                      </c:pt>
                      <c:pt idx="23543">
                        <c:v>4277239388.8888888</c:v>
                      </c:pt>
                      <c:pt idx="23544">
                        <c:v>4277239391.2037034</c:v>
                      </c:pt>
                      <c:pt idx="23545">
                        <c:v>4277239394.6759257</c:v>
                      </c:pt>
                      <c:pt idx="23546">
                        <c:v>4277239398.1481481</c:v>
                      </c:pt>
                      <c:pt idx="23547">
                        <c:v>4277239401.6203704</c:v>
                      </c:pt>
                      <c:pt idx="23548">
                        <c:v>4277239405.0925927</c:v>
                      </c:pt>
                      <c:pt idx="23549">
                        <c:v>4277239407.4074073</c:v>
                      </c:pt>
                      <c:pt idx="23550">
                        <c:v>4277239410.8796296</c:v>
                      </c:pt>
                      <c:pt idx="23551">
                        <c:v>4277239414.3518519</c:v>
                      </c:pt>
                      <c:pt idx="23552">
                        <c:v>4277239417.8240743</c:v>
                      </c:pt>
                      <c:pt idx="23553">
                        <c:v>4277239420.1388888</c:v>
                      </c:pt>
                      <c:pt idx="23554">
                        <c:v>4277239423.6111112</c:v>
                      </c:pt>
                      <c:pt idx="23555">
                        <c:v>4277239427.0833335</c:v>
                      </c:pt>
                      <c:pt idx="23556">
                        <c:v>4277239430.5555558</c:v>
                      </c:pt>
                      <c:pt idx="23557">
                        <c:v>4277239432.8703704</c:v>
                      </c:pt>
                      <c:pt idx="23558">
                        <c:v>4277239436.3425927</c:v>
                      </c:pt>
                      <c:pt idx="23559">
                        <c:v>4277239439.814815</c:v>
                      </c:pt>
                      <c:pt idx="23560">
                        <c:v>4277239443.2870374</c:v>
                      </c:pt>
                      <c:pt idx="23561">
                        <c:v>4277239446.7592597</c:v>
                      </c:pt>
                      <c:pt idx="23562">
                        <c:v>4277239449.0740743</c:v>
                      </c:pt>
                      <c:pt idx="23563">
                        <c:v>4277239452.5462966</c:v>
                      </c:pt>
                      <c:pt idx="23564">
                        <c:v>4277239456.0185189</c:v>
                      </c:pt>
                      <c:pt idx="23565">
                        <c:v>4277239459.4907403</c:v>
                      </c:pt>
                      <c:pt idx="23566">
                        <c:v>4277239461.8055558</c:v>
                      </c:pt>
                      <c:pt idx="23567">
                        <c:v>4277239465.2777781</c:v>
                      </c:pt>
                      <c:pt idx="23568">
                        <c:v>4277239468.7499995</c:v>
                      </c:pt>
                      <c:pt idx="23569">
                        <c:v>4277239472.2222219</c:v>
                      </c:pt>
                      <c:pt idx="23570">
                        <c:v>4277239474.5370374</c:v>
                      </c:pt>
                      <c:pt idx="23571">
                        <c:v>4277239478.0092597</c:v>
                      </c:pt>
                      <c:pt idx="23572">
                        <c:v>4277239481.4814811</c:v>
                      </c:pt>
                      <c:pt idx="23573">
                        <c:v>4277239484.9537034</c:v>
                      </c:pt>
                      <c:pt idx="23574">
                        <c:v>4277239488.4259257</c:v>
                      </c:pt>
                      <c:pt idx="23575">
                        <c:v>4277239490.7407403</c:v>
                      </c:pt>
                      <c:pt idx="23576">
                        <c:v>4277239494.2129626</c:v>
                      </c:pt>
                      <c:pt idx="23577">
                        <c:v>4277239497.685185</c:v>
                      </c:pt>
                      <c:pt idx="23578">
                        <c:v>4277239501.1574073</c:v>
                      </c:pt>
                      <c:pt idx="23579">
                        <c:v>4277239503.4722219</c:v>
                      </c:pt>
                      <c:pt idx="23580">
                        <c:v>4277239506.9444442</c:v>
                      </c:pt>
                      <c:pt idx="23581">
                        <c:v>4277239510.4166665</c:v>
                      </c:pt>
                      <c:pt idx="23582">
                        <c:v>4277239513.8888888</c:v>
                      </c:pt>
                      <c:pt idx="23583">
                        <c:v>4277239517.3611112</c:v>
                      </c:pt>
                      <c:pt idx="23584">
                        <c:v>4277239519.6759257</c:v>
                      </c:pt>
                      <c:pt idx="23585">
                        <c:v>4277239523.1481481</c:v>
                      </c:pt>
                      <c:pt idx="23586">
                        <c:v>4277239526.6203704</c:v>
                      </c:pt>
                      <c:pt idx="23587">
                        <c:v>4277239530.0925927</c:v>
                      </c:pt>
                      <c:pt idx="23588">
                        <c:v>4277239532.4074073</c:v>
                      </c:pt>
                      <c:pt idx="23589">
                        <c:v>4277239535.8796296</c:v>
                      </c:pt>
                      <c:pt idx="23590">
                        <c:v>4277239539.3518519</c:v>
                      </c:pt>
                      <c:pt idx="23591">
                        <c:v>4277239542.8240743</c:v>
                      </c:pt>
                      <c:pt idx="23592">
                        <c:v>4277239545.1388888</c:v>
                      </c:pt>
                      <c:pt idx="23593">
                        <c:v>4277239548.6111112</c:v>
                      </c:pt>
                      <c:pt idx="23594">
                        <c:v>4277239552.0833335</c:v>
                      </c:pt>
                      <c:pt idx="23595">
                        <c:v>4277239555.5555558</c:v>
                      </c:pt>
                      <c:pt idx="23596">
                        <c:v>4277239559.0277772</c:v>
                      </c:pt>
                      <c:pt idx="23597">
                        <c:v>4277239561.3425927</c:v>
                      </c:pt>
                      <c:pt idx="23598">
                        <c:v>4277239564.814815</c:v>
                      </c:pt>
                      <c:pt idx="23599">
                        <c:v>4277239568.2870374</c:v>
                      </c:pt>
                      <c:pt idx="23600">
                        <c:v>4277239571.7592587</c:v>
                      </c:pt>
                      <c:pt idx="23601">
                        <c:v>4277239574.0740743</c:v>
                      </c:pt>
                      <c:pt idx="23602">
                        <c:v>4277239577.5462966</c:v>
                      </c:pt>
                      <c:pt idx="23603">
                        <c:v>4277239581.0185184</c:v>
                      </c:pt>
                      <c:pt idx="23604">
                        <c:v>4277239584.4907403</c:v>
                      </c:pt>
                      <c:pt idx="23605">
                        <c:v>4277239587.9629626</c:v>
                      </c:pt>
                      <c:pt idx="23606">
                        <c:v>4277239590.2777777</c:v>
                      </c:pt>
                      <c:pt idx="23607">
                        <c:v>4277239593.75</c:v>
                      </c:pt>
                      <c:pt idx="23608">
                        <c:v>4277239597.2222219</c:v>
                      </c:pt>
                      <c:pt idx="23609">
                        <c:v>4277239600.6944442</c:v>
                      </c:pt>
                      <c:pt idx="23610">
                        <c:v>4277239603.0092592</c:v>
                      </c:pt>
                      <c:pt idx="23611">
                        <c:v>4277239606.4814816</c:v>
                      </c:pt>
                      <c:pt idx="23612">
                        <c:v>4277239609.9537034</c:v>
                      </c:pt>
                      <c:pt idx="23613">
                        <c:v>4277239613.4259257</c:v>
                      </c:pt>
                      <c:pt idx="23614">
                        <c:v>4277239615.7407408</c:v>
                      </c:pt>
                      <c:pt idx="23615">
                        <c:v>4277239619.2129626</c:v>
                      </c:pt>
                      <c:pt idx="23616">
                        <c:v>4277239622.685185</c:v>
                      </c:pt>
                      <c:pt idx="23617">
                        <c:v>4277239626.1574073</c:v>
                      </c:pt>
                      <c:pt idx="23618">
                        <c:v>4277239629.6296296</c:v>
                      </c:pt>
                      <c:pt idx="23619">
                        <c:v>4277239631.9444442</c:v>
                      </c:pt>
                      <c:pt idx="23620">
                        <c:v>4277239635.4166665</c:v>
                      </c:pt>
                      <c:pt idx="23621">
                        <c:v>4277239638.8888888</c:v>
                      </c:pt>
                      <c:pt idx="23622">
                        <c:v>4277239642.3611112</c:v>
                      </c:pt>
                      <c:pt idx="23623">
                        <c:v>4277239644.6759257</c:v>
                      </c:pt>
                      <c:pt idx="23624">
                        <c:v>4277239648.1481481</c:v>
                      </c:pt>
                      <c:pt idx="23625">
                        <c:v>4277239651.6203704</c:v>
                      </c:pt>
                      <c:pt idx="23626">
                        <c:v>4277239655.0925927</c:v>
                      </c:pt>
                      <c:pt idx="23627">
                        <c:v>4277239657.4074073</c:v>
                      </c:pt>
                      <c:pt idx="23628">
                        <c:v>4277239660.8796296</c:v>
                      </c:pt>
                      <c:pt idx="23629">
                        <c:v>4277239664.3518519</c:v>
                      </c:pt>
                      <c:pt idx="23630">
                        <c:v>4277239667.8240743</c:v>
                      </c:pt>
                      <c:pt idx="23631">
                        <c:v>4277239671.2962961</c:v>
                      </c:pt>
                      <c:pt idx="23632">
                        <c:v>4277239673.6111112</c:v>
                      </c:pt>
                      <c:pt idx="23633">
                        <c:v>4277239677.0833335</c:v>
                      </c:pt>
                      <c:pt idx="23634">
                        <c:v>4277239680.5555553</c:v>
                      </c:pt>
                      <c:pt idx="23635">
                        <c:v>4277239684.0277777</c:v>
                      </c:pt>
                      <c:pt idx="23636">
                        <c:v>4277239686.3425927</c:v>
                      </c:pt>
                      <c:pt idx="23637">
                        <c:v>4277239689.8148146</c:v>
                      </c:pt>
                      <c:pt idx="23638">
                        <c:v>4277239693.2870369</c:v>
                      </c:pt>
                      <c:pt idx="23639">
                        <c:v>4277239696.7592592</c:v>
                      </c:pt>
                      <c:pt idx="23640">
                        <c:v>4277239699.0740738</c:v>
                      </c:pt>
                      <c:pt idx="23641">
                        <c:v>4277239702.5462961</c:v>
                      </c:pt>
                      <c:pt idx="23642">
                        <c:v>4277239706.0185184</c:v>
                      </c:pt>
                      <c:pt idx="23643">
                        <c:v>4277239709.4907408</c:v>
                      </c:pt>
                      <c:pt idx="23644">
                        <c:v>4277239712.9629631</c:v>
                      </c:pt>
                      <c:pt idx="23645">
                        <c:v>4277239715.2777777</c:v>
                      </c:pt>
                      <c:pt idx="23646">
                        <c:v>4277239718.75</c:v>
                      </c:pt>
                      <c:pt idx="23647">
                        <c:v>4277239722.2222223</c:v>
                      </c:pt>
                      <c:pt idx="23648">
                        <c:v>4277239725.6944447</c:v>
                      </c:pt>
                      <c:pt idx="23649">
                        <c:v>4277239728.0092592</c:v>
                      </c:pt>
                      <c:pt idx="23650">
                        <c:v>4277239731.4814816</c:v>
                      </c:pt>
                      <c:pt idx="23651">
                        <c:v>4277239734.9537039</c:v>
                      </c:pt>
                      <c:pt idx="23652">
                        <c:v>4277239738.4259262</c:v>
                      </c:pt>
                      <c:pt idx="23653">
                        <c:v>4277239740.7407408</c:v>
                      </c:pt>
                      <c:pt idx="23654">
                        <c:v>4277239744.2129631</c:v>
                      </c:pt>
                      <c:pt idx="23655">
                        <c:v>4277239747.6851854</c:v>
                      </c:pt>
                      <c:pt idx="23656">
                        <c:v>4277239751.1574078</c:v>
                      </c:pt>
                      <c:pt idx="23657">
                        <c:v>4277239754.6296301</c:v>
                      </c:pt>
                      <c:pt idx="23658">
                        <c:v>4277239756.9444447</c:v>
                      </c:pt>
                      <c:pt idx="23659">
                        <c:v>4277239760.416667</c:v>
                      </c:pt>
                      <c:pt idx="23660">
                        <c:v>4277239763.8888893</c:v>
                      </c:pt>
                      <c:pt idx="23661">
                        <c:v>4277239767.3611116</c:v>
                      </c:pt>
                      <c:pt idx="23662">
                        <c:v>4277239769.6759262</c:v>
                      </c:pt>
                      <c:pt idx="23663">
                        <c:v>4277239773.1481485</c:v>
                      </c:pt>
                      <c:pt idx="23664">
                        <c:v>4277239776.6203709</c:v>
                      </c:pt>
                      <c:pt idx="23665">
                        <c:v>4277239780.0925922</c:v>
                      </c:pt>
                      <c:pt idx="23666">
                        <c:v>4277239783.5648146</c:v>
                      </c:pt>
                      <c:pt idx="23667">
                        <c:v>4277239785.8796301</c:v>
                      </c:pt>
                      <c:pt idx="23668">
                        <c:v>4277239789.3518515</c:v>
                      </c:pt>
                      <c:pt idx="23669">
                        <c:v>4277239792.8240738</c:v>
                      </c:pt>
                      <c:pt idx="23670">
                        <c:v>4277239796.2962961</c:v>
                      </c:pt>
                      <c:pt idx="23671">
                        <c:v>4277239798.6111116</c:v>
                      </c:pt>
                      <c:pt idx="23672">
                        <c:v>4277239802.083333</c:v>
                      </c:pt>
                      <c:pt idx="23673">
                        <c:v>4277239805.5555553</c:v>
                      </c:pt>
                      <c:pt idx="23674">
                        <c:v>4277239809.0277777</c:v>
                      </c:pt>
                      <c:pt idx="23675">
                        <c:v>4277239811.3425922</c:v>
                      </c:pt>
                      <c:pt idx="23676">
                        <c:v>4277239814.8148146</c:v>
                      </c:pt>
                      <c:pt idx="23677">
                        <c:v>4277239818.2870369</c:v>
                      </c:pt>
                      <c:pt idx="23678">
                        <c:v>4277239821.7592592</c:v>
                      </c:pt>
                      <c:pt idx="23679">
                        <c:v>4277239825.2314816</c:v>
                      </c:pt>
                      <c:pt idx="23680">
                        <c:v>4277239827.5462961</c:v>
                      </c:pt>
                      <c:pt idx="23681">
                        <c:v>4277239831.0185184</c:v>
                      </c:pt>
                      <c:pt idx="23682">
                        <c:v>4277239834.4907408</c:v>
                      </c:pt>
                      <c:pt idx="23683">
                        <c:v>4277239837.9629631</c:v>
                      </c:pt>
                      <c:pt idx="23684">
                        <c:v>4277239840.2777777</c:v>
                      </c:pt>
                      <c:pt idx="23685">
                        <c:v>4277239843.75</c:v>
                      </c:pt>
                      <c:pt idx="23686">
                        <c:v>4277239847.2222223</c:v>
                      </c:pt>
                      <c:pt idx="23687">
                        <c:v>4277239850.6944447</c:v>
                      </c:pt>
                      <c:pt idx="23688">
                        <c:v>4277239854.166667</c:v>
                      </c:pt>
                      <c:pt idx="23689">
                        <c:v>4277239856.4814816</c:v>
                      </c:pt>
                      <c:pt idx="23690">
                        <c:v>4277239859.9537039</c:v>
                      </c:pt>
                      <c:pt idx="23691">
                        <c:v>4277239863.4259262</c:v>
                      </c:pt>
                      <c:pt idx="23692">
                        <c:v>4277239866.8981485</c:v>
                      </c:pt>
                      <c:pt idx="23693">
                        <c:v>4277239869.2129631</c:v>
                      </c:pt>
                      <c:pt idx="23694">
                        <c:v>4277239872.6851854</c:v>
                      </c:pt>
                      <c:pt idx="23695">
                        <c:v>4277239876.1574078</c:v>
                      </c:pt>
                      <c:pt idx="23696">
                        <c:v>4277239879.6296291</c:v>
                      </c:pt>
                      <c:pt idx="23697">
                        <c:v>4277239881.9444447</c:v>
                      </c:pt>
                      <c:pt idx="23698">
                        <c:v>4277239885.416667</c:v>
                      </c:pt>
                      <c:pt idx="23699">
                        <c:v>4277239888.8888884</c:v>
                      </c:pt>
                      <c:pt idx="23700">
                        <c:v>4277239892.3611107</c:v>
                      </c:pt>
                      <c:pt idx="23701">
                        <c:v>4277239895.833333</c:v>
                      </c:pt>
                      <c:pt idx="23702">
                        <c:v>4277239898.1481485</c:v>
                      </c:pt>
                      <c:pt idx="23703">
                        <c:v>4277239901.6203699</c:v>
                      </c:pt>
                      <c:pt idx="23704">
                        <c:v>4277239905.0925922</c:v>
                      </c:pt>
                      <c:pt idx="23705">
                        <c:v>4277239908.5648146</c:v>
                      </c:pt>
                      <c:pt idx="23706">
                        <c:v>4277239910.8796291</c:v>
                      </c:pt>
                      <c:pt idx="23707">
                        <c:v>4277239914.3518515</c:v>
                      </c:pt>
                      <c:pt idx="23708">
                        <c:v>4277239917.8240738</c:v>
                      </c:pt>
                      <c:pt idx="23709">
                        <c:v>4277239921.2962961</c:v>
                      </c:pt>
                      <c:pt idx="23710">
                        <c:v>4277239923.6111107</c:v>
                      </c:pt>
                      <c:pt idx="23711">
                        <c:v>4277239927.083333</c:v>
                      </c:pt>
                      <c:pt idx="23712">
                        <c:v>4277239930.5555553</c:v>
                      </c:pt>
                      <c:pt idx="23713">
                        <c:v>4277239934.0277777</c:v>
                      </c:pt>
                      <c:pt idx="23714">
                        <c:v>4277239937.5</c:v>
                      </c:pt>
                      <c:pt idx="23715">
                        <c:v>4277239939.8148146</c:v>
                      </c:pt>
                      <c:pt idx="23716">
                        <c:v>4277239943.2870369</c:v>
                      </c:pt>
                      <c:pt idx="23717">
                        <c:v>4277239946.7592592</c:v>
                      </c:pt>
                      <c:pt idx="23718">
                        <c:v>4277239950.2314816</c:v>
                      </c:pt>
                      <c:pt idx="23719">
                        <c:v>4277239952.5462961</c:v>
                      </c:pt>
                      <c:pt idx="23720">
                        <c:v>4277239956.0185184</c:v>
                      </c:pt>
                      <c:pt idx="23721">
                        <c:v>4277239959.4907408</c:v>
                      </c:pt>
                      <c:pt idx="23722">
                        <c:v>4277239962.9629631</c:v>
                      </c:pt>
                      <c:pt idx="23723">
                        <c:v>4277239965.2777777</c:v>
                      </c:pt>
                      <c:pt idx="23724">
                        <c:v>4277239968.75</c:v>
                      </c:pt>
                      <c:pt idx="23725">
                        <c:v>4277239972.2222223</c:v>
                      </c:pt>
                      <c:pt idx="23726">
                        <c:v>4277239975.6944447</c:v>
                      </c:pt>
                      <c:pt idx="23727">
                        <c:v>4277239979.1666665</c:v>
                      </c:pt>
                      <c:pt idx="23728">
                        <c:v>4277239981.4814816</c:v>
                      </c:pt>
                      <c:pt idx="23729">
                        <c:v>4277239984.9537039</c:v>
                      </c:pt>
                      <c:pt idx="23730">
                        <c:v>4277239988.4259262</c:v>
                      </c:pt>
                      <c:pt idx="23731">
                        <c:v>4277239991.8981481</c:v>
                      </c:pt>
                      <c:pt idx="23732">
                        <c:v>4277239994.2129631</c:v>
                      </c:pt>
                      <c:pt idx="23733">
                        <c:v>4277239997.6851854</c:v>
                      </c:pt>
                      <c:pt idx="23734">
                        <c:v>4277240002.3148146</c:v>
                      </c:pt>
                      <c:pt idx="23735">
                        <c:v>4277240005.7870369</c:v>
                      </c:pt>
                      <c:pt idx="23736">
                        <c:v>4277240008.1018519</c:v>
                      </c:pt>
                      <c:pt idx="23737">
                        <c:v>4277240011.5740738</c:v>
                      </c:pt>
                      <c:pt idx="23738">
                        <c:v>4277240015.0462961</c:v>
                      </c:pt>
                      <c:pt idx="23739">
                        <c:v>4277240018.5185184</c:v>
                      </c:pt>
                      <c:pt idx="23740">
                        <c:v>4277240020.8333335</c:v>
                      </c:pt>
                      <c:pt idx="23741">
                        <c:v>4277240024.3055553</c:v>
                      </c:pt>
                      <c:pt idx="23742">
                        <c:v>4277240027.7777777</c:v>
                      </c:pt>
                      <c:pt idx="23743">
                        <c:v>4277240031.25</c:v>
                      </c:pt>
                      <c:pt idx="23744">
                        <c:v>4277240033.5648146</c:v>
                      </c:pt>
                      <c:pt idx="23745">
                        <c:v>4277240037.0370369</c:v>
                      </c:pt>
                      <c:pt idx="23746">
                        <c:v>4277240040.5092592</c:v>
                      </c:pt>
                      <c:pt idx="23747">
                        <c:v>4277240043.9814816</c:v>
                      </c:pt>
                      <c:pt idx="23748">
                        <c:v>4277240047.4537039</c:v>
                      </c:pt>
                      <c:pt idx="23749">
                        <c:v>4277240049.7685184</c:v>
                      </c:pt>
                      <c:pt idx="23750">
                        <c:v>4277240053.2407408</c:v>
                      </c:pt>
                      <c:pt idx="23751">
                        <c:v>4277240056.7129631</c:v>
                      </c:pt>
                      <c:pt idx="23752">
                        <c:v>4277240060.185185</c:v>
                      </c:pt>
                      <c:pt idx="23753">
                        <c:v>4277240062.5</c:v>
                      </c:pt>
                      <c:pt idx="23754">
                        <c:v>4277240065.9722223</c:v>
                      </c:pt>
                      <c:pt idx="23755">
                        <c:v>4277240069.4444442</c:v>
                      </c:pt>
                      <c:pt idx="23756">
                        <c:v>4277240072.9166665</c:v>
                      </c:pt>
                      <c:pt idx="23757">
                        <c:v>4277240076.3888888</c:v>
                      </c:pt>
                      <c:pt idx="23758">
                        <c:v>4277240078.7037039</c:v>
                      </c:pt>
                      <c:pt idx="23759">
                        <c:v>4277240082.1759257</c:v>
                      </c:pt>
                      <c:pt idx="23760">
                        <c:v>4277240085.6481481</c:v>
                      </c:pt>
                      <c:pt idx="23761">
                        <c:v>4277240089.1203704</c:v>
                      </c:pt>
                      <c:pt idx="23762">
                        <c:v>4277240091.435185</c:v>
                      </c:pt>
                      <c:pt idx="23763">
                        <c:v>4277240094.9074073</c:v>
                      </c:pt>
                      <c:pt idx="23764">
                        <c:v>4277240098.3796296</c:v>
                      </c:pt>
                      <c:pt idx="23765">
                        <c:v>4277240101.8518519</c:v>
                      </c:pt>
                      <c:pt idx="23766">
                        <c:v>4277240104.1666665</c:v>
                      </c:pt>
                      <c:pt idx="23767">
                        <c:v>4277240107.6388888</c:v>
                      </c:pt>
                      <c:pt idx="23768">
                        <c:v>4277240111.1111112</c:v>
                      </c:pt>
                      <c:pt idx="23769">
                        <c:v>4277240114.5833335</c:v>
                      </c:pt>
                      <c:pt idx="23770">
                        <c:v>4277240118.0555558</c:v>
                      </c:pt>
                      <c:pt idx="23771">
                        <c:v>4277240120.3703704</c:v>
                      </c:pt>
                      <c:pt idx="23772">
                        <c:v>4277240123.8425927</c:v>
                      </c:pt>
                      <c:pt idx="23773">
                        <c:v>4277240127.314815</c:v>
                      </c:pt>
                      <c:pt idx="23774">
                        <c:v>4277240130.7870374</c:v>
                      </c:pt>
                      <c:pt idx="23775">
                        <c:v>4277240133.1018519</c:v>
                      </c:pt>
                      <c:pt idx="23776">
                        <c:v>4277240136.5740743</c:v>
                      </c:pt>
                      <c:pt idx="23777">
                        <c:v>4277240140.0462966</c:v>
                      </c:pt>
                      <c:pt idx="23778">
                        <c:v>4277240143.5185189</c:v>
                      </c:pt>
                      <c:pt idx="23779">
                        <c:v>4277240146.9907413</c:v>
                      </c:pt>
                      <c:pt idx="23780">
                        <c:v>4277240149.3055558</c:v>
                      </c:pt>
                      <c:pt idx="23781">
                        <c:v>4277240152.7777781</c:v>
                      </c:pt>
                      <c:pt idx="23782">
                        <c:v>4277240156.2500005</c:v>
                      </c:pt>
                      <c:pt idx="23783">
                        <c:v>4277240159.7222219</c:v>
                      </c:pt>
                      <c:pt idx="23784">
                        <c:v>4277240162.0370374</c:v>
                      </c:pt>
                      <c:pt idx="23785">
                        <c:v>4277240165.5092597</c:v>
                      </c:pt>
                      <c:pt idx="23786">
                        <c:v>4277240168.981482</c:v>
                      </c:pt>
                      <c:pt idx="23787">
                        <c:v>4277240172.4537034</c:v>
                      </c:pt>
                      <c:pt idx="23788">
                        <c:v>4277240174.7685189</c:v>
                      </c:pt>
                      <c:pt idx="23789">
                        <c:v>4277240178.2407413</c:v>
                      </c:pt>
                      <c:pt idx="23790">
                        <c:v>4277240181.7129626</c:v>
                      </c:pt>
                      <c:pt idx="23791">
                        <c:v>4277240185.185185</c:v>
                      </c:pt>
                      <c:pt idx="23792">
                        <c:v>4277240188.6574073</c:v>
                      </c:pt>
                      <c:pt idx="23793">
                        <c:v>4277240190.9722219</c:v>
                      </c:pt>
                      <c:pt idx="23794">
                        <c:v>4277240194.4444442</c:v>
                      </c:pt>
                      <c:pt idx="23795">
                        <c:v>4277240197.9166665</c:v>
                      </c:pt>
                      <c:pt idx="23796">
                        <c:v>4277240201.3888888</c:v>
                      </c:pt>
                      <c:pt idx="23797">
                        <c:v>4277240203.7037034</c:v>
                      </c:pt>
                      <c:pt idx="23798">
                        <c:v>4277240207.1759257</c:v>
                      </c:pt>
                      <c:pt idx="23799">
                        <c:v>4277240210.6481481</c:v>
                      </c:pt>
                      <c:pt idx="23800">
                        <c:v>4277240214.1203704</c:v>
                      </c:pt>
                      <c:pt idx="23801">
                        <c:v>4277240216.435185</c:v>
                      </c:pt>
                      <c:pt idx="23802">
                        <c:v>4277240219.9074073</c:v>
                      </c:pt>
                      <c:pt idx="23803">
                        <c:v>4277240223.3796296</c:v>
                      </c:pt>
                      <c:pt idx="23804">
                        <c:v>4277240226.8518519</c:v>
                      </c:pt>
                      <c:pt idx="23805">
                        <c:v>4277240230.3240743</c:v>
                      </c:pt>
                      <c:pt idx="23806">
                        <c:v>4277240232.6388888</c:v>
                      </c:pt>
                      <c:pt idx="23807">
                        <c:v>4277240236.1111112</c:v>
                      </c:pt>
                      <c:pt idx="23808">
                        <c:v>4277240239.5833335</c:v>
                      </c:pt>
                      <c:pt idx="23809">
                        <c:v>4277240243.0555558</c:v>
                      </c:pt>
                      <c:pt idx="23810">
                        <c:v>4277240245.3703704</c:v>
                      </c:pt>
                      <c:pt idx="23811">
                        <c:v>4277240248.8425927</c:v>
                      </c:pt>
                      <c:pt idx="23812">
                        <c:v>4277240252.314815</c:v>
                      </c:pt>
                      <c:pt idx="23813">
                        <c:v>4277240255.7870374</c:v>
                      </c:pt>
                      <c:pt idx="23814">
                        <c:v>4277240259.2592597</c:v>
                      </c:pt>
                      <c:pt idx="23815">
                        <c:v>4277240261.5740743</c:v>
                      </c:pt>
                      <c:pt idx="23816">
                        <c:v>4277240265.0462966</c:v>
                      </c:pt>
                      <c:pt idx="23817">
                        <c:v>4277240268.5185189</c:v>
                      </c:pt>
                      <c:pt idx="23818">
                        <c:v>4277240271.9907403</c:v>
                      </c:pt>
                      <c:pt idx="23819">
                        <c:v>4277240274.3055558</c:v>
                      </c:pt>
                      <c:pt idx="23820">
                        <c:v>4277240277.7777781</c:v>
                      </c:pt>
                      <c:pt idx="23821">
                        <c:v>4277240281.2499995</c:v>
                      </c:pt>
                      <c:pt idx="23822">
                        <c:v>4277240284.7222219</c:v>
                      </c:pt>
                      <c:pt idx="23823">
                        <c:v>4277240287.0370374</c:v>
                      </c:pt>
                      <c:pt idx="23824">
                        <c:v>4277240290.5092587</c:v>
                      </c:pt>
                      <c:pt idx="23825">
                        <c:v>4277240293.9814811</c:v>
                      </c:pt>
                      <c:pt idx="23826">
                        <c:v>4277240297.4537034</c:v>
                      </c:pt>
                      <c:pt idx="23827">
                        <c:v>4277240300.9259257</c:v>
                      </c:pt>
                      <c:pt idx="23828">
                        <c:v>4277240303.2407403</c:v>
                      </c:pt>
                      <c:pt idx="23829">
                        <c:v>4277240306.7129626</c:v>
                      </c:pt>
                      <c:pt idx="23830">
                        <c:v>4277240310.185185</c:v>
                      </c:pt>
                      <c:pt idx="23831">
                        <c:v>4277240313.6574073</c:v>
                      </c:pt>
                      <c:pt idx="23832">
                        <c:v>4277240315.9722219</c:v>
                      </c:pt>
                      <c:pt idx="23833">
                        <c:v>4277240319.4444442</c:v>
                      </c:pt>
                      <c:pt idx="23834">
                        <c:v>4277240322.9166665</c:v>
                      </c:pt>
                      <c:pt idx="23835">
                        <c:v>4277240326.3888888</c:v>
                      </c:pt>
                      <c:pt idx="23836">
                        <c:v>4277240328.7037034</c:v>
                      </c:pt>
                      <c:pt idx="23837">
                        <c:v>4277240332.1759257</c:v>
                      </c:pt>
                      <c:pt idx="23838">
                        <c:v>4277240335.6481481</c:v>
                      </c:pt>
                      <c:pt idx="23839">
                        <c:v>4277240339.1203704</c:v>
                      </c:pt>
                      <c:pt idx="23840">
                        <c:v>4277240342.5925927</c:v>
                      </c:pt>
                      <c:pt idx="23841">
                        <c:v>4277240344.9074073</c:v>
                      </c:pt>
                      <c:pt idx="23842">
                        <c:v>4277240348.3796296</c:v>
                      </c:pt>
                      <c:pt idx="23843">
                        <c:v>4277240351.8518519</c:v>
                      </c:pt>
                      <c:pt idx="23844">
                        <c:v>4277240355.3240743</c:v>
                      </c:pt>
                      <c:pt idx="23845">
                        <c:v>4277240357.6388888</c:v>
                      </c:pt>
                      <c:pt idx="23846">
                        <c:v>4277240361.1111112</c:v>
                      </c:pt>
                      <c:pt idx="23847">
                        <c:v>4277240364.5833335</c:v>
                      </c:pt>
                      <c:pt idx="23848">
                        <c:v>4277240368.0555558</c:v>
                      </c:pt>
                      <c:pt idx="23849">
                        <c:v>4277240371.5277777</c:v>
                      </c:pt>
                      <c:pt idx="23850">
                        <c:v>4277240373.8425927</c:v>
                      </c:pt>
                      <c:pt idx="23851">
                        <c:v>4277240377.314815</c:v>
                      </c:pt>
                      <c:pt idx="23852">
                        <c:v>4277240380.7870369</c:v>
                      </c:pt>
                      <c:pt idx="23853">
                        <c:v>4277240384.2592592</c:v>
                      </c:pt>
                      <c:pt idx="23854">
                        <c:v>4277240386.5740743</c:v>
                      </c:pt>
                      <c:pt idx="23855">
                        <c:v>4277240390.0462961</c:v>
                      </c:pt>
                      <c:pt idx="23856">
                        <c:v>4277240393.5185184</c:v>
                      </c:pt>
                      <c:pt idx="23857">
                        <c:v>4277240396.9907408</c:v>
                      </c:pt>
                      <c:pt idx="23858">
                        <c:v>4277240399.3055558</c:v>
                      </c:pt>
                      <c:pt idx="23859">
                        <c:v>4277240402.7777777</c:v>
                      </c:pt>
                      <c:pt idx="23860">
                        <c:v>4277240406.25</c:v>
                      </c:pt>
                      <c:pt idx="23861">
                        <c:v>4277240409.7222223</c:v>
                      </c:pt>
                      <c:pt idx="23862">
                        <c:v>4277240413.1944442</c:v>
                      </c:pt>
                      <c:pt idx="23863">
                        <c:v>4277240415.5092592</c:v>
                      </c:pt>
                      <c:pt idx="23864">
                        <c:v>4277240418.9814816</c:v>
                      </c:pt>
                      <c:pt idx="23865">
                        <c:v>4277240422.4537039</c:v>
                      </c:pt>
                      <c:pt idx="23866">
                        <c:v>4277240425.9259257</c:v>
                      </c:pt>
                      <c:pt idx="23867">
                        <c:v>4277240428.2407408</c:v>
                      </c:pt>
                      <c:pt idx="23868">
                        <c:v>4277240431.7129631</c:v>
                      </c:pt>
                      <c:pt idx="23869">
                        <c:v>4277240435.1851854</c:v>
                      </c:pt>
                      <c:pt idx="23870">
                        <c:v>4277240438.6574073</c:v>
                      </c:pt>
                      <c:pt idx="23871">
                        <c:v>4277240442.1296296</c:v>
                      </c:pt>
                      <c:pt idx="23872">
                        <c:v>4277240444.4444447</c:v>
                      </c:pt>
                      <c:pt idx="23873">
                        <c:v>4277240447.9166665</c:v>
                      </c:pt>
                      <c:pt idx="23874">
                        <c:v>4277240451.3888888</c:v>
                      </c:pt>
                      <c:pt idx="23875">
                        <c:v>4277240454.8611112</c:v>
                      </c:pt>
                      <c:pt idx="23876">
                        <c:v>4277240457.1759262</c:v>
                      </c:pt>
                      <c:pt idx="23877">
                        <c:v>4277240460.6481481</c:v>
                      </c:pt>
                      <c:pt idx="23878">
                        <c:v>4277240464.1203704</c:v>
                      </c:pt>
                      <c:pt idx="23879">
                        <c:v>4277240467.5925927</c:v>
                      </c:pt>
                      <c:pt idx="23880">
                        <c:v>4277240469.9074078</c:v>
                      </c:pt>
                      <c:pt idx="23881">
                        <c:v>4277240473.3796296</c:v>
                      </c:pt>
                      <c:pt idx="23882">
                        <c:v>4277240476.8518519</c:v>
                      </c:pt>
                      <c:pt idx="23883">
                        <c:v>4277240480.3240738</c:v>
                      </c:pt>
                      <c:pt idx="23884">
                        <c:v>4277240483.7962961</c:v>
                      </c:pt>
                      <c:pt idx="23885">
                        <c:v>4277240486.1111112</c:v>
                      </c:pt>
                      <c:pt idx="23886">
                        <c:v>4277240489.5833335</c:v>
                      </c:pt>
                      <c:pt idx="23887">
                        <c:v>4277240493.0555553</c:v>
                      </c:pt>
                      <c:pt idx="23888">
                        <c:v>4277240496.5277777</c:v>
                      </c:pt>
                      <c:pt idx="23889">
                        <c:v>4277240498.8425927</c:v>
                      </c:pt>
                      <c:pt idx="23890">
                        <c:v>4277240502.3148146</c:v>
                      </c:pt>
                      <c:pt idx="23891">
                        <c:v>4277240505.7870369</c:v>
                      </c:pt>
                      <c:pt idx="23892">
                        <c:v>4277240509.2592592</c:v>
                      </c:pt>
                      <c:pt idx="23893">
                        <c:v>4277240511.5740738</c:v>
                      </c:pt>
                      <c:pt idx="23894">
                        <c:v>4277240515.0462961</c:v>
                      </c:pt>
                      <c:pt idx="23895">
                        <c:v>4277240518.5185184</c:v>
                      </c:pt>
                      <c:pt idx="23896">
                        <c:v>4277240521.9907408</c:v>
                      </c:pt>
                      <c:pt idx="23897">
                        <c:v>4277240525.4629631</c:v>
                      </c:pt>
                      <c:pt idx="23898">
                        <c:v>4277240527.7777777</c:v>
                      </c:pt>
                      <c:pt idx="23899">
                        <c:v>4277240531.25</c:v>
                      </c:pt>
                      <c:pt idx="23900">
                        <c:v>4277240534.7222223</c:v>
                      </c:pt>
                      <c:pt idx="23901">
                        <c:v>4277240538.1944447</c:v>
                      </c:pt>
                      <c:pt idx="23902">
                        <c:v>4277240540.5092592</c:v>
                      </c:pt>
                      <c:pt idx="23903">
                        <c:v>4277240543.9814816</c:v>
                      </c:pt>
                      <c:pt idx="23904">
                        <c:v>4277240547.4537039</c:v>
                      </c:pt>
                      <c:pt idx="23905">
                        <c:v>4277240550.9259262</c:v>
                      </c:pt>
                      <c:pt idx="23906">
                        <c:v>4277240554.3981485</c:v>
                      </c:pt>
                      <c:pt idx="23907">
                        <c:v>4277240556.7129631</c:v>
                      </c:pt>
                      <c:pt idx="23908">
                        <c:v>4277240560.1851854</c:v>
                      </c:pt>
                      <c:pt idx="23909">
                        <c:v>4277240563.6574078</c:v>
                      </c:pt>
                      <c:pt idx="23910">
                        <c:v>4277240567.1296301</c:v>
                      </c:pt>
                      <c:pt idx="23911">
                        <c:v>4277240569.4444447</c:v>
                      </c:pt>
                      <c:pt idx="23912">
                        <c:v>4277240572.916667</c:v>
                      </c:pt>
                      <c:pt idx="23913">
                        <c:v>4277240576.3888893</c:v>
                      </c:pt>
                      <c:pt idx="23914">
                        <c:v>4277240579.8611116</c:v>
                      </c:pt>
                      <c:pt idx="23915">
                        <c:v>4277240582.1759262</c:v>
                      </c:pt>
                      <c:pt idx="23916">
                        <c:v>4277240585.6481485</c:v>
                      </c:pt>
                      <c:pt idx="23917">
                        <c:v>4277240589.1203709</c:v>
                      </c:pt>
                      <c:pt idx="23918">
                        <c:v>4277240592.5925922</c:v>
                      </c:pt>
                      <c:pt idx="23919">
                        <c:v>4277240596.0648146</c:v>
                      </c:pt>
                      <c:pt idx="23920">
                        <c:v>4277240598.3796301</c:v>
                      </c:pt>
                      <c:pt idx="23921">
                        <c:v>4277240601.8518515</c:v>
                      </c:pt>
                      <c:pt idx="23922">
                        <c:v>4277240605.3240738</c:v>
                      </c:pt>
                      <c:pt idx="23923">
                        <c:v>4277240608.7962961</c:v>
                      </c:pt>
                      <c:pt idx="23924">
                        <c:v>4277240611.1111107</c:v>
                      </c:pt>
                      <c:pt idx="23925">
                        <c:v>4277240614.583333</c:v>
                      </c:pt>
                      <c:pt idx="23926">
                        <c:v>4277240618.0555553</c:v>
                      </c:pt>
                      <c:pt idx="23927">
                        <c:v>4277240621.5277777</c:v>
                      </c:pt>
                      <c:pt idx="23928">
                        <c:v>4277240623.8425922</c:v>
                      </c:pt>
                      <c:pt idx="23929">
                        <c:v>4277240627.3148146</c:v>
                      </c:pt>
                      <c:pt idx="23930">
                        <c:v>4277240630.7870369</c:v>
                      </c:pt>
                      <c:pt idx="23931">
                        <c:v>4277240634.2592592</c:v>
                      </c:pt>
                      <c:pt idx="23932">
                        <c:v>4277240637.7314816</c:v>
                      </c:pt>
                      <c:pt idx="23933">
                        <c:v>4277240640.0462961</c:v>
                      </c:pt>
                      <c:pt idx="23934">
                        <c:v>4277240643.5185184</c:v>
                      </c:pt>
                      <c:pt idx="23935">
                        <c:v>4277240646.9907408</c:v>
                      </c:pt>
                      <c:pt idx="23936">
                        <c:v>4277240650.4629631</c:v>
                      </c:pt>
                      <c:pt idx="23937">
                        <c:v>4277240652.7777777</c:v>
                      </c:pt>
                      <c:pt idx="23938">
                        <c:v>4277240656.25</c:v>
                      </c:pt>
                      <c:pt idx="23939">
                        <c:v>4277240659.7222223</c:v>
                      </c:pt>
                      <c:pt idx="23940">
                        <c:v>4277240663.1944447</c:v>
                      </c:pt>
                      <c:pt idx="23941">
                        <c:v>4277240666.666667</c:v>
                      </c:pt>
                      <c:pt idx="23942">
                        <c:v>4277240668.9814816</c:v>
                      </c:pt>
                      <c:pt idx="23943">
                        <c:v>4277240672.4537039</c:v>
                      </c:pt>
                      <c:pt idx="23944">
                        <c:v>4277240675.9259262</c:v>
                      </c:pt>
                      <c:pt idx="23945">
                        <c:v>4277240679.3981485</c:v>
                      </c:pt>
                      <c:pt idx="23946">
                        <c:v>4277240681.7129631</c:v>
                      </c:pt>
                      <c:pt idx="23947">
                        <c:v>4277240685.1851854</c:v>
                      </c:pt>
                      <c:pt idx="23948">
                        <c:v>4277240688.6574078</c:v>
                      </c:pt>
                      <c:pt idx="23949">
                        <c:v>4277240692.1296291</c:v>
                      </c:pt>
                      <c:pt idx="23950">
                        <c:v>4277240694.4444447</c:v>
                      </c:pt>
                      <c:pt idx="23951">
                        <c:v>4277240697.916667</c:v>
                      </c:pt>
                      <c:pt idx="23952">
                        <c:v>4277240701.3888884</c:v>
                      </c:pt>
                      <c:pt idx="23953">
                        <c:v>4277240704.8611107</c:v>
                      </c:pt>
                      <c:pt idx="23954">
                        <c:v>4277240708.333333</c:v>
                      </c:pt>
                      <c:pt idx="23955">
                        <c:v>4277240710.6481476</c:v>
                      </c:pt>
                      <c:pt idx="23956">
                        <c:v>4277240714.1203699</c:v>
                      </c:pt>
                      <c:pt idx="23957">
                        <c:v>4277240717.5925922</c:v>
                      </c:pt>
                      <c:pt idx="23958">
                        <c:v>4277240721.0648146</c:v>
                      </c:pt>
                      <c:pt idx="23959">
                        <c:v>4277240723.3796291</c:v>
                      </c:pt>
                      <c:pt idx="23960">
                        <c:v>4277240726.8518515</c:v>
                      </c:pt>
                      <c:pt idx="23961">
                        <c:v>4277240730.3240738</c:v>
                      </c:pt>
                      <c:pt idx="23962">
                        <c:v>4277240733.7962961</c:v>
                      </c:pt>
                      <c:pt idx="23963">
                        <c:v>4277240736.1111107</c:v>
                      </c:pt>
                      <c:pt idx="23964">
                        <c:v>4277240739.583333</c:v>
                      </c:pt>
                      <c:pt idx="23965">
                        <c:v>4277240743.0555553</c:v>
                      </c:pt>
                      <c:pt idx="23966">
                        <c:v>4277240746.5277777</c:v>
                      </c:pt>
                      <c:pt idx="23967">
                        <c:v>4277240750</c:v>
                      </c:pt>
                      <c:pt idx="23968">
                        <c:v>4277240752.3148146</c:v>
                      </c:pt>
                      <c:pt idx="23969">
                        <c:v>4277240755.7870369</c:v>
                      </c:pt>
                      <c:pt idx="23970">
                        <c:v>4277240759.2592592</c:v>
                      </c:pt>
                      <c:pt idx="23971">
                        <c:v>4277240762.7314816</c:v>
                      </c:pt>
                      <c:pt idx="23972">
                        <c:v>4277240765.0462961</c:v>
                      </c:pt>
                      <c:pt idx="23973">
                        <c:v>4277240768.5185184</c:v>
                      </c:pt>
                      <c:pt idx="23974">
                        <c:v>4277240771.9907408</c:v>
                      </c:pt>
                      <c:pt idx="23975">
                        <c:v>4277240775.4629631</c:v>
                      </c:pt>
                      <c:pt idx="23976">
                        <c:v>4277240778.9351854</c:v>
                      </c:pt>
                      <c:pt idx="23977">
                        <c:v>4277240781.25</c:v>
                      </c:pt>
                      <c:pt idx="23978">
                        <c:v>4277240784.7222223</c:v>
                      </c:pt>
                      <c:pt idx="23979">
                        <c:v>4277240788.1944447</c:v>
                      </c:pt>
                      <c:pt idx="23980">
                        <c:v>4277240791.6666665</c:v>
                      </c:pt>
                      <c:pt idx="23981">
                        <c:v>4277240793.9814816</c:v>
                      </c:pt>
                      <c:pt idx="23982">
                        <c:v>4277240797.4537039</c:v>
                      </c:pt>
                      <c:pt idx="23983">
                        <c:v>4277240800.9259257</c:v>
                      </c:pt>
                      <c:pt idx="23984">
                        <c:v>4277240804.3981481</c:v>
                      </c:pt>
                      <c:pt idx="23985">
                        <c:v>4277240806.7129631</c:v>
                      </c:pt>
                      <c:pt idx="23986">
                        <c:v>4277240810.1851854</c:v>
                      </c:pt>
                      <c:pt idx="23987">
                        <c:v>4277240813.6574073</c:v>
                      </c:pt>
                      <c:pt idx="23988">
                        <c:v>4277240817.1296296</c:v>
                      </c:pt>
                      <c:pt idx="23989">
                        <c:v>4277240820.6018519</c:v>
                      </c:pt>
                      <c:pt idx="23990">
                        <c:v>4277240822.9166665</c:v>
                      </c:pt>
                      <c:pt idx="23991">
                        <c:v>4277240826.3888888</c:v>
                      </c:pt>
                      <c:pt idx="23992">
                        <c:v>4277240829.8611112</c:v>
                      </c:pt>
                      <c:pt idx="23993">
                        <c:v>4277240833.3333335</c:v>
                      </c:pt>
                      <c:pt idx="23994">
                        <c:v>4277240835.6481481</c:v>
                      </c:pt>
                      <c:pt idx="23995">
                        <c:v>4277240839.1203704</c:v>
                      </c:pt>
                      <c:pt idx="23996">
                        <c:v>4277240842.5925927</c:v>
                      </c:pt>
                      <c:pt idx="23997">
                        <c:v>4277240846.064815</c:v>
                      </c:pt>
                      <c:pt idx="23998">
                        <c:v>4277240848.3796296</c:v>
                      </c:pt>
                      <c:pt idx="23999">
                        <c:v>4277240851.8518519</c:v>
                      </c:pt>
                      <c:pt idx="24000">
                        <c:v>4277240855.3240743</c:v>
                      </c:pt>
                      <c:pt idx="24001">
                        <c:v>4277240858.7962966</c:v>
                      </c:pt>
                      <c:pt idx="24002">
                        <c:v>4277240862.2685184</c:v>
                      </c:pt>
                      <c:pt idx="24003">
                        <c:v>4277240864.5833335</c:v>
                      </c:pt>
                      <c:pt idx="24004">
                        <c:v>4277240868.0555558</c:v>
                      </c:pt>
                      <c:pt idx="24005">
                        <c:v>4277240871.5277781</c:v>
                      </c:pt>
                      <c:pt idx="24006">
                        <c:v>4277240875</c:v>
                      </c:pt>
                      <c:pt idx="24007">
                        <c:v>4277240877.314815</c:v>
                      </c:pt>
                      <c:pt idx="24008">
                        <c:v>4277240880.7870374</c:v>
                      </c:pt>
                      <c:pt idx="24009">
                        <c:v>4277240884.2592597</c:v>
                      </c:pt>
                      <c:pt idx="24010">
                        <c:v>4277240887.7314816</c:v>
                      </c:pt>
                      <c:pt idx="24011">
                        <c:v>4277240891.2037034</c:v>
                      </c:pt>
                      <c:pt idx="24012">
                        <c:v>4277240893.5185189</c:v>
                      </c:pt>
                      <c:pt idx="24013">
                        <c:v>4277240896.9907413</c:v>
                      </c:pt>
                      <c:pt idx="24014">
                        <c:v>4277240900.4629626</c:v>
                      </c:pt>
                      <c:pt idx="24015">
                        <c:v>4277240903.935185</c:v>
                      </c:pt>
                      <c:pt idx="24016">
                        <c:v>4277240906.2500005</c:v>
                      </c:pt>
                      <c:pt idx="24017">
                        <c:v>4277240909.7222228</c:v>
                      </c:pt>
                      <c:pt idx="24018">
                        <c:v>4277240913.1944442</c:v>
                      </c:pt>
                      <c:pt idx="24019">
                        <c:v>4277240916.6666665</c:v>
                      </c:pt>
                      <c:pt idx="24020">
                        <c:v>4277240918.981482</c:v>
                      </c:pt>
                      <c:pt idx="24021">
                        <c:v>4277240922.4537034</c:v>
                      </c:pt>
                      <c:pt idx="24022">
                        <c:v>4277240925.9259257</c:v>
                      </c:pt>
                      <c:pt idx="24023">
                        <c:v>4277240929.3981481</c:v>
                      </c:pt>
                      <c:pt idx="24024">
                        <c:v>4277240932.8703704</c:v>
                      </c:pt>
                      <c:pt idx="24025">
                        <c:v>4277240935.185185</c:v>
                      </c:pt>
                      <c:pt idx="24026">
                        <c:v>4277240938.6574073</c:v>
                      </c:pt>
                      <c:pt idx="24027">
                        <c:v>4277240942.1296296</c:v>
                      </c:pt>
                      <c:pt idx="24028">
                        <c:v>4277240945.6018519</c:v>
                      </c:pt>
                      <c:pt idx="24029">
                        <c:v>4277240947.9166665</c:v>
                      </c:pt>
                      <c:pt idx="24030">
                        <c:v>4277240951.3888888</c:v>
                      </c:pt>
                      <c:pt idx="24031">
                        <c:v>4277240954.8611112</c:v>
                      </c:pt>
                      <c:pt idx="24032">
                        <c:v>4277240958.3333335</c:v>
                      </c:pt>
                      <c:pt idx="24033">
                        <c:v>4277240960.6481481</c:v>
                      </c:pt>
                      <c:pt idx="24034">
                        <c:v>4277240964.1203704</c:v>
                      </c:pt>
                      <c:pt idx="24035">
                        <c:v>4277240967.5925927</c:v>
                      </c:pt>
                      <c:pt idx="24036">
                        <c:v>4277240971.064815</c:v>
                      </c:pt>
                      <c:pt idx="24037">
                        <c:v>4277240974.5370374</c:v>
                      </c:pt>
                      <c:pt idx="24038">
                        <c:v>4277240976.8518519</c:v>
                      </c:pt>
                      <c:pt idx="24039">
                        <c:v>4277240980.3240743</c:v>
                      </c:pt>
                      <c:pt idx="24040">
                        <c:v>4277240983.7962966</c:v>
                      </c:pt>
                      <c:pt idx="24041">
                        <c:v>4277240987.2685189</c:v>
                      </c:pt>
                      <c:pt idx="24042">
                        <c:v>4277240989.5833335</c:v>
                      </c:pt>
                      <c:pt idx="24043">
                        <c:v>4277240993.0555558</c:v>
                      </c:pt>
                      <c:pt idx="24044">
                        <c:v>4277240996.5277781</c:v>
                      </c:pt>
                      <c:pt idx="24045">
                        <c:v>4277241000.0000005</c:v>
                      </c:pt>
                      <c:pt idx="24046">
                        <c:v>4277241003.4722219</c:v>
                      </c:pt>
                      <c:pt idx="24047">
                        <c:v>4277241005.7870374</c:v>
                      </c:pt>
                      <c:pt idx="24048">
                        <c:v>4277241009.2592597</c:v>
                      </c:pt>
                      <c:pt idx="24049">
                        <c:v>4277241012.7314811</c:v>
                      </c:pt>
                      <c:pt idx="24050">
                        <c:v>4277241016.2037034</c:v>
                      </c:pt>
                      <c:pt idx="24051">
                        <c:v>4277241018.5185189</c:v>
                      </c:pt>
                      <c:pt idx="24052">
                        <c:v>4277241021.9907403</c:v>
                      </c:pt>
                      <c:pt idx="24053">
                        <c:v>4277241025.4629626</c:v>
                      </c:pt>
                      <c:pt idx="24054">
                        <c:v>4277241028.935185</c:v>
                      </c:pt>
                      <c:pt idx="24055">
                        <c:v>4277241031.2499995</c:v>
                      </c:pt>
                      <c:pt idx="24056">
                        <c:v>4277241034.7222219</c:v>
                      </c:pt>
                      <c:pt idx="24057">
                        <c:v>4277241038.1944442</c:v>
                      </c:pt>
                      <c:pt idx="24058">
                        <c:v>4277241041.6666665</c:v>
                      </c:pt>
                      <c:pt idx="24059">
                        <c:v>4277241045.1388888</c:v>
                      </c:pt>
                      <c:pt idx="24060">
                        <c:v>4277241047.4537034</c:v>
                      </c:pt>
                      <c:pt idx="24061">
                        <c:v>4277241050.9259257</c:v>
                      </c:pt>
                      <c:pt idx="24062">
                        <c:v>4277241054.3981481</c:v>
                      </c:pt>
                      <c:pt idx="24063">
                        <c:v>4277241057.8703704</c:v>
                      </c:pt>
                      <c:pt idx="24064">
                        <c:v>4277241060.185185</c:v>
                      </c:pt>
                      <c:pt idx="24065">
                        <c:v>4277241063.6574073</c:v>
                      </c:pt>
                      <c:pt idx="24066">
                        <c:v>4277241067.1296296</c:v>
                      </c:pt>
                      <c:pt idx="24067">
                        <c:v>4277241070.6018519</c:v>
                      </c:pt>
                      <c:pt idx="24068">
                        <c:v>4277241074.0740743</c:v>
                      </c:pt>
                      <c:pt idx="24069">
                        <c:v>4277241076.3888888</c:v>
                      </c:pt>
                      <c:pt idx="24070">
                        <c:v>4277241079.8611112</c:v>
                      </c:pt>
                      <c:pt idx="24071">
                        <c:v>4277241083.3333335</c:v>
                      </c:pt>
                      <c:pt idx="24072">
                        <c:v>4277241086.8055558</c:v>
                      </c:pt>
                      <c:pt idx="24073">
                        <c:v>4277241089.1203704</c:v>
                      </c:pt>
                      <c:pt idx="24074">
                        <c:v>4277241092.5925927</c:v>
                      </c:pt>
                      <c:pt idx="24075">
                        <c:v>4277241096.064815</c:v>
                      </c:pt>
                      <c:pt idx="24076">
                        <c:v>4277241099.5370374</c:v>
                      </c:pt>
                      <c:pt idx="24077">
                        <c:v>4277241101.8518519</c:v>
                      </c:pt>
                      <c:pt idx="24078">
                        <c:v>4277241105.3240743</c:v>
                      </c:pt>
                      <c:pt idx="24079">
                        <c:v>4277241108.7962966</c:v>
                      </c:pt>
                      <c:pt idx="24080">
                        <c:v>4277241112.268518</c:v>
                      </c:pt>
                      <c:pt idx="24081">
                        <c:v>4277241115.7407403</c:v>
                      </c:pt>
                      <c:pt idx="24082">
                        <c:v>4277241118.0555558</c:v>
                      </c:pt>
                      <c:pt idx="24083">
                        <c:v>4277241121.5277772</c:v>
                      </c:pt>
                      <c:pt idx="24084">
                        <c:v>4277241124.9999995</c:v>
                      </c:pt>
                      <c:pt idx="24085">
                        <c:v>4277241128.4722219</c:v>
                      </c:pt>
                      <c:pt idx="24086">
                        <c:v>4277241130.7870374</c:v>
                      </c:pt>
                      <c:pt idx="24087">
                        <c:v>4277241134.2592587</c:v>
                      </c:pt>
                      <c:pt idx="24088">
                        <c:v>4277241137.7314811</c:v>
                      </c:pt>
                      <c:pt idx="24089">
                        <c:v>4277241141.2037034</c:v>
                      </c:pt>
                      <c:pt idx="24090">
                        <c:v>4277241143.5185184</c:v>
                      </c:pt>
                      <c:pt idx="24091">
                        <c:v>4277241146.9907403</c:v>
                      </c:pt>
                      <c:pt idx="24092">
                        <c:v>4277241150.4629626</c:v>
                      </c:pt>
                      <c:pt idx="24093">
                        <c:v>4277241153.935185</c:v>
                      </c:pt>
                      <c:pt idx="24094">
                        <c:v>4277241157.4074073</c:v>
                      </c:pt>
                      <c:pt idx="24095">
                        <c:v>4277241159.7222219</c:v>
                      </c:pt>
                      <c:pt idx="24096">
                        <c:v>4277241163.1944442</c:v>
                      </c:pt>
                      <c:pt idx="24097">
                        <c:v>4277241166.6666665</c:v>
                      </c:pt>
                      <c:pt idx="24098">
                        <c:v>4277241170.1388888</c:v>
                      </c:pt>
                      <c:pt idx="24099">
                        <c:v>4277241172.4537034</c:v>
                      </c:pt>
                      <c:pt idx="24100">
                        <c:v>4277241175.9259257</c:v>
                      </c:pt>
                      <c:pt idx="24101">
                        <c:v>4277241179.3981481</c:v>
                      </c:pt>
                      <c:pt idx="24102">
                        <c:v>4277241182.8703704</c:v>
                      </c:pt>
                      <c:pt idx="24103">
                        <c:v>4277241185.185185</c:v>
                      </c:pt>
                      <c:pt idx="24104">
                        <c:v>4277241188.6574073</c:v>
                      </c:pt>
                      <c:pt idx="24105">
                        <c:v>4277241192.1296296</c:v>
                      </c:pt>
                      <c:pt idx="24106">
                        <c:v>4277241195.6018519</c:v>
                      </c:pt>
                      <c:pt idx="24107">
                        <c:v>4277241199.0740743</c:v>
                      </c:pt>
                      <c:pt idx="24108">
                        <c:v>4277241201.3888888</c:v>
                      </c:pt>
                      <c:pt idx="24109">
                        <c:v>4277241204.8611112</c:v>
                      </c:pt>
                      <c:pt idx="24110">
                        <c:v>4277241208.3333335</c:v>
                      </c:pt>
                      <c:pt idx="24111">
                        <c:v>4277241211.8055553</c:v>
                      </c:pt>
                      <c:pt idx="24112">
                        <c:v>4277241214.1203704</c:v>
                      </c:pt>
                      <c:pt idx="24113">
                        <c:v>4277241217.5925927</c:v>
                      </c:pt>
                      <c:pt idx="24114">
                        <c:v>4277241221.0648146</c:v>
                      </c:pt>
                      <c:pt idx="24115">
                        <c:v>4277241224.5370369</c:v>
                      </c:pt>
                      <c:pt idx="24116">
                        <c:v>4277241228.0092592</c:v>
                      </c:pt>
                      <c:pt idx="24117">
                        <c:v>4277241230.3240743</c:v>
                      </c:pt>
                      <c:pt idx="24118">
                        <c:v>4277241233.7962961</c:v>
                      </c:pt>
                      <c:pt idx="24119">
                        <c:v>4277241237.2685184</c:v>
                      </c:pt>
                      <c:pt idx="24120">
                        <c:v>4277241240.7407408</c:v>
                      </c:pt>
                      <c:pt idx="24121">
                        <c:v>4277241243.0555553</c:v>
                      </c:pt>
                      <c:pt idx="24122">
                        <c:v>4277241246.5277777</c:v>
                      </c:pt>
                      <c:pt idx="24123">
                        <c:v>4277241250</c:v>
                      </c:pt>
                      <c:pt idx="24124">
                        <c:v>4277241253.4722223</c:v>
                      </c:pt>
                      <c:pt idx="24125">
                        <c:v>4277241256.9444447</c:v>
                      </c:pt>
                      <c:pt idx="24126">
                        <c:v>4277241259.2592592</c:v>
                      </c:pt>
                      <c:pt idx="24127">
                        <c:v>4277241262.7314816</c:v>
                      </c:pt>
                      <c:pt idx="24128">
                        <c:v>4277241266.2037039</c:v>
                      </c:pt>
                      <c:pt idx="24129">
                        <c:v>4277241269.6759262</c:v>
                      </c:pt>
                      <c:pt idx="24130">
                        <c:v>4277241271.9907408</c:v>
                      </c:pt>
                      <c:pt idx="24131">
                        <c:v>4277241275.4629631</c:v>
                      </c:pt>
                      <c:pt idx="24132">
                        <c:v>4277241278.9351854</c:v>
                      </c:pt>
                      <c:pt idx="24133">
                        <c:v>4277241282.4074078</c:v>
                      </c:pt>
                      <c:pt idx="24134">
                        <c:v>4277241284.7222223</c:v>
                      </c:pt>
                      <c:pt idx="24135">
                        <c:v>4277241288.1944447</c:v>
                      </c:pt>
                      <c:pt idx="24136">
                        <c:v>4277241291.666667</c:v>
                      </c:pt>
                      <c:pt idx="24137">
                        <c:v>4277241295.1388893</c:v>
                      </c:pt>
                      <c:pt idx="24138">
                        <c:v>4277241298.6111116</c:v>
                      </c:pt>
                      <c:pt idx="24139">
                        <c:v>4277241300.9259262</c:v>
                      </c:pt>
                      <c:pt idx="24140">
                        <c:v>4277241304.3981485</c:v>
                      </c:pt>
                      <c:pt idx="24141">
                        <c:v>4277241307.8703709</c:v>
                      </c:pt>
                      <c:pt idx="24142">
                        <c:v>4277241311.3425922</c:v>
                      </c:pt>
                      <c:pt idx="24143">
                        <c:v>4277241313.6574078</c:v>
                      </c:pt>
                      <c:pt idx="24144">
                        <c:v>4277241317.1296301</c:v>
                      </c:pt>
                      <c:pt idx="24145">
                        <c:v>4277241320.6018524</c:v>
                      </c:pt>
                      <c:pt idx="24146">
                        <c:v>4277241324.0740738</c:v>
                      </c:pt>
                      <c:pt idx="24147">
                        <c:v>4277241326.3888893</c:v>
                      </c:pt>
                      <c:pt idx="24148">
                        <c:v>4277241329.8611116</c:v>
                      </c:pt>
                      <c:pt idx="24149">
                        <c:v>4277241333.333333</c:v>
                      </c:pt>
                      <c:pt idx="24150">
                        <c:v>4277241336.8055553</c:v>
                      </c:pt>
                      <c:pt idx="24151">
                        <c:v>4277241340.2777777</c:v>
                      </c:pt>
                      <c:pt idx="24152">
                        <c:v>4277241342.5925922</c:v>
                      </c:pt>
                      <c:pt idx="24153">
                        <c:v>4277241346.0648146</c:v>
                      </c:pt>
                      <c:pt idx="24154">
                        <c:v>4277241349.5370369</c:v>
                      </c:pt>
                      <c:pt idx="24155">
                        <c:v>4277241353.0092592</c:v>
                      </c:pt>
                      <c:pt idx="24156">
                        <c:v>4277241355.3240738</c:v>
                      </c:pt>
                      <c:pt idx="24157">
                        <c:v>4277241358.7962961</c:v>
                      </c:pt>
                      <c:pt idx="24158">
                        <c:v>4277241362.2685184</c:v>
                      </c:pt>
                      <c:pt idx="24159">
                        <c:v>4277241365.7407408</c:v>
                      </c:pt>
                      <c:pt idx="24160">
                        <c:v>4277241369.2129631</c:v>
                      </c:pt>
                      <c:pt idx="24161">
                        <c:v>4277241371.5277777</c:v>
                      </c:pt>
                      <c:pt idx="24162">
                        <c:v>4277241375</c:v>
                      </c:pt>
                      <c:pt idx="24163">
                        <c:v>4277241378.4722223</c:v>
                      </c:pt>
                      <c:pt idx="24164">
                        <c:v>4277241381.9444447</c:v>
                      </c:pt>
                      <c:pt idx="24165">
                        <c:v>4277241384.2592592</c:v>
                      </c:pt>
                      <c:pt idx="24166">
                        <c:v>4277241387.7314816</c:v>
                      </c:pt>
                      <c:pt idx="24167">
                        <c:v>4277241391.2037039</c:v>
                      </c:pt>
                      <c:pt idx="24168">
                        <c:v>4277241394.6759262</c:v>
                      </c:pt>
                      <c:pt idx="24169">
                        <c:v>4277241396.9907408</c:v>
                      </c:pt>
                      <c:pt idx="24170">
                        <c:v>4277241400.4629631</c:v>
                      </c:pt>
                      <c:pt idx="24171">
                        <c:v>4277241403.9351854</c:v>
                      </c:pt>
                      <c:pt idx="24172">
                        <c:v>4277241407.4074078</c:v>
                      </c:pt>
                      <c:pt idx="24173">
                        <c:v>4277241410.8796301</c:v>
                      </c:pt>
                      <c:pt idx="24174">
                        <c:v>4277241413.1944447</c:v>
                      </c:pt>
                      <c:pt idx="24175">
                        <c:v>4277241416.666667</c:v>
                      </c:pt>
                      <c:pt idx="24176">
                        <c:v>4277241420.1388893</c:v>
                      </c:pt>
                      <c:pt idx="24177">
                        <c:v>4277241423.6111107</c:v>
                      </c:pt>
                      <c:pt idx="24178">
                        <c:v>4277241425.9259262</c:v>
                      </c:pt>
                      <c:pt idx="24179">
                        <c:v>4277241429.3981485</c:v>
                      </c:pt>
                      <c:pt idx="24180">
                        <c:v>4277241432.8703699</c:v>
                      </c:pt>
                      <c:pt idx="24181">
                        <c:v>4277241436.3425922</c:v>
                      </c:pt>
                      <c:pt idx="24182">
                        <c:v>4277241439.8148146</c:v>
                      </c:pt>
                      <c:pt idx="24183">
                        <c:v>4277241442.1296291</c:v>
                      </c:pt>
                      <c:pt idx="24184">
                        <c:v>4277241445.6018515</c:v>
                      </c:pt>
                      <c:pt idx="24185">
                        <c:v>4277241449.0740738</c:v>
                      </c:pt>
                      <c:pt idx="24186">
                        <c:v>4277241452.5462961</c:v>
                      </c:pt>
                      <c:pt idx="24187">
                        <c:v>4277241454.8611107</c:v>
                      </c:pt>
                      <c:pt idx="24188">
                        <c:v>4277241458.333333</c:v>
                      </c:pt>
                      <c:pt idx="24189">
                        <c:v>4277241461.8055553</c:v>
                      </c:pt>
                      <c:pt idx="24190">
                        <c:v>4277241465.2777777</c:v>
                      </c:pt>
                      <c:pt idx="24191">
                        <c:v>4277241467.5925922</c:v>
                      </c:pt>
                      <c:pt idx="24192">
                        <c:v>4277241471.0648146</c:v>
                      </c:pt>
                      <c:pt idx="24193">
                        <c:v>4277241474.5370369</c:v>
                      </c:pt>
                      <c:pt idx="24194">
                        <c:v>4277241478.0092592</c:v>
                      </c:pt>
                      <c:pt idx="24195">
                        <c:v>4277241481.4814816</c:v>
                      </c:pt>
                      <c:pt idx="24196">
                        <c:v>4277241483.7962961</c:v>
                      </c:pt>
                      <c:pt idx="24197">
                        <c:v>4277241487.2685184</c:v>
                      </c:pt>
                      <c:pt idx="24198">
                        <c:v>4277241490.7407408</c:v>
                      </c:pt>
                      <c:pt idx="24199">
                        <c:v>4277241494.2129631</c:v>
                      </c:pt>
                      <c:pt idx="24200">
                        <c:v>4277241496.5277777</c:v>
                      </c:pt>
                      <c:pt idx="24201">
                        <c:v>4277241500</c:v>
                      </c:pt>
                      <c:pt idx="24202">
                        <c:v>4277241503.4722223</c:v>
                      </c:pt>
                      <c:pt idx="24203">
                        <c:v>4277241506.9444447</c:v>
                      </c:pt>
                      <c:pt idx="24204">
                        <c:v>4277241509.2592592</c:v>
                      </c:pt>
                      <c:pt idx="24205">
                        <c:v>4277241512.7314816</c:v>
                      </c:pt>
                      <c:pt idx="24206">
                        <c:v>4277241516.2037039</c:v>
                      </c:pt>
                      <c:pt idx="24207">
                        <c:v>4277241519.6759262</c:v>
                      </c:pt>
                      <c:pt idx="24208">
                        <c:v>4277241523.1481481</c:v>
                      </c:pt>
                      <c:pt idx="24209">
                        <c:v>4277241525.4629631</c:v>
                      </c:pt>
                      <c:pt idx="24210">
                        <c:v>4277241528.9351854</c:v>
                      </c:pt>
                      <c:pt idx="24211">
                        <c:v>4277241532.4074073</c:v>
                      </c:pt>
                      <c:pt idx="24212">
                        <c:v>4277241535.8796291</c:v>
                      </c:pt>
                      <c:pt idx="24213">
                        <c:v>4277241538.1944447</c:v>
                      </c:pt>
                      <c:pt idx="24214">
                        <c:v>4277241541.6666665</c:v>
                      </c:pt>
                      <c:pt idx="24215">
                        <c:v>4277241545.1388888</c:v>
                      </c:pt>
                      <c:pt idx="24216">
                        <c:v>4277241548.6111107</c:v>
                      </c:pt>
                      <c:pt idx="24217">
                        <c:v>4277241552.083333</c:v>
                      </c:pt>
                      <c:pt idx="24218">
                        <c:v>4277241554.3981481</c:v>
                      </c:pt>
                      <c:pt idx="24219">
                        <c:v>4277241557.8703704</c:v>
                      </c:pt>
                      <c:pt idx="24220">
                        <c:v>4277241561.3425922</c:v>
                      </c:pt>
                      <c:pt idx="24221">
                        <c:v>4277241564.8148146</c:v>
                      </c:pt>
                      <c:pt idx="24222">
                        <c:v>4277241567.1296296</c:v>
                      </c:pt>
                      <c:pt idx="24223">
                        <c:v>4277241570.6018519</c:v>
                      </c:pt>
                      <c:pt idx="24224">
                        <c:v>4277241574.0740738</c:v>
                      </c:pt>
                      <c:pt idx="24225">
                        <c:v>4277241577.5462961</c:v>
                      </c:pt>
                      <c:pt idx="24226">
                        <c:v>4277241579.8611112</c:v>
                      </c:pt>
                      <c:pt idx="24227">
                        <c:v>4277241583.3333335</c:v>
                      </c:pt>
                      <c:pt idx="24228">
                        <c:v>4277241586.8055553</c:v>
                      </c:pt>
                      <c:pt idx="24229">
                        <c:v>4277241590.2777777</c:v>
                      </c:pt>
                      <c:pt idx="24230">
                        <c:v>4277241593.75</c:v>
                      </c:pt>
                      <c:pt idx="24231">
                        <c:v>4277241596.0648146</c:v>
                      </c:pt>
                      <c:pt idx="24232">
                        <c:v>4277241599.5370369</c:v>
                      </c:pt>
                      <c:pt idx="24233">
                        <c:v>4277241603.0092592</c:v>
                      </c:pt>
                      <c:pt idx="24234">
                        <c:v>4277241606.4814816</c:v>
                      </c:pt>
                      <c:pt idx="24235">
                        <c:v>4277241608.7962961</c:v>
                      </c:pt>
                      <c:pt idx="24236">
                        <c:v>4277241612.2685184</c:v>
                      </c:pt>
                      <c:pt idx="24237">
                        <c:v>4277241615.7407408</c:v>
                      </c:pt>
                      <c:pt idx="24238">
                        <c:v>4277241619.2129631</c:v>
                      </c:pt>
                      <c:pt idx="24239">
                        <c:v>4277241622.685185</c:v>
                      </c:pt>
                      <c:pt idx="24240">
                        <c:v>4277241625</c:v>
                      </c:pt>
                      <c:pt idx="24241">
                        <c:v>4277241628.4722223</c:v>
                      </c:pt>
                      <c:pt idx="24242">
                        <c:v>4277241631.9444442</c:v>
                      </c:pt>
                      <c:pt idx="24243">
                        <c:v>4277241635.4166665</c:v>
                      </c:pt>
                      <c:pt idx="24244">
                        <c:v>4277241637.7314816</c:v>
                      </c:pt>
                      <c:pt idx="24245">
                        <c:v>4277241641.2037039</c:v>
                      </c:pt>
                      <c:pt idx="24246">
                        <c:v>4277241644.6759257</c:v>
                      </c:pt>
                      <c:pt idx="24247">
                        <c:v>4277241648.1481481</c:v>
                      </c:pt>
                      <c:pt idx="24248">
                        <c:v>4277241650.4629631</c:v>
                      </c:pt>
                      <c:pt idx="24249">
                        <c:v>4277241653.935185</c:v>
                      </c:pt>
                      <c:pt idx="24250">
                        <c:v>4277241657.4074073</c:v>
                      </c:pt>
                      <c:pt idx="24251">
                        <c:v>4277241660.8796296</c:v>
                      </c:pt>
                      <c:pt idx="24252">
                        <c:v>4277241664.3518519</c:v>
                      </c:pt>
                      <c:pt idx="24253">
                        <c:v>4277241666.6666665</c:v>
                      </c:pt>
                      <c:pt idx="24254">
                        <c:v>4277241670.1388888</c:v>
                      </c:pt>
                      <c:pt idx="24255">
                        <c:v>4277241673.6111112</c:v>
                      </c:pt>
                      <c:pt idx="24256">
                        <c:v>4277241677.0833335</c:v>
                      </c:pt>
                      <c:pt idx="24257">
                        <c:v>4277241679.3981481</c:v>
                      </c:pt>
                      <c:pt idx="24258">
                        <c:v>4277241682.8703704</c:v>
                      </c:pt>
                      <c:pt idx="24259">
                        <c:v>4277241686.3425927</c:v>
                      </c:pt>
                      <c:pt idx="24260">
                        <c:v>4277241689.814815</c:v>
                      </c:pt>
                      <c:pt idx="24261">
                        <c:v>4277241692.1296296</c:v>
                      </c:pt>
                      <c:pt idx="24262">
                        <c:v>4277241695.6018519</c:v>
                      </c:pt>
                      <c:pt idx="24263">
                        <c:v>4277241699.0740743</c:v>
                      </c:pt>
                      <c:pt idx="24264">
                        <c:v>4277241702.5462966</c:v>
                      </c:pt>
                      <c:pt idx="24265">
                        <c:v>4277241706.0185189</c:v>
                      </c:pt>
                      <c:pt idx="24266">
                        <c:v>4277241708.3333335</c:v>
                      </c:pt>
                      <c:pt idx="24267">
                        <c:v>4277241711.8055558</c:v>
                      </c:pt>
                      <c:pt idx="24268">
                        <c:v>4277241715.2777781</c:v>
                      </c:pt>
                      <c:pt idx="24269">
                        <c:v>4277241718.7500005</c:v>
                      </c:pt>
                      <c:pt idx="24270">
                        <c:v>4277241721.064815</c:v>
                      </c:pt>
                      <c:pt idx="24271">
                        <c:v>4277241724.5370374</c:v>
                      </c:pt>
                      <c:pt idx="24272">
                        <c:v>4277241728.0092597</c:v>
                      </c:pt>
                      <c:pt idx="24273">
                        <c:v>4277241739.5833335</c:v>
                      </c:pt>
                      <c:pt idx="24274">
                        <c:v>4277241751.1574073</c:v>
                      </c:pt>
                      <c:pt idx="24275">
                        <c:v>4277241762.7314811</c:v>
                      </c:pt>
                      <c:pt idx="24276">
                        <c:v>4277241774.3055558</c:v>
                      </c:pt>
                      <c:pt idx="24277">
                        <c:v>4277241785.8796296</c:v>
                      </c:pt>
                      <c:pt idx="24278">
                        <c:v>4277241798.6111112</c:v>
                      </c:pt>
                      <c:pt idx="24279">
                        <c:v>4277241810.185185</c:v>
                      </c:pt>
                      <c:pt idx="24280">
                        <c:v>4277241821.7592597</c:v>
                      </c:pt>
                      <c:pt idx="24281">
                        <c:v>4277241833.3333335</c:v>
                      </c:pt>
                      <c:pt idx="24282">
                        <c:v>4277241844.9074073</c:v>
                      </c:pt>
                      <c:pt idx="24283">
                        <c:v>4277241856.4814811</c:v>
                      </c:pt>
                      <c:pt idx="24284">
                        <c:v>4277241868.0555558</c:v>
                      </c:pt>
                      <c:pt idx="24285">
                        <c:v>4277241879.6296296</c:v>
                      </c:pt>
                      <c:pt idx="24286">
                        <c:v>4277241891.2037034</c:v>
                      </c:pt>
                      <c:pt idx="24287">
                        <c:v>4277241902.7777772</c:v>
                      </c:pt>
                      <c:pt idx="24288">
                        <c:v>4277241915.5092587</c:v>
                      </c:pt>
                      <c:pt idx="24289">
                        <c:v>4277241927.0833335</c:v>
                      </c:pt>
                      <c:pt idx="24290">
                        <c:v>4277241938.6574073</c:v>
                      </c:pt>
                      <c:pt idx="24291">
                        <c:v>4277241950.2314816</c:v>
                      </c:pt>
                      <c:pt idx="24292">
                        <c:v>4277241961.8055558</c:v>
                      </c:pt>
                      <c:pt idx="24293">
                        <c:v>4277241973.3796296</c:v>
                      </c:pt>
                      <c:pt idx="24294">
                        <c:v>4277241984.9537039</c:v>
                      </c:pt>
                      <c:pt idx="24295">
                        <c:v>4277241996.5277777</c:v>
                      </c:pt>
                      <c:pt idx="24296">
                        <c:v>4277242008.1018519</c:v>
                      </c:pt>
                      <c:pt idx="24297">
                        <c:v>4277242019.6759262</c:v>
                      </c:pt>
                      <c:pt idx="24298">
                        <c:v>4277242032.4074078</c:v>
                      </c:pt>
                      <c:pt idx="24299">
                        <c:v>4277242043.9814816</c:v>
                      </c:pt>
                      <c:pt idx="24300">
                        <c:v>4277242055.5555553</c:v>
                      </c:pt>
                      <c:pt idx="24301">
                        <c:v>4277242067.1296301</c:v>
                      </c:pt>
                      <c:pt idx="24302">
                        <c:v>4277242078.7037039</c:v>
                      </c:pt>
                      <c:pt idx="24303">
                        <c:v>4277242113.4259262</c:v>
                      </c:pt>
                      <c:pt idx="24304">
                        <c:v>4277242148.1481485</c:v>
                      </c:pt>
                      <c:pt idx="24305">
                        <c:v>4277242182.8703699</c:v>
                      </c:pt>
                      <c:pt idx="24306">
                        <c:v>4277242217.5925922</c:v>
                      </c:pt>
                      <c:pt idx="24307">
                        <c:v>4277242252.3148146</c:v>
                      </c:pt>
                      <c:pt idx="24308">
                        <c:v>4277242287.0370369</c:v>
                      </c:pt>
                      <c:pt idx="24309">
                        <c:v>4277242321.7592592</c:v>
                      </c:pt>
                      <c:pt idx="24310">
                        <c:v>4277242356.4814816</c:v>
                      </c:pt>
                      <c:pt idx="24311">
                        <c:v>4277242391.2037039</c:v>
                      </c:pt>
                      <c:pt idx="24312">
                        <c:v>4277242425.9259257</c:v>
                      </c:pt>
                      <c:pt idx="24313">
                        <c:v>4277242460.6481481</c:v>
                      </c:pt>
                      <c:pt idx="24314">
                        <c:v>4277242495.3703704</c:v>
                      </c:pt>
                      <c:pt idx="24315">
                        <c:v>4277242530.0925927</c:v>
                      </c:pt>
                      <c:pt idx="24316">
                        <c:v>4277242564.814815</c:v>
                      </c:pt>
                      <c:pt idx="24317">
                        <c:v>4277242599.5370374</c:v>
                      </c:pt>
                      <c:pt idx="24318">
                        <c:v>4277242634.2592587</c:v>
                      </c:pt>
                      <c:pt idx="24319">
                        <c:v>4277242668.9814811</c:v>
                      </c:pt>
                      <c:pt idx="24320">
                        <c:v>4277242703.7037034</c:v>
                      </c:pt>
                      <c:pt idx="24321">
                        <c:v>4277242738.4259257</c:v>
                      </c:pt>
                      <c:pt idx="24322">
                        <c:v>4277242773.1481481</c:v>
                      </c:pt>
                      <c:pt idx="24323">
                        <c:v>4277242842.5925927</c:v>
                      </c:pt>
                      <c:pt idx="24324">
                        <c:v>4277242913.1944447</c:v>
                      </c:pt>
                      <c:pt idx="24325">
                        <c:v>4277242982.6388893</c:v>
                      </c:pt>
                      <c:pt idx="24326">
                        <c:v>4277243052.083333</c:v>
                      </c:pt>
                      <c:pt idx="24327">
                        <c:v>4277243121.5277777</c:v>
                      </c:pt>
                      <c:pt idx="24328">
                        <c:v>4277243190.9722223</c:v>
                      </c:pt>
                      <c:pt idx="24329">
                        <c:v>4277243260.4166665</c:v>
                      </c:pt>
                      <c:pt idx="24330">
                        <c:v>4277243329.8611112</c:v>
                      </c:pt>
                      <c:pt idx="24331">
                        <c:v>4277243399.3055558</c:v>
                      </c:pt>
                      <c:pt idx="24332">
                        <c:v>4277243468.7499995</c:v>
                      </c:pt>
                      <c:pt idx="24333">
                        <c:v>4277243538.1944442</c:v>
                      </c:pt>
                      <c:pt idx="24334">
                        <c:v>4277243607.6388893</c:v>
                      </c:pt>
                      <c:pt idx="24335">
                        <c:v>4277243677.083333</c:v>
                      </c:pt>
                      <c:pt idx="24336">
                        <c:v>4277243738.4259262</c:v>
                      </c:pt>
                      <c:pt idx="24337">
                        <c:v>4277243740.7407408</c:v>
                      </c:pt>
                      <c:pt idx="24338">
                        <c:v>4277243744.2129631</c:v>
                      </c:pt>
                      <c:pt idx="24339">
                        <c:v>4277243747.6851854</c:v>
                      </c:pt>
                      <c:pt idx="24340">
                        <c:v>4277243751.1574078</c:v>
                      </c:pt>
                      <c:pt idx="24341">
                        <c:v>4277243754.6296301</c:v>
                      </c:pt>
                      <c:pt idx="24342">
                        <c:v>4277243756.9444447</c:v>
                      </c:pt>
                      <c:pt idx="24343">
                        <c:v>4277243760.416667</c:v>
                      </c:pt>
                      <c:pt idx="24344">
                        <c:v>4277243763.8888893</c:v>
                      </c:pt>
                      <c:pt idx="24345">
                        <c:v>4277243767.3611107</c:v>
                      </c:pt>
                      <c:pt idx="24346">
                        <c:v>4277243769.6759262</c:v>
                      </c:pt>
                      <c:pt idx="24347">
                        <c:v>4277243773.1481485</c:v>
                      </c:pt>
                      <c:pt idx="24348">
                        <c:v>4277243776.6203699</c:v>
                      </c:pt>
                      <c:pt idx="24349">
                        <c:v>4277243780.0925922</c:v>
                      </c:pt>
                      <c:pt idx="24350">
                        <c:v>4277243782.4074078</c:v>
                      </c:pt>
                      <c:pt idx="24351">
                        <c:v>4277243785.8796291</c:v>
                      </c:pt>
                      <c:pt idx="24352">
                        <c:v>4277243789.3518515</c:v>
                      </c:pt>
                      <c:pt idx="24353">
                        <c:v>4277243792.8240738</c:v>
                      </c:pt>
                      <c:pt idx="24354">
                        <c:v>4277243796.2962961</c:v>
                      </c:pt>
                      <c:pt idx="24355">
                        <c:v>4277243798.6111107</c:v>
                      </c:pt>
                      <c:pt idx="24356">
                        <c:v>4277243802.083333</c:v>
                      </c:pt>
                      <c:pt idx="24357">
                        <c:v>4277243805.5555553</c:v>
                      </c:pt>
                      <c:pt idx="24358">
                        <c:v>4277243809.0277777</c:v>
                      </c:pt>
                      <c:pt idx="24359">
                        <c:v>4277243811.3425922</c:v>
                      </c:pt>
                      <c:pt idx="24360">
                        <c:v>4277243814.8148146</c:v>
                      </c:pt>
                      <c:pt idx="24361">
                        <c:v>4277243818.2870369</c:v>
                      </c:pt>
                      <c:pt idx="24362">
                        <c:v>4277243821.7592592</c:v>
                      </c:pt>
                      <c:pt idx="24363">
                        <c:v>4277243824.0740738</c:v>
                      </c:pt>
                      <c:pt idx="24364">
                        <c:v>4277243827.5462961</c:v>
                      </c:pt>
                      <c:pt idx="24365">
                        <c:v>4277243831.0185184</c:v>
                      </c:pt>
                      <c:pt idx="24366">
                        <c:v>4277243834.4907408</c:v>
                      </c:pt>
                      <c:pt idx="24367">
                        <c:v>4277243837.9629631</c:v>
                      </c:pt>
                      <c:pt idx="24368">
                        <c:v>4277243840.2777777</c:v>
                      </c:pt>
                      <c:pt idx="24369">
                        <c:v>4277243843.75</c:v>
                      </c:pt>
                      <c:pt idx="24370">
                        <c:v>4277243847.2222223</c:v>
                      </c:pt>
                      <c:pt idx="24371">
                        <c:v>4277243850.6944447</c:v>
                      </c:pt>
                      <c:pt idx="24372">
                        <c:v>4277243853.0092592</c:v>
                      </c:pt>
                      <c:pt idx="24373">
                        <c:v>4277243856.4814816</c:v>
                      </c:pt>
                      <c:pt idx="24374">
                        <c:v>4277243859.9537039</c:v>
                      </c:pt>
                      <c:pt idx="24375">
                        <c:v>4277243863.4259262</c:v>
                      </c:pt>
                      <c:pt idx="24376">
                        <c:v>4277243866.8981481</c:v>
                      </c:pt>
                      <c:pt idx="24377">
                        <c:v>4277243869.2129631</c:v>
                      </c:pt>
                      <c:pt idx="24378">
                        <c:v>4277243872.6851854</c:v>
                      </c:pt>
                      <c:pt idx="24379">
                        <c:v>4277243876.1574073</c:v>
                      </c:pt>
                      <c:pt idx="24380">
                        <c:v>4277243879.6296291</c:v>
                      </c:pt>
                      <c:pt idx="24381">
                        <c:v>4277243881.9444447</c:v>
                      </c:pt>
                      <c:pt idx="24382">
                        <c:v>4277243885.4166665</c:v>
                      </c:pt>
                      <c:pt idx="24383">
                        <c:v>4277243888.8888888</c:v>
                      </c:pt>
                      <c:pt idx="24384">
                        <c:v>4277243892.3611107</c:v>
                      </c:pt>
                      <c:pt idx="24385">
                        <c:v>4277243894.6759262</c:v>
                      </c:pt>
                      <c:pt idx="24386">
                        <c:v>4277243898.1481481</c:v>
                      </c:pt>
                      <c:pt idx="24387">
                        <c:v>4277243901.6203704</c:v>
                      </c:pt>
                      <c:pt idx="24388">
                        <c:v>4277243905.0925922</c:v>
                      </c:pt>
                      <c:pt idx="24389">
                        <c:v>4277243908.5648146</c:v>
                      </c:pt>
                      <c:pt idx="24390">
                        <c:v>4277243910.8796296</c:v>
                      </c:pt>
                      <c:pt idx="24391">
                        <c:v>4277243914.3518519</c:v>
                      </c:pt>
                      <c:pt idx="24392">
                        <c:v>4277243917.8240738</c:v>
                      </c:pt>
                      <c:pt idx="24393">
                        <c:v>4277243921.2962961</c:v>
                      </c:pt>
                      <c:pt idx="24394">
                        <c:v>4277243923.6111112</c:v>
                      </c:pt>
                      <c:pt idx="24395">
                        <c:v>4277243927.0833335</c:v>
                      </c:pt>
                      <c:pt idx="24396">
                        <c:v>4277243930.5555553</c:v>
                      </c:pt>
                      <c:pt idx="24397">
                        <c:v>4277243934.0277777</c:v>
                      </c:pt>
                      <c:pt idx="24398">
                        <c:v>4277243937.5</c:v>
                      </c:pt>
                      <c:pt idx="24399">
                        <c:v>4277243939.8148146</c:v>
                      </c:pt>
                      <c:pt idx="24400">
                        <c:v>4277243943.2870369</c:v>
                      </c:pt>
                      <c:pt idx="24401">
                        <c:v>4277243946.7592592</c:v>
                      </c:pt>
                      <c:pt idx="24402">
                        <c:v>4277243950.2314816</c:v>
                      </c:pt>
                      <c:pt idx="24403">
                        <c:v>4277243952.5462961</c:v>
                      </c:pt>
                      <c:pt idx="24404">
                        <c:v>4277243956.0185184</c:v>
                      </c:pt>
                      <c:pt idx="24405">
                        <c:v>4277243959.4907408</c:v>
                      </c:pt>
                      <c:pt idx="24406">
                        <c:v>4277243962.9629631</c:v>
                      </c:pt>
                      <c:pt idx="24407">
                        <c:v>4277243965.2777777</c:v>
                      </c:pt>
                      <c:pt idx="24408">
                        <c:v>4277243968.75</c:v>
                      </c:pt>
                      <c:pt idx="24409">
                        <c:v>4277243972.2222223</c:v>
                      </c:pt>
                      <c:pt idx="24410">
                        <c:v>4277243975.6944442</c:v>
                      </c:pt>
                      <c:pt idx="24411">
                        <c:v>4277243979.1666665</c:v>
                      </c:pt>
                      <c:pt idx="24412">
                        <c:v>4277243981.4814816</c:v>
                      </c:pt>
                      <c:pt idx="24413">
                        <c:v>4277243984.9537039</c:v>
                      </c:pt>
                      <c:pt idx="24414">
                        <c:v>4277243988.4259257</c:v>
                      </c:pt>
                      <c:pt idx="24415">
                        <c:v>4277243991.8981481</c:v>
                      </c:pt>
                      <c:pt idx="24416">
                        <c:v>4277243994.2129631</c:v>
                      </c:pt>
                      <c:pt idx="24417">
                        <c:v>4277243997.685185</c:v>
                      </c:pt>
                      <c:pt idx="24418">
                        <c:v>4277244001.1574073</c:v>
                      </c:pt>
                      <c:pt idx="24419">
                        <c:v>4277244004.6296296</c:v>
                      </c:pt>
                      <c:pt idx="24420">
                        <c:v>4277244008.1018519</c:v>
                      </c:pt>
                      <c:pt idx="24421">
                        <c:v>4277244010.4166665</c:v>
                      </c:pt>
                      <c:pt idx="24422">
                        <c:v>4277244013.8888888</c:v>
                      </c:pt>
                      <c:pt idx="24423">
                        <c:v>4277244017.3611112</c:v>
                      </c:pt>
                      <c:pt idx="24424">
                        <c:v>4277244020.8333335</c:v>
                      </c:pt>
                      <c:pt idx="24425">
                        <c:v>4277244023.1481481</c:v>
                      </c:pt>
                      <c:pt idx="24426">
                        <c:v>4277244026.6203704</c:v>
                      </c:pt>
                      <c:pt idx="24427">
                        <c:v>4277244030.0925927</c:v>
                      </c:pt>
                      <c:pt idx="24428">
                        <c:v>4277244033.564815</c:v>
                      </c:pt>
                      <c:pt idx="24429">
                        <c:v>4277244035.8796296</c:v>
                      </c:pt>
                      <c:pt idx="24430">
                        <c:v>4277244039.3518519</c:v>
                      </c:pt>
                      <c:pt idx="24431">
                        <c:v>4277244042.8240743</c:v>
                      </c:pt>
                      <c:pt idx="24432">
                        <c:v>4277244046.2962966</c:v>
                      </c:pt>
                      <c:pt idx="24433">
                        <c:v>4277244049.7685189</c:v>
                      </c:pt>
                      <c:pt idx="24434">
                        <c:v>4277244052.0833335</c:v>
                      </c:pt>
                      <c:pt idx="24435">
                        <c:v>4277244055.5555558</c:v>
                      </c:pt>
                      <c:pt idx="24436">
                        <c:v>4277244059.0277781</c:v>
                      </c:pt>
                      <c:pt idx="24437">
                        <c:v>4277244062.5000005</c:v>
                      </c:pt>
                      <c:pt idx="24438">
                        <c:v>4277244064.814815</c:v>
                      </c:pt>
                      <c:pt idx="24439">
                        <c:v>4277244068.2870374</c:v>
                      </c:pt>
                      <c:pt idx="24440">
                        <c:v>4277244071.7592597</c:v>
                      </c:pt>
                      <c:pt idx="24441">
                        <c:v>4277244075.231482</c:v>
                      </c:pt>
                      <c:pt idx="24442">
                        <c:v>4277244077.5462966</c:v>
                      </c:pt>
                      <c:pt idx="24443">
                        <c:v>4277244081.0185189</c:v>
                      </c:pt>
                      <c:pt idx="24444">
                        <c:v>4277244084.4907413</c:v>
                      </c:pt>
                      <c:pt idx="24445">
                        <c:v>4277244087.9629626</c:v>
                      </c:pt>
                      <c:pt idx="24446">
                        <c:v>4277244091.435185</c:v>
                      </c:pt>
                      <c:pt idx="24447">
                        <c:v>4277244093.7500005</c:v>
                      </c:pt>
                      <c:pt idx="24448">
                        <c:v>4277244097.2222219</c:v>
                      </c:pt>
                      <c:pt idx="24449">
                        <c:v>4277244100.6944442</c:v>
                      </c:pt>
                      <c:pt idx="24450">
                        <c:v>4277244104.1666665</c:v>
                      </c:pt>
                      <c:pt idx="24451">
                        <c:v>4277244106.4814811</c:v>
                      </c:pt>
                      <c:pt idx="24452">
                        <c:v>4277244109.9537034</c:v>
                      </c:pt>
                      <c:pt idx="24453">
                        <c:v>4277244113.4259257</c:v>
                      </c:pt>
                      <c:pt idx="24454">
                        <c:v>4277244116.8981481</c:v>
                      </c:pt>
                      <c:pt idx="24455">
                        <c:v>4277244120.3703704</c:v>
                      </c:pt>
                      <c:pt idx="24456">
                        <c:v>4277244122.685185</c:v>
                      </c:pt>
                      <c:pt idx="24457">
                        <c:v>4277244126.1574073</c:v>
                      </c:pt>
                      <c:pt idx="24458">
                        <c:v>4277244129.6296296</c:v>
                      </c:pt>
                      <c:pt idx="24459">
                        <c:v>4277244133.1018519</c:v>
                      </c:pt>
                      <c:pt idx="24460">
                        <c:v>4277244135.4166665</c:v>
                      </c:pt>
                      <c:pt idx="24461">
                        <c:v>4277244138.8888888</c:v>
                      </c:pt>
                      <c:pt idx="24462">
                        <c:v>4277244142.3611112</c:v>
                      </c:pt>
                      <c:pt idx="24463">
                        <c:v>4277244145.8333335</c:v>
                      </c:pt>
                      <c:pt idx="24464">
                        <c:v>4277244148.1481481</c:v>
                      </c:pt>
                      <c:pt idx="24465">
                        <c:v>4277244151.6203704</c:v>
                      </c:pt>
                      <c:pt idx="24466">
                        <c:v>4277244155.0925927</c:v>
                      </c:pt>
                      <c:pt idx="24467">
                        <c:v>4277244158.564815</c:v>
                      </c:pt>
                      <c:pt idx="24468">
                        <c:v>4277244162.0370374</c:v>
                      </c:pt>
                      <c:pt idx="24469">
                        <c:v>4277244164.3518519</c:v>
                      </c:pt>
                      <c:pt idx="24470">
                        <c:v>4277244167.8240743</c:v>
                      </c:pt>
                      <c:pt idx="24471">
                        <c:v>4277244171.2962966</c:v>
                      </c:pt>
                      <c:pt idx="24472">
                        <c:v>4277244174.7685189</c:v>
                      </c:pt>
                      <c:pt idx="24473">
                        <c:v>4277244177.0833335</c:v>
                      </c:pt>
                      <c:pt idx="24474">
                        <c:v>4277244180.5555558</c:v>
                      </c:pt>
                      <c:pt idx="24475">
                        <c:v>4277244184.0277781</c:v>
                      </c:pt>
                      <c:pt idx="24476">
                        <c:v>4277244187.4999995</c:v>
                      </c:pt>
                      <c:pt idx="24477">
                        <c:v>4277244190.9722219</c:v>
                      </c:pt>
                      <c:pt idx="24478">
                        <c:v>4277244193.2870374</c:v>
                      </c:pt>
                      <c:pt idx="24479">
                        <c:v>4277244196.7592587</c:v>
                      </c:pt>
                      <c:pt idx="24480">
                        <c:v>4277244200.2314811</c:v>
                      </c:pt>
                      <c:pt idx="24481">
                        <c:v>4277244203.7037034</c:v>
                      </c:pt>
                      <c:pt idx="24482">
                        <c:v>4277244206.018518</c:v>
                      </c:pt>
                      <c:pt idx="24483">
                        <c:v>4277244209.4907403</c:v>
                      </c:pt>
                      <c:pt idx="24484">
                        <c:v>4277244212.9629626</c:v>
                      </c:pt>
                      <c:pt idx="24485">
                        <c:v>4277244216.435185</c:v>
                      </c:pt>
                      <c:pt idx="24486">
                        <c:v>4277244218.7499995</c:v>
                      </c:pt>
                      <c:pt idx="24487">
                        <c:v>4277244222.2222219</c:v>
                      </c:pt>
                      <c:pt idx="24488">
                        <c:v>4277244225.6944442</c:v>
                      </c:pt>
                      <c:pt idx="24489">
                        <c:v>4277244229.1666665</c:v>
                      </c:pt>
                      <c:pt idx="24490">
                        <c:v>4277244232.6388888</c:v>
                      </c:pt>
                      <c:pt idx="24491">
                        <c:v>4277244234.9537034</c:v>
                      </c:pt>
                      <c:pt idx="24492">
                        <c:v>4277244238.4259257</c:v>
                      </c:pt>
                      <c:pt idx="24493">
                        <c:v>4277244241.8981481</c:v>
                      </c:pt>
                      <c:pt idx="24494">
                        <c:v>4277244245.3703704</c:v>
                      </c:pt>
                      <c:pt idx="24495">
                        <c:v>4277244247.685185</c:v>
                      </c:pt>
                      <c:pt idx="24496">
                        <c:v>4277244251.1574073</c:v>
                      </c:pt>
                      <c:pt idx="24497">
                        <c:v>4277244254.6296296</c:v>
                      </c:pt>
                      <c:pt idx="24498">
                        <c:v>4277244258.1018519</c:v>
                      </c:pt>
                      <c:pt idx="24499">
                        <c:v>4277244260.4166665</c:v>
                      </c:pt>
                      <c:pt idx="24500">
                        <c:v>4277244263.8888888</c:v>
                      </c:pt>
                      <c:pt idx="24501">
                        <c:v>4277244267.3611112</c:v>
                      </c:pt>
                      <c:pt idx="24502">
                        <c:v>4277244270.8333335</c:v>
                      </c:pt>
                      <c:pt idx="24503">
                        <c:v>4277244274.3055558</c:v>
                      </c:pt>
                      <c:pt idx="24504">
                        <c:v>4277244276.6203704</c:v>
                      </c:pt>
                      <c:pt idx="24505">
                        <c:v>4277244280.0925927</c:v>
                      </c:pt>
                      <c:pt idx="24506">
                        <c:v>4277244283.564815</c:v>
                      </c:pt>
                      <c:pt idx="24507">
                        <c:v>4277244287.0370369</c:v>
                      </c:pt>
                      <c:pt idx="24508">
                        <c:v>4277244289.3518519</c:v>
                      </c:pt>
                      <c:pt idx="24509">
                        <c:v>4277244292.8240743</c:v>
                      </c:pt>
                      <c:pt idx="24510">
                        <c:v>4277244296.2962961</c:v>
                      </c:pt>
                      <c:pt idx="24511">
                        <c:v>4277244299.7685184</c:v>
                      </c:pt>
                      <c:pt idx="24512">
                        <c:v>4277244303.2407408</c:v>
                      </c:pt>
                      <c:pt idx="24513">
                        <c:v>4277244305.5555558</c:v>
                      </c:pt>
                      <c:pt idx="24514">
                        <c:v>4277244309.0277777</c:v>
                      </c:pt>
                      <c:pt idx="24515">
                        <c:v>4277244312.5</c:v>
                      </c:pt>
                      <c:pt idx="24516">
                        <c:v>4277244315.9722223</c:v>
                      </c:pt>
                      <c:pt idx="24517">
                        <c:v>4277244318.2870369</c:v>
                      </c:pt>
                      <c:pt idx="24518">
                        <c:v>4277244321.7592592</c:v>
                      </c:pt>
                      <c:pt idx="24519">
                        <c:v>4277244325.2314816</c:v>
                      </c:pt>
                      <c:pt idx="24520">
                        <c:v>4277244328.7037039</c:v>
                      </c:pt>
                      <c:pt idx="24521">
                        <c:v>4277244331.0185184</c:v>
                      </c:pt>
                      <c:pt idx="24522">
                        <c:v>4277244334.4907408</c:v>
                      </c:pt>
                      <c:pt idx="24523">
                        <c:v>4277244337.9629631</c:v>
                      </c:pt>
                      <c:pt idx="24524">
                        <c:v>4277244341.4351854</c:v>
                      </c:pt>
                      <c:pt idx="24525">
                        <c:v>4277244344.9074073</c:v>
                      </c:pt>
                      <c:pt idx="24526">
                        <c:v>4277244347.2222223</c:v>
                      </c:pt>
                      <c:pt idx="24527">
                        <c:v>4277244350.6944447</c:v>
                      </c:pt>
                      <c:pt idx="24528">
                        <c:v>4277244354.1666665</c:v>
                      </c:pt>
                      <c:pt idx="24529">
                        <c:v>4277244357.6388888</c:v>
                      </c:pt>
                      <c:pt idx="24530">
                        <c:v>4277244359.9537039</c:v>
                      </c:pt>
                      <c:pt idx="24531">
                        <c:v>4277244363.4259262</c:v>
                      </c:pt>
                      <c:pt idx="24532">
                        <c:v>4277244366.8981481</c:v>
                      </c:pt>
                      <c:pt idx="24533">
                        <c:v>4277244370.3703704</c:v>
                      </c:pt>
                      <c:pt idx="24534">
                        <c:v>4277244372.6851854</c:v>
                      </c:pt>
                      <c:pt idx="24535">
                        <c:v>4277244376.1574078</c:v>
                      </c:pt>
                      <c:pt idx="24536">
                        <c:v>4277244379.6296296</c:v>
                      </c:pt>
                      <c:pt idx="24537">
                        <c:v>4277244383.1018519</c:v>
                      </c:pt>
                      <c:pt idx="24538">
                        <c:v>4277244386.5740738</c:v>
                      </c:pt>
                      <c:pt idx="24539">
                        <c:v>4277244388.8888893</c:v>
                      </c:pt>
                      <c:pt idx="24540">
                        <c:v>4277244392.3611112</c:v>
                      </c:pt>
                      <c:pt idx="24541">
                        <c:v>4277244395.8333335</c:v>
                      </c:pt>
                      <c:pt idx="24542">
                        <c:v>4277244399.3055553</c:v>
                      </c:pt>
                      <c:pt idx="24543">
                        <c:v>4277244401.6203709</c:v>
                      </c:pt>
                      <c:pt idx="24544">
                        <c:v>4277244405.0925927</c:v>
                      </c:pt>
                      <c:pt idx="24545">
                        <c:v>4277244408.5648146</c:v>
                      </c:pt>
                      <c:pt idx="24546">
                        <c:v>4277244412.0370369</c:v>
                      </c:pt>
                      <c:pt idx="24547">
                        <c:v>4277244415.5092592</c:v>
                      </c:pt>
                      <c:pt idx="24548">
                        <c:v>4277244417.8240738</c:v>
                      </c:pt>
                      <c:pt idx="24549">
                        <c:v>4277244421.2962961</c:v>
                      </c:pt>
                      <c:pt idx="24550">
                        <c:v>4277244424.7685184</c:v>
                      </c:pt>
                      <c:pt idx="24551">
                        <c:v>4277244428.2407408</c:v>
                      </c:pt>
                      <c:pt idx="24552">
                        <c:v>4277244430.5555553</c:v>
                      </c:pt>
                      <c:pt idx="24553">
                        <c:v>4277244434.0277777</c:v>
                      </c:pt>
                      <c:pt idx="24554">
                        <c:v>4277244437.5</c:v>
                      </c:pt>
                      <c:pt idx="24555">
                        <c:v>4277244440.9722223</c:v>
                      </c:pt>
                      <c:pt idx="24556">
                        <c:v>4277244443.2870369</c:v>
                      </c:pt>
                      <c:pt idx="24557">
                        <c:v>4277244446.7592592</c:v>
                      </c:pt>
                      <c:pt idx="24558">
                        <c:v>4277244450.2314816</c:v>
                      </c:pt>
                      <c:pt idx="24559">
                        <c:v>4277244453.7037039</c:v>
                      </c:pt>
                      <c:pt idx="24560">
                        <c:v>4277244457.1759262</c:v>
                      </c:pt>
                      <c:pt idx="24561">
                        <c:v>4277244459.4907408</c:v>
                      </c:pt>
                      <c:pt idx="24562">
                        <c:v>4277244462.9629631</c:v>
                      </c:pt>
                      <c:pt idx="24563">
                        <c:v>4277244466.4351854</c:v>
                      </c:pt>
                      <c:pt idx="24564">
                        <c:v>4277244469.9074078</c:v>
                      </c:pt>
                      <c:pt idx="24565">
                        <c:v>4277244472.2222223</c:v>
                      </c:pt>
                      <c:pt idx="24566">
                        <c:v>4277244475.6944447</c:v>
                      </c:pt>
                      <c:pt idx="24567">
                        <c:v>4277244479.166667</c:v>
                      </c:pt>
                      <c:pt idx="24568">
                        <c:v>4277244482.6388893</c:v>
                      </c:pt>
                      <c:pt idx="24569">
                        <c:v>4277244486.1111116</c:v>
                      </c:pt>
                      <c:pt idx="24570">
                        <c:v>4277244488.4259262</c:v>
                      </c:pt>
                      <c:pt idx="24571">
                        <c:v>4277244491.8981485</c:v>
                      </c:pt>
                      <c:pt idx="24572">
                        <c:v>4277244495.3703709</c:v>
                      </c:pt>
                      <c:pt idx="24573">
                        <c:v>4277244498.8425922</c:v>
                      </c:pt>
                      <c:pt idx="24574">
                        <c:v>4277244501.1574078</c:v>
                      </c:pt>
                      <c:pt idx="24575">
                        <c:v>4277244504.6296301</c:v>
                      </c:pt>
                      <c:pt idx="24576">
                        <c:v>4277244508.1018515</c:v>
                      </c:pt>
                      <c:pt idx="24577">
                        <c:v>4277244511.5740738</c:v>
                      </c:pt>
                      <c:pt idx="24578">
                        <c:v>4277244513.8888893</c:v>
                      </c:pt>
                      <c:pt idx="24579">
                        <c:v>4277244517.3611107</c:v>
                      </c:pt>
                      <c:pt idx="24580">
                        <c:v>4277244520.833333</c:v>
                      </c:pt>
                      <c:pt idx="24581">
                        <c:v>4277244524.3055553</c:v>
                      </c:pt>
                      <c:pt idx="24582">
                        <c:v>4277244527.7777777</c:v>
                      </c:pt>
                      <c:pt idx="24583">
                        <c:v>4277244530.0925922</c:v>
                      </c:pt>
                      <c:pt idx="24584">
                        <c:v>4277244533.5648146</c:v>
                      </c:pt>
                      <c:pt idx="24585">
                        <c:v>4277244537.0370369</c:v>
                      </c:pt>
                      <c:pt idx="24586">
                        <c:v>4277244540.5092592</c:v>
                      </c:pt>
                      <c:pt idx="24587">
                        <c:v>4277244542.8240738</c:v>
                      </c:pt>
                      <c:pt idx="24588">
                        <c:v>4277244546.2962961</c:v>
                      </c:pt>
                      <c:pt idx="24589">
                        <c:v>4277244549.7685184</c:v>
                      </c:pt>
                      <c:pt idx="24590">
                        <c:v>4277244553.2407408</c:v>
                      </c:pt>
                      <c:pt idx="24591">
                        <c:v>4277244556.7129631</c:v>
                      </c:pt>
                      <c:pt idx="24592">
                        <c:v>4277244559.0277777</c:v>
                      </c:pt>
                      <c:pt idx="24593">
                        <c:v>4277244562.5</c:v>
                      </c:pt>
                      <c:pt idx="24594">
                        <c:v>4277244565.9722223</c:v>
                      </c:pt>
                      <c:pt idx="24595">
                        <c:v>4277244569.4444447</c:v>
                      </c:pt>
                      <c:pt idx="24596">
                        <c:v>4277244571.7592592</c:v>
                      </c:pt>
                      <c:pt idx="24597">
                        <c:v>4277244575.2314816</c:v>
                      </c:pt>
                      <c:pt idx="24598">
                        <c:v>4277244578.7037039</c:v>
                      </c:pt>
                      <c:pt idx="24599">
                        <c:v>4277244582.1759262</c:v>
                      </c:pt>
                      <c:pt idx="24600">
                        <c:v>4277244584.4907408</c:v>
                      </c:pt>
                      <c:pt idx="24601">
                        <c:v>4277244587.9629631</c:v>
                      </c:pt>
                      <c:pt idx="24602">
                        <c:v>4277244591.4351854</c:v>
                      </c:pt>
                      <c:pt idx="24603">
                        <c:v>4277244594.9074078</c:v>
                      </c:pt>
                      <c:pt idx="24604">
                        <c:v>4277244598.3796291</c:v>
                      </c:pt>
                      <c:pt idx="24605">
                        <c:v>4277244600.6944447</c:v>
                      </c:pt>
                      <c:pt idx="24606">
                        <c:v>4277244604.166667</c:v>
                      </c:pt>
                      <c:pt idx="24607">
                        <c:v>4277244607.6388884</c:v>
                      </c:pt>
                      <c:pt idx="24608">
                        <c:v>4277244611.1111107</c:v>
                      </c:pt>
                      <c:pt idx="24609">
                        <c:v>4277244613.4259262</c:v>
                      </c:pt>
                      <c:pt idx="24610">
                        <c:v>4277244616.8981476</c:v>
                      </c:pt>
                      <c:pt idx="24611">
                        <c:v>4277244620.3703699</c:v>
                      </c:pt>
                      <c:pt idx="24612">
                        <c:v>4277244623.8425922</c:v>
                      </c:pt>
                      <c:pt idx="24613">
                        <c:v>4277244626.1574078</c:v>
                      </c:pt>
                      <c:pt idx="24614">
                        <c:v>4277244629.6296291</c:v>
                      </c:pt>
                      <c:pt idx="24615">
                        <c:v>4277244633.1018515</c:v>
                      </c:pt>
                      <c:pt idx="24616">
                        <c:v>4277244636.5740738</c:v>
                      </c:pt>
                      <c:pt idx="24617">
                        <c:v>4277244640.0462961</c:v>
                      </c:pt>
                      <c:pt idx="24618">
                        <c:v>4277244642.3611107</c:v>
                      </c:pt>
                      <c:pt idx="24619">
                        <c:v>4277244645.833333</c:v>
                      </c:pt>
                      <c:pt idx="24620">
                        <c:v>4277244649.3055553</c:v>
                      </c:pt>
                      <c:pt idx="24621">
                        <c:v>4277244652.7777777</c:v>
                      </c:pt>
                      <c:pt idx="24622">
                        <c:v>4277244655.0925922</c:v>
                      </c:pt>
                      <c:pt idx="24623">
                        <c:v>4277244658.5648146</c:v>
                      </c:pt>
                      <c:pt idx="24624">
                        <c:v>4277244662.0370369</c:v>
                      </c:pt>
                      <c:pt idx="24625">
                        <c:v>4277244665.5092592</c:v>
                      </c:pt>
                      <c:pt idx="24626">
                        <c:v>4277244668.9814816</c:v>
                      </c:pt>
                      <c:pt idx="24627">
                        <c:v>4277244671.2962961</c:v>
                      </c:pt>
                      <c:pt idx="24628">
                        <c:v>4277244674.7685184</c:v>
                      </c:pt>
                      <c:pt idx="24629">
                        <c:v>4277244678.2407408</c:v>
                      </c:pt>
                      <c:pt idx="24630">
                        <c:v>4277244681.7129631</c:v>
                      </c:pt>
                      <c:pt idx="24631">
                        <c:v>4277244684.0277777</c:v>
                      </c:pt>
                      <c:pt idx="24632">
                        <c:v>4277244687.5</c:v>
                      </c:pt>
                      <c:pt idx="24633">
                        <c:v>4277244690.9722223</c:v>
                      </c:pt>
                      <c:pt idx="24634">
                        <c:v>4277244694.4444447</c:v>
                      </c:pt>
                      <c:pt idx="24635">
                        <c:v>4277244696.7592592</c:v>
                      </c:pt>
                      <c:pt idx="24636">
                        <c:v>4277244700.2314816</c:v>
                      </c:pt>
                      <c:pt idx="24637">
                        <c:v>4277244703.7037039</c:v>
                      </c:pt>
                      <c:pt idx="24638">
                        <c:v>4277244707.1759257</c:v>
                      </c:pt>
                      <c:pt idx="24639">
                        <c:v>4277244710.6481481</c:v>
                      </c:pt>
                      <c:pt idx="24640">
                        <c:v>4277244712.9629631</c:v>
                      </c:pt>
                      <c:pt idx="24641">
                        <c:v>4277244716.4351854</c:v>
                      </c:pt>
                      <c:pt idx="24642">
                        <c:v>4277244719.9074073</c:v>
                      </c:pt>
                      <c:pt idx="24643">
                        <c:v>4277244723.3796296</c:v>
                      </c:pt>
                      <c:pt idx="24644">
                        <c:v>4277244725.6944447</c:v>
                      </c:pt>
                      <c:pt idx="24645">
                        <c:v>4277244729.1666665</c:v>
                      </c:pt>
                      <c:pt idx="24646">
                        <c:v>4277244732.6388888</c:v>
                      </c:pt>
                      <c:pt idx="24647">
                        <c:v>4277244736.1111112</c:v>
                      </c:pt>
                      <c:pt idx="24648">
                        <c:v>4277244739.5833335</c:v>
                      </c:pt>
                      <c:pt idx="24649">
                        <c:v>4277244743.0555558</c:v>
                      </c:pt>
                      <c:pt idx="24650">
                        <c:v>4277244746.5277777</c:v>
                      </c:pt>
                      <c:pt idx="24651">
                        <c:v>4277244750</c:v>
                      </c:pt>
                      <c:pt idx="24652">
                        <c:v>4277244752.314815</c:v>
                      </c:pt>
                      <c:pt idx="24653">
                        <c:v>4277244755.7870374</c:v>
                      </c:pt>
                      <c:pt idx="24654">
                        <c:v>4277244759.2592592</c:v>
                      </c:pt>
                      <c:pt idx="24655">
                        <c:v>4277244762.7314816</c:v>
                      </c:pt>
                      <c:pt idx="24656">
                        <c:v>4277244765.0462966</c:v>
                      </c:pt>
                      <c:pt idx="24657">
                        <c:v>4277244768.5185184</c:v>
                      </c:pt>
                      <c:pt idx="24658">
                        <c:v>4277244771.9907408</c:v>
                      </c:pt>
                      <c:pt idx="24659">
                        <c:v>4277244775.4629631</c:v>
                      </c:pt>
                      <c:pt idx="24660">
                        <c:v>4277244778.935185</c:v>
                      </c:pt>
                      <c:pt idx="24661">
                        <c:v>4277244781.25</c:v>
                      </c:pt>
                      <c:pt idx="24662">
                        <c:v>4277244784.7222223</c:v>
                      </c:pt>
                      <c:pt idx="24663">
                        <c:v>4277244788.1944442</c:v>
                      </c:pt>
                      <c:pt idx="24664">
                        <c:v>4277244791.6666665</c:v>
                      </c:pt>
                      <c:pt idx="24665">
                        <c:v>4277244793.9814816</c:v>
                      </c:pt>
                      <c:pt idx="24666">
                        <c:v>4277244797.4537034</c:v>
                      </c:pt>
                      <c:pt idx="24667">
                        <c:v>4277244800.9259257</c:v>
                      </c:pt>
                      <c:pt idx="24668">
                        <c:v>4277244804.3981481</c:v>
                      </c:pt>
                      <c:pt idx="24669">
                        <c:v>4277244806.7129626</c:v>
                      </c:pt>
                      <c:pt idx="24670">
                        <c:v>4277244810.185185</c:v>
                      </c:pt>
                      <c:pt idx="24671">
                        <c:v>4277244813.6574073</c:v>
                      </c:pt>
                      <c:pt idx="24672">
                        <c:v>4277244817.1296296</c:v>
                      </c:pt>
                      <c:pt idx="24673">
                        <c:v>4277244820.6018519</c:v>
                      </c:pt>
                      <c:pt idx="24674">
                        <c:v>4277244822.9166665</c:v>
                      </c:pt>
                      <c:pt idx="24675">
                        <c:v>4277244826.3888888</c:v>
                      </c:pt>
                      <c:pt idx="24676">
                        <c:v>4277244829.8611112</c:v>
                      </c:pt>
                      <c:pt idx="24677">
                        <c:v>4277244833.3333335</c:v>
                      </c:pt>
                      <c:pt idx="24678">
                        <c:v>4277244835.6481481</c:v>
                      </c:pt>
                      <c:pt idx="24679">
                        <c:v>4277244839.1203704</c:v>
                      </c:pt>
                      <c:pt idx="24680">
                        <c:v>4277244842.5925927</c:v>
                      </c:pt>
                      <c:pt idx="24681">
                        <c:v>4277244846.064815</c:v>
                      </c:pt>
                      <c:pt idx="24682">
                        <c:v>4277244849.5370374</c:v>
                      </c:pt>
                      <c:pt idx="24683">
                        <c:v>4277244851.8518519</c:v>
                      </c:pt>
                      <c:pt idx="24684">
                        <c:v>4277244855.3240743</c:v>
                      </c:pt>
                      <c:pt idx="24685">
                        <c:v>4277244858.7962966</c:v>
                      </c:pt>
                      <c:pt idx="24686">
                        <c:v>4277244862.2685189</c:v>
                      </c:pt>
                      <c:pt idx="24687">
                        <c:v>4277244864.5833335</c:v>
                      </c:pt>
                      <c:pt idx="24688">
                        <c:v>4277244868.0555558</c:v>
                      </c:pt>
                      <c:pt idx="24689">
                        <c:v>4277244871.5277781</c:v>
                      </c:pt>
                      <c:pt idx="24690">
                        <c:v>4277244875.0000005</c:v>
                      </c:pt>
                      <c:pt idx="24691">
                        <c:v>4277244877.314815</c:v>
                      </c:pt>
                      <c:pt idx="24692">
                        <c:v>4277244880.7870374</c:v>
                      </c:pt>
                      <c:pt idx="24693">
                        <c:v>4277244884.2592597</c:v>
                      </c:pt>
                      <c:pt idx="24694">
                        <c:v>4277244887.7314811</c:v>
                      </c:pt>
                      <c:pt idx="24695">
                        <c:v>4277244891.2037034</c:v>
                      </c:pt>
                      <c:pt idx="24696">
                        <c:v>4277244893.5185189</c:v>
                      </c:pt>
                      <c:pt idx="24697">
                        <c:v>4277244896.9907403</c:v>
                      </c:pt>
                      <c:pt idx="24698">
                        <c:v>4277244900.4629626</c:v>
                      </c:pt>
                      <c:pt idx="24699">
                        <c:v>4277244903.935185</c:v>
                      </c:pt>
                      <c:pt idx="24700">
                        <c:v>4277244906.2500005</c:v>
                      </c:pt>
                      <c:pt idx="24701">
                        <c:v>4277244909.7222219</c:v>
                      </c:pt>
                      <c:pt idx="24702">
                        <c:v>4277244913.1944442</c:v>
                      </c:pt>
                      <c:pt idx="24703">
                        <c:v>4277244916.6666665</c:v>
                      </c:pt>
                      <c:pt idx="24704">
                        <c:v>4277244918.9814811</c:v>
                      </c:pt>
                      <c:pt idx="24705">
                        <c:v>4277244922.4537034</c:v>
                      </c:pt>
                      <c:pt idx="24706">
                        <c:v>4277244925.9259257</c:v>
                      </c:pt>
                      <c:pt idx="24707">
                        <c:v>4277244929.3981481</c:v>
                      </c:pt>
                      <c:pt idx="24708">
                        <c:v>4277244932.8703704</c:v>
                      </c:pt>
                      <c:pt idx="24709">
                        <c:v>4277244935.185185</c:v>
                      </c:pt>
                      <c:pt idx="24710">
                        <c:v>4277244938.6574073</c:v>
                      </c:pt>
                      <c:pt idx="24711">
                        <c:v>4277244942.1296296</c:v>
                      </c:pt>
                      <c:pt idx="24712">
                        <c:v>4277244945.6018519</c:v>
                      </c:pt>
                      <c:pt idx="24713">
                        <c:v>4277244947.9166665</c:v>
                      </c:pt>
                      <c:pt idx="24714">
                        <c:v>4277244951.3888888</c:v>
                      </c:pt>
                      <c:pt idx="24715">
                        <c:v>4277244954.8611112</c:v>
                      </c:pt>
                      <c:pt idx="24716">
                        <c:v>4277244958.3333335</c:v>
                      </c:pt>
                      <c:pt idx="24717">
                        <c:v>4277244961.8055558</c:v>
                      </c:pt>
                      <c:pt idx="24718">
                        <c:v>4277244964.1203704</c:v>
                      </c:pt>
                      <c:pt idx="24719">
                        <c:v>4277244967.5925927</c:v>
                      </c:pt>
                      <c:pt idx="24720">
                        <c:v>4277244971.064815</c:v>
                      </c:pt>
                      <c:pt idx="24721">
                        <c:v>4277244974.5370374</c:v>
                      </c:pt>
                      <c:pt idx="24722">
                        <c:v>4277244976.8518519</c:v>
                      </c:pt>
                      <c:pt idx="24723">
                        <c:v>4277244980.3240743</c:v>
                      </c:pt>
                      <c:pt idx="24724">
                        <c:v>4277244983.7962966</c:v>
                      </c:pt>
                      <c:pt idx="24725">
                        <c:v>4277244987.268518</c:v>
                      </c:pt>
                      <c:pt idx="24726">
                        <c:v>4277244989.5833335</c:v>
                      </c:pt>
                      <c:pt idx="24727">
                        <c:v>4277244993.0555558</c:v>
                      </c:pt>
                      <c:pt idx="24728">
                        <c:v>4277244996.5277781</c:v>
                      </c:pt>
                      <c:pt idx="24729">
                        <c:v>4277244999.9999995</c:v>
                      </c:pt>
                      <c:pt idx="24730">
                        <c:v>4277245003.4722219</c:v>
                      </c:pt>
                      <c:pt idx="24731">
                        <c:v>4277245006.9444442</c:v>
                      </c:pt>
                      <c:pt idx="24732">
                        <c:v>4277245010.4166665</c:v>
                      </c:pt>
                      <c:pt idx="24733">
                        <c:v>4277245013.8888888</c:v>
                      </c:pt>
                      <c:pt idx="24734">
                        <c:v>4277245016.2037034</c:v>
                      </c:pt>
                      <c:pt idx="24735">
                        <c:v>4277245019.6759257</c:v>
                      </c:pt>
                      <c:pt idx="24736">
                        <c:v>4277245023.1481481</c:v>
                      </c:pt>
                      <c:pt idx="24737">
                        <c:v>4277245026.6203704</c:v>
                      </c:pt>
                      <c:pt idx="24738">
                        <c:v>4277245030.0925927</c:v>
                      </c:pt>
                      <c:pt idx="24739">
                        <c:v>4277245032.4074073</c:v>
                      </c:pt>
                      <c:pt idx="24740">
                        <c:v>4277245035.8796296</c:v>
                      </c:pt>
                      <c:pt idx="24741">
                        <c:v>4277245039.3518519</c:v>
                      </c:pt>
                      <c:pt idx="24742">
                        <c:v>4277245042.8240743</c:v>
                      </c:pt>
                      <c:pt idx="24743">
                        <c:v>4277245045.1388888</c:v>
                      </c:pt>
                      <c:pt idx="24744">
                        <c:v>4277245048.6111112</c:v>
                      </c:pt>
                      <c:pt idx="24745">
                        <c:v>4277245052.0833335</c:v>
                      </c:pt>
                      <c:pt idx="24746">
                        <c:v>4277245055.5555558</c:v>
                      </c:pt>
                      <c:pt idx="24747">
                        <c:v>4277245059.0277777</c:v>
                      </c:pt>
                      <c:pt idx="24748">
                        <c:v>4277245061.3425927</c:v>
                      </c:pt>
                      <c:pt idx="24749">
                        <c:v>4277245064.814815</c:v>
                      </c:pt>
                      <c:pt idx="24750">
                        <c:v>4277245068.2870369</c:v>
                      </c:pt>
                      <c:pt idx="24751">
                        <c:v>4277245071.7592592</c:v>
                      </c:pt>
                      <c:pt idx="24752">
                        <c:v>4277245074.0740743</c:v>
                      </c:pt>
                      <c:pt idx="24753">
                        <c:v>4277245077.5462961</c:v>
                      </c:pt>
                      <c:pt idx="24754">
                        <c:v>4277245081.0185184</c:v>
                      </c:pt>
                      <c:pt idx="24755">
                        <c:v>4277245084.4907408</c:v>
                      </c:pt>
                      <c:pt idx="24756">
                        <c:v>4277245086.8055558</c:v>
                      </c:pt>
                      <c:pt idx="24757">
                        <c:v>4277245090.2777777</c:v>
                      </c:pt>
                      <c:pt idx="24758">
                        <c:v>4277245093.75</c:v>
                      </c:pt>
                      <c:pt idx="24759">
                        <c:v>4277245097.2222223</c:v>
                      </c:pt>
                      <c:pt idx="24760">
                        <c:v>4277245100.6944442</c:v>
                      </c:pt>
                      <c:pt idx="24761">
                        <c:v>4277245103.0092592</c:v>
                      </c:pt>
                      <c:pt idx="24762">
                        <c:v>4277245106.4814816</c:v>
                      </c:pt>
                      <c:pt idx="24763">
                        <c:v>4277245109.9537039</c:v>
                      </c:pt>
                      <c:pt idx="24764">
                        <c:v>4277245113.4259257</c:v>
                      </c:pt>
                      <c:pt idx="24765">
                        <c:v>4277245115.7407408</c:v>
                      </c:pt>
                      <c:pt idx="24766">
                        <c:v>4277245119.2129631</c:v>
                      </c:pt>
                      <c:pt idx="24767">
                        <c:v>4277245122.6851854</c:v>
                      </c:pt>
                      <c:pt idx="24768">
                        <c:v>4277245126.1574073</c:v>
                      </c:pt>
                      <c:pt idx="24769">
                        <c:v>4277245129.6296296</c:v>
                      </c:pt>
                      <c:pt idx="24770">
                        <c:v>4277245131.9444447</c:v>
                      </c:pt>
                      <c:pt idx="24771">
                        <c:v>4277245135.4166665</c:v>
                      </c:pt>
                      <c:pt idx="24772">
                        <c:v>4277245138.8888888</c:v>
                      </c:pt>
                      <c:pt idx="24773">
                        <c:v>4277245142.3611112</c:v>
                      </c:pt>
                      <c:pt idx="24774">
                        <c:v>4277245144.6759262</c:v>
                      </c:pt>
                      <c:pt idx="24775">
                        <c:v>4277245148.1481481</c:v>
                      </c:pt>
                      <c:pt idx="24776">
                        <c:v>4277245151.6203704</c:v>
                      </c:pt>
                      <c:pt idx="24777">
                        <c:v>4277245155.0925927</c:v>
                      </c:pt>
                      <c:pt idx="24778">
                        <c:v>4277245157.4074078</c:v>
                      </c:pt>
                      <c:pt idx="24779">
                        <c:v>4277245160.8796296</c:v>
                      </c:pt>
                      <c:pt idx="24780">
                        <c:v>4277245164.3518519</c:v>
                      </c:pt>
                      <c:pt idx="24781">
                        <c:v>4277245167.8240738</c:v>
                      </c:pt>
                      <c:pt idx="24782">
                        <c:v>4277245171.2962961</c:v>
                      </c:pt>
                      <c:pt idx="24783">
                        <c:v>4277245173.6111112</c:v>
                      </c:pt>
                      <c:pt idx="24784">
                        <c:v>4277245177.0833335</c:v>
                      </c:pt>
                      <c:pt idx="24785">
                        <c:v>4277245180.5555553</c:v>
                      </c:pt>
                      <c:pt idx="24786">
                        <c:v>4277245184.0277777</c:v>
                      </c:pt>
                      <c:pt idx="24787">
                        <c:v>4277245186.3425927</c:v>
                      </c:pt>
                      <c:pt idx="24788">
                        <c:v>4277245189.8148146</c:v>
                      </c:pt>
                      <c:pt idx="24789">
                        <c:v>4277245193.2870369</c:v>
                      </c:pt>
                      <c:pt idx="24790">
                        <c:v>4277245196.7592592</c:v>
                      </c:pt>
                      <c:pt idx="24791">
                        <c:v>4277245200.2314816</c:v>
                      </c:pt>
                      <c:pt idx="24792">
                        <c:v>4277245202.5462961</c:v>
                      </c:pt>
                      <c:pt idx="24793">
                        <c:v>4277245206.0185184</c:v>
                      </c:pt>
                      <c:pt idx="24794">
                        <c:v>4277245209.4907408</c:v>
                      </c:pt>
                      <c:pt idx="24795">
                        <c:v>4277245212.9629631</c:v>
                      </c:pt>
                      <c:pt idx="24796">
                        <c:v>4277245215.2777777</c:v>
                      </c:pt>
                      <c:pt idx="24797">
                        <c:v>4277245218.75</c:v>
                      </c:pt>
                      <c:pt idx="24798">
                        <c:v>4277245222.2222223</c:v>
                      </c:pt>
                      <c:pt idx="24799">
                        <c:v>4277245225.6944447</c:v>
                      </c:pt>
                      <c:pt idx="24800">
                        <c:v>4277245228.0092592</c:v>
                      </c:pt>
                      <c:pt idx="24801">
                        <c:v>4277245231.4814816</c:v>
                      </c:pt>
                      <c:pt idx="24802">
                        <c:v>4277245234.9537039</c:v>
                      </c:pt>
                      <c:pt idx="24803">
                        <c:v>4277245238.4259262</c:v>
                      </c:pt>
                      <c:pt idx="24804">
                        <c:v>4277245241.8981485</c:v>
                      </c:pt>
                      <c:pt idx="24805">
                        <c:v>4277245244.2129631</c:v>
                      </c:pt>
                      <c:pt idx="24806">
                        <c:v>4277245247.6851854</c:v>
                      </c:pt>
                      <c:pt idx="24807">
                        <c:v>4277245251.1574078</c:v>
                      </c:pt>
                      <c:pt idx="24808">
                        <c:v>4277245254.6296301</c:v>
                      </c:pt>
                      <c:pt idx="24809">
                        <c:v>4277245256.9444447</c:v>
                      </c:pt>
                      <c:pt idx="24810">
                        <c:v>4277245260.416667</c:v>
                      </c:pt>
                      <c:pt idx="24811">
                        <c:v>4277245263.8888893</c:v>
                      </c:pt>
                      <c:pt idx="24812">
                        <c:v>4277245267.3611116</c:v>
                      </c:pt>
                      <c:pt idx="24813">
                        <c:v>4277245270.833333</c:v>
                      </c:pt>
                      <c:pt idx="24814">
                        <c:v>4277245273.1481485</c:v>
                      </c:pt>
                      <c:pt idx="24815">
                        <c:v>4277245276.6203709</c:v>
                      </c:pt>
                      <c:pt idx="24816">
                        <c:v>4277245280.0925922</c:v>
                      </c:pt>
                      <c:pt idx="24817">
                        <c:v>4277245283.5648146</c:v>
                      </c:pt>
                      <c:pt idx="24818">
                        <c:v>4277245285.8796301</c:v>
                      </c:pt>
                      <c:pt idx="24819">
                        <c:v>4277245289.3518515</c:v>
                      </c:pt>
                      <c:pt idx="24820">
                        <c:v>4277245292.8240738</c:v>
                      </c:pt>
                      <c:pt idx="24821">
                        <c:v>4277245296.2962961</c:v>
                      </c:pt>
                      <c:pt idx="24822">
                        <c:v>4277245298.6111107</c:v>
                      </c:pt>
                      <c:pt idx="24823">
                        <c:v>4277245302.083333</c:v>
                      </c:pt>
                      <c:pt idx="24824">
                        <c:v>4277245305.5555553</c:v>
                      </c:pt>
                      <c:pt idx="24825">
                        <c:v>4277245309.0277777</c:v>
                      </c:pt>
                      <c:pt idx="24826">
                        <c:v>4277245312.5</c:v>
                      </c:pt>
                      <c:pt idx="24827">
                        <c:v>4277245314.8148146</c:v>
                      </c:pt>
                      <c:pt idx="24828">
                        <c:v>4277245318.2870369</c:v>
                      </c:pt>
                      <c:pt idx="24829">
                        <c:v>4277245321.7592592</c:v>
                      </c:pt>
                      <c:pt idx="24830">
                        <c:v>4277245325.2314816</c:v>
                      </c:pt>
                      <c:pt idx="24831">
                        <c:v>4277245327.5462961</c:v>
                      </c:pt>
                      <c:pt idx="24832">
                        <c:v>4277245331.0185184</c:v>
                      </c:pt>
                      <c:pt idx="24833">
                        <c:v>4277245334.4907408</c:v>
                      </c:pt>
                      <c:pt idx="24834">
                        <c:v>4277245337.9629631</c:v>
                      </c:pt>
                      <c:pt idx="24835">
                        <c:v>4277245340.2777777</c:v>
                      </c:pt>
                      <c:pt idx="24836">
                        <c:v>4277245343.75</c:v>
                      </c:pt>
                      <c:pt idx="24837">
                        <c:v>4277245347.2222223</c:v>
                      </c:pt>
                      <c:pt idx="24838">
                        <c:v>4277245350.6944447</c:v>
                      </c:pt>
                      <c:pt idx="24839">
                        <c:v>4277245354.166667</c:v>
                      </c:pt>
                      <c:pt idx="24840">
                        <c:v>4277245356.4814816</c:v>
                      </c:pt>
                      <c:pt idx="24841">
                        <c:v>4277245359.9537039</c:v>
                      </c:pt>
                      <c:pt idx="24842">
                        <c:v>4277245363.4259262</c:v>
                      </c:pt>
                      <c:pt idx="24843">
                        <c:v>4277245366.8981485</c:v>
                      </c:pt>
                      <c:pt idx="24844">
                        <c:v>4277245369.2129631</c:v>
                      </c:pt>
                      <c:pt idx="24845">
                        <c:v>4277245372.6851854</c:v>
                      </c:pt>
                      <c:pt idx="24846">
                        <c:v>4277245376.1574078</c:v>
                      </c:pt>
                      <c:pt idx="24847">
                        <c:v>4277245379.6296291</c:v>
                      </c:pt>
                      <c:pt idx="24848">
                        <c:v>4277245383.1018515</c:v>
                      </c:pt>
                      <c:pt idx="24849">
                        <c:v>4277245385.416667</c:v>
                      </c:pt>
                      <c:pt idx="24850">
                        <c:v>4277245388.8888884</c:v>
                      </c:pt>
                      <c:pt idx="24851">
                        <c:v>4277245392.3611107</c:v>
                      </c:pt>
                      <c:pt idx="24852">
                        <c:v>4277245395.833333</c:v>
                      </c:pt>
                      <c:pt idx="24853">
                        <c:v>4277245398.1481476</c:v>
                      </c:pt>
                      <c:pt idx="24854">
                        <c:v>4277245401.6203699</c:v>
                      </c:pt>
                      <c:pt idx="24855">
                        <c:v>4277245405.0925922</c:v>
                      </c:pt>
                      <c:pt idx="24856">
                        <c:v>4277245408.5648146</c:v>
                      </c:pt>
                      <c:pt idx="24857">
                        <c:v>4277245410.8796291</c:v>
                      </c:pt>
                      <c:pt idx="24858">
                        <c:v>4277245414.3518515</c:v>
                      </c:pt>
                      <c:pt idx="24859">
                        <c:v>4277245417.8240738</c:v>
                      </c:pt>
                      <c:pt idx="24860">
                        <c:v>4277245421.2962961</c:v>
                      </c:pt>
                      <c:pt idx="24861">
                        <c:v>4277245424.7685184</c:v>
                      </c:pt>
                      <c:pt idx="24862">
                        <c:v>4277245427.083333</c:v>
                      </c:pt>
                      <c:pt idx="24863">
                        <c:v>4277245430.5555553</c:v>
                      </c:pt>
                      <c:pt idx="24864">
                        <c:v>4277245434.0277777</c:v>
                      </c:pt>
                      <c:pt idx="24865">
                        <c:v>4277245437.5</c:v>
                      </c:pt>
                      <c:pt idx="24866">
                        <c:v>4277245439.8148146</c:v>
                      </c:pt>
                      <c:pt idx="24867">
                        <c:v>4277245443.2870369</c:v>
                      </c:pt>
                      <c:pt idx="24868">
                        <c:v>4277245446.7592592</c:v>
                      </c:pt>
                      <c:pt idx="24869">
                        <c:v>4277245450.2314816</c:v>
                      </c:pt>
                      <c:pt idx="24870">
                        <c:v>4277245453.7037039</c:v>
                      </c:pt>
                      <c:pt idx="24871">
                        <c:v>4277245456.0185184</c:v>
                      </c:pt>
                      <c:pt idx="24872">
                        <c:v>4277245459.4907408</c:v>
                      </c:pt>
                      <c:pt idx="24873">
                        <c:v>4277245462.9629631</c:v>
                      </c:pt>
                      <c:pt idx="24874">
                        <c:v>4277245466.4351854</c:v>
                      </c:pt>
                      <c:pt idx="24875">
                        <c:v>4277245468.75</c:v>
                      </c:pt>
                      <c:pt idx="24876">
                        <c:v>4277245472.2222223</c:v>
                      </c:pt>
                      <c:pt idx="24877">
                        <c:v>4277245483.7962961</c:v>
                      </c:pt>
                      <c:pt idx="24878">
                        <c:v>4277245495.3703704</c:v>
                      </c:pt>
                      <c:pt idx="24879">
                        <c:v>4277245506.9444447</c:v>
                      </c:pt>
                      <c:pt idx="24880">
                        <c:v>4277245519.6759257</c:v>
                      </c:pt>
                      <c:pt idx="24881">
                        <c:v>4277245531.25</c:v>
                      </c:pt>
                      <c:pt idx="24882">
                        <c:v>4277245542.8240743</c:v>
                      </c:pt>
                      <c:pt idx="24883">
                        <c:v>4277245554.3981481</c:v>
                      </c:pt>
                      <c:pt idx="24884">
                        <c:v>4277245565.9722223</c:v>
                      </c:pt>
                      <c:pt idx="24885">
                        <c:v>4277245577.5462966</c:v>
                      </c:pt>
                      <c:pt idx="24886">
                        <c:v>4277245589.1203704</c:v>
                      </c:pt>
                      <c:pt idx="24887">
                        <c:v>4277245600.6944442</c:v>
                      </c:pt>
                      <c:pt idx="24888">
                        <c:v>4277245612.2685189</c:v>
                      </c:pt>
                      <c:pt idx="24889">
                        <c:v>4277245623.8425927</c:v>
                      </c:pt>
                      <c:pt idx="24890">
                        <c:v>4277245636.5740743</c:v>
                      </c:pt>
                      <c:pt idx="24891">
                        <c:v>4277245648.1481481</c:v>
                      </c:pt>
                      <c:pt idx="24892">
                        <c:v>4277245659.7222219</c:v>
                      </c:pt>
                      <c:pt idx="24893">
                        <c:v>4277245671.2962966</c:v>
                      </c:pt>
                      <c:pt idx="24894">
                        <c:v>4277245682.8703704</c:v>
                      </c:pt>
                      <c:pt idx="24895">
                        <c:v>4277245694.4444442</c:v>
                      </c:pt>
                      <c:pt idx="24896">
                        <c:v>4277245706.0185189</c:v>
                      </c:pt>
                      <c:pt idx="24897">
                        <c:v>4277245717.5925927</c:v>
                      </c:pt>
                      <c:pt idx="24898">
                        <c:v>4277245729.1666665</c:v>
                      </c:pt>
                      <c:pt idx="24899">
                        <c:v>4277245740.7407403</c:v>
                      </c:pt>
                      <c:pt idx="24900">
                        <c:v>4277245753.4722219</c:v>
                      </c:pt>
                      <c:pt idx="24901">
                        <c:v>4277245765.0462966</c:v>
                      </c:pt>
                      <c:pt idx="24902">
                        <c:v>4277245776.6203704</c:v>
                      </c:pt>
                      <c:pt idx="24903">
                        <c:v>4277245788.1944442</c:v>
                      </c:pt>
                      <c:pt idx="24904">
                        <c:v>4277245799.768518</c:v>
                      </c:pt>
                      <c:pt idx="24905">
                        <c:v>4277245811.3425927</c:v>
                      </c:pt>
                      <c:pt idx="24906">
                        <c:v>4277245822.9166665</c:v>
                      </c:pt>
                      <c:pt idx="24907">
                        <c:v>4277245857.6388888</c:v>
                      </c:pt>
                      <c:pt idx="24908">
                        <c:v>4277245892.3611112</c:v>
                      </c:pt>
                      <c:pt idx="24909">
                        <c:v>4277245927.0833335</c:v>
                      </c:pt>
                      <c:pt idx="24910">
                        <c:v>4277245961.8055553</c:v>
                      </c:pt>
                      <c:pt idx="24911">
                        <c:v>4277245996.5277777</c:v>
                      </c:pt>
                      <c:pt idx="24912">
                        <c:v>4277246031.25</c:v>
                      </c:pt>
                      <c:pt idx="24913">
                        <c:v>4277246065.9722223</c:v>
                      </c:pt>
                      <c:pt idx="24914">
                        <c:v>4277246100.6944447</c:v>
                      </c:pt>
                      <c:pt idx="24915">
                        <c:v>4277246126.1574078</c:v>
                      </c:pt>
                      <c:pt idx="24916">
                        <c:v>4277246128.4722223</c:v>
                      </c:pt>
                      <c:pt idx="24917">
                        <c:v>4277246131.9444447</c:v>
                      </c:pt>
                      <c:pt idx="24918">
                        <c:v>4277246135.416667</c:v>
                      </c:pt>
                      <c:pt idx="24919">
                        <c:v>4277246138.8888884</c:v>
                      </c:pt>
                      <c:pt idx="24920">
                        <c:v>4277246142.3611107</c:v>
                      </c:pt>
                      <c:pt idx="24921">
                        <c:v>4277246144.6759262</c:v>
                      </c:pt>
                      <c:pt idx="24922">
                        <c:v>4277246148.1481485</c:v>
                      </c:pt>
                      <c:pt idx="24923">
                        <c:v>4277246151.6203699</c:v>
                      </c:pt>
                      <c:pt idx="24924">
                        <c:v>4277246155.0925922</c:v>
                      </c:pt>
                      <c:pt idx="24925">
                        <c:v>4277246157.4074078</c:v>
                      </c:pt>
                      <c:pt idx="24926">
                        <c:v>4277246160.8796291</c:v>
                      </c:pt>
                      <c:pt idx="24927">
                        <c:v>4277246164.3518515</c:v>
                      </c:pt>
                      <c:pt idx="24928">
                        <c:v>4277246167.8240738</c:v>
                      </c:pt>
                      <c:pt idx="24929">
                        <c:v>4277246170.1388884</c:v>
                      </c:pt>
                      <c:pt idx="24930">
                        <c:v>4277246173.6111107</c:v>
                      </c:pt>
                      <c:pt idx="24931">
                        <c:v>4277246177.083333</c:v>
                      </c:pt>
                      <c:pt idx="24932">
                        <c:v>4277246180.5555553</c:v>
                      </c:pt>
                      <c:pt idx="24933">
                        <c:v>4277246184.0277777</c:v>
                      </c:pt>
                      <c:pt idx="24934">
                        <c:v>4277246186.3425922</c:v>
                      </c:pt>
                      <c:pt idx="24935">
                        <c:v>4277246189.8148146</c:v>
                      </c:pt>
                      <c:pt idx="24936">
                        <c:v>4277246193.2870369</c:v>
                      </c:pt>
                      <c:pt idx="24937">
                        <c:v>4277246196.7592592</c:v>
                      </c:pt>
                      <c:pt idx="24938">
                        <c:v>4277246199.0740738</c:v>
                      </c:pt>
                      <c:pt idx="24939">
                        <c:v>4277246202.5462961</c:v>
                      </c:pt>
                      <c:pt idx="24940">
                        <c:v>4277246206.0185184</c:v>
                      </c:pt>
                      <c:pt idx="24941">
                        <c:v>4277246209.4907408</c:v>
                      </c:pt>
                      <c:pt idx="24942">
                        <c:v>4277246212.9629631</c:v>
                      </c:pt>
                      <c:pt idx="24943">
                        <c:v>4277246215.2777777</c:v>
                      </c:pt>
                      <c:pt idx="24944">
                        <c:v>4277246218.75</c:v>
                      </c:pt>
                      <c:pt idx="24945">
                        <c:v>4277246222.2222223</c:v>
                      </c:pt>
                      <c:pt idx="24946">
                        <c:v>4277246225.6944447</c:v>
                      </c:pt>
                      <c:pt idx="24947">
                        <c:v>4277246228.0092592</c:v>
                      </c:pt>
                      <c:pt idx="24948">
                        <c:v>4277246231.4814816</c:v>
                      </c:pt>
                      <c:pt idx="24949">
                        <c:v>4277246234.9537039</c:v>
                      </c:pt>
                      <c:pt idx="24950">
                        <c:v>4277246238.4259262</c:v>
                      </c:pt>
                      <c:pt idx="24951">
                        <c:v>4277246240.7407408</c:v>
                      </c:pt>
                      <c:pt idx="24952">
                        <c:v>4277246244.2129631</c:v>
                      </c:pt>
                      <c:pt idx="24953">
                        <c:v>4277246247.6851854</c:v>
                      </c:pt>
                      <c:pt idx="24954">
                        <c:v>4277246251.1574073</c:v>
                      </c:pt>
                      <c:pt idx="24955">
                        <c:v>4277246254.6296296</c:v>
                      </c:pt>
                      <c:pt idx="24956">
                        <c:v>4277246256.9444447</c:v>
                      </c:pt>
                      <c:pt idx="24957">
                        <c:v>4277246260.4166665</c:v>
                      </c:pt>
                      <c:pt idx="24958">
                        <c:v>4277246263.8888888</c:v>
                      </c:pt>
                      <c:pt idx="24959">
                        <c:v>4277246267.3611112</c:v>
                      </c:pt>
                      <c:pt idx="24960">
                        <c:v>4277246269.6759257</c:v>
                      </c:pt>
                      <c:pt idx="24961">
                        <c:v>4277246273.1481481</c:v>
                      </c:pt>
                      <c:pt idx="24962">
                        <c:v>4277246276.6203704</c:v>
                      </c:pt>
                      <c:pt idx="24963">
                        <c:v>4277246280.0925927</c:v>
                      </c:pt>
                      <c:pt idx="24964">
                        <c:v>4277246283.5648146</c:v>
                      </c:pt>
                      <c:pt idx="24965">
                        <c:v>4277246285.8796296</c:v>
                      </c:pt>
                      <c:pt idx="24966">
                        <c:v>4277246289.3518519</c:v>
                      </c:pt>
                      <c:pt idx="24967">
                        <c:v>4277246292.8240743</c:v>
                      </c:pt>
                      <c:pt idx="24968">
                        <c:v>4277246296.2962961</c:v>
                      </c:pt>
                      <c:pt idx="24969">
                        <c:v>4277246298.6111112</c:v>
                      </c:pt>
                      <c:pt idx="24970">
                        <c:v>4277246302.0833335</c:v>
                      </c:pt>
                      <c:pt idx="24971">
                        <c:v>4277246305.5555558</c:v>
                      </c:pt>
                      <c:pt idx="24972">
                        <c:v>4277246309.0277777</c:v>
                      </c:pt>
                      <c:pt idx="24973">
                        <c:v>4277246312.5</c:v>
                      </c:pt>
                      <c:pt idx="24974">
                        <c:v>4277246314.814815</c:v>
                      </c:pt>
                      <c:pt idx="24975">
                        <c:v>4277246318.2870374</c:v>
                      </c:pt>
                      <c:pt idx="24976">
                        <c:v>4277246321.7592592</c:v>
                      </c:pt>
                      <c:pt idx="24977">
                        <c:v>4277246325.2314816</c:v>
                      </c:pt>
                      <c:pt idx="24978">
                        <c:v>4277246327.5462966</c:v>
                      </c:pt>
                      <c:pt idx="24979">
                        <c:v>4277246331.0185184</c:v>
                      </c:pt>
                      <c:pt idx="24980">
                        <c:v>4277246334.4907408</c:v>
                      </c:pt>
                      <c:pt idx="24981">
                        <c:v>4277246337.9629631</c:v>
                      </c:pt>
                      <c:pt idx="24982">
                        <c:v>4277246340.2777781</c:v>
                      </c:pt>
                      <c:pt idx="24983">
                        <c:v>4277246343.75</c:v>
                      </c:pt>
                      <c:pt idx="24984">
                        <c:v>4277246347.2222223</c:v>
                      </c:pt>
                      <c:pt idx="24985">
                        <c:v>4277246350.6944442</c:v>
                      </c:pt>
                      <c:pt idx="24986">
                        <c:v>4277246354.1666665</c:v>
                      </c:pt>
                      <c:pt idx="24987">
                        <c:v>4277246356.4814816</c:v>
                      </c:pt>
                      <c:pt idx="24988">
                        <c:v>4277246359.9537034</c:v>
                      </c:pt>
                      <c:pt idx="24989">
                        <c:v>4277246363.4259257</c:v>
                      </c:pt>
                      <c:pt idx="24990">
                        <c:v>4277246366.8981481</c:v>
                      </c:pt>
                      <c:pt idx="24991">
                        <c:v>4277246369.2129626</c:v>
                      </c:pt>
                      <c:pt idx="24992">
                        <c:v>4277246372.685185</c:v>
                      </c:pt>
                      <c:pt idx="24993">
                        <c:v>4277246376.1574073</c:v>
                      </c:pt>
                      <c:pt idx="24994">
                        <c:v>4277246379.6296296</c:v>
                      </c:pt>
                      <c:pt idx="24995">
                        <c:v>4277246383.1018519</c:v>
                      </c:pt>
                      <c:pt idx="24996">
                        <c:v>4277246385.4166665</c:v>
                      </c:pt>
                      <c:pt idx="24997">
                        <c:v>4277246388.8888888</c:v>
                      </c:pt>
                      <c:pt idx="24998">
                        <c:v>4277246392.3611112</c:v>
                      </c:pt>
                      <c:pt idx="24999">
                        <c:v>4277246395.8333335</c:v>
                      </c:pt>
                      <c:pt idx="25000">
                        <c:v>4277246398.1481481</c:v>
                      </c:pt>
                      <c:pt idx="25001">
                        <c:v>4277246401.6203704</c:v>
                      </c:pt>
                      <c:pt idx="25002">
                        <c:v>4277246405.0925927</c:v>
                      </c:pt>
                      <c:pt idx="25003">
                        <c:v>4277246408.564815</c:v>
                      </c:pt>
                      <c:pt idx="25004">
                        <c:v>4277246410.8796296</c:v>
                      </c:pt>
                      <c:pt idx="25005">
                        <c:v>4277246414.3518519</c:v>
                      </c:pt>
                      <c:pt idx="25006">
                        <c:v>4277246417.8240743</c:v>
                      </c:pt>
                      <c:pt idx="25007">
                        <c:v>4277246421.2962966</c:v>
                      </c:pt>
                      <c:pt idx="25008">
                        <c:v>4277246424.7685189</c:v>
                      </c:pt>
                      <c:pt idx="25009">
                        <c:v>4277246427.0833335</c:v>
                      </c:pt>
                      <c:pt idx="25010">
                        <c:v>4277246430.5555558</c:v>
                      </c:pt>
                      <c:pt idx="25011">
                        <c:v>4277246434.0277781</c:v>
                      </c:pt>
                      <c:pt idx="25012">
                        <c:v>4277246437.5000005</c:v>
                      </c:pt>
                      <c:pt idx="25013">
                        <c:v>4277246439.814815</c:v>
                      </c:pt>
                      <c:pt idx="25014">
                        <c:v>4277246443.2870374</c:v>
                      </c:pt>
                      <c:pt idx="25015">
                        <c:v>4277246446.7592597</c:v>
                      </c:pt>
                      <c:pt idx="25016">
                        <c:v>4277246450.2314811</c:v>
                      </c:pt>
                      <c:pt idx="25017">
                        <c:v>4277246452.5462966</c:v>
                      </c:pt>
                      <c:pt idx="25018">
                        <c:v>4277246456.0185189</c:v>
                      </c:pt>
                      <c:pt idx="25019">
                        <c:v>4277246459.4907403</c:v>
                      </c:pt>
                      <c:pt idx="25020">
                        <c:v>4277246462.9629626</c:v>
                      </c:pt>
                      <c:pt idx="25021">
                        <c:v>4277246466.435185</c:v>
                      </c:pt>
                      <c:pt idx="25022">
                        <c:v>4277246468.7500005</c:v>
                      </c:pt>
                      <c:pt idx="25023">
                        <c:v>4277246472.2222219</c:v>
                      </c:pt>
                      <c:pt idx="25024">
                        <c:v>4277246475.6944442</c:v>
                      </c:pt>
                      <c:pt idx="25025">
                        <c:v>4277246479.1666665</c:v>
                      </c:pt>
                      <c:pt idx="25026">
                        <c:v>4277246481.4814811</c:v>
                      </c:pt>
                      <c:pt idx="25027">
                        <c:v>4277246484.9537034</c:v>
                      </c:pt>
                      <c:pt idx="25028">
                        <c:v>4277246488.4259257</c:v>
                      </c:pt>
                      <c:pt idx="25029">
                        <c:v>4277246491.8981481</c:v>
                      </c:pt>
                      <c:pt idx="25030">
                        <c:v>4277246495.3703704</c:v>
                      </c:pt>
                      <c:pt idx="25031">
                        <c:v>4277246497.685185</c:v>
                      </c:pt>
                      <c:pt idx="25032">
                        <c:v>4277246501.1574073</c:v>
                      </c:pt>
                      <c:pt idx="25033">
                        <c:v>4277246504.6296296</c:v>
                      </c:pt>
                      <c:pt idx="25034">
                        <c:v>4277246508.1018519</c:v>
                      </c:pt>
                      <c:pt idx="25035">
                        <c:v>4277246510.4166665</c:v>
                      </c:pt>
                      <c:pt idx="25036">
                        <c:v>4277246513.8888888</c:v>
                      </c:pt>
                      <c:pt idx="25037">
                        <c:v>4277246517.3611112</c:v>
                      </c:pt>
                      <c:pt idx="25038">
                        <c:v>4277246520.8333335</c:v>
                      </c:pt>
                      <c:pt idx="25039">
                        <c:v>4277246523.1481481</c:v>
                      </c:pt>
                      <c:pt idx="25040">
                        <c:v>4277246526.6203704</c:v>
                      </c:pt>
                      <c:pt idx="25041">
                        <c:v>4277246530.0925927</c:v>
                      </c:pt>
                      <c:pt idx="25042">
                        <c:v>4277246533.564815</c:v>
                      </c:pt>
                      <c:pt idx="25043">
                        <c:v>4277246537.0370374</c:v>
                      </c:pt>
                      <c:pt idx="25044">
                        <c:v>4277246539.3518519</c:v>
                      </c:pt>
                      <c:pt idx="25045">
                        <c:v>4277246542.8240743</c:v>
                      </c:pt>
                      <c:pt idx="25046">
                        <c:v>4277246546.2962966</c:v>
                      </c:pt>
                      <c:pt idx="25047">
                        <c:v>4277246549.768518</c:v>
                      </c:pt>
                      <c:pt idx="25048">
                        <c:v>4277246552.0833335</c:v>
                      </c:pt>
                      <c:pt idx="25049">
                        <c:v>4277246555.5555558</c:v>
                      </c:pt>
                      <c:pt idx="25050">
                        <c:v>4277246559.0277781</c:v>
                      </c:pt>
                      <c:pt idx="25051">
                        <c:v>4277246562.4999995</c:v>
                      </c:pt>
                      <c:pt idx="25052">
                        <c:v>4277246564.814815</c:v>
                      </c:pt>
                      <c:pt idx="25053">
                        <c:v>4277246568.2870374</c:v>
                      </c:pt>
                      <c:pt idx="25054">
                        <c:v>4277246571.7592587</c:v>
                      </c:pt>
                      <c:pt idx="25055">
                        <c:v>4277246575.2314811</c:v>
                      </c:pt>
                      <c:pt idx="25056">
                        <c:v>4277246578.7037034</c:v>
                      </c:pt>
                      <c:pt idx="25057">
                        <c:v>4277246581.018518</c:v>
                      </c:pt>
                      <c:pt idx="25058">
                        <c:v>4277246584.4907403</c:v>
                      </c:pt>
                      <c:pt idx="25059">
                        <c:v>4277246587.9629626</c:v>
                      </c:pt>
                      <c:pt idx="25060">
                        <c:v>4277246591.435185</c:v>
                      </c:pt>
                      <c:pt idx="25061">
                        <c:v>4277246593.7499995</c:v>
                      </c:pt>
                      <c:pt idx="25062">
                        <c:v>4277246597.2222219</c:v>
                      </c:pt>
                      <c:pt idx="25063">
                        <c:v>4277246600.6944442</c:v>
                      </c:pt>
                      <c:pt idx="25064">
                        <c:v>4277246604.1666665</c:v>
                      </c:pt>
                      <c:pt idx="25065">
                        <c:v>4277246606.4814811</c:v>
                      </c:pt>
                      <c:pt idx="25066">
                        <c:v>4277246609.9537034</c:v>
                      </c:pt>
                      <c:pt idx="25067">
                        <c:v>4277246613.4259257</c:v>
                      </c:pt>
                      <c:pt idx="25068">
                        <c:v>4277246616.8981481</c:v>
                      </c:pt>
                      <c:pt idx="25069">
                        <c:v>4277246620.3703704</c:v>
                      </c:pt>
                      <c:pt idx="25070">
                        <c:v>4277246622.685185</c:v>
                      </c:pt>
                      <c:pt idx="25071">
                        <c:v>4277246626.1574073</c:v>
                      </c:pt>
                      <c:pt idx="25072">
                        <c:v>4277246629.6296296</c:v>
                      </c:pt>
                      <c:pt idx="25073">
                        <c:v>4277246633.1018519</c:v>
                      </c:pt>
                      <c:pt idx="25074">
                        <c:v>4277246635.4166665</c:v>
                      </c:pt>
                      <c:pt idx="25075">
                        <c:v>4277246638.8888888</c:v>
                      </c:pt>
                      <c:pt idx="25076">
                        <c:v>4277246642.3611112</c:v>
                      </c:pt>
                      <c:pt idx="25077">
                        <c:v>4277246645.8333335</c:v>
                      </c:pt>
                      <c:pt idx="25078">
                        <c:v>4277246649.3055558</c:v>
                      </c:pt>
                      <c:pt idx="25079">
                        <c:v>4277246651.6203704</c:v>
                      </c:pt>
                      <c:pt idx="25080">
                        <c:v>4277246655.0925927</c:v>
                      </c:pt>
                      <c:pt idx="25081">
                        <c:v>4277246658.564815</c:v>
                      </c:pt>
                      <c:pt idx="25082">
                        <c:v>4277246662.0370369</c:v>
                      </c:pt>
                      <c:pt idx="25083">
                        <c:v>4277246664.3518519</c:v>
                      </c:pt>
                      <c:pt idx="25084">
                        <c:v>4277246667.8240743</c:v>
                      </c:pt>
                      <c:pt idx="25085">
                        <c:v>4277246671.2962961</c:v>
                      </c:pt>
                      <c:pt idx="25086">
                        <c:v>4277246674.7685184</c:v>
                      </c:pt>
                      <c:pt idx="25087">
                        <c:v>4277246677.0833335</c:v>
                      </c:pt>
                      <c:pt idx="25088">
                        <c:v>4277246680.5555553</c:v>
                      </c:pt>
                      <c:pt idx="25089">
                        <c:v>4277246684.0277777</c:v>
                      </c:pt>
                      <c:pt idx="25090">
                        <c:v>4277246687.5</c:v>
                      </c:pt>
                      <c:pt idx="25091">
                        <c:v>4277246690.9722223</c:v>
                      </c:pt>
                      <c:pt idx="25092">
                        <c:v>4277246693.2870369</c:v>
                      </c:pt>
                      <c:pt idx="25093">
                        <c:v>4277246696.7592592</c:v>
                      </c:pt>
                      <c:pt idx="25094">
                        <c:v>4277246700.2314816</c:v>
                      </c:pt>
                      <c:pt idx="25095">
                        <c:v>4277246703.7037039</c:v>
                      </c:pt>
                      <c:pt idx="25096">
                        <c:v>4277246706.0185184</c:v>
                      </c:pt>
                      <c:pt idx="25097">
                        <c:v>4277246709.4907408</c:v>
                      </c:pt>
                      <c:pt idx="25098">
                        <c:v>4277246712.9629631</c:v>
                      </c:pt>
                      <c:pt idx="25099">
                        <c:v>4277246716.4351854</c:v>
                      </c:pt>
                      <c:pt idx="25100">
                        <c:v>4277246718.75</c:v>
                      </c:pt>
                      <c:pt idx="25101">
                        <c:v>4277246722.2222223</c:v>
                      </c:pt>
                      <c:pt idx="25102">
                        <c:v>4277246725.6944447</c:v>
                      </c:pt>
                      <c:pt idx="25103">
                        <c:v>4277246729.166667</c:v>
                      </c:pt>
                      <c:pt idx="25104">
                        <c:v>4277246732.6388893</c:v>
                      </c:pt>
                      <c:pt idx="25105">
                        <c:v>4277246734.9537039</c:v>
                      </c:pt>
                      <c:pt idx="25106">
                        <c:v>4277246738.4259262</c:v>
                      </c:pt>
                      <c:pt idx="25107">
                        <c:v>4277246741.8981485</c:v>
                      </c:pt>
                      <c:pt idx="25108">
                        <c:v>4277246745.3703709</c:v>
                      </c:pt>
                      <c:pt idx="25109">
                        <c:v>4277246747.6851854</c:v>
                      </c:pt>
                      <c:pt idx="25110">
                        <c:v>4277246751.1574078</c:v>
                      </c:pt>
                      <c:pt idx="25111">
                        <c:v>4277246754.6296301</c:v>
                      </c:pt>
                      <c:pt idx="25112">
                        <c:v>4277246758.1018519</c:v>
                      </c:pt>
                      <c:pt idx="25113">
                        <c:v>4277246760.416667</c:v>
                      </c:pt>
                      <c:pt idx="25114">
                        <c:v>4277246763.8888893</c:v>
                      </c:pt>
                      <c:pt idx="25115">
                        <c:v>4277246767.3611116</c:v>
                      </c:pt>
                      <c:pt idx="25116">
                        <c:v>4277246770.833333</c:v>
                      </c:pt>
                      <c:pt idx="25117">
                        <c:v>4277246774.3055553</c:v>
                      </c:pt>
                      <c:pt idx="25118">
                        <c:v>4277246776.6203709</c:v>
                      </c:pt>
                      <c:pt idx="25119">
                        <c:v>4277246780.0925922</c:v>
                      </c:pt>
                      <c:pt idx="25120">
                        <c:v>4277246783.5648146</c:v>
                      </c:pt>
                      <c:pt idx="25121">
                        <c:v>4277246787.0370369</c:v>
                      </c:pt>
                      <c:pt idx="25122">
                        <c:v>4277246789.3518524</c:v>
                      </c:pt>
                      <c:pt idx="25123">
                        <c:v>4277246792.8240738</c:v>
                      </c:pt>
                      <c:pt idx="25124">
                        <c:v>4277246796.2962961</c:v>
                      </c:pt>
                      <c:pt idx="25125">
                        <c:v>4277246799.7685184</c:v>
                      </c:pt>
                      <c:pt idx="25126">
                        <c:v>4277246802.083333</c:v>
                      </c:pt>
                      <c:pt idx="25127">
                        <c:v>4277246805.5555553</c:v>
                      </c:pt>
                      <c:pt idx="25128">
                        <c:v>4277246809.0277777</c:v>
                      </c:pt>
                      <c:pt idx="25129">
                        <c:v>4277246812.5</c:v>
                      </c:pt>
                      <c:pt idx="25130">
                        <c:v>4277246815.9722223</c:v>
                      </c:pt>
                      <c:pt idx="25131">
                        <c:v>4277246818.2870369</c:v>
                      </c:pt>
                      <c:pt idx="25132">
                        <c:v>4277246821.7592592</c:v>
                      </c:pt>
                      <c:pt idx="25133">
                        <c:v>4277246825.2314816</c:v>
                      </c:pt>
                      <c:pt idx="25134">
                        <c:v>4277246828.7037039</c:v>
                      </c:pt>
                      <c:pt idx="25135">
                        <c:v>4277246831.0185184</c:v>
                      </c:pt>
                      <c:pt idx="25136">
                        <c:v>4277246834.4907408</c:v>
                      </c:pt>
                      <c:pt idx="25137">
                        <c:v>4277246837.9629631</c:v>
                      </c:pt>
                      <c:pt idx="25138">
                        <c:v>4277246841.4351854</c:v>
                      </c:pt>
                      <c:pt idx="25139">
                        <c:v>4277246844.9074078</c:v>
                      </c:pt>
                      <c:pt idx="25140">
                        <c:v>4277246847.2222223</c:v>
                      </c:pt>
                      <c:pt idx="25141">
                        <c:v>4277246850.6944447</c:v>
                      </c:pt>
                      <c:pt idx="25142">
                        <c:v>4277246854.166667</c:v>
                      </c:pt>
                      <c:pt idx="25143">
                        <c:v>4277246857.6388893</c:v>
                      </c:pt>
                      <c:pt idx="25144">
                        <c:v>4277246859.9537039</c:v>
                      </c:pt>
                      <c:pt idx="25145">
                        <c:v>4277246863.4259262</c:v>
                      </c:pt>
                      <c:pt idx="25146">
                        <c:v>4277246866.8981485</c:v>
                      </c:pt>
                      <c:pt idx="25147">
                        <c:v>4277246870.3703699</c:v>
                      </c:pt>
                      <c:pt idx="25148">
                        <c:v>4277246873.8425922</c:v>
                      </c:pt>
                      <c:pt idx="25149">
                        <c:v>4277246876.1574078</c:v>
                      </c:pt>
                      <c:pt idx="25150">
                        <c:v>4277246879.6296301</c:v>
                      </c:pt>
                      <c:pt idx="25151">
                        <c:v>4277246883.1018515</c:v>
                      </c:pt>
                      <c:pt idx="25152">
                        <c:v>4277246886.5740738</c:v>
                      </c:pt>
                      <c:pt idx="25153">
                        <c:v>4277246888.8888893</c:v>
                      </c:pt>
                      <c:pt idx="25154">
                        <c:v>4277246892.3611107</c:v>
                      </c:pt>
                      <c:pt idx="25155">
                        <c:v>4277246895.833333</c:v>
                      </c:pt>
                      <c:pt idx="25156">
                        <c:v>4277246899.3055553</c:v>
                      </c:pt>
                      <c:pt idx="25157">
                        <c:v>4277246901.6203699</c:v>
                      </c:pt>
                      <c:pt idx="25158">
                        <c:v>4277246905.0925922</c:v>
                      </c:pt>
                      <c:pt idx="25159">
                        <c:v>4277246908.5648146</c:v>
                      </c:pt>
                      <c:pt idx="25160">
                        <c:v>4277246912.0370369</c:v>
                      </c:pt>
                      <c:pt idx="25161">
                        <c:v>4277246915.5092592</c:v>
                      </c:pt>
                      <c:pt idx="25162">
                        <c:v>4277246917.8240738</c:v>
                      </c:pt>
                      <c:pt idx="25163">
                        <c:v>4277246921.2962961</c:v>
                      </c:pt>
                      <c:pt idx="25164">
                        <c:v>4277246924.7685184</c:v>
                      </c:pt>
                      <c:pt idx="25165">
                        <c:v>4277246928.2407408</c:v>
                      </c:pt>
                      <c:pt idx="25166">
                        <c:v>4277246930.5555553</c:v>
                      </c:pt>
                      <c:pt idx="25167">
                        <c:v>4277246934.0277777</c:v>
                      </c:pt>
                      <c:pt idx="25168">
                        <c:v>4277246937.5</c:v>
                      </c:pt>
                      <c:pt idx="25169">
                        <c:v>4277246940.9722223</c:v>
                      </c:pt>
                      <c:pt idx="25170">
                        <c:v>4277246943.2870369</c:v>
                      </c:pt>
                      <c:pt idx="25171">
                        <c:v>4277246946.7592592</c:v>
                      </c:pt>
                      <c:pt idx="25172">
                        <c:v>4277246950.2314816</c:v>
                      </c:pt>
                      <c:pt idx="25173">
                        <c:v>4277246953.7037039</c:v>
                      </c:pt>
                      <c:pt idx="25174">
                        <c:v>4277246957.1759262</c:v>
                      </c:pt>
                      <c:pt idx="25175">
                        <c:v>4277246959.4907408</c:v>
                      </c:pt>
                      <c:pt idx="25176">
                        <c:v>4277246962.9629631</c:v>
                      </c:pt>
                      <c:pt idx="25177">
                        <c:v>4277246966.4351854</c:v>
                      </c:pt>
                      <c:pt idx="25178">
                        <c:v>4277246969.9074078</c:v>
                      </c:pt>
                      <c:pt idx="25179">
                        <c:v>4277246972.2222223</c:v>
                      </c:pt>
                      <c:pt idx="25180">
                        <c:v>4277246975.6944447</c:v>
                      </c:pt>
                      <c:pt idx="25181">
                        <c:v>4277246979.166667</c:v>
                      </c:pt>
                      <c:pt idx="25182">
                        <c:v>4277246982.6388884</c:v>
                      </c:pt>
                      <c:pt idx="25183">
                        <c:v>4277246984.9537039</c:v>
                      </c:pt>
                      <c:pt idx="25184">
                        <c:v>4277246988.4259262</c:v>
                      </c:pt>
                      <c:pt idx="25185">
                        <c:v>4277246991.8981481</c:v>
                      </c:pt>
                      <c:pt idx="25186">
                        <c:v>4277246995.3703699</c:v>
                      </c:pt>
                      <c:pt idx="25187">
                        <c:v>4277246998.8425922</c:v>
                      </c:pt>
                      <c:pt idx="25188">
                        <c:v>4277247001.1574073</c:v>
                      </c:pt>
                      <c:pt idx="25189">
                        <c:v>4277247004.6296291</c:v>
                      </c:pt>
                      <c:pt idx="25190">
                        <c:v>4277247008.1018515</c:v>
                      </c:pt>
                      <c:pt idx="25191">
                        <c:v>4277247011.5740738</c:v>
                      </c:pt>
                      <c:pt idx="25192">
                        <c:v>4277247013.8888888</c:v>
                      </c:pt>
                      <c:pt idx="25193">
                        <c:v>4277247017.3611107</c:v>
                      </c:pt>
                      <c:pt idx="25194">
                        <c:v>4277247020.833333</c:v>
                      </c:pt>
                      <c:pt idx="25195">
                        <c:v>4277247024.3055553</c:v>
                      </c:pt>
                      <c:pt idx="25196">
                        <c:v>4277247026.6203704</c:v>
                      </c:pt>
                      <c:pt idx="25197">
                        <c:v>4277247030.0925922</c:v>
                      </c:pt>
                      <c:pt idx="25198">
                        <c:v>4277247033.5648146</c:v>
                      </c:pt>
                      <c:pt idx="25199">
                        <c:v>4277247037.0370369</c:v>
                      </c:pt>
                      <c:pt idx="25200">
                        <c:v>4277247040.5092592</c:v>
                      </c:pt>
                      <c:pt idx="25201">
                        <c:v>4277247042.8240738</c:v>
                      </c:pt>
                      <c:pt idx="25202">
                        <c:v>4277247046.2962961</c:v>
                      </c:pt>
                      <c:pt idx="25203">
                        <c:v>4277247049.7685184</c:v>
                      </c:pt>
                      <c:pt idx="25204">
                        <c:v>4277247053.2407408</c:v>
                      </c:pt>
                      <c:pt idx="25205">
                        <c:v>4277247055.5555553</c:v>
                      </c:pt>
                      <c:pt idx="25206">
                        <c:v>4277247059.0277777</c:v>
                      </c:pt>
                      <c:pt idx="25207">
                        <c:v>4277247062.5</c:v>
                      </c:pt>
                      <c:pt idx="25208">
                        <c:v>4277247065.9722223</c:v>
                      </c:pt>
                      <c:pt idx="25209">
                        <c:v>4277247069.4444447</c:v>
                      </c:pt>
                      <c:pt idx="25210">
                        <c:v>4277247071.7592592</c:v>
                      </c:pt>
                      <c:pt idx="25211">
                        <c:v>4277247075.2314816</c:v>
                      </c:pt>
                      <c:pt idx="25212">
                        <c:v>4277247078.7037039</c:v>
                      </c:pt>
                      <c:pt idx="25213">
                        <c:v>4277247082.1759257</c:v>
                      </c:pt>
                      <c:pt idx="25214">
                        <c:v>4277247084.4907408</c:v>
                      </c:pt>
                      <c:pt idx="25215">
                        <c:v>4277247087.9629631</c:v>
                      </c:pt>
                      <c:pt idx="25216">
                        <c:v>4277247091.435185</c:v>
                      </c:pt>
                      <c:pt idx="25217">
                        <c:v>4277247094.9074073</c:v>
                      </c:pt>
                      <c:pt idx="25218">
                        <c:v>4277247097.2222223</c:v>
                      </c:pt>
                      <c:pt idx="25219">
                        <c:v>4277247100.6944442</c:v>
                      </c:pt>
                      <c:pt idx="25220">
                        <c:v>4277247104.1666665</c:v>
                      </c:pt>
                      <c:pt idx="25221">
                        <c:v>4277247107.6388888</c:v>
                      </c:pt>
                      <c:pt idx="25222">
                        <c:v>4277247111.1111112</c:v>
                      </c:pt>
                      <c:pt idx="25223">
                        <c:v>4277247113.4259257</c:v>
                      </c:pt>
                      <c:pt idx="25224">
                        <c:v>4277247116.8981481</c:v>
                      </c:pt>
                      <c:pt idx="25225">
                        <c:v>4277247120.3703704</c:v>
                      </c:pt>
                      <c:pt idx="25226">
                        <c:v>4277247123.8425927</c:v>
                      </c:pt>
                      <c:pt idx="25227">
                        <c:v>4277247126.1574073</c:v>
                      </c:pt>
                      <c:pt idx="25228">
                        <c:v>4277247129.6296296</c:v>
                      </c:pt>
                      <c:pt idx="25229">
                        <c:v>4277247133.1018519</c:v>
                      </c:pt>
                      <c:pt idx="25230">
                        <c:v>4277247136.5740743</c:v>
                      </c:pt>
                      <c:pt idx="25231">
                        <c:v>4277247138.8888888</c:v>
                      </c:pt>
                      <c:pt idx="25232">
                        <c:v>4277247142.3611112</c:v>
                      </c:pt>
                      <c:pt idx="25233">
                        <c:v>4277247145.8333335</c:v>
                      </c:pt>
                      <c:pt idx="25234">
                        <c:v>4277247149.3055558</c:v>
                      </c:pt>
                      <c:pt idx="25235">
                        <c:v>4277247152.7777781</c:v>
                      </c:pt>
                      <c:pt idx="25236">
                        <c:v>4277247155.0925927</c:v>
                      </c:pt>
                      <c:pt idx="25237">
                        <c:v>4277247158.564815</c:v>
                      </c:pt>
                      <c:pt idx="25238">
                        <c:v>4277247162.0370374</c:v>
                      </c:pt>
                      <c:pt idx="25239">
                        <c:v>4277247165.5092597</c:v>
                      </c:pt>
                      <c:pt idx="25240">
                        <c:v>4277247167.8240743</c:v>
                      </c:pt>
                      <c:pt idx="25241">
                        <c:v>4277247171.2962966</c:v>
                      </c:pt>
                      <c:pt idx="25242">
                        <c:v>4277247174.7685189</c:v>
                      </c:pt>
                      <c:pt idx="25243">
                        <c:v>4277247178.2407413</c:v>
                      </c:pt>
                      <c:pt idx="25244">
                        <c:v>4277247181.7129626</c:v>
                      </c:pt>
                      <c:pt idx="25245">
                        <c:v>4277247184.0277781</c:v>
                      </c:pt>
                      <c:pt idx="25246">
                        <c:v>4277247187.5000005</c:v>
                      </c:pt>
                      <c:pt idx="25247">
                        <c:v>4277247190.9722219</c:v>
                      </c:pt>
                      <c:pt idx="25248">
                        <c:v>4277247194.4444442</c:v>
                      </c:pt>
                      <c:pt idx="25249">
                        <c:v>4277247196.7592597</c:v>
                      </c:pt>
                      <c:pt idx="25250">
                        <c:v>4277247200.231482</c:v>
                      </c:pt>
                      <c:pt idx="25251">
                        <c:v>4277247203.7037034</c:v>
                      </c:pt>
                      <c:pt idx="25252">
                        <c:v>4277247207.1759257</c:v>
                      </c:pt>
                      <c:pt idx="25253">
                        <c:v>4277247209.4907413</c:v>
                      </c:pt>
                      <c:pt idx="25254">
                        <c:v>4277247212.9629626</c:v>
                      </c:pt>
                      <c:pt idx="25255">
                        <c:v>4277247216.435185</c:v>
                      </c:pt>
                      <c:pt idx="25256">
                        <c:v>4277247219.9074073</c:v>
                      </c:pt>
                      <c:pt idx="25257">
                        <c:v>4277247223.3796296</c:v>
                      </c:pt>
                      <c:pt idx="25258">
                        <c:v>4277247225.6944442</c:v>
                      </c:pt>
                      <c:pt idx="25259">
                        <c:v>4277247229.1666665</c:v>
                      </c:pt>
                      <c:pt idx="25260">
                        <c:v>4277247232.6388888</c:v>
                      </c:pt>
                      <c:pt idx="25261">
                        <c:v>4277247236.1111112</c:v>
                      </c:pt>
                      <c:pt idx="25262">
                        <c:v>4277247238.4259257</c:v>
                      </c:pt>
                      <c:pt idx="25263">
                        <c:v>4277247241.8981481</c:v>
                      </c:pt>
                      <c:pt idx="25264">
                        <c:v>4277247245.3703704</c:v>
                      </c:pt>
                      <c:pt idx="25265">
                        <c:v>4277247248.8425927</c:v>
                      </c:pt>
                      <c:pt idx="25266">
                        <c:v>4277247251.1574073</c:v>
                      </c:pt>
                      <c:pt idx="25267">
                        <c:v>4277247254.6296296</c:v>
                      </c:pt>
                      <c:pt idx="25268">
                        <c:v>4277247258.1018519</c:v>
                      </c:pt>
                      <c:pt idx="25269">
                        <c:v>4277247261.5740743</c:v>
                      </c:pt>
                      <c:pt idx="25270">
                        <c:v>4277247265.0462966</c:v>
                      </c:pt>
                      <c:pt idx="25271">
                        <c:v>4277247267.3611112</c:v>
                      </c:pt>
                      <c:pt idx="25272">
                        <c:v>4277247270.8333335</c:v>
                      </c:pt>
                      <c:pt idx="25273">
                        <c:v>4277247274.3055558</c:v>
                      </c:pt>
                      <c:pt idx="25274">
                        <c:v>4277247277.7777781</c:v>
                      </c:pt>
                      <c:pt idx="25275">
                        <c:v>4277247280.0925927</c:v>
                      </c:pt>
                      <c:pt idx="25276">
                        <c:v>4277247283.564815</c:v>
                      </c:pt>
                      <c:pt idx="25277">
                        <c:v>4277247287.0370374</c:v>
                      </c:pt>
                      <c:pt idx="25278">
                        <c:v>4277247290.5092597</c:v>
                      </c:pt>
                      <c:pt idx="25279">
                        <c:v>4277247293.9814811</c:v>
                      </c:pt>
                      <c:pt idx="25280">
                        <c:v>4277247296.2962966</c:v>
                      </c:pt>
                      <c:pt idx="25281">
                        <c:v>4277247299.7685189</c:v>
                      </c:pt>
                      <c:pt idx="25282">
                        <c:v>4277247303.2407403</c:v>
                      </c:pt>
                      <c:pt idx="25283">
                        <c:v>4277247306.7129626</c:v>
                      </c:pt>
                      <c:pt idx="25284">
                        <c:v>4277247309.0277781</c:v>
                      </c:pt>
                      <c:pt idx="25285">
                        <c:v>4277247312.4999995</c:v>
                      </c:pt>
                      <c:pt idx="25286">
                        <c:v>4277247315.9722219</c:v>
                      </c:pt>
                      <c:pt idx="25287">
                        <c:v>4277247319.4444442</c:v>
                      </c:pt>
                      <c:pt idx="25288">
                        <c:v>4277247322.9166665</c:v>
                      </c:pt>
                      <c:pt idx="25289">
                        <c:v>4277247325.2314811</c:v>
                      </c:pt>
                      <c:pt idx="25290">
                        <c:v>4277247328.7037034</c:v>
                      </c:pt>
                      <c:pt idx="25291">
                        <c:v>4277247332.1759257</c:v>
                      </c:pt>
                      <c:pt idx="25292">
                        <c:v>4277247335.6481481</c:v>
                      </c:pt>
                      <c:pt idx="25293">
                        <c:v>4277247337.9629626</c:v>
                      </c:pt>
                      <c:pt idx="25294">
                        <c:v>4277247341.435185</c:v>
                      </c:pt>
                      <c:pt idx="25295">
                        <c:v>4277247344.9074073</c:v>
                      </c:pt>
                      <c:pt idx="25296">
                        <c:v>4277247348.3796296</c:v>
                      </c:pt>
                      <c:pt idx="25297">
                        <c:v>4277247350.6944442</c:v>
                      </c:pt>
                      <c:pt idx="25298">
                        <c:v>4277247354.1666665</c:v>
                      </c:pt>
                      <c:pt idx="25299">
                        <c:v>4277247357.6388888</c:v>
                      </c:pt>
                      <c:pt idx="25300">
                        <c:v>4277247361.1111112</c:v>
                      </c:pt>
                      <c:pt idx="25301">
                        <c:v>4277247364.5833335</c:v>
                      </c:pt>
                      <c:pt idx="25302">
                        <c:v>4277247366.8981481</c:v>
                      </c:pt>
                      <c:pt idx="25303">
                        <c:v>4277247370.3703704</c:v>
                      </c:pt>
                      <c:pt idx="25304">
                        <c:v>4277247373.8425927</c:v>
                      </c:pt>
                      <c:pt idx="25305">
                        <c:v>4277247377.314815</c:v>
                      </c:pt>
                      <c:pt idx="25306">
                        <c:v>4277247379.6296296</c:v>
                      </c:pt>
                      <c:pt idx="25307">
                        <c:v>4277247383.1018519</c:v>
                      </c:pt>
                      <c:pt idx="25308">
                        <c:v>4277247386.5740743</c:v>
                      </c:pt>
                      <c:pt idx="25309">
                        <c:v>4277247390.0462966</c:v>
                      </c:pt>
                      <c:pt idx="25310">
                        <c:v>4277247393.5185184</c:v>
                      </c:pt>
                      <c:pt idx="25311">
                        <c:v>4277247395.8333335</c:v>
                      </c:pt>
                      <c:pt idx="25312">
                        <c:v>4277247399.3055558</c:v>
                      </c:pt>
                      <c:pt idx="25313">
                        <c:v>4277247402.7777777</c:v>
                      </c:pt>
                      <c:pt idx="25314">
                        <c:v>4277247406.25</c:v>
                      </c:pt>
                      <c:pt idx="25315">
                        <c:v>4277247408.564815</c:v>
                      </c:pt>
                      <c:pt idx="25316">
                        <c:v>4277247412.0370369</c:v>
                      </c:pt>
                      <c:pt idx="25317">
                        <c:v>4277247415.5092592</c:v>
                      </c:pt>
                      <c:pt idx="25318">
                        <c:v>4277247418.9814816</c:v>
                      </c:pt>
                      <c:pt idx="25319">
                        <c:v>4277247421.2962961</c:v>
                      </c:pt>
                      <c:pt idx="25320">
                        <c:v>4277247424.7685184</c:v>
                      </c:pt>
                      <c:pt idx="25321">
                        <c:v>4277247428.2407408</c:v>
                      </c:pt>
                      <c:pt idx="25322">
                        <c:v>4277247431.7129626</c:v>
                      </c:pt>
                      <c:pt idx="25323">
                        <c:v>4277247435.185185</c:v>
                      </c:pt>
                      <c:pt idx="25324">
                        <c:v>4277247437.5</c:v>
                      </c:pt>
                      <c:pt idx="25325">
                        <c:v>4277247440.9722223</c:v>
                      </c:pt>
                      <c:pt idx="25326">
                        <c:v>4277247444.4444442</c:v>
                      </c:pt>
                      <c:pt idx="25327">
                        <c:v>4277247447.9166665</c:v>
                      </c:pt>
                      <c:pt idx="25328">
                        <c:v>4277247450.2314816</c:v>
                      </c:pt>
                      <c:pt idx="25329">
                        <c:v>4277247453.7037039</c:v>
                      </c:pt>
                      <c:pt idx="25330">
                        <c:v>4277247457.1759257</c:v>
                      </c:pt>
                      <c:pt idx="25331">
                        <c:v>4277247460.6481481</c:v>
                      </c:pt>
                      <c:pt idx="25332">
                        <c:v>4277247462.9629631</c:v>
                      </c:pt>
                      <c:pt idx="25333">
                        <c:v>4277247466.4351854</c:v>
                      </c:pt>
                      <c:pt idx="25334">
                        <c:v>4277247469.9074073</c:v>
                      </c:pt>
                      <c:pt idx="25335">
                        <c:v>4277247473.3796296</c:v>
                      </c:pt>
                      <c:pt idx="25336">
                        <c:v>4277247476.8518519</c:v>
                      </c:pt>
                      <c:pt idx="25337">
                        <c:v>4277247479.1666665</c:v>
                      </c:pt>
                      <c:pt idx="25338">
                        <c:v>4277247482.6388888</c:v>
                      </c:pt>
                      <c:pt idx="25339">
                        <c:v>4277247486.1111112</c:v>
                      </c:pt>
                      <c:pt idx="25340">
                        <c:v>4277247489.5833335</c:v>
                      </c:pt>
                      <c:pt idx="25341">
                        <c:v>4277247491.8981481</c:v>
                      </c:pt>
                      <c:pt idx="25342">
                        <c:v>4277247495.3703704</c:v>
                      </c:pt>
                      <c:pt idx="25343">
                        <c:v>4277247498.8425927</c:v>
                      </c:pt>
                      <c:pt idx="25344">
                        <c:v>4277247502.3148146</c:v>
                      </c:pt>
                      <c:pt idx="25345">
                        <c:v>4277247505.7870369</c:v>
                      </c:pt>
                      <c:pt idx="25346">
                        <c:v>4277247508.1018519</c:v>
                      </c:pt>
                      <c:pt idx="25347">
                        <c:v>4277247511.5740738</c:v>
                      </c:pt>
                      <c:pt idx="25348">
                        <c:v>4277247515.0462961</c:v>
                      </c:pt>
                      <c:pt idx="25349">
                        <c:v>4277247518.5185184</c:v>
                      </c:pt>
                      <c:pt idx="25350">
                        <c:v>4277247520.8333335</c:v>
                      </c:pt>
                      <c:pt idx="25351">
                        <c:v>4277247524.3055553</c:v>
                      </c:pt>
                      <c:pt idx="25352">
                        <c:v>4277247527.7777777</c:v>
                      </c:pt>
                      <c:pt idx="25353">
                        <c:v>4277247531.25</c:v>
                      </c:pt>
                      <c:pt idx="25354">
                        <c:v>4277247533.5648146</c:v>
                      </c:pt>
                      <c:pt idx="25355">
                        <c:v>4277247537.0370369</c:v>
                      </c:pt>
                      <c:pt idx="25356">
                        <c:v>4277247540.5092592</c:v>
                      </c:pt>
                      <c:pt idx="25357">
                        <c:v>4277247543.9814816</c:v>
                      </c:pt>
                      <c:pt idx="25358">
                        <c:v>4277247547.4537039</c:v>
                      </c:pt>
                      <c:pt idx="25359">
                        <c:v>4277247549.7685184</c:v>
                      </c:pt>
                      <c:pt idx="25360">
                        <c:v>4277247553.2407408</c:v>
                      </c:pt>
                      <c:pt idx="25361">
                        <c:v>4277247556.7129631</c:v>
                      </c:pt>
                      <c:pt idx="25362">
                        <c:v>4277247560.1851854</c:v>
                      </c:pt>
                      <c:pt idx="25363">
                        <c:v>4277247562.5</c:v>
                      </c:pt>
                      <c:pt idx="25364">
                        <c:v>4277247565.9722223</c:v>
                      </c:pt>
                      <c:pt idx="25365">
                        <c:v>4277247569.4444447</c:v>
                      </c:pt>
                      <c:pt idx="25366">
                        <c:v>4277247572.916667</c:v>
                      </c:pt>
                      <c:pt idx="25367">
                        <c:v>4277247575.2314816</c:v>
                      </c:pt>
                      <c:pt idx="25368">
                        <c:v>4277247578.7037039</c:v>
                      </c:pt>
                      <c:pt idx="25369">
                        <c:v>4277247582.1759262</c:v>
                      </c:pt>
                      <c:pt idx="25370">
                        <c:v>4277247585.6481485</c:v>
                      </c:pt>
                      <c:pt idx="25371">
                        <c:v>4277247589.1203709</c:v>
                      </c:pt>
                      <c:pt idx="25372">
                        <c:v>4277247591.4351854</c:v>
                      </c:pt>
                      <c:pt idx="25373">
                        <c:v>4277247594.9074078</c:v>
                      </c:pt>
                      <c:pt idx="25374">
                        <c:v>4277247598.3796301</c:v>
                      </c:pt>
                      <c:pt idx="25375">
                        <c:v>4277247601.8518515</c:v>
                      </c:pt>
                      <c:pt idx="25376">
                        <c:v>4277247604.166667</c:v>
                      </c:pt>
                      <c:pt idx="25377">
                        <c:v>4277247607.6388893</c:v>
                      </c:pt>
                      <c:pt idx="25378">
                        <c:v>4277247611.1111116</c:v>
                      </c:pt>
                      <c:pt idx="25379">
                        <c:v>4277247614.583333</c:v>
                      </c:pt>
                      <c:pt idx="25380">
                        <c:v>4277247616.8981485</c:v>
                      </c:pt>
                      <c:pt idx="25381">
                        <c:v>4277247620.3703709</c:v>
                      </c:pt>
                      <c:pt idx="25382">
                        <c:v>4277247623.8425922</c:v>
                      </c:pt>
                      <c:pt idx="25383">
                        <c:v>4277247627.3148146</c:v>
                      </c:pt>
                      <c:pt idx="25384">
                        <c:v>4277247630.7870369</c:v>
                      </c:pt>
                      <c:pt idx="25385">
                        <c:v>4277247633.1018515</c:v>
                      </c:pt>
                      <c:pt idx="25386">
                        <c:v>4277247636.5740738</c:v>
                      </c:pt>
                      <c:pt idx="25387">
                        <c:v>4277247640.0462961</c:v>
                      </c:pt>
                      <c:pt idx="25388">
                        <c:v>4277247643.5185184</c:v>
                      </c:pt>
                      <c:pt idx="25389">
                        <c:v>4277247645.833333</c:v>
                      </c:pt>
                      <c:pt idx="25390">
                        <c:v>4277247649.3055553</c:v>
                      </c:pt>
                      <c:pt idx="25391">
                        <c:v>4277247652.7777777</c:v>
                      </c:pt>
                      <c:pt idx="25392">
                        <c:v>4277247656.25</c:v>
                      </c:pt>
                      <c:pt idx="25393">
                        <c:v>4277247659.7222223</c:v>
                      </c:pt>
                      <c:pt idx="25394">
                        <c:v>4277247662.0370369</c:v>
                      </c:pt>
                      <c:pt idx="25395">
                        <c:v>4277247665.5092592</c:v>
                      </c:pt>
                      <c:pt idx="25396">
                        <c:v>4277247668.9814816</c:v>
                      </c:pt>
                      <c:pt idx="25397">
                        <c:v>4277247672.4537039</c:v>
                      </c:pt>
                      <c:pt idx="25398">
                        <c:v>4277247674.7685184</c:v>
                      </c:pt>
                      <c:pt idx="25399">
                        <c:v>4277247678.2407408</c:v>
                      </c:pt>
                      <c:pt idx="25400">
                        <c:v>4277247681.7129631</c:v>
                      </c:pt>
                      <c:pt idx="25401">
                        <c:v>4277247685.1851854</c:v>
                      </c:pt>
                      <c:pt idx="25402">
                        <c:v>4277247688.6574078</c:v>
                      </c:pt>
                      <c:pt idx="25403">
                        <c:v>4277247690.9722223</c:v>
                      </c:pt>
                      <c:pt idx="25404">
                        <c:v>4277247694.4444447</c:v>
                      </c:pt>
                      <c:pt idx="25405">
                        <c:v>4277247697.916667</c:v>
                      </c:pt>
                      <c:pt idx="25406">
                        <c:v>4277247701.3888884</c:v>
                      </c:pt>
                      <c:pt idx="25407">
                        <c:v>4277247703.7037039</c:v>
                      </c:pt>
                      <c:pt idx="25408">
                        <c:v>4277247707.1759262</c:v>
                      </c:pt>
                      <c:pt idx="25409">
                        <c:v>4277247710.6481485</c:v>
                      </c:pt>
                      <c:pt idx="25410">
                        <c:v>4277247714.1203699</c:v>
                      </c:pt>
                      <c:pt idx="25411">
                        <c:v>4277247716.4351854</c:v>
                      </c:pt>
                      <c:pt idx="25412">
                        <c:v>4277247719.9074078</c:v>
                      </c:pt>
                      <c:pt idx="25413">
                        <c:v>4277247723.3796291</c:v>
                      </c:pt>
                      <c:pt idx="25414">
                        <c:v>4277247734.9537039</c:v>
                      </c:pt>
                      <c:pt idx="25415">
                        <c:v>4277247746.5277777</c:v>
                      </c:pt>
                      <c:pt idx="25416">
                        <c:v>4277247758.1018515</c:v>
                      </c:pt>
                      <c:pt idx="25417">
                        <c:v>4277247769.6759262</c:v>
                      </c:pt>
                      <c:pt idx="25418">
                        <c:v>4277247782.4074073</c:v>
                      </c:pt>
                      <c:pt idx="25419">
                        <c:v>4277247793.9814816</c:v>
                      </c:pt>
                      <c:pt idx="25420">
                        <c:v>4277247805.5555553</c:v>
                      </c:pt>
                      <c:pt idx="25421">
                        <c:v>4277247817.1296296</c:v>
                      </c:pt>
                      <c:pt idx="25422">
                        <c:v>4277247828.7037039</c:v>
                      </c:pt>
                      <c:pt idx="25423">
                        <c:v>4277247840.2777777</c:v>
                      </c:pt>
                      <c:pt idx="25424">
                        <c:v>4277247851.8518519</c:v>
                      </c:pt>
                      <c:pt idx="25425">
                        <c:v>4277247863.4259257</c:v>
                      </c:pt>
                      <c:pt idx="25426">
                        <c:v>4277247875</c:v>
                      </c:pt>
                      <c:pt idx="25427">
                        <c:v>4277247886.5740743</c:v>
                      </c:pt>
                      <c:pt idx="25428">
                        <c:v>4277247898.1481481</c:v>
                      </c:pt>
                      <c:pt idx="25429">
                        <c:v>4277247910.8796296</c:v>
                      </c:pt>
                      <c:pt idx="25430">
                        <c:v>4277247922.4537034</c:v>
                      </c:pt>
                      <c:pt idx="25431">
                        <c:v>4277247934.0277781</c:v>
                      </c:pt>
                      <c:pt idx="25432">
                        <c:v>4277247945.6018519</c:v>
                      </c:pt>
                      <c:pt idx="25433">
                        <c:v>4277247957.1759257</c:v>
                      </c:pt>
                      <c:pt idx="25434">
                        <c:v>4277247968.7500005</c:v>
                      </c:pt>
                      <c:pt idx="25435">
                        <c:v>4277247980.3240743</c:v>
                      </c:pt>
                      <c:pt idx="25436">
                        <c:v>4277247991.8981481</c:v>
                      </c:pt>
                      <c:pt idx="25437">
                        <c:v>4277248003.4722219</c:v>
                      </c:pt>
                      <c:pt idx="25438">
                        <c:v>4277248015.0462966</c:v>
                      </c:pt>
                      <c:pt idx="25439">
                        <c:v>4277248026.6203704</c:v>
                      </c:pt>
                      <c:pt idx="25440">
                        <c:v>4277248038.1944442</c:v>
                      </c:pt>
                      <c:pt idx="25441">
                        <c:v>4277248049.7685189</c:v>
                      </c:pt>
                      <c:pt idx="25442">
                        <c:v>4277248062.4999995</c:v>
                      </c:pt>
                      <c:pt idx="25443">
                        <c:v>4277248072.9166665</c:v>
                      </c:pt>
                      <c:pt idx="25444">
                        <c:v>4277248108.7962966</c:v>
                      </c:pt>
                      <c:pt idx="25445">
                        <c:v>4277248143.518518</c:v>
                      </c:pt>
                      <c:pt idx="25446">
                        <c:v>4277248178.2407403</c:v>
                      </c:pt>
                      <c:pt idx="25447">
                        <c:v>4277248212.9629626</c:v>
                      </c:pt>
                      <c:pt idx="25448">
                        <c:v>4277248247.6851854</c:v>
                      </c:pt>
                      <c:pt idx="25449">
                        <c:v>4277248282.4074078</c:v>
                      </c:pt>
                      <c:pt idx="25450">
                        <c:v>4277248317.1296301</c:v>
                      </c:pt>
                      <c:pt idx="25451">
                        <c:v>4277248351.8518524</c:v>
                      </c:pt>
                      <c:pt idx="25452">
                        <c:v>4277248386.5740738</c:v>
                      </c:pt>
                      <c:pt idx="25453">
                        <c:v>4277248421.2962961</c:v>
                      </c:pt>
                      <c:pt idx="25454">
                        <c:v>4277248456.0185184</c:v>
                      </c:pt>
                      <c:pt idx="25455">
                        <c:v>4277248490.7407408</c:v>
                      </c:pt>
                      <c:pt idx="25456">
                        <c:v>4277248525.4629631</c:v>
                      </c:pt>
                      <c:pt idx="25457">
                        <c:v>4277248560.1851854</c:v>
                      </c:pt>
                      <c:pt idx="25458">
                        <c:v>4277248594.9074073</c:v>
                      </c:pt>
                      <c:pt idx="25459">
                        <c:v>4277248629.6296296</c:v>
                      </c:pt>
                      <c:pt idx="25460">
                        <c:v>4277248664.3518519</c:v>
                      </c:pt>
                      <c:pt idx="25461">
                        <c:v>4277248699.0740743</c:v>
                      </c:pt>
                      <c:pt idx="25462">
                        <c:v>4277248733.7962966</c:v>
                      </c:pt>
                      <c:pt idx="25463">
                        <c:v>4277248768.5185189</c:v>
                      </c:pt>
                      <c:pt idx="25464">
                        <c:v>4277248837.9629626</c:v>
                      </c:pt>
                      <c:pt idx="25465">
                        <c:v>4277248907.4074073</c:v>
                      </c:pt>
                      <c:pt idx="25466">
                        <c:v>4277248976.8518519</c:v>
                      </c:pt>
                      <c:pt idx="25467">
                        <c:v>4277249046.2962961</c:v>
                      </c:pt>
                      <c:pt idx="25468">
                        <c:v>4277249115.7407408</c:v>
                      </c:pt>
                      <c:pt idx="25469">
                        <c:v>4277249185.1851854</c:v>
                      </c:pt>
                      <c:pt idx="25470">
                        <c:v>4277249254.6296291</c:v>
                      </c:pt>
                      <c:pt idx="25471">
                        <c:v>4277249324.0740738</c:v>
                      </c:pt>
                      <c:pt idx="25472">
                        <c:v>4277249393.5185184</c:v>
                      </c:pt>
                      <c:pt idx="25473">
                        <c:v>4277249462.9629631</c:v>
                      </c:pt>
                      <c:pt idx="25474">
                        <c:v>4277249532.4074073</c:v>
                      </c:pt>
                      <c:pt idx="25475">
                        <c:v>4277249601.8518519</c:v>
                      </c:pt>
                      <c:pt idx="25476">
                        <c:v>4277249671.2962966</c:v>
                      </c:pt>
                      <c:pt idx="25477">
                        <c:v>4277249740.7407403</c:v>
                      </c:pt>
                      <c:pt idx="25478">
                        <c:v>4277249810.1851854</c:v>
                      </c:pt>
                      <c:pt idx="25479">
                        <c:v>4277249880.7870369</c:v>
                      </c:pt>
                      <c:pt idx="25480">
                        <c:v>4277249950.2314816</c:v>
                      </c:pt>
                      <c:pt idx="25481">
                        <c:v>4277250019.6759262</c:v>
                      </c:pt>
                      <c:pt idx="25482">
                        <c:v>4277250089.1203699</c:v>
                      </c:pt>
                      <c:pt idx="25483">
                        <c:v>4277250158.5648146</c:v>
                      </c:pt>
                      <c:pt idx="25484">
                        <c:v>4277250228.0092592</c:v>
                      </c:pt>
                      <c:pt idx="25485">
                        <c:v>4277250297.4537034</c:v>
                      </c:pt>
                      <c:pt idx="25486">
                        <c:v>4277250366.8981481</c:v>
                      </c:pt>
                      <c:pt idx="25487">
                        <c:v>4277250436.3425927</c:v>
                      </c:pt>
                      <c:pt idx="25488">
                        <c:v>4277250505.7870374</c:v>
                      </c:pt>
                      <c:pt idx="25489">
                        <c:v>4277250575.2314816</c:v>
                      </c:pt>
                      <c:pt idx="25490">
                        <c:v>4277250644.6759262</c:v>
                      </c:pt>
                      <c:pt idx="25491">
                        <c:v>4277250714.1203709</c:v>
                      </c:pt>
                      <c:pt idx="25492">
                        <c:v>4277250783.5648146</c:v>
                      </c:pt>
                      <c:pt idx="25493">
                        <c:v>4277250853.0092592</c:v>
                      </c:pt>
                      <c:pt idx="25494">
                        <c:v>4277250922.4537039</c:v>
                      </c:pt>
                      <c:pt idx="25495">
                        <c:v>4277250991.8981481</c:v>
                      </c:pt>
                      <c:pt idx="25496">
                        <c:v>4277251061.3425927</c:v>
                      </c:pt>
                      <c:pt idx="25497">
                        <c:v>4277251130.7870374</c:v>
                      </c:pt>
                      <c:pt idx="25498">
                        <c:v>4277251200.2314811</c:v>
                      </c:pt>
                      <c:pt idx="25499">
                        <c:v>4277251269.6759257</c:v>
                      </c:pt>
                      <c:pt idx="25500">
                        <c:v>4277251339.1203704</c:v>
                      </c:pt>
                      <c:pt idx="25501">
                        <c:v>4277251408.5648146</c:v>
                      </c:pt>
                      <c:pt idx="25502">
                        <c:v>4277251478.0092592</c:v>
                      </c:pt>
                      <c:pt idx="25503">
                        <c:v>4277251547.4537039</c:v>
                      </c:pt>
                      <c:pt idx="25504">
                        <c:v>4277251616.8981485</c:v>
                      </c:pt>
                      <c:pt idx="25505">
                        <c:v>4277251686.3425922</c:v>
                      </c:pt>
                      <c:pt idx="25506">
                        <c:v>4277251755.7870369</c:v>
                      </c:pt>
                      <c:pt idx="25507">
                        <c:v>4277251825.2314816</c:v>
                      </c:pt>
                      <c:pt idx="25508">
                        <c:v>4277251894.6759257</c:v>
                      </c:pt>
                      <c:pt idx="25509">
                        <c:v>4277251964.1203704</c:v>
                      </c:pt>
                      <c:pt idx="25510">
                        <c:v>4277252033.564815</c:v>
                      </c:pt>
                      <c:pt idx="25511">
                        <c:v>4277252103.0092592</c:v>
                      </c:pt>
                      <c:pt idx="25512">
                        <c:v>4277252172.4537039</c:v>
                      </c:pt>
                      <c:pt idx="25513">
                        <c:v>4277252241.8981485</c:v>
                      </c:pt>
                      <c:pt idx="25514">
                        <c:v>4277252311.3425922</c:v>
                      </c:pt>
                      <c:pt idx="25515">
                        <c:v>4277252380.7870369</c:v>
                      </c:pt>
                      <c:pt idx="25516">
                        <c:v>4277252451.3888884</c:v>
                      </c:pt>
                      <c:pt idx="25517">
                        <c:v>4277252520.8333335</c:v>
                      </c:pt>
                      <c:pt idx="25518">
                        <c:v>4277252590.2777781</c:v>
                      </c:pt>
                      <c:pt idx="25519">
                        <c:v>4277252659.7222219</c:v>
                      </c:pt>
                      <c:pt idx="25520">
                        <c:v>4277252729.1666665</c:v>
                      </c:pt>
                      <c:pt idx="25521">
                        <c:v>4277252798.6111112</c:v>
                      </c:pt>
                      <c:pt idx="25522">
                        <c:v>4277252868.0555558</c:v>
                      </c:pt>
                      <c:pt idx="25523">
                        <c:v>4277252937.5</c:v>
                      </c:pt>
                      <c:pt idx="25524">
                        <c:v>4277253006.9444447</c:v>
                      </c:pt>
                      <c:pt idx="25525">
                        <c:v>4277253076.3888893</c:v>
                      </c:pt>
                      <c:pt idx="25526">
                        <c:v>4277253145.833333</c:v>
                      </c:pt>
                      <c:pt idx="25527">
                        <c:v>4277253215.2777777</c:v>
                      </c:pt>
                      <c:pt idx="25528">
                        <c:v>4277253284.7222223</c:v>
                      </c:pt>
                      <c:pt idx="25529">
                        <c:v>4277253354.1666665</c:v>
                      </c:pt>
                      <c:pt idx="25530">
                        <c:v>4277253423.6111112</c:v>
                      </c:pt>
                      <c:pt idx="25531">
                        <c:v>4277253493.0555558</c:v>
                      </c:pt>
                      <c:pt idx="25532">
                        <c:v>4277253562.4999995</c:v>
                      </c:pt>
                      <c:pt idx="25533">
                        <c:v>4277253631.9444442</c:v>
                      </c:pt>
                      <c:pt idx="25534">
                        <c:v>4277253701.3888888</c:v>
                      </c:pt>
                      <c:pt idx="25535">
                        <c:v>4277253770.8333335</c:v>
                      </c:pt>
                      <c:pt idx="25536">
                        <c:v>4277253840.2777777</c:v>
                      </c:pt>
                      <c:pt idx="25537">
                        <c:v>4277253909.7222223</c:v>
                      </c:pt>
                      <c:pt idx="25538">
                        <c:v>4277253979.166667</c:v>
                      </c:pt>
                      <c:pt idx="25539">
                        <c:v>4277254048.6111107</c:v>
                      </c:pt>
                      <c:pt idx="25540">
                        <c:v>4277254118.0555558</c:v>
                      </c:pt>
                      <c:pt idx="25541">
                        <c:v>4277254187.5000005</c:v>
                      </c:pt>
                      <c:pt idx="25542">
                        <c:v>4277254256.9444442</c:v>
                      </c:pt>
                      <c:pt idx="25543">
                        <c:v>4277254326.3888888</c:v>
                      </c:pt>
                      <c:pt idx="25544">
                        <c:v>4277254395.8333335</c:v>
                      </c:pt>
                      <c:pt idx="25545">
                        <c:v>4277254465.2777777</c:v>
                      </c:pt>
                      <c:pt idx="25546">
                        <c:v>4277254534.7222223</c:v>
                      </c:pt>
                      <c:pt idx="25547">
                        <c:v>4277254604.166667</c:v>
                      </c:pt>
                      <c:pt idx="25548">
                        <c:v>4277254673.6111107</c:v>
                      </c:pt>
                      <c:pt idx="25549">
                        <c:v>4277254743.0555553</c:v>
                      </c:pt>
                      <c:pt idx="25550">
                        <c:v>4277254812.5</c:v>
                      </c:pt>
                      <c:pt idx="25551">
                        <c:v>4277254881.9444447</c:v>
                      </c:pt>
                      <c:pt idx="25552">
                        <c:v>4277254952.5462966</c:v>
                      </c:pt>
                      <c:pt idx="25553">
                        <c:v>4277255021.9907413</c:v>
                      </c:pt>
                      <c:pt idx="25554">
                        <c:v>4277255091.435185</c:v>
                      </c:pt>
                      <c:pt idx="25555">
                        <c:v>4277255160.8796296</c:v>
                      </c:pt>
                      <c:pt idx="25556">
                        <c:v>4277255230.3240743</c:v>
                      </c:pt>
                      <c:pt idx="25557">
                        <c:v>4277255299.7685184</c:v>
                      </c:pt>
                      <c:pt idx="25558">
                        <c:v>4277255369.2129631</c:v>
                      </c:pt>
                      <c:pt idx="25559">
                        <c:v>4277255438.6574078</c:v>
                      </c:pt>
                      <c:pt idx="25560">
                        <c:v>4277255508.1018515</c:v>
                      </c:pt>
                      <c:pt idx="25561">
                        <c:v>4277255577.5462961</c:v>
                      </c:pt>
                      <c:pt idx="25562">
                        <c:v>4277255646.9907408</c:v>
                      </c:pt>
                      <c:pt idx="25563">
                        <c:v>4277255716.435185</c:v>
                      </c:pt>
                      <c:pt idx="25564">
                        <c:v>4277255785.8796296</c:v>
                      </c:pt>
                      <c:pt idx="25565">
                        <c:v>4277255855.3240743</c:v>
                      </c:pt>
                      <c:pt idx="25566">
                        <c:v>4277255924.768518</c:v>
                      </c:pt>
                      <c:pt idx="25567">
                        <c:v>4277255994.2129626</c:v>
                      </c:pt>
                      <c:pt idx="25568">
                        <c:v>4277256063.6574073</c:v>
                      </c:pt>
                      <c:pt idx="25569">
                        <c:v>4277256133.1018519</c:v>
                      </c:pt>
                      <c:pt idx="25570">
                        <c:v>4277256202.5462961</c:v>
                      </c:pt>
                      <c:pt idx="25571">
                        <c:v>4277256271.9907408</c:v>
                      </c:pt>
                      <c:pt idx="25572">
                        <c:v>4277256341.4351854</c:v>
                      </c:pt>
                      <c:pt idx="25573">
                        <c:v>4277256410.8796296</c:v>
                      </c:pt>
                      <c:pt idx="25574">
                        <c:v>4277256480.3240743</c:v>
                      </c:pt>
                      <c:pt idx="25575">
                        <c:v>4277256549.7685189</c:v>
                      </c:pt>
                      <c:pt idx="25576">
                        <c:v>4277256619.2129626</c:v>
                      </c:pt>
                      <c:pt idx="25577">
                        <c:v>4277256688.6574073</c:v>
                      </c:pt>
                      <c:pt idx="25578">
                        <c:v>4277256758.1018519</c:v>
                      </c:pt>
                      <c:pt idx="25579">
                        <c:v>4277256827.5462961</c:v>
                      </c:pt>
                      <c:pt idx="25580">
                        <c:v>4277256896.9907408</c:v>
                      </c:pt>
                      <c:pt idx="25581">
                        <c:v>4277256966.4351854</c:v>
                      </c:pt>
                      <c:pt idx="25582">
                        <c:v>4277257035.8796301</c:v>
                      </c:pt>
                      <c:pt idx="25583">
                        <c:v>4277257105.3240738</c:v>
                      </c:pt>
                      <c:pt idx="25584">
                        <c:v>4277257174.7685184</c:v>
                      </c:pt>
                      <c:pt idx="25585">
                        <c:v>4277257244.2129631</c:v>
                      </c:pt>
                      <c:pt idx="25586">
                        <c:v>4277257313.6574073</c:v>
                      </c:pt>
                      <c:pt idx="25587">
                        <c:v>4277257383.1018519</c:v>
                      </c:pt>
                      <c:pt idx="25588">
                        <c:v>4277257452.5462966</c:v>
                      </c:pt>
                      <c:pt idx="25589">
                        <c:v>4277257523.1481481</c:v>
                      </c:pt>
                      <c:pt idx="25590">
                        <c:v>4277257592.5925927</c:v>
                      </c:pt>
                      <c:pt idx="25591">
                        <c:v>4277257662.0370369</c:v>
                      </c:pt>
                      <c:pt idx="25592">
                        <c:v>4277257731.4814816</c:v>
                      </c:pt>
                      <c:pt idx="25593">
                        <c:v>4277257800.9259262</c:v>
                      </c:pt>
                      <c:pt idx="25594">
                        <c:v>4277257870.3703699</c:v>
                      </c:pt>
                      <c:pt idx="25595">
                        <c:v>4277257939.8148146</c:v>
                      </c:pt>
                      <c:pt idx="25596">
                        <c:v>4277258009.2592592</c:v>
                      </c:pt>
                      <c:pt idx="25597">
                        <c:v>4277258078.7037034</c:v>
                      </c:pt>
                      <c:pt idx="25598">
                        <c:v>4277258148.1481481</c:v>
                      </c:pt>
                      <c:pt idx="25599">
                        <c:v>4277258217.5925927</c:v>
                      </c:pt>
                      <c:pt idx="25600">
                        <c:v>4277258246.5277781</c:v>
                      </c:pt>
                      <c:pt idx="25601">
                        <c:v>4277258249.9999995</c:v>
                      </c:pt>
                      <c:pt idx="25602">
                        <c:v>4277258252.314815</c:v>
                      </c:pt>
                      <c:pt idx="25603">
                        <c:v>4277258255.7870374</c:v>
                      </c:pt>
                      <c:pt idx="25604">
                        <c:v>4277258259.2592587</c:v>
                      </c:pt>
                      <c:pt idx="25605">
                        <c:v>4277258262.7314811</c:v>
                      </c:pt>
                      <c:pt idx="25606">
                        <c:v>4277258265.0462966</c:v>
                      </c:pt>
                      <c:pt idx="25607">
                        <c:v>4277258268.518518</c:v>
                      </c:pt>
                      <c:pt idx="25608">
                        <c:v>4277258271.9907403</c:v>
                      </c:pt>
                      <c:pt idx="25609">
                        <c:v>4277258275.4629626</c:v>
                      </c:pt>
                      <c:pt idx="25610">
                        <c:v>4277258278.935185</c:v>
                      </c:pt>
                      <c:pt idx="25611">
                        <c:v>4277258281.2499995</c:v>
                      </c:pt>
                      <c:pt idx="25612">
                        <c:v>4277258284.7222219</c:v>
                      </c:pt>
                      <c:pt idx="25613">
                        <c:v>4277258288.1944442</c:v>
                      </c:pt>
                      <c:pt idx="25614">
                        <c:v>4277258291.6666665</c:v>
                      </c:pt>
                      <c:pt idx="25615">
                        <c:v>4277258293.9814811</c:v>
                      </c:pt>
                      <c:pt idx="25616">
                        <c:v>4277258297.4537034</c:v>
                      </c:pt>
                      <c:pt idx="25617">
                        <c:v>4277258300.9259257</c:v>
                      </c:pt>
                      <c:pt idx="25618">
                        <c:v>4277258304.3981481</c:v>
                      </c:pt>
                      <c:pt idx="25619">
                        <c:v>4277258307.8703704</c:v>
                      </c:pt>
                      <c:pt idx="25620">
                        <c:v>4277258310.185185</c:v>
                      </c:pt>
                      <c:pt idx="25621">
                        <c:v>4277258313.6574073</c:v>
                      </c:pt>
                      <c:pt idx="25622">
                        <c:v>4277258317.1296296</c:v>
                      </c:pt>
                      <c:pt idx="25623">
                        <c:v>4277258320.6018519</c:v>
                      </c:pt>
                      <c:pt idx="25624">
                        <c:v>4277258322.9166665</c:v>
                      </c:pt>
                      <c:pt idx="25625">
                        <c:v>4277258326.3888888</c:v>
                      </c:pt>
                      <c:pt idx="25626">
                        <c:v>4277258329.8611112</c:v>
                      </c:pt>
                      <c:pt idx="25627">
                        <c:v>4277258333.3333335</c:v>
                      </c:pt>
                      <c:pt idx="25628">
                        <c:v>4277258335.6481481</c:v>
                      </c:pt>
                      <c:pt idx="25629">
                        <c:v>4277258339.1203704</c:v>
                      </c:pt>
                      <c:pt idx="25630">
                        <c:v>4277258342.5925927</c:v>
                      </c:pt>
                      <c:pt idx="25631">
                        <c:v>4277258346.064815</c:v>
                      </c:pt>
                      <c:pt idx="25632">
                        <c:v>4277258349.5370369</c:v>
                      </c:pt>
                      <c:pt idx="25633">
                        <c:v>4277258351.8518519</c:v>
                      </c:pt>
                      <c:pt idx="25634">
                        <c:v>4277258355.3240743</c:v>
                      </c:pt>
                      <c:pt idx="25635">
                        <c:v>4277258358.7962961</c:v>
                      </c:pt>
                      <c:pt idx="25636">
                        <c:v>4277258362.2685184</c:v>
                      </c:pt>
                      <c:pt idx="25637">
                        <c:v>4277258364.5833335</c:v>
                      </c:pt>
                      <c:pt idx="25638">
                        <c:v>4277258368.0555558</c:v>
                      </c:pt>
                      <c:pt idx="25639">
                        <c:v>4277258371.5277777</c:v>
                      </c:pt>
                      <c:pt idx="25640">
                        <c:v>4277258375</c:v>
                      </c:pt>
                      <c:pt idx="25641">
                        <c:v>4277258378.4722223</c:v>
                      </c:pt>
                      <c:pt idx="25642">
                        <c:v>4277258380.7870369</c:v>
                      </c:pt>
                      <c:pt idx="25643">
                        <c:v>4277258384.2592592</c:v>
                      </c:pt>
                      <c:pt idx="25644">
                        <c:v>4277258387.7314816</c:v>
                      </c:pt>
                      <c:pt idx="25645">
                        <c:v>4277258391.2037039</c:v>
                      </c:pt>
                      <c:pt idx="25646">
                        <c:v>4277258393.5185184</c:v>
                      </c:pt>
                      <c:pt idx="25647">
                        <c:v>4277258396.9907408</c:v>
                      </c:pt>
                      <c:pt idx="25648">
                        <c:v>4277258400.4629631</c:v>
                      </c:pt>
                      <c:pt idx="25649">
                        <c:v>4277258403.9351854</c:v>
                      </c:pt>
                      <c:pt idx="25650">
                        <c:v>4277258407.4074073</c:v>
                      </c:pt>
                      <c:pt idx="25651">
                        <c:v>4277258410.8796296</c:v>
                      </c:pt>
                      <c:pt idx="25652">
                        <c:v>4277258414.3518519</c:v>
                      </c:pt>
                      <c:pt idx="25653">
                        <c:v>4277258417.8240743</c:v>
                      </c:pt>
                      <c:pt idx="25654">
                        <c:v>4277258420.1388888</c:v>
                      </c:pt>
                      <c:pt idx="25655">
                        <c:v>4277258423.6111112</c:v>
                      </c:pt>
                      <c:pt idx="25656">
                        <c:v>4277258427.0833335</c:v>
                      </c:pt>
                      <c:pt idx="25657">
                        <c:v>4277258430.5555553</c:v>
                      </c:pt>
                      <c:pt idx="25658">
                        <c:v>4277258432.8703704</c:v>
                      </c:pt>
                      <c:pt idx="25659">
                        <c:v>4277258436.3425927</c:v>
                      </c:pt>
                      <c:pt idx="25660">
                        <c:v>4277258439.8148146</c:v>
                      </c:pt>
                      <c:pt idx="25661">
                        <c:v>4277258443.2870369</c:v>
                      </c:pt>
                      <c:pt idx="25662">
                        <c:v>4277258446.7592592</c:v>
                      </c:pt>
                      <c:pt idx="25663">
                        <c:v>4277258449.0740738</c:v>
                      </c:pt>
                      <c:pt idx="25664">
                        <c:v>4277258452.5462961</c:v>
                      </c:pt>
                      <c:pt idx="25665">
                        <c:v>4277258456.0185184</c:v>
                      </c:pt>
                      <c:pt idx="25666">
                        <c:v>4277258459.4907408</c:v>
                      </c:pt>
                      <c:pt idx="25667">
                        <c:v>4277258461.8055553</c:v>
                      </c:pt>
                      <c:pt idx="25668">
                        <c:v>4277258465.2777777</c:v>
                      </c:pt>
                      <c:pt idx="25669">
                        <c:v>4277258468.75</c:v>
                      </c:pt>
                      <c:pt idx="25670">
                        <c:v>4277258472.2222223</c:v>
                      </c:pt>
                      <c:pt idx="25671">
                        <c:v>4277258475.6944447</c:v>
                      </c:pt>
                      <c:pt idx="25672">
                        <c:v>4277258478.0092592</c:v>
                      </c:pt>
                      <c:pt idx="25673">
                        <c:v>4277258481.4814816</c:v>
                      </c:pt>
                      <c:pt idx="25674">
                        <c:v>4277258484.9537039</c:v>
                      </c:pt>
                      <c:pt idx="25675">
                        <c:v>4277258488.4259262</c:v>
                      </c:pt>
                      <c:pt idx="25676">
                        <c:v>4277258490.7407408</c:v>
                      </c:pt>
                      <c:pt idx="25677">
                        <c:v>4277258494.2129631</c:v>
                      </c:pt>
                      <c:pt idx="25678">
                        <c:v>4277258497.6851854</c:v>
                      </c:pt>
                      <c:pt idx="25679">
                        <c:v>4277258501.1574078</c:v>
                      </c:pt>
                      <c:pt idx="25680">
                        <c:v>4277258503.4722223</c:v>
                      </c:pt>
                      <c:pt idx="25681">
                        <c:v>4277258506.9444447</c:v>
                      </c:pt>
                      <c:pt idx="25682">
                        <c:v>4277258510.416667</c:v>
                      </c:pt>
                      <c:pt idx="25683">
                        <c:v>4277258513.8888893</c:v>
                      </c:pt>
                      <c:pt idx="25684">
                        <c:v>4277258517.3611116</c:v>
                      </c:pt>
                      <c:pt idx="25685">
                        <c:v>4277258519.6759262</c:v>
                      </c:pt>
                      <c:pt idx="25686">
                        <c:v>4277258523.1481485</c:v>
                      </c:pt>
                      <c:pt idx="25687">
                        <c:v>4277258526.6203709</c:v>
                      </c:pt>
                      <c:pt idx="25688">
                        <c:v>4277258530.0925922</c:v>
                      </c:pt>
                      <c:pt idx="25689">
                        <c:v>4277258532.4074078</c:v>
                      </c:pt>
                      <c:pt idx="25690">
                        <c:v>4277258535.8796301</c:v>
                      </c:pt>
                      <c:pt idx="25691">
                        <c:v>4277258539.3518515</c:v>
                      </c:pt>
                      <c:pt idx="25692">
                        <c:v>4277258542.8240738</c:v>
                      </c:pt>
                      <c:pt idx="25693">
                        <c:v>4277258545.1388893</c:v>
                      </c:pt>
                      <c:pt idx="25694">
                        <c:v>4277258548.6111116</c:v>
                      </c:pt>
                      <c:pt idx="25695">
                        <c:v>4277258552.083333</c:v>
                      </c:pt>
                      <c:pt idx="25696">
                        <c:v>4277258555.5555553</c:v>
                      </c:pt>
                      <c:pt idx="25697">
                        <c:v>4277258559.0277777</c:v>
                      </c:pt>
                      <c:pt idx="25698">
                        <c:v>4277258561.3425922</c:v>
                      </c:pt>
                      <c:pt idx="25699">
                        <c:v>4277258564.8148146</c:v>
                      </c:pt>
                      <c:pt idx="25700">
                        <c:v>4277258568.2870369</c:v>
                      </c:pt>
                      <c:pt idx="25701">
                        <c:v>4277258571.7592592</c:v>
                      </c:pt>
                      <c:pt idx="25702">
                        <c:v>4277258574.0740738</c:v>
                      </c:pt>
                      <c:pt idx="25703">
                        <c:v>4277258577.5462961</c:v>
                      </c:pt>
                      <c:pt idx="25704">
                        <c:v>4277258581.0185184</c:v>
                      </c:pt>
                      <c:pt idx="25705">
                        <c:v>4277258584.4907408</c:v>
                      </c:pt>
                      <c:pt idx="25706">
                        <c:v>4277258587.9629631</c:v>
                      </c:pt>
                      <c:pt idx="25707">
                        <c:v>4277258590.2777777</c:v>
                      </c:pt>
                      <c:pt idx="25708">
                        <c:v>4277258594.9074078</c:v>
                      </c:pt>
                      <c:pt idx="25709">
                        <c:v>4277258598.3796301</c:v>
                      </c:pt>
                      <c:pt idx="25710">
                        <c:v>4277258600.6944447</c:v>
                      </c:pt>
                      <c:pt idx="25711">
                        <c:v>4277258604.166667</c:v>
                      </c:pt>
                      <c:pt idx="25712">
                        <c:v>4277258607.6388893</c:v>
                      </c:pt>
                      <c:pt idx="25713">
                        <c:v>4277258611.1111107</c:v>
                      </c:pt>
                      <c:pt idx="25714">
                        <c:v>4277258614.583333</c:v>
                      </c:pt>
                      <c:pt idx="25715">
                        <c:v>4277258616.8981485</c:v>
                      </c:pt>
                      <c:pt idx="25716">
                        <c:v>4277258620.3703699</c:v>
                      </c:pt>
                      <c:pt idx="25717">
                        <c:v>4277258623.8425922</c:v>
                      </c:pt>
                      <c:pt idx="25718">
                        <c:v>4277258627.3148146</c:v>
                      </c:pt>
                      <c:pt idx="25719">
                        <c:v>4277258629.6296291</c:v>
                      </c:pt>
                      <c:pt idx="25720">
                        <c:v>4277258633.1018515</c:v>
                      </c:pt>
                      <c:pt idx="25721">
                        <c:v>4277258636.5740738</c:v>
                      </c:pt>
                      <c:pt idx="25722">
                        <c:v>4277258640.0462961</c:v>
                      </c:pt>
                      <c:pt idx="25723">
                        <c:v>4277258642.3611107</c:v>
                      </c:pt>
                      <c:pt idx="25724">
                        <c:v>4277258645.833333</c:v>
                      </c:pt>
                      <c:pt idx="25725">
                        <c:v>4277258649.3055553</c:v>
                      </c:pt>
                      <c:pt idx="25726">
                        <c:v>4277258652.7777777</c:v>
                      </c:pt>
                      <c:pt idx="25727">
                        <c:v>4277258656.25</c:v>
                      </c:pt>
                      <c:pt idx="25728">
                        <c:v>4277258658.5648146</c:v>
                      </c:pt>
                      <c:pt idx="25729">
                        <c:v>4277258662.0370369</c:v>
                      </c:pt>
                      <c:pt idx="25730">
                        <c:v>4277258665.5092592</c:v>
                      </c:pt>
                      <c:pt idx="25731">
                        <c:v>4277258668.9814816</c:v>
                      </c:pt>
                      <c:pt idx="25732">
                        <c:v>4277258671.2962961</c:v>
                      </c:pt>
                      <c:pt idx="25733">
                        <c:v>4277258674.7685184</c:v>
                      </c:pt>
                      <c:pt idx="25734">
                        <c:v>4277258678.2407408</c:v>
                      </c:pt>
                      <c:pt idx="25735">
                        <c:v>4277258682.8703699</c:v>
                      </c:pt>
                      <c:pt idx="25736">
                        <c:v>4277258686.3425922</c:v>
                      </c:pt>
                      <c:pt idx="25737">
                        <c:v>4277258689.8148146</c:v>
                      </c:pt>
                      <c:pt idx="25738">
                        <c:v>4277258693.2870369</c:v>
                      </c:pt>
                      <c:pt idx="25739">
                        <c:v>4277258695.6018515</c:v>
                      </c:pt>
                      <c:pt idx="25740">
                        <c:v>4277258699.0740738</c:v>
                      </c:pt>
                      <c:pt idx="25741">
                        <c:v>4277258702.5462961</c:v>
                      </c:pt>
                      <c:pt idx="25742">
                        <c:v>4277258706.0185184</c:v>
                      </c:pt>
                      <c:pt idx="25743">
                        <c:v>4277258709.4907408</c:v>
                      </c:pt>
                      <c:pt idx="25744">
                        <c:v>4277258711.8055553</c:v>
                      </c:pt>
                      <c:pt idx="25745">
                        <c:v>4277258715.2777777</c:v>
                      </c:pt>
                      <c:pt idx="25746">
                        <c:v>4277258718.75</c:v>
                      </c:pt>
                      <c:pt idx="25747">
                        <c:v>4277258722.2222223</c:v>
                      </c:pt>
                      <c:pt idx="25748">
                        <c:v>4277258724.5370369</c:v>
                      </c:pt>
                      <c:pt idx="25749">
                        <c:v>4277258728.0092592</c:v>
                      </c:pt>
                      <c:pt idx="25750">
                        <c:v>4277258731.4814816</c:v>
                      </c:pt>
                      <c:pt idx="25751">
                        <c:v>4277258734.9537039</c:v>
                      </c:pt>
                      <c:pt idx="25752">
                        <c:v>4277258737.2685184</c:v>
                      </c:pt>
                      <c:pt idx="25753">
                        <c:v>4277258740.7407408</c:v>
                      </c:pt>
                      <c:pt idx="25754">
                        <c:v>4277258744.2129631</c:v>
                      </c:pt>
                      <c:pt idx="25755">
                        <c:v>4277258747.6851854</c:v>
                      </c:pt>
                      <c:pt idx="25756">
                        <c:v>4277258751.1574073</c:v>
                      </c:pt>
                      <c:pt idx="25757">
                        <c:v>4277258753.4722223</c:v>
                      </c:pt>
                      <c:pt idx="25758">
                        <c:v>4277258756.9444447</c:v>
                      </c:pt>
                      <c:pt idx="25759">
                        <c:v>4277258760.4166665</c:v>
                      </c:pt>
                      <c:pt idx="25760">
                        <c:v>4277258763.8888888</c:v>
                      </c:pt>
                      <c:pt idx="25761">
                        <c:v>4277258766.2037039</c:v>
                      </c:pt>
                      <c:pt idx="25762">
                        <c:v>4277258769.6759257</c:v>
                      </c:pt>
                      <c:pt idx="25763">
                        <c:v>4277258773.1481481</c:v>
                      </c:pt>
                      <c:pt idx="25764">
                        <c:v>4277258776.6203704</c:v>
                      </c:pt>
                      <c:pt idx="25765">
                        <c:v>4277258780.0925927</c:v>
                      </c:pt>
                      <c:pt idx="25766">
                        <c:v>4277258782.4074073</c:v>
                      </c:pt>
                      <c:pt idx="25767">
                        <c:v>4277258785.8796296</c:v>
                      </c:pt>
                      <c:pt idx="25768">
                        <c:v>4277258789.3518519</c:v>
                      </c:pt>
                      <c:pt idx="25769">
                        <c:v>4277258792.8240743</c:v>
                      </c:pt>
                      <c:pt idx="25770">
                        <c:v>4277258795.1388888</c:v>
                      </c:pt>
                      <c:pt idx="25771">
                        <c:v>4277258798.6111112</c:v>
                      </c:pt>
                      <c:pt idx="25772">
                        <c:v>4277258802.0833335</c:v>
                      </c:pt>
                      <c:pt idx="25773">
                        <c:v>4277258805.5555558</c:v>
                      </c:pt>
                      <c:pt idx="25774">
                        <c:v>4277258807.8703704</c:v>
                      </c:pt>
                      <c:pt idx="25775">
                        <c:v>4277258811.3425927</c:v>
                      </c:pt>
                      <c:pt idx="25776">
                        <c:v>4277258814.814815</c:v>
                      </c:pt>
                      <c:pt idx="25777">
                        <c:v>4277258818.2870374</c:v>
                      </c:pt>
                      <c:pt idx="25778">
                        <c:v>4277258821.7592592</c:v>
                      </c:pt>
                      <c:pt idx="25779">
                        <c:v>4277258824.0740743</c:v>
                      </c:pt>
                      <c:pt idx="25780">
                        <c:v>4277258827.5462966</c:v>
                      </c:pt>
                      <c:pt idx="25781">
                        <c:v>4277258831.0185184</c:v>
                      </c:pt>
                      <c:pt idx="25782">
                        <c:v>4277258834.4907408</c:v>
                      </c:pt>
                      <c:pt idx="25783">
                        <c:v>4277258836.8055558</c:v>
                      </c:pt>
                      <c:pt idx="25784">
                        <c:v>4277258840.2777781</c:v>
                      </c:pt>
                      <c:pt idx="25785">
                        <c:v>4277258843.75</c:v>
                      </c:pt>
                      <c:pt idx="25786">
                        <c:v>4277258847.2222223</c:v>
                      </c:pt>
                      <c:pt idx="25787">
                        <c:v>4277258849.5370374</c:v>
                      </c:pt>
                      <c:pt idx="25788">
                        <c:v>4277258853.0092597</c:v>
                      </c:pt>
                      <c:pt idx="25789">
                        <c:v>4277258856.4814816</c:v>
                      </c:pt>
                      <c:pt idx="25790">
                        <c:v>4277258859.9537034</c:v>
                      </c:pt>
                      <c:pt idx="25791">
                        <c:v>4277258871.5277781</c:v>
                      </c:pt>
                      <c:pt idx="25792">
                        <c:v>4277258883.1018519</c:v>
                      </c:pt>
                      <c:pt idx="25793">
                        <c:v>4277258894.6759257</c:v>
                      </c:pt>
                      <c:pt idx="25794">
                        <c:v>4277258906.2500005</c:v>
                      </c:pt>
                      <c:pt idx="25795">
                        <c:v>4277258917.8240743</c:v>
                      </c:pt>
                      <c:pt idx="25796">
                        <c:v>4277258929.3981481</c:v>
                      </c:pt>
                      <c:pt idx="25797">
                        <c:v>4277258940.9722219</c:v>
                      </c:pt>
                      <c:pt idx="25798">
                        <c:v>4277258953.7037034</c:v>
                      </c:pt>
                      <c:pt idx="25799">
                        <c:v>4277258965.2777781</c:v>
                      </c:pt>
                      <c:pt idx="25800">
                        <c:v>4277258976.8518519</c:v>
                      </c:pt>
                      <c:pt idx="25801">
                        <c:v>4277258988.4259257</c:v>
                      </c:pt>
                      <c:pt idx="25802">
                        <c:v>4277258999.9999995</c:v>
                      </c:pt>
                      <c:pt idx="25803">
                        <c:v>4277259011.5740743</c:v>
                      </c:pt>
                      <c:pt idx="25804">
                        <c:v>4277259023.1481481</c:v>
                      </c:pt>
                      <c:pt idx="25805">
                        <c:v>4277259034.7222219</c:v>
                      </c:pt>
                      <c:pt idx="25806">
                        <c:v>4277259046.2962966</c:v>
                      </c:pt>
                      <c:pt idx="25807">
                        <c:v>4277259057.8703704</c:v>
                      </c:pt>
                      <c:pt idx="25808">
                        <c:v>4277259069.4444442</c:v>
                      </c:pt>
                      <c:pt idx="25809">
                        <c:v>4277259082.1759257</c:v>
                      </c:pt>
                      <c:pt idx="25810">
                        <c:v>4277259093.7499995</c:v>
                      </c:pt>
                      <c:pt idx="25811">
                        <c:v>4277259105.3240743</c:v>
                      </c:pt>
                      <c:pt idx="25812">
                        <c:v>4277259116.8981481</c:v>
                      </c:pt>
                      <c:pt idx="25813">
                        <c:v>4277259128.4722219</c:v>
                      </c:pt>
                      <c:pt idx="25814">
                        <c:v>4277259140.0462961</c:v>
                      </c:pt>
                      <c:pt idx="25815">
                        <c:v>4277259151.6203704</c:v>
                      </c:pt>
                      <c:pt idx="25816">
                        <c:v>4277259163.1944442</c:v>
                      </c:pt>
                      <c:pt idx="25817">
                        <c:v>4277259174.7685184</c:v>
                      </c:pt>
                      <c:pt idx="25818">
                        <c:v>4277259186.3425927</c:v>
                      </c:pt>
                      <c:pt idx="25819">
                        <c:v>4277259199.0740743</c:v>
                      </c:pt>
                      <c:pt idx="25820">
                        <c:v>4277259210.6481481</c:v>
                      </c:pt>
                      <c:pt idx="25821">
                        <c:v>4277259245.3703709</c:v>
                      </c:pt>
                      <c:pt idx="25822">
                        <c:v>4277259280.0925922</c:v>
                      </c:pt>
                      <c:pt idx="25823">
                        <c:v>4277259314.8148146</c:v>
                      </c:pt>
                      <c:pt idx="25824">
                        <c:v>4277259349.5370369</c:v>
                      </c:pt>
                      <c:pt idx="25825">
                        <c:v>4277259384.2592592</c:v>
                      </c:pt>
                      <c:pt idx="25826">
                        <c:v>4277259418.9814816</c:v>
                      </c:pt>
                      <c:pt idx="25827">
                        <c:v>4277259453.7037039</c:v>
                      </c:pt>
                      <c:pt idx="25828">
                        <c:v>4277259488.4259262</c:v>
                      </c:pt>
                      <c:pt idx="25829">
                        <c:v>4277259523.1481481</c:v>
                      </c:pt>
                      <c:pt idx="25830">
                        <c:v>4277259557.8703704</c:v>
                      </c:pt>
                      <c:pt idx="25831">
                        <c:v>4277259592.5925927</c:v>
                      </c:pt>
                      <c:pt idx="25832">
                        <c:v>4277259627.314815</c:v>
                      </c:pt>
                      <c:pt idx="25833">
                        <c:v>4277259662.0370374</c:v>
                      </c:pt>
                      <c:pt idx="25834">
                        <c:v>4277259696.7592597</c:v>
                      </c:pt>
                      <c:pt idx="25835">
                        <c:v>4277259731.4814811</c:v>
                      </c:pt>
                      <c:pt idx="25836">
                        <c:v>4277259766.2037034</c:v>
                      </c:pt>
                      <c:pt idx="25837">
                        <c:v>4277259800.9259257</c:v>
                      </c:pt>
                      <c:pt idx="25838">
                        <c:v>4277259835.6481481</c:v>
                      </c:pt>
                      <c:pt idx="25839">
                        <c:v>4277259870.3703704</c:v>
                      </c:pt>
                      <c:pt idx="25840">
                        <c:v>4277259905.0925927</c:v>
                      </c:pt>
                      <c:pt idx="25841">
                        <c:v>4277259974.5370369</c:v>
                      </c:pt>
                      <c:pt idx="25842">
                        <c:v>4277260043.9814816</c:v>
                      </c:pt>
                      <c:pt idx="25843">
                        <c:v>4277260113.4259262</c:v>
                      </c:pt>
                      <c:pt idx="25844">
                        <c:v>4277260182.8703699</c:v>
                      </c:pt>
                      <c:pt idx="25845">
                        <c:v>4277260252.3148146</c:v>
                      </c:pt>
                      <c:pt idx="25846">
                        <c:v>4277260322.9166665</c:v>
                      </c:pt>
                      <c:pt idx="25847">
                        <c:v>4277260392.3611112</c:v>
                      </c:pt>
                      <c:pt idx="25848">
                        <c:v>4277260461.8055558</c:v>
                      </c:pt>
                      <c:pt idx="25849">
                        <c:v>4277260531.2500005</c:v>
                      </c:pt>
                      <c:pt idx="25850">
                        <c:v>4277260600.6944442</c:v>
                      </c:pt>
                      <c:pt idx="25851">
                        <c:v>4277260670.1388888</c:v>
                      </c:pt>
                      <c:pt idx="25852">
                        <c:v>4277260739.5833335</c:v>
                      </c:pt>
                      <c:pt idx="25853">
                        <c:v>4277260809.0277777</c:v>
                      </c:pt>
                      <c:pt idx="25854">
                        <c:v>4277260878.4722223</c:v>
                      </c:pt>
                      <c:pt idx="25855">
                        <c:v>4277260947.916667</c:v>
                      </c:pt>
                      <c:pt idx="25856">
                        <c:v>4277261017.3611107</c:v>
                      </c:pt>
                      <c:pt idx="25857">
                        <c:v>4277261086.8055553</c:v>
                      </c:pt>
                      <c:pt idx="25858">
                        <c:v>4277261156.25</c:v>
                      </c:pt>
                      <c:pt idx="25859">
                        <c:v>4277261225.6944442</c:v>
                      </c:pt>
                      <c:pt idx="25860">
                        <c:v>4277261295.1388888</c:v>
                      </c:pt>
                      <c:pt idx="25861">
                        <c:v>4277261364.5833335</c:v>
                      </c:pt>
                      <c:pt idx="25862">
                        <c:v>4277261434.0277772</c:v>
                      </c:pt>
                      <c:pt idx="25863">
                        <c:v>4277261503.4722223</c:v>
                      </c:pt>
                      <c:pt idx="25864">
                        <c:v>4277261515.0462961</c:v>
                      </c:pt>
                      <c:pt idx="25865">
                        <c:v>4277261518.5185184</c:v>
                      </c:pt>
                      <c:pt idx="25866">
                        <c:v>4277261521.9907408</c:v>
                      </c:pt>
                      <c:pt idx="25867">
                        <c:v>4277261525.4629631</c:v>
                      </c:pt>
                      <c:pt idx="25868">
                        <c:v>4277261527.7777777</c:v>
                      </c:pt>
                      <c:pt idx="25869">
                        <c:v>4277261531.25</c:v>
                      </c:pt>
                      <c:pt idx="25870">
                        <c:v>4277261534.7222223</c:v>
                      </c:pt>
                      <c:pt idx="25871">
                        <c:v>4277261538.1944447</c:v>
                      </c:pt>
                      <c:pt idx="25872">
                        <c:v>4277261540.5092592</c:v>
                      </c:pt>
                      <c:pt idx="25873">
                        <c:v>4277261543.9814816</c:v>
                      </c:pt>
                      <c:pt idx="25874">
                        <c:v>4277261547.4537039</c:v>
                      </c:pt>
                      <c:pt idx="25875">
                        <c:v>4277261550.9259262</c:v>
                      </c:pt>
                      <c:pt idx="25876">
                        <c:v>4277261553.2407408</c:v>
                      </c:pt>
                      <c:pt idx="25877">
                        <c:v>4277261556.7129631</c:v>
                      </c:pt>
                      <c:pt idx="25878">
                        <c:v>4277261560.1851854</c:v>
                      </c:pt>
                      <c:pt idx="25879">
                        <c:v>4277261563.6574078</c:v>
                      </c:pt>
                      <c:pt idx="25880">
                        <c:v>4277261567.1296296</c:v>
                      </c:pt>
                      <c:pt idx="25881">
                        <c:v>4277261569.4444447</c:v>
                      </c:pt>
                      <c:pt idx="25882">
                        <c:v>4277261572.916667</c:v>
                      </c:pt>
                      <c:pt idx="25883">
                        <c:v>4277261576.3888893</c:v>
                      </c:pt>
                      <c:pt idx="25884">
                        <c:v>4277261579.8611112</c:v>
                      </c:pt>
                      <c:pt idx="25885">
                        <c:v>4277261582.1759262</c:v>
                      </c:pt>
                      <c:pt idx="25886">
                        <c:v>4277261585.6481485</c:v>
                      </c:pt>
                      <c:pt idx="25887">
                        <c:v>4277261589.1203709</c:v>
                      </c:pt>
                      <c:pt idx="25888">
                        <c:v>4277261592.5925927</c:v>
                      </c:pt>
                      <c:pt idx="25889">
                        <c:v>4277261596.0648146</c:v>
                      </c:pt>
                      <c:pt idx="25890">
                        <c:v>4277261598.3796301</c:v>
                      </c:pt>
                      <c:pt idx="25891">
                        <c:v>4277261601.8518519</c:v>
                      </c:pt>
                      <c:pt idx="25892">
                        <c:v>4277261605.3240738</c:v>
                      </c:pt>
                      <c:pt idx="25893">
                        <c:v>4277261608.7962961</c:v>
                      </c:pt>
                      <c:pt idx="25894">
                        <c:v>4277261611.1111116</c:v>
                      </c:pt>
                      <c:pt idx="25895">
                        <c:v>4277261614.583333</c:v>
                      </c:pt>
                      <c:pt idx="25896">
                        <c:v>4277261618.0555553</c:v>
                      </c:pt>
                      <c:pt idx="25897">
                        <c:v>4277261621.5277777</c:v>
                      </c:pt>
                      <c:pt idx="25898">
                        <c:v>4277261623.8425922</c:v>
                      </c:pt>
                      <c:pt idx="25899">
                        <c:v>4277261627.3148146</c:v>
                      </c:pt>
                      <c:pt idx="25900">
                        <c:v>4277261630.7870369</c:v>
                      </c:pt>
                      <c:pt idx="25901">
                        <c:v>4277261634.2592592</c:v>
                      </c:pt>
                      <c:pt idx="25902">
                        <c:v>4277261637.7314816</c:v>
                      </c:pt>
                      <c:pt idx="25903">
                        <c:v>4277261640.0462961</c:v>
                      </c:pt>
                      <c:pt idx="25904">
                        <c:v>4277261643.5185184</c:v>
                      </c:pt>
                      <c:pt idx="25905">
                        <c:v>4277261646.9907408</c:v>
                      </c:pt>
                      <c:pt idx="25906">
                        <c:v>4277261650.4629631</c:v>
                      </c:pt>
                      <c:pt idx="25907">
                        <c:v>4277261652.7777777</c:v>
                      </c:pt>
                      <c:pt idx="25908">
                        <c:v>4277261656.25</c:v>
                      </c:pt>
                      <c:pt idx="25909">
                        <c:v>4277261659.7222223</c:v>
                      </c:pt>
                      <c:pt idx="25910">
                        <c:v>4277261663.1944447</c:v>
                      </c:pt>
                      <c:pt idx="25911">
                        <c:v>4277261665.5092592</c:v>
                      </c:pt>
                      <c:pt idx="25912">
                        <c:v>4277261668.9814816</c:v>
                      </c:pt>
                      <c:pt idx="25913">
                        <c:v>4277261672.4537039</c:v>
                      </c:pt>
                      <c:pt idx="25914">
                        <c:v>4277261675.9259262</c:v>
                      </c:pt>
                      <c:pt idx="25915">
                        <c:v>4277261679.3981485</c:v>
                      </c:pt>
                      <c:pt idx="25916">
                        <c:v>4277261681.7129631</c:v>
                      </c:pt>
                      <c:pt idx="25917">
                        <c:v>4277261685.1851854</c:v>
                      </c:pt>
                      <c:pt idx="25918">
                        <c:v>4277261688.6574078</c:v>
                      </c:pt>
                      <c:pt idx="25919">
                        <c:v>4277261692.1296301</c:v>
                      </c:pt>
                      <c:pt idx="25920">
                        <c:v>4277261694.4444447</c:v>
                      </c:pt>
                      <c:pt idx="25921">
                        <c:v>4277261697.916667</c:v>
                      </c:pt>
                      <c:pt idx="25922">
                        <c:v>4277261701.3888893</c:v>
                      </c:pt>
                      <c:pt idx="25923">
                        <c:v>4277261704.8611107</c:v>
                      </c:pt>
                      <c:pt idx="25924">
                        <c:v>4277261708.333333</c:v>
                      </c:pt>
                      <c:pt idx="25925">
                        <c:v>4277261710.6481485</c:v>
                      </c:pt>
                      <c:pt idx="25926">
                        <c:v>4277261714.1203699</c:v>
                      </c:pt>
                      <c:pt idx="25927">
                        <c:v>4277261717.5925922</c:v>
                      </c:pt>
                      <c:pt idx="25928">
                        <c:v>4277261721.0648146</c:v>
                      </c:pt>
                      <c:pt idx="25929">
                        <c:v>4277261723.3796301</c:v>
                      </c:pt>
                      <c:pt idx="25930">
                        <c:v>4277261726.8518515</c:v>
                      </c:pt>
                      <c:pt idx="25931">
                        <c:v>4277261730.3240738</c:v>
                      </c:pt>
                      <c:pt idx="25932">
                        <c:v>4277261733.7962961</c:v>
                      </c:pt>
                      <c:pt idx="25933">
                        <c:v>4277261736.1111107</c:v>
                      </c:pt>
                      <c:pt idx="25934">
                        <c:v>4277261739.583333</c:v>
                      </c:pt>
                      <c:pt idx="25935">
                        <c:v>4277261743.0555553</c:v>
                      </c:pt>
                      <c:pt idx="25936">
                        <c:v>4277261746.5277777</c:v>
                      </c:pt>
                      <c:pt idx="25937">
                        <c:v>4277261750</c:v>
                      </c:pt>
                      <c:pt idx="25938">
                        <c:v>4277261752.3148146</c:v>
                      </c:pt>
                      <c:pt idx="25939">
                        <c:v>4277261755.7870369</c:v>
                      </c:pt>
                      <c:pt idx="25940">
                        <c:v>4277261759.2592592</c:v>
                      </c:pt>
                      <c:pt idx="25941">
                        <c:v>4277261762.7314816</c:v>
                      </c:pt>
                      <c:pt idx="25942">
                        <c:v>4277261765.0462961</c:v>
                      </c:pt>
                      <c:pt idx="25943">
                        <c:v>4277261768.5185184</c:v>
                      </c:pt>
                      <c:pt idx="25944">
                        <c:v>4277261771.9907408</c:v>
                      </c:pt>
                      <c:pt idx="25945">
                        <c:v>4277261775.4629631</c:v>
                      </c:pt>
                      <c:pt idx="25946">
                        <c:v>4277261777.7777777</c:v>
                      </c:pt>
                      <c:pt idx="25947">
                        <c:v>4277261781.25</c:v>
                      </c:pt>
                      <c:pt idx="25948">
                        <c:v>4277261784.7222223</c:v>
                      </c:pt>
                      <c:pt idx="25949">
                        <c:v>4277261788.1944447</c:v>
                      </c:pt>
                      <c:pt idx="25950">
                        <c:v>4277261791.666667</c:v>
                      </c:pt>
                      <c:pt idx="25951">
                        <c:v>4277261793.9814816</c:v>
                      </c:pt>
                      <c:pt idx="25952">
                        <c:v>4277261797.4537039</c:v>
                      </c:pt>
                      <c:pt idx="25953">
                        <c:v>4277261800.9259262</c:v>
                      </c:pt>
                      <c:pt idx="25954">
                        <c:v>4277261804.3981476</c:v>
                      </c:pt>
                      <c:pt idx="25955">
                        <c:v>4277261809.0277777</c:v>
                      </c:pt>
                      <c:pt idx="25956">
                        <c:v>4277261812.5</c:v>
                      </c:pt>
                      <c:pt idx="25957">
                        <c:v>4277261815.9722223</c:v>
                      </c:pt>
                      <c:pt idx="25958">
                        <c:v>4277261818.2870369</c:v>
                      </c:pt>
                      <c:pt idx="25959">
                        <c:v>4277261821.7592592</c:v>
                      </c:pt>
                      <c:pt idx="25960">
                        <c:v>4277261825.2314816</c:v>
                      </c:pt>
                      <c:pt idx="25961">
                        <c:v>4277261828.7037039</c:v>
                      </c:pt>
                      <c:pt idx="25962">
                        <c:v>4277261831.0185184</c:v>
                      </c:pt>
                      <c:pt idx="25963">
                        <c:v>4277261834.4907408</c:v>
                      </c:pt>
                      <c:pt idx="25964">
                        <c:v>4277261837.9629631</c:v>
                      </c:pt>
                      <c:pt idx="25965">
                        <c:v>4277261841.4351854</c:v>
                      </c:pt>
                      <c:pt idx="25966">
                        <c:v>4277261844.9074073</c:v>
                      </c:pt>
                      <c:pt idx="25967">
                        <c:v>4277261847.2222223</c:v>
                      </c:pt>
                      <c:pt idx="25968">
                        <c:v>4277261850.6944447</c:v>
                      </c:pt>
                      <c:pt idx="25969">
                        <c:v>4277261854.1666665</c:v>
                      </c:pt>
                      <c:pt idx="25970">
                        <c:v>4277261857.6388888</c:v>
                      </c:pt>
                      <c:pt idx="25971">
                        <c:v>4277261859.9537039</c:v>
                      </c:pt>
                      <c:pt idx="25972">
                        <c:v>4277261863.4259262</c:v>
                      </c:pt>
                      <c:pt idx="25973">
                        <c:v>4277261866.8981481</c:v>
                      </c:pt>
                      <c:pt idx="25974">
                        <c:v>4277261870.3703704</c:v>
                      </c:pt>
                      <c:pt idx="25975">
                        <c:v>4277261873.8425922</c:v>
                      </c:pt>
                      <c:pt idx="25976">
                        <c:v>4277261876.1574073</c:v>
                      </c:pt>
                      <c:pt idx="25977">
                        <c:v>4277261879.6296296</c:v>
                      </c:pt>
                      <c:pt idx="25978">
                        <c:v>4277261883.1018519</c:v>
                      </c:pt>
                      <c:pt idx="25979">
                        <c:v>4277261886.5740738</c:v>
                      </c:pt>
                      <c:pt idx="25980">
                        <c:v>4277261888.8888888</c:v>
                      </c:pt>
                      <c:pt idx="25981">
                        <c:v>4277261892.3611112</c:v>
                      </c:pt>
                      <c:pt idx="25982">
                        <c:v>4277261895.8333335</c:v>
                      </c:pt>
                      <c:pt idx="25983">
                        <c:v>4277261907.4074073</c:v>
                      </c:pt>
                      <c:pt idx="25984">
                        <c:v>4277261918.9814816</c:v>
                      </c:pt>
                      <c:pt idx="25985">
                        <c:v>4277261930.5555558</c:v>
                      </c:pt>
                      <c:pt idx="25986">
                        <c:v>4277261942.1296296</c:v>
                      </c:pt>
                      <c:pt idx="25987">
                        <c:v>4277261953.7037039</c:v>
                      </c:pt>
                      <c:pt idx="25988">
                        <c:v>4277261965.2777781</c:v>
                      </c:pt>
                      <c:pt idx="25989">
                        <c:v>4277261978.0092597</c:v>
                      </c:pt>
                      <c:pt idx="25990">
                        <c:v>4277261988.4259257</c:v>
                      </c:pt>
                      <c:pt idx="25991">
                        <c:v>4277262001.1574073</c:v>
                      </c:pt>
                      <c:pt idx="25992">
                        <c:v>4277262012.731482</c:v>
                      </c:pt>
                      <c:pt idx="25993">
                        <c:v>4277262024.3055558</c:v>
                      </c:pt>
                      <c:pt idx="25994">
                        <c:v>4277262035.8796296</c:v>
                      </c:pt>
                      <c:pt idx="25995">
                        <c:v>4277262047.4537034</c:v>
                      </c:pt>
                      <c:pt idx="25996">
                        <c:v>4277262059.0277781</c:v>
                      </c:pt>
                      <c:pt idx="25997">
                        <c:v>4277262070.6018519</c:v>
                      </c:pt>
                      <c:pt idx="25998">
                        <c:v>4277262082.1759257</c:v>
                      </c:pt>
                      <c:pt idx="25999">
                        <c:v>4277262093.7500005</c:v>
                      </c:pt>
                      <c:pt idx="26000">
                        <c:v>4277262105.3240743</c:v>
                      </c:pt>
                      <c:pt idx="26001">
                        <c:v>4277262116.8981481</c:v>
                      </c:pt>
                      <c:pt idx="26002">
                        <c:v>4277262128.4722219</c:v>
                      </c:pt>
                      <c:pt idx="26003">
                        <c:v>4277262140.0462966</c:v>
                      </c:pt>
                      <c:pt idx="26004">
                        <c:v>4277262151.6203704</c:v>
                      </c:pt>
                      <c:pt idx="26005">
                        <c:v>4277262164.3518519</c:v>
                      </c:pt>
                      <c:pt idx="26006">
                        <c:v>4277262175.9259257</c:v>
                      </c:pt>
                      <c:pt idx="26007">
                        <c:v>4277262187.4999995</c:v>
                      </c:pt>
                      <c:pt idx="26008">
                        <c:v>4277262199.0740743</c:v>
                      </c:pt>
                      <c:pt idx="26009">
                        <c:v>4277262210.6481481</c:v>
                      </c:pt>
                      <c:pt idx="26010">
                        <c:v>4277262222.2222219</c:v>
                      </c:pt>
                      <c:pt idx="26011">
                        <c:v>4277262233.7962966</c:v>
                      </c:pt>
                      <c:pt idx="26012">
                        <c:v>4277262245.3703704</c:v>
                      </c:pt>
                      <c:pt idx="26013">
                        <c:v>4277262280.0925927</c:v>
                      </c:pt>
                      <c:pt idx="26014">
                        <c:v>4277262314.8148146</c:v>
                      </c:pt>
                      <c:pt idx="26015">
                        <c:v>4277262349.5370369</c:v>
                      </c:pt>
                      <c:pt idx="26016">
                        <c:v>4277262384.2592592</c:v>
                      </c:pt>
                      <c:pt idx="26017">
                        <c:v>4277262418.9814816</c:v>
                      </c:pt>
                      <c:pt idx="26018">
                        <c:v>4277262453.7037039</c:v>
                      </c:pt>
                      <c:pt idx="26019">
                        <c:v>4277262488.4259262</c:v>
                      </c:pt>
                      <c:pt idx="26020">
                        <c:v>4277262523.1481485</c:v>
                      </c:pt>
                      <c:pt idx="26021">
                        <c:v>4277262557.8703699</c:v>
                      </c:pt>
                      <c:pt idx="26022">
                        <c:v>4277262592.5925922</c:v>
                      </c:pt>
                      <c:pt idx="26023">
                        <c:v>4277262627.3148146</c:v>
                      </c:pt>
                      <c:pt idx="26024">
                        <c:v>4277262662.0370369</c:v>
                      </c:pt>
                      <c:pt idx="26025">
                        <c:v>4277262696.7592592</c:v>
                      </c:pt>
                      <c:pt idx="26026">
                        <c:v>4277262731.4814816</c:v>
                      </c:pt>
                      <c:pt idx="26027">
                        <c:v>4277262766.2037034</c:v>
                      </c:pt>
                      <c:pt idx="26028">
                        <c:v>4277262800.9259257</c:v>
                      </c:pt>
                      <c:pt idx="26029">
                        <c:v>4277262835.6481481</c:v>
                      </c:pt>
                      <c:pt idx="26030">
                        <c:v>4277262871.5277781</c:v>
                      </c:pt>
                      <c:pt idx="26031">
                        <c:v>4277262906.2499995</c:v>
                      </c:pt>
                      <c:pt idx="26032">
                        <c:v>4277262940.9722219</c:v>
                      </c:pt>
                      <c:pt idx="26033">
                        <c:v>4277263010.4166665</c:v>
                      </c:pt>
                      <c:pt idx="26034">
                        <c:v>4277263079.8611112</c:v>
                      </c:pt>
                      <c:pt idx="26035">
                        <c:v>4277263149.3055553</c:v>
                      </c:pt>
                      <c:pt idx="26036">
                        <c:v>4277263218.75</c:v>
                      </c:pt>
                      <c:pt idx="26037">
                        <c:v>4277263288.1944447</c:v>
                      </c:pt>
                      <c:pt idx="26038">
                        <c:v>4277263357.6388884</c:v>
                      </c:pt>
                      <c:pt idx="26039">
                        <c:v>4277263427.083333</c:v>
                      </c:pt>
                      <c:pt idx="26040">
                        <c:v>4277263496.5277777</c:v>
                      </c:pt>
                      <c:pt idx="26041">
                        <c:v>4277263565.9722228</c:v>
                      </c:pt>
                      <c:pt idx="26042">
                        <c:v>4277263635.4166665</c:v>
                      </c:pt>
                      <c:pt idx="26043">
                        <c:v>4277263704.8611112</c:v>
                      </c:pt>
                      <c:pt idx="26044">
                        <c:v>4277263774.3055558</c:v>
                      </c:pt>
                      <c:pt idx="26045">
                        <c:v>4277263843.75</c:v>
                      </c:pt>
                      <c:pt idx="26046">
                        <c:v>4277263913.1944447</c:v>
                      </c:pt>
                      <c:pt idx="26047">
                        <c:v>4277263982.6388893</c:v>
                      </c:pt>
                      <c:pt idx="26048">
                        <c:v>4277264052.083333</c:v>
                      </c:pt>
                      <c:pt idx="26049">
                        <c:v>4277264121.5277777</c:v>
                      </c:pt>
                      <c:pt idx="26050">
                        <c:v>4277264190.9722223</c:v>
                      </c:pt>
                      <c:pt idx="26051">
                        <c:v>4277264260.4166665</c:v>
                      </c:pt>
                      <c:pt idx="26052">
                        <c:v>4277264329.8611112</c:v>
                      </c:pt>
                      <c:pt idx="26053">
                        <c:v>4277264399.3055558</c:v>
                      </c:pt>
                      <c:pt idx="26054">
                        <c:v>4277264468.7499995</c:v>
                      </c:pt>
                      <c:pt idx="26055">
                        <c:v>4277264538.1944442</c:v>
                      </c:pt>
                      <c:pt idx="26056">
                        <c:v>4277264607.6388888</c:v>
                      </c:pt>
                      <c:pt idx="26057">
                        <c:v>4277264677.0833335</c:v>
                      </c:pt>
                      <c:pt idx="26058">
                        <c:v>4277264746.5277777</c:v>
                      </c:pt>
                      <c:pt idx="26059">
                        <c:v>4277264815.9722223</c:v>
                      </c:pt>
                      <c:pt idx="26060">
                        <c:v>4277264885.416667</c:v>
                      </c:pt>
                      <c:pt idx="26061">
                        <c:v>4277264954.8611107</c:v>
                      </c:pt>
                      <c:pt idx="26062">
                        <c:v>4277265024.3055553</c:v>
                      </c:pt>
                      <c:pt idx="26063">
                        <c:v>4277265093.75</c:v>
                      </c:pt>
                      <c:pt idx="26064">
                        <c:v>4277265163.1944442</c:v>
                      </c:pt>
                      <c:pt idx="26065">
                        <c:v>4277265232.6388888</c:v>
                      </c:pt>
                      <c:pt idx="26066">
                        <c:v>4277265303.2407403</c:v>
                      </c:pt>
                      <c:pt idx="26067">
                        <c:v>4277265372.685185</c:v>
                      </c:pt>
                      <c:pt idx="26068">
                        <c:v>4277265442.1296296</c:v>
                      </c:pt>
                      <c:pt idx="26069">
                        <c:v>4277265511.5740738</c:v>
                      </c:pt>
                      <c:pt idx="26070">
                        <c:v>4277265581.0185184</c:v>
                      </c:pt>
                      <c:pt idx="26071">
                        <c:v>4277265650.4629631</c:v>
                      </c:pt>
                      <c:pt idx="26072">
                        <c:v>4277265719.9074078</c:v>
                      </c:pt>
                      <c:pt idx="26073">
                        <c:v>4277265789.3518519</c:v>
                      </c:pt>
                      <c:pt idx="26074">
                        <c:v>4277265858.7962966</c:v>
                      </c:pt>
                      <c:pt idx="26075">
                        <c:v>4277265928.2407413</c:v>
                      </c:pt>
                      <c:pt idx="26076">
                        <c:v>4277265997.685185</c:v>
                      </c:pt>
                      <c:pt idx="26077">
                        <c:v>4277266067.1296296</c:v>
                      </c:pt>
                      <c:pt idx="26078">
                        <c:v>4277266136.5740743</c:v>
                      </c:pt>
                      <c:pt idx="26079">
                        <c:v>4277266206.0185184</c:v>
                      </c:pt>
                      <c:pt idx="26080">
                        <c:v>4277266275.4629631</c:v>
                      </c:pt>
                      <c:pt idx="26081">
                        <c:v>4277266344.9074078</c:v>
                      </c:pt>
                      <c:pt idx="26082">
                        <c:v>4277266414.3518515</c:v>
                      </c:pt>
                      <c:pt idx="26083">
                        <c:v>4277266483.7962961</c:v>
                      </c:pt>
                      <c:pt idx="26084">
                        <c:v>4277266553.2407408</c:v>
                      </c:pt>
                      <c:pt idx="26085">
                        <c:v>4277266622.685185</c:v>
                      </c:pt>
                      <c:pt idx="26086">
                        <c:v>4277266692.1296296</c:v>
                      </c:pt>
                      <c:pt idx="26087">
                        <c:v>4277266761.5740743</c:v>
                      </c:pt>
                      <c:pt idx="26088">
                        <c:v>4277266831.0185189</c:v>
                      </c:pt>
                      <c:pt idx="26089">
                        <c:v>4277266900.4629626</c:v>
                      </c:pt>
                      <c:pt idx="26090">
                        <c:v>4277266969.9074073</c:v>
                      </c:pt>
                      <c:pt idx="26091">
                        <c:v>4277267039.3518519</c:v>
                      </c:pt>
                      <c:pt idx="26092">
                        <c:v>4277267108.7962961</c:v>
                      </c:pt>
                      <c:pt idx="26093">
                        <c:v>4277267178.2407408</c:v>
                      </c:pt>
                      <c:pt idx="26094">
                        <c:v>4277267247.6851854</c:v>
                      </c:pt>
                      <c:pt idx="26095">
                        <c:v>4277267317.1296291</c:v>
                      </c:pt>
                      <c:pt idx="26096">
                        <c:v>4277267386.5740743</c:v>
                      </c:pt>
                      <c:pt idx="26097">
                        <c:v>4277267456.0185189</c:v>
                      </c:pt>
                      <c:pt idx="26098">
                        <c:v>4277267525.4629626</c:v>
                      </c:pt>
                      <c:pt idx="26099">
                        <c:v>4277267594.9074073</c:v>
                      </c:pt>
                      <c:pt idx="26100">
                        <c:v>4277267664.3518519</c:v>
                      </c:pt>
                      <c:pt idx="26101">
                        <c:v>4277267734.9537034</c:v>
                      </c:pt>
                      <c:pt idx="26102">
                        <c:v>4277267804.3981481</c:v>
                      </c:pt>
                      <c:pt idx="26103">
                        <c:v>4277267873.8425922</c:v>
                      </c:pt>
                      <c:pt idx="26104">
                        <c:v>4277267943.2870369</c:v>
                      </c:pt>
                      <c:pt idx="26105">
                        <c:v>4277268012.7314816</c:v>
                      </c:pt>
                      <c:pt idx="26106">
                        <c:v>4277268082.1759262</c:v>
                      </c:pt>
                      <c:pt idx="26107">
                        <c:v>4277268151.6203704</c:v>
                      </c:pt>
                      <c:pt idx="26108">
                        <c:v>4277268221.064815</c:v>
                      </c:pt>
                      <c:pt idx="26109">
                        <c:v>4277268290.5092597</c:v>
                      </c:pt>
                      <c:pt idx="26110">
                        <c:v>4277268359.9537034</c:v>
                      </c:pt>
                      <c:pt idx="26111">
                        <c:v>4277268429.3981481</c:v>
                      </c:pt>
                      <c:pt idx="26112">
                        <c:v>4277268498.8425927</c:v>
                      </c:pt>
                      <c:pt idx="26113">
                        <c:v>4277268568.2870369</c:v>
                      </c:pt>
                      <c:pt idx="26114">
                        <c:v>4277268637.7314816</c:v>
                      </c:pt>
                      <c:pt idx="26115">
                        <c:v>4277268707.1759262</c:v>
                      </c:pt>
                      <c:pt idx="26116">
                        <c:v>4277268776.6203699</c:v>
                      </c:pt>
                      <c:pt idx="26117">
                        <c:v>4277268846.0648146</c:v>
                      </c:pt>
                      <c:pt idx="26118">
                        <c:v>4277268915.5092592</c:v>
                      </c:pt>
                      <c:pt idx="26119">
                        <c:v>4277268984.9537039</c:v>
                      </c:pt>
                      <c:pt idx="26120">
                        <c:v>4277269054.3981481</c:v>
                      </c:pt>
                      <c:pt idx="26121">
                        <c:v>4277269123.8425927</c:v>
                      </c:pt>
                      <c:pt idx="26122">
                        <c:v>4277269193.2870374</c:v>
                      </c:pt>
                      <c:pt idx="26123">
                        <c:v>4277269262.7314811</c:v>
                      </c:pt>
                      <c:pt idx="26124">
                        <c:v>4277269332.1759257</c:v>
                      </c:pt>
                      <c:pt idx="26125">
                        <c:v>4277269401.6203709</c:v>
                      </c:pt>
                      <c:pt idx="26126">
                        <c:v>4277269471.0648146</c:v>
                      </c:pt>
                      <c:pt idx="26127">
                        <c:v>4277269540.5092592</c:v>
                      </c:pt>
                      <c:pt idx="26128">
                        <c:v>4277269609.9537039</c:v>
                      </c:pt>
                      <c:pt idx="26129">
                        <c:v>4277269679.3981481</c:v>
                      </c:pt>
                      <c:pt idx="26130">
                        <c:v>4277269748.8425927</c:v>
                      </c:pt>
                      <c:pt idx="26131">
                        <c:v>4277269818.2870374</c:v>
                      </c:pt>
                      <c:pt idx="26132">
                        <c:v>4277269887.7314811</c:v>
                      </c:pt>
                      <c:pt idx="26133">
                        <c:v>4277269957.1759257</c:v>
                      </c:pt>
                      <c:pt idx="26134">
                        <c:v>4277270026.6203704</c:v>
                      </c:pt>
                      <c:pt idx="26135">
                        <c:v>4277270096.064815</c:v>
                      </c:pt>
                      <c:pt idx="26136">
                        <c:v>4277270166.666667</c:v>
                      </c:pt>
                      <c:pt idx="26137">
                        <c:v>4277270236.1111116</c:v>
                      </c:pt>
                      <c:pt idx="26138">
                        <c:v>4277270305.5555553</c:v>
                      </c:pt>
                      <c:pt idx="26139">
                        <c:v>4277270375</c:v>
                      </c:pt>
                      <c:pt idx="26140">
                        <c:v>4277270444.4444447</c:v>
                      </c:pt>
                      <c:pt idx="26141">
                        <c:v>4277270513.8888888</c:v>
                      </c:pt>
                      <c:pt idx="26142">
                        <c:v>4277270583.3333335</c:v>
                      </c:pt>
                      <c:pt idx="26143">
                        <c:v>4277270652.7777781</c:v>
                      </c:pt>
                      <c:pt idx="26144">
                        <c:v>4277270722.2222219</c:v>
                      </c:pt>
                      <c:pt idx="26145">
                        <c:v>4277270791.6666665</c:v>
                      </c:pt>
                      <c:pt idx="26146">
                        <c:v>4277270861.1111112</c:v>
                      </c:pt>
                      <c:pt idx="26147">
                        <c:v>4277270930.5555553</c:v>
                      </c:pt>
                      <c:pt idx="26148">
                        <c:v>4277271000</c:v>
                      </c:pt>
                      <c:pt idx="26149">
                        <c:v>4277271069.4444447</c:v>
                      </c:pt>
                      <c:pt idx="26150">
                        <c:v>4277271138.8888884</c:v>
                      </c:pt>
                      <c:pt idx="26151">
                        <c:v>4277271208.333333</c:v>
                      </c:pt>
                      <c:pt idx="26152">
                        <c:v>4277271277.7777777</c:v>
                      </c:pt>
                      <c:pt idx="26153">
                        <c:v>4277271347.2222223</c:v>
                      </c:pt>
                      <c:pt idx="26154">
                        <c:v>4277271416.6666665</c:v>
                      </c:pt>
                      <c:pt idx="26155">
                        <c:v>4277271486.1111112</c:v>
                      </c:pt>
                      <c:pt idx="26156">
                        <c:v>4277271555.5555558</c:v>
                      </c:pt>
                      <c:pt idx="26157">
                        <c:v>4277271625</c:v>
                      </c:pt>
                      <c:pt idx="26158">
                        <c:v>4277271694.4444447</c:v>
                      </c:pt>
                      <c:pt idx="26159">
                        <c:v>4277271763.8888893</c:v>
                      </c:pt>
                      <c:pt idx="26160">
                        <c:v>4277271833.333333</c:v>
                      </c:pt>
                      <c:pt idx="26161">
                        <c:v>4277271902.7777777</c:v>
                      </c:pt>
                      <c:pt idx="26162">
                        <c:v>4277271972.2222223</c:v>
                      </c:pt>
                      <c:pt idx="26163">
                        <c:v>4277272041.6666665</c:v>
                      </c:pt>
                      <c:pt idx="26164">
                        <c:v>4277272111.1111112</c:v>
                      </c:pt>
                      <c:pt idx="26165">
                        <c:v>4277272180.5555558</c:v>
                      </c:pt>
                      <c:pt idx="26166">
                        <c:v>4277272250.0000005</c:v>
                      </c:pt>
                      <c:pt idx="26167">
                        <c:v>4277272319.4444442</c:v>
                      </c:pt>
                      <c:pt idx="26168">
                        <c:v>4277272388.8888888</c:v>
                      </c:pt>
                      <c:pt idx="26169">
                        <c:v>4277272458.3333335</c:v>
                      </c:pt>
                      <c:pt idx="26170">
                        <c:v>4277272528.9351854</c:v>
                      </c:pt>
                      <c:pt idx="26171">
                        <c:v>4277272598.3796301</c:v>
                      </c:pt>
                      <c:pt idx="26172">
                        <c:v>4277272667.8240738</c:v>
                      </c:pt>
                      <c:pt idx="26173">
                        <c:v>4277272737.2685184</c:v>
                      </c:pt>
                      <c:pt idx="26174">
                        <c:v>4277272806.7129631</c:v>
                      </c:pt>
                      <c:pt idx="26175">
                        <c:v>4277272876.1574073</c:v>
                      </c:pt>
                      <c:pt idx="26176">
                        <c:v>4277272945.6018519</c:v>
                      </c:pt>
                      <c:pt idx="26177">
                        <c:v>4277273015.0462966</c:v>
                      </c:pt>
                      <c:pt idx="26178">
                        <c:v>4277273084.4907403</c:v>
                      </c:pt>
                      <c:pt idx="26179">
                        <c:v>4277273153.935185</c:v>
                      </c:pt>
                      <c:pt idx="26180">
                        <c:v>4277273223.3796296</c:v>
                      </c:pt>
                      <c:pt idx="26181">
                        <c:v>4277273292.8240738</c:v>
                      </c:pt>
                      <c:pt idx="26182">
                        <c:v>4277273362.2685184</c:v>
                      </c:pt>
                      <c:pt idx="26183">
                        <c:v>4277273431.7129631</c:v>
                      </c:pt>
                      <c:pt idx="26184">
                        <c:v>4277273501.1574078</c:v>
                      </c:pt>
                      <c:pt idx="26185">
                        <c:v>4277273570.6018515</c:v>
                      </c:pt>
                      <c:pt idx="26186">
                        <c:v>4277273640.0462961</c:v>
                      </c:pt>
                      <c:pt idx="26187">
                        <c:v>4277273709.4907413</c:v>
                      </c:pt>
                      <c:pt idx="26188">
                        <c:v>4277273778.935185</c:v>
                      </c:pt>
                      <c:pt idx="26189">
                        <c:v>4277273848.3796296</c:v>
                      </c:pt>
                      <c:pt idx="26190">
                        <c:v>4277273917.8240743</c:v>
                      </c:pt>
                      <c:pt idx="26191">
                        <c:v>4277273987.2685184</c:v>
                      </c:pt>
                      <c:pt idx="26192">
                        <c:v>4277274056.7129631</c:v>
                      </c:pt>
                      <c:pt idx="26193">
                        <c:v>4277274126.1574078</c:v>
                      </c:pt>
                      <c:pt idx="26194">
                        <c:v>4277274195.6018515</c:v>
                      </c:pt>
                      <c:pt idx="26195">
                        <c:v>4277274265.0462961</c:v>
                      </c:pt>
                      <c:pt idx="26196">
                        <c:v>4277274334.4907408</c:v>
                      </c:pt>
                      <c:pt idx="26197">
                        <c:v>4277274403.9351854</c:v>
                      </c:pt>
                      <c:pt idx="26198">
                        <c:v>4277274473.3796296</c:v>
                      </c:pt>
                      <c:pt idx="26199">
                        <c:v>4277274542.8240743</c:v>
                      </c:pt>
                      <c:pt idx="26200">
                        <c:v>4277274612.2685189</c:v>
                      </c:pt>
                      <c:pt idx="26201">
                        <c:v>4277274681.7129626</c:v>
                      </c:pt>
                      <c:pt idx="26202">
                        <c:v>4277274751.1574073</c:v>
                      </c:pt>
                      <c:pt idx="26203">
                        <c:v>4277274820.6018519</c:v>
                      </c:pt>
                      <c:pt idx="26204">
                        <c:v>4277274890.0462961</c:v>
                      </c:pt>
                      <c:pt idx="26205">
                        <c:v>4277274959.4907408</c:v>
                      </c:pt>
                      <c:pt idx="26206">
                        <c:v>4277275028.9351854</c:v>
                      </c:pt>
                      <c:pt idx="26207">
                        <c:v>4277275098.3796291</c:v>
                      </c:pt>
                      <c:pt idx="26208">
                        <c:v>4277275167.8240738</c:v>
                      </c:pt>
                      <c:pt idx="26209">
                        <c:v>4277275237.2685184</c:v>
                      </c:pt>
                      <c:pt idx="26210">
                        <c:v>4277275306.7129626</c:v>
                      </c:pt>
                      <c:pt idx="26211">
                        <c:v>4277275376.1574073</c:v>
                      </c:pt>
                      <c:pt idx="26212">
                        <c:v>4277275446.7592587</c:v>
                      </c:pt>
                      <c:pt idx="26213">
                        <c:v>4277275516.2037034</c:v>
                      </c:pt>
                      <c:pt idx="26214">
                        <c:v>4277275585.6481481</c:v>
                      </c:pt>
                      <c:pt idx="26215">
                        <c:v>4277275655.0925927</c:v>
                      </c:pt>
                      <c:pt idx="26216">
                        <c:v>4277275724.5370369</c:v>
                      </c:pt>
                      <c:pt idx="26217">
                        <c:v>4277275793.9814816</c:v>
                      </c:pt>
                      <c:pt idx="26218">
                        <c:v>4277275863.4259262</c:v>
                      </c:pt>
                      <c:pt idx="26219">
                        <c:v>4277275932.8703704</c:v>
                      </c:pt>
                      <c:pt idx="26220">
                        <c:v>4277276002.314815</c:v>
                      </c:pt>
                      <c:pt idx="26221">
                        <c:v>4277276071.7592597</c:v>
                      </c:pt>
                      <c:pt idx="26222">
                        <c:v>4277276141.2037034</c:v>
                      </c:pt>
                      <c:pt idx="26223">
                        <c:v>4277276210.6481481</c:v>
                      </c:pt>
                      <c:pt idx="26224">
                        <c:v>4277276280.0925927</c:v>
                      </c:pt>
                      <c:pt idx="26225">
                        <c:v>4277276349.5370369</c:v>
                      </c:pt>
                      <c:pt idx="26226">
                        <c:v>4277276418.9814816</c:v>
                      </c:pt>
                      <c:pt idx="26227">
                        <c:v>4277276488.4259262</c:v>
                      </c:pt>
                      <c:pt idx="26228">
                        <c:v>4277276557.8703699</c:v>
                      </c:pt>
                      <c:pt idx="26229">
                        <c:v>4277276627.3148146</c:v>
                      </c:pt>
                      <c:pt idx="26230">
                        <c:v>4277276696.7592592</c:v>
                      </c:pt>
                      <c:pt idx="26231">
                        <c:v>4277276766.2037039</c:v>
                      </c:pt>
                      <c:pt idx="26232">
                        <c:v>4277276835.6481481</c:v>
                      </c:pt>
                      <c:pt idx="26233">
                        <c:v>4277276905.0925927</c:v>
                      </c:pt>
                      <c:pt idx="26234">
                        <c:v>4277276974.5370374</c:v>
                      </c:pt>
                      <c:pt idx="26235">
                        <c:v>4277277043.9814811</c:v>
                      </c:pt>
                      <c:pt idx="26236">
                        <c:v>4277277113.4259257</c:v>
                      </c:pt>
                      <c:pt idx="26237">
                        <c:v>4277277182.8703704</c:v>
                      </c:pt>
                      <c:pt idx="26238">
                        <c:v>4277277252.3148146</c:v>
                      </c:pt>
                      <c:pt idx="26239">
                        <c:v>4277277321.7592592</c:v>
                      </c:pt>
                      <c:pt idx="26240">
                        <c:v>4277277391.2037039</c:v>
                      </c:pt>
                      <c:pt idx="26241">
                        <c:v>4277277460.6481481</c:v>
                      </c:pt>
                      <c:pt idx="26242">
                        <c:v>4277277530.0925927</c:v>
                      </c:pt>
                      <c:pt idx="26243">
                        <c:v>4277277599.5370374</c:v>
                      </c:pt>
                      <c:pt idx="26244">
                        <c:v>4277277668.981482</c:v>
                      </c:pt>
                      <c:pt idx="26245">
                        <c:v>4277277738.4259257</c:v>
                      </c:pt>
                      <c:pt idx="26246">
                        <c:v>4277277807.8703704</c:v>
                      </c:pt>
                      <c:pt idx="26247">
                        <c:v>4277277877.314815</c:v>
                      </c:pt>
                      <c:pt idx="26248">
                        <c:v>4277277946.7592592</c:v>
                      </c:pt>
                      <c:pt idx="26249">
                        <c:v>4277278016.2037039</c:v>
                      </c:pt>
                      <c:pt idx="26250">
                        <c:v>4277278085.6481485</c:v>
                      </c:pt>
                      <c:pt idx="26251">
                        <c:v>4277278155.0925922</c:v>
                      </c:pt>
                      <c:pt idx="26252">
                        <c:v>4277278224.5370369</c:v>
                      </c:pt>
                      <c:pt idx="26253">
                        <c:v>4277278293.9814816</c:v>
                      </c:pt>
                      <c:pt idx="26254">
                        <c:v>4277278364.5833335</c:v>
                      </c:pt>
                      <c:pt idx="26255">
                        <c:v>4277278434.0277781</c:v>
                      </c:pt>
                      <c:pt idx="26256">
                        <c:v>4277278503.4722219</c:v>
                      </c:pt>
                      <c:pt idx="26257">
                        <c:v>4277278572.9166665</c:v>
                      </c:pt>
                      <c:pt idx="26258">
                        <c:v>4277278642.3611112</c:v>
                      </c:pt>
                      <c:pt idx="26259">
                        <c:v>4277278711.8055553</c:v>
                      </c:pt>
                      <c:pt idx="26260">
                        <c:v>4277278781.25</c:v>
                      </c:pt>
                      <c:pt idx="26261">
                        <c:v>4277278850.6944447</c:v>
                      </c:pt>
                      <c:pt idx="26262">
                        <c:v>4277278920.1388893</c:v>
                      </c:pt>
                      <c:pt idx="26263">
                        <c:v>4277278989.583333</c:v>
                      </c:pt>
                      <c:pt idx="26264">
                        <c:v>4277279059.0277777</c:v>
                      </c:pt>
                      <c:pt idx="26265">
                        <c:v>4277279128.4722223</c:v>
                      </c:pt>
                      <c:pt idx="26266">
                        <c:v>4277279197.9166665</c:v>
                      </c:pt>
                      <c:pt idx="26267">
                        <c:v>4277279267.3611112</c:v>
                      </c:pt>
                      <c:pt idx="26268">
                        <c:v>4277279336.8055558</c:v>
                      </c:pt>
                      <c:pt idx="26269">
                        <c:v>4277279406.2499995</c:v>
                      </c:pt>
                      <c:pt idx="26270">
                        <c:v>4277279475.6944442</c:v>
                      </c:pt>
                      <c:pt idx="26271">
                        <c:v>4277279545.1388893</c:v>
                      </c:pt>
                      <c:pt idx="26272">
                        <c:v>4277279614.583333</c:v>
                      </c:pt>
                      <c:pt idx="26273">
                        <c:v>4277279684.0277777</c:v>
                      </c:pt>
                      <c:pt idx="26274">
                        <c:v>4277279753.4722223</c:v>
                      </c:pt>
                      <c:pt idx="26275">
                        <c:v>4277279822.9166665</c:v>
                      </c:pt>
                      <c:pt idx="26276">
                        <c:v>4277279892.3611112</c:v>
                      </c:pt>
                      <c:pt idx="26277">
                        <c:v>4277279961.8055558</c:v>
                      </c:pt>
                      <c:pt idx="26278">
                        <c:v>4277280031.2500005</c:v>
                      </c:pt>
                      <c:pt idx="26279">
                        <c:v>4277280100.6944442</c:v>
                      </c:pt>
                      <c:pt idx="26280">
                        <c:v>4277280170.1388888</c:v>
                      </c:pt>
                      <c:pt idx="26281">
                        <c:v>4277280239.5833335</c:v>
                      </c:pt>
                      <c:pt idx="26282">
                        <c:v>4277280309.0277777</c:v>
                      </c:pt>
                      <c:pt idx="26283">
                        <c:v>4277280378.4722223</c:v>
                      </c:pt>
                      <c:pt idx="26284">
                        <c:v>4277280447.916667</c:v>
                      </c:pt>
                      <c:pt idx="26285">
                        <c:v>4277280517.3611107</c:v>
                      </c:pt>
                      <c:pt idx="26286">
                        <c:v>4277280586.8055553</c:v>
                      </c:pt>
                      <c:pt idx="26287">
                        <c:v>4277280656.25</c:v>
                      </c:pt>
                      <c:pt idx="26288">
                        <c:v>4277280725.6944442</c:v>
                      </c:pt>
                      <c:pt idx="26289">
                        <c:v>4277280796.2962966</c:v>
                      </c:pt>
                      <c:pt idx="26290">
                        <c:v>4277280865.7407403</c:v>
                      </c:pt>
                      <c:pt idx="26291">
                        <c:v>4277280935.185185</c:v>
                      </c:pt>
                      <c:pt idx="26292">
                        <c:v>4277281004.6296296</c:v>
                      </c:pt>
                      <c:pt idx="26293">
                        <c:v>4277281074.0740743</c:v>
                      </c:pt>
                      <c:pt idx="26294">
                        <c:v>4277281143.5185184</c:v>
                      </c:pt>
                      <c:pt idx="26295">
                        <c:v>4277281212.9629631</c:v>
                      </c:pt>
                      <c:pt idx="26296">
                        <c:v>4277281282.4074078</c:v>
                      </c:pt>
                      <c:pt idx="26297">
                        <c:v>4277281351.8518515</c:v>
                      </c:pt>
                      <c:pt idx="26298">
                        <c:v>4277281421.2962961</c:v>
                      </c:pt>
                      <c:pt idx="26299">
                        <c:v>4277281490.7407408</c:v>
                      </c:pt>
                      <c:pt idx="26300">
                        <c:v>4277281560.185185</c:v>
                      </c:pt>
                      <c:pt idx="26301">
                        <c:v>4277281629.6296296</c:v>
                      </c:pt>
                      <c:pt idx="26302">
                        <c:v>4277281699.0740743</c:v>
                      </c:pt>
                      <c:pt idx="26303">
                        <c:v>4277281768.5185184</c:v>
                      </c:pt>
                      <c:pt idx="26304">
                        <c:v>4277281837.9629631</c:v>
                      </c:pt>
                      <c:pt idx="26305">
                        <c:v>4277281907.4074078</c:v>
                      </c:pt>
                      <c:pt idx="26306">
                        <c:v>4277281976.8518515</c:v>
                      </c:pt>
                      <c:pt idx="26307">
                        <c:v>4277282046.2962961</c:v>
                      </c:pt>
                      <c:pt idx="26308">
                        <c:v>4277282115.7407408</c:v>
                      </c:pt>
                      <c:pt idx="26309">
                        <c:v>4277282185.1851854</c:v>
                      </c:pt>
                      <c:pt idx="26310">
                        <c:v>4277282254.6296296</c:v>
                      </c:pt>
                      <c:pt idx="26311">
                        <c:v>4277282324.0740743</c:v>
                      </c:pt>
                      <c:pt idx="26312">
                        <c:v>4277282393.5185189</c:v>
                      </c:pt>
                      <c:pt idx="26313">
                        <c:v>4277282462.9629626</c:v>
                      </c:pt>
                      <c:pt idx="26314">
                        <c:v>4277282532.4074073</c:v>
                      </c:pt>
                      <c:pt idx="26315">
                        <c:v>4277282601.8518519</c:v>
                      </c:pt>
                      <c:pt idx="26316">
                        <c:v>4277282671.2962961</c:v>
                      </c:pt>
                      <c:pt idx="26317">
                        <c:v>4277282740.7407408</c:v>
                      </c:pt>
                      <c:pt idx="26318">
                        <c:v>4277282810.1851854</c:v>
                      </c:pt>
                      <c:pt idx="26319">
                        <c:v>4277282879.6296291</c:v>
                      </c:pt>
                      <c:pt idx="26320">
                        <c:v>4277282949.0740738</c:v>
                      </c:pt>
                      <c:pt idx="26321">
                        <c:v>4277283018.5185184</c:v>
                      </c:pt>
                      <c:pt idx="26322">
                        <c:v>4277283087.9629626</c:v>
                      </c:pt>
                      <c:pt idx="26323">
                        <c:v>4277283157.4074073</c:v>
                      </c:pt>
                      <c:pt idx="26324">
                        <c:v>4277283226.8518519</c:v>
                      </c:pt>
                      <c:pt idx="26325">
                        <c:v>4277283296.2962966</c:v>
                      </c:pt>
                      <c:pt idx="26326">
                        <c:v>4277283366.8981481</c:v>
                      </c:pt>
                      <c:pt idx="26327">
                        <c:v>4277283436.3425927</c:v>
                      </c:pt>
                      <c:pt idx="26328">
                        <c:v>4277283505.7870369</c:v>
                      </c:pt>
                      <c:pt idx="26329">
                        <c:v>4277283575.2314816</c:v>
                      </c:pt>
                      <c:pt idx="26330">
                        <c:v>4277283644.6759262</c:v>
                      </c:pt>
                      <c:pt idx="26331">
                        <c:v>4277283714.1203699</c:v>
                      </c:pt>
                      <c:pt idx="26332">
                        <c:v>4277283783.5648146</c:v>
                      </c:pt>
                      <c:pt idx="26333">
                        <c:v>4277283853.0092597</c:v>
                      </c:pt>
                      <c:pt idx="26334">
                        <c:v>4277283922.4537034</c:v>
                      </c:pt>
                      <c:pt idx="26335">
                        <c:v>4277283991.8981481</c:v>
                      </c:pt>
                      <c:pt idx="26336">
                        <c:v>4277284061.3425927</c:v>
                      </c:pt>
                      <c:pt idx="26337">
                        <c:v>4277284130.7870369</c:v>
                      </c:pt>
                      <c:pt idx="26338">
                        <c:v>4277284200.2314816</c:v>
                      </c:pt>
                      <c:pt idx="26339">
                        <c:v>4277284269.6759262</c:v>
                      </c:pt>
                      <c:pt idx="26340">
                        <c:v>4277284339.1203709</c:v>
                      </c:pt>
                      <c:pt idx="26341">
                        <c:v>4277284408.5648146</c:v>
                      </c:pt>
                      <c:pt idx="26342">
                        <c:v>4277284478.0092592</c:v>
                      </c:pt>
                      <c:pt idx="26343">
                        <c:v>4277284547.4537039</c:v>
                      </c:pt>
                      <c:pt idx="26344">
                        <c:v>4277284616.8981481</c:v>
                      </c:pt>
                      <c:pt idx="26345">
                        <c:v>4277284686.3425927</c:v>
                      </c:pt>
                      <c:pt idx="26346">
                        <c:v>4277284755.7870374</c:v>
                      </c:pt>
                      <c:pt idx="26347">
                        <c:v>4277284825.2314811</c:v>
                      </c:pt>
                      <c:pt idx="26348">
                        <c:v>4277284894.6759257</c:v>
                      </c:pt>
                      <c:pt idx="26349">
                        <c:v>4277284964.1203704</c:v>
                      </c:pt>
                      <c:pt idx="26350">
                        <c:v>4277285033.5648146</c:v>
                      </c:pt>
                      <c:pt idx="26351">
                        <c:v>4277285103.0092592</c:v>
                      </c:pt>
                      <c:pt idx="26352">
                        <c:v>4277285172.4537039</c:v>
                      </c:pt>
                      <c:pt idx="26353">
                        <c:v>4277285241.8981476</c:v>
                      </c:pt>
                      <c:pt idx="26354">
                        <c:v>4277285311.3425922</c:v>
                      </c:pt>
                      <c:pt idx="26355">
                        <c:v>4277285380.7870374</c:v>
                      </c:pt>
                      <c:pt idx="26356">
                        <c:v>4277285450.231482</c:v>
                      </c:pt>
                      <c:pt idx="26357">
                        <c:v>4277285519.6759257</c:v>
                      </c:pt>
                      <c:pt idx="26358">
                        <c:v>4277285589.1203704</c:v>
                      </c:pt>
                      <c:pt idx="26359">
                        <c:v>4277285658.564815</c:v>
                      </c:pt>
                      <c:pt idx="26360">
                        <c:v>4277285728.0092592</c:v>
                      </c:pt>
                      <c:pt idx="26361">
                        <c:v>4277285797.4537039</c:v>
                      </c:pt>
                      <c:pt idx="26362">
                        <c:v>4277285866.8981485</c:v>
                      </c:pt>
                      <c:pt idx="26363">
                        <c:v>4277285936.3425922</c:v>
                      </c:pt>
                      <c:pt idx="26364">
                        <c:v>4277286005.7870369</c:v>
                      </c:pt>
                      <c:pt idx="26365">
                        <c:v>4277286076.3888888</c:v>
                      </c:pt>
                      <c:pt idx="26366">
                        <c:v>4277286145.8333335</c:v>
                      </c:pt>
                      <c:pt idx="26367">
                        <c:v>4277286215.2777781</c:v>
                      </c:pt>
                      <c:pt idx="26368">
                        <c:v>4277286284.7222219</c:v>
                      </c:pt>
                      <c:pt idx="26369">
                        <c:v>4277286354.1666665</c:v>
                      </c:pt>
                      <c:pt idx="26370">
                        <c:v>4277286423.6111112</c:v>
                      </c:pt>
                      <c:pt idx="26371">
                        <c:v>4277286493.0555558</c:v>
                      </c:pt>
                      <c:pt idx="26372">
                        <c:v>4277286562.5</c:v>
                      </c:pt>
                      <c:pt idx="26373">
                        <c:v>4277286631.9444447</c:v>
                      </c:pt>
                      <c:pt idx="26374">
                        <c:v>4277286701.3888893</c:v>
                      </c:pt>
                      <c:pt idx="26375">
                        <c:v>4277286770.833333</c:v>
                      </c:pt>
                      <c:pt idx="26376">
                        <c:v>4277286840.2777777</c:v>
                      </c:pt>
                      <c:pt idx="26377">
                        <c:v>4277286909.7222223</c:v>
                      </c:pt>
                      <c:pt idx="26378">
                        <c:v>4277286979.1666665</c:v>
                      </c:pt>
                      <c:pt idx="26379">
                        <c:v>4277287048.6111112</c:v>
                      </c:pt>
                      <c:pt idx="26380">
                        <c:v>4277287118.0555558</c:v>
                      </c:pt>
                      <c:pt idx="26381">
                        <c:v>4277287187.4999995</c:v>
                      </c:pt>
                      <c:pt idx="26382">
                        <c:v>4277287256.9444442</c:v>
                      </c:pt>
                      <c:pt idx="26383">
                        <c:v>4277287326.3888888</c:v>
                      </c:pt>
                      <c:pt idx="26384">
                        <c:v>4277287395.833333</c:v>
                      </c:pt>
                      <c:pt idx="26385">
                        <c:v>4277287465.2777777</c:v>
                      </c:pt>
                      <c:pt idx="26386">
                        <c:v>4277287534.7222223</c:v>
                      </c:pt>
                      <c:pt idx="26387">
                        <c:v>4277287604.166667</c:v>
                      </c:pt>
                      <c:pt idx="26388">
                        <c:v>4277287673.6111112</c:v>
                      </c:pt>
                      <c:pt idx="26389">
                        <c:v>4277287743.0555558</c:v>
                      </c:pt>
                      <c:pt idx="26390">
                        <c:v>4277287812.5000005</c:v>
                      </c:pt>
                      <c:pt idx="26391">
                        <c:v>4277287881.9444442</c:v>
                      </c:pt>
                      <c:pt idx="26392">
                        <c:v>4277287951.3888888</c:v>
                      </c:pt>
                      <c:pt idx="26393">
                        <c:v>4277288020.8333335</c:v>
                      </c:pt>
                      <c:pt idx="26394">
                        <c:v>4277288090.2777777</c:v>
                      </c:pt>
                      <c:pt idx="26395">
                        <c:v>4277288159.7222223</c:v>
                      </c:pt>
                      <c:pt idx="26396">
                        <c:v>4277288229.166667</c:v>
                      </c:pt>
                      <c:pt idx="26397">
                        <c:v>4277288298.6111107</c:v>
                      </c:pt>
                      <c:pt idx="26398">
                        <c:v>4277288368.0555553</c:v>
                      </c:pt>
                      <c:pt idx="26399">
                        <c:v>4277288437.5</c:v>
                      </c:pt>
                      <c:pt idx="26400">
                        <c:v>4277288506.9444442</c:v>
                      </c:pt>
                      <c:pt idx="26401">
                        <c:v>4277288576.3888888</c:v>
                      </c:pt>
                      <c:pt idx="26402">
                        <c:v>4277288645.8333335</c:v>
                      </c:pt>
                      <c:pt idx="26403">
                        <c:v>4277288716.435185</c:v>
                      </c:pt>
                      <c:pt idx="26404">
                        <c:v>4277288785.8796296</c:v>
                      </c:pt>
                      <c:pt idx="26405">
                        <c:v>4277288855.3240743</c:v>
                      </c:pt>
                      <c:pt idx="26406">
                        <c:v>4277288924.7685184</c:v>
                      </c:pt>
                      <c:pt idx="26407">
                        <c:v>4277288994.2129631</c:v>
                      </c:pt>
                      <c:pt idx="26408">
                        <c:v>4277289063.6574078</c:v>
                      </c:pt>
                      <c:pt idx="26409">
                        <c:v>4277289133.1018515</c:v>
                      </c:pt>
                      <c:pt idx="26410">
                        <c:v>4277289202.5462961</c:v>
                      </c:pt>
                      <c:pt idx="26411">
                        <c:v>4277289271.9907408</c:v>
                      </c:pt>
                      <c:pt idx="26412">
                        <c:v>4277289341.435185</c:v>
                      </c:pt>
                      <c:pt idx="26413">
                        <c:v>4277289410.8796296</c:v>
                      </c:pt>
                      <c:pt idx="26414">
                        <c:v>4277289480.3240743</c:v>
                      </c:pt>
                      <c:pt idx="26415">
                        <c:v>4277289549.768518</c:v>
                      </c:pt>
                      <c:pt idx="26416">
                        <c:v>4277289619.2129626</c:v>
                      </c:pt>
                      <c:pt idx="26417">
                        <c:v>4277289688.6574078</c:v>
                      </c:pt>
                      <c:pt idx="26418">
                        <c:v>4277289758.1018524</c:v>
                      </c:pt>
                      <c:pt idx="26419">
                        <c:v>4277289827.5462961</c:v>
                      </c:pt>
                      <c:pt idx="26420">
                        <c:v>4277289896.9907408</c:v>
                      </c:pt>
                      <c:pt idx="26421">
                        <c:v>4277289966.4351854</c:v>
                      </c:pt>
                      <c:pt idx="26422">
                        <c:v>4277290035.8796296</c:v>
                      </c:pt>
                      <c:pt idx="26423">
                        <c:v>4277290105.3240743</c:v>
                      </c:pt>
                      <c:pt idx="26424">
                        <c:v>4277290174.7685189</c:v>
                      </c:pt>
                      <c:pt idx="26425">
                        <c:v>4277290244.2129626</c:v>
                      </c:pt>
                      <c:pt idx="26426">
                        <c:v>4277290313.6574073</c:v>
                      </c:pt>
                      <c:pt idx="26427">
                        <c:v>4277290383.1018519</c:v>
                      </c:pt>
                      <c:pt idx="26428">
                        <c:v>4277290452.5462961</c:v>
                      </c:pt>
                      <c:pt idx="26429">
                        <c:v>4277290521.9907408</c:v>
                      </c:pt>
                      <c:pt idx="26430">
                        <c:v>4277290591.4351854</c:v>
                      </c:pt>
                      <c:pt idx="26431">
                        <c:v>4277290660.8796291</c:v>
                      </c:pt>
                      <c:pt idx="26432">
                        <c:v>4277290730.3240738</c:v>
                      </c:pt>
                      <c:pt idx="26433">
                        <c:v>4277290799.7685184</c:v>
                      </c:pt>
                      <c:pt idx="26434">
                        <c:v>4277290869.2129631</c:v>
                      </c:pt>
                      <c:pt idx="26435">
                        <c:v>4277290938.6574073</c:v>
                      </c:pt>
                      <c:pt idx="26436">
                        <c:v>4277291008.1018519</c:v>
                      </c:pt>
                      <c:pt idx="26437">
                        <c:v>4277291077.5462966</c:v>
                      </c:pt>
                      <c:pt idx="26438">
                        <c:v>4277291148.1481481</c:v>
                      </c:pt>
                      <c:pt idx="26439">
                        <c:v>4277291217.5925927</c:v>
                      </c:pt>
                      <c:pt idx="26440">
                        <c:v>4277291287.0370369</c:v>
                      </c:pt>
                      <c:pt idx="26441">
                        <c:v>4277291356.4814816</c:v>
                      </c:pt>
                      <c:pt idx="26442">
                        <c:v>4277291425.9259262</c:v>
                      </c:pt>
                      <c:pt idx="26443">
                        <c:v>4277291495.3703699</c:v>
                      </c:pt>
                      <c:pt idx="26444">
                        <c:v>4277291564.8148146</c:v>
                      </c:pt>
                      <c:pt idx="26445">
                        <c:v>4277291634.2592592</c:v>
                      </c:pt>
                      <c:pt idx="26446">
                        <c:v>4277291703.7037034</c:v>
                      </c:pt>
                      <c:pt idx="26447">
                        <c:v>4277291773.1481481</c:v>
                      </c:pt>
                      <c:pt idx="26448">
                        <c:v>4277291842.5925927</c:v>
                      </c:pt>
                      <c:pt idx="26449">
                        <c:v>4277291912.0370374</c:v>
                      </c:pt>
                      <c:pt idx="26450">
                        <c:v>4277291981.4814816</c:v>
                      </c:pt>
                      <c:pt idx="26451">
                        <c:v>4277292050.9259262</c:v>
                      </c:pt>
                      <c:pt idx="26452">
                        <c:v>4277292120.3703709</c:v>
                      </c:pt>
                      <c:pt idx="26453">
                        <c:v>4277292189.8148146</c:v>
                      </c:pt>
                      <c:pt idx="26454">
                        <c:v>4277292259.2592592</c:v>
                      </c:pt>
                      <c:pt idx="26455">
                        <c:v>4277292328.7037039</c:v>
                      </c:pt>
                      <c:pt idx="26456">
                        <c:v>4277292398.1481481</c:v>
                      </c:pt>
                      <c:pt idx="26457">
                        <c:v>4277292467.5925927</c:v>
                      </c:pt>
                      <c:pt idx="26458">
                        <c:v>4277292537.0370374</c:v>
                      </c:pt>
                      <c:pt idx="26459">
                        <c:v>4277292606.4814811</c:v>
                      </c:pt>
                      <c:pt idx="26460">
                        <c:v>4277292675.9259257</c:v>
                      </c:pt>
                      <c:pt idx="26461">
                        <c:v>4277292745.3703704</c:v>
                      </c:pt>
                      <c:pt idx="26462">
                        <c:v>4277292814.8148146</c:v>
                      </c:pt>
                      <c:pt idx="26463">
                        <c:v>4277292884.2592592</c:v>
                      </c:pt>
                      <c:pt idx="26464">
                        <c:v>4277292953.7037039</c:v>
                      </c:pt>
                      <c:pt idx="26465">
                        <c:v>4277293023.1481485</c:v>
                      </c:pt>
                      <c:pt idx="26466">
                        <c:v>4277293092.5925922</c:v>
                      </c:pt>
                      <c:pt idx="26467">
                        <c:v>4277293162.0370369</c:v>
                      </c:pt>
                      <c:pt idx="26468">
                        <c:v>4277293231.4814816</c:v>
                      </c:pt>
                      <c:pt idx="26469">
                        <c:v>4277293300.9259257</c:v>
                      </c:pt>
                      <c:pt idx="26470">
                        <c:v>4277293370.3703704</c:v>
                      </c:pt>
                      <c:pt idx="26471">
                        <c:v>4277293439.814815</c:v>
                      </c:pt>
                      <c:pt idx="26472">
                        <c:v>4277293509.2592592</c:v>
                      </c:pt>
                      <c:pt idx="26473">
                        <c:v>4277293578.7037039</c:v>
                      </c:pt>
                      <c:pt idx="26474">
                        <c:v>4277293648.1481485</c:v>
                      </c:pt>
                      <c:pt idx="26475">
                        <c:v>4277293717.5925922</c:v>
                      </c:pt>
                      <c:pt idx="26476">
                        <c:v>4277293787.0370369</c:v>
                      </c:pt>
                      <c:pt idx="26477">
                        <c:v>4277293856.4814816</c:v>
                      </c:pt>
                      <c:pt idx="26478">
                        <c:v>4277293925.9259257</c:v>
                      </c:pt>
                      <c:pt idx="26479">
                        <c:v>4277293995.3703704</c:v>
                      </c:pt>
                      <c:pt idx="26480">
                        <c:v>4277294064.814815</c:v>
                      </c:pt>
                      <c:pt idx="26481">
                        <c:v>4277294135.4166665</c:v>
                      </c:pt>
                      <c:pt idx="26482">
                        <c:v>4277294204.8611112</c:v>
                      </c:pt>
                      <c:pt idx="26483">
                        <c:v>4277294274.3055558</c:v>
                      </c:pt>
                      <c:pt idx="26484">
                        <c:v>4277294343.75</c:v>
                      </c:pt>
                      <c:pt idx="26485">
                        <c:v>4277294413.1944447</c:v>
                      </c:pt>
                      <c:pt idx="26486">
                        <c:v>4277294482.6388893</c:v>
                      </c:pt>
                      <c:pt idx="26487">
                        <c:v>4277294552.083333</c:v>
                      </c:pt>
                      <c:pt idx="26488">
                        <c:v>4277294621.5277777</c:v>
                      </c:pt>
                      <c:pt idx="26489">
                        <c:v>4277294690.9722223</c:v>
                      </c:pt>
                      <c:pt idx="26490">
                        <c:v>4277294760.4166665</c:v>
                      </c:pt>
                      <c:pt idx="26491">
                        <c:v>4277294829.8611112</c:v>
                      </c:pt>
                      <c:pt idx="26492">
                        <c:v>4277294899.3055558</c:v>
                      </c:pt>
                      <c:pt idx="26493">
                        <c:v>4277294968.7499995</c:v>
                      </c:pt>
                      <c:pt idx="26494">
                        <c:v>4277295038.1944442</c:v>
                      </c:pt>
                      <c:pt idx="26495">
                        <c:v>4277295107.6388888</c:v>
                      </c:pt>
                      <c:pt idx="26496">
                        <c:v>4277295177.0833335</c:v>
                      </c:pt>
                      <c:pt idx="26497">
                        <c:v>4277295246.5277777</c:v>
                      </c:pt>
                      <c:pt idx="26498">
                        <c:v>4277295315.9722223</c:v>
                      </c:pt>
                      <c:pt idx="26499">
                        <c:v>4277295385.416667</c:v>
                      </c:pt>
                      <c:pt idx="26500">
                        <c:v>4277295454.8611107</c:v>
                      </c:pt>
                      <c:pt idx="26501">
                        <c:v>4277295524.3055558</c:v>
                      </c:pt>
                      <c:pt idx="26502">
                        <c:v>4277295593.7500005</c:v>
                      </c:pt>
                      <c:pt idx="26503">
                        <c:v>4277295663.1944442</c:v>
                      </c:pt>
                      <c:pt idx="26504">
                        <c:v>4277295732.6388888</c:v>
                      </c:pt>
                      <c:pt idx="26505">
                        <c:v>4277295802.0833335</c:v>
                      </c:pt>
                      <c:pt idx="26506">
                        <c:v>4277295871.5277777</c:v>
                      </c:pt>
                      <c:pt idx="26507">
                        <c:v>4277295940.9722223</c:v>
                      </c:pt>
                      <c:pt idx="26508">
                        <c:v>4277296010.416667</c:v>
                      </c:pt>
                      <c:pt idx="26509">
                        <c:v>4277296079.8611107</c:v>
                      </c:pt>
                      <c:pt idx="26510">
                        <c:v>4277296149.3055553</c:v>
                      </c:pt>
                      <c:pt idx="26511">
                        <c:v>4277296218.75</c:v>
                      </c:pt>
                      <c:pt idx="26512">
                        <c:v>4277296288.1944447</c:v>
                      </c:pt>
                      <c:pt idx="26513">
                        <c:v>4277296357.6388888</c:v>
                      </c:pt>
                      <c:pt idx="26514">
                        <c:v>4277296427.0833335</c:v>
                      </c:pt>
                      <c:pt idx="26515">
                        <c:v>4277296496.5277781</c:v>
                      </c:pt>
                      <c:pt idx="26516">
                        <c:v>4277296565.9722219</c:v>
                      </c:pt>
                      <c:pt idx="26517">
                        <c:v>4277296635.4166665</c:v>
                      </c:pt>
                      <c:pt idx="26518">
                        <c:v>4277296704.8611112</c:v>
                      </c:pt>
                      <c:pt idx="26519">
                        <c:v>4277296774.3055553</c:v>
                      </c:pt>
                      <c:pt idx="26520">
                        <c:v>4277296843.75</c:v>
                      </c:pt>
                      <c:pt idx="26521">
                        <c:v>4277296914.3518515</c:v>
                      </c:pt>
                      <c:pt idx="26522">
                        <c:v>4277296983.7962961</c:v>
                      </c:pt>
                      <c:pt idx="26523">
                        <c:v>4277297053.2407408</c:v>
                      </c:pt>
                      <c:pt idx="26524">
                        <c:v>4277297122.685185</c:v>
                      </c:pt>
                      <c:pt idx="26525">
                        <c:v>4277297192.1296296</c:v>
                      </c:pt>
                      <c:pt idx="26526">
                        <c:v>4277297261.5740743</c:v>
                      </c:pt>
                      <c:pt idx="26527">
                        <c:v>4277297331.018518</c:v>
                      </c:pt>
                      <c:pt idx="26528">
                        <c:v>4277297400.4629626</c:v>
                      </c:pt>
                      <c:pt idx="26529">
                        <c:v>4277297469.9074073</c:v>
                      </c:pt>
                      <c:pt idx="26530">
                        <c:v>4277297539.3518519</c:v>
                      </c:pt>
                      <c:pt idx="26531">
                        <c:v>4277297608.7962961</c:v>
                      </c:pt>
                      <c:pt idx="26532">
                        <c:v>4277297678.2407408</c:v>
                      </c:pt>
                      <c:pt idx="26533">
                        <c:v>4277297747.6851854</c:v>
                      </c:pt>
                      <c:pt idx="26534">
                        <c:v>4277297817.1296296</c:v>
                      </c:pt>
                      <c:pt idx="26535">
                        <c:v>4277297886.5740743</c:v>
                      </c:pt>
                      <c:pt idx="26536">
                        <c:v>4277297956.0185189</c:v>
                      </c:pt>
                      <c:pt idx="26537">
                        <c:v>4277298025.4629626</c:v>
                      </c:pt>
                      <c:pt idx="26538">
                        <c:v>4277298094.9074073</c:v>
                      </c:pt>
                      <c:pt idx="26539">
                        <c:v>4277298164.3518519</c:v>
                      </c:pt>
                      <c:pt idx="26540">
                        <c:v>4277298233.7962961</c:v>
                      </c:pt>
                      <c:pt idx="26541">
                        <c:v>4277298303.2407408</c:v>
                      </c:pt>
                      <c:pt idx="26542">
                        <c:v>4277298372.6851854</c:v>
                      </c:pt>
                      <c:pt idx="26543">
                        <c:v>4277298442.1296301</c:v>
                      </c:pt>
                      <c:pt idx="26544">
                        <c:v>4277298511.5740738</c:v>
                      </c:pt>
                      <c:pt idx="26545">
                        <c:v>4277298581.0185184</c:v>
                      </c:pt>
                      <c:pt idx="26546">
                        <c:v>4277298650.4629631</c:v>
                      </c:pt>
                      <c:pt idx="26547">
                        <c:v>4277298719.9074073</c:v>
                      </c:pt>
                      <c:pt idx="26548">
                        <c:v>4277298789.3518519</c:v>
                      </c:pt>
                      <c:pt idx="26549">
                        <c:v>4277298858.7962966</c:v>
                      </c:pt>
                      <c:pt idx="26550">
                        <c:v>4277298928.2407403</c:v>
                      </c:pt>
                      <c:pt idx="26551">
                        <c:v>4277298997.685185</c:v>
                      </c:pt>
                      <c:pt idx="26552">
                        <c:v>4277299067.1296296</c:v>
                      </c:pt>
                      <c:pt idx="26553">
                        <c:v>4277299136.5740738</c:v>
                      </c:pt>
                      <c:pt idx="26554">
                        <c:v>4277299206.0185184</c:v>
                      </c:pt>
                      <c:pt idx="26555">
                        <c:v>4277299275.4629631</c:v>
                      </c:pt>
                      <c:pt idx="26556">
                        <c:v>4277299344.9074073</c:v>
                      </c:pt>
                      <c:pt idx="26557">
                        <c:v>4277299414.3518519</c:v>
                      </c:pt>
                      <c:pt idx="26558">
                        <c:v>4277299483.7962966</c:v>
                      </c:pt>
                      <c:pt idx="26559">
                        <c:v>4277299553.2407413</c:v>
                      </c:pt>
                      <c:pt idx="26560">
                        <c:v>4277299622.685185</c:v>
                      </c:pt>
                      <c:pt idx="26561">
                        <c:v>4277299692.1296296</c:v>
                      </c:pt>
                      <c:pt idx="26562">
                        <c:v>4277299761.5740743</c:v>
                      </c:pt>
                      <c:pt idx="26563">
                        <c:v>4277299831.0185184</c:v>
                      </c:pt>
                      <c:pt idx="26564">
                        <c:v>4277299901.6203709</c:v>
                      </c:pt>
                      <c:pt idx="26565">
                        <c:v>4277299971.0648146</c:v>
                      </c:pt>
                      <c:pt idx="26566">
                        <c:v>4277300040.5092592</c:v>
                      </c:pt>
                      <c:pt idx="26567">
                        <c:v>4277300109.9537039</c:v>
                      </c:pt>
                      <c:pt idx="26568">
                        <c:v>4277300179.3981481</c:v>
                      </c:pt>
                      <c:pt idx="26569">
                        <c:v>4277300248.8425927</c:v>
                      </c:pt>
                      <c:pt idx="26570">
                        <c:v>4277300318.2870374</c:v>
                      </c:pt>
                      <c:pt idx="26571">
                        <c:v>4277300387.7314811</c:v>
                      </c:pt>
                      <c:pt idx="26572">
                        <c:v>4277300457.1759257</c:v>
                      </c:pt>
                      <c:pt idx="26573">
                        <c:v>4277300526.6203704</c:v>
                      </c:pt>
                      <c:pt idx="26574">
                        <c:v>4277300596.0648146</c:v>
                      </c:pt>
                      <c:pt idx="26575">
                        <c:v>4277300665.5092592</c:v>
                      </c:pt>
                      <c:pt idx="26576">
                        <c:v>4277300734.9537039</c:v>
                      </c:pt>
                      <c:pt idx="26577">
                        <c:v>4277300804.3981485</c:v>
                      </c:pt>
                      <c:pt idx="26578">
                        <c:v>4277300873.8425922</c:v>
                      </c:pt>
                      <c:pt idx="26579">
                        <c:v>4277300943.2870369</c:v>
                      </c:pt>
                      <c:pt idx="26580">
                        <c:v>4277301012.7314816</c:v>
                      </c:pt>
                      <c:pt idx="26581">
                        <c:v>4277301082.1759257</c:v>
                      </c:pt>
                      <c:pt idx="26582">
                        <c:v>4277301151.6203704</c:v>
                      </c:pt>
                      <c:pt idx="26583">
                        <c:v>4277301221.064815</c:v>
                      </c:pt>
                      <c:pt idx="26584">
                        <c:v>4277301290.5092587</c:v>
                      </c:pt>
                      <c:pt idx="26585">
                        <c:v>4277301359.9537039</c:v>
                      </c:pt>
                      <c:pt idx="26586">
                        <c:v>4277301429.3981485</c:v>
                      </c:pt>
                      <c:pt idx="26587">
                        <c:v>4277301498.8425922</c:v>
                      </c:pt>
                      <c:pt idx="26588">
                        <c:v>4277301568.2870369</c:v>
                      </c:pt>
                      <c:pt idx="26589">
                        <c:v>4277301637.7314816</c:v>
                      </c:pt>
                      <c:pt idx="26590">
                        <c:v>4277301707.1759262</c:v>
                      </c:pt>
                      <c:pt idx="26591">
                        <c:v>4277301776.6203704</c:v>
                      </c:pt>
                      <c:pt idx="26592">
                        <c:v>4277301846.064815</c:v>
                      </c:pt>
                      <c:pt idx="26593">
                        <c:v>4277301915.5092597</c:v>
                      </c:pt>
                      <c:pt idx="26594">
                        <c:v>4277301984.9537034</c:v>
                      </c:pt>
                      <c:pt idx="26595">
                        <c:v>4277302054.3981481</c:v>
                      </c:pt>
                      <c:pt idx="26596">
                        <c:v>4277302123.8425927</c:v>
                      </c:pt>
                      <c:pt idx="26597">
                        <c:v>4277302193.2870369</c:v>
                      </c:pt>
                      <c:pt idx="26598">
                        <c:v>4277302262.7314816</c:v>
                      </c:pt>
                      <c:pt idx="26599">
                        <c:v>4277302332.1759262</c:v>
                      </c:pt>
                      <c:pt idx="26600">
                        <c:v>4277302401.6203699</c:v>
                      </c:pt>
                      <c:pt idx="26601">
                        <c:v>4277302472.2222223</c:v>
                      </c:pt>
                      <c:pt idx="26602">
                        <c:v>4277302541.6666665</c:v>
                      </c:pt>
                      <c:pt idx="26603">
                        <c:v>4277302611.1111112</c:v>
                      </c:pt>
                      <c:pt idx="26604">
                        <c:v>4277302680.5555558</c:v>
                      </c:pt>
                      <c:pt idx="26605">
                        <c:v>4277302749.9999995</c:v>
                      </c:pt>
                      <c:pt idx="26606">
                        <c:v>4277302819.4444442</c:v>
                      </c:pt>
                      <c:pt idx="26607">
                        <c:v>4277302888.8888888</c:v>
                      </c:pt>
                      <c:pt idx="26608">
                        <c:v>4277302958.3333335</c:v>
                      </c:pt>
                      <c:pt idx="26609">
                        <c:v>4277303027.7777777</c:v>
                      </c:pt>
                      <c:pt idx="26610">
                        <c:v>4277303097.2222223</c:v>
                      </c:pt>
                      <c:pt idx="26611">
                        <c:v>4277303166.666667</c:v>
                      </c:pt>
                      <c:pt idx="26612">
                        <c:v>4277303236.1111107</c:v>
                      </c:pt>
                      <c:pt idx="26613">
                        <c:v>4277303305.5555553</c:v>
                      </c:pt>
                      <c:pt idx="26614">
                        <c:v>4277303375</c:v>
                      </c:pt>
                      <c:pt idx="26615">
                        <c:v>4277303444.4444442</c:v>
                      </c:pt>
                      <c:pt idx="26616">
                        <c:v>4277303513.8888888</c:v>
                      </c:pt>
                      <c:pt idx="26617">
                        <c:v>4277303583.3333335</c:v>
                      </c:pt>
                      <c:pt idx="26618">
                        <c:v>4277303652.7777777</c:v>
                      </c:pt>
                      <c:pt idx="26619">
                        <c:v>4277303722.2222223</c:v>
                      </c:pt>
                      <c:pt idx="26620">
                        <c:v>4277303791.666667</c:v>
                      </c:pt>
                      <c:pt idx="26621">
                        <c:v>4277303861.1111116</c:v>
                      </c:pt>
                      <c:pt idx="26622">
                        <c:v>4277303930.5555553</c:v>
                      </c:pt>
                      <c:pt idx="26623">
                        <c:v>4277304000</c:v>
                      </c:pt>
                      <c:pt idx="26624">
                        <c:v>4277304069.4444447</c:v>
                      </c:pt>
                      <c:pt idx="26625">
                        <c:v>4277304138.8888888</c:v>
                      </c:pt>
                      <c:pt idx="26626">
                        <c:v>4277304208.3333335</c:v>
                      </c:pt>
                      <c:pt idx="26627">
                        <c:v>4277304277.7777781</c:v>
                      </c:pt>
                      <c:pt idx="26628">
                        <c:v>4277304347.2222219</c:v>
                      </c:pt>
                      <c:pt idx="26629">
                        <c:v>4277304416.6666665</c:v>
                      </c:pt>
                      <c:pt idx="26630">
                        <c:v>4277304486.1111112</c:v>
                      </c:pt>
                      <c:pt idx="26631">
                        <c:v>4277304555.5555553</c:v>
                      </c:pt>
                      <c:pt idx="26632">
                        <c:v>4277304625</c:v>
                      </c:pt>
                      <c:pt idx="26633">
                        <c:v>4277304694.4444447</c:v>
                      </c:pt>
                      <c:pt idx="26634">
                        <c:v>4277304765.0462961</c:v>
                      </c:pt>
                      <c:pt idx="26635">
                        <c:v>4277304834.4907408</c:v>
                      </c:pt>
                      <c:pt idx="26636">
                        <c:v>4277304903.935185</c:v>
                      </c:pt>
                      <c:pt idx="26637">
                        <c:v>4277304973.3796296</c:v>
                      </c:pt>
                      <c:pt idx="26638">
                        <c:v>4277305042.8240743</c:v>
                      </c:pt>
                      <c:pt idx="26639">
                        <c:v>4277305112.2685189</c:v>
                      </c:pt>
                      <c:pt idx="26640">
                        <c:v>4277305181.7129626</c:v>
                      </c:pt>
                      <c:pt idx="26641">
                        <c:v>4277305251.1574073</c:v>
                      </c:pt>
                      <c:pt idx="26642">
                        <c:v>4277305320.6018519</c:v>
                      </c:pt>
                      <c:pt idx="26643">
                        <c:v>4277305390.0462961</c:v>
                      </c:pt>
                      <c:pt idx="26644">
                        <c:v>4277305459.4907408</c:v>
                      </c:pt>
                      <c:pt idx="26645">
                        <c:v>4277305528.9351854</c:v>
                      </c:pt>
                      <c:pt idx="26646">
                        <c:v>4277305598.3796291</c:v>
                      </c:pt>
                      <c:pt idx="26647">
                        <c:v>4277305667.8240743</c:v>
                      </c:pt>
                      <c:pt idx="26648">
                        <c:v>4277305737.2685189</c:v>
                      </c:pt>
                      <c:pt idx="26649">
                        <c:v>4277305806.7129626</c:v>
                      </c:pt>
                      <c:pt idx="26650">
                        <c:v>4277305876.1574073</c:v>
                      </c:pt>
                      <c:pt idx="26651">
                        <c:v>4277305945.6018519</c:v>
                      </c:pt>
                      <c:pt idx="26652">
                        <c:v>4277306015.0462961</c:v>
                      </c:pt>
                      <c:pt idx="26653">
                        <c:v>4277306084.4907408</c:v>
                      </c:pt>
                      <c:pt idx="26654">
                        <c:v>4277306153.9351854</c:v>
                      </c:pt>
                      <c:pt idx="26655">
                        <c:v>4277306223.3796301</c:v>
                      </c:pt>
                      <c:pt idx="26656">
                        <c:v>4277306292.8240738</c:v>
                      </c:pt>
                      <c:pt idx="26657">
                        <c:v>4277306362.2685184</c:v>
                      </c:pt>
                      <c:pt idx="26658">
                        <c:v>4277306431.7129631</c:v>
                      </c:pt>
                      <c:pt idx="26659">
                        <c:v>4277306501.1574073</c:v>
                      </c:pt>
                      <c:pt idx="26660">
                        <c:v>4277306570.6018519</c:v>
                      </c:pt>
                      <c:pt idx="26661">
                        <c:v>4277306640.0462966</c:v>
                      </c:pt>
                      <c:pt idx="26662">
                        <c:v>4277306709.4907403</c:v>
                      </c:pt>
                      <c:pt idx="26663">
                        <c:v>4277306778.935185</c:v>
                      </c:pt>
                      <c:pt idx="26664">
                        <c:v>4277306848.3796296</c:v>
                      </c:pt>
                      <c:pt idx="26665">
                        <c:v>4277306917.8240738</c:v>
                      </c:pt>
                      <c:pt idx="26666">
                        <c:v>4277306987.2685184</c:v>
                      </c:pt>
                      <c:pt idx="26667">
                        <c:v>4277307056.7129631</c:v>
                      </c:pt>
                      <c:pt idx="26668">
                        <c:v>4277307127.3148146</c:v>
                      </c:pt>
                      <c:pt idx="26669">
                        <c:v>4277307196.7592592</c:v>
                      </c:pt>
                      <c:pt idx="26670">
                        <c:v>4277307266.2037039</c:v>
                      </c:pt>
                      <c:pt idx="26671">
                        <c:v>4277307335.6481481</c:v>
                      </c:pt>
                      <c:pt idx="26672">
                        <c:v>4277307405.0925927</c:v>
                      </c:pt>
                      <c:pt idx="26673">
                        <c:v>4277307474.5370374</c:v>
                      </c:pt>
                      <c:pt idx="26674">
                        <c:v>4277307543.9814811</c:v>
                      </c:pt>
                      <c:pt idx="26675">
                        <c:v>4277307613.4259257</c:v>
                      </c:pt>
                      <c:pt idx="26676">
                        <c:v>4277307682.8703709</c:v>
                      </c:pt>
                      <c:pt idx="26677">
                        <c:v>4277307752.3148146</c:v>
                      </c:pt>
                      <c:pt idx="26678">
                        <c:v>4277307821.7592592</c:v>
                      </c:pt>
                      <c:pt idx="26679">
                        <c:v>4277307891.2037039</c:v>
                      </c:pt>
                      <c:pt idx="26680">
                        <c:v>4277307960.6481481</c:v>
                      </c:pt>
                      <c:pt idx="26681">
                        <c:v>4277308030.0925927</c:v>
                      </c:pt>
                      <c:pt idx="26682">
                        <c:v>4277308099.5370374</c:v>
                      </c:pt>
                      <c:pt idx="26683">
                        <c:v>4277308168.9814811</c:v>
                      </c:pt>
                      <c:pt idx="26684">
                        <c:v>4277308238.4259257</c:v>
                      </c:pt>
                      <c:pt idx="26685">
                        <c:v>4277308307.8703704</c:v>
                      </c:pt>
                      <c:pt idx="26686">
                        <c:v>4277308377.314815</c:v>
                      </c:pt>
                      <c:pt idx="26687">
                        <c:v>4277308446.7592592</c:v>
                      </c:pt>
                      <c:pt idx="26688">
                        <c:v>4277308516.2037039</c:v>
                      </c:pt>
                      <c:pt idx="26689">
                        <c:v>4277308585.6481485</c:v>
                      </c:pt>
                      <c:pt idx="26690">
                        <c:v>4277308655.0925922</c:v>
                      </c:pt>
                      <c:pt idx="26691">
                        <c:v>4277308724.5370369</c:v>
                      </c:pt>
                      <c:pt idx="26692">
                        <c:v>4277308793.9814816</c:v>
                      </c:pt>
                      <c:pt idx="26693">
                        <c:v>4277308863.4259257</c:v>
                      </c:pt>
                      <c:pt idx="26694">
                        <c:v>4277308932.8703704</c:v>
                      </c:pt>
                      <c:pt idx="26695">
                        <c:v>4277309002.314815</c:v>
                      </c:pt>
                      <c:pt idx="26696">
                        <c:v>4277309071.7592587</c:v>
                      </c:pt>
                      <c:pt idx="26697">
                        <c:v>4277309141.2037034</c:v>
                      </c:pt>
                      <c:pt idx="26698">
                        <c:v>4277309210.6481481</c:v>
                      </c:pt>
                      <c:pt idx="26699">
                        <c:v>4277309280.0925922</c:v>
                      </c:pt>
                      <c:pt idx="26700">
                        <c:v>4277309349.5370369</c:v>
                      </c:pt>
                      <c:pt idx="26701">
                        <c:v>4277309418.9814816</c:v>
                      </c:pt>
                      <c:pt idx="26702">
                        <c:v>4277309488.4259262</c:v>
                      </c:pt>
                      <c:pt idx="26703">
                        <c:v>4277309557.8703704</c:v>
                      </c:pt>
                      <c:pt idx="26704">
                        <c:v>4277309627.314815</c:v>
                      </c:pt>
                      <c:pt idx="26705">
                        <c:v>4277309696.7592597</c:v>
                      </c:pt>
                      <c:pt idx="26706">
                        <c:v>4277309766.2037034</c:v>
                      </c:pt>
                      <c:pt idx="26707">
                        <c:v>4277309836.8055558</c:v>
                      </c:pt>
                      <c:pt idx="26708">
                        <c:v>4277309906.25</c:v>
                      </c:pt>
                      <c:pt idx="26709">
                        <c:v>4277309975.6944447</c:v>
                      </c:pt>
                      <c:pt idx="26710">
                        <c:v>4277310045.1388893</c:v>
                      </c:pt>
                      <c:pt idx="26711">
                        <c:v>4277310114.583333</c:v>
                      </c:pt>
                      <c:pt idx="26712">
                        <c:v>4277310184.0277777</c:v>
                      </c:pt>
                      <c:pt idx="26713">
                        <c:v>4277310253.4722223</c:v>
                      </c:pt>
                      <c:pt idx="26714">
                        <c:v>4277310322.9166665</c:v>
                      </c:pt>
                      <c:pt idx="26715">
                        <c:v>4277310392.3611112</c:v>
                      </c:pt>
                      <c:pt idx="26716">
                        <c:v>4277310461.8055558</c:v>
                      </c:pt>
                      <c:pt idx="26717">
                        <c:v>4277310531.2500005</c:v>
                      </c:pt>
                      <c:pt idx="26718">
                        <c:v>4277310600.6944442</c:v>
                      </c:pt>
                      <c:pt idx="26719">
                        <c:v>4277310670.1388888</c:v>
                      </c:pt>
                      <c:pt idx="26720">
                        <c:v>4277310739.5833335</c:v>
                      </c:pt>
                      <c:pt idx="26721">
                        <c:v>4277310809.0277777</c:v>
                      </c:pt>
                      <c:pt idx="26722">
                        <c:v>4277310878.4722223</c:v>
                      </c:pt>
                      <c:pt idx="26723">
                        <c:v>4277310947.916667</c:v>
                      </c:pt>
                      <c:pt idx="26724">
                        <c:v>4277311017.3611107</c:v>
                      </c:pt>
                      <c:pt idx="26725">
                        <c:v>4277311086.8055553</c:v>
                      </c:pt>
                      <c:pt idx="26726">
                        <c:v>4277311156.25</c:v>
                      </c:pt>
                      <c:pt idx="26727">
                        <c:v>4277311225.6944442</c:v>
                      </c:pt>
                      <c:pt idx="26728">
                        <c:v>4277311295.1388888</c:v>
                      </c:pt>
                      <c:pt idx="26729">
                        <c:v>4277311364.5833335</c:v>
                      </c:pt>
                      <c:pt idx="26730">
                        <c:v>4277311434.0277772</c:v>
                      </c:pt>
                      <c:pt idx="26731">
                        <c:v>4277311503.4722223</c:v>
                      </c:pt>
                      <c:pt idx="26732">
                        <c:v>4277311572.916667</c:v>
                      </c:pt>
                      <c:pt idx="26733">
                        <c:v>4277311642.3611116</c:v>
                      </c:pt>
                      <c:pt idx="26734">
                        <c:v>4277311711.8055553</c:v>
                      </c:pt>
                      <c:pt idx="26735">
                        <c:v>4277311781.25</c:v>
                      </c:pt>
                      <c:pt idx="26736">
                        <c:v>4277311850.6944447</c:v>
                      </c:pt>
                      <c:pt idx="26737">
                        <c:v>4277311920.1388888</c:v>
                      </c:pt>
                      <c:pt idx="26738">
                        <c:v>4277311989.5833335</c:v>
                      </c:pt>
                      <c:pt idx="26739">
                        <c:v>4277312059.0277781</c:v>
                      </c:pt>
                      <c:pt idx="26740">
                        <c:v>4277312128.4722219</c:v>
                      </c:pt>
                      <c:pt idx="26741">
                        <c:v>4277312197.9166665</c:v>
                      </c:pt>
                      <c:pt idx="26742">
                        <c:v>4277312267.3611112</c:v>
                      </c:pt>
                      <c:pt idx="26743">
                        <c:v>4277312336.8055553</c:v>
                      </c:pt>
                      <c:pt idx="26744">
                        <c:v>4277312406.25</c:v>
                      </c:pt>
                      <c:pt idx="26745">
                        <c:v>4277312475.6944447</c:v>
                      </c:pt>
                      <c:pt idx="26746">
                        <c:v>4277312546.2962961</c:v>
                      </c:pt>
                      <c:pt idx="26747">
                        <c:v>4277312615.7407408</c:v>
                      </c:pt>
                      <c:pt idx="26748">
                        <c:v>4277312685.1851854</c:v>
                      </c:pt>
                      <c:pt idx="26749">
                        <c:v>4277312754.6296296</c:v>
                      </c:pt>
                      <c:pt idx="26750">
                        <c:v>4277312824.0740743</c:v>
                      </c:pt>
                      <c:pt idx="26751">
                        <c:v>4277312893.5185189</c:v>
                      </c:pt>
                      <c:pt idx="26752">
                        <c:v>4277312962.9629626</c:v>
                      </c:pt>
                      <c:pt idx="26753">
                        <c:v>4277313032.4074073</c:v>
                      </c:pt>
                      <c:pt idx="26754">
                        <c:v>4277313101.8518519</c:v>
                      </c:pt>
                      <c:pt idx="26755">
                        <c:v>4277313171.2962961</c:v>
                      </c:pt>
                      <c:pt idx="26756">
                        <c:v>4277313240.7407408</c:v>
                      </c:pt>
                      <c:pt idx="26757">
                        <c:v>4277313310.1851854</c:v>
                      </c:pt>
                      <c:pt idx="26758">
                        <c:v>4277313379.6296291</c:v>
                      </c:pt>
                      <c:pt idx="26759">
                        <c:v>4277313449.0740738</c:v>
                      </c:pt>
                      <c:pt idx="26760">
                        <c:v>4277313518.5185184</c:v>
                      </c:pt>
                      <c:pt idx="26761">
                        <c:v>4277313587.9629626</c:v>
                      </c:pt>
                      <c:pt idx="26762">
                        <c:v>4277313657.4074073</c:v>
                      </c:pt>
                      <c:pt idx="26763">
                        <c:v>4277313726.8518519</c:v>
                      </c:pt>
                      <c:pt idx="26764">
                        <c:v>4277313796.2962966</c:v>
                      </c:pt>
                      <c:pt idx="26765">
                        <c:v>4277313865.7407408</c:v>
                      </c:pt>
                      <c:pt idx="26766">
                        <c:v>4277313935.1851854</c:v>
                      </c:pt>
                      <c:pt idx="26767">
                        <c:v>4277314004.6296301</c:v>
                      </c:pt>
                      <c:pt idx="26768">
                        <c:v>4277314074.0740738</c:v>
                      </c:pt>
                      <c:pt idx="26769">
                        <c:v>4277314143.5185184</c:v>
                      </c:pt>
                      <c:pt idx="26770">
                        <c:v>4277314212.9629631</c:v>
                      </c:pt>
                      <c:pt idx="26771">
                        <c:v>4277314282.4074073</c:v>
                      </c:pt>
                      <c:pt idx="26772">
                        <c:v>4277314351.8518519</c:v>
                      </c:pt>
                      <c:pt idx="26773">
                        <c:v>4277314421.2962966</c:v>
                      </c:pt>
                      <c:pt idx="26774">
                        <c:v>4277314490.7407403</c:v>
                      </c:pt>
                      <c:pt idx="26775">
                        <c:v>4277314560.185185</c:v>
                      </c:pt>
                      <c:pt idx="26776">
                        <c:v>4277314629.6296296</c:v>
                      </c:pt>
                      <c:pt idx="26777">
                        <c:v>4277314699.0740738</c:v>
                      </c:pt>
                      <c:pt idx="26778">
                        <c:v>4277314768.5185184</c:v>
                      </c:pt>
                      <c:pt idx="26779">
                        <c:v>4277314837.9629631</c:v>
                      </c:pt>
                      <c:pt idx="26780">
                        <c:v>4277314907.4074078</c:v>
                      </c:pt>
                      <c:pt idx="26781">
                        <c:v>4277314976.8518515</c:v>
                      </c:pt>
                      <c:pt idx="26782">
                        <c:v>4277315046.2962961</c:v>
                      </c:pt>
                      <c:pt idx="26783">
                        <c:v>4277315115.7407413</c:v>
                      </c:pt>
                      <c:pt idx="26784">
                        <c:v>4277315185.185185</c:v>
                      </c:pt>
                      <c:pt idx="26785">
                        <c:v>4277315254.6296296</c:v>
                      </c:pt>
                      <c:pt idx="26786">
                        <c:v>4277315324.0740743</c:v>
                      </c:pt>
                      <c:pt idx="26787">
                        <c:v>4277315393.5185184</c:v>
                      </c:pt>
                      <c:pt idx="26788">
                        <c:v>4277315462.9629631</c:v>
                      </c:pt>
                      <c:pt idx="26789">
                        <c:v>4277315532.4074078</c:v>
                      </c:pt>
                      <c:pt idx="26790">
                        <c:v>4277315603.0092592</c:v>
                      </c:pt>
                      <c:pt idx="26791">
                        <c:v>4277315672.4537039</c:v>
                      </c:pt>
                      <c:pt idx="26792">
                        <c:v>4277315741.8981481</c:v>
                      </c:pt>
                      <c:pt idx="26793">
                        <c:v>4277315811.3425927</c:v>
                      </c:pt>
                      <c:pt idx="26794">
                        <c:v>4277315880.7870374</c:v>
                      </c:pt>
                      <c:pt idx="26795">
                        <c:v>4277315950.231482</c:v>
                      </c:pt>
                      <c:pt idx="26796">
                        <c:v>4277316019.6759257</c:v>
                      </c:pt>
                      <c:pt idx="26797">
                        <c:v>4277316089.1203704</c:v>
                      </c:pt>
                      <c:pt idx="26798">
                        <c:v>4277316158.564815</c:v>
                      </c:pt>
                      <c:pt idx="26799">
                        <c:v>4277316228.0092592</c:v>
                      </c:pt>
                      <c:pt idx="26800">
                        <c:v>4277316297.4537039</c:v>
                      </c:pt>
                      <c:pt idx="26801">
                        <c:v>4277316366.8981485</c:v>
                      </c:pt>
                      <c:pt idx="26802">
                        <c:v>4277316436.3425922</c:v>
                      </c:pt>
                      <c:pt idx="26803">
                        <c:v>4277316505.7870369</c:v>
                      </c:pt>
                      <c:pt idx="26804">
                        <c:v>4277316575.2314816</c:v>
                      </c:pt>
                      <c:pt idx="26805">
                        <c:v>4277316644.6759257</c:v>
                      </c:pt>
                      <c:pt idx="26806">
                        <c:v>4277316714.1203704</c:v>
                      </c:pt>
                      <c:pt idx="26807">
                        <c:v>4277316783.564815</c:v>
                      </c:pt>
                      <c:pt idx="26808">
                        <c:v>4277316853.0092587</c:v>
                      </c:pt>
                      <c:pt idx="26809">
                        <c:v>4277316922.4537034</c:v>
                      </c:pt>
                      <c:pt idx="26810">
                        <c:v>4277316991.8981481</c:v>
                      </c:pt>
                      <c:pt idx="26811">
                        <c:v>4277317061.3425927</c:v>
                      </c:pt>
                      <c:pt idx="26812">
                        <c:v>4277317130.7870369</c:v>
                      </c:pt>
                      <c:pt idx="26813">
                        <c:v>4277317200.2314816</c:v>
                      </c:pt>
                      <c:pt idx="26814">
                        <c:v>4277317269.6759262</c:v>
                      </c:pt>
                      <c:pt idx="26815">
                        <c:v>4277317339.1203704</c:v>
                      </c:pt>
                      <c:pt idx="26816">
                        <c:v>4277317408.564815</c:v>
                      </c:pt>
                      <c:pt idx="26817">
                        <c:v>4277317478.0092597</c:v>
                      </c:pt>
                      <c:pt idx="26818">
                        <c:v>4277317547.4537034</c:v>
                      </c:pt>
                      <c:pt idx="26819">
                        <c:v>4277317616.8981481</c:v>
                      </c:pt>
                      <c:pt idx="26820">
                        <c:v>4277317686.3425927</c:v>
                      </c:pt>
                      <c:pt idx="26821">
                        <c:v>4277317755.7870369</c:v>
                      </c:pt>
                      <c:pt idx="26822">
                        <c:v>4277317825.2314816</c:v>
                      </c:pt>
                      <c:pt idx="26823">
                        <c:v>4277317894.6759262</c:v>
                      </c:pt>
                      <c:pt idx="26824">
                        <c:v>4277317964.1203699</c:v>
                      </c:pt>
                      <c:pt idx="26825">
                        <c:v>4277318033.5648146</c:v>
                      </c:pt>
                      <c:pt idx="26826">
                        <c:v>4277318104.1666665</c:v>
                      </c:pt>
                      <c:pt idx="26827">
                        <c:v>4277318173.6111112</c:v>
                      </c:pt>
                      <c:pt idx="26828">
                        <c:v>4277318243.0555558</c:v>
                      </c:pt>
                      <c:pt idx="26829">
                        <c:v>4277318312.5000005</c:v>
                      </c:pt>
                      <c:pt idx="26830">
                        <c:v>4277318381.9444442</c:v>
                      </c:pt>
                      <c:pt idx="26831">
                        <c:v>4277318451.3888888</c:v>
                      </c:pt>
                      <c:pt idx="26832">
                        <c:v>4277318520.8333335</c:v>
                      </c:pt>
                      <c:pt idx="26833">
                        <c:v>4277318590.2777777</c:v>
                      </c:pt>
                      <c:pt idx="26834">
                        <c:v>4277318659.7222223</c:v>
                      </c:pt>
                      <c:pt idx="26835">
                        <c:v>4277318729.166667</c:v>
                      </c:pt>
                      <c:pt idx="26836">
                        <c:v>4277318798.6111107</c:v>
                      </c:pt>
                      <c:pt idx="26837">
                        <c:v>4277318868.0555553</c:v>
                      </c:pt>
                      <c:pt idx="26838">
                        <c:v>4277318937.5</c:v>
                      </c:pt>
                      <c:pt idx="26839">
                        <c:v>4277319006.9444442</c:v>
                      </c:pt>
                      <c:pt idx="26840">
                        <c:v>4277319076.3888888</c:v>
                      </c:pt>
                      <c:pt idx="26841">
                        <c:v>4277319145.8333335</c:v>
                      </c:pt>
                      <c:pt idx="26842">
                        <c:v>4277319215.2777781</c:v>
                      </c:pt>
                      <c:pt idx="26843">
                        <c:v>4277319284.7222219</c:v>
                      </c:pt>
                      <c:pt idx="26844">
                        <c:v>4277319354.1666665</c:v>
                      </c:pt>
                      <c:pt idx="26845">
                        <c:v>4277319423.6111116</c:v>
                      </c:pt>
                      <c:pt idx="26846">
                        <c:v>4277319493.0555553</c:v>
                      </c:pt>
                      <c:pt idx="26847">
                        <c:v>4277319562.5</c:v>
                      </c:pt>
                      <c:pt idx="26848">
                        <c:v>4277319631.9444447</c:v>
                      </c:pt>
                      <c:pt idx="26849">
                        <c:v>4277319701.3888888</c:v>
                      </c:pt>
                      <c:pt idx="26850">
                        <c:v>4277319770.8333335</c:v>
                      </c:pt>
                      <c:pt idx="26851">
                        <c:v>4277319840.2777781</c:v>
                      </c:pt>
                      <c:pt idx="26852">
                        <c:v>4277319909.7222219</c:v>
                      </c:pt>
                      <c:pt idx="26853">
                        <c:v>4277319979.1666665</c:v>
                      </c:pt>
                      <c:pt idx="26854">
                        <c:v>4277320048.6111112</c:v>
                      </c:pt>
                      <c:pt idx="26855">
                        <c:v>4277320118.0555553</c:v>
                      </c:pt>
                      <c:pt idx="26856">
                        <c:v>4277320187.5</c:v>
                      </c:pt>
                      <c:pt idx="26857">
                        <c:v>4277320256.9444447</c:v>
                      </c:pt>
                      <c:pt idx="26858">
                        <c:v>4277320326.3888893</c:v>
                      </c:pt>
                      <c:pt idx="26859">
                        <c:v>4277320395.833333</c:v>
                      </c:pt>
                      <c:pt idx="26860">
                        <c:v>4277320465.2777777</c:v>
                      </c:pt>
                      <c:pt idx="26861">
                        <c:v>4277320534.7222223</c:v>
                      </c:pt>
                      <c:pt idx="26862">
                        <c:v>4277320604.1666665</c:v>
                      </c:pt>
                      <c:pt idx="26863">
                        <c:v>4277320673.6111112</c:v>
                      </c:pt>
                      <c:pt idx="26864">
                        <c:v>4277320743.0555558</c:v>
                      </c:pt>
                      <c:pt idx="26865">
                        <c:v>4277320812.4999995</c:v>
                      </c:pt>
                      <c:pt idx="26866">
                        <c:v>4277320881.9444442</c:v>
                      </c:pt>
                      <c:pt idx="26867">
                        <c:v>4277320951.3888893</c:v>
                      </c:pt>
                      <c:pt idx="26868">
                        <c:v>4277321020.833333</c:v>
                      </c:pt>
                      <c:pt idx="26869">
                        <c:v>4277321091.4351854</c:v>
                      </c:pt>
                      <c:pt idx="26870">
                        <c:v>4277321160.8796291</c:v>
                      </c:pt>
                      <c:pt idx="26871">
                        <c:v>4277321230.3240738</c:v>
                      </c:pt>
                      <c:pt idx="26872">
                        <c:v>4277321299.7685184</c:v>
                      </c:pt>
                      <c:pt idx="26873">
                        <c:v>4277321369.2129626</c:v>
                      </c:pt>
                      <c:pt idx="26874">
                        <c:v>4277321438.6574073</c:v>
                      </c:pt>
                      <c:pt idx="26875">
                        <c:v>4277321508.1018519</c:v>
                      </c:pt>
                      <c:pt idx="26876">
                        <c:v>4277321577.5462966</c:v>
                      </c:pt>
                      <c:pt idx="26877">
                        <c:v>4277321646.9907408</c:v>
                      </c:pt>
                      <c:pt idx="26878">
                        <c:v>4277321716.4351854</c:v>
                      </c:pt>
                      <c:pt idx="26879">
                        <c:v>4277321785.8796301</c:v>
                      </c:pt>
                      <c:pt idx="26880">
                        <c:v>4277321855.3240738</c:v>
                      </c:pt>
                      <c:pt idx="26881">
                        <c:v>4277321924.7685184</c:v>
                      </c:pt>
                      <c:pt idx="26882">
                        <c:v>4277321994.2129631</c:v>
                      </c:pt>
                      <c:pt idx="26883">
                        <c:v>4277322063.6574073</c:v>
                      </c:pt>
                      <c:pt idx="26884">
                        <c:v>4277322133.1018519</c:v>
                      </c:pt>
                      <c:pt idx="26885">
                        <c:v>4277322202.5462966</c:v>
                      </c:pt>
                      <c:pt idx="26886">
                        <c:v>4277322271.9907403</c:v>
                      </c:pt>
                      <c:pt idx="26887">
                        <c:v>4277322341.435185</c:v>
                      </c:pt>
                      <c:pt idx="26888">
                        <c:v>4277322410.8796296</c:v>
                      </c:pt>
                      <c:pt idx="26889">
                        <c:v>4277322480.3240743</c:v>
                      </c:pt>
                      <c:pt idx="26890">
                        <c:v>4277322549.7685184</c:v>
                      </c:pt>
                      <c:pt idx="26891">
                        <c:v>4277322619.2129631</c:v>
                      </c:pt>
                      <c:pt idx="26892">
                        <c:v>4277322688.6574078</c:v>
                      </c:pt>
                      <c:pt idx="26893">
                        <c:v>4277322758.1018515</c:v>
                      </c:pt>
                      <c:pt idx="26894">
                        <c:v>4277322827.5462961</c:v>
                      </c:pt>
                      <c:pt idx="26895">
                        <c:v>4277322896.9907408</c:v>
                      </c:pt>
                      <c:pt idx="26896">
                        <c:v>4277322966.435185</c:v>
                      </c:pt>
                      <c:pt idx="26897">
                        <c:v>4277323035.8796296</c:v>
                      </c:pt>
                      <c:pt idx="26898">
                        <c:v>4277323105.3240743</c:v>
                      </c:pt>
                      <c:pt idx="26899">
                        <c:v>4277323174.7685184</c:v>
                      </c:pt>
                      <c:pt idx="26900">
                        <c:v>4277323244.2129631</c:v>
                      </c:pt>
                      <c:pt idx="26901">
                        <c:v>4277323313.6574078</c:v>
                      </c:pt>
                      <c:pt idx="26902">
                        <c:v>4277323384.2592592</c:v>
                      </c:pt>
                      <c:pt idx="26903">
                        <c:v>4277323453.7037039</c:v>
                      </c:pt>
                      <c:pt idx="26904">
                        <c:v>4277323523.1481476</c:v>
                      </c:pt>
                      <c:pt idx="26905">
                        <c:v>4277323592.5925922</c:v>
                      </c:pt>
                      <c:pt idx="26906">
                        <c:v>4277323662.0370374</c:v>
                      </c:pt>
                      <c:pt idx="26907">
                        <c:v>4277323731.481482</c:v>
                      </c:pt>
                      <c:pt idx="26908">
                        <c:v>4277323800.9259257</c:v>
                      </c:pt>
                      <c:pt idx="26909">
                        <c:v>4277323870.3703704</c:v>
                      </c:pt>
                      <c:pt idx="26910">
                        <c:v>4277323939.814815</c:v>
                      </c:pt>
                      <c:pt idx="26911">
                        <c:v>4277324009.2592592</c:v>
                      </c:pt>
                      <c:pt idx="26912">
                        <c:v>4277324078.7037039</c:v>
                      </c:pt>
                      <c:pt idx="26913">
                        <c:v>4277324148.1481485</c:v>
                      </c:pt>
                      <c:pt idx="26914">
                        <c:v>4277324217.5925922</c:v>
                      </c:pt>
                      <c:pt idx="26915">
                        <c:v>4277324287.0370369</c:v>
                      </c:pt>
                      <c:pt idx="26916">
                        <c:v>4277324356.4814816</c:v>
                      </c:pt>
                      <c:pt idx="26917">
                        <c:v>4277324425.9259257</c:v>
                      </c:pt>
                      <c:pt idx="26918">
                        <c:v>4277324495.3703704</c:v>
                      </c:pt>
                      <c:pt idx="26919">
                        <c:v>4277324564.814815</c:v>
                      </c:pt>
                      <c:pt idx="26920">
                        <c:v>4277324634.2592597</c:v>
                      </c:pt>
                      <c:pt idx="26921">
                        <c:v>4277324703.7037034</c:v>
                      </c:pt>
                      <c:pt idx="26922">
                        <c:v>4277324773.1481481</c:v>
                      </c:pt>
                      <c:pt idx="26923">
                        <c:v>4277324842.5925927</c:v>
                      </c:pt>
                      <c:pt idx="26924">
                        <c:v>4277324912.0370369</c:v>
                      </c:pt>
                      <c:pt idx="26925">
                        <c:v>4277324981.4814816</c:v>
                      </c:pt>
                      <c:pt idx="26926">
                        <c:v>4277325050.9259262</c:v>
                      </c:pt>
                      <c:pt idx="26927">
                        <c:v>4277325120.3703699</c:v>
                      </c:pt>
                      <c:pt idx="26928">
                        <c:v>4277325189.8148146</c:v>
                      </c:pt>
                      <c:pt idx="26929">
                        <c:v>4277325259.2592597</c:v>
                      </c:pt>
                      <c:pt idx="26930">
                        <c:v>4277325328.7037034</c:v>
                      </c:pt>
                      <c:pt idx="26931">
                        <c:v>4277325398.1481481</c:v>
                      </c:pt>
                      <c:pt idx="26932">
                        <c:v>4277325467.5925927</c:v>
                      </c:pt>
                      <c:pt idx="26933">
                        <c:v>4277325537.0370369</c:v>
                      </c:pt>
                      <c:pt idx="26934">
                        <c:v>4277325606.4814816</c:v>
                      </c:pt>
                      <c:pt idx="26935">
                        <c:v>4277325675.9259262</c:v>
                      </c:pt>
                      <c:pt idx="26936">
                        <c:v>4277325745.3703709</c:v>
                      </c:pt>
                      <c:pt idx="26937">
                        <c:v>4277325814.8148146</c:v>
                      </c:pt>
                      <c:pt idx="26938">
                        <c:v>4277325884.2592592</c:v>
                      </c:pt>
                      <c:pt idx="26939">
                        <c:v>4277325953.7037039</c:v>
                      </c:pt>
                      <c:pt idx="26940">
                        <c:v>4277326023.1481481</c:v>
                      </c:pt>
                      <c:pt idx="26941">
                        <c:v>4277326092.5925927</c:v>
                      </c:pt>
                      <c:pt idx="26942">
                        <c:v>4277326162.0370374</c:v>
                      </c:pt>
                      <c:pt idx="26943">
                        <c:v>4277326232.6388888</c:v>
                      </c:pt>
                      <c:pt idx="26944">
                        <c:v>4277326302.0833335</c:v>
                      </c:pt>
                      <c:pt idx="26945">
                        <c:v>4277326371.5277777</c:v>
                      </c:pt>
                      <c:pt idx="26946">
                        <c:v>4277326440.9722223</c:v>
                      </c:pt>
                      <c:pt idx="26947">
                        <c:v>4277326510.416667</c:v>
                      </c:pt>
                      <c:pt idx="26948">
                        <c:v>4277326579.8611107</c:v>
                      </c:pt>
                      <c:pt idx="26949">
                        <c:v>4277326649.3055553</c:v>
                      </c:pt>
                      <c:pt idx="26950">
                        <c:v>4277326718.75</c:v>
                      </c:pt>
                      <c:pt idx="26951">
                        <c:v>4277326788.1944442</c:v>
                      </c:pt>
                      <c:pt idx="26952">
                        <c:v>4277326857.6388888</c:v>
                      </c:pt>
                      <c:pt idx="26953">
                        <c:v>4277326927.0833335</c:v>
                      </c:pt>
                      <c:pt idx="26954">
                        <c:v>4277326996.5277781</c:v>
                      </c:pt>
                      <c:pt idx="26955">
                        <c:v>4277327065.9722219</c:v>
                      </c:pt>
                      <c:pt idx="26956">
                        <c:v>4277327135.4166665</c:v>
                      </c:pt>
                      <c:pt idx="26957">
                        <c:v>4277327204.8611112</c:v>
                      </c:pt>
                      <c:pt idx="26958">
                        <c:v>4277327274.3055553</c:v>
                      </c:pt>
                      <c:pt idx="26959">
                        <c:v>4277327343.75</c:v>
                      </c:pt>
                      <c:pt idx="26960">
                        <c:v>4277327413.1944447</c:v>
                      </c:pt>
                      <c:pt idx="26961">
                        <c:v>4277327482.6388888</c:v>
                      </c:pt>
                      <c:pt idx="26962">
                        <c:v>4277327552.0833335</c:v>
                      </c:pt>
                      <c:pt idx="26963">
                        <c:v>4277327621.5277781</c:v>
                      </c:pt>
                      <c:pt idx="26964">
                        <c:v>4277327690.9722219</c:v>
                      </c:pt>
                      <c:pt idx="26965">
                        <c:v>4277327760.4166665</c:v>
                      </c:pt>
                      <c:pt idx="26966">
                        <c:v>4277327829.8611112</c:v>
                      </c:pt>
                      <c:pt idx="26967">
                        <c:v>4277327899.3055558</c:v>
                      </c:pt>
                      <c:pt idx="26968">
                        <c:v>4277327968.75</c:v>
                      </c:pt>
                      <c:pt idx="26969">
                        <c:v>4277328038.1944447</c:v>
                      </c:pt>
                      <c:pt idx="26970">
                        <c:v>4277328107.6388893</c:v>
                      </c:pt>
                      <c:pt idx="26971">
                        <c:v>4277328177.083333</c:v>
                      </c:pt>
                      <c:pt idx="26972">
                        <c:v>4277328246.5277777</c:v>
                      </c:pt>
                      <c:pt idx="26973">
                        <c:v>4277328315.9722223</c:v>
                      </c:pt>
                      <c:pt idx="26974">
                        <c:v>4277328385.4166665</c:v>
                      </c:pt>
                      <c:pt idx="26975">
                        <c:v>4277328454.8611112</c:v>
                      </c:pt>
                      <c:pt idx="26976">
                        <c:v>4277328524.3055558</c:v>
                      </c:pt>
                      <c:pt idx="26977">
                        <c:v>4277328593.7499995</c:v>
                      </c:pt>
                      <c:pt idx="26978">
                        <c:v>4277328663.1944442</c:v>
                      </c:pt>
                      <c:pt idx="26979">
                        <c:v>4277328732.6388888</c:v>
                      </c:pt>
                      <c:pt idx="26980">
                        <c:v>4277328802.083333</c:v>
                      </c:pt>
                      <c:pt idx="26981">
                        <c:v>4277328871.5277777</c:v>
                      </c:pt>
                      <c:pt idx="26982">
                        <c:v>4277328940.9722223</c:v>
                      </c:pt>
                      <c:pt idx="26983">
                        <c:v>4277329010.416667</c:v>
                      </c:pt>
                      <c:pt idx="26984">
                        <c:v>4277329079.8611112</c:v>
                      </c:pt>
                      <c:pt idx="26985">
                        <c:v>4277329149.3055558</c:v>
                      </c:pt>
                      <c:pt idx="26986">
                        <c:v>4277329218.7500005</c:v>
                      </c:pt>
                      <c:pt idx="26987">
                        <c:v>4277329288.1944442</c:v>
                      </c:pt>
                      <c:pt idx="26988">
                        <c:v>4277329357.6388888</c:v>
                      </c:pt>
                      <c:pt idx="26989">
                        <c:v>4277329428.2407403</c:v>
                      </c:pt>
                      <c:pt idx="26990">
                        <c:v>4277329497.6851854</c:v>
                      </c:pt>
                      <c:pt idx="26991">
                        <c:v>4277329567.1296301</c:v>
                      </c:pt>
                      <c:pt idx="26992">
                        <c:v>4277329636.5740738</c:v>
                      </c:pt>
                      <c:pt idx="26993">
                        <c:v>4277329706.0185184</c:v>
                      </c:pt>
                      <c:pt idx="26994">
                        <c:v>4277329775.4629631</c:v>
                      </c:pt>
                      <c:pt idx="26995">
                        <c:v>4277329844.9074073</c:v>
                      </c:pt>
                      <c:pt idx="26996">
                        <c:v>4277329914.3518519</c:v>
                      </c:pt>
                      <c:pt idx="26997">
                        <c:v>4277329983.7962966</c:v>
                      </c:pt>
                      <c:pt idx="26998">
                        <c:v>4277330053.2407403</c:v>
                      </c:pt>
                      <c:pt idx="26999">
                        <c:v>4277330122.685185</c:v>
                      </c:pt>
                      <c:pt idx="27000">
                        <c:v>4277330192.1296296</c:v>
                      </c:pt>
                      <c:pt idx="27001">
                        <c:v>4277330261.5740743</c:v>
                      </c:pt>
                      <c:pt idx="27002">
                        <c:v>4277330331.0185184</c:v>
                      </c:pt>
                      <c:pt idx="27003">
                        <c:v>4277330400.4629631</c:v>
                      </c:pt>
                      <c:pt idx="27004">
                        <c:v>4277330469.9074078</c:v>
                      </c:pt>
                      <c:pt idx="27005">
                        <c:v>4277330539.3518515</c:v>
                      </c:pt>
                      <c:pt idx="27006">
                        <c:v>4277330608.7962961</c:v>
                      </c:pt>
                      <c:pt idx="27007">
                        <c:v>4277330678.2407408</c:v>
                      </c:pt>
                      <c:pt idx="27008">
                        <c:v>4277330747.685185</c:v>
                      </c:pt>
                      <c:pt idx="27009">
                        <c:v>4277330817.1296296</c:v>
                      </c:pt>
                      <c:pt idx="27010">
                        <c:v>4277330886.5740743</c:v>
                      </c:pt>
                      <c:pt idx="27011">
                        <c:v>4277330956.018518</c:v>
                      </c:pt>
                      <c:pt idx="27012">
                        <c:v>4277331025.4629626</c:v>
                      </c:pt>
                      <c:pt idx="27013">
                        <c:v>4277331094.9074078</c:v>
                      </c:pt>
                      <c:pt idx="27014">
                        <c:v>4277331164.3518524</c:v>
                      </c:pt>
                      <c:pt idx="27015">
                        <c:v>4277331233.7962961</c:v>
                      </c:pt>
                      <c:pt idx="27016">
                        <c:v>4277331303.2407408</c:v>
                      </c:pt>
                      <c:pt idx="27017">
                        <c:v>4277331372.6851854</c:v>
                      </c:pt>
                      <c:pt idx="27018">
                        <c:v>4277331442.1296296</c:v>
                      </c:pt>
                      <c:pt idx="27019">
                        <c:v>4277331511.5740743</c:v>
                      </c:pt>
                      <c:pt idx="27020">
                        <c:v>4277331581.0185189</c:v>
                      </c:pt>
                      <c:pt idx="27021">
                        <c:v>4277331650.4629626</c:v>
                      </c:pt>
                      <c:pt idx="27022">
                        <c:v>4277331719.9074073</c:v>
                      </c:pt>
                      <c:pt idx="27023">
                        <c:v>4277331789.3518519</c:v>
                      </c:pt>
                      <c:pt idx="27024">
                        <c:v>4277331858.7962961</c:v>
                      </c:pt>
                      <c:pt idx="27025">
                        <c:v>4277331928.2407408</c:v>
                      </c:pt>
                      <c:pt idx="27026">
                        <c:v>4277331997.6851854</c:v>
                      </c:pt>
                      <c:pt idx="27027">
                        <c:v>4277332067.1296291</c:v>
                      </c:pt>
                      <c:pt idx="27028">
                        <c:v>4277332136.5740738</c:v>
                      </c:pt>
                      <c:pt idx="27029">
                        <c:v>4277332206.0185184</c:v>
                      </c:pt>
                      <c:pt idx="27030">
                        <c:v>4277332276.6203704</c:v>
                      </c:pt>
                      <c:pt idx="27031">
                        <c:v>4277332346.064815</c:v>
                      </c:pt>
                      <c:pt idx="27032">
                        <c:v>4277332415.5092597</c:v>
                      </c:pt>
                      <c:pt idx="27033">
                        <c:v>4277332484.9537034</c:v>
                      </c:pt>
                      <c:pt idx="27034">
                        <c:v>4277332554.3981481</c:v>
                      </c:pt>
                      <c:pt idx="27035">
                        <c:v>4277332623.8425927</c:v>
                      </c:pt>
                      <c:pt idx="27036">
                        <c:v>4277332693.2870369</c:v>
                      </c:pt>
                      <c:pt idx="27037">
                        <c:v>4277332762.7314816</c:v>
                      </c:pt>
                      <c:pt idx="27038">
                        <c:v>4277332832.1759262</c:v>
                      </c:pt>
                      <c:pt idx="27039">
                        <c:v>4277332901.6203699</c:v>
                      </c:pt>
                      <c:pt idx="27040">
                        <c:v>4277332971.0648146</c:v>
                      </c:pt>
                      <c:pt idx="27041">
                        <c:v>4277333040.5092592</c:v>
                      </c:pt>
                      <c:pt idx="27042">
                        <c:v>4277333109.9537034</c:v>
                      </c:pt>
                      <c:pt idx="27043">
                        <c:v>4277333179.3981481</c:v>
                      </c:pt>
                      <c:pt idx="27044">
                        <c:v>4277333248.8425927</c:v>
                      </c:pt>
                      <c:pt idx="27045">
                        <c:v>4277333318.2870374</c:v>
                      </c:pt>
                      <c:pt idx="27046">
                        <c:v>4277333387.7314816</c:v>
                      </c:pt>
                      <c:pt idx="27047">
                        <c:v>4277333457.1759262</c:v>
                      </c:pt>
                      <c:pt idx="27048">
                        <c:v>4277333526.6203709</c:v>
                      </c:pt>
                      <c:pt idx="27049">
                        <c:v>4277333596.0648146</c:v>
                      </c:pt>
                      <c:pt idx="27050">
                        <c:v>4277333665.5092592</c:v>
                      </c:pt>
                      <c:pt idx="27051">
                        <c:v>4277333734.9537039</c:v>
                      </c:pt>
                      <c:pt idx="27052">
                        <c:v>4277333804.3981481</c:v>
                      </c:pt>
                      <c:pt idx="27053">
                        <c:v>4277333873.8425927</c:v>
                      </c:pt>
                      <c:pt idx="27054">
                        <c:v>4277333943.2870374</c:v>
                      </c:pt>
                      <c:pt idx="27055">
                        <c:v>4277334012.7314811</c:v>
                      </c:pt>
                      <c:pt idx="27056">
                        <c:v>4277334082.1759257</c:v>
                      </c:pt>
                      <c:pt idx="27057">
                        <c:v>4277334151.6203704</c:v>
                      </c:pt>
                      <c:pt idx="27058">
                        <c:v>4277334221.0648146</c:v>
                      </c:pt>
                      <c:pt idx="27059">
                        <c:v>4277334290.5092592</c:v>
                      </c:pt>
                      <c:pt idx="27060">
                        <c:v>4277334359.9537039</c:v>
                      </c:pt>
                      <c:pt idx="27061">
                        <c:v>4277334429.3981485</c:v>
                      </c:pt>
                      <c:pt idx="27062">
                        <c:v>4277334498.8425922</c:v>
                      </c:pt>
                      <c:pt idx="27063">
                        <c:v>4277334568.2870369</c:v>
                      </c:pt>
                      <c:pt idx="27064">
                        <c:v>4277334637.7314816</c:v>
                      </c:pt>
                      <c:pt idx="27065">
                        <c:v>4277334708.3333335</c:v>
                      </c:pt>
                      <c:pt idx="27066">
                        <c:v>4277334777.7777781</c:v>
                      </c:pt>
                      <c:pt idx="27067">
                        <c:v>4277334847.2222219</c:v>
                      </c:pt>
                      <c:pt idx="27068">
                        <c:v>4277334916.6666665</c:v>
                      </c:pt>
                      <c:pt idx="27069">
                        <c:v>4277334986.1111112</c:v>
                      </c:pt>
                      <c:pt idx="27070">
                        <c:v>4277335055.5555553</c:v>
                      </c:pt>
                      <c:pt idx="27071">
                        <c:v>4277335125</c:v>
                      </c:pt>
                      <c:pt idx="27072">
                        <c:v>4277335194.4444447</c:v>
                      </c:pt>
                      <c:pt idx="27073">
                        <c:v>4277335263.8888884</c:v>
                      </c:pt>
                      <c:pt idx="27074">
                        <c:v>4277335333.3333335</c:v>
                      </c:pt>
                      <c:pt idx="27075">
                        <c:v>4277335402.7777781</c:v>
                      </c:pt>
                      <c:pt idx="27076">
                        <c:v>4277335472.2222219</c:v>
                      </c:pt>
                      <c:pt idx="27077">
                        <c:v>4277335541.6666665</c:v>
                      </c:pt>
                      <c:pt idx="27078">
                        <c:v>4277335611.1111112</c:v>
                      </c:pt>
                      <c:pt idx="27079">
                        <c:v>4277335680.5555558</c:v>
                      </c:pt>
                      <c:pt idx="27080">
                        <c:v>4277335750</c:v>
                      </c:pt>
                      <c:pt idx="27081">
                        <c:v>4277335819.4444447</c:v>
                      </c:pt>
                      <c:pt idx="27082">
                        <c:v>4277335888.8888893</c:v>
                      </c:pt>
                      <c:pt idx="27083">
                        <c:v>4277335958.333333</c:v>
                      </c:pt>
                      <c:pt idx="27084">
                        <c:v>4277336027.7777777</c:v>
                      </c:pt>
                      <c:pt idx="27085">
                        <c:v>4277336097.2222223</c:v>
                      </c:pt>
                      <c:pt idx="27086">
                        <c:v>4277336166.6666665</c:v>
                      </c:pt>
                      <c:pt idx="27087">
                        <c:v>4277336236.1111112</c:v>
                      </c:pt>
                      <c:pt idx="27088">
                        <c:v>4277336305.5555558</c:v>
                      </c:pt>
                      <c:pt idx="27089">
                        <c:v>4277336374.9999995</c:v>
                      </c:pt>
                      <c:pt idx="27090">
                        <c:v>4277336444.4444442</c:v>
                      </c:pt>
                      <c:pt idx="27091">
                        <c:v>4277336513.8888888</c:v>
                      </c:pt>
                      <c:pt idx="27092">
                        <c:v>4277336583.3333335</c:v>
                      </c:pt>
                      <c:pt idx="27093">
                        <c:v>4277336652.7777777</c:v>
                      </c:pt>
                      <c:pt idx="27094">
                        <c:v>4277336722.2222223</c:v>
                      </c:pt>
                      <c:pt idx="27095">
                        <c:v>4277336791.666667</c:v>
                      </c:pt>
                      <c:pt idx="27096">
                        <c:v>4277336861.1111107</c:v>
                      </c:pt>
                      <c:pt idx="27097">
                        <c:v>4277336907.4074073</c:v>
                      </c:pt>
                      <c:pt idx="27098">
                        <c:v>4277336910.8796296</c:v>
                      </c:pt>
                      <c:pt idx="27099">
                        <c:v>4277336913.1944447</c:v>
                      </c:pt>
                      <c:pt idx="27100">
                        <c:v>4277336916.6666665</c:v>
                      </c:pt>
                      <c:pt idx="27101">
                        <c:v>4277336920.1388888</c:v>
                      </c:pt>
                      <c:pt idx="27102">
                        <c:v>4277336923.6111112</c:v>
                      </c:pt>
                      <c:pt idx="27103">
                        <c:v>4277336927.0833335</c:v>
                      </c:pt>
                      <c:pt idx="27104">
                        <c:v>4277336929.3981481</c:v>
                      </c:pt>
                      <c:pt idx="27105">
                        <c:v>4277336932.8703704</c:v>
                      </c:pt>
                      <c:pt idx="27106">
                        <c:v>4277336936.3425927</c:v>
                      </c:pt>
                      <c:pt idx="27107">
                        <c:v>4277336939.814815</c:v>
                      </c:pt>
                      <c:pt idx="27108">
                        <c:v>4277336942.1296296</c:v>
                      </c:pt>
                      <c:pt idx="27109">
                        <c:v>4277336945.6018519</c:v>
                      </c:pt>
                      <c:pt idx="27110">
                        <c:v>4277336949.0740743</c:v>
                      </c:pt>
                      <c:pt idx="27111">
                        <c:v>4277336952.5462966</c:v>
                      </c:pt>
                      <c:pt idx="27112">
                        <c:v>4277336954.8611112</c:v>
                      </c:pt>
                      <c:pt idx="27113">
                        <c:v>4277336958.3333335</c:v>
                      </c:pt>
                      <c:pt idx="27114">
                        <c:v>4277336961.8055558</c:v>
                      </c:pt>
                      <c:pt idx="27115">
                        <c:v>4277336965.2777781</c:v>
                      </c:pt>
                      <c:pt idx="27116">
                        <c:v>4277336968.75</c:v>
                      </c:pt>
                      <c:pt idx="27117">
                        <c:v>4277336971.064815</c:v>
                      </c:pt>
                      <c:pt idx="27118">
                        <c:v>4277336974.5370374</c:v>
                      </c:pt>
                      <c:pt idx="27119">
                        <c:v>4277336978.0092597</c:v>
                      </c:pt>
                      <c:pt idx="27120">
                        <c:v>4277336981.4814816</c:v>
                      </c:pt>
                      <c:pt idx="27121">
                        <c:v>4277336983.7962966</c:v>
                      </c:pt>
                      <c:pt idx="27122">
                        <c:v>4277336987.2685189</c:v>
                      </c:pt>
                      <c:pt idx="27123">
                        <c:v>4277336990.7407413</c:v>
                      </c:pt>
                      <c:pt idx="27124">
                        <c:v>4277336994.2129626</c:v>
                      </c:pt>
                      <c:pt idx="27125">
                        <c:v>4277336996.5277781</c:v>
                      </c:pt>
                      <c:pt idx="27126">
                        <c:v>4277337000.0000005</c:v>
                      </c:pt>
                      <c:pt idx="27127">
                        <c:v>4277337003.4722228</c:v>
                      </c:pt>
                      <c:pt idx="27128">
                        <c:v>4277337006.9444442</c:v>
                      </c:pt>
                      <c:pt idx="27129">
                        <c:v>4277337010.4166665</c:v>
                      </c:pt>
                      <c:pt idx="27130">
                        <c:v>4277337012.731482</c:v>
                      </c:pt>
                      <c:pt idx="27131">
                        <c:v>4277337016.2037034</c:v>
                      </c:pt>
                      <c:pt idx="27132">
                        <c:v>4277337019.6759257</c:v>
                      </c:pt>
                      <c:pt idx="27133">
                        <c:v>4277337023.1481481</c:v>
                      </c:pt>
                      <c:pt idx="27134">
                        <c:v>4277337025.4629626</c:v>
                      </c:pt>
                      <c:pt idx="27135">
                        <c:v>4277337028.935185</c:v>
                      </c:pt>
                      <c:pt idx="27136">
                        <c:v>4277337032.4074073</c:v>
                      </c:pt>
                      <c:pt idx="27137">
                        <c:v>4277337035.8796296</c:v>
                      </c:pt>
                      <c:pt idx="27138">
                        <c:v>4277337039.3518519</c:v>
                      </c:pt>
                      <c:pt idx="27139">
                        <c:v>4277337041.6666665</c:v>
                      </c:pt>
                      <c:pt idx="27140">
                        <c:v>4277337045.1388888</c:v>
                      </c:pt>
                      <c:pt idx="27141">
                        <c:v>4277337048.6111112</c:v>
                      </c:pt>
                      <c:pt idx="27142">
                        <c:v>4277337052.0833335</c:v>
                      </c:pt>
                      <c:pt idx="27143">
                        <c:v>4277337054.3981481</c:v>
                      </c:pt>
                      <c:pt idx="27144">
                        <c:v>4277337057.8703704</c:v>
                      </c:pt>
                      <c:pt idx="27145">
                        <c:v>4277337061.3425927</c:v>
                      </c:pt>
                      <c:pt idx="27146">
                        <c:v>4277337064.814815</c:v>
                      </c:pt>
                      <c:pt idx="27147">
                        <c:v>4277337067.1296296</c:v>
                      </c:pt>
                      <c:pt idx="27148">
                        <c:v>4277337070.6018519</c:v>
                      </c:pt>
                      <c:pt idx="27149">
                        <c:v>4277337074.0740743</c:v>
                      </c:pt>
                      <c:pt idx="27150">
                        <c:v>4277337077.5462966</c:v>
                      </c:pt>
                      <c:pt idx="27151">
                        <c:v>4277337081.0185189</c:v>
                      </c:pt>
                      <c:pt idx="27152">
                        <c:v>4277337083.3333335</c:v>
                      </c:pt>
                      <c:pt idx="27153">
                        <c:v>4277337086.8055558</c:v>
                      </c:pt>
                      <c:pt idx="27154">
                        <c:v>4277337090.2777781</c:v>
                      </c:pt>
                      <c:pt idx="27155">
                        <c:v>4277337093.7500005</c:v>
                      </c:pt>
                      <c:pt idx="27156">
                        <c:v>4277337096.064815</c:v>
                      </c:pt>
                      <c:pt idx="27157">
                        <c:v>4277337099.5370374</c:v>
                      </c:pt>
                      <c:pt idx="27158">
                        <c:v>4277337103.0092597</c:v>
                      </c:pt>
                      <c:pt idx="27159">
                        <c:v>4277337106.4814811</c:v>
                      </c:pt>
                      <c:pt idx="27160">
                        <c:v>4277337109.9537034</c:v>
                      </c:pt>
                      <c:pt idx="27161">
                        <c:v>4277337112.2685189</c:v>
                      </c:pt>
                      <c:pt idx="27162">
                        <c:v>4277337115.7407403</c:v>
                      </c:pt>
                      <c:pt idx="27163">
                        <c:v>4277337119.2129626</c:v>
                      </c:pt>
                      <c:pt idx="27164">
                        <c:v>4277337122.685185</c:v>
                      </c:pt>
                      <c:pt idx="27165">
                        <c:v>4277337124.9999995</c:v>
                      </c:pt>
                      <c:pt idx="27166">
                        <c:v>4277337128.4722219</c:v>
                      </c:pt>
                      <c:pt idx="27167">
                        <c:v>4277337131.9444442</c:v>
                      </c:pt>
                      <c:pt idx="27168">
                        <c:v>4277337135.4166665</c:v>
                      </c:pt>
                      <c:pt idx="27169">
                        <c:v>4277337137.7314811</c:v>
                      </c:pt>
                      <c:pt idx="27170">
                        <c:v>4277337141.2037034</c:v>
                      </c:pt>
                      <c:pt idx="27171">
                        <c:v>4277337144.6759257</c:v>
                      </c:pt>
                      <c:pt idx="27172">
                        <c:v>4277337148.1481481</c:v>
                      </c:pt>
                      <c:pt idx="27173">
                        <c:v>4277337151.6203704</c:v>
                      </c:pt>
                      <c:pt idx="27174">
                        <c:v>4277337153.935185</c:v>
                      </c:pt>
                      <c:pt idx="27175">
                        <c:v>4277337157.4074073</c:v>
                      </c:pt>
                      <c:pt idx="27176">
                        <c:v>4277337160.8796296</c:v>
                      </c:pt>
                      <c:pt idx="27177">
                        <c:v>4277337164.3518519</c:v>
                      </c:pt>
                      <c:pt idx="27178">
                        <c:v>4277337166.6666665</c:v>
                      </c:pt>
                      <c:pt idx="27179">
                        <c:v>4277337170.1388888</c:v>
                      </c:pt>
                      <c:pt idx="27180">
                        <c:v>4277337173.6111112</c:v>
                      </c:pt>
                      <c:pt idx="27181">
                        <c:v>4277337177.0833335</c:v>
                      </c:pt>
                      <c:pt idx="27182">
                        <c:v>4277337179.3981481</c:v>
                      </c:pt>
                      <c:pt idx="27183">
                        <c:v>4277337182.8703704</c:v>
                      </c:pt>
                      <c:pt idx="27184">
                        <c:v>4277337186.3425927</c:v>
                      </c:pt>
                      <c:pt idx="27185">
                        <c:v>4277337189.814815</c:v>
                      </c:pt>
                      <c:pt idx="27186">
                        <c:v>4277337193.2870374</c:v>
                      </c:pt>
                      <c:pt idx="27187">
                        <c:v>4277337195.6018519</c:v>
                      </c:pt>
                      <c:pt idx="27188">
                        <c:v>4277337199.0740743</c:v>
                      </c:pt>
                      <c:pt idx="27189">
                        <c:v>4277337202.5462966</c:v>
                      </c:pt>
                      <c:pt idx="27190">
                        <c:v>4277337206.018518</c:v>
                      </c:pt>
                      <c:pt idx="27191">
                        <c:v>4277337208.3333335</c:v>
                      </c:pt>
                      <c:pt idx="27192">
                        <c:v>4277337211.8055558</c:v>
                      </c:pt>
                      <c:pt idx="27193">
                        <c:v>4277337215.2777772</c:v>
                      </c:pt>
                      <c:pt idx="27194">
                        <c:v>4277337218.7499995</c:v>
                      </c:pt>
                      <c:pt idx="27195">
                        <c:v>4277337222.2222219</c:v>
                      </c:pt>
                      <c:pt idx="27196">
                        <c:v>4277337224.5370374</c:v>
                      </c:pt>
                      <c:pt idx="27197">
                        <c:v>4277337228.0092587</c:v>
                      </c:pt>
                      <c:pt idx="27198">
                        <c:v>4277337231.4814811</c:v>
                      </c:pt>
                      <c:pt idx="27199">
                        <c:v>4277337234.9537034</c:v>
                      </c:pt>
                      <c:pt idx="27200">
                        <c:v>4277337237.2685184</c:v>
                      </c:pt>
                      <c:pt idx="27201">
                        <c:v>4277337240.7407403</c:v>
                      </c:pt>
                      <c:pt idx="27202">
                        <c:v>4277337244.2129626</c:v>
                      </c:pt>
                      <c:pt idx="27203">
                        <c:v>4277337247.685185</c:v>
                      </c:pt>
                      <c:pt idx="27204">
                        <c:v>4277337250</c:v>
                      </c:pt>
                      <c:pt idx="27205">
                        <c:v>4277337253.4722219</c:v>
                      </c:pt>
                      <c:pt idx="27206">
                        <c:v>4277337256.9444442</c:v>
                      </c:pt>
                      <c:pt idx="27207">
                        <c:v>4277337260.4166665</c:v>
                      </c:pt>
                      <c:pt idx="27208">
                        <c:v>4277337263.8888888</c:v>
                      </c:pt>
                      <c:pt idx="27209">
                        <c:v>4277337266.2037034</c:v>
                      </c:pt>
                      <c:pt idx="27210">
                        <c:v>4277337269.6759257</c:v>
                      </c:pt>
                      <c:pt idx="27211">
                        <c:v>4277337273.1481481</c:v>
                      </c:pt>
                      <c:pt idx="27212">
                        <c:v>4277337276.6203704</c:v>
                      </c:pt>
                      <c:pt idx="27213">
                        <c:v>4277337278.935185</c:v>
                      </c:pt>
                      <c:pt idx="27214">
                        <c:v>4277337282.4074073</c:v>
                      </c:pt>
                      <c:pt idx="27215">
                        <c:v>4277337285.8796296</c:v>
                      </c:pt>
                      <c:pt idx="27216">
                        <c:v>4277337289.3518519</c:v>
                      </c:pt>
                      <c:pt idx="27217">
                        <c:v>4277337292.8240743</c:v>
                      </c:pt>
                      <c:pt idx="27218">
                        <c:v>4277337296.2962961</c:v>
                      </c:pt>
                      <c:pt idx="27219">
                        <c:v>4277337299.7685184</c:v>
                      </c:pt>
                      <c:pt idx="27220">
                        <c:v>4277337303.2407408</c:v>
                      </c:pt>
                      <c:pt idx="27221">
                        <c:v>4277337305.5555553</c:v>
                      </c:pt>
                      <c:pt idx="27222">
                        <c:v>4277337309.0277777</c:v>
                      </c:pt>
                      <c:pt idx="27223">
                        <c:v>4277337312.5</c:v>
                      </c:pt>
                      <c:pt idx="27224">
                        <c:v>4277337315.9722223</c:v>
                      </c:pt>
                      <c:pt idx="27225">
                        <c:v>4277337319.4444447</c:v>
                      </c:pt>
                      <c:pt idx="27226">
                        <c:v>4277337321.7592592</c:v>
                      </c:pt>
                      <c:pt idx="27227">
                        <c:v>4277337325.2314816</c:v>
                      </c:pt>
                      <c:pt idx="27228">
                        <c:v>4277337328.7037039</c:v>
                      </c:pt>
                      <c:pt idx="27229">
                        <c:v>4277337332.1759262</c:v>
                      </c:pt>
                      <c:pt idx="27230">
                        <c:v>4277337334.4907408</c:v>
                      </c:pt>
                      <c:pt idx="27231">
                        <c:v>4277337337.9629631</c:v>
                      </c:pt>
                      <c:pt idx="27232">
                        <c:v>4277337341.4351854</c:v>
                      </c:pt>
                      <c:pt idx="27233">
                        <c:v>4277337344.9074078</c:v>
                      </c:pt>
                      <c:pt idx="27234">
                        <c:v>4277337347.2222223</c:v>
                      </c:pt>
                      <c:pt idx="27235">
                        <c:v>4277337350.6944447</c:v>
                      </c:pt>
                      <c:pt idx="27236">
                        <c:v>4277337354.166667</c:v>
                      </c:pt>
                      <c:pt idx="27237">
                        <c:v>4277337357.6388893</c:v>
                      </c:pt>
                      <c:pt idx="27238">
                        <c:v>4277337361.1111112</c:v>
                      </c:pt>
                      <c:pt idx="27239">
                        <c:v>4277337363.4259262</c:v>
                      </c:pt>
                      <c:pt idx="27240">
                        <c:v>4277337366.8981485</c:v>
                      </c:pt>
                      <c:pt idx="27241">
                        <c:v>4277337370.3703709</c:v>
                      </c:pt>
                      <c:pt idx="27242">
                        <c:v>4277337373.8425927</c:v>
                      </c:pt>
                      <c:pt idx="27243">
                        <c:v>4277337376.1574078</c:v>
                      </c:pt>
                      <c:pt idx="27244">
                        <c:v>4277337379.6296301</c:v>
                      </c:pt>
                      <c:pt idx="27245">
                        <c:v>4277337383.1018519</c:v>
                      </c:pt>
                      <c:pt idx="27246">
                        <c:v>4277337386.5740738</c:v>
                      </c:pt>
                      <c:pt idx="27247">
                        <c:v>4277337398.1481485</c:v>
                      </c:pt>
                      <c:pt idx="27248">
                        <c:v>4277337409.7222223</c:v>
                      </c:pt>
                      <c:pt idx="27249">
                        <c:v>4277337421.2962961</c:v>
                      </c:pt>
                      <c:pt idx="27250">
                        <c:v>4277337432.8703709</c:v>
                      </c:pt>
                      <c:pt idx="27251">
                        <c:v>4277337444.4444447</c:v>
                      </c:pt>
                      <c:pt idx="27252">
                        <c:v>4277337456.0185184</c:v>
                      </c:pt>
                      <c:pt idx="27253">
                        <c:v>4277337467.5925922</c:v>
                      </c:pt>
                      <c:pt idx="27254">
                        <c:v>4277337480.3240738</c:v>
                      </c:pt>
                      <c:pt idx="27255">
                        <c:v>4277337491.8981485</c:v>
                      </c:pt>
                      <c:pt idx="27256">
                        <c:v>4277337503.4722223</c:v>
                      </c:pt>
                      <c:pt idx="27257">
                        <c:v>4277337515.0462961</c:v>
                      </c:pt>
                      <c:pt idx="27258">
                        <c:v>4277337526.6203699</c:v>
                      </c:pt>
                      <c:pt idx="27259">
                        <c:v>4277337538.1944447</c:v>
                      </c:pt>
                      <c:pt idx="27260">
                        <c:v>4277337549.7685184</c:v>
                      </c:pt>
                      <c:pt idx="27261">
                        <c:v>4277337561.3425922</c:v>
                      </c:pt>
                      <c:pt idx="27262">
                        <c:v>4277337572.916667</c:v>
                      </c:pt>
                      <c:pt idx="27263">
                        <c:v>4277337584.4907408</c:v>
                      </c:pt>
                      <c:pt idx="27264">
                        <c:v>4277337597.2222223</c:v>
                      </c:pt>
                      <c:pt idx="27265">
                        <c:v>4277337608.7962961</c:v>
                      </c:pt>
                      <c:pt idx="27266">
                        <c:v>4277337620.3703699</c:v>
                      </c:pt>
                      <c:pt idx="27267">
                        <c:v>4277337631.9444447</c:v>
                      </c:pt>
                      <c:pt idx="27268">
                        <c:v>4277337643.5185184</c:v>
                      </c:pt>
                      <c:pt idx="27269">
                        <c:v>4277337655.0925922</c:v>
                      </c:pt>
                      <c:pt idx="27270">
                        <c:v>4277337666.6666665</c:v>
                      </c:pt>
                      <c:pt idx="27271">
                        <c:v>4277337678.2407408</c:v>
                      </c:pt>
                      <c:pt idx="27272">
                        <c:v>4277337689.8148146</c:v>
                      </c:pt>
                      <c:pt idx="27273">
                        <c:v>4277337701.3888888</c:v>
                      </c:pt>
                      <c:pt idx="27274">
                        <c:v>4277337714.1203704</c:v>
                      </c:pt>
                      <c:pt idx="27275">
                        <c:v>4277337725.6944442</c:v>
                      </c:pt>
                      <c:pt idx="27276">
                        <c:v>4277337737.2685184</c:v>
                      </c:pt>
                      <c:pt idx="27277">
                        <c:v>4277337771.9907413</c:v>
                      </c:pt>
                      <c:pt idx="27278">
                        <c:v>4277337806.7129626</c:v>
                      </c:pt>
                      <c:pt idx="27279">
                        <c:v>4277337841.435185</c:v>
                      </c:pt>
                      <c:pt idx="27280">
                        <c:v>4277337876.1574073</c:v>
                      </c:pt>
                      <c:pt idx="27281">
                        <c:v>4277337910.8796296</c:v>
                      </c:pt>
                      <c:pt idx="27282">
                        <c:v>4277337945.6018519</c:v>
                      </c:pt>
                      <c:pt idx="27283">
                        <c:v>4277337980.3240743</c:v>
                      </c:pt>
                      <c:pt idx="27284">
                        <c:v>4277338015.0462966</c:v>
                      </c:pt>
                      <c:pt idx="27285">
                        <c:v>4277338049.7685184</c:v>
                      </c:pt>
                      <c:pt idx="27286">
                        <c:v>4277338084.4907408</c:v>
                      </c:pt>
                      <c:pt idx="27287">
                        <c:v>4277338119.2129631</c:v>
                      </c:pt>
                      <c:pt idx="27288">
                        <c:v>4277338153.9351854</c:v>
                      </c:pt>
                      <c:pt idx="27289">
                        <c:v>4277338188.6574078</c:v>
                      </c:pt>
                      <c:pt idx="27290">
                        <c:v>4277338223.3796301</c:v>
                      </c:pt>
                      <c:pt idx="27291">
                        <c:v>4277338236.1111116</c:v>
                      </c:pt>
                      <c:pt idx="27292">
                        <c:v>4277338239.583333</c:v>
                      </c:pt>
                      <c:pt idx="27293">
                        <c:v>4277338241.8981485</c:v>
                      </c:pt>
                      <c:pt idx="27294">
                        <c:v>4277338245.3703709</c:v>
                      </c:pt>
                      <c:pt idx="27295">
                        <c:v>4277338248.8425922</c:v>
                      </c:pt>
                      <c:pt idx="27296">
                        <c:v>4277338252.3148146</c:v>
                      </c:pt>
                      <c:pt idx="27297">
                        <c:v>4277338254.6296301</c:v>
                      </c:pt>
                      <c:pt idx="27298">
                        <c:v>4277338258.1018515</c:v>
                      </c:pt>
                      <c:pt idx="27299">
                        <c:v>4277338261.5740738</c:v>
                      </c:pt>
                      <c:pt idx="27300">
                        <c:v>4277338265.0462961</c:v>
                      </c:pt>
                      <c:pt idx="27301">
                        <c:v>4277338268.5185184</c:v>
                      </c:pt>
                      <c:pt idx="27302">
                        <c:v>4277338270.833333</c:v>
                      </c:pt>
                      <c:pt idx="27303">
                        <c:v>4277338274.3055553</c:v>
                      </c:pt>
                      <c:pt idx="27304">
                        <c:v>4277338277.7777777</c:v>
                      </c:pt>
                      <c:pt idx="27305">
                        <c:v>4277338281.25</c:v>
                      </c:pt>
                      <c:pt idx="27306">
                        <c:v>4277338283.5648146</c:v>
                      </c:pt>
                      <c:pt idx="27307">
                        <c:v>4277338287.0370369</c:v>
                      </c:pt>
                      <c:pt idx="27308">
                        <c:v>4277338290.5092592</c:v>
                      </c:pt>
                      <c:pt idx="27309">
                        <c:v>4277338293.9814816</c:v>
                      </c:pt>
                      <c:pt idx="27310">
                        <c:v>4277338297.4537039</c:v>
                      </c:pt>
                      <c:pt idx="27311">
                        <c:v>4277338299.7685184</c:v>
                      </c:pt>
                      <c:pt idx="27312">
                        <c:v>4277338303.2407408</c:v>
                      </c:pt>
                      <c:pt idx="27313">
                        <c:v>4277338306.7129631</c:v>
                      </c:pt>
                      <c:pt idx="27314">
                        <c:v>4277338310.1851854</c:v>
                      </c:pt>
                      <c:pt idx="27315">
                        <c:v>4277338312.5</c:v>
                      </c:pt>
                      <c:pt idx="27316">
                        <c:v>4277338315.9722223</c:v>
                      </c:pt>
                      <c:pt idx="27317">
                        <c:v>4277338319.4444447</c:v>
                      </c:pt>
                      <c:pt idx="27318">
                        <c:v>4277338322.916667</c:v>
                      </c:pt>
                      <c:pt idx="27319">
                        <c:v>4277338325.2314816</c:v>
                      </c:pt>
                      <c:pt idx="27320">
                        <c:v>4277338328.7037039</c:v>
                      </c:pt>
                      <c:pt idx="27321">
                        <c:v>4277338332.1759262</c:v>
                      </c:pt>
                      <c:pt idx="27322">
                        <c:v>4277338335.6481485</c:v>
                      </c:pt>
                      <c:pt idx="27323">
                        <c:v>4277338339.1203699</c:v>
                      </c:pt>
                      <c:pt idx="27324">
                        <c:v>4277338341.4351854</c:v>
                      </c:pt>
                      <c:pt idx="27325">
                        <c:v>4277338344.9074078</c:v>
                      </c:pt>
                      <c:pt idx="27326">
                        <c:v>4277338348.3796291</c:v>
                      </c:pt>
                      <c:pt idx="27327">
                        <c:v>4277338351.8518515</c:v>
                      </c:pt>
                      <c:pt idx="27328">
                        <c:v>4277338354.166667</c:v>
                      </c:pt>
                      <c:pt idx="27329">
                        <c:v>4277338357.6388884</c:v>
                      </c:pt>
                      <c:pt idx="27330">
                        <c:v>4277338361.1111107</c:v>
                      </c:pt>
                      <c:pt idx="27331">
                        <c:v>4277338364.583333</c:v>
                      </c:pt>
                      <c:pt idx="27332">
                        <c:v>4277338366.8981476</c:v>
                      </c:pt>
                      <c:pt idx="27333">
                        <c:v>4277338370.3703699</c:v>
                      </c:pt>
                      <c:pt idx="27334">
                        <c:v>4277338373.8425922</c:v>
                      </c:pt>
                      <c:pt idx="27335">
                        <c:v>4277338377.3148146</c:v>
                      </c:pt>
                      <c:pt idx="27336">
                        <c:v>4277338380.7870369</c:v>
                      </c:pt>
                      <c:pt idx="27337">
                        <c:v>4277338383.1018515</c:v>
                      </c:pt>
                      <c:pt idx="27338">
                        <c:v>4277338386.5740738</c:v>
                      </c:pt>
                      <c:pt idx="27339">
                        <c:v>4277338390.0462961</c:v>
                      </c:pt>
                      <c:pt idx="27340">
                        <c:v>4277338393.5185184</c:v>
                      </c:pt>
                      <c:pt idx="27341">
                        <c:v>4277338395.833333</c:v>
                      </c:pt>
                      <c:pt idx="27342">
                        <c:v>4277338399.3055553</c:v>
                      </c:pt>
                      <c:pt idx="27343">
                        <c:v>4277338402.7777777</c:v>
                      </c:pt>
                      <c:pt idx="27344">
                        <c:v>4277338406.25</c:v>
                      </c:pt>
                      <c:pt idx="27345">
                        <c:v>4277338409.7222223</c:v>
                      </c:pt>
                      <c:pt idx="27346">
                        <c:v>4277338412.0370369</c:v>
                      </c:pt>
                      <c:pt idx="27347">
                        <c:v>4277338415.5092592</c:v>
                      </c:pt>
                      <c:pt idx="27348">
                        <c:v>4277338418.9814816</c:v>
                      </c:pt>
                      <c:pt idx="27349">
                        <c:v>4277338422.4537039</c:v>
                      </c:pt>
                      <c:pt idx="27350">
                        <c:v>4277338424.7685184</c:v>
                      </c:pt>
                      <c:pt idx="27351">
                        <c:v>4277338428.2407408</c:v>
                      </c:pt>
                      <c:pt idx="27352">
                        <c:v>4277338431.7129631</c:v>
                      </c:pt>
                      <c:pt idx="27353">
                        <c:v>4277338435.1851854</c:v>
                      </c:pt>
                      <c:pt idx="27354">
                        <c:v>4277338437.5</c:v>
                      </c:pt>
                      <c:pt idx="27355">
                        <c:v>4277338440.9722223</c:v>
                      </c:pt>
                      <c:pt idx="27356">
                        <c:v>4277338444.4444447</c:v>
                      </c:pt>
                      <c:pt idx="27357">
                        <c:v>4277338447.9166665</c:v>
                      </c:pt>
                      <c:pt idx="27358">
                        <c:v>4277338451.3888888</c:v>
                      </c:pt>
                      <c:pt idx="27359">
                        <c:v>4277338453.7037039</c:v>
                      </c:pt>
                      <c:pt idx="27360">
                        <c:v>4277338457.1759257</c:v>
                      </c:pt>
                      <c:pt idx="27361">
                        <c:v>4277338460.6481481</c:v>
                      </c:pt>
                      <c:pt idx="27362">
                        <c:v>4277338464.1203704</c:v>
                      </c:pt>
                      <c:pt idx="27363">
                        <c:v>4277338466.4351854</c:v>
                      </c:pt>
                      <c:pt idx="27364">
                        <c:v>4277338469.9074073</c:v>
                      </c:pt>
                      <c:pt idx="27365">
                        <c:v>4277338473.3796296</c:v>
                      </c:pt>
                      <c:pt idx="27366">
                        <c:v>4277338476.8518519</c:v>
                      </c:pt>
                      <c:pt idx="27367">
                        <c:v>4277338480.3240743</c:v>
                      </c:pt>
                      <c:pt idx="27368">
                        <c:v>4277338482.6388888</c:v>
                      </c:pt>
                      <c:pt idx="27369">
                        <c:v>4277338486.1111112</c:v>
                      </c:pt>
                      <c:pt idx="27370">
                        <c:v>4277338489.5833335</c:v>
                      </c:pt>
                      <c:pt idx="27371">
                        <c:v>4277338493.0555558</c:v>
                      </c:pt>
                      <c:pt idx="27372">
                        <c:v>4277338495.3703704</c:v>
                      </c:pt>
                      <c:pt idx="27373">
                        <c:v>4277338498.8425927</c:v>
                      </c:pt>
                      <c:pt idx="27374">
                        <c:v>4277338502.314815</c:v>
                      </c:pt>
                      <c:pt idx="27375">
                        <c:v>4277338505.7870374</c:v>
                      </c:pt>
                      <c:pt idx="27376">
                        <c:v>4277338508.1018519</c:v>
                      </c:pt>
                      <c:pt idx="27377">
                        <c:v>4277338511.5740743</c:v>
                      </c:pt>
                      <c:pt idx="27378">
                        <c:v>4277338515.0462966</c:v>
                      </c:pt>
                      <c:pt idx="27379">
                        <c:v>4277338518.5185184</c:v>
                      </c:pt>
                      <c:pt idx="27380">
                        <c:v>4277338521.9907408</c:v>
                      </c:pt>
                      <c:pt idx="27381">
                        <c:v>4277338524.3055558</c:v>
                      </c:pt>
                      <c:pt idx="27382">
                        <c:v>4277338527.7777781</c:v>
                      </c:pt>
                      <c:pt idx="27383">
                        <c:v>4277338531.25</c:v>
                      </c:pt>
                      <c:pt idx="27384">
                        <c:v>4277338534.7222223</c:v>
                      </c:pt>
                      <c:pt idx="27385">
                        <c:v>4277338537.0370374</c:v>
                      </c:pt>
                      <c:pt idx="27386">
                        <c:v>4277338540.5092597</c:v>
                      </c:pt>
                      <c:pt idx="27387">
                        <c:v>4277338543.9814816</c:v>
                      </c:pt>
                      <c:pt idx="27388">
                        <c:v>4277338547.4537034</c:v>
                      </c:pt>
                      <c:pt idx="27389">
                        <c:v>4277338549.7685189</c:v>
                      </c:pt>
                      <c:pt idx="27390">
                        <c:v>4277338553.2407413</c:v>
                      </c:pt>
                      <c:pt idx="27391">
                        <c:v>4277338556.7129626</c:v>
                      </c:pt>
                      <c:pt idx="27392">
                        <c:v>4277338560.185185</c:v>
                      </c:pt>
                      <c:pt idx="27393">
                        <c:v>4277338563.6574073</c:v>
                      </c:pt>
                      <c:pt idx="27394">
                        <c:v>4277338565.9722228</c:v>
                      </c:pt>
                      <c:pt idx="27395">
                        <c:v>4277338569.4444442</c:v>
                      </c:pt>
                      <c:pt idx="27396">
                        <c:v>4277338572.9166665</c:v>
                      </c:pt>
                      <c:pt idx="27397">
                        <c:v>4277338576.3888888</c:v>
                      </c:pt>
                      <c:pt idx="27398">
                        <c:v>4277338578.7037034</c:v>
                      </c:pt>
                      <c:pt idx="27399">
                        <c:v>4277338582.1759257</c:v>
                      </c:pt>
                      <c:pt idx="27400">
                        <c:v>4277338585.6481481</c:v>
                      </c:pt>
                      <c:pt idx="27401">
                        <c:v>4277338589.1203704</c:v>
                      </c:pt>
                      <c:pt idx="27402">
                        <c:v>4277338592.5925927</c:v>
                      </c:pt>
                      <c:pt idx="27403">
                        <c:v>4277338594.9074073</c:v>
                      </c:pt>
                      <c:pt idx="27404">
                        <c:v>4277338598.3796296</c:v>
                      </c:pt>
                      <c:pt idx="27405">
                        <c:v>4277338601.8518519</c:v>
                      </c:pt>
                      <c:pt idx="27406">
                        <c:v>4277338605.3240743</c:v>
                      </c:pt>
                      <c:pt idx="27407">
                        <c:v>4277338607.6388888</c:v>
                      </c:pt>
                      <c:pt idx="27408">
                        <c:v>4277338611.1111112</c:v>
                      </c:pt>
                      <c:pt idx="27409">
                        <c:v>4277338615.7407413</c:v>
                      </c:pt>
                      <c:pt idx="27410">
                        <c:v>4277338619.2129626</c:v>
                      </c:pt>
                      <c:pt idx="27411">
                        <c:v>4277338621.5277781</c:v>
                      </c:pt>
                      <c:pt idx="27412">
                        <c:v>4277338625.0000005</c:v>
                      </c:pt>
                      <c:pt idx="27413">
                        <c:v>4277338628.4722219</c:v>
                      </c:pt>
                      <c:pt idx="27414">
                        <c:v>4277338631.9444442</c:v>
                      </c:pt>
                      <c:pt idx="27415">
                        <c:v>4277338634.2592597</c:v>
                      </c:pt>
                      <c:pt idx="27416">
                        <c:v>4277338637.7314811</c:v>
                      </c:pt>
                      <c:pt idx="27417">
                        <c:v>4277338641.2037034</c:v>
                      </c:pt>
                      <c:pt idx="27418">
                        <c:v>4277338644.6759257</c:v>
                      </c:pt>
                      <c:pt idx="27419">
                        <c:v>4277338646.9907403</c:v>
                      </c:pt>
                      <c:pt idx="27420">
                        <c:v>4277338650.4629626</c:v>
                      </c:pt>
                      <c:pt idx="27421">
                        <c:v>4277338653.935185</c:v>
                      </c:pt>
                      <c:pt idx="27422">
                        <c:v>4277338657.4074073</c:v>
                      </c:pt>
                      <c:pt idx="27423">
                        <c:v>4277338660.8796296</c:v>
                      </c:pt>
                      <c:pt idx="27424">
                        <c:v>4277338663.1944442</c:v>
                      </c:pt>
                      <c:pt idx="27425">
                        <c:v>4277338666.6666665</c:v>
                      </c:pt>
                      <c:pt idx="27426">
                        <c:v>4277338670.1388888</c:v>
                      </c:pt>
                      <c:pt idx="27427">
                        <c:v>4277338673.6111112</c:v>
                      </c:pt>
                      <c:pt idx="27428">
                        <c:v>4277338675.9259257</c:v>
                      </c:pt>
                      <c:pt idx="27429">
                        <c:v>4277338679.3981481</c:v>
                      </c:pt>
                      <c:pt idx="27430">
                        <c:v>4277338682.8703704</c:v>
                      </c:pt>
                      <c:pt idx="27431">
                        <c:v>4277338686.3425927</c:v>
                      </c:pt>
                      <c:pt idx="27432">
                        <c:v>4277338688.6574073</c:v>
                      </c:pt>
                      <c:pt idx="27433">
                        <c:v>4277338692.1296296</c:v>
                      </c:pt>
                      <c:pt idx="27434">
                        <c:v>4277338695.6018519</c:v>
                      </c:pt>
                      <c:pt idx="27435">
                        <c:v>4277338699.0740743</c:v>
                      </c:pt>
                      <c:pt idx="27436">
                        <c:v>4277338702.5462966</c:v>
                      </c:pt>
                      <c:pt idx="27437">
                        <c:v>4277338704.8611112</c:v>
                      </c:pt>
                      <c:pt idx="27438">
                        <c:v>4277338708.3333335</c:v>
                      </c:pt>
                      <c:pt idx="27439">
                        <c:v>4277338711.8055558</c:v>
                      </c:pt>
                      <c:pt idx="27440">
                        <c:v>4277338715.2777781</c:v>
                      </c:pt>
                      <c:pt idx="27441">
                        <c:v>4277338717.5925927</c:v>
                      </c:pt>
                      <c:pt idx="27442">
                        <c:v>4277338721.064815</c:v>
                      </c:pt>
                      <c:pt idx="27443">
                        <c:v>4277338724.5370374</c:v>
                      </c:pt>
                      <c:pt idx="27444">
                        <c:v>4277338728.0092587</c:v>
                      </c:pt>
                      <c:pt idx="27445">
                        <c:v>4277338731.4814811</c:v>
                      </c:pt>
                      <c:pt idx="27446">
                        <c:v>4277338733.7962966</c:v>
                      </c:pt>
                      <c:pt idx="27447">
                        <c:v>4277338737.268518</c:v>
                      </c:pt>
                      <c:pt idx="27448">
                        <c:v>4277338740.7407403</c:v>
                      </c:pt>
                      <c:pt idx="27449">
                        <c:v>4277338744.2129626</c:v>
                      </c:pt>
                      <c:pt idx="27450">
                        <c:v>4277338746.5277781</c:v>
                      </c:pt>
                      <c:pt idx="27451">
                        <c:v>4277338749.9999995</c:v>
                      </c:pt>
                      <c:pt idx="27452">
                        <c:v>4277338753.4722219</c:v>
                      </c:pt>
                      <c:pt idx="27453">
                        <c:v>4277338756.9444442</c:v>
                      </c:pt>
                      <c:pt idx="27454">
                        <c:v>4277338759.2592587</c:v>
                      </c:pt>
                      <c:pt idx="27455">
                        <c:v>4277338762.7314811</c:v>
                      </c:pt>
                      <c:pt idx="27456">
                        <c:v>4277338766.2037034</c:v>
                      </c:pt>
                      <c:pt idx="27457">
                        <c:v>4277338769.6759257</c:v>
                      </c:pt>
                      <c:pt idx="27458">
                        <c:v>4277338781.2499995</c:v>
                      </c:pt>
                      <c:pt idx="27459">
                        <c:v>4277338792.8240743</c:v>
                      </c:pt>
                      <c:pt idx="27460">
                        <c:v>4277338804.3981481</c:v>
                      </c:pt>
                      <c:pt idx="27461">
                        <c:v>4277338815.9722219</c:v>
                      </c:pt>
                      <c:pt idx="27462">
                        <c:v>4277338827.5462961</c:v>
                      </c:pt>
                      <c:pt idx="27463">
                        <c:v>4277338839.1203704</c:v>
                      </c:pt>
                      <c:pt idx="27464">
                        <c:v>4277338850.6944442</c:v>
                      </c:pt>
                      <c:pt idx="27465">
                        <c:v>4277338862.2685184</c:v>
                      </c:pt>
                      <c:pt idx="27466">
                        <c:v>4277338873.8425927</c:v>
                      </c:pt>
                      <c:pt idx="27467">
                        <c:v>4277338885.4166665</c:v>
                      </c:pt>
                      <c:pt idx="27468">
                        <c:v>4277338896.9907408</c:v>
                      </c:pt>
                      <c:pt idx="27469">
                        <c:v>4277338909.7222223</c:v>
                      </c:pt>
                      <c:pt idx="27470">
                        <c:v>4277338921.2962961</c:v>
                      </c:pt>
                      <c:pt idx="27471">
                        <c:v>4277338932.8703709</c:v>
                      </c:pt>
                      <c:pt idx="27472">
                        <c:v>4277338944.4444447</c:v>
                      </c:pt>
                      <c:pt idx="27473">
                        <c:v>4277338956.0185184</c:v>
                      </c:pt>
                      <c:pt idx="27474">
                        <c:v>4277338967.5925922</c:v>
                      </c:pt>
                      <c:pt idx="27475">
                        <c:v>4277338979.166667</c:v>
                      </c:pt>
                      <c:pt idx="27476">
                        <c:v>4277338990.7407408</c:v>
                      </c:pt>
                      <c:pt idx="27477">
                        <c:v>4277339002.3148146</c:v>
                      </c:pt>
                      <c:pt idx="27478">
                        <c:v>4277339013.8888893</c:v>
                      </c:pt>
                      <c:pt idx="27479">
                        <c:v>4277339025.4629631</c:v>
                      </c:pt>
                      <c:pt idx="27480">
                        <c:v>4277339037.0370369</c:v>
                      </c:pt>
                      <c:pt idx="27481">
                        <c:v>4277339048.6111107</c:v>
                      </c:pt>
                      <c:pt idx="27482">
                        <c:v>4277339060.1851854</c:v>
                      </c:pt>
                      <c:pt idx="27483">
                        <c:v>4277339072.916667</c:v>
                      </c:pt>
                      <c:pt idx="27484">
                        <c:v>4277339084.4907408</c:v>
                      </c:pt>
                      <c:pt idx="27485">
                        <c:v>4277339096.0648146</c:v>
                      </c:pt>
                      <c:pt idx="27486">
                        <c:v>4277339107.6388884</c:v>
                      </c:pt>
                      <c:pt idx="27487">
                        <c:v>4277339119.2129631</c:v>
                      </c:pt>
                      <c:pt idx="27488">
                        <c:v>4277339153.9351854</c:v>
                      </c:pt>
                      <c:pt idx="27489">
                        <c:v>4277339188.6574073</c:v>
                      </c:pt>
                      <c:pt idx="27490">
                        <c:v>4277339223.3796296</c:v>
                      </c:pt>
                      <c:pt idx="27491">
                        <c:v>4277339258.1018519</c:v>
                      </c:pt>
                      <c:pt idx="27492">
                        <c:v>4277339280.0925927</c:v>
                      </c:pt>
                      <c:pt idx="27493">
                        <c:v>4277339282.4074073</c:v>
                      </c:pt>
                      <c:pt idx="27494">
                        <c:v>4277339285.8796296</c:v>
                      </c:pt>
                      <c:pt idx="27495">
                        <c:v>4277339289.3518519</c:v>
                      </c:pt>
                      <c:pt idx="27496">
                        <c:v>4277339292.8240743</c:v>
                      </c:pt>
                      <c:pt idx="27497">
                        <c:v>4277339295.1388888</c:v>
                      </c:pt>
                      <c:pt idx="27498">
                        <c:v>4277339298.6111112</c:v>
                      </c:pt>
                      <c:pt idx="27499">
                        <c:v>4277339302.0833335</c:v>
                      </c:pt>
                      <c:pt idx="27500">
                        <c:v>4277339305.5555558</c:v>
                      </c:pt>
                      <c:pt idx="27501">
                        <c:v>4277339309.0277781</c:v>
                      </c:pt>
                      <c:pt idx="27502">
                        <c:v>4277339311.3425927</c:v>
                      </c:pt>
                      <c:pt idx="27503">
                        <c:v>4277339314.814815</c:v>
                      </c:pt>
                      <c:pt idx="27504">
                        <c:v>4277339318.2870374</c:v>
                      </c:pt>
                      <c:pt idx="27505">
                        <c:v>4277339321.7592597</c:v>
                      </c:pt>
                      <c:pt idx="27506">
                        <c:v>4277339324.0740743</c:v>
                      </c:pt>
                      <c:pt idx="27507">
                        <c:v>4277339327.5462966</c:v>
                      </c:pt>
                      <c:pt idx="27508">
                        <c:v>4277339331.0185189</c:v>
                      </c:pt>
                      <c:pt idx="27509">
                        <c:v>4277339334.4907413</c:v>
                      </c:pt>
                      <c:pt idx="27510">
                        <c:v>4277339336.8055558</c:v>
                      </c:pt>
                      <c:pt idx="27511">
                        <c:v>4277339340.2777781</c:v>
                      </c:pt>
                      <c:pt idx="27512">
                        <c:v>4277339343.7500005</c:v>
                      </c:pt>
                      <c:pt idx="27513">
                        <c:v>4277339347.2222228</c:v>
                      </c:pt>
                      <c:pt idx="27514">
                        <c:v>4277339350.6944442</c:v>
                      </c:pt>
                      <c:pt idx="27515">
                        <c:v>4277339353.0092597</c:v>
                      </c:pt>
                      <c:pt idx="27516">
                        <c:v>4277339356.481482</c:v>
                      </c:pt>
                      <c:pt idx="27517">
                        <c:v>4277339359.9537034</c:v>
                      </c:pt>
                      <c:pt idx="27518">
                        <c:v>4277339363.4259257</c:v>
                      </c:pt>
                      <c:pt idx="27519">
                        <c:v>4277339365.7407413</c:v>
                      </c:pt>
                      <c:pt idx="27520">
                        <c:v>4277339369.2129626</c:v>
                      </c:pt>
                      <c:pt idx="27521">
                        <c:v>4277339372.685185</c:v>
                      </c:pt>
                      <c:pt idx="27522">
                        <c:v>4277339376.1574073</c:v>
                      </c:pt>
                      <c:pt idx="27523">
                        <c:v>4277339378.4722219</c:v>
                      </c:pt>
                      <c:pt idx="27524">
                        <c:v>4277339381.9444442</c:v>
                      </c:pt>
                      <c:pt idx="27525">
                        <c:v>4277339385.4166665</c:v>
                      </c:pt>
                      <c:pt idx="27526">
                        <c:v>4277339388.8888888</c:v>
                      </c:pt>
                      <c:pt idx="27527">
                        <c:v>4277339392.3611112</c:v>
                      </c:pt>
                      <c:pt idx="27528">
                        <c:v>4277339394.6759257</c:v>
                      </c:pt>
                      <c:pt idx="27529">
                        <c:v>4277339398.1481481</c:v>
                      </c:pt>
                      <c:pt idx="27530">
                        <c:v>4277339401.6203704</c:v>
                      </c:pt>
                      <c:pt idx="27531">
                        <c:v>4277339405.0925927</c:v>
                      </c:pt>
                      <c:pt idx="27532">
                        <c:v>4277339407.4074073</c:v>
                      </c:pt>
                      <c:pt idx="27533">
                        <c:v>4277339410.8796296</c:v>
                      </c:pt>
                      <c:pt idx="27534">
                        <c:v>4277339414.3518519</c:v>
                      </c:pt>
                      <c:pt idx="27535">
                        <c:v>4277339417.8240743</c:v>
                      </c:pt>
                      <c:pt idx="27536">
                        <c:v>4277339421.2962966</c:v>
                      </c:pt>
                      <c:pt idx="27537">
                        <c:v>4277339423.6111112</c:v>
                      </c:pt>
                      <c:pt idx="27538">
                        <c:v>4277339427.0833335</c:v>
                      </c:pt>
                      <c:pt idx="27539">
                        <c:v>4277339430.5555558</c:v>
                      </c:pt>
                      <c:pt idx="27540">
                        <c:v>4277339434.0277781</c:v>
                      </c:pt>
                      <c:pt idx="27541">
                        <c:v>4277339436.3425927</c:v>
                      </c:pt>
                      <c:pt idx="27542">
                        <c:v>4277339439.814815</c:v>
                      </c:pt>
                      <c:pt idx="27543">
                        <c:v>4277339443.2870374</c:v>
                      </c:pt>
                      <c:pt idx="27544">
                        <c:v>4277339446.7592597</c:v>
                      </c:pt>
                      <c:pt idx="27545">
                        <c:v>4277339449.0740743</c:v>
                      </c:pt>
                      <c:pt idx="27546">
                        <c:v>4277339452.5462966</c:v>
                      </c:pt>
                      <c:pt idx="27547">
                        <c:v>4277339456.0185189</c:v>
                      </c:pt>
                      <c:pt idx="27548">
                        <c:v>4277339459.4907403</c:v>
                      </c:pt>
                      <c:pt idx="27549">
                        <c:v>4277339462.9629626</c:v>
                      </c:pt>
                      <c:pt idx="27550">
                        <c:v>4277339465.2777781</c:v>
                      </c:pt>
                      <c:pt idx="27551">
                        <c:v>4277339468.7499995</c:v>
                      </c:pt>
                      <c:pt idx="27552">
                        <c:v>4277339472.2222219</c:v>
                      </c:pt>
                      <c:pt idx="27553">
                        <c:v>4277339475.6944442</c:v>
                      </c:pt>
                      <c:pt idx="27554">
                        <c:v>4277339478.0092597</c:v>
                      </c:pt>
                      <c:pt idx="27555">
                        <c:v>4277339481.4814811</c:v>
                      </c:pt>
                      <c:pt idx="27556">
                        <c:v>4277339484.9537034</c:v>
                      </c:pt>
                      <c:pt idx="27557">
                        <c:v>4277339488.4259257</c:v>
                      </c:pt>
                      <c:pt idx="27558">
                        <c:v>4277339490.7407403</c:v>
                      </c:pt>
                      <c:pt idx="27559">
                        <c:v>4277339494.2129626</c:v>
                      </c:pt>
                      <c:pt idx="27560">
                        <c:v>4277339497.685185</c:v>
                      </c:pt>
                      <c:pt idx="27561">
                        <c:v>4277339501.1574073</c:v>
                      </c:pt>
                      <c:pt idx="27562">
                        <c:v>4277339504.6296296</c:v>
                      </c:pt>
                      <c:pt idx="27563">
                        <c:v>4277339506.9444442</c:v>
                      </c:pt>
                      <c:pt idx="27564">
                        <c:v>4277339510.4166665</c:v>
                      </c:pt>
                      <c:pt idx="27565">
                        <c:v>4277339513.8888888</c:v>
                      </c:pt>
                      <c:pt idx="27566">
                        <c:v>4277339517.3611112</c:v>
                      </c:pt>
                      <c:pt idx="27567">
                        <c:v>4277339520.8333335</c:v>
                      </c:pt>
                      <c:pt idx="27568">
                        <c:v>4277339524.3055558</c:v>
                      </c:pt>
                      <c:pt idx="27569">
                        <c:v>4277339527.7777781</c:v>
                      </c:pt>
                      <c:pt idx="27570">
                        <c:v>4277339531.2499995</c:v>
                      </c:pt>
                      <c:pt idx="27571">
                        <c:v>4277339533.564815</c:v>
                      </c:pt>
                      <c:pt idx="27572">
                        <c:v>4277339537.0370374</c:v>
                      </c:pt>
                      <c:pt idx="27573">
                        <c:v>4277339540.5092587</c:v>
                      </c:pt>
                      <c:pt idx="27574">
                        <c:v>4277339543.9814811</c:v>
                      </c:pt>
                      <c:pt idx="27575">
                        <c:v>4277339546.2962966</c:v>
                      </c:pt>
                      <c:pt idx="27576">
                        <c:v>4277339549.768518</c:v>
                      </c:pt>
                      <c:pt idx="27577">
                        <c:v>4277339553.2407403</c:v>
                      </c:pt>
                      <c:pt idx="27578">
                        <c:v>4277339556.7129626</c:v>
                      </c:pt>
                      <c:pt idx="27579">
                        <c:v>4277339560.185185</c:v>
                      </c:pt>
                      <c:pt idx="27580">
                        <c:v>4277339562.4999995</c:v>
                      </c:pt>
                      <c:pt idx="27581">
                        <c:v>4277339565.9722219</c:v>
                      </c:pt>
                      <c:pt idx="27582">
                        <c:v>4277339569.4444442</c:v>
                      </c:pt>
                      <c:pt idx="27583">
                        <c:v>4277339572.9166665</c:v>
                      </c:pt>
                      <c:pt idx="27584">
                        <c:v>4277339575.2314811</c:v>
                      </c:pt>
                      <c:pt idx="27585">
                        <c:v>4277339578.7037034</c:v>
                      </c:pt>
                      <c:pt idx="27586">
                        <c:v>4277339582.1759257</c:v>
                      </c:pt>
                      <c:pt idx="27587">
                        <c:v>4277339585.6481481</c:v>
                      </c:pt>
                      <c:pt idx="27588">
                        <c:v>4277339587.9629626</c:v>
                      </c:pt>
                      <c:pt idx="27589">
                        <c:v>4277339591.435185</c:v>
                      </c:pt>
                      <c:pt idx="27590">
                        <c:v>4277339594.9074073</c:v>
                      </c:pt>
                      <c:pt idx="27591">
                        <c:v>4277339598.3796296</c:v>
                      </c:pt>
                      <c:pt idx="27592">
                        <c:v>4277339601.8518519</c:v>
                      </c:pt>
                      <c:pt idx="27593">
                        <c:v>4277339604.1666665</c:v>
                      </c:pt>
                      <c:pt idx="27594">
                        <c:v>4277339607.6388888</c:v>
                      </c:pt>
                      <c:pt idx="27595">
                        <c:v>4277339611.1111112</c:v>
                      </c:pt>
                      <c:pt idx="27596">
                        <c:v>4277339614.5833335</c:v>
                      </c:pt>
                      <c:pt idx="27597">
                        <c:v>4277339616.8981481</c:v>
                      </c:pt>
                      <c:pt idx="27598">
                        <c:v>4277339620.3703704</c:v>
                      </c:pt>
                      <c:pt idx="27599">
                        <c:v>4277339623.8425927</c:v>
                      </c:pt>
                      <c:pt idx="27600">
                        <c:v>4277339627.314815</c:v>
                      </c:pt>
                      <c:pt idx="27601">
                        <c:v>4277339630.7870369</c:v>
                      </c:pt>
                      <c:pt idx="27602">
                        <c:v>4277339633.1018519</c:v>
                      </c:pt>
                      <c:pt idx="27603">
                        <c:v>4277339636.5740743</c:v>
                      </c:pt>
                      <c:pt idx="27604">
                        <c:v>4277339640.0462961</c:v>
                      </c:pt>
                      <c:pt idx="27605">
                        <c:v>4277339643.5185184</c:v>
                      </c:pt>
                      <c:pt idx="27606">
                        <c:v>4277339645.8333335</c:v>
                      </c:pt>
                      <c:pt idx="27607">
                        <c:v>4277339649.3055553</c:v>
                      </c:pt>
                      <c:pt idx="27608">
                        <c:v>4277339652.7777777</c:v>
                      </c:pt>
                      <c:pt idx="27609">
                        <c:v>4277339656.25</c:v>
                      </c:pt>
                      <c:pt idx="27610">
                        <c:v>4277339659.7222223</c:v>
                      </c:pt>
                      <c:pt idx="27611">
                        <c:v>4277339662.0370369</c:v>
                      </c:pt>
                      <c:pt idx="27612">
                        <c:v>4277339665.5092592</c:v>
                      </c:pt>
                      <c:pt idx="27613">
                        <c:v>4277339668.9814816</c:v>
                      </c:pt>
                      <c:pt idx="27614">
                        <c:v>4277339672.4537039</c:v>
                      </c:pt>
                      <c:pt idx="27615">
                        <c:v>4277339674.7685184</c:v>
                      </c:pt>
                      <c:pt idx="27616">
                        <c:v>4277339678.2407408</c:v>
                      </c:pt>
                      <c:pt idx="27617">
                        <c:v>4277339681.7129631</c:v>
                      </c:pt>
                      <c:pt idx="27618">
                        <c:v>4277339685.1851854</c:v>
                      </c:pt>
                      <c:pt idx="27619">
                        <c:v>4277339687.5</c:v>
                      </c:pt>
                      <c:pt idx="27620">
                        <c:v>4277339690.9722223</c:v>
                      </c:pt>
                      <c:pt idx="27621">
                        <c:v>4277339694.4444447</c:v>
                      </c:pt>
                      <c:pt idx="27622">
                        <c:v>4277339697.916667</c:v>
                      </c:pt>
                      <c:pt idx="27623">
                        <c:v>4277339701.3888893</c:v>
                      </c:pt>
                      <c:pt idx="27624">
                        <c:v>4277339703.7037039</c:v>
                      </c:pt>
                      <c:pt idx="27625">
                        <c:v>4277339707.1759262</c:v>
                      </c:pt>
                      <c:pt idx="27626">
                        <c:v>4277339710.6481485</c:v>
                      </c:pt>
                      <c:pt idx="27627">
                        <c:v>4277339714.1203709</c:v>
                      </c:pt>
                      <c:pt idx="27628">
                        <c:v>4277339716.4351854</c:v>
                      </c:pt>
                      <c:pt idx="27629">
                        <c:v>4277339719.9074078</c:v>
                      </c:pt>
                      <c:pt idx="27630">
                        <c:v>4277339723.3796301</c:v>
                      </c:pt>
                      <c:pt idx="27631">
                        <c:v>4277339726.8518519</c:v>
                      </c:pt>
                      <c:pt idx="27632">
                        <c:v>4277339729.166667</c:v>
                      </c:pt>
                      <c:pt idx="27633">
                        <c:v>4277339732.6388893</c:v>
                      </c:pt>
                      <c:pt idx="27634">
                        <c:v>4277339736.1111116</c:v>
                      </c:pt>
                      <c:pt idx="27635">
                        <c:v>4277339739.583333</c:v>
                      </c:pt>
                      <c:pt idx="27636">
                        <c:v>4277339743.0555553</c:v>
                      </c:pt>
                      <c:pt idx="27637">
                        <c:v>4277339745.3703709</c:v>
                      </c:pt>
                      <c:pt idx="27638">
                        <c:v>4277339748.8425922</c:v>
                      </c:pt>
                      <c:pt idx="27639">
                        <c:v>4277339752.3148146</c:v>
                      </c:pt>
                      <c:pt idx="27640">
                        <c:v>4277339755.7870369</c:v>
                      </c:pt>
                      <c:pt idx="27641">
                        <c:v>4277339758.1018524</c:v>
                      </c:pt>
                      <c:pt idx="27642">
                        <c:v>4277339761.5740738</c:v>
                      </c:pt>
                      <c:pt idx="27643">
                        <c:v>4277339765.0462961</c:v>
                      </c:pt>
                      <c:pt idx="27644">
                        <c:v>4277339768.5185184</c:v>
                      </c:pt>
                      <c:pt idx="27645">
                        <c:v>4277339770.833333</c:v>
                      </c:pt>
                      <c:pt idx="27646">
                        <c:v>4277339774.3055553</c:v>
                      </c:pt>
                      <c:pt idx="27647">
                        <c:v>4277339777.7777777</c:v>
                      </c:pt>
                      <c:pt idx="27648">
                        <c:v>4277339781.25</c:v>
                      </c:pt>
                      <c:pt idx="27649">
                        <c:v>4277339784.7222223</c:v>
                      </c:pt>
                      <c:pt idx="27650">
                        <c:v>4277339787.0370369</c:v>
                      </c:pt>
                      <c:pt idx="27651">
                        <c:v>4277339790.5092592</c:v>
                      </c:pt>
                      <c:pt idx="27652">
                        <c:v>4277339793.9814816</c:v>
                      </c:pt>
                      <c:pt idx="27653">
                        <c:v>4277339797.4537039</c:v>
                      </c:pt>
                      <c:pt idx="27654">
                        <c:v>4277339799.7685184</c:v>
                      </c:pt>
                      <c:pt idx="27655">
                        <c:v>4277339803.2407408</c:v>
                      </c:pt>
                      <c:pt idx="27656">
                        <c:v>4277339806.7129631</c:v>
                      </c:pt>
                      <c:pt idx="27657">
                        <c:v>4277339810.1851854</c:v>
                      </c:pt>
                      <c:pt idx="27658">
                        <c:v>4277339813.6574078</c:v>
                      </c:pt>
                      <c:pt idx="27659">
                        <c:v>4277339815.9722223</c:v>
                      </c:pt>
                      <c:pt idx="27660">
                        <c:v>4277339819.4444447</c:v>
                      </c:pt>
                      <c:pt idx="27661">
                        <c:v>4277339822.916667</c:v>
                      </c:pt>
                      <c:pt idx="27662">
                        <c:v>4277339826.3888893</c:v>
                      </c:pt>
                      <c:pt idx="27663">
                        <c:v>4277339828.7037039</c:v>
                      </c:pt>
                      <c:pt idx="27664">
                        <c:v>4277339833.333333</c:v>
                      </c:pt>
                      <c:pt idx="27665">
                        <c:v>4277339836.8055553</c:v>
                      </c:pt>
                      <c:pt idx="27666">
                        <c:v>4277339839.1203699</c:v>
                      </c:pt>
                      <c:pt idx="27667">
                        <c:v>4277339842.5925922</c:v>
                      </c:pt>
                      <c:pt idx="27668">
                        <c:v>4277339846.0648146</c:v>
                      </c:pt>
                      <c:pt idx="27669">
                        <c:v>4277339849.5370369</c:v>
                      </c:pt>
                      <c:pt idx="27670">
                        <c:v>4277339853.0092592</c:v>
                      </c:pt>
                      <c:pt idx="27671">
                        <c:v>4277339855.3240738</c:v>
                      </c:pt>
                      <c:pt idx="27672">
                        <c:v>4277339858.7962961</c:v>
                      </c:pt>
                      <c:pt idx="27673">
                        <c:v>4277339862.2685184</c:v>
                      </c:pt>
                      <c:pt idx="27674">
                        <c:v>4277339865.7407408</c:v>
                      </c:pt>
                      <c:pt idx="27675">
                        <c:v>4277339868.0555553</c:v>
                      </c:pt>
                      <c:pt idx="27676">
                        <c:v>4277339871.5277777</c:v>
                      </c:pt>
                      <c:pt idx="27677">
                        <c:v>4277339875</c:v>
                      </c:pt>
                      <c:pt idx="27678">
                        <c:v>4277339878.4722223</c:v>
                      </c:pt>
                      <c:pt idx="27679">
                        <c:v>4277339881.9444447</c:v>
                      </c:pt>
                      <c:pt idx="27680">
                        <c:v>4277339884.2592592</c:v>
                      </c:pt>
                      <c:pt idx="27681">
                        <c:v>4277339887.7314816</c:v>
                      </c:pt>
                      <c:pt idx="27682">
                        <c:v>4277339891.2037039</c:v>
                      </c:pt>
                      <c:pt idx="27683">
                        <c:v>4277339894.6759262</c:v>
                      </c:pt>
                      <c:pt idx="27684">
                        <c:v>4277339896.9907408</c:v>
                      </c:pt>
                      <c:pt idx="27685">
                        <c:v>4277339900.4629631</c:v>
                      </c:pt>
                      <c:pt idx="27686">
                        <c:v>4277339903.9351854</c:v>
                      </c:pt>
                      <c:pt idx="27687">
                        <c:v>4277339907.4074078</c:v>
                      </c:pt>
                      <c:pt idx="27688">
                        <c:v>4277339909.7222223</c:v>
                      </c:pt>
                      <c:pt idx="27689">
                        <c:v>4277339913.1944447</c:v>
                      </c:pt>
                      <c:pt idx="27690">
                        <c:v>4277339916.666667</c:v>
                      </c:pt>
                      <c:pt idx="27691">
                        <c:v>4277339920.1388884</c:v>
                      </c:pt>
                      <c:pt idx="27692">
                        <c:v>4277339923.6111107</c:v>
                      </c:pt>
                      <c:pt idx="27693">
                        <c:v>4277339925.9259262</c:v>
                      </c:pt>
                      <c:pt idx="27694">
                        <c:v>4277339929.3981476</c:v>
                      </c:pt>
                      <c:pt idx="27695">
                        <c:v>4277339932.8703699</c:v>
                      </c:pt>
                      <c:pt idx="27696">
                        <c:v>4277339936.3425922</c:v>
                      </c:pt>
                      <c:pt idx="27697">
                        <c:v>4277339938.6574078</c:v>
                      </c:pt>
                      <c:pt idx="27698">
                        <c:v>4277339942.1296291</c:v>
                      </c:pt>
                      <c:pt idx="27699">
                        <c:v>4277339945.6018515</c:v>
                      </c:pt>
                      <c:pt idx="27700">
                        <c:v>4277339949.0740738</c:v>
                      </c:pt>
                      <c:pt idx="27701">
                        <c:v>4277339951.3888884</c:v>
                      </c:pt>
                      <c:pt idx="27702">
                        <c:v>4277339954.8611107</c:v>
                      </c:pt>
                      <c:pt idx="27703">
                        <c:v>4277339958.333333</c:v>
                      </c:pt>
                      <c:pt idx="27704">
                        <c:v>4277339961.8055553</c:v>
                      </c:pt>
                      <c:pt idx="27705">
                        <c:v>4277339965.2777777</c:v>
                      </c:pt>
                      <c:pt idx="27706">
                        <c:v>4277339967.5925922</c:v>
                      </c:pt>
                      <c:pt idx="27707">
                        <c:v>4277339971.0648146</c:v>
                      </c:pt>
                      <c:pt idx="27708">
                        <c:v>4277339974.5370369</c:v>
                      </c:pt>
                      <c:pt idx="27709">
                        <c:v>4277339978.0092592</c:v>
                      </c:pt>
                      <c:pt idx="27710">
                        <c:v>4277339980.3240738</c:v>
                      </c:pt>
                      <c:pt idx="27711">
                        <c:v>4277339983.7962961</c:v>
                      </c:pt>
                      <c:pt idx="27712">
                        <c:v>4277339987.2685184</c:v>
                      </c:pt>
                      <c:pt idx="27713">
                        <c:v>4277339990.7407408</c:v>
                      </c:pt>
                      <c:pt idx="27714">
                        <c:v>4277339994.2129631</c:v>
                      </c:pt>
                      <c:pt idx="27715">
                        <c:v>4277339996.5277777</c:v>
                      </c:pt>
                      <c:pt idx="27716">
                        <c:v>4277340000</c:v>
                      </c:pt>
                      <c:pt idx="27717">
                        <c:v>4277340003.4722223</c:v>
                      </c:pt>
                      <c:pt idx="27718">
                        <c:v>4277340006.9444447</c:v>
                      </c:pt>
                      <c:pt idx="27719">
                        <c:v>4277340009.2592592</c:v>
                      </c:pt>
                      <c:pt idx="27720">
                        <c:v>4277340012.7314816</c:v>
                      </c:pt>
                      <c:pt idx="27721">
                        <c:v>4277340016.2037039</c:v>
                      </c:pt>
                      <c:pt idx="27722">
                        <c:v>4277340019.6759257</c:v>
                      </c:pt>
                      <c:pt idx="27723">
                        <c:v>4277340023.1481481</c:v>
                      </c:pt>
                      <c:pt idx="27724">
                        <c:v>4277340025.4629631</c:v>
                      </c:pt>
                      <c:pt idx="27725">
                        <c:v>4277340028.9351854</c:v>
                      </c:pt>
                      <c:pt idx="27726">
                        <c:v>4277340032.4074073</c:v>
                      </c:pt>
                      <c:pt idx="27727">
                        <c:v>4277340035.8796296</c:v>
                      </c:pt>
                      <c:pt idx="27728">
                        <c:v>4277340038.1944447</c:v>
                      </c:pt>
                      <c:pt idx="27729">
                        <c:v>4277340049.7685184</c:v>
                      </c:pt>
                      <c:pt idx="27730">
                        <c:v>4277340062.5</c:v>
                      </c:pt>
                      <c:pt idx="27731">
                        <c:v>4277340074.0740743</c:v>
                      </c:pt>
                      <c:pt idx="27732">
                        <c:v>4277340085.6481481</c:v>
                      </c:pt>
                      <c:pt idx="27733">
                        <c:v>4277340097.2222223</c:v>
                      </c:pt>
                      <c:pt idx="27734">
                        <c:v>4277340108.7962966</c:v>
                      </c:pt>
                      <c:pt idx="27735">
                        <c:v>4277340120.3703704</c:v>
                      </c:pt>
                      <c:pt idx="27736">
                        <c:v>4277340131.9444442</c:v>
                      </c:pt>
                      <c:pt idx="27737">
                        <c:v>4277340143.5185189</c:v>
                      </c:pt>
                      <c:pt idx="27738">
                        <c:v>4277340155.0925927</c:v>
                      </c:pt>
                      <c:pt idx="27739">
                        <c:v>4277340166.6666665</c:v>
                      </c:pt>
                      <c:pt idx="27740">
                        <c:v>4277340179.3981481</c:v>
                      </c:pt>
                      <c:pt idx="27741">
                        <c:v>4277340189.814815</c:v>
                      </c:pt>
                      <c:pt idx="27742">
                        <c:v>4277340202.5462966</c:v>
                      </c:pt>
                      <c:pt idx="27743">
                        <c:v>4277340214.1203704</c:v>
                      </c:pt>
                      <c:pt idx="27744">
                        <c:v>4277340225.6944442</c:v>
                      </c:pt>
                      <c:pt idx="27745">
                        <c:v>4277340237.2685189</c:v>
                      </c:pt>
                      <c:pt idx="27746">
                        <c:v>4277340248.8425927</c:v>
                      </c:pt>
                      <c:pt idx="27747">
                        <c:v>4277340260.4166665</c:v>
                      </c:pt>
                      <c:pt idx="27748">
                        <c:v>4277340271.9907403</c:v>
                      </c:pt>
                      <c:pt idx="27749">
                        <c:v>4277340283.564815</c:v>
                      </c:pt>
                      <c:pt idx="27750">
                        <c:v>4277340295.1388888</c:v>
                      </c:pt>
                      <c:pt idx="27751">
                        <c:v>4277340306.7129626</c:v>
                      </c:pt>
                      <c:pt idx="27752">
                        <c:v>4277340318.2870374</c:v>
                      </c:pt>
                      <c:pt idx="27753">
                        <c:v>4277340329.8611112</c:v>
                      </c:pt>
                      <c:pt idx="27754">
                        <c:v>4277340341.435185</c:v>
                      </c:pt>
                      <c:pt idx="27755">
                        <c:v>4277340353.0092587</c:v>
                      </c:pt>
                      <c:pt idx="27756">
                        <c:v>4277340365.7407403</c:v>
                      </c:pt>
                      <c:pt idx="27757">
                        <c:v>4277340377.314815</c:v>
                      </c:pt>
                      <c:pt idx="27758">
                        <c:v>4277340388.8888888</c:v>
                      </c:pt>
                      <c:pt idx="27759">
                        <c:v>4277340423.6111112</c:v>
                      </c:pt>
                      <c:pt idx="27760">
                        <c:v>4277340442.1296296</c:v>
                      </c:pt>
                      <c:pt idx="27761">
                        <c:v>4277340445.6018519</c:v>
                      </c:pt>
                      <c:pt idx="27762">
                        <c:v>4277340449.0740743</c:v>
                      </c:pt>
                      <c:pt idx="27763">
                        <c:v>4277340452.5462961</c:v>
                      </c:pt>
                      <c:pt idx="27764">
                        <c:v>4277340456.0185184</c:v>
                      </c:pt>
                      <c:pt idx="27765">
                        <c:v>4277340458.3333335</c:v>
                      </c:pt>
                      <c:pt idx="27766">
                        <c:v>4277340461.8055553</c:v>
                      </c:pt>
                      <c:pt idx="27767">
                        <c:v>4277340465.2777777</c:v>
                      </c:pt>
                      <c:pt idx="27768">
                        <c:v>4277340468.75</c:v>
                      </c:pt>
                      <c:pt idx="27769">
                        <c:v>4277340471.0648146</c:v>
                      </c:pt>
                      <c:pt idx="27770">
                        <c:v>4277340474.5370369</c:v>
                      </c:pt>
                      <c:pt idx="27771">
                        <c:v>4277340478.0092592</c:v>
                      </c:pt>
                      <c:pt idx="27772">
                        <c:v>4277340481.4814816</c:v>
                      </c:pt>
                      <c:pt idx="27773">
                        <c:v>4277340483.7962961</c:v>
                      </c:pt>
                      <c:pt idx="27774">
                        <c:v>4277340487.2685184</c:v>
                      </c:pt>
                      <c:pt idx="27775">
                        <c:v>4277340490.7407408</c:v>
                      </c:pt>
                      <c:pt idx="27776">
                        <c:v>4277340494.2129631</c:v>
                      </c:pt>
                      <c:pt idx="27777">
                        <c:v>4277340497.6851854</c:v>
                      </c:pt>
                      <c:pt idx="27778">
                        <c:v>4277340500</c:v>
                      </c:pt>
                      <c:pt idx="27779">
                        <c:v>4277340503.4722223</c:v>
                      </c:pt>
                      <c:pt idx="27780">
                        <c:v>4277340506.9444447</c:v>
                      </c:pt>
                      <c:pt idx="27781">
                        <c:v>4277340510.416667</c:v>
                      </c:pt>
                      <c:pt idx="27782">
                        <c:v>4277340512.7314816</c:v>
                      </c:pt>
                      <c:pt idx="27783">
                        <c:v>4277340516.2037039</c:v>
                      </c:pt>
                      <c:pt idx="27784">
                        <c:v>4277340519.6759262</c:v>
                      </c:pt>
                      <c:pt idx="27785">
                        <c:v>4277340523.1481485</c:v>
                      </c:pt>
                      <c:pt idx="27786">
                        <c:v>4277340525.4629631</c:v>
                      </c:pt>
                      <c:pt idx="27787">
                        <c:v>4277340528.9351854</c:v>
                      </c:pt>
                      <c:pt idx="27788">
                        <c:v>4277340532.4074078</c:v>
                      </c:pt>
                      <c:pt idx="27789">
                        <c:v>4277340535.8796301</c:v>
                      </c:pt>
                      <c:pt idx="27790">
                        <c:v>4277340539.3518524</c:v>
                      </c:pt>
                      <c:pt idx="27791">
                        <c:v>4277340541.666667</c:v>
                      </c:pt>
                      <c:pt idx="27792">
                        <c:v>4277340545.1388893</c:v>
                      </c:pt>
                      <c:pt idx="27793">
                        <c:v>4277340548.6111116</c:v>
                      </c:pt>
                      <c:pt idx="27794">
                        <c:v>4277340552.083333</c:v>
                      </c:pt>
                      <c:pt idx="27795">
                        <c:v>4277340554.3981485</c:v>
                      </c:pt>
                      <c:pt idx="27796">
                        <c:v>4277340557.8703709</c:v>
                      </c:pt>
                      <c:pt idx="27797">
                        <c:v>4277340561.3425922</c:v>
                      </c:pt>
                      <c:pt idx="27798">
                        <c:v>4277340564.8148146</c:v>
                      </c:pt>
                      <c:pt idx="27799">
                        <c:v>4277340568.2870369</c:v>
                      </c:pt>
                      <c:pt idx="27800">
                        <c:v>4277340570.6018515</c:v>
                      </c:pt>
                      <c:pt idx="27801">
                        <c:v>4277340574.0740738</c:v>
                      </c:pt>
                      <c:pt idx="27802">
                        <c:v>4277340577.5462961</c:v>
                      </c:pt>
                      <c:pt idx="27803">
                        <c:v>4277340581.0185184</c:v>
                      </c:pt>
                      <c:pt idx="27804">
                        <c:v>4277340583.333333</c:v>
                      </c:pt>
                      <c:pt idx="27805">
                        <c:v>4277340586.8055553</c:v>
                      </c:pt>
                      <c:pt idx="27806">
                        <c:v>4277340590.2777777</c:v>
                      </c:pt>
                      <c:pt idx="27807">
                        <c:v>4277340593.75</c:v>
                      </c:pt>
                      <c:pt idx="27808">
                        <c:v>4277340596.0648146</c:v>
                      </c:pt>
                      <c:pt idx="27809">
                        <c:v>4277340599.5370369</c:v>
                      </c:pt>
                      <c:pt idx="27810">
                        <c:v>4277340603.0092592</c:v>
                      </c:pt>
                      <c:pt idx="27811">
                        <c:v>4277340606.4814816</c:v>
                      </c:pt>
                      <c:pt idx="27812">
                        <c:v>4277340609.9537039</c:v>
                      </c:pt>
                      <c:pt idx="27813">
                        <c:v>4277340612.2685184</c:v>
                      </c:pt>
                      <c:pt idx="27814">
                        <c:v>4277340615.7407408</c:v>
                      </c:pt>
                      <c:pt idx="27815">
                        <c:v>4277340619.2129631</c:v>
                      </c:pt>
                      <c:pt idx="27816">
                        <c:v>4277340622.6851854</c:v>
                      </c:pt>
                      <c:pt idx="27817">
                        <c:v>4277340625</c:v>
                      </c:pt>
                      <c:pt idx="27818">
                        <c:v>4277340628.4722223</c:v>
                      </c:pt>
                      <c:pt idx="27819">
                        <c:v>4277340631.9444447</c:v>
                      </c:pt>
                      <c:pt idx="27820">
                        <c:v>4277340635.416667</c:v>
                      </c:pt>
                      <c:pt idx="27821">
                        <c:v>4277340638.8888893</c:v>
                      </c:pt>
                      <c:pt idx="27822">
                        <c:v>4277340641.2037039</c:v>
                      </c:pt>
                      <c:pt idx="27823">
                        <c:v>4277340644.6759262</c:v>
                      </c:pt>
                      <c:pt idx="27824">
                        <c:v>4277340648.1481485</c:v>
                      </c:pt>
                      <c:pt idx="27825">
                        <c:v>4277340651.6203699</c:v>
                      </c:pt>
                      <c:pt idx="27826">
                        <c:v>4277340653.9351854</c:v>
                      </c:pt>
                      <c:pt idx="27827">
                        <c:v>4277340657.4074078</c:v>
                      </c:pt>
                      <c:pt idx="27828">
                        <c:v>4277340660.8796291</c:v>
                      </c:pt>
                      <c:pt idx="27829">
                        <c:v>4277340664.3518515</c:v>
                      </c:pt>
                      <c:pt idx="27830">
                        <c:v>4277340666.666667</c:v>
                      </c:pt>
                      <c:pt idx="27831">
                        <c:v>4277340670.1388884</c:v>
                      </c:pt>
                      <c:pt idx="27832">
                        <c:v>4277340673.6111107</c:v>
                      </c:pt>
                      <c:pt idx="27833">
                        <c:v>4277340677.083333</c:v>
                      </c:pt>
                      <c:pt idx="27834">
                        <c:v>4277340680.5555553</c:v>
                      </c:pt>
                      <c:pt idx="27835">
                        <c:v>4277340682.8703699</c:v>
                      </c:pt>
                      <c:pt idx="27836">
                        <c:v>4277340686.3425922</c:v>
                      </c:pt>
                      <c:pt idx="27837">
                        <c:v>4277340689.8148146</c:v>
                      </c:pt>
                      <c:pt idx="27838">
                        <c:v>4277340693.2870369</c:v>
                      </c:pt>
                      <c:pt idx="27839">
                        <c:v>4277340695.6018515</c:v>
                      </c:pt>
                      <c:pt idx="27840">
                        <c:v>4277340699.0740738</c:v>
                      </c:pt>
                      <c:pt idx="27841">
                        <c:v>4277340702.5462961</c:v>
                      </c:pt>
                      <c:pt idx="27842">
                        <c:v>4277340706.0185184</c:v>
                      </c:pt>
                      <c:pt idx="27843">
                        <c:v>4277340708.333333</c:v>
                      </c:pt>
                      <c:pt idx="27844">
                        <c:v>4277340711.8055553</c:v>
                      </c:pt>
                      <c:pt idx="27845">
                        <c:v>4277340715.2777777</c:v>
                      </c:pt>
                      <c:pt idx="27846">
                        <c:v>4277340718.75</c:v>
                      </c:pt>
                      <c:pt idx="27847">
                        <c:v>4277340722.2222223</c:v>
                      </c:pt>
                      <c:pt idx="27848">
                        <c:v>4277340724.5370369</c:v>
                      </c:pt>
                      <c:pt idx="27849">
                        <c:v>4277340728.0092592</c:v>
                      </c:pt>
                      <c:pt idx="27850">
                        <c:v>4277340731.4814816</c:v>
                      </c:pt>
                      <c:pt idx="27851">
                        <c:v>4277340734.9537039</c:v>
                      </c:pt>
                      <c:pt idx="27852">
                        <c:v>4277340737.2685184</c:v>
                      </c:pt>
                      <c:pt idx="27853">
                        <c:v>4277340740.7407408</c:v>
                      </c:pt>
                      <c:pt idx="27854">
                        <c:v>4277340744.2129631</c:v>
                      </c:pt>
                      <c:pt idx="27855">
                        <c:v>4277340747.6851854</c:v>
                      </c:pt>
                      <c:pt idx="27856">
                        <c:v>4277340751.1574073</c:v>
                      </c:pt>
                      <c:pt idx="27857">
                        <c:v>4277340753.4722223</c:v>
                      </c:pt>
                      <c:pt idx="27858">
                        <c:v>4277340756.9444447</c:v>
                      </c:pt>
                      <c:pt idx="27859">
                        <c:v>4277340760.4166665</c:v>
                      </c:pt>
                      <c:pt idx="27860">
                        <c:v>4277340763.8888888</c:v>
                      </c:pt>
                      <c:pt idx="27861">
                        <c:v>4277340766.2037039</c:v>
                      </c:pt>
                      <c:pt idx="27862">
                        <c:v>4277340769.6759262</c:v>
                      </c:pt>
                      <c:pt idx="27863">
                        <c:v>4277340773.1481481</c:v>
                      </c:pt>
                      <c:pt idx="27864">
                        <c:v>4277340776.6203704</c:v>
                      </c:pt>
                      <c:pt idx="27865">
                        <c:v>4277340778.9351854</c:v>
                      </c:pt>
                      <c:pt idx="27866">
                        <c:v>4277340782.4074073</c:v>
                      </c:pt>
                      <c:pt idx="27867">
                        <c:v>4277340785.8796296</c:v>
                      </c:pt>
                      <c:pt idx="27868">
                        <c:v>4277340789.3518519</c:v>
                      </c:pt>
                      <c:pt idx="27869">
                        <c:v>4277340792.8240738</c:v>
                      </c:pt>
                      <c:pt idx="27870">
                        <c:v>4277340795.1388888</c:v>
                      </c:pt>
                      <c:pt idx="27871">
                        <c:v>4277340798.6111112</c:v>
                      </c:pt>
                      <c:pt idx="27872">
                        <c:v>4277340802.0833335</c:v>
                      </c:pt>
                      <c:pt idx="27873">
                        <c:v>4277340805.5555553</c:v>
                      </c:pt>
                      <c:pt idx="27874">
                        <c:v>4277340807.8703704</c:v>
                      </c:pt>
                      <c:pt idx="27875">
                        <c:v>4277340811.3425927</c:v>
                      </c:pt>
                      <c:pt idx="27876">
                        <c:v>4277340814.8148146</c:v>
                      </c:pt>
                      <c:pt idx="27877">
                        <c:v>4277340818.2870369</c:v>
                      </c:pt>
                      <c:pt idx="27878">
                        <c:v>4277340820.6018519</c:v>
                      </c:pt>
                      <c:pt idx="27879">
                        <c:v>4277340824.0740743</c:v>
                      </c:pt>
                      <c:pt idx="27880">
                        <c:v>4277340827.5462961</c:v>
                      </c:pt>
                      <c:pt idx="27881">
                        <c:v>4277340831.0185184</c:v>
                      </c:pt>
                      <c:pt idx="27882">
                        <c:v>4277340834.4907408</c:v>
                      </c:pt>
                      <c:pt idx="27883">
                        <c:v>4277340836.8055558</c:v>
                      </c:pt>
                      <c:pt idx="27884">
                        <c:v>4277340840.2777777</c:v>
                      </c:pt>
                      <c:pt idx="27885">
                        <c:v>4277340843.75</c:v>
                      </c:pt>
                      <c:pt idx="27886">
                        <c:v>4277340847.2222223</c:v>
                      </c:pt>
                      <c:pt idx="27887">
                        <c:v>4277340849.5370374</c:v>
                      </c:pt>
                      <c:pt idx="27888">
                        <c:v>4277340853.0092592</c:v>
                      </c:pt>
                      <c:pt idx="27889">
                        <c:v>4277340856.4814816</c:v>
                      </c:pt>
                      <c:pt idx="27890">
                        <c:v>4277340859.9537039</c:v>
                      </c:pt>
                      <c:pt idx="27891">
                        <c:v>4277340863.4259257</c:v>
                      </c:pt>
                      <c:pt idx="27892">
                        <c:v>4277340865.7407408</c:v>
                      </c:pt>
                      <c:pt idx="27893">
                        <c:v>4277340869.2129631</c:v>
                      </c:pt>
                      <c:pt idx="27894">
                        <c:v>4277340872.685185</c:v>
                      </c:pt>
                      <c:pt idx="27895">
                        <c:v>4277340876.1574073</c:v>
                      </c:pt>
                      <c:pt idx="27896">
                        <c:v>4277340878.4722223</c:v>
                      </c:pt>
                      <c:pt idx="27897">
                        <c:v>4277340881.9444442</c:v>
                      </c:pt>
                      <c:pt idx="27898">
                        <c:v>4277340885.4166665</c:v>
                      </c:pt>
                      <c:pt idx="27899">
                        <c:v>4277340888.8888888</c:v>
                      </c:pt>
                      <c:pt idx="27900">
                        <c:v>4277340891.2037034</c:v>
                      </c:pt>
                      <c:pt idx="27901">
                        <c:v>4277340894.6759257</c:v>
                      </c:pt>
                      <c:pt idx="27902">
                        <c:v>4277340898.1481481</c:v>
                      </c:pt>
                      <c:pt idx="27903">
                        <c:v>4277340901.6203704</c:v>
                      </c:pt>
                      <c:pt idx="27904">
                        <c:v>4277340905.0925927</c:v>
                      </c:pt>
                      <c:pt idx="27905">
                        <c:v>4277340907.4074073</c:v>
                      </c:pt>
                      <c:pt idx="27906">
                        <c:v>4277340910.8796296</c:v>
                      </c:pt>
                      <c:pt idx="27907">
                        <c:v>4277340914.3518519</c:v>
                      </c:pt>
                      <c:pt idx="27908">
                        <c:v>4277340917.8240743</c:v>
                      </c:pt>
                      <c:pt idx="27909">
                        <c:v>4277340920.1388888</c:v>
                      </c:pt>
                      <c:pt idx="27910">
                        <c:v>4277340923.6111112</c:v>
                      </c:pt>
                      <c:pt idx="27911">
                        <c:v>4277340927.0833335</c:v>
                      </c:pt>
                      <c:pt idx="27912">
                        <c:v>4277340930.5555558</c:v>
                      </c:pt>
                      <c:pt idx="27913">
                        <c:v>4277340932.8703704</c:v>
                      </c:pt>
                      <c:pt idx="27914">
                        <c:v>4277340936.3425927</c:v>
                      </c:pt>
                      <c:pt idx="27915">
                        <c:v>4277340939.814815</c:v>
                      </c:pt>
                      <c:pt idx="27916">
                        <c:v>4277340943.2870374</c:v>
                      </c:pt>
                      <c:pt idx="27917">
                        <c:v>4277340946.7592597</c:v>
                      </c:pt>
                      <c:pt idx="27918">
                        <c:v>4277340949.0740743</c:v>
                      </c:pt>
                      <c:pt idx="27919">
                        <c:v>4277340952.5462966</c:v>
                      </c:pt>
                      <c:pt idx="27920">
                        <c:v>4277340956.0185189</c:v>
                      </c:pt>
                      <c:pt idx="27921">
                        <c:v>4277340959.4907413</c:v>
                      </c:pt>
                      <c:pt idx="27922">
                        <c:v>4277340961.8055558</c:v>
                      </c:pt>
                      <c:pt idx="27923">
                        <c:v>4277340965.2777781</c:v>
                      </c:pt>
                      <c:pt idx="27924">
                        <c:v>4277340968.7500005</c:v>
                      </c:pt>
                      <c:pt idx="27925">
                        <c:v>4277340972.2222219</c:v>
                      </c:pt>
                      <c:pt idx="27926">
                        <c:v>4277340975.6944442</c:v>
                      </c:pt>
                      <c:pt idx="27927">
                        <c:v>4277340979.1666665</c:v>
                      </c:pt>
                      <c:pt idx="27928">
                        <c:v>4277340982.6388888</c:v>
                      </c:pt>
                      <c:pt idx="27929">
                        <c:v>4277340986.1111112</c:v>
                      </c:pt>
                      <c:pt idx="27930">
                        <c:v>4277340988.4259257</c:v>
                      </c:pt>
                      <c:pt idx="27931">
                        <c:v>4277340991.8981481</c:v>
                      </c:pt>
                      <c:pt idx="27932">
                        <c:v>4277340995.3703704</c:v>
                      </c:pt>
                      <c:pt idx="27933">
                        <c:v>4277340998.8425927</c:v>
                      </c:pt>
                      <c:pt idx="27934">
                        <c:v>4277341002.314815</c:v>
                      </c:pt>
                      <c:pt idx="27935">
                        <c:v>4277341004.6296296</c:v>
                      </c:pt>
                      <c:pt idx="27936">
                        <c:v>4277341008.1018519</c:v>
                      </c:pt>
                      <c:pt idx="27937">
                        <c:v>4277341011.5740743</c:v>
                      </c:pt>
                      <c:pt idx="27938">
                        <c:v>4277341015.0462966</c:v>
                      </c:pt>
                      <c:pt idx="27939">
                        <c:v>4277341017.3611112</c:v>
                      </c:pt>
                      <c:pt idx="27940">
                        <c:v>4277341020.8333335</c:v>
                      </c:pt>
                      <c:pt idx="27941">
                        <c:v>4277341024.3055558</c:v>
                      </c:pt>
                      <c:pt idx="27942">
                        <c:v>4277341027.7777781</c:v>
                      </c:pt>
                      <c:pt idx="27943">
                        <c:v>4277341031.2499995</c:v>
                      </c:pt>
                      <c:pt idx="27944">
                        <c:v>4277341033.564815</c:v>
                      </c:pt>
                      <c:pt idx="27945">
                        <c:v>4277341037.0370374</c:v>
                      </c:pt>
                      <c:pt idx="27946">
                        <c:v>4277341040.5092597</c:v>
                      </c:pt>
                      <c:pt idx="27947">
                        <c:v>4277341043.9814811</c:v>
                      </c:pt>
                      <c:pt idx="27948">
                        <c:v>4277341046.2962966</c:v>
                      </c:pt>
                      <c:pt idx="27949">
                        <c:v>4277341049.7685189</c:v>
                      </c:pt>
                      <c:pt idx="27950">
                        <c:v>4277341053.2407403</c:v>
                      </c:pt>
                      <c:pt idx="27951">
                        <c:v>4277341056.7129626</c:v>
                      </c:pt>
                      <c:pt idx="27952">
                        <c:v>4277341059.0277781</c:v>
                      </c:pt>
                      <c:pt idx="27953">
                        <c:v>4277341062.4999995</c:v>
                      </c:pt>
                      <c:pt idx="27954">
                        <c:v>4277341065.9722219</c:v>
                      </c:pt>
                      <c:pt idx="27955">
                        <c:v>4277341069.4444442</c:v>
                      </c:pt>
                      <c:pt idx="27956">
                        <c:v>4277341072.9166665</c:v>
                      </c:pt>
                      <c:pt idx="27957">
                        <c:v>4277341075.2314811</c:v>
                      </c:pt>
                      <c:pt idx="27958">
                        <c:v>4277341078.7037034</c:v>
                      </c:pt>
                      <c:pt idx="27959">
                        <c:v>4277341082.1759257</c:v>
                      </c:pt>
                      <c:pt idx="27960">
                        <c:v>4277341085.6481481</c:v>
                      </c:pt>
                      <c:pt idx="27961">
                        <c:v>4277341087.9629626</c:v>
                      </c:pt>
                      <c:pt idx="27962">
                        <c:v>4277341091.435185</c:v>
                      </c:pt>
                      <c:pt idx="27963">
                        <c:v>4277341094.9074073</c:v>
                      </c:pt>
                      <c:pt idx="27964">
                        <c:v>4277341098.3796296</c:v>
                      </c:pt>
                      <c:pt idx="27965">
                        <c:v>4277341100.6944442</c:v>
                      </c:pt>
                      <c:pt idx="27966">
                        <c:v>4277341104.1666665</c:v>
                      </c:pt>
                      <c:pt idx="27967">
                        <c:v>4277341107.6388888</c:v>
                      </c:pt>
                      <c:pt idx="27968">
                        <c:v>4277341111.1111112</c:v>
                      </c:pt>
                      <c:pt idx="27969">
                        <c:v>4277341114.5833335</c:v>
                      </c:pt>
                      <c:pt idx="27970">
                        <c:v>4277341118.0555558</c:v>
                      </c:pt>
                      <c:pt idx="27971">
                        <c:v>4277341121.5277772</c:v>
                      </c:pt>
                      <c:pt idx="27972">
                        <c:v>4277341124.9999995</c:v>
                      </c:pt>
                      <c:pt idx="27973">
                        <c:v>4277341127.314815</c:v>
                      </c:pt>
                      <c:pt idx="27974">
                        <c:v>4277341130.7870374</c:v>
                      </c:pt>
                      <c:pt idx="27975">
                        <c:v>4277341134.2592587</c:v>
                      </c:pt>
                      <c:pt idx="27976">
                        <c:v>4277341137.7314811</c:v>
                      </c:pt>
                      <c:pt idx="27977">
                        <c:v>4277341141.2037034</c:v>
                      </c:pt>
                      <c:pt idx="27978">
                        <c:v>4277341143.5185184</c:v>
                      </c:pt>
                      <c:pt idx="27979">
                        <c:v>4277341146.9907403</c:v>
                      </c:pt>
                      <c:pt idx="27980">
                        <c:v>4277341150.4629626</c:v>
                      </c:pt>
                      <c:pt idx="27981">
                        <c:v>4277341153.935185</c:v>
                      </c:pt>
                      <c:pt idx="27982">
                        <c:v>4277341156.25</c:v>
                      </c:pt>
                      <c:pt idx="27983">
                        <c:v>4277341159.7222219</c:v>
                      </c:pt>
                      <c:pt idx="27984">
                        <c:v>4277341163.1944442</c:v>
                      </c:pt>
                      <c:pt idx="27985">
                        <c:v>4277341166.6666665</c:v>
                      </c:pt>
                      <c:pt idx="27986">
                        <c:v>4277341168.9814816</c:v>
                      </c:pt>
                      <c:pt idx="27987">
                        <c:v>4277341172.4537034</c:v>
                      </c:pt>
                      <c:pt idx="27988">
                        <c:v>4277341175.9259257</c:v>
                      </c:pt>
                      <c:pt idx="27989">
                        <c:v>4277341179.3981481</c:v>
                      </c:pt>
                      <c:pt idx="27990">
                        <c:v>4277341182.8703704</c:v>
                      </c:pt>
                      <c:pt idx="27991">
                        <c:v>4277341185.185185</c:v>
                      </c:pt>
                      <c:pt idx="27992">
                        <c:v>4277341188.6574073</c:v>
                      </c:pt>
                      <c:pt idx="27993">
                        <c:v>4277341192.1296296</c:v>
                      </c:pt>
                      <c:pt idx="27994">
                        <c:v>4277341195.6018519</c:v>
                      </c:pt>
                      <c:pt idx="27995">
                        <c:v>4277341197.9166665</c:v>
                      </c:pt>
                      <c:pt idx="27996">
                        <c:v>4277341201.3888888</c:v>
                      </c:pt>
                      <c:pt idx="27997">
                        <c:v>4277341204.8611112</c:v>
                      </c:pt>
                      <c:pt idx="27998">
                        <c:v>4277341208.3333335</c:v>
                      </c:pt>
                      <c:pt idx="27999">
                        <c:v>4277341211.8055553</c:v>
                      </c:pt>
                      <c:pt idx="28000">
                        <c:v>4277341214.1203704</c:v>
                      </c:pt>
                      <c:pt idx="28001">
                        <c:v>4277341217.5925927</c:v>
                      </c:pt>
                      <c:pt idx="28002">
                        <c:v>4277341221.0648146</c:v>
                      </c:pt>
                      <c:pt idx="28003">
                        <c:v>4277341224.5370369</c:v>
                      </c:pt>
                      <c:pt idx="28004">
                        <c:v>4277341226.8518519</c:v>
                      </c:pt>
                      <c:pt idx="28005">
                        <c:v>4277341230.3240743</c:v>
                      </c:pt>
                      <c:pt idx="28006">
                        <c:v>4277341233.7962961</c:v>
                      </c:pt>
                      <c:pt idx="28007">
                        <c:v>4277341237.2685184</c:v>
                      </c:pt>
                      <c:pt idx="28008">
                        <c:v>4277341239.5833335</c:v>
                      </c:pt>
                      <c:pt idx="28009">
                        <c:v>4277341243.0555553</c:v>
                      </c:pt>
                      <c:pt idx="28010">
                        <c:v>4277341246.5277777</c:v>
                      </c:pt>
                      <c:pt idx="28011">
                        <c:v>4277341250</c:v>
                      </c:pt>
                      <c:pt idx="28012">
                        <c:v>4277341253.4722223</c:v>
                      </c:pt>
                      <c:pt idx="28013">
                        <c:v>4277341255.7870369</c:v>
                      </c:pt>
                      <c:pt idx="28014">
                        <c:v>4277341259.2592592</c:v>
                      </c:pt>
                      <c:pt idx="28015">
                        <c:v>4277341262.7314816</c:v>
                      </c:pt>
                      <c:pt idx="28016">
                        <c:v>4277341266.2037039</c:v>
                      </c:pt>
                      <c:pt idx="28017">
                        <c:v>4277341268.5185184</c:v>
                      </c:pt>
                      <c:pt idx="28018">
                        <c:v>4277341271.9907408</c:v>
                      </c:pt>
                      <c:pt idx="28019">
                        <c:v>4277341275.4629631</c:v>
                      </c:pt>
                      <c:pt idx="28020">
                        <c:v>4277341278.9351854</c:v>
                      </c:pt>
                      <c:pt idx="28021">
                        <c:v>4277341282.4074078</c:v>
                      </c:pt>
                      <c:pt idx="28022">
                        <c:v>4277341293.9814816</c:v>
                      </c:pt>
                      <c:pt idx="28023">
                        <c:v>4277341305.5555553</c:v>
                      </c:pt>
                      <c:pt idx="28024">
                        <c:v>4277341317.1296301</c:v>
                      </c:pt>
                      <c:pt idx="28025">
                        <c:v>4277341328.7037039</c:v>
                      </c:pt>
                      <c:pt idx="28026">
                        <c:v>4277341340.2777777</c:v>
                      </c:pt>
                      <c:pt idx="28027">
                        <c:v>4277341351.8518515</c:v>
                      </c:pt>
                      <c:pt idx="28028">
                        <c:v>4277341363.4259262</c:v>
                      </c:pt>
                      <c:pt idx="28029">
                        <c:v>4277341375</c:v>
                      </c:pt>
                      <c:pt idx="28030">
                        <c:v>4277341386.5740738</c:v>
                      </c:pt>
                      <c:pt idx="28031">
                        <c:v>4277341399.3055553</c:v>
                      </c:pt>
                      <c:pt idx="28032">
                        <c:v>4277341410.8796301</c:v>
                      </c:pt>
                      <c:pt idx="28033">
                        <c:v>4277341422.4537039</c:v>
                      </c:pt>
                      <c:pt idx="28034">
                        <c:v>4277341434.0277777</c:v>
                      </c:pt>
                      <c:pt idx="28035">
                        <c:v>4277341445.6018515</c:v>
                      </c:pt>
                      <c:pt idx="28036">
                        <c:v>4277341457.1759262</c:v>
                      </c:pt>
                      <c:pt idx="28037">
                        <c:v>4277341468.75</c:v>
                      </c:pt>
                      <c:pt idx="28038">
                        <c:v>4277341480.3240738</c:v>
                      </c:pt>
                      <c:pt idx="28039">
                        <c:v>4277341491.8981476</c:v>
                      </c:pt>
                      <c:pt idx="28040">
                        <c:v>4277341503.4722223</c:v>
                      </c:pt>
                      <c:pt idx="28041">
                        <c:v>4277341516.2037039</c:v>
                      </c:pt>
                      <c:pt idx="28042">
                        <c:v>4277341527.7777777</c:v>
                      </c:pt>
                      <c:pt idx="28043">
                        <c:v>4277341539.3518515</c:v>
                      </c:pt>
                      <c:pt idx="28044">
                        <c:v>4277341550.9259262</c:v>
                      </c:pt>
                      <c:pt idx="28045">
                        <c:v>4277341562.5</c:v>
                      </c:pt>
                      <c:pt idx="28046">
                        <c:v>4277341574.0740738</c:v>
                      </c:pt>
                      <c:pt idx="28047">
                        <c:v>4277341585.6481481</c:v>
                      </c:pt>
                      <c:pt idx="28048">
                        <c:v>4277341597.2222223</c:v>
                      </c:pt>
                      <c:pt idx="28049">
                        <c:v>4277341608.7962961</c:v>
                      </c:pt>
                      <c:pt idx="28050">
                        <c:v>4277341620.3703704</c:v>
                      </c:pt>
                      <c:pt idx="28051">
                        <c:v>4277341633.1018519</c:v>
                      </c:pt>
                      <c:pt idx="28052">
                        <c:v>4277341667.8240743</c:v>
                      </c:pt>
                      <c:pt idx="28053">
                        <c:v>4277341702.5462966</c:v>
                      </c:pt>
                      <c:pt idx="28054">
                        <c:v>4277341737.2685189</c:v>
                      </c:pt>
                      <c:pt idx="28055">
                        <c:v>4277341771.9907403</c:v>
                      </c:pt>
                      <c:pt idx="28056">
                        <c:v>4277341787.0370374</c:v>
                      </c:pt>
                      <c:pt idx="28057">
                        <c:v>4277341790.5092597</c:v>
                      </c:pt>
                      <c:pt idx="28058">
                        <c:v>4277341793.9814811</c:v>
                      </c:pt>
                      <c:pt idx="28059">
                        <c:v>4277341796.2962966</c:v>
                      </c:pt>
                      <c:pt idx="28060">
                        <c:v>4277341799.7685189</c:v>
                      </c:pt>
                      <c:pt idx="28061">
                        <c:v>4277341803.2407403</c:v>
                      </c:pt>
                      <c:pt idx="28062">
                        <c:v>4277341806.7129626</c:v>
                      </c:pt>
                      <c:pt idx="28063">
                        <c:v>4277341809.0277781</c:v>
                      </c:pt>
                      <c:pt idx="28064">
                        <c:v>4277341812.4999995</c:v>
                      </c:pt>
                      <c:pt idx="28065">
                        <c:v>4277341815.9722219</c:v>
                      </c:pt>
                      <c:pt idx="28066">
                        <c:v>4277341819.4444442</c:v>
                      </c:pt>
                      <c:pt idx="28067">
                        <c:v>4277341821.7592597</c:v>
                      </c:pt>
                      <c:pt idx="28068">
                        <c:v>4277341825.2314811</c:v>
                      </c:pt>
                      <c:pt idx="28069">
                        <c:v>4277341828.7037034</c:v>
                      </c:pt>
                      <c:pt idx="28070">
                        <c:v>4277341832.1759257</c:v>
                      </c:pt>
                      <c:pt idx="28071">
                        <c:v>4277341835.6481481</c:v>
                      </c:pt>
                      <c:pt idx="28072">
                        <c:v>4277341837.9629626</c:v>
                      </c:pt>
                      <c:pt idx="28073">
                        <c:v>4277341841.435185</c:v>
                      </c:pt>
                      <c:pt idx="28074">
                        <c:v>4277341844.9074073</c:v>
                      </c:pt>
                      <c:pt idx="28075">
                        <c:v>4277341848.3796296</c:v>
                      </c:pt>
                      <c:pt idx="28076">
                        <c:v>4277341850.6944442</c:v>
                      </c:pt>
                      <c:pt idx="28077">
                        <c:v>4277341854.1666665</c:v>
                      </c:pt>
                      <c:pt idx="28078">
                        <c:v>4277341857.6388888</c:v>
                      </c:pt>
                      <c:pt idx="28079">
                        <c:v>4277341861.1111112</c:v>
                      </c:pt>
                      <c:pt idx="28080">
                        <c:v>4277341864.5833335</c:v>
                      </c:pt>
                      <c:pt idx="28081">
                        <c:v>4277341866.8981481</c:v>
                      </c:pt>
                      <c:pt idx="28082">
                        <c:v>4277341870.3703704</c:v>
                      </c:pt>
                      <c:pt idx="28083">
                        <c:v>4277341873.8425927</c:v>
                      </c:pt>
                      <c:pt idx="28084">
                        <c:v>4277341877.314815</c:v>
                      </c:pt>
                      <c:pt idx="28085">
                        <c:v>4277341879.6296296</c:v>
                      </c:pt>
                      <c:pt idx="28086">
                        <c:v>4277341883.1018519</c:v>
                      </c:pt>
                      <c:pt idx="28087">
                        <c:v>4277341886.5740743</c:v>
                      </c:pt>
                      <c:pt idx="28088">
                        <c:v>4277341890.0462966</c:v>
                      </c:pt>
                      <c:pt idx="28089">
                        <c:v>4277341892.3611112</c:v>
                      </c:pt>
                      <c:pt idx="28090">
                        <c:v>4277341895.8333335</c:v>
                      </c:pt>
                      <c:pt idx="28091">
                        <c:v>4277341899.3055558</c:v>
                      </c:pt>
                      <c:pt idx="28092">
                        <c:v>4277341902.7777772</c:v>
                      </c:pt>
                      <c:pt idx="28093">
                        <c:v>4277341906.2499995</c:v>
                      </c:pt>
                      <c:pt idx="28094">
                        <c:v>4277341908.564815</c:v>
                      </c:pt>
                      <c:pt idx="28095">
                        <c:v>4277341912.0370374</c:v>
                      </c:pt>
                      <c:pt idx="28096">
                        <c:v>4277341915.5092587</c:v>
                      </c:pt>
                      <c:pt idx="28097">
                        <c:v>4277341918.9814811</c:v>
                      </c:pt>
                      <c:pt idx="28098">
                        <c:v>4277341921.2962966</c:v>
                      </c:pt>
                      <c:pt idx="28099">
                        <c:v>4277341924.7685184</c:v>
                      </c:pt>
                      <c:pt idx="28100">
                        <c:v>4277341928.2407403</c:v>
                      </c:pt>
                      <c:pt idx="28101">
                        <c:v>4277341931.7129626</c:v>
                      </c:pt>
                      <c:pt idx="28102">
                        <c:v>4277341935.185185</c:v>
                      </c:pt>
                      <c:pt idx="28103">
                        <c:v>4277341937.5</c:v>
                      </c:pt>
                      <c:pt idx="28104">
                        <c:v>4277341940.9722219</c:v>
                      </c:pt>
                      <c:pt idx="28105">
                        <c:v>4277341944.4444442</c:v>
                      </c:pt>
                      <c:pt idx="28106">
                        <c:v>4277341947.9166665</c:v>
                      </c:pt>
                      <c:pt idx="28107">
                        <c:v>4277341950.2314816</c:v>
                      </c:pt>
                      <c:pt idx="28108">
                        <c:v>4277341953.7037034</c:v>
                      </c:pt>
                      <c:pt idx="28109">
                        <c:v>4277341957.1759257</c:v>
                      </c:pt>
                      <c:pt idx="28110">
                        <c:v>4277341960.6481481</c:v>
                      </c:pt>
                      <c:pt idx="28111">
                        <c:v>4277341962.9629626</c:v>
                      </c:pt>
                      <c:pt idx="28112">
                        <c:v>4277341966.435185</c:v>
                      </c:pt>
                      <c:pt idx="28113">
                        <c:v>4277341969.9074073</c:v>
                      </c:pt>
                      <c:pt idx="28114">
                        <c:v>4277341973.3796296</c:v>
                      </c:pt>
                      <c:pt idx="28115">
                        <c:v>4277341976.8518519</c:v>
                      </c:pt>
                      <c:pt idx="28116">
                        <c:v>4277341979.1666665</c:v>
                      </c:pt>
                      <c:pt idx="28117">
                        <c:v>4277341982.6388888</c:v>
                      </c:pt>
                      <c:pt idx="28118">
                        <c:v>4277341986.1111112</c:v>
                      </c:pt>
                      <c:pt idx="28119">
                        <c:v>4277341989.5833335</c:v>
                      </c:pt>
                      <c:pt idx="28120">
                        <c:v>4277341991.8981481</c:v>
                      </c:pt>
                      <c:pt idx="28121">
                        <c:v>4277341995.3703704</c:v>
                      </c:pt>
                      <c:pt idx="28122">
                        <c:v>4277341998.8425927</c:v>
                      </c:pt>
                      <c:pt idx="28123">
                        <c:v>4277342002.3148146</c:v>
                      </c:pt>
                      <c:pt idx="28124">
                        <c:v>4277342004.6296296</c:v>
                      </c:pt>
                      <c:pt idx="28125">
                        <c:v>4277342008.1018519</c:v>
                      </c:pt>
                      <c:pt idx="28126">
                        <c:v>4277342011.5740743</c:v>
                      </c:pt>
                      <c:pt idx="28127">
                        <c:v>4277342015.0462961</c:v>
                      </c:pt>
                      <c:pt idx="28128">
                        <c:v>4277342018.5185184</c:v>
                      </c:pt>
                      <c:pt idx="28129">
                        <c:v>4277342020.8333335</c:v>
                      </c:pt>
                      <c:pt idx="28130">
                        <c:v>4277342024.3055553</c:v>
                      </c:pt>
                      <c:pt idx="28131">
                        <c:v>4277342027.7777777</c:v>
                      </c:pt>
                      <c:pt idx="28132">
                        <c:v>4277342031.25</c:v>
                      </c:pt>
                      <c:pt idx="28133">
                        <c:v>4277342033.5648146</c:v>
                      </c:pt>
                      <c:pt idx="28134">
                        <c:v>4277342037.0370369</c:v>
                      </c:pt>
                      <c:pt idx="28135">
                        <c:v>4277342040.5092592</c:v>
                      </c:pt>
                      <c:pt idx="28136">
                        <c:v>4277342043.9814816</c:v>
                      </c:pt>
                      <c:pt idx="28137">
                        <c:v>4277342047.4537039</c:v>
                      </c:pt>
                      <c:pt idx="28138">
                        <c:v>4277342049.7685184</c:v>
                      </c:pt>
                      <c:pt idx="28139">
                        <c:v>4277342053.2407408</c:v>
                      </c:pt>
                      <c:pt idx="28140">
                        <c:v>4277342056.7129631</c:v>
                      </c:pt>
                      <c:pt idx="28141">
                        <c:v>4277342060.1851854</c:v>
                      </c:pt>
                      <c:pt idx="28142">
                        <c:v>4277342062.5</c:v>
                      </c:pt>
                      <c:pt idx="28143">
                        <c:v>4277342065.9722223</c:v>
                      </c:pt>
                      <c:pt idx="28144">
                        <c:v>4277342069.4444447</c:v>
                      </c:pt>
                      <c:pt idx="28145">
                        <c:v>4277342072.916667</c:v>
                      </c:pt>
                      <c:pt idx="28146">
                        <c:v>4277342075.2314816</c:v>
                      </c:pt>
                      <c:pt idx="28147">
                        <c:v>4277342078.7037039</c:v>
                      </c:pt>
                      <c:pt idx="28148">
                        <c:v>4277342082.1759262</c:v>
                      </c:pt>
                      <c:pt idx="28149">
                        <c:v>4277342085.6481485</c:v>
                      </c:pt>
                      <c:pt idx="28150">
                        <c:v>4277342089.1203709</c:v>
                      </c:pt>
                      <c:pt idx="28151">
                        <c:v>4277342091.4351854</c:v>
                      </c:pt>
                      <c:pt idx="28152">
                        <c:v>4277342094.9074078</c:v>
                      </c:pt>
                      <c:pt idx="28153">
                        <c:v>4277342098.3796301</c:v>
                      </c:pt>
                      <c:pt idx="28154">
                        <c:v>4277342101.8518524</c:v>
                      </c:pt>
                      <c:pt idx="28155">
                        <c:v>4277342104.166667</c:v>
                      </c:pt>
                      <c:pt idx="28156">
                        <c:v>4277342107.6388893</c:v>
                      </c:pt>
                      <c:pt idx="28157">
                        <c:v>4277342111.1111116</c:v>
                      </c:pt>
                      <c:pt idx="28158">
                        <c:v>4277342114.583333</c:v>
                      </c:pt>
                      <c:pt idx="28159">
                        <c:v>4277342118.0555553</c:v>
                      </c:pt>
                      <c:pt idx="28160">
                        <c:v>4277342120.3703709</c:v>
                      </c:pt>
                      <c:pt idx="28161">
                        <c:v>4277342123.8425922</c:v>
                      </c:pt>
                      <c:pt idx="28162">
                        <c:v>4277342127.3148146</c:v>
                      </c:pt>
                      <c:pt idx="28163">
                        <c:v>4277342130.7870369</c:v>
                      </c:pt>
                      <c:pt idx="28164">
                        <c:v>4277342133.1018515</c:v>
                      </c:pt>
                      <c:pt idx="28165">
                        <c:v>4277342136.5740738</c:v>
                      </c:pt>
                      <c:pt idx="28166">
                        <c:v>4277342140.0462961</c:v>
                      </c:pt>
                      <c:pt idx="28167">
                        <c:v>4277342143.5185184</c:v>
                      </c:pt>
                      <c:pt idx="28168">
                        <c:v>4277342145.833333</c:v>
                      </c:pt>
                      <c:pt idx="28169">
                        <c:v>4277342149.3055553</c:v>
                      </c:pt>
                      <c:pt idx="28170">
                        <c:v>4277342152.7777777</c:v>
                      </c:pt>
                      <c:pt idx="28171">
                        <c:v>4277342156.25</c:v>
                      </c:pt>
                      <c:pt idx="28172">
                        <c:v>4277342159.7222223</c:v>
                      </c:pt>
                      <c:pt idx="28173">
                        <c:v>4277342162.0370369</c:v>
                      </c:pt>
                      <c:pt idx="28174">
                        <c:v>4277342165.5092592</c:v>
                      </c:pt>
                      <c:pt idx="28175">
                        <c:v>4277342168.9814816</c:v>
                      </c:pt>
                      <c:pt idx="28176">
                        <c:v>4277342172.4537039</c:v>
                      </c:pt>
                      <c:pt idx="28177">
                        <c:v>4277342174.7685184</c:v>
                      </c:pt>
                      <c:pt idx="28178">
                        <c:v>4277342178.2407408</c:v>
                      </c:pt>
                      <c:pt idx="28179">
                        <c:v>4277342181.7129631</c:v>
                      </c:pt>
                      <c:pt idx="28180">
                        <c:v>4277342185.1851854</c:v>
                      </c:pt>
                      <c:pt idx="28181">
                        <c:v>4277342187.5</c:v>
                      </c:pt>
                      <c:pt idx="28182">
                        <c:v>4277342190.9722223</c:v>
                      </c:pt>
                      <c:pt idx="28183">
                        <c:v>4277342194.4444447</c:v>
                      </c:pt>
                      <c:pt idx="28184">
                        <c:v>4277342197.916667</c:v>
                      </c:pt>
                      <c:pt idx="28185">
                        <c:v>4277342201.3888893</c:v>
                      </c:pt>
                      <c:pt idx="28186">
                        <c:v>4277342203.7037039</c:v>
                      </c:pt>
                      <c:pt idx="28187">
                        <c:v>4277342207.1759262</c:v>
                      </c:pt>
                      <c:pt idx="28188">
                        <c:v>4277342210.6481485</c:v>
                      </c:pt>
                      <c:pt idx="28189">
                        <c:v>4277342214.1203699</c:v>
                      </c:pt>
                      <c:pt idx="28190">
                        <c:v>4277342216.4351854</c:v>
                      </c:pt>
                      <c:pt idx="28191">
                        <c:v>4277342219.9074078</c:v>
                      </c:pt>
                      <c:pt idx="28192">
                        <c:v>4277342223.3796291</c:v>
                      </c:pt>
                      <c:pt idx="28193">
                        <c:v>4277342226.8518515</c:v>
                      </c:pt>
                      <c:pt idx="28194">
                        <c:v>4277342230.3240738</c:v>
                      </c:pt>
                      <c:pt idx="28195">
                        <c:v>4277342232.6388884</c:v>
                      </c:pt>
                      <c:pt idx="28196">
                        <c:v>4277342236.1111107</c:v>
                      </c:pt>
                      <c:pt idx="28197">
                        <c:v>4277342239.583333</c:v>
                      </c:pt>
                      <c:pt idx="28198">
                        <c:v>4277342243.0555553</c:v>
                      </c:pt>
                      <c:pt idx="28199">
                        <c:v>4277342245.3703699</c:v>
                      </c:pt>
                      <c:pt idx="28200">
                        <c:v>4277342248.8425922</c:v>
                      </c:pt>
                      <c:pt idx="28201">
                        <c:v>4277342252.3148146</c:v>
                      </c:pt>
                      <c:pt idx="28202">
                        <c:v>4277342255.7870369</c:v>
                      </c:pt>
                      <c:pt idx="28203">
                        <c:v>4277342258.1018515</c:v>
                      </c:pt>
                      <c:pt idx="28204">
                        <c:v>4277342261.5740738</c:v>
                      </c:pt>
                      <c:pt idx="28205">
                        <c:v>4277342265.0462961</c:v>
                      </c:pt>
                      <c:pt idx="28206">
                        <c:v>4277342268.5185184</c:v>
                      </c:pt>
                      <c:pt idx="28207">
                        <c:v>4277342271.9907408</c:v>
                      </c:pt>
                      <c:pt idx="28208">
                        <c:v>4277342274.3055553</c:v>
                      </c:pt>
                      <c:pt idx="28209">
                        <c:v>4277342277.7777777</c:v>
                      </c:pt>
                      <c:pt idx="28210">
                        <c:v>4277342281.25</c:v>
                      </c:pt>
                      <c:pt idx="28211">
                        <c:v>4277342284.7222223</c:v>
                      </c:pt>
                      <c:pt idx="28212">
                        <c:v>4277342287.0370369</c:v>
                      </c:pt>
                      <c:pt idx="28213">
                        <c:v>4277342290.5092592</c:v>
                      </c:pt>
                      <c:pt idx="28214">
                        <c:v>4277342293.9814816</c:v>
                      </c:pt>
                      <c:pt idx="28215">
                        <c:v>4277342297.4537039</c:v>
                      </c:pt>
                      <c:pt idx="28216">
                        <c:v>4277342300.9259262</c:v>
                      </c:pt>
                      <c:pt idx="28217">
                        <c:v>4277342303.2407408</c:v>
                      </c:pt>
                      <c:pt idx="28218">
                        <c:v>4277342306.7129631</c:v>
                      </c:pt>
                      <c:pt idx="28219">
                        <c:v>4277342310.1851854</c:v>
                      </c:pt>
                      <c:pt idx="28220">
                        <c:v>4277342313.6574073</c:v>
                      </c:pt>
                      <c:pt idx="28221">
                        <c:v>4277342315.9722223</c:v>
                      </c:pt>
                      <c:pt idx="28222">
                        <c:v>4277342319.4444447</c:v>
                      </c:pt>
                      <c:pt idx="28223">
                        <c:v>4277342322.9166665</c:v>
                      </c:pt>
                      <c:pt idx="28224">
                        <c:v>4277342326.3888888</c:v>
                      </c:pt>
                      <c:pt idx="28225">
                        <c:v>4277342328.7037039</c:v>
                      </c:pt>
                      <c:pt idx="28226">
                        <c:v>4277342332.1759262</c:v>
                      </c:pt>
                      <c:pt idx="28227">
                        <c:v>4277342335.6481481</c:v>
                      </c:pt>
                      <c:pt idx="28228">
                        <c:v>4277342339.1203704</c:v>
                      </c:pt>
                      <c:pt idx="28229">
                        <c:v>4277342342.5925922</c:v>
                      </c:pt>
                      <c:pt idx="28230">
                        <c:v>4277342344.9074073</c:v>
                      </c:pt>
                      <c:pt idx="28231">
                        <c:v>4277342348.3796296</c:v>
                      </c:pt>
                      <c:pt idx="28232">
                        <c:v>4277342351.8518519</c:v>
                      </c:pt>
                      <c:pt idx="28233">
                        <c:v>4277342355.3240738</c:v>
                      </c:pt>
                      <c:pt idx="28234">
                        <c:v>4277342357.6388888</c:v>
                      </c:pt>
                      <c:pt idx="28235">
                        <c:v>4277342361.1111112</c:v>
                      </c:pt>
                      <c:pt idx="28236">
                        <c:v>4277342364.5833335</c:v>
                      </c:pt>
                      <c:pt idx="28237">
                        <c:v>4277342368.0555553</c:v>
                      </c:pt>
                      <c:pt idx="28238">
                        <c:v>4277342371.5277777</c:v>
                      </c:pt>
                      <c:pt idx="28239">
                        <c:v>4277342375</c:v>
                      </c:pt>
                      <c:pt idx="28240">
                        <c:v>4277342378.4722223</c:v>
                      </c:pt>
                      <c:pt idx="28241">
                        <c:v>4277342381.9444447</c:v>
                      </c:pt>
                      <c:pt idx="28242">
                        <c:v>4277342393.5185184</c:v>
                      </c:pt>
                      <c:pt idx="28243">
                        <c:v>4277342405.0925927</c:v>
                      </c:pt>
                      <c:pt idx="28244">
                        <c:v>4277342416.6666665</c:v>
                      </c:pt>
                      <c:pt idx="28245">
                        <c:v>4277342428.2407408</c:v>
                      </c:pt>
                      <c:pt idx="28246">
                        <c:v>4277342439.814815</c:v>
                      </c:pt>
                      <c:pt idx="28247">
                        <c:v>4277342451.3888888</c:v>
                      </c:pt>
                      <c:pt idx="28248">
                        <c:v>4277342462.9629626</c:v>
                      </c:pt>
                      <c:pt idx="28249">
                        <c:v>4277342474.5370374</c:v>
                      </c:pt>
                      <c:pt idx="28250">
                        <c:v>4277342487.2685189</c:v>
                      </c:pt>
                      <c:pt idx="28251">
                        <c:v>4277342498.8425927</c:v>
                      </c:pt>
                      <c:pt idx="28252">
                        <c:v>4277342510.4166665</c:v>
                      </c:pt>
                      <c:pt idx="28253">
                        <c:v>4277342521.9907413</c:v>
                      </c:pt>
                      <c:pt idx="28254">
                        <c:v>4277342533.564815</c:v>
                      </c:pt>
                      <c:pt idx="28255">
                        <c:v>4277342545.1388888</c:v>
                      </c:pt>
                      <c:pt idx="28256">
                        <c:v>4277342556.7129626</c:v>
                      </c:pt>
                      <c:pt idx="28257">
                        <c:v>4277342568.2870374</c:v>
                      </c:pt>
                      <c:pt idx="28258">
                        <c:v>4277342579.8611112</c:v>
                      </c:pt>
                      <c:pt idx="28259">
                        <c:v>4277342591.435185</c:v>
                      </c:pt>
                      <c:pt idx="28260">
                        <c:v>4277342603.0092597</c:v>
                      </c:pt>
                      <c:pt idx="28261">
                        <c:v>4277342614.5833335</c:v>
                      </c:pt>
                      <c:pt idx="28262">
                        <c:v>4277342626.1574073</c:v>
                      </c:pt>
                      <c:pt idx="28263">
                        <c:v>4277342637.7314811</c:v>
                      </c:pt>
                      <c:pt idx="28264">
                        <c:v>4277342650.4629626</c:v>
                      </c:pt>
                      <c:pt idx="28265">
                        <c:v>4277342662.0370374</c:v>
                      </c:pt>
                      <c:pt idx="28266">
                        <c:v>4277342673.6111112</c:v>
                      </c:pt>
                      <c:pt idx="28267">
                        <c:v>4277342685.185185</c:v>
                      </c:pt>
                      <c:pt idx="28268">
                        <c:v>4277342696.7592587</c:v>
                      </c:pt>
                      <c:pt idx="28269">
                        <c:v>4277342708.3333335</c:v>
                      </c:pt>
                      <c:pt idx="28270">
                        <c:v>4277342719.9074073</c:v>
                      </c:pt>
                      <c:pt idx="28271">
                        <c:v>4277342731.4814816</c:v>
                      </c:pt>
                      <c:pt idx="28272">
                        <c:v>4277342766.2037039</c:v>
                      </c:pt>
                      <c:pt idx="28273">
                        <c:v>4277342800.9259262</c:v>
                      </c:pt>
                      <c:pt idx="28274">
                        <c:v>4277342835.6481485</c:v>
                      </c:pt>
                      <c:pt idx="28275">
                        <c:v>4277342870.3703709</c:v>
                      </c:pt>
                      <c:pt idx="28276">
                        <c:v>4277342905.0925922</c:v>
                      </c:pt>
                      <c:pt idx="28277">
                        <c:v>4277342914.3518515</c:v>
                      </c:pt>
                      <c:pt idx="28278">
                        <c:v>4277342917.8240738</c:v>
                      </c:pt>
                      <c:pt idx="28279">
                        <c:v>4277342920.1388893</c:v>
                      </c:pt>
                      <c:pt idx="28280">
                        <c:v>4277342923.6111116</c:v>
                      </c:pt>
                      <c:pt idx="28281">
                        <c:v>4277342927.083333</c:v>
                      </c:pt>
                      <c:pt idx="28282">
                        <c:v>4277342930.5555553</c:v>
                      </c:pt>
                      <c:pt idx="28283">
                        <c:v>4277342934.0277777</c:v>
                      </c:pt>
                      <c:pt idx="28284">
                        <c:v>4277342936.3425922</c:v>
                      </c:pt>
                      <c:pt idx="28285">
                        <c:v>4277342939.8148146</c:v>
                      </c:pt>
                      <c:pt idx="28286">
                        <c:v>4277342943.2870369</c:v>
                      </c:pt>
                      <c:pt idx="28287">
                        <c:v>4277342946.7592592</c:v>
                      </c:pt>
                      <c:pt idx="28288">
                        <c:v>4277342949.0740738</c:v>
                      </c:pt>
                      <c:pt idx="28289">
                        <c:v>4277342952.5462961</c:v>
                      </c:pt>
                      <c:pt idx="28290">
                        <c:v>4277342956.0185184</c:v>
                      </c:pt>
                      <c:pt idx="28291">
                        <c:v>4277342959.4907408</c:v>
                      </c:pt>
                      <c:pt idx="28292">
                        <c:v>4277342961.8055553</c:v>
                      </c:pt>
                      <c:pt idx="28293">
                        <c:v>4277342965.2777777</c:v>
                      </c:pt>
                      <c:pt idx="28294">
                        <c:v>4277342968.75</c:v>
                      </c:pt>
                      <c:pt idx="28295">
                        <c:v>4277342972.2222223</c:v>
                      </c:pt>
                      <c:pt idx="28296">
                        <c:v>4277342975.6944447</c:v>
                      </c:pt>
                      <c:pt idx="28297">
                        <c:v>4277342978.0092592</c:v>
                      </c:pt>
                      <c:pt idx="28298">
                        <c:v>4277342981.4814816</c:v>
                      </c:pt>
                      <c:pt idx="28299">
                        <c:v>4277342984.9537039</c:v>
                      </c:pt>
                      <c:pt idx="28300">
                        <c:v>4277342988.4259262</c:v>
                      </c:pt>
                      <c:pt idx="28301">
                        <c:v>4277342990.7407408</c:v>
                      </c:pt>
                      <c:pt idx="28302">
                        <c:v>4277342994.2129631</c:v>
                      </c:pt>
                      <c:pt idx="28303">
                        <c:v>4277342997.6851854</c:v>
                      </c:pt>
                      <c:pt idx="28304">
                        <c:v>4277343001.1574078</c:v>
                      </c:pt>
                      <c:pt idx="28305">
                        <c:v>4277343004.6296291</c:v>
                      </c:pt>
                      <c:pt idx="28306">
                        <c:v>4277343008.1018515</c:v>
                      </c:pt>
                      <c:pt idx="28307">
                        <c:v>4277343011.5740738</c:v>
                      </c:pt>
                      <c:pt idx="28308">
                        <c:v>4277343015.0462961</c:v>
                      </c:pt>
                      <c:pt idx="28309">
                        <c:v>4277343017.3611107</c:v>
                      </c:pt>
                      <c:pt idx="28310">
                        <c:v>4277343020.833333</c:v>
                      </c:pt>
                      <c:pt idx="28311">
                        <c:v>4277343024.3055553</c:v>
                      </c:pt>
                      <c:pt idx="28312">
                        <c:v>4277343027.7777777</c:v>
                      </c:pt>
                      <c:pt idx="28313">
                        <c:v>4277343030.0925922</c:v>
                      </c:pt>
                      <c:pt idx="28314">
                        <c:v>4277343033.5648146</c:v>
                      </c:pt>
                      <c:pt idx="28315">
                        <c:v>4277343037.0370369</c:v>
                      </c:pt>
                      <c:pt idx="28316">
                        <c:v>4277343040.5092592</c:v>
                      </c:pt>
                      <c:pt idx="28317">
                        <c:v>4277343043.9814816</c:v>
                      </c:pt>
                      <c:pt idx="28318">
                        <c:v>4277343046.2962961</c:v>
                      </c:pt>
                      <c:pt idx="28319">
                        <c:v>4277343049.7685184</c:v>
                      </c:pt>
                      <c:pt idx="28320">
                        <c:v>4277343053.2407408</c:v>
                      </c:pt>
                      <c:pt idx="28321">
                        <c:v>4277343056.7129631</c:v>
                      </c:pt>
                      <c:pt idx="28322">
                        <c:v>4277343059.0277777</c:v>
                      </c:pt>
                      <c:pt idx="28323">
                        <c:v>4277343062.5</c:v>
                      </c:pt>
                      <c:pt idx="28324">
                        <c:v>4277343065.9722223</c:v>
                      </c:pt>
                      <c:pt idx="28325">
                        <c:v>4277343069.4444447</c:v>
                      </c:pt>
                      <c:pt idx="28326">
                        <c:v>4277343071.7592592</c:v>
                      </c:pt>
                      <c:pt idx="28327">
                        <c:v>4277343075.2314816</c:v>
                      </c:pt>
                      <c:pt idx="28328">
                        <c:v>4277343078.7037039</c:v>
                      </c:pt>
                      <c:pt idx="28329">
                        <c:v>4277343082.1759262</c:v>
                      </c:pt>
                      <c:pt idx="28330">
                        <c:v>4277343085.6481481</c:v>
                      </c:pt>
                      <c:pt idx="28331">
                        <c:v>4277343087.9629631</c:v>
                      </c:pt>
                      <c:pt idx="28332">
                        <c:v>4277343091.4351854</c:v>
                      </c:pt>
                      <c:pt idx="28333">
                        <c:v>4277343094.9074073</c:v>
                      </c:pt>
                      <c:pt idx="28334">
                        <c:v>4277343098.3796291</c:v>
                      </c:pt>
                      <c:pt idx="28335">
                        <c:v>4277343100.6944447</c:v>
                      </c:pt>
                      <c:pt idx="28336">
                        <c:v>4277343104.1666665</c:v>
                      </c:pt>
                      <c:pt idx="28337">
                        <c:v>4277343107.6388888</c:v>
                      </c:pt>
                      <c:pt idx="28338">
                        <c:v>4277343111.1111107</c:v>
                      </c:pt>
                      <c:pt idx="28339">
                        <c:v>4277343114.583333</c:v>
                      </c:pt>
                      <c:pt idx="28340">
                        <c:v>4277343116.8981481</c:v>
                      </c:pt>
                      <c:pt idx="28341">
                        <c:v>4277343120.3703704</c:v>
                      </c:pt>
                      <c:pt idx="28342">
                        <c:v>4277343123.8425922</c:v>
                      </c:pt>
                      <c:pt idx="28343">
                        <c:v>4277343127.3148146</c:v>
                      </c:pt>
                      <c:pt idx="28344">
                        <c:v>4277343129.6296296</c:v>
                      </c:pt>
                      <c:pt idx="28345">
                        <c:v>4277343133.1018519</c:v>
                      </c:pt>
                      <c:pt idx="28346">
                        <c:v>4277343136.5740738</c:v>
                      </c:pt>
                      <c:pt idx="28347">
                        <c:v>4277343140.0462961</c:v>
                      </c:pt>
                      <c:pt idx="28348">
                        <c:v>4277343142.3611112</c:v>
                      </c:pt>
                      <c:pt idx="28349">
                        <c:v>4277343145.8333335</c:v>
                      </c:pt>
                      <c:pt idx="28350">
                        <c:v>4277343149.3055553</c:v>
                      </c:pt>
                      <c:pt idx="28351">
                        <c:v>4277343152.7777777</c:v>
                      </c:pt>
                      <c:pt idx="28352">
                        <c:v>4277343156.25</c:v>
                      </c:pt>
                      <c:pt idx="28353">
                        <c:v>4277343158.5648146</c:v>
                      </c:pt>
                      <c:pt idx="28354">
                        <c:v>4277343162.0370369</c:v>
                      </c:pt>
                      <c:pt idx="28355">
                        <c:v>4277343165.5092592</c:v>
                      </c:pt>
                      <c:pt idx="28356">
                        <c:v>4277343168.9814816</c:v>
                      </c:pt>
                      <c:pt idx="28357">
                        <c:v>4277343171.2962961</c:v>
                      </c:pt>
                      <c:pt idx="28358">
                        <c:v>4277343174.7685184</c:v>
                      </c:pt>
                      <c:pt idx="28359">
                        <c:v>4277343178.2407408</c:v>
                      </c:pt>
                      <c:pt idx="28360">
                        <c:v>4277343181.7129631</c:v>
                      </c:pt>
                      <c:pt idx="28361">
                        <c:v>4277343184.0277777</c:v>
                      </c:pt>
                      <c:pt idx="28362">
                        <c:v>4277343187.5</c:v>
                      </c:pt>
                      <c:pt idx="28363">
                        <c:v>4277343190.9722223</c:v>
                      </c:pt>
                      <c:pt idx="28364">
                        <c:v>4277343194.4444442</c:v>
                      </c:pt>
                      <c:pt idx="28365">
                        <c:v>4277343197.9166665</c:v>
                      </c:pt>
                      <c:pt idx="28366">
                        <c:v>4277343201.3888888</c:v>
                      </c:pt>
                      <c:pt idx="28367">
                        <c:v>4277343204.8611112</c:v>
                      </c:pt>
                      <c:pt idx="28368">
                        <c:v>4277343208.3333335</c:v>
                      </c:pt>
                      <c:pt idx="28369">
                        <c:v>4277343210.6481481</c:v>
                      </c:pt>
                      <c:pt idx="28370">
                        <c:v>4277343214.1203704</c:v>
                      </c:pt>
                      <c:pt idx="28371">
                        <c:v>4277343217.5925927</c:v>
                      </c:pt>
                      <c:pt idx="28372">
                        <c:v>4277343221.064815</c:v>
                      </c:pt>
                      <c:pt idx="28373">
                        <c:v>4277343224.5370374</c:v>
                      </c:pt>
                      <c:pt idx="28374">
                        <c:v>4277343226.8518519</c:v>
                      </c:pt>
                      <c:pt idx="28375">
                        <c:v>4277343230.3240743</c:v>
                      </c:pt>
                      <c:pt idx="28376">
                        <c:v>4277343233.7962966</c:v>
                      </c:pt>
                      <c:pt idx="28377">
                        <c:v>4277343237.2685189</c:v>
                      </c:pt>
                      <c:pt idx="28378">
                        <c:v>4277343239.5833335</c:v>
                      </c:pt>
                      <c:pt idx="28379">
                        <c:v>4277343243.0555558</c:v>
                      </c:pt>
                      <c:pt idx="28380">
                        <c:v>4277343246.5277781</c:v>
                      </c:pt>
                      <c:pt idx="28381">
                        <c:v>4277343250.0000005</c:v>
                      </c:pt>
                      <c:pt idx="28382">
                        <c:v>4277343253.4722228</c:v>
                      </c:pt>
                      <c:pt idx="28383">
                        <c:v>4277343255.7870374</c:v>
                      </c:pt>
                      <c:pt idx="28384">
                        <c:v>4277343259.2592597</c:v>
                      </c:pt>
                      <c:pt idx="28385">
                        <c:v>4277343262.731482</c:v>
                      </c:pt>
                      <c:pt idx="28386">
                        <c:v>4277343266.2037034</c:v>
                      </c:pt>
                      <c:pt idx="28387">
                        <c:v>4277343268.5185189</c:v>
                      </c:pt>
                      <c:pt idx="28388">
                        <c:v>4277343271.9907413</c:v>
                      </c:pt>
                      <c:pt idx="28389">
                        <c:v>4277343275.4629626</c:v>
                      </c:pt>
                      <c:pt idx="28390">
                        <c:v>4277343278.935185</c:v>
                      </c:pt>
                      <c:pt idx="28391">
                        <c:v>4277343281.2500005</c:v>
                      </c:pt>
                      <c:pt idx="28392">
                        <c:v>4277343284.7222219</c:v>
                      </c:pt>
                      <c:pt idx="28393">
                        <c:v>4277343288.1944442</c:v>
                      </c:pt>
                      <c:pt idx="28394">
                        <c:v>4277343291.6666665</c:v>
                      </c:pt>
                      <c:pt idx="28395">
                        <c:v>4277343295.1388888</c:v>
                      </c:pt>
                      <c:pt idx="28396">
                        <c:v>4277343297.4537034</c:v>
                      </c:pt>
                      <c:pt idx="28397">
                        <c:v>4277343300.9259257</c:v>
                      </c:pt>
                      <c:pt idx="28398">
                        <c:v>4277343304.3981481</c:v>
                      </c:pt>
                      <c:pt idx="28399">
                        <c:v>4277343307.8703704</c:v>
                      </c:pt>
                      <c:pt idx="28400">
                        <c:v>4277343310.185185</c:v>
                      </c:pt>
                      <c:pt idx="28401">
                        <c:v>4277343313.6574073</c:v>
                      </c:pt>
                      <c:pt idx="28402">
                        <c:v>4277343317.1296296</c:v>
                      </c:pt>
                      <c:pt idx="28403">
                        <c:v>4277343320.6018519</c:v>
                      </c:pt>
                      <c:pt idx="28404">
                        <c:v>4277343324.0740743</c:v>
                      </c:pt>
                      <c:pt idx="28405">
                        <c:v>4277343326.3888888</c:v>
                      </c:pt>
                      <c:pt idx="28406">
                        <c:v>4277343329.8611112</c:v>
                      </c:pt>
                      <c:pt idx="28407">
                        <c:v>4277343333.3333335</c:v>
                      </c:pt>
                      <c:pt idx="28408">
                        <c:v>4277343336.8055558</c:v>
                      </c:pt>
                      <c:pt idx="28409">
                        <c:v>4277343339.1203704</c:v>
                      </c:pt>
                      <c:pt idx="28410">
                        <c:v>4277343342.5925927</c:v>
                      </c:pt>
                      <c:pt idx="28411">
                        <c:v>4277343346.064815</c:v>
                      </c:pt>
                      <c:pt idx="28412">
                        <c:v>4277343349.5370374</c:v>
                      </c:pt>
                      <c:pt idx="28413">
                        <c:v>4277343351.8518519</c:v>
                      </c:pt>
                      <c:pt idx="28414">
                        <c:v>4277343355.3240743</c:v>
                      </c:pt>
                      <c:pt idx="28415">
                        <c:v>4277343358.7962966</c:v>
                      </c:pt>
                      <c:pt idx="28416">
                        <c:v>4277343362.2685189</c:v>
                      </c:pt>
                      <c:pt idx="28417">
                        <c:v>4277343365.7407403</c:v>
                      </c:pt>
                      <c:pt idx="28418">
                        <c:v>4277343368.0555558</c:v>
                      </c:pt>
                      <c:pt idx="28419">
                        <c:v>4277343371.5277781</c:v>
                      </c:pt>
                      <c:pt idx="28420">
                        <c:v>4277343374.9999995</c:v>
                      </c:pt>
                      <c:pt idx="28421">
                        <c:v>4277343378.4722219</c:v>
                      </c:pt>
                      <c:pt idx="28422">
                        <c:v>4277343380.7870374</c:v>
                      </c:pt>
                      <c:pt idx="28423">
                        <c:v>4277343384.2592597</c:v>
                      </c:pt>
                      <c:pt idx="28424">
                        <c:v>4277343387.7314811</c:v>
                      </c:pt>
                      <c:pt idx="28425">
                        <c:v>4277343391.2037034</c:v>
                      </c:pt>
                      <c:pt idx="28426">
                        <c:v>4277343393.5185189</c:v>
                      </c:pt>
                      <c:pt idx="28427">
                        <c:v>4277343396.9907403</c:v>
                      </c:pt>
                      <c:pt idx="28428">
                        <c:v>4277343400.4629626</c:v>
                      </c:pt>
                      <c:pt idx="28429">
                        <c:v>4277343403.935185</c:v>
                      </c:pt>
                      <c:pt idx="28430">
                        <c:v>4277343407.4074073</c:v>
                      </c:pt>
                      <c:pt idx="28431">
                        <c:v>4277343409.7222219</c:v>
                      </c:pt>
                      <c:pt idx="28432">
                        <c:v>4277343413.1944442</c:v>
                      </c:pt>
                      <c:pt idx="28433">
                        <c:v>4277343416.6666665</c:v>
                      </c:pt>
                      <c:pt idx="28434">
                        <c:v>4277343420.1388888</c:v>
                      </c:pt>
                      <c:pt idx="28435">
                        <c:v>4277343431.7129626</c:v>
                      </c:pt>
                      <c:pt idx="28436">
                        <c:v>4277343443.2870374</c:v>
                      </c:pt>
                      <c:pt idx="28437">
                        <c:v>4277343454.8611112</c:v>
                      </c:pt>
                      <c:pt idx="28438">
                        <c:v>4277343466.435185</c:v>
                      </c:pt>
                      <c:pt idx="28439">
                        <c:v>4277343478.0092587</c:v>
                      </c:pt>
                      <c:pt idx="28440">
                        <c:v>4277343489.5833335</c:v>
                      </c:pt>
                      <c:pt idx="28441">
                        <c:v>4277343501.1574073</c:v>
                      </c:pt>
                      <c:pt idx="28442">
                        <c:v>4277343512.7314816</c:v>
                      </c:pt>
                      <c:pt idx="28443">
                        <c:v>4277343525.4629626</c:v>
                      </c:pt>
                      <c:pt idx="28444">
                        <c:v>4277343537.0370369</c:v>
                      </c:pt>
                      <c:pt idx="28445">
                        <c:v>4277343548.6111112</c:v>
                      </c:pt>
                      <c:pt idx="28446">
                        <c:v>4277343560.1851854</c:v>
                      </c:pt>
                      <c:pt idx="28447">
                        <c:v>4277343571.7592592</c:v>
                      </c:pt>
                      <c:pt idx="28448">
                        <c:v>4277343583.3333335</c:v>
                      </c:pt>
                      <c:pt idx="28449">
                        <c:v>4277343594.9074078</c:v>
                      </c:pt>
                      <c:pt idx="28450">
                        <c:v>4277343606.4814816</c:v>
                      </c:pt>
                      <c:pt idx="28451">
                        <c:v>4277343618.0555553</c:v>
                      </c:pt>
                      <c:pt idx="28452">
                        <c:v>4277343629.6296301</c:v>
                      </c:pt>
                      <c:pt idx="28453">
                        <c:v>4277343642.3611116</c:v>
                      </c:pt>
                      <c:pt idx="28454">
                        <c:v>4277343653.9351854</c:v>
                      </c:pt>
                      <c:pt idx="28455">
                        <c:v>4277343665.5092592</c:v>
                      </c:pt>
                      <c:pt idx="28456">
                        <c:v>4277343677.083333</c:v>
                      </c:pt>
                      <c:pt idx="28457">
                        <c:v>4277343688.6574078</c:v>
                      </c:pt>
                      <c:pt idx="28458">
                        <c:v>4277343700.2314816</c:v>
                      </c:pt>
                      <c:pt idx="28459">
                        <c:v>4277343711.8055553</c:v>
                      </c:pt>
                      <c:pt idx="28460">
                        <c:v>4277343723.3796301</c:v>
                      </c:pt>
                      <c:pt idx="28461">
                        <c:v>4277343734.9537039</c:v>
                      </c:pt>
                      <c:pt idx="28462">
                        <c:v>4277343746.5277777</c:v>
                      </c:pt>
                      <c:pt idx="28463">
                        <c:v>4277343759.2592592</c:v>
                      </c:pt>
                      <c:pt idx="28464">
                        <c:v>4277343770.833333</c:v>
                      </c:pt>
                      <c:pt idx="28465">
                        <c:v>4277343805.5555553</c:v>
                      </c:pt>
                      <c:pt idx="28466">
                        <c:v>4277343840.2777777</c:v>
                      </c:pt>
                      <c:pt idx="28467">
                        <c:v>4277343875</c:v>
                      </c:pt>
                      <c:pt idx="28468">
                        <c:v>4277343909.7222223</c:v>
                      </c:pt>
                      <c:pt idx="28469">
                        <c:v>4277343944.4444447</c:v>
                      </c:pt>
                      <c:pt idx="28470">
                        <c:v>4277343979.1666665</c:v>
                      </c:pt>
                      <c:pt idx="28471">
                        <c:v>4277344013.8888888</c:v>
                      </c:pt>
                      <c:pt idx="28472">
                        <c:v>4277344048.6111112</c:v>
                      </c:pt>
                      <c:pt idx="28473">
                        <c:v>4277344083.3333335</c:v>
                      </c:pt>
                      <c:pt idx="28474">
                        <c:v>4277344118.0555558</c:v>
                      </c:pt>
                      <c:pt idx="28475">
                        <c:v>4277344152.7777781</c:v>
                      </c:pt>
                      <c:pt idx="28476">
                        <c:v>4277344187.4999995</c:v>
                      </c:pt>
                      <c:pt idx="28477">
                        <c:v>4277344222.2222219</c:v>
                      </c:pt>
                      <c:pt idx="28478">
                        <c:v>4277344256.9444442</c:v>
                      </c:pt>
                      <c:pt idx="28479">
                        <c:v>4277344291.6666665</c:v>
                      </c:pt>
                      <c:pt idx="28480">
                        <c:v>4277344326.3888888</c:v>
                      </c:pt>
                      <c:pt idx="28481">
                        <c:v>4277344361.1111112</c:v>
                      </c:pt>
                      <c:pt idx="28482">
                        <c:v>4277344395.8333335</c:v>
                      </c:pt>
                      <c:pt idx="28483">
                        <c:v>4277344430.5555553</c:v>
                      </c:pt>
                      <c:pt idx="28484">
                        <c:v>4277344465.2777777</c:v>
                      </c:pt>
                      <c:pt idx="28485">
                        <c:v>4277344534.7222223</c:v>
                      </c:pt>
                      <c:pt idx="28486">
                        <c:v>4277344604.166667</c:v>
                      </c:pt>
                      <c:pt idx="28487">
                        <c:v>4277344652.7777777</c:v>
                      </c:pt>
                      <c:pt idx="28488">
                        <c:v>4277344656.25</c:v>
                      </c:pt>
                      <c:pt idx="28489">
                        <c:v>4277344659.7222223</c:v>
                      </c:pt>
                      <c:pt idx="28490">
                        <c:v>4277344663.1944447</c:v>
                      </c:pt>
                      <c:pt idx="28491">
                        <c:v>4277344665.5092592</c:v>
                      </c:pt>
                      <c:pt idx="28492">
                        <c:v>4277344668.9814816</c:v>
                      </c:pt>
                      <c:pt idx="28493">
                        <c:v>4277344672.4537039</c:v>
                      </c:pt>
                      <c:pt idx="28494">
                        <c:v>4277344675.9259262</c:v>
                      </c:pt>
                      <c:pt idx="28495">
                        <c:v>4277344679.3981481</c:v>
                      </c:pt>
                      <c:pt idx="28496">
                        <c:v>4277344681.7129631</c:v>
                      </c:pt>
                      <c:pt idx="28497">
                        <c:v>4277344685.1851854</c:v>
                      </c:pt>
                      <c:pt idx="28498">
                        <c:v>4277344688.6574073</c:v>
                      </c:pt>
                      <c:pt idx="28499">
                        <c:v>4277344692.1296296</c:v>
                      </c:pt>
                      <c:pt idx="28500">
                        <c:v>4277344694.4444447</c:v>
                      </c:pt>
                      <c:pt idx="28501">
                        <c:v>4277344697.9166665</c:v>
                      </c:pt>
                      <c:pt idx="28502">
                        <c:v>4277344701.3888888</c:v>
                      </c:pt>
                      <c:pt idx="28503">
                        <c:v>4277344704.8611112</c:v>
                      </c:pt>
                      <c:pt idx="28504">
                        <c:v>4277344708.3333335</c:v>
                      </c:pt>
                      <c:pt idx="28505">
                        <c:v>4277344710.6481481</c:v>
                      </c:pt>
                      <c:pt idx="28506">
                        <c:v>4277344714.1203704</c:v>
                      </c:pt>
                      <c:pt idx="28507">
                        <c:v>4277344717.5925927</c:v>
                      </c:pt>
                      <c:pt idx="28508">
                        <c:v>4277344721.0648146</c:v>
                      </c:pt>
                      <c:pt idx="28509">
                        <c:v>4277344723.3796296</c:v>
                      </c:pt>
                      <c:pt idx="28510">
                        <c:v>4277344726.8518519</c:v>
                      </c:pt>
                      <c:pt idx="28511">
                        <c:v>4277344730.3240743</c:v>
                      </c:pt>
                      <c:pt idx="28512">
                        <c:v>4277344733.7962961</c:v>
                      </c:pt>
                      <c:pt idx="28513">
                        <c:v>4277344736.1111112</c:v>
                      </c:pt>
                      <c:pt idx="28514">
                        <c:v>4277344739.5833335</c:v>
                      </c:pt>
                      <c:pt idx="28515">
                        <c:v>4277344743.0555558</c:v>
                      </c:pt>
                      <c:pt idx="28516">
                        <c:v>4277344746.5277777</c:v>
                      </c:pt>
                      <c:pt idx="28517">
                        <c:v>4277344750</c:v>
                      </c:pt>
                      <c:pt idx="28518">
                        <c:v>4277344752.314815</c:v>
                      </c:pt>
                      <c:pt idx="28519">
                        <c:v>4277344755.7870374</c:v>
                      </c:pt>
                      <c:pt idx="28520">
                        <c:v>4277344759.2592592</c:v>
                      </c:pt>
                      <c:pt idx="28521">
                        <c:v>4277344762.7314816</c:v>
                      </c:pt>
                      <c:pt idx="28522">
                        <c:v>4277344765.0462966</c:v>
                      </c:pt>
                      <c:pt idx="28523">
                        <c:v>4277344768.5185184</c:v>
                      </c:pt>
                      <c:pt idx="28524">
                        <c:v>4277344771.9907408</c:v>
                      </c:pt>
                      <c:pt idx="28525">
                        <c:v>4277344775.4629631</c:v>
                      </c:pt>
                      <c:pt idx="28526">
                        <c:v>4277344777.7777781</c:v>
                      </c:pt>
                      <c:pt idx="28527">
                        <c:v>4277344781.25</c:v>
                      </c:pt>
                      <c:pt idx="28528">
                        <c:v>4277344784.7222223</c:v>
                      </c:pt>
                      <c:pt idx="28529">
                        <c:v>4277344788.1944442</c:v>
                      </c:pt>
                      <c:pt idx="28530">
                        <c:v>4277344791.6666665</c:v>
                      </c:pt>
                      <c:pt idx="28531">
                        <c:v>4277344793.9814816</c:v>
                      </c:pt>
                      <c:pt idx="28532">
                        <c:v>4277344797.4537034</c:v>
                      </c:pt>
                      <c:pt idx="28533">
                        <c:v>4277344800.9259257</c:v>
                      </c:pt>
                      <c:pt idx="28534">
                        <c:v>4277344804.3981481</c:v>
                      </c:pt>
                      <c:pt idx="28535">
                        <c:v>4277344806.7129626</c:v>
                      </c:pt>
                      <c:pt idx="28536">
                        <c:v>4277344810.185185</c:v>
                      </c:pt>
                      <c:pt idx="28537">
                        <c:v>4277344813.6574073</c:v>
                      </c:pt>
                      <c:pt idx="28538">
                        <c:v>4277344817.1296296</c:v>
                      </c:pt>
                      <c:pt idx="28539">
                        <c:v>4277344819.4444442</c:v>
                      </c:pt>
                      <c:pt idx="28540">
                        <c:v>4277344822.9166665</c:v>
                      </c:pt>
                      <c:pt idx="28541">
                        <c:v>4277344826.3888888</c:v>
                      </c:pt>
                      <c:pt idx="28542">
                        <c:v>4277344829.8611112</c:v>
                      </c:pt>
                      <c:pt idx="28543">
                        <c:v>4277344833.3333335</c:v>
                      </c:pt>
                      <c:pt idx="28544">
                        <c:v>4277344835.6481481</c:v>
                      </c:pt>
                      <c:pt idx="28545">
                        <c:v>4277344839.1203704</c:v>
                      </c:pt>
                      <c:pt idx="28546">
                        <c:v>4277344842.5925927</c:v>
                      </c:pt>
                      <c:pt idx="28547">
                        <c:v>4277344846.064815</c:v>
                      </c:pt>
                      <c:pt idx="28548">
                        <c:v>4277344848.3796296</c:v>
                      </c:pt>
                      <c:pt idx="28549">
                        <c:v>4277344851.8518519</c:v>
                      </c:pt>
                      <c:pt idx="28550">
                        <c:v>4277344855.3240743</c:v>
                      </c:pt>
                      <c:pt idx="28551">
                        <c:v>4277344858.7962966</c:v>
                      </c:pt>
                      <c:pt idx="28552">
                        <c:v>4277344862.2685189</c:v>
                      </c:pt>
                      <c:pt idx="28553">
                        <c:v>4277344864.5833335</c:v>
                      </c:pt>
                      <c:pt idx="28554">
                        <c:v>4277344868.0555558</c:v>
                      </c:pt>
                      <c:pt idx="28555">
                        <c:v>4277344871.5277781</c:v>
                      </c:pt>
                      <c:pt idx="28556">
                        <c:v>4277344875.0000005</c:v>
                      </c:pt>
                      <c:pt idx="28557">
                        <c:v>4277344877.314815</c:v>
                      </c:pt>
                      <c:pt idx="28558">
                        <c:v>4277344880.7870374</c:v>
                      </c:pt>
                      <c:pt idx="28559">
                        <c:v>4277344884.2592597</c:v>
                      </c:pt>
                      <c:pt idx="28560">
                        <c:v>4277344887.7314811</c:v>
                      </c:pt>
                      <c:pt idx="28561">
                        <c:v>4277344891.2037034</c:v>
                      </c:pt>
                      <c:pt idx="28562">
                        <c:v>4277344893.5185189</c:v>
                      </c:pt>
                      <c:pt idx="28563">
                        <c:v>4277344896.9907403</c:v>
                      </c:pt>
                      <c:pt idx="28564">
                        <c:v>4277344900.4629626</c:v>
                      </c:pt>
                      <c:pt idx="28565">
                        <c:v>4277344903.935185</c:v>
                      </c:pt>
                      <c:pt idx="28566">
                        <c:v>4277344906.2500005</c:v>
                      </c:pt>
                      <c:pt idx="28567">
                        <c:v>4277344909.7222219</c:v>
                      </c:pt>
                      <c:pt idx="28568">
                        <c:v>4277344913.1944442</c:v>
                      </c:pt>
                      <c:pt idx="28569">
                        <c:v>4277344916.6666665</c:v>
                      </c:pt>
                      <c:pt idx="28570">
                        <c:v>4277344918.9814811</c:v>
                      </c:pt>
                      <c:pt idx="28571">
                        <c:v>4277344922.4537034</c:v>
                      </c:pt>
                      <c:pt idx="28572">
                        <c:v>4277344925.9259257</c:v>
                      </c:pt>
                      <c:pt idx="28573">
                        <c:v>4277344929.3981481</c:v>
                      </c:pt>
                      <c:pt idx="28574">
                        <c:v>4277344932.8703704</c:v>
                      </c:pt>
                      <c:pt idx="28575">
                        <c:v>4277344935.185185</c:v>
                      </c:pt>
                      <c:pt idx="28576">
                        <c:v>4277344938.6574073</c:v>
                      </c:pt>
                      <c:pt idx="28577">
                        <c:v>4277344942.1296296</c:v>
                      </c:pt>
                      <c:pt idx="28578">
                        <c:v>4277344945.6018519</c:v>
                      </c:pt>
                      <c:pt idx="28579">
                        <c:v>4277344947.9166665</c:v>
                      </c:pt>
                      <c:pt idx="28580">
                        <c:v>4277344951.3888888</c:v>
                      </c:pt>
                      <c:pt idx="28581">
                        <c:v>4277344954.8611112</c:v>
                      </c:pt>
                      <c:pt idx="28582">
                        <c:v>4277344958.3333335</c:v>
                      </c:pt>
                      <c:pt idx="28583">
                        <c:v>4277344960.6481481</c:v>
                      </c:pt>
                      <c:pt idx="28584">
                        <c:v>4277344964.1203704</c:v>
                      </c:pt>
                      <c:pt idx="28585">
                        <c:v>4277344967.5925927</c:v>
                      </c:pt>
                      <c:pt idx="28586">
                        <c:v>4277344971.064815</c:v>
                      </c:pt>
                      <c:pt idx="28587">
                        <c:v>4277344974.5370374</c:v>
                      </c:pt>
                      <c:pt idx="28588">
                        <c:v>4277344976.8518519</c:v>
                      </c:pt>
                      <c:pt idx="28589">
                        <c:v>4277344980.3240743</c:v>
                      </c:pt>
                      <c:pt idx="28590">
                        <c:v>4277344983.7962966</c:v>
                      </c:pt>
                      <c:pt idx="28591">
                        <c:v>4277344987.268518</c:v>
                      </c:pt>
                      <c:pt idx="28592">
                        <c:v>4277344989.5833335</c:v>
                      </c:pt>
                      <c:pt idx="28593">
                        <c:v>4277344993.0555558</c:v>
                      </c:pt>
                      <c:pt idx="28594">
                        <c:v>4277344996.5277781</c:v>
                      </c:pt>
                      <c:pt idx="28595">
                        <c:v>4277344999.9999995</c:v>
                      </c:pt>
                      <c:pt idx="28596">
                        <c:v>4277345003.4722219</c:v>
                      </c:pt>
                      <c:pt idx="28597">
                        <c:v>4277345005.7870374</c:v>
                      </c:pt>
                      <c:pt idx="28598">
                        <c:v>4277345009.2592587</c:v>
                      </c:pt>
                      <c:pt idx="28599">
                        <c:v>4277345012.7314811</c:v>
                      </c:pt>
                      <c:pt idx="28600">
                        <c:v>4277345016.2037034</c:v>
                      </c:pt>
                      <c:pt idx="28601">
                        <c:v>4277345018.518518</c:v>
                      </c:pt>
                      <c:pt idx="28602">
                        <c:v>4277345021.9907403</c:v>
                      </c:pt>
                      <c:pt idx="28603">
                        <c:v>4277345025.4629626</c:v>
                      </c:pt>
                      <c:pt idx="28604">
                        <c:v>4277345028.935185</c:v>
                      </c:pt>
                      <c:pt idx="28605">
                        <c:v>4277345031.2499995</c:v>
                      </c:pt>
                      <c:pt idx="28606">
                        <c:v>4277345034.7222219</c:v>
                      </c:pt>
                      <c:pt idx="28607">
                        <c:v>4277345038.1944442</c:v>
                      </c:pt>
                      <c:pt idx="28608">
                        <c:v>4277345041.6666665</c:v>
                      </c:pt>
                      <c:pt idx="28609">
                        <c:v>4277345045.1388888</c:v>
                      </c:pt>
                      <c:pt idx="28610">
                        <c:v>4277345047.4537034</c:v>
                      </c:pt>
                      <c:pt idx="28611">
                        <c:v>4277345050.9259257</c:v>
                      </c:pt>
                      <c:pt idx="28612">
                        <c:v>4277345054.3981481</c:v>
                      </c:pt>
                      <c:pt idx="28613">
                        <c:v>4277345057.8703704</c:v>
                      </c:pt>
                      <c:pt idx="28614">
                        <c:v>4277345060.185185</c:v>
                      </c:pt>
                      <c:pt idx="28615">
                        <c:v>4277345063.6574073</c:v>
                      </c:pt>
                      <c:pt idx="28616">
                        <c:v>4277345067.1296296</c:v>
                      </c:pt>
                      <c:pt idx="28617">
                        <c:v>4277345070.6018519</c:v>
                      </c:pt>
                      <c:pt idx="28618">
                        <c:v>4277345074.0740743</c:v>
                      </c:pt>
                      <c:pt idx="28619">
                        <c:v>4277345076.3888888</c:v>
                      </c:pt>
                      <c:pt idx="28620">
                        <c:v>4277345079.8611112</c:v>
                      </c:pt>
                      <c:pt idx="28621">
                        <c:v>4277345083.3333335</c:v>
                      </c:pt>
                      <c:pt idx="28622">
                        <c:v>4277345086.8055558</c:v>
                      </c:pt>
                      <c:pt idx="28623">
                        <c:v>4277345089.1203704</c:v>
                      </c:pt>
                      <c:pt idx="28624">
                        <c:v>4277345092.5925927</c:v>
                      </c:pt>
                      <c:pt idx="28625">
                        <c:v>4277345096.064815</c:v>
                      </c:pt>
                      <c:pt idx="28626">
                        <c:v>4277345099.5370369</c:v>
                      </c:pt>
                      <c:pt idx="28627">
                        <c:v>4277345101.8518519</c:v>
                      </c:pt>
                      <c:pt idx="28628">
                        <c:v>4277345105.3240743</c:v>
                      </c:pt>
                      <c:pt idx="28629">
                        <c:v>4277345108.7962961</c:v>
                      </c:pt>
                      <c:pt idx="28630">
                        <c:v>4277345112.2685184</c:v>
                      </c:pt>
                      <c:pt idx="28631">
                        <c:v>4277345115.7407408</c:v>
                      </c:pt>
                      <c:pt idx="28632">
                        <c:v>4277345118.0555553</c:v>
                      </c:pt>
                      <c:pt idx="28633">
                        <c:v>4277345121.5277777</c:v>
                      </c:pt>
                      <c:pt idx="28634">
                        <c:v>4277345125</c:v>
                      </c:pt>
                      <c:pt idx="28635">
                        <c:v>4277345128.4722223</c:v>
                      </c:pt>
                      <c:pt idx="28636">
                        <c:v>4277345130.7870369</c:v>
                      </c:pt>
                      <c:pt idx="28637">
                        <c:v>4277345134.2592592</c:v>
                      </c:pt>
                      <c:pt idx="28638">
                        <c:v>4277345137.7314816</c:v>
                      </c:pt>
                      <c:pt idx="28639">
                        <c:v>4277345141.2037039</c:v>
                      </c:pt>
                      <c:pt idx="28640">
                        <c:v>4277345143.5185184</c:v>
                      </c:pt>
                      <c:pt idx="28641">
                        <c:v>4277345146.9907408</c:v>
                      </c:pt>
                      <c:pt idx="28642">
                        <c:v>4277345150.4629631</c:v>
                      </c:pt>
                      <c:pt idx="28643">
                        <c:v>4277345153.9351854</c:v>
                      </c:pt>
                      <c:pt idx="28644">
                        <c:v>4277345157.4074078</c:v>
                      </c:pt>
                      <c:pt idx="28645">
                        <c:v>4277345159.7222223</c:v>
                      </c:pt>
                      <c:pt idx="28646">
                        <c:v>4277345163.1944447</c:v>
                      </c:pt>
                      <c:pt idx="28647">
                        <c:v>4277345166.666667</c:v>
                      </c:pt>
                      <c:pt idx="28648">
                        <c:v>4277345170.1388893</c:v>
                      </c:pt>
                      <c:pt idx="28649">
                        <c:v>4277345172.4537039</c:v>
                      </c:pt>
                      <c:pt idx="28650">
                        <c:v>4277345175.9259262</c:v>
                      </c:pt>
                      <c:pt idx="28651">
                        <c:v>4277345179.3981485</c:v>
                      </c:pt>
                      <c:pt idx="28652">
                        <c:v>4277345182.8703709</c:v>
                      </c:pt>
                      <c:pt idx="28653">
                        <c:v>4277345186.3425927</c:v>
                      </c:pt>
                      <c:pt idx="28654">
                        <c:v>4277345188.6574078</c:v>
                      </c:pt>
                      <c:pt idx="28655">
                        <c:v>4277345192.1296301</c:v>
                      </c:pt>
                      <c:pt idx="28656">
                        <c:v>4277345203.7037039</c:v>
                      </c:pt>
                      <c:pt idx="28657">
                        <c:v>4277345215.2777777</c:v>
                      </c:pt>
                      <c:pt idx="28658">
                        <c:v>4277345226.8518524</c:v>
                      </c:pt>
                      <c:pt idx="28659">
                        <c:v>4277345239.583333</c:v>
                      </c:pt>
                      <c:pt idx="28660">
                        <c:v>4277345251.1574078</c:v>
                      </c:pt>
                      <c:pt idx="28661">
                        <c:v>4277345262.7314816</c:v>
                      </c:pt>
                      <c:pt idx="28662">
                        <c:v>4277345274.3055553</c:v>
                      </c:pt>
                      <c:pt idx="28663">
                        <c:v>4277345285.8796301</c:v>
                      </c:pt>
                      <c:pt idx="28664">
                        <c:v>4277345297.4537039</c:v>
                      </c:pt>
                      <c:pt idx="28665">
                        <c:v>4277345309.0277777</c:v>
                      </c:pt>
                      <c:pt idx="28666">
                        <c:v>4277345320.6018515</c:v>
                      </c:pt>
                      <c:pt idx="28667">
                        <c:v>4277345332.1759262</c:v>
                      </c:pt>
                      <c:pt idx="28668">
                        <c:v>4277345343.75</c:v>
                      </c:pt>
                      <c:pt idx="28669">
                        <c:v>4277345356.4814816</c:v>
                      </c:pt>
                      <c:pt idx="28670">
                        <c:v>4277345368.0555553</c:v>
                      </c:pt>
                      <c:pt idx="28671">
                        <c:v>4277345379.6296291</c:v>
                      </c:pt>
                      <c:pt idx="28672">
                        <c:v>4277345391.2037039</c:v>
                      </c:pt>
                      <c:pt idx="28673">
                        <c:v>4277345402.7777777</c:v>
                      </c:pt>
                      <c:pt idx="28674">
                        <c:v>4277345414.3518515</c:v>
                      </c:pt>
                      <c:pt idx="28675">
                        <c:v>4277345425.9259262</c:v>
                      </c:pt>
                      <c:pt idx="28676">
                        <c:v>4277345437.5</c:v>
                      </c:pt>
                      <c:pt idx="28677">
                        <c:v>4277345449.0740738</c:v>
                      </c:pt>
                      <c:pt idx="28678">
                        <c:v>4277345460.6481481</c:v>
                      </c:pt>
                      <c:pt idx="28679">
                        <c:v>4277345473.3796296</c:v>
                      </c:pt>
                      <c:pt idx="28680">
                        <c:v>4277345484.9537039</c:v>
                      </c:pt>
                      <c:pt idx="28681">
                        <c:v>4277345496.5277777</c:v>
                      </c:pt>
                      <c:pt idx="28682">
                        <c:v>4277345508.1018519</c:v>
                      </c:pt>
                      <c:pt idx="28683">
                        <c:v>4277345519.6759257</c:v>
                      </c:pt>
                      <c:pt idx="28684">
                        <c:v>4277345531.25</c:v>
                      </c:pt>
                      <c:pt idx="28685">
                        <c:v>4277345542.8240743</c:v>
                      </c:pt>
                      <c:pt idx="28686">
                        <c:v>4277345577.5462966</c:v>
                      </c:pt>
                      <c:pt idx="28687">
                        <c:v>4277345612.2685189</c:v>
                      </c:pt>
                      <c:pt idx="28688">
                        <c:v>4277345646.9907413</c:v>
                      </c:pt>
                      <c:pt idx="28689">
                        <c:v>4277345681.7129626</c:v>
                      </c:pt>
                      <c:pt idx="28690">
                        <c:v>4277345716.435185</c:v>
                      </c:pt>
                      <c:pt idx="28691">
                        <c:v>4277345751.1574073</c:v>
                      </c:pt>
                      <c:pt idx="28692">
                        <c:v>4277345785.8796296</c:v>
                      </c:pt>
                      <c:pt idx="28693">
                        <c:v>4277345820.6018519</c:v>
                      </c:pt>
                      <c:pt idx="28694">
                        <c:v>4277345855.3240743</c:v>
                      </c:pt>
                      <c:pt idx="28695">
                        <c:v>4277345890.0462961</c:v>
                      </c:pt>
                      <c:pt idx="28696">
                        <c:v>4277345893.5185184</c:v>
                      </c:pt>
                      <c:pt idx="28697">
                        <c:v>4277345895.8333335</c:v>
                      </c:pt>
                      <c:pt idx="28698">
                        <c:v>4277345899.3055553</c:v>
                      </c:pt>
                      <c:pt idx="28699">
                        <c:v>4277345902.7777777</c:v>
                      </c:pt>
                      <c:pt idx="28700">
                        <c:v>4277345906.25</c:v>
                      </c:pt>
                      <c:pt idx="28701">
                        <c:v>4277345909.7222223</c:v>
                      </c:pt>
                      <c:pt idx="28702">
                        <c:v>4277345912.0370369</c:v>
                      </c:pt>
                      <c:pt idx="28703">
                        <c:v>4277345915.5092592</c:v>
                      </c:pt>
                      <c:pt idx="28704">
                        <c:v>4277345918.9814816</c:v>
                      </c:pt>
                      <c:pt idx="28705">
                        <c:v>4277345922.4537039</c:v>
                      </c:pt>
                      <c:pt idx="28706">
                        <c:v>4277345924.7685184</c:v>
                      </c:pt>
                      <c:pt idx="28707">
                        <c:v>4277345928.2407408</c:v>
                      </c:pt>
                      <c:pt idx="28708">
                        <c:v>4277345931.7129631</c:v>
                      </c:pt>
                      <c:pt idx="28709">
                        <c:v>4277345935.1851854</c:v>
                      </c:pt>
                      <c:pt idx="28710">
                        <c:v>4277345938.6574078</c:v>
                      </c:pt>
                      <c:pt idx="28711">
                        <c:v>4277345940.9722223</c:v>
                      </c:pt>
                      <c:pt idx="28712">
                        <c:v>4277345944.4444447</c:v>
                      </c:pt>
                      <c:pt idx="28713">
                        <c:v>4277345947.916667</c:v>
                      </c:pt>
                      <c:pt idx="28714">
                        <c:v>4277345951.3888893</c:v>
                      </c:pt>
                      <c:pt idx="28715">
                        <c:v>4277345953.7037039</c:v>
                      </c:pt>
                      <c:pt idx="28716">
                        <c:v>4277345957.1759262</c:v>
                      </c:pt>
                      <c:pt idx="28717">
                        <c:v>4277345960.6481485</c:v>
                      </c:pt>
                      <c:pt idx="28718">
                        <c:v>4277345964.1203709</c:v>
                      </c:pt>
                      <c:pt idx="28719">
                        <c:v>4277345966.4351854</c:v>
                      </c:pt>
                      <c:pt idx="28720">
                        <c:v>4277345969.9074078</c:v>
                      </c:pt>
                      <c:pt idx="28721">
                        <c:v>4277345973.3796301</c:v>
                      </c:pt>
                      <c:pt idx="28722">
                        <c:v>4277345976.8518519</c:v>
                      </c:pt>
                      <c:pt idx="28723">
                        <c:v>4277345980.3240738</c:v>
                      </c:pt>
                      <c:pt idx="28724">
                        <c:v>4277345982.6388893</c:v>
                      </c:pt>
                      <c:pt idx="28725">
                        <c:v>4277345986.1111116</c:v>
                      </c:pt>
                      <c:pt idx="28726">
                        <c:v>4277345989.583333</c:v>
                      </c:pt>
                      <c:pt idx="28727">
                        <c:v>4277345993.0555553</c:v>
                      </c:pt>
                      <c:pt idx="28728">
                        <c:v>4277345995.3703709</c:v>
                      </c:pt>
                      <c:pt idx="28729">
                        <c:v>4277345998.8425922</c:v>
                      </c:pt>
                      <c:pt idx="28730">
                        <c:v>4277346002.3148146</c:v>
                      </c:pt>
                      <c:pt idx="28731">
                        <c:v>4277346005.7870369</c:v>
                      </c:pt>
                      <c:pt idx="28732">
                        <c:v>4277346009.2592592</c:v>
                      </c:pt>
                      <c:pt idx="28733">
                        <c:v>4277346011.5740738</c:v>
                      </c:pt>
                      <c:pt idx="28734">
                        <c:v>4277346015.0462961</c:v>
                      </c:pt>
                      <c:pt idx="28735">
                        <c:v>4277346018.5185184</c:v>
                      </c:pt>
                      <c:pt idx="28736">
                        <c:v>4277346021.9907408</c:v>
                      </c:pt>
                      <c:pt idx="28737">
                        <c:v>4277346024.3055553</c:v>
                      </c:pt>
                      <c:pt idx="28738">
                        <c:v>4277346027.7777777</c:v>
                      </c:pt>
                      <c:pt idx="28739">
                        <c:v>4277346031.25</c:v>
                      </c:pt>
                      <c:pt idx="28740">
                        <c:v>4277346034.7222223</c:v>
                      </c:pt>
                      <c:pt idx="28741">
                        <c:v>4277346037.0370369</c:v>
                      </c:pt>
                      <c:pt idx="28742">
                        <c:v>4277346040.5092592</c:v>
                      </c:pt>
                      <c:pt idx="28743">
                        <c:v>4277346043.9814816</c:v>
                      </c:pt>
                      <c:pt idx="28744">
                        <c:v>4277346047.4537039</c:v>
                      </c:pt>
                      <c:pt idx="28745">
                        <c:v>4277346050.9259262</c:v>
                      </c:pt>
                      <c:pt idx="28746">
                        <c:v>4277346053.2407408</c:v>
                      </c:pt>
                      <c:pt idx="28747">
                        <c:v>4277346056.7129631</c:v>
                      </c:pt>
                      <c:pt idx="28748">
                        <c:v>4277346060.1851854</c:v>
                      </c:pt>
                      <c:pt idx="28749">
                        <c:v>4277346063.6574078</c:v>
                      </c:pt>
                      <c:pt idx="28750">
                        <c:v>4277346065.9722223</c:v>
                      </c:pt>
                      <c:pt idx="28751">
                        <c:v>4277346069.4444447</c:v>
                      </c:pt>
                      <c:pt idx="28752">
                        <c:v>4277346072.916667</c:v>
                      </c:pt>
                      <c:pt idx="28753">
                        <c:v>4277346076.3888893</c:v>
                      </c:pt>
                      <c:pt idx="28754">
                        <c:v>4277346078.7037039</c:v>
                      </c:pt>
                      <c:pt idx="28755">
                        <c:v>4277346082.1759262</c:v>
                      </c:pt>
                      <c:pt idx="28756">
                        <c:v>4277346085.6481485</c:v>
                      </c:pt>
                      <c:pt idx="28757">
                        <c:v>4277346089.1203699</c:v>
                      </c:pt>
                      <c:pt idx="28758">
                        <c:v>4277346092.5925922</c:v>
                      </c:pt>
                      <c:pt idx="28759">
                        <c:v>4277346094.9074078</c:v>
                      </c:pt>
                      <c:pt idx="28760">
                        <c:v>4277346098.3796301</c:v>
                      </c:pt>
                      <c:pt idx="28761">
                        <c:v>4277346101.8518515</c:v>
                      </c:pt>
                      <c:pt idx="28762">
                        <c:v>4277346105.3240738</c:v>
                      </c:pt>
                      <c:pt idx="28763">
                        <c:v>4277346107.6388893</c:v>
                      </c:pt>
                      <c:pt idx="28764">
                        <c:v>4277346111.1111107</c:v>
                      </c:pt>
                      <c:pt idx="28765">
                        <c:v>4277346114.583333</c:v>
                      </c:pt>
                      <c:pt idx="28766">
                        <c:v>4277346118.0555553</c:v>
                      </c:pt>
                      <c:pt idx="28767">
                        <c:v>4277346120.3703699</c:v>
                      </c:pt>
                      <c:pt idx="28768">
                        <c:v>4277346123.8425922</c:v>
                      </c:pt>
                      <c:pt idx="28769">
                        <c:v>4277346127.3148146</c:v>
                      </c:pt>
                      <c:pt idx="28770">
                        <c:v>4277346130.7870369</c:v>
                      </c:pt>
                      <c:pt idx="28771">
                        <c:v>4277346134.2592592</c:v>
                      </c:pt>
                      <c:pt idx="28772">
                        <c:v>4277346136.5740738</c:v>
                      </c:pt>
                      <c:pt idx="28773">
                        <c:v>4277346140.0462961</c:v>
                      </c:pt>
                      <c:pt idx="28774">
                        <c:v>4277346143.5185184</c:v>
                      </c:pt>
                      <c:pt idx="28775">
                        <c:v>4277346146.9907408</c:v>
                      </c:pt>
                      <c:pt idx="28776">
                        <c:v>4277346149.3055553</c:v>
                      </c:pt>
                      <c:pt idx="28777">
                        <c:v>4277346152.7777777</c:v>
                      </c:pt>
                      <c:pt idx="28778">
                        <c:v>4277346156.25</c:v>
                      </c:pt>
                      <c:pt idx="28779">
                        <c:v>4277346159.7222223</c:v>
                      </c:pt>
                      <c:pt idx="28780">
                        <c:v>4277346163.1944447</c:v>
                      </c:pt>
                      <c:pt idx="28781">
                        <c:v>4277346165.5092592</c:v>
                      </c:pt>
                      <c:pt idx="28782">
                        <c:v>4277346168.9814816</c:v>
                      </c:pt>
                      <c:pt idx="28783">
                        <c:v>4277346172.4537039</c:v>
                      </c:pt>
                      <c:pt idx="28784">
                        <c:v>4277346175.9259262</c:v>
                      </c:pt>
                      <c:pt idx="28785">
                        <c:v>4277346178.2407408</c:v>
                      </c:pt>
                      <c:pt idx="28786">
                        <c:v>4277346181.7129631</c:v>
                      </c:pt>
                      <c:pt idx="28787">
                        <c:v>4277346185.1851854</c:v>
                      </c:pt>
                      <c:pt idx="28788">
                        <c:v>4277346188.6574078</c:v>
                      </c:pt>
                      <c:pt idx="28789">
                        <c:v>4277346190.9722223</c:v>
                      </c:pt>
                      <c:pt idx="28790">
                        <c:v>4277346194.4444447</c:v>
                      </c:pt>
                      <c:pt idx="28791">
                        <c:v>4277346197.916667</c:v>
                      </c:pt>
                      <c:pt idx="28792">
                        <c:v>4277346201.3888884</c:v>
                      </c:pt>
                      <c:pt idx="28793">
                        <c:v>4277346204.8611107</c:v>
                      </c:pt>
                      <c:pt idx="28794">
                        <c:v>4277346207.1759262</c:v>
                      </c:pt>
                      <c:pt idx="28795">
                        <c:v>4277346210.6481481</c:v>
                      </c:pt>
                      <c:pt idx="28796">
                        <c:v>4277346214.1203699</c:v>
                      </c:pt>
                      <c:pt idx="28797">
                        <c:v>4277346217.5925922</c:v>
                      </c:pt>
                      <c:pt idx="28798">
                        <c:v>4277346219.9074073</c:v>
                      </c:pt>
                      <c:pt idx="28799">
                        <c:v>4277346223.3796291</c:v>
                      </c:pt>
                      <c:pt idx="28800">
                        <c:v>4277346226.8518515</c:v>
                      </c:pt>
                      <c:pt idx="28801">
                        <c:v>4277346230.3240738</c:v>
                      </c:pt>
                      <c:pt idx="28802">
                        <c:v>4277346233.7962961</c:v>
                      </c:pt>
                      <c:pt idx="28803">
                        <c:v>4277346236.1111107</c:v>
                      </c:pt>
                      <c:pt idx="28804">
                        <c:v>4277346239.583333</c:v>
                      </c:pt>
                      <c:pt idx="28805">
                        <c:v>4277346243.0555553</c:v>
                      </c:pt>
                      <c:pt idx="28806">
                        <c:v>4277346246.5277777</c:v>
                      </c:pt>
                      <c:pt idx="28807">
                        <c:v>4277346248.8425922</c:v>
                      </c:pt>
                      <c:pt idx="28808">
                        <c:v>4277346252.3148146</c:v>
                      </c:pt>
                      <c:pt idx="28809">
                        <c:v>4277346255.7870369</c:v>
                      </c:pt>
                      <c:pt idx="28810">
                        <c:v>4277346259.2592592</c:v>
                      </c:pt>
                      <c:pt idx="28811">
                        <c:v>4277346261.5740738</c:v>
                      </c:pt>
                      <c:pt idx="28812">
                        <c:v>4277346265.0462961</c:v>
                      </c:pt>
                      <c:pt idx="28813">
                        <c:v>4277346268.5185184</c:v>
                      </c:pt>
                      <c:pt idx="28814">
                        <c:v>4277346271.9907408</c:v>
                      </c:pt>
                      <c:pt idx="28815">
                        <c:v>4277346275.4629631</c:v>
                      </c:pt>
                      <c:pt idx="28816">
                        <c:v>4277346277.7777777</c:v>
                      </c:pt>
                      <c:pt idx="28817">
                        <c:v>4277346281.25</c:v>
                      </c:pt>
                      <c:pt idx="28818">
                        <c:v>4277346284.7222223</c:v>
                      </c:pt>
                      <c:pt idx="28819">
                        <c:v>4277346288.1944447</c:v>
                      </c:pt>
                      <c:pt idx="28820">
                        <c:v>4277346290.5092592</c:v>
                      </c:pt>
                      <c:pt idx="28821">
                        <c:v>4277346293.9814816</c:v>
                      </c:pt>
                      <c:pt idx="28822">
                        <c:v>4277346297.4537039</c:v>
                      </c:pt>
                      <c:pt idx="28823">
                        <c:v>4277346300.9259257</c:v>
                      </c:pt>
                      <c:pt idx="28824">
                        <c:v>4277346304.3981481</c:v>
                      </c:pt>
                      <c:pt idx="28825">
                        <c:v>4277346306.7129631</c:v>
                      </c:pt>
                      <c:pt idx="28826">
                        <c:v>4277346310.185185</c:v>
                      </c:pt>
                      <c:pt idx="28827">
                        <c:v>4277346313.6574073</c:v>
                      </c:pt>
                      <c:pt idx="28828">
                        <c:v>4277346317.1296296</c:v>
                      </c:pt>
                      <c:pt idx="28829">
                        <c:v>4277346328.7037039</c:v>
                      </c:pt>
                      <c:pt idx="28830">
                        <c:v>4277346340.2777781</c:v>
                      </c:pt>
                      <c:pt idx="28831">
                        <c:v>4277346351.8518519</c:v>
                      </c:pt>
                      <c:pt idx="28832">
                        <c:v>4277346363.4259257</c:v>
                      </c:pt>
                      <c:pt idx="28833">
                        <c:v>4277346375.0000005</c:v>
                      </c:pt>
                      <c:pt idx="28834">
                        <c:v>4277346386.5740743</c:v>
                      </c:pt>
                      <c:pt idx="28835">
                        <c:v>4277346398.1481481</c:v>
                      </c:pt>
                      <c:pt idx="28836">
                        <c:v>4277346409.7222219</c:v>
                      </c:pt>
                      <c:pt idx="28837">
                        <c:v>4277346422.4537034</c:v>
                      </c:pt>
                      <c:pt idx="28838">
                        <c:v>4277346434.0277781</c:v>
                      </c:pt>
                      <c:pt idx="28839">
                        <c:v>4277346445.6018519</c:v>
                      </c:pt>
                      <c:pt idx="28840">
                        <c:v>4277346457.1759257</c:v>
                      </c:pt>
                      <c:pt idx="28841">
                        <c:v>4277346468.7500005</c:v>
                      </c:pt>
                      <c:pt idx="28842">
                        <c:v>4277346480.3240743</c:v>
                      </c:pt>
                      <c:pt idx="28843">
                        <c:v>4277346491.8981481</c:v>
                      </c:pt>
                      <c:pt idx="28844">
                        <c:v>4277346503.4722219</c:v>
                      </c:pt>
                      <c:pt idx="28845">
                        <c:v>4277346515.0462966</c:v>
                      </c:pt>
                      <c:pt idx="28846">
                        <c:v>4277346526.6203704</c:v>
                      </c:pt>
                      <c:pt idx="28847">
                        <c:v>4277346538.1944442</c:v>
                      </c:pt>
                      <c:pt idx="28848">
                        <c:v>4277346549.768518</c:v>
                      </c:pt>
                      <c:pt idx="28849">
                        <c:v>4277346561.3425927</c:v>
                      </c:pt>
                      <c:pt idx="28850">
                        <c:v>4277346574.0740743</c:v>
                      </c:pt>
                      <c:pt idx="28851">
                        <c:v>4277346585.6481481</c:v>
                      </c:pt>
                      <c:pt idx="28852">
                        <c:v>4277346597.2222219</c:v>
                      </c:pt>
                      <c:pt idx="28853">
                        <c:v>4277346608.7962966</c:v>
                      </c:pt>
                      <c:pt idx="28854">
                        <c:v>4277346620.3703704</c:v>
                      </c:pt>
                      <c:pt idx="28855">
                        <c:v>4277346631.9444442</c:v>
                      </c:pt>
                      <c:pt idx="28856">
                        <c:v>4277346643.5185184</c:v>
                      </c:pt>
                      <c:pt idx="28857">
                        <c:v>4277346655.0925927</c:v>
                      </c:pt>
                      <c:pt idx="28858">
                        <c:v>4277346666.6666665</c:v>
                      </c:pt>
                      <c:pt idx="28859">
                        <c:v>4277346701.3888888</c:v>
                      </c:pt>
                      <c:pt idx="28860">
                        <c:v>4277346736.1111112</c:v>
                      </c:pt>
                      <c:pt idx="28861">
                        <c:v>4277346770.833333</c:v>
                      </c:pt>
                      <c:pt idx="28862">
                        <c:v>4277346805.5555553</c:v>
                      </c:pt>
                      <c:pt idx="28863">
                        <c:v>4277346840.2777777</c:v>
                      </c:pt>
                      <c:pt idx="28864">
                        <c:v>4277346875</c:v>
                      </c:pt>
                      <c:pt idx="28865">
                        <c:v>4277346909.7222223</c:v>
                      </c:pt>
                      <c:pt idx="28866">
                        <c:v>4277346944.4444447</c:v>
                      </c:pt>
                      <c:pt idx="28867">
                        <c:v>4277346979.166667</c:v>
                      </c:pt>
                      <c:pt idx="28868">
                        <c:v>4277347015.0462961</c:v>
                      </c:pt>
                      <c:pt idx="28869">
                        <c:v>4277347049.7685184</c:v>
                      </c:pt>
                      <c:pt idx="28870">
                        <c:v>4277347084.4907408</c:v>
                      </c:pt>
                      <c:pt idx="28871">
                        <c:v>4277347119.2129631</c:v>
                      </c:pt>
                      <c:pt idx="28872">
                        <c:v>4277347153.935185</c:v>
                      </c:pt>
                      <c:pt idx="28873">
                        <c:v>4277347188.6574073</c:v>
                      </c:pt>
                      <c:pt idx="28874">
                        <c:v>4277347223.3796296</c:v>
                      </c:pt>
                      <c:pt idx="28875">
                        <c:v>4277347258.1018519</c:v>
                      </c:pt>
                      <c:pt idx="28876">
                        <c:v>4277347292.8240743</c:v>
                      </c:pt>
                      <c:pt idx="28877">
                        <c:v>4277347327.5462966</c:v>
                      </c:pt>
                      <c:pt idx="28878">
                        <c:v>4277347362.268518</c:v>
                      </c:pt>
                      <c:pt idx="28879">
                        <c:v>4277347431.7129626</c:v>
                      </c:pt>
                      <c:pt idx="28880">
                        <c:v>4277347501.1574078</c:v>
                      </c:pt>
                      <c:pt idx="28881">
                        <c:v>4277347570.6018524</c:v>
                      </c:pt>
                      <c:pt idx="28882">
                        <c:v>4277347640.0462961</c:v>
                      </c:pt>
                      <c:pt idx="28883">
                        <c:v>4277347709.4907408</c:v>
                      </c:pt>
                      <c:pt idx="28884">
                        <c:v>4277347724.5370369</c:v>
                      </c:pt>
                      <c:pt idx="28885">
                        <c:v>4277347728.0092592</c:v>
                      </c:pt>
                      <c:pt idx="28886">
                        <c:v>4277347731.4814816</c:v>
                      </c:pt>
                      <c:pt idx="28887">
                        <c:v>4277347733.7962961</c:v>
                      </c:pt>
                      <c:pt idx="28888">
                        <c:v>4277347737.2685184</c:v>
                      </c:pt>
                      <c:pt idx="28889">
                        <c:v>4277347740.7407408</c:v>
                      </c:pt>
                      <c:pt idx="28890">
                        <c:v>4277347744.2129631</c:v>
                      </c:pt>
                      <c:pt idx="28891">
                        <c:v>4277347746.5277777</c:v>
                      </c:pt>
                      <c:pt idx="28892">
                        <c:v>4277347750</c:v>
                      </c:pt>
                      <c:pt idx="28893">
                        <c:v>4277347753.4722223</c:v>
                      </c:pt>
                      <c:pt idx="28894">
                        <c:v>4277347756.9444447</c:v>
                      </c:pt>
                      <c:pt idx="28895">
                        <c:v>4277347759.2592592</c:v>
                      </c:pt>
                      <c:pt idx="28896">
                        <c:v>4277347762.7314816</c:v>
                      </c:pt>
                      <c:pt idx="28897">
                        <c:v>4277347766.2037039</c:v>
                      </c:pt>
                      <c:pt idx="28898">
                        <c:v>4277347769.6759262</c:v>
                      </c:pt>
                      <c:pt idx="28899">
                        <c:v>4277347773.1481481</c:v>
                      </c:pt>
                      <c:pt idx="28900">
                        <c:v>4277347775.4629631</c:v>
                      </c:pt>
                      <c:pt idx="28901">
                        <c:v>4277347780.0925922</c:v>
                      </c:pt>
                      <c:pt idx="28902">
                        <c:v>4277347783.5648146</c:v>
                      </c:pt>
                      <c:pt idx="28903">
                        <c:v>4277347785.8796291</c:v>
                      </c:pt>
                      <c:pt idx="28904">
                        <c:v>4277347789.3518515</c:v>
                      </c:pt>
                      <c:pt idx="28905">
                        <c:v>4277347792.8240738</c:v>
                      </c:pt>
                      <c:pt idx="28906">
                        <c:v>4277347796.2962961</c:v>
                      </c:pt>
                      <c:pt idx="28907">
                        <c:v>4277347799.7685184</c:v>
                      </c:pt>
                      <c:pt idx="28908">
                        <c:v>4277347802.083333</c:v>
                      </c:pt>
                      <c:pt idx="28909">
                        <c:v>4277347805.5555553</c:v>
                      </c:pt>
                      <c:pt idx="28910">
                        <c:v>4277347809.0277777</c:v>
                      </c:pt>
                      <c:pt idx="28911">
                        <c:v>4277347812.5</c:v>
                      </c:pt>
                      <c:pt idx="28912">
                        <c:v>4277347814.8148146</c:v>
                      </c:pt>
                      <c:pt idx="28913">
                        <c:v>4277347818.2870369</c:v>
                      </c:pt>
                      <c:pt idx="28914">
                        <c:v>4277347821.7592592</c:v>
                      </c:pt>
                      <c:pt idx="28915">
                        <c:v>4277347825.2314816</c:v>
                      </c:pt>
                      <c:pt idx="28916">
                        <c:v>4277347827.5462961</c:v>
                      </c:pt>
                      <c:pt idx="28917">
                        <c:v>4277347831.0185184</c:v>
                      </c:pt>
                      <c:pt idx="28918">
                        <c:v>4277347834.4907408</c:v>
                      </c:pt>
                      <c:pt idx="28919">
                        <c:v>4277347837.9629631</c:v>
                      </c:pt>
                      <c:pt idx="28920">
                        <c:v>4277347841.4351854</c:v>
                      </c:pt>
                      <c:pt idx="28921">
                        <c:v>4277347843.75</c:v>
                      </c:pt>
                      <c:pt idx="28922">
                        <c:v>4277347847.2222223</c:v>
                      </c:pt>
                      <c:pt idx="28923">
                        <c:v>4277347850.6944447</c:v>
                      </c:pt>
                      <c:pt idx="28924">
                        <c:v>4277347854.1666665</c:v>
                      </c:pt>
                      <c:pt idx="28925">
                        <c:v>4277347856.4814816</c:v>
                      </c:pt>
                      <c:pt idx="28926">
                        <c:v>4277347859.9537039</c:v>
                      </c:pt>
                      <c:pt idx="28927">
                        <c:v>4277347863.4259257</c:v>
                      </c:pt>
                      <c:pt idx="28928">
                        <c:v>4277347866.8981481</c:v>
                      </c:pt>
                      <c:pt idx="28929">
                        <c:v>4277347870.3703704</c:v>
                      </c:pt>
                      <c:pt idx="28930">
                        <c:v>4277347872.685185</c:v>
                      </c:pt>
                      <c:pt idx="28931">
                        <c:v>4277347876.1574073</c:v>
                      </c:pt>
                      <c:pt idx="28932">
                        <c:v>4277347879.6296296</c:v>
                      </c:pt>
                      <c:pt idx="28933">
                        <c:v>4277347883.1018519</c:v>
                      </c:pt>
                      <c:pt idx="28934">
                        <c:v>4277347885.4166665</c:v>
                      </c:pt>
                      <c:pt idx="28935">
                        <c:v>4277347888.8888888</c:v>
                      </c:pt>
                      <c:pt idx="28936">
                        <c:v>4277347892.3611112</c:v>
                      </c:pt>
                      <c:pt idx="28937">
                        <c:v>4277347895.8333335</c:v>
                      </c:pt>
                      <c:pt idx="28938">
                        <c:v>4277347898.1481481</c:v>
                      </c:pt>
                      <c:pt idx="28939">
                        <c:v>4277347901.6203704</c:v>
                      </c:pt>
                      <c:pt idx="28940">
                        <c:v>4277347905.0925927</c:v>
                      </c:pt>
                      <c:pt idx="28941">
                        <c:v>4277347908.564815</c:v>
                      </c:pt>
                      <c:pt idx="28942">
                        <c:v>4277347912.0370374</c:v>
                      </c:pt>
                      <c:pt idx="28943">
                        <c:v>4277347914.3518519</c:v>
                      </c:pt>
                      <c:pt idx="28944">
                        <c:v>4277347917.8240743</c:v>
                      </c:pt>
                      <c:pt idx="28945">
                        <c:v>4277347921.2962966</c:v>
                      </c:pt>
                      <c:pt idx="28946">
                        <c:v>4277347924.7685189</c:v>
                      </c:pt>
                      <c:pt idx="28947">
                        <c:v>4277347927.0833335</c:v>
                      </c:pt>
                      <c:pt idx="28948">
                        <c:v>4277347930.5555558</c:v>
                      </c:pt>
                      <c:pt idx="28949">
                        <c:v>4277347934.0277781</c:v>
                      </c:pt>
                      <c:pt idx="28950">
                        <c:v>4277347937.5000005</c:v>
                      </c:pt>
                      <c:pt idx="28951">
                        <c:v>4277347939.814815</c:v>
                      </c:pt>
                      <c:pt idx="28952">
                        <c:v>4277347943.2870374</c:v>
                      </c:pt>
                      <c:pt idx="28953">
                        <c:v>4277347946.7592597</c:v>
                      </c:pt>
                      <c:pt idx="28954">
                        <c:v>4277347950.231482</c:v>
                      </c:pt>
                      <c:pt idx="28955">
                        <c:v>4277347953.7037034</c:v>
                      </c:pt>
                      <c:pt idx="28956">
                        <c:v>4277347956.0185189</c:v>
                      </c:pt>
                      <c:pt idx="28957">
                        <c:v>4277347959.4907413</c:v>
                      </c:pt>
                      <c:pt idx="28958">
                        <c:v>4277347962.9629626</c:v>
                      </c:pt>
                      <c:pt idx="28959">
                        <c:v>4277347966.435185</c:v>
                      </c:pt>
                      <c:pt idx="28960">
                        <c:v>4277347968.7500005</c:v>
                      </c:pt>
                      <c:pt idx="28961">
                        <c:v>4277347972.2222219</c:v>
                      </c:pt>
                      <c:pt idx="28962">
                        <c:v>4277347975.6944442</c:v>
                      </c:pt>
                      <c:pt idx="28963">
                        <c:v>4277347979.1666665</c:v>
                      </c:pt>
                      <c:pt idx="28964">
                        <c:v>4277347982.6388888</c:v>
                      </c:pt>
                      <c:pt idx="28965">
                        <c:v>4277347984.9537034</c:v>
                      </c:pt>
                      <c:pt idx="28966">
                        <c:v>4277347988.4259257</c:v>
                      </c:pt>
                      <c:pt idx="28967">
                        <c:v>4277347991.8981481</c:v>
                      </c:pt>
                      <c:pt idx="28968">
                        <c:v>4277347995.3703704</c:v>
                      </c:pt>
                      <c:pt idx="28969">
                        <c:v>4277347997.685185</c:v>
                      </c:pt>
                      <c:pt idx="28970">
                        <c:v>4277348001.1574073</c:v>
                      </c:pt>
                      <c:pt idx="28971">
                        <c:v>4277348004.6296296</c:v>
                      </c:pt>
                      <c:pt idx="28972">
                        <c:v>4277348008.1018519</c:v>
                      </c:pt>
                      <c:pt idx="28973">
                        <c:v>4277348010.4166665</c:v>
                      </c:pt>
                      <c:pt idx="28974">
                        <c:v>4277348013.8888888</c:v>
                      </c:pt>
                      <c:pt idx="28975">
                        <c:v>4277348017.3611112</c:v>
                      </c:pt>
                      <c:pt idx="28976">
                        <c:v>4277348020.8333335</c:v>
                      </c:pt>
                      <c:pt idx="28977">
                        <c:v>4277348024.3055558</c:v>
                      </c:pt>
                      <c:pt idx="28978">
                        <c:v>4277348026.6203704</c:v>
                      </c:pt>
                      <c:pt idx="28979">
                        <c:v>4277348030.0925927</c:v>
                      </c:pt>
                      <c:pt idx="28980">
                        <c:v>4277348033.564815</c:v>
                      </c:pt>
                      <c:pt idx="28981">
                        <c:v>4277348037.0370374</c:v>
                      </c:pt>
                      <c:pt idx="28982">
                        <c:v>4277348039.3518519</c:v>
                      </c:pt>
                      <c:pt idx="28983">
                        <c:v>4277348042.8240743</c:v>
                      </c:pt>
                      <c:pt idx="28984">
                        <c:v>4277348046.2962966</c:v>
                      </c:pt>
                      <c:pt idx="28985">
                        <c:v>4277348049.7685189</c:v>
                      </c:pt>
                      <c:pt idx="28986">
                        <c:v>4277348052.0833335</c:v>
                      </c:pt>
                      <c:pt idx="28987">
                        <c:v>4277348055.5555558</c:v>
                      </c:pt>
                      <c:pt idx="28988">
                        <c:v>4277348059.0277781</c:v>
                      </c:pt>
                      <c:pt idx="28989">
                        <c:v>4277348062.4999995</c:v>
                      </c:pt>
                      <c:pt idx="28990">
                        <c:v>4277348065.9722219</c:v>
                      </c:pt>
                      <c:pt idx="28991">
                        <c:v>4277348068.2870374</c:v>
                      </c:pt>
                      <c:pt idx="28992">
                        <c:v>4277348071.7592597</c:v>
                      </c:pt>
                      <c:pt idx="28993">
                        <c:v>4277348075.2314811</c:v>
                      </c:pt>
                      <c:pt idx="28994">
                        <c:v>4277348086.8055558</c:v>
                      </c:pt>
                      <c:pt idx="28995">
                        <c:v>4277348098.3796296</c:v>
                      </c:pt>
                      <c:pt idx="28996">
                        <c:v>4277348109.9537034</c:v>
                      </c:pt>
                      <c:pt idx="28997">
                        <c:v>4277348121.5277781</c:v>
                      </c:pt>
                      <c:pt idx="28998">
                        <c:v>4277348133.1018519</c:v>
                      </c:pt>
                      <c:pt idx="28999">
                        <c:v>4277348144.6759257</c:v>
                      </c:pt>
                      <c:pt idx="29000">
                        <c:v>4277348156.2499995</c:v>
                      </c:pt>
                      <c:pt idx="29001">
                        <c:v>4277348168.9814811</c:v>
                      </c:pt>
                      <c:pt idx="29002">
                        <c:v>4277348180.5555558</c:v>
                      </c:pt>
                      <c:pt idx="29003">
                        <c:v>4277348192.1296296</c:v>
                      </c:pt>
                      <c:pt idx="29004">
                        <c:v>4277348203.7037034</c:v>
                      </c:pt>
                      <c:pt idx="29005">
                        <c:v>4277348215.2777777</c:v>
                      </c:pt>
                      <c:pt idx="29006">
                        <c:v>4277348226.8518519</c:v>
                      </c:pt>
                      <c:pt idx="29007">
                        <c:v>4277348238.4259257</c:v>
                      </c:pt>
                      <c:pt idx="29008">
                        <c:v>4277348250</c:v>
                      </c:pt>
                      <c:pt idx="29009">
                        <c:v>4277348261.5740743</c:v>
                      </c:pt>
                      <c:pt idx="29010">
                        <c:v>4277348273.1481481</c:v>
                      </c:pt>
                      <c:pt idx="29011">
                        <c:v>4277348284.7222223</c:v>
                      </c:pt>
                      <c:pt idx="29012">
                        <c:v>4277348296.2962961</c:v>
                      </c:pt>
                      <c:pt idx="29013">
                        <c:v>4277348307.8703709</c:v>
                      </c:pt>
                      <c:pt idx="29014">
                        <c:v>4277348319.4444447</c:v>
                      </c:pt>
                      <c:pt idx="29015">
                        <c:v>4277348331.0185184</c:v>
                      </c:pt>
                      <c:pt idx="29016">
                        <c:v>4277348343.75</c:v>
                      </c:pt>
                      <c:pt idx="29017">
                        <c:v>4277348355.3240738</c:v>
                      </c:pt>
                      <c:pt idx="29018">
                        <c:v>4277348366.8981485</c:v>
                      </c:pt>
                      <c:pt idx="29019">
                        <c:v>4277348378.4722223</c:v>
                      </c:pt>
                      <c:pt idx="29020">
                        <c:v>4277348390.0462961</c:v>
                      </c:pt>
                      <c:pt idx="29021">
                        <c:v>4277348401.6203709</c:v>
                      </c:pt>
                      <c:pt idx="29022">
                        <c:v>4277348413.1944447</c:v>
                      </c:pt>
                      <c:pt idx="29023">
                        <c:v>4277348424.7685184</c:v>
                      </c:pt>
                      <c:pt idx="29024">
                        <c:v>4277348459.4907408</c:v>
                      </c:pt>
                      <c:pt idx="29025">
                        <c:v>4277348494.2129631</c:v>
                      </c:pt>
                      <c:pt idx="29026">
                        <c:v>4277348528.9351854</c:v>
                      </c:pt>
                      <c:pt idx="29027">
                        <c:v>4277348563.6574073</c:v>
                      </c:pt>
                      <c:pt idx="29028">
                        <c:v>4277348598.3796296</c:v>
                      </c:pt>
                      <c:pt idx="29029">
                        <c:v>4277348633.1018519</c:v>
                      </c:pt>
                      <c:pt idx="29030">
                        <c:v>4277348667.8240743</c:v>
                      </c:pt>
                      <c:pt idx="29031">
                        <c:v>4277348702.5462966</c:v>
                      </c:pt>
                      <c:pt idx="29032">
                        <c:v>4277348737.2685189</c:v>
                      </c:pt>
                      <c:pt idx="29033">
                        <c:v>4277348771.9907413</c:v>
                      </c:pt>
                      <c:pt idx="29034">
                        <c:v>4277348806.7129626</c:v>
                      </c:pt>
                      <c:pt idx="29035">
                        <c:v>4277348841.435185</c:v>
                      </c:pt>
                      <c:pt idx="29036">
                        <c:v>4277348876.1574073</c:v>
                      </c:pt>
                      <c:pt idx="29037">
                        <c:v>4277348910.8796296</c:v>
                      </c:pt>
                      <c:pt idx="29038">
                        <c:v>4277348945.6018519</c:v>
                      </c:pt>
                      <c:pt idx="29039">
                        <c:v>4277348980.3240743</c:v>
                      </c:pt>
                      <c:pt idx="29040">
                        <c:v>4277349015.0462961</c:v>
                      </c:pt>
                      <c:pt idx="29041">
                        <c:v>4277349049.7685184</c:v>
                      </c:pt>
                      <c:pt idx="29042">
                        <c:v>4277349085.6481485</c:v>
                      </c:pt>
                      <c:pt idx="29043">
                        <c:v>4277349120.3703709</c:v>
                      </c:pt>
                      <c:pt idx="29044">
                        <c:v>4277349189.8148146</c:v>
                      </c:pt>
                      <c:pt idx="29045">
                        <c:v>4277349219.9074078</c:v>
                      </c:pt>
                      <c:pt idx="29046">
                        <c:v>4277349223.3796301</c:v>
                      </c:pt>
                      <c:pt idx="29047">
                        <c:v>4277349226.8518515</c:v>
                      </c:pt>
                      <c:pt idx="29048">
                        <c:v>4277349230.3240738</c:v>
                      </c:pt>
                      <c:pt idx="29049">
                        <c:v>4277349232.6388893</c:v>
                      </c:pt>
                      <c:pt idx="29050">
                        <c:v>4277349236.1111107</c:v>
                      </c:pt>
                      <c:pt idx="29051">
                        <c:v>4277349239.583333</c:v>
                      </c:pt>
                      <c:pt idx="29052">
                        <c:v>4277349243.0555553</c:v>
                      </c:pt>
                      <c:pt idx="29053">
                        <c:v>4277349245.3703699</c:v>
                      </c:pt>
                      <c:pt idx="29054">
                        <c:v>4277349248.8425922</c:v>
                      </c:pt>
                      <c:pt idx="29055">
                        <c:v>4277349252.3148146</c:v>
                      </c:pt>
                      <c:pt idx="29056">
                        <c:v>4277349255.7870369</c:v>
                      </c:pt>
                      <c:pt idx="29057">
                        <c:v>4277349259.2592592</c:v>
                      </c:pt>
                      <c:pt idx="29058">
                        <c:v>4277349261.5740738</c:v>
                      </c:pt>
                      <c:pt idx="29059">
                        <c:v>4277349265.0462961</c:v>
                      </c:pt>
                      <c:pt idx="29060">
                        <c:v>4277349268.5185184</c:v>
                      </c:pt>
                      <c:pt idx="29061">
                        <c:v>4277349271.9907408</c:v>
                      </c:pt>
                      <c:pt idx="29062">
                        <c:v>4277349274.3055553</c:v>
                      </c:pt>
                      <c:pt idx="29063">
                        <c:v>4277349277.7777777</c:v>
                      </c:pt>
                      <c:pt idx="29064">
                        <c:v>4277349281.25</c:v>
                      </c:pt>
                      <c:pt idx="29065">
                        <c:v>4277349284.7222223</c:v>
                      </c:pt>
                      <c:pt idx="29066">
                        <c:v>4277349287.0370369</c:v>
                      </c:pt>
                      <c:pt idx="29067">
                        <c:v>4277349290.5092592</c:v>
                      </c:pt>
                      <c:pt idx="29068">
                        <c:v>4277349293.9814816</c:v>
                      </c:pt>
                      <c:pt idx="29069">
                        <c:v>4277349297.4537039</c:v>
                      </c:pt>
                      <c:pt idx="29070">
                        <c:v>4277349300.9259262</c:v>
                      </c:pt>
                      <c:pt idx="29071">
                        <c:v>4277349303.2407408</c:v>
                      </c:pt>
                      <c:pt idx="29072">
                        <c:v>4277349306.7129631</c:v>
                      </c:pt>
                      <c:pt idx="29073">
                        <c:v>4277349310.1851854</c:v>
                      </c:pt>
                      <c:pt idx="29074">
                        <c:v>4277349313.6574078</c:v>
                      </c:pt>
                      <c:pt idx="29075">
                        <c:v>4277349315.9722223</c:v>
                      </c:pt>
                      <c:pt idx="29076">
                        <c:v>4277349319.4444447</c:v>
                      </c:pt>
                      <c:pt idx="29077">
                        <c:v>4277349322.916667</c:v>
                      </c:pt>
                      <c:pt idx="29078">
                        <c:v>4277349326.3888884</c:v>
                      </c:pt>
                      <c:pt idx="29079">
                        <c:v>4277349329.8611107</c:v>
                      </c:pt>
                      <c:pt idx="29080">
                        <c:v>4277349332.1759262</c:v>
                      </c:pt>
                      <c:pt idx="29081">
                        <c:v>4277349335.6481481</c:v>
                      </c:pt>
                      <c:pt idx="29082">
                        <c:v>4277349339.1203699</c:v>
                      </c:pt>
                      <c:pt idx="29083">
                        <c:v>4277349342.5925922</c:v>
                      </c:pt>
                      <c:pt idx="29084">
                        <c:v>4277349344.9074073</c:v>
                      </c:pt>
                      <c:pt idx="29085">
                        <c:v>4277349348.3796291</c:v>
                      </c:pt>
                      <c:pt idx="29086">
                        <c:v>4277349351.8518515</c:v>
                      </c:pt>
                      <c:pt idx="29087">
                        <c:v>4277349355.3240738</c:v>
                      </c:pt>
                      <c:pt idx="29088">
                        <c:v>4277349357.6388888</c:v>
                      </c:pt>
                      <c:pt idx="29089">
                        <c:v>4277349361.1111107</c:v>
                      </c:pt>
                      <c:pt idx="29090">
                        <c:v>4277349364.583333</c:v>
                      </c:pt>
                      <c:pt idx="29091">
                        <c:v>4277349368.0555553</c:v>
                      </c:pt>
                      <c:pt idx="29092">
                        <c:v>4277349371.5277777</c:v>
                      </c:pt>
                      <c:pt idx="29093">
                        <c:v>4277349373.8425922</c:v>
                      </c:pt>
                      <c:pt idx="29094">
                        <c:v>4277349377.3148146</c:v>
                      </c:pt>
                      <c:pt idx="29095">
                        <c:v>4277349380.7870369</c:v>
                      </c:pt>
                      <c:pt idx="29096">
                        <c:v>4277349384.2592592</c:v>
                      </c:pt>
                      <c:pt idx="29097">
                        <c:v>4277349386.5740738</c:v>
                      </c:pt>
                      <c:pt idx="29098">
                        <c:v>4277349390.0462961</c:v>
                      </c:pt>
                      <c:pt idx="29099">
                        <c:v>4277349393.5185184</c:v>
                      </c:pt>
                      <c:pt idx="29100">
                        <c:v>4277349396.9907408</c:v>
                      </c:pt>
                      <c:pt idx="29101">
                        <c:v>4277349400.4629631</c:v>
                      </c:pt>
                      <c:pt idx="29102">
                        <c:v>4277349402.7777777</c:v>
                      </c:pt>
                      <c:pt idx="29103">
                        <c:v>4277349406.25</c:v>
                      </c:pt>
                      <c:pt idx="29104">
                        <c:v>4277349409.7222223</c:v>
                      </c:pt>
                      <c:pt idx="29105">
                        <c:v>4277349413.1944447</c:v>
                      </c:pt>
                      <c:pt idx="29106">
                        <c:v>4277349415.5092592</c:v>
                      </c:pt>
                      <c:pt idx="29107">
                        <c:v>4277349418.9814816</c:v>
                      </c:pt>
                      <c:pt idx="29108">
                        <c:v>4277349422.4537039</c:v>
                      </c:pt>
                      <c:pt idx="29109">
                        <c:v>4277349425.9259257</c:v>
                      </c:pt>
                      <c:pt idx="29110">
                        <c:v>4277349428.2407408</c:v>
                      </c:pt>
                      <c:pt idx="29111">
                        <c:v>4277349431.7129631</c:v>
                      </c:pt>
                      <c:pt idx="29112">
                        <c:v>4277349435.185185</c:v>
                      </c:pt>
                      <c:pt idx="29113">
                        <c:v>4277349438.6574073</c:v>
                      </c:pt>
                      <c:pt idx="29114">
                        <c:v>4277349442.1296296</c:v>
                      </c:pt>
                      <c:pt idx="29115">
                        <c:v>4277349444.4444442</c:v>
                      </c:pt>
                      <c:pt idx="29116">
                        <c:v>4277349449.0740743</c:v>
                      </c:pt>
                      <c:pt idx="29117">
                        <c:v>4277349452.5462966</c:v>
                      </c:pt>
                      <c:pt idx="29118">
                        <c:v>4277349454.8611112</c:v>
                      </c:pt>
                      <c:pt idx="29119">
                        <c:v>4277349458.3333335</c:v>
                      </c:pt>
                      <c:pt idx="29120">
                        <c:v>4277349461.8055558</c:v>
                      </c:pt>
                      <c:pt idx="29121">
                        <c:v>4277349465.2777781</c:v>
                      </c:pt>
                      <c:pt idx="29122">
                        <c:v>4277349468.75</c:v>
                      </c:pt>
                      <c:pt idx="29123">
                        <c:v>4277349471.064815</c:v>
                      </c:pt>
                      <c:pt idx="29124">
                        <c:v>4277349474.5370374</c:v>
                      </c:pt>
                      <c:pt idx="29125">
                        <c:v>4277349478.0092597</c:v>
                      </c:pt>
                      <c:pt idx="29126">
                        <c:v>4277349481.4814816</c:v>
                      </c:pt>
                      <c:pt idx="29127">
                        <c:v>4277349483.7962966</c:v>
                      </c:pt>
                      <c:pt idx="29128">
                        <c:v>4277349487.2685189</c:v>
                      </c:pt>
                      <c:pt idx="29129">
                        <c:v>4277349490.7407413</c:v>
                      </c:pt>
                      <c:pt idx="29130">
                        <c:v>4277349494.2129626</c:v>
                      </c:pt>
                      <c:pt idx="29131">
                        <c:v>4277349496.5277781</c:v>
                      </c:pt>
                      <c:pt idx="29132">
                        <c:v>4277349500.0000005</c:v>
                      </c:pt>
                      <c:pt idx="29133">
                        <c:v>4277349503.4722228</c:v>
                      </c:pt>
                      <c:pt idx="29134">
                        <c:v>4277349506.9444442</c:v>
                      </c:pt>
                      <c:pt idx="29135">
                        <c:v>4277349510.4166665</c:v>
                      </c:pt>
                      <c:pt idx="29136">
                        <c:v>4277349512.731482</c:v>
                      </c:pt>
                      <c:pt idx="29137">
                        <c:v>4277349516.2037034</c:v>
                      </c:pt>
                      <c:pt idx="29138">
                        <c:v>4277349519.6759257</c:v>
                      </c:pt>
                      <c:pt idx="29139">
                        <c:v>4277349523.1481481</c:v>
                      </c:pt>
                      <c:pt idx="29140">
                        <c:v>4277349525.4629626</c:v>
                      </c:pt>
                      <c:pt idx="29141">
                        <c:v>4277349528.935185</c:v>
                      </c:pt>
                      <c:pt idx="29142">
                        <c:v>4277349532.4074073</c:v>
                      </c:pt>
                      <c:pt idx="29143">
                        <c:v>4277349535.8796296</c:v>
                      </c:pt>
                      <c:pt idx="29144">
                        <c:v>4277349539.3518519</c:v>
                      </c:pt>
                      <c:pt idx="29145">
                        <c:v>4277349541.6666665</c:v>
                      </c:pt>
                      <c:pt idx="29146">
                        <c:v>4277349545.1388888</c:v>
                      </c:pt>
                      <c:pt idx="29147">
                        <c:v>4277349548.6111112</c:v>
                      </c:pt>
                      <c:pt idx="29148">
                        <c:v>4277349552.0833335</c:v>
                      </c:pt>
                      <c:pt idx="29149">
                        <c:v>4277349554.3981481</c:v>
                      </c:pt>
                      <c:pt idx="29150">
                        <c:v>4277349557.8703704</c:v>
                      </c:pt>
                      <c:pt idx="29151">
                        <c:v>4277349561.3425927</c:v>
                      </c:pt>
                      <c:pt idx="29152">
                        <c:v>4277349564.814815</c:v>
                      </c:pt>
                      <c:pt idx="29153">
                        <c:v>4277349567.1296296</c:v>
                      </c:pt>
                      <c:pt idx="29154">
                        <c:v>4277349570.6018519</c:v>
                      </c:pt>
                      <c:pt idx="29155">
                        <c:v>4277349574.0740743</c:v>
                      </c:pt>
                      <c:pt idx="29156">
                        <c:v>4277349577.5462966</c:v>
                      </c:pt>
                      <c:pt idx="29157">
                        <c:v>4277349581.0185189</c:v>
                      </c:pt>
                      <c:pt idx="29158">
                        <c:v>4277349583.3333335</c:v>
                      </c:pt>
                      <c:pt idx="29159">
                        <c:v>4277349586.8055558</c:v>
                      </c:pt>
                      <c:pt idx="29160">
                        <c:v>4277349590.2777781</c:v>
                      </c:pt>
                      <c:pt idx="29161">
                        <c:v>4277349593.7500005</c:v>
                      </c:pt>
                      <c:pt idx="29162">
                        <c:v>4277349596.064815</c:v>
                      </c:pt>
                      <c:pt idx="29163">
                        <c:v>4277349599.5370374</c:v>
                      </c:pt>
                      <c:pt idx="29164">
                        <c:v>4277349603.0092597</c:v>
                      </c:pt>
                      <c:pt idx="29165">
                        <c:v>4277349606.4814811</c:v>
                      </c:pt>
                      <c:pt idx="29166">
                        <c:v>4277349609.9537034</c:v>
                      </c:pt>
                      <c:pt idx="29167">
                        <c:v>4277349612.2685189</c:v>
                      </c:pt>
                      <c:pt idx="29168">
                        <c:v>4277349616.8981481</c:v>
                      </c:pt>
                      <c:pt idx="29169">
                        <c:v>4277349620.3703704</c:v>
                      </c:pt>
                      <c:pt idx="29170">
                        <c:v>4277349622.685185</c:v>
                      </c:pt>
                      <c:pt idx="29171">
                        <c:v>4277349626.1574073</c:v>
                      </c:pt>
                      <c:pt idx="29172">
                        <c:v>4277349629.6296296</c:v>
                      </c:pt>
                      <c:pt idx="29173">
                        <c:v>4277349633.1018519</c:v>
                      </c:pt>
                      <c:pt idx="29174">
                        <c:v>4277349636.5740743</c:v>
                      </c:pt>
                      <c:pt idx="29175">
                        <c:v>4277349638.8888888</c:v>
                      </c:pt>
                      <c:pt idx="29176">
                        <c:v>4277349642.3611112</c:v>
                      </c:pt>
                      <c:pt idx="29177">
                        <c:v>4277349645.8333335</c:v>
                      </c:pt>
                      <c:pt idx="29178">
                        <c:v>4277349649.3055558</c:v>
                      </c:pt>
                      <c:pt idx="29179">
                        <c:v>4277349651.6203704</c:v>
                      </c:pt>
                      <c:pt idx="29180">
                        <c:v>4277349655.0925927</c:v>
                      </c:pt>
                      <c:pt idx="29181">
                        <c:v>4277349658.564815</c:v>
                      </c:pt>
                      <c:pt idx="29182">
                        <c:v>4277349662.0370374</c:v>
                      </c:pt>
                      <c:pt idx="29183">
                        <c:v>4277349664.3518519</c:v>
                      </c:pt>
                      <c:pt idx="29184">
                        <c:v>4277349667.8240743</c:v>
                      </c:pt>
                      <c:pt idx="29185">
                        <c:v>4277349671.2962966</c:v>
                      </c:pt>
                      <c:pt idx="29186">
                        <c:v>4277349674.768518</c:v>
                      </c:pt>
                      <c:pt idx="29187">
                        <c:v>4277349678.2407403</c:v>
                      </c:pt>
                      <c:pt idx="29188">
                        <c:v>4277349680.5555558</c:v>
                      </c:pt>
                      <c:pt idx="29189">
                        <c:v>4277349684.0277781</c:v>
                      </c:pt>
                      <c:pt idx="29190">
                        <c:v>4277349687.4999995</c:v>
                      </c:pt>
                      <c:pt idx="29191">
                        <c:v>4277349690.9722219</c:v>
                      </c:pt>
                      <c:pt idx="29192">
                        <c:v>4277349693.2870374</c:v>
                      </c:pt>
                      <c:pt idx="29193">
                        <c:v>4277349696.7592587</c:v>
                      </c:pt>
                      <c:pt idx="29194">
                        <c:v>4277349700.2314811</c:v>
                      </c:pt>
                      <c:pt idx="29195">
                        <c:v>4277349703.7037034</c:v>
                      </c:pt>
                      <c:pt idx="29196">
                        <c:v>4277349707.1759257</c:v>
                      </c:pt>
                      <c:pt idx="29197">
                        <c:v>4277349709.4907403</c:v>
                      </c:pt>
                      <c:pt idx="29198">
                        <c:v>4277349712.9629626</c:v>
                      </c:pt>
                      <c:pt idx="29199">
                        <c:v>4277349716.435185</c:v>
                      </c:pt>
                      <c:pt idx="29200">
                        <c:v>4277349719.9074073</c:v>
                      </c:pt>
                      <c:pt idx="29201">
                        <c:v>4277349722.2222219</c:v>
                      </c:pt>
                      <c:pt idx="29202">
                        <c:v>4277349725.6944442</c:v>
                      </c:pt>
                      <c:pt idx="29203">
                        <c:v>4277349729.1666665</c:v>
                      </c:pt>
                      <c:pt idx="29204">
                        <c:v>4277349732.6388888</c:v>
                      </c:pt>
                      <c:pt idx="29205">
                        <c:v>4277349734.9537034</c:v>
                      </c:pt>
                      <c:pt idx="29206">
                        <c:v>4277349738.4259257</c:v>
                      </c:pt>
                      <c:pt idx="29207">
                        <c:v>4277349741.8981481</c:v>
                      </c:pt>
                      <c:pt idx="29208">
                        <c:v>4277349745.3703704</c:v>
                      </c:pt>
                      <c:pt idx="29209">
                        <c:v>4277349748.8425927</c:v>
                      </c:pt>
                      <c:pt idx="29210">
                        <c:v>4277349751.1574073</c:v>
                      </c:pt>
                      <c:pt idx="29211">
                        <c:v>4277349754.6296296</c:v>
                      </c:pt>
                      <c:pt idx="29212">
                        <c:v>4277349758.1018519</c:v>
                      </c:pt>
                      <c:pt idx="29213">
                        <c:v>4277349761.5740743</c:v>
                      </c:pt>
                      <c:pt idx="29214">
                        <c:v>4277349763.8888888</c:v>
                      </c:pt>
                      <c:pt idx="29215">
                        <c:v>4277349767.3611112</c:v>
                      </c:pt>
                      <c:pt idx="29216">
                        <c:v>4277349770.8333335</c:v>
                      </c:pt>
                      <c:pt idx="29217">
                        <c:v>4277349774.3055558</c:v>
                      </c:pt>
                      <c:pt idx="29218">
                        <c:v>4277349777.7777777</c:v>
                      </c:pt>
                      <c:pt idx="29219">
                        <c:v>4277349780.0925927</c:v>
                      </c:pt>
                      <c:pt idx="29220">
                        <c:v>4277349783.564815</c:v>
                      </c:pt>
                      <c:pt idx="29221">
                        <c:v>4277349787.0370369</c:v>
                      </c:pt>
                      <c:pt idx="29222">
                        <c:v>4277349790.5092592</c:v>
                      </c:pt>
                      <c:pt idx="29223">
                        <c:v>4277349792.8240743</c:v>
                      </c:pt>
                      <c:pt idx="29224">
                        <c:v>4277349796.2962961</c:v>
                      </c:pt>
                      <c:pt idx="29225">
                        <c:v>4277349799.7685184</c:v>
                      </c:pt>
                      <c:pt idx="29226">
                        <c:v>4277349803.2407408</c:v>
                      </c:pt>
                      <c:pt idx="29227">
                        <c:v>4277349805.5555553</c:v>
                      </c:pt>
                      <c:pt idx="29228">
                        <c:v>4277349809.0277777</c:v>
                      </c:pt>
                      <c:pt idx="29229">
                        <c:v>4277349812.5</c:v>
                      </c:pt>
                      <c:pt idx="29230">
                        <c:v>4277349815.9722223</c:v>
                      </c:pt>
                      <c:pt idx="29231">
                        <c:v>4277349819.4444447</c:v>
                      </c:pt>
                      <c:pt idx="29232">
                        <c:v>4277349821.7592592</c:v>
                      </c:pt>
                      <c:pt idx="29233">
                        <c:v>4277349825.2314816</c:v>
                      </c:pt>
                      <c:pt idx="29234">
                        <c:v>4277349828.7037039</c:v>
                      </c:pt>
                      <c:pt idx="29235">
                        <c:v>4277349832.1759262</c:v>
                      </c:pt>
                      <c:pt idx="29236">
                        <c:v>4277349834.4907408</c:v>
                      </c:pt>
                      <c:pt idx="29237">
                        <c:v>4277349837.9629631</c:v>
                      </c:pt>
                      <c:pt idx="29238">
                        <c:v>4277349841.4351854</c:v>
                      </c:pt>
                      <c:pt idx="29239">
                        <c:v>4277349844.9074078</c:v>
                      </c:pt>
                      <c:pt idx="29240">
                        <c:v>4277349847.2222223</c:v>
                      </c:pt>
                      <c:pt idx="29241">
                        <c:v>4277349850.6944447</c:v>
                      </c:pt>
                      <c:pt idx="29242">
                        <c:v>4277349854.166667</c:v>
                      </c:pt>
                      <c:pt idx="29243">
                        <c:v>4277349857.6388893</c:v>
                      </c:pt>
                      <c:pt idx="29244">
                        <c:v>4277349861.1111112</c:v>
                      </c:pt>
                      <c:pt idx="29245">
                        <c:v>4277349863.4259262</c:v>
                      </c:pt>
                      <c:pt idx="29246">
                        <c:v>4277349866.8981485</c:v>
                      </c:pt>
                      <c:pt idx="29247">
                        <c:v>4277349870.3703709</c:v>
                      </c:pt>
                      <c:pt idx="29248">
                        <c:v>4277349873.8425927</c:v>
                      </c:pt>
                      <c:pt idx="29249">
                        <c:v>4277349876.1574078</c:v>
                      </c:pt>
                      <c:pt idx="29250">
                        <c:v>4277349879.6296301</c:v>
                      </c:pt>
                      <c:pt idx="29251">
                        <c:v>4277349883.1018519</c:v>
                      </c:pt>
                      <c:pt idx="29252">
                        <c:v>4277349886.5740738</c:v>
                      </c:pt>
                      <c:pt idx="29253">
                        <c:v>4277349890.0462961</c:v>
                      </c:pt>
                      <c:pt idx="29254">
                        <c:v>4277349892.3611116</c:v>
                      </c:pt>
                      <c:pt idx="29255">
                        <c:v>4277349895.833333</c:v>
                      </c:pt>
                      <c:pt idx="29256">
                        <c:v>4277349899.3055553</c:v>
                      </c:pt>
                      <c:pt idx="29257">
                        <c:v>4277349902.7777777</c:v>
                      </c:pt>
                      <c:pt idx="29258">
                        <c:v>4277349905.0925922</c:v>
                      </c:pt>
                      <c:pt idx="29259">
                        <c:v>4277349916.666667</c:v>
                      </c:pt>
                      <c:pt idx="29260">
                        <c:v>4277349929.3981485</c:v>
                      </c:pt>
                      <c:pt idx="29261">
                        <c:v>4277349940.9722223</c:v>
                      </c:pt>
                      <c:pt idx="29262">
                        <c:v>4277349952.5462961</c:v>
                      </c:pt>
                      <c:pt idx="29263">
                        <c:v>4277349964.1203709</c:v>
                      </c:pt>
                      <c:pt idx="29264">
                        <c:v>4277349975.6944447</c:v>
                      </c:pt>
                      <c:pt idx="29265">
                        <c:v>4277349987.2685184</c:v>
                      </c:pt>
                      <c:pt idx="29266">
                        <c:v>4277349998.8425922</c:v>
                      </c:pt>
                      <c:pt idx="29267">
                        <c:v>4277350010.416667</c:v>
                      </c:pt>
                      <c:pt idx="29268">
                        <c:v>4277350021.9907408</c:v>
                      </c:pt>
                      <c:pt idx="29269">
                        <c:v>4277350033.5648146</c:v>
                      </c:pt>
                      <c:pt idx="29270">
                        <c:v>4277350045.1388884</c:v>
                      </c:pt>
                      <c:pt idx="29271">
                        <c:v>4277350056.7129631</c:v>
                      </c:pt>
                      <c:pt idx="29272">
                        <c:v>4277350069.4444447</c:v>
                      </c:pt>
                      <c:pt idx="29273">
                        <c:v>4277350081.0185184</c:v>
                      </c:pt>
                      <c:pt idx="29274">
                        <c:v>4277350092.5925922</c:v>
                      </c:pt>
                      <c:pt idx="29275">
                        <c:v>4277350104.166667</c:v>
                      </c:pt>
                      <c:pt idx="29276">
                        <c:v>4277350115.7407408</c:v>
                      </c:pt>
                      <c:pt idx="29277">
                        <c:v>4277350127.3148146</c:v>
                      </c:pt>
                      <c:pt idx="29278">
                        <c:v>4277350138.8888888</c:v>
                      </c:pt>
                      <c:pt idx="29279">
                        <c:v>4277350150.4629631</c:v>
                      </c:pt>
                      <c:pt idx="29280">
                        <c:v>4277350162.0370369</c:v>
                      </c:pt>
                      <c:pt idx="29281">
                        <c:v>4277350173.6111112</c:v>
                      </c:pt>
                      <c:pt idx="29282">
                        <c:v>4277350185.1851854</c:v>
                      </c:pt>
                      <c:pt idx="29283">
                        <c:v>4277350196.7592592</c:v>
                      </c:pt>
                      <c:pt idx="29284">
                        <c:v>4277350208.3333335</c:v>
                      </c:pt>
                      <c:pt idx="29285">
                        <c:v>4277350221.064815</c:v>
                      </c:pt>
                      <c:pt idx="29286">
                        <c:v>4277350232.6388888</c:v>
                      </c:pt>
                      <c:pt idx="29287">
                        <c:v>4277350244.2129631</c:v>
                      </c:pt>
                      <c:pt idx="29288">
                        <c:v>4277350255.7870374</c:v>
                      </c:pt>
                      <c:pt idx="29289">
                        <c:v>4277350290.5092597</c:v>
                      </c:pt>
                      <c:pt idx="29290">
                        <c:v>4277350325.231482</c:v>
                      </c:pt>
                      <c:pt idx="29291">
                        <c:v>4277350359.9537034</c:v>
                      </c:pt>
                      <c:pt idx="29292">
                        <c:v>4277350394.6759257</c:v>
                      </c:pt>
                      <c:pt idx="29293">
                        <c:v>4277350429.3981481</c:v>
                      </c:pt>
                      <c:pt idx="29294">
                        <c:v>4277350464.1203704</c:v>
                      </c:pt>
                      <c:pt idx="29295">
                        <c:v>4277350490.7407403</c:v>
                      </c:pt>
                      <c:pt idx="29296">
                        <c:v>4277350494.2129626</c:v>
                      </c:pt>
                      <c:pt idx="29297">
                        <c:v>4277350496.5277772</c:v>
                      </c:pt>
                      <c:pt idx="29298">
                        <c:v>4277350499.9999995</c:v>
                      </c:pt>
                      <c:pt idx="29299">
                        <c:v>4277350503.4722219</c:v>
                      </c:pt>
                      <c:pt idx="29300">
                        <c:v>4277350506.9444442</c:v>
                      </c:pt>
                      <c:pt idx="29301">
                        <c:v>4277350509.2592587</c:v>
                      </c:pt>
                      <c:pt idx="29302">
                        <c:v>4277350512.7314811</c:v>
                      </c:pt>
                      <c:pt idx="29303">
                        <c:v>4277350516.2037034</c:v>
                      </c:pt>
                      <c:pt idx="29304">
                        <c:v>4277350519.6759257</c:v>
                      </c:pt>
                      <c:pt idx="29305">
                        <c:v>4277350523.1481481</c:v>
                      </c:pt>
                      <c:pt idx="29306">
                        <c:v>4277350525.4629626</c:v>
                      </c:pt>
                      <c:pt idx="29307">
                        <c:v>4277350528.935185</c:v>
                      </c:pt>
                      <c:pt idx="29308">
                        <c:v>4277350532.4074073</c:v>
                      </c:pt>
                      <c:pt idx="29309">
                        <c:v>4277350535.8796296</c:v>
                      </c:pt>
                      <c:pt idx="29310">
                        <c:v>4277350538.1944442</c:v>
                      </c:pt>
                      <c:pt idx="29311">
                        <c:v>4277350541.6666665</c:v>
                      </c:pt>
                      <c:pt idx="29312">
                        <c:v>4277350545.1388888</c:v>
                      </c:pt>
                      <c:pt idx="29313">
                        <c:v>4277350548.6111112</c:v>
                      </c:pt>
                      <c:pt idx="29314">
                        <c:v>4277350550.9259257</c:v>
                      </c:pt>
                      <c:pt idx="29315">
                        <c:v>4277350554.3981481</c:v>
                      </c:pt>
                      <c:pt idx="29316">
                        <c:v>4277350557.8703704</c:v>
                      </c:pt>
                      <c:pt idx="29317">
                        <c:v>4277350561.3425927</c:v>
                      </c:pt>
                      <c:pt idx="29318">
                        <c:v>4277350564.814815</c:v>
                      </c:pt>
                      <c:pt idx="29319">
                        <c:v>4277350567.1296296</c:v>
                      </c:pt>
                      <c:pt idx="29320">
                        <c:v>4277350570.6018519</c:v>
                      </c:pt>
                      <c:pt idx="29321">
                        <c:v>4277350574.0740743</c:v>
                      </c:pt>
                      <c:pt idx="29322">
                        <c:v>4277350577.5462961</c:v>
                      </c:pt>
                      <c:pt idx="29323">
                        <c:v>4277350579.8611112</c:v>
                      </c:pt>
                      <c:pt idx="29324">
                        <c:v>4277350583.3333335</c:v>
                      </c:pt>
                      <c:pt idx="29325">
                        <c:v>4277350586.8055553</c:v>
                      </c:pt>
                      <c:pt idx="29326">
                        <c:v>4277350590.2777777</c:v>
                      </c:pt>
                      <c:pt idx="29327">
                        <c:v>4277350592.5925927</c:v>
                      </c:pt>
                      <c:pt idx="29328">
                        <c:v>4277350596.0648146</c:v>
                      </c:pt>
                      <c:pt idx="29329">
                        <c:v>4277350599.5370369</c:v>
                      </c:pt>
                      <c:pt idx="29330">
                        <c:v>4277350603.0092592</c:v>
                      </c:pt>
                      <c:pt idx="29331">
                        <c:v>4277350606.4814816</c:v>
                      </c:pt>
                      <c:pt idx="29332">
                        <c:v>4277350608.7962961</c:v>
                      </c:pt>
                      <c:pt idx="29333">
                        <c:v>4277350612.2685184</c:v>
                      </c:pt>
                      <c:pt idx="29334">
                        <c:v>4277350615.7407408</c:v>
                      </c:pt>
                      <c:pt idx="29335">
                        <c:v>4277350619.2129631</c:v>
                      </c:pt>
                      <c:pt idx="29336">
                        <c:v>4277350621.5277777</c:v>
                      </c:pt>
                      <c:pt idx="29337">
                        <c:v>4277350625</c:v>
                      </c:pt>
                      <c:pt idx="29338">
                        <c:v>4277350628.4722223</c:v>
                      </c:pt>
                      <c:pt idx="29339">
                        <c:v>4277350631.9444447</c:v>
                      </c:pt>
                      <c:pt idx="29340">
                        <c:v>4277350635.416667</c:v>
                      </c:pt>
                      <c:pt idx="29341">
                        <c:v>4277350637.7314816</c:v>
                      </c:pt>
                      <c:pt idx="29342">
                        <c:v>4277350641.2037039</c:v>
                      </c:pt>
                      <c:pt idx="29343">
                        <c:v>4277350644.6759262</c:v>
                      </c:pt>
                      <c:pt idx="29344">
                        <c:v>4277350648.1481485</c:v>
                      </c:pt>
                      <c:pt idx="29345">
                        <c:v>4277350650.4629631</c:v>
                      </c:pt>
                      <c:pt idx="29346">
                        <c:v>4277350653.9351854</c:v>
                      </c:pt>
                      <c:pt idx="29347">
                        <c:v>4277350657.4074078</c:v>
                      </c:pt>
                      <c:pt idx="29348">
                        <c:v>4277350660.8796301</c:v>
                      </c:pt>
                      <c:pt idx="29349">
                        <c:v>4277350663.1944447</c:v>
                      </c:pt>
                      <c:pt idx="29350">
                        <c:v>4277350666.666667</c:v>
                      </c:pt>
                      <c:pt idx="29351">
                        <c:v>4277350670.1388893</c:v>
                      </c:pt>
                      <c:pt idx="29352">
                        <c:v>4277350673.6111116</c:v>
                      </c:pt>
                      <c:pt idx="29353">
                        <c:v>4277350677.083333</c:v>
                      </c:pt>
                      <c:pt idx="29354">
                        <c:v>4277350679.3981485</c:v>
                      </c:pt>
                      <c:pt idx="29355">
                        <c:v>4277350682.8703709</c:v>
                      </c:pt>
                      <c:pt idx="29356">
                        <c:v>4277350686.3425922</c:v>
                      </c:pt>
                      <c:pt idx="29357">
                        <c:v>4277350689.8148146</c:v>
                      </c:pt>
                      <c:pt idx="29358">
                        <c:v>4277350692.1296301</c:v>
                      </c:pt>
                      <c:pt idx="29359">
                        <c:v>4277350695.6018524</c:v>
                      </c:pt>
                      <c:pt idx="29360">
                        <c:v>4277350699.0740738</c:v>
                      </c:pt>
                      <c:pt idx="29361">
                        <c:v>4277350702.5462961</c:v>
                      </c:pt>
                      <c:pt idx="29362">
                        <c:v>4277350704.8611116</c:v>
                      </c:pt>
                      <c:pt idx="29363">
                        <c:v>4277350708.333333</c:v>
                      </c:pt>
                      <c:pt idx="29364">
                        <c:v>4277350711.8055553</c:v>
                      </c:pt>
                      <c:pt idx="29365">
                        <c:v>4277350715.2777777</c:v>
                      </c:pt>
                      <c:pt idx="29366">
                        <c:v>4277350718.75</c:v>
                      </c:pt>
                      <c:pt idx="29367">
                        <c:v>4277350721.0648146</c:v>
                      </c:pt>
                      <c:pt idx="29368">
                        <c:v>4277350724.5370369</c:v>
                      </c:pt>
                      <c:pt idx="29369">
                        <c:v>4277350728.0092592</c:v>
                      </c:pt>
                      <c:pt idx="29370">
                        <c:v>4277350731.4814816</c:v>
                      </c:pt>
                      <c:pt idx="29371">
                        <c:v>4277350733.7962961</c:v>
                      </c:pt>
                      <c:pt idx="29372">
                        <c:v>4277350737.2685184</c:v>
                      </c:pt>
                      <c:pt idx="29373">
                        <c:v>4277350740.7407408</c:v>
                      </c:pt>
                      <c:pt idx="29374">
                        <c:v>4277350744.2129631</c:v>
                      </c:pt>
                      <c:pt idx="29375">
                        <c:v>4277350747.6851854</c:v>
                      </c:pt>
                      <c:pt idx="29376">
                        <c:v>4277350750</c:v>
                      </c:pt>
                      <c:pt idx="29377">
                        <c:v>4277350753.4722223</c:v>
                      </c:pt>
                      <c:pt idx="29378">
                        <c:v>4277350756.9444447</c:v>
                      </c:pt>
                      <c:pt idx="29379">
                        <c:v>4277350760.416667</c:v>
                      </c:pt>
                      <c:pt idx="29380">
                        <c:v>4277350762.7314816</c:v>
                      </c:pt>
                      <c:pt idx="29381">
                        <c:v>4277350767.3611107</c:v>
                      </c:pt>
                      <c:pt idx="29382">
                        <c:v>4277350770.833333</c:v>
                      </c:pt>
                      <c:pt idx="29383">
                        <c:v>4277350774.3055553</c:v>
                      </c:pt>
                      <c:pt idx="29384">
                        <c:v>4277350776.6203699</c:v>
                      </c:pt>
                      <c:pt idx="29385">
                        <c:v>4277350780.0925922</c:v>
                      </c:pt>
                      <c:pt idx="29386">
                        <c:v>4277350783.5648146</c:v>
                      </c:pt>
                      <c:pt idx="29387">
                        <c:v>4277350787.0370369</c:v>
                      </c:pt>
                      <c:pt idx="29388">
                        <c:v>4277350789.3518515</c:v>
                      </c:pt>
                      <c:pt idx="29389">
                        <c:v>4277350792.8240738</c:v>
                      </c:pt>
                      <c:pt idx="29390">
                        <c:v>4277350796.2962961</c:v>
                      </c:pt>
                      <c:pt idx="29391">
                        <c:v>4277350799.7685184</c:v>
                      </c:pt>
                      <c:pt idx="29392">
                        <c:v>4277350802.083333</c:v>
                      </c:pt>
                      <c:pt idx="29393">
                        <c:v>4277350805.5555553</c:v>
                      </c:pt>
                      <c:pt idx="29394">
                        <c:v>4277350809.0277777</c:v>
                      </c:pt>
                      <c:pt idx="29395">
                        <c:v>4277350812.5</c:v>
                      </c:pt>
                      <c:pt idx="29396">
                        <c:v>4277350815.9722223</c:v>
                      </c:pt>
                      <c:pt idx="29397">
                        <c:v>4277350818.2870369</c:v>
                      </c:pt>
                      <c:pt idx="29398">
                        <c:v>4277350821.7592592</c:v>
                      </c:pt>
                      <c:pt idx="29399">
                        <c:v>4277350825.2314816</c:v>
                      </c:pt>
                      <c:pt idx="29400">
                        <c:v>4277350828.7037039</c:v>
                      </c:pt>
                      <c:pt idx="29401">
                        <c:v>4277350831.0185184</c:v>
                      </c:pt>
                      <c:pt idx="29402">
                        <c:v>4277350834.4907408</c:v>
                      </c:pt>
                      <c:pt idx="29403">
                        <c:v>4277350837.9629631</c:v>
                      </c:pt>
                      <c:pt idx="29404">
                        <c:v>4277350841.4351854</c:v>
                      </c:pt>
                      <c:pt idx="29405">
                        <c:v>4277350844.9074078</c:v>
                      </c:pt>
                      <c:pt idx="29406">
                        <c:v>4277350847.2222223</c:v>
                      </c:pt>
                      <c:pt idx="29407">
                        <c:v>4277350850.6944447</c:v>
                      </c:pt>
                      <c:pt idx="29408">
                        <c:v>4277350854.166667</c:v>
                      </c:pt>
                      <c:pt idx="29409">
                        <c:v>4277350857.6388884</c:v>
                      </c:pt>
                      <c:pt idx="29410">
                        <c:v>4277350859.9537039</c:v>
                      </c:pt>
                      <c:pt idx="29411">
                        <c:v>4277350863.4259262</c:v>
                      </c:pt>
                      <c:pt idx="29412">
                        <c:v>4277350866.8981476</c:v>
                      </c:pt>
                      <c:pt idx="29413">
                        <c:v>4277350870.3703699</c:v>
                      </c:pt>
                      <c:pt idx="29414">
                        <c:v>4277350872.6851854</c:v>
                      </c:pt>
                      <c:pt idx="29415">
                        <c:v>4277350876.1574078</c:v>
                      </c:pt>
                      <c:pt idx="29416">
                        <c:v>4277350879.6296291</c:v>
                      </c:pt>
                      <c:pt idx="29417">
                        <c:v>4277350883.1018515</c:v>
                      </c:pt>
                      <c:pt idx="29418">
                        <c:v>4277350886.5740738</c:v>
                      </c:pt>
                      <c:pt idx="29419">
                        <c:v>4277350888.8888884</c:v>
                      </c:pt>
                      <c:pt idx="29420">
                        <c:v>4277350892.3611107</c:v>
                      </c:pt>
                      <c:pt idx="29421">
                        <c:v>4277350895.833333</c:v>
                      </c:pt>
                      <c:pt idx="29422">
                        <c:v>4277350899.3055553</c:v>
                      </c:pt>
                      <c:pt idx="29423">
                        <c:v>4277350901.6203699</c:v>
                      </c:pt>
                      <c:pt idx="29424">
                        <c:v>4277350905.0925922</c:v>
                      </c:pt>
                      <c:pt idx="29425">
                        <c:v>4277350908.5648146</c:v>
                      </c:pt>
                      <c:pt idx="29426">
                        <c:v>4277350912.0370369</c:v>
                      </c:pt>
                      <c:pt idx="29427">
                        <c:v>4277350914.3518515</c:v>
                      </c:pt>
                      <c:pt idx="29428">
                        <c:v>4277350917.8240738</c:v>
                      </c:pt>
                      <c:pt idx="29429">
                        <c:v>4277350921.2962961</c:v>
                      </c:pt>
                      <c:pt idx="29430">
                        <c:v>4277350924.7685184</c:v>
                      </c:pt>
                      <c:pt idx="29431">
                        <c:v>4277350928.2407408</c:v>
                      </c:pt>
                      <c:pt idx="29432">
                        <c:v>4277350930.5555553</c:v>
                      </c:pt>
                      <c:pt idx="29433">
                        <c:v>4277350934.0277777</c:v>
                      </c:pt>
                      <c:pt idx="29434">
                        <c:v>4277350937.5</c:v>
                      </c:pt>
                      <c:pt idx="29435">
                        <c:v>4277350940.9722223</c:v>
                      </c:pt>
                      <c:pt idx="29436">
                        <c:v>4277350943.2870369</c:v>
                      </c:pt>
                      <c:pt idx="29437">
                        <c:v>4277350946.7592592</c:v>
                      </c:pt>
                      <c:pt idx="29438">
                        <c:v>4277350950.2314816</c:v>
                      </c:pt>
                      <c:pt idx="29439">
                        <c:v>4277350953.7037039</c:v>
                      </c:pt>
                      <c:pt idx="29440">
                        <c:v>4277350957.1759257</c:v>
                      </c:pt>
                      <c:pt idx="29441">
                        <c:v>4277350959.4907408</c:v>
                      </c:pt>
                      <c:pt idx="29442">
                        <c:v>4277350962.9629631</c:v>
                      </c:pt>
                      <c:pt idx="29443">
                        <c:v>4277350966.4351854</c:v>
                      </c:pt>
                      <c:pt idx="29444">
                        <c:v>4277350969.9074073</c:v>
                      </c:pt>
                      <c:pt idx="29445">
                        <c:v>4277350972.2222223</c:v>
                      </c:pt>
                      <c:pt idx="29446">
                        <c:v>4277350975.6944447</c:v>
                      </c:pt>
                      <c:pt idx="29447">
                        <c:v>4277350979.1666665</c:v>
                      </c:pt>
                      <c:pt idx="29448">
                        <c:v>4277350982.6388888</c:v>
                      </c:pt>
                      <c:pt idx="29449">
                        <c:v>4277350984.9537039</c:v>
                      </c:pt>
                      <c:pt idx="29450">
                        <c:v>4277350988.4259257</c:v>
                      </c:pt>
                      <c:pt idx="29451">
                        <c:v>4277350991.8981481</c:v>
                      </c:pt>
                      <c:pt idx="29452">
                        <c:v>4277350995.3703704</c:v>
                      </c:pt>
                      <c:pt idx="29453">
                        <c:v>4277350998.8425927</c:v>
                      </c:pt>
                      <c:pt idx="29454">
                        <c:v>4277351001.1574073</c:v>
                      </c:pt>
                      <c:pt idx="29455">
                        <c:v>4277351004.6296296</c:v>
                      </c:pt>
                      <c:pt idx="29456">
                        <c:v>4277351008.1018519</c:v>
                      </c:pt>
                      <c:pt idx="29457">
                        <c:v>4277351011.5740743</c:v>
                      </c:pt>
                      <c:pt idx="29458">
                        <c:v>4277351013.8888888</c:v>
                      </c:pt>
                      <c:pt idx="29459">
                        <c:v>4277351017.3611112</c:v>
                      </c:pt>
                      <c:pt idx="29460">
                        <c:v>4277351020.8333335</c:v>
                      </c:pt>
                      <c:pt idx="29461">
                        <c:v>4277351024.3055558</c:v>
                      </c:pt>
                      <c:pt idx="29462">
                        <c:v>4277351026.6203704</c:v>
                      </c:pt>
                      <c:pt idx="29463">
                        <c:v>4277351030.0925927</c:v>
                      </c:pt>
                      <c:pt idx="29464">
                        <c:v>4277351033.564815</c:v>
                      </c:pt>
                      <c:pt idx="29465">
                        <c:v>4277351037.0370374</c:v>
                      </c:pt>
                      <c:pt idx="29466">
                        <c:v>4277351040.5092597</c:v>
                      </c:pt>
                      <c:pt idx="29467">
                        <c:v>4277351042.8240743</c:v>
                      </c:pt>
                      <c:pt idx="29468">
                        <c:v>4277351046.2962966</c:v>
                      </c:pt>
                      <c:pt idx="29469">
                        <c:v>4277351049.7685189</c:v>
                      </c:pt>
                      <c:pt idx="29470">
                        <c:v>4277351053.2407413</c:v>
                      </c:pt>
                      <c:pt idx="29471">
                        <c:v>4277351055.5555558</c:v>
                      </c:pt>
                      <c:pt idx="29472">
                        <c:v>4277351059.0277781</c:v>
                      </c:pt>
                      <c:pt idx="29473">
                        <c:v>4277351062.5000005</c:v>
                      </c:pt>
                      <c:pt idx="29474">
                        <c:v>4277351065.9722228</c:v>
                      </c:pt>
                      <c:pt idx="29475">
                        <c:v>4277351069.4444442</c:v>
                      </c:pt>
                      <c:pt idx="29476">
                        <c:v>4277351071.7592597</c:v>
                      </c:pt>
                      <c:pt idx="29477">
                        <c:v>4277351075.231482</c:v>
                      </c:pt>
                      <c:pt idx="29478">
                        <c:v>4277351078.7037034</c:v>
                      </c:pt>
                      <c:pt idx="29479">
                        <c:v>4277351082.1759257</c:v>
                      </c:pt>
                      <c:pt idx="29480">
                        <c:v>4277351084.4907413</c:v>
                      </c:pt>
                      <c:pt idx="29481">
                        <c:v>4277351087.9629626</c:v>
                      </c:pt>
                      <c:pt idx="29482">
                        <c:v>4277351099.5370374</c:v>
                      </c:pt>
                      <c:pt idx="29483">
                        <c:v>4277351111.1111112</c:v>
                      </c:pt>
                      <c:pt idx="29484">
                        <c:v>4277351122.685185</c:v>
                      </c:pt>
                      <c:pt idx="29485">
                        <c:v>4277351135.4166665</c:v>
                      </c:pt>
                      <c:pt idx="29486">
                        <c:v>4277351146.9907403</c:v>
                      </c:pt>
                      <c:pt idx="29487">
                        <c:v>4277351158.564815</c:v>
                      </c:pt>
                      <c:pt idx="29488">
                        <c:v>4277351170.1388888</c:v>
                      </c:pt>
                      <c:pt idx="29489">
                        <c:v>4277351181.7129626</c:v>
                      </c:pt>
                      <c:pt idx="29490">
                        <c:v>4277351193.2870374</c:v>
                      </c:pt>
                      <c:pt idx="29491">
                        <c:v>4277351204.8611112</c:v>
                      </c:pt>
                      <c:pt idx="29492">
                        <c:v>4277351216.435185</c:v>
                      </c:pt>
                      <c:pt idx="29493">
                        <c:v>4277351228.0092587</c:v>
                      </c:pt>
                      <c:pt idx="29494">
                        <c:v>4277351239.5833335</c:v>
                      </c:pt>
                      <c:pt idx="29495">
                        <c:v>4277351252.314815</c:v>
                      </c:pt>
                      <c:pt idx="29496">
                        <c:v>4277351263.8888888</c:v>
                      </c:pt>
                      <c:pt idx="29497">
                        <c:v>4277351275.4629626</c:v>
                      </c:pt>
                      <c:pt idx="29498">
                        <c:v>4277351287.0370374</c:v>
                      </c:pt>
                      <c:pt idx="29499">
                        <c:v>4277351298.6111112</c:v>
                      </c:pt>
                      <c:pt idx="29500">
                        <c:v>4277351310.185185</c:v>
                      </c:pt>
                      <c:pt idx="29501">
                        <c:v>4277351321.7592592</c:v>
                      </c:pt>
                      <c:pt idx="29502">
                        <c:v>4277351333.3333335</c:v>
                      </c:pt>
                      <c:pt idx="29503">
                        <c:v>4277351344.9074073</c:v>
                      </c:pt>
                      <c:pt idx="29504">
                        <c:v>4277351356.4814816</c:v>
                      </c:pt>
                      <c:pt idx="29505">
                        <c:v>4277351369.2129631</c:v>
                      </c:pt>
                      <c:pt idx="29506">
                        <c:v>4277351380.7870369</c:v>
                      </c:pt>
                      <c:pt idx="29507">
                        <c:v>4277351392.3611112</c:v>
                      </c:pt>
                      <c:pt idx="29508">
                        <c:v>4277351403.9351854</c:v>
                      </c:pt>
                      <c:pt idx="29509">
                        <c:v>4277351415.5092592</c:v>
                      </c:pt>
                      <c:pt idx="29510">
                        <c:v>4277351427.0833335</c:v>
                      </c:pt>
                      <c:pt idx="29511">
                        <c:v>4277351438.6574078</c:v>
                      </c:pt>
                      <c:pt idx="29512">
                        <c:v>4277351473.3796301</c:v>
                      </c:pt>
                      <c:pt idx="29513">
                        <c:v>4277351508.1018515</c:v>
                      </c:pt>
                      <c:pt idx="29514">
                        <c:v>4277351542.8240738</c:v>
                      </c:pt>
                      <c:pt idx="29515">
                        <c:v>4277351577.5462961</c:v>
                      </c:pt>
                      <c:pt idx="29516">
                        <c:v>4277351612.2685184</c:v>
                      </c:pt>
                      <c:pt idx="29517">
                        <c:v>4277351635.416667</c:v>
                      </c:pt>
                      <c:pt idx="29518">
                        <c:v>4277351638.8888884</c:v>
                      </c:pt>
                      <c:pt idx="29519">
                        <c:v>4277351642.3611107</c:v>
                      </c:pt>
                      <c:pt idx="29520">
                        <c:v>4277351644.6759262</c:v>
                      </c:pt>
                      <c:pt idx="29521">
                        <c:v>4277351648.1481476</c:v>
                      </c:pt>
                      <c:pt idx="29522">
                        <c:v>4277351651.6203699</c:v>
                      </c:pt>
                      <c:pt idx="29523">
                        <c:v>4277351655.0925922</c:v>
                      </c:pt>
                      <c:pt idx="29524">
                        <c:v>4277351658.5648146</c:v>
                      </c:pt>
                      <c:pt idx="29525">
                        <c:v>4277351660.8796291</c:v>
                      </c:pt>
                      <c:pt idx="29526">
                        <c:v>4277351664.3518515</c:v>
                      </c:pt>
                      <c:pt idx="29527">
                        <c:v>4277351667.8240738</c:v>
                      </c:pt>
                      <c:pt idx="29528">
                        <c:v>4277351671.2962961</c:v>
                      </c:pt>
                      <c:pt idx="29529">
                        <c:v>4277351673.6111107</c:v>
                      </c:pt>
                      <c:pt idx="29530">
                        <c:v>4277351677.083333</c:v>
                      </c:pt>
                      <c:pt idx="29531">
                        <c:v>4277351680.5555553</c:v>
                      </c:pt>
                      <c:pt idx="29532">
                        <c:v>4277351684.0277777</c:v>
                      </c:pt>
                      <c:pt idx="29533">
                        <c:v>4277351687.5</c:v>
                      </c:pt>
                      <c:pt idx="29534">
                        <c:v>4277351689.8148146</c:v>
                      </c:pt>
                      <c:pt idx="29535">
                        <c:v>4277351693.2870369</c:v>
                      </c:pt>
                      <c:pt idx="29536">
                        <c:v>4277351696.7592592</c:v>
                      </c:pt>
                      <c:pt idx="29537">
                        <c:v>4277351700.2314816</c:v>
                      </c:pt>
                      <c:pt idx="29538">
                        <c:v>4277351702.5462961</c:v>
                      </c:pt>
                      <c:pt idx="29539">
                        <c:v>4277351706.0185184</c:v>
                      </c:pt>
                      <c:pt idx="29540">
                        <c:v>4277351709.4907408</c:v>
                      </c:pt>
                      <c:pt idx="29541">
                        <c:v>4277351712.9629631</c:v>
                      </c:pt>
                      <c:pt idx="29542">
                        <c:v>4277351716.4351854</c:v>
                      </c:pt>
                      <c:pt idx="29543">
                        <c:v>4277351718.75</c:v>
                      </c:pt>
                      <c:pt idx="29544">
                        <c:v>4277351722.2222223</c:v>
                      </c:pt>
                      <c:pt idx="29545">
                        <c:v>4277351725.6944447</c:v>
                      </c:pt>
                      <c:pt idx="29546">
                        <c:v>4277351729.1666665</c:v>
                      </c:pt>
                      <c:pt idx="29547">
                        <c:v>4277351731.4814816</c:v>
                      </c:pt>
                      <c:pt idx="29548">
                        <c:v>4277351734.9537039</c:v>
                      </c:pt>
                      <c:pt idx="29549">
                        <c:v>4277351738.4259257</c:v>
                      </c:pt>
                      <c:pt idx="29550">
                        <c:v>4277351741.8981481</c:v>
                      </c:pt>
                      <c:pt idx="29551">
                        <c:v>4277351744.2129631</c:v>
                      </c:pt>
                      <c:pt idx="29552">
                        <c:v>4277351747.6851854</c:v>
                      </c:pt>
                      <c:pt idx="29553">
                        <c:v>4277351751.1574073</c:v>
                      </c:pt>
                      <c:pt idx="29554">
                        <c:v>4277351754.6296296</c:v>
                      </c:pt>
                      <c:pt idx="29555">
                        <c:v>4277351758.1018519</c:v>
                      </c:pt>
                      <c:pt idx="29556">
                        <c:v>4277351760.4166665</c:v>
                      </c:pt>
                      <c:pt idx="29557">
                        <c:v>4277351763.8888888</c:v>
                      </c:pt>
                      <c:pt idx="29558">
                        <c:v>4277351767.3611112</c:v>
                      </c:pt>
                      <c:pt idx="29559">
                        <c:v>4277351770.8333335</c:v>
                      </c:pt>
                      <c:pt idx="29560">
                        <c:v>4277351773.1481481</c:v>
                      </c:pt>
                      <c:pt idx="29561">
                        <c:v>4277351776.6203704</c:v>
                      </c:pt>
                      <c:pt idx="29562">
                        <c:v>4277351780.0925927</c:v>
                      </c:pt>
                      <c:pt idx="29563">
                        <c:v>4277351783.564815</c:v>
                      </c:pt>
                      <c:pt idx="29564">
                        <c:v>4277351787.0370374</c:v>
                      </c:pt>
                      <c:pt idx="29565">
                        <c:v>4277351789.3518519</c:v>
                      </c:pt>
                      <c:pt idx="29566">
                        <c:v>4277351792.8240743</c:v>
                      </c:pt>
                      <c:pt idx="29567">
                        <c:v>4277351796.2962966</c:v>
                      </c:pt>
                      <c:pt idx="29568">
                        <c:v>4277351799.7685184</c:v>
                      </c:pt>
                      <c:pt idx="29569">
                        <c:v>4277351802.0833335</c:v>
                      </c:pt>
                      <c:pt idx="29570">
                        <c:v>4277351805.5555558</c:v>
                      </c:pt>
                      <c:pt idx="29571">
                        <c:v>4277351809.0277781</c:v>
                      </c:pt>
                      <c:pt idx="29572">
                        <c:v>4277351812.5</c:v>
                      </c:pt>
                      <c:pt idx="29573">
                        <c:v>4277351814.814815</c:v>
                      </c:pt>
                      <c:pt idx="29574">
                        <c:v>4277351818.2870374</c:v>
                      </c:pt>
                      <c:pt idx="29575">
                        <c:v>4277351821.7592597</c:v>
                      </c:pt>
                      <c:pt idx="29576">
                        <c:v>4277351825.2314816</c:v>
                      </c:pt>
                      <c:pt idx="29577">
                        <c:v>4277351828.7037034</c:v>
                      </c:pt>
                      <c:pt idx="29578">
                        <c:v>4277351831.0185189</c:v>
                      </c:pt>
                      <c:pt idx="29579">
                        <c:v>4277351834.4907413</c:v>
                      </c:pt>
                      <c:pt idx="29580">
                        <c:v>4277351837.9629626</c:v>
                      </c:pt>
                      <c:pt idx="29581">
                        <c:v>4277351841.435185</c:v>
                      </c:pt>
                      <c:pt idx="29582">
                        <c:v>4277351843.7500005</c:v>
                      </c:pt>
                      <c:pt idx="29583">
                        <c:v>4277351847.2222228</c:v>
                      </c:pt>
                      <c:pt idx="29584">
                        <c:v>4277351850.6944442</c:v>
                      </c:pt>
                      <c:pt idx="29585">
                        <c:v>4277351854.1666665</c:v>
                      </c:pt>
                      <c:pt idx="29586">
                        <c:v>4277351856.481482</c:v>
                      </c:pt>
                      <c:pt idx="29587">
                        <c:v>4277351859.9537034</c:v>
                      </c:pt>
                      <c:pt idx="29588">
                        <c:v>4277351863.4259257</c:v>
                      </c:pt>
                      <c:pt idx="29589">
                        <c:v>4277351866.8981481</c:v>
                      </c:pt>
                      <c:pt idx="29590">
                        <c:v>4277351870.3703704</c:v>
                      </c:pt>
                      <c:pt idx="29591">
                        <c:v>4277351872.685185</c:v>
                      </c:pt>
                      <c:pt idx="29592">
                        <c:v>4277351876.1574073</c:v>
                      </c:pt>
                      <c:pt idx="29593">
                        <c:v>4277351879.6296296</c:v>
                      </c:pt>
                      <c:pt idx="29594">
                        <c:v>4277351883.1018519</c:v>
                      </c:pt>
                      <c:pt idx="29595">
                        <c:v>4277351885.4166665</c:v>
                      </c:pt>
                      <c:pt idx="29596">
                        <c:v>4277351888.8888888</c:v>
                      </c:pt>
                      <c:pt idx="29597">
                        <c:v>4277351892.3611112</c:v>
                      </c:pt>
                      <c:pt idx="29598">
                        <c:v>4277351895.8333335</c:v>
                      </c:pt>
                      <c:pt idx="29599">
                        <c:v>4277351899.3055558</c:v>
                      </c:pt>
                      <c:pt idx="29600">
                        <c:v>4277351901.6203704</c:v>
                      </c:pt>
                      <c:pt idx="29601">
                        <c:v>4277351905.0925927</c:v>
                      </c:pt>
                      <c:pt idx="29602">
                        <c:v>4277351908.564815</c:v>
                      </c:pt>
                      <c:pt idx="29603">
                        <c:v>4277351912.0370374</c:v>
                      </c:pt>
                      <c:pt idx="29604">
                        <c:v>4277351914.3518519</c:v>
                      </c:pt>
                      <c:pt idx="29605">
                        <c:v>4277351917.8240743</c:v>
                      </c:pt>
                      <c:pt idx="29606">
                        <c:v>4277351921.2962966</c:v>
                      </c:pt>
                      <c:pt idx="29607">
                        <c:v>4277351924.7685189</c:v>
                      </c:pt>
                      <c:pt idx="29608">
                        <c:v>4277351927.0833335</c:v>
                      </c:pt>
                      <c:pt idx="29609">
                        <c:v>4277351930.5555558</c:v>
                      </c:pt>
                      <c:pt idx="29610">
                        <c:v>4277351934.0277781</c:v>
                      </c:pt>
                      <c:pt idx="29611">
                        <c:v>4277351937.5000005</c:v>
                      </c:pt>
                      <c:pt idx="29612">
                        <c:v>4277351940.9722219</c:v>
                      </c:pt>
                      <c:pt idx="29613">
                        <c:v>4277351943.2870374</c:v>
                      </c:pt>
                      <c:pt idx="29614">
                        <c:v>4277351946.7592597</c:v>
                      </c:pt>
                      <c:pt idx="29615">
                        <c:v>4277351950.2314811</c:v>
                      </c:pt>
                      <c:pt idx="29616">
                        <c:v>4277351953.7037034</c:v>
                      </c:pt>
                      <c:pt idx="29617">
                        <c:v>4277351956.0185189</c:v>
                      </c:pt>
                      <c:pt idx="29618">
                        <c:v>4277351959.4907403</c:v>
                      </c:pt>
                      <c:pt idx="29619">
                        <c:v>4277351962.9629626</c:v>
                      </c:pt>
                      <c:pt idx="29620">
                        <c:v>4277351966.435185</c:v>
                      </c:pt>
                      <c:pt idx="29621">
                        <c:v>4277351968.7499995</c:v>
                      </c:pt>
                      <c:pt idx="29622">
                        <c:v>4277351972.2222219</c:v>
                      </c:pt>
                      <c:pt idx="29623">
                        <c:v>4277351975.6944442</c:v>
                      </c:pt>
                      <c:pt idx="29624">
                        <c:v>4277351979.1666665</c:v>
                      </c:pt>
                      <c:pt idx="29625">
                        <c:v>4277351982.6388888</c:v>
                      </c:pt>
                      <c:pt idx="29626">
                        <c:v>4277351984.9537034</c:v>
                      </c:pt>
                      <c:pt idx="29627">
                        <c:v>4277351988.4259257</c:v>
                      </c:pt>
                      <c:pt idx="29628">
                        <c:v>4277351991.8981481</c:v>
                      </c:pt>
                      <c:pt idx="29629">
                        <c:v>4277351995.3703704</c:v>
                      </c:pt>
                      <c:pt idx="29630">
                        <c:v>4277351997.685185</c:v>
                      </c:pt>
                      <c:pt idx="29631">
                        <c:v>4277352001.1574073</c:v>
                      </c:pt>
                      <c:pt idx="29632">
                        <c:v>4277352004.6296296</c:v>
                      </c:pt>
                      <c:pt idx="29633">
                        <c:v>4277352008.1018519</c:v>
                      </c:pt>
                      <c:pt idx="29634">
                        <c:v>4277352011.5740743</c:v>
                      </c:pt>
                      <c:pt idx="29635">
                        <c:v>4277352013.8888888</c:v>
                      </c:pt>
                      <c:pt idx="29636">
                        <c:v>4277352017.3611112</c:v>
                      </c:pt>
                      <c:pt idx="29637">
                        <c:v>4277352020.8333335</c:v>
                      </c:pt>
                      <c:pt idx="29638">
                        <c:v>4277352024.3055558</c:v>
                      </c:pt>
                      <c:pt idx="29639">
                        <c:v>4277352026.6203704</c:v>
                      </c:pt>
                      <c:pt idx="29640">
                        <c:v>4277352030.0925927</c:v>
                      </c:pt>
                      <c:pt idx="29641">
                        <c:v>4277352033.564815</c:v>
                      </c:pt>
                      <c:pt idx="29642">
                        <c:v>4277352037.0370374</c:v>
                      </c:pt>
                      <c:pt idx="29643">
                        <c:v>4277352039.3518519</c:v>
                      </c:pt>
                      <c:pt idx="29644">
                        <c:v>4277352042.8240743</c:v>
                      </c:pt>
                      <c:pt idx="29645">
                        <c:v>4277352046.2962966</c:v>
                      </c:pt>
                      <c:pt idx="29646">
                        <c:v>4277352049.768518</c:v>
                      </c:pt>
                      <c:pt idx="29647">
                        <c:v>4277352053.2407403</c:v>
                      </c:pt>
                      <c:pt idx="29648">
                        <c:v>4277352055.5555558</c:v>
                      </c:pt>
                      <c:pt idx="29649">
                        <c:v>4277352059.0277772</c:v>
                      </c:pt>
                      <c:pt idx="29650">
                        <c:v>4277352062.4999995</c:v>
                      </c:pt>
                      <c:pt idx="29651">
                        <c:v>4277352065.9722219</c:v>
                      </c:pt>
                      <c:pt idx="29652">
                        <c:v>4277352068.2870374</c:v>
                      </c:pt>
                      <c:pt idx="29653">
                        <c:v>4277352071.7592587</c:v>
                      </c:pt>
                      <c:pt idx="29654">
                        <c:v>4277352075.2314811</c:v>
                      </c:pt>
                      <c:pt idx="29655">
                        <c:v>4277352078.7037034</c:v>
                      </c:pt>
                      <c:pt idx="29656">
                        <c:v>4277352082.1759257</c:v>
                      </c:pt>
                      <c:pt idx="29657">
                        <c:v>4277352084.4907403</c:v>
                      </c:pt>
                      <c:pt idx="29658">
                        <c:v>4277352096.064815</c:v>
                      </c:pt>
                      <c:pt idx="29659">
                        <c:v>4277352107.6388888</c:v>
                      </c:pt>
                      <c:pt idx="29660">
                        <c:v>4277352120.3703704</c:v>
                      </c:pt>
                      <c:pt idx="29661">
                        <c:v>4277352131.9444442</c:v>
                      </c:pt>
                      <c:pt idx="29662">
                        <c:v>4277352143.5185184</c:v>
                      </c:pt>
                      <c:pt idx="29663">
                        <c:v>4277352155.0925927</c:v>
                      </c:pt>
                      <c:pt idx="29664">
                        <c:v>4277352166.6666665</c:v>
                      </c:pt>
                      <c:pt idx="29665">
                        <c:v>4277352178.2407408</c:v>
                      </c:pt>
                      <c:pt idx="29666">
                        <c:v>4277352189.8148146</c:v>
                      </c:pt>
                      <c:pt idx="29667">
                        <c:v>4277352201.3888893</c:v>
                      </c:pt>
                      <c:pt idx="29668">
                        <c:v>4277352212.9629631</c:v>
                      </c:pt>
                      <c:pt idx="29669">
                        <c:v>4277352224.5370369</c:v>
                      </c:pt>
                      <c:pt idx="29670">
                        <c:v>4277352237.2685184</c:v>
                      </c:pt>
                      <c:pt idx="29671">
                        <c:v>4277352248.8425922</c:v>
                      </c:pt>
                      <c:pt idx="29672">
                        <c:v>4277352260.416667</c:v>
                      </c:pt>
                      <c:pt idx="29673">
                        <c:v>4277352271.9907408</c:v>
                      </c:pt>
                      <c:pt idx="29674">
                        <c:v>4277352283.5648146</c:v>
                      </c:pt>
                      <c:pt idx="29675">
                        <c:v>4277352295.1388893</c:v>
                      </c:pt>
                      <c:pt idx="29676">
                        <c:v>4277352306.7129631</c:v>
                      </c:pt>
                      <c:pt idx="29677">
                        <c:v>4277352318.2870369</c:v>
                      </c:pt>
                      <c:pt idx="29678">
                        <c:v>4277352329.8611107</c:v>
                      </c:pt>
                      <c:pt idx="29679">
                        <c:v>4277352341.4351854</c:v>
                      </c:pt>
                      <c:pt idx="29680">
                        <c:v>4277352354.166667</c:v>
                      </c:pt>
                      <c:pt idx="29681">
                        <c:v>4277352365.7407408</c:v>
                      </c:pt>
                      <c:pt idx="29682">
                        <c:v>4277352377.3148146</c:v>
                      </c:pt>
                      <c:pt idx="29683">
                        <c:v>4277352388.8888884</c:v>
                      </c:pt>
                      <c:pt idx="29684">
                        <c:v>4277352400.4629631</c:v>
                      </c:pt>
                      <c:pt idx="29685">
                        <c:v>4277352412.0370369</c:v>
                      </c:pt>
                      <c:pt idx="29686">
                        <c:v>4277352423.6111107</c:v>
                      </c:pt>
                      <c:pt idx="29687">
                        <c:v>4277352436.3425922</c:v>
                      </c:pt>
                      <c:pt idx="29688">
                        <c:v>4277352469.9074073</c:v>
                      </c:pt>
                      <c:pt idx="29689">
                        <c:v>4277352504.6296296</c:v>
                      </c:pt>
                      <c:pt idx="29690">
                        <c:v>4277352539.3518519</c:v>
                      </c:pt>
                      <c:pt idx="29691">
                        <c:v>4277352574.0740743</c:v>
                      </c:pt>
                      <c:pt idx="29692">
                        <c:v>4277352608.7962966</c:v>
                      </c:pt>
                      <c:pt idx="29693">
                        <c:v>4277352643.5185189</c:v>
                      </c:pt>
                      <c:pt idx="29694">
                        <c:v>4277352678.2407413</c:v>
                      </c:pt>
                      <c:pt idx="29695">
                        <c:v>4277352712.9629626</c:v>
                      </c:pt>
                      <c:pt idx="29696">
                        <c:v>4277352747.685185</c:v>
                      </c:pt>
                      <c:pt idx="29697">
                        <c:v>4277352782.4074073</c:v>
                      </c:pt>
                      <c:pt idx="29698">
                        <c:v>4277352817.1296296</c:v>
                      </c:pt>
                      <c:pt idx="29699">
                        <c:v>4277352853.0092587</c:v>
                      </c:pt>
                      <c:pt idx="29700">
                        <c:v>4277352887.7314816</c:v>
                      </c:pt>
                      <c:pt idx="29701">
                        <c:v>4277352922.4537039</c:v>
                      </c:pt>
                      <c:pt idx="29702">
                        <c:v>4277352957.1759262</c:v>
                      </c:pt>
                      <c:pt idx="29703">
                        <c:v>4277352991.8981485</c:v>
                      </c:pt>
                      <c:pt idx="29704">
                        <c:v>4277353026.6203709</c:v>
                      </c:pt>
                      <c:pt idx="29705">
                        <c:v>4277353061.3425922</c:v>
                      </c:pt>
                      <c:pt idx="29706">
                        <c:v>4277353096.0648146</c:v>
                      </c:pt>
                      <c:pt idx="29707">
                        <c:v>4277353130.7870369</c:v>
                      </c:pt>
                      <c:pt idx="29708">
                        <c:v>4277353200.2314816</c:v>
                      </c:pt>
                      <c:pt idx="29709">
                        <c:v>4277353269.6759262</c:v>
                      </c:pt>
                      <c:pt idx="29710">
                        <c:v>4277353339.1203704</c:v>
                      </c:pt>
                      <c:pt idx="29711">
                        <c:v>4277353408.564815</c:v>
                      </c:pt>
                      <c:pt idx="29712">
                        <c:v>4277353478.0092597</c:v>
                      </c:pt>
                      <c:pt idx="29713">
                        <c:v>4277353547.4537034</c:v>
                      </c:pt>
                      <c:pt idx="29714">
                        <c:v>4277353616.8981481</c:v>
                      </c:pt>
                      <c:pt idx="29715">
                        <c:v>4277353686.3425927</c:v>
                      </c:pt>
                      <c:pt idx="29716">
                        <c:v>4277353755.7870369</c:v>
                      </c:pt>
                      <c:pt idx="29717">
                        <c:v>4277353825.2314816</c:v>
                      </c:pt>
                      <c:pt idx="29718">
                        <c:v>4277353894.6759262</c:v>
                      </c:pt>
                      <c:pt idx="29719">
                        <c:v>4277353964.1203699</c:v>
                      </c:pt>
                      <c:pt idx="29720">
                        <c:v>4277354033.5648146</c:v>
                      </c:pt>
                      <c:pt idx="29721">
                        <c:v>4277354103.0092592</c:v>
                      </c:pt>
                      <c:pt idx="29722">
                        <c:v>4277354172.4537034</c:v>
                      </c:pt>
                      <c:pt idx="29723">
                        <c:v>4277354241.8981481</c:v>
                      </c:pt>
                      <c:pt idx="29724">
                        <c:v>4277354311.3425927</c:v>
                      </c:pt>
                      <c:pt idx="29725">
                        <c:v>4277354380.7870374</c:v>
                      </c:pt>
                      <c:pt idx="29726">
                        <c:v>4277354450.2314816</c:v>
                      </c:pt>
                      <c:pt idx="29727">
                        <c:v>4277354519.6759262</c:v>
                      </c:pt>
                      <c:pt idx="29728">
                        <c:v>4277354589.1203709</c:v>
                      </c:pt>
                      <c:pt idx="29729">
                        <c:v>4277354658.5648146</c:v>
                      </c:pt>
                      <c:pt idx="29730">
                        <c:v>4277354728.0092592</c:v>
                      </c:pt>
                      <c:pt idx="29731">
                        <c:v>4277354797.4537039</c:v>
                      </c:pt>
                      <c:pt idx="29732">
                        <c:v>4277354866.8981481</c:v>
                      </c:pt>
                      <c:pt idx="29733">
                        <c:v>4277354936.3425927</c:v>
                      </c:pt>
                      <c:pt idx="29734">
                        <c:v>4277355005.7870374</c:v>
                      </c:pt>
                      <c:pt idx="29735">
                        <c:v>4277355075.2314811</c:v>
                      </c:pt>
                      <c:pt idx="29736">
                        <c:v>4277355144.6759257</c:v>
                      </c:pt>
                      <c:pt idx="29737">
                        <c:v>4277355214.1203704</c:v>
                      </c:pt>
                      <c:pt idx="29738">
                        <c:v>4277355283.5648146</c:v>
                      </c:pt>
                      <c:pt idx="29739">
                        <c:v>4277355353.0092592</c:v>
                      </c:pt>
                      <c:pt idx="29740">
                        <c:v>4277355422.4537039</c:v>
                      </c:pt>
                      <c:pt idx="29741">
                        <c:v>4277355491.8981485</c:v>
                      </c:pt>
                      <c:pt idx="29742">
                        <c:v>4277355562.5</c:v>
                      </c:pt>
                      <c:pt idx="29743">
                        <c:v>4277355631.9444447</c:v>
                      </c:pt>
                      <c:pt idx="29744">
                        <c:v>4277355701.3888888</c:v>
                      </c:pt>
                      <c:pt idx="29745">
                        <c:v>4277355770.8333335</c:v>
                      </c:pt>
                      <c:pt idx="29746">
                        <c:v>4277355840.2777781</c:v>
                      </c:pt>
                      <c:pt idx="29747">
                        <c:v>4277355909.7222219</c:v>
                      </c:pt>
                      <c:pt idx="29748">
                        <c:v>4277355979.1666665</c:v>
                      </c:pt>
                      <c:pt idx="29749">
                        <c:v>4277356048.6111112</c:v>
                      </c:pt>
                      <c:pt idx="29750">
                        <c:v>4277356118.0555553</c:v>
                      </c:pt>
                      <c:pt idx="29751">
                        <c:v>4277356187.5</c:v>
                      </c:pt>
                      <c:pt idx="29752">
                        <c:v>4277356256.9444447</c:v>
                      </c:pt>
                      <c:pt idx="29753">
                        <c:v>4277356326.3888884</c:v>
                      </c:pt>
                      <c:pt idx="29754">
                        <c:v>4277356395.833333</c:v>
                      </c:pt>
                      <c:pt idx="29755">
                        <c:v>4277356465.2777777</c:v>
                      </c:pt>
                      <c:pt idx="29756">
                        <c:v>4277356534.7222228</c:v>
                      </c:pt>
                      <c:pt idx="29757">
                        <c:v>4277356604.1666665</c:v>
                      </c:pt>
                      <c:pt idx="29758">
                        <c:v>4277356673.6111112</c:v>
                      </c:pt>
                      <c:pt idx="29759">
                        <c:v>4277356743.0555558</c:v>
                      </c:pt>
                      <c:pt idx="29760">
                        <c:v>4277356812.5</c:v>
                      </c:pt>
                      <c:pt idx="29761">
                        <c:v>4277356881.9444447</c:v>
                      </c:pt>
                      <c:pt idx="29762">
                        <c:v>4277356951.3888893</c:v>
                      </c:pt>
                      <c:pt idx="29763">
                        <c:v>4277357020.833333</c:v>
                      </c:pt>
                      <c:pt idx="29764">
                        <c:v>4277357090.2777777</c:v>
                      </c:pt>
                      <c:pt idx="29765">
                        <c:v>4277357159.7222223</c:v>
                      </c:pt>
                      <c:pt idx="29766">
                        <c:v>4277357229.1666665</c:v>
                      </c:pt>
                      <c:pt idx="29767">
                        <c:v>4277357298.6111112</c:v>
                      </c:pt>
                      <c:pt idx="29768">
                        <c:v>4277357368.0555558</c:v>
                      </c:pt>
                      <c:pt idx="29769">
                        <c:v>4277357437.4999995</c:v>
                      </c:pt>
                      <c:pt idx="29770">
                        <c:v>4277357506.9444442</c:v>
                      </c:pt>
                      <c:pt idx="29771">
                        <c:v>4277357576.3888888</c:v>
                      </c:pt>
                      <c:pt idx="29772">
                        <c:v>4277357645.8333335</c:v>
                      </c:pt>
                      <c:pt idx="29773">
                        <c:v>4277357715.2777777</c:v>
                      </c:pt>
                      <c:pt idx="29774">
                        <c:v>4277357784.7222223</c:v>
                      </c:pt>
                      <c:pt idx="29775">
                        <c:v>4277357854.166667</c:v>
                      </c:pt>
                      <c:pt idx="29776">
                        <c:v>4277357923.6111107</c:v>
                      </c:pt>
                      <c:pt idx="29777">
                        <c:v>4277357993.0555553</c:v>
                      </c:pt>
                      <c:pt idx="29778">
                        <c:v>4277358062.5</c:v>
                      </c:pt>
                      <c:pt idx="29779">
                        <c:v>4277358131.9444442</c:v>
                      </c:pt>
                      <c:pt idx="29780">
                        <c:v>4277358201.3888888</c:v>
                      </c:pt>
                      <c:pt idx="29781">
                        <c:v>4277358270.8333335</c:v>
                      </c:pt>
                      <c:pt idx="29782">
                        <c:v>4277358340.2777777</c:v>
                      </c:pt>
                      <c:pt idx="29783">
                        <c:v>4277358409.7222223</c:v>
                      </c:pt>
                      <c:pt idx="29784">
                        <c:v>4277358479.166667</c:v>
                      </c:pt>
                      <c:pt idx="29785">
                        <c:v>4277358549.7685184</c:v>
                      </c:pt>
                      <c:pt idx="29786">
                        <c:v>4277358619.2129631</c:v>
                      </c:pt>
                      <c:pt idx="29787">
                        <c:v>4277358688.6574078</c:v>
                      </c:pt>
                      <c:pt idx="29788">
                        <c:v>4277358758.1018519</c:v>
                      </c:pt>
                      <c:pt idx="29789">
                        <c:v>4277358827.5462966</c:v>
                      </c:pt>
                      <c:pt idx="29790">
                        <c:v>4277358887.731482</c:v>
                      </c:pt>
                      <c:pt idx="29791">
                        <c:v>4277358891.2037034</c:v>
                      </c:pt>
                      <c:pt idx="29792">
                        <c:v>4277358894.6759257</c:v>
                      </c:pt>
                      <c:pt idx="29793">
                        <c:v>4277358898.1481481</c:v>
                      </c:pt>
                      <c:pt idx="29794">
                        <c:v>4277358900.4629626</c:v>
                      </c:pt>
                      <c:pt idx="29795">
                        <c:v>4277358903.935185</c:v>
                      </c:pt>
                      <c:pt idx="29796">
                        <c:v>4277358907.4074073</c:v>
                      </c:pt>
                      <c:pt idx="29797">
                        <c:v>4277358910.8796296</c:v>
                      </c:pt>
                      <c:pt idx="29798">
                        <c:v>4277358914.3518519</c:v>
                      </c:pt>
                      <c:pt idx="29799">
                        <c:v>4277358916.6666665</c:v>
                      </c:pt>
                      <c:pt idx="29800">
                        <c:v>4277358920.1388888</c:v>
                      </c:pt>
                      <c:pt idx="29801">
                        <c:v>4277358923.6111112</c:v>
                      </c:pt>
                      <c:pt idx="29802">
                        <c:v>4277358927.0833335</c:v>
                      </c:pt>
                      <c:pt idx="29803">
                        <c:v>4277358929.3981481</c:v>
                      </c:pt>
                      <c:pt idx="29804">
                        <c:v>4277358932.8703704</c:v>
                      </c:pt>
                      <c:pt idx="29805">
                        <c:v>4277358936.3425927</c:v>
                      </c:pt>
                      <c:pt idx="29806">
                        <c:v>4277358939.814815</c:v>
                      </c:pt>
                      <c:pt idx="29807">
                        <c:v>4277358943.2870374</c:v>
                      </c:pt>
                      <c:pt idx="29808">
                        <c:v>4277358945.6018519</c:v>
                      </c:pt>
                      <c:pt idx="29809">
                        <c:v>4277358949.0740743</c:v>
                      </c:pt>
                      <c:pt idx="29810">
                        <c:v>4277358952.5462966</c:v>
                      </c:pt>
                      <c:pt idx="29811">
                        <c:v>4277358956.0185189</c:v>
                      </c:pt>
                      <c:pt idx="29812">
                        <c:v>4277358958.3333335</c:v>
                      </c:pt>
                      <c:pt idx="29813">
                        <c:v>4277358961.8055558</c:v>
                      </c:pt>
                      <c:pt idx="29814">
                        <c:v>4277358965.2777781</c:v>
                      </c:pt>
                      <c:pt idx="29815">
                        <c:v>4277358968.7500005</c:v>
                      </c:pt>
                      <c:pt idx="29816">
                        <c:v>4277358971.064815</c:v>
                      </c:pt>
                      <c:pt idx="29817">
                        <c:v>4277358974.5370374</c:v>
                      </c:pt>
                      <c:pt idx="29818">
                        <c:v>4277358978.0092597</c:v>
                      </c:pt>
                      <c:pt idx="29819">
                        <c:v>4277358981.4814811</c:v>
                      </c:pt>
                      <c:pt idx="29820">
                        <c:v>4277358984.9537034</c:v>
                      </c:pt>
                      <c:pt idx="29821">
                        <c:v>4277358987.2685189</c:v>
                      </c:pt>
                      <c:pt idx="29822">
                        <c:v>4277358990.7407403</c:v>
                      </c:pt>
                      <c:pt idx="29823">
                        <c:v>4277358994.2129626</c:v>
                      </c:pt>
                      <c:pt idx="29824">
                        <c:v>4277358997.685185</c:v>
                      </c:pt>
                      <c:pt idx="29825">
                        <c:v>4277358999.9999995</c:v>
                      </c:pt>
                      <c:pt idx="29826">
                        <c:v>4277359003.4722219</c:v>
                      </c:pt>
                      <c:pt idx="29827">
                        <c:v>4277359006.9444442</c:v>
                      </c:pt>
                      <c:pt idx="29828">
                        <c:v>4277359010.4166665</c:v>
                      </c:pt>
                      <c:pt idx="29829">
                        <c:v>4277359012.7314811</c:v>
                      </c:pt>
                      <c:pt idx="29830">
                        <c:v>4277359016.2037034</c:v>
                      </c:pt>
                      <c:pt idx="29831">
                        <c:v>4277359019.6759257</c:v>
                      </c:pt>
                      <c:pt idx="29832">
                        <c:v>4277359023.1481481</c:v>
                      </c:pt>
                      <c:pt idx="29833">
                        <c:v>4277359026.6203704</c:v>
                      </c:pt>
                      <c:pt idx="29834">
                        <c:v>4277359028.935185</c:v>
                      </c:pt>
                      <c:pt idx="29835">
                        <c:v>4277359032.4074073</c:v>
                      </c:pt>
                      <c:pt idx="29836">
                        <c:v>4277359035.8796296</c:v>
                      </c:pt>
                      <c:pt idx="29837">
                        <c:v>4277359039.3518519</c:v>
                      </c:pt>
                      <c:pt idx="29838">
                        <c:v>4277359041.6666665</c:v>
                      </c:pt>
                      <c:pt idx="29839">
                        <c:v>4277359045.1388888</c:v>
                      </c:pt>
                      <c:pt idx="29840">
                        <c:v>4277359048.6111112</c:v>
                      </c:pt>
                      <c:pt idx="29841">
                        <c:v>4277359052.0833335</c:v>
                      </c:pt>
                      <c:pt idx="29842">
                        <c:v>4277359055.5555558</c:v>
                      </c:pt>
                      <c:pt idx="29843">
                        <c:v>4277359057.8703704</c:v>
                      </c:pt>
                      <c:pt idx="29844">
                        <c:v>4277359061.3425927</c:v>
                      </c:pt>
                      <c:pt idx="29845">
                        <c:v>4277359064.814815</c:v>
                      </c:pt>
                      <c:pt idx="29846">
                        <c:v>4277359068.2870374</c:v>
                      </c:pt>
                      <c:pt idx="29847">
                        <c:v>4277359070.6018519</c:v>
                      </c:pt>
                      <c:pt idx="29848">
                        <c:v>4277359074.0740743</c:v>
                      </c:pt>
                      <c:pt idx="29849">
                        <c:v>4277359077.5462966</c:v>
                      </c:pt>
                      <c:pt idx="29850">
                        <c:v>4277359081.018518</c:v>
                      </c:pt>
                      <c:pt idx="29851">
                        <c:v>4277359083.3333335</c:v>
                      </c:pt>
                      <c:pt idx="29852">
                        <c:v>4277359086.8055558</c:v>
                      </c:pt>
                      <c:pt idx="29853">
                        <c:v>4277359090.2777772</c:v>
                      </c:pt>
                      <c:pt idx="29854">
                        <c:v>4277359093.7499995</c:v>
                      </c:pt>
                      <c:pt idx="29855">
                        <c:v>4277359097.2222219</c:v>
                      </c:pt>
                      <c:pt idx="29856">
                        <c:v>4277359100.6944442</c:v>
                      </c:pt>
                      <c:pt idx="29857">
                        <c:v>4277359104.1666665</c:v>
                      </c:pt>
                      <c:pt idx="29858">
                        <c:v>4277359107.6388888</c:v>
                      </c:pt>
                      <c:pt idx="29859">
                        <c:v>4277359109.9537034</c:v>
                      </c:pt>
                      <c:pt idx="29860">
                        <c:v>4277359113.4259257</c:v>
                      </c:pt>
                      <c:pt idx="29861">
                        <c:v>4277359116.8981481</c:v>
                      </c:pt>
                      <c:pt idx="29862">
                        <c:v>4277359120.3703704</c:v>
                      </c:pt>
                      <c:pt idx="29863">
                        <c:v>4277359123.8425927</c:v>
                      </c:pt>
                      <c:pt idx="29864">
                        <c:v>4277359126.1574073</c:v>
                      </c:pt>
                      <c:pt idx="29865">
                        <c:v>4277359129.6296296</c:v>
                      </c:pt>
                      <c:pt idx="29866">
                        <c:v>4277359133.1018519</c:v>
                      </c:pt>
                      <c:pt idx="29867">
                        <c:v>4277359136.5740743</c:v>
                      </c:pt>
                      <c:pt idx="29868">
                        <c:v>4277359138.8888888</c:v>
                      </c:pt>
                      <c:pt idx="29869">
                        <c:v>4277359142.3611112</c:v>
                      </c:pt>
                      <c:pt idx="29870">
                        <c:v>4277359145.8333335</c:v>
                      </c:pt>
                      <c:pt idx="29871">
                        <c:v>4277359149.3055558</c:v>
                      </c:pt>
                      <c:pt idx="29872">
                        <c:v>4277359152.7777777</c:v>
                      </c:pt>
                      <c:pt idx="29873">
                        <c:v>4277359155.0925927</c:v>
                      </c:pt>
                      <c:pt idx="29874">
                        <c:v>4277359158.564815</c:v>
                      </c:pt>
                      <c:pt idx="29875">
                        <c:v>4277359162.0370369</c:v>
                      </c:pt>
                      <c:pt idx="29876">
                        <c:v>4277359165.5092592</c:v>
                      </c:pt>
                      <c:pt idx="29877">
                        <c:v>4277359167.8240743</c:v>
                      </c:pt>
                      <c:pt idx="29878">
                        <c:v>4277359171.2962961</c:v>
                      </c:pt>
                      <c:pt idx="29879">
                        <c:v>4277359174.7685184</c:v>
                      </c:pt>
                      <c:pt idx="29880">
                        <c:v>4277359178.2407408</c:v>
                      </c:pt>
                      <c:pt idx="29881">
                        <c:v>4277359180.5555553</c:v>
                      </c:pt>
                      <c:pt idx="29882">
                        <c:v>4277359184.0277777</c:v>
                      </c:pt>
                      <c:pt idx="29883">
                        <c:v>4277359187.5</c:v>
                      </c:pt>
                      <c:pt idx="29884">
                        <c:v>4277359190.9722223</c:v>
                      </c:pt>
                      <c:pt idx="29885">
                        <c:v>4277359194.4444447</c:v>
                      </c:pt>
                      <c:pt idx="29886">
                        <c:v>4277359196.7592592</c:v>
                      </c:pt>
                      <c:pt idx="29887">
                        <c:v>4277359200.2314816</c:v>
                      </c:pt>
                      <c:pt idx="29888">
                        <c:v>4277359203.7037039</c:v>
                      </c:pt>
                      <c:pt idx="29889">
                        <c:v>4277359207.1759262</c:v>
                      </c:pt>
                      <c:pt idx="29890">
                        <c:v>4277359209.4907408</c:v>
                      </c:pt>
                      <c:pt idx="29891">
                        <c:v>4277359212.9629631</c:v>
                      </c:pt>
                      <c:pt idx="29892">
                        <c:v>4277359216.4351854</c:v>
                      </c:pt>
                      <c:pt idx="29893">
                        <c:v>4277359219.9074078</c:v>
                      </c:pt>
                      <c:pt idx="29894">
                        <c:v>4277359223.3796296</c:v>
                      </c:pt>
                      <c:pt idx="29895">
                        <c:v>4277359225.6944447</c:v>
                      </c:pt>
                      <c:pt idx="29896">
                        <c:v>4277359229.166667</c:v>
                      </c:pt>
                      <c:pt idx="29897">
                        <c:v>4277359232.6388893</c:v>
                      </c:pt>
                      <c:pt idx="29898">
                        <c:v>4277359236.1111112</c:v>
                      </c:pt>
                      <c:pt idx="29899">
                        <c:v>4277359238.4259262</c:v>
                      </c:pt>
                      <c:pt idx="29900">
                        <c:v>4277359241.8981485</c:v>
                      </c:pt>
                      <c:pt idx="29901">
                        <c:v>4277359245.3703709</c:v>
                      </c:pt>
                      <c:pt idx="29902">
                        <c:v>4277359248.8425927</c:v>
                      </c:pt>
                      <c:pt idx="29903">
                        <c:v>4277359251.1574078</c:v>
                      </c:pt>
                      <c:pt idx="29904">
                        <c:v>4277359254.6296301</c:v>
                      </c:pt>
                      <c:pt idx="29905">
                        <c:v>4277359258.1018519</c:v>
                      </c:pt>
                      <c:pt idx="29906">
                        <c:v>4277359269.6759262</c:v>
                      </c:pt>
                      <c:pt idx="29907">
                        <c:v>4277359281.25</c:v>
                      </c:pt>
                      <c:pt idx="29908">
                        <c:v>4277359292.8240738</c:v>
                      </c:pt>
                      <c:pt idx="29909">
                        <c:v>4277359304.3981485</c:v>
                      </c:pt>
                      <c:pt idx="29910">
                        <c:v>4277359315.9722223</c:v>
                      </c:pt>
                      <c:pt idx="29911">
                        <c:v>4277359328.7037039</c:v>
                      </c:pt>
                      <c:pt idx="29912">
                        <c:v>4277359340.2777777</c:v>
                      </c:pt>
                      <c:pt idx="29913">
                        <c:v>4277359351.8518515</c:v>
                      </c:pt>
                      <c:pt idx="29914">
                        <c:v>4277359363.4259262</c:v>
                      </c:pt>
                      <c:pt idx="29915">
                        <c:v>4277359375</c:v>
                      </c:pt>
                      <c:pt idx="29916">
                        <c:v>4277359386.5740738</c:v>
                      </c:pt>
                      <c:pt idx="29917">
                        <c:v>4277359398.1481485</c:v>
                      </c:pt>
                      <c:pt idx="29918">
                        <c:v>4277359409.7222223</c:v>
                      </c:pt>
                      <c:pt idx="29919">
                        <c:v>4277359421.2962961</c:v>
                      </c:pt>
                      <c:pt idx="29920">
                        <c:v>4277359432.8703699</c:v>
                      </c:pt>
                      <c:pt idx="29921">
                        <c:v>4277359445.6018515</c:v>
                      </c:pt>
                      <c:pt idx="29922">
                        <c:v>4277359457.1759262</c:v>
                      </c:pt>
                      <c:pt idx="29923">
                        <c:v>4277359468.75</c:v>
                      </c:pt>
                      <c:pt idx="29924">
                        <c:v>4277359480.3240738</c:v>
                      </c:pt>
                      <c:pt idx="29925">
                        <c:v>4277359491.8981481</c:v>
                      </c:pt>
                      <c:pt idx="29926">
                        <c:v>4277359503.4722223</c:v>
                      </c:pt>
                      <c:pt idx="29927">
                        <c:v>4277359515.0462961</c:v>
                      </c:pt>
                      <c:pt idx="29928">
                        <c:v>4277359526.6203704</c:v>
                      </c:pt>
                      <c:pt idx="29929">
                        <c:v>4277359538.1944447</c:v>
                      </c:pt>
                      <c:pt idx="29930">
                        <c:v>4277359550.9259257</c:v>
                      </c:pt>
                      <c:pt idx="29931">
                        <c:v>4277359562.5</c:v>
                      </c:pt>
                      <c:pt idx="29932">
                        <c:v>4277359574.0740743</c:v>
                      </c:pt>
                      <c:pt idx="29933">
                        <c:v>4277359585.6481481</c:v>
                      </c:pt>
                      <c:pt idx="29934">
                        <c:v>4277359597.2222223</c:v>
                      </c:pt>
                      <c:pt idx="29935">
                        <c:v>4277359608.7962966</c:v>
                      </c:pt>
                      <c:pt idx="29936">
                        <c:v>4277359643.5185189</c:v>
                      </c:pt>
                      <c:pt idx="29937">
                        <c:v>4277359678.2407413</c:v>
                      </c:pt>
                      <c:pt idx="29938">
                        <c:v>4277359712.9629626</c:v>
                      </c:pt>
                      <c:pt idx="29939">
                        <c:v>4277359747.685185</c:v>
                      </c:pt>
                      <c:pt idx="29940">
                        <c:v>4277359782.4074073</c:v>
                      </c:pt>
                      <c:pt idx="29941">
                        <c:v>4277359817.1296296</c:v>
                      </c:pt>
                      <c:pt idx="29942">
                        <c:v>4277359851.8518519</c:v>
                      </c:pt>
                      <c:pt idx="29943">
                        <c:v>4277359886.5740743</c:v>
                      </c:pt>
                      <c:pt idx="29944">
                        <c:v>4277359921.2962961</c:v>
                      </c:pt>
                      <c:pt idx="29945">
                        <c:v>4277359956.0185184</c:v>
                      </c:pt>
                      <c:pt idx="29946">
                        <c:v>4277359990.7407408</c:v>
                      </c:pt>
                      <c:pt idx="29947">
                        <c:v>4277360025.4629631</c:v>
                      </c:pt>
                      <c:pt idx="29948">
                        <c:v>4277360060.1851854</c:v>
                      </c:pt>
                      <c:pt idx="29949">
                        <c:v>4277360094.9074078</c:v>
                      </c:pt>
                      <c:pt idx="29950">
                        <c:v>4277360129.6296301</c:v>
                      </c:pt>
                      <c:pt idx="29951">
                        <c:v>4277360164.3518515</c:v>
                      </c:pt>
                      <c:pt idx="29952">
                        <c:v>4277360199.0740738</c:v>
                      </c:pt>
                      <c:pt idx="29953">
                        <c:v>4277360233.7962961</c:v>
                      </c:pt>
                      <c:pt idx="29954">
                        <c:v>4277360268.5185184</c:v>
                      </c:pt>
                      <c:pt idx="29955">
                        <c:v>4277360303.2407408</c:v>
                      </c:pt>
                      <c:pt idx="29956">
                        <c:v>4277360372.685185</c:v>
                      </c:pt>
                      <c:pt idx="29957">
                        <c:v>4277360443.2870374</c:v>
                      </c:pt>
                      <c:pt idx="29958">
                        <c:v>4277360512.7314811</c:v>
                      </c:pt>
                      <c:pt idx="29959">
                        <c:v>4277360582.1759257</c:v>
                      </c:pt>
                      <c:pt idx="29960">
                        <c:v>4277360651.6203704</c:v>
                      </c:pt>
                      <c:pt idx="29961">
                        <c:v>4277360721.064815</c:v>
                      </c:pt>
                      <c:pt idx="29962">
                        <c:v>4277360790.5092592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Sheet1!$M$2:$M$29965</c15:sqref>
                        </c15:formulaRef>
                      </c:ext>
                    </c:extLst>
                    <c:numCache>
                      <c:formatCode>General</c:formatCode>
                      <c:ptCount val="2996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0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0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0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0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0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</c:v>
                      </c:pt>
                      <c:pt idx="302">
                        <c:v>0</c:v>
                      </c:pt>
                      <c:pt idx="303">
                        <c:v>0</c:v>
                      </c:pt>
                      <c:pt idx="304">
                        <c:v>0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0</c:v>
                      </c:pt>
                      <c:pt idx="308">
                        <c:v>0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</c:v>
                      </c:pt>
                      <c:pt idx="319">
                        <c:v>0</c:v>
                      </c:pt>
                      <c:pt idx="320">
                        <c:v>0</c:v>
                      </c:pt>
                      <c:pt idx="321">
                        <c:v>0</c:v>
                      </c:pt>
                      <c:pt idx="322">
                        <c:v>0</c:v>
                      </c:pt>
                      <c:pt idx="323">
                        <c:v>0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</c:v>
                      </c:pt>
                      <c:pt idx="329">
                        <c:v>0</c:v>
                      </c:pt>
                      <c:pt idx="330">
                        <c:v>0</c:v>
                      </c:pt>
                      <c:pt idx="331">
                        <c:v>0</c:v>
                      </c:pt>
                      <c:pt idx="332">
                        <c:v>0</c:v>
                      </c:pt>
                      <c:pt idx="333">
                        <c:v>0</c:v>
                      </c:pt>
                      <c:pt idx="334">
                        <c:v>0</c:v>
                      </c:pt>
                      <c:pt idx="335">
                        <c:v>0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</c:v>
                      </c:pt>
                      <c:pt idx="339">
                        <c:v>0</c:v>
                      </c:pt>
                      <c:pt idx="340">
                        <c:v>0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</c:v>
                      </c:pt>
                      <c:pt idx="346">
                        <c:v>0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</c:v>
                      </c:pt>
                      <c:pt idx="352">
                        <c:v>0</c:v>
                      </c:pt>
                      <c:pt idx="353">
                        <c:v>0</c:v>
                      </c:pt>
                      <c:pt idx="354">
                        <c:v>0</c:v>
                      </c:pt>
                      <c:pt idx="355">
                        <c:v>0</c:v>
                      </c:pt>
                      <c:pt idx="356">
                        <c:v>0</c:v>
                      </c:pt>
                      <c:pt idx="357">
                        <c:v>0</c:v>
                      </c:pt>
                      <c:pt idx="358">
                        <c:v>0</c:v>
                      </c:pt>
                      <c:pt idx="359">
                        <c:v>0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</c:v>
                      </c:pt>
                      <c:pt idx="363">
                        <c:v>0</c:v>
                      </c:pt>
                      <c:pt idx="364">
                        <c:v>0</c:v>
                      </c:pt>
                      <c:pt idx="365">
                        <c:v>0</c:v>
                      </c:pt>
                      <c:pt idx="366">
                        <c:v>0</c:v>
                      </c:pt>
                      <c:pt idx="367">
                        <c:v>0</c:v>
                      </c:pt>
                      <c:pt idx="368">
                        <c:v>0</c:v>
                      </c:pt>
                      <c:pt idx="369">
                        <c:v>0</c:v>
                      </c:pt>
                      <c:pt idx="370">
                        <c:v>0</c:v>
                      </c:pt>
                      <c:pt idx="371">
                        <c:v>0</c:v>
                      </c:pt>
                      <c:pt idx="372">
                        <c:v>0</c:v>
                      </c:pt>
                      <c:pt idx="373">
                        <c:v>0</c:v>
                      </c:pt>
                      <c:pt idx="374">
                        <c:v>0</c:v>
                      </c:pt>
                      <c:pt idx="375">
                        <c:v>0</c:v>
                      </c:pt>
                      <c:pt idx="376">
                        <c:v>0</c:v>
                      </c:pt>
                      <c:pt idx="377">
                        <c:v>0</c:v>
                      </c:pt>
                      <c:pt idx="378">
                        <c:v>0</c:v>
                      </c:pt>
                      <c:pt idx="379">
                        <c:v>0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  <c:pt idx="400">
                        <c:v>0</c:v>
                      </c:pt>
                      <c:pt idx="401">
                        <c:v>0</c:v>
                      </c:pt>
                      <c:pt idx="402">
                        <c:v>0</c:v>
                      </c:pt>
                      <c:pt idx="403">
                        <c:v>0</c:v>
                      </c:pt>
                      <c:pt idx="404">
                        <c:v>0</c:v>
                      </c:pt>
                      <c:pt idx="405">
                        <c:v>0</c:v>
                      </c:pt>
                      <c:pt idx="406">
                        <c:v>0</c:v>
                      </c:pt>
                      <c:pt idx="407">
                        <c:v>0</c:v>
                      </c:pt>
                      <c:pt idx="408">
                        <c:v>0</c:v>
                      </c:pt>
                      <c:pt idx="409">
                        <c:v>0</c:v>
                      </c:pt>
                      <c:pt idx="410">
                        <c:v>0</c:v>
                      </c:pt>
                      <c:pt idx="411">
                        <c:v>0</c:v>
                      </c:pt>
                      <c:pt idx="412">
                        <c:v>0</c:v>
                      </c:pt>
                      <c:pt idx="413">
                        <c:v>0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</c:v>
                      </c:pt>
                      <c:pt idx="417">
                        <c:v>0</c:v>
                      </c:pt>
                      <c:pt idx="418">
                        <c:v>0</c:v>
                      </c:pt>
                      <c:pt idx="419">
                        <c:v>0</c:v>
                      </c:pt>
                      <c:pt idx="420">
                        <c:v>0</c:v>
                      </c:pt>
                      <c:pt idx="421">
                        <c:v>0</c:v>
                      </c:pt>
                      <c:pt idx="422">
                        <c:v>0</c:v>
                      </c:pt>
                      <c:pt idx="423">
                        <c:v>0</c:v>
                      </c:pt>
                      <c:pt idx="424">
                        <c:v>0</c:v>
                      </c:pt>
                      <c:pt idx="425">
                        <c:v>0</c:v>
                      </c:pt>
                      <c:pt idx="426">
                        <c:v>0</c:v>
                      </c:pt>
                      <c:pt idx="427">
                        <c:v>0</c:v>
                      </c:pt>
                      <c:pt idx="428">
                        <c:v>0</c:v>
                      </c:pt>
                      <c:pt idx="429">
                        <c:v>0</c:v>
                      </c:pt>
                      <c:pt idx="430">
                        <c:v>0</c:v>
                      </c:pt>
                      <c:pt idx="431">
                        <c:v>0</c:v>
                      </c:pt>
                      <c:pt idx="432">
                        <c:v>0</c:v>
                      </c:pt>
                      <c:pt idx="433">
                        <c:v>0</c:v>
                      </c:pt>
                      <c:pt idx="434">
                        <c:v>0</c:v>
                      </c:pt>
                      <c:pt idx="435">
                        <c:v>0</c:v>
                      </c:pt>
                      <c:pt idx="436">
                        <c:v>0</c:v>
                      </c:pt>
                      <c:pt idx="437">
                        <c:v>0</c:v>
                      </c:pt>
                      <c:pt idx="438">
                        <c:v>0</c:v>
                      </c:pt>
                      <c:pt idx="439">
                        <c:v>0</c:v>
                      </c:pt>
                      <c:pt idx="440">
                        <c:v>0</c:v>
                      </c:pt>
                      <c:pt idx="441">
                        <c:v>0</c:v>
                      </c:pt>
                      <c:pt idx="442">
                        <c:v>0</c:v>
                      </c:pt>
                      <c:pt idx="443">
                        <c:v>0</c:v>
                      </c:pt>
                      <c:pt idx="444">
                        <c:v>0</c:v>
                      </c:pt>
                      <c:pt idx="445">
                        <c:v>0</c:v>
                      </c:pt>
                      <c:pt idx="446">
                        <c:v>0</c:v>
                      </c:pt>
                      <c:pt idx="447">
                        <c:v>0</c:v>
                      </c:pt>
                      <c:pt idx="448">
                        <c:v>0</c:v>
                      </c:pt>
                      <c:pt idx="449">
                        <c:v>0</c:v>
                      </c:pt>
                      <c:pt idx="450">
                        <c:v>0</c:v>
                      </c:pt>
                      <c:pt idx="451">
                        <c:v>0</c:v>
                      </c:pt>
                      <c:pt idx="452">
                        <c:v>0</c:v>
                      </c:pt>
                      <c:pt idx="453">
                        <c:v>0</c:v>
                      </c:pt>
                      <c:pt idx="454">
                        <c:v>0</c:v>
                      </c:pt>
                      <c:pt idx="455">
                        <c:v>0</c:v>
                      </c:pt>
                      <c:pt idx="456">
                        <c:v>0</c:v>
                      </c:pt>
                      <c:pt idx="457">
                        <c:v>0</c:v>
                      </c:pt>
                      <c:pt idx="458">
                        <c:v>0</c:v>
                      </c:pt>
                      <c:pt idx="459">
                        <c:v>0</c:v>
                      </c:pt>
                      <c:pt idx="460">
                        <c:v>0</c:v>
                      </c:pt>
                      <c:pt idx="461">
                        <c:v>0</c:v>
                      </c:pt>
                      <c:pt idx="462">
                        <c:v>0</c:v>
                      </c:pt>
                      <c:pt idx="463">
                        <c:v>0</c:v>
                      </c:pt>
                      <c:pt idx="464">
                        <c:v>0</c:v>
                      </c:pt>
                      <c:pt idx="465">
                        <c:v>0</c:v>
                      </c:pt>
                      <c:pt idx="466">
                        <c:v>0</c:v>
                      </c:pt>
                      <c:pt idx="467">
                        <c:v>0</c:v>
                      </c:pt>
                      <c:pt idx="468">
                        <c:v>0</c:v>
                      </c:pt>
                      <c:pt idx="469">
                        <c:v>0</c:v>
                      </c:pt>
                      <c:pt idx="470">
                        <c:v>0</c:v>
                      </c:pt>
                      <c:pt idx="471">
                        <c:v>0</c:v>
                      </c:pt>
                      <c:pt idx="472">
                        <c:v>0</c:v>
                      </c:pt>
                      <c:pt idx="473">
                        <c:v>0</c:v>
                      </c:pt>
                      <c:pt idx="474">
                        <c:v>0</c:v>
                      </c:pt>
                      <c:pt idx="475">
                        <c:v>0</c:v>
                      </c:pt>
                      <c:pt idx="476">
                        <c:v>0</c:v>
                      </c:pt>
                      <c:pt idx="477">
                        <c:v>0</c:v>
                      </c:pt>
                      <c:pt idx="478">
                        <c:v>0</c:v>
                      </c:pt>
                      <c:pt idx="479">
                        <c:v>0</c:v>
                      </c:pt>
                      <c:pt idx="480">
                        <c:v>0</c:v>
                      </c:pt>
                      <c:pt idx="481">
                        <c:v>0</c:v>
                      </c:pt>
                      <c:pt idx="482">
                        <c:v>0</c:v>
                      </c:pt>
                      <c:pt idx="483">
                        <c:v>0</c:v>
                      </c:pt>
                      <c:pt idx="484">
                        <c:v>0</c:v>
                      </c:pt>
                      <c:pt idx="485">
                        <c:v>0</c:v>
                      </c:pt>
                      <c:pt idx="486">
                        <c:v>0</c:v>
                      </c:pt>
                      <c:pt idx="487">
                        <c:v>0</c:v>
                      </c:pt>
                      <c:pt idx="488">
                        <c:v>0</c:v>
                      </c:pt>
                      <c:pt idx="489">
                        <c:v>0</c:v>
                      </c:pt>
                      <c:pt idx="490">
                        <c:v>0</c:v>
                      </c:pt>
                      <c:pt idx="491">
                        <c:v>0</c:v>
                      </c:pt>
                      <c:pt idx="492">
                        <c:v>0</c:v>
                      </c:pt>
                      <c:pt idx="493">
                        <c:v>0</c:v>
                      </c:pt>
                      <c:pt idx="494">
                        <c:v>0</c:v>
                      </c:pt>
                      <c:pt idx="495">
                        <c:v>0</c:v>
                      </c:pt>
                      <c:pt idx="496">
                        <c:v>0</c:v>
                      </c:pt>
                      <c:pt idx="497">
                        <c:v>0</c:v>
                      </c:pt>
                      <c:pt idx="498">
                        <c:v>0</c:v>
                      </c:pt>
                      <c:pt idx="499">
                        <c:v>0</c:v>
                      </c:pt>
                      <c:pt idx="500">
                        <c:v>0</c:v>
                      </c:pt>
                      <c:pt idx="501">
                        <c:v>0</c:v>
                      </c:pt>
                      <c:pt idx="502">
                        <c:v>0</c:v>
                      </c:pt>
                      <c:pt idx="503">
                        <c:v>0</c:v>
                      </c:pt>
                      <c:pt idx="504">
                        <c:v>0</c:v>
                      </c:pt>
                      <c:pt idx="505">
                        <c:v>0</c:v>
                      </c:pt>
                      <c:pt idx="506">
                        <c:v>0</c:v>
                      </c:pt>
                      <c:pt idx="507">
                        <c:v>0</c:v>
                      </c:pt>
                      <c:pt idx="508">
                        <c:v>0</c:v>
                      </c:pt>
                      <c:pt idx="509">
                        <c:v>0</c:v>
                      </c:pt>
                      <c:pt idx="510">
                        <c:v>0</c:v>
                      </c:pt>
                      <c:pt idx="511">
                        <c:v>0</c:v>
                      </c:pt>
                      <c:pt idx="512">
                        <c:v>0</c:v>
                      </c:pt>
                      <c:pt idx="513">
                        <c:v>0</c:v>
                      </c:pt>
                      <c:pt idx="514">
                        <c:v>0</c:v>
                      </c:pt>
                      <c:pt idx="515">
                        <c:v>0</c:v>
                      </c:pt>
                      <c:pt idx="516">
                        <c:v>0</c:v>
                      </c:pt>
                      <c:pt idx="517">
                        <c:v>0</c:v>
                      </c:pt>
                      <c:pt idx="518">
                        <c:v>0</c:v>
                      </c:pt>
                      <c:pt idx="519">
                        <c:v>0</c:v>
                      </c:pt>
                      <c:pt idx="520">
                        <c:v>0</c:v>
                      </c:pt>
                      <c:pt idx="521">
                        <c:v>0</c:v>
                      </c:pt>
                      <c:pt idx="522">
                        <c:v>0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</c:v>
                      </c:pt>
                      <c:pt idx="526">
                        <c:v>0</c:v>
                      </c:pt>
                      <c:pt idx="527">
                        <c:v>0</c:v>
                      </c:pt>
                      <c:pt idx="528">
                        <c:v>0</c:v>
                      </c:pt>
                      <c:pt idx="529">
                        <c:v>0</c:v>
                      </c:pt>
                      <c:pt idx="530">
                        <c:v>0</c:v>
                      </c:pt>
                      <c:pt idx="531">
                        <c:v>0</c:v>
                      </c:pt>
                      <c:pt idx="532">
                        <c:v>0</c:v>
                      </c:pt>
                      <c:pt idx="533">
                        <c:v>0</c:v>
                      </c:pt>
                      <c:pt idx="534">
                        <c:v>0</c:v>
                      </c:pt>
                      <c:pt idx="535">
                        <c:v>0</c:v>
                      </c:pt>
                      <c:pt idx="536">
                        <c:v>0</c:v>
                      </c:pt>
                      <c:pt idx="537">
                        <c:v>0</c:v>
                      </c:pt>
                      <c:pt idx="538">
                        <c:v>0</c:v>
                      </c:pt>
                      <c:pt idx="539">
                        <c:v>0</c:v>
                      </c:pt>
                      <c:pt idx="540">
                        <c:v>0</c:v>
                      </c:pt>
                      <c:pt idx="541">
                        <c:v>0</c:v>
                      </c:pt>
                      <c:pt idx="542">
                        <c:v>0</c:v>
                      </c:pt>
                      <c:pt idx="543">
                        <c:v>0</c:v>
                      </c:pt>
                      <c:pt idx="544">
                        <c:v>0</c:v>
                      </c:pt>
                      <c:pt idx="545">
                        <c:v>0</c:v>
                      </c:pt>
                      <c:pt idx="546">
                        <c:v>0</c:v>
                      </c:pt>
                      <c:pt idx="547">
                        <c:v>0</c:v>
                      </c:pt>
                      <c:pt idx="548">
                        <c:v>0</c:v>
                      </c:pt>
                      <c:pt idx="549">
                        <c:v>0</c:v>
                      </c:pt>
                      <c:pt idx="550">
                        <c:v>0</c:v>
                      </c:pt>
                      <c:pt idx="551">
                        <c:v>0</c:v>
                      </c:pt>
                      <c:pt idx="552">
                        <c:v>0</c:v>
                      </c:pt>
                      <c:pt idx="553">
                        <c:v>0</c:v>
                      </c:pt>
                      <c:pt idx="554">
                        <c:v>0</c:v>
                      </c:pt>
                      <c:pt idx="555">
                        <c:v>0</c:v>
                      </c:pt>
                      <c:pt idx="556">
                        <c:v>0</c:v>
                      </c:pt>
                      <c:pt idx="557">
                        <c:v>0</c:v>
                      </c:pt>
                      <c:pt idx="558">
                        <c:v>0</c:v>
                      </c:pt>
                      <c:pt idx="559">
                        <c:v>0</c:v>
                      </c:pt>
                      <c:pt idx="560">
                        <c:v>0</c:v>
                      </c:pt>
                      <c:pt idx="561">
                        <c:v>0</c:v>
                      </c:pt>
                      <c:pt idx="562">
                        <c:v>0</c:v>
                      </c:pt>
                      <c:pt idx="563">
                        <c:v>0</c:v>
                      </c:pt>
                      <c:pt idx="564">
                        <c:v>0</c:v>
                      </c:pt>
                      <c:pt idx="565">
                        <c:v>0</c:v>
                      </c:pt>
                      <c:pt idx="566">
                        <c:v>0</c:v>
                      </c:pt>
                      <c:pt idx="567">
                        <c:v>0</c:v>
                      </c:pt>
                      <c:pt idx="568">
                        <c:v>0</c:v>
                      </c:pt>
                      <c:pt idx="569">
                        <c:v>0</c:v>
                      </c:pt>
                      <c:pt idx="570">
                        <c:v>0</c:v>
                      </c:pt>
                      <c:pt idx="571">
                        <c:v>0</c:v>
                      </c:pt>
                      <c:pt idx="572">
                        <c:v>0</c:v>
                      </c:pt>
                      <c:pt idx="573">
                        <c:v>0</c:v>
                      </c:pt>
                      <c:pt idx="574">
                        <c:v>0</c:v>
                      </c:pt>
                      <c:pt idx="575">
                        <c:v>0</c:v>
                      </c:pt>
                      <c:pt idx="576">
                        <c:v>0</c:v>
                      </c:pt>
                      <c:pt idx="577">
                        <c:v>0</c:v>
                      </c:pt>
                      <c:pt idx="578">
                        <c:v>0</c:v>
                      </c:pt>
                      <c:pt idx="579">
                        <c:v>0</c:v>
                      </c:pt>
                      <c:pt idx="580">
                        <c:v>0</c:v>
                      </c:pt>
                      <c:pt idx="581">
                        <c:v>0</c:v>
                      </c:pt>
                      <c:pt idx="582">
                        <c:v>0</c:v>
                      </c:pt>
                      <c:pt idx="583">
                        <c:v>0</c:v>
                      </c:pt>
                      <c:pt idx="584">
                        <c:v>0</c:v>
                      </c:pt>
                      <c:pt idx="585">
                        <c:v>0</c:v>
                      </c:pt>
                      <c:pt idx="586">
                        <c:v>0</c:v>
                      </c:pt>
                      <c:pt idx="587">
                        <c:v>0</c:v>
                      </c:pt>
                      <c:pt idx="588">
                        <c:v>0</c:v>
                      </c:pt>
                      <c:pt idx="589">
                        <c:v>0</c:v>
                      </c:pt>
                      <c:pt idx="590">
                        <c:v>0</c:v>
                      </c:pt>
                      <c:pt idx="591">
                        <c:v>0</c:v>
                      </c:pt>
                      <c:pt idx="592">
                        <c:v>0</c:v>
                      </c:pt>
                      <c:pt idx="593">
                        <c:v>0</c:v>
                      </c:pt>
                      <c:pt idx="594">
                        <c:v>0</c:v>
                      </c:pt>
                      <c:pt idx="595">
                        <c:v>0</c:v>
                      </c:pt>
                      <c:pt idx="596">
                        <c:v>0</c:v>
                      </c:pt>
                      <c:pt idx="597">
                        <c:v>0</c:v>
                      </c:pt>
                      <c:pt idx="598">
                        <c:v>0</c:v>
                      </c:pt>
                      <c:pt idx="599">
                        <c:v>0</c:v>
                      </c:pt>
                      <c:pt idx="600">
                        <c:v>0</c:v>
                      </c:pt>
                      <c:pt idx="601">
                        <c:v>0</c:v>
                      </c:pt>
                      <c:pt idx="602">
                        <c:v>0</c:v>
                      </c:pt>
                      <c:pt idx="603">
                        <c:v>0</c:v>
                      </c:pt>
                      <c:pt idx="604">
                        <c:v>0</c:v>
                      </c:pt>
                      <c:pt idx="605">
                        <c:v>0</c:v>
                      </c:pt>
                      <c:pt idx="606">
                        <c:v>0</c:v>
                      </c:pt>
                      <c:pt idx="607">
                        <c:v>0</c:v>
                      </c:pt>
                      <c:pt idx="608">
                        <c:v>0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0</c:v>
                      </c:pt>
                      <c:pt idx="612">
                        <c:v>0</c:v>
                      </c:pt>
                      <c:pt idx="613">
                        <c:v>0</c:v>
                      </c:pt>
                      <c:pt idx="614">
                        <c:v>0</c:v>
                      </c:pt>
                      <c:pt idx="615">
                        <c:v>0</c:v>
                      </c:pt>
                      <c:pt idx="616">
                        <c:v>0</c:v>
                      </c:pt>
                      <c:pt idx="617">
                        <c:v>0</c:v>
                      </c:pt>
                      <c:pt idx="618">
                        <c:v>0</c:v>
                      </c:pt>
                      <c:pt idx="619">
                        <c:v>0</c:v>
                      </c:pt>
                      <c:pt idx="620">
                        <c:v>0</c:v>
                      </c:pt>
                      <c:pt idx="621">
                        <c:v>0</c:v>
                      </c:pt>
                      <c:pt idx="622">
                        <c:v>0</c:v>
                      </c:pt>
                      <c:pt idx="623">
                        <c:v>0</c:v>
                      </c:pt>
                      <c:pt idx="624">
                        <c:v>0</c:v>
                      </c:pt>
                      <c:pt idx="625">
                        <c:v>0</c:v>
                      </c:pt>
                      <c:pt idx="626">
                        <c:v>0</c:v>
                      </c:pt>
                      <c:pt idx="627">
                        <c:v>0</c:v>
                      </c:pt>
                      <c:pt idx="628">
                        <c:v>0</c:v>
                      </c:pt>
                      <c:pt idx="629">
                        <c:v>0</c:v>
                      </c:pt>
                      <c:pt idx="630">
                        <c:v>0</c:v>
                      </c:pt>
                      <c:pt idx="631">
                        <c:v>0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</c:v>
                      </c:pt>
                      <c:pt idx="655">
                        <c:v>0</c:v>
                      </c:pt>
                      <c:pt idx="656">
                        <c:v>0</c:v>
                      </c:pt>
                      <c:pt idx="657">
                        <c:v>0</c:v>
                      </c:pt>
                      <c:pt idx="658">
                        <c:v>0</c:v>
                      </c:pt>
                      <c:pt idx="659">
                        <c:v>0</c:v>
                      </c:pt>
                      <c:pt idx="660">
                        <c:v>0</c:v>
                      </c:pt>
                      <c:pt idx="661">
                        <c:v>0</c:v>
                      </c:pt>
                      <c:pt idx="662">
                        <c:v>0</c:v>
                      </c:pt>
                      <c:pt idx="663">
                        <c:v>0</c:v>
                      </c:pt>
                      <c:pt idx="664">
                        <c:v>0</c:v>
                      </c:pt>
                      <c:pt idx="665">
                        <c:v>0</c:v>
                      </c:pt>
                      <c:pt idx="666">
                        <c:v>0</c:v>
                      </c:pt>
                      <c:pt idx="667">
                        <c:v>0</c:v>
                      </c:pt>
                      <c:pt idx="668">
                        <c:v>0</c:v>
                      </c:pt>
                      <c:pt idx="669">
                        <c:v>0</c:v>
                      </c:pt>
                      <c:pt idx="670">
                        <c:v>0</c:v>
                      </c:pt>
                      <c:pt idx="671">
                        <c:v>0</c:v>
                      </c:pt>
                      <c:pt idx="672">
                        <c:v>0</c:v>
                      </c:pt>
                      <c:pt idx="673">
                        <c:v>0</c:v>
                      </c:pt>
                      <c:pt idx="674">
                        <c:v>0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</c:v>
                      </c:pt>
                      <c:pt idx="678">
                        <c:v>0</c:v>
                      </c:pt>
                      <c:pt idx="679">
                        <c:v>0</c:v>
                      </c:pt>
                      <c:pt idx="680">
                        <c:v>0</c:v>
                      </c:pt>
                      <c:pt idx="681">
                        <c:v>0</c:v>
                      </c:pt>
                      <c:pt idx="682">
                        <c:v>0</c:v>
                      </c:pt>
                      <c:pt idx="683">
                        <c:v>0</c:v>
                      </c:pt>
                      <c:pt idx="684">
                        <c:v>0</c:v>
                      </c:pt>
                      <c:pt idx="685">
                        <c:v>0</c:v>
                      </c:pt>
                      <c:pt idx="686">
                        <c:v>0</c:v>
                      </c:pt>
                      <c:pt idx="687">
                        <c:v>0</c:v>
                      </c:pt>
                      <c:pt idx="688">
                        <c:v>0</c:v>
                      </c:pt>
                      <c:pt idx="689">
                        <c:v>0</c:v>
                      </c:pt>
                      <c:pt idx="690">
                        <c:v>0</c:v>
                      </c:pt>
                      <c:pt idx="691">
                        <c:v>0</c:v>
                      </c:pt>
                      <c:pt idx="692">
                        <c:v>0</c:v>
                      </c:pt>
                      <c:pt idx="693">
                        <c:v>0</c:v>
                      </c:pt>
                      <c:pt idx="694">
                        <c:v>0</c:v>
                      </c:pt>
                      <c:pt idx="695">
                        <c:v>0</c:v>
                      </c:pt>
                      <c:pt idx="696">
                        <c:v>0</c:v>
                      </c:pt>
                      <c:pt idx="697">
                        <c:v>0</c:v>
                      </c:pt>
                      <c:pt idx="698">
                        <c:v>0</c:v>
                      </c:pt>
                      <c:pt idx="699">
                        <c:v>0</c:v>
                      </c:pt>
                      <c:pt idx="700">
                        <c:v>0</c:v>
                      </c:pt>
                      <c:pt idx="701">
                        <c:v>0</c:v>
                      </c:pt>
                      <c:pt idx="702">
                        <c:v>0</c:v>
                      </c:pt>
                      <c:pt idx="703">
                        <c:v>0</c:v>
                      </c:pt>
                      <c:pt idx="704">
                        <c:v>0</c:v>
                      </c:pt>
                      <c:pt idx="705">
                        <c:v>0</c:v>
                      </c:pt>
                      <c:pt idx="706">
                        <c:v>0</c:v>
                      </c:pt>
                      <c:pt idx="707">
                        <c:v>0</c:v>
                      </c:pt>
                      <c:pt idx="708">
                        <c:v>0</c:v>
                      </c:pt>
                      <c:pt idx="709">
                        <c:v>0</c:v>
                      </c:pt>
                      <c:pt idx="710">
                        <c:v>0</c:v>
                      </c:pt>
                      <c:pt idx="711">
                        <c:v>0</c:v>
                      </c:pt>
                      <c:pt idx="712">
                        <c:v>0</c:v>
                      </c:pt>
                      <c:pt idx="713">
                        <c:v>0</c:v>
                      </c:pt>
                      <c:pt idx="714">
                        <c:v>0</c:v>
                      </c:pt>
                      <c:pt idx="715">
                        <c:v>0</c:v>
                      </c:pt>
                      <c:pt idx="716">
                        <c:v>0</c:v>
                      </c:pt>
                      <c:pt idx="717">
                        <c:v>0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</c:v>
                      </c:pt>
                      <c:pt idx="721">
                        <c:v>0</c:v>
                      </c:pt>
                      <c:pt idx="722">
                        <c:v>0</c:v>
                      </c:pt>
                      <c:pt idx="723">
                        <c:v>0</c:v>
                      </c:pt>
                      <c:pt idx="724">
                        <c:v>0</c:v>
                      </c:pt>
                      <c:pt idx="725">
                        <c:v>0</c:v>
                      </c:pt>
                      <c:pt idx="726">
                        <c:v>0</c:v>
                      </c:pt>
                      <c:pt idx="727">
                        <c:v>0</c:v>
                      </c:pt>
                      <c:pt idx="728">
                        <c:v>0</c:v>
                      </c:pt>
                      <c:pt idx="729">
                        <c:v>0</c:v>
                      </c:pt>
                      <c:pt idx="730">
                        <c:v>0</c:v>
                      </c:pt>
                      <c:pt idx="731">
                        <c:v>0</c:v>
                      </c:pt>
                      <c:pt idx="732">
                        <c:v>0</c:v>
                      </c:pt>
                      <c:pt idx="733">
                        <c:v>0</c:v>
                      </c:pt>
                      <c:pt idx="734">
                        <c:v>0</c:v>
                      </c:pt>
                      <c:pt idx="735">
                        <c:v>0</c:v>
                      </c:pt>
                      <c:pt idx="736">
                        <c:v>0</c:v>
                      </c:pt>
                      <c:pt idx="737">
                        <c:v>0</c:v>
                      </c:pt>
                      <c:pt idx="738">
                        <c:v>0</c:v>
                      </c:pt>
                      <c:pt idx="739">
                        <c:v>0</c:v>
                      </c:pt>
                      <c:pt idx="740">
                        <c:v>0</c:v>
                      </c:pt>
                      <c:pt idx="741">
                        <c:v>0</c:v>
                      </c:pt>
                      <c:pt idx="742">
                        <c:v>0</c:v>
                      </c:pt>
                      <c:pt idx="743">
                        <c:v>0</c:v>
                      </c:pt>
                      <c:pt idx="744">
                        <c:v>0</c:v>
                      </c:pt>
                      <c:pt idx="745">
                        <c:v>0</c:v>
                      </c:pt>
                      <c:pt idx="746">
                        <c:v>0</c:v>
                      </c:pt>
                      <c:pt idx="747">
                        <c:v>0</c:v>
                      </c:pt>
                      <c:pt idx="748">
                        <c:v>0</c:v>
                      </c:pt>
                      <c:pt idx="749">
                        <c:v>0</c:v>
                      </c:pt>
                      <c:pt idx="750">
                        <c:v>0</c:v>
                      </c:pt>
                      <c:pt idx="751">
                        <c:v>0</c:v>
                      </c:pt>
                      <c:pt idx="752">
                        <c:v>0</c:v>
                      </c:pt>
                      <c:pt idx="753">
                        <c:v>0</c:v>
                      </c:pt>
                      <c:pt idx="754">
                        <c:v>0</c:v>
                      </c:pt>
                      <c:pt idx="755">
                        <c:v>0</c:v>
                      </c:pt>
                      <c:pt idx="756">
                        <c:v>0</c:v>
                      </c:pt>
                      <c:pt idx="757">
                        <c:v>0</c:v>
                      </c:pt>
                      <c:pt idx="758">
                        <c:v>0</c:v>
                      </c:pt>
                      <c:pt idx="759">
                        <c:v>0</c:v>
                      </c:pt>
                      <c:pt idx="760">
                        <c:v>0</c:v>
                      </c:pt>
                      <c:pt idx="761">
                        <c:v>0</c:v>
                      </c:pt>
                      <c:pt idx="762">
                        <c:v>0</c:v>
                      </c:pt>
                      <c:pt idx="763">
                        <c:v>0</c:v>
                      </c:pt>
                      <c:pt idx="764">
                        <c:v>0</c:v>
                      </c:pt>
                      <c:pt idx="765">
                        <c:v>0</c:v>
                      </c:pt>
                      <c:pt idx="766">
                        <c:v>0</c:v>
                      </c:pt>
                      <c:pt idx="767">
                        <c:v>0</c:v>
                      </c:pt>
                      <c:pt idx="768">
                        <c:v>0</c:v>
                      </c:pt>
                      <c:pt idx="769">
                        <c:v>0</c:v>
                      </c:pt>
                      <c:pt idx="770">
                        <c:v>0</c:v>
                      </c:pt>
                      <c:pt idx="771">
                        <c:v>0</c:v>
                      </c:pt>
                      <c:pt idx="772">
                        <c:v>0</c:v>
                      </c:pt>
                      <c:pt idx="773">
                        <c:v>0</c:v>
                      </c:pt>
                      <c:pt idx="774">
                        <c:v>0</c:v>
                      </c:pt>
                      <c:pt idx="775">
                        <c:v>0</c:v>
                      </c:pt>
                      <c:pt idx="776">
                        <c:v>0</c:v>
                      </c:pt>
                      <c:pt idx="777">
                        <c:v>0</c:v>
                      </c:pt>
                      <c:pt idx="778">
                        <c:v>0</c:v>
                      </c:pt>
                      <c:pt idx="779">
                        <c:v>0</c:v>
                      </c:pt>
                      <c:pt idx="780">
                        <c:v>0</c:v>
                      </c:pt>
                      <c:pt idx="781">
                        <c:v>0</c:v>
                      </c:pt>
                      <c:pt idx="782">
                        <c:v>0</c:v>
                      </c:pt>
                      <c:pt idx="783">
                        <c:v>0</c:v>
                      </c:pt>
                      <c:pt idx="784">
                        <c:v>0</c:v>
                      </c:pt>
                      <c:pt idx="785">
                        <c:v>0</c:v>
                      </c:pt>
                      <c:pt idx="786">
                        <c:v>0</c:v>
                      </c:pt>
                      <c:pt idx="787">
                        <c:v>0</c:v>
                      </c:pt>
                      <c:pt idx="788">
                        <c:v>0</c:v>
                      </c:pt>
                      <c:pt idx="789">
                        <c:v>0</c:v>
                      </c:pt>
                      <c:pt idx="790">
                        <c:v>0</c:v>
                      </c:pt>
                      <c:pt idx="791">
                        <c:v>0</c:v>
                      </c:pt>
                      <c:pt idx="792">
                        <c:v>0</c:v>
                      </c:pt>
                      <c:pt idx="793">
                        <c:v>0</c:v>
                      </c:pt>
                      <c:pt idx="794">
                        <c:v>0</c:v>
                      </c:pt>
                      <c:pt idx="795">
                        <c:v>0</c:v>
                      </c:pt>
                      <c:pt idx="796">
                        <c:v>0</c:v>
                      </c:pt>
                      <c:pt idx="797">
                        <c:v>0</c:v>
                      </c:pt>
                      <c:pt idx="798">
                        <c:v>0</c:v>
                      </c:pt>
                      <c:pt idx="799">
                        <c:v>0</c:v>
                      </c:pt>
                      <c:pt idx="800">
                        <c:v>0</c:v>
                      </c:pt>
                      <c:pt idx="801">
                        <c:v>0</c:v>
                      </c:pt>
                      <c:pt idx="802">
                        <c:v>0</c:v>
                      </c:pt>
                      <c:pt idx="803">
                        <c:v>0</c:v>
                      </c:pt>
                      <c:pt idx="804">
                        <c:v>0</c:v>
                      </c:pt>
                      <c:pt idx="805">
                        <c:v>0</c:v>
                      </c:pt>
                      <c:pt idx="806">
                        <c:v>0</c:v>
                      </c:pt>
                      <c:pt idx="807">
                        <c:v>0</c:v>
                      </c:pt>
                      <c:pt idx="808">
                        <c:v>0</c:v>
                      </c:pt>
                      <c:pt idx="809">
                        <c:v>0</c:v>
                      </c:pt>
                      <c:pt idx="810">
                        <c:v>0</c:v>
                      </c:pt>
                      <c:pt idx="811">
                        <c:v>0</c:v>
                      </c:pt>
                      <c:pt idx="812">
                        <c:v>0</c:v>
                      </c:pt>
                      <c:pt idx="813">
                        <c:v>0</c:v>
                      </c:pt>
                      <c:pt idx="814">
                        <c:v>0</c:v>
                      </c:pt>
                      <c:pt idx="815">
                        <c:v>0</c:v>
                      </c:pt>
                      <c:pt idx="816">
                        <c:v>0</c:v>
                      </c:pt>
                      <c:pt idx="817">
                        <c:v>0</c:v>
                      </c:pt>
                      <c:pt idx="818">
                        <c:v>0</c:v>
                      </c:pt>
                      <c:pt idx="819">
                        <c:v>0</c:v>
                      </c:pt>
                      <c:pt idx="820">
                        <c:v>0</c:v>
                      </c:pt>
                      <c:pt idx="821">
                        <c:v>0</c:v>
                      </c:pt>
                      <c:pt idx="822">
                        <c:v>0</c:v>
                      </c:pt>
                      <c:pt idx="823">
                        <c:v>0</c:v>
                      </c:pt>
                      <c:pt idx="824">
                        <c:v>0</c:v>
                      </c:pt>
                      <c:pt idx="825">
                        <c:v>0</c:v>
                      </c:pt>
                      <c:pt idx="826">
                        <c:v>0</c:v>
                      </c:pt>
                      <c:pt idx="827">
                        <c:v>0</c:v>
                      </c:pt>
                      <c:pt idx="828">
                        <c:v>0</c:v>
                      </c:pt>
                      <c:pt idx="829">
                        <c:v>0</c:v>
                      </c:pt>
                      <c:pt idx="830">
                        <c:v>0</c:v>
                      </c:pt>
                      <c:pt idx="831">
                        <c:v>0</c:v>
                      </c:pt>
                      <c:pt idx="832">
                        <c:v>0</c:v>
                      </c:pt>
                      <c:pt idx="833">
                        <c:v>0</c:v>
                      </c:pt>
                      <c:pt idx="834">
                        <c:v>0</c:v>
                      </c:pt>
                      <c:pt idx="835">
                        <c:v>0</c:v>
                      </c:pt>
                      <c:pt idx="836">
                        <c:v>0</c:v>
                      </c:pt>
                      <c:pt idx="837">
                        <c:v>0</c:v>
                      </c:pt>
                      <c:pt idx="838">
                        <c:v>0</c:v>
                      </c:pt>
                      <c:pt idx="839">
                        <c:v>0</c:v>
                      </c:pt>
                      <c:pt idx="840">
                        <c:v>0</c:v>
                      </c:pt>
                      <c:pt idx="841">
                        <c:v>0</c:v>
                      </c:pt>
                      <c:pt idx="842">
                        <c:v>0</c:v>
                      </c:pt>
                      <c:pt idx="843">
                        <c:v>0</c:v>
                      </c:pt>
                      <c:pt idx="844">
                        <c:v>0</c:v>
                      </c:pt>
                      <c:pt idx="845">
                        <c:v>0</c:v>
                      </c:pt>
                      <c:pt idx="846">
                        <c:v>0</c:v>
                      </c:pt>
                      <c:pt idx="847">
                        <c:v>0</c:v>
                      </c:pt>
                      <c:pt idx="848">
                        <c:v>0</c:v>
                      </c:pt>
                      <c:pt idx="849">
                        <c:v>0</c:v>
                      </c:pt>
                      <c:pt idx="850">
                        <c:v>0</c:v>
                      </c:pt>
                      <c:pt idx="851">
                        <c:v>0</c:v>
                      </c:pt>
                      <c:pt idx="852">
                        <c:v>0</c:v>
                      </c:pt>
                      <c:pt idx="853">
                        <c:v>0</c:v>
                      </c:pt>
                      <c:pt idx="854">
                        <c:v>0</c:v>
                      </c:pt>
                      <c:pt idx="855">
                        <c:v>0</c:v>
                      </c:pt>
                      <c:pt idx="856">
                        <c:v>0</c:v>
                      </c:pt>
                      <c:pt idx="857">
                        <c:v>0</c:v>
                      </c:pt>
                      <c:pt idx="858">
                        <c:v>0</c:v>
                      </c:pt>
                      <c:pt idx="859">
                        <c:v>0</c:v>
                      </c:pt>
                      <c:pt idx="860">
                        <c:v>0</c:v>
                      </c:pt>
                      <c:pt idx="861">
                        <c:v>0</c:v>
                      </c:pt>
                      <c:pt idx="862">
                        <c:v>0</c:v>
                      </c:pt>
                      <c:pt idx="863">
                        <c:v>0</c:v>
                      </c:pt>
                      <c:pt idx="864">
                        <c:v>0</c:v>
                      </c:pt>
                      <c:pt idx="865">
                        <c:v>0</c:v>
                      </c:pt>
                      <c:pt idx="866">
                        <c:v>0</c:v>
                      </c:pt>
                      <c:pt idx="867">
                        <c:v>0</c:v>
                      </c:pt>
                      <c:pt idx="868">
                        <c:v>0</c:v>
                      </c:pt>
                      <c:pt idx="869">
                        <c:v>0</c:v>
                      </c:pt>
                      <c:pt idx="870">
                        <c:v>0</c:v>
                      </c:pt>
                      <c:pt idx="871">
                        <c:v>0</c:v>
                      </c:pt>
                      <c:pt idx="872">
                        <c:v>0</c:v>
                      </c:pt>
                      <c:pt idx="873">
                        <c:v>0</c:v>
                      </c:pt>
                      <c:pt idx="874">
                        <c:v>0</c:v>
                      </c:pt>
                      <c:pt idx="875">
                        <c:v>0</c:v>
                      </c:pt>
                      <c:pt idx="876">
                        <c:v>0</c:v>
                      </c:pt>
                      <c:pt idx="877">
                        <c:v>0</c:v>
                      </c:pt>
                      <c:pt idx="878">
                        <c:v>0</c:v>
                      </c:pt>
                      <c:pt idx="879">
                        <c:v>0</c:v>
                      </c:pt>
                      <c:pt idx="880">
                        <c:v>0</c:v>
                      </c:pt>
                      <c:pt idx="881">
                        <c:v>0</c:v>
                      </c:pt>
                      <c:pt idx="882">
                        <c:v>0</c:v>
                      </c:pt>
                      <c:pt idx="883">
                        <c:v>0</c:v>
                      </c:pt>
                      <c:pt idx="884">
                        <c:v>0</c:v>
                      </c:pt>
                      <c:pt idx="885">
                        <c:v>0</c:v>
                      </c:pt>
                      <c:pt idx="886">
                        <c:v>0</c:v>
                      </c:pt>
                      <c:pt idx="887">
                        <c:v>0</c:v>
                      </c:pt>
                      <c:pt idx="888">
                        <c:v>0</c:v>
                      </c:pt>
                      <c:pt idx="889">
                        <c:v>0</c:v>
                      </c:pt>
                      <c:pt idx="890">
                        <c:v>0</c:v>
                      </c:pt>
                      <c:pt idx="891">
                        <c:v>0</c:v>
                      </c:pt>
                      <c:pt idx="892">
                        <c:v>0</c:v>
                      </c:pt>
                      <c:pt idx="893">
                        <c:v>0</c:v>
                      </c:pt>
                      <c:pt idx="894">
                        <c:v>0</c:v>
                      </c:pt>
                      <c:pt idx="895">
                        <c:v>0</c:v>
                      </c:pt>
                      <c:pt idx="896">
                        <c:v>0</c:v>
                      </c:pt>
                      <c:pt idx="897">
                        <c:v>0</c:v>
                      </c:pt>
                      <c:pt idx="898">
                        <c:v>0</c:v>
                      </c:pt>
                      <c:pt idx="899">
                        <c:v>0</c:v>
                      </c:pt>
                      <c:pt idx="900">
                        <c:v>0</c:v>
                      </c:pt>
                      <c:pt idx="901">
                        <c:v>0</c:v>
                      </c:pt>
                      <c:pt idx="902">
                        <c:v>0</c:v>
                      </c:pt>
                      <c:pt idx="903">
                        <c:v>0</c:v>
                      </c:pt>
                      <c:pt idx="904">
                        <c:v>0</c:v>
                      </c:pt>
                      <c:pt idx="905">
                        <c:v>0</c:v>
                      </c:pt>
                      <c:pt idx="906">
                        <c:v>0</c:v>
                      </c:pt>
                      <c:pt idx="907">
                        <c:v>0</c:v>
                      </c:pt>
                      <c:pt idx="908">
                        <c:v>0</c:v>
                      </c:pt>
                      <c:pt idx="909">
                        <c:v>0</c:v>
                      </c:pt>
                      <c:pt idx="910">
                        <c:v>0</c:v>
                      </c:pt>
                      <c:pt idx="911">
                        <c:v>0</c:v>
                      </c:pt>
                      <c:pt idx="912">
                        <c:v>0</c:v>
                      </c:pt>
                      <c:pt idx="913">
                        <c:v>0</c:v>
                      </c:pt>
                      <c:pt idx="914">
                        <c:v>0</c:v>
                      </c:pt>
                      <c:pt idx="915">
                        <c:v>0</c:v>
                      </c:pt>
                      <c:pt idx="916">
                        <c:v>0</c:v>
                      </c:pt>
                      <c:pt idx="917">
                        <c:v>0</c:v>
                      </c:pt>
                      <c:pt idx="918">
                        <c:v>0</c:v>
                      </c:pt>
                      <c:pt idx="919">
                        <c:v>0</c:v>
                      </c:pt>
                      <c:pt idx="920">
                        <c:v>0</c:v>
                      </c:pt>
                      <c:pt idx="921">
                        <c:v>0</c:v>
                      </c:pt>
                      <c:pt idx="922">
                        <c:v>0</c:v>
                      </c:pt>
                      <c:pt idx="923">
                        <c:v>0</c:v>
                      </c:pt>
                      <c:pt idx="924">
                        <c:v>0</c:v>
                      </c:pt>
                      <c:pt idx="925">
                        <c:v>0</c:v>
                      </c:pt>
                      <c:pt idx="926">
                        <c:v>0</c:v>
                      </c:pt>
                      <c:pt idx="927">
                        <c:v>0</c:v>
                      </c:pt>
                      <c:pt idx="928">
                        <c:v>0</c:v>
                      </c:pt>
                      <c:pt idx="929">
                        <c:v>0</c:v>
                      </c:pt>
                      <c:pt idx="930">
                        <c:v>0</c:v>
                      </c:pt>
                      <c:pt idx="931">
                        <c:v>0</c:v>
                      </c:pt>
                      <c:pt idx="932">
                        <c:v>0</c:v>
                      </c:pt>
                      <c:pt idx="933">
                        <c:v>0</c:v>
                      </c:pt>
                      <c:pt idx="934">
                        <c:v>0</c:v>
                      </c:pt>
                      <c:pt idx="935">
                        <c:v>0</c:v>
                      </c:pt>
                      <c:pt idx="936">
                        <c:v>0</c:v>
                      </c:pt>
                      <c:pt idx="937">
                        <c:v>0</c:v>
                      </c:pt>
                      <c:pt idx="938">
                        <c:v>0</c:v>
                      </c:pt>
                      <c:pt idx="939">
                        <c:v>0</c:v>
                      </c:pt>
                      <c:pt idx="940">
                        <c:v>0</c:v>
                      </c:pt>
                      <c:pt idx="941">
                        <c:v>0</c:v>
                      </c:pt>
                      <c:pt idx="942">
                        <c:v>0</c:v>
                      </c:pt>
                      <c:pt idx="943">
                        <c:v>0</c:v>
                      </c:pt>
                      <c:pt idx="944">
                        <c:v>0</c:v>
                      </c:pt>
                      <c:pt idx="945">
                        <c:v>0</c:v>
                      </c:pt>
                      <c:pt idx="946">
                        <c:v>0</c:v>
                      </c:pt>
                      <c:pt idx="947">
                        <c:v>0</c:v>
                      </c:pt>
                      <c:pt idx="948">
                        <c:v>0</c:v>
                      </c:pt>
                      <c:pt idx="949">
                        <c:v>0</c:v>
                      </c:pt>
                      <c:pt idx="950">
                        <c:v>0</c:v>
                      </c:pt>
                      <c:pt idx="951">
                        <c:v>0</c:v>
                      </c:pt>
                      <c:pt idx="952">
                        <c:v>0</c:v>
                      </c:pt>
                      <c:pt idx="953">
                        <c:v>0</c:v>
                      </c:pt>
                      <c:pt idx="954">
                        <c:v>0</c:v>
                      </c:pt>
                      <c:pt idx="955">
                        <c:v>0</c:v>
                      </c:pt>
                      <c:pt idx="956">
                        <c:v>0</c:v>
                      </c:pt>
                      <c:pt idx="957">
                        <c:v>0</c:v>
                      </c:pt>
                      <c:pt idx="958">
                        <c:v>0</c:v>
                      </c:pt>
                      <c:pt idx="959">
                        <c:v>0</c:v>
                      </c:pt>
                      <c:pt idx="960">
                        <c:v>0</c:v>
                      </c:pt>
                      <c:pt idx="961">
                        <c:v>0</c:v>
                      </c:pt>
                      <c:pt idx="962">
                        <c:v>0</c:v>
                      </c:pt>
                      <c:pt idx="963">
                        <c:v>0</c:v>
                      </c:pt>
                      <c:pt idx="964">
                        <c:v>0</c:v>
                      </c:pt>
                      <c:pt idx="965">
                        <c:v>0</c:v>
                      </c:pt>
                      <c:pt idx="966">
                        <c:v>0</c:v>
                      </c:pt>
                      <c:pt idx="967">
                        <c:v>0</c:v>
                      </c:pt>
                      <c:pt idx="968">
                        <c:v>0</c:v>
                      </c:pt>
                      <c:pt idx="969">
                        <c:v>0</c:v>
                      </c:pt>
                      <c:pt idx="970">
                        <c:v>0</c:v>
                      </c:pt>
                      <c:pt idx="971">
                        <c:v>0</c:v>
                      </c:pt>
                      <c:pt idx="972">
                        <c:v>0</c:v>
                      </c:pt>
                      <c:pt idx="973">
                        <c:v>0</c:v>
                      </c:pt>
                      <c:pt idx="974">
                        <c:v>0</c:v>
                      </c:pt>
                      <c:pt idx="975">
                        <c:v>0</c:v>
                      </c:pt>
                      <c:pt idx="976">
                        <c:v>0</c:v>
                      </c:pt>
                      <c:pt idx="977">
                        <c:v>0</c:v>
                      </c:pt>
                      <c:pt idx="978">
                        <c:v>0</c:v>
                      </c:pt>
                      <c:pt idx="979">
                        <c:v>0</c:v>
                      </c:pt>
                      <c:pt idx="980">
                        <c:v>0</c:v>
                      </c:pt>
                      <c:pt idx="981">
                        <c:v>0</c:v>
                      </c:pt>
                      <c:pt idx="982">
                        <c:v>0</c:v>
                      </c:pt>
                      <c:pt idx="983">
                        <c:v>0</c:v>
                      </c:pt>
                      <c:pt idx="984">
                        <c:v>0</c:v>
                      </c:pt>
                      <c:pt idx="985">
                        <c:v>0</c:v>
                      </c:pt>
                      <c:pt idx="986">
                        <c:v>0</c:v>
                      </c:pt>
                      <c:pt idx="987">
                        <c:v>0</c:v>
                      </c:pt>
                      <c:pt idx="988">
                        <c:v>0</c:v>
                      </c:pt>
                      <c:pt idx="989">
                        <c:v>0</c:v>
                      </c:pt>
                      <c:pt idx="990">
                        <c:v>0</c:v>
                      </c:pt>
                      <c:pt idx="991">
                        <c:v>0</c:v>
                      </c:pt>
                      <c:pt idx="992">
                        <c:v>0</c:v>
                      </c:pt>
                      <c:pt idx="993">
                        <c:v>0</c:v>
                      </c:pt>
                      <c:pt idx="994">
                        <c:v>0</c:v>
                      </c:pt>
                      <c:pt idx="995">
                        <c:v>0</c:v>
                      </c:pt>
                      <c:pt idx="996">
                        <c:v>0</c:v>
                      </c:pt>
                      <c:pt idx="997">
                        <c:v>0</c:v>
                      </c:pt>
                      <c:pt idx="998">
                        <c:v>0</c:v>
                      </c:pt>
                      <c:pt idx="999">
                        <c:v>0</c:v>
                      </c:pt>
                      <c:pt idx="1000">
                        <c:v>0</c:v>
                      </c:pt>
                      <c:pt idx="1001">
                        <c:v>0</c:v>
                      </c:pt>
                      <c:pt idx="1002">
                        <c:v>0</c:v>
                      </c:pt>
                      <c:pt idx="1003">
                        <c:v>0</c:v>
                      </c:pt>
                      <c:pt idx="1004">
                        <c:v>0</c:v>
                      </c:pt>
                      <c:pt idx="1005">
                        <c:v>0</c:v>
                      </c:pt>
                      <c:pt idx="1006">
                        <c:v>0</c:v>
                      </c:pt>
                      <c:pt idx="1007">
                        <c:v>0</c:v>
                      </c:pt>
                      <c:pt idx="1008">
                        <c:v>0</c:v>
                      </c:pt>
                      <c:pt idx="1009">
                        <c:v>0</c:v>
                      </c:pt>
                      <c:pt idx="1010">
                        <c:v>0</c:v>
                      </c:pt>
                      <c:pt idx="1011">
                        <c:v>0</c:v>
                      </c:pt>
                      <c:pt idx="1012">
                        <c:v>0</c:v>
                      </c:pt>
                      <c:pt idx="1013">
                        <c:v>0</c:v>
                      </c:pt>
                      <c:pt idx="1014">
                        <c:v>0</c:v>
                      </c:pt>
                      <c:pt idx="1015">
                        <c:v>0</c:v>
                      </c:pt>
                      <c:pt idx="1016">
                        <c:v>0</c:v>
                      </c:pt>
                      <c:pt idx="1017">
                        <c:v>0</c:v>
                      </c:pt>
                      <c:pt idx="1018">
                        <c:v>0</c:v>
                      </c:pt>
                      <c:pt idx="1019">
                        <c:v>0</c:v>
                      </c:pt>
                      <c:pt idx="1020">
                        <c:v>0</c:v>
                      </c:pt>
                      <c:pt idx="1021">
                        <c:v>0</c:v>
                      </c:pt>
                      <c:pt idx="1022">
                        <c:v>0</c:v>
                      </c:pt>
                      <c:pt idx="1023">
                        <c:v>0</c:v>
                      </c:pt>
                      <c:pt idx="1024">
                        <c:v>0</c:v>
                      </c:pt>
                      <c:pt idx="1025">
                        <c:v>0</c:v>
                      </c:pt>
                      <c:pt idx="1026">
                        <c:v>0</c:v>
                      </c:pt>
                      <c:pt idx="1027">
                        <c:v>0</c:v>
                      </c:pt>
                      <c:pt idx="1028">
                        <c:v>0</c:v>
                      </c:pt>
                      <c:pt idx="1029">
                        <c:v>0</c:v>
                      </c:pt>
                      <c:pt idx="1030">
                        <c:v>0</c:v>
                      </c:pt>
                      <c:pt idx="1031">
                        <c:v>0</c:v>
                      </c:pt>
                      <c:pt idx="1032">
                        <c:v>0</c:v>
                      </c:pt>
                      <c:pt idx="1033">
                        <c:v>0</c:v>
                      </c:pt>
                      <c:pt idx="1034">
                        <c:v>0</c:v>
                      </c:pt>
                      <c:pt idx="1035">
                        <c:v>0</c:v>
                      </c:pt>
                      <c:pt idx="1036">
                        <c:v>0</c:v>
                      </c:pt>
                      <c:pt idx="1037">
                        <c:v>0</c:v>
                      </c:pt>
                      <c:pt idx="1038">
                        <c:v>0</c:v>
                      </c:pt>
                      <c:pt idx="1039">
                        <c:v>0</c:v>
                      </c:pt>
                      <c:pt idx="1040">
                        <c:v>0</c:v>
                      </c:pt>
                      <c:pt idx="1041">
                        <c:v>0</c:v>
                      </c:pt>
                      <c:pt idx="1042">
                        <c:v>0</c:v>
                      </c:pt>
                      <c:pt idx="1043">
                        <c:v>0</c:v>
                      </c:pt>
                      <c:pt idx="1044">
                        <c:v>0</c:v>
                      </c:pt>
                      <c:pt idx="1045">
                        <c:v>0</c:v>
                      </c:pt>
                      <c:pt idx="1046">
                        <c:v>0</c:v>
                      </c:pt>
                      <c:pt idx="1047">
                        <c:v>0</c:v>
                      </c:pt>
                      <c:pt idx="1048">
                        <c:v>0</c:v>
                      </c:pt>
                      <c:pt idx="1049">
                        <c:v>0</c:v>
                      </c:pt>
                      <c:pt idx="1050">
                        <c:v>0</c:v>
                      </c:pt>
                      <c:pt idx="1051">
                        <c:v>0</c:v>
                      </c:pt>
                      <c:pt idx="1052">
                        <c:v>0</c:v>
                      </c:pt>
                      <c:pt idx="1053">
                        <c:v>0</c:v>
                      </c:pt>
                      <c:pt idx="1054">
                        <c:v>0</c:v>
                      </c:pt>
                      <c:pt idx="1055">
                        <c:v>0</c:v>
                      </c:pt>
                      <c:pt idx="1056">
                        <c:v>0</c:v>
                      </c:pt>
                      <c:pt idx="1057">
                        <c:v>0</c:v>
                      </c:pt>
                      <c:pt idx="1058">
                        <c:v>0</c:v>
                      </c:pt>
                      <c:pt idx="1059">
                        <c:v>0</c:v>
                      </c:pt>
                      <c:pt idx="1060">
                        <c:v>0</c:v>
                      </c:pt>
                      <c:pt idx="1061">
                        <c:v>0</c:v>
                      </c:pt>
                      <c:pt idx="1062">
                        <c:v>0</c:v>
                      </c:pt>
                      <c:pt idx="1063">
                        <c:v>0</c:v>
                      </c:pt>
                      <c:pt idx="1064">
                        <c:v>0</c:v>
                      </c:pt>
                      <c:pt idx="1065">
                        <c:v>0</c:v>
                      </c:pt>
                      <c:pt idx="1066">
                        <c:v>0</c:v>
                      </c:pt>
                      <c:pt idx="1067">
                        <c:v>0</c:v>
                      </c:pt>
                      <c:pt idx="1068">
                        <c:v>0</c:v>
                      </c:pt>
                      <c:pt idx="1069">
                        <c:v>1609.356</c:v>
                      </c:pt>
                      <c:pt idx="1070">
                        <c:v>1619.297</c:v>
                      </c:pt>
                      <c:pt idx="1071">
                        <c:v>1649.0129999999999</c:v>
                      </c:pt>
                      <c:pt idx="1072">
                        <c:v>1715.106</c:v>
                      </c:pt>
                      <c:pt idx="1073">
                        <c:v>1774.5909999999999</c:v>
                      </c:pt>
                      <c:pt idx="1074">
                        <c:v>1834.075</c:v>
                      </c:pt>
                      <c:pt idx="1075">
                        <c:v>1890.2809999999999</c:v>
                      </c:pt>
                      <c:pt idx="1076">
                        <c:v>1946.434</c:v>
                      </c:pt>
                      <c:pt idx="1077">
                        <c:v>1996.0309999999999</c:v>
                      </c:pt>
                      <c:pt idx="1078">
                        <c:v>2042.297</c:v>
                      </c:pt>
                      <c:pt idx="1079">
                        <c:v>2081.953</c:v>
                      </c:pt>
                      <c:pt idx="1080">
                        <c:v>2118.2779999999998</c:v>
                      </c:pt>
                      <c:pt idx="1081">
                        <c:v>2151.3249999999998</c:v>
                      </c:pt>
                      <c:pt idx="1082">
                        <c:v>2181.0940000000001</c:v>
                      </c:pt>
                      <c:pt idx="1083">
                        <c:v>2204.1999999999998</c:v>
                      </c:pt>
                      <c:pt idx="1084">
                        <c:v>2227.3589999999999</c:v>
                      </c:pt>
                      <c:pt idx="1085">
                        <c:v>2247.1880000000001</c:v>
                      </c:pt>
                      <c:pt idx="1086">
                        <c:v>2260.3530000000001</c:v>
                      </c:pt>
                      <c:pt idx="1087">
                        <c:v>2273.5720000000001</c:v>
                      </c:pt>
                      <c:pt idx="1088">
                        <c:v>2290.1219999999998</c:v>
                      </c:pt>
                      <c:pt idx="1089">
                        <c:v>2293.4</c:v>
                      </c:pt>
                      <c:pt idx="1090">
                        <c:v>2300.0100000000002</c:v>
                      </c:pt>
                      <c:pt idx="1091">
                        <c:v>2309.9499999999998</c:v>
                      </c:pt>
                      <c:pt idx="1092">
                        <c:v>2313.2809999999999</c:v>
                      </c:pt>
                      <c:pt idx="1093">
                        <c:v>2309.9499999999998</c:v>
                      </c:pt>
                      <c:pt idx="1094">
                        <c:v>2309.9499999999998</c:v>
                      </c:pt>
                      <c:pt idx="1095">
                        <c:v>2306.6190000000001</c:v>
                      </c:pt>
                      <c:pt idx="1096">
                        <c:v>2303.3409999999999</c:v>
                      </c:pt>
                      <c:pt idx="1097">
                        <c:v>2300.0100000000002</c:v>
                      </c:pt>
                      <c:pt idx="1098">
                        <c:v>2293.4</c:v>
                      </c:pt>
                      <c:pt idx="1099">
                        <c:v>2286.7910000000002</c:v>
                      </c:pt>
                      <c:pt idx="1100">
                        <c:v>2280.181</c:v>
                      </c:pt>
                      <c:pt idx="1101">
                        <c:v>2273.5720000000001</c:v>
                      </c:pt>
                      <c:pt idx="1102">
                        <c:v>2263.6840000000002</c:v>
                      </c:pt>
                      <c:pt idx="1103">
                        <c:v>2253.7440000000001</c:v>
                      </c:pt>
                      <c:pt idx="1104">
                        <c:v>2243.8560000000002</c:v>
                      </c:pt>
                      <c:pt idx="1105">
                        <c:v>2230.6379999999999</c:v>
                      </c:pt>
                      <c:pt idx="1106">
                        <c:v>2220.6970000000001</c:v>
                      </c:pt>
                      <c:pt idx="1107">
                        <c:v>2207.4780000000001</c:v>
                      </c:pt>
                      <c:pt idx="1108">
                        <c:v>2197.5909999999999</c:v>
                      </c:pt>
                      <c:pt idx="1109">
                        <c:v>2184.3719999999998</c:v>
                      </c:pt>
                      <c:pt idx="1110">
                        <c:v>2167.875</c:v>
                      </c:pt>
                      <c:pt idx="1111">
                        <c:v>2154.6559999999999</c:v>
                      </c:pt>
                      <c:pt idx="1112">
                        <c:v>2141.4380000000001</c:v>
                      </c:pt>
                      <c:pt idx="1113">
                        <c:v>2128.2190000000001</c:v>
                      </c:pt>
                      <c:pt idx="1114">
                        <c:v>2115</c:v>
                      </c:pt>
                      <c:pt idx="1115">
                        <c:v>2101.7809999999999</c:v>
                      </c:pt>
                      <c:pt idx="1116">
                        <c:v>2088.5630000000001</c:v>
                      </c:pt>
                      <c:pt idx="1117">
                        <c:v>2072.0129999999999</c:v>
                      </c:pt>
                      <c:pt idx="1118">
                        <c:v>2058.7939999999999</c:v>
                      </c:pt>
                      <c:pt idx="1119">
                        <c:v>2045.575</c:v>
                      </c:pt>
                      <c:pt idx="1120">
                        <c:v>2029.0250000000001</c:v>
                      </c:pt>
                      <c:pt idx="1121">
                        <c:v>2019.1379999999999</c:v>
                      </c:pt>
                      <c:pt idx="1122">
                        <c:v>2002.588</c:v>
                      </c:pt>
                      <c:pt idx="1123">
                        <c:v>1992.7</c:v>
                      </c:pt>
                      <c:pt idx="1124">
                        <c:v>1976.15</c:v>
                      </c:pt>
                      <c:pt idx="1125">
                        <c:v>1966.2629999999999</c:v>
                      </c:pt>
                      <c:pt idx="1126">
                        <c:v>1949.713</c:v>
                      </c:pt>
                      <c:pt idx="1127">
                        <c:v>1936.4939999999999</c:v>
                      </c:pt>
                      <c:pt idx="1128">
                        <c:v>1926.606</c:v>
                      </c:pt>
                      <c:pt idx="1129">
                        <c:v>1916.7190000000001</c:v>
                      </c:pt>
                      <c:pt idx="1130">
                        <c:v>1903.5</c:v>
                      </c:pt>
                      <c:pt idx="1131">
                        <c:v>1890.2280000000001</c:v>
                      </c:pt>
                      <c:pt idx="1132">
                        <c:v>1880.3409999999999</c:v>
                      </c:pt>
                      <c:pt idx="1133">
                        <c:v>1863.7909999999999</c:v>
                      </c:pt>
                      <c:pt idx="1134">
                        <c:v>1857.2339999999999</c:v>
                      </c:pt>
                      <c:pt idx="1135">
                        <c:v>1844.0160000000001</c:v>
                      </c:pt>
                      <c:pt idx="1136">
                        <c:v>1834.075</c:v>
                      </c:pt>
                      <c:pt idx="1137">
                        <c:v>1824.1880000000001</c:v>
                      </c:pt>
                      <c:pt idx="1138">
                        <c:v>1814.2470000000001</c:v>
                      </c:pt>
                      <c:pt idx="1139">
                        <c:v>1801.028</c:v>
                      </c:pt>
                      <c:pt idx="1140">
                        <c:v>1791.1410000000001</c:v>
                      </c:pt>
                      <c:pt idx="1141">
                        <c:v>1781.2</c:v>
                      </c:pt>
                      <c:pt idx="1142">
                        <c:v>1771.3130000000001</c:v>
                      </c:pt>
                      <c:pt idx="1143">
                        <c:v>1764.65</c:v>
                      </c:pt>
                      <c:pt idx="1144">
                        <c:v>1751.4839999999999</c:v>
                      </c:pt>
                      <c:pt idx="1145">
                        <c:v>1744.8219999999999</c:v>
                      </c:pt>
                      <c:pt idx="1146">
                        <c:v>1731.6559999999999</c:v>
                      </c:pt>
                      <c:pt idx="1147">
                        <c:v>1721.7159999999999</c:v>
                      </c:pt>
                      <c:pt idx="1148">
                        <c:v>1718.385</c:v>
                      </c:pt>
                      <c:pt idx="1149">
                        <c:v>1705.2190000000001</c:v>
                      </c:pt>
                      <c:pt idx="1150">
                        <c:v>1698.6089999999999</c:v>
                      </c:pt>
                      <c:pt idx="1151">
                        <c:v>1688.6690000000001</c:v>
                      </c:pt>
                      <c:pt idx="1152">
                        <c:v>1682.06</c:v>
                      </c:pt>
                      <c:pt idx="1153">
                        <c:v>1675.45</c:v>
                      </c:pt>
                      <c:pt idx="1154">
                        <c:v>1665.5630000000001</c:v>
                      </c:pt>
                      <c:pt idx="1155">
                        <c:v>1658.9</c:v>
                      </c:pt>
                      <c:pt idx="1156">
                        <c:v>1652.2909999999999</c:v>
                      </c:pt>
                      <c:pt idx="1157">
                        <c:v>1645.682</c:v>
                      </c:pt>
                      <c:pt idx="1158">
                        <c:v>1639.0719999999999</c:v>
                      </c:pt>
                      <c:pt idx="1159">
                        <c:v>1632.463</c:v>
                      </c:pt>
                      <c:pt idx="1160">
                        <c:v>1625.8530000000001</c:v>
                      </c:pt>
                      <c:pt idx="1161">
                        <c:v>1615.9659999999999</c:v>
                      </c:pt>
                      <c:pt idx="1162">
                        <c:v>1612.635</c:v>
                      </c:pt>
                      <c:pt idx="1163">
                        <c:v>1602.7470000000001</c:v>
                      </c:pt>
                      <c:pt idx="1164">
                        <c:v>1599.4159999999999</c:v>
                      </c:pt>
                      <c:pt idx="1165">
                        <c:v>1592.807</c:v>
                      </c:pt>
                      <c:pt idx="1166">
                        <c:v>1586.1969999999999</c:v>
                      </c:pt>
                      <c:pt idx="1167">
                        <c:v>1579.588</c:v>
                      </c:pt>
                      <c:pt idx="1168">
                        <c:v>1572.9780000000001</c:v>
                      </c:pt>
                      <c:pt idx="1169">
                        <c:v>1569.7</c:v>
                      </c:pt>
                      <c:pt idx="1170">
                        <c:v>1563.0909999999999</c:v>
                      </c:pt>
                      <c:pt idx="1171">
                        <c:v>1556.481</c:v>
                      </c:pt>
                      <c:pt idx="1172">
                        <c:v>1553.15</c:v>
                      </c:pt>
                      <c:pt idx="1173">
                        <c:v>1546.5409999999999</c:v>
                      </c:pt>
                      <c:pt idx="1174">
                        <c:v>1543.2629999999999</c:v>
                      </c:pt>
                      <c:pt idx="1175">
                        <c:v>1536.653</c:v>
                      </c:pt>
                      <c:pt idx="1176">
                        <c:v>1530.0440000000001</c:v>
                      </c:pt>
                      <c:pt idx="1177">
                        <c:v>1526.713</c:v>
                      </c:pt>
                      <c:pt idx="1178">
                        <c:v>1523.4349999999999</c:v>
                      </c:pt>
                      <c:pt idx="1179">
                        <c:v>1516.825</c:v>
                      </c:pt>
                      <c:pt idx="1180">
                        <c:v>1513.4939999999999</c:v>
                      </c:pt>
                      <c:pt idx="1181">
                        <c:v>1510.2159999999999</c:v>
                      </c:pt>
                      <c:pt idx="1182">
                        <c:v>1503.606</c:v>
                      </c:pt>
                      <c:pt idx="1183">
                        <c:v>1500.2750000000001</c:v>
                      </c:pt>
                      <c:pt idx="1184">
                        <c:v>1496.9970000000001</c:v>
                      </c:pt>
                      <c:pt idx="1185">
                        <c:v>1493.6659999999999</c:v>
                      </c:pt>
                      <c:pt idx="1186">
                        <c:v>1490.3879999999999</c:v>
                      </c:pt>
                      <c:pt idx="1187">
                        <c:v>1483.778</c:v>
                      </c:pt>
                      <c:pt idx="1188">
                        <c:v>1480.4469999999999</c:v>
                      </c:pt>
                      <c:pt idx="1189">
                        <c:v>1477.1690000000001</c:v>
                      </c:pt>
                      <c:pt idx="1190">
                        <c:v>1473.838</c:v>
                      </c:pt>
                      <c:pt idx="1191">
                        <c:v>1470.56</c:v>
                      </c:pt>
                      <c:pt idx="1192">
                        <c:v>1467.2280000000001</c:v>
                      </c:pt>
                      <c:pt idx="1193">
                        <c:v>1463.95</c:v>
                      </c:pt>
                      <c:pt idx="1194">
                        <c:v>1457.3409999999999</c:v>
                      </c:pt>
                      <c:pt idx="1195">
                        <c:v>1457.3409999999999</c:v>
                      </c:pt>
                      <c:pt idx="1196">
                        <c:v>1450.731</c:v>
                      </c:pt>
                      <c:pt idx="1197">
                        <c:v>1450.731</c:v>
                      </c:pt>
                      <c:pt idx="1198">
                        <c:v>1447.453</c:v>
                      </c:pt>
                      <c:pt idx="1199">
                        <c:v>1444.1220000000001</c:v>
                      </c:pt>
                      <c:pt idx="1200">
                        <c:v>1440.8440000000001</c:v>
                      </c:pt>
                      <c:pt idx="1201">
                        <c:v>1437.5129999999999</c:v>
                      </c:pt>
                      <c:pt idx="1202">
                        <c:v>1434.2339999999999</c:v>
                      </c:pt>
                      <c:pt idx="1203">
                        <c:v>1427.5719999999999</c:v>
                      </c:pt>
                      <c:pt idx="1204">
                        <c:v>1427.5719999999999</c:v>
                      </c:pt>
                      <c:pt idx="1205">
                        <c:v>1424.2940000000001</c:v>
                      </c:pt>
                      <c:pt idx="1206">
                        <c:v>1420.963</c:v>
                      </c:pt>
                      <c:pt idx="1207">
                        <c:v>1417.6849999999999</c:v>
                      </c:pt>
                      <c:pt idx="1208">
                        <c:v>1417.6849999999999</c:v>
                      </c:pt>
                      <c:pt idx="1209">
                        <c:v>1414.3530000000001</c:v>
                      </c:pt>
                      <c:pt idx="1210">
                        <c:v>1411.075</c:v>
                      </c:pt>
                      <c:pt idx="1211">
                        <c:v>1407.7439999999999</c:v>
                      </c:pt>
                      <c:pt idx="1212">
                        <c:v>1407.7439999999999</c:v>
                      </c:pt>
                      <c:pt idx="1213">
                        <c:v>1401.1880000000001</c:v>
                      </c:pt>
                      <c:pt idx="1214">
                        <c:v>1401.135</c:v>
                      </c:pt>
                      <c:pt idx="1215">
                        <c:v>1401.135</c:v>
                      </c:pt>
                      <c:pt idx="1216">
                        <c:v>1397.856</c:v>
                      </c:pt>
                      <c:pt idx="1217">
                        <c:v>1391.2470000000001</c:v>
                      </c:pt>
                      <c:pt idx="1218">
                        <c:v>1391.2470000000001</c:v>
                      </c:pt>
                      <c:pt idx="1219">
                        <c:v>1387.9690000000001</c:v>
                      </c:pt>
                      <c:pt idx="1220">
                        <c:v>1387.9690000000001</c:v>
                      </c:pt>
                      <c:pt idx="1221">
                        <c:v>1387.9159999999999</c:v>
                      </c:pt>
                      <c:pt idx="1222">
                        <c:v>1387.9159999999999</c:v>
                      </c:pt>
                      <c:pt idx="1223">
                        <c:v>1384.6379999999999</c:v>
                      </c:pt>
                      <c:pt idx="1224">
                        <c:v>1384.6379999999999</c:v>
                      </c:pt>
                      <c:pt idx="1225">
                        <c:v>1381.307</c:v>
                      </c:pt>
                      <c:pt idx="1226">
                        <c:v>1381.307</c:v>
                      </c:pt>
                      <c:pt idx="1227">
                        <c:v>1374.75</c:v>
                      </c:pt>
                      <c:pt idx="1228">
                        <c:v>1374.6969999999999</c:v>
                      </c:pt>
                      <c:pt idx="1229">
                        <c:v>1374.6969999999999</c:v>
                      </c:pt>
                      <c:pt idx="1230">
                        <c:v>1371.4190000000001</c:v>
                      </c:pt>
                      <c:pt idx="1231">
                        <c:v>1371.4190000000001</c:v>
                      </c:pt>
                      <c:pt idx="1232">
                        <c:v>1368.088</c:v>
                      </c:pt>
                      <c:pt idx="1233">
                        <c:v>1368.088</c:v>
                      </c:pt>
                      <c:pt idx="1234">
                        <c:v>1364.81</c:v>
                      </c:pt>
                      <c:pt idx="1235">
                        <c:v>1364.81</c:v>
                      </c:pt>
                      <c:pt idx="1236">
                        <c:v>1364.81</c:v>
                      </c:pt>
                      <c:pt idx="1237">
                        <c:v>1361.4780000000001</c:v>
                      </c:pt>
                      <c:pt idx="1238">
                        <c:v>1361.4780000000001</c:v>
                      </c:pt>
                      <c:pt idx="1239">
                        <c:v>1358.2</c:v>
                      </c:pt>
                      <c:pt idx="1240">
                        <c:v>1358.2</c:v>
                      </c:pt>
                      <c:pt idx="1241">
                        <c:v>1358.2</c:v>
                      </c:pt>
                      <c:pt idx="1242">
                        <c:v>1354.8689999999999</c:v>
                      </c:pt>
                      <c:pt idx="1243">
                        <c:v>1354.8689999999999</c:v>
                      </c:pt>
                      <c:pt idx="1244">
                        <c:v>1354.8689999999999</c:v>
                      </c:pt>
                      <c:pt idx="1245">
                        <c:v>1351.5909999999999</c:v>
                      </c:pt>
                      <c:pt idx="1246">
                        <c:v>1351.5909999999999</c:v>
                      </c:pt>
                      <c:pt idx="1247">
                        <c:v>1344.981</c:v>
                      </c:pt>
                      <c:pt idx="1248">
                        <c:v>1344.981</c:v>
                      </c:pt>
                      <c:pt idx="1249">
                        <c:v>1344.981</c:v>
                      </c:pt>
                      <c:pt idx="1250">
                        <c:v>1344.981</c:v>
                      </c:pt>
                      <c:pt idx="1251">
                        <c:v>1341.703</c:v>
                      </c:pt>
                      <c:pt idx="1252">
                        <c:v>1341.703</c:v>
                      </c:pt>
                      <c:pt idx="1253">
                        <c:v>1341.703</c:v>
                      </c:pt>
                      <c:pt idx="1254">
                        <c:v>1341.703</c:v>
                      </c:pt>
                      <c:pt idx="1255">
                        <c:v>1338.3720000000001</c:v>
                      </c:pt>
                      <c:pt idx="1256">
                        <c:v>1338.3720000000001</c:v>
                      </c:pt>
                      <c:pt idx="1257">
                        <c:v>1335.0940000000001</c:v>
                      </c:pt>
                      <c:pt idx="1258">
                        <c:v>1331.7629999999999</c:v>
                      </c:pt>
                      <c:pt idx="1259">
                        <c:v>1335.0940000000001</c:v>
                      </c:pt>
                      <c:pt idx="1260">
                        <c:v>1335.0940000000001</c:v>
                      </c:pt>
                      <c:pt idx="1261">
                        <c:v>1331.7629999999999</c:v>
                      </c:pt>
                      <c:pt idx="1262">
                        <c:v>1331.7629999999999</c:v>
                      </c:pt>
                      <c:pt idx="1263">
                        <c:v>1325.153</c:v>
                      </c:pt>
                      <c:pt idx="1264">
                        <c:v>1328.4839999999999</c:v>
                      </c:pt>
                      <c:pt idx="1265">
                        <c:v>1328.4839999999999</c:v>
                      </c:pt>
                      <c:pt idx="1266">
                        <c:v>1328.4839999999999</c:v>
                      </c:pt>
                      <c:pt idx="1267">
                        <c:v>1328.4839999999999</c:v>
                      </c:pt>
                      <c:pt idx="1268">
                        <c:v>1325.153</c:v>
                      </c:pt>
                      <c:pt idx="1269">
                        <c:v>1325.153</c:v>
                      </c:pt>
                      <c:pt idx="1270">
                        <c:v>1325.153</c:v>
                      </c:pt>
                      <c:pt idx="1271">
                        <c:v>1325.153</c:v>
                      </c:pt>
                      <c:pt idx="1272">
                        <c:v>1318.5440000000001</c:v>
                      </c:pt>
                      <c:pt idx="1273">
                        <c:v>1325.153</c:v>
                      </c:pt>
                      <c:pt idx="1274">
                        <c:v>1318.5440000000001</c:v>
                      </c:pt>
                      <c:pt idx="1275">
                        <c:v>1318.5440000000001</c:v>
                      </c:pt>
                      <c:pt idx="1276">
                        <c:v>1321.875</c:v>
                      </c:pt>
                      <c:pt idx="1277">
                        <c:v>1321.875</c:v>
                      </c:pt>
                      <c:pt idx="1278">
                        <c:v>1318.5440000000001</c:v>
                      </c:pt>
                      <c:pt idx="1279">
                        <c:v>1318.5440000000001</c:v>
                      </c:pt>
                      <c:pt idx="1280">
                        <c:v>1318.5440000000001</c:v>
                      </c:pt>
                      <c:pt idx="1281">
                        <c:v>1321.8219999999999</c:v>
                      </c:pt>
                      <c:pt idx="1282">
                        <c:v>1321.8219999999999</c:v>
                      </c:pt>
                      <c:pt idx="1283">
                        <c:v>1318.5440000000001</c:v>
                      </c:pt>
                      <c:pt idx="1284">
                        <c:v>1318.5440000000001</c:v>
                      </c:pt>
                      <c:pt idx="1285">
                        <c:v>1318.5440000000001</c:v>
                      </c:pt>
                      <c:pt idx="1286">
                        <c:v>1318.5440000000001</c:v>
                      </c:pt>
                      <c:pt idx="1287">
                        <c:v>1318.5440000000001</c:v>
                      </c:pt>
                      <c:pt idx="1288">
                        <c:v>1315.213</c:v>
                      </c:pt>
                      <c:pt idx="1289">
                        <c:v>1318.5440000000001</c:v>
                      </c:pt>
                      <c:pt idx="1290">
                        <c:v>1315.213</c:v>
                      </c:pt>
                      <c:pt idx="1291">
                        <c:v>1318.5440000000001</c:v>
                      </c:pt>
                      <c:pt idx="1292">
                        <c:v>1318.5440000000001</c:v>
                      </c:pt>
                      <c:pt idx="1293">
                        <c:v>1315.2660000000001</c:v>
                      </c:pt>
                      <c:pt idx="1294">
                        <c:v>1315.2660000000001</c:v>
                      </c:pt>
                      <c:pt idx="1295">
                        <c:v>1315.2660000000001</c:v>
                      </c:pt>
                      <c:pt idx="1296">
                        <c:v>1315.2660000000001</c:v>
                      </c:pt>
                      <c:pt idx="1297">
                        <c:v>1315.2660000000001</c:v>
                      </c:pt>
                      <c:pt idx="1298">
                        <c:v>1311.9349999999999</c:v>
                      </c:pt>
                      <c:pt idx="1299">
                        <c:v>1308.6030000000001</c:v>
                      </c:pt>
                      <c:pt idx="1300">
                        <c:v>1308.6030000000001</c:v>
                      </c:pt>
                      <c:pt idx="1301">
                        <c:v>1311.9349999999999</c:v>
                      </c:pt>
                      <c:pt idx="1302">
                        <c:v>1308.6030000000001</c:v>
                      </c:pt>
                      <c:pt idx="1303">
                        <c:v>1308.6030000000001</c:v>
                      </c:pt>
                      <c:pt idx="1304">
                        <c:v>1308.6030000000001</c:v>
                      </c:pt>
                      <c:pt idx="1305">
                        <c:v>1308.6030000000001</c:v>
                      </c:pt>
                      <c:pt idx="1306">
                        <c:v>1308.6030000000001</c:v>
                      </c:pt>
                      <c:pt idx="1307">
                        <c:v>1308.6030000000001</c:v>
                      </c:pt>
                      <c:pt idx="1308">
                        <c:v>1305.325</c:v>
                      </c:pt>
                      <c:pt idx="1309">
                        <c:v>1305.325</c:v>
                      </c:pt>
                      <c:pt idx="1310">
                        <c:v>1305.325</c:v>
                      </c:pt>
                      <c:pt idx="1311">
                        <c:v>1305.325</c:v>
                      </c:pt>
                      <c:pt idx="1312">
                        <c:v>1305.325</c:v>
                      </c:pt>
                      <c:pt idx="1313">
                        <c:v>1305.325</c:v>
                      </c:pt>
                      <c:pt idx="1314">
                        <c:v>1305.325</c:v>
                      </c:pt>
                      <c:pt idx="1315">
                        <c:v>1305.325</c:v>
                      </c:pt>
                      <c:pt idx="1316">
                        <c:v>1305.325</c:v>
                      </c:pt>
                      <c:pt idx="1317">
                        <c:v>1305.325</c:v>
                      </c:pt>
                      <c:pt idx="1318">
                        <c:v>1305.325</c:v>
                      </c:pt>
                      <c:pt idx="1319">
                        <c:v>1305.325</c:v>
                      </c:pt>
                      <c:pt idx="1320">
                        <c:v>1301.9939999999999</c:v>
                      </c:pt>
                      <c:pt idx="1321">
                        <c:v>1301.9939999999999</c:v>
                      </c:pt>
                      <c:pt idx="1322">
                        <c:v>1301.9939999999999</c:v>
                      </c:pt>
                      <c:pt idx="1323">
                        <c:v>1301.9939999999999</c:v>
                      </c:pt>
                      <c:pt idx="1324">
                        <c:v>1301.9939999999999</c:v>
                      </c:pt>
                      <c:pt idx="1325">
                        <c:v>1305.325</c:v>
                      </c:pt>
                      <c:pt idx="1326">
                        <c:v>1305.325</c:v>
                      </c:pt>
                      <c:pt idx="1327">
                        <c:v>1308.6030000000001</c:v>
                      </c:pt>
                      <c:pt idx="1328">
                        <c:v>1311.9349999999999</c:v>
                      </c:pt>
                      <c:pt idx="1329">
                        <c:v>0</c:v>
                      </c:pt>
                      <c:pt idx="1330">
                        <c:v>0</c:v>
                      </c:pt>
                      <c:pt idx="1331">
                        <c:v>0</c:v>
                      </c:pt>
                      <c:pt idx="1332">
                        <c:v>0</c:v>
                      </c:pt>
                      <c:pt idx="1333">
                        <c:v>0</c:v>
                      </c:pt>
                      <c:pt idx="1334">
                        <c:v>0</c:v>
                      </c:pt>
                      <c:pt idx="1335">
                        <c:v>0</c:v>
                      </c:pt>
                      <c:pt idx="1336">
                        <c:v>0</c:v>
                      </c:pt>
                      <c:pt idx="1337">
                        <c:v>0</c:v>
                      </c:pt>
                      <c:pt idx="1338">
                        <c:v>0</c:v>
                      </c:pt>
                      <c:pt idx="1339">
                        <c:v>0</c:v>
                      </c:pt>
                      <c:pt idx="1340">
                        <c:v>0</c:v>
                      </c:pt>
                      <c:pt idx="1341">
                        <c:v>0</c:v>
                      </c:pt>
                      <c:pt idx="1342">
                        <c:v>0</c:v>
                      </c:pt>
                      <c:pt idx="1343">
                        <c:v>0</c:v>
                      </c:pt>
                      <c:pt idx="1344">
                        <c:v>0</c:v>
                      </c:pt>
                      <c:pt idx="1345">
                        <c:v>0</c:v>
                      </c:pt>
                      <c:pt idx="1346">
                        <c:v>0</c:v>
                      </c:pt>
                      <c:pt idx="1347">
                        <c:v>0</c:v>
                      </c:pt>
                      <c:pt idx="1348">
                        <c:v>0</c:v>
                      </c:pt>
                      <c:pt idx="1349">
                        <c:v>0</c:v>
                      </c:pt>
                      <c:pt idx="1350">
                        <c:v>0</c:v>
                      </c:pt>
                      <c:pt idx="1351">
                        <c:v>0</c:v>
                      </c:pt>
                      <c:pt idx="1352">
                        <c:v>0</c:v>
                      </c:pt>
                      <c:pt idx="1353">
                        <c:v>0</c:v>
                      </c:pt>
                      <c:pt idx="1354">
                        <c:v>0</c:v>
                      </c:pt>
                      <c:pt idx="1355">
                        <c:v>0</c:v>
                      </c:pt>
                      <c:pt idx="1356">
                        <c:v>0</c:v>
                      </c:pt>
                      <c:pt idx="1357">
                        <c:v>0</c:v>
                      </c:pt>
                      <c:pt idx="1358">
                        <c:v>0</c:v>
                      </c:pt>
                      <c:pt idx="1359">
                        <c:v>0</c:v>
                      </c:pt>
                      <c:pt idx="1360">
                        <c:v>0</c:v>
                      </c:pt>
                      <c:pt idx="1361">
                        <c:v>0</c:v>
                      </c:pt>
                      <c:pt idx="1362">
                        <c:v>1665.51</c:v>
                      </c:pt>
                      <c:pt idx="1363">
                        <c:v>1668.8409999999999</c:v>
                      </c:pt>
                      <c:pt idx="1364">
                        <c:v>1695.278</c:v>
                      </c:pt>
                      <c:pt idx="1365">
                        <c:v>1741.5440000000001</c:v>
                      </c:pt>
                      <c:pt idx="1366">
                        <c:v>1791.1410000000001</c:v>
                      </c:pt>
                      <c:pt idx="1367">
                        <c:v>1847.2940000000001</c:v>
                      </c:pt>
                      <c:pt idx="1368">
                        <c:v>1896.8910000000001</c:v>
                      </c:pt>
                      <c:pt idx="1369">
                        <c:v>1946.434</c:v>
                      </c:pt>
                      <c:pt idx="1370">
                        <c:v>1992.7</c:v>
                      </c:pt>
                      <c:pt idx="1371">
                        <c:v>2032.356</c:v>
                      </c:pt>
                      <c:pt idx="1372">
                        <c:v>2068.681</c:v>
                      </c:pt>
                      <c:pt idx="1373">
                        <c:v>2101.7280000000001</c:v>
                      </c:pt>
                      <c:pt idx="1374">
                        <c:v>2134.7750000000001</c:v>
                      </c:pt>
                      <c:pt idx="1375">
                        <c:v>2164.5439999999999</c:v>
                      </c:pt>
                      <c:pt idx="1376">
                        <c:v>2187.65</c:v>
                      </c:pt>
                      <c:pt idx="1377">
                        <c:v>2207.4780000000001</c:v>
                      </c:pt>
                      <c:pt idx="1378">
                        <c:v>2227.306</c:v>
                      </c:pt>
                      <c:pt idx="1379">
                        <c:v>2243.8560000000002</c:v>
                      </c:pt>
                      <c:pt idx="1380">
                        <c:v>2257.0749999999998</c:v>
                      </c:pt>
                      <c:pt idx="1381">
                        <c:v>2266.9630000000002</c:v>
                      </c:pt>
                      <c:pt idx="1382">
                        <c:v>2276.9029999999998</c:v>
                      </c:pt>
                      <c:pt idx="1383">
                        <c:v>2286.7910000000002</c:v>
                      </c:pt>
                      <c:pt idx="1384">
                        <c:v>2293.4</c:v>
                      </c:pt>
                      <c:pt idx="1385">
                        <c:v>2296.7310000000002</c:v>
                      </c:pt>
                      <c:pt idx="1386">
                        <c:v>2296.7310000000002</c:v>
                      </c:pt>
                      <c:pt idx="1387">
                        <c:v>2300.0100000000002</c:v>
                      </c:pt>
                      <c:pt idx="1388">
                        <c:v>2300.0100000000002</c:v>
                      </c:pt>
                      <c:pt idx="1389">
                        <c:v>2296.7310000000002</c:v>
                      </c:pt>
                      <c:pt idx="1390">
                        <c:v>2293.4</c:v>
                      </c:pt>
                      <c:pt idx="1391">
                        <c:v>2290.1219999999998</c:v>
                      </c:pt>
                      <c:pt idx="1392">
                        <c:v>2286.7910000000002</c:v>
                      </c:pt>
                      <c:pt idx="1393">
                        <c:v>2280.181</c:v>
                      </c:pt>
                      <c:pt idx="1394">
                        <c:v>2273.5720000000001</c:v>
                      </c:pt>
                      <c:pt idx="1395">
                        <c:v>2266.9630000000002</c:v>
                      </c:pt>
                      <c:pt idx="1396">
                        <c:v>2260.3530000000001</c:v>
                      </c:pt>
                      <c:pt idx="1397">
                        <c:v>2253.7440000000001</c:v>
                      </c:pt>
                      <c:pt idx="1398">
                        <c:v>2243.8560000000002</c:v>
                      </c:pt>
                      <c:pt idx="1399">
                        <c:v>2237.2469999999998</c:v>
                      </c:pt>
                      <c:pt idx="1400">
                        <c:v>2230.6379999999999</c:v>
                      </c:pt>
                      <c:pt idx="1401">
                        <c:v>2220.75</c:v>
                      </c:pt>
                      <c:pt idx="1402">
                        <c:v>2207.4780000000001</c:v>
                      </c:pt>
                      <c:pt idx="1403">
                        <c:v>2194.2600000000002</c:v>
                      </c:pt>
                      <c:pt idx="1404">
                        <c:v>2184.3719999999998</c:v>
                      </c:pt>
                      <c:pt idx="1405">
                        <c:v>2171.1529999999998</c:v>
                      </c:pt>
                      <c:pt idx="1406">
                        <c:v>2164.5439999999999</c:v>
                      </c:pt>
                      <c:pt idx="1407">
                        <c:v>2151.3249999999998</c:v>
                      </c:pt>
                      <c:pt idx="1408">
                        <c:v>2141.3850000000002</c:v>
                      </c:pt>
                      <c:pt idx="1409">
                        <c:v>2128.1660000000002</c:v>
                      </c:pt>
                      <c:pt idx="1410">
                        <c:v>2114.9470000000001</c:v>
                      </c:pt>
                      <c:pt idx="1411">
                        <c:v>2105.0590000000002</c:v>
                      </c:pt>
                      <c:pt idx="1412">
                        <c:v>2095.1190000000001</c:v>
                      </c:pt>
                      <c:pt idx="1413">
                        <c:v>2081.9</c:v>
                      </c:pt>
                      <c:pt idx="1414">
                        <c:v>2072.0129999999999</c:v>
                      </c:pt>
                      <c:pt idx="1415">
                        <c:v>2062.0720000000001</c:v>
                      </c:pt>
                      <c:pt idx="1416">
                        <c:v>2052.1840000000002</c:v>
                      </c:pt>
                      <c:pt idx="1417">
                        <c:v>2035.6880000000001</c:v>
                      </c:pt>
                      <c:pt idx="1418">
                        <c:v>2029.0250000000001</c:v>
                      </c:pt>
                      <c:pt idx="1419">
                        <c:v>2015.8589999999999</c:v>
                      </c:pt>
                      <c:pt idx="1420">
                        <c:v>2005.9190000000001</c:v>
                      </c:pt>
                      <c:pt idx="1421">
                        <c:v>1992.7</c:v>
                      </c:pt>
                      <c:pt idx="1422">
                        <c:v>1986.0909999999999</c:v>
                      </c:pt>
                      <c:pt idx="1423">
                        <c:v>1972.8720000000001</c:v>
                      </c:pt>
                      <c:pt idx="1424">
                        <c:v>1962.9839999999999</c:v>
                      </c:pt>
                      <c:pt idx="1425">
                        <c:v>1953.0440000000001</c:v>
                      </c:pt>
                      <c:pt idx="1426">
                        <c:v>1943.1559999999999</c:v>
                      </c:pt>
                      <c:pt idx="1427">
                        <c:v>1936.547</c:v>
                      </c:pt>
                      <c:pt idx="1428">
                        <c:v>1926.606</c:v>
                      </c:pt>
                      <c:pt idx="1429">
                        <c:v>1916.7190000000001</c:v>
                      </c:pt>
                      <c:pt idx="1430">
                        <c:v>1906.778</c:v>
                      </c:pt>
                      <c:pt idx="1431">
                        <c:v>1900.1690000000001</c:v>
                      </c:pt>
                      <c:pt idx="1432">
                        <c:v>1890.2809999999999</c:v>
                      </c:pt>
                      <c:pt idx="1433">
                        <c:v>1880.3409999999999</c:v>
                      </c:pt>
                      <c:pt idx="1434">
                        <c:v>1873.731</c:v>
                      </c:pt>
                      <c:pt idx="1435">
                        <c:v>1863.8440000000001</c:v>
                      </c:pt>
                      <c:pt idx="1436">
                        <c:v>1857.2339999999999</c:v>
                      </c:pt>
                      <c:pt idx="1437">
                        <c:v>1847.2940000000001</c:v>
                      </c:pt>
                      <c:pt idx="1438">
                        <c:v>1840.684</c:v>
                      </c:pt>
                      <c:pt idx="1439">
                        <c:v>1834.075</c:v>
                      </c:pt>
                      <c:pt idx="1440">
                        <c:v>1827.4659999999999</c:v>
                      </c:pt>
                      <c:pt idx="1441">
                        <c:v>1824.135</c:v>
                      </c:pt>
                      <c:pt idx="1442">
                        <c:v>1814.2470000000001</c:v>
                      </c:pt>
                      <c:pt idx="1443">
                        <c:v>1804.3589999999999</c:v>
                      </c:pt>
                      <c:pt idx="1444">
                        <c:v>1797.75</c:v>
                      </c:pt>
                      <c:pt idx="1445">
                        <c:v>1791.1410000000001</c:v>
                      </c:pt>
                      <c:pt idx="1446">
                        <c:v>1784.5309999999999</c:v>
                      </c:pt>
                      <c:pt idx="1447">
                        <c:v>1777.922</c:v>
                      </c:pt>
                      <c:pt idx="1448">
                        <c:v>1771.3130000000001</c:v>
                      </c:pt>
                      <c:pt idx="1449">
                        <c:v>1767.981</c:v>
                      </c:pt>
                      <c:pt idx="1450">
                        <c:v>1761.3720000000001</c:v>
                      </c:pt>
                      <c:pt idx="1451">
                        <c:v>1754.7629999999999</c:v>
                      </c:pt>
                      <c:pt idx="1452">
                        <c:v>1748.153</c:v>
                      </c:pt>
                      <c:pt idx="1453">
                        <c:v>1744.875</c:v>
                      </c:pt>
                      <c:pt idx="1454">
                        <c:v>1738.2660000000001</c:v>
                      </c:pt>
                      <c:pt idx="1455">
                        <c:v>1734.934</c:v>
                      </c:pt>
                      <c:pt idx="1456">
                        <c:v>1728.325</c:v>
                      </c:pt>
                      <c:pt idx="1457">
                        <c:v>1721.7159999999999</c:v>
                      </c:pt>
                      <c:pt idx="1458">
                        <c:v>1718.4380000000001</c:v>
                      </c:pt>
                      <c:pt idx="1459">
                        <c:v>1715.106</c:v>
                      </c:pt>
                      <c:pt idx="1460">
                        <c:v>1708.4970000000001</c:v>
                      </c:pt>
                      <c:pt idx="1461">
                        <c:v>1701.8879999999999</c:v>
                      </c:pt>
                      <c:pt idx="1462">
                        <c:v>1698.6089999999999</c:v>
                      </c:pt>
                      <c:pt idx="1463">
                        <c:v>1695.278</c:v>
                      </c:pt>
                      <c:pt idx="1464">
                        <c:v>1692</c:v>
                      </c:pt>
                      <c:pt idx="1465">
                        <c:v>1685.3910000000001</c:v>
                      </c:pt>
                      <c:pt idx="1466">
                        <c:v>1682.06</c:v>
                      </c:pt>
                      <c:pt idx="1467">
                        <c:v>1675.45</c:v>
                      </c:pt>
                      <c:pt idx="1468">
                        <c:v>1672.1189999999999</c:v>
                      </c:pt>
                      <c:pt idx="1469">
                        <c:v>1665.51</c:v>
                      </c:pt>
                      <c:pt idx="1470">
                        <c:v>1665.5630000000001</c:v>
                      </c:pt>
                      <c:pt idx="1471">
                        <c:v>1662.231</c:v>
                      </c:pt>
                      <c:pt idx="1472">
                        <c:v>1658.953</c:v>
                      </c:pt>
                      <c:pt idx="1473">
                        <c:v>1655.6220000000001</c:v>
                      </c:pt>
                      <c:pt idx="1474">
                        <c:v>1652.3440000000001</c:v>
                      </c:pt>
                      <c:pt idx="1475">
                        <c:v>1649.0129999999999</c:v>
                      </c:pt>
                      <c:pt idx="1476">
                        <c:v>1645.7339999999999</c:v>
                      </c:pt>
                      <c:pt idx="1477">
                        <c:v>1639.0719999999999</c:v>
                      </c:pt>
                      <c:pt idx="1478">
                        <c:v>1639.125</c:v>
                      </c:pt>
                      <c:pt idx="1479">
                        <c:v>1635.7940000000001</c:v>
                      </c:pt>
                      <c:pt idx="1480">
                        <c:v>1629.1849999999999</c:v>
                      </c:pt>
                      <c:pt idx="1481">
                        <c:v>1629.1849999999999</c:v>
                      </c:pt>
                      <c:pt idx="1482">
                        <c:v>1625.9059999999999</c:v>
                      </c:pt>
                      <c:pt idx="1483">
                        <c:v>1622.575</c:v>
                      </c:pt>
                      <c:pt idx="1484">
                        <c:v>1619.297</c:v>
                      </c:pt>
                      <c:pt idx="1485">
                        <c:v>1612.635</c:v>
                      </c:pt>
                      <c:pt idx="1486">
                        <c:v>1612.635</c:v>
                      </c:pt>
                      <c:pt idx="1487">
                        <c:v>1609.356</c:v>
                      </c:pt>
                      <c:pt idx="1488">
                        <c:v>1606.0250000000001</c:v>
                      </c:pt>
                      <c:pt idx="1489">
                        <c:v>1602.7470000000001</c:v>
                      </c:pt>
                      <c:pt idx="1490">
                        <c:v>1602.7470000000001</c:v>
                      </c:pt>
                      <c:pt idx="1491">
                        <c:v>1599.4159999999999</c:v>
                      </c:pt>
                      <c:pt idx="1492">
                        <c:v>1596.1379999999999</c:v>
                      </c:pt>
                      <c:pt idx="1493">
                        <c:v>1592.807</c:v>
                      </c:pt>
                      <c:pt idx="1494">
                        <c:v>1592.807</c:v>
                      </c:pt>
                      <c:pt idx="1495">
                        <c:v>1589.528</c:v>
                      </c:pt>
                      <c:pt idx="1496">
                        <c:v>1589.528</c:v>
                      </c:pt>
                      <c:pt idx="1497">
                        <c:v>1586.1969999999999</c:v>
                      </c:pt>
                      <c:pt idx="1498">
                        <c:v>1582.9190000000001</c:v>
                      </c:pt>
                      <c:pt idx="1499">
                        <c:v>1582.9190000000001</c:v>
                      </c:pt>
                      <c:pt idx="1500">
                        <c:v>1579.588</c:v>
                      </c:pt>
                      <c:pt idx="1501">
                        <c:v>1582.9190000000001</c:v>
                      </c:pt>
                      <c:pt idx="1502">
                        <c:v>1579.6410000000001</c:v>
                      </c:pt>
                      <c:pt idx="1503">
                        <c:v>1579.6410000000001</c:v>
                      </c:pt>
                      <c:pt idx="1504">
                        <c:v>1576.31</c:v>
                      </c:pt>
                      <c:pt idx="1505">
                        <c:v>1573.0309999999999</c:v>
                      </c:pt>
                      <c:pt idx="1506">
                        <c:v>1573.0309999999999</c:v>
                      </c:pt>
                      <c:pt idx="1507">
                        <c:v>1569.7</c:v>
                      </c:pt>
                      <c:pt idx="1508">
                        <c:v>1569.7</c:v>
                      </c:pt>
                      <c:pt idx="1509">
                        <c:v>1566.422</c:v>
                      </c:pt>
                      <c:pt idx="1510">
                        <c:v>1566.422</c:v>
                      </c:pt>
                      <c:pt idx="1511">
                        <c:v>1563.0909999999999</c:v>
                      </c:pt>
                      <c:pt idx="1512">
                        <c:v>1563.0909999999999</c:v>
                      </c:pt>
                      <c:pt idx="1513">
                        <c:v>1566.3689999999999</c:v>
                      </c:pt>
                      <c:pt idx="1514">
                        <c:v>1559.8130000000001</c:v>
                      </c:pt>
                      <c:pt idx="1515">
                        <c:v>1559.8130000000001</c:v>
                      </c:pt>
                      <c:pt idx="1516">
                        <c:v>1556.481</c:v>
                      </c:pt>
                      <c:pt idx="1517">
                        <c:v>1559.76</c:v>
                      </c:pt>
                      <c:pt idx="1518">
                        <c:v>1556.481</c:v>
                      </c:pt>
                      <c:pt idx="1519">
                        <c:v>1556.481</c:v>
                      </c:pt>
                      <c:pt idx="1520">
                        <c:v>1553.203</c:v>
                      </c:pt>
                      <c:pt idx="1521">
                        <c:v>1553.15</c:v>
                      </c:pt>
                      <c:pt idx="1522">
                        <c:v>1553.15</c:v>
                      </c:pt>
                      <c:pt idx="1523">
                        <c:v>1553.15</c:v>
                      </c:pt>
                      <c:pt idx="1524">
                        <c:v>1546.5940000000001</c:v>
                      </c:pt>
                      <c:pt idx="1525">
                        <c:v>1549.8720000000001</c:v>
                      </c:pt>
                      <c:pt idx="1526">
                        <c:v>1543.2629999999999</c:v>
                      </c:pt>
                      <c:pt idx="1527">
                        <c:v>1543.2629999999999</c:v>
                      </c:pt>
                      <c:pt idx="1528">
                        <c:v>1543.2629999999999</c:v>
                      </c:pt>
                      <c:pt idx="1529">
                        <c:v>1539.9839999999999</c:v>
                      </c:pt>
                      <c:pt idx="1530">
                        <c:v>1539.9839999999999</c:v>
                      </c:pt>
                      <c:pt idx="1531">
                        <c:v>1539.9839999999999</c:v>
                      </c:pt>
                      <c:pt idx="1532">
                        <c:v>1536.653</c:v>
                      </c:pt>
                      <c:pt idx="1533">
                        <c:v>1536.653</c:v>
                      </c:pt>
                      <c:pt idx="1534">
                        <c:v>1533.3219999999999</c:v>
                      </c:pt>
                      <c:pt idx="1535">
                        <c:v>1530.0440000000001</c:v>
                      </c:pt>
                      <c:pt idx="1536">
                        <c:v>1533.375</c:v>
                      </c:pt>
                      <c:pt idx="1537">
                        <c:v>1533.375</c:v>
                      </c:pt>
                      <c:pt idx="1538">
                        <c:v>1526.713</c:v>
                      </c:pt>
                      <c:pt idx="1539">
                        <c:v>1526.713</c:v>
                      </c:pt>
                      <c:pt idx="1540">
                        <c:v>1526.713</c:v>
                      </c:pt>
                      <c:pt idx="1541">
                        <c:v>1523.4349999999999</c:v>
                      </c:pt>
                      <c:pt idx="1542">
                        <c:v>1523.4349999999999</c:v>
                      </c:pt>
                      <c:pt idx="1543">
                        <c:v>1523.4349999999999</c:v>
                      </c:pt>
                      <c:pt idx="1544">
                        <c:v>1523.4349999999999</c:v>
                      </c:pt>
                      <c:pt idx="1545">
                        <c:v>1520.1030000000001</c:v>
                      </c:pt>
                      <c:pt idx="1546">
                        <c:v>1520.1030000000001</c:v>
                      </c:pt>
                      <c:pt idx="1547">
                        <c:v>1520.1030000000001</c:v>
                      </c:pt>
                      <c:pt idx="1548">
                        <c:v>1520.1030000000001</c:v>
                      </c:pt>
                      <c:pt idx="1549">
                        <c:v>1516.825</c:v>
                      </c:pt>
                      <c:pt idx="1550">
                        <c:v>1516.825</c:v>
                      </c:pt>
                      <c:pt idx="1551">
                        <c:v>1513.4939999999999</c:v>
                      </c:pt>
                      <c:pt idx="1552">
                        <c:v>1516.825</c:v>
                      </c:pt>
                      <c:pt idx="1553">
                        <c:v>1513.4939999999999</c:v>
                      </c:pt>
                      <c:pt idx="1554">
                        <c:v>1513.4939999999999</c:v>
                      </c:pt>
                      <c:pt idx="1555">
                        <c:v>1516.825</c:v>
                      </c:pt>
                      <c:pt idx="1556">
                        <c:v>1510.2159999999999</c:v>
                      </c:pt>
                      <c:pt idx="1557">
                        <c:v>1510.2159999999999</c:v>
                      </c:pt>
                      <c:pt idx="1558">
                        <c:v>1510.2159999999999</c:v>
                      </c:pt>
                      <c:pt idx="1559">
                        <c:v>1510.2159999999999</c:v>
                      </c:pt>
                      <c:pt idx="1560">
                        <c:v>1506.885</c:v>
                      </c:pt>
                      <c:pt idx="1561">
                        <c:v>1506.885</c:v>
                      </c:pt>
                      <c:pt idx="1562">
                        <c:v>1506.885</c:v>
                      </c:pt>
                      <c:pt idx="1563">
                        <c:v>1506.885</c:v>
                      </c:pt>
                      <c:pt idx="1564">
                        <c:v>1506.885</c:v>
                      </c:pt>
                      <c:pt idx="1565">
                        <c:v>1503.606</c:v>
                      </c:pt>
                      <c:pt idx="1566">
                        <c:v>1503.606</c:v>
                      </c:pt>
                      <c:pt idx="1567">
                        <c:v>1503.606</c:v>
                      </c:pt>
                      <c:pt idx="1568">
                        <c:v>1503.606</c:v>
                      </c:pt>
                      <c:pt idx="1569">
                        <c:v>1503.606</c:v>
                      </c:pt>
                      <c:pt idx="1570">
                        <c:v>1500.2750000000001</c:v>
                      </c:pt>
                      <c:pt idx="1571">
                        <c:v>1500.2750000000001</c:v>
                      </c:pt>
                      <c:pt idx="1572">
                        <c:v>1500.2750000000001</c:v>
                      </c:pt>
                      <c:pt idx="1573">
                        <c:v>1500.2750000000001</c:v>
                      </c:pt>
                      <c:pt idx="1574">
                        <c:v>1500.2750000000001</c:v>
                      </c:pt>
                      <c:pt idx="1575">
                        <c:v>1500.2750000000001</c:v>
                      </c:pt>
                      <c:pt idx="1576">
                        <c:v>1500.2750000000001</c:v>
                      </c:pt>
                      <c:pt idx="1577">
                        <c:v>1496.9970000000001</c:v>
                      </c:pt>
                      <c:pt idx="1578">
                        <c:v>1496.9970000000001</c:v>
                      </c:pt>
                      <c:pt idx="1579">
                        <c:v>1496.9970000000001</c:v>
                      </c:pt>
                      <c:pt idx="1580">
                        <c:v>1496.9970000000001</c:v>
                      </c:pt>
                      <c:pt idx="1581">
                        <c:v>1496.9970000000001</c:v>
                      </c:pt>
                      <c:pt idx="1582">
                        <c:v>1496.9970000000001</c:v>
                      </c:pt>
                      <c:pt idx="1583">
                        <c:v>1500.328</c:v>
                      </c:pt>
                      <c:pt idx="1584">
                        <c:v>1496.9970000000001</c:v>
                      </c:pt>
                      <c:pt idx="1585">
                        <c:v>1496.9970000000001</c:v>
                      </c:pt>
                      <c:pt idx="1586">
                        <c:v>1493.6659999999999</c:v>
                      </c:pt>
                      <c:pt idx="1587">
                        <c:v>1496.9970000000001</c:v>
                      </c:pt>
                      <c:pt idx="1588">
                        <c:v>1496.9970000000001</c:v>
                      </c:pt>
                      <c:pt idx="1589">
                        <c:v>1496.9970000000001</c:v>
                      </c:pt>
                      <c:pt idx="1590">
                        <c:v>1496.9970000000001</c:v>
                      </c:pt>
                      <c:pt idx="1591">
                        <c:v>1493.6659999999999</c:v>
                      </c:pt>
                      <c:pt idx="1592">
                        <c:v>1496.9970000000001</c:v>
                      </c:pt>
                      <c:pt idx="1593">
                        <c:v>1496.9970000000001</c:v>
                      </c:pt>
                      <c:pt idx="1594">
                        <c:v>1493.6659999999999</c:v>
                      </c:pt>
                      <c:pt idx="1595">
                        <c:v>1493.6659999999999</c:v>
                      </c:pt>
                      <c:pt idx="1596">
                        <c:v>1493.6659999999999</c:v>
                      </c:pt>
                      <c:pt idx="1597">
                        <c:v>1493.6659999999999</c:v>
                      </c:pt>
                      <c:pt idx="1598">
                        <c:v>1490.3879999999999</c:v>
                      </c:pt>
                      <c:pt idx="1599">
                        <c:v>1493.6659999999999</c:v>
                      </c:pt>
                      <c:pt idx="1600">
                        <c:v>1493.6659999999999</c:v>
                      </c:pt>
                      <c:pt idx="1601">
                        <c:v>1490.3879999999999</c:v>
                      </c:pt>
                      <c:pt idx="1602">
                        <c:v>1493.6659999999999</c:v>
                      </c:pt>
                      <c:pt idx="1603">
                        <c:v>1490.3879999999999</c:v>
                      </c:pt>
                      <c:pt idx="1604">
                        <c:v>1490.3879999999999</c:v>
                      </c:pt>
                      <c:pt idx="1605">
                        <c:v>1490.3879999999999</c:v>
                      </c:pt>
                      <c:pt idx="1606">
                        <c:v>1490.3879999999999</c:v>
                      </c:pt>
                      <c:pt idx="1607">
                        <c:v>1490.3879999999999</c:v>
                      </c:pt>
                      <c:pt idx="1608">
                        <c:v>1487.057</c:v>
                      </c:pt>
                      <c:pt idx="1609">
                        <c:v>1490.3879999999999</c:v>
                      </c:pt>
                      <c:pt idx="1610">
                        <c:v>1490.3879999999999</c:v>
                      </c:pt>
                      <c:pt idx="1611">
                        <c:v>1487.057</c:v>
                      </c:pt>
                      <c:pt idx="1612">
                        <c:v>1483.778</c:v>
                      </c:pt>
                      <c:pt idx="1613">
                        <c:v>1490.3879999999999</c:v>
                      </c:pt>
                      <c:pt idx="1614">
                        <c:v>1490.3879999999999</c:v>
                      </c:pt>
                      <c:pt idx="1615">
                        <c:v>1490.3879999999999</c:v>
                      </c:pt>
                      <c:pt idx="1616">
                        <c:v>1490.3879999999999</c:v>
                      </c:pt>
                      <c:pt idx="1617">
                        <c:v>1490.3879999999999</c:v>
                      </c:pt>
                      <c:pt idx="1618">
                        <c:v>1490.3879999999999</c:v>
                      </c:pt>
                      <c:pt idx="1619">
                        <c:v>1487.1089999999999</c:v>
                      </c:pt>
                      <c:pt idx="1620">
                        <c:v>1490.3879999999999</c:v>
                      </c:pt>
                      <c:pt idx="1621">
                        <c:v>1487.1089999999999</c:v>
                      </c:pt>
                      <c:pt idx="1622">
                        <c:v>1487.057</c:v>
                      </c:pt>
                      <c:pt idx="1623">
                        <c:v>1490.3879999999999</c:v>
                      </c:pt>
                      <c:pt idx="1624">
                        <c:v>1483.778</c:v>
                      </c:pt>
                      <c:pt idx="1625">
                        <c:v>1487.057</c:v>
                      </c:pt>
                      <c:pt idx="1626">
                        <c:v>1487.057</c:v>
                      </c:pt>
                      <c:pt idx="1627">
                        <c:v>1483.778</c:v>
                      </c:pt>
                      <c:pt idx="1628">
                        <c:v>1487.057</c:v>
                      </c:pt>
                      <c:pt idx="1629">
                        <c:v>1487.057</c:v>
                      </c:pt>
                      <c:pt idx="1630">
                        <c:v>1487.057</c:v>
                      </c:pt>
                      <c:pt idx="1631">
                        <c:v>1487.057</c:v>
                      </c:pt>
                      <c:pt idx="1632">
                        <c:v>1487.057</c:v>
                      </c:pt>
                      <c:pt idx="1633">
                        <c:v>1487.057</c:v>
                      </c:pt>
                      <c:pt idx="1634">
                        <c:v>1487.057</c:v>
                      </c:pt>
                      <c:pt idx="1635">
                        <c:v>1487.057</c:v>
                      </c:pt>
                      <c:pt idx="1636">
                        <c:v>1490.3879999999999</c:v>
                      </c:pt>
                      <c:pt idx="1637">
                        <c:v>1490.3879999999999</c:v>
                      </c:pt>
                      <c:pt idx="1638">
                        <c:v>1490.3879999999999</c:v>
                      </c:pt>
                      <c:pt idx="1639">
                        <c:v>1490.3879999999999</c:v>
                      </c:pt>
                      <c:pt idx="1640">
                        <c:v>1490.3879999999999</c:v>
                      </c:pt>
                      <c:pt idx="1641">
                        <c:v>1487.1089999999999</c:v>
                      </c:pt>
                      <c:pt idx="1642">
                        <c:v>1490.3879999999999</c:v>
                      </c:pt>
                      <c:pt idx="1643">
                        <c:v>1490.3879999999999</c:v>
                      </c:pt>
                      <c:pt idx="1644">
                        <c:v>1490.3879999999999</c:v>
                      </c:pt>
                      <c:pt idx="1645">
                        <c:v>1490.3879999999999</c:v>
                      </c:pt>
                      <c:pt idx="1646">
                        <c:v>1490.3879999999999</c:v>
                      </c:pt>
                      <c:pt idx="1647">
                        <c:v>1490.3879999999999</c:v>
                      </c:pt>
                      <c:pt idx="1648">
                        <c:v>1490.3879999999999</c:v>
                      </c:pt>
                      <c:pt idx="1649">
                        <c:v>1490.3879999999999</c:v>
                      </c:pt>
                      <c:pt idx="1650">
                        <c:v>1490.3879999999999</c:v>
                      </c:pt>
                      <c:pt idx="1651">
                        <c:v>1490.3879999999999</c:v>
                      </c:pt>
                      <c:pt idx="1652">
                        <c:v>1490.3879999999999</c:v>
                      </c:pt>
                      <c:pt idx="1653">
                        <c:v>1490.3879999999999</c:v>
                      </c:pt>
                      <c:pt idx="1654">
                        <c:v>1490.3879999999999</c:v>
                      </c:pt>
                      <c:pt idx="1655">
                        <c:v>1490.3879999999999</c:v>
                      </c:pt>
                      <c:pt idx="1656">
                        <c:v>1490.3879999999999</c:v>
                      </c:pt>
                      <c:pt idx="1657">
                        <c:v>1490.3879999999999</c:v>
                      </c:pt>
                      <c:pt idx="1658">
                        <c:v>1490.3879999999999</c:v>
                      </c:pt>
                      <c:pt idx="1659">
                        <c:v>1490.3879999999999</c:v>
                      </c:pt>
                      <c:pt idx="1660">
                        <c:v>1490.3879999999999</c:v>
                      </c:pt>
                      <c:pt idx="1661">
                        <c:v>1490.3879999999999</c:v>
                      </c:pt>
                      <c:pt idx="1662">
                        <c:v>1493.7190000000001</c:v>
                      </c:pt>
                      <c:pt idx="1663">
                        <c:v>1493.7190000000001</c:v>
                      </c:pt>
                      <c:pt idx="1664">
                        <c:v>1493.7190000000001</c:v>
                      </c:pt>
                      <c:pt idx="1665">
                        <c:v>1493.7190000000001</c:v>
                      </c:pt>
                      <c:pt idx="1666">
                        <c:v>1493.7190000000001</c:v>
                      </c:pt>
                      <c:pt idx="1667">
                        <c:v>1493.7190000000001</c:v>
                      </c:pt>
                      <c:pt idx="1668">
                        <c:v>1493.7190000000001</c:v>
                      </c:pt>
                      <c:pt idx="1669">
                        <c:v>1493.7190000000001</c:v>
                      </c:pt>
                      <c:pt idx="1670">
                        <c:v>1493.7190000000001</c:v>
                      </c:pt>
                      <c:pt idx="1671">
                        <c:v>1493.7190000000001</c:v>
                      </c:pt>
                      <c:pt idx="1672">
                        <c:v>1493.7190000000001</c:v>
                      </c:pt>
                      <c:pt idx="1673">
                        <c:v>1493.7190000000001</c:v>
                      </c:pt>
                      <c:pt idx="1674">
                        <c:v>1496.9970000000001</c:v>
                      </c:pt>
                      <c:pt idx="1675">
                        <c:v>1496.9970000000001</c:v>
                      </c:pt>
                      <c:pt idx="1676">
                        <c:v>1493.7190000000001</c:v>
                      </c:pt>
                      <c:pt idx="1677">
                        <c:v>1496.9970000000001</c:v>
                      </c:pt>
                      <c:pt idx="1678">
                        <c:v>1496.9970000000001</c:v>
                      </c:pt>
                      <c:pt idx="1679">
                        <c:v>1500.2750000000001</c:v>
                      </c:pt>
                      <c:pt idx="1680">
                        <c:v>1496.9970000000001</c:v>
                      </c:pt>
                      <c:pt idx="1681">
                        <c:v>1496.9970000000001</c:v>
                      </c:pt>
                      <c:pt idx="1682">
                        <c:v>1496.9970000000001</c:v>
                      </c:pt>
                      <c:pt idx="1683">
                        <c:v>1500.2750000000001</c:v>
                      </c:pt>
                      <c:pt idx="1684">
                        <c:v>1500.2750000000001</c:v>
                      </c:pt>
                      <c:pt idx="1685">
                        <c:v>1500.2750000000001</c:v>
                      </c:pt>
                      <c:pt idx="1686">
                        <c:v>1500.2750000000001</c:v>
                      </c:pt>
                      <c:pt idx="1687">
                        <c:v>1503.606</c:v>
                      </c:pt>
                      <c:pt idx="1688">
                        <c:v>1503.606</c:v>
                      </c:pt>
                      <c:pt idx="1689">
                        <c:v>1503.606</c:v>
                      </c:pt>
                      <c:pt idx="1690">
                        <c:v>1503.606</c:v>
                      </c:pt>
                      <c:pt idx="1691">
                        <c:v>1503.606</c:v>
                      </c:pt>
                      <c:pt idx="1692">
                        <c:v>1503.606</c:v>
                      </c:pt>
                      <c:pt idx="1693">
                        <c:v>1503.606</c:v>
                      </c:pt>
                      <c:pt idx="1694">
                        <c:v>1503.606</c:v>
                      </c:pt>
                      <c:pt idx="1695">
                        <c:v>1506.885</c:v>
                      </c:pt>
                      <c:pt idx="1696">
                        <c:v>1500.328</c:v>
                      </c:pt>
                      <c:pt idx="1697">
                        <c:v>1503.606</c:v>
                      </c:pt>
                      <c:pt idx="1698">
                        <c:v>1503.606</c:v>
                      </c:pt>
                      <c:pt idx="1699">
                        <c:v>1503.606</c:v>
                      </c:pt>
                      <c:pt idx="1700">
                        <c:v>1506.885</c:v>
                      </c:pt>
                      <c:pt idx="1701">
                        <c:v>1503.606</c:v>
                      </c:pt>
                      <c:pt idx="1702">
                        <c:v>1503.606</c:v>
                      </c:pt>
                      <c:pt idx="1703">
                        <c:v>1503.606</c:v>
                      </c:pt>
                      <c:pt idx="1704">
                        <c:v>1503.606</c:v>
                      </c:pt>
                      <c:pt idx="1705">
                        <c:v>1503.606</c:v>
                      </c:pt>
                      <c:pt idx="1706">
                        <c:v>1500.2750000000001</c:v>
                      </c:pt>
                      <c:pt idx="1707">
                        <c:v>1503.606</c:v>
                      </c:pt>
                      <c:pt idx="1708">
                        <c:v>1500.2750000000001</c:v>
                      </c:pt>
                      <c:pt idx="1709">
                        <c:v>1500.2750000000001</c:v>
                      </c:pt>
                      <c:pt idx="1710">
                        <c:v>1503.606</c:v>
                      </c:pt>
                      <c:pt idx="1711">
                        <c:v>1503.606</c:v>
                      </c:pt>
                      <c:pt idx="1712">
                        <c:v>1503.606</c:v>
                      </c:pt>
                      <c:pt idx="1713">
                        <c:v>1503.606</c:v>
                      </c:pt>
                      <c:pt idx="1714">
                        <c:v>1503.606</c:v>
                      </c:pt>
                      <c:pt idx="1715">
                        <c:v>1503.606</c:v>
                      </c:pt>
                      <c:pt idx="1716">
                        <c:v>1503.606</c:v>
                      </c:pt>
                      <c:pt idx="1717">
                        <c:v>1503.606</c:v>
                      </c:pt>
                      <c:pt idx="1718">
                        <c:v>1503.606</c:v>
                      </c:pt>
                      <c:pt idx="1719">
                        <c:v>1506.885</c:v>
                      </c:pt>
                      <c:pt idx="1720">
                        <c:v>1506.885</c:v>
                      </c:pt>
                      <c:pt idx="1721">
                        <c:v>1506.885</c:v>
                      </c:pt>
                      <c:pt idx="1722">
                        <c:v>1506.885</c:v>
                      </c:pt>
                      <c:pt idx="1723">
                        <c:v>1506.885</c:v>
                      </c:pt>
                      <c:pt idx="1724">
                        <c:v>1506.885</c:v>
                      </c:pt>
                      <c:pt idx="1725">
                        <c:v>1506.885</c:v>
                      </c:pt>
                      <c:pt idx="1726">
                        <c:v>1506.885</c:v>
                      </c:pt>
                      <c:pt idx="1727">
                        <c:v>1506.885</c:v>
                      </c:pt>
                      <c:pt idx="1728">
                        <c:v>1506.885</c:v>
                      </c:pt>
                      <c:pt idx="1729">
                        <c:v>1506.885</c:v>
                      </c:pt>
                      <c:pt idx="1730">
                        <c:v>1506.885</c:v>
                      </c:pt>
                      <c:pt idx="1731">
                        <c:v>1506.885</c:v>
                      </c:pt>
                      <c:pt idx="1732">
                        <c:v>1513.547</c:v>
                      </c:pt>
                      <c:pt idx="1733">
                        <c:v>1510.2159999999999</c:v>
                      </c:pt>
                      <c:pt idx="1734">
                        <c:v>1513.547</c:v>
                      </c:pt>
                      <c:pt idx="1735">
                        <c:v>1513.547</c:v>
                      </c:pt>
                      <c:pt idx="1736">
                        <c:v>1513.547</c:v>
                      </c:pt>
                      <c:pt idx="1737">
                        <c:v>1513.547</c:v>
                      </c:pt>
                      <c:pt idx="1738">
                        <c:v>1513.547</c:v>
                      </c:pt>
                      <c:pt idx="1739">
                        <c:v>1513.547</c:v>
                      </c:pt>
                      <c:pt idx="1740">
                        <c:v>1513.547</c:v>
                      </c:pt>
                      <c:pt idx="1741">
                        <c:v>1513.547</c:v>
                      </c:pt>
                      <c:pt idx="1742">
                        <c:v>1513.547</c:v>
                      </c:pt>
                      <c:pt idx="1743">
                        <c:v>1516.825</c:v>
                      </c:pt>
                      <c:pt idx="1744">
                        <c:v>1520.1030000000001</c:v>
                      </c:pt>
                      <c:pt idx="1745">
                        <c:v>1516.825</c:v>
                      </c:pt>
                      <c:pt idx="1746">
                        <c:v>1520.1030000000001</c:v>
                      </c:pt>
                      <c:pt idx="1747">
                        <c:v>1516.825</c:v>
                      </c:pt>
                      <c:pt idx="1748">
                        <c:v>1516.825</c:v>
                      </c:pt>
                      <c:pt idx="1749">
                        <c:v>1516.825</c:v>
                      </c:pt>
                      <c:pt idx="1750">
                        <c:v>1520.1030000000001</c:v>
                      </c:pt>
                      <c:pt idx="1751">
                        <c:v>1516.825</c:v>
                      </c:pt>
                      <c:pt idx="1752">
                        <c:v>1523.4349999999999</c:v>
                      </c:pt>
                      <c:pt idx="1753">
                        <c:v>1516.825</c:v>
                      </c:pt>
                      <c:pt idx="1754">
                        <c:v>1520.1559999999999</c:v>
                      </c:pt>
                      <c:pt idx="1755">
                        <c:v>1520.1559999999999</c:v>
                      </c:pt>
                      <c:pt idx="1756">
                        <c:v>1523.4349999999999</c:v>
                      </c:pt>
                      <c:pt idx="1757">
                        <c:v>1520.1559999999999</c:v>
                      </c:pt>
                      <c:pt idx="1758">
                        <c:v>1520.1559999999999</c:v>
                      </c:pt>
                      <c:pt idx="1759">
                        <c:v>1520.1559999999999</c:v>
                      </c:pt>
                      <c:pt idx="1760">
                        <c:v>1520.1559999999999</c:v>
                      </c:pt>
                      <c:pt idx="1761">
                        <c:v>1520.1559999999999</c:v>
                      </c:pt>
                      <c:pt idx="1762">
                        <c:v>1523.4349999999999</c:v>
                      </c:pt>
                      <c:pt idx="1763">
                        <c:v>1523.4349999999999</c:v>
                      </c:pt>
                      <c:pt idx="1764">
                        <c:v>1523.4349999999999</c:v>
                      </c:pt>
                      <c:pt idx="1765">
                        <c:v>1523.4349999999999</c:v>
                      </c:pt>
                      <c:pt idx="1766">
                        <c:v>1520.1030000000001</c:v>
                      </c:pt>
                      <c:pt idx="1767">
                        <c:v>1520.1030000000001</c:v>
                      </c:pt>
                      <c:pt idx="1768">
                        <c:v>1523.4349999999999</c:v>
                      </c:pt>
                      <c:pt idx="1769">
                        <c:v>1520.1030000000001</c:v>
                      </c:pt>
                      <c:pt idx="1770">
                        <c:v>1520.1030000000001</c:v>
                      </c:pt>
                      <c:pt idx="1771">
                        <c:v>1523.4349999999999</c:v>
                      </c:pt>
                      <c:pt idx="1772">
                        <c:v>1523.4349999999999</c:v>
                      </c:pt>
                      <c:pt idx="1773">
                        <c:v>1523.4349999999999</c:v>
                      </c:pt>
                      <c:pt idx="1774">
                        <c:v>1523.4349999999999</c:v>
                      </c:pt>
                      <c:pt idx="1775">
                        <c:v>1523.4349999999999</c:v>
                      </c:pt>
                      <c:pt idx="1776">
                        <c:v>1523.4349999999999</c:v>
                      </c:pt>
                      <c:pt idx="1777">
                        <c:v>1523.4349999999999</c:v>
                      </c:pt>
                      <c:pt idx="1778">
                        <c:v>1523.4349999999999</c:v>
                      </c:pt>
                      <c:pt idx="1779">
                        <c:v>1523.4349999999999</c:v>
                      </c:pt>
                      <c:pt idx="1780">
                        <c:v>1523.4349999999999</c:v>
                      </c:pt>
                      <c:pt idx="1781">
                        <c:v>1526.713</c:v>
                      </c:pt>
                      <c:pt idx="1782">
                        <c:v>1526.713</c:v>
                      </c:pt>
                      <c:pt idx="1783">
                        <c:v>1526.713</c:v>
                      </c:pt>
                      <c:pt idx="1784">
                        <c:v>1526.713</c:v>
                      </c:pt>
                      <c:pt idx="1785">
                        <c:v>1526.713</c:v>
                      </c:pt>
                      <c:pt idx="1786">
                        <c:v>1530.0440000000001</c:v>
                      </c:pt>
                      <c:pt idx="1787">
                        <c:v>1526.713</c:v>
                      </c:pt>
                      <c:pt idx="1788">
                        <c:v>1530.0440000000001</c:v>
                      </c:pt>
                      <c:pt idx="1789">
                        <c:v>1530.0440000000001</c:v>
                      </c:pt>
                      <c:pt idx="1790">
                        <c:v>1533.375</c:v>
                      </c:pt>
                      <c:pt idx="1791">
                        <c:v>1530.0440000000001</c:v>
                      </c:pt>
                      <c:pt idx="1792">
                        <c:v>1533.375</c:v>
                      </c:pt>
                      <c:pt idx="1793">
                        <c:v>1533.375</c:v>
                      </c:pt>
                      <c:pt idx="1794">
                        <c:v>1533.375</c:v>
                      </c:pt>
                      <c:pt idx="1795">
                        <c:v>1533.375</c:v>
                      </c:pt>
                      <c:pt idx="1796">
                        <c:v>1533.375</c:v>
                      </c:pt>
                      <c:pt idx="1797">
                        <c:v>1533.375</c:v>
                      </c:pt>
                      <c:pt idx="1798">
                        <c:v>1533.375</c:v>
                      </c:pt>
                      <c:pt idx="1799">
                        <c:v>1533.375</c:v>
                      </c:pt>
                      <c:pt idx="1800">
                        <c:v>1533.375</c:v>
                      </c:pt>
                      <c:pt idx="1801">
                        <c:v>1533.375</c:v>
                      </c:pt>
                      <c:pt idx="1802">
                        <c:v>1533.375</c:v>
                      </c:pt>
                      <c:pt idx="1803">
                        <c:v>1536.653</c:v>
                      </c:pt>
                      <c:pt idx="1804">
                        <c:v>1533.375</c:v>
                      </c:pt>
                      <c:pt idx="1805">
                        <c:v>1533.375</c:v>
                      </c:pt>
                      <c:pt idx="1806">
                        <c:v>1536.653</c:v>
                      </c:pt>
                      <c:pt idx="1807">
                        <c:v>1536.653</c:v>
                      </c:pt>
                      <c:pt idx="1808">
                        <c:v>1533.375</c:v>
                      </c:pt>
                      <c:pt idx="1809">
                        <c:v>1536.653</c:v>
                      </c:pt>
                      <c:pt idx="1810">
                        <c:v>1536.653</c:v>
                      </c:pt>
                      <c:pt idx="1811">
                        <c:v>1536.653</c:v>
                      </c:pt>
                      <c:pt idx="1812">
                        <c:v>1536.653</c:v>
                      </c:pt>
                      <c:pt idx="1813">
                        <c:v>1536.653</c:v>
                      </c:pt>
                      <c:pt idx="1814">
                        <c:v>1536.653</c:v>
                      </c:pt>
                      <c:pt idx="1815">
                        <c:v>1536.653</c:v>
                      </c:pt>
                      <c:pt idx="1816">
                        <c:v>1536.653</c:v>
                      </c:pt>
                      <c:pt idx="1817">
                        <c:v>1536.653</c:v>
                      </c:pt>
                      <c:pt idx="1818">
                        <c:v>1536.653</c:v>
                      </c:pt>
                      <c:pt idx="1819">
                        <c:v>1539.9839999999999</c:v>
                      </c:pt>
                      <c:pt idx="1820">
                        <c:v>1539.9839999999999</c:v>
                      </c:pt>
                      <c:pt idx="1821">
                        <c:v>1539.9839999999999</c:v>
                      </c:pt>
                      <c:pt idx="1822">
                        <c:v>1539.9839999999999</c:v>
                      </c:pt>
                      <c:pt idx="1823">
                        <c:v>1539.9839999999999</c:v>
                      </c:pt>
                      <c:pt idx="1824">
                        <c:v>1539.9839999999999</c:v>
                      </c:pt>
                      <c:pt idx="1825">
                        <c:v>1539.9839999999999</c:v>
                      </c:pt>
                      <c:pt idx="1826">
                        <c:v>1539.9839999999999</c:v>
                      </c:pt>
                      <c:pt idx="1827">
                        <c:v>1539.9839999999999</c:v>
                      </c:pt>
                      <c:pt idx="1828">
                        <c:v>1539.9839999999999</c:v>
                      </c:pt>
                      <c:pt idx="1829">
                        <c:v>1539.9839999999999</c:v>
                      </c:pt>
                      <c:pt idx="1830">
                        <c:v>1539.9839999999999</c:v>
                      </c:pt>
                      <c:pt idx="1831">
                        <c:v>1543.2629999999999</c:v>
                      </c:pt>
                      <c:pt idx="1832">
                        <c:v>1543.2629999999999</c:v>
                      </c:pt>
                      <c:pt idx="1833">
                        <c:v>1543.2629999999999</c:v>
                      </c:pt>
                      <c:pt idx="1834">
                        <c:v>1543.2629999999999</c:v>
                      </c:pt>
                      <c:pt idx="1835">
                        <c:v>1543.2629999999999</c:v>
                      </c:pt>
                      <c:pt idx="1836">
                        <c:v>1543.2629999999999</c:v>
                      </c:pt>
                      <c:pt idx="1837">
                        <c:v>1543.2629999999999</c:v>
                      </c:pt>
                      <c:pt idx="1838">
                        <c:v>1543.2629999999999</c:v>
                      </c:pt>
                      <c:pt idx="1839">
                        <c:v>1543.2629999999999</c:v>
                      </c:pt>
                      <c:pt idx="1840">
                        <c:v>1543.2629999999999</c:v>
                      </c:pt>
                      <c:pt idx="1841">
                        <c:v>1546.5940000000001</c:v>
                      </c:pt>
                      <c:pt idx="1842">
                        <c:v>1546.5940000000001</c:v>
                      </c:pt>
                      <c:pt idx="1843">
                        <c:v>1546.5940000000001</c:v>
                      </c:pt>
                      <c:pt idx="1844">
                        <c:v>1546.5940000000001</c:v>
                      </c:pt>
                      <c:pt idx="1845">
                        <c:v>1546.5940000000001</c:v>
                      </c:pt>
                      <c:pt idx="1846">
                        <c:v>1546.5940000000001</c:v>
                      </c:pt>
                      <c:pt idx="1847">
                        <c:v>1549.8720000000001</c:v>
                      </c:pt>
                      <c:pt idx="1848">
                        <c:v>1549.8720000000001</c:v>
                      </c:pt>
                      <c:pt idx="1849">
                        <c:v>1549.8720000000001</c:v>
                      </c:pt>
                      <c:pt idx="1850">
                        <c:v>1546.5940000000001</c:v>
                      </c:pt>
                      <c:pt idx="1851">
                        <c:v>1549.8720000000001</c:v>
                      </c:pt>
                      <c:pt idx="1852">
                        <c:v>1549.8720000000001</c:v>
                      </c:pt>
                      <c:pt idx="1853">
                        <c:v>1546.5940000000001</c:v>
                      </c:pt>
                      <c:pt idx="1854">
                        <c:v>1546.5940000000001</c:v>
                      </c:pt>
                      <c:pt idx="1855">
                        <c:v>1549.8720000000001</c:v>
                      </c:pt>
                      <c:pt idx="1856">
                        <c:v>1549.8720000000001</c:v>
                      </c:pt>
                      <c:pt idx="1857">
                        <c:v>1549.8720000000001</c:v>
                      </c:pt>
                      <c:pt idx="1858">
                        <c:v>1549.8720000000001</c:v>
                      </c:pt>
                      <c:pt idx="1859">
                        <c:v>1549.8720000000001</c:v>
                      </c:pt>
                      <c:pt idx="1860">
                        <c:v>1549.8720000000001</c:v>
                      </c:pt>
                      <c:pt idx="1861">
                        <c:v>1549.8720000000001</c:v>
                      </c:pt>
                      <c:pt idx="1862">
                        <c:v>1549.8720000000001</c:v>
                      </c:pt>
                      <c:pt idx="1863">
                        <c:v>1549.8720000000001</c:v>
                      </c:pt>
                      <c:pt idx="1864">
                        <c:v>1549.8720000000001</c:v>
                      </c:pt>
                      <c:pt idx="1865">
                        <c:v>1549.8720000000001</c:v>
                      </c:pt>
                      <c:pt idx="1866">
                        <c:v>1549.8720000000001</c:v>
                      </c:pt>
                      <c:pt idx="1867">
                        <c:v>1553.203</c:v>
                      </c:pt>
                      <c:pt idx="1868">
                        <c:v>1553.203</c:v>
                      </c:pt>
                      <c:pt idx="1869">
                        <c:v>1553.203</c:v>
                      </c:pt>
                      <c:pt idx="1870">
                        <c:v>1553.203</c:v>
                      </c:pt>
                      <c:pt idx="1871">
                        <c:v>1553.203</c:v>
                      </c:pt>
                      <c:pt idx="1872">
                        <c:v>1556.481</c:v>
                      </c:pt>
                      <c:pt idx="1873">
                        <c:v>1553.203</c:v>
                      </c:pt>
                      <c:pt idx="1874">
                        <c:v>1556.481</c:v>
                      </c:pt>
                      <c:pt idx="1875">
                        <c:v>1553.203</c:v>
                      </c:pt>
                      <c:pt idx="1876">
                        <c:v>1553.203</c:v>
                      </c:pt>
                      <c:pt idx="1877">
                        <c:v>1553.203</c:v>
                      </c:pt>
                      <c:pt idx="1878">
                        <c:v>1553.203</c:v>
                      </c:pt>
                      <c:pt idx="1879">
                        <c:v>1553.203</c:v>
                      </c:pt>
                      <c:pt idx="1880">
                        <c:v>1556.481</c:v>
                      </c:pt>
                      <c:pt idx="1881">
                        <c:v>1559.76</c:v>
                      </c:pt>
                      <c:pt idx="1882">
                        <c:v>1556.481</c:v>
                      </c:pt>
                      <c:pt idx="1883">
                        <c:v>1556.481</c:v>
                      </c:pt>
                      <c:pt idx="1884">
                        <c:v>1556.481</c:v>
                      </c:pt>
                      <c:pt idx="1885">
                        <c:v>1556.481</c:v>
                      </c:pt>
                      <c:pt idx="1886">
                        <c:v>1556.481</c:v>
                      </c:pt>
                      <c:pt idx="1887">
                        <c:v>1556.481</c:v>
                      </c:pt>
                      <c:pt idx="1888">
                        <c:v>1556.481</c:v>
                      </c:pt>
                      <c:pt idx="1889">
                        <c:v>1556.481</c:v>
                      </c:pt>
                      <c:pt idx="1890">
                        <c:v>1556.481</c:v>
                      </c:pt>
                      <c:pt idx="1891">
                        <c:v>1556.481</c:v>
                      </c:pt>
                      <c:pt idx="1892">
                        <c:v>1556.481</c:v>
                      </c:pt>
                      <c:pt idx="1893">
                        <c:v>1556.481</c:v>
                      </c:pt>
                      <c:pt idx="1894">
                        <c:v>1556.481</c:v>
                      </c:pt>
                      <c:pt idx="1895">
                        <c:v>1556.481</c:v>
                      </c:pt>
                      <c:pt idx="1896">
                        <c:v>1559.8130000000001</c:v>
                      </c:pt>
                      <c:pt idx="1897">
                        <c:v>1559.8130000000001</c:v>
                      </c:pt>
                      <c:pt idx="1898">
                        <c:v>1559.8130000000001</c:v>
                      </c:pt>
                      <c:pt idx="1899">
                        <c:v>1563.0909999999999</c:v>
                      </c:pt>
                      <c:pt idx="1900">
                        <c:v>1563.0909999999999</c:v>
                      </c:pt>
                      <c:pt idx="1901">
                        <c:v>1559.8130000000001</c:v>
                      </c:pt>
                      <c:pt idx="1902">
                        <c:v>1563.0909999999999</c:v>
                      </c:pt>
                      <c:pt idx="1903">
                        <c:v>1563.0909999999999</c:v>
                      </c:pt>
                      <c:pt idx="1904">
                        <c:v>1559.8130000000001</c:v>
                      </c:pt>
                      <c:pt idx="1905">
                        <c:v>1559.8130000000001</c:v>
                      </c:pt>
                      <c:pt idx="1906">
                        <c:v>1563.0909999999999</c:v>
                      </c:pt>
                      <c:pt idx="1907">
                        <c:v>1563.0909999999999</c:v>
                      </c:pt>
                      <c:pt idx="1908">
                        <c:v>1563.0909999999999</c:v>
                      </c:pt>
                      <c:pt idx="1909">
                        <c:v>1563.0909999999999</c:v>
                      </c:pt>
                      <c:pt idx="1910">
                        <c:v>1559.8130000000001</c:v>
                      </c:pt>
                      <c:pt idx="1911">
                        <c:v>1566.3689999999999</c:v>
                      </c:pt>
                      <c:pt idx="1912">
                        <c:v>1563.0909999999999</c:v>
                      </c:pt>
                      <c:pt idx="1913">
                        <c:v>1563.0909999999999</c:v>
                      </c:pt>
                      <c:pt idx="1914">
                        <c:v>1566.3689999999999</c:v>
                      </c:pt>
                      <c:pt idx="1915">
                        <c:v>1566.3689999999999</c:v>
                      </c:pt>
                      <c:pt idx="1916">
                        <c:v>1566.3689999999999</c:v>
                      </c:pt>
                      <c:pt idx="1917">
                        <c:v>1566.3689999999999</c:v>
                      </c:pt>
                      <c:pt idx="1918">
                        <c:v>1566.3689999999999</c:v>
                      </c:pt>
                      <c:pt idx="1919">
                        <c:v>1566.3689999999999</c:v>
                      </c:pt>
                      <c:pt idx="1920">
                        <c:v>1566.3689999999999</c:v>
                      </c:pt>
                      <c:pt idx="1921">
                        <c:v>1566.3689999999999</c:v>
                      </c:pt>
                      <c:pt idx="1922">
                        <c:v>1566.3689999999999</c:v>
                      </c:pt>
                      <c:pt idx="1923">
                        <c:v>1566.3689999999999</c:v>
                      </c:pt>
                      <c:pt idx="1924">
                        <c:v>1566.3689999999999</c:v>
                      </c:pt>
                      <c:pt idx="1925">
                        <c:v>1566.3689999999999</c:v>
                      </c:pt>
                      <c:pt idx="1926">
                        <c:v>1566.3689999999999</c:v>
                      </c:pt>
                      <c:pt idx="1927">
                        <c:v>1566.3689999999999</c:v>
                      </c:pt>
                      <c:pt idx="1928">
                        <c:v>1566.3689999999999</c:v>
                      </c:pt>
                      <c:pt idx="1929">
                        <c:v>1566.3689999999999</c:v>
                      </c:pt>
                      <c:pt idx="1930">
                        <c:v>1566.3689999999999</c:v>
                      </c:pt>
                      <c:pt idx="1931">
                        <c:v>1563.0909999999999</c:v>
                      </c:pt>
                      <c:pt idx="1932">
                        <c:v>1566.3689999999999</c:v>
                      </c:pt>
                      <c:pt idx="1933">
                        <c:v>1563.0909999999999</c:v>
                      </c:pt>
                      <c:pt idx="1934">
                        <c:v>1563.0909999999999</c:v>
                      </c:pt>
                      <c:pt idx="1935">
                        <c:v>1563.0909999999999</c:v>
                      </c:pt>
                      <c:pt idx="1936">
                        <c:v>1563.0909999999999</c:v>
                      </c:pt>
                      <c:pt idx="1937">
                        <c:v>1563.0909999999999</c:v>
                      </c:pt>
                      <c:pt idx="1938">
                        <c:v>1563.0909999999999</c:v>
                      </c:pt>
                      <c:pt idx="1939">
                        <c:v>1563.0909999999999</c:v>
                      </c:pt>
                      <c:pt idx="1940">
                        <c:v>1563.0909999999999</c:v>
                      </c:pt>
                      <c:pt idx="1941">
                        <c:v>1563.0909999999999</c:v>
                      </c:pt>
                      <c:pt idx="1942">
                        <c:v>1563.0909999999999</c:v>
                      </c:pt>
                      <c:pt idx="1943">
                        <c:v>1563.0909999999999</c:v>
                      </c:pt>
                      <c:pt idx="1944">
                        <c:v>1566.422</c:v>
                      </c:pt>
                      <c:pt idx="1945">
                        <c:v>1563.0909999999999</c:v>
                      </c:pt>
                      <c:pt idx="1946">
                        <c:v>1563.0909999999999</c:v>
                      </c:pt>
                      <c:pt idx="1947">
                        <c:v>1559.76</c:v>
                      </c:pt>
                      <c:pt idx="1948">
                        <c:v>1566.422</c:v>
                      </c:pt>
                      <c:pt idx="1949">
                        <c:v>1563.0909999999999</c:v>
                      </c:pt>
                      <c:pt idx="1950">
                        <c:v>1563.0909999999999</c:v>
                      </c:pt>
                      <c:pt idx="1951">
                        <c:v>1563.0909999999999</c:v>
                      </c:pt>
                      <c:pt idx="1952">
                        <c:v>1563.0909999999999</c:v>
                      </c:pt>
                      <c:pt idx="1953">
                        <c:v>1563.0909999999999</c:v>
                      </c:pt>
                      <c:pt idx="1954">
                        <c:v>1563.0909999999999</c:v>
                      </c:pt>
                      <c:pt idx="1955">
                        <c:v>1563.0909999999999</c:v>
                      </c:pt>
                      <c:pt idx="1956">
                        <c:v>1563.0909999999999</c:v>
                      </c:pt>
                      <c:pt idx="1957">
                        <c:v>1559.8130000000001</c:v>
                      </c:pt>
                      <c:pt idx="1958">
                        <c:v>1559.8130000000001</c:v>
                      </c:pt>
                      <c:pt idx="1959">
                        <c:v>1559.8130000000001</c:v>
                      </c:pt>
                      <c:pt idx="1960">
                        <c:v>1559.8130000000001</c:v>
                      </c:pt>
                      <c:pt idx="1961">
                        <c:v>1559.8130000000001</c:v>
                      </c:pt>
                      <c:pt idx="1962">
                        <c:v>1559.8130000000001</c:v>
                      </c:pt>
                      <c:pt idx="1963">
                        <c:v>1559.8130000000001</c:v>
                      </c:pt>
                      <c:pt idx="1964">
                        <c:v>1559.8130000000001</c:v>
                      </c:pt>
                      <c:pt idx="1965">
                        <c:v>1559.8130000000001</c:v>
                      </c:pt>
                      <c:pt idx="1966">
                        <c:v>1559.8130000000001</c:v>
                      </c:pt>
                      <c:pt idx="1967">
                        <c:v>1559.8130000000001</c:v>
                      </c:pt>
                      <c:pt idx="1968">
                        <c:v>1563.0909999999999</c:v>
                      </c:pt>
                      <c:pt idx="1969">
                        <c:v>1563.0909999999999</c:v>
                      </c:pt>
                      <c:pt idx="1970">
                        <c:v>1563.0909999999999</c:v>
                      </c:pt>
                      <c:pt idx="1971">
                        <c:v>1563.0909999999999</c:v>
                      </c:pt>
                      <c:pt idx="1972">
                        <c:v>1563.0909999999999</c:v>
                      </c:pt>
                      <c:pt idx="1973">
                        <c:v>1563.0909999999999</c:v>
                      </c:pt>
                      <c:pt idx="1974">
                        <c:v>1563.0909999999999</c:v>
                      </c:pt>
                      <c:pt idx="1975">
                        <c:v>1563.0909999999999</c:v>
                      </c:pt>
                      <c:pt idx="1976">
                        <c:v>1563.0909999999999</c:v>
                      </c:pt>
                      <c:pt idx="1977">
                        <c:v>1563.0909999999999</c:v>
                      </c:pt>
                      <c:pt idx="1978">
                        <c:v>1563.0909999999999</c:v>
                      </c:pt>
                      <c:pt idx="1979">
                        <c:v>1563.0909999999999</c:v>
                      </c:pt>
                      <c:pt idx="1980">
                        <c:v>1563.0909999999999</c:v>
                      </c:pt>
                      <c:pt idx="1981">
                        <c:v>1563.0909999999999</c:v>
                      </c:pt>
                      <c:pt idx="1982">
                        <c:v>1566.3689999999999</c:v>
                      </c:pt>
                      <c:pt idx="1983">
                        <c:v>1563.0909999999999</c:v>
                      </c:pt>
                      <c:pt idx="1984">
                        <c:v>1563.0909999999999</c:v>
                      </c:pt>
                      <c:pt idx="1985">
                        <c:v>1566.422</c:v>
                      </c:pt>
                      <c:pt idx="1986">
                        <c:v>1566.422</c:v>
                      </c:pt>
                      <c:pt idx="1987">
                        <c:v>1566.422</c:v>
                      </c:pt>
                      <c:pt idx="1988">
                        <c:v>1566.422</c:v>
                      </c:pt>
                      <c:pt idx="1989">
                        <c:v>1566.422</c:v>
                      </c:pt>
                      <c:pt idx="1990">
                        <c:v>1566.422</c:v>
                      </c:pt>
                      <c:pt idx="1991">
                        <c:v>1566.422</c:v>
                      </c:pt>
                      <c:pt idx="1992">
                        <c:v>1566.422</c:v>
                      </c:pt>
                      <c:pt idx="1993">
                        <c:v>1566.422</c:v>
                      </c:pt>
                      <c:pt idx="1994">
                        <c:v>1566.422</c:v>
                      </c:pt>
                      <c:pt idx="1995">
                        <c:v>1566.422</c:v>
                      </c:pt>
                      <c:pt idx="1996">
                        <c:v>1566.422</c:v>
                      </c:pt>
                      <c:pt idx="1997">
                        <c:v>1566.422</c:v>
                      </c:pt>
                      <c:pt idx="1998">
                        <c:v>1572.9780000000001</c:v>
                      </c:pt>
                      <c:pt idx="1999">
                        <c:v>1572.9780000000001</c:v>
                      </c:pt>
                      <c:pt idx="2000">
                        <c:v>1572.9780000000001</c:v>
                      </c:pt>
                      <c:pt idx="2001">
                        <c:v>1572.9780000000001</c:v>
                      </c:pt>
                      <c:pt idx="2002">
                        <c:v>1572.9780000000001</c:v>
                      </c:pt>
                      <c:pt idx="2003">
                        <c:v>1569.7</c:v>
                      </c:pt>
                      <c:pt idx="2004">
                        <c:v>1572.9780000000001</c:v>
                      </c:pt>
                      <c:pt idx="2005">
                        <c:v>1569.7</c:v>
                      </c:pt>
                      <c:pt idx="2006">
                        <c:v>1569.7</c:v>
                      </c:pt>
                      <c:pt idx="2007">
                        <c:v>1569.7</c:v>
                      </c:pt>
                      <c:pt idx="2008">
                        <c:v>1569.7</c:v>
                      </c:pt>
                      <c:pt idx="2009">
                        <c:v>1569.7</c:v>
                      </c:pt>
                      <c:pt idx="2010">
                        <c:v>1569.7</c:v>
                      </c:pt>
                      <c:pt idx="2011">
                        <c:v>1569.7</c:v>
                      </c:pt>
                      <c:pt idx="2012">
                        <c:v>1569.7</c:v>
                      </c:pt>
                      <c:pt idx="2013">
                        <c:v>1573.0309999999999</c:v>
                      </c:pt>
                      <c:pt idx="2014">
                        <c:v>1573.0309999999999</c:v>
                      </c:pt>
                      <c:pt idx="2015">
                        <c:v>1569.7</c:v>
                      </c:pt>
                      <c:pt idx="2016">
                        <c:v>1569.7</c:v>
                      </c:pt>
                      <c:pt idx="2017">
                        <c:v>1576.31</c:v>
                      </c:pt>
                      <c:pt idx="2018">
                        <c:v>1573.0309999999999</c:v>
                      </c:pt>
                      <c:pt idx="2019">
                        <c:v>1573.0309999999999</c:v>
                      </c:pt>
                      <c:pt idx="2020">
                        <c:v>1573.0309999999999</c:v>
                      </c:pt>
                      <c:pt idx="2021">
                        <c:v>1573.0309999999999</c:v>
                      </c:pt>
                      <c:pt idx="2022">
                        <c:v>1573.0309999999999</c:v>
                      </c:pt>
                      <c:pt idx="2023">
                        <c:v>1573.0309999999999</c:v>
                      </c:pt>
                      <c:pt idx="2024">
                        <c:v>1573.0309999999999</c:v>
                      </c:pt>
                      <c:pt idx="2025">
                        <c:v>1576.31</c:v>
                      </c:pt>
                      <c:pt idx="2026">
                        <c:v>1576.31</c:v>
                      </c:pt>
                      <c:pt idx="2027">
                        <c:v>1576.31</c:v>
                      </c:pt>
                      <c:pt idx="2028">
                        <c:v>1576.31</c:v>
                      </c:pt>
                      <c:pt idx="2029">
                        <c:v>1579.588</c:v>
                      </c:pt>
                      <c:pt idx="2030">
                        <c:v>1579.588</c:v>
                      </c:pt>
                      <c:pt idx="2031">
                        <c:v>1579.588</c:v>
                      </c:pt>
                      <c:pt idx="2032">
                        <c:v>1579.588</c:v>
                      </c:pt>
                      <c:pt idx="2033">
                        <c:v>1579.588</c:v>
                      </c:pt>
                      <c:pt idx="2034">
                        <c:v>1579.588</c:v>
                      </c:pt>
                      <c:pt idx="2035">
                        <c:v>1579.588</c:v>
                      </c:pt>
                      <c:pt idx="2036">
                        <c:v>1579.588</c:v>
                      </c:pt>
                      <c:pt idx="2037">
                        <c:v>1579.588</c:v>
                      </c:pt>
                      <c:pt idx="2038">
                        <c:v>1582.9190000000001</c:v>
                      </c:pt>
                      <c:pt idx="2039">
                        <c:v>1582.9190000000001</c:v>
                      </c:pt>
                      <c:pt idx="2040">
                        <c:v>1582.9190000000001</c:v>
                      </c:pt>
                      <c:pt idx="2041">
                        <c:v>1582.9190000000001</c:v>
                      </c:pt>
                      <c:pt idx="2042">
                        <c:v>1582.9190000000001</c:v>
                      </c:pt>
                      <c:pt idx="2043">
                        <c:v>1582.9190000000001</c:v>
                      </c:pt>
                      <c:pt idx="2044">
                        <c:v>1582.9190000000001</c:v>
                      </c:pt>
                      <c:pt idx="2045">
                        <c:v>1586.1969999999999</c:v>
                      </c:pt>
                      <c:pt idx="2046">
                        <c:v>1582.9190000000001</c:v>
                      </c:pt>
                      <c:pt idx="2047">
                        <c:v>1586.1969999999999</c:v>
                      </c:pt>
                      <c:pt idx="2048">
                        <c:v>1586.1969999999999</c:v>
                      </c:pt>
                      <c:pt idx="2049">
                        <c:v>1586.1969999999999</c:v>
                      </c:pt>
                      <c:pt idx="2050">
                        <c:v>1589.528</c:v>
                      </c:pt>
                      <c:pt idx="2051">
                        <c:v>1589.528</c:v>
                      </c:pt>
                      <c:pt idx="2052">
                        <c:v>1586.1969999999999</c:v>
                      </c:pt>
                      <c:pt idx="2053">
                        <c:v>1586.1969999999999</c:v>
                      </c:pt>
                      <c:pt idx="2054">
                        <c:v>1586.1969999999999</c:v>
                      </c:pt>
                      <c:pt idx="2055">
                        <c:v>1589.528</c:v>
                      </c:pt>
                      <c:pt idx="2056">
                        <c:v>1592.8589999999999</c:v>
                      </c:pt>
                      <c:pt idx="2057">
                        <c:v>1586.1969999999999</c:v>
                      </c:pt>
                      <c:pt idx="2058">
                        <c:v>1586.1969999999999</c:v>
                      </c:pt>
                      <c:pt idx="2059">
                        <c:v>1586.1969999999999</c:v>
                      </c:pt>
                      <c:pt idx="2060">
                        <c:v>1589.528</c:v>
                      </c:pt>
                      <c:pt idx="2061">
                        <c:v>1589.528</c:v>
                      </c:pt>
                      <c:pt idx="2062">
                        <c:v>1589.528</c:v>
                      </c:pt>
                      <c:pt idx="2063">
                        <c:v>1589.528</c:v>
                      </c:pt>
                      <c:pt idx="2064">
                        <c:v>1589.528</c:v>
                      </c:pt>
                      <c:pt idx="2065">
                        <c:v>1589.528</c:v>
                      </c:pt>
                      <c:pt idx="2066">
                        <c:v>1589.528</c:v>
                      </c:pt>
                      <c:pt idx="2067">
                        <c:v>1589.528</c:v>
                      </c:pt>
                      <c:pt idx="2068">
                        <c:v>1589.528</c:v>
                      </c:pt>
                      <c:pt idx="2069">
                        <c:v>1589.528</c:v>
                      </c:pt>
                      <c:pt idx="2070">
                        <c:v>1589.528</c:v>
                      </c:pt>
                      <c:pt idx="2071">
                        <c:v>1592.807</c:v>
                      </c:pt>
                      <c:pt idx="2072">
                        <c:v>1592.807</c:v>
                      </c:pt>
                      <c:pt idx="2073">
                        <c:v>1592.807</c:v>
                      </c:pt>
                      <c:pt idx="2074">
                        <c:v>1592.807</c:v>
                      </c:pt>
                      <c:pt idx="2075">
                        <c:v>1589.528</c:v>
                      </c:pt>
                      <c:pt idx="2076">
                        <c:v>1592.807</c:v>
                      </c:pt>
                      <c:pt idx="2077">
                        <c:v>1592.807</c:v>
                      </c:pt>
                      <c:pt idx="2078">
                        <c:v>1592.807</c:v>
                      </c:pt>
                      <c:pt idx="2079">
                        <c:v>1589.528</c:v>
                      </c:pt>
                      <c:pt idx="2080">
                        <c:v>1592.807</c:v>
                      </c:pt>
                      <c:pt idx="2081">
                        <c:v>1592.807</c:v>
                      </c:pt>
                      <c:pt idx="2082">
                        <c:v>1592.807</c:v>
                      </c:pt>
                      <c:pt idx="2083">
                        <c:v>1592.807</c:v>
                      </c:pt>
                      <c:pt idx="2084">
                        <c:v>1592.807</c:v>
                      </c:pt>
                      <c:pt idx="2085">
                        <c:v>1592.807</c:v>
                      </c:pt>
                      <c:pt idx="2086">
                        <c:v>1592.807</c:v>
                      </c:pt>
                      <c:pt idx="2087">
                        <c:v>1592.807</c:v>
                      </c:pt>
                      <c:pt idx="2088">
                        <c:v>1592.807</c:v>
                      </c:pt>
                      <c:pt idx="2089">
                        <c:v>1596.1379999999999</c:v>
                      </c:pt>
                      <c:pt idx="2090">
                        <c:v>1596.1379999999999</c:v>
                      </c:pt>
                      <c:pt idx="2091">
                        <c:v>1596.1379999999999</c:v>
                      </c:pt>
                      <c:pt idx="2092">
                        <c:v>1596.1379999999999</c:v>
                      </c:pt>
                      <c:pt idx="2093">
                        <c:v>1596.1379999999999</c:v>
                      </c:pt>
                      <c:pt idx="2094">
                        <c:v>1596.1379999999999</c:v>
                      </c:pt>
                      <c:pt idx="2095">
                        <c:v>1596.1379999999999</c:v>
                      </c:pt>
                      <c:pt idx="2096">
                        <c:v>1596.1379999999999</c:v>
                      </c:pt>
                      <c:pt idx="2097">
                        <c:v>1596.1379999999999</c:v>
                      </c:pt>
                      <c:pt idx="2098">
                        <c:v>1596.1379999999999</c:v>
                      </c:pt>
                      <c:pt idx="2099">
                        <c:v>1596.1379999999999</c:v>
                      </c:pt>
                      <c:pt idx="2100">
                        <c:v>1596.1379999999999</c:v>
                      </c:pt>
                      <c:pt idx="2101">
                        <c:v>1596.1379999999999</c:v>
                      </c:pt>
                      <c:pt idx="2102">
                        <c:v>1596.1379999999999</c:v>
                      </c:pt>
                      <c:pt idx="2103">
                        <c:v>1599.4690000000001</c:v>
                      </c:pt>
                      <c:pt idx="2104">
                        <c:v>1599.4690000000001</c:v>
                      </c:pt>
                      <c:pt idx="2105">
                        <c:v>1596.1379999999999</c:v>
                      </c:pt>
                      <c:pt idx="2106">
                        <c:v>1599.4690000000001</c:v>
                      </c:pt>
                      <c:pt idx="2107">
                        <c:v>1596.1379999999999</c:v>
                      </c:pt>
                      <c:pt idx="2108">
                        <c:v>1599.4690000000001</c:v>
                      </c:pt>
                      <c:pt idx="2109">
                        <c:v>1599.4690000000001</c:v>
                      </c:pt>
                      <c:pt idx="2110">
                        <c:v>1599.4690000000001</c:v>
                      </c:pt>
                      <c:pt idx="2111">
                        <c:v>1599.4690000000001</c:v>
                      </c:pt>
                      <c:pt idx="2112">
                        <c:v>1602.7470000000001</c:v>
                      </c:pt>
                      <c:pt idx="2113">
                        <c:v>1602.7470000000001</c:v>
                      </c:pt>
                      <c:pt idx="2114">
                        <c:v>1602.7470000000001</c:v>
                      </c:pt>
                      <c:pt idx="2115">
                        <c:v>1602.7470000000001</c:v>
                      </c:pt>
                      <c:pt idx="2116">
                        <c:v>1602.7470000000001</c:v>
                      </c:pt>
                      <c:pt idx="2117">
                        <c:v>1602.7470000000001</c:v>
                      </c:pt>
                      <c:pt idx="2118">
                        <c:v>1602.7470000000001</c:v>
                      </c:pt>
                      <c:pt idx="2119">
                        <c:v>1602.7470000000001</c:v>
                      </c:pt>
                      <c:pt idx="2120">
                        <c:v>1602.7470000000001</c:v>
                      </c:pt>
                      <c:pt idx="2121">
                        <c:v>1602.7470000000001</c:v>
                      </c:pt>
                      <c:pt idx="2122">
                        <c:v>1602.7470000000001</c:v>
                      </c:pt>
                      <c:pt idx="2123">
                        <c:v>1602.7470000000001</c:v>
                      </c:pt>
                      <c:pt idx="2124">
                        <c:v>1602.7470000000001</c:v>
                      </c:pt>
                      <c:pt idx="2125">
                        <c:v>1602.7470000000001</c:v>
                      </c:pt>
                      <c:pt idx="2126">
                        <c:v>1602.7470000000001</c:v>
                      </c:pt>
                      <c:pt idx="2127">
                        <c:v>1599.4159999999999</c:v>
                      </c:pt>
                      <c:pt idx="2128">
                        <c:v>1599.4159999999999</c:v>
                      </c:pt>
                      <c:pt idx="2129">
                        <c:v>1602.7470000000001</c:v>
                      </c:pt>
                      <c:pt idx="2130">
                        <c:v>1602.7470000000001</c:v>
                      </c:pt>
                      <c:pt idx="2131">
                        <c:v>1602.7470000000001</c:v>
                      </c:pt>
                      <c:pt idx="2132">
                        <c:v>1602.7470000000001</c:v>
                      </c:pt>
                      <c:pt idx="2133">
                        <c:v>1602.7470000000001</c:v>
                      </c:pt>
                      <c:pt idx="2134">
                        <c:v>1606.078</c:v>
                      </c:pt>
                      <c:pt idx="2135">
                        <c:v>1606.078</c:v>
                      </c:pt>
                      <c:pt idx="2136">
                        <c:v>1606.078</c:v>
                      </c:pt>
                      <c:pt idx="2137">
                        <c:v>1602.7470000000001</c:v>
                      </c:pt>
                      <c:pt idx="2138">
                        <c:v>1606.078</c:v>
                      </c:pt>
                      <c:pt idx="2139">
                        <c:v>1606.078</c:v>
                      </c:pt>
                      <c:pt idx="2140">
                        <c:v>1606.078</c:v>
                      </c:pt>
                      <c:pt idx="2141">
                        <c:v>1606.078</c:v>
                      </c:pt>
                      <c:pt idx="2142">
                        <c:v>1606.078</c:v>
                      </c:pt>
                      <c:pt idx="2143">
                        <c:v>1606.078</c:v>
                      </c:pt>
                      <c:pt idx="2144">
                        <c:v>1602.7470000000001</c:v>
                      </c:pt>
                      <c:pt idx="2145">
                        <c:v>1606.0250000000001</c:v>
                      </c:pt>
                      <c:pt idx="2146">
                        <c:v>1602.7470000000001</c:v>
                      </c:pt>
                      <c:pt idx="2147">
                        <c:v>1606.0250000000001</c:v>
                      </c:pt>
                      <c:pt idx="2148">
                        <c:v>1602.7470000000001</c:v>
                      </c:pt>
                      <c:pt idx="2149">
                        <c:v>1606.0250000000001</c:v>
                      </c:pt>
                      <c:pt idx="2150">
                        <c:v>1602.7470000000001</c:v>
                      </c:pt>
                      <c:pt idx="2151">
                        <c:v>1606.0250000000001</c:v>
                      </c:pt>
                      <c:pt idx="2152">
                        <c:v>1606.0250000000001</c:v>
                      </c:pt>
                      <c:pt idx="2153">
                        <c:v>1606.0250000000001</c:v>
                      </c:pt>
                      <c:pt idx="2154">
                        <c:v>1606.0250000000001</c:v>
                      </c:pt>
                      <c:pt idx="2155">
                        <c:v>1606.0250000000001</c:v>
                      </c:pt>
                      <c:pt idx="2156">
                        <c:v>1606.0250000000001</c:v>
                      </c:pt>
                      <c:pt idx="2157">
                        <c:v>1606.0250000000001</c:v>
                      </c:pt>
                      <c:pt idx="2158">
                        <c:v>1606.0250000000001</c:v>
                      </c:pt>
                      <c:pt idx="2159">
                        <c:v>1606.0250000000001</c:v>
                      </c:pt>
                      <c:pt idx="2160">
                        <c:v>1606.0250000000001</c:v>
                      </c:pt>
                      <c:pt idx="2161">
                        <c:v>1609.356</c:v>
                      </c:pt>
                      <c:pt idx="2162">
                        <c:v>1609.356</c:v>
                      </c:pt>
                      <c:pt idx="2163">
                        <c:v>1606.0250000000001</c:v>
                      </c:pt>
                      <c:pt idx="2164">
                        <c:v>1602.7470000000001</c:v>
                      </c:pt>
                      <c:pt idx="2165">
                        <c:v>1609.356</c:v>
                      </c:pt>
                      <c:pt idx="2166">
                        <c:v>1609.356</c:v>
                      </c:pt>
                      <c:pt idx="2167">
                        <c:v>1609.356</c:v>
                      </c:pt>
                      <c:pt idx="2168">
                        <c:v>1609.356</c:v>
                      </c:pt>
                      <c:pt idx="2169">
                        <c:v>1609.356</c:v>
                      </c:pt>
                      <c:pt idx="2170">
                        <c:v>1609.356</c:v>
                      </c:pt>
                      <c:pt idx="2171">
                        <c:v>1609.356</c:v>
                      </c:pt>
                      <c:pt idx="2172">
                        <c:v>1609.356</c:v>
                      </c:pt>
                      <c:pt idx="2173">
                        <c:v>1609.356</c:v>
                      </c:pt>
                      <c:pt idx="2174">
                        <c:v>1609.356</c:v>
                      </c:pt>
                      <c:pt idx="2175">
                        <c:v>1609.356</c:v>
                      </c:pt>
                      <c:pt idx="2176">
                        <c:v>1609.356</c:v>
                      </c:pt>
                      <c:pt idx="2177">
                        <c:v>1609.356</c:v>
                      </c:pt>
                      <c:pt idx="2178">
                        <c:v>1609.356</c:v>
                      </c:pt>
                      <c:pt idx="2179">
                        <c:v>1612.635</c:v>
                      </c:pt>
                      <c:pt idx="2180">
                        <c:v>1609.356</c:v>
                      </c:pt>
                      <c:pt idx="2181">
                        <c:v>1609.356</c:v>
                      </c:pt>
                      <c:pt idx="2182">
                        <c:v>1609.356</c:v>
                      </c:pt>
                      <c:pt idx="2183">
                        <c:v>1612.635</c:v>
                      </c:pt>
                      <c:pt idx="2184">
                        <c:v>1609.356</c:v>
                      </c:pt>
                      <c:pt idx="2185">
                        <c:v>1612.635</c:v>
                      </c:pt>
                      <c:pt idx="2186">
                        <c:v>1612.635</c:v>
                      </c:pt>
                      <c:pt idx="2187">
                        <c:v>1612.635</c:v>
                      </c:pt>
                      <c:pt idx="2188">
                        <c:v>1612.635</c:v>
                      </c:pt>
                      <c:pt idx="2189">
                        <c:v>1612.635</c:v>
                      </c:pt>
                      <c:pt idx="2190">
                        <c:v>1612.635</c:v>
                      </c:pt>
                      <c:pt idx="2191">
                        <c:v>1612.635</c:v>
                      </c:pt>
                      <c:pt idx="2192">
                        <c:v>1612.635</c:v>
                      </c:pt>
                      <c:pt idx="2193">
                        <c:v>1609.356</c:v>
                      </c:pt>
                      <c:pt idx="2194">
                        <c:v>1609.356</c:v>
                      </c:pt>
                      <c:pt idx="2195">
                        <c:v>1612.635</c:v>
                      </c:pt>
                      <c:pt idx="2196">
                        <c:v>1609.356</c:v>
                      </c:pt>
                      <c:pt idx="2197">
                        <c:v>1609.356</c:v>
                      </c:pt>
                      <c:pt idx="2198">
                        <c:v>1609.356</c:v>
                      </c:pt>
                      <c:pt idx="2199">
                        <c:v>1609.356</c:v>
                      </c:pt>
                      <c:pt idx="2200">
                        <c:v>1615.9659999999999</c:v>
                      </c:pt>
                      <c:pt idx="2201">
                        <c:v>1612.635</c:v>
                      </c:pt>
                      <c:pt idx="2202">
                        <c:v>1612.635</c:v>
                      </c:pt>
                      <c:pt idx="2203">
                        <c:v>1612.6880000000001</c:v>
                      </c:pt>
                      <c:pt idx="2204">
                        <c:v>1612.6880000000001</c:v>
                      </c:pt>
                      <c:pt idx="2205">
                        <c:v>1612.6880000000001</c:v>
                      </c:pt>
                      <c:pt idx="2206">
                        <c:v>1612.6880000000001</c:v>
                      </c:pt>
                      <c:pt idx="2207">
                        <c:v>1615.9659999999999</c:v>
                      </c:pt>
                      <c:pt idx="2208">
                        <c:v>1612.6880000000001</c:v>
                      </c:pt>
                      <c:pt idx="2209">
                        <c:v>1612.6880000000001</c:v>
                      </c:pt>
                      <c:pt idx="2210">
                        <c:v>1615.9659999999999</c:v>
                      </c:pt>
                      <c:pt idx="2211">
                        <c:v>1612.6880000000001</c:v>
                      </c:pt>
                      <c:pt idx="2212">
                        <c:v>1615.9659999999999</c:v>
                      </c:pt>
                      <c:pt idx="2213">
                        <c:v>1615.9659999999999</c:v>
                      </c:pt>
                      <c:pt idx="2214">
                        <c:v>1615.9659999999999</c:v>
                      </c:pt>
                      <c:pt idx="2215">
                        <c:v>1615.9659999999999</c:v>
                      </c:pt>
                      <c:pt idx="2216">
                        <c:v>1615.9659999999999</c:v>
                      </c:pt>
                      <c:pt idx="2217">
                        <c:v>1619.297</c:v>
                      </c:pt>
                      <c:pt idx="2218">
                        <c:v>1615.9659999999999</c:v>
                      </c:pt>
                      <c:pt idx="2219">
                        <c:v>1619.297</c:v>
                      </c:pt>
                      <c:pt idx="2220">
                        <c:v>1619.297</c:v>
                      </c:pt>
                      <c:pt idx="2221">
                        <c:v>1619.297</c:v>
                      </c:pt>
                      <c:pt idx="2222">
                        <c:v>1619.297</c:v>
                      </c:pt>
                      <c:pt idx="2223">
                        <c:v>1619.297</c:v>
                      </c:pt>
                      <c:pt idx="2224">
                        <c:v>1619.297</c:v>
                      </c:pt>
                      <c:pt idx="2225">
                        <c:v>1619.297</c:v>
                      </c:pt>
                      <c:pt idx="2226">
                        <c:v>1619.297</c:v>
                      </c:pt>
                      <c:pt idx="2227">
                        <c:v>1625.8530000000001</c:v>
                      </c:pt>
                      <c:pt idx="2228">
                        <c:v>1622.575</c:v>
                      </c:pt>
                      <c:pt idx="2229">
                        <c:v>1625.8530000000001</c:v>
                      </c:pt>
                      <c:pt idx="2230">
                        <c:v>1625.8530000000001</c:v>
                      </c:pt>
                      <c:pt idx="2231">
                        <c:v>1625.8530000000001</c:v>
                      </c:pt>
                      <c:pt idx="2232">
                        <c:v>1625.8530000000001</c:v>
                      </c:pt>
                      <c:pt idx="2233">
                        <c:v>1625.8530000000001</c:v>
                      </c:pt>
                      <c:pt idx="2234">
                        <c:v>1625.8530000000001</c:v>
                      </c:pt>
                      <c:pt idx="2235">
                        <c:v>1629.1849999999999</c:v>
                      </c:pt>
                      <c:pt idx="2236">
                        <c:v>1629.1849999999999</c:v>
                      </c:pt>
                      <c:pt idx="2237">
                        <c:v>1629.1849999999999</c:v>
                      </c:pt>
                      <c:pt idx="2238">
                        <c:v>1629.1849999999999</c:v>
                      </c:pt>
                      <c:pt idx="2239">
                        <c:v>1629.1849999999999</c:v>
                      </c:pt>
                      <c:pt idx="2240">
                        <c:v>1632.463</c:v>
                      </c:pt>
                      <c:pt idx="2241">
                        <c:v>1632.463</c:v>
                      </c:pt>
                      <c:pt idx="2242">
                        <c:v>1632.463</c:v>
                      </c:pt>
                      <c:pt idx="2243">
                        <c:v>1632.463</c:v>
                      </c:pt>
                      <c:pt idx="2244">
                        <c:v>1632.463</c:v>
                      </c:pt>
                      <c:pt idx="2245">
                        <c:v>1632.463</c:v>
                      </c:pt>
                      <c:pt idx="2246">
                        <c:v>1629.1849999999999</c:v>
                      </c:pt>
                      <c:pt idx="2247">
                        <c:v>1632.463</c:v>
                      </c:pt>
                      <c:pt idx="2248">
                        <c:v>1635.7940000000001</c:v>
                      </c:pt>
                      <c:pt idx="2249">
                        <c:v>1632.5160000000001</c:v>
                      </c:pt>
                      <c:pt idx="2250">
                        <c:v>1632.5160000000001</c:v>
                      </c:pt>
                      <c:pt idx="2251">
                        <c:v>1632.5160000000001</c:v>
                      </c:pt>
                      <c:pt idx="2252">
                        <c:v>1632.5160000000001</c:v>
                      </c:pt>
                      <c:pt idx="2253">
                        <c:v>1632.5160000000001</c:v>
                      </c:pt>
                      <c:pt idx="2254">
                        <c:v>1635.7940000000001</c:v>
                      </c:pt>
                      <c:pt idx="2255">
                        <c:v>1629.1849999999999</c:v>
                      </c:pt>
                      <c:pt idx="2256">
                        <c:v>1632.463</c:v>
                      </c:pt>
                      <c:pt idx="2257">
                        <c:v>1635.7940000000001</c:v>
                      </c:pt>
                      <c:pt idx="2258">
                        <c:v>1635.7940000000001</c:v>
                      </c:pt>
                      <c:pt idx="2259">
                        <c:v>1632.463</c:v>
                      </c:pt>
                      <c:pt idx="2260">
                        <c:v>1639.125</c:v>
                      </c:pt>
                      <c:pt idx="2261">
                        <c:v>1632.463</c:v>
                      </c:pt>
                      <c:pt idx="2262">
                        <c:v>1639.125</c:v>
                      </c:pt>
                      <c:pt idx="2263">
                        <c:v>1639.125</c:v>
                      </c:pt>
                      <c:pt idx="2264">
                        <c:v>1639.125</c:v>
                      </c:pt>
                      <c:pt idx="2265">
                        <c:v>1635.7940000000001</c:v>
                      </c:pt>
                      <c:pt idx="2266">
                        <c:v>1635.7940000000001</c:v>
                      </c:pt>
                      <c:pt idx="2267">
                        <c:v>1639.125</c:v>
                      </c:pt>
                      <c:pt idx="2268">
                        <c:v>1642.403</c:v>
                      </c:pt>
                      <c:pt idx="2269">
                        <c:v>1642.403</c:v>
                      </c:pt>
                      <c:pt idx="2270">
                        <c:v>1642.403</c:v>
                      </c:pt>
                      <c:pt idx="2271">
                        <c:v>1642.403</c:v>
                      </c:pt>
                      <c:pt idx="2272">
                        <c:v>1642.403</c:v>
                      </c:pt>
                      <c:pt idx="2273">
                        <c:v>1642.403</c:v>
                      </c:pt>
                      <c:pt idx="2274">
                        <c:v>1642.403</c:v>
                      </c:pt>
                      <c:pt idx="2275">
                        <c:v>1642.403</c:v>
                      </c:pt>
                      <c:pt idx="2276">
                        <c:v>1642.403</c:v>
                      </c:pt>
                      <c:pt idx="2277">
                        <c:v>1642.403</c:v>
                      </c:pt>
                      <c:pt idx="2278">
                        <c:v>1645.7339999999999</c:v>
                      </c:pt>
                      <c:pt idx="2279">
                        <c:v>1645.7339999999999</c:v>
                      </c:pt>
                      <c:pt idx="2280">
                        <c:v>1645.7339999999999</c:v>
                      </c:pt>
                      <c:pt idx="2281">
                        <c:v>1649.0129999999999</c:v>
                      </c:pt>
                      <c:pt idx="2282">
                        <c:v>1645.7339999999999</c:v>
                      </c:pt>
                      <c:pt idx="2283">
                        <c:v>1645.7339999999999</c:v>
                      </c:pt>
                      <c:pt idx="2284">
                        <c:v>1645.7339999999999</c:v>
                      </c:pt>
                      <c:pt idx="2285">
                        <c:v>1645.7339999999999</c:v>
                      </c:pt>
                      <c:pt idx="2286">
                        <c:v>1645.7339999999999</c:v>
                      </c:pt>
                      <c:pt idx="2287">
                        <c:v>1649.0129999999999</c:v>
                      </c:pt>
                      <c:pt idx="2288">
                        <c:v>1645.7339999999999</c:v>
                      </c:pt>
                      <c:pt idx="2289">
                        <c:v>1649.0129999999999</c:v>
                      </c:pt>
                      <c:pt idx="2290">
                        <c:v>1649.0129999999999</c:v>
                      </c:pt>
                      <c:pt idx="2291">
                        <c:v>1649.0129999999999</c:v>
                      </c:pt>
                      <c:pt idx="2292">
                        <c:v>1649.0129999999999</c:v>
                      </c:pt>
                      <c:pt idx="2293">
                        <c:v>1649.0129999999999</c:v>
                      </c:pt>
                      <c:pt idx="2294">
                        <c:v>1649.0129999999999</c:v>
                      </c:pt>
                      <c:pt idx="2295">
                        <c:v>1649.0129999999999</c:v>
                      </c:pt>
                      <c:pt idx="2296">
                        <c:v>1649.0129999999999</c:v>
                      </c:pt>
                      <c:pt idx="2297">
                        <c:v>1652.2909999999999</c:v>
                      </c:pt>
                      <c:pt idx="2298">
                        <c:v>1649.0129999999999</c:v>
                      </c:pt>
                      <c:pt idx="2299">
                        <c:v>1649.0129999999999</c:v>
                      </c:pt>
                      <c:pt idx="2300">
                        <c:v>1652.2909999999999</c:v>
                      </c:pt>
                      <c:pt idx="2301">
                        <c:v>1649.0129999999999</c:v>
                      </c:pt>
                      <c:pt idx="2302">
                        <c:v>1649.0129999999999</c:v>
                      </c:pt>
                      <c:pt idx="2303">
                        <c:v>1649.0129999999999</c:v>
                      </c:pt>
                      <c:pt idx="2304">
                        <c:v>1649.0129999999999</c:v>
                      </c:pt>
                      <c:pt idx="2305">
                        <c:v>1649.0129999999999</c:v>
                      </c:pt>
                      <c:pt idx="2306">
                        <c:v>1655.6220000000001</c:v>
                      </c:pt>
                      <c:pt idx="2307">
                        <c:v>1655.6220000000001</c:v>
                      </c:pt>
                      <c:pt idx="2308">
                        <c:v>1655.6220000000001</c:v>
                      </c:pt>
                      <c:pt idx="2309">
                        <c:v>1655.6220000000001</c:v>
                      </c:pt>
                      <c:pt idx="2310">
                        <c:v>1655.6220000000001</c:v>
                      </c:pt>
                      <c:pt idx="2311">
                        <c:v>1655.6220000000001</c:v>
                      </c:pt>
                      <c:pt idx="2312">
                        <c:v>1655.6220000000001</c:v>
                      </c:pt>
                      <c:pt idx="2313">
                        <c:v>1655.6220000000001</c:v>
                      </c:pt>
                      <c:pt idx="2314">
                        <c:v>1655.6220000000001</c:v>
                      </c:pt>
                      <c:pt idx="2315">
                        <c:v>1655.6220000000001</c:v>
                      </c:pt>
                      <c:pt idx="2316">
                        <c:v>1655.6220000000001</c:v>
                      </c:pt>
                      <c:pt idx="2317">
                        <c:v>1655.6220000000001</c:v>
                      </c:pt>
                      <c:pt idx="2318">
                        <c:v>1655.6220000000001</c:v>
                      </c:pt>
                      <c:pt idx="2319">
                        <c:v>1655.6220000000001</c:v>
                      </c:pt>
                      <c:pt idx="2320">
                        <c:v>1655.6220000000001</c:v>
                      </c:pt>
                      <c:pt idx="2321">
                        <c:v>1655.6220000000001</c:v>
                      </c:pt>
                      <c:pt idx="2322">
                        <c:v>1658.9</c:v>
                      </c:pt>
                      <c:pt idx="2323">
                        <c:v>1655.6220000000001</c:v>
                      </c:pt>
                      <c:pt idx="2324">
                        <c:v>1655.6220000000001</c:v>
                      </c:pt>
                      <c:pt idx="2325">
                        <c:v>1655.6220000000001</c:v>
                      </c:pt>
                      <c:pt idx="2326">
                        <c:v>1655.6220000000001</c:v>
                      </c:pt>
                      <c:pt idx="2327">
                        <c:v>1655.6220000000001</c:v>
                      </c:pt>
                      <c:pt idx="2328">
                        <c:v>1655.6220000000001</c:v>
                      </c:pt>
                      <c:pt idx="2329">
                        <c:v>1655.6220000000001</c:v>
                      </c:pt>
                      <c:pt idx="2330">
                        <c:v>1655.6220000000001</c:v>
                      </c:pt>
                      <c:pt idx="2331">
                        <c:v>1655.6220000000001</c:v>
                      </c:pt>
                      <c:pt idx="2332">
                        <c:v>1655.6220000000001</c:v>
                      </c:pt>
                      <c:pt idx="2333">
                        <c:v>1655.6220000000001</c:v>
                      </c:pt>
                      <c:pt idx="2334">
                        <c:v>1655.6220000000001</c:v>
                      </c:pt>
                      <c:pt idx="2335">
                        <c:v>1655.6220000000001</c:v>
                      </c:pt>
                      <c:pt idx="2336">
                        <c:v>1655.6220000000001</c:v>
                      </c:pt>
                      <c:pt idx="2337">
                        <c:v>1655.6220000000001</c:v>
                      </c:pt>
                      <c:pt idx="2338">
                        <c:v>1658.953</c:v>
                      </c:pt>
                      <c:pt idx="2339">
                        <c:v>1655.6220000000001</c:v>
                      </c:pt>
                      <c:pt idx="2340">
                        <c:v>1658.953</c:v>
                      </c:pt>
                      <c:pt idx="2341">
                        <c:v>1658.953</c:v>
                      </c:pt>
                      <c:pt idx="2342">
                        <c:v>1658.953</c:v>
                      </c:pt>
                      <c:pt idx="2343">
                        <c:v>1658.953</c:v>
                      </c:pt>
                      <c:pt idx="2344">
                        <c:v>1658.953</c:v>
                      </c:pt>
                      <c:pt idx="2345">
                        <c:v>1658.953</c:v>
                      </c:pt>
                      <c:pt idx="2346">
                        <c:v>1658.953</c:v>
                      </c:pt>
                      <c:pt idx="2347">
                        <c:v>1658.953</c:v>
                      </c:pt>
                      <c:pt idx="2348">
                        <c:v>1662.231</c:v>
                      </c:pt>
                      <c:pt idx="2349">
                        <c:v>1662.231</c:v>
                      </c:pt>
                      <c:pt idx="2350">
                        <c:v>1662.231</c:v>
                      </c:pt>
                      <c:pt idx="2351">
                        <c:v>1662.231</c:v>
                      </c:pt>
                      <c:pt idx="2352">
                        <c:v>1662.231</c:v>
                      </c:pt>
                      <c:pt idx="2353">
                        <c:v>1662.231</c:v>
                      </c:pt>
                      <c:pt idx="2354">
                        <c:v>1662.231</c:v>
                      </c:pt>
                      <c:pt idx="2355">
                        <c:v>1662.231</c:v>
                      </c:pt>
                      <c:pt idx="2356">
                        <c:v>1665.5630000000001</c:v>
                      </c:pt>
                      <c:pt idx="2357">
                        <c:v>1665.5630000000001</c:v>
                      </c:pt>
                      <c:pt idx="2358">
                        <c:v>1665.5630000000001</c:v>
                      </c:pt>
                      <c:pt idx="2359">
                        <c:v>1665.5630000000001</c:v>
                      </c:pt>
                      <c:pt idx="2360">
                        <c:v>1665.5630000000001</c:v>
                      </c:pt>
                      <c:pt idx="2361">
                        <c:v>1665.5630000000001</c:v>
                      </c:pt>
                      <c:pt idx="2362">
                        <c:v>1665.5630000000001</c:v>
                      </c:pt>
                      <c:pt idx="2363">
                        <c:v>1665.5630000000001</c:v>
                      </c:pt>
                      <c:pt idx="2364">
                        <c:v>1665.5630000000001</c:v>
                      </c:pt>
                      <c:pt idx="2365">
                        <c:v>1665.5630000000001</c:v>
                      </c:pt>
                      <c:pt idx="2366">
                        <c:v>1665.5630000000001</c:v>
                      </c:pt>
                      <c:pt idx="2367">
                        <c:v>1665.51</c:v>
                      </c:pt>
                      <c:pt idx="2368">
                        <c:v>1662.231</c:v>
                      </c:pt>
                      <c:pt idx="2369">
                        <c:v>1668.8409999999999</c:v>
                      </c:pt>
                      <c:pt idx="2370">
                        <c:v>1668.8409999999999</c:v>
                      </c:pt>
                      <c:pt idx="2371">
                        <c:v>1668.8409999999999</c:v>
                      </c:pt>
                      <c:pt idx="2372">
                        <c:v>1668.8409999999999</c:v>
                      </c:pt>
                      <c:pt idx="2373">
                        <c:v>1668.8409999999999</c:v>
                      </c:pt>
                      <c:pt idx="2374">
                        <c:v>1668.8409999999999</c:v>
                      </c:pt>
                      <c:pt idx="2375">
                        <c:v>1668.8409999999999</c:v>
                      </c:pt>
                      <c:pt idx="2376">
                        <c:v>1672.172</c:v>
                      </c:pt>
                      <c:pt idx="2377">
                        <c:v>1665.51</c:v>
                      </c:pt>
                      <c:pt idx="2378">
                        <c:v>1668.8409999999999</c:v>
                      </c:pt>
                      <c:pt idx="2379">
                        <c:v>1672.172</c:v>
                      </c:pt>
                      <c:pt idx="2380">
                        <c:v>1672.172</c:v>
                      </c:pt>
                      <c:pt idx="2381">
                        <c:v>1672.172</c:v>
                      </c:pt>
                      <c:pt idx="2382">
                        <c:v>1668.8409999999999</c:v>
                      </c:pt>
                      <c:pt idx="2383">
                        <c:v>1672.172</c:v>
                      </c:pt>
                      <c:pt idx="2384">
                        <c:v>1672.172</c:v>
                      </c:pt>
                      <c:pt idx="2385">
                        <c:v>1672.172</c:v>
                      </c:pt>
                      <c:pt idx="2386">
                        <c:v>1672.172</c:v>
                      </c:pt>
                      <c:pt idx="2387">
                        <c:v>1672.172</c:v>
                      </c:pt>
                      <c:pt idx="2388">
                        <c:v>1672.172</c:v>
                      </c:pt>
                      <c:pt idx="2389">
                        <c:v>1675.45</c:v>
                      </c:pt>
                      <c:pt idx="2390">
                        <c:v>1675.45</c:v>
                      </c:pt>
                      <c:pt idx="2391">
                        <c:v>1675.45</c:v>
                      </c:pt>
                      <c:pt idx="2392">
                        <c:v>1675.45</c:v>
                      </c:pt>
                      <c:pt idx="2393">
                        <c:v>1675.45</c:v>
                      </c:pt>
                      <c:pt idx="2394">
                        <c:v>1675.45</c:v>
                      </c:pt>
                      <c:pt idx="2395">
                        <c:v>1675.45</c:v>
                      </c:pt>
                      <c:pt idx="2396">
                        <c:v>1675.45</c:v>
                      </c:pt>
                      <c:pt idx="2397">
                        <c:v>1675.45</c:v>
                      </c:pt>
                      <c:pt idx="2398">
                        <c:v>1675.45</c:v>
                      </c:pt>
                      <c:pt idx="2399">
                        <c:v>1675.45</c:v>
                      </c:pt>
                      <c:pt idx="2400">
                        <c:v>1678.7809999999999</c:v>
                      </c:pt>
                      <c:pt idx="2401">
                        <c:v>1678.7809999999999</c:v>
                      </c:pt>
                      <c:pt idx="2402">
                        <c:v>1678.7809999999999</c:v>
                      </c:pt>
                      <c:pt idx="2403">
                        <c:v>1678.7809999999999</c:v>
                      </c:pt>
                      <c:pt idx="2404">
                        <c:v>1678.7809999999999</c:v>
                      </c:pt>
                      <c:pt idx="2405">
                        <c:v>1678.7809999999999</c:v>
                      </c:pt>
                      <c:pt idx="2406">
                        <c:v>1678.7809999999999</c:v>
                      </c:pt>
                      <c:pt idx="2407">
                        <c:v>1678.7809999999999</c:v>
                      </c:pt>
                      <c:pt idx="2408">
                        <c:v>1678.7809999999999</c:v>
                      </c:pt>
                      <c:pt idx="2409">
                        <c:v>1678.7809999999999</c:v>
                      </c:pt>
                      <c:pt idx="2410">
                        <c:v>1678.7809999999999</c:v>
                      </c:pt>
                      <c:pt idx="2411">
                        <c:v>1678.7809999999999</c:v>
                      </c:pt>
                      <c:pt idx="2412">
                        <c:v>1682.06</c:v>
                      </c:pt>
                      <c:pt idx="2413">
                        <c:v>1678.7809999999999</c:v>
                      </c:pt>
                      <c:pt idx="2414">
                        <c:v>1682.06</c:v>
                      </c:pt>
                      <c:pt idx="2415">
                        <c:v>1685.338</c:v>
                      </c:pt>
                      <c:pt idx="2416">
                        <c:v>1685.338</c:v>
                      </c:pt>
                      <c:pt idx="2417">
                        <c:v>1685.338</c:v>
                      </c:pt>
                      <c:pt idx="2418">
                        <c:v>1685.338</c:v>
                      </c:pt>
                      <c:pt idx="2419">
                        <c:v>1685.338</c:v>
                      </c:pt>
                      <c:pt idx="2420">
                        <c:v>1685.338</c:v>
                      </c:pt>
                      <c:pt idx="2421">
                        <c:v>1685.338</c:v>
                      </c:pt>
                      <c:pt idx="2422">
                        <c:v>1685.338</c:v>
                      </c:pt>
                      <c:pt idx="2423">
                        <c:v>1685.338</c:v>
                      </c:pt>
                      <c:pt idx="2424">
                        <c:v>1685.338</c:v>
                      </c:pt>
                      <c:pt idx="2425">
                        <c:v>1688.6690000000001</c:v>
                      </c:pt>
                      <c:pt idx="2426">
                        <c:v>1682.06</c:v>
                      </c:pt>
                      <c:pt idx="2427">
                        <c:v>1688.6690000000001</c:v>
                      </c:pt>
                      <c:pt idx="2428">
                        <c:v>1682.06</c:v>
                      </c:pt>
                      <c:pt idx="2429">
                        <c:v>1688.6690000000001</c:v>
                      </c:pt>
                      <c:pt idx="2430">
                        <c:v>1685.3910000000001</c:v>
                      </c:pt>
                      <c:pt idx="2431">
                        <c:v>1685.3910000000001</c:v>
                      </c:pt>
                      <c:pt idx="2432">
                        <c:v>1685.3910000000001</c:v>
                      </c:pt>
                      <c:pt idx="2433">
                        <c:v>1688.6690000000001</c:v>
                      </c:pt>
                      <c:pt idx="2434">
                        <c:v>1688.6690000000001</c:v>
                      </c:pt>
                      <c:pt idx="2435">
                        <c:v>1688.6690000000001</c:v>
                      </c:pt>
                      <c:pt idx="2436">
                        <c:v>1688.6690000000001</c:v>
                      </c:pt>
                      <c:pt idx="2437">
                        <c:v>1691.9469999999999</c:v>
                      </c:pt>
                      <c:pt idx="2438">
                        <c:v>1691.9469999999999</c:v>
                      </c:pt>
                      <c:pt idx="2439">
                        <c:v>1691.9469999999999</c:v>
                      </c:pt>
                      <c:pt idx="2440">
                        <c:v>1691.9469999999999</c:v>
                      </c:pt>
                      <c:pt idx="2441">
                        <c:v>1691.9469999999999</c:v>
                      </c:pt>
                      <c:pt idx="2442">
                        <c:v>1691.9469999999999</c:v>
                      </c:pt>
                      <c:pt idx="2443">
                        <c:v>1691.9469999999999</c:v>
                      </c:pt>
                      <c:pt idx="2444">
                        <c:v>1691.9469999999999</c:v>
                      </c:pt>
                      <c:pt idx="2445">
                        <c:v>1695.278</c:v>
                      </c:pt>
                      <c:pt idx="2446">
                        <c:v>1691.9469999999999</c:v>
                      </c:pt>
                      <c:pt idx="2447">
                        <c:v>1695.278</c:v>
                      </c:pt>
                      <c:pt idx="2448">
                        <c:v>1691.9469999999999</c:v>
                      </c:pt>
                      <c:pt idx="2449">
                        <c:v>1695.278</c:v>
                      </c:pt>
                      <c:pt idx="2450">
                        <c:v>1691.9469999999999</c:v>
                      </c:pt>
                      <c:pt idx="2451">
                        <c:v>1695.278</c:v>
                      </c:pt>
                      <c:pt idx="2452">
                        <c:v>1691.9469999999999</c:v>
                      </c:pt>
                      <c:pt idx="2453">
                        <c:v>1695.278</c:v>
                      </c:pt>
                      <c:pt idx="2454">
                        <c:v>1695.278</c:v>
                      </c:pt>
                      <c:pt idx="2455">
                        <c:v>1695.278</c:v>
                      </c:pt>
                      <c:pt idx="2456">
                        <c:v>1695.278</c:v>
                      </c:pt>
                      <c:pt idx="2457">
                        <c:v>1695.278</c:v>
                      </c:pt>
                      <c:pt idx="2458">
                        <c:v>1695.278</c:v>
                      </c:pt>
                      <c:pt idx="2459">
                        <c:v>1695.278</c:v>
                      </c:pt>
                      <c:pt idx="2460">
                        <c:v>1695.278</c:v>
                      </c:pt>
                      <c:pt idx="2461">
                        <c:v>1695.278</c:v>
                      </c:pt>
                      <c:pt idx="2462">
                        <c:v>1695.278</c:v>
                      </c:pt>
                      <c:pt idx="2463">
                        <c:v>1695.278</c:v>
                      </c:pt>
                      <c:pt idx="2464">
                        <c:v>1695.278</c:v>
                      </c:pt>
                      <c:pt idx="2465">
                        <c:v>1695.278</c:v>
                      </c:pt>
                      <c:pt idx="2466">
                        <c:v>1695.278</c:v>
                      </c:pt>
                      <c:pt idx="2467">
                        <c:v>1695.278</c:v>
                      </c:pt>
                      <c:pt idx="2468">
                        <c:v>1695.278</c:v>
                      </c:pt>
                      <c:pt idx="2469">
                        <c:v>1695.278</c:v>
                      </c:pt>
                      <c:pt idx="2470">
                        <c:v>1695.278</c:v>
                      </c:pt>
                      <c:pt idx="2471">
                        <c:v>1695.278</c:v>
                      </c:pt>
                      <c:pt idx="2472">
                        <c:v>1695.278</c:v>
                      </c:pt>
                      <c:pt idx="2473">
                        <c:v>1695.278</c:v>
                      </c:pt>
                      <c:pt idx="2474">
                        <c:v>1692</c:v>
                      </c:pt>
                      <c:pt idx="2475">
                        <c:v>1698.557</c:v>
                      </c:pt>
                      <c:pt idx="2476">
                        <c:v>1692</c:v>
                      </c:pt>
                      <c:pt idx="2477">
                        <c:v>1692</c:v>
                      </c:pt>
                      <c:pt idx="2478">
                        <c:v>1698.557</c:v>
                      </c:pt>
                      <c:pt idx="2479">
                        <c:v>1692</c:v>
                      </c:pt>
                      <c:pt idx="2480">
                        <c:v>1695.278</c:v>
                      </c:pt>
                      <c:pt idx="2481">
                        <c:v>1695.278</c:v>
                      </c:pt>
                      <c:pt idx="2482">
                        <c:v>1695.278</c:v>
                      </c:pt>
                      <c:pt idx="2483">
                        <c:v>1695.278</c:v>
                      </c:pt>
                      <c:pt idx="2484">
                        <c:v>1695.278</c:v>
                      </c:pt>
                      <c:pt idx="2485">
                        <c:v>1695.278</c:v>
                      </c:pt>
                      <c:pt idx="2486">
                        <c:v>1695.278</c:v>
                      </c:pt>
                      <c:pt idx="2487">
                        <c:v>1695.278</c:v>
                      </c:pt>
                      <c:pt idx="2488">
                        <c:v>1695.278</c:v>
                      </c:pt>
                      <c:pt idx="2489">
                        <c:v>1698.6089999999999</c:v>
                      </c:pt>
                      <c:pt idx="2490">
                        <c:v>1695.278</c:v>
                      </c:pt>
                      <c:pt idx="2491">
                        <c:v>1695.278</c:v>
                      </c:pt>
                      <c:pt idx="2492">
                        <c:v>1698.6089999999999</c:v>
                      </c:pt>
                      <c:pt idx="2493">
                        <c:v>1698.6089999999999</c:v>
                      </c:pt>
                      <c:pt idx="2494">
                        <c:v>1698.6089999999999</c:v>
                      </c:pt>
                      <c:pt idx="2495">
                        <c:v>1698.6089999999999</c:v>
                      </c:pt>
                      <c:pt idx="2496">
                        <c:v>1698.6089999999999</c:v>
                      </c:pt>
                      <c:pt idx="2497">
                        <c:v>1698.6089999999999</c:v>
                      </c:pt>
                      <c:pt idx="2498">
                        <c:v>1698.6089999999999</c:v>
                      </c:pt>
                      <c:pt idx="2499">
                        <c:v>1698.6089999999999</c:v>
                      </c:pt>
                      <c:pt idx="2500">
                        <c:v>1698.6089999999999</c:v>
                      </c:pt>
                      <c:pt idx="2501">
                        <c:v>1701.8879999999999</c:v>
                      </c:pt>
                      <c:pt idx="2502">
                        <c:v>1701.8879999999999</c:v>
                      </c:pt>
                      <c:pt idx="2503">
                        <c:v>1701.8879999999999</c:v>
                      </c:pt>
                      <c:pt idx="2504">
                        <c:v>1701.8879999999999</c:v>
                      </c:pt>
                      <c:pt idx="2505">
                        <c:v>1701.8879999999999</c:v>
                      </c:pt>
                      <c:pt idx="2506">
                        <c:v>1701.8879999999999</c:v>
                      </c:pt>
                      <c:pt idx="2507">
                        <c:v>1701.8879999999999</c:v>
                      </c:pt>
                      <c:pt idx="2508">
                        <c:v>1701.8879999999999</c:v>
                      </c:pt>
                      <c:pt idx="2509">
                        <c:v>1705.2190000000001</c:v>
                      </c:pt>
                      <c:pt idx="2510">
                        <c:v>1701.8879999999999</c:v>
                      </c:pt>
                      <c:pt idx="2511">
                        <c:v>1701.8879999999999</c:v>
                      </c:pt>
                      <c:pt idx="2512">
                        <c:v>1705.2190000000001</c:v>
                      </c:pt>
                      <c:pt idx="2513">
                        <c:v>1705.2190000000001</c:v>
                      </c:pt>
                      <c:pt idx="2514">
                        <c:v>1705.2190000000001</c:v>
                      </c:pt>
                      <c:pt idx="2515">
                        <c:v>1705.2190000000001</c:v>
                      </c:pt>
                      <c:pt idx="2516">
                        <c:v>1705.2190000000001</c:v>
                      </c:pt>
                      <c:pt idx="2517">
                        <c:v>1705.2190000000001</c:v>
                      </c:pt>
                      <c:pt idx="2518">
                        <c:v>1705.2190000000001</c:v>
                      </c:pt>
                      <c:pt idx="2519">
                        <c:v>1708.4970000000001</c:v>
                      </c:pt>
                      <c:pt idx="2520">
                        <c:v>1711.7750000000001</c:v>
                      </c:pt>
                      <c:pt idx="2521">
                        <c:v>1708.4970000000001</c:v>
                      </c:pt>
                      <c:pt idx="2522">
                        <c:v>1708.4970000000001</c:v>
                      </c:pt>
                      <c:pt idx="2523">
                        <c:v>1708.4970000000001</c:v>
                      </c:pt>
                      <c:pt idx="2524">
                        <c:v>1708.4970000000001</c:v>
                      </c:pt>
                      <c:pt idx="2525">
                        <c:v>1708.4970000000001</c:v>
                      </c:pt>
                      <c:pt idx="2526">
                        <c:v>1708.4970000000001</c:v>
                      </c:pt>
                      <c:pt idx="2527">
                        <c:v>1708.4970000000001</c:v>
                      </c:pt>
                      <c:pt idx="2528">
                        <c:v>1708.4970000000001</c:v>
                      </c:pt>
                      <c:pt idx="2529">
                        <c:v>1711.828</c:v>
                      </c:pt>
                      <c:pt idx="2530">
                        <c:v>1711.828</c:v>
                      </c:pt>
                      <c:pt idx="2531">
                        <c:v>1711.828</c:v>
                      </c:pt>
                      <c:pt idx="2532">
                        <c:v>1711.828</c:v>
                      </c:pt>
                      <c:pt idx="2533">
                        <c:v>1711.828</c:v>
                      </c:pt>
                      <c:pt idx="2534">
                        <c:v>1711.828</c:v>
                      </c:pt>
                      <c:pt idx="2535">
                        <c:v>1711.828</c:v>
                      </c:pt>
                      <c:pt idx="2536">
                        <c:v>1715.106</c:v>
                      </c:pt>
                      <c:pt idx="2537">
                        <c:v>1711.828</c:v>
                      </c:pt>
                      <c:pt idx="2538">
                        <c:v>1715.106</c:v>
                      </c:pt>
                      <c:pt idx="2539">
                        <c:v>1715.106</c:v>
                      </c:pt>
                      <c:pt idx="2540">
                        <c:v>1718.385</c:v>
                      </c:pt>
                      <c:pt idx="2541">
                        <c:v>1718.385</c:v>
                      </c:pt>
                      <c:pt idx="2542">
                        <c:v>1718.385</c:v>
                      </c:pt>
                      <c:pt idx="2543">
                        <c:v>1718.385</c:v>
                      </c:pt>
                      <c:pt idx="2544">
                        <c:v>1715.106</c:v>
                      </c:pt>
                      <c:pt idx="2545">
                        <c:v>1718.385</c:v>
                      </c:pt>
                      <c:pt idx="2546">
                        <c:v>1715.106</c:v>
                      </c:pt>
                      <c:pt idx="2547">
                        <c:v>1715.106</c:v>
                      </c:pt>
                      <c:pt idx="2548">
                        <c:v>1715.106</c:v>
                      </c:pt>
                      <c:pt idx="2549">
                        <c:v>1718.4380000000001</c:v>
                      </c:pt>
                      <c:pt idx="2550">
                        <c:v>1718.4380000000001</c:v>
                      </c:pt>
                      <c:pt idx="2551">
                        <c:v>1715.106</c:v>
                      </c:pt>
                      <c:pt idx="2552">
                        <c:v>1718.4380000000001</c:v>
                      </c:pt>
                      <c:pt idx="2553">
                        <c:v>1715.106</c:v>
                      </c:pt>
                      <c:pt idx="2554">
                        <c:v>1718.4380000000001</c:v>
                      </c:pt>
                      <c:pt idx="2555">
                        <c:v>1715.106</c:v>
                      </c:pt>
                      <c:pt idx="2556">
                        <c:v>1715.106</c:v>
                      </c:pt>
                      <c:pt idx="2557">
                        <c:v>1718.4380000000001</c:v>
                      </c:pt>
                      <c:pt idx="2558">
                        <c:v>1718.385</c:v>
                      </c:pt>
                      <c:pt idx="2559">
                        <c:v>1721.7159999999999</c:v>
                      </c:pt>
                      <c:pt idx="2560">
                        <c:v>1721.7159999999999</c:v>
                      </c:pt>
                      <c:pt idx="2561">
                        <c:v>1721.7159999999999</c:v>
                      </c:pt>
                      <c:pt idx="2562">
                        <c:v>1721.7159999999999</c:v>
                      </c:pt>
                      <c:pt idx="2563">
                        <c:v>1718.385</c:v>
                      </c:pt>
                      <c:pt idx="2564">
                        <c:v>1721.7159999999999</c:v>
                      </c:pt>
                      <c:pt idx="2565">
                        <c:v>1718.385</c:v>
                      </c:pt>
                      <c:pt idx="2566">
                        <c:v>1718.385</c:v>
                      </c:pt>
                      <c:pt idx="2567">
                        <c:v>1718.385</c:v>
                      </c:pt>
                      <c:pt idx="2568">
                        <c:v>1721.7159999999999</c:v>
                      </c:pt>
                      <c:pt idx="2569">
                        <c:v>1721.7159999999999</c:v>
                      </c:pt>
                      <c:pt idx="2570">
                        <c:v>1721.7159999999999</c:v>
                      </c:pt>
                      <c:pt idx="2571">
                        <c:v>1721.7159999999999</c:v>
                      </c:pt>
                      <c:pt idx="2572">
                        <c:v>1721.7159999999999</c:v>
                      </c:pt>
                      <c:pt idx="2573">
                        <c:v>1721.7159999999999</c:v>
                      </c:pt>
                      <c:pt idx="2574">
                        <c:v>1725.047</c:v>
                      </c:pt>
                      <c:pt idx="2575">
                        <c:v>1721.7159999999999</c:v>
                      </c:pt>
                      <c:pt idx="2576">
                        <c:v>1721.7159999999999</c:v>
                      </c:pt>
                      <c:pt idx="2577">
                        <c:v>1721.7159999999999</c:v>
                      </c:pt>
                      <c:pt idx="2578">
                        <c:v>1721.7159999999999</c:v>
                      </c:pt>
                      <c:pt idx="2579">
                        <c:v>1721.7159999999999</c:v>
                      </c:pt>
                      <c:pt idx="2580">
                        <c:v>1721.7159999999999</c:v>
                      </c:pt>
                      <c:pt idx="2581">
                        <c:v>1721.7159999999999</c:v>
                      </c:pt>
                      <c:pt idx="2582">
                        <c:v>1721.7159999999999</c:v>
                      </c:pt>
                      <c:pt idx="2583">
                        <c:v>1721.7159999999999</c:v>
                      </c:pt>
                      <c:pt idx="2584">
                        <c:v>1711.7750000000001</c:v>
                      </c:pt>
                      <c:pt idx="2585">
                        <c:v>1708.4970000000001</c:v>
                      </c:pt>
                      <c:pt idx="2586">
                        <c:v>1708.4970000000001</c:v>
                      </c:pt>
                      <c:pt idx="2587">
                        <c:v>1701.8879999999999</c:v>
                      </c:pt>
                      <c:pt idx="2588">
                        <c:v>1701.8879999999999</c:v>
                      </c:pt>
                      <c:pt idx="2589">
                        <c:v>1701.8879999999999</c:v>
                      </c:pt>
                      <c:pt idx="2590">
                        <c:v>1698.6089999999999</c:v>
                      </c:pt>
                      <c:pt idx="2591">
                        <c:v>1695.278</c:v>
                      </c:pt>
                      <c:pt idx="2592">
                        <c:v>1692</c:v>
                      </c:pt>
                      <c:pt idx="2593">
                        <c:v>1692</c:v>
                      </c:pt>
                      <c:pt idx="2594">
                        <c:v>1688.6690000000001</c:v>
                      </c:pt>
                      <c:pt idx="2595">
                        <c:v>1688.6690000000001</c:v>
                      </c:pt>
                      <c:pt idx="2596">
                        <c:v>1688.6690000000001</c:v>
                      </c:pt>
                      <c:pt idx="2597">
                        <c:v>1688.6690000000001</c:v>
                      </c:pt>
                      <c:pt idx="2598">
                        <c:v>1688.6690000000001</c:v>
                      </c:pt>
                      <c:pt idx="2599">
                        <c:v>1688.6690000000001</c:v>
                      </c:pt>
                      <c:pt idx="2600">
                        <c:v>1688.6690000000001</c:v>
                      </c:pt>
                      <c:pt idx="2601">
                        <c:v>1688.6690000000001</c:v>
                      </c:pt>
                      <c:pt idx="2602">
                        <c:v>1688.6690000000001</c:v>
                      </c:pt>
                      <c:pt idx="2603">
                        <c:v>1688.6690000000001</c:v>
                      </c:pt>
                      <c:pt idx="2604">
                        <c:v>1688.6690000000001</c:v>
                      </c:pt>
                      <c:pt idx="2605">
                        <c:v>1692</c:v>
                      </c:pt>
                      <c:pt idx="2606">
                        <c:v>1692</c:v>
                      </c:pt>
                      <c:pt idx="2607">
                        <c:v>1692</c:v>
                      </c:pt>
                      <c:pt idx="2608">
                        <c:v>1692</c:v>
                      </c:pt>
                      <c:pt idx="2609">
                        <c:v>1695.278</c:v>
                      </c:pt>
                      <c:pt idx="2610">
                        <c:v>1691.9469999999999</c:v>
                      </c:pt>
                      <c:pt idx="2611">
                        <c:v>1691.9469999999999</c:v>
                      </c:pt>
                      <c:pt idx="2612">
                        <c:v>1691.9469999999999</c:v>
                      </c:pt>
                      <c:pt idx="2613">
                        <c:v>1695.278</c:v>
                      </c:pt>
                      <c:pt idx="2614">
                        <c:v>1698.6089999999999</c:v>
                      </c:pt>
                      <c:pt idx="2615">
                        <c:v>1695.278</c:v>
                      </c:pt>
                      <c:pt idx="2616">
                        <c:v>1701.8879999999999</c:v>
                      </c:pt>
                      <c:pt idx="2617">
                        <c:v>1701.8879999999999</c:v>
                      </c:pt>
                      <c:pt idx="2618">
                        <c:v>1701.8879999999999</c:v>
                      </c:pt>
                      <c:pt idx="2619">
                        <c:v>1705.2190000000001</c:v>
                      </c:pt>
                      <c:pt idx="2620">
                        <c:v>1705.2190000000001</c:v>
                      </c:pt>
                      <c:pt idx="2621">
                        <c:v>1705.2190000000001</c:v>
                      </c:pt>
                      <c:pt idx="2622">
                        <c:v>1705.2190000000001</c:v>
                      </c:pt>
                      <c:pt idx="2623">
                        <c:v>1708.4970000000001</c:v>
                      </c:pt>
                      <c:pt idx="2624">
                        <c:v>1708.4970000000001</c:v>
                      </c:pt>
                      <c:pt idx="2625">
                        <c:v>1708.4970000000001</c:v>
                      </c:pt>
                      <c:pt idx="2626">
                        <c:v>1715.106</c:v>
                      </c:pt>
                      <c:pt idx="2627">
                        <c:v>1711.828</c:v>
                      </c:pt>
                      <c:pt idx="2628">
                        <c:v>1711.828</c:v>
                      </c:pt>
                      <c:pt idx="2629">
                        <c:v>1715.106</c:v>
                      </c:pt>
                      <c:pt idx="2630">
                        <c:v>1715.106</c:v>
                      </c:pt>
                      <c:pt idx="2631">
                        <c:v>1718.385</c:v>
                      </c:pt>
                      <c:pt idx="2632">
                        <c:v>1718.385</c:v>
                      </c:pt>
                      <c:pt idx="2633">
                        <c:v>1721.7159999999999</c:v>
                      </c:pt>
                      <c:pt idx="2634">
                        <c:v>1718.4380000000001</c:v>
                      </c:pt>
                      <c:pt idx="2635">
                        <c:v>1718.4380000000001</c:v>
                      </c:pt>
                      <c:pt idx="2636">
                        <c:v>1721.7159999999999</c:v>
                      </c:pt>
                      <c:pt idx="2637">
                        <c:v>1724.9939999999999</c:v>
                      </c:pt>
                      <c:pt idx="2638">
                        <c:v>1724.9939999999999</c:v>
                      </c:pt>
                      <c:pt idx="2639">
                        <c:v>1724.9939999999999</c:v>
                      </c:pt>
                      <c:pt idx="2640">
                        <c:v>1724.9939999999999</c:v>
                      </c:pt>
                      <c:pt idx="2641">
                        <c:v>1724.9939999999999</c:v>
                      </c:pt>
                      <c:pt idx="2642">
                        <c:v>1724.9939999999999</c:v>
                      </c:pt>
                      <c:pt idx="2643">
                        <c:v>1721.7159999999999</c:v>
                      </c:pt>
                      <c:pt idx="2644">
                        <c:v>1724.9939999999999</c:v>
                      </c:pt>
                      <c:pt idx="2645">
                        <c:v>1728.325</c:v>
                      </c:pt>
                      <c:pt idx="2646">
                        <c:v>1725.047</c:v>
                      </c:pt>
                      <c:pt idx="2647">
                        <c:v>1725.047</c:v>
                      </c:pt>
                      <c:pt idx="2648">
                        <c:v>1725.047</c:v>
                      </c:pt>
                      <c:pt idx="2649">
                        <c:v>1725.047</c:v>
                      </c:pt>
                      <c:pt idx="2650">
                        <c:v>1725.047</c:v>
                      </c:pt>
                      <c:pt idx="2651">
                        <c:v>1725.047</c:v>
                      </c:pt>
                      <c:pt idx="2652">
                        <c:v>1725.047</c:v>
                      </c:pt>
                      <c:pt idx="2653">
                        <c:v>1728.325</c:v>
                      </c:pt>
                      <c:pt idx="2654">
                        <c:v>1728.325</c:v>
                      </c:pt>
                      <c:pt idx="2655">
                        <c:v>1728.325</c:v>
                      </c:pt>
                      <c:pt idx="2656">
                        <c:v>1728.325</c:v>
                      </c:pt>
                      <c:pt idx="2657">
                        <c:v>1728.325</c:v>
                      </c:pt>
                      <c:pt idx="2658">
                        <c:v>1728.325</c:v>
                      </c:pt>
                      <c:pt idx="2659">
                        <c:v>1728.325</c:v>
                      </c:pt>
                      <c:pt idx="2660">
                        <c:v>1731.6559999999999</c:v>
                      </c:pt>
                      <c:pt idx="2661">
                        <c:v>1728.325</c:v>
                      </c:pt>
                      <c:pt idx="2662">
                        <c:v>1734.934</c:v>
                      </c:pt>
                      <c:pt idx="2663">
                        <c:v>1731.6559999999999</c:v>
                      </c:pt>
                      <c:pt idx="2664">
                        <c:v>1731.6559999999999</c:v>
                      </c:pt>
                      <c:pt idx="2665">
                        <c:v>1731.6559999999999</c:v>
                      </c:pt>
                      <c:pt idx="2666">
                        <c:v>1731.6559999999999</c:v>
                      </c:pt>
                      <c:pt idx="2667">
                        <c:v>1731.6559999999999</c:v>
                      </c:pt>
                      <c:pt idx="2668">
                        <c:v>1731.6559999999999</c:v>
                      </c:pt>
                      <c:pt idx="2669">
                        <c:v>1731.6559999999999</c:v>
                      </c:pt>
                      <c:pt idx="2670">
                        <c:v>1731.6559999999999</c:v>
                      </c:pt>
                      <c:pt idx="2671">
                        <c:v>1731.6559999999999</c:v>
                      </c:pt>
                      <c:pt idx="2672">
                        <c:v>1734.934</c:v>
                      </c:pt>
                      <c:pt idx="2673">
                        <c:v>1734.934</c:v>
                      </c:pt>
                      <c:pt idx="2674">
                        <c:v>1731.6030000000001</c:v>
                      </c:pt>
                      <c:pt idx="2675">
                        <c:v>1734.934</c:v>
                      </c:pt>
                      <c:pt idx="2676">
                        <c:v>1731.6030000000001</c:v>
                      </c:pt>
                      <c:pt idx="2677">
                        <c:v>1731.6030000000001</c:v>
                      </c:pt>
                      <c:pt idx="2678">
                        <c:v>1731.6030000000001</c:v>
                      </c:pt>
                      <c:pt idx="2679">
                        <c:v>1734.934</c:v>
                      </c:pt>
                      <c:pt idx="2680">
                        <c:v>1731.6030000000001</c:v>
                      </c:pt>
                      <c:pt idx="2681">
                        <c:v>1734.934</c:v>
                      </c:pt>
                      <c:pt idx="2682">
                        <c:v>1734.934</c:v>
                      </c:pt>
                      <c:pt idx="2683">
                        <c:v>1734.934</c:v>
                      </c:pt>
                      <c:pt idx="2684">
                        <c:v>1731.6559999999999</c:v>
                      </c:pt>
                      <c:pt idx="2685">
                        <c:v>1731.6559999999999</c:v>
                      </c:pt>
                      <c:pt idx="2686">
                        <c:v>1731.6559999999999</c:v>
                      </c:pt>
                      <c:pt idx="2687">
                        <c:v>1731.6559999999999</c:v>
                      </c:pt>
                      <c:pt idx="2688">
                        <c:v>1731.6559999999999</c:v>
                      </c:pt>
                      <c:pt idx="2689">
                        <c:v>1734.934</c:v>
                      </c:pt>
                      <c:pt idx="2690">
                        <c:v>1734.934</c:v>
                      </c:pt>
                      <c:pt idx="2691">
                        <c:v>1734.934</c:v>
                      </c:pt>
                      <c:pt idx="2692">
                        <c:v>1734.934</c:v>
                      </c:pt>
                      <c:pt idx="2693">
                        <c:v>1734.934</c:v>
                      </c:pt>
                      <c:pt idx="2694">
                        <c:v>1738.213</c:v>
                      </c:pt>
                      <c:pt idx="2695">
                        <c:v>1734.934</c:v>
                      </c:pt>
                      <c:pt idx="2696">
                        <c:v>1734.934</c:v>
                      </c:pt>
                      <c:pt idx="2697">
                        <c:v>1734.934</c:v>
                      </c:pt>
                      <c:pt idx="2698">
                        <c:v>1734.934</c:v>
                      </c:pt>
                      <c:pt idx="2699">
                        <c:v>1738.2660000000001</c:v>
                      </c:pt>
                      <c:pt idx="2700">
                        <c:v>1731.6030000000001</c:v>
                      </c:pt>
                      <c:pt idx="2701">
                        <c:v>1731.6030000000001</c:v>
                      </c:pt>
                      <c:pt idx="2702">
                        <c:v>1731.6030000000001</c:v>
                      </c:pt>
                      <c:pt idx="2703">
                        <c:v>1731.6030000000001</c:v>
                      </c:pt>
                      <c:pt idx="2704">
                        <c:v>1731.6030000000001</c:v>
                      </c:pt>
                      <c:pt idx="2705">
                        <c:v>1734.934</c:v>
                      </c:pt>
                      <c:pt idx="2706">
                        <c:v>1734.934</c:v>
                      </c:pt>
                      <c:pt idx="2707">
                        <c:v>1731.6030000000001</c:v>
                      </c:pt>
                      <c:pt idx="2708">
                        <c:v>1731.6030000000001</c:v>
                      </c:pt>
                      <c:pt idx="2709">
                        <c:v>1731.6030000000001</c:v>
                      </c:pt>
                      <c:pt idx="2710">
                        <c:v>1731.6030000000001</c:v>
                      </c:pt>
                      <c:pt idx="2711">
                        <c:v>1731.6030000000001</c:v>
                      </c:pt>
                      <c:pt idx="2712">
                        <c:v>1734.934</c:v>
                      </c:pt>
                      <c:pt idx="2713">
                        <c:v>1734.934</c:v>
                      </c:pt>
                      <c:pt idx="2714">
                        <c:v>1734.934</c:v>
                      </c:pt>
                      <c:pt idx="2715">
                        <c:v>1734.934</c:v>
                      </c:pt>
                      <c:pt idx="2716">
                        <c:v>1734.934</c:v>
                      </c:pt>
                      <c:pt idx="2717">
                        <c:v>1734.934</c:v>
                      </c:pt>
                      <c:pt idx="2718">
                        <c:v>1734.934</c:v>
                      </c:pt>
                      <c:pt idx="2719">
                        <c:v>1734.934</c:v>
                      </c:pt>
                      <c:pt idx="2720">
                        <c:v>1734.934</c:v>
                      </c:pt>
                      <c:pt idx="2721">
                        <c:v>1734.934</c:v>
                      </c:pt>
                      <c:pt idx="2722">
                        <c:v>1734.934</c:v>
                      </c:pt>
                      <c:pt idx="2723">
                        <c:v>1734.934</c:v>
                      </c:pt>
                      <c:pt idx="2724">
                        <c:v>1734.934</c:v>
                      </c:pt>
                      <c:pt idx="2725">
                        <c:v>1734.934</c:v>
                      </c:pt>
                      <c:pt idx="2726">
                        <c:v>1734.934</c:v>
                      </c:pt>
                      <c:pt idx="2727">
                        <c:v>1734.934</c:v>
                      </c:pt>
                      <c:pt idx="2728">
                        <c:v>1734.934</c:v>
                      </c:pt>
                      <c:pt idx="2729">
                        <c:v>1734.934</c:v>
                      </c:pt>
                      <c:pt idx="2730">
                        <c:v>1738.2660000000001</c:v>
                      </c:pt>
                      <c:pt idx="2731">
                        <c:v>1734.934</c:v>
                      </c:pt>
                      <c:pt idx="2732">
                        <c:v>1734.934</c:v>
                      </c:pt>
                      <c:pt idx="2733">
                        <c:v>1734.934</c:v>
                      </c:pt>
                      <c:pt idx="2734">
                        <c:v>1734.934</c:v>
                      </c:pt>
                      <c:pt idx="2735">
                        <c:v>1738.213</c:v>
                      </c:pt>
                      <c:pt idx="2736">
                        <c:v>1734.934</c:v>
                      </c:pt>
                      <c:pt idx="2737">
                        <c:v>1734.934</c:v>
                      </c:pt>
                      <c:pt idx="2738">
                        <c:v>1738.213</c:v>
                      </c:pt>
                      <c:pt idx="2739">
                        <c:v>1738.213</c:v>
                      </c:pt>
                      <c:pt idx="2740">
                        <c:v>1738.213</c:v>
                      </c:pt>
                      <c:pt idx="2741">
                        <c:v>1738.213</c:v>
                      </c:pt>
                      <c:pt idx="2742">
                        <c:v>1738.213</c:v>
                      </c:pt>
                      <c:pt idx="2743">
                        <c:v>1741.5440000000001</c:v>
                      </c:pt>
                      <c:pt idx="2744">
                        <c:v>1741.5440000000001</c:v>
                      </c:pt>
                      <c:pt idx="2745">
                        <c:v>1741.5440000000001</c:v>
                      </c:pt>
                      <c:pt idx="2746">
                        <c:v>1744.875</c:v>
                      </c:pt>
                      <c:pt idx="2747">
                        <c:v>1744.875</c:v>
                      </c:pt>
                      <c:pt idx="2748">
                        <c:v>1744.875</c:v>
                      </c:pt>
                      <c:pt idx="2749">
                        <c:v>1744.875</c:v>
                      </c:pt>
                      <c:pt idx="2750">
                        <c:v>1744.875</c:v>
                      </c:pt>
                      <c:pt idx="2751">
                        <c:v>1748.153</c:v>
                      </c:pt>
                      <c:pt idx="2752">
                        <c:v>1744.875</c:v>
                      </c:pt>
                      <c:pt idx="2753">
                        <c:v>1748.153</c:v>
                      </c:pt>
                      <c:pt idx="2754">
                        <c:v>1748.153</c:v>
                      </c:pt>
                      <c:pt idx="2755">
                        <c:v>1751.431</c:v>
                      </c:pt>
                      <c:pt idx="2756">
                        <c:v>1748.153</c:v>
                      </c:pt>
                      <c:pt idx="2757">
                        <c:v>1748.153</c:v>
                      </c:pt>
                      <c:pt idx="2758">
                        <c:v>1748.153</c:v>
                      </c:pt>
                      <c:pt idx="2759">
                        <c:v>1748.153</c:v>
                      </c:pt>
                      <c:pt idx="2760">
                        <c:v>1748.153</c:v>
                      </c:pt>
                      <c:pt idx="2761">
                        <c:v>1748.153</c:v>
                      </c:pt>
                      <c:pt idx="2762">
                        <c:v>1748.153</c:v>
                      </c:pt>
                      <c:pt idx="2763">
                        <c:v>1748.153</c:v>
                      </c:pt>
                      <c:pt idx="2764">
                        <c:v>1744.875</c:v>
                      </c:pt>
                      <c:pt idx="2765">
                        <c:v>1744.875</c:v>
                      </c:pt>
                      <c:pt idx="2766">
                        <c:v>1748.153</c:v>
                      </c:pt>
                      <c:pt idx="2767">
                        <c:v>1744.875</c:v>
                      </c:pt>
                      <c:pt idx="2768">
                        <c:v>1744.875</c:v>
                      </c:pt>
                      <c:pt idx="2769">
                        <c:v>1744.875</c:v>
                      </c:pt>
                      <c:pt idx="2770">
                        <c:v>1748.153</c:v>
                      </c:pt>
                      <c:pt idx="2771">
                        <c:v>1748.153</c:v>
                      </c:pt>
                      <c:pt idx="2772">
                        <c:v>1748.153</c:v>
                      </c:pt>
                      <c:pt idx="2773">
                        <c:v>1748.153</c:v>
                      </c:pt>
                      <c:pt idx="2774">
                        <c:v>1748.153</c:v>
                      </c:pt>
                      <c:pt idx="2775">
                        <c:v>1748.153</c:v>
                      </c:pt>
                      <c:pt idx="2776">
                        <c:v>1748.153</c:v>
                      </c:pt>
                      <c:pt idx="2777">
                        <c:v>1748.153</c:v>
                      </c:pt>
                      <c:pt idx="2778">
                        <c:v>1751.431</c:v>
                      </c:pt>
                      <c:pt idx="2779">
                        <c:v>1748.153</c:v>
                      </c:pt>
                      <c:pt idx="2780">
                        <c:v>1748.153</c:v>
                      </c:pt>
                      <c:pt idx="2781">
                        <c:v>1751.431</c:v>
                      </c:pt>
                      <c:pt idx="2782">
                        <c:v>1751.431</c:v>
                      </c:pt>
                      <c:pt idx="2783">
                        <c:v>1751.431</c:v>
                      </c:pt>
                      <c:pt idx="2784">
                        <c:v>1751.431</c:v>
                      </c:pt>
                      <c:pt idx="2785">
                        <c:v>1751.431</c:v>
                      </c:pt>
                      <c:pt idx="2786">
                        <c:v>1748.153</c:v>
                      </c:pt>
                      <c:pt idx="2787">
                        <c:v>1744.8219999999999</c:v>
                      </c:pt>
                      <c:pt idx="2788">
                        <c:v>1741.5440000000001</c:v>
                      </c:pt>
                      <c:pt idx="2789">
                        <c:v>1731.6030000000001</c:v>
                      </c:pt>
                      <c:pt idx="2790">
                        <c:v>1724.9939999999999</c:v>
                      </c:pt>
                      <c:pt idx="2791">
                        <c:v>1711.828</c:v>
                      </c:pt>
                      <c:pt idx="2792">
                        <c:v>1705.1659999999999</c:v>
                      </c:pt>
                      <c:pt idx="2793">
                        <c:v>1685.3910000000001</c:v>
                      </c:pt>
                      <c:pt idx="2794">
                        <c:v>1672.172</c:v>
                      </c:pt>
                      <c:pt idx="2795">
                        <c:v>1658.953</c:v>
                      </c:pt>
                      <c:pt idx="2796">
                        <c:v>1642.403</c:v>
                      </c:pt>
                      <c:pt idx="2797">
                        <c:v>1625.9059999999999</c:v>
                      </c:pt>
                      <c:pt idx="2798">
                        <c:v>1609.356</c:v>
                      </c:pt>
                      <c:pt idx="2799">
                        <c:v>1592.8589999999999</c:v>
                      </c:pt>
                      <c:pt idx="2800">
                        <c:v>1576.31</c:v>
                      </c:pt>
                      <c:pt idx="2801">
                        <c:v>1559.8130000000001</c:v>
                      </c:pt>
                      <c:pt idx="2802">
                        <c:v>1546.5940000000001</c:v>
                      </c:pt>
                      <c:pt idx="2803">
                        <c:v>1536.653</c:v>
                      </c:pt>
                      <c:pt idx="2804">
                        <c:v>1530.0440000000001</c:v>
                      </c:pt>
                      <c:pt idx="2805">
                        <c:v>1523.4349999999999</c:v>
                      </c:pt>
                      <c:pt idx="2806">
                        <c:v>1516.825</c:v>
                      </c:pt>
                      <c:pt idx="2807">
                        <c:v>1513.4939999999999</c:v>
                      </c:pt>
                      <c:pt idx="2808">
                        <c:v>1506.9380000000001</c:v>
                      </c:pt>
                      <c:pt idx="2809">
                        <c:v>1503.606</c:v>
                      </c:pt>
                      <c:pt idx="2810">
                        <c:v>1503.606</c:v>
                      </c:pt>
                      <c:pt idx="2811">
                        <c:v>1503.606</c:v>
                      </c:pt>
                      <c:pt idx="2812">
                        <c:v>1503.606</c:v>
                      </c:pt>
                      <c:pt idx="2813">
                        <c:v>1503.606</c:v>
                      </c:pt>
                      <c:pt idx="2814">
                        <c:v>1506.9380000000001</c:v>
                      </c:pt>
                      <c:pt idx="2815">
                        <c:v>1506.9380000000001</c:v>
                      </c:pt>
                      <c:pt idx="2816">
                        <c:v>1510.2159999999999</c:v>
                      </c:pt>
                      <c:pt idx="2817">
                        <c:v>1510.2159999999999</c:v>
                      </c:pt>
                      <c:pt idx="2818">
                        <c:v>1513.547</c:v>
                      </c:pt>
                      <c:pt idx="2819">
                        <c:v>1513.4939999999999</c:v>
                      </c:pt>
                      <c:pt idx="2820">
                        <c:v>1520.1559999999999</c:v>
                      </c:pt>
                      <c:pt idx="2821">
                        <c:v>1520.1030000000001</c:v>
                      </c:pt>
                      <c:pt idx="2822">
                        <c:v>1526.713</c:v>
                      </c:pt>
                      <c:pt idx="2823">
                        <c:v>1530.0440000000001</c:v>
                      </c:pt>
                      <c:pt idx="2824">
                        <c:v>1533.3219999999999</c:v>
                      </c:pt>
                      <c:pt idx="2825">
                        <c:v>1536.653</c:v>
                      </c:pt>
                      <c:pt idx="2826">
                        <c:v>1539.932</c:v>
                      </c:pt>
                      <c:pt idx="2827">
                        <c:v>1549.8720000000001</c:v>
                      </c:pt>
                      <c:pt idx="2828">
                        <c:v>1553.203</c:v>
                      </c:pt>
                      <c:pt idx="2829">
                        <c:v>1556.481</c:v>
                      </c:pt>
                      <c:pt idx="2830">
                        <c:v>1563.0909999999999</c:v>
                      </c:pt>
                      <c:pt idx="2831">
                        <c:v>1566.422</c:v>
                      </c:pt>
                      <c:pt idx="2832">
                        <c:v>1569.7</c:v>
                      </c:pt>
                      <c:pt idx="2833">
                        <c:v>1576.31</c:v>
                      </c:pt>
                      <c:pt idx="2834">
                        <c:v>1579.6410000000001</c:v>
                      </c:pt>
                      <c:pt idx="2835">
                        <c:v>1576.31</c:v>
                      </c:pt>
                      <c:pt idx="2836">
                        <c:v>1579.588</c:v>
                      </c:pt>
                      <c:pt idx="2837">
                        <c:v>1579.588</c:v>
                      </c:pt>
                      <c:pt idx="2838">
                        <c:v>1579.588</c:v>
                      </c:pt>
                      <c:pt idx="2839">
                        <c:v>1579.588</c:v>
                      </c:pt>
                      <c:pt idx="2840">
                        <c:v>1582.9190000000001</c:v>
                      </c:pt>
                      <c:pt idx="2841">
                        <c:v>1582.9190000000001</c:v>
                      </c:pt>
                      <c:pt idx="2842">
                        <c:v>1586.1969999999999</c:v>
                      </c:pt>
                      <c:pt idx="2843">
                        <c:v>1586.1969999999999</c:v>
                      </c:pt>
                      <c:pt idx="2844">
                        <c:v>1589.528</c:v>
                      </c:pt>
                      <c:pt idx="2845">
                        <c:v>1592.807</c:v>
                      </c:pt>
                      <c:pt idx="2846">
                        <c:v>1596.1379999999999</c:v>
                      </c:pt>
                      <c:pt idx="2847">
                        <c:v>1599.4159999999999</c:v>
                      </c:pt>
                      <c:pt idx="2848">
                        <c:v>1602.7470000000001</c:v>
                      </c:pt>
                      <c:pt idx="2849">
                        <c:v>1606.0250000000001</c:v>
                      </c:pt>
                      <c:pt idx="2850">
                        <c:v>1609.356</c:v>
                      </c:pt>
                      <c:pt idx="2851">
                        <c:v>1612.635</c:v>
                      </c:pt>
                      <c:pt idx="2852">
                        <c:v>1619.2439999999999</c:v>
                      </c:pt>
                      <c:pt idx="2853">
                        <c:v>1622.575</c:v>
                      </c:pt>
                      <c:pt idx="2854">
                        <c:v>1625.8530000000001</c:v>
                      </c:pt>
                      <c:pt idx="2855">
                        <c:v>1625.8530000000001</c:v>
                      </c:pt>
                      <c:pt idx="2856">
                        <c:v>1635.7940000000001</c:v>
                      </c:pt>
                      <c:pt idx="2857">
                        <c:v>1632.463</c:v>
                      </c:pt>
                      <c:pt idx="2858">
                        <c:v>1635.7940000000001</c:v>
                      </c:pt>
                      <c:pt idx="2859">
                        <c:v>1645.7339999999999</c:v>
                      </c:pt>
                      <c:pt idx="2860">
                        <c:v>1645.682</c:v>
                      </c:pt>
                      <c:pt idx="2861">
                        <c:v>1649.0129999999999</c:v>
                      </c:pt>
                      <c:pt idx="2862">
                        <c:v>1652.3440000000001</c:v>
                      </c:pt>
                      <c:pt idx="2863">
                        <c:v>1655.6220000000001</c:v>
                      </c:pt>
                      <c:pt idx="2864">
                        <c:v>1658.953</c:v>
                      </c:pt>
                      <c:pt idx="2865">
                        <c:v>1662.231</c:v>
                      </c:pt>
                      <c:pt idx="2866">
                        <c:v>1665.5630000000001</c:v>
                      </c:pt>
                      <c:pt idx="2867">
                        <c:v>1668.8409999999999</c:v>
                      </c:pt>
                      <c:pt idx="2868">
                        <c:v>1672.172</c:v>
                      </c:pt>
                      <c:pt idx="2869">
                        <c:v>1675.45</c:v>
                      </c:pt>
                      <c:pt idx="2870">
                        <c:v>1675.45</c:v>
                      </c:pt>
                      <c:pt idx="2871">
                        <c:v>1678.7809999999999</c:v>
                      </c:pt>
                      <c:pt idx="2872">
                        <c:v>1682.06</c:v>
                      </c:pt>
                      <c:pt idx="2873">
                        <c:v>1685.3910000000001</c:v>
                      </c:pt>
                      <c:pt idx="2874">
                        <c:v>1688.6690000000001</c:v>
                      </c:pt>
                      <c:pt idx="2875">
                        <c:v>1688.6690000000001</c:v>
                      </c:pt>
                      <c:pt idx="2876">
                        <c:v>1692</c:v>
                      </c:pt>
                      <c:pt idx="2877">
                        <c:v>1698.557</c:v>
                      </c:pt>
                      <c:pt idx="2878">
                        <c:v>1701.8879999999999</c:v>
                      </c:pt>
                      <c:pt idx="2879">
                        <c:v>1701.8879999999999</c:v>
                      </c:pt>
                      <c:pt idx="2880">
                        <c:v>1701.8879999999999</c:v>
                      </c:pt>
                      <c:pt idx="2881">
                        <c:v>1705.2190000000001</c:v>
                      </c:pt>
                      <c:pt idx="2882">
                        <c:v>1711.7750000000001</c:v>
                      </c:pt>
                      <c:pt idx="2883">
                        <c:v>1715.106</c:v>
                      </c:pt>
                      <c:pt idx="2884">
                        <c:v>1715.106</c:v>
                      </c:pt>
                      <c:pt idx="2885">
                        <c:v>1718.385</c:v>
                      </c:pt>
                      <c:pt idx="2886">
                        <c:v>1721.7159999999999</c:v>
                      </c:pt>
                      <c:pt idx="2887">
                        <c:v>1721.7159999999999</c:v>
                      </c:pt>
                      <c:pt idx="2888">
                        <c:v>1724.9939999999999</c:v>
                      </c:pt>
                      <c:pt idx="2889">
                        <c:v>1728.325</c:v>
                      </c:pt>
                      <c:pt idx="2890">
                        <c:v>1728.325</c:v>
                      </c:pt>
                      <c:pt idx="2891">
                        <c:v>1731.6030000000001</c:v>
                      </c:pt>
                      <c:pt idx="2892">
                        <c:v>1731.6030000000001</c:v>
                      </c:pt>
                      <c:pt idx="2893">
                        <c:v>1734.934</c:v>
                      </c:pt>
                      <c:pt idx="2894">
                        <c:v>1734.934</c:v>
                      </c:pt>
                      <c:pt idx="2895">
                        <c:v>1738.213</c:v>
                      </c:pt>
                      <c:pt idx="2896">
                        <c:v>1738.213</c:v>
                      </c:pt>
                      <c:pt idx="2897">
                        <c:v>1741.5440000000001</c:v>
                      </c:pt>
                      <c:pt idx="2898">
                        <c:v>1748.153</c:v>
                      </c:pt>
                      <c:pt idx="2899">
                        <c:v>1744.8219999999999</c:v>
                      </c:pt>
                      <c:pt idx="2900">
                        <c:v>1744.8219999999999</c:v>
                      </c:pt>
                      <c:pt idx="2901">
                        <c:v>1748.153</c:v>
                      </c:pt>
                      <c:pt idx="2902">
                        <c:v>1744.875</c:v>
                      </c:pt>
                      <c:pt idx="2903">
                        <c:v>1748.153</c:v>
                      </c:pt>
                      <c:pt idx="2904">
                        <c:v>1748.153</c:v>
                      </c:pt>
                      <c:pt idx="2905">
                        <c:v>1748.153</c:v>
                      </c:pt>
                      <c:pt idx="2906">
                        <c:v>1751.4839999999999</c:v>
                      </c:pt>
                      <c:pt idx="2907">
                        <c:v>1751.4839999999999</c:v>
                      </c:pt>
                      <c:pt idx="2908">
                        <c:v>1751.4839999999999</c:v>
                      </c:pt>
                      <c:pt idx="2909">
                        <c:v>1748.153</c:v>
                      </c:pt>
                      <c:pt idx="2910">
                        <c:v>1748.153</c:v>
                      </c:pt>
                      <c:pt idx="2911">
                        <c:v>1751.431</c:v>
                      </c:pt>
                      <c:pt idx="2912">
                        <c:v>1751.431</c:v>
                      </c:pt>
                      <c:pt idx="2913">
                        <c:v>1751.431</c:v>
                      </c:pt>
                      <c:pt idx="2914">
                        <c:v>1751.431</c:v>
                      </c:pt>
                      <c:pt idx="2915">
                        <c:v>1748.153</c:v>
                      </c:pt>
                      <c:pt idx="2916">
                        <c:v>1748.153</c:v>
                      </c:pt>
                      <c:pt idx="2917">
                        <c:v>1751.4839999999999</c:v>
                      </c:pt>
                      <c:pt idx="2918">
                        <c:v>1751.4839999999999</c:v>
                      </c:pt>
                      <c:pt idx="2919">
                        <c:v>1751.4839999999999</c:v>
                      </c:pt>
                      <c:pt idx="2920">
                        <c:v>1751.4839999999999</c:v>
                      </c:pt>
                      <c:pt idx="2921">
                        <c:v>1751.4839999999999</c:v>
                      </c:pt>
                      <c:pt idx="2922">
                        <c:v>1751.431</c:v>
                      </c:pt>
                      <c:pt idx="2923">
                        <c:v>1754.7629999999999</c:v>
                      </c:pt>
                      <c:pt idx="2924">
                        <c:v>1754.7629999999999</c:v>
                      </c:pt>
                      <c:pt idx="2925">
                        <c:v>1754.7629999999999</c:v>
                      </c:pt>
                      <c:pt idx="2926">
                        <c:v>1754.7629999999999</c:v>
                      </c:pt>
                      <c:pt idx="2927">
                        <c:v>1758.0940000000001</c:v>
                      </c:pt>
                      <c:pt idx="2928">
                        <c:v>1758.0940000000001</c:v>
                      </c:pt>
                      <c:pt idx="2929">
                        <c:v>1761.3720000000001</c:v>
                      </c:pt>
                      <c:pt idx="2930">
                        <c:v>1761.3720000000001</c:v>
                      </c:pt>
                      <c:pt idx="2931">
                        <c:v>1764.65</c:v>
                      </c:pt>
                      <c:pt idx="2932">
                        <c:v>1764.65</c:v>
                      </c:pt>
                      <c:pt idx="2933">
                        <c:v>1764.65</c:v>
                      </c:pt>
                      <c:pt idx="2934">
                        <c:v>1764.65</c:v>
                      </c:pt>
                      <c:pt idx="2935">
                        <c:v>1764.65</c:v>
                      </c:pt>
                      <c:pt idx="2936">
                        <c:v>1771.3130000000001</c:v>
                      </c:pt>
                      <c:pt idx="2937">
                        <c:v>1767.981</c:v>
                      </c:pt>
                      <c:pt idx="2938">
                        <c:v>1767.981</c:v>
                      </c:pt>
                      <c:pt idx="2939">
                        <c:v>1767.981</c:v>
                      </c:pt>
                      <c:pt idx="2940">
                        <c:v>1767.981</c:v>
                      </c:pt>
                      <c:pt idx="2941">
                        <c:v>1767.981</c:v>
                      </c:pt>
                      <c:pt idx="2942">
                        <c:v>1771.26</c:v>
                      </c:pt>
                      <c:pt idx="2943">
                        <c:v>1771.26</c:v>
                      </c:pt>
                      <c:pt idx="2944">
                        <c:v>1771.26</c:v>
                      </c:pt>
                      <c:pt idx="2945">
                        <c:v>1774.5909999999999</c:v>
                      </c:pt>
                      <c:pt idx="2946">
                        <c:v>1774.5909999999999</c:v>
                      </c:pt>
                      <c:pt idx="2947">
                        <c:v>1774.5909999999999</c:v>
                      </c:pt>
                      <c:pt idx="2948">
                        <c:v>1774.5909999999999</c:v>
                      </c:pt>
                      <c:pt idx="2949">
                        <c:v>1774.5909999999999</c:v>
                      </c:pt>
                      <c:pt idx="2950">
                        <c:v>1777.8689999999999</c:v>
                      </c:pt>
                      <c:pt idx="2951">
                        <c:v>1774.5909999999999</c:v>
                      </c:pt>
                      <c:pt idx="2952">
                        <c:v>1777.8689999999999</c:v>
                      </c:pt>
                      <c:pt idx="2953">
                        <c:v>1777.8689999999999</c:v>
                      </c:pt>
                      <c:pt idx="2954">
                        <c:v>1774.5909999999999</c:v>
                      </c:pt>
                      <c:pt idx="2955">
                        <c:v>1777.8689999999999</c:v>
                      </c:pt>
                      <c:pt idx="2956">
                        <c:v>1781.2</c:v>
                      </c:pt>
                      <c:pt idx="2957">
                        <c:v>1781.2</c:v>
                      </c:pt>
                      <c:pt idx="2958">
                        <c:v>1781.2</c:v>
                      </c:pt>
                      <c:pt idx="2959">
                        <c:v>1781.2</c:v>
                      </c:pt>
                      <c:pt idx="2960">
                        <c:v>1784.4780000000001</c:v>
                      </c:pt>
                      <c:pt idx="2961">
                        <c:v>1784.4780000000001</c:v>
                      </c:pt>
                      <c:pt idx="2962">
                        <c:v>1784.4780000000001</c:v>
                      </c:pt>
                      <c:pt idx="2963">
                        <c:v>1784.4780000000001</c:v>
                      </c:pt>
                      <c:pt idx="2964">
                        <c:v>1784.4780000000001</c:v>
                      </c:pt>
                      <c:pt idx="2965">
                        <c:v>1784.4780000000001</c:v>
                      </c:pt>
                      <c:pt idx="2966">
                        <c:v>1784.4780000000001</c:v>
                      </c:pt>
                      <c:pt idx="2967">
                        <c:v>1787.809</c:v>
                      </c:pt>
                      <c:pt idx="2968">
                        <c:v>1787.809</c:v>
                      </c:pt>
                      <c:pt idx="2969">
                        <c:v>1787.809</c:v>
                      </c:pt>
                      <c:pt idx="2970">
                        <c:v>1787.809</c:v>
                      </c:pt>
                      <c:pt idx="2971">
                        <c:v>1791.088</c:v>
                      </c:pt>
                      <c:pt idx="2972">
                        <c:v>1787.809</c:v>
                      </c:pt>
                      <c:pt idx="2973">
                        <c:v>1791.088</c:v>
                      </c:pt>
                      <c:pt idx="2974">
                        <c:v>1791.088</c:v>
                      </c:pt>
                      <c:pt idx="2975">
                        <c:v>1791.088</c:v>
                      </c:pt>
                      <c:pt idx="2976">
                        <c:v>1791.088</c:v>
                      </c:pt>
                      <c:pt idx="2977">
                        <c:v>1791.088</c:v>
                      </c:pt>
                      <c:pt idx="2978">
                        <c:v>1794.4190000000001</c:v>
                      </c:pt>
                      <c:pt idx="2979">
                        <c:v>1794.4190000000001</c:v>
                      </c:pt>
                      <c:pt idx="2980">
                        <c:v>1791.1410000000001</c:v>
                      </c:pt>
                      <c:pt idx="2981">
                        <c:v>1794.4190000000001</c:v>
                      </c:pt>
                      <c:pt idx="2982">
                        <c:v>1794.4190000000001</c:v>
                      </c:pt>
                      <c:pt idx="2983">
                        <c:v>1794.4190000000001</c:v>
                      </c:pt>
                      <c:pt idx="2984">
                        <c:v>1791.1410000000001</c:v>
                      </c:pt>
                      <c:pt idx="2985">
                        <c:v>1794.4190000000001</c:v>
                      </c:pt>
                      <c:pt idx="2986">
                        <c:v>1794.4190000000001</c:v>
                      </c:pt>
                      <c:pt idx="2987">
                        <c:v>1794.4190000000001</c:v>
                      </c:pt>
                      <c:pt idx="2988">
                        <c:v>1794.4190000000001</c:v>
                      </c:pt>
                      <c:pt idx="2989">
                        <c:v>1794.4190000000001</c:v>
                      </c:pt>
                      <c:pt idx="2990">
                        <c:v>1794.4190000000001</c:v>
                      </c:pt>
                      <c:pt idx="2991">
                        <c:v>1794.4190000000001</c:v>
                      </c:pt>
                      <c:pt idx="2992">
                        <c:v>1794.4190000000001</c:v>
                      </c:pt>
                      <c:pt idx="2993">
                        <c:v>1794.4190000000001</c:v>
                      </c:pt>
                      <c:pt idx="2994">
                        <c:v>1794.4190000000001</c:v>
                      </c:pt>
                      <c:pt idx="2995">
                        <c:v>1794.4190000000001</c:v>
                      </c:pt>
                      <c:pt idx="2996">
                        <c:v>1801.028</c:v>
                      </c:pt>
                      <c:pt idx="2997">
                        <c:v>1794.4190000000001</c:v>
                      </c:pt>
                      <c:pt idx="2998">
                        <c:v>1794.4190000000001</c:v>
                      </c:pt>
                      <c:pt idx="2999">
                        <c:v>1794.4190000000001</c:v>
                      </c:pt>
                      <c:pt idx="3000">
                        <c:v>1794.4190000000001</c:v>
                      </c:pt>
                      <c:pt idx="3001">
                        <c:v>1794.4190000000001</c:v>
                      </c:pt>
                      <c:pt idx="3002">
                        <c:v>1794.4190000000001</c:v>
                      </c:pt>
                      <c:pt idx="3003">
                        <c:v>1797.75</c:v>
                      </c:pt>
                      <c:pt idx="3004">
                        <c:v>1797.75</c:v>
                      </c:pt>
                      <c:pt idx="3005">
                        <c:v>1794.4190000000001</c:v>
                      </c:pt>
                      <c:pt idx="3006">
                        <c:v>1794.4190000000001</c:v>
                      </c:pt>
                      <c:pt idx="3007">
                        <c:v>1794.4190000000001</c:v>
                      </c:pt>
                      <c:pt idx="3008">
                        <c:v>1794.4190000000001</c:v>
                      </c:pt>
                      <c:pt idx="3009">
                        <c:v>1797.75</c:v>
                      </c:pt>
                      <c:pt idx="3010">
                        <c:v>1794.4190000000001</c:v>
                      </c:pt>
                      <c:pt idx="3011">
                        <c:v>1797.6969999999999</c:v>
                      </c:pt>
                      <c:pt idx="3012">
                        <c:v>1794.4190000000001</c:v>
                      </c:pt>
                      <c:pt idx="3013">
                        <c:v>1794.4190000000001</c:v>
                      </c:pt>
                      <c:pt idx="3014">
                        <c:v>1797.6969999999999</c:v>
                      </c:pt>
                      <c:pt idx="3015">
                        <c:v>1794.4190000000001</c:v>
                      </c:pt>
                      <c:pt idx="3016">
                        <c:v>1794.4190000000001</c:v>
                      </c:pt>
                      <c:pt idx="3017">
                        <c:v>1794.4190000000001</c:v>
                      </c:pt>
                      <c:pt idx="3018">
                        <c:v>1794.4190000000001</c:v>
                      </c:pt>
                      <c:pt idx="3019">
                        <c:v>1794.4190000000001</c:v>
                      </c:pt>
                      <c:pt idx="3020">
                        <c:v>1794.4190000000001</c:v>
                      </c:pt>
                      <c:pt idx="3021">
                        <c:v>1794.4190000000001</c:v>
                      </c:pt>
                      <c:pt idx="3022">
                        <c:v>1794.4190000000001</c:v>
                      </c:pt>
                      <c:pt idx="3023">
                        <c:v>1794.4190000000001</c:v>
                      </c:pt>
                      <c:pt idx="3024">
                        <c:v>1794.4190000000001</c:v>
                      </c:pt>
                      <c:pt idx="3025">
                        <c:v>1794.4190000000001</c:v>
                      </c:pt>
                      <c:pt idx="3026">
                        <c:v>1794.4190000000001</c:v>
                      </c:pt>
                      <c:pt idx="3027">
                        <c:v>1794.4190000000001</c:v>
                      </c:pt>
                      <c:pt idx="3028">
                        <c:v>1794.4190000000001</c:v>
                      </c:pt>
                      <c:pt idx="3029">
                        <c:v>1794.4190000000001</c:v>
                      </c:pt>
                      <c:pt idx="3030">
                        <c:v>1794.4190000000001</c:v>
                      </c:pt>
                      <c:pt idx="3031">
                        <c:v>1791.1410000000001</c:v>
                      </c:pt>
                      <c:pt idx="3032">
                        <c:v>1794.4190000000001</c:v>
                      </c:pt>
                      <c:pt idx="3033">
                        <c:v>1794.4190000000001</c:v>
                      </c:pt>
                      <c:pt idx="3034">
                        <c:v>1794.4190000000001</c:v>
                      </c:pt>
                      <c:pt idx="3035">
                        <c:v>1794.4190000000001</c:v>
                      </c:pt>
                      <c:pt idx="3036">
                        <c:v>1794.4190000000001</c:v>
                      </c:pt>
                      <c:pt idx="3037">
                        <c:v>1791.1410000000001</c:v>
                      </c:pt>
                      <c:pt idx="3038">
                        <c:v>1791.1410000000001</c:v>
                      </c:pt>
                      <c:pt idx="3039">
                        <c:v>1787.809</c:v>
                      </c:pt>
                      <c:pt idx="3040">
                        <c:v>1794.4190000000001</c:v>
                      </c:pt>
                      <c:pt idx="3041">
                        <c:v>1787.809</c:v>
                      </c:pt>
                      <c:pt idx="3042">
                        <c:v>1791.1410000000001</c:v>
                      </c:pt>
                      <c:pt idx="3043">
                        <c:v>1791.1410000000001</c:v>
                      </c:pt>
                      <c:pt idx="3044">
                        <c:v>1791.1410000000001</c:v>
                      </c:pt>
                      <c:pt idx="3045">
                        <c:v>1794.4190000000001</c:v>
                      </c:pt>
                      <c:pt idx="3046">
                        <c:v>1794.4190000000001</c:v>
                      </c:pt>
                      <c:pt idx="3047">
                        <c:v>1797.6969999999999</c:v>
                      </c:pt>
                      <c:pt idx="3048">
                        <c:v>1797.6969999999999</c:v>
                      </c:pt>
                      <c:pt idx="3049">
                        <c:v>1797.6969999999999</c:v>
                      </c:pt>
                      <c:pt idx="3050">
                        <c:v>1797.6969999999999</c:v>
                      </c:pt>
                      <c:pt idx="3051">
                        <c:v>1797.6969999999999</c:v>
                      </c:pt>
                      <c:pt idx="3052">
                        <c:v>1797.6969999999999</c:v>
                      </c:pt>
                      <c:pt idx="3053">
                        <c:v>1801.028</c:v>
                      </c:pt>
                      <c:pt idx="3054">
                        <c:v>1801.028</c:v>
                      </c:pt>
                      <c:pt idx="3055">
                        <c:v>1801.028</c:v>
                      </c:pt>
                      <c:pt idx="3056">
                        <c:v>1804.3589999999999</c:v>
                      </c:pt>
                      <c:pt idx="3057">
                        <c:v>1801.028</c:v>
                      </c:pt>
                      <c:pt idx="3058">
                        <c:v>1801.028</c:v>
                      </c:pt>
                      <c:pt idx="3059">
                        <c:v>1801.028</c:v>
                      </c:pt>
                      <c:pt idx="3060">
                        <c:v>1801.028</c:v>
                      </c:pt>
                      <c:pt idx="3061">
                        <c:v>1801.028</c:v>
                      </c:pt>
                      <c:pt idx="3062">
                        <c:v>1804.3589999999999</c:v>
                      </c:pt>
                      <c:pt idx="3063">
                        <c:v>1801.028</c:v>
                      </c:pt>
                      <c:pt idx="3064">
                        <c:v>1804.306</c:v>
                      </c:pt>
                      <c:pt idx="3065">
                        <c:v>1801.028</c:v>
                      </c:pt>
                      <c:pt idx="3066">
                        <c:v>1804.306</c:v>
                      </c:pt>
                      <c:pt idx="3067">
                        <c:v>1801.028</c:v>
                      </c:pt>
                      <c:pt idx="3068">
                        <c:v>1804.306</c:v>
                      </c:pt>
                      <c:pt idx="3069">
                        <c:v>1801.028</c:v>
                      </c:pt>
                      <c:pt idx="3070">
                        <c:v>1801.028</c:v>
                      </c:pt>
                      <c:pt idx="3071">
                        <c:v>1801.028</c:v>
                      </c:pt>
                      <c:pt idx="3072">
                        <c:v>1801.028</c:v>
                      </c:pt>
                      <c:pt idx="3073">
                        <c:v>1797.75</c:v>
                      </c:pt>
                      <c:pt idx="3074">
                        <c:v>1797.75</c:v>
                      </c:pt>
                      <c:pt idx="3075">
                        <c:v>1801.028</c:v>
                      </c:pt>
                      <c:pt idx="3076">
                        <c:v>1797.6969999999999</c:v>
                      </c:pt>
                      <c:pt idx="3077">
                        <c:v>1801.028</c:v>
                      </c:pt>
                      <c:pt idx="3078">
                        <c:v>1801.028</c:v>
                      </c:pt>
                      <c:pt idx="3079">
                        <c:v>1801.028</c:v>
                      </c:pt>
                      <c:pt idx="3080">
                        <c:v>1801.028</c:v>
                      </c:pt>
                      <c:pt idx="3081">
                        <c:v>1801.028</c:v>
                      </c:pt>
                      <c:pt idx="3082">
                        <c:v>1797.6969999999999</c:v>
                      </c:pt>
                      <c:pt idx="3083">
                        <c:v>1801.028</c:v>
                      </c:pt>
                      <c:pt idx="3084">
                        <c:v>1801.028</c:v>
                      </c:pt>
                      <c:pt idx="3085">
                        <c:v>1801.028</c:v>
                      </c:pt>
                      <c:pt idx="3086">
                        <c:v>1801.028</c:v>
                      </c:pt>
                      <c:pt idx="3087">
                        <c:v>1804.3589999999999</c:v>
                      </c:pt>
                      <c:pt idx="3088">
                        <c:v>1804.3589999999999</c:v>
                      </c:pt>
                      <c:pt idx="3089">
                        <c:v>1804.3589999999999</c:v>
                      </c:pt>
                      <c:pt idx="3090">
                        <c:v>1804.3589999999999</c:v>
                      </c:pt>
                      <c:pt idx="3091">
                        <c:v>1804.3589999999999</c:v>
                      </c:pt>
                      <c:pt idx="3092">
                        <c:v>1804.3589999999999</c:v>
                      </c:pt>
                      <c:pt idx="3093">
                        <c:v>1804.3589999999999</c:v>
                      </c:pt>
                      <c:pt idx="3094">
                        <c:v>1804.3589999999999</c:v>
                      </c:pt>
                      <c:pt idx="3095">
                        <c:v>1804.3589999999999</c:v>
                      </c:pt>
                      <c:pt idx="3096">
                        <c:v>1807.6379999999999</c:v>
                      </c:pt>
                      <c:pt idx="3097">
                        <c:v>1804.3589999999999</c:v>
                      </c:pt>
                      <c:pt idx="3098">
                        <c:v>1807.6379999999999</c:v>
                      </c:pt>
                      <c:pt idx="3099">
                        <c:v>1804.306</c:v>
                      </c:pt>
                      <c:pt idx="3100">
                        <c:v>1807.6379999999999</c:v>
                      </c:pt>
                      <c:pt idx="3101">
                        <c:v>1804.306</c:v>
                      </c:pt>
                      <c:pt idx="3102">
                        <c:v>1804.306</c:v>
                      </c:pt>
                      <c:pt idx="3103">
                        <c:v>1804.306</c:v>
                      </c:pt>
                      <c:pt idx="3104">
                        <c:v>1804.306</c:v>
                      </c:pt>
                      <c:pt idx="3105">
                        <c:v>1804.306</c:v>
                      </c:pt>
                      <c:pt idx="3106">
                        <c:v>1807.6379999999999</c:v>
                      </c:pt>
                      <c:pt idx="3107">
                        <c:v>1804.306</c:v>
                      </c:pt>
                      <c:pt idx="3108">
                        <c:v>1807.6379999999999</c:v>
                      </c:pt>
                      <c:pt idx="3109">
                        <c:v>1807.6379999999999</c:v>
                      </c:pt>
                      <c:pt idx="3110">
                        <c:v>1807.6379999999999</c:v>
                      </c:pt>
                      <c:pt idx="3111">
                        <c:v>1807.6379999999999</c:v>
                      </c:pt>
                      <c:pt idx="3112">
                        <c:v>1807.6379999999999</c:v>
                      </c:pt>
                      <c:pt idx="3113">
                        <c:v>1804.3589999999999</c:v>
                      </c:pt>
                      <c:pt idx="3114">
                        <c:v>1810.9159999999999</c:v>
                      </c:pt>
                      <c:pt idx="3115">
                        <c:v>1807.6379999999999</c:v>
                      </c:pt>
                      <c:pt idx="3116">
                        <c:v>1807.6379999999999</c:v>
                      </c:pt>
                      <c:pt idx="3117">
                        <c:v>1807.6379999999999</c:v>
                      </c:pt>
                      <c:pt idx="3118">
                        <c:v>1807.6379999999999</c:v>
                      </c:pt>
                      <c:pt idx="3119">
                        <c:v>1807.6379999999999</c:v>
                      </c:pt>
                      <c:pt idx="3120">
                        <c:v>1804.306</c:v>
                      </c:pt>
                      <c:pt idx="3121">
                        <c:v>1804.306</c:v>
                      </c:pt>
                      <c:pt idx="3122">
                        <c:v>1807.6379999999999</c:v>
                      </c:pt>
                      <c:pt idx="3123">
                        <c:v>1807.6379999999999</c:v>
                      </c:pt>
                      <c:pt idx="3124">
                        <c:v>1807.6379999999999</c:v>
                      </c:pt>
                      <c:pt idx="3125">
                        <c:v>1807.6379999999999</c:v>
                      </c:pt>
                      <c:pt idx="3126">
                        <c:v>1807.6379999999999</c:v>
                      </c:pt>
                      <c:pt idx="3127">
                        <c:v>1807.6379999999999</c:v>
                      </c:pt>
                      <c:pt idx="3128">
                        <c:v>1807.6379999999999</c:v>
                      </c:pt>
                      <c:pt idx="3129">
                        <c:v>1807.6379999999999</c:v>
                      </c:pt>
                      <c:pt idx="3130">
                        <c:v>1807.6379999999999</c:v>
                      </c:pt>
                      <c:pt idx="3131">
                        <c:v>1810.9159999999999</c:v>
                      </c:pt>
                      <c:pt idx="3132">
                        <c:v>1810.9159999999999</c:v>
                      </c:pt>
                      <c:pt idx="3133">
                        <c:v>1814.2470000000001</c:v>
                      </c:pt>
                      <c:pt idx="3134">
                        <c:v>1814.2470000000001</c:v>
                      </c:pt>
                      <c:pt idx="3135">
                        <c:v>1814.2470000000001</c:v>
                      </c:pt>
                      <c:pt idx="3136">
                        <c:v>1814.2470000000001</c:v>
                      </c:pt>
                      <c:pt idx="3137">
                        <c:v>1817.5250000000001</c:v>
                      </c:pt>
                      <c:pt idx="3138">
                        <c:v>1820.856</c:v>
                      </c:pt>
                      <c:pt idx="3139">
                        <c:v>1817.5250000000001</c:v>
                      </c:pt>
                      <c:pt idx="3140">
                        <c:v>1817.5250000000001</c:v>
                      </c:pt>
                      <c:pt idx="3141">
                        <c:v>1817.5250000000001</c:v>
                      </c:pt>
                      <c:pt idx="3142">
                        <c:v>1817.5250000000001</c:v>
                      </c:pt>
                      <c:pt idx="3143">
                        <c:v>1817.5250000000001</c:v>
                      </c:pt>
                      <c:pt idx="3144">
                        <c:v>1817.5250000000001</c:v>
                      </c:pt>
                      <c:pt idx="3145">
                        <c:v>1817.5250000000001</c:v>
                      </c:pt>
                      <c:pt idx="3146">
                        <c:v>1817.5250000000001</c:v>
                      </c:pt>
                      <c:pt idx="3147">
                        <c:v>1817.5250000000001</c:v>
                      </c:pt>
                      <c:pt idx="3148">
                        <c:v>1817.5250000000001</c:v>
                      </c:pt>
                      <c:pt idx="3149">
                        <c:v>1817.5250000000001</c:v>
                      </c:pt>
                      <c:pt idx="3150">
                        <c:v>1817.578</c:v>
                      </c:pt>
                      <c:pt idx="3151">
                        <c:v>1817.5250000000001</c:v>
                      </c:pt>
                      <c:pt idx="3152">
                        <c:v>1814.2470000000001</c:v>
                      </c:pt>
                      <c:pt idx="3153">
                        <c:v>1817.578</c:v>
                      </c:pt>
                      <c:pt idx="3154">
                        <c:v>1817.5250000000001</c:v>
                      </c:pt>
                      <c:pt idx="3155">
                        <c:v>1820.856</c:v>
                      </c:pt>
                      <c:pt idx="3156">
                        <c:v>1817.5250000000001</c:v>
                      </c:pt>
                      <c:pt idx="3157">
                        <c:v>1817.5250000000001</c:v>
                      </c:pt>
                      <c:pt idx="3158">
                        <c:v>1820.856</c:v>
                      </c:pt>
                      <c:pt idx="3159">
                        <c:v>1820.856</c:v>
                      </c:pt>
                      <c:pt idx="3160">
                        <c:v>1820.856</c:v>
                      </c:pt>
                      <c:pt idx="3161">
                        <c:v>1820.856</c:v>
                      </c:pt>
                      <c:pt idx="3162">
                        <c:v>1820.856</c:v>
                      </c:pt>
                      <c:pt idx="3163">
                        <c:v>1820.856</c:v>
                      </c:pt>
                      <c:pt idx="3164">
                        <c:v>1820.856</c:v>
                      </c:pt>
                      <c:pt idx="3165">
                        <c:v>1820.856</c:v>
                      </c:pt>
                      <c:pt idx="3166">
                        <c:v>1817.578</c:v>
                      </c:pt>
                      <c:pt idx="3167">
                        <c:v>1814.2470000000001</c:v>
                      </c:pt>
                      <c:pt idx="3168">
                        <c:v>1814.2470000000001</c:v>
                      </c:pt>
                      <c:pt idx="3169">
                        <c:v>1810.9159999999999</c:v>
                      </c:pt>
                      <c:pt idx="3170">
                        <c:v>1804.3589999999999</c:v>
                      </c:pt>
                      <c:pt idx="3171">
                        <c:v>1804.3589999999999</c:v>
                      </c:pt>
                      <c:pt idx="3172">
                        <c:v>1797.75</c:v>
                      </c:pt>
                      <c:pt idx="3173">
                        <c:v>1794.4190000000001</c:v>
                      </c:pt>
                      <c:pt idx="3174">
                        <c:v>1791.1410000000001</c:v>
                      </c:pt>
                      <c:pt idx="3175">
                        <c:v>1787.809</c:v>
                      </c:pt>
                      <c:pt idx="3176">
                        <c:v>1787.809</c:v>
                      </c:pt>
                      <c:pt idx="3177">
                        <c:v>1784.5309999999999</c:v>
                      </c:pt>
                      <c:pt idx="3178">
                        <c:v>1781.2</c:v>
                      </c:pt>
                      <c:pt idx="3179">
                        <c:v>1781.2</c:v>
                      </c:pt>
                      <c:pt idx="3180">
                        <c:v>1781.2</c:v>
                      </c:pt>
                      <c:pt idx="3181">
                        <c:v>1784.4780000000001</c:v>
                      </c:pt>
                      <c:pt idx="3182">
                        <c:v>1781.2</c:v>
                      </c:pt>
                      <c:pt idx="3183">
                        <c:v>1781.2</c:v>
                      </c:pt>
                      <c:pt idx="3184">
                        <c:v>1781.2</c:v>
                      </c:pt>
                      <c:pt idx="3185">
                        <c:v>1781.2</c:v>
                      </c:pt>
                      <c:pt idx="3186">
                        <c:v>1781.2</c:v>
                      </c:pt>
                      <c:pt idx="3187">
                        <c:v>1781.2</c:v>
                      </c:pt>
                      <c:pt idx="3188">
                        <c:v>1777.922</c:v>
                      </c:pt>
                      <c:pt idx="3189">
                        <c:v>1777.922</c:v>
                      </c:pt>
                      <c:pt idx="3190">
                        <c:v>1781.2</c:v>
                      </c:pt>
                      <c:pt idx="3191">
                        <c:v>1781.2</c:v>
                      </c:pt>
                      <c:pt idx="3192">
                        <c:v>1781.2</c:v>
                      </c:pt>
                      <c:pt idx="3193">
                        <c:v>1781.2</c:v>
                      </c:pt>
                      <c:pt idx="3194">
                        <c:v>1781.2</c:v>
                      </c:pt>
                      <c:pt idx="3195">
                        <c:v>1781.2</c:v>
                      </c:pt>
                      <c:pt idx="3196">
                        <c:v>1781.2</c:v>
                      </c:pt>
                      <c:pt idx="3197">
                        <c:v>1781.2</c:v>
                      </c:pt>
                      <c:pt idx="3198">
                        <c:v>1781.2</c:v>
                      </c:pt>
                      <c:pt idx="3199">
                        <c:v>1781.2</c:v>
                      </c:pt>
                      <c:pt idx="3200">
                        <c:v>1784.4780000000001</c:v>
                      </c:pt>
                      <c:pt idx="3201">
                        <c:v>1784.4780000000001</c:v>
                      </c:pt>
                      <c:pt idx="3202">
                        <c:v>1784.4780000000001</c:v>
                      </c:pt>
                      <c:pt idx="3203">
                        <c:v>1784.4780000000001</c:v>
                      </c:pt>
                      <c:pt idx="3204">
                        <c:v>1787.809</c:v>
                      </c:pt>
                      <c:pt idx="3205">
                        <c:v>1787.809</c:v>
                      </c:pt>
                      <c:pt idx="3206">
                        <c:v>1787.809</c:v>
                      </c:pt>
                      <c:pt idx="3207">
                        <c:v>1791.1410000000001</c:v>
                      </c:pt>
                      <c:pt idx="3208">
                        <c:v>1791.1410000000001</c:v>
                      </c:pt>
                      <c:pt idx="3209">
                        <c:v>1791.1410000000001</c:v>
                      </c:pt>
                      <c:pt idx="3210">
                        <c:v>1794.4190000000001</c:v>
                      </c:pt>
                      <c:pt idx="3211">
                        <c:v>1794.4190000000001</c:v>
                      </c:pt>
                      <c:pt idx="3212">
                        <c:v>1797.6969999999999</c:v>
                      </c:pt>
                      <c:pt idx="3213">
                        <c:v>1794.4190000000001</c:v>
                      </c:pt>
                      <c:pt idx="3214">
                        <c:v>1797.75</c:v>
                      </c:pt>
                      <c:pt idx="3215">
                        <c:v>1797.75</c:v>
                      </c:pt>
                      <c:pt idx="3216">
                        <c:v>1797.75</c:v>
                      </c:pt>
                      <c:pt idx="3217">
                        <c:v>1797.75</c:v>
                      </c:pt>
                      <c:pt idx="3218">
                        <c:v>1797.75</c:v>
                      </c:pt>
                      <c:pt idx="3219">
                        <c:v>1801.028</c:v>
                      </c:pt>
                      <c:pt idx="3220">
                        <c:v>1801.028</c:v>
                      </c:pt>
                      <c:pt idx="3221">
                        <c:v>1801.028</c:v>
                      </c:pt>
                      <c:pt idx="3222">
                        <c:v>1801.028</c:v>
                      </c:pt>
                      <c:pt idx="3223">
                        <c:v>1804.306</c:v>
                      </c:pt>
                      <c:pt idx="3224">
                        <c:v>1807.6379999999999</c:v>
                      </c:pt>
                      <c:pt idx="3225">
                        <c:v>1807.6379999999999</c:v>
                      </c:pt>
                      <c:pt idx="3226">
                        <c:v>1804.3589999999999</c:v>
                      </c:pt>
                      <c:pt idx="3227">
                        <c:v>1807.6379999999999</c:v>
                      </c:pt>
                      <c:pt idx="3228">
                        <c:v>1804.3589999999999</c:v>
                      </c:pt>
                      <c:pt idx="3229">
                        <c:v>1804.3589999999999</c:v>
                      </c:pt>
                      <c:pt idx="3230">
                        <c:v>1807.6379999999999</c:v>
                      </c:pt>
                      <c:pt idx="3231">
                        <c:v>1807.6379999999999</c:v>
                      </c:pt>
                      <c:pt idx="3232">
                        <c:v>1807.6379999999999</c:v>
                      </c:pt>
                      <c:pt idx="3233">
                        <c:v>1810.9159999999999</c:v>
                      </c:pt>
                      <c:pt idx="3234">
                        <c:v>1807.6379999999999</c:v>
                      </c:pt>
                      <c:pt idx="3235">
                        <c:v>1810.9159999999999</c:v>
                      </c:pt>
                      <c:pt idx="3236">
                        <c:v>1810.9690000000001</c:v>
                      </c:pt>
                      <c:pt idx="3237">
                        <c:v>1814.2470000000001</c:v>
                      </c:pt>
                      <c:pt idx="3238">
                        <c:v>1814.2470000000001</c:v>
                      </c:pt>
                      <c:pt idx="3239">
                        <c:v>1814.2470000000001</c:v>
                      </c:pt>
                      <c:pt idx="3240">
                        <c:v>1814.2470000000001</c:v>
                      </c:pt>
                      <c:pt idx="3241">
                        <c:v>1817.5250000000001</c:v>
                      </c:pt>
                      <c:pt idx="3242">
                        <c:v>1820.856</c:v>
                      </c:pt>
                      <c:pt idx="3243">
                        <c:v>1820.856</c:v>
                      </c:pt>
                      <c:pt idx="3244">
                        <c:v>1820.856</c:v>
                      </c:pt>
                      <c:pt idx="3245">
                        <c:v>1820.856</c:v>
                      </c:pt>
                      <c:pt idx="3246">
                        <c:v>1817.5250000000001</c:v>
                      </c:pt>
                      <c:pt idx="3247">
                        <c:v>1820.856</c:v>
                      </c:pt>
                      <c:pt idx="3248">
                        <c:v>1820.856</c:v>
                      </c:pt>
                      <c:pt idx="3249">
                        <c:v>1820.856</c:v>
                      </c:pt>
                      <c:pt idx="3250">
                        <c:v>1820.856</c:v>
                      </c:pt>
                      <c:pt idx="3251">
                        <c:v>1824.135</c:v>
                      </c:pt>
                      <c:pt idx="3252">
                        <c:v>1824.135</c:v>
                      </c:pt>
                      <c:pt idx="3253">
                        <c:v>1820.856</c:v>
                      </c:pt>
                      <c:pt idx="3254">
                        <c:v>1824.135</c:v>
                      </c:pt>
                      <c:pt idx="3255">
                        <c:v>1820.856</c:v>
                      </c:pt>
                      <c:pt idx="3256">
                        <c:v>1820.856</c:v>
                      </c:pt>
                      <c:pt idx="3257">
                        <c:v>1820.856</c:v>
                      </c:pt>
                      <c:pt idx="3258">
                        <c:v>1824.1880000000001</c:v>
                      </c:pt>
                      <c:pt idx="3259">
                        <c:v>1824.1880000000001</c:v>
                      </c:pt>
                      <c:pt idx="3260">
                        <c:v>1824.1880000000001</c:v>
                      </c:pt>
                      <c:pt idx="3261">
                        <c:v>1824.1880000000001</c:v>
                      </c:pt>
                      <c:pt idx="3262">
                        <c:v>1827.4659999999999</c:v>
                      </c:pt>
                      <c:pt idx="3263">
                        <c:v>1827.4659999999999</c:v>
                      </c:pt>
                      <c:pt idx="3264">
                        <c:v>1824.135</c:v>
                      </c:pt>
                      <c:pt idx="3265">
                        <c:v>1824.135</c:v>
                      </c:pt>
                      <c:pt idx="3266">
                        <c:v>1824.135</c:v>
                      </c:pt>
                      <c:pt idx="3267">
                        <c:v>1824.135</c:v>
                      </c:pt>
                      <c:pt idx="3268">
                        <c:v>1827.4659999999999</c:v>
                      </c:pt>
                      <c:pt idx="3269">
                        <c:v>1827.4659999999999</c:v>
                      </c:pt>
                      <c:pt idx="3270">
                        <c:v>1827.4659999999999</c:v>
                      </c:pt>
                      <c:pt idx="3271">
                        <c:v>1827.4659999999999</c:v>
                      </c:pt>
                      <c:pt idx="3272">
                        <c:v>1830.797</c:v>
                      </c:pt>
                      <c:pt idx="3273">
                        <c:v>1834.075</c:v>
                      </c:pt>
                      <c:pt idx="3274">
                        <c:v>1834.075</c:v>
                      </c:pt>
                      <c:pt idx="3275">
                        <c:v>1834.075</c:v>
                      </c:pt>
                      <c:pt idx="3276">
                        <c:v>1834.075</c:v>
                      </c:pt>
                      <c:pt idx="3277">
                        <c:v>1834.075</c:v>
                      </c:pt>
                      <c:pt idx="3278">
                        <c:v>1834.075</c:v>
                      </c:pt>
                      <c:pt idx="3279">
                        <c:v>1834.075</c:v>
                      </c:pt>
                      <c:pt idx="3280">
                        <c:v>1834.075</c:v>
                      </c:pt>
                      <c:pt idx="3281">
                        <c:v>1834.075</c:v>
                      </c:pt>
                      <c:pt idx="3282">
                        <c:v>1830.797</c:v>
                      </c:pt>
                      <c:pt idx="3283">
                        <c:v>1830.797</c:v>
                      </c:pt>
                      <c:pt idx="3284">
                        <c:v>1824.1880000000001</c:v>
                      </c:pt>
                      <c:pt idx="3285">
                        <c:v>1817.5250000000001</c:v>
                      </c:pt>
                      <c:pt idx="3286">
                        <c:v>1814.2470000000001</c:v>
                      </c:pt>
                      <c:pt idx="3287">
                        <c:v>1814.2470000000001</c:v>
                      </c:pt>
                      <c:pt idx="3288">
                        <c:v>1804.306</c:v>
                      </c:pt>
                      <c:pt idx="3289">
                        <c:v>1804.3589999999999</c:v>
                      </c:pt>
                      <c:pt idx="3290">
                        <c:v>1804.3589999999999</c:v>
                      </c:pt>
                      <c:pt idx="3291">
                        <c:v>1797.6969999999999</c:v>
                      </c:pt>
                      <c:pt idx="3292">
                        <c:v>1797.6969999999999</c:v>
                      </c:pt>
                      <c:pt idx="3293">
                        <c:v>1797.75</c:v>
                      </c:pt>
                      <c:pt idx="3294">
                        <c:v>1797.75</c:v>
                      </c:pt>
                      <c:pt idx="3295">
                        <c:v>1794.4190000000001</c:v>
                      </c:pt>
                      <c:pt idx="3296">
                        <c:v>1791.088</c:v>
                      </c:pt>
                      <c:pt idx="3297">
                        <c:v>1794.4190000000001</c:v>
                      </c:pt>
                      <c:pt idx="3298">
                        <c:v>1791.088</c:v>
                      </c:pt>
                      <c:pt idx="3299">
                        <c:v>1791.088</c:v>
                      </c:pt>
                      <c:pt idx="3300">
                        <c:v>1794.4190000000001</c:v>
                      </c:pt>
                      <c:pt idx="3301">
                        <c:v>1787.809</c:v>
                      </c:pt>
                      <c:pt idx="3302">
                        <c:v>1791.1410000000001</c:v>
                      </c:pt>
                      <c:pt idx="3303">
                        <c:v>1791.1410000000001</c:v>
                      </c:pt>
                      <c:pt idx="3304">
                        <c:v>1791.1410000000001</c:v>
                      </c:pt>
                      <c:pt idx="3305">
                        <c:v>1791.1410000000001</c:v>
                      </c:pt>
                      <c:pt idx="3306">
                        <c:v>1791.1410000000001</c:v>
                      </c:pt>
                      <c:pt idx="3307">
                        <c:v>1791.1410000000001</c:v>
                      </c:pt>
                      <c:pt idx="3308">
                        <c:v>1791.1410000000001</c:v>
                      </c:pt>
                      <c:pt idx="3309">
                        <c:v>1794.4190000000001</c:v>
                      </c:pt>
                      <c:pt idx="3310">
                        <c:v>1794.4190000000001</c:v>
                      </c:pt>
                      <c:pt idx="3311">
                        <c:v>1794.4190000000001</c:v>
                      </c:pt>
                      <c:pt idx="3312">
                        <c:v>1794.4190000000001</c:v>
                      </c:pt>
                      <c:pt idx="3313">
                        <c:v>1794.4190000000001</c:v>
                      </c:pt>
                      <c:pt idx="3314">
                        <c:v>1794.4190000000001</c:v>
                      </c:pt>
                      <c:pt idx="3315">
                        <c:v>1797.75</c:v>
                      </c:pt>
                      <c:pt idx="3316">
                        <c:v>1797.75</c:v>
                      </c:pt>
                      <c:pt idx="3317">
                        <c:v>1797.75</c:v>
                      </c:pt>
                      <c:pt idx="3318">
                        <c:v>1797.75</c:v>
                      </c:pt>
                      <c:pt idx="3319">
                        <c:v>1801.028</c:v>
                      </c:pt>
                      <c:pt idx="3320">
                        <c:v>1801.028</c:v>
                      </c:pt>
                      <c:pt idx="3321">
                        <c:v>1801.028</c:v>
                      </c:pt>
                      <c:pt idx="3322">
                        <c:v>1801.028</c:v>
                      </c:pt>
                      <c:pt idx="3323">
                        <c:v>1804.3589999999999</c:v>
                      </c:pt>
                      <c:pt idx="3324">
                        <c:v>1804.3589999999999</c:v>
                      </c:pt>
                      <c:pt idx="3325">
                        <c:v>1807.6379999999999</c:v>
                      </c:pt>
                      <c:pt idx="3326">
                        <c:v>1804.3589999999999</c:v>
                      </c:pt>
                      <c:pt idx="3327">
                        <c:v>1804.3589999999999</c:v>
                      </c:pt>
                      <c:pt idx="3328">
                        <c:v>1807.6379999999999</c:v>
                      </c:pt>
                      <c:pt idx="3329">
                        <c:v>1807.6379999999999</c:v>
                      </c:pt>
                      <c:pt idx="3330">
                        <c:v>1807.6379999999999</c:v>
                      </c:pt>
                      <c:pt idx="3331">
                        <c:v>1810.9690000000001</c:v>
                      </c:pt>
                      <c:pt idx="3332">
                        <c:v>1810.9690000000001</c:v>
                      </c:pt>
                      <c:pt idx="3333">
                        <c:v>1810.9690000000001</c:v>
                      </c:pt>
                      <c:pt idx="3334">
                        <c:v>1810.9690000000001</c:v>
                      </c:pt>
                      <c:pt idx="3335">
                        <c:v>1814.2470000000001</c:v>
                      </c:pt>
                      <c:pt idx="3336">
                        <c:v>1814.2470000000001</c:v>
                      </c:pt>
                      <c:pt idx="3337">
                        <c:v>1814.2470000000001</c:v>
                      </c:pt>
                      <c:pt idx="3338">
                        <c:v>1814.2470000000001</c:v>
                      </c:pt>
                      <c:pt idx="3339">
                        <c:v>1814.2470000000001</c:v>
                      </c:pt>
                      <c:pt idx="3340">
                        <c:v>1814.2470000000001</c:v>
                      </c:pt>
                      <c:pt idx="3341">
                        <c:v>1817.578</c:v>
                      </c:pt>
                      <c:pt idx="3342">
                        <c:v>1817.578</c:v>
                      </c:pt>
                      <c:pt idx="3343">
                        <c:v>1817.578</c:v>
                      </c:pt>
                      <c:pt idx="3344">
                        <c:v>1817.578</c:v>
                      </c:pt>
                      <c:pt idx="3345">
                        <c:v>1820.856</c:v>
                      </c:pt>
                      <c:pt idx="3346">
                        <c:v>1820.856</c:v>
                      </c:pt>
                      <c:pt idx="3347">
                        <c:v>1820.856</c:v>
                      </c:pt>
                      <c:pt idx="3348">
                        <c:v>1820.856</c:v>
                      </c:pt>
                      <c:pt idx="3349">
                        <c:v>1820.856</c:v>
                      </c:pt>
                      <c:pt idx="3350">
                        <c:v>1820.856</c:v>
                      </c:pt>
                      <c:pt idx="3351">
                        <c:v>1820.856</c:v>
                      </c:pt>
                      <c:pt idx="3352">
                        <c:v>1827.4659999999999</c:v>
                      </c:pt>
                      <c:pt idx="3353">
                        <c:v>1824.1880000000001</c:v>
                      </c:pt>
                      <c:pt idx="3354">
                        <c:v>1824.1880000000001</c:v>
                      </c:pt>
                      <c:pt idx="3355">
                        <c:v>1824.1880000000001</c:v>
                      </c:pt>
                      <c:pt idx="3356">
                        <c:v>1824.1880000000001</c:v>
                      </c:pt>
                      <c:pt idx="3357">
                        <c:v>1827.4659999999999</c:v>
                      </c:pt>
                      <c:pt idx="3358">
                        <c:v>1827.4659999999999</c:v>
                      </c:pt>
                      <c:pt idx="3359">
                        <c:v>1824.1880000000001</c:v>
                      </c:pt>
                      <c:pt idx="3360">
                        <c:v>1827.4659999999999</c:v>
                      </c:pt>
                      <c:pt idx="3361">
                        <c:v>1827.4659999999999</c:v>
                      </c:pt>
                      <c:pt idx="3362">
                        <c:v>1827.4659999999999</c:v>
                      </c:pt>
                      <c:pt idx="3363">
                        <c:v>1827.4659999999999</c:v>
                      </c:pt>
                      <c:pt idx="3364">
                        <c:v>1827.4659999999999</c:v>
                      </c:pt>
                      <c:pt idx="3365">
                        <c:v>1827.4659999999999</c:v>
                      </c:pt>
                      <c:pt idx="3366">
                        <c:v>1827.4659999999999</c:v>
                      </c:pt>
                      <c:pt idx="3367">
                        <c:v>1827.4659999999999</c:v>
                      </c:pt>
                      <c:pt idx="3368">
                        <c:v>1827.4659999999999</c:v>
                      </c:pt>
                      <c:pt idx="3369">
                        <c:v>1827.4659999999999</c:v>
                      </c:pt>
                      <c:pt idx="3370">
                        <c:v>1824.135</c:v>
                      </c:pt>
                      <c:pt idx="3371">
                        <c:v>1827.4659999999999</c:v>
                      </c:pt>
                      <c:pt idx="3372">
                        <c:v>1827.4659999999999</c:v>
                      </c:pt>
                      <c:pt idx="3373">
                        <c:v>1827.4659999999999</c:v>
                      </c:pt>
                      <c:pt idx="3374">
                        <c:v>1827.4659999999999</c:v>
                      </c:pt>
                      <c:pt idx="3375">
                        <c:v>1827.4659999999999</c:v>
                      </c:pt>
                      <c:pt idx="3376">
                        <c:v>1827.4659999999999</c:v>
                      </c:pt>
                      <c:pt idx="3377">
                        <c:v>1827.4659999999999</c:v>
                      </c:pt>
                      <c:pt idx="3378">
                        <c:v>1830.797</c:v>
                      </c:pt>
                      <c:pt idx="3379">
                        <c:v>1827.4659999999999</c:v>
                      </c:pt>
                      <c:pt idx="3380">
                        <c:v>1830.797</c:v>
                      </c:pt>
                      <c:pt idx="3381">
                        <c:v>1830.797</c:v>
                      </c:pt>
                      <c:pt idx="3382">
                        <c:v>1830.797</c:v>
                      </c:pt>
                      <c:pt idx="3383">
                        <c:v>1830.797</c:v>
                      </c:pt>
                      <c:pt idx="3384">
                        <c:v>1830.797</c:v>
                      </c:pt>
                      <c:pt idx="3385">
                        <c:v>1830.797</c:v>
                      </c:pt>
                      <c:pt idx="3386">
                        <c:v>1830.797</c:v>
                      </c:pt>
                      <c:pt idx="3387">
                        <c:v>1827.4659999999999</c:v>
                      </c:pt>
                      <c:pt idx="3388">
                        <c:v>1827.4659999999999</c:v>
                      </c:pt>
                      <c:pt idx="3389">
                        <c:v>1830.797</c:v>
                      </c:pt>
                      <c:pt idx="3390">
                        <c:v>1827.4659999999999</c:v>
                      </c:pt>
                      <c:pt idx="3391">
                        <c:v>1827.4659999999999</c:v>
                      </c:pt>
                      <c:pt idx="3392">
                        <c:v>1830.797</c:v>
                      </c:pt>
                      <c:pt idx="3393">
                        <c:v>1830.7439999999999</c:v>
                      </c:pt>
                      <c:pt idx="3394">
                        <c:v>1830.7439999999999</c:v>
                      </c:pt>
                      <c:pt idx="3395">
                        <c:v>1830.7439999999999</c:v>
                      </c:pt>
                      <c:pt idx="3396">
                        <c:v>1830.7439999999999</c:v>
                      </c:pt>
                      <c:pt idx="3397">
                        <c:v>1834.075</c:v>
                      </c:pt>
                      <c:pt idx="3398">
                        <c:v>1834.075</c:v>
                      </c:pt>
                      <c:pt idx="3399">
                        <c:v>1834.075</c:v>
                      </c:pt>
                      <c:pt idx="3400">
                        <c:v>1834.075</c:v>
                      </c:pt>
                      <c:pt idx="3401">
                        <c:v>1834.075</c:v>
                      </c:pt>
                      <c:pt idx="3402">
                        <c:v>1837.3530000000001</c:v>
                      </c:pt>
                      <c:pt idx="3403">
                        <c:v>1837.3530000000001</c:v>
                      </c:pt>
                      <c:pt idx="3404">
                        <c:v>1834.075</c:v>
                      </c:pt>
                      <c:pt idx="3405">
                        <c:v>1837.3530000000001</c:v>
                      </c:pt>
                      <c:pt idx="3406">
                        <c:v>1837.3530000000001</c:v>
                      </c:pt>
                      <c:pt idx="3407">
                        <c:v>1837.3530000000001</c:v>
                      </c:pt>
                      <c:pt idx="3408">
                        <c:v>1837.3530000000001</c:v>
                      </c:pt>
                      <c:pt idx="3409">
                        <c:v>1840.684</c:v>
                      </c:pt>
                      <c:pt idx="3410">
                        <c:v>1840.684</c:v>
                      </c:pt>
                      <c:pt idx="3411">
                        <c:v>1840.684</c:v>
                      </c:pt>
                      <c:pt idx="3412">
                        <c:v>1840.684</c:v>
                      </c:pt>
                      <c:pt idx="3413">
                        <c:v>1840.684</c:v>
                      </c:pt>
                      <c:pt idx="3414">
                        <c:v>1840.684</c:v>
                      </c:pt>
                      <c:pt idx="3415">
                        <c:v>1840.684</c:v>
                      </c:pt>
                      <c:pt idx="3416">
                        <c:v>1844.0160000000001</c:v>
                      </c:pt>
                      <c:pt idx="3417">
                        <c:v>1843.963</c:v>
                      </c:pt>
                      <c:pt idx="3418">
                        <c:v>1843.963</c:v>
                      </c:pt>
                      <c:pt idx="3419">
                        <c:v>1847.2940000000001</c:v>
                      </c:pt>
                      <c:pt idx="3420">
                        <c:v>1843.963</c:v>
                      </c:pt>
                      <c:pt idx="3421">
                        <c:v>1843.963</c:v>
                      </c:pt>
                      <c:pt idx="3422">
                        <c:v>1843.963</c:v>
                      </c:pt>
                      <c:pt idx="3423">
                        <c:v>1843.963</c:v>
                      </c:pt>
                      <c:pt idx="3424">
                        <c:v>1843.963</c:v>
                      </c:pt>
                      <c:pt idx="3425">
                        <c:v>1843.963</c:v>
                      </c:pt>
                      <c:pt idx="3426">
                        <c:v>1843.963</c:v>
                      </c:pt>
                      <c:pt idx="3427">
                        <c:v>1843.963</c:v>
                      </c:pt>
                      <c:pt idx="3428">
                        <c:v>1843.963</c:v>
                      </c:pt>
                      <c:pt idx="3429">
                        <c:v>1843.963</c:v>
                      </c:pt>
                      <c:pt idx="3430">
                        <c:v>1843.963</c:v>
                      </c:pt>
                      <c:pt idx="3431">
                        <c:v>1847.2940000000001</c:v>
                      </c:pt>
                      <c:pt idx="3432">
                        <c:v>1843.963</c:v>
                      </c:pt>
                      <c:pt idx="3433">
                        <c:v>1850.625</c:v>
                      </c:pt>
                      <c:pt idx="3434">
                        <c:v>1847.2940000000001</c:v>
                      </c:pt>
                      <c:pt idx="3435">
                        <c:v>1843.963</c:v>
                      </c:pt>
                      <c:pt idx="3436">
                        <c:v>1847.2940000000001</c:v>
                      </c:pt>
                      <c:pt idx="3437">
                        <c:v>1850.625</c:v>
                      </c:pt>
                      <c:pt idx="3438">
                        <c:v>1847.2940000000001</c:v>
                      </c:pt>
                      <c:pt idx="3439">
                        <c:v>1850.625</c:v>
                      </c:pt>
                      <c:pt idx="3440">
                        <c:v>1850.625</c:v>
                      </c:pt>
                      <c:pt idx="3441">
                        <c:v>1850.625</c:v>
                      </c:pt>
                      <c:pt idx="3442">
                        <c:v>1847.2940000000001</c:v>
                      </c:pt>
                      <c:pt idx="3443">
                        <c:v>1847.2940000000001</c:v>
                      </c:pt>
                      <c:pt idx="3444">
                        <c:v>1850.625</c:v>
                      </c:pt>
                      <c:pt idx="3445">
                        <c:v>1850.625</c:v>
                      </c:pt>
                      <c:pt idx="3446">
                        <c:v>1847.2940000000001</c:v>
                      </c:pt>
                      <c:pt idx="3447">
                        <c:v>1847.2940000000001</c:v>
                      </c:pt>
                      <c:pt idx="3448">
                        <c:v>1847.2940000000001</c:v>
                      </c:pt>
                      <c:pt idx="3449">
                        <c:v>1847.2940000000001</c:v>
                      </c:pt>
                      <c:pt idx="3450">
                        <c:v>1847.2940000000001</c:v>
                      </c:pt>
                      <c:pt idx="3451">
                        <c:v>1847.2940000000001</c:v>
                      </c:pt>
                      <c:pt idx="3452">
                        <c:v>1847.2940000000001</c:v>
                      </c:pt>
                      <c:pt idx="3453">
                        <c:v>1847.2940000000001</c:v>
                      </c:pt>
                      <c:pt idx="3454">
                        <c:v>1844.0160000000001</c:v>
                      </c:pt>
                      <c:pt idx="3455">
                        <c:v>1844.0160000000001</c:v>
                      </c:pt>
                      <c:pt idx="3456">
                        <c:v>1847.2940000000001</c:v>
                      </c:pt>
                      <c:pt idx="3457">
                        <c:v>1844.0160000000001</c:v>
                      </c:pt>
                      <c:pt idx="3458">
                        <c:v>1844.0160000000001</c:v>
                      </c:pt>
                      <c:pt idx="3459">
                        <c:v>1844.0160000000001</c:v>
                      </c:pt>
                      <c:pt idx="3460">
                        <c:v>1847.2940000000001</c:v>
                      </c:pt>
                      <c:pt idx="3461">
                        <c:v>1844.0160000000001</c:v>
                      </c:pt>
                      <c:pt idx="3462">
                        <c:v>1844.0160000000001</c:v>
                      </c:pt>
                      <c:pt idx="3463">
                        <c:v>1847.2940000000001</c:v>
                      </c:pt>
                      <c:pt idx="3464">
                        <c:v>1847.2940000000001</c:v>
                      </c:pt>
                      <c:pt idx="3465">
                        <c:v>1844.0160000000001</c:v>
                      </c:pt>
                      <c:pt idx="3466">
                        <c:v>1847.2940000000001</c:v>
                      </c:pt>
                      <c:pt idx="3467">
                        <c:v>1847.2940000000001</c:v>
                      </c:pt>
                      <c:pt idx="3468">
                        <c:v>1847.2940000000001</c:v>
                      </c:pt>
                      <c:pt idx="3469">
                        <c:v>1847.2940000000001</c:v>
                      </c:pt>
                      <c:pt idx="3470">
                        <c:v>1844.0160000000001</c:v>
                      </c:pt>
                      <c:pt idx="3471">
                        <c:v>1847.2940000000001</c:v>
                      </c:pt>
                      <c:pt idx="3472">
                        <c:v>1847.2940000000001</c:v>
                      </c:pt>
                      <c:pt idx="3473">
                        <c:v>1843.963</c:v>
                      </c:pt>
                      <c:pt idx="3474">
                        <c:v>1847.2940000000001</c:v>
                      </c:pt>
                      <c:pt idx="3475">
                        <c:v>1843.963</c:v>
                      </c:pt>
                      <c:pt idx="3476">
                        <c:v>1840.684</c:v>
                      </c:pt>
                      <c:pt idx="3477">
                        <c:v>1840.684</c:v>
                      </c:pt>
                      <c:pt idx="3478">
                        <c:v>1840.684</c:v>
                      </c:pt>
                      <c:pt idx="3479">
                        <c:v>1847.2940000000001</c:v>
                      </c:pt>
                      <c:pt idx="3480">
                        <c:v>1840.684</c:v>
                      </c:pt>
                      <c:pt idx="3481">
                        <c:v>1847.2940000000001</c:v>
                      </c:pt>
                      <c:pt idx="3482">
                        <c:v>1840.684</c:v>
                      </c:pt>
                      <c:pt idx="3483">
                        <c:v>1844.0160000000001</c:v>
                      </c:pt>
                      <c:pt idx="3484">
                        <c:v>1847.2940000000001</c:v>
                      </c:pt>
                      <c:pt idx="3485">
                        <c:v>1844.0160000000001</c:v>
                      </c:pt>
                      <c:pt idx="3486">
                        <c:v>1844.0160000000001</c:v>
                      </c:pt>
                      <c:pt idx="3487">
                        <c:v>1844.0160000000001</c:v>
                      </c:pt>
                      <c:pt idx="3488">
                        <c:v>1844.0160000000001</c:v>
                      </c:pt>
                      <c:pt idx="3489">
                        <c:v>1844.0160000000001</c:v>
                      </c:pt>
                      <c:pt idx="3490">
                        <c:v>1844.0160000000001</c:v>
                      </c:pt>
                      <c:pt idx="3491">
                        <c:v>1844.0160000000001</c:v>
                      </c:pt>
                      <c:pt idx="3492">
                        <c:v>1844.0160000000001</c:v>
                      </c:pt>
                      <c:pt idx="3493">
                        <c:v>1844.0160000000001</c:v>
                      </c:pt>
                      <c:pt idx="3494">
                        <c:v>1844.0160000000001</c:v>
                      </c:pt>
                      <c:pt idx="3495">
                        <c:v>1844.0160000000001</c:v>
                      </c:pt>
                      <c:pt idx="3496">
                        <c:v>1844.0160000000001</c:v>
                      </c:pt>
                      <c:pt idx="3497">
                        <c:v>1844.0160000000001</c:v>
                      </c:pt>
                      <c:pt idx="3498">
                        <c:v>1844.0160000000001</c:v>
                      </c:pt>
                      <c:pt idx="3499">
                        <c:v>1844.0160000000001</c:v>
                      </c:pt>
                      <c:pt idx="3500">
                        <c:v>1844.0160000000001</c:v>
                      </c:pt>
                      <c:pt idx="3501">
                        <c:v>1847.2940000000001</c:v>
                      </c:pt>
                      <c:pt idx="3502">
                        <c:v>1840.684</c:v>
                      </c:pt>
                      <c:pt idx="3503">
                        <c:v>1840.684</c:v>
                      </c:pt>
                      <c:pt idx="3504">
                        <c:v>1840.684</c:v>
                      </c:pt>
                      <c:pt idx="3505">
                        <c:v>1843.963</c:v>
                      </c:pt>
                      <c:pt idx="3506">
                        <c:v>1843.963</c:v>
                      </c:pt>
                      <c:pt idx="3507">
                        <c:v>1840.684</c:v>
                      </c:pt>
                      <c:pt idx="3508">
                        <c:v>1843.963</c:v>
                      </c:pt>
                      <c:pt idx="3509">
                        <c:v>1843.963</c:v>
                      </c:pt>
                      <c:pt idx="3510">
                        <c:v>1843.963</c:v>
                      </c:pt>
                      <c:pt idx="3511">
                        <c:v>1843.963</c:v>
                      </c:pt>
                      <c:pt idx="3512">
                        <c:v>1840.684</c:v>
                      </c:pt>
                      <c:pt idx="3513">
                        <c:v>1843.963</c:v>
                      </c:pt>
                      <c:pt idx="3514">
                        <c:v>1843.963</c:v>
                      </c:pt>
                      <c:pt idx="3515">
                        <c:v>1843.963</c:v>
                      </c:pt>
                      <c:pt idx="3516">
                        <c:v>1843.963</c:v>
                      </c:pt>
                      <c:pt idx="3517">
                        <c:v>1840.684</c:v>
                      </c:pt>
                      <c:pt idx="3518">
                        <c:v>1840.684</c:v>
                      </c:pt>
                      <c:pt idx="3519">
                        <c:v>1837.4059999999999</c:v>
                      </c:pt>
                      <c:pt idx="3520">
                        <c:v>1840.684</c:v>
                      </c:pt>
                      <c:pt idx="3521">
                        <c:v>1840.684</c:v>
                      </c:pt>
                      <c:pt idx="3522">
                        <c:v>1840.684</c:v>
                      </c:pt>
                      <c:pt idx="3523">
                        <c:v>1840.684</c:v>
                      </c:pt>
                      <c:pt idx="3524">
                        <c:v>1840.684</c:v>
                      </c:pt>
                      <c:pt idx="3525">
                        <c:v>1837.3530000000001</c:v>
                      </c:pt>
                      <c:pt idx="3526">
                        <c:v>1837.3530000000001</c:v>
                      </c:pt>
                      <c:pt idx="3527">
                        <c:v>1837.4059999999999</c:v>
                      </c:pt>
                      <c:pt idx="3528">
                        <c:v>1840.684</c:v>
                      </c:pt>
                      <c:pt idx="3529">
                        <c:v>1834.075</c:v>
                      </c:pt>
                      <c:pt idx="3530">
                        <c:v>1837.4059999999999</c:v>
                      </c:pt>
                      <c:pt idx="3531">
                        <c:v>1834.075</c:v>
                      </c:pt>
                      <c:pt idx="3532">
                        <c:v>1837.3530000000001</c:v>
                      </c:pt>
                      <c:pt idx="3533">
                        <c:v>1837.3530000000001</c:v>
                      </c:pt>
                      <c:pt idx="3534">
                        <c:v>1834.075</c:v>
                      </c:pt>
                      <c:pt idx="3535">
                        <c:v>1834.075</c:v>
                      </c:pt>
                      <c:pt idx="3536">
                        <c:v>1834.075</c:v>
                      </c:pt>
                      <c:pt idx="3537">
                        <c:v>1834.075</c:v>
                      </c:pt>
                      <c:pt idx="3538">
                        <c:v>1830.797</c:v>
                      </c:pt>
                      <c:pt idx="3539">
                        <c:v>1830.797</c:v>
                      </c:pt>
                      <c:pt idx="3540">
                        <c:v>1830.797</c:v>
                      </c:pt>
                      <c:pt idx="3541">
                        <c:v>1834.075</c:v>
                      </c:pt>
                      <c:pt idx="3542">
                        <c:v>1830.797</c:v>
                      </c:pt>
                      <c:pt idx="3543">
                        <c:v>1834.075</c:v>
                      </c:pt>
                      <c:pt idx="3544">
                        <c:v>1830.797</c:v>
                      </c:pt>
                      <c:pt idx="3545">
                        <c:v>1830.797</c:v>
                      </c:pt>
                      <c:pt idx="3546">
                        <c:v>1830.797</c:v>
                      </c:pt>
                      <c:pt idx="3547">
                        <c:v>1830.797</c:v>
                      </c:pt>
                      <c:pt idx="3548">
                        <c:v>1830.797</c:v>
                      </c:pt>
                      <c:pt idx="3549">
                        <c:v>1827.4659999999999</c:v>
                      </c:pt>
                      <c:pt idx="3550">
                        <c:v>1834.075</c:v>
                      </c:pt>
                      <c:pt idx="3551">
                        <c:v>1827.4659999999999</c:v>
                      </c:pt>
                      <c:pt idx="3552">
                        <c:v>1827.4659999999999</c:v>
                      </c:pt>
                      <c:pt idx="3553">
                        <c:v>1827.4659999999999</c:v>
                      </c:pt>
                      <c:pt idx="3554">
                        <c:v>1830.7439999999999</c:v>
                      </c:pt>
                      <c:pt idx="3555">
                        <c:v>1827.4659999999999</c:v>
                      </c:pt>
                      <c:pt idx="3556">
                        <c:v>1827.4659999999999</c:v>
                      </c:pt>
                      <c:pt idx="3557">
                        <c:v>1830.7439999999999</c:v>
                      </c:pt>
                      <c:pt idx="3558">
                        <c:v>1830.7439999999999</c:v>
                      </c:pt>
                      <c:pt idx="3559">
                        <c:v>1830.7439999999999</c:v>
                      </c:pt>
                      <c:pt idx="3560">
                        <c:v>1830.7439999999999</c:v>
                      </c:pt>
                      <c:pt idx="3561">
                        <c:v>1830.7439999999999</c:v>
                      </c:pt>
                      <c:pt idx="3562">
                        <c:v>1830.7439999999999</c:v>
                      </c:pt>
                      <c:pt idx="3563">
                        <c:v>1830.7439999999999</c:v>
                      </c:pt>
                      <c:pt idx="3564">
                        <c:v>1827.4659999999999</c:v>
                      </c:pt>
                      <c:pt idx="3565">
                        <c:v>1824.1880000000001</c:v>
                      </c:pt>
                      <c:pt idx="3566">
                        <c:v>1830.7439999999999</c:v>
                      </c:pt>
                      <c:pt idx="3567">
                        <c:v>1827.4659999999999</c:v>
                      </c:pt>
                      <c:pt idx="3568">
                        <c:v>1827.4659999999999</c:v>
                      </c:pt>
                      <c:pt idx="3569">
                        <c:v>1827.4659999999999</c:v>
                      </c:pt>
                      <c:pt idx="3570">
                        <c:v>1827.4659999999999</c:v>
                      </c:pt>
                      <c:pt idx="3571">
                        <c:v>1824.1880000000001</c:v>
                      </c:pt>
                      <c:pt idx="3572">
                        <c:v>1827.4659999999999</c:v>
                      </c:pt>
                      <c:pt idx="3573">
                        <c:v>1827.4659999999999</c:v>
                      </c:pt>
                      <c:pt idx="3574">
                        <c:v>1824.1880000000001</c:v>
                      </c:pt>
                      <c:pt idx="3575">
                        <c:v>1824.1880000000001</c:v>
                      </c:pt>
                      <c:pt idx="3576">
                        <c:v>1827.4659999999999</c:v>
                      </c:pt>
                      <c:pt idx="3577">
                        <c:v>1827.4659999999999</c:v>
                      </c:pt>
                      <c:pt idx="3578">
                        <c:v>1824.1880000000001</c:v>
                      </c:pt>
                      <c:pt idx="3579">
                        <c:v>1827.4659999999999</c:v>
                      </c:pt>
                      <c:pt idx="3580">
                        <c:v>1827.4659999999999</c:v>
                      </c:pt>
                      <c:pt idx="3581">
                        <c:v>1824.1880000000001</c:v>
                      </c:pt>
                      <c:pt idx="3582">
                        <c:v>1824.1880000000001</c:v>
                      </c:pt>
                      <c:pt idx="3583">
                        <c:v>1824.1880000000001</c:v>
                      </c:pt>
                      <c:pt idx="3584">
                        <c:v>1827.4659999999999</c:v>
                      </c:pt>
                      <c:pt idx="3585">
                        <c:v>1827.4659999999999</c:v>
                      </c:pt>
                      <c:pt idx="3586">
                        <c:v>1824.1880000000001</c:v>
                      </c:pt>
                      <c:pt idx="3587">
                        <c:v>1824.1880000000001</c:v>
                      </c:pt>
                      <c:pt idx="3588">
                        <c:v>1824.1880000000001</c:v>
                      </c:pt>
                      <c:pt idx="3589">
                        <c:v>1824.1880000000001</c:v>
                      </c:pt>
                      <c:pt idx="3590">
                        <c:v>1820.856</c:v>
                      </c:pt>
                      <c:pt idx="3591">
                        <c:v>1824.135</c:v>
                      </c:pt>
                      <c:pt idx="3592">
                        <c:v>1820.856</c:v>
                      </c:pt>
                      <c:pt idx="3593">
                        <c:v>1824.135</c:v>
                      </c:pt>
                      <c:pt idx="3594">
                        <c:v>1824.135</c:v>
                      </c:pt>
                      <c:pt idx="3595">
                        <c:v>1820.856</c:v>
                      </c:pt>
                      <c:pt idx="3596">
                        <c:v>1824.135</c:v>
                      </c:pt>
                      <c:pt idx="3597">
                        <c:v>1820.856</c:v>
                      </c:pt>
                      <c:pt idx="3598">
                        <c:v>1824.135</c:v>
                      </c:pt>
                      <c:pt idx="3599">
                        <c:v>1820.856</c:v>
                      </c:pt>
                      <c:pt idx="3600">
                        <c:v>1820.856</c:v>
                      </c:pt>
                      <c:pt idx="3601">
                        <c:v>1824.135</c:v>
                      </c:pt>
                      <c:pt idx="3602">
                        <c:v>1820.856</c:v>
                      </c:pt>
                      <c:pt idx="3603">
                        <c:v>1824.135</c:v>
                      </c:pt>
                      <c:pt idx="3604">
                        <c:v>1824.135</c:v>
                      </c:pt>
                      <c:pt idx="3605">
                        <c:v>1824.135</c:v>
                      </c:pt>
                      <c:pt idx="3606">
                        <c:v>1820.856</c:v>
                      </c:pt>
                      <c:pt idx="3607">
                        <c:v>1824.135</c:v>
                      </c:pt>
                      <c:pt idx="3608">
                        <c:v>1824.135</c:v>
                      </c:pt>
                      <c:pt idx="3609">
                        <c:v>1824.135</c:v>
                      </c:pt>
                      <c:pt idx="3610">
                        <c:v>1820.856</c:v>
                      </c:pt>
                      <c:pt idx="3611">
                        <c:v>1824.135</c:v>
                      </c:pt>
                      <c:pt idx="3612">
                        <c:v>1820.856</c:v>
                      </c:pt>
                      <c:pt idx="3613">
                        <c:v>1820.856</c:v>
                      </c:pt>
                      <c:pt idx="3614">
                        <c:v>1820.856</c:v>
                      </c:pt>
                      <c:pt idx="3615">
                        <c:v>1820.856</c:v>
                      </c:pt>
                      <c:pt idx="3616">
                        <c:v>1820.856</c:v>
                      </c:pt>
                      <c:pt idx="3617">
                        <c:v>1820.856</c:v>
                      </c:pt>
                      <c:pt idx="3618">
                        <c:v>1820.856</c:v>
                      </c:pt>
                      <c:pt idx="3619">
                        <c:v>1820.856</c:v>
                      </c:pt>
                      <c:pt idx="3620">
                        <c:v>1820.856</c:v>
                      </c:pt>
                      <c:pt idx="3621">
                        <c:v>1820.856</c:v>
                      </c:pt>
                      <c:pt idx="3622">
                        <c:v>1820.856</c:v>
                      </c:pt>
                      <c:pt idx="3623">
                        <c:v>1824.135</c:v>
                      </c:pt>
                      <c:pt idx="3624">
                        <c:v>1824.135</c:v>
                      </c:pt>
                      <c:pt idx="3625">
                        <c:v>1820.856</c:v>
                      </c:pt>
                      <c:pt idx="3626">
                        <c:v>1824.135</c:v>
                      </c:pt>
                      <c:pt idx="3627">
                        <c:v>1824.135</c:v>
                      </c:pt>
                      <c:pt idx="3628">
                        <c:v>1820.856</c:v>
                      </c:pt>
                      <c:pt idx="3629">
                        <c:v>1824.135</c:v>
                      </c:pt>
                      <c:pt idx="3630">
                        <c:v>1824.135</c:v>
                      </c:pt>
                      <c:pt idx="3631">
                        <c:v>1827.4659999999999</c:v>
                      </c:pt>
                      <c:pt idx="3632">
                        <c:v>1824.135</c:v>
                      </c:pt>
                      <c:pt idx="3633">
                        <c:v>1827.4659999999999</c:v>
                      </c:pt>
                      <c:pt idx="3634">
                        <c:v>1824.135</c:v>
                      </c:pt>
                      <c:pt idx="3635">
                        <c:v>1827.4659999999999</c:v>
                      </c:pt>
                      <c:pt idx="3636">
                        <c:v>1827.4659999999999</c:v>
                      </c:pt>
                      <c:pt idx="3637">
                        <c:v>1827.4659999999999</c:v>
                      </c:pt>
                      <c:pt idx="3638">
                        <c:v>1827.4659999999999</c:v>
                      </c:pt>
                      <c:pt idx="3639">
                        <c:v>1827.4659999999999</c:v>
                      </c:pt>
                      <c:pt idx="3640">
                        <c:v>1827.4659999999999</c:v>
                      </c:pt>
                      <c:pt idx="3641">
                        <c:v>1830.7439999999999</c:v>
                      </c:pt>
                      <c:pt idx="3642">
                        <c:v>1834.075</c:v>
                      </c:pt>
                      <c:pt idx="3643">
                        <c:v>1830.7439999999999</c:v>
                      </c:pt>
                      <c:pt idx="3644">
                        <c:v>1834.075</c:v>
                      </c:pt>
                      <c:pt idx="3645">
                        <c:v>1834.075</c:v>
                      </c:pt>
                      <c:pt idx="3646">
                        <c:v>1834.075</c:v>
                      </c:pt>
                      <c:pt idx="3647">
                        <c:v>1834.075</c:v>
                      </c:pt>
                      <c:pt idx="3648">
                        <c:v>1834.075</c:v>
                      </c:pt>
                      <c:pt idx="3649">
                        <c:v>1834.075</c:v>
                      </c:pt>
                      <c:pt idx="3650">
                        <c:v>1834.075</c:v>
                      </c:pt>
                      <c:pt idx="3651">
                        <c:v>1834.075</c:v>
                      </c:pt>
                      <c:pt idx="3652">
                        <c:v>1837.4059999999999</c:v>
                      </c:pt>
                      <c:pt idx="3653">
                        <c:v>1834.075</c:v>
                      </c:pt>
                      <c:pt idx="3654">
                        <c:v>1837.4059999999999</c:v>
                      </c:pt>
                      <c:pt idx="3655">
                        <c:v>1837.4059999999999</c:v>
                      </c:pt>
                      <c:pt idx="3656">
                        <c:v>1837.4059999999999</c:v>
                      </c:pt>
                      <c:pt idx="3657">
                        <c:v>1834.075</c:v>
                      </c:pt>
                      <c:pt idx="3658">
                        <c:v>1837.4059999999999</c:v>
                      </c:pt>
                      <c:pt idx="3659">
                        <c:v>1834.075</c:v>
                      </c:pt>
                      <c:pt idx="3660">
                        <c:v>1837.4059999999999</c:v>
                      </c:pt>
                      <c:pt idx="3661">
                        <c:v>1840.684</c:v>
                      </c:pt>
                      <c:pt idx="3662">
                        <c:v>1837.3530000000001</c:v>
                      </c:pt>
                      <c:pt idx="3663">
                        <c:v>1837.4059999999999</c:v>
                      </c:pt>
                      <c:pt idx="3664">
                        <c:v>1837.3530000000001</c:v>
                      </c:pt>
                      <c:pt idx="3665">
                        <c:v>1837.3530000000001</c:v>
                      </c:pt>
                      <c:pt idx="3666">
                        <c:v>1837.3530000000001</c:v>
                      </c:pt>
                      <c:pt idx="3667">
                        <c:v>1840.684</c:v>
                      </c:pt>
                      <c:pt idx="3668">
                        <c:v>1840.684</c:v>
                      </c:pt>
                      <c:pt idx="3669">
                        <c:v>1837.3530000000001</c:v>
                      </c:pt>
                      <c:pt idx="3670">
                        <c:v>1840.684</c:v>
                      </c:pt>
                      <c:pt idx="3671">
                        <c:v>1840.684</c:v>
                      </c:pt>
                      <c:pt idx="3672">
                        <c:v>1840.684</c:v>
                      </c:pt>
                      <c:pt idx="3673">
                        <c:v>1840.684</c:v>
                      </c:pt>
                      <c:pt idx="3674">
                        <c:v>1840.684</c:v>
                      </c:pt>
                      <c:pt idx="3675">
                        <c:v>1840.684</c:v>
                      </c:pt>
                      <c:pt idx="3676">
                        <c:v>1840.684</c:v>
                      </c:pt>
                      <c:pt idx="3677">
                        <c:v>1840.684</c:v>
                      </c:pt>
                      <c:pt idx="3678">
                        <c:v>1840.684</c:v>
                      </c:pt>
                      <c:pt idx="3679">
                        <c:v>1840.684</c:v>
                      </c:pt>
                      <c:pt idx="3680">
                        <c:v>1840.684</c:v>
                      </c:pt>
                      <c:pt idx="3681">
                        <c:v>1840.684</c:v>
                      </c:pt>
                      <c:pt idx="3682">
                        <c:v>1840.684</c:v>
                      </c:pt>
                      <c:pt idx="3683">
                        <c:v>1840.684</c:v>
                      </c:pt>
                      <c:pt idx="3684">
                        <c:v>1840.684</c:v>
                      </c:pt>
                      <c:pt idx="3685">
                        <c:v>1840.684</c:v>
                      </c:pt>
                      <c:pt idx="3686">
                        <c:v>1840.684</c:v>
                      </c:pt>
                      <c:pt idx="3687">
                        <c:v>1840.684</c:v>
                      </c:pt>
                      <c:pt idx="3688">
                        <c:v>1840.684</c:v>
                      </c:pt>
                      <c:pt idx="3689">
                        <c:v>1840.684</c:v>
                      </c:pt>
                      <c:pt idx="3690">
                        <c:v>1840.684</c:v>
                      </c:pt>
                      <c:pt idx="3691">
                        <c:v>1840.684</c:v>
                      </c:pt>
                      <c:pt idx="3692">
                        <c:v>1840.684</c:v>
                      </c:pt>
                      <c:pt idx="3693">
                        <c:v>1840.684</c:v>
                      </c:pt>
                      <c:pt idx="3694">
                        <c:v>1840.684</c:v>
                      </c:pt>
                      <c:pt idx="3695">
                        <c:v>1840.684</c:v>
                      </c:pt>
                      <c:pt idx="3696">
                        <c:v>1840.684</c:v>
                      </c:pt>
                      <c:pt idx="3697">
                        <c:v>1843.963</c:v>
                      </c:pt>
                      <c:pt idx="3698">
                        <c:v>1840.684</c:v>
                      </c:pt>
                      <c:pt idx="3699">
                        <c:v>1840.684</c:v>
                      </c:pt>
                      <c:pt idx="3700">
                        <c:v>1840.684</c:v>
                      </c:pt>
                      <c:pt idx="3701">
                        <c:v>1840.684</c:v>
                      </c:pt>
                      <c:pt idx="3702">
                        <c:v>1840.684</c:v>
                      </c:pt>
                      <c:pt idx="3703">
                        <c:v>1840.684</c:v>
                      </c:pt>
                      <c:pt idx="3704">
                        <c:v>1840.684</c:v>
                      </c:pt>
                      <c:pt idx="3705">
                        <c:v>1840.684</c:v>
                      </c:pt>
                      <c:pt idx="3706">
                        <c:v>1844.0160000000001</c:v>
                      </c:pt>
                      <c:pt idx="3707">
                        <c:v>1840.684</c:v>
                      </c:pt>
                      <c:pt idx="3708">
                        <c:v>1844.0160000000001</c:v>
                      </c:pt>
                      <c:pt idx="3709">
                        <c:v>1844.0160000000001</c:v>
                      </c:pt>
                      <c:pt idx="3710">
                        <c:v>1847.2940000000001</c:v>
                      </c:pt>
                      <c:pt idx="3711">
                        <c:v>1844.0160000000001</c:v>
                      </c:pt>
                      <c:pt idx="3712">
                        <c:v>1844.0160000000001</c:v>
                      </c:pt>
                      <c:pt idx="3713">
                        <c:v>1847.2940000000001</c:v>
                      </c:pt>
                      <c:pt idx="3714">
                        <c:v>1844.0160000000001</c:v>
                      </c:pt>
                      <c:pt idx="3715">
                        <c:v>1844.0160000000001</c:v>
                      </c:pt>
                      <c:pt idx="3716">
                        <c:v>1844.0160000000001</c:v>
                      </c:pt>
                      <c:pt idx="3717">
                        <c:v>1844.0160000000001</c:v>
                      </c:pt>
                      <c:pt idx="3718">
                        <c:v>1844.0160000000001</c:v>
                      </c:pt>
                      <c:pt idx="3719">
                        <c:v>1844.0160000000001</c:v>
                      </c:pt>
                      <c:pt idx="3720">
                        <c:v>1844.0160000000001</c:v>
                      </c:pt>
                      <c:pt idx="3721">
                        <c:v>1844.0160000000001</c:v>
                      </c:pt>
                      <c:pt idx="3722">
                        <c:v>1847.2940000000001</c:v>
                      </c:pt>
                      <c:pt idx="3723">
                        <c:v>1847.2940000000001</c:v>
                      </c:pt>
                      <c:pt idx="3724">
                        <c:v>1847.2940000000001</c:v>
                      </c:pt>
                      <c:pt idx="3725">
                        <c:v>1847.2940000000001</c:v>
                      </c:pt>
                      <c:pt idx="3726">
                        <c:v>1847.2940000000001</c:v>
                      </c:pt>
                      <c:pt idx="3727">
                        <c:v>1847.2940000000001</c:v>
                      </c:pt>
                      <c:pt idx="3728">
                        <c:v>1847.2940000000001</c:v>
                      </c:pt>
                      <c:pt idx="3729">
                        <c:v>1847.2940000000001</c:v>
                      </c:pt>
                      <c:pt idx="3730">
                        <c:v>1847.2940000000001</c:v>
                      </c:pt>
                      <c:pt idx="3731">
                        <c:v>1847.2940000000001</c:v>
                      </c:pt>
                      <c:pt idx="3732">
                        <c:v>1850.625</c:v>
                      </c:pt>
                      <c:pt idx="3733">
                        <c:v>1843.963</c:v>
                      </c:pt>
                      <c:pt idx="3734">
                        <c:v>1847.2940000000001</c:v>
                      </c:pt>
                      <c:pt idx="3735">
                        <c:v>1847.2940000000001</c:v>
                      </c:pt>
                      <c:pt idx="3736">
                        <c:v>1847.2940000000001</c:v>
                      </c:pt>
                      <c:pt idx="3737">
                        <c:v>1850.625</c:v>
                      </c:pt>
                      <c:pt idx="3738">
                        <c:v>1850.625</c:v>
                      </c:pt>
                      <c:pt idx="3739">
                        <c:v>1847.2940000000001</c:v>
                      </c:pt>
                      <c:pt idx="3740">
                        <c:v>1850.625</c:v>
                      </c:pt>
                      <c:pt idx="3741">
                        <c:v>1850.625</c:v>
                      </c:pt>
                      <c:pt idx="3742">
                        <c:v>1850.625</c:v>
                      </c:pt>
                      <c:pt idx="3743">
                        <c:v>1847.2940000000001</c:v>
                      </c:pt>
                      <c:pt idx="3744">
                        <c:v>1850.625</c:v>
                      </c:pt>
                      <c:pt idx="3745">
                        <c:v>1847.2940000000001</c:v>
                      </c:pt>
                      <c:pt idx="3746">
                        <c:v>1850.625</c:v>
                      </c:pt>
                      <c:pt idx="3747">
                        <c:v>1850.625</c:v>
                      </c:pt>
                      <c:pt idx="3748">
                        <c:v>1847.2940000000001</c:v>
                      </c:pt>
                      <c:pt idx="3749">
                        <c:v>1847.2940000000001</c:v>
                      </c:pt>
                      <c:pt idx="3750">
                        <c:v>1847.2940000000001</c:v>
                      </c:pt>
                      <c:pt idx="3751">
                        <c:v>1847.2940000000001</c:v>
                      </c:pt>
                      <c:pt idx="3752">
                        <c:v>1847.2940000000001</c:v>
                      </c:pt>
                      <c:pt idx="3753">
                        <c:v>1847.2940000000001</c:v>
                      </c:pt>
                      <c:pt idx="3754">
                        <c:v>1847.2940000000001</c:v>
                      </c:pt>
                      <c:pt idx="3755">
                        <c:v>1847.2940000000001</c:v>
                      </c:pt>
                      <c:pt idx="3756">
                        <c:v>1843.963</c:v>
                      </c:pt>
                      <c:pt idx="3757">
                        <c:v>1843.963</c:v>
                      </c:pt>
                      <c:pt idx="3758">
                        <c:v>1847.2940000000001</c:v>
                      </c:pt>
                      <c:pt idx="3759">
                        <c:v>1847.2940000000001</c:v>
                      </c:pt>
                      <c:pt idx="3760">
                        <c:v>1843.963</c:v>
                      </c:pt>
                      <c:pt idx="3761">
                        <c:v>1843.963</c:v>
                      </c:pt>
                      <c:pt idx="3762">
                        <c:v>1843.963</c:v>
                      </c:pt>
                      <c:pt idx="3763">
                        <c:v>1844.0160000000001</c:v>
                      </c:pt>
                      <c:pt idx="3764">
                        <c:v>1843.963</c:v>
                      </c:pt>
                      <c:pt idx="3765">
                        <c:v>1844.0160000000001</c:v>
                      </c:pt>
                      <c:pt idx="3766">
                        <c:v>1844.0160000000001</c:v>
                      </c:pt>
                      <c:pt idx="3767">
                        <c:v>1844.0160000000001</c:v>
                      </c:pt>
                      <c:pt idx="3768">
                        <c:v>1847.2940000000001</c:v>
                      </c:pt>
                      <c:pt idx="3769">
                        <c:v>1844.0160000000001</c:v>
                      </c:pt>
                      <c:pt idx="3770">
                        <c:v>1844.0160000000001</c:v>
                      </c:pt>
                      <c:pt idx="3771">
                        <c:v>1844.0160000000001</c:v>
                      </c:pt>
                      <c:pt idx="3772">
                        <c:v>1844.0160000000001</c:v>
                      </c:pt>
                      <c:pt idx="3773">
                        <c:v>1844.0160000000001</c:v>
                      </c:pt>
                      <c:pt idx="3774">
                        <c:v>1844.0160000000001</c:v>
                      </c:pt>
                      <c:pt idx="3775">
                        <c:v>1844.0160000000001</c:v>
                      </c:pt>
                      <c:pt idx="3776">
                        <c:v>1844.0160000000001</c:v>
                      </c:pt>
                      <c:pt idx="3777">
                        <c:v>1844.0160000000001</c:v>
                      </c:pt>
                      <c:pt idx="3778">
                        <c:v>1844.0160000000001</c:v>
                      </c:pt>
                      <c:pt idx="3779">
                        <c:v>1844.0160000000001</c:v>
                      </c:pt>
                      <c:pt idx="3780">
                        <c:v>1844.0160000000001</c:v>
                      </c:pt>
                      <c:pt idx="3781">
                        <c:v>1844.0160000000001</c:v>
                      </c:pt>
                      <c:pt idx="3782">
                        <c:v>1844.0160000000001</c:v>
                      </c:pt>
                      <c:pt idx="3783">
                        <c:v>1840.684</c:v>
                      </c:pt>
                      <c:pt idx="3784">
                        <c:v>1844.0160000000001</c:v>
                      </c:pt>
                      <c:pt idx="3785">
                        <c:v>1840.684</c:v>
                      </c:pt>
                      <c:pt idx="3786">
                        <c:v>1844.0160000000001</c:v>
                      </c:pt>
                      <c:pt idx="3787">
                        <c:v>1840.684</c:v>
                      </c:pt>
                      <c:pt idx="3788">
                        <c:v>1840.684</c:v>
                      </c:pt>
                      <c:pt idx="3789">
                        <c:v>1840.684</c:v>
                      </c:pt>
                      <c:pt idx="3790">
                        <c:v>1840.684</c:v>
                      </c:pt>
                      <c:pt idx="3791">
                        <c:v>1844.0160000000001</c:v>
                      </c:pt>
                      <c:pt idx="3792">
                        <c:v>1840.684</c:v>
                      </c:pt>
                      <c:pt idx="3793">
                        <c:v>1840.684</c:v>
                      </c:pt>
                      <c:pt idx="3794">
                        <c:v>1840.684</c:v>
                      </c:pt>
                      <c:pt idx="3795">
                        <c:v>1840.684</c:v>
                      </c:pt>
                      <c:pt idx="3796">
                        <c:v>1840.684</c:v>
                      </c:pt>
                      <c:pt idx="3797">
                        <c:v>1840.684</c:v>
                      </c:pt>
                      <c:pt idx="3798">
                        <c:v>1840.684</c:v>
                      </c:pt>
                      <c:pt idx="3799">
                        <c:v>1840.684</c:v>
                      </c:pt>
                      <c:pt idx="3800">
                        <c:v>1843.963</c:v>
                      </c:pt>
                      <c:pt idx="3801">
                        <c:v>1843.963</c:v>
                      </c:pt>
                      <c:pt idx="3802">
                        <c:v>1840.684</c:v>
                      </c:pt>
                      <c:pt idx="3803">
                        <c:v>1843.963</c:v>
                      </c:pt>
                      <c:pt idx="3804">
                        <c:v>1843.963</c:v>
                      </c:pt>
                      <c:pt idx="3805">
                        <c:v>1843.963</c:v>
                      </c:pt>
                      <c:pt idx="3806">
                        <c:v>1843.963</c:v>
                      </c:pt>
                      <c:pt idx="3807">
                        <c:v>1843.963</c:v>
                      </c:pt>
                      <c:pt idx="3808">
                        <c:v>1843.963</c:v>
                      </c:pt>
                      <c:pt idx="3809">
                        <c:v>1843.963</c:v>
                      </c:pt>
                      <c:pt idx="3810">
                        <c:v>1843.963</c:v>
                      </c:pt>
                      <c:pt idx="3811">
                        <c:v>1843.963</c:v>
                      </c:pt>
                      <c:pt idx="3812">
                        <c:v>1843.963</c:v>
                      </c:pt>
                      <c:pt idx="3813">
                        <c:v>1843.963</c:v>
                      </c:pt>
                      <c:pt idx="3814">
                        <c:v>1843.963</c:v>
                      </c:pt>
                      <c:pt idx="3815">
                        <c:v>1843.963</c:v>
                      </c:pt>
                      <c:pt idx="3816">
                        <c:v>1843.963</c:v>
                      </c:pt>
                      <c:pt idx="3817">
                        <c:v>1843.963</c:v>
                      </c:pt>
                      <c:pt idx="3818">
                        <c:v>1840.684</c:v>
                      </c:pt>
                      <c:pt idx="3819">
                        <c:v>1840.684</c:v>
                      </c:pt>
                      <c:pt idx="3820">
                        <c:v>1840.684</c:v>
                      </c:pt>
                      <c:pt idx="3821">
                        <c:v>1840.684</c:v>
                      </c:pt>
                      <c:pt idx="3822">
                        <c:v>1840.684</c:v>
                      </c:pt>
                      <c:pt idx="3823">
                        <c:v>1840.684</c:v>
                      </c:pt>
                      <c:pt idx="3824">
                        <c:v>1840.684</c:v>
                      </c:pt>
                      <c:pt idx="3825">
                        <c:v>1843.963</c:v>
                      </c:pt>
                      <c:pt idx="3826">
                        <c:v>1843.963</c:v>
                      </c:pt>
                      <c:pt idx="3827">
                        <c:v>1843.963</c:v>
                      </c:pt>
                      <c:pt idx="3828">
                        <c:v>1843.963</c:v>
                      </c:pt>
                      <c:pt idx="3829">
                        <c:v>1843.963</c:v>
                      </c:pt>
                      <c:pt idx="3830">
                        <c:v>1840.684</c:v>
                      </c:pt>
                      <c:pt idx="3831">
                        <c:v>1843.963</c:v>
                      </c:pt>
                      <c:pt idx="3832">
                        <c:v>1843.963</c:v>
                      </c:pt>
                      <c:pt idx="3833">
                        <c:v>1840.684</c:v>
                      </c:pt>
                      <c:pt idx="3834">
                        <c:v>1840.684</c:v>
                      </c:pt>
                      <c:pt idx="3835">
                        <c:v>1840.684</c:v>
                      </c:pt>
                      <c:pt idx="3836">
                        <c:v>1840.684</c:v>
                      </c:pt>
                      <c:pt idx="3837">
                        <c:v>1840.684</c:v>
                      </c:pt>
                      <c:pt idx="3838">
                        <c:v>1837.4059999999999</c:v>
                      </c:pt>
                      <c:pt idx="3839">
                        <c:v>1840.684</c:v>
                      </c:pt>
                      <c:pt idx="3840">
                        <c:v>1840.684</c:v>
                      </c:pt>
                      <c:pt idx="3841">
                        <c:v>1837.3530000000001</c:v>
                      </c:pt>
                      <c:pt idx="3842">
                        <c:v>1837.4059999999999</c:v>
                      </c:pt>
                      <c:pt idx="3843">
                        <c:v>1837.4059999999999</c:v>
                      </c:pt>
                      <c:pt idx="3844">
                        <c:v>1840.684</c:v>
                      </c:pt>
                      <c:pt idx="3845">
                        <c:v>1840.684</c:v>
                      </c:pt>
                      <c:pt idx="3846">
                        <c:v>1840.684</c:v>
                      </c:pt>
                      <c:pt idx="3847">
                        <c:v>1837.3530000000001</c:v>
                      </c:pt>
                      <c:pt idx="3848">
                        <c:v>1840.684</c:v>
                      </c:pt>
                      <c:pt idx="3849">
                        <c:v>1837.3530000000001</c:v>
                      </c:pt>
                      <c:pt idx="3850">
                        <c:v>1840.684</c:v>
                      </c:pt>
                      <c:pt idx="3851">
                        <c:v>1837.4059999999999</c:v>
                      </c:pt>
                      <c:pt idx="3852">
                        <c:v>1840.684</c:v>
                      </c:pt>
                      <c:pt idx="3853">
                        <c:v>1840.684</c:v>
                      </c:pt>
                      <c:pt idx="3854">
                        <c:v>1834.075</c:v>
                      </c:pt>
                      <c:pt idx="3855">
                        <c:v>1837.3530000000001</c:v>
                      </c:pt>
                      <c:pt idx="3856">
                        <c:v>1837.3530000000001</c:v>
                      </c:pt>
                      <c:pt idx="3857">
                        <c:v>1834.075</c:v>
                      </c:pt>
                      <c:pt idx="3858">
                        <c:v>1837.3530000000001</c:v>
                      </c:pt>
                      <c:pt idx="3859">
                        <c:v>1834.075</c:v>
                      </c:pt>
                      <c:pt idx="3860">
                        <c:v>1834.075</c:v>
                      </c:pt>
                      <c:pt idx="3861">
                        <c:v>1837.3530000000001</c:v>
                      </c:pt>
                      <c:pt idx="3862">
                        <c:v>1837.3530000000001</c:v>
                      </c:pt>
                      <c:pt idx="3863">
                        <c:v>1834.075</c:v>
                      </c:pt>
                      <c:pt idx="3864">
                        <c:v>1834.075</c:v>
                      </c:pt>
                      <c:pt idx="3865">
                        <c:v>1834.075</c:v>
                      </c:pt>
                      <c:pt idx="3866">
                        <c:v>1834.075</c:v>
                      </c:pt>
                      <c:pt idx="3867">
                        <c:v>1837.3530000000001</c:v>
                      </c:pt>
                      <c:pt idx="3868">
                        <c:v>1837.3530000000001</c:v>
                      </c:pt>
                      <c:pt idx="3869">
                        <c:v>1837.3530000000001</c:v>
                      </c:pt>
                      <c:pt idx="3870">
                        <c:v>1834.075</c:v>
                      </c:pt>
                      <c:pt idx="3871">
                        <c:v>1834.075</c:v>
                      </c:pt>
                      <c:pt idx="3872">
                        <c:v>1834.075</c:v>
                      </c:pt>
                      <c:pt idx="3873">
                        <c:v>1837.3530000000001</c:v>
                      </c:pt>
                      <c:pt idx="3874">
                        <c:v>1837.3530000000001</c:v>
                      </c:pt>
                      <c:pt idx="3875">
                        <c:v>1837.3530000000001</c:v>
                      </c:pt>
                      <c:pt idx="3876">
                        <c:v>1834.075</c:v>
                      </c:pt>
                      <c:pt idx="3877">
                        <c:v>1837.3530000000001</c:v>
                      </c:pt>
                      <c:pt idx="3878">
                        <c:v>1837.3530000000001</c:v>
                      </c:pt>
                      <c:pt idx="3879">
                        <c:v>1834.075</c:v>
                      </c:pt>
                      <c:pt idx="3880">
                        <c:v>1837.3530000000001</c:v>
                      </c:pt>
                      <c:pt idx="3881">
                        <c:v>1837.3530000000001</c:v>
                      </c:pt>
                      <c:pt idx="3882">
                        <c:v>1837.3530000000001</c:v>
                      </c:pt>
                      <c:pt idx="3883">
                        <c:v>1837.3530000000001</c:v>
                      </c:pt>
                      <c:pt idx="3884">
                        <c:v>1837.3530000000001</c:v>
                      </c:pt>
                      <c:pt idx="3885">
                        <c:v>1837.3530000000001</c:v>
                      </c:pt>
                      <c:pt idx="3886">
                        <c:v>1837.3530000000001</c:v>
                      </c:pt>
                      <c:pt idx="3887">
                        <c:v>1840.684</c:v>
                      </c:pt>
                      <c:pt idx="3888">
                        <c:v>1840.684</c:v>
                      </c:pt>
                      <c:pt idx="3889">
                        <c:v>1840.684</c:v>
                      </c:pt>
                      <c:pt idx="3890">
                        <c:v>1840.684</c:v>
                      </c:pt>
                      <c:pt idx="3891">
                        <c:v>1840.684</c:v>
                      </c:pt>
                      <c:pt idx="3892">
                        <c:v>1840.684</c:v>
                      </c:pt>
                      <c:pt idx="3893">
                        <c:v>1840.684</c:v>
                      </c:pt>
                      <c:pt idx="3894">
                        <c:v>1840.684</c:v>
                      </c:pt>
                      <c:pt idx="3895">
                        <c:v>1840.684</c:v>
                      </c:pt>
                      <c:pt idx="3896">
                        <c:v>1840.684</c:v>
                      </c:pt>
                      <c:pt idx="3897">
                        <c:v>1840.684</c:v>
                      </c:pt>
                      <c:pt idx="3898">
                        <c:v>1840.684</c:v>
                      </c:pt>
                      <c:pt idx="3899">
                        <c:v>1840.684</c:v>
                      </c:pt>
                      <c:pt idx="3900">
                        <c:v>1840.684</c:v>
                      </c:pt>
                      <c:pt idx="3901">
                        <c:v>1840.684</c:v>
                      </c:pt>
                      <c:pt idx="3902">
                        <c:v>1840.684</c:v>
                      </c:pt>
                      <c:pt idx="3903">
                        <c:v>1840.684</c:v>
                      </c:pt>
                      <c:pt idx="3904">
                        <c:v>1840.684</c:v>
                      </c:pt>
                      <c:pt idx="3905">
                        <c:v>1840.684</c:v>
                      </c:pt>
                      <c:pt idx="3906">
                        <c:v>1840.684</c:v>
                      </c:pt>
                      <c:pt idx="3907">
                        <c:v>1840.684</c:v>
                      </c:pt>
                      <c:pt idx="3908">
                        <c:v>1840.684</c:v>
                      </c:pt>
                      <c:pt idx="3909">
                        <c:v>1840.684</c:v>
                      </c:pt>
                      <c:pt idx="3910">
                        <c:v>1840.684</c:v>
                      </c:pt>
                      <c:pt idx="3911">
                        <c:v>1837.3530000000001</c:v>
                      </c:pt>
                      <c:pt idx="3912">
                        <c:v>1844.0160000000001</c:v>
                      </c:pt>
                      <c:pt idx="3913">
                        <c:v>1840.684</c:v>
                      </c:pt>
                      <c:pt idx="3914">
                        <c:v>1844.0160000000001</c:v>
                      </c:pt>
                      <c:pt idx="3915">
                        <c:v>1840.684</c:v>
                      </c:pt>
                      <c:pt idx="3916">
                        <c:v>1840.684</c:v>
                      </c:pt>
                      <c:pt idx="3917">
                        <c:v>1840.684</c:v>
                      </c:pt>
                      <c:pt idx="3918">
                        <c:v>1840.684</c:v>
                      </c:pt>
                      <c:pt idx="3919">
                        <c:v>1840.684</c:v>
                      </c:pt>
                      <c:pt idx="3920">
                        <c:v>1840.684</c:v>
                      </c:pt>
                      <c:pt idx="3921">
                        <c:v>1844.0160000000001</c:v>
                      </c:pt>
                      <c:pt idx="3922">
                        <c:v>1837.3530000000001</c:v>
                      </c:pt>
                      <c:pt idx="3923">
                        <c:v>1844.0160000000001</c:v>
                      </c:pt>
                      <c:pt idx="3924">
                        <c:v>1840.684</c:v>
                      </c:pt>
                      <c:pt idx="3925">
                        <c:v>1840.684</c:v>
                      </c:pt>
                      <c:pt idx="3926">
                        <c:v>1840.684</c:v>
                      </c:pt>
                      <c:pt idx="3927">
                        <c:v>1840.684</c:v>
                      </c:pt>
                      <c:pt idx="3928">
                        <c:v>1840.684</c:v>
                      </c:pt>
                      <c:pt idx="3929">
                        <c:v>1840.684</c:v>
                      </c:pt>
                      <c:pt idx="3930">
                        <c:v>1840.684</c:v>
                      </c:pt>
                      <c:pt idx="3931">
                        <c:v>1840.684</c:v>
                      </c:pt>
                      <c:pt idx="3932">
                        <c:v>1843.963</c:v>
                      </c:pt>
                      <c:pt idx="3933">
                        <c:v>1843.963</c:v>
                      </c:pt>
                      <c:pt idx="3934">
                        <c:v>1843.963</c:v>
                      </c:pt>
                      <c:pt idx="3935">
                        <c:v>1843.963</c:v>
                      </c:pt>
                      <c:pt idx="3936">
                        <c:v>1843.963</c:v>
                      </c:pt>
                      <c:pt idx="3937">
                        <c:v>1843.963</c:v>
                      </c:pt>
                      <c:pt idx="3938">
                        <c:v>1843.963</c:v>
                      </c:pt>
                      <c:pt idx="3939">
                        <c:v>1843.963</c:v>
                      </c:pt>
                      <c:pt idx="3940">
                        <c:v>1843.963</c:v>
                      </c:pt>
                      <c:pt idx="3941">
                        <c:v>1843.963</c:v>
                      </c:pt>
                      <c:pt idx="3942">
                        <c:v>1847.2940000000001</c:v>
                      </c:pt>
                      <c:pt idx="3943">
                        <c:v>1847.2940000000001</c:v>
                      </c:pt>
                      <c:pt idx="3944">
                        <c:v>1847.2940000000001</c:v>
                      </c:pt>
                      <c:pt idx="3945">
                        <c:v>1843.963</c:v>
                      </c:pt>
                      <c:pt idx="3946">
                        <c:v>1847.2940000000001</c:v>
                      </c:pt>
                      <c:pt idx="3947">
                        <c:v>1847.2940000000001</c:v>
                      </c:pt>
                      <c:pt idx="3948">
                        <c:v>1847.2940000000001</c:v>
                      </c:pt>
                      <c:pt idx="3949">
                        <c:v>1847.2940000000001</c:v>
                      </c:pt>
                      <c:pt idx="3950">
                        <c:v>1847.2940000000001</c:v>
                      </c:pt>
                      <c:pt idx="3951">
                        <c:v>1847.2940000000001</c:v>
                      </c:pt>
                      <c:pt idx="3952">
                        <c:v>1847.2940000000001</c:v>
                      </c:pt>
                      <c:pt idx="3953">
                        <c:v>1850.5719999999999</c:v>
                      </c:pt>
                      <c:pt idx="3954">
                        <c:v>1850.5719999999999</c:v>
                      </c:pt>
                      <c:pt idx="3955">
                        <c:v>1850.5719999999999</c:v>
                      </c:pt>
                      <c:pt idx="3956">
                        <c:v>1850.5719999999999</c:v>
                      </c:pt>
                      <c:pt idx="3957">
                        <c:v>1850.5719999999999</c:v>
                      </c:pt>
                      <c:pt idx="3958">
                        <c:v>1850.5719999999999</c:v>
                      </c:pt>
                      <c:pt idx="3959">
                        <c:v>1850.5719999999999</c:v>
                      </c:pt>
                      <c:pt idx="3960">
                        <c:v>1850.5719999999999</c:v>
                      </c:pt>
                      <c:pt idx="3961">
                        <c:v>1850.5719999999999</c:v>
                      </c:pt>
                      <c:pt idx="3962">
                        <c:v>1853.903</c:v>
                      </c:pt>
                      <c:pt idx="3963">
                        <c:v>1850.5719999999999</c:v>
                      </c:pt>
                      <c:pt idx="3964">
                        <c:v>1850.5719999999999</c:v>
                      </c:pt>
                      <c:pt idx="3965">
                        <c:v>1853.903</c:v>
                      </c:pt>
                      <c:pt idx="3966">
                        <c:v>1853.903</c:v>
                      </c:pt>
                      <c:pt idx="3967">
                        <c:v>1853.903</c:v>
                      </c:pt>
                      <c:pt idx="3968">
                        <c:v>1853.903</c:v>
                      </c:pt>
                      <c:pt idx="3969">
                        <c:v>1853.903</c:v>
                      </c:pt>
                      <c:pt idx="3970">
                        <c:v>1853.903</c:v>
                      </c:pt>
                      <c:pt idx="3971">
                        <c:v>1853.903</c:v>
                      </c:pt>
                      <c:pt idx="3972">
                        <c:v>1853.903</c:v>
                      </c:pt>
                      <c:pt idx="3973">
                        <c:v>1853.903</c:v>
                      </c:pt>
                      <c:pt idx="3974">
                        <c:v>1853.903</c:v>
                      </c:pt>
                      <c:pt idx="3975">
                        <c:v>1857.181</c:v>
                      </c:pt>
                      <c:pt idx="3976">
                        <c:v>1853.903</c:v>
                      </c:pt>
                      <c:pt idx="3977">
                        <c:v>1853.903</c:v>
                      </c:pt>
                      <c:pt idx="3978">
                        <c:v>1857.181</c:v>
                      </c:pt>
                      <c:pt idx="3979">
                        <c:v>1857.181</c:v>
                      </c:pt>
                      <c:pt idx="3980">
                        <c:v>1857.181</c:v>
                      </c:pt>
                      <c:pt idx="3981">
                        <c:v>1857.181</c:v>
                      </c:pt>
                      <c:pt idx="3982">
                        <c:v>1857.181</c:v>
                      </c:pt>
                      <c:pt idx="3983">
                        <c:v>1857.181</c:v>
                      </c:pt>
                      <c:pt idx="3984">
                        <c:v>1860.5129999999999</c:v>
                      </c:pt>
                      <c:pt idx="3985">
                        <c:v>1857.181</c:v>
                      </c:pt>
                      <c:pt idx="3986">
                        <c:v>1857.181</c:v>
                      </c:pt>
                      <c:pt idx="3987">
                        <c:v>1860.5129999999999</c:v>
                      </c:pt>
                      <c:pt idx="3988">
                        <c:v>1857.181</c:v>
                      </c:pt>
                      <c:pt idx="3989">
                        <c:v>1860.5129999999999</c:v>
                      </c:pt>
                      <c:pt idx="3990">
                        <c:v>1857.181</c:v>
                      </c:pt>
                      <c:pt idx="3991">
                        <c:v>1860.5129999999999</c:v>
                      </c:pt>
                      <c:pt idx="3992">
                        <c:v>1857.181</c:v>
                      </c:pt>
                      <c:pt idx="3993">
                        <c:v>1863.8440000000001</c:v>
                      </c:pt>
                      <c:pt idx="3994">
                        <c:v>1860.5129999999999</c:v>
                      </c:pt>
                      <c:pt idx="3995">
                        <c:v>1860.5129999999999</c:v>
                      </c:pt>
                      <c:pt idx="3996">
                        <c:v>1860.5129999999999</c:v>
                      </c:pt>
                      <c:pt idx="3997">
                        <c:v>1860.5129999999999</c:v>
                      </c:pt>
                      <c:pt idx="3998">
                        <c:v>1860.5129999999999</c:v>
                      </c:pt>
                      <c:pt idx="3999">
                        <c:v>1863.8440000000001</c:v>
                      </c:pt>
                      <c:pt idx="4000">
                        <c:v>1863.8440000000001</c:v>
                      </c:pt>
                      <c:pt idx="4001">
                        <c:v>1863.8440000000001</c:v>
                      </c:pt>
                      <c:pt idx="4002">
                        <c:v>1863.8440000000001</c:v>
                      </c:pt>
                      <c:pt idx="4003">
                        <c:v>1863.8440000000001</c:v>
                      </c:pt>
                      <c:pt idx="4004">
                        <c:v>1863.8440000000001</c:v>
                      </c:pt>
                      <c:pt idx="4005">
                        <c:v>1863.8440000000001</c:v>
                      </c:pt>
                      <c:pt idx="4006">
                        <c:v>1863.8440000000001</c:v>
                      </c:pt>
                      <c:pt idx="4007">
                        <c:v>1863.8440000000001</c:v>
                      </c:pt>
                      <c:pt idx="4008">
                        <c:v>1863.8440000000001</c:v>
                      </c:pt>
                      <c:pt idx="4009">
                        <c:v>1863.8440000000001</c:v>
                      </c:pt>
                      <c:pt idx="4010">
                        <c:v>1863.8440000000001</c:v>
                      </c:pt>
                      <c:pt idx="4011">
                        <c:v>1863.8440000000001</c:v>
                      </c:pt>
                      <c:pt idx="4012">
                        <c:v>1860.5129999999999</c:v>
                      </c:pt>
                      <c:pt idx="4013">
                        <c:v>1863.8440000000001</c:v>
                      </c:pt>
                      <c:pt idx="4014">
                        <c:v>1860.5129999999999</c:v>
                      </c:pt>
                      <c:pt idx="4015">
                        <c:v>1863.7909999999999</c:v>
                      </c:pt>
                      <c:pt idx="4016">
                        <c:v>1863.7909999999999</c:v>
                      </c:pt>
                      <c:pt idx="4017">
                        <c:v>1860.5129999999999</c:v>
                      </c:pt>
                      <c:pt idx="4018">
                        <c:v>1860.5129999999999</c:v>
                      </c:pt>
                      <c:pt idx="4019">
                        <c:v>1860.5129999999999</c:v>
                      </c:pt>
                      <c:pt idx="4020">
                        <c:v>1860.5129999999999</c:v>
                      </c:pt>
                      <c:pt idx="4021">
                        <c:v>1860.5129999999999</c:v>
                      </c:pt>
                      <c:pt idx="4022">
                        <c:v>1860.5129999999999</c:v>
                      </c:pt>
                      <c:pt idx="4023">
                        <c:v>1863.7909999999999</c:v>
                      </c:pt>
                      <c:pt idx="4024">
                        <c:v>1863.7909999999999</c:v>
                      </c:pt>
                      <c:pt idx="4025">
                        <c:v>1863.7909999999999</c:v>
                      </c:pt>
                      <c:pt idx="4026">
                        <c:v>1863.7909999999999</c:v>
                      </c:pt>
                      <c:pt idx="4027">
                        <c:v>1863.7909999999999</c:v>
                      </c:pt>
                      <c:pt idx="4028">
                        <c:v>1863.7909999999999</c:v>
                      </c:pt>
                      <c:pt idx="4029">
                        <c:v>1863.7909999999999</c:v>
                      </c:pt>
                      <c:pt idx="4030">
                        <c:v>1863.7909999999999</c:v>
                      </c:pt>
                      <c:pt idx="4031">
                        <c:v>1863.7909999999999</c:v>
                      </c:pt>
                      <c:pt idx="4032">
                        <c:v>1863.7909999999999</c:v>
                      </c:pt>
                      <c:pt idx="4033">
                        <c:v>1860.5129999999999</c:v>
                      </c:pt>
                      <c:pt idx="4034">
                        <c:v>1860.5129999999999</c:v>
                      </c:pt>
                      <c:pt idx="4035">
                        <c:v>1860.5129999999999</c:v>
                      </c:pt>
                      <c:pt idx="4036">
                        <c:v>1863.7909999999999</c:v>
                      </c:pt>
                      <c:pt idx="4037">
                        <c:v>1863.7909999999999</c:v>
                      </c:pt>
                      <c:pt idx="4038">
                        <c:v>1863.7909999999999</c:v>
                      </c:pt>
                      <c:pt idx="4039">
                        <c:v>1863.7909999999999</c:v>
                      </c:pt>
                      <c:pt idx="4040">
                        <c:v>1860.5129999999999</c:v>
                      </c:pt>
                      <c:pt idx="4041">
                        <c:v>1863.7909999999999</c:v>
                      </c:pt>
                      <c:pt idx="4042">
                        <c:v>1863.7909999999999</c:v>
                      </c:pt>
                      <c:pt idx="4043">
                        <c:v>1863.7909999999999</c:v>
                      </c:pt>
                      <c:pt idx="4044">
                        <c:v>1863.7909999999999</c:v>
                      </c:pt>
                      <c:pt idx="4045">
                        <c:v>1863.7909999999999</c:v>
                      </c:pt>
                      <c:pt idx="4046">
                        <c:v>1867.1220000000001</c:v>
                      </c:pt>
                      <c:pt idx="4047">
                        <c:v>1863.7909999999999</c:v>
                      </c:pt>
                      <c:pt idx="4048">
                        <c:v>1863.7909999999999</c:v>
                      </c:pt>
                      <c:pt idx="4049">
                        <c:v>1863.7909999999999</c:v>
                      </c:pt>
                      <c:pt idx="4050">
                        <c:v>1863.7909999999999</c:v>
                      </c:pt>
                      <c:pt idx="4051">
                        <c:v>1867.1220000000001</c:v>
                      </c:pt>
                      <c:pt idx="4052">
                        <c:v>1863.7909999999999</c:v>
                      </c:pt>
                      <c:pt idx="4053">
                        <c:v>1863.7909999999999</c:v>
                      </c:pt>
                      <c:pt idx="4054">
                        <c:v>1867.1220000000001</c:v>
                      </c:pt>
                      <c:pt idx="4055">
                        <c:v>1863.7909999999999</c:v>
                      </c:pt>
                      <c:pt idx="4056">
                        <c:v>1867.1220000000001</c:v>
                      </c:pt>
                      <c:pt idx="4057">
                        <c:v>1863.7909999999999</c:v>
                      </c:pt>
                      <c:pt idx="4058">
                        <c:v>1863.7909999999999</c:v>
                      </c:pt>
                      <c:pt idx="4059">
                        <c:v>1863.7909999999999</c:v>
                      </c:pt>
                      <c:pt idx="4060">
                        <c:v>1863.7909999999999</c:v>
                      </c:pt>
                      <c:pt idx="4061">
                        <c:v>1863.7909999999999</c:v>
                      </c:pt>
                      <c:pt idx="4062">
                        <c:v>1863.7909999999999</c:v>
                      </c:pt>
                      <c:pt idx="4063">
                        <c:v>1867.1220000000001</c:v>
                      </c:pt>
                      <c:pt idx="4064">
                        <c:v>1867.1220000000001</c:v>
                      </c:pt>
                      <c:pt idx="4065">
                        <c:v>1867.1220000000001</c:v>
                      </c:pt>
                      <c:pt idx="4066">
                        <c:v>1867.1220000000001</c:v>
                      </c:pt>
                      <c:pt idx="4067">
                        <c:v>1867.1220000000001</c:v>
                      </c:pt>
                      <c:pt idx="4068">
                        <c:v>1867.1220000000001</c:v>
                      </c:pt>
                      <c:pt idx="4069">
                        <c:v>1867.1220000000001</c:v>
                      </c:pt>
                      <c:pt idx="4070">
                        <c:v>1867.1220000000001</c:v>
                      </c:pt>
                      <c:pt idx="4071">
                        <c:v>1867.1220000000001</c:v>
                      </c:pt>
                      <c:pt idx="4072">
                        <c:v>1867.1220000000001</c:v>
                      </c:pt>
                      <c:pt idx="4073">
                        <c:v>1867.1220000000001</c:v>
                      </c:pt>
                      <c:pt idx="4074">
                        <c:v>1867.1220000000001</c:v>
                      </c:pt>
                      <c:pt idx="4075">
                        <c:v>1867.1220000000001</c:v>
                      </c:pt>
                      <c:pt idx="4076">
                        <c:v>1870.4</c:v>
                      </c:pt>
                      <c:pt idx="4077">
                        <c:v>1870.4</c:v>
                      </c:pt>
                      <c:pt idx="4078">
                        <c:v>1870.4</c:v>
                      </c:pt>
                      <c:pt idx="4079">
                        <c:v>1870.4</c:v>
                      </c:pt>
                      <c:pt idx="4080">
                        <c:v>1870.4</c:v>
                      </c:pt>
                      <c:pt idx="4081">
                        <c:v>1870.4</c:v>
                      </c:pt>
                      <c:pt idx="4082">
                        <c:v>1870.4</c:v>
                      </c:pt>
                      <c:pt idx="4083">
                        <c:v>1870.4</c:v>
                      </c:pt>
                      <c:pt idx="4084">
                        <c:v>1870.4</c:v>
                      </c:pt>
                      <c:pt idx="4085">
                        <c:v>1870.4</c:v>
                      </c:pt>
                      <c:pt idx="4086">
                        <c:v>1870.4</c:v>
                      </c:pt>
                      <c:pt idx="4087">
                        <c:v>1873.731</c:v>
                      </c:pt>
                      <c:pt idx="4088">
                        <c:v>1873.731</c:v>
                      </c:pt>
                      <c:pt idx="4089">
                        <c:v>1873.731</c:v>
                      </c:pt>
                      <c:pt idx="4090">
                        <c:v>1873.731</c:v>
                      </c:pt>
                      <c:pt idx="4091">
                        <c:v>1873.731</c:v>
                      </c:pt>
                      <c:pt idx="4092">
                        <c:v>1877.01</c:v>
                      </c:pt>
                      <c:pt idx="4093">
                        <c:v>1873.731</c:v>
                      </c:pt>
                      <c:pt idx="4094">
                        <c:v>1873.731</c:v>
                      </c:pt>
                      <c:pt idx="4095">
                        <c:v>1873.731</c:v>
                      </c:pt>
                      <c:pt idx="4096">
                        <c:v>1873.731</c:v>
                      </c:pt>
                      <c:pt idx="4097">
                        <c:v>1873.731</c:v>
                      </c:pt>
                      <c:pt idx="4098">
                        <c:v>1873.731</c:v>
                      </c:pt>
                      <c:pt idx="4099">
                        <c:v>1873.731</c:v>
                      </c:pt>
                      <c:pt idx="4100">
                        <c:v>1870.4</c:v>
                      </c:pt>
                      <c:pt idx="4101">
                        <c:v>1873.731</c:v>
                      </c:pt>
                      <c:pt idx="4102">
                        <c:v>1870.4</c:v>
                      </c:pt>
                      <c:pt idx="4103">
                        <c:v>1870.4</c:v>
                      </c:pt>
                      <c:pt idx="4104">
                        <c:v>1870.4</c:v>
                      </c:pt>
                      <c:pt idx="4105">
                        <c:v>1873.731</c:v>
                      </c:pt>
                      <c:pt idx="4106">
                        <c:v>1873.731</c:v>
                      </c:pt>
                      <c:pt idx="4107">
                        <c:v>1873.731</c:v>
                      </c:pt>
                      <c:pt idx="4108">
                        <c:v>1873.731</c:v>
                      </c:pt>
                      <c:pt idx="4109">
                        <c:v>1873.731</c:v>
                      </c:pt>
                      <c:pt idx="4110">
                        <c:v>1873.731</c:v>
                      </c:pt>
                      <c:pt idx="4111">
                        <c:v>1873.731</c:v>
                      </c:pt>
                      <c:pt idx="4112">
                        <c:v>1873.731</c:v>
                      </c:pt>
                      <c:pt idx="4113">
                        <c:v>1873.731</c:v>
                      </c:pt>
                      <c:pt idx="4114">
                        <c:v>1873.731</c:v>
                      </c:pt>
                      <c:pt idx="4115">
                        <c:v>1873.731</c:v>
                      </c:pt>
                      <c:pt idx="4116">
                        <c:v>1873.731</c:v>
                      </c:pt>
                      <c:pt idx="4117">
                        <c:v>1873.731</c:v>
                      </c:pt>
                      <c:pt idx="4118">
                        <c:v>1873.731</c:v>
                      </c:pt>
                      <c:pt idx="4119">
                        <c:v>1877.01</c:v>
                      </c:pt>
                      <c:pt idx="4120">
                        <c:v>1873.731</c:v>
                      </c:pt>
                      <c:pt idx="4121">
                        <c:v>1873.731</c:v>
                      </c:pt>
                      <c:pt idx="4122">
                        <c:v>1877.0630000000001</c:v>
                      </c:pt>
                      <c:pt idx="4123">
                        <c:v>1873.731</c:v>
                      </c:pt>
                      <c:pt idx="4124">
                        <c:v>1873.731</c:v>
                      </c:pt>
                      <c:pt idx="4125">
                        <c:v>1877.0630000000001</c:v>
                      </c:pt>
                      <c:pt idx="4126">
                        <c:v>1873.731</c:v>
                      </c:pt>
                      <c:pt idx="4127">
                        <c:v>1873.731</c:v>
                      </c:pt>
                      <c:pt idx="4128">
                        <c:v>1877.0630000000001</c:v>
                      </c:pt>
                      <c:pt idx="4129">
                        <c:v>1877.0630000000001</c:v>
                      </c:pt>
                      <c:pt idx="4130">
                        <c:v>1877.0630000000001</c:v>
                      </c:pt>
                      <c:pt idx="4131">
                        <c:v>1870.4</c:v>
                      </c:pt>
                      <c:pt idx="4132">
                        <c:v>1877.0630000000001</c:v>
                      </c:pt>
                      <c:pt idx="4133">
                        <c:v>1873.731</c:v>
                      </c:pt>
                      <c:pt idx="4134">
                        <c:v>1877.0630000000001</c:v>
                      </c:pt>
                      <c:pt idx="4135">
                        <c:v>1877.0630000000001</c:v>
                      </c:pt>
                      <c:pt idx="4136">
                        <c:v>1870.4</c:v>
                      </c:pt>
                      <c:pt idx="4137">
                        <c:v>1877.0630000000001</c:v>
                      </c:pt>
                      <c:pt idx="4138">
                        <c:v>1873.731</c:v>
                      </c:pt>
                      <c:pt idx="4139">
                        <c:v>1877.0630000000001</c:v>
                      </c:pt>
                      <c:pt idx="4140">
                        <c:v>1873.731</c:v>
                      </c:pt>
                      <c:pt idx="4141">
                        <c:v>1873.731</c:v>
                      </c:pt>
                      <c:pt idx="4142">
                        <c:v>1873.731</c:v>
                      </c:pt>
                      <c:pt idx="4143">
                        <c:v>1873.731</c:v>
                      </c:pt>
                      <c:pt idx="4144">
                        <c:v>1877.0630000000001</c:v>
                      </c:pt>
                      <c:pt idx="4145">
                        <c:v>1873.731</c:v>
                      </c:pt>
                      <c:pt idx="4146">
                        <c:v>1877.0630000000001</c:v>
                      </c:pt>
                      <c:pt idx="4147">
                        <c:v>1877.0630000000001</c:v>
                      </c:pt>
                      <c:pt idx="4148">
                        <c:v>1877.0630000000001</c:v>
                      </c:pt>
                      <c:pt idx="4149">
                        <c:v>1877.0630000000001</c:v>
                      </c:pt>
                      <c:pt idx="4150">
                        <c:v>1873.731</c:v>
                      </c:pt>
                      <c:pt idx="4151">
                        <c:v>1877.0630000000001</c:v>
                      </c:pt>
                      <c:pt idx="4152">
                        <c:v>1877.0630000000001</c:v>
                      </c:pt>
                      <c:pt idx="4153">
                        <c:v>1877.0630000000001</c:v>
                      </c:pt>
                      <c:pt idx="4154">
                        <c:v>1873.731</c:v>
                      </c:pt>
                      <c:pt idx="4155">
                        <c:v>1873.731</c:v>
                      </c:pt>
                      <c:pt idx="4156">
                        <c:v>1877.0630000000001</c:v>
                      </c:pt>
                      <c:pt idx="4157">
                        <c:v>1877.0630000000001</c:v>
                      </c:pt>
                      <c:pt idx="4158">
                        <c:v>1873.731</c:v>
                      </c:pt>
                      <c:pt idx="4159">
                        <c:v>1877.0630000000001</c:v>
                      </c:pt>
                      <c:pt idx="4160">
                        <c:v>1873.731</c:v>
                      </c:pt>
                      <c:pt idx="4161">
                        <c:v>1877.0630000000001</c:v>
                      </c:pt>
                      <c:pt idx="4162">
                        <c:v>1877.0630000000001</c:v>
                      </c:pt>
                      <c:pt idx="4163">
                        <c:v>1877.0630000000001</c:v>
                      </c:pt>
                      <c:pt idx="4164">
                        <c:v>1877.0630000000001</c:v>
                      </c:pt>
                      <c:pt idx="4165">
                        <c:v>1877.0630000000001</c:v>
                      </c:pt>
                      <c:pt idx="4166">
                        <c:v>1877.0630000000001</c:v>
                      </c:pt>
                      <c:pt idx="4167">
                        <c:v>1877.0630000000001</c:v>
                      </c:pt>
                      <c:pt idx="4168">
                        <c:v>1877.0630000000001</c:v>
                      </c:pt>
                      <c:pt idx="4169">
                        <c:v>1877.0630000000001</c:v>
                      </c:pt>
                      <c:pt idx="4170">
                        <c:v>1877.0630000000001</c:v>
                      </c:pt>
                      <c:pt idx="4171">
                        <c:v>1877.0630000000001</c:v>
                      </c:pt>
                      <c:pt idx="4172">
                        <c:v>1877.0630000000001</c:v>
                      </c:pt>
                      <c:pt idx="4173">
                        <c:v>1873.731</c:v>
                      </c:pt>
                      <c:pt idx="4174">
                        <c:v>1877.0630000000001</c:v>
                      </c:pt>
                      <c:pt idx="4175">
                        <c:v>1873.731</c:v>
                      </c:pt>
                      <c:pt idx="4176">
                        <c:v>1873.731</c:v>
                      </c:pt>
                      <c:pt idx="4177">
                        <c:v>1873.731</c:v>
                      </c:pt>
                      <c:pt idx="4178">
                        <c:v>1873.731</c:v>
                      </c:pt>
                      <c:pt idx="4179">
                        <c:v>1870.4</c:v>
                      </c:pt>
                      <c:pt idx="4180">
                        <c:v>1870.4</c:v>
                      </c:pt>
                      <c:pt idx="4181">
                        <c:v>1870.4</c:v>
                      </c:pt>
                      <c:pt idx="4182">
                        <c:v>1873.731</c:v>
                      </c:pt>
                      <c:pt idx="4183">
                        <c:v>1873.731</c:v>
                      </c:pt>
                      <c:pt idx="4184">
                        <c:v>1873.731</c:v>
                      </c:pt>
                      <c:pt idx="4185">
                        <c:v>1873.731</c:v>
                      </c:pt>
                      <c:pt idx="4186">
                        <c:v>1873.731</c:v>
                      </c:pt>
                      <c:pt idx="4187">
                        <c:v>1873.731</c:v>
                      </c:pt>
                      <c:pt idx="4188">
                        <c:v>1873.731</c:v>
                      </c:pt>
                      <c:pt idx="4189">
                        <c:v>1873.731</c:v>
                      </c:pt>
                      <c:pt idx="4190">
                        <c:v>1873.731</c:v>
                      </c:pt>
                      <c:pt idx="4191">
                        <c:v>1873.731</c:v>
                      </c:pt>
                      <c:pt idx="4192">
                        <c:v>1873.731</c:v>
                      </c:pt>
                      <c:pt idx="4193">
                        <c:v>1873.731</c:v>
                      </c:pt>
                      <c:pt idx="4194">
                        <c:v>1873.731</c:v>
                      </c:pt>
                      <c:pt idx="4195">
                        <c:v>1873.731</c:v>
                      </c:pt>
                      <c:pt idx="4196">
                        <c:v>1873.731</c:v>
                      </c:pt>
                      <c:pt idx="4197">
                        <c:v>1873.731</c:v>
                      </c:pt>
                      <c:pt idx="4198">
                        <c:v>1873.731</c:v>
                      </c:pt>
                      <c:pt idx="4199">
                        <c:v>1873.731</c:v>
                      </c:pt>
                      <c:pt idx="4200">
                        <c:v>1873.731</c:v>
                      </c:pt>
                      <c:pt idx="4201">
                        <c:v>1873.731</c:v>
                      </c:pt>
                      <c:pt idx="4202">
                        <c:v>1873.731</c:v>
                      </c:pt>
                      <c:pt idx="4203">
                        <c:v>1873.731</c:v>
                      </c:pt>
                      <c:pt idx="4204">
                        <c:v>1873.731</c:v>
                      </c:pt>
                      <c:pt idx="4205">
                        <c:v>1873.731</c:v>
                      </c:pt>
                      <c:pt idx="4206">
                        <c:v>1873.731</c:v>
                      </c:pt>
                      <c:pt idx="4207">
                        <c:v>1873.731</c:v>
                      </c:pt>
                      <c:pt idx="4208">
                        <c:v>1873.731</c:v>
                      </c:pt>
                      <c:pt idx="4209">
                        <c:v>1873.731</c:v>
                      </c:pt>
                      <c:pt idx="4210">
                        <c:v>1873.731</c:v>
                      </c:pt>
                      <c:pt idx="4211">
                        <c:v>1873.731</c:v>
                      </c:pt>
                      <c:pt idx="4212">
                        <c:v>1873.731</c:v>
                      </c:pt>
                      <c:pt idx="4213">
                        <c:v>1873.731</c:v>
                      </c:pt>
                      <c:pt idx="4214">
                        <c:v>1873.731</c:v>
                      </c:pt>
                      <c:pt idx="4215">
                        <c:v>1873.731</c:v>
                      </c:pt>
                      <c:pt idx="4216">
                        <c:v>1867.1220000000001</c:v>
                      </c:pt>
                      <c:pt idx="4217">
                        <c:v>1863.8440000000001</c:v>
                      </c:pt>
                      <c:pt idx="4218">
                        <c:v>1863.8440000000001</c:v>
                      </c:pt>
                      <c:pt idx="4219">
                        <c:v>1857.2339999999999</c:v>
                      </c:pt>
                      <c:pt idx="4220">
                        <c:v>1853.903</c:v>
                      </c:pt>
                      <c:pt idx="4221">
                        <c:v>1847.2940000000001</c:v>
                      </c:pt>
                      <c:pt idx="4222">
                        <c:v>1844.0160000000001</c:v>
                      </c:pt>
                      <c:pt idx="4223">
                        <c:v>1840.684</c:v>
                      </c:pt>
                      <c:pt idx="4224">
                        <c:v>1837.4059999999999</c:v>
                      </c:pt>
                      <c:pt idx="4225">
                        <c:v>1837.4059999999999</c:v>
                      </c:pt>
                      <c:pt idx="4226">
                        <c:v>1834.075</c:v>
                      </c:pt>
                      <c:pt idx="4227">
                        <c:v>1834.075</c:v>
                      </c:pt>
                      <c:pt idx="4228">
                        <c:v>1830.797</c:v>
                      </c:pt>
                      <c:pt idx="4229">
                        <c:v>1830.797</c:v>
                      </c:pt>
                      <c:pt idx="4230">
                        <c:v>1827.4659999999999</c:v>
                      </c:pt>
                      <c:pt idx="4231">
                        <c:v>1827.4659999999999</c:v>
                      </c:pt>
                      <c:pt idx="4232">
                        <c:v>1827.4659999999999</c:v>
                      </c:pt>
                      <c:pt idx="4233">
                        <c:v>1824.1880000000001</c:v>
                      </c:pt>
                      <c:pt idx="4234">
                        <c:v>1824.1880000000001</c:v>
                      </c:pt>
                      <c:pt idx="4235">
                        <c:v>1824.1880000000001</c:v>
                      </c:pt>
                      <c:pt idx="4236">
                        <c:v>1824.1880000000001</c:v>
                      </c:pt>
                      <c:pt idx="4237">
                        <c:v>1824.1880000000001</c:v>
                      </c:pt>
                      <c:pt idx="4238">
                        <c:v>1824.1880000000001</c:v>
                      </c:pt>
                      <c:pt idx="4239">
                        <c:v>1824.1880000000001</c:v>
                      </c:pt>
                      <c:pt idx="4240">
                        <c:v>1820.856</c:v>
                      </c:pt>
                      <c:pt idx="4241">
                        <c:v>1824.135</c:v>
                      </c:pt>
                      <c:pt idx="4242">
                        <c:v>1820.856</c:v>
                      </c:pt>
                      <c:pt idx="4243">
                        <c:v>1820.856</c:v>
                      </c:pt>
                      <c:pt idx="4244">
                        <c:v>1824.135</c:v>
                      </c:pt>
                      <c:pt idx="4245">
                        <c:v>1820.856</c:v>
                      </c:pt>
                      <c:pt idx="4246">
                        <c:v>1820.856</c:v>
                      </c:pt>
                      <c:pt idx="4247">
                        <c:v>1820.856</c:v>
                      </c:pt>
                      <c:pt idx="4248">
                        <c:v>1820.856</c:v>
                      </c:pt>
                      <c:pt idx="4249">
                        <c:v>1820.856</c:v>
                      </c:pt>
                      <c:pt idx="4250">
                        <c:v>1824.135</c:v>
                      </c:pt>
                      <c:pt idx="4251">
                        <c:v>1827.4659999999999</c:v>
                      </c:pt>
                      <c:pt idx="4252">
                        <c:v>1824.135</c:v>
                      </c:pt>
                      <c:pt idx="4253">
                        <c:v>1824.1880000000001</c:v>
                      </c:pt>
                      <c:pt idx="4254">
                        <c:v>1827.4659999999999</c:v>
                      </c:pt>
                      <c:pt idx="4255">
                        <c:v>1824.1880000000001</c:v>
                      </c:pt>
                      <c:pt idx="4256">
                        <c:v>1827.4659999999999</c:v>
                      </c:pt>
                      <c:pt idx="4257">
                        <c:v>1827.4659999999999</c:v>
                      </c:pt>
                      <c:pt idx="4258">
                        <c:v>1827.4659999999999</c:v>
                      </c:pt>
                      <c:pt idx="4259">
                        <c:v>1827.4659999999999</c:v>
                      </c:pt>
                      <c:pt idx="4260">
                        <c:v>1827.4659999999999</c:v>
                      </c:pt>
                      <c:pt idx="4261">
                        <c:v>1824.1880000000001</c:v>
                      </c:pt>
                      <c:pt idx="4262">
                        <c:v>1824.1880000000001</c:v>
                      </c:pt>
                      <c:pt idx="4263">
                        <c:v>1824.1880000000001</c:v>
                      </c:pt>
                      <c:pt idx="4264">
                        <c:v>1824.1880000000001</c:v>
                      </c:pt>
                      <c:pt idx="4265">
                        <c:v>1824.1880000000001</c:v>
                      </c:pt>
                      <c:pt idx="4266">
                        <c:v>1824.1880000000001</c:v>
                      </c:pt>
                      <c:pt idx="4267">
                        <c:v>1824.1880000000001</c:v>
                      </c:pt>
                      <c:pt idx="4268">
                        <c:v>1827.4659999999999</c:v>
                      </c:pt>
                      <c:pt idx="4269">
                        <c:v>1827.4659999999999</c:v>
                      </c:pt>
                      <c:pt idx="4270">
                        <c:v>1827.4659999999999</c:v>
                      </c:pt>
                      <c:pt idx="4271">
                        <c:v>1827.4659999999999</c:v>
                      </c:pt>
                      <c:pt idx="4272">
                        <c:v>1827.4659999999999</c:v>
                      </c:pt>
                      <c:pt idx="4273">
                        <c:v>1830.797</c:v>
                      </c:pt>
                      <c:pt idx="4274">
                        <c:v>1834.075</c:v>
                      </c:pt>
                      <c:pt idx="4275">
                        <c:v>1830.797</c:v>
                      </c:pt>
                      <c:pt idx="4276">
                        <c:v>1830.797</c:v>
                      </c:pt>
                      <c:pt idx="4277">
                        <c:v>1834.075</c:v>
                      </c:pt>
                      <c:pt idx="4278">
                        <c:v>1834.075</c:v>
                      </c:pt>
                      <c:pt idx="4279">
                        <c:v>1837.3530000000001</c:v>
                      </c:pt>
                      <c:pt idx="4280">
                        <c:v>1834.075</c:v>
                      </c:pt>
                      <c:pt idx="4281">
                        <c:v>1834.075</c:v>
                      </c:pt>
                      <c:pt idx="4282">
                        <c:v>1834.075</c:v>
                      </c:pt>
                      <c:pt idx="4283">
                        <c:v>1837.4059999999999</c:v>
                      </c:pt>
                      <c:pt idx="4284">
                        <c:v>1837.4059999999999</c:v>
                      </c:pt>
                      <c:pt idx="4285">
                        <c:v>1837.4059999999999</c:v>
                      </c:pt>
                      <c:pt idx="4286">
                        <c:v>1837.4059999999999</c:v>
                      </c:pt>
                      <c:pt idx="4287">
                        <c:v>1837.4059999999999</c:v>
                      </c:pt>
                      <c:pt idx="4288">
                        <c:v>1837.4059999999999</c:v>
                      </c:pt>
                      <c:pt idx="4289">
                        <c:v>1840.684</c:v>
                      </c:pt>
                      <c:pt idx="4290">
                        <c:v>1840.684</c:v>
                      </c:pt>
                      <c:pt idx="4291">
                        <c:v>1840.684</c:v>
                      </c:pt>
                      <c:pt idx="4292">
                        <c:v>1840.684</c:v>
                      </c:pt>
                      <c:pt idx="4293">
                        <c:v>1840.684</c:v>
                      </c:pt>
                      <c:pt idx="4294">
                        <c:v>1844.0160000000001</c:v>
                      </c:pt>
                      <c:pt idx="4295">
                        <c:v>1840.684</c:v>
                      </c:pt>
                      <c:pt idx="4296">
                        <c:v>1844.0160000000001</c:v>
                      </c:pt>
                      <c:pt idx="4297">
                        <c:v>1844.0160000000001</c:v>
                      </c:pt>
                      <c:pt idx="4298">
                        <c:v>1844.0160000000001</c:v>
                      </c:pt>
                      <c:pt idx="4299">
                        <c:v>1844.0160000000001</c:v>
                      </c:pt>
                      <c:pt idx="4300">
                        <c:v>1844.0160000000001</c:v>
                      </c:pt>
                      <c:pt idx="4301">
                        <c:v>1847.2940000000001</c:v>
                      </c:pt>
                      <c:pt idx="4302">
                        <c:v>1847.2940000000001</c:v>
                      </c:pt>
                      <c:pt idx="4303">
                        <c:v>1847.2940000000001</c:v>
                      </c:pt>
                      <c:pt idx="4304">
                        <c:v>1847.2940000000001</c:v>
                      </c:pt>
                      <c:pt idx="4305">
                        <c:v>1847.2940000000001</c:v>
                      </c:pt>
                      <c:pt idx="4306">
                        <c:v>1847.2940000000001</c:v>
                      </c:pt>
                      <c:pt idx="4307">
                        <c:v>1850.625</c:v>
                      </c:pt>
                      <c:pt idx="4308">
                        <c:v>1850.625</c:v>
                      </c:pt>
                      <c:pt idx="4309">
                        <c:v>1850.625</c:v>
                      </c:pt>
                      <c:pt idx="4310">
                        <c:v>1850.625</c:v>
                      </c:pt>
                      <c:pt idx="4311">
                        <c:v>1853.903</c:v>
                      </c:pt>
                      <c:pt idx="4312">
                        <c:v>1853.903</c:v>
                      </c:pt>
                      <c:pt idx="4313">
                        <c:v>1853.903</c:v>
                      </c:pt>
                      <c:pt idx="4314">
                        <c:v>1853.903</c:v>
                      </c:pt>
                      <c:pt idx="4315">
                        <c:v>1853.903</c:v>
                      </c:pt>
                      <c:pt idx="4316">
                        <c:v>1853.903</c:v>
                      </c:pt>
                      <c:pt idx="4317">
                        <c:v>1853.903</c:v>
                      </c:pt>
                      <c:pt idx="4318">
                        <c:v>1853.903</c:v>
                      </c:pt>
                      <c:pt idx="4319">
                        <c:v>1857.2339999999999</c:v>
                      </c:pt>
                      <c:pt idx="4320">
                        <c:v>1857.2339999999999</c:v>
                      </c:pt>
                      <c:pt idx="4321">
                        <c:v>1857.2339999999999</c:v>
                      </c:pt>
                      <c:pt idx="4322">
                        <c:v>1860.5129999999999</c:v>
                      </c:pt>
                      <c:pt idx="4323">
                        <c:v>1863.7909999999999</c:v>
                      </c:pt>
                      <c:pt idx="4324">
                        <c:v>1860.5129999999999</c:v>
                      </c:pt>
                      <c:pt idx="4325">
                        <c:v>1863.7909999999999</c:v>
                      </c:pt>
                      <c:pt idx="4326">
                        <c:v>1863.7909999999999</c:v>
                      </c:pt>
                      <c:pt idx="4327">
                        <c:v>1863.7909999999999</c:v>
                      </c:pt>
                      <c:pt idx="4328">
                        <c:v>1863.7909999999999</c:v>
                      </c:pt>
                      <c:pt idx="4329">
                        <c:v>1863.7909999999999</c:v>
                      </c:pt>
                      <c:pt idx="4330">
                        <c:v>1867.1220000000001</c:v>
                      </c:pt>
                      <c:pt idx="4331">
                        <c:v>1867.1220000000001</c:v>
                      </c:pt>
                      <c:pt idx="4332">
                        <c:v>1863.8440000000001</c:v>
                      </c:pt>
                      <c:pt idx="4333">
                        <c:v>1867.1220000000001</c:v>
                      </c:pt>
                      <c:pt idx="4334">
                        <c:v>1867.1220000000001</c:v>
                      </c:pt>
                      <c:pt idx="4335">
                        <c:v>1867.1220000000001</c:v>
                      </c:pt>
                      <c:pt idx="4336">
                        <c:v>1867.1220000000001</c:v>
                      </c:pt>
                      <c:pt idx="4337">
                        <c:v>1867.1220000000001</c:v>
                      </c:pt>
                      <c:pt idx="4338">
                        <c:v>1867.1220000000001</c:v>
                      </c:pt>
                      <c:pt idx="4339">
                        <c:v>1867.1220000000001</c:v>
                      </c:pt>
                      <c:pt idx="4340">
                        <c:v>1867.1220000000001</c:v>
                      </c:pt>
                      <c:pt idx="4341">
                        <c:v>1867.1220000000001</c:v>
                      </c:pt>
                      <c:pt idx="4342">
                        <c:v>1863.7909999999999</c:v>
                      </c:pt>
                      <c:pt idx="4343">
                        <c:v>1863.7909999999999</c:v>
                      </c:pt>
                      <c:pt idx="4344">
                        <c:v>1860.5129999999999</c:v>
                      </c:pt>
                      <c:pt idx="4345">
                        <c:v>1860.5129999999999</c:v>
                      </c:pt>
                      <c:pt idx="4346">
                        <c:v>1857.181</c:v>
                      </c:pt>
                      <c:pt idx="4347">
                        <c:v>1853.903</c:v>
                      </c:pt>
                      <c:pt idx="4348">
                        <c:v>1853.903</c:v>
                      </c:pt>
                      <c:pt idx="4349">
                        <c:v>1847.2940000000001</c:v>
                      </c:pt>
                      <c:pt idx="4350">
                        <c:v>1847.2940000000001</c:v>
                      </c:pt>
                      <c:pt idx="4351">
                        <c:v>1844.0160000000001</c:v>
                      </c:pt>
                      <c:pt idx="4352">
                        <c:v>1837.4059999999999</c:v>
                      </c:pt>
                      <c:pt idx="4353">
                        <c:v>1837.4059999999999</c:v>
                      </c:pt>
                      <c:pt idx="4354">
                        <c:v>1837.3530000000001</c:v>
                      </c:pt>
                      <c:pt idx="4355">
                        <c:v>1837.3530000000001</c:v>
                      </c:pt>
                      <c:pt idx="4356">
                        <c:v>1834.075</c:v>
                      </c:pt>
                      <c:pt idx="4357">
                        <c:v>1830.7439999999999</c:v>
                      </c:pt>
                      <c:pt idx="4358">
                        <c:v>1827.4659999999999</c:v>
                      </c:pt>
                      <c:pt idx="4359">
                        <c:v>1824.135</c:v>
                      </c:pt>
                      <c:pt idx="4360">
                        <c:v>1820.856</c:v>
                      </c:pt>
                      <c:pt idx="4361">
                        <c:v>1814.2470000000001</c:v>
                      </c:pt>
                      <c:pt idx="4362">
                        <c:v>1807.6379999999999</c:v>
                      </c:pt>
                      <c:pt idx="4363">
                        <c:v>1797.6969999999999</c:v>
                      </c:pt>
                      <c:pt idx="4364">
                        <c:v>1787.809</c:v>
                      </c:pt>
                      <c:pt idx="4365">
                        <c:v>1777.8689999999999</c:v>
                      </c:pt>
                      <c:pt idx="4366">
                        <c:v>1764.65</c:v>
                      </c:pt>
                      <c:pt idx="4367">
                        <c:v>1754.7629999999999</c:v>
                      </c:pt>
                      <c:pt idx="4368">
                        <c:v>1741.5440000000001</c:v>
                      </c:pt>
                      <c:pt idx="4369">
                        <c:v>1728.325</c:v>
                      </c:pt>
                      <c:pt idx="4370">
                        <c:v>1718.385</c:v>
                      </c:pt>
                      <c:pt idx="4371">
                        <c:v>1705.1659999999999</c:v>
                      </c:pt>
                      <c:pt idx="4372">
                        <c:v>1695.278</c:v>
                      </c:pt>
                      <c:pt idx="4373">
                        <c:v>1688.6690000000001</c:v>
                      </c:pt>
                      <c:pt idx="4374">
                        <c:v>1678.7280000000001</c:v>
                      </c:pt>
                      <c:pt idx="4375">
                        <c:v>1668.8409999999999</c:v>
                      </c:pt>
                      <c:pt idx="4376">
                        <c:v>1665.5630000000001</c:v>
                      </c:pt>
                      <c:pt idx="4377">
                        <c:v>1662.231</c:v>
                      </c:pt>
                      <c:pt idx="4378">
                        <c:v>1658.953</c:v>
                      </c:pt>
                      <c:pt idx="4379">
                        <c:v>1655.6220000000001</c:v>
                      </c:pt>
                      <c:pt idx="4380">
                        <c:v>1655.6220000000001</c:v>
                      </c:pt>
                      <c:pt idx="4381">
                        <c:v>1655.6220000000001</c:v>
                      </c:pt>
                      <c:pt idx="4382">
                        <c:v>1652.3440000000001</c:v>
                      </c:pt>
                      <c:pt idx="4383">
                        <c:v>1652.3440000000001</c:v>
                      </c:pt>
                      <c:pt idx="4384">
                        <c:v>1655.6220000000001</c:v>
                      </c:pt>
                      <c:pt idx="4385">
                        <c:v>1655.6220000000001</c:v>
                      </c:pt>
                      <c:pt idx="4386">
                        <c:v>1655.6220000000001</c:v>
                      </c:pt>
                      <c:pt idx="4387">
                        <c:v>1655.6220000000001</c:v>
                      </c:pt>
                      <c:pt idx="4388">
                        <c:v>1655.6220000000001</c:v>
                      </c:pt>
                      <c:pt idx="4389">
                        <c:v>1658.953</c:v>
                      </c:pt>
                      <c:pt idx="4390">
                        <c:v>1658.953</c:v>
                      </c:pt>
                      <c:pt idx="4391">
                        <c:v>1662.231</c:v>
                      </c:pt>
                      <c:pt idx="4392">
                        <c:v>1658.953</c:v>
                      </c:pt>
                      <c:pt idx="4393">
                        <c:v>1655.6220000000001</c:v>
                      </c:pt>
                      <c:pt idx="4394">
                        <c:v>1655.6220000000001</c:v>
                      </c:pt>
                      <c:pt idx="4395">
                        <c:v>1649.0129999999999</c:v>
                      </c:pt>
                      <c:pt idx="4396">
                        <c:v>1645.682</c:v>
                      </c:pt>
                      <c:pt idx="4397">
                        <c:v>1645.682</c:v>
                      </c:pt>
                      <c:pt idx="4398">
                        <c:v>1645.682</c:v>
                      </c:pt>
                      <c:pt idx="4399">
                        <c:v>1642.403</c:v>
                      </c:pt>
                      <c:pt idx="4400">
                        <c:v>1642.403</c:v>
                      </c:pt>
                      <c:pt idx="4401">
                        <c:v>1642.403</c:v>
                      </c:pt>
                      <c:pt idx="4402">
                        <c:v>1639.0719999999999</c:v>
                      </c:pt>
                      <c:pt idx="4403">
                        <c:v>1639.0719999999999</c:v>
                      </c:pt>
                      <c:pt idx="4404">
                        <c:v>1639.0719999999999</c:v>
                      </c:pt>
                      <c:pt idx="4405">
                        <c:v>1639.0719999999999</c:v>
                      </c:pt>
                      <c:pt idx="4406">
                        <c:v>1642.403</c:v>
                      </c:pt>
                      <c:pt idx="4407">
                        <c:v>1642.403</c:v>
                      </c:pt>
                      <c:pt idx="4408">
                        <c:v>1642.403</c:v>
                      </c:pt>
                      <c:pt idx="4409">
                        <c:v>1635.7940000000001</c:v>
                      </c:pt>
                      <c:pt idx="4410">
                        <c:v>1635.7940000000001</c:v>
                      </c:pt>
                      <c:pt idx="4411">
                        <c:v>1635.7940000000001</c:v>
                      </c:pt>
                      <c:pt idx="4412">
                        <c:v>1635.7940000000001</c:v>
                      </c:pt>
                      <c:pt idx="4413">
                        <c:v>1632.463</c:v>
                      </c:pt>
                      <c:pt idx="4414">
                        <c:v>1632.463</c:v>
                      </c:pt>
                      <c:pt idx="4415">
                        <c:v>1632.463</c:v>
                      </c:pt>
                      <c:pt idx="4416">
                        <c:v>1629.1849999999999</c:v>
                      </c:pt>
                      <c:pt idx="4417">
                        <c:v>1629.1849999999999</c:v>
                      </c:pt>
                      <c:pt idx="4418">
                        <c:v>1625.8530000000001</c:v>
                      </c:pt>
                      <c:pt idx="4419">
                        <c:v>1625.8530000000001</c:v>
                      </c:pt>
                      <c:pt idx="4420">
                        <c:v>1622.575</c:v>
                      </c:pt>
                      <c:pt idx="4421">
                        <c:v>1619.2439999999999</c:v>
                      </c:pt>
                      <c:pt idx="4422">
                        <c:v>1619.2439999999999</c:v>
                      </c:pt>
                      <c:pt idx="4423">
                        <c:v>1615.9659999999999</c:v>
                      </c:pt>
                      <c:pt idx="4424">
                        <c:v>1612.635</c:v>
                      </c:pt>
                      <c:pt idx="4425">
                        <c:v>1612.635</c:v>
                      </c:pt>
                      <c:pt idx="4426">
                        <c:v>1609.356</c:v>
                      </c:pt>
                      <c:pt idx="4427">
                        <c:v>1606.0250000000001</c:v>
                      </c:pt>
                      <c:pt idx="4428">
                        <c:v>1602.7470000000001</c:v>
                      </c:pt>
                      <c:pt idx="4429">
                        <c:v>1599.4159999999999</c:v>
                      </c:pt>
                      <c:pt idx="4430">
                        <c:v>1596.1379999999999</c:v>
                      </c:pt>
                      <c:pt idx="4431">
                        <c:v>1596.1379999999999</c:v>
                      </c:pt>
                      <c:pt idx="4432">
                        <c:v>1589.528</c:v>
                      </c:pt>
                      <c:pt idx="4433">
                        <c:v>1586.1969999999999</c:v>
                      </c:pt>
                      <c:pt idx="4434">
                        <c:v>1586.25</c:v>
                      </c:pt>
                      <c:pt idx="4435">
                        <c:v>1582.9190000000001</c:v>
                      </c:pt>
                      <c:pt idx="4436">
                        <c:v>1579.6410000000001</c:v>
                      </c:pt>
                      <c:pt idx="4437">
                        <c:v>1576.31</c:v>
                      </c:pt>
                      <c:pt idx="4438">
                        <c:v>1569.7</c:v>
                      </c:pt>
                      <c:pt idx="4439">
                        <c:v>1566.422</c:v>
                      </c:pt>
                      <c:pt idx="4440">
                        <c:v>1563.0909999999999</c:v>
                      </c:pt>
                      <c:pt idx="4441">
                        <c:v>1559.8130000000001</c:v>
                      </c:pt>
                      <c:pt idx="4442">
                        <c:v>1556.481</c:v>
                      </c:pt>
                      <c:pt idx="4443">
                        <c:v>1546.5409999999999</c:v>
                      </c:pt>
                      <c:pt idx="4444">
                        <c:v>1546.5940000000001</c:v>
                      </c:pt>
                      <c:pt idx="4445">
                        <c:v>1543.2629999999999</c:v>
                      </c:pt>
                      <c:pt idx="4446">
                        <c:v>1539.9839999999999</c:v>
                      </c:pt>
                      <c:pt idx="4447">
                        <c:v>1533.3219999999999</c:v>
                      </c:pt>
                      <c:pt idx="4448">
                        <c:v>1526.713</c:v>
                      </c:pt>
                      <c:pt idx="4449">
                        <c:v>1526.7660000000001</c:v>
                      </c:pt>
                      <c:pt idx="4450">
                        <c:v>1523.4349999999999</c:v>
                      </c:pt>
                      <c:pt idx="4451">
                        <c:v>1520.1559999999999</c:v>
                      </c:pt>
                      <c:pt idx="4452">
                        <c:v>1510.2159999999999</c:v>
                      </c:pt>
                      <c:pt idx="4453">
                        <c:v>1510.2159999999999</c:v>
                      </c:pt>
                      <c:pt idx="4454">
                        <c:v>1506.9380000000001</c:v>
                      </c:pt>
                      <c:pt idx="4455">
                        <c:v>1500.328</c:v>
                      </c:pt>
                      <c:pt idx="4456">
                        <c:v>1496.9970000000001</c:v>
                      </c:pt>
                      <c:pt idx="4457">
                        <c:v>1493.7190000000001</c:v>
                      </c:pt>
                      <c:pt idx="4458">
                        <c:v>1490.3879999999999</c:v>
                      </c:pt>
                      <c:pt idx="4459">
                        <c:v>1483.778</c:v>
                      </c:pt>
                      <c:pt idx="4460">
                        <c:v>1480.5</c:v>
                      </c:pt>
                      <c:pt idx="4461">
                        <c:v>1477.1690000000001</c:v>
                      </c:pt>
                      <c:pt idx="4462">
                        <c:v>1473.8910000000001</c:v>
                      </c:pt>
                      <c:pt idx="4463">
                        <c:v>1470.56</c:v>
                      </c:pt>
                      <c:pt idx="4464">
                        <c:v>1463.95</c:v>
                      </c:pt>
                      <c:pt idx="4465">
                        <c:v>1460.672</c:v>
                      </c:pt>
                      <c:pt idx="4466">
                        <c:v>1457.3409999999999</c:v>
                      </c:pt>
                      <c:pt idx="4467">
                        <c:v>1450.731</c:v>
                      </c:pt>
                      <c:pt idx="4468">
                        <c:v>1450.731</c:v>
                      </c:pt>
                      <c:pt idx="4469">
                        <c:v>1444.1220000000001</c:v>
                      </c:pt>
                      <c:pt idx="4470">
                        <c:v>1440.8440000000001</c:v>
                      </c:pt>
                      <c:pt idx="4471">
                        <c:v>1440.8440000000001</c:v>
                      </c:pt>
                      <c:pt idx="4472">
                        <c:v>1434.2339999999999</c:v>
                      </c:pt>
                      <c:pt idx="4473">
                        <c:v>1430.903</c:v>
                      </c:pt>
                      <c:pt idx="4474">
                        <c:v>1427.625</c:v>
                      </c:pt>
                      <c:pt idx="4475">
                        <c:v>1424.2940000000001</c:v>
                      </c:pt>
                      <c:pt idx="4476">
                        <c:v>1421.0160000000001</c:v>
                      </c:pt>
                      <c:pt idx="4477">
                        <c:v>1417.6849999999999</c:v>
                      </c:pt>
                      <c:pt idx="4478">
                        <c:v>1414.4059999999999</c:v>
                      </c:pt>
                      <c:pt idx="4479">
                        <c:v>1411.075</c:v>
                      </c:pt>
                      <c:pt idx="4480">
                        <c:v>1407.797</c:v>
                      </c:pt>
                      <c:pt idx="4481">
                        <c:v>1404.4659999999999</c:v>
                      </c:pt>
                      <c:pt idx="4482">
                        <c:v>1401.1880000000001</c:v>
                      </c:pt>
                      <c:pt idx="4483">
                        <c:v>1397.856</c:v>
                      </c:pt>
                      <c:pt idx="4484">
                        <c:v>1394.578</c:v>
                      </c:pt>
                      <c:pt idx="4485">
                        <c:v>1391.2470000000001</c:v>
                      </c:pt>
                      <c:pt idx="4486">
                        <c:v>1391.2470000000001</c:v>
                      </c:pt>
                      <c:pt idx="4487">
                        <c:v>1391.2470000000001</c:v>
                      </c:pt>
                      <c:pt idx="4488">
                        <c:v>1391.2470000000001</c:v>
                      </c:pt>
                      <c:pt idx="4489">
                        <c:v>1387.9159999999999</c:v>
                      </c:pt>
                      <c:pt idx="4490">
                        <c:v>0</c:v>
                      </c:pt>
                      <c:pt idx="4491">
                        <c:v>0</c:v>
                      </c:pt>
                      <c:pt idx="4492">
                        <c:v>0</c:v>
                      </c:pt>
                      <c:pt idx="4493">
                        <c:v>0</c:v>
                      </c:pt>
                      <c:pt idx="4494">
                        <c:v>0</c:v>
                      </c:pt>
                      <c:pt idx="4495">
                        <c:v>0</c:v>
                      </c:pt>
                      <c:pt idx="4496">
                        <c:v>0</c:v>
                      </c:pt>
                      <c:pt idx="4497">
                        <c:v>0</c:v>
                      </c:pt>
                      <c:pt idx="4498">
                        <c:v>0</c:v>
                      </c:pt>
                      <c:pt idx="4499">
                        <c:v>0</c:v>
                      </c:pt>
                      <c:pt idx="4500">
                        <c:v>0</c:v>
                      </c:pt>
                      <c:pt idx="4501">
                        <c:v>0</c:v>
                      </c:pt>
                      <c:pt idx="4502">
                        <c:v>0</c:v>
                      </c:pt>
                      <c:pt idx="4503">
                        <c:v>0</c:v>
                      </c:pt>
                      <c:pt idx="4504">
                        <c:v>0</c:v>
                      </c:pt>
                      <c:pt idx="4505">
                        <c:v>0</c:v>
                      </c:pt>
                      <c:pt idx="4506">
                        <c:v>0</c:v>
                      </c:pt>
                      <c:pt idx="4507">
                        <c:v>0</c:v>
                      </c:pt>
                      <c:pt idx="4508">
                        <c:v>0</c:v>
                      </c:pt>
                      <c:pt idx="4509">
                        <c:v>0</c:v>
                      </c:pt>
                      <c:pt idx="4510">
                        <c:v>0</c:v>
                      </c:pt>
                      <c:pt idx="4511">
                        <c:v>0</c:v>
                      </c:pt>
                      <c:pt idx="4512">
                        <c:v>0</c:v>
                      </c:pt>
                      <c:pt idx="4513">
                        <c:v>0</c:v>
                      </c:pt>
                      <c:pt idx="4514">
                        <c:v>0</c:v>
                      </c:pt>
                      <c:pt idx="4515">
                        <c:v>0</c:v>
                      </c:pt>
                      <c:pt idx="4516">
                        <c:v>0</c:v>
                      </c:pt>
                      <c:pt idx="4517">
                        <c:v>0</c:v>
                      </c:pt>
                      <c:pt idx="4518">
                        <c:v>0</c:v>
                      </c:pt>
                      <c:pt idx="4519">
                        <c:v>1758.0409999999999</c:v>
                      </c:pt>
                      <c:pt idx="4520">
                        <c:v>1767.981</c:v>
                      </c:pt>
                      <c:pt idx="4521">
                        <c:v>1797.6969999999999</c:v>
                      </c:pt>
                      <c:pt idx="4522">
                        <c:v>1847.2940000000001</c:v>
                      </c:pt>
                      <c:pt idx="4523">
                        <c:v>1903.4469999999999</c:v>
                      </c:pt>
                      <c:pt idx="4524">
                        <c:v>1966.2629999999999</c:v>
                      </c:pt>
                      <c:pt idx="4525">
                        <c:v>2022.4159999999999</c:v>
                      </c:pt>
                      <c:pt idx="4526">
                        <c:v>2078.6219999999998</c:v>
                      </c:pt>
                      <c:pt idx="4527">
                        <c:v>2134.7750000000001</c:v>
                      </c:pt>
                      <c:pt idx="4528">
                        <c:v>2181.0410000000002</c:v>
                      </c:pt>
                      <c:pt idx="4529">
                        <c:v>2227.306</c:v>
                      </c:pt>
                      <c:pt idx="4530">
                        <c:v>2266.9630000000002</c:v>
                      </c:pt>
                      <c:pt idx="4531">
                        <c:v>2303.3409999999999</c:v>
                      </c:pt>
                      <c:pt idx="4532">
                        <c:v>2336.3879999999999</c:v>
                      </c:pt>
                      <c:pt idx="4533">
                        <c:v>2369.4340000000002</c:v>
                      </c:pt>
                      <c:pt idx="4534">
                        <c:v>2395.8719999999998</c:v>
                      </c:pt>
                      <c:pt idx="4535">
                        <c:v>2418.9780000000001</c:v>
                      </c:pt>
                      <c:pt idx="4536">
                        <c:v>2445.4690000000001</c:v>
                      </c:pt>
                      <c:pt idx="4537">
                        <c:v>2465.297</c:v>
                      </c:pt>
                      <c:pt idx="4538">
                        <c:v>2481.7939999999999</c:v>
                      </c:pt>
                      <c:pt idx="4539">
                        <c:v>2491.681</c:v>
                      </c:pt>
                      <c:pt idx="4540">
                        <c:v>2504.953</c:v>
                      </c:pt>
                      <c:pt idx="4541">
                        <c:v>2514.8409999999999</c:v>
                      </c:pt>
                      <c:pt idx="4542">
                        <c:v>2524.7809999999999</c:v>
                      </c:pt>
                      <c:pt idx="4543">
                        <c:v>2531.3910000000001</c:v>
                      </c:pt>
                      <c:pt idx="4544">
                        <c:v>2534.6689999999999</c:v>
                      </c:pt>
                      <c:pt idx="4545">
                        <c:v>2538</c:v>
                      </c:pt>
                      <c:pt idx="4546">
                        <c:v>2541.2779999999998</c:v>
                      </c:pt>
                      <c:pt idx="4547">
                        <c:v>2541.2779999999998</c:v>
                      </c:pt>
                      <c:pt idx="4548">
                        <c:v>2541.2779999999998</c:v>
                      </c:pt>
                      <c:pt idx="4549">
                        <c:v>2541.2779999999998</c:v>
                      </c:pt>
                      <c:pt idx="4550">
                        <c:v>2538</c:v>
                      </c:pt>
                      <c:pt idx="4551">
                        <c:v>2534.6689999999999</c:v>
                      </c:pt>
                      <c:pt idx="4552">
                        <c:v>2531.3910000000001</c:v>
                      </c:pt>
                      <c:pt idx="4553">
                        <c:v>2524.7809999999999</c:v>
                      </c:pt>
                      <c:pt idx="4554">
                        <c:v>2521.4499999999998</c:v>
                      </c:pt>
                      <c:pt idx="4555">
                        <c:v>2514.8409999999999</c:v>
                      </c:pt>
                      <c:pt idx="4556">
                        <c:v>2508.2310000000002</c:v>
                      </c:pt>
                      <c:pt idx="4557">
                        <c:v>2501.6219999999998</c:v>
                      </c:pt>
                      <c:pt idx="4558">
                        <c:v>2495.0129999999999</c:v>
                      </c:pt>
                      <c:pt idx="4559">
                        <c:v>2485.125</c:v>
                      </c:pt>
                      <c:pt idx="4560">
                        <c:v>2478.5160000000001</c:v>
                      </c:pt>
                      <c:pt idx="4561">
                        <c:v>2468.5749999999998</c:v>
                      </c:pt>
                      <c:pt idx="4562">
                        <c:v>2461.9659999999999</c:v>
                      </c:pt>
                      <c:pt idx="4563">
                        <c:v>2452.078</c:v>
                      </c:pt>
                      <c:pt idx="4564">
                        <c:v>2442.1379999999999</c:v>
                      </c:pt>
                      <c:pt idx="4565">
                        <c:v>2432.25</c:v>
                      </c:pt>
                      <c:pt idx="4566">
                        <c:v>2418.9780000000001</c:v>
                      </c:pt>
                      <c:pt idx="4567">
                        <c:v>2409.0909999999999</c:v>
                      </c:pt>
                      <c:pt idx="4568">
                        <c:v>2399.15</c:v>
                      </c:pt>
                      <c:pt idx="4569">
                        <c:v>2389.2629999999999</c:v>
                      </c:pt>
                      <c:pt idx="4570">
                        <c:v>2382.6529999999998</c:v>
                      </c:pt>
                      <c:pt idx="4571">
                        <c:v>2372.7130000000002</c:v>
                      </c:pt>
                      <c:pt idx="4572">
                        <c:v>2362.8249999999998</c:v>
                      </c:pt>
                      <c:pt idx="4573">
                        <c:v>2349.6060000000002</c:v>
                      </c:pt>
                      <c:pt idx="4574">
                        <c:v>2342.9969999999998</c:v>
                      </c:pt>
                      <c:pt idx="4575">
                        <c:v>2333.056</c:v>
                      </c:pt>
                      <c:pt idx="4576">
                        <c:v>2323.1689999999999</c:v>
                      </c:pt>
                      <c:pt idx="4577">
                        <c:v>2313.2280000000001</c:v>
                      </c:pt>
                      <c:pt idx="4578">
                        <c:v>2306.6190000000001</c:v>
                      </c:pt>
                      <c:pt idx="4579">
                        <c:v>2296.7310000000002</c:v>
                      </c:pt>
                      <c:pt idx="4580">
                        <c:v>2286.7910000000002</c:v>
                      </c:pt>
                      <c:pt idx="4581">
                        <c:v>2276.9029999999998</c:v>
                      </c:pt>
                      <c:pt idx="4582">
                        <c:v>2270.2939999999999</c:v>
                      </c:pt>
                      <c:pt idx="4583">
                        <c:v>2260.3530000000001</c:v>
                      </c:pt>
                      <c:pt idx="4584">
                        <c:v>2253.7440000000001</c:v>
                      </c:pt>
                      <c:pt idx="4585">
                        <c:v>2243.8560000000002</c:v>
                      </c:pt>
                      <c:pt idx="4586">
                        <c:v>2237.2469999999998</c:v>
                      </c:pt>
                      <c:pt idx="4587">
                        <c:v>2227.306</c:v>
                      </c:pt>
                      <c:pt idx="4588">
                        <c:v>2220.6970000000001</c:v>
                      </c:pt>
                      <c:pt idx="4589">
                        <c:v>2214.0880000000002</c:v>
                      </c:pt>
                      <c:pt idx="4590">
                        <c:v>2204.1999999999998</c:v>
                      </c:pt>
                      <c:pt idx="4591">
                        <c:v>2197.5909999999999</c:v>
                      </c:pt>
                      <c:pt idx="4592">
                        <c:v>2190.9810000000002</c:v>
                      </c:pt>
                      <c:pt idx="4593">
                        <c:v>2181.0410000000002</c:v>
                      </c:pt>
                      <c:pt idx="4594">
                        <c:v>2174.431</c:v>
                      </c:pt>
                      <c:pt idx="4595">
                        <c:v>2167.8220000000001</c:v>
                      </c:pt>
                      <c:pt idx="4596">
                        <c:v>2164.5439999999999</c:v>
                      </c:pt>
                      <c:pt idx="4597">
                        <c:v>2151.3249999999998</c:v>
                      </c:pt>
                      <c:pt idx="4598">
                        <c:v>2144.7159999999999</c:v>
                      </c:pt>
                      <c:pt idx="4599">
                        <c:v>2141.4380000000001</c:v>
                      </c:pt>
                      <c:pt idx="4600">
                        <c:v>2134.828</c:v>
                      </c:pt>
                      <c:pt idx="4601">
                        <c:v>2124.8879999999999</c:v>
                      </c:pt>
                      <c:pt idx="4602">
                        <c:v>2121.6089999999999</c:v>
                      </c:pt>
                      <c:pt idx="4603">
                        <c:v>2115</c:v>
                      </c:pt>
                      <c:pt idx="4604">
                        <c:v>2108.3910000000001</c:v>
                      </c:pt>
                      <c:pt idx="4605">
                        <c:v>2101.7809999999999</c:v>
                      </c:pt>
                      <c:pt idx="4606">
                        <c:v>2095.172</c:v>
                      </c:pt>
                      <c:pt idx="4607">
                        <c:v>2091.8409999999999</c:v>
                      </c:pt>
                      <c:pt idx="4608">
                        <c:v>2085.2310000000002</c:v>
                      </c:pt>
                      <c:pt idx="4609">
                        <c:v>2078.6219999999998</c:v>
                      </c:pt>
                      <c:pt idx="4610">
                        <c:v>2075.3440000000001</c:v>
                      </c:pt>
                      <c:pt idx="4611">
                        <c:v>2068.7339999999999</c:v>
                      </c:pt>
                      <c:pt idx="4612">
                        <c:v>2062.125</c:v>
                      </c:pt>
                      <c:pt idx="4613">
                        <c:v>2058.7939999999999</c:v>
                      </c:pt>
                      <c:pt idx="4614">
                        <c:v>2052.1840000000002</c:v>
                      </c:pt>
                      <c:pt idx="4615">
                        <c:v>2045.575</c:v>
                      </c:pt>
                      <c:pt idx="4616">
                        <c:v>2042.297</c:v>
                      </c:pt>
                      <c:pt idx="4617">
                        <c:v>2038.9659999999999</c:v>
                      </c:pt>
                      <c:pt idx="4618">
                        <c:v>2032.356</c:v>
                      </c:pt>
                      <c:pt idx="4619">
                        <c:v>2029.078</c:v>
                      </c:pt>
                      <c:pt idx="4620">
                        <c:v>2025.7470000000001</c:v>
                      </c:pt>
                      <c:pt idx="4621">
                        <c:v>2019.1379999999999</c:v>
                      </c:pt>
                      <c:pt idx="4622">
                        <c:v>2015.8589999999999</c:v>
                      </c:pt>
                      <c:pt idx="4623">
                        <c:v>2012.528</c:v>
                      </c:pt>
                      <c:pt idx="4624">
                        <c:v>2005.9190000000001</c:v>
                      </c:pt>
                      <c:pt idx="4625">
                        <c:v>2005.9190000000001</c:v>
                      </c:pt>
                      <c:pt idx="4626">
                        <c:v>1999.309</c:v>
                      </c:pt>
                      <c:pt idx="4627">
                        <c:v>1999.309</c:v>
                      </c:pt>
                      <c:pt idx="4628">
                        <c:v>1996.0309999999999</c:v>
                      </c:pt>
                      <c:pt idx="4629">
                        <c:v>1989.3689999999999</c:v>
                      </c:pt>
                      <c:pt idx="4630">
                        <c:v>1989.3689999999999</c:v>
                      </c:pt>
                      <c:pt idx="4631">
                        <c:v>1989.422</c:v>
                      </c:pt>
                      <c:pt idx="4632">
                        <c:v>1982.76</c:v>
                      </c:pt>
                      <c:pt idx="4633">
                        <c:v>1979.481</c:v>
                      </c:pt>
                      <c:pt idx="4634">
                        <c:v>1976.15</c:v>
                      </c:pt>
                      <c:pt idx="4635">
                        <c:v>1972.8720000000001</c:v>
                      </c:pt>
                      <c:pt idx="4636">
                        <c:v>1972.8720000000001</c:v>
                      </c:pt>
                      <c:pt idx="4637">
                        <c:v>1969.5409999999999</c:v>
                      </c:pt>
                      <c:pt idx="4638">
                        <c:v>1966.2629999999999</c:v>
                      </c:pt>
                      <c:pt idx="4639">
                        <c:v>1966.2629999999999</c:v>
                      </c:pt>
                      <c:pt idx="4640">
                        <c:v>1962.931</c:v>
                      </c:pt>
                      <c:pt idx="4641">
                        <c:v>1962.931</c:v>
                      </c:pt>
                      <c:pt idx="4642">
                        <c:v>1959.653</c:v>
                      </c:pt>
                      <c:pt idx="4643">
                        <c:v>1956.3219999999999</c:v>
                      </c:pt>
                      <c:pt idx="4644">
                        <c:v>1953.0440000000001</c:v>
                      </c:pt>
                      <c:pt idx="4645">
                        <c:v>1953.0440000000001</c:v>
                      </c:pt>
                      <c:pt idx="4646">
                        <c:v>1949.713</c:v>
                      </c:pt>
                      <c:pt idx="4647">
                        <c:v>1949.713</c:v>
                      </c:pt>
                      <c:pt idx="4648">
                        <c:v>1949.713</c:v>
                      </c:pt>
                      <c:pt idx="4649">
                        <c:v>1946.434</c:v>
                      </c:pt>
                      <c:pt idx="4650">
                        <c:v>1943.1559999999999</c:v>
                      </c:pt>
                      <c:pt idx="4651">
                        <c:v>1939.825</c:v>
                      </c:pt>
                      <c:pt idx="4652">
                        <c:v>1939.825</c:v>
                      </c:pt>
                      <c:pt idx="4653">
                        <c:v>1939.825</c:v>
                      </c:pt>
                      <c:pt idx="4654">
                        <c:v>1936.547</c:v>
                      </c:pt>
                      <c:pt idx="4655">
                        <c:v>1936.547</c:v>
                      </c:pt>
                      <c:pt idx="4656">
                        <c:v>1936.4939999999999</c:v>
                      </c:pt>
                      <c:pt idx="4657">
                        <c:v>1933.2159999999999</c:v>
                      </c:pt>
                      <c:pt idx="4658">
                        <c:v>1933.2159999999999</c:v>
                      </c:pt>
                      <c:pt idx="4659">
                        <c:v>1933.2159999999999</c:v>
                      </c:pt>
                      <c:pt idx="4660">
                        <c:v>1933.2159999999999</c:v>
                      </c:pt>
                      <c:pt idx="4661">
                        <c:v>1933.2159999999999</c:v>
                      </c:pt>
                      <c:pt idx="4662">
                        <c:v>1933.2159999999999</c:v>
                      </c:pt>
                      <c:pt idx="4663">
                        <c:v>1926.606</c:v>
                      </c:pt>
                      <c:pt idx="4664">
                        <c:v>1926.606</c:v>
                      </c:pt>
                      <c:pt idx="4665">
                        <c:v>1926.606</c:v>
                      </c:pt>
                      <c:pt idx="4666">
                        <c:v>1926.606</c:v>
                      </c:pt>
                      <c:pt idx="4667">
                        <c:v>1926.606</c:v>
                      </c:pt>
                      <c:pt idx="4668">
                        <c:v>1923.328</c:v>
                      </c:pt>
                      <c:pt idx="4669">
                        <c:v>1923.328</c:v>
                      </c:pt>
                      <c:pt idx="4670">
                        <c:v>1919.9970000000001</c:v>
                      </c:pt>
                      <c:pt idx="4671">
                        <c:v>1919.9970000000001</c:v>
                      </c:pt>
                      <c:pt idx="4672">
                        <c:v>1919.9970000000001</c:v>
                      </c:pt>
                      <c:pt idx="4673">
                        <c:v>1919.9970000000001</c:v>
                      </c:pt>
                      <c:pt idx="4674">
                        <c:v>1916.7190000000001</c:v>
                      </c:pt>
                      <c:pt idx="4675">
                        <c:v>1916.7190000000001</c:v>
                      </c:pt>
                      <c:pt idx="4676">
                        <c:v>1916.7190000000001</c:v>
                      </c:pt>
                      <c:pt idx="4677">
                        <c:v>1913.3879999999999</c:v>
                      </c:pt>
                      <c:pt idx="4678">
                        <c:v>1913.3879999999999</c:v>
                      </c:pt>
                      <c:pt idx="4679">
                        <c:v>1913.3879999999999</c:v>
                      </c:pt>
                      <c:pt idx="4680">
                        <c:v>1910.1089999999999</c:v>
                      </c:pt>
                      <c:pt idx="4681">
                        <c:v>1910.1089999999999</c:v>
                      </c:pt>
                      <c:pt idx="4682">
                        <c:v>1910.1089999999999</c:v>
                      </c:pt>
                      <c:pt idx="4683">
                        <c:v>1910.1089999999999</c:v>
                      </c:pt>
                      <c:pt idx="4684">
                        <c:v>1906.778</c:v>
                      </c:pt>
                      <c:pt idx="4685">
                        <c:v>1906.778</c:v>
                      </c:pt>
                      <c:pt idx="4686">
                        <c:v>1906.778</c:v>
                      </c:pt>
                      <c:pt idx="4687">
                        <c:v>1906.778</c:v>
                      </c:pt>
                      <c:pt idx="4688">
                        <c:v>1906.778</c:v>
                      </c:pt>
                      <c:pt idx="4689">
                        <c:v>1903.5</c:v>
                      </c:pt>
                      <c:pt idx="4690">
                        <c:v>1903.5</c:v>
                      </c:pt>
                      <c:pt idx="4691">
                        <c:v>1903.5</c:v>
                      </c:pt>
                      <c:pt idx="4692">
                        <c:v>1903.5</c:v>
                      </c:pt>
                      <c:pt idx="4693">
                        <c:v>1900.1690000000001</c:v>
                      </c:pt>
                      <c:pt idx="4694">
                        <c:v>1906.778</c:v>
                      </c:pt>
                      <c:pt idx="4695">
                        <c:v>1903.4469999999999</c:v>
                      </c:pt>
                      <c:pt idx="4696">
                        <c:v>1903.4469999999999</c:v>
                      </c:pt>
                      <c:pt idx="4697">
                        <c:v>1903.4469999999999</c:v>
                      </c:pt>
                      <c:pt idx="4698">
                        <c:v>1900.1690000000001</c:v>
                      </c:pt>
                      <c:pt idx="4699">
                        <c:v>1900.1690000000001</c:v>
                      </c:pt>
                      <c:pt idx="4700">
                        <c:v>1900.1690000000001</c:v>
                      </c:pt>
                      <c:pt idx="4701">
                        <c:v>1900.1690000000001</c:v>
                      </c:pt>
                      <c:pt idx="4702">
                        <c:v>1900.1690000000001</c:v>
                      </c:pt>
                      <c:pt idx="4703">
                        <c:v>1900.1690000000001</c:v>
                      </c:pt>
                      <c:pt idx="4704">
                        <c:v>1896.838</c:v>
                      </c:pt>
                      <c:pt idx="4705">
                        <c:v>1896.838</c:v>
                      </c:pt>
                      <c:pt idx="4706">
                        <c:v>1896.838</c:v>
                      </c:pt>
                      <c:pt idx="4707">
                        <c:v>1896.838</c:v>
                      </c:pt>
                      <c:pt idx="4708">
                        <c:v>1893.559</c:v>
                      </c:pt>
                      <c:pt idx="4709">
                        <c:v>1893.559</c:v>
                      </c:pt>
                      <c:pt idx="4710">
                        <c:v>1893.559</c:v>
                      </c:pt>
                      <c:pt idx="4711">
                        <c:v>1890.2280000000001</c:v>
                      </c:pt>
                      <c:pt idx="4712">
                        <c:v>1890.2280000000001</c:v>
                      </c:pt>
                      <c:pt idx="4713">
                        <c:v>1890.2280000000001</c:v>
                      </c:pt>
                      <c:pt idx="4714">
                        <c:v>1886.95</c:v>
                      </c:pt>
                      <c:pt idx="4715">
                        <c:v>1886.95</c:v>
                      </c:pt>
                      <c:pt idx="4716">
                        <c:v>1886.95</c:v>
                      </c:pt>
                      <c:pt idx="4717">
                        <c:v>1886.95</c:v>
                      </c:pt>
                      <c:pt idx="4718">
                        <c:v>1886.95</c:v>
                      </c:pt>
                      <c:pt idx="4719">
                        <c:v>1883.6189999999999</c:v>
                      </c:pt>
                      <c:pt idx="4720">
                        <c:v>1883.6189999999999</c:v>
                      </c:pt>
                      <c:pt idx="4721">
                        <c:v>1880.3409999999999</c:v>
                      </c:pt>
                      <c:pt idx="4722">
                        <c:v>1883.6189999999999</c:v>
                      </c:pt>
                      <c:pt idx="4723">
                        <c:v>1877.0630000000001</c:v>
                      </c:pt>
                      <c:pt idx="4724">
                        <c:v>1877.0630000000001</c:v>
                      </c:pt>
                      <c:pt idx="4725">
                        <c:v>1880.3409999999999</c:v>
                      </c:pt>
                      <c:pt idx="4726">
                        <c:v>1877.01</c:v>
                      </c:pt>
                      <c:pt idx="4727">
                        <c:v>1880.3409999999999</c:v>
                      </c:pt>
                      <c:pt idx="4728">
                        <c:v>1877.01</c:v>
                      </c:pt>
                      <c:pt idx="4729">
                        <c:v>1877.01</c:v>
                      </c:pt>
                      <c:pt idx="4730">
                        <c:v>1877.01</c:v>
                      </c:pt>
                      <c:pt idx="4731">
                        <c:v>1877.01</c:v>
                      </c:pt>
                      <c:pt idx="4732">
                        <c:v>1877.01</c:v>
                      </c:pt>
                      <c:pt idx="4733">
                        <c:v>1873.731</c:v>
                      </c:pt>
                      <c:pt idx="4734">
                        <c:v>1873.731</c:v>
                      </c:pt>
                      <c:pt idx="4735">
                        <c:v>1873.731</c:v>
                      </c:pt>
                      <c:pt idx="4736">
                        <c:v>1873.731</c:v>
                      </c:pt>
                      <c:pt idx="4737">
                        <c:v>1873.731</c:v>
                      </c:pt>
                      <c:pt idx="4738">
                        <c:v>1873.731</c:v>
                      </c:pt>
                      <c:pt idx="4739">
                        <c:v>1873.731</c:v>
                      </c:pt>
                      <c:pt idx="4740">
                        <c:v>1873.731</c:v>
                      </c:pt>
                      <c:pt idx="4741">
                        <c:v>1870.4</c:v>
                      </c:pt>
                      <c:pt idx="4742">
                        <c:v>1870.4</c:v>
                      </c:pt>
                      <c:pt idx="4743">
                        <c:v>1870.4</c:v>
                      </c:pt>
                      <c:pt idx="4744">
                        <c:v>1870.4</c:v>
                      </c:pt>
                      <c:pt idx="4745">
                        <c:v>1870.4</c:v>
                      </c:pt>
                      <c:pt idx="4746">
                        <c:v>1870.4</c:v>
                      </c:pt>
                      <c:pt idx="4747">
                        <c:v>1867.1220000000001</c:v>
                      </c:pt>
                      <c:pt idx="4748">
                        <c:v>1867.1220000000001</c:v>
                      </c:pt>
                      <c:pt idx="4749">
                        <c:v>1867.1220000000001</c:v>
                      </c:pt>
                      <c:pt idx="4750">
                        <c:v>1867.1220000000001</c:v>
                      </c:pt>
                      <c:pt idx="4751">
                        <c:v>1867.1220000000001</c:v>
                      </c:pt>
                      <c:pt idx="4752">
                        <c:v>1867.1220000000001</c:v>
                      </c:pt>
                      <c:pt idx="4753">
                        <c:v>1867.1220000000001</c:v>
                      </c:pt>
                      <c:pt idx="4754">
                        <c:v>1863.7909999999999</c:v>
                      </c:pt>
                      <c:pt idx="4755">
                        <c:v>1863.7909999999999</c:v>
                      </c:pt>
                      <c:pt idx="4756">
                        <c:v>1863.7909999999999</c:v>
                      </c:pt>
                      <c:pt idx="4757">
                        <c:v>1860.5129999999999</c:v>
                      </c:pt>
                      <c:pt idx="4758">
                        <c:v>1860.5129999999999</c:v>
                      </c:pt>
                      <c:pt idx="4759">
                        <c:v>1860.5129999999999</c:v>
                      </c:pt>
                      <c:pt idx="4760">
                        <c:v>1860.5129999999999</c:v>
                      </c:pt>
                      <c:pt idx="4761">
                        <c:v>1860.5129999999999</c:v>
                      </c:pt>
                      <c:pt idx="4762">
                        <c:v>1857.181</c:v>
                      </c:pt>
                      <c:pt idx="4763">
                        <c:v>1857.181</c:v>
                      </c:pt>
                      <c:pt idx="4764">
                        <c:v>1853.903</c:v>
                      </c:pt>
                      <c:pt idx="4765">
                        <c:v>1850.5719999999999</c:v>
                      </c:pt>
                      <c:pt idx="4766">
                        <c:v>1843.963</c:v>
                      </c:pt>
                      <c:pt idx="4767">
                        <c:v>1840.684</c:v>
                      </c:pt>
                      <c:pt idx="4768">
                        <c:v>1830.797</c:v>
                      </c:pt>
                      <c:pt idx="4769">
                        <c:v>1827.4659999999999</c:v>
                      </c:pt>
                      <c:pt idx="4770">
                        <c:v>1820.856</c:v>
                      </c:pt>
                      <c:pt idx="4771">
                        <c:v>1817.5250000000001</c:v>
                      </c:pt>
                      <c:pt idx="4772">
                        <c:v>1810.9690000000001</c:v>
                      </c:pt>
                      <c:pt idx="4773">
                        <c:v>1804.3589999999999</c:v>
                      </c:pt>
                      <c:pt idx="4774">
                        <c:v>1797.75</c:v>
                      </c:pt>
                      <c:pt idx="4775">
                        <c:v>1794.4190000000001</c:v>
                      </c:pt>
                      <c:pt idx="4776">
                        <c:v>1787.809</c:v>
                      </c:pt>
                      <c:pt idx="4777">
                        <c:v>1784.5309999999999</c:v>
                      </c:pt>
                      <c:pt idx="4778">
                        <c:v>1781.2</c:v>
                      </c:pt>
                      <c:pt idx="4779">
                        <c:v>1777.922</c:v>
                      </c:pt>
                      <c:pt idx="4780">
                        <c:v>1774.5909999999999</c:v>
                      </c:pt>
                      <c:pt idx="4781">
                        <c:v>1774.5909999999999</c:v>
                      </c:pt>
                      <c:pt idx="4782">
                        <c:v>1771.3130000000001</c:v>
                      </c:pt>
                      <c:pt idx="4783">
                        <c:v>1767.981</c:v>
                      </c:pt>
                      <c:pt idx="4784">
                        <c:v>1767.981</c:v>
                      </c:pt>
                      <c:pt idx="4785">
                        <c:v>1767.981</c:v>
                      </c:pt>
                      <c:pt idx="4786">
                        <c:v>1764.703</c:v>
                      </c:pt>
                      <c:pt idx="4787">
                        <c:v>1764.703</c:v>
                      </c:pt>
                      <c:pt idx="4788">
                        <c:v>1764.703</c:v>
                      </c:pt>
                      <c:pt idx="4789">
                        <c:v>1764.703</c:v>
                      </c:pt>
                      <c:pt idx="4790">
                        <c:v>1764.703</c:v>
                      </c:pt>
                      <c:pt idx="4791">
                        <c:v>1764.703</c:v>
                      </c:pt>
                      <c:pt idx="4792">
                        <c:v>1764.703</c:v>
                      </c:pt>
                      <c:pt idx="4793">
                        <c:v>1764.703</c:v>
                      </c:pt>
                      <c:pt idx="4794">
                        <c:v>1767.981</c:v>
                      </c:pt>
                      <c:pt idx="4795">
                        <c:v>1767.981</c:v>
                      </c:pt>
                      <c:pt idx="4796">
                        <c:v>1767.981</c:v>
                      </c:pt>
                      <c:pt idx="4797">
                        <c:v>1764.703</c:v>
                      </c:pt>
                      <c:pt idx="4798">
                        <c:v>1771.26</c:v>
                      </c:pt>
                      <c:pt idx="4799">
                        <c:v>1767.981</c:v>
                      </c:pt>
                      <c:pt idx="4800">
                        <c:v>1767.981</c:v>
                      </c:pt>
                      <c:pt idx="4801">
                        <c:v>1767.981</c:v>
                      </c:pt>
                      <c:pt idx="4802">
                        <c:v>1771.3130000000001</c:v>
                      </c:pt>
                      <c:pt idx="4803">
                        <c:v>1771.3130000000001</c:v>
                      </c:pt>
                      <c:pt idx="4804">
                        <c:v>1771.3130000000001</c:v>
                      </c:pt>
                      <c:pt idx="4805">
                        <c:v>1771.3130000000001</c:v>
                      </c:pt>
                      <c:pt idx="4806">
                        <c:v>1771.3130000000001</c:v>
                      </c:pt>
                      <c:pt idx="4807">
                        <c:v>1774.5909999999999</c:v>
                      </c:pt>
                      <c:pt idx="4808">
                        <c:v>1777.8689999999999</c:v>
                      </c:pt>
                      <c:pt idx="4809">
                        <c:v>1777.8689999999999</c:v>
                      </c:pt>
                      <c:pt idx="4810">
                        <c:v>1774.5909999999999</c:v>
                      </c:pt>
                      <c:pt idx="4811">
                        <c:v>1774.5909999999999</c:v>
                      </c:pt>
                      <c:pt idx="4812">
                        <c:v>1777.8689999999999</c:v>
                      </c:pt>
                      <c:pt idx="4813">
                        <c:v>1777.8689999999999</c:v>
                      </c:pt>
                      <c:pt idx="4814">
                        <c:v>1777.8689999999999</c:v>
                      </c:pt>
                      <c:pt idx="4815">
                        <c:v>1777.8689999999999</c:v>
                      </c:pt>
                      <c:pt idx="4816">
                        <c:v>1777.8689999999999</c:v>
                      </c:pt>
                      <c:pt idx="4817">
                        <c:v>1781.2</c:v>
                      </c:pt>
                      <c:pt idx="4818">
                        <c:v>1777.922</c:v>
                      </c:pt>
                      <c:pt idx="4819">
                        <c:v>1777.922</c:v>
                      </c:pt>
                      <c:pt idx="4820">
                        <c:v>1777.922</c:v>
                      </c:pt>
                      <c:pt idx="4821">
                        <c:v>1777.922</c:v>
                      </c:pt>
                      <c:pt idx="4822">
                        <c:v>1777.922</c:v>
                      </c:pt>
                      <c:pt idx="4823">
                        <c:v>1777.922</c:v>
                      </c:pt>
                      <c:pt idx="4824">
                        <c:v>1777.922</c:v>
                      </c:pt>
                      <c:pt idx="4825">
                        <c:v>1774.5909999999999</c:v>
                      </c:pt>
                      <c:pt idx="4826">
                        <c:v>1777.922</c:v>
                      </c:pt>
                      <c:pt idx="4827">
                        <c:v>1777.922</c:v>
                      </c:pt>
                      <c:pt idx="4828">
                        <c:v>1777.922</c:v>
                      </c:pt>
                      <c:pt idx="4829">
                        <c:v>1777.922</c:v>
                      </c:pt>
                      <c:pt idx="4830">
                        <c:v>1781.2</c:v>
                      </c:pt>
                      <c:pt idx="4831">
                        <c:v>1781.2</c:v>
                      </c:pt>
                      <c:pt idx="4832">
                        <c:v>1781.2</c:v>
                      </c:pt>
                      <c:pt idx="4833">
                        <c:v>1781.2</c:v>
                      </c:pt>
                      <c:pt idx="4834">
                        <c:v>1781.2</c:v>
                      </c:pt>
                      <c:pt idx="4835">
                        <c:v>1781.2</c:v>
                      </c:pt>
                      <c:pt idx="4836">
                        <c:v>1781.2</c:v>
                      </c:pt>
                      <c:pt idx="4837">
                        <c:v>1781.2</c:v>
                      </c:pt>
                      <c:pt idx="4838">
                        <c:v>1781.2</c:v>
                      </c:pt>
                      <c:pt idx="4839">
                        <c:v>1781.2</c:v>
                      </c:pt>
                      <c:pt idx="4840">
                        <c:v>1781.2</c:v>
                      </c:pt>
                      <c:pt idx="4841">
                        <c:v>1781.2</c:v>
                      </c:pt>
                      <c:pt idx="4842">
                        <c:v>1784.5309999999999</c:v>
                      </c:pt>
                      <c:pt idx="4843">
                        <c:v>1781.2</c:v>
                      </c:pt>
                      <c:pt idx="4844">
                        <c:v>1784.5309999999999</c:v>
                      </c:pt>
                      <c:pt idx="4845">
                        <c:v>1784.4780000000001</c:v>
                      </c:pt>
                      <c:pt idx="4846">
                        <c:v>1781.2</c:v>
                      </c:pt>
                      <c:pt idx="4847">
                        <c:v>1784.5309999999999</c:v>
                      </c:pt>
                      <c:pt idx="4848">
                        <c:v>1784.5309999999999</c:v>
                      </c:pt>
                      <c:pt idx="4849">
                        <c:v>1784.5309999999999</c:v>
                      </c:pt>
                      <c:pt idx="4850">
                        <c:v>1784.5309999999999</c:v>
                      </c:pt>
                      <c:pt idx="4851">
                        <c:v>1787.809</c:v>
                      </c:pt>
                      <c:pt idx="4852">
                        <c:v>1787.809</c:v>
                      </c:pt>
                      <c:pt idx="4853">
                        <c:v>1784.5309999999999</c:v>
                      </c:pt>
                      <c:pt idx="4854">
                        <c:v>1787.809</c:v>
                      </c:pt>
                      <c:pt idx="4855">
                        <c:v>1787.809</c:v>
                      </c:pt>
                      <c:pt idx="4856">
                        <c:v>1787.809</c:v>
                      </c:pt>
                      <c:pt idx="4857">
                        <c:v>1787.809</c:v>
                      </c:pt>
                      <c:pt idx="4858">
                        <c:v>1787.809</c:v>
                      </c:pt>
                      <c:pt idx="4859">
                        <c:v>1787.809</c:v>
                      </c:pt>
                      <c:pt idx="4860">
                        <c:v>1787.809</c:v>
                      </c:pt>
                      <c:pt idx="4861">
                        <c:v>1784.5309999999999</c:v>
                      </c:pt>
                      <c:pt idx="4862">
                        <c:v>1787.809</c:v>
                      </c:pt>
                      <c:pt idx="4863">
                        <c:v>1787.809</c:v>
                      </c:pt>
                      <c:pt idx="4864">
                        <c:v>1784.5309999999999</c:v>
                      </c:pt>
                      <c:pt idx="4865">
                        <c:v>1791.088</c:v>
                      </c:pt>
                      <c:pt idx="4866">
                        <c:v>1791.088</c:v>
                      </c:pt>
                      <c:pt idx="4867">
                        <c:v>1791.088</c:v>
                      </c:pt>
                      <c:pt idx="4868">
                        <c:v>1791.088</c:v>
                      </c:pt>
                      <c:pt idx="4869">
                        <c:v>1791.088</c:v>
                      </c:pt>
                      <c:pt idx="4870">
                        <c:v>1791.088</c:v>
                      </c:pt>
                      <c:pt idx="4871">
                        <c:v>1787.809</c:v>
                      </c:pt>
                      <c:pt idx="4872">
                        <c:v>1791.088</c:v>
                      </c:pt>
                      <c:pt idx="4873">
                        <c:v>1787.809</c:v>
                      </c:pt>
                      <c:pt idx="4874">
                        <c:v>1791.088</c:v>
                      </c:pt>
                      <c:pt idx="4875">
                        <c:v>1787.809</c:v>
                      </c:pt>
                      <c:pt idx="4876">
                        <c:v>1787.809</c:v>
                      </c:pt>
                      <c:pt idx="4877">
                        <c:v>1791.088</c:v>
                      </c:pt>
                      <c:pt idx="4878">
                        <c:v>1791.088</c:v>
                      </c:pt>
                      <c:pt idx="4879">
                        <c:v>1787.809</c:v>
                      </c:pt>
                      <c:pt idx="4880">
                        <c:v>1791.088</c:v>
                      </c:pt>
                      <c:pt idx="4881">
                        <c:v>1791.088</c:v>
                      </c:pt>
                      <c:pt idx="4882">
                        <c:v>1787.809</c:v>
                      </c:pt>
                      <c:pt idx="4883">
                        <c:v>1791.088</c:v>
                      </c:pt>
                      <c:pt idx="4884">
                        <c:v>1787.809</c:v>
                      </c:pt>
                      <c:pt idx="4885">
                        <c:v>1787.809</c:v>
                      </c:pt>
                      <c:pt idx="4886">
                        <c:v>1787.809</c:v>
                      </c:pt>
                      <c:pt idx="4887">
                        <c:v>1787.809</c:v>
                      </c:pt>
                      <c:pt idx="4888">
                        <c:v>1787.809</c:v>
                      </c:pt>
                      <c:pt idx="4889">
                        <c:v>1787.809</c:v>
                      </c:pt>
                      <c:pt idx="4890">
                        <c:v>1787.809</c:v>
                      </c:pt>
                      <c:pt idx="4891">
                        <c:v>1787.809</c:v>
                      </c:pt>
                      <c:pt idx="4892">
                        <c:v>1791.1410000000001</c:v>
                      </c:pt>
                      <c:pt idx="4893">
                        <c:v>1784.4780000000001</c:v>
                      </c:pt>
                      <c:pt idx="4894">
                        <c:v>1784.4780000000001</c:v>
                      </c:pt>
                      <c:pt idx="4895">
                        <c:v>1787.809</c:v>
                      </c:pt>
                      <c:pt idx="4896">
                        <c:v>1787.809</c:v>
                      </c:pt>
                      <c:pt idx="4897">
                        <c:v>1787.809</c:v>
                      </c:pt>
                      <c:pt idx="4898">
                        <c:v>1787.809</c:v>
                      </c:pt>
                      <c:pt idx="4899">
                        <c:v>1787.809</c:v>
                      </c:pt>
                      <c:pt idx="4900">
                        <c:v>1787.809</c:v>
                      </c:pt>
                      <c:pt idx="4901">
                        <c:v>1787.809</c:v>
                      </c:pt>
                      <c:pt idx="4902">
                        <c:v>1787.809</c:v>
                      </c:pt>
                      <c:pt idx="4903">
                        <c:v>1787.809</c:v>
                      </c:pt>
                      <c:pt idx="4904">
                        <c:v>1787.809</c:v>
                      </c:pt>
                      <c:pt idx="4905">
                        <c:v>1787.809</c:v>
                      </c:pt>
                      <c:pt idx="4906">
                        <c:v>1787.809</c:v>
                      </c:pt>
                      <c:pt idx="4907">
                        <c:v>1787.809</c:v>
                      </c:pt>
                      <c:pt idx="4908">
                        <c:v>1791.088</c:v>
                      </c:pt>
                      <c:pt idx="4909">
                        <c:v>1787.809</c:v>
                      </c:pt>
                      <c:pt idx="4910">
                        <c:v>1791.088</c:v>
                      </c:pt>
                      <c:pt idx="4911">
                        <c:v>1787.809</c:v>
                      </c:pt>
                      <c:pt idx="4912">
                        <c:v>1787.809</c:v>
                      </c:pt>
                      <c:pt idx="4913">
                        <c:v>1787.809</c:v>
                      </c:pt>
                      <c:pt idx="4914">
                        <c:v>1787.809</c:v>
                      </c:pt>
                      <c:pt idx="4915">
                        <c:v>1791.088</c:v>
                      </c:pt>
                      <c:pt idx="4916">
                        <c:v>1791.088</c:v>
                      </c:pt>
                      <c:pt idx="4917">
                        <c:v>1794.4190000000001</c:v>
                      </c:pt>
                      <c:pt idx="4918">
                        <c:v>1791.088</c:v>
                      </c:pt>
                      <c:pt idx="4919">
                        <c:v>1791.088</c:v>
                      </c:pt>
                      <c:pt idx="4920">
                        <c:v>1791.088</c:v>
                      </c:pt>
                      <c:pt idx="4921">
                        <c:v>1794.4190000000001</c:v>
                      </c:pt>
                      <c:pt idx="4922">
                        <c:v>1791.088</c:v>
                      </c:pt>
                      <c:pt idx="4923">
                        <c:v>1791.088</c:v>
                      </c:pt>
                      <c:pt idx="4924">
                        <c:v>1791.088</c:v>
                      </c:pt>
                      <c:pt idx="4925">
                        <c:v>1791.088</c:v>
                      </c:pt>
                      <c:pt idx="4926">
                        <c:v>1791.088</c:v>
                      </c:pt>
                      <c:pt idx="4927">
                        <c:v>1791.088</c:v>
                      </c:pt>
                      <c:pt idx="4928">
                        <c:v>1794.4190000000001</c:v>
                      </c:pt>
                      <c:pt idx="4929">
                        <c:v>1794.4190000000001</c:v>
                      </c:pt>
                      <c:pt idx="4930">
                        <c:v>1791.088</c:v>
                      </c:pt>
                      <c:pt idx="4931">
                        <c:v>1794.4190000000001</c:v>
                      </c:pt>
                      <c:pt idx="4932">
                        <c:v>1794.4190000000001</c:v>
                      </c:pt>
                      <c:pt idx="4933">
                        <c:v>1791.1410000000001</c:v>
                      </c:pt>
                      <c:pt idx="4934">
                        <c:v>1794.4190000000001</c:v>
                      </c:pt>
                      <c:pt idx="4935">
                        <c:v>1794.4190000000001</c:v>
                      </c:pt>
                      <c:pt idx="4936">
                        <c:v>1794.4190000000001</c:v>
                      </c:pt>
                      <c:pt idx="4937">
                        <c:v>1794.4190000000001</c:v>
                      </c:pt>
                      <c:pt idx="4938">
                        <c:v>1794.4190000000001</c:v>
                      </c:pt>
                      <c:pt idx="4939">
                        <c:v>1797.6969999999999</c:v>
                      </c:pt>
                      <c:pt idx="4940">
                        <c:v>1797.6969999999999</c:v>
                      </c:pt>
                      <c:pt idx="4941">
                        <c:v>1797.6969999999999</c:v>
                      </c:pt>
                      <c:pt idx="4942">
                        <c:v>1794.4190000000001</c:v>
                      </c:pt>
                      <c:pt idx="4943">
                        <c:v>1797.6969999999999</c:v>
                      </c:pt>
                      <c:pt idx="4944">
                        <c:v>1797.6969999999999</c:v>
                      </c:pt>
                      <c:pt idx="4945">
                        <c:v>1797.6969999999999</c:v>
                      </c:pt>
                      <c:pt idx="4946">
                        <c:v>1797.6969999999999</c:v>
                      </c:pt>
                      <c:pt idx="4947">
                        <c:v>1797.6969999999999</c:v>
                      </c:pt>
                      <c:pt idx="4948">
                        <c:v>1797.6969999999999</c:v>
                      </c:pt>
                      <c:pt idx="4949">
                        <c:v>1797.6969999999999</c:v>
                      </c:pt>
                      <c:pt idx="4950">
                        <c:v>1797.6969999999999</c:v>
                      </c:pt>
                      <c:pt idx="4951">
                        <c:v>1801.028</c:v>
                      </c:pt>
                      <c:pt idx="4952">
                        <c:v>1801.028</c:v>
                      </c:pt>
                      <c:pt idx="4953">
                        <c:v>1801.028</c:v>
                      </c:pt>
                      <c:pt idx="4954">
                        <c:v>1801.028</c:v>
                      </c:pt>
                      <c:pt idx="4955">
                        <c:v>1804.3589999999999</c:v>
                      </c:pt>
                      <c:pt idx="4956">
                        <c:v>1804.3589999999999</c:v>
                      </c:pt>
                      <c:pt idx="4957">
                        <c:v>1804.3589999999999</c:v>
                      </c:pt>
                      <c:pt idx="4958">
                        <c:v>1804.3589999999999</c:v>
                      </c:pt>
                      <c:pt idx="4959">
                        <c:v>1804.3589999999999</c:v>
                      </c:pt>
                      <c:pt idx="4960">
                        <c:v>1804.3589999999999</c:v>
                      </c:pt>
                      <c:pt idx="4961">
                        <c:v>1804.3589999999999</c:v>
                      </c:pt>
                      <c:pt idx="4962">
                        <c:v>1804.3589999999999</c:v>
                      </c:pt>
                      <c:pt idx="4963">
                        <c:v>1804.3589999999999</c:v>
                      </c:pt>
                      <c:pt idx="4964">
                        <c:v>1804.3589999999999</c:v>
                      </c:pt>
                      <c:pt idx="4965">
                        <c:v>1804.3589999999999</c:v>
                      </c:pt>
                      <c:pt idx="4966">
                        <c:v>1804.3589999999999</c:v>
                      </c:pt>
                      <c:pt idx="4967">
                        <c:v>1804.3589999999999</c:v>
                      </c:pt>
                      <c:pt idx="4968">
                        <c:v>1804.3589999999999</c:v>
                      </c:pt>
                      <c:pt idx="4969">
                        <c:v>1804.3589999999999</c:v>
                      </c:pt>
                      <c:pt idx="4970">
                        <c:v>1804.3589999999999</c:v>
                      </c:pt>
                      <c:pt idx="4971">
                        <c:v>1804.3589999999999</c:v>
                      </c:pt>
                      <c:pt idx="4972">
                        <c:v>1804.3589999999999</c:v>
                      </c:pt>
                      <c:pt idx="4973">
                        <c:v>1804.3589999999999</c:v>
                      </c:pt>
                      <c:pt idx="4974">
                        <c:v>1804.3589999999999</c:v>
                      </c:pt>
                      <c:pt idx="4975">
                        <c:v>1804.3589999999999</c:v>
                      </c:pt>
                      <c:pt idx="4976">
                        <c:v>1804.3589999999999</c:v>
                      </c:pt>
                      <c:pt idx="4977">
                        <c:v>1804.3589999999999</c:v>
                      </c:pt>
                      <c:pt idx="4978">
                        <c:v>1807.6379999999999</c:v>
                      </c:pt>
                      <c:pt idx="4979">
                        <c:v>1804.3589999999999</c:v>
                      </c:pt>
                      <c:pt idx="4980">
                        <c:v>1807.6379999999999</c:v>
                      </c:pt>
                      <c:pt idx="4981">
                        <c:v>1804.3589999999999</c:v>
                      </c:pt>
                      <c:pt idx="4982">
                        <c:v>1807.6379999999999</c:v>
                      </c:pt>
                      <c:pt idx="4983">
                        <c:v>1807.6379999999999</c:v>
                      </c:pt>
                      <c:pt idx="4984">
                        <c:v>1804.3589999999999</c:v>
                      </c:pt>
                      <c:pt idx="4985">
                        <c:v>1807.6379999999999</c:v>
                      </c:pt>
                      <c:pt idx="4986">
                        <c:v>1804.3589999999999</c:v>
                      </c:pt>
                      <c:pt idx="4987">
                        <c:v>1804.3589999999999</c:v>
                      </c:pt>
                      <c:pt idx="4988">
                        <c:v>1804.3589999999999</c:v>
                      </c:pt>
                      <c:pt idx="4989">
                        <c:v>1804.3589999999999</c:v>
                      </c:pt>
                      <c:pt idx="4990">
                        <c:v>1804.3589999999999</c:v>
                      </c:pt>
                      <c:pt idx="4991">
                        <c:v>1804.3589999999999</c:v>
                      </c:pt>
                      <c:pt idx="4992">
                        <c:v>1804.3589999999999</c:v>
                      </c:pt>
                      <c:pt idx="4993">
                        <c:v>1804.3589999999999</c:v>
                      </c:pt>
                      <c:pt idx="4994">
                        <c:v>1804.3589999999999</c:v>
                      </c:pt>
                      <c:pt idx="4995">
                        <c:v>1804.3589999999999</c:v>
                      </c:pt>
                      <c:pt idx="4996">
                        <c:v>1804.3589999999999</c:v>
                      </c:pt>
                      <c:pt idx="4997">
                        <c:v>1804.3589999999999</c:v>
                      </c:pt>
                      <c:pt idx="4998">
                        <c:v>1804.3589999999999</c:v>
                      </c:pt>
                      <c:pt idx="4999">
                        <c:v>1804.3589999999999</c:v>
                      </c:pt>
                      <c:pt idx="5000">
                        <c:v>1804.3589999999999</c:v>
                      </c:pt>
                      <c:pt idx="5001">
                        <c:v>1804.3589999999999</c:v>
                      </c:pt>
                      <c:pt idx="5002">
                        <c:v>1801.028</c:v>
                      </c:pt>
                      <c:pt idx="5003">
                        <c:v>1804.3589999999999</c:v>
                      </c:pt>
                      <c:pt idx="5004">
                        <c:v>1801.028</c:v>
                      </c:pt>
                      <c:pt idx="5005">
                        <c:v>1804.3589999999999</c:v>
                      </c:pt>
                      <c:pt idx="5006">
                        <c:v>1801.028</c:v>
                      </c:pt>
                      <c:pt idx="5007">
                        <c:v>1804.3589999999999</c:v>
                      </c:pt>
                      <c:pt idx="5008">
                        <c:v>1797.6969999999999</c:v>
                      </c:pt>
                      <c:pt idx="5009">
                        <c:v>1801.028</c:v>
                      </c:pt>
                      <c:pt idx="5010">
                        <c:v>1801.028</c:v>
                      </c:pt>
                      <c:pt idx="5011">
                        <c:v>1801.028</c:v>
                      </c:pt>
                      <c:pt idx="5012">
                        <c:v>1801.028</c:v>
                      </c:pt>
                      <c:pt idx="5013">
                        <c:v>1801.028</c:v>
                      </c:pt>
                      <c:pt idx="5014">
                        <c:v>1801.028</c:v>
                      </c:pt>
                      <c:pt idx="5015">
                        <c:v>1801.028</c:v>
                      </c:pt>
                      <c:pt idx="5016">
                        <c:v>1801.028</c:v>
                      </c:pt>
                      <c:pt idx="5017">
                        <c:v>1801.028</c:v>
                      </c:pt>
                      <c:pt idx="5018">
                        <c:v>1801.028</c:v>
                      </c:pt>
                      <c:pt idx="5019">
                        <c:v>1801.028</c:v>
                      </c:pt>
                      <c:pt idx="5020">
                        <c:v>1801.028</c:v>
                      </c:pt>
                      <c:pt idx="5021">
                        <c:v>1797.75</c:v>
                      </c:pt>
                      <c:pt idx="5022">
                        <c:v>1801.028</c:v>
                      </c:pt>
                      <c:pt idx="5023">
                        <c:v>1801.028</c:v>
                      </c:pt>
                      <c:pt idx="5024">
                        <c:v>1797.75</c:v>
                      </c:pt>
                      <c:pt idx="5025">
                        <c:v>1801.028</c:v>
                      </c:pt>
                      <c:pt idx="5026">
                        <c:v>1801.028</c:v>
                      </c:pt>
                      <c:pt idx="5027">
                        <c:v>1801.028</c:v>
                      </c:pt>
                      <c:pt idx="5028">
                        <c:v>1801.028</c:v>
                      </c:pt>
                      <c:pt idx="5029">
                        <c:v>1801.028</c:v>
                      </c:pt>
                      <c:pt idx="5030">
                        <c:v>1801.028</c:v>
                      </c:pt>
                      <c:pt idx="5031">
                        <c:v>1801.028</c:v>
                      </c:pt>
                      <c:pt idx="5032">
                        <c:v>1801.028</c:v>
                      </c:pt>
                      <c:pt idx="5033">
                        <c:v>1801.028</c:v>
                      </c:pt>
                      <c:pt idx="5034">
                        <c:v>1801.028</c:v>
                      </c:pt>
                      <c:pt idx="5035">
                        <c:v>1801.028</c:v>
                      </c:pt>
                      <c:pt idx="5036">
                        <c:v>1801.028</c:v>
                      </c:pt>
                      <c:pt idx="5037">
                        <c:v>1801.028</c:v>
                      </c:pt>
                      <c:pt idx="5038">
                        <c:v>1801.028</c:v>
                      </c:pt>
                      <c:pt idx="5039">
                        <c:v>1797.6969999999999</c:v>
                      </c:pt>
                      <c:pt idx="5040">
                        <c:v>1801.028</c:v>
                      </c:pt>
                      <c:pt idx="5041">
                        <c:v>1801.028</c:v>
                      </c:pt>
                      <c:pt idx="5042">
                        <c:v>1797.6969999999999</c:v>
                      </c:pt>
                      <c:pt idx="5043">
                        <c:v>1804.3589999999999</c:v>
                      </c:pt>
                      <c:pt idx="5044">
                        <c:v>1801.028</c:v>
                      </c:pt>
                      <c:pt idx="5045">
                        <c:v>1804.3589999999999</c:v>
                      </c:pt>
                      <c:pt idx="5046">
                        <c:v>1804.3589999999999</c:v>
                      </c:pt>
                      <c:pt idx="5047">
                        <c:v>1804.3589999999999</c:v>
                      </c:pt>
                      <c:pt idx="5048">
                        <c:v>1804.3589999999999</c:v>
                      </c:pt>
                      <c:pt idx="5049">
                        <c:v>1804.3589999999999</c:v>
                      </c:pt>
                      <c:pt idx="5050">
                        <c:v>1804.3589999999999</c:v>
                      </c:pt>
                      <c:pt idx="5051">
                        <c:v>1804.3589999999999</c:v>
                      </c:pt>
                      <c:pt idx="5052">
                        <c:v>1804.3589999999999</c:v>
                      </c:pt>
                      <c:pt idx="5053">
                        <c:v>1804.3589999999999</c:v>
                      </c:pt>
                      <c:pt idx="5054">
                        <c:v>1804.3589999999999</c:v>
                      </c:pt>
                      <c:pt idx="5055">
                        <c:v>1804.3589999999999</c:v>
                      </c:pt>
                      <c:pt idx="5056">
                        <c:v>1804.3589999999999</c:v>
                      </c:pt>
                      <c:pt idx="5057">
                        <c:v>1804.3589999999999</c:v>
                      </c:pt>
                      <c:pt idx="5058">
                        <c:v>1804.3589999999999</c:v>
                      </c:pt>
                      <c:pt idx="5059">
                        <c:v>1801.028</c:v>
                      </c:pt>
                      <c:pt idx="5060">
                        <c:v>1801.028</c:v>
                      </c:pt>
                      <c:pt idx="5061">
                        <c:v>1801.028</c:v>
                      </c:pt>
                      <c:pt idx="5062">
                        <c:v>1801.028</c:v>
                      </c:pt>
                      <c:pt idx="5063">
                        <c:v>1801.028</c:v>
                      </c:pt>
                      <c:pt idx="5064">
                        <c:v>1801.028</c:v>
                      </c:pt>
                      <c:pt idx="5065">
                        <c:v>1801.028</c:v>
                      </c:pt>
                      <c:pt idx="5066">
                        <c:v>1801.028</c:v>
                      </c:pt>
                      <c:pt idx="5067">
                        <c:v>1801.028</c:v>
                      </c:pt>
                      <c:pt idx="5068">
                        <c:v>1801.028</c:v>
                      </c:pt>
                      <c:pt idx="5069">
                        <c:v>1801.028</c:v>
                      </c:pt>
                      <c:pt idx="5070">
                        <c:v>1801.028</c:v>
                      </c:pt>
                      <c:pt idx="5071">
                        <c:v>1801.028</c:v>
                      </c:pt>
                      <c:pt idx="5072">
                        <c:v>1801.028</c:v>
                      </c:pt>
                      <c:pt idx="5073">
                        <c:v>1801.028</c:v>
                      </c:pt>
                      <c:pt idx="5074">
                        <c:v>1801.028</c:v>
                      </c:pt>
                      <c:pt idx="5075">
                        <c:v>1797.6969999999999</c:v>
                      </c:pt>
                      <c:pt idx="5076">
                        <c:v>1797.6969999999999</c:v>
                      </c:pt>
                      <c:pt idx="5077">
                        <c:v>1797.6969999999999</c:v>
                      </c:pt>
                      <c:pt idx="5078">
                        <c:v>1797.6969999999999</c:v>
                      </c:pt>
                      <c:pt idx="5079">
                        <c:v>1797.6969999999999</c:v>
                      </c:pt>
                      <c:pt idx="5080">
                        <c:v>1797.6969999999999</c:v>
                      </c:pt>
                      <c:pt idx="5081">
                        <c:v>1794.4190000000001</c:v>
                      </c:pt>
                      <c:pt idx="5082">
                        <c:v>1794.4190000000001</c:v>
                      </c:pt>
                      <c:pt idx="5083">
                        <c:v>1794.4190000000001</c:v>
                      </c:pt>
                      <c:pt idx="5084">
                        <c:v>1794.4190000000001</c:v>
                      </c:pt>
                      <c:pt idx="5085">
                        <c:v>1794.4190000000001</c:v>
                      </c:pt>
                      <c:pt idx="5086">
                        <c:v>1794.4190000000001</c:v>
                      </c:pt>
                      <c:pt idx="5087">
                        <c:v>1794.4190000000001</c:v>
                      </c:pt>
                      <c:pt idx="5088">
                        <c:v>1794.4190000000001</c:v>
                      </c:pt>
                      <c:pt idx="5089">
                        <c:v>1791.1410000000001</c:v>
                      </c:pt>
                      <c:pt idx="5090">
                        <c:v>1794.4190000000001</c:v>
                      </c:pt>
                      <c:pt idx="5091">
                        <c:v>1794.4190000000001</c:v>
                      </c:pt>
                      <c:pt idx="5092">
                        <c:v>1794.4190000000001</c:v>
                      </c:pt>
                      <c:pt idx="5093">
                        <c:v>1791.1410000000001</c:v>
                      </c:pt>
                      <c:pt idx="5094">
                        <c:v>1794.4190000000001</c:v>
                      </c:pt>
                      <c:pt idx="5095">
                        <c:v>1791.1410000000001</c:v>
                      </c:pt>
                      <c:pt idx="5096">
                        <c:v>1794.4190000000001</c:v>
                      </c:pt>
                      <c:pt idx="5097">
                        <c:v>1794.4190000000001</c:v>
                      </c:pt>
                      <c:pt idx="5098">
                        <c:v>1791.1410000000001</c:v>
                      </c:pt>
                      <c:pt idx="5099">
                        <c:v>1791.1410000000001</c:v>
                      </c:pt>
                      <c:pt idx="5100">
                        <c:v>1791.1410000000001</c:v>
                      </c:pt>
                      <c:pt idx="5101">
                        <c:v>1791.1410000000001</c:v>
                      </c:pt>
                      <c:pt idx="5102">
                        <c:v>1791.1410000000001</c:v>
                      </c:pt>
                      <c:pt idx="5103">
                        <c:v>1791.1410000000001</c:v>
                      </c:pt>
                      <c:pt idx="5104">
                        <c:v>1791.1410000000001</c:v>
                      </c:pt>
                      <c:pt idx="5105">
                        <c:v>1791.1410000000001</c:v>
                      </c:pt>
                      <c:pt idx="5106">
                        <c:v>1791.1410000000001</c:v>
                      </c:pt>
                      <c:pt idx="5107">
                        <c:v>1791.1410000000001</c:v>
                      </c:pt>
                      <c:pt idx="5108">
                        <c:v>1791.1410000000001</c:v>
                      </c:pt>
                      <c:pt idx="5109">
                        <c:v>1791.1410000000001</c:v>
                      </c:pt>
                      <c:pt idx="5110">
                        <c:v>1791.1410000000001</c:v>
                      </c:pt>
                      <c:pt idx="5111">
                        <c:v>1791.1410000000001</c:v>
                      </c:pt>
                      <c:pt idx="5112">
                        <c:v>1791.1410000000001</c:v>
                      </c:pt>
                      <c:pt idx="5113">
                        <c:v>1791.1410000000001</c:v>
                      </c:pt>
                      <c:pt idx="5114">
                        <c:v>1791.1410000000001</c:v>
                      </c:pt>
                      <c:pt idx="5115">
                        <c:v>1791.1410000000001</c:v>
                      </c:pt>
                      <c:pt idx="5116">
                        <c:v>1791.1410000000001</c:v>
                      </c:pt>
                      <c:pt idx="5117">
                        <c:v>1791.1410000000001</c:v>
                      </c:pt>
                      <c:pt idx="5118">
                        <c:v>1791.1410000000001</c:v>
                      </c:pt>
                      <c:pt idx="5119">
                        <c:v>1794.4190000000001</c:v>
                      </c:pt>
                      <c:pt idx="5120">
                        <c:v>1791.1410000000001</c:v>
                      </c:pt>
                      <c:pt idx="5121">
                        <c:v>1794.4190000000001</c:v>
                      </c:pt>
                      <c:pt idx="5122">
                        <c:v>1794.4190000000001</c:v>
                      </c:pt>
                      <c:pt idx="5123">
                        <c:v>1794.4190000000001</c:v>
                      </c:pt>
                      <c:pt idx="5124">
                        <c:v>1791.1410000000001</c:v>
                      </c:pt>
                      <c:pt idx="5125">
                        <c:v>1794.4190000000001</c:v>
                      </c:pt>
                      <c:pt idx="5126">
                        <c:v>1794.4190000000001</c:v>
                      </c:pt>
                      <c:pt idx="5127">
                        <c:v>1794.4190000000001</c:v>
                      </c:pt>
                      <c:pt idx="5128">
                        <c:v>1794.4190000000001</c:v>
                      </c:pt>
                      <c:pt idx="5129">
                        <c:v>1794.4190000000001</c:v>
                      </c:pt>
                      <c:pt idx="5130">
                        <c:v>1794.4190000000001</c:v>
                      </c:pt>
                      <c:pt idx="5131">
                        <c:v>1791.1410000000001</c:v>
                      </c:pt>
                      <c:pt idx="5132">
                        <c:v>1791.1410000000001</c:v>
                      </c:pt>
                      <c:pt idx="5133">
                        <c:v>1791.1410000000001</c:v>
                      </c:pt>
                      <c:pt idx="5134">
                        <c:v>1791.1410000000001</c:v>
                      </c:pt>
                      <c:pt idx="5135">
                        <c:v>1794.4190000000001</c:v>
                      </c:pt>
                      <c:pt idx="5136">
                        <c:v>1791.1410000000001</c:v>
                      </c:pt>
                      <c:pt idx="5137">
                        <c:v>1791.1410000000001</c:v>
                      </c:pt>
                      <c:pt idx="5138">
                        <c:v>1794.4190000000001</c:v>
                      </c:pt>
                      <c:pt idx="5139">
                        <c:v>1794.4190000000001</c:v>
                      </c:pt>
                      <c:pt idx="5140">
                        <c:v>1794.4190000000001</c:v>
                      </c:pt>
                      <c:pt idx="5141">
                        <c:v>1791.1410000000001</c:v>
                      </c:pt>
                      <c:pt idx="5142">
                        <c:v>1791.1410000000001</c:v>
                      </c:pt>
                      <c:pt idx="5143">
                        <c:v>1787.809</c:v>
                      </c:pt>
                      <c:pt idx="5144">
                        <c:v>1787.809</c:v>
                      </c:pt>
                      <c:pt idx="5145">
                        <c:v>1787.809</c:v>
                      </c:pt>
                      <c:pt idx="5146">
                        <c:v>1784.5309999999999</c:v>
                      </c:pt>
                      <c:pt idx="5147">
                        <c:v>1784.4780000000001</c:v>
                      </c:pt>
                      <c:pt idx="5148">
                        <c:v>1777.922</c:v>
                      </c:pt>
                      <c:pt idx="5149">
                        <c:v>1774.5909999999999</c:v>
                      </c:pt>
                      <c:pt idx="5150">
                        <c:v>1777.8689999999999</c:v>
                      </c:pt>
                      <c:pt idx="5151">
                        <c:v>1774.5909999999999</c:v>
                      </c:pt>
                      <c:pt idx="5152">
                        <c:v>1771.3130000000001</c:v>
                      </c:pt>
                      <c:pt idx="5153">
                        <c:v>1767.981</c:v>
                      </c:pt>
                      <c:pt idx="5154">
                        <c:v>1771.3130000000001</c:v>
                      </c:pt>
                      <c:pt idx="5155">
                        <c:v>1767.981</c:v>
                      </c:pt>
                      <c:pt idx="5156">
                        <c:v>1767.981</c:v>
                      </c:pt>
                      <c:pt idx="5157">
                        <c:v>1767.981</c:v>
                      </c:pt>
                      <c:pt idx="5158">
                        <c:v>1771.26</c:v>
                      </c:pt>
                      <c:pt idx="5159">
                        <c:v>1767.981</c:v>
                      </c:pt>
                      <c:pt idx="5160">
                        <c:v>1767.981</c:v>
                      </c:pt>
                      <c:pt idx="5161">
                        <c:v>1767.981</c:v>
                      </c:pt>
                      <c:pt idx="5162">
                        <c:v>1764.703</c:v>
                      </c:pt>
                      <c:pt idx="5163">
                        <c:v>1761.3720000000001</c:v>
                      </c:pt>
                      <c:pt idx="5164">
                        <c:v>1761.3720000000001</c:v>
                      </c:pt>
                      <c:pt idx="5165">
                        <c:v>1761.3720000000001</c:v>
                      </c:pt>
                      <c:pt idx="5166">
                        <c:v>1764.65</c:v>
                      </c:pt>
                      <c:pt idx="5167">
                        <c:v>1764.65</c:v>
                      </c:pt>
                      <c:pt idx="5168">
                        <c:v>1761.3720000000001</c:v>
                      </c:pt>
                      <c:pt idx="5169">
                        <c:v>1761.3720000000001</c:v>
                      </c:pt>
                      <c:pt idx="5170">
                        <c:v>1761.3720000000001</c:v>
                      </c:pt>
                      <c:pt idx="5171">
                        <c:v>1761.3720000000001</c:v>
                      </c:pt>
                      <c:pt idx="5172">
                        <c:v>1761.3720000000001</c:v>
                      </c:pt>
                      <c:pt idx="5173">
                        <c:v>1761.3720000000001</c:v>
                      </c:pt>
                      <c:pt idx="5174">
                        <c:v>1761.3720000000001</c:v>
                      </c:pt>
                      <c:pt idx="5175">
                        <c:v>1764.65</c:v>
                      </c:pt>
                      <c:pt idx="5176">
                        <c:v>1761.3720000000001</c:v>
                      </c:pt>
                      <c:pt idx="5177">
                        <c:v>1764.65</c:v>
                      </c:pt>
                      <c:pt idx="5178">
                        <c:v>1764.65</c:v>
                      </c:pt>
                      <c:pt idx="5179">
                        <c:v>1761.3720000000001</c:v>
                      </c:pt>
                      <c:pt idx="5180">
                        <c:v>1764.703</c:v>
                      </c:pt>
                      <c:pt idx="5181">
                        <c:v>1764.703</c:v>
                      </c:pt>
                      <c:pt idx="5182">
                        <c:v>1764.703</c:v>
                      </c:pt>
                      <c:pt idx="5183">
                        <c:v>1767.981</c:v>
                      </c:pt>
                      <c:pt idx="5184">
                        <c:v>1764.703</c:v>
                      </c:pt>
                      <c:pt idx="5185">
                        <c:v>1767.981</c:v>
                      </c:pt>
                      <c:pt idx="5186">
                        <c:v>1767.981</c:v>
                      </c:pt>
                      <c:pt idx="5187">
                        <c:v>1767.981</c:v>
                      </c:pt>
                      <c:pt idx="5188">
                        <c:v>1771.26</c:v>
                      </c:pt>
                      <c:pt idx="5189">
                        <c:v>1767.981</c:v>
                      </c:pt>
                      <c:pt idx="5190">
                        <c:v>1767.981</c:v>
                      </c:pt>
                      <c:pt idx="5191">
                        <c:v>1767.981</c:v>
                      </c:pt>
                      <c:pt idx="5192">
                        <c:v>1771.3130000000001</c:v>
                      </c:pt>
                      <c:pt idx="5193">
                        <c:v>1771.3130000000001</c:v>
                      </c:pt>
                      <c:pt idx="5194">
                        <c:v>1771.3130000000001</c:v>
                      </c:pt>
                      <c:pt idx="5195">
                        <c:v>1771.3130000000001</c:v>
                      </c:pt>
                      <c:pt idx="5196">
                        <c:v>1771.3130000000001</c:v>
                      </c:pt>
                      <c:pt idx="5197">
                        <c:v>1771.3130000000001</c:v>
                      </c:pt>
                      <c:pt idx="5198">
                        <c:v>1774.5909999999999</c:v>
                      </c:pt>
                      <c:pt idx="5199">
                        <c:v>1774.5909999999999</c:v>
                      </c:pt>
                      <c:pt idx="5200">
                        <c:v>1774.5909999999999</c:v>
                      </c:pt>
                      <c:pt idx="5201">
                        <c:v>1774.5909999999999</c:v>
                      </c:pt>
                      <c:pt idx="5202">
                        <c:v>1774.5909999999999</c:v>
                      </c:pt>
                      <c:pt idx="5203">
                        <c:v>1774.5909999999999</c:v>
                      </c:pt>
                      <c:pt idx="5204">
                        <c:v>1777.922</c:v>
                      </c:pt>
                      <c:pt idx="5205">
                        <c:v>1777.922</c:v>
                      </c:pt>
                      <c:pt idx="5206">
                        <c:v>1777.922</c:v>
                      </c:pt>
                      <c:pt idx="5207">
                        <c:v>1777.922</c:v>
                      </c:pt>
                      <c:pt idx="5208">
                        <c:v>1777.922</c:v>
                      </c:pt>
                      <c:pt idx="5209">
                        <c:v>1781.2</c:v>
                      </c:pt>
                      <c:pt idx="5210">
                        <c:v>1777.922</c:v>
                      </c:pt>
                      <c:pt idx="5211">
                        <c:v>1781.2</c:v>
                      </c:pt>
                      <c:pt idx="5212">
                        <c:v>1781.2</c:v>
                      </c:pt>
                      <c:pt idx="5213">
                        <c:v>1781.2</c:v>
                      </c:pt>
                      <c:pt idx="5214">
                        <c:v>1781.2</c:v>
                      </c:pt>
                      <c:pt idx="5215">
                        <c:v>1784.5309999999999</c:v>
                      </c:pt>
                      <c:pt idx="5216">
                        <c:v>1781.2</c:v>
                      </c:pt>
                      <c:pt idx="5217">
                        <c:v>1781.2</c:v>
                      </c:pt>
                      <c:pt idx="5218">
                        <c:v>1784.5309999999999</c:v>
                      </c:pt>
                      <c:pt idx="5219">
                        <c:v>1784.5309999999999</c:v>
                      </c:pt>
                      <c:pt idx="5220">
                        <c:v>1784.5309999999999</c:v>
                      </c:pt>
                      <c:pt idx="5221">
                        <c:v>1784.5309999999999</c:v>
                      </c:pt>
                      <c:pt idx="5222">
                        <c:v>1784.5309999999999</c:v>
                      </c:pt>
                      <c:pt idx="5223">
                        <c:v>1784.5309999999999</c:v>
                      </c:pt>
                      <c:pt idx="5224">
                        <c:v>1784.5309999999999</c:v>
                      </c:pt>
                      <c:pt idx="5225">
                        <c:v>1784.5309999999999</c:v>
                      </c:pt>
                      <c:pt idx="5226">
                        <c:v>1784.5309999999999</c:v>
                      </c:pt>
                      <c:pt idx="5227">
                        <c:v>1784.5309999999999</c:v>
                      </c:pt>
                      <c:pt idx="5228">
                        <c:v>1784.5309999999999</c:v>
                      </c:pt>
                      <c:pt idx="5229">
                        <c:v>1781.2</c:v>
                      </c:pt>
                      <c:pt idx="5230">
                        <c:v>1781.2</c:v>
                      </c:pt>
                      <c:pt idx="5231">
                        <c:v>1777.922</c:v>
                      </c:pt>
                      <c:pt idx="5232">
                        <c:v>1777.922</c:v>
                      </c:pt>
                      <c:pt idx="5233">
                        <c:v>1774.5909999999999</c:v>
                      </c:pt>
                      <c:pt idx="5234">
                        <c:v>1774.5909999999999</c:v>
                      </c:pt>
                      <c:pt idx="5235">
                        <c:v>1771.3130000000001</c:v>
                      </c:pt>
                      <c:pt idx="5236">
                        <c:v>1771.3130000000001</c:v>
                      </c:pt>
                      <c:pt idx="5237">
                        <c:v>1771.3130000000001</c:v>
                      </c:pt>
                      <c:pt idx="5238">
                        <c:v>1771.3130000000001</c:v>
                      </c:pt>
                      <c:pt idx="5239">
                        <c:v>1771.26</c:v>
                      </c:pt>
                      <c:pt idx="5240">
                        <c:v>1767.981</c:v>
                      </c:pt>
                      <c:pt idx="5241">
                        <c:v>1767.981</c:v>
                      </c:pt>
                      <c:pt idx="5242">
                        <c:v>1767.981</c:v>
                      </c:pt>
                      <c:pt idx="5243">
                        <c:v>1767.981</c:v>
                      </c:pt>
                      <c:pt idx="5244">
                        <c:v>1767.981</c:v>
                      </c:pt>
                      <c:pt idx="5245">
                        <c:v>1767.981</c:v>
                      </c:pt>
                      <c:pt idx="5246">
                        <c:v>1771.26</c:v>
                      </c:pt>
                      <c:pt idx="5247">
                        <c:v>1767.981</c:v>
                      </c:pt>
                      <c:pt idx="5248">
                        <c:v>1767.981</c:v>
                      </c:pt>
                      <c:pt idx="5249">
                        <c:v>1767.981</c:v>
                      </c:pt>
                      <c:pt idx="5250">
                        <c:v>1767.981</c:v>
                      </c:pt>
                      <c:pt idx="5251">
                        <c:v>1767.981</c:v>
                      </c:pt>
                      <c:pt idx="5252">
                        <c:v>1767.981</c:v>
                      </c:pt>
                      <c:pt idx="5253">
                        <c:v>1767.981</c:v>
                      </c:pt>
                      <c:pt idx="5254">
                        <c:v>1771.3130000000001</c:v>
                      </c:pt>
                      <c:pt idx="5255">
                        <c:v>1771.3130000000001</c:v>
                      </c:pt>
                      <c:pt idx="5256">
                        <c:v>1771.3130000000001</c:v>
                      </c:pt>
                      <c:pt idx="5257">
                        <c:v>1771.3130000000001</c:v>
                      </c:pt>
                      <c:pt idx="5258">
                        <c:v>1771.3130000000001</c:v>
                      </c:pt>
                      <c:pt idx="5259">
                        <c:v>1771.3130000000001</c:v>
                      </c:pt>
                      <c:pt idx="5260">
                        <c:v>1771.3130000000001</c:v>
                      </c:pt>
                      <c:pt idx="5261">
                        <c:v>1774.5909999999999</c:v>
                      </c:pt>
                      <c:pt idx="5262">
                        <c:v>1774.5909999999999</c:v>
                      </c:pt>
                      <c:pt idx="5263">
                        <c:v>1774.5909999999999</c:v>
                      </c:pt>
                      <c:pt idx="5264">
                        <c:v>1777.8689999999999</c:v>
                      </c:pt>
                      <c:pt idx="5265">
                        <c:v>1777.8689999999999</c:v>
                      </c:pt>
                      <c:pt idx="5266">
                        <c:v>1777.8689999999999</c:v>
                      </c:pt>
                      <c:pt idx="5267">
                        <c:v>1774.5909999999999</c:v>
                      </c:pt>
                      <c:pt idx="5268">
                        <c:v>1777.922</c:v>
                      </c:pt>
                      <c:pt idx="5269">
                        <c:v>1777.922</c:v>
                      </c:pt>
                      <c:pt idx="5270">
                        <c:v>1781.2</c:v>
                      </c:pt>
                      <c:pt idx="5271">
                        <c:v>1781.2</c:v>
                      </c:pt>
                      <c:pt idx="5272">
                        <c:v>1777.922</c:v>
                      </c:pt>
                      <c:pt idx="5273">
                        <c:v>1777.922</c:v>
                      </c:pt>
                      <c:pt idx="5274">
                        <c:v>1777.922</c:v>
                      </c:pt>
                      <c:pt idx="5275">
                        <c:v>1781.2</c:v>
                      </c:pt>
                      <c:pt idx="5276">
                        <c:v>1781.2</c:v>
                      </c:pt>
                      <c:pt idx="5277">
                        <c:v>1781.2</c:v>
                      </c:pt>
                      <c:pt idx="5278">
                        <c:v>1781.2</c:v>
                      </c:pt>
                      <c:pt idx="5279">
                        <c:v>1781.2</c:v>
                      </c:pt>
                      <c:pt idx="5280">
                        <c:v>1784.4780000000001</c:v>
                      </c:pt>
                      <c:pt idx="5281">
                        <c:v>1781.2</c:v>
                      </c:pt>
                      <c:pt idx="5282">
                        <c:v>1784.4780000000001</c:v>
                      </c:pt>
                      <c:pt idx="5283">
                        <c:v>1784.5309999999999</c:v>
                      </c:pt>
                      <c:pt idx="5284">
                        <c:v>1784.5309999999999</c:v>
                      </c:pt>
                      <c:pt idx="5285">
                        <c:v>1784.5309999999999</c:v>
                      </c:pt>
                      <c:pt idx="5286">
                        <c:v>1784.5309999999999</c:v>
                      </c:pt>
                      <c:pt idx="5287">
                        <c:v>1784.5309999999999</c:v>
                      </c:pt>
                      <c:pt idx="5288">
                        <c:v>1784.5309999999999</c:v>
                      </c:pt>
                      <c:pt idx="5289">
                        <c:v>1784.5309999999999</c:v>
                      </c:pt>
                      <c:pt idx="5290">
                        <c:v>1784.5309999999999</c:v>
                      </c:pt>
                      <c:pt idx="5291">
                        <c:v>1784.5309999999999</c:v>
                      </c:pt>
                      <c:pt idx="5292">
                        <c:v>1787.809</c:v>
                      </c:pt>
                      <c:pt idx="5293">
                        <c:v>1787.809</c:v>
                      </c:pt>
                      <c:pt idx="5294">
                        <c:v>1787.809</c:v>
                      </c:pt>
                      <c:pt idx="5295">
                        <c:v>1787.809</c:v>
                      </c:pt>
                      <c:pt idx="5296">
                        <c:v>1787.809</c:v>
                      </c:pt>
                      <c:pt idx="5297">
                        <c:v>1791.088</c:v>
                      </c:pt>
                      <c:pt idx="5298">
                        <c:v>1787.809</c:v>
                      </c:pt>
                      <c:pt idx="5299">
                        <c:v>1787.809</c:v>
                      </c:pt>
                      <c:pt idx="5300">
                        <c:v>1787.809</c:v>
                      </c:pt>
                      <c:pt idx="5301">
                        <c:v>1787.809</c:v>
                      </c:pt>
                      <c:pt idx="5302">
                        <c:v>1787.809</c:v>
                      </c:pt>
                      <c:pt idx="5303">
                        <c:v>1787.809</c:v>
                      </c:pt>
                      <c:pt idx="5304">
                        <c:v>1787.809</c:v>
                      </c:pt>
                      <c:pt idx="5305">
                        <c:v>1787.809</c:v>
                      </c:pt>
                      <c:pt idx="5306">
                        <c:v>1787.809</c:v>
                      </c:pt>
                      <c:pt idx="5307">
                        <c:v>1791.1410000000001</c:v>
                      </c:pt>
                      <c:pt idx="5308">
                        <c:v>1791.1410000000001</c:v>
                      </c:pt>
                      <c:pt idx="5309">
                        <c:v>1791.1410000000001</c:v>
                      </c:pt>
                      <c:pt idx="5310">
                        <c:v>1787.809</c:v>
                      </c:pt>
                      <c:pt idx="5311">
                        <c:v>1787.809</c:v>
                      </c:pt>
                      <c:pt idx="5312">
                        <c:v>1791.1410000000001</c:v>
                      </c:pt>
                      <c:pt idx="5313">
                        <c:v>1791.1410000000001</c:v>
                      </c:pt>
                      <c:pt idx="5314">
                        <c:v>1791.1410000000001</c:v>
                      </c:pt>
                      <c:pt idx="5315">
                        <c:v>1791.1410000000001</c:v>
                      </c:pt>
                      <c:pt idx="5316">
                        <c:v>1791.1410000000001</c:v>
                      </c:pt>
                      <c:pt idx="5317">
                        <c:v>1791.1410000000001</c:v>
                      </c:pt>
                      <c:pt idx="5318">
                        <c:v>1791.1410000000001</c:v>
                      </c:pt>
                      <c:pt idx="5319">
                        <c:v>1791.1410000000001</c:v>
                      </c:pt>
                      <c:pt idx="5320">
                        <c:v>1787.8620000000001</c:v>
                      </c:pt>
                      <c:pt idx="5321">
                        <c:v>1787.8620000000001</c:v>
                      </c:pt>
                      <c:pt idx="5322">
                        <c:v>1791.1410000000001</c:v>
                      </c:pt>
                      <c:pt idx="5323">
                        <c:v>1791.1410000000001</c:v>
                      </c:pt>
                      <c:pt idx="5324">
                        <c:v>1787.8620000000001</c:v>
                      </c:pt>
                      <c:pt idx="5325">
                        <c:v>1791.1410000000001</c:v>
                      </c:pt>
                      <c:pt idx="5326">
                        <c:v>1787.8620000000001</c:v>
                      </c:pt>
                      <c:pt idx="5327">
                        <c:v>1791.1410000000001</c:v>
                      </c:pt>
                      <c:pt idx="5328">
                        <c:v>1787.8620000000001</c:v>
                      </c:pt>
                      <c:pt idx="5329">
                        <c:v>1791.1410000000001</c:v>
                      </c:pt>
                      <c:pt idx="5330">
                        <c:v>1791.1410000000001</c:v>
                      </c:pt>
                      <c:pt idx="5331">
                        <c:v>1791.1410000000001</c:v>
                      </c:pt>
                      <c:pt idx="5332">
                        <c:v>1791.1410000000001</c:v>
                      </c:pt>
                      <c:pt idx="5333">
                        <c:v>1791.1410000000001</c:v>
                      </c:pt>
                      <c:pt idx="5334">
                        <c:v>1794.4190000000001</c:v>
                      </c:pt>
                      <c:pt idx="5335">
                        <c:v>1794.4190000000001</c:v>
                      </c:pt>
                      <c:pt idx="5336">
                        <c:v>1791.1410000000001</c:v>
                      </c:pt>
                      <c:pt idx="5337">
                        <c:v>1791.1410000000001</c:v>
                      </c:pt>
                      <c:pt idx="5338">
                        <c:v>1791.1410000000001</c:v>
                      </c:pt>
                      <c:pt idx="5339">
                        <c:v>1791.1410000000001</c:v>
                      </c:pt>
                      <c:pt idx="5340">
                        <c:v>1791.1410000000001</c:v>
                      </c:pt>
                      <c:pt idx="5341">
                        <c:v>1791.1410000000001</c:v>
                      </c:pt>
                      <c:pt idx="5342">
                        <c:v>1794.4190000000001</c:v>
                      </c:pt>
                      <c:pt idx="5343">
                        <c:v>1791.1410000000001</c:v>
                      </c:pt>
                      <c:pt idx="5344">
                        <c:v>1791.1410000000001</c:v>
                      </c:pt>
                      <c:pt idx="5345">
                        <c:v>1791.1410000000001</c:v>
                      </c:pt>
                      <c:pt idx="5346">
                        <c:v>1791.1410000000001</c:v>
                      </c:pt>
                      <c:pt idx="5347">
                        <c:v>1791.1410000000001</c:v>
                      </c:pt>
                      <c:pt idx="5348">
                        <c:v>1791.1410000000001</c:v>
                      </c:pt>
                      <c:pt idx="5349">
                        <c:v>1794.472</c:v>
                      </c:pt>
                      <c:pt idx="5350">
                        <c:v>1797.75</c:v>
                      </c:pt>
                      <c:pt idx="5351">
                        <c:v>1794.472</c:v>
                      </c:pt>
                      <c:pt idx="5352">
                        <c:v>1794.472</c:v>
                      </c:pt>
                      <c:pt idx="5353">
                        <c:v>1794.472</c:v>
                      </c:pt>
                      <c:pt idx="5354">
                        <c:v>1794.472</c:v>
                      </c:pt>
                      <c:pt idx="5355">
                        <c:v>1797.75</c:v>
                      </c:pt>
                      <c:pt idx="5356">
                        <c:v>1794.472</c:v>
                      </c:pt>
                      <c:pt idx="5357">
                        <c:v>1794.4190000000001</c:v>
                      </c:pt>
                      <c:pt idx="5358">
                        <c:v>1794.4190000000001</c:v>
                      </c:pt>
                      <c:pt idx="5359">
                        <c:v>1794.4190000000001</c:v>
                      </c:pt>
                      <c:pt idx="5360">
                        <c:v>1794.4190000000001</c:v>
                      </c:pt>
                      <c:pt idx="5361">
                        <c:v>1794.4190000000001</c:v>
                      </c:pt>
                      <c:pt idx="5362">
                        <c:v>1797.75</c:v>
                      </c:pt>
                      <c:pt idx="5363">
                        <c:v>1797.75</c:v>
                      </c:pt>
                      <c:pt idx="5364">
                        <c:v>1794.4190000000001</c:v>
                      </c:pt>
                      <c:pt idx="5365">
                        <c:v>1797.75</c:v>
                      </c:pt>
                      <c:pt idx="5366">
                        <c:v>1797.75</c:v>
                      </c:pt>
                      <c:pt idx="5367">
                        <c:v>1797.75</c:v>
                      </c:pt>
                      <c:pt idx="5368">
                        <c:v>1797.75</c:v>
                      </c:pt>
                      <c:pt idx="5369">
                        <c:v>1797.75</c:v>
                      </c:pt>
                      <c:pt idx="5370">
                        <c:v>1797.75</c:v>
                      </c:pt>
                      <c:pt idx="5371">
                        <c:v>1804.3589999999999</c:v>
                      </c:pt>
                      <c:pt idx="5372">
                        <c:v>1804.3589999999999</c:v>
                      </c:pt>
                      <c:pt idx="5373">
                        <c:v>1804.3589999999999</c:v>
                      </c:pt>
                      <c:pt idx="5374">
                        <c:v>1804.3589999999999</c:v>
                      </c:pt>
                      <c:pt idx="5375">
                        <c:v>1801.028</c:v>
                      </c:pt>
                      <c:pt idx="5376">
                        <c:v>1804.3589999999999</c:v>
                      </c:pt>
                      <c:pt idx="5377">
                        <c:v>1804.3589999999999</c:v>
                      </c:pt>
                      <c:pt idx="5378">
                        <c:v>1804.3589999999999</c:v>
                      </c:pt>
                      <c:pt idx="5379">
                        <c:v>1804.3589999999999</c:v>
                      </c:pt>
                      <c:pt idx="5380">
                        <c:v>1804.3589999999999</c:v>
                      </c:pt>
                      <c:pt idx="5381">
                        <c:v>1804.3589999999999</c:v>
                      </c:pt>
                      <c:pt idx="5382">
                        <c:v>1804.3589999999999</c:v>
                      </c:pt>
                      <c:pt idx="5383">
                        <c:v>1804.3589999999999</c:v>
                      </c:pt>
                      <c:pt idx="5384">
                        <c:v>1804.3589999999999</c:v>
                      </c:pt>
                      <c:pt idx="5385">
                        <c:v>1804.3589999999999</c:v>
                      </c:pt>
                      <c:pt idx="5386">
                        <c:v>1804.3589999999999</c:v>
                      </c:pt>
                      <c:pt idx="5387">
                        <c:v>1797.75</c:v>
                      </c:pt>
                      <c:pt idx="5388">
                        <c:v>1801.028</c:v>
                      </c:pt>
                      <c:pt idx="5389">
                        <c:v>1797.75</c:v>
                      </c:pt>
                      <c:pt idx="5390">
                        <c:v>1797.75</c:v>
                      </c:pt>
                      <c:pt idx="5391">
                        <c:v>1801.028</c:v>
                      </c:pt>
                      <c:pt idx="5392">
                        <c:v>1801.028</c:v>
                      </c:pt>
                      <c:pt idx="5393">
                        <c:v>1801.0809999999999</c:v>
                      </c:pt>
                      <c:pt idx="5394">
                        <c:v>1797.75</c:v>
                      </c:pt>
                      <c:pt idx="5395">
                        <c:v>1801.0809999999999</c:v>
                      </c:pt>
                      <c:pt idx="5396">
                        <c:v>1801.0809999999999</c:v>
                      </c:pt>
                      <c:pt idx="5397">
                        <c:v>1797.75</c:v>
                      </c:pt>
                      <c:pt idx="5398">
                        <c:v>1797.75</c:v>
                      </c:pt>
                      <c:pt idx="5399">
                        <c:v>1797.75</c:v>
                      </c:pt>
                      <c:pt idx="5400">
                        <c:v>1801.0809999999999</c:v>
                      </c:pt>
                      <c:pt idx="5401">
                        <c:v>1797.75</c:v>
                      </c:pt>
                      <c:pt idx="5402">
                        <c:v>1801.0809999999999</c:v>
                      </c:pt>
                      <c:pt idx="5403">
                        <c:v>1801.0809999999999</c:v>
                      </c:pt>
                      <c:pt idx="5404">
                        <c:v>1801.0809999999999</c:v>
                      </c:pt>
                      <c:pt idx="5405">
                        <c:v>1801.0809999999999</c:v>
                      </c:pt>
                      <c:pt idx="5406">
                        <c:v>1797.75</c:v>
                      </c:pt>
                      <c:pt idx="5407">
                        <c:v>1797.75</c:v>
                      </c:pt>
                      <c:pt idx="5408">
                        <c:v>1797.75</c:v>
                      </c:pt>
                      <c:pt idx="5409">
                        <c:v>1797.75</c:v>
                      </c:pt>
                      <c:pt idx="5410">
                        <c:v>1797.75</c:v>
                      </c:pt>
                      <c:pt idx="5411">
                        <c:v>1797.75</c:v>
                      </c:pt>
                      <c:pt idx="5412">
                        <c:v>1797.75</c:v>
                      </c:pt>
                      <c:pt idx="5413">
                        <c:v>1797.75</c:v>
                      </c:pt>
                      <c:pt idx="5414">
                        <c:v>1797.75</c:v>
                      </c:pt>
                      <c:pt idx="5415">
                        <c:v>1797.75</c:v>
                      </c:pt>
                      <c:pt idx="5416">
                        <c:v>1797.75</c:v>
                      </c:pt>
                      <c:pt idx="5417">
                        <c:v>1797.75</c:v>
                      </c:pt>
                      <c:pt idx="5418">
                        <c:v>1797.75</c:v>
                      </c:pt>
                      <c:pt idx="5419">
                        <c:v>1797.75</c:v>
                      </c:pt>
                      <c:pt idx="5420">
                        <c:v>1797.75</c:v>
                      </c:pt>
                      <c:pt idx="5421">
                        <c:v>1797.75</c:v>
                      </c:pt>
                      <c:pt idx="5422">
                        <c:v>1797.75</c:v>
                      </c:pt>
                      <c:pt idx="5423">
                        <c:v>1797.75</c:v>
                      </c:pt>
                      <c:pt idx="5424">
                        <c:v>1801.0809999999999</c:v>
                      </c:pt>
                      <c:pt idx="5425">
                        <c:v>1797.75</c:v>
                      </c:pt>
                      <c:pt idx="5426">
                        <c:v>1801.0809999999999</c:v>
                      </c:pt>
                      <c:pt idx="5427">
                        <c:v>1801.0809999999999</c:v>
                      </c:pt>
                      <c:pt idx="5428">
                        <c:v>1801.0809999999999</c:v>
                      </c:pt>
                      <c:pt idx="5429">
                        <c:v>1797.75</c:v>
                      </c:pt>
                      <c:pt idx="5430">
                        <c:v>1797.75</c:v>
                      </c:pt>
                      <c:pt idx="5431">
                        <c:v>1797.75</c:v>
                      </c:pt>
                      <c:pt idx="5432">
                        <c:v>1797.75</c:v>
                      </c:pt>
                      <c:pt idx="5433">
                        <c:v>1801.0809999999999</c:v>
                      </c:pt>
                      <c:pt idx="5434">
                        <c:v>1801.0809999999999</c:v>
                      </c:pt>
                      <c:pt idx="5435">
                        <c:v>1797.75</c:v>
                      </c:pt>
                      <c:pt idx="5436">
                        <c:v>1801.0809999999999</c:v>
                      </c:pt>
                      <c:pt idx="5437">
                        <c:v>1797.75</c:v>
                      </c:pt>
                      <c:pt idx="5438">
                        <c:v>1801.0809999999999</c:v>
                      </c:pt>
                      <c:pt idx="5439">
                        <c:v>1801.0809999999999</c:v>
                      </c:pt>
                      <c:pt idx="5440">
                        <c:v>1801.0809999999999</c:v>
                      </c:pt>
                      <c:pt idx="5441">
                        <c:v>1801.0809999999999</c:v>
                      </c:pt>
                      <c:pt idx="5442">
                        <c:v>1801.0809999999999</c:v>
                      </c:pt>
                      <c:pt idx="5443">
                        <c:v>1801.0809999999999</c:v>
                      </c:pt>
                      <c:pt idx="5444">
                        <c:v>1801.0809999999999</c:v>
                      </c:pt>
                      <c:pt idx="5445">
                        <c:v>1801.0809999999999</c:v>
                      </c:pt>
                      <c:pt idx="5446">
                        <c:v>1797.75</c:v>
                      </c:pt>
                      <c:pt idx="5447">
                        <c:v>1801.0809999999999</c:v>
                      </c:pt>
                      <c:pt idx="5448">
                        <c:v>1801.0809999999999</c:v>
                      </c:pt>
                      <c:pt idx="5449">
                        <c:v>1801.0809999999999</c:v>
                      </c:pt>
                      <c:pt idx="5450">
                        <c:v>1801.0809999999999</c:v>
                      </c:pt>
                      <c:pt idx="5451">
                        <c:v>1801.0809999999999</c:v>
                      </c:pt>
                      <c:pt idx="5452">
                        <c:v>1794.4190000000001</c:v>
                      </c:pt>
                      <c:pt idx="5453">
                        <c:v>1797.75</c:v>
                      </c:pt>
                      <c:pt idx="5454">
                        <c:v>1797.75</c:v>
                      </c:pt>
                      <c:pt idx="5455">
                        <c:v>1797.75</c:v>
                      </c:pt>
                      <c:pt idx="5456">
                        <c:v>1794.472</c:v>
                      </c:pt>
                      <c:pt idx="5457">
                        <c:v>1794.472</c:v>
                      </c:pt>
                      <c:pt idx="5458">
                        <c:v>1794.472</c:v>
                      </c:pt>
                      <c:pt idx="5459">
                        <c:v>1794.472</c:v>
                      </c:pt>
                      <c:pt idx="5460">
                        <c:v>1791.1410000000001</c:v>
                      </c:pt>
                      <c:pt idx="5461">
                        <c:v>1791.1410000000001</c:v>
                      </c:pt>
                      <c:pt idx="5462">
                        <c:v>1791.1410000000001</c:v>
                      </c:pt>
                      <c:pt idx="5463">
                        <c:v>1791.1410000000001</c:v>
                      </c:pt>
                      <c:pt idx="5464">
                        <c:v>1791.1410000000001</c:v>
                      </c:pt>
                      <c:pt idx="5465">
                        <c:v>1787.8620000000001</c:v>
                      </c:pt>
                      <c:pt idx="5466">
                        <c:v>1787.8620000000001</c:v>
                      </c:pt>
                      <c:pt idx="5467">
                        <c:v>1791.1410000000001</c:v>
                      </c:pt>
                      <c:pt idx="5468">
                        <c:v>1787.8620000000001</c:v>
                      </c:pt>
                      <c:pt idx="5469">
                        <c:v>1787.8620000000001</c:v>
                      </c:pt>
                      <c:pt idx="5470">
                        <c:v>1787.8620000000001</c:v>
                      </c:pt>
                      <c:pt idx="5471">
                        <c:v>1787.8620000000001</c:v>
                      </c:pt>
                      <c:pt idx="5472">
                        <c:v>1784.5309999999999</c:v>
                      </c:pt>
                      <c:pt idx="5473">
                        <c:v>1784.5309999999999</c:v>
                      </c:pt>
                      <c:pt idx="5474">
                        <c:v>1781.2529999999999</c:v>
                      </c:pt>
                      <c:pt idx="5475">
                        <c:v>1781.2529999999999</c:v>
                      </c:pt>
                      <c:pt idx="5476">
                        <c:v>1777.922</c:v>
                      </c:pt>
                      <c:pt idx="5477">
                        <c:v>1774.644</c:v>
                      </c:pt>
                      <c:pt idx="5478">
                        <c:v>1771.3130000000001</c:v>
                      </c:pt>
                      <c:pt idx="5479">
                        <c:v>1771.3130000000001</c:v>
                      </c:pt>
                      <c:pt idx="5480">
                        <c:v>1768.0340000000001</c:v>
                      </c:pt>
                      <c:pt idx="5481">
                        <c:v>1761.3720000000001</c:v>
                      </c:pt>
                      <c:pt idx="5482">
                        <c:v>1764.703</c:v>
                      </c:pt>
                      <c:pt idx="5483">
                        <c:v>1761.425</c:v>
                      </c:pt>
                      <c:pt idx="5484">
                        <c:v>1761.425</c:v>
                      </c:pt>
                      <c:pt idx="5485">
                        <c:v>1754.7629999999999</c:v>
                      </c:pt>
                      <c:pt idx="5486">
                        <c:v>1754.7629999999999</c:v>
                      </c:pt>
                      <c:pt idx="5487">
                        <c:v>1758.0940000000001</c:v>
                      </c:pt>
                      <c:pt idx="5488">
                        <c:v>1751.4839999999999</c:v>
                      </c:pt>
                      <c:pt idx="5489">
                        <c:v>1751.4839999999999</c:v>
                      </c:pt>
                      <c:pt idx="5490">
                        <c:v>1748.153</c:v>
                      </c:pt>
                      <c:pt idx="5491">
                        <c:v>1748.153</c:v>
                      </c:pt>
                      <c:pt idx="5492">
                        <c:v>1748.153</c:v>
                      </c:pt>
                      <c:pt idx="5493">
                        <c:v>1748.153</c:v>
                      </c:pt>
                      <c:pt idx="5494">
                        <c:v>1748.153</c:v>
                      </c:pt>
                      <c:pt idx="5495">
                        <c:v>1744.875</c:v>
                      </c:pt>
                      <c:pt idx="5496">
                        <c:v>1744.875</c:v>
                      </c:pt>
                      <c:pt idx="5497">
                        <c:v>1744.875</c:v>
                      </c:pt>
                      <c:pt idx="5498">
                        <c:v>1744.875</c:v>
                      </c:pt>
                      <c:pt idx="5499">
                        <c:v>1744.875</c:v>
                      </c:pt>
                      <c:pt idx="5500">
                        <c:v>1744.875</c:v>
                      </c:pt>
                      <c:pt idx="5501">
                        <c:v>1744.875</c:v>
                      </c:pt>
                      <c:pt idx="5502">
                        <c:v>1744.875</c:v>
                      </c:pt>
                      <c:pt idx="5503">
                        <c:v>1744.875</c:v>
                      </c:pt>
                      <c:pt idx="5504">
                        <c:v>1744.875</c:v>
                      </c:pt>
                      <c:pt idx="5505">
                        <c:v>1741.5440000000001</c:v>
                      </c:pt>
                      <c:pt idx="5506">
                        <c:v>1744.875</c:v>
                      </c:pt>
                      <c:pt idx="5507">
                        <c:v>1741.5440000000001</c:v>
                      </c:pt>
                      <c:pt idx="5508">
                        <c:v>1741.5440000000001</c:v>
                      </c:pt>
                      <c:pt idx="5509">
                        <c:v>1741.5440000000001</c:v>
                      </c:pt>
                      <c:pt idx="5510">
                        <c:v>1741.5440000000001</c:v>
                      </c:pt>
                      <c:pt idx="5511">
                        <c:v>1741.5440000000001</c:v>
                      </c:pt>
                      <c:pt idx="5512">
                        <c:v>1741.5440000000001</c:v>
                      </c:pt>
                      <c:pt idx="5513">
                        <c:v>1741.5440000000001</c:v>
                      </c:pt>
                      <c:pt idx="5514">
                        <c:v>1741.5440000000001</c:v>
                      </c:pt>
                      <c:pt idx="5515">
                        <c:v>1741.5440000000001</c:v>
                      </c:pt>
                      <c:pt idx="5516">
                        <c:v>1738.2660000000001</c:v>
                      </c:pt>
                      <c:pt idx="5517">
                        <c:v>1738.2660000000001</c:v>
                      </c:pt>
                      <c:pt idx="5518">
                        <c:v>1741.5440000000001</c:v>
                      </c:pt>
                      <c:pt idx="5519">
                        <c:v>1741.5440000000001</c:v>
                      </c:pt>
                      <c:pt idx="5520">
                        <c:v>1741.5440000000001</c:v>
                      </c:pt>
                      <c:pt idx="5521">
                        <c:v>1741.5440000000001</c:v>
                      </c:pt>
                      <c:pt idx="5522">
                        <c:v>1741.5440000000001</c:v>
                      </c:pt>
                      <c:pt idx="5523">
                        <c:v>1741.5440000000001</c:v>
                      </c:pt>
                      <c:pt idx="5524">
                        <c:v>1741.5440000000001</c:v>
                      </c:pt>
                      <c:pt idx="5525">
                        <c:v>1741.5440000000001</c:v>
                      </c:pt>
                      <c:pt idx="5526">
                        <c:v>1744.875</c:v>
                      </c:pt>
                      <c:pt idx="5527">
                        <c:v>1744.875</c:v>
                      </c:pt>
                      <c:pt idx="5528">
                        <c:v>1744.875</c:v>
                      </c:pt>
                      <c:pt idx="5529">
                        <c:v>1744.875</c:v>
                      </c:pt>
                      <c:pt idx="5530">
                        <c:v>1744.875</c:v>
                      </c:pt>
                      <c:pt idx="5531">
                        <c:v>1741.5440000000001</c:v>
                      </c:pt>
                      <c:pt idx="5532">
                        <c:v>1741.5440000000001</c:v>
                      </c:pt>
                      <c:pt idx="5533">
                        <c:v>1741.5440000000001</c:v>
                      </c:pt>
                      <c:pt idx="5534">
                        <c:v>1741.5440000000001</c:v>
                      </c:pt>
                      <c:pt idx="5535">
                        <c:v>1741.5440000000001</c:v>
                      </c:pt>
                      <c:pt idx="5536">
                        <c:v>1741.5440000000001</c:v>
                      </c:pt>
                      <c:pt idx="5537">
                        <c:v>1741.5440000000001</c:v>
                      </c:pt>
                      <c:pt idx="5538">
                        <c:v>1741.5440000000001</c:v>
                      </c:pt>
                      <c:pt idx="5539">
                        <c:v>1741.5440000000001</c:v>
                      </c:pt>
                      <c:pt idx="5540">
                        <c:v>1741.5440000000001</c:v>
                      </c:pt>
                      <c:pt idx="5541">
                        <c:v>1741.5440000000001</c:v>
                      </c:pt>
                      <c:pt idx="5542">
                        <c:v>1741.5440000000001</c:v>
                      </c:pt>
                      <c:pt idx="5543">
                        <c:v>1741.5440000000001</c:v>
                      </c:pt>
                      <c:pt idx="5544">
                        <c:v>1741.5440000000001</c:v>
                      </c:pt>
                      <c:pt idx="5545">
                        <c:v>1744.875</c:v>
                      </c:pt>
                      <c:pt idx="5546">
                        <c:v>1741.5440000000001</c:v>
                      </c:pt>
                      <c:pt idx="5547">
                        <c:v>1741.5440000000001</c:v>
                      </c:pt>
                      <c:pt idx="5548">
                        <c:v>1744.875</c:v>
                      </c:pt>
                      <c:pt idx="5549">
                        <c:v>1741.597</c:v>
                      </c:pt>
                      <c:pt idx="5550">
                        <c:v>1744.875</c:v>
                      </c:pt>
                      <c:pt idx="5551">
                        <c:v>1741.597</c:v>
                      </c:pt>
                      <c:pt idx="5552">
                        <c:v>1744.875</c:v>
                      </c:pt>
                      <c:pt idx="5553">
                        <c:v>1741.597</c:v>
                      </c:pt>
                      <c:pt idx="5554">
                        <c:v>1741.597</c:v>
                      </c:pt>
                      <c:pt idx="5555">
                        <c:v>1741.597</c:v>
                      </c:pt>
                      <c:pt idx="5556">
                        <c:v>1741.597</c:v>
                      </c:pt>
                      <c:pt idx="5557">
                        <c:v>1741.597</c:v>
                      </c:pt>
                      <c:pt idx="5558">
                        <c:v>1744.875</c:v>
                      </c:pt>
                      <c:pt idx="5559">
                        <c:v>1741.597</c:v>
                      </c:pt>
                      <c:pt idx="5560">
                        <c:v>1744.875</c:v>
                      </c:pt>
                      <c:pt idx="5561">
                        <c:v>1744.875</c:v>
                      </c:pt>
                      <c:pt idx="5562">
                        <c:v>1744.875</c:v>
                      </c:pt>
                      <c:pt idx="5563">
                        <c:v>1744.875</c:v>
                      </c:pt>
                      <c:pt idx="5564">
                        <c:v>1741.5440000000001</c:v>
                      </c:pt>
                      <c:pt idx="5565">
                        <c:v>1744.875</c:v>
                      </c:pt>
                      <c:pt idx="5566">
                        <c:v>1744.875</c:v>
                      </c:pt>
                      <c:pt idx="5567">
                        <c:v>1744.875</c:v>
                      </c:pt>
                      <c:pt idx="5568">
                        <c:v>1748.2059999999999</c:v>
                      </c:pt>
                      <c:pt idx="5569">
                        <c:v>1748.2059999999999</c:v>
                      </c:pt>
                      <c:pt idx="5570">
                        <c:v>1744.875</c:v>
                      </c:pt>
                      <c:pt idx="5571">
                        <c:v>1744.875</c:v>
                      </c:pt>
                      <c:pt idx="5572">
                        <c:v>1748.2059999999999</c:v>
                      </c:pt>
                      <c:pt idx="5573">
                        <c:v>1744.875</c:v>
                      </c:pt>
                      <c:pt idx="5574">
                        <c:v>1751.4839999999999</c:v>
                      </c:pt>
                      <c:pt idx="5575">
                        <c:v>1748.2059999999999</c:v>
                      </c:pt>
                      <c:pt idx="5576">
                        <c:v>1748.153</c:v>
                      </c:pt>
                      <c:pt idx="5577">
                        <c:v>1748.2059999999999</c:v>
                      </c:pt>
                      <c:pt idx="5578">
                        <c:v>1744.875</c:v>
                      </c:pt>
                      <c:pt idx="5579">
                        <c:v>1748.2059999999999</c:v>
                      </c:pt>
                      <c:pt idx="5580">
                        <c:v>1744.875</c:v>
                      </c:pt>
                      <c:pt idx="5581">
                        <c:v>1741.5440000000001</c:v>
                      </c:pt>
                      <c:pt idx="5582">
                        <c:v>1744.875</c:v>
                      </c:pt>
                      <c:pt idx="5583">
                        <c:v>1741.597</c:v>
                      </c:pt>
                      <c:pt idx="5584">
                        <c:v>1741.597</c:v>
                      </c:pt>
                      <c:pt idx="5585">
                        <c:v>1741.597</c:v>
                      </c:pt>
                      <c:pt idx="5586">
                        <c:v>1741.597</c:v>
                      </c:pt>
                      <c:pt idx="5587">
                        <c:v>1738.2660000000001</c:v>
                      </c:pt>
                      <c:pt idx="5588">
                        <c:v>1734.934</c:v>
                      </c:pt>
                      <c:pt idx="5589">
                        <c:v>1741.597</c:v>
                      </c:pt>
                      <c:pt idx="5590">
                        <c:v>1734.934</c:v>
                      </c:pt>
                      <c:pt idx="5591">
                        <c:v>1738.2660000000001</c:v>
                      </c:pt>
                      <c:pt idx="5592">
                        <c:v>1734.934</c:v>
                      </c:pt>
                      <c:pt idx="5593">
                        <c:v>1734.9870000000001</c:v>
                      </c:pt>
                      <c:pt idx="5594">
                        <c:v>1731.6559999999999</c:v>
                      </c:pt>
                      <c:pt idx="5595">
                        <c:v>1731.6559999999999</c:v>
                      </c:pt>
                      <c:pt idx="5596">
                        <c:v>1728.325</c:v>
                      </c:pt>
                      <c:pt idx="5597">
                        <c:v>1725.047</c:v>
                      </c:pt>
                      <c:pt idx="5598">
                        <c:v>1725.047</c:v>
                      </c:pt>
                      <c:pt idx="5599">
                        <c:v>1721.769</c:v>
                      </c:pt>
                      <c:pt idx="5600">
                        <c:v>1711.828</c:v>
                      </c:pt>
                      <c:pt idx="5601">
                        <c:v>1705.2190000000001</c:v>
                      </c:pt>
                      <c:pt idx="5602">
                        <c:v>1698.6089999999999</c:v>
                      </c:pt>
                      <c:pt idx="5603">
                        <c:v>1688.6690000000001</c:v>
                      </c:pt>
                      <c:pt idx="5604">
                        <c:v>1678.7809999999999</c:v>
                      </c:pt>
                      <c:pt idx="5605">
                        <c:v>1668.8409999999999</c:v>
                      </c:pt>
                      <c:pt idx="5606">
                        <c:v>1662.2840000000001</c:v>
                      </c:pt>
                      <c:pt idx="5607">
                        <c:v>1655.675</c:v>
                      </c:pt>
                      <c:pt idx="5608">
                        <c:v>1642.403</c:v>
                      </c:pt>
                      <c:pt idx="5609">
                        <c:v>1632.5160000000001</c:v>
                      </c:pt>
                      <c:pt idx="5610">
                        <c:v>1629.2370000000001</c:v>
                      </c:pt>
                      <c:pt idx="5611">
                        <c:v>1615.9659999999999</c:v>
                      </c:pt>
                      <c:pt idx="5612">
                        <c:v>1609.356</c:v>
                      </c:pt>
                      <c:pt idx="5613">
                        <c:v>1606.078</c:v>
                      </c:pt>
                      <c:pt idx="5614">
                        <c:v>1596.1379999999999</c:v>
                      </c:pt>
                      <c:pt idx="5615">
                        <c:v>1586.25</c:v>
                      </c:pt>
                      <c:pt idx="5616">
                        <c:v>1576.31</c:v>
                      </c:pt>
                      <c:pt idx="5617">
                        <c:v>1566.422</c:v>
                      </c:pt>
                      <c:pt idx="5618">
                        <c:v>1556.481</c:v>
                      </c:pt>
                      <c:pt idx="5619">
                        <c:v>1546.5940000000001</c:v>
                      </c:pt>
                      <c:pt idx="5620">
                        <c:v>1536.653</c:v>
                      </c:pt>
                      <c:pt idx="5621">
                        <c:v>1530.0440000000001</c:v>
                      </c:pt>
                      <c:pt idx="5622">
                        <c:v>1520.1559999999999</c:v>
                      </c:pt>
                      <c:pt idx="5623">
                        <c:v>1513.547</c:v>
                      </c:pt>
                      <c:pt idx="5624">
                        <c:v>1506.9380000000001</c:v>
                      </c:pt>
                      <c:pt idx="5625">
                        <c:v>1500.328</c:v>
                      </c:pt>
                      <c:pt idx="5626">
                        <c:v>1490.3879999999999</c:v>
                      </c:pt>
                      <c:pt idx="5627">
                        <c:v>1483.778</c:v>
                      </c:pt>
                      <c:pt idx="5628">
                        <c:v>1477.1690000000001</c:v>
                      </c:pt>
                      <c:pt idx="5629">
                        <c:v>1473.8910000000001</c:v>
                      </c:pt>
                      <c:pt idx="5630">
                        <c:v>1470.56</c:v>
                      </c:pt>
                      <c:pt idx="5631">
                        <c:v>1467.2809999999999</c:v>
                      </c:pt>
                      <c:pt idx="5632">
                        <c:v>1463.95</c:v>
                      </c:pt>
                      <c:pt idx="5633">
                        <c:v>1463.95</c:v>
                      </c:pt>
                      <c:pt idx="5634">
                        <c:v>1463.95</c:v>
                      </c:pt>
                      <c:pt idx="5635">
                        <c:v>1463.95</c:v>
                      </c:pt>
                      <c:pt idx="5636">
                        <c:v>1467.2809999999999</c:v>
                      </c:pt>
                      <c:pt idx="5637">
                        <c:v>1467.2809999999999</c:v>
                      </c:pt>
                      <c:pt idx="5638">
                        <c:v>1467.2809999999999</c:v>
                      </c:pt>
                      <c:pt idx="5639">
                        <c:v>1470.56</c:v>
                      </c:pt>
                      <c:pt idx="5640">
                        <c:v>1473.8910000000001</c:v>
                      </c:pt>
                      <c:pt idx="5641">
                        <c:v>1477.1690000000001</c:v>
                      </c:pt>
                      <c:pt idx="5642">
                        <c:v>1480.5</c:v>
                      </c:pt>
                      <c:pt idx="5643">
                        <c:v>1483.778</c:v>
                      </c:pt>
                      <c:pt idx="5644">
                        <c:v>1487.1089999999999</c:v>
                      </c:pt>
                      <c:pt idx="5645">
                        <c:v>1490.3879999999999</c:v>
                      </c:pt>
                      <c:pt idx="5646">
                        <c:v>1493.7190000000001</c:v>
                      </c:pt>
                      <c:pt idx="5647">
                        <c:v>1496.9970000000001</c:v>
                      </c:pt>
                      <c:pt idx="5648">
                        <c:v>1503.606</c:v>
                      </c:pt>
                      <c:pt idx="5649">
                        <c:v>1506.9380000000001</c:v>
                      </c:pt>
                      <c:pt idx="5650">
                        <c:v>1510.2159999999999</c:v>
                      </c:pt>
                      <c:pt idx="5651">
                        <c:v>1516.825</c:v>
                      </c:pt>
                      <c:pt idx="5652">
                        <c:v>1520.1559999999999</c:v>
                      </c:pt>
                      <c:pt idx="5653">
                        <c:v>1523.4349999999999</c:v>
                      </c:pt>
                      <c:pt idx="5654">
                        <c:v>1523.4349999999999</c:v>
                      </c:pt>
                      <c:pt idx="5655">
                        <c:v>1526.7660000000001</c:v>
                      </c:pt>
                      <c:pt idx="5656">
                        <c:v>1526.7660000000001</c:v>
                      </c:pt>
                      <c:pt idx="5657">
                        <c:v>1530.0440000000001</c:v>
                      </c:pt>
                      <c:pt idx="5658">
                        <c:v>1530.0440000000001</c:v>
                      </c:pt>
                      <c:pt idx="5659">
                        <c:v>1530.0440000000001</c:v>
                      </c:pt>
                      <c:pt idx="5660">
                        <c:v>1526.7660000000001</c:v>
                      </c:pt>
                      <c:pt idx="5661">
                        <c:v>1520.1559999999999</c:v>
                      </c:pt>
                      <c:pt idx="5662">
                        <c:v>1513.547</c:v>
                      </c:pt>
                      <c:pt idx="5663">
                        <c:v>1506.9380000000001</c:v>
                      </c:pt>
                      <c:pt idx="5664">
                        <c:v>1500.328</c:v>
                      </c:pt>
                      <c:pt idx="5665">
                        <c:v>1487.1089999999999</c:v>
                      </c:pt>
                      <c:pt idx="5666">
                        <c:v>1483.8309999999999</c:v>
                      </c:pt>
                      <c:pt idx="5667">
                        <c:v>1470.56</c:v>
                      </c:pt>
                      <c:pt idx="5668">
                        <c:v>1463.95</c:v>
                      </c:pt>
                      <c:pt idx="5669">
                        <c:v>1460.672</c:v>
                      </c:pt>
                      <c:pt idx="5670">
                        <c:v>1454.0630000000001</c:v>
                      </c:pt>
                      <c:pt idx="5671">
                        <c:v>1454.0630000000001</c:v>
                      </c:pt>
                      <c:pt idx="5672">
                        <c:v>1450.7840000000001</c:v>
                      </c:pt>
                      <c:pt idx="5673">
                        <c:v>1447.453</c:v>
                      </c:pt>
                      <c:pt idx="5674">
                        <c:v>1447.453</c:v>
                      </c:pt>
                      <c:pt idx="5675">
                        <c:v>1450.7840000000001</c:v>
                      </c:pt>
                      <c:pt idx="5676">
                        <c:v>1450.7840000000001</c:v>
                      </c:pt>
                      <c:pt idx="5677">
                        <c:v>1450.7840000000001</c:v>
                      </c:pt>
                      <c:pt idx="5678">
                        <c:v>1454.0630000000001</c:v>
                      </c:pt>
                      <c:pt idx="5679">
                        <c:v>1457.394</c:v>
                      </c:pt>
                      <c:pt idx="5680">
                        <c:v>1460.672</c:v>
                      </c:pt>
                      <c:pt idx="5681">
                        <c:v>1464.0029999999999</c:v>
                      </c:pt>
                      <c:pt idx="5682">
                        <c:v>1467.2809999999999</c:v>
                      </c:pt>
                      <c:pt idx="5683">
                        <c:v>1470.6120000000001</c:v>
                      </c:pt>
                      <c:pt idx="5684">
                        <c:v>1473.8910000000001</c:v>
                      </c:pt>
                      <c:pt idx="5685">
                        <c:v>1480.5</c:v>
                      </c:pt>
                      <c:pt idx="5686">
                        <c:v>1483.8309999999999</c:v>
                      </c:pt>
                      <c:pt idx="5687">
                        <c:v>1487.1089999999999</c:v>
                      </c:pt>
                      <c:pt idx="5688">
                        <c:v>1493.7190000000001</c:v>
                      </c:pt>
                      <c:pt idx="5689">
                        <c:v>1497.05</c:v>
                      </c:pt>
                      <c:pt idx="5690">
                        <c:v>1500.328</c:v>
                      </c:pt>
                      <c:pt idx="5691">
                        <c:v>1506.9380000000001</c:v>
                      </c:pt>
                      <c:pt idx="5692">
                        <c:v>1506.9380000000001</c:v>
                      </c:pt>
                      <c:pt idx="5693">
                        <c:v>1506.9380000000001</c:v>
                      </c:pt>
                      <c:pt idx="5694">
                        <c:v>1506.9380000000001</c:v>
                      </c:pt>
                      <c:pt idx="5695">
                        <c:v>1503.6590000000001</c:v>
                      </c:pt>
                      <c:pt idx="5696">
                        <c:v>1497.05</c:v>
                      </c:pt>
                      <c:pt idx="5697">
                        <c:v>1490.44</c:v>
                      </c:pt>
                      <c:pt idx="5698">
                        <c:v>1483.8309999999999</c:v>
                      </c:pt>
                      <c:pt idx="5699">
                        <c:v>1473.8910000000001</c:v>
                      </c:pt>
                      <c:pt idx="5700">
                        <c:v>1464.0029999999999</c:v>
                      </c:pt>
                      <c:pt idx="5701">
                        <c:v>1454.0630000000001</c:v>
                      </c:pt>
                      <c:pt idx="5702">
                        <c:v>1444.175</c:v>
                      </c:pt>
                      <c:pt idx="5703">
                        <c:v>1434.2339999999999</c:v>
                      </c:pt>
                      <c:pt idx="5704">
                        <c:v>1427.625</c:v>
                      </c:pt>
                      <c:pt idx="5705">
                        <c:v>1417.7370000000001</c:v>
                      </c:pt>
                      <c:pt idx="5706">
                        <c:v>1411.1279999999999</c:v>
                      </c:pt>
                      <c:pt idx="5707">
                        <c:v>1401.1880000000001</c:v>
                      </c:pt>
                      <c:pt idx="5708">
                        <c:v>1397.9090000000001</c:v>
                      </c:pt>
                      <c:pt idx="5709">
                        <c:v>1391.3</c:v>
                      </c:pt>
                      <c:pt idx="5710">
                        <c:v>1391.3</c:v>
                      </c:pt>
                      <c:pt idx="5711">
                        <c:v>1387.9690000000001</c:v>
                      </c:pt>
                      <c:pt idx="5712">
                        <c:v>1387.9690000000001</c:v>
                      </c:pt>
                      <c:pt idx="5713">
                        <c:v>1384.69</c:v>
                      </c:pt>
                      <c:pt idx="5714">
                        <c:v>1384.69</c:v>
                      </c:pt>
                      <c:pt idx="5715">
                        <c:v>1387.9690000000001</c:v>
                      </c:pt>
                      <c:pt idx="5716">
                        <c:v>1387.9690000000001</c:v>
                      </c:pt>
                      <c:pt idx="5717">
                        <c:v>1391.3</c:v>
                      </c:pt>
                      <c:pt idx="5718">
                        <c:v>1394.578</c:v>
                      </c:pt>
                      <c:pt idx="5719">
                        <c:v>1394.578</c:v>
                      </c:pt>
                      <c:pt idx="5720">
                        <c:v>1401.1880000000001</c:v>
                      </c:pt>
                      <c:pt idx="5721">
                        <c:v>1401.1880000000001</c:v>
                      </c:pt>
                      <c:pt idx="5722">
                        <c:v>1404.519</c:v>
                      </c:pt>
                      <c:pt idx="5723">
                        <c:v>1411.1279999999999</c:v>
                      </c:pt>
                      <c:pt idx="5724">
                        <c:v>1417.6849999999999</c:v>
                      </c:pt>
                      <c:pt idx="5725">
                        <c:v>1421.0160000000001</c:v>
                      </c:pt>
                      <c:pt idx="5726">
                        <c:v>1424.347</c:v>
                      </c:pt>
                      <c:pt idx="5727">
                        <c:v>1427.625</c:v>
                      </c:pt>
                      <c:pt idx="5728">
                        <c:v>1427.625</c:v>
                      </c:pt>
                      <c:pt idx="5729">
                        <c:v>1430.9559999999999</c:v>
                      </c:pt>
                      <c:pt idx="5730">
                        <c:v>1430.9559999999999</c:v>
                      </c:pt>
                      <c:pt idx="5731">
                        <c:v>1434.2339999999999</c:v>
                      </c:pt>
                      <c:pt idx="5732">
                        <c:v>1430.903</c:v>
                      </c:pt>
                      <c:pt idx="5733">
                        <c:v>1424.347</c:v>
                      </c:pt>
                      <c:pt idx="5734">
                        <c:v>1424.2940000000001</c:v>
                      </c:pt>
                      <c:pt idx="5735">
                        <c:v>1421.0160000000001</c:v>
                      </c:pt>
                      <c:pt idx="5736">
                        <c:v>1411.1279999999999</c:v>
                      </c:pt>
                      <c:pt idx="5737">
                        <c:v>1411.075</c:v>
                      </c:pt>
                      <c:pt idx="5738">
                        <c:v>1407.797</c:v>
                      </c:pt>
                      <c:pt idx="5739">
                        <c:v>1401.1880000000001</c:v>
                      </c:pt>
                      <c:pt idx="5740">
                        <c:v>1397.856</c:v>
                      </c:pt>
                      <c:pt idx="5741">
                        <c:v>1394.578</c:v>
                      </c:pt>
                      <c:pt idx="5742">
                        <c:v>1397.856</c:v>
                      </c:pt>
                      <c:pt idx="5743">
                        <c:v>1397.856</c:v>
                      </c:pt>
                      <c:pt idx="5744">
                        <c:v>1394.578</c:v>
                      </c:pt>
                      <c:pt idx="5745">
                        <c:v>1394.578</c:v>
                      </c:pt>
                      <c:pt idx="5746">
                        <c:v>1391.3</c:v>
                      </c:pt>
                      <c:pt idx="5747">
                        <c:v>1394.578</c:v>
                      </c:pt>
                      <c:pt idx="5748">
                        <c:v>1391.2470000000001</c:v>
                      </c:pt>
                      <c:pt idx="5749">
                        <c:v>1391.2470000000001</c:v>
                      </c:pt>
                      <c:pt idx="5750">
                        <c:v>1391.2470000000001</c:v>
                      </c:pt>
                      <c:pt idx="5751">
                        <c:v>1391.2470000000001</c:v>
                      </c:pt>
                      <c:pt idx="5752">
                        <c:v>1387.9690000000001</c:v>
                      </c:pt>
                      <c:pt idx="5753">
                        <c:v>1394.578</c:v>
                      </c:pt>
                      <c:pt idx="5754">
                        <c:v>1394.578</c:v>
                      </c:pt>
                      <c:pt idx="5755">
                        <c:v>1397.856</c:v>
                      </c:pt>
                      <c:pt idx="5756">
                        <c:v>1401.1880000000001</c:v>
                      </c:pt>
                      <c:pt idx="5757">
                        <c:v>1404.4659999999999</c:v>
                      </c:pt>
                      <c:pt idx="5758">
                        <c:v>1407.797</c:v>
                      </c:pt>
                      <c:pt idx="5759">
                        <c:v>1411.075</c:v>
                      </c:pt>
                      <c:pt idx="5760">
                        <c:v>1411.075</c:v>
                      </c:pt>
                      <c:pt idx="5761">
                        <c:v>1407.797</c:v>
                      </c:pt>
                      <c:pt idx="5762">
                        <c:v>1407.797</c:v>
                      </c:pt>
                      <c:pt idx="5763">
                        <c:v>1404.4659999999999</c:v>
                      </c:pt>
                      <c:pt idx="5764">
                        <c:v>1397.856</c:v>
                      </c:pt>
                      <c:pt idx="5765">
                        <c:v>1394.578</c:v>
                      </c:pt>
                      <c:pt idx="5766">
                        <c:v>1391.2470000000001</c:v>
                      </c:pt>
                      <c:pt idx="5767">
                        <c:v>1387.9690000000001</c:v>
                      </c:pt>
                      <c:pt idx="5768">
                        <c:v>1387.9690000000001</c:v>
                      </c:pt>
                      <c:pt idx="5769">
                        <c:v>1384.6379999999999</c:v>
                      </c:pt>
                      <c:pt idx="5770">
                        <c:v>1384.6379999999999</c:v>
                      </c:pt>
                      <c:pt idx="5771">
                        <c:v>1384.6379999999999</c:v>
                      </c:pt>
                      <c:pt idx="5772">
                        <c:v>1387.9690000000001</c:v>
                      </c:pt>
                      <c:pt idx="5773">
                        <c:v>1387.9690000000001</c:v>
                      </c:pt>
                      <c:pt idx="5774">
                        <c:v>1387.9690000000001</c:v>
                      </c:pt>
                      <c:pt idx="5775">
                        <c:v>1391.2470000000001</c:v>
                      </c:pt>
                      <c:pt idx="5776">
                        <c:v>1394.578</c:v>
                      </c:pt>
                      <c:pt idx="5777">
                        <c:v>1397.856</c:v>
                      </c:pt>
                      <c:pt idx="5778">
                        <c:v>1397.856</c:v>
                      </c:pt>
                      <c:pt idx="5779">
                        <c:v>1401.1880000000001</c:v>
                      </c:pt>
                      <c:pt idx="5780">
                        <c:v>1404.4659999999999</c:v>
                      </c:pt>
                      <c:pt idx="5781">
                        <c:v>1407.797</c:v>
                      </c:pt>
                      <c:pt idx="5782">
                        <c:v>1404.519</c:v>
                      </c:pt>
                      <c:pt idx="5783">
                        <c:v>1411.075</c:v>
                      </c:pt>
                      <c:pt idx="5784">
                        <c:v>1407.797</c:v>
                      </c:pt>
                      <c:pt idx="5785">
                        <c:v>1417.6849999999999</c:v>
                      </c:pt>
                      <c:pt idx="5786">
                        <c:v>1417.6849999999999</c:v>
                      </c:pt>
                      <c:pt idx="5787">
                        <c:v>1417.7370000000001</c:v>
                      </c:pt>
                      <c:pt idx="5788">
                        <c:v>1424.2940000000001</c:v>
                      </c:pt>
                      <c:pt idx="5789">
                        <c:v>1430.903</c:v>
                      </c:pt>
                      <c:pt idx="5790">
                        <c:v>1434.2339999999999</c:v>
                      </c:pt>
                      <c:pt idx="5791">
                        <c:v>1437.5129999999999</c:v>
                      </c:pt>
                      <c:pt idx="5792">
                        <c:v>1440.8440000000001</c:v>
                      </c:pt>
                      <c:pt idx="5793">
                        <c:v>1440.8440000000001</c:v>
                      </c:pt>
                      <c:pt idx="5794">
                        <c:v>1447.453</c:v>
                      </c:pt>
                      <c:pt idx="5795">
                        <c:v>1450.7840000000001</c:v>
                      </c:pt>
                      <c:pt idx="5796">
                        <c:v>1454.0630000000001</c:v>
                      </c:pt>
                      <c:pt idx="5797">
                        <c:v>1460.672</c:v>
                      </c:pt>
                      <c:pt idx="5798">
                        <c:v>1464.0029999999999</c:v>
                      </c:pt>
                      <c:pt idx="5799">
                        <c:v>1470.56</c:v>
                      </c:pt>
                      <c:pt idx="5800">
                        <c:v>1470.6120000000001</c:v>
                      </c:pt>
                      <c:pt idx="5801">
                        <c:v>1477.1690000000001</c:v>
                      </c:pt>
                      <c:pt idx="5802">
                        <c:v>1480.5</c:v>
                      </c:pt>
                      <c:pt idx="5803">
                        <c:v>1483.8309999999999</c:v>
                      </c:pt>
                      <c:pt idx="5804">
                        <c:v>1487.1089999999999</c:v>
                      </c:pt>
                      <c:pt idx="5805">
                        <c:v>1493.7190000000001</c:v>
                      </c:pt>
                      <c:pt idx="5806">
                        <c:v>1493.7190000000001</c:v>
                      </c:pt>
                      <c:pt idx="5807">
                        <c:v>1493.7190000000001</c:v>
                      </c:pt>
                      <c:pt idx="5808">
                        <c:v>1500.328</c:v>
                      </c:pt>
                      <c:pt idx="5809">
                        <c:v>1503.6590000000001</c:v>
                      </c:pt>
                      <c:pt idx="5810">
                        <c:v>1506.9380000000001</c:v>
                      </c:pt>
                      <c:pt idx="5811">
                        <c:v>1510.269</c:v>
                      </c:pt>
                      <c:pt idx="5812">
                        <c:v>1513.547</c:v>
                      </c:pt>
                      <c:pt idx="5813">
                        <c:v>1516.8779999999999</c:v>
                      </c:pt>
                      <c:pt idx="5814">
                        <c:v>1523.4349999999999</c:v>
                      </c:pt>
                      <c:pt idx="5815">
                        <c:v>1523.4870000000001</c:v>
                      </c:pt>
                      <c:pt idx="5816">
                        <c:v>1526.7660000000001</c:v>
                      </c:pt>
                      <c:pt idx="5817">
                        <c:v>1530.097</c:v>
                      </c:pt>
                      <c:pt idx="5818">
                        <c:v>1533.375</c:v>
                      </c:pt>
                      <c:pt idx="5819">
                        <c:v>1536.7059999999999</c:v>
                      </c:pt>
                      <c:pt idx="5820">
                        <c:v>1539.9839999999999</c:v>
                      </c:pt>
                      <c:pt idx="5821">
                        <c:v>1543.3150000000001</c:v>
                      </c:pt>
                      <c:pt idx="5822">
                        <c:v>1546.5940000000001</c:v>
                      </c:pt>
                      <c:pt idx="5823">
                        <c:v>1549.925</c:v>
                      </c:pt>
                      <c:pt idx="5824">
                        <c:v>1553.203</c:v>
                      </c:pt>
                      <c:pt idx="5825">
                        <c:v>1556.5340000000001</c:v>
                      </c:pt>
                      <c:pt idx="5826">
                        <c:v>1559.8130000000001</c:v>
                      </c:pt>
                      <c:pt idx="5827">
                        <c:v>1563.144</c:v>
                      </c:pt>
                      <c:pt idx="5828">
                        <c:v>1563.144</c:v>
                      </c:pt>
                      <c:pt idx="5829">
                        <c:v>1569.7529999999999</c:v>
                      </c:pt>
                      <c:pt idx="5830">
                        <c:v>1569.7529999999999</c:v>
                      </c:pt>
                      <c:pt idx="5831">
                        <c:v>1573.0309999999999</c:v>
                      </c:pt>
                      <c:pt idx="5832">
                        <c:v>1576.3620000000001</c:v>
                      </c:pt>
                      <c:pt idx="5833">
                        <c:v>1576.31</c:v>
                      </c:pt>
                      <c:pt idx="5834">
                        <c:v>1579.6410000000001</c:v>
                      </c:pt>
                      <c:pt idx="5835">
                        <c:v>1582.972</c:v>
                      </c:pt>
                      <c:pt idx="5836">
                        <c:v>1582.9190000000001</c:v>
                      </c:pt>
                      <c:pt idx="5837">
                        <c:v>1586.25</c:v>
                      </c:pt>
                      <c:pt idx="5838">
                        <c:v>1586.25</c:v>
                      </c:pt>
                      <c:pt idx="5839">
                        <c:v>1592.8589999999999</c:v>
                      </c:pt>
                      <c:pt idx="5840">
                        <c:v>1592.8589999999999</c:v>
                      </c:pt>
                      <c:pt idx="5841">
                        <c:v>1599.4690000000001</c:v>
                      </c:pt>
                      <c:pt idx="5842">
                        <c:v>1602.8</c:v>
                      </c:pt>
                      <c:pt idx="5843">
                        <c:v>1606.078</c:v>
                      </c:pt>
                      <c:pt idx="5844">
                        <c:v>1606.078</c:v>
                      </c:pt>
                      <c:pt idx="5845">
                        <c:v>1609.4090000000001</c:v>
                      </c:pt>
                      <c:pt idx="5846">
                        <c:v>1612.6880000000001</c:v>
                      </c:pt>
                      <c:pt idx="5847">
                        <c:v>1612.6880000000001</c:v>
                      </c:pt>
                      <c:pt idx="5848">
                        <c:v>1619.297</c:v>
                      </c:pt>
                      <c:pt idx="5849">
                        <c:v>1615.9659999999999</c:v>
                      </c:pt>
                      <c:pt idx="5850">
                        <c:v>1619.297</c:v>
                      </c:pt>
                      <c:pt idx="5851">
                        <c:v>1622.575</c:v>
                      </c:pt>
                      <c:pt idx="5852">
                        <c:v>1625.9059999999999</c:v>
                      </c:pt>
                      <c:pt idx="5853">
                        <c:v>1629.1849999999999</c:v>
                      </c:pt>
                      <c:pt idx="5854">
                        <c:v>1629.1849999999999</c:v>
                      </c:pt>
                      <c:pt idx="5855">
                        <c:v>1632.5160000000001</c:v>
                      </c:pt>
                      <c:pt idx="5856">
                        <c:v>1635.7940000000001</c:v>
                      </c:pt>
                      <c:pt idx="5857">
                        <c:v>1639.125</c:v>
                      </c:pt>
                      <c:pt idx="5858">
                        <c:v>1642.403</c:v>
                      </c:pt>
                      <c:pt idx="5859">
                        <c:v>1645.7339999999999</c:v>
                      </c:pt>
                      <c:pt idx="5860">
                        <c:v>1645.7339999999999</c:v>
                      </c:pt>
                      <c:pt idx="5861">
                        <c:v>1649.0129999999999</c:v>
                      </c:pt>
                      <c:pt idx="5862">
                        <c:v>1652.3440000000001</c:v>
                      </c:pt>
                      <c:pt idx="5863">
                        <c:v>1655.6220000000001</c:v>
                      </c:pt>
                      <c:pt idx="5864">
                        <c:v>1655.6220000000001</c:v>
                      </c:pt>
                      <c:pt idx="5865">
                        <c:v>1658.953</c:v>
                      </c:pt>
                      <c:pt idx="5866">
                        <c:v>1662.231</c:v>
                      </c:pt>
                      <c:pt idx="5867">
                        <c:v>1662.231</c:v>
                      </c:pt>
                      <c:pt idx="5868">
                        <c:v>1665.5630000000001</c:v>
                      </c:pt>
                      <c:pt idx="5869">
                        <c:v>1668.8409999999999</c:v>
                      </c:pt>
                      <c:pt idx="5870">
                        <c:v>1672.172</c:v>
                      </c:pt>
                      <c:pt idx="5871">
                        <c:v>1672.172</c:v>
                      </c:pt>
                      <c:pt idx="5872">
                        <c:v>1675.45</c:v>
                      </c:pt>
                      <c:pt idx="5873">
                        <c:v>1678.7809999999999</c:v>
                      </c:pt>
                      <c:pt idx="5874">
                        <c:v>1678.7809999999999</c:v>
                      </c:pt>
                      <c:pt idx="5875">
                        <c:v>1678.7809999999999</c:v>
                      </c:pt>
                      <c:pt idx="5876">
                        <c:v>1682.1120000000001</c:v>
                      </c:pt>
                      <c:pt idx="5877">
                        <c:v>1682.1120000000001</c:v>
                      </c:pt>
                      <c:pt idx="5878">
                        <c:v>1685.3910000000001</c:v>
                      </c:pt>
                      <c:pt idx="5879">
                        <c:v>1685.3910000000001</c:v>
                      </c:pt>
                      <c:pt idx="5880">
                        <c:v>1688.722</c:v>
                      </c:pt>
                      <c:pt idx="5881">
                        <c:v>1695.278</c:v>
                      </c:pt>
                      <c:pt idx="5882">
                        <c:v>1692</c:v>
                      </c:pt>
                      <c:pt idx="5883">
                        <c:v>1695.3309999999999</c:v>
                      </c:pt>
                      <c:pt idx="5884">
                        <c:v>1695.3309999999999</c:v>
                      </c:pt>
                      <c:pt idx="5885">
                        <c:v>1698.6089999999999</c:v>
                      </c:pt>
                      <c:pt idx="5886">
                        <c:v>1698.6089999999999</c:v>
                      </c:pt>
                      <c:pt idx="5887">
                        <c:v>1701.8879999999999</c:v>
                      </c:pt>
                      <c:pt idx="5888">
                        <c:v>1701.8879999999999</c:v>
                      </c:pt>
                      <c:pt idx="5889">
                        <c:v>1698.6089999999999</c:v>
                      </c:pt>
                      <c:pt idx="5890">
                        <c:v>1701.8879999999999</c:v>
                      </c:pt>
                      <c:pt idx="5891">
                        <c:v>1698.6089999999999</c:v>
                      </c:pt>
                      <c:pt idx="5892">
                        <c:v>1698.6089999999999</c:v>
                      </c:pt>
                      <c:pt idx="5893">
                        <c:v>1692</c:v>
                      </c:pt>
                      <c:pt idx="5894">
                        <c:v>1692</c:v>
                      </c:pt>
                      <c:pt idx="5895">
                        <c:v>1695.278</c:v>
                      </c:pt>
                      <c:pt idx="5896">
                        <c:v>1688.722</c:v>
                      </c:pt>
                      <c:pt idx="5897">
                        <c:v>1688.722</c:v>
                      </c:pt>
                      <c:pt idx="5898">
                        <c:v>1688.722</c:v>
                      </c:pt>
                      <c:pt idx="5899">
                        <c:v>1688.722</c:v>
                      </c:pt>
                      <c:pt idx="5900">
                        <c:v>1688.722</c:v>
                      </c:pt>
                      <c:pt idx="5901">
                        <c:v>1688.722</c:v>
                      </c:pt>
                      <c:pt idx="5902">
                        <c:v>1692</c:v>
                      </c:pt>
                      <c:pt idx="5903">
                        <c:v>1688.722</c:v>
                      </c:pt>
                      <c:pt idx="5904">
                        <c:v>1692</c:v>
                      </c:pt>
                      <c:pt idx="5905">
                        <c:v>1692</c:v>
                      </c:pt>
                      <c:pt idx="5906">
                        <c:v>1692</c:v>
                      </c:pt>
                      <c:pt idx="5907">
                        <c:v>1692</c:v>
                      </c:pt>
                      <c:pt idx="5908">
                        <c:v>1695.3309999999999</c:v>
                      </c:pt>
                      <c:pt idx="5909">
                        <c:v>1695.3309999999999</c:v>
                      </c:pt>
                      <c:pt idx="5910">
                        <c:v>1695.3309999999999</c:v>
                      </c:pt>
                      <c:pt idx="5911">
                        <c:v>1701.8879999999999</c:v>
                      </c:pt>
                      <c:pt idx="5912">
                        <c:v>1698.6089999999999</c:v>
                      </c:pt>
                      <c:pt idx="5913">
                        <c:v>1701.941</c:v>
                      </c:pt>
                      <c:pt idx="5914">
                        <c:v>1701.941</c:v>
                      </c:pt>
                      <c:pt idx="5915">
                        <c:v>1701.941</c:v>
                      </c:pt>
                      <c:pt idx="5916">
                        <c:v>1705.2190000000001</c:v>
                      </c:pt>
                      <c:pt idx="5917">
                        <c:v>1705.2190000000001</c:v>
                      </c:pt>
                      <c:pt idx="5918">
                        <c:v>1708.55</c:v>
                      </c:pt>
                      <c:pt idx="5919">
                        <c:v>1708.55</c:v>
                      </c:pt>
                      <c:pt idx="5920">
                        <c:v>1708.55</c:v>
                      </c:pt>
                      <c:pt idx="5921">
                        <c:v>1711.828</c:v>
                      </c:pt>
                      <c:pt idx="5922">
                        <c:v>1711.828</c:v>
                      </c:pt>
                      <c:pt idx="5923">
                        <c:v>1711.828</c:v>
                      </c:pt>
                      <c:pt idx="5924">
                        <c:v>1711.828</c:v>
                      </c:pt>
                      <c:pt idx="5925">
                        <c:v>1711.828</c:v>
                      </c:pt>
                      <c:pt idx="5926">
                        <c:v>1715.106</c:v>
                      </c:pt>
                      <c:pt idx="5927">
                        <c:v>1715.106</c:v>
                      </c:pt>
                      <c:pt idx="5928">
                        <c:v>1715.106</c:v>
                      </c:pt>
                      <c:pt idx="5929">
                        <c:v>1718.4380000000001</c:v>
                      </c:pt>
                      <c:pt idx="5930">
                        <c:v>1718.4380000000001</c:v>
                      </c:pt>
                      <c:pt idx="5931">
                        <c:v>1721.7159999999999</c:v>
                      </c:pt>
                      <c:pt idx="5932">
                        <c:v>1721.7159999999999</c:v>
                      </c:pt>
                      <c:pt idx="5933">
                        <c:v>1721.7159999999999</c:v>
                      </c:pt>
                      <c:pt idx="5934">
                        <c:v>1721.7159999999999</c:v>
                      </c:pt>
                      <c:pt idx="5935">
                        <c:v>1725.047</c:v>
                      </c:pt>
                      <c:pt idx="5936">
                        <c:v>1725.047</c:v>
                      </c:pt>
                      <c:pt idx="5937">
                        <c:v>1728.325</c:v>
                      </c:pt>
                      <c:pt idx="5938">
                        <c:v>1728.325</c:v>
                      </c:pt>
                      <c:pt idx="5939">
                        <c:v>1728.325</c:v>
                      </c:pt>
                      <c:pt idx="5940">
                        <c:v>1731.6559999999999</c:v>
                      </c:pt>
                      <c:pt idx="5941">
                        <c:v>1731.6559999999999</c:v>
                      </c:pt>
                      <c:pt idx="5942">
                        <c:v>1731.6559999999999</c:v>
                      </c:pt>
                      <c:pt idx="5943">
                        <c:v>1731.6559999999999</c:v>
                      </c:pt>
                      <c:pt idx="5944">
                        <c:v>1734.934</c:v>
                      </c:pt>
                      <c:pt idx="5945">
                        <c:v>1734.934</c:v>
                      </c:pt>
                      <c:pt idx="5946">
                        <c:v>1734.934</c:v>
                      </c:pt>
                      <c:pt idx="5947">
                        <c:v>1741.597</c:v>
                      </c:pt>
                      <c:pt idx="5948">
                        <c:v>1738.2660000000001</c:v>
                      </c:pt>
                      <c:pt idx="5949">
                        <c:v>1738.2660000000001</c:v>
                      </c:pt>
                      <c:pt idx="5950">
                        <c:v>1738.2660000000001</c:v>
                      </c:pt>
                      <c:pt idx="5951">
                        <c:v>1741.5440000000001</c:v>
                      </c:pt>
                      <c:pt idx="5952">
                        <c:v>1741.5440000000001</c:v>
                      </c:pt>
                      <c:pt idx="5953">
                        <c:v>1741.5440000000001</c:v>
                      </c:pt>
                      <c:pt idx="5954">
                        <c:v>1741.5440000000001</c:v>
                      </c:pt>
                      <c:pt idx="5955">
                        <c:v>1744.875</c:v>
                      </c:pt>
                      <c:pt idx="5956">
                        <c:v>1744.875</c:v>
                      </c:pt>
                      <c:pt idx="5957">
                        <c:v>1744.875</c:v>
                      </c:pt>
                      <c:pt idx="5958">
                        <c:v>1744.875</c:v>
                      </c:pt>
                      <c:pt idx="5959">
                        <c:v>1748.153</c:v>
                      </c:pt>
                      <c:pt idx="5960">
                        <c:v>1748.153</c:v>
                      </c:pt>
                      <c:pt idx="5961">
                        <c:v>1748.153</c:v>
                      </c:pt>
                      <c:pt idx="5962">
                        <c:v>1748.153</c:v>
                      </c:pt>
                      <c:pt idx="5963">
                        <c:v>1748.153</c:v>
                      </c:pt>
                      <c:pt idx="5964">
                        <c:v>1751.4839999999999</c:v>
                      </c:pt>
                      <c:pt idx="5965">
                        <c:v>1751.4839999999999</c:v>
                      </c:pt>
                      <c:pt idx="5966">
                        <c:v>1751.4839999999999</c:v>
                      </c:pt>
                      <c:pt idx="5967">
                        <c:v>1751.4839999999999</c:v>
                      </c:pt>
                      <c:pt idx="5968">
                        <c:v>1751.4839999999999</c:v>
                      </c:pt>
                      <c:pt idx="5969">
                        <c:v>1751.4839999999999</c:v>
                      </c:pt>
                      <c:pt idx="5970">
                        <c:v>1754.816</c:v>
                      </c:pt>
                      <c:pt idx="5971">
                        <c:v>1754.816</c:v>
                      </c:pt>
                      <c:pt idx="5972">
                        <c:v>1758.0940000000001</c:v>
                      </c:pt>
                      <c:pt idx="5973">
                        <c:v>1754.7629999999999</c:v>
                      </c:pt>
                      <c:pt idx="5974">
                        <c:v>1758.0940000000001</c:v>
                      </c:pt>
                      <c:pt idx="5975">
                        <c:v>1761.425</c:v>
                      </c:pt>
                      <c:pt idx="5976">
                        <c:v>1761.425</c:v>
                      </c:pt>
                      <c:pt idx="5977">
                        <c:v>1761.425</c:v>
                      </c:pt>
                      <c:pt idx="5978">
                        <c:v>1758.0940000000001</c:v>
                      </c:pt>
                      <c:pt idx="5979">
                        <c:v>1758.0940000000001</c:v>
                      </c:pt>
                      <c:pt idx="5980">
                        <c:v>1758.0940000000001</c:v>
                      </c:pt>
                      <c:pt idx="5981">
                        <c:v>1754.7629999999999</c:v>
                      </c:pt>
                      <c:pt idx="5982">
                        <c:v>1748.153</c:v>
                      </c:pt>
                      <c:pt idx="5983">
                        <c:v>1744.875</c:v>
                      </c:pt>
                      <c:pt idx="5984">
                        <c:v>1734.934</c:v>
                      </c:pt>
                      <c:pt idx="5985">
                        <c:v>1725.047</c:v>
                      </c:pt>
                      <c:pt idx="5986">
                        <c:v>1711.828</c:v>
                      </c:pt>
                      <c:pt idx="5987">
                        <c:v>1705.2190000000001</c:v>
                      </c:pt>
                      <c:pt idx="5988">
                        <c:v>1692</c:v>
                      </c:pt>
                      <c:pt idx="5989">
                        <c:v>1682.059</c:v>
                      </c:pt>
                      <c:pt idx="5990">
                        <c:v>1675.45</c:v>
                      </c:pt>
                      <c:pt idx="5991">
                        <c:v>1665.5630000000001</c:v>
                      </c:pt>
                      <c:pt idx="5992">
                        <c:v>1658.953</c:v>
                      </c:pt>
                      <c:pt idx="5993">
                        <c:v>1652.3440000000001</c:v>
                      </c:pt>
                      <c:pt idx="5994">
                        <c:v>1645.7339999999999</c:v>
                      </c:pt>
                      <c:pt idx="5995">
                        <c:v>1642.4559999999999</c:v>
                      </c:pt>
                      <c:pt idx="5996">
                        <c:v>1642.403</c:v>
                      </c:pt>
                      <c:pt idx="5997">
                        <c:v>1639.125</c:v>
                      </c:pt>
                      <c:pt idx="5998">
                        <c:v>1639.125</c:v>
                      </c:pt>
                      <c:pt idx="5999">
                        <c:v>1635.7940000000001</c:v>
                      </c:pt>
                      <c:pt idx="6000">
                        <c:v>1639.125</c:v>
                      </c:pt>
                      <c:pt idx="6001">
                        <c:v>1635.7940000000001</c:v>
                      </c:pt>
                      <c:pt idx="6002">
                        <c:v>1639.125</c:v>
                      </c:pt>
                      <c:pt idx="6003">
                        <c:v>1639.125</c:v>
                      </c:pt>
                      <c:pt idx="6004">
                        <c:v>1639.125</c:v>
                      </c:pt>
                      <c:pt idx="6005">
                        <c:v>1642.403</c:v>
                      </c:pt>
                      <c:pt idx="6006">
                        <c:v>1642.403</c:v>
                      </c:pt>
                      <c:pt idx="6007">
                        <c:v>1645.7339999999999</c:v>
                      </c:pt>
                      <c:pt idx="6008">
                        <c:v>1649.0129999999999</c:v>
                      </c:pt>
                      <c:pt idx="6009">
                        <c:v>1649.0129999999999</c:v>
                      </c:pt>
                      <c:pt idx="6010">
                        <c:v>1655.675</c:v>
                      </c:pt>
                      <c:pt idx="6011">
                        <c:v>1655.675</c:v>
                      </c:pt>
                      <c:pt idx="6012">
                        <c:v>1658.953</c:v>
                      </c:pt>
                      <c:pt idx="6013">
                        <c:v>1662.2840000000001</c:v>
                      </c:pt>
                      <c:pt idx="6014">
                        <c:v>1662.2840000000001</c:v>
                      </c:pt>
                      <c:pt idx="6015">
                        <c:v>1662.231</c:v>
                      </c:pt>
                      <c:pt idx="6016">
                        <c:v>1662.231</c:v>
                      </c:pt>
                      <c:pt idx="6017">
                        <c:v>1672.172</c:v>
                      </c:pt>
                      <c:pt idx="6018">
                        <c:v>1668.8409999999999</c:v>
                      </c:pt>
                      <c:pt idx="6019">
                        <c:v>1675.5029999999999</c:v>
                      </c:pt>
                      <c:pt idx="6020">
                        <c:v>1678.7809999999999</c:v>
                      </c:pt>
                      <c:pt idx="6021">
                        <c:v>1678.7809999999999</c:v>
                      </c:pt>
                      <c:pt idx="6022">
                        <c:v>1685.3910000000001</c:v>
                      </c:pt>
                      <c:pt idx="6023">
                        <c:v>1685.3910000000001</c:v>
                      </c:pt>
                      <c:pt idx="6024">
                        <c:v>1685.3910000000001</c:v>
                      </c:pt>
                      <c:pt idx="6025">
                        <c:v>1688.6690000000001</c:v>
                      </c:pt>
                      <c:pt idx="6026">
                        <c:v>1692</c:v>
                      </c:pt>
                      <c:pt idx="6027">
                        <c:v>1695.3309999999999</c:v>
                      </c:pt>
                      <c:pt idx="6028">
                        <c:v>1698.6089999999999</c:v>
                      </c:pt>
                      <c:pt idx="6029">
                        <c:v>1698.6089999999999</c:v>
                      </c:pt>
                      <c:pt idx="6030">
                        <c:v>1701.941</c:v>
                      </c:pt>
                      <c:pt idx="6031">
                        <c:v>1701.8879999999999</c:v>
                      </c:pt>
                      <c:pt idx="6032">
                        <c:v>1708.55</c:v>
                      </c:pt>
                      <c:pt idx="6033">
                        <c:v>1708.55</c:v>
                      </c:pt>
                      <c:pt idx="6034">
                        <c:v>1708.55</c:v>
                      </c:pt>
                      <c:pt idx="6035">
                        <c:v>1711.828</c:v>
                      </c:pt>
                      <c:pt idx="6036">
                        <c:v>1715.1590000000001</c:v>
                      </c:pt>
                      <c:pt idx="6037">
                        <c:v>1711.828</c:v>
                      </c:pt>
                      <c:pt idx="6038">
                        <c:v>1715.1590000000001</c:v>
                      </c:pt>
                      <c:pt idx="6039">
                        <c:v>1718.4380000000001</c:v>
                      </c:pt>
                      <c:pt idx="6040">
                        <c:v>1718.4380000000001</c:v>
                      </c:pt>
                      <c:pt idx="6041">
                        <c:v>1721.769</c:v>
                      </c:pt>
                      <c:pt idx="6042">
                        <c:v>1721.769</c:v>
                      </c:pt>
                      <c:pt idx="6043">
                        <c:v>1725.047</c:v>
                      </c:pt>
                      <c:pt idx="6044">
                        <c:v>1725.047</c:v>
                      </c:pt>
                      <c:pt idx="6045">
                        <c:v>1725.047</c:v>
                      </c:pt>
                      <c:pt idx="6046">
                        <c:v>1725.047</c:v>
                      </c:pt>
                      <c:pt idx="6047">
                        <c:v>1728.3779999999999</c:v>
                      </c:pt>
                      <c:pt idx="6048">
                        <c:v>1728.3779999999999</c:v>
                      </c:pt>
                      <c:pt idx="6049">
                        <c:v>1728.3779999999999</c:v>
                      </c:pt>
                      <c:pt idx="6050">
                        <c:v>1731.6559999999999</c:v>
                      </c:pt>
                      <c:pt idx="6051">
                        <c:v>1728.3779999999999</c:v>
                      </c:pt>
                      <c:pt idx="6052">
                        <c:v>1728.3779999999999</c:v>
                      </c:pt>
                      <c:pt idx="6053">
                        <c:v>1731.6559999999999</c:v>
                      </c:pt>
                      <c:pt idx="6054">
                        <c:v>1731.6559999999999</c:v>
                      </c:pt>
                      <c:pt idx="6055">
                        <c:v>1731.6559999999999</c:v>
                      </c:pt>
                      <c:pt idx="6056">
                        <c:v>1731.6559999999999</c:v>
                      </c:pt>
                      <c:pt idx="6057">
                        <c:v>1731.6559999999999</c:v>
                      </c:pt>
                      <c:pt idx="6058">
                        <c:v>1731.6559999999999</c:v>
                      </c:pt>
                      <c:pt idx="6059">
                        <c:v>1731.6559999999999</c:v>
                      </c:pt>
                      <c:pt idx="6060">
                        <c:v>1731.6559999999999</c:v>
                      </c:pt>
                      <c:pt idx="6061">
                        <c:v>1731.6559999999999</c:v>
                      </c:pt>
                      <c:pt idx="6062">
                        <c:v>1731.6559999999999</c:v>
                      </c:pt>
                      <c:pt idx="6063">
                        <c:v>1731.6559999999999</c:v>
                      </c:pt>
                      <c:pt idx="6064">
                        <c:v>1731.6559999999999</c:v>
                      </c:pt>
                      <c:pt idx="6065">
                        <c:v>1731.6559999999999</c:v>
                      </c:pt>
                      <c:pt idx="6066">
                        <c:v>1734.9870000000001</c:v>
                      </c:pt>
                      <c:pt idx="6067">
                        <c:v>1731.6559999999999</c:v>
                      </c:pt>
                      <c:pt idx="6068">
                        <c:v>1731.6559999999999</c:v>
                      </c:pt>
                      <c:pt idx="6069">
                        <c:v>1731.6559999999999</c:v>
                      </c:pt>
                      <c:pt idx="6070">
                        <c:v>1731.6559999999999</c:v>
                      </c:pt>
                      <c:pt idx="6071">
                        <c:v>1734.9870000000001</c:v>
                      </c:pt>
                      <c:pt idx="6072">
                        <c:v>1731.6559999999999</c:v>
                      </c:pt>
                      <c:pt idx="6073">
                        <c:v>1734.9870000000001</c:v>
                      </c:pt>
                      <c:pt idx="6074">
                        <c:v>1731.6559999999999</c:v>
                      </c:pt>
                      <c:pt idx="6075">
                        <c:v>1734.9870000000001</c:v>
                      </c:pt>
                      <c:pt idx="6076">
                        <c:v>1734.9870000000001</c:v>
                      </c:pt>
                      <c:pt idx="6077">
                        <c:v>1734.9870000000001</c:v>
                      </c:pt>
                      <c:pt idx="6078">
                        <c:v>1731.6559999999999</c:v>
                      </c:pt>
                      <c:pt idx="6079">
                        <c:v>1731.6559999999999</c:v>
                      </c:pt>
                      <c:pt idx="6080">
                        <c:v>1731.6559999999999</c:v>
                      </c:pt>
                      <c:pt idx="6081">
                        <c:v>1734.9870000000001</c:v>
                      </c:pt>
                      <c:pt idx="6082">
                        <c:v>1734.9870000000001</c:v>
                      </c:pt>
                      <c:pt idx="6083">
                        <c:v>1734.9870000000001</c:v>
                      </c:pt>
                      <c:pt idx="6084">
                        <c:v>1731.6559999999999</c:v>
                      </c:pt>
                      <c:pt idx="6085">
                        <c:v>1734.9870000000001</c:v>
                      </c:pt>
                      <c:pt idx="6086">
                        <c:v>1734.9870000000001</c:v>
                      </c:pt>
                      <c:pt idx="6087">
                        <c:v>1734.9870000000001</c:v>
                      </c:pt>
                      <c:pt idx="6088">
                        <c:v>1734.9870000000001</c:v>
                      </c:pt>
                      <c:pt idx="6089">
                        <c:v>1734.9870000000001</c:v>
                      </c:pt>
                      <c:pt idx="6090">
                        <c:v>1734.9870000000001</c:v>
                      </c:pt>
                      <c:pt idx="6091">
                        <c:v>1734.9870000000001</c:v>
                      </c:pt>
                      <c:pt idx="6092">
                        <c:v>1734.9870000000001</c:v>
                      </c:pt>
                      <c:pt idx="6093">
                        <c:v>1731.6559999999999</c:v>
                      </c:pt>
                      <c:pt idx="6094">
                        <c:v>1728.3779999999999</c:v>
                      </c:pt>
                      <c:pt idx="6095">
                        <c:v>1721.769</c:v>
                      </c:pt>
                      <c:pt idx="6096">
                        <c:v>1715.1590000000001</c:v>
                      </c:pt>
                      <c:pt idx="6097">
                        <c:v>1708.55</c:v>
                      </c:pt>
                      <c:pt idx="6098">
                        <c:v>1698.6089999999999</c:v>
                      </c:pt>
                      <c:pt idx="6099">
                        <c:v>1688.722</c:v>
                      </c:pt>
                      <c:pt idx="6100">
                        <c:v>1678.7809999999999</c:v>
                      </c:pt>
                      <c:pt idx="6101">
                        <c:v>1668.894</c:v>
                      </c:pt>
                      <c:pt idx="6102">
                        <c:v>1655.675</c:v>
                      </c:pt>
                      <c:pt idx="6103">
                        <c:v>1642.4559999999999</c:v>
                      </c:pt>
                      <c:pt idx="6104">
                        <c:v>1625.9059999999999</c:v>
                      </c:pt>
                      <c:pt idx="6105">
                        <c:v>1616.019</c:v>
                      </c:pt>
                      <c:pt idx="6106">
                        <c:v>1602.8</c:v>
                      </c:pt>
                      <c:pt idx="6107">
                        <c:v>1589.5809999999999</c:v>
                      </c:pt>
                      <c:pt idx="6108">
                        <c:v>1579.6410000000001</c:v>
                      </c:pt>
                      <c:pt idx="6109">
                        <c:v>1569.7529999999999</c:v>
                      </c:pt>
                      <c:pt idx="6110">
                        <c:v>1563.144</c:v>
                      </c:pt>
                      <c:pt idx="6111">
                        <c:v>1556.5340000000001</c:v>
                      </c:pt>
                      <c:pt idx="6112">
                        <c:v>1549.925</c:v>
                      </c:pt>
                      <c:pt idx="6113">
                        <c:v>1546.5940000000001</c:v>
                      </c:pt>
                      <c:pt idx="6114">
                        <c:v>1539.9839999999999</c:v>
                      </c:pt>
                      <c:pt idx="6115">
                        <c:v>1536.653</c:v>
                      </c:pt>
                      <c:pt idx="6116">
                        <c:v>1536.653</c:v>
                      </c:pt>
                      <c:pt idx="6117">
                        <c:v>1533.375</c:v>
                      </c:pt>
                      <c:pt idx="6118">
                        <c:v>1536.7059999999999</c:v>
                      </c:pt>
                      <c:pt idx="6119">
                        <c:v>1539.9839999999999</c:v>
                      </c:pt>
                      <c:pt idx="6120">
                        <c:v>1536.653</c:v>
                      </c:pt>
                      <c:pt idx="6121">
                        <c:v>1536.653</c:v>
                      </c:pt>
                      <c:pt idx="6122">
                        <c:v>1539.9839999999999</c:v>
                      </c:pt>
                      <c:pt idx="6123">
                        <c:v>1539.9839999999999</c:v>
                      </c:pt>
                      <c:pt idx="6124">
                        <c:v>1543.2629999999999</c:v>
                      </c:pt>
                      <c:pt idx="6125">
                        <c:v>1546.5940000000001</c:v>
                      </c:pt>
                      <c:pt idx="6126">
                        <c:v>1546.5940000000001</c:v>
                      </c:pt>
                      <c:pt idx="6127">
                        <c:v>1549.8720000000001</c:v>
                      </c:pt>
                      <c:pt idx="6128">
                        <c:v>1553.203</c:v>
                      </c:pt>
                      <c:pt idx="6129">
                        <c:v>1556.481</c:v>
                      </c:pt>
                      <c:pt idx="6130">
                        <c:v>1559.8130000000001</c:v>
                      </c:pt>
                      <c:pt idx="6131">
                        <c:v>1563.0909999999999</c:v>
                      </c:pt>
                      <c:pt idx="6132">
                        <c:v>1566.422</c:v>
                      </c:pt>
                      <c:pt idx="6133">
                        <c:v>1569.7</c:v>
                      </c:pt>
                      <c:pt idx="6134">
                        <c:v>1573.0309999999999</c:v>
                      </c:pt>
                      <c:pt idx="6135">
                        <c:v>1576.31</c:v>
                      </c:pt>
                      <c:pt idx="6136">
                        <c:v>1579.6410000000001</c:v>
                      </c:pt>
                      <c:pt idx="6137">
                        <c:v>1582.9190000000001</c:v>
                      </c:pt>
                      <c:pt idx="6138">
                        <c:v>1586.25</c:v>
                      </c:pt>
                      <c:pt idx="6139">
                        <c:v>1589.528</c:v>
                      </c:pt>
                      <c:pt idx="6140">
                        <c:v>1592.8589999999999</c:v>
                      </c:pt>
                      <c:pt idx="6141">
                        <c:v>1596.1379999999999</c:v>
                      </c:pt>
                      <c:pt idx="6142">
                        <c:v>1599.4690000000001</c:v>
                      </c:pt>
                      <c:pt idx="6143">
                        <c:v>1602.7470000000001</c:v>
                      </c:pt>
                      <c:pt idx="6144">
                        <c:v>1606.078</c:v>
                      </c:pt>
                      <c:pt idx="6145">
                        <c:v>1609.356</c:v>
                      </c:pt>
                      <c:pt idx="6146">
                        <c:v>1615.9659999999999</c:v>
                      </c:pt>
                      <c:pt idx="6147">
                        <c:v>1615.9659999999999</c:v>
                      </c:pt>
                      <c:pt idx="6148">
                        <c:v>1616.019</c:v>
                      </c:pt>
                      <c:pt idx="6149">
                        <c:v>1619.297</c:v>
                      </c:pt>
                      <c:pt idx="6150">
                        <c:v>1622.6279999999999</c:v>
                      </c:pt>
                      <c:pt idx="6151">
                        <c:v>1625.9059999999999</c:v>
                      </c:pt>
                      <c:pt idx="6152">
                        <c:v>1632.5160000000001</c:v>
                      </c:pt>
                      <c:pt idx="6153">
                        <c:v>1635.7940000000001</c:v>
                      </c:pt>
                      <c:pt idx="6154">
                        <c:v>1639.125</c:v>
                      </c:pt>
                      <c:pt idx="6155">
                        <c:v>1639.125</c:v>
                      </c:pt>
                      <c:pt idx="6156">
                        <c:v>1639.125</c:v>
                      </c:pt>
                      <c:pt idx="6157">
                        <c:v>1642.4559999999999</c:v>
                      </c:pt>
                      <c:pt idx="6158">
                        <c:v>1649.0129999999999</c:v>
                      </c:pt>
                      <c:pt idx="6159">
                        <c:v>1649.0129999999999</c:v>
                      </c:pt>
                      <c:pt idx="6160">
                        <c:v>1649.0650000000001</c:v>
                      </c:pt>
                      <c:pt idx="6161">
                        <c:v>1655.6220000000001</c:v>
                      </c:pt>
                      <c:pt idx="6162">
                        <c:v>1655.675</c:v>
                      </c:pt>
                      <c:pt idx="6163">
                        <c:v>1658.953</c:v>
                      </c:pt>
                      <c:pt idx="6164">
                        <c:v>1662.231</c:v>
                      </c:pt>
                      <c:pt idx="6165">
                        <c:v>1665.5630000000001</c:v>
                      </c:pt>
                      <c:pt idx="6166">
                        <c:v>1668.8409999999999</c:v>
                      </c:pt>
                      <c:pt idx="6167">
                        <c:v>1668.8409999999999</c:v>
                      </c:pt>
                      <c:pt idx="6168">
                        <c:v>1672.172</c:v>
                      </c:pt>
                      <c:pt idx="6169">
                        <c:v>1675.45</c:v>
                      </c:pt>
                      <c:pt idx="6170">
                        <c:v>1675.45</c:v>
                      </c:pt>
                      <c:pt idx="6171">
                        <c:v>1678.7809999999999</c:v>
                      </c:pt>
                      <c:pt idx="6172">
                        <c:v>1682.059</c:v>
                      </c:pt>
                      <c:pt idx="6173">
                        <c:v>1682.059</c:v>
                      </c:pt>
                      <c:pt idx="6174">
                        <c:v>1685.3910000000001</c:v>
                      </c:pt>
                      <c:pt idx="6175">
                        <c:v>1688.6690000000001</c:v>
                      </c:pt>
                      <c:pt idx="6176">
                        <c:v>1688.6690000000001</c:v>
                      </c:pt>
                      <c:pt idx="6177">
                        <c:v>1692</c:v>
                      </c:pt>
                      <c:pt idx="6178">
                        <c:v>1692</c:v>
                      </c:pt>
                      <c:pt idx="6179">
                        <c:v>1688.6690000000001</c:v>
                      </c:pt>
                      <c:pt idx="6180">
                        <c:v>1685.3910000000001</c:v>
                      </c:pt>
                      <c:pt idx="6181">
                        <c:v>1682.059</c:v>
                      </c:pt>
                      <c:pt idx="6182">
                        <c:v>1678.7809999999999</c:v>
                      </c:pt>
                      <c:pt idx="6183">
                        <c:v>1672.172</c:v>
                      </c:pt>
                      <c:pt idx="6184">
                        <c:v>1665.5630000000001</c:v>
                      </c:pt>
                      <c:pt idx="6185">
                        <c:v>1658.953</c:v>
                      </c:pt>
                      <c:pt idx="6186">
                        <c:v>1649.0650000000001</c:v>
                      </c:pt>
                      <c:pt idx="6187">
                        <c:v>1645.7339999999999</c:v>
                      </c:pt>
                      <c:pt idx="6188">
                        <c:v>1639.125</c:v>
                      </c:pt>
                      <c:pt idx="6189">
                        <c:v>1632.5160000000001</c:v>
                      </c:pt>
                      <c:pt idx="6190">
                        <c:v>1625.9059999999999</c:v>
                      </c:pt>
                      <c:pt idx="6191">
                        <c:v>1622.575</c:v>
                      </c:pt>
                      <c:pt idx="6192">
                        <c:v>1619.297</c:v>
                      </c:pt>
                      <c:pt idx="6193">
                        <c:v>1619.297</c:v>
                      </c:pt>
                      <c:pt idx="6194">
                        <c:v>1612.6880000000001</c:v>
                      </c:pt>
                      <c:pt idx="6195">
                        <c:v>1612.6880000000001</c:v>
                      </c:pt>
                      <c:pt idx="6196">
                        <c:v>1609.4090000000001</c:v>
                      </c:pt>
                      <c:pt idx="6197">
                        <c:v>1612.6880000000001</c:v>
                      </c:pt>
                      <c:pt idx="6198">
                        <c:v>1609.4090000000001</c:v>
                      </c:pt>
                      <c:pt idx="6199">
                        <c:v>1612.6880000000001</c:v>
                      </c:pt>
                      <c:pt idx="6200">
                        <c:v>1612.6880000000001</c:v>
                      </c:pt>
                      <c:pt idx="6201">
                        <c:v>1609.4090000000001</c:v>
                      </c:pt>
                      <c:pt idx="6202">
                        <c:v>1615.9659999999999</c:v>
                      </c:pt>
                      <c:pt idx="6203">
                        <c:v>1615.9659999999999</c:v>
                      </c:pt>
                      <c:pt idx="6204">
                        <c:v>1619.297</c:v>
                      </c:pt>
                      <c:pt idx="6205">
                        <c:v>1616.019</c:v>
                      </c:pt>
                      <c:pt idx="6206">
                        <c:v>1619.297</c:v>
                      </c:pt>
                      <c:pt idx="6207">
                        <c:v>1619.297</c:v>
                      </c:pt>
                      <c:pt idx="6208">
                        <c:v>1625.9059999999999</c:v>
                      </c:pt>
                      <c:pt idx="6209">
                        <c:v>1625.9059999999999</c:v>
                      </c:pt>
                      <c:pt idx="6210">
                        <c:v>1625.9059999999999</c:v>
                      </c:pt>
                      <c:pt idx="6211">
                        <c:v>1629.2370000000001</c:v>
                      </c:pt>
                      <c:pt idx="6212">
                        <c:v>1635.7940000000001</c:v>
                      </c:pt>
                      <c:pt idx="6213">
                        <c:v>1632.5160000000001</c:v>
                      </c:pt>
                      <c:pt idx="6214">
                        <c:v>1639.125</c:v>
                      </c:pt>
                      <c:pt idx="6215">
                        <c:v>1642.403</c:v>
                      </c:pt>
                      <c:pt idx="6216">
                        <c:v>1645.7339999999999</c:v>
                      </c:pt>
                      <c:pt idx="6217">
                        <c:v>1642.4559999999999</c:v>
                      </c:pt>
                      <c:pt idx="6218">
                        <c:v>1649.0129999999999</c:v>
                      </c:pt>
                      <c:pt idx="6219">
                        <c:v>1649.0129999999999</c:v>
                      </c:pt>
                      <c:pt idx="6220">
                        <c:v>1652.3440000000001</c:v>
                      </c:pt>
                      <c:pt idx="6221">
                        <c:v>1655.6220000000001</c:v>
                      </c:pt>
                      <c:pt idx="6222">
                        <c:v>1658.953</c:v>
                      </c:pt>
                      <c:pt idx="6223">
                        <c:v>1662.231</c:v>
                      </c:pt>
                      <c:pt idx="6224">
                        <c:v>1662.231</c:v>
                      </c:pt>
                      <c:pt idx="6225">
                        <c:v>1665.5630000000001</c:v>
                      </c:pt>
                      <c:pt idx="6226">
                        <c:v>1665.5630000000001</c:v>
                      </c:pt>
                      <c:pt idx="6227">
                        <c:v>1668.8409999999999</c:v>
                      </c:pt>
                      <c:pt idx="6228">
                        <c:v>1672.172</c:v>
                      </c:pt>
                      <c:pt idx="6229">
                        <c:v>1668.894</c:v>
                      </c:pt>
                      <c:pt idx="6230">
                        <c:v>1672.172</c:v>
                      </c:pt>
                      <c:pt idx="6231">
                        <c:v>1678.7809999999999</c:v>
                      </c:pt>
                      <c:pt idx="6232">
                        <c:v>1678.7809999999999</c:v>
                      </c:pt>
                      <c:pt idx="6233">
                        <c:v>1678.7809999999999</c:v>
                      </c:pt>
                      <c:pt idx="6234">
                        <c:v>1685.3910000000001</c:v>
                      </c:pt>
                      <c:pt idx="6235">
                        <c:v>1685.3910000000001</c:v>
                      </c:pt>
                      <c:pt idx="6236">
                        <c:v>1688.6690000000001</c:v>
                      </c:pt>
                      <c:pt idx="6237">
                        <c:v>1685.3910000000001</c:v>
                      </c:pt>
                      <c:pt idx="6238">
                        <c:v>1692</c:v>
                      </c:pt>
                      <c:pt idx="6239">
                        <c:v>1692</c:v>
                      </c:pt>
                      <c:pt idx="6240">
                        <c:v>1695.278</c:v>
                      </c:pt>
                      <c:pt idx="6241">
                        <c:v>1698.6089999999999</c:v>
                      </c:pt>
                      <c:pt idx="6242">
                        <c:v>1698.6089999999999</c:v>
                      </c:pt>
                      <c:pt idx="6243">
                        <c:v>1701.8879999999999</c:v>
                      </c:pt>
                      <c:pt idx="6244">
                        <c:v>1701.8879999999999</c:v>
                      </c:pt>
                      <c:pt idx="6245">
                        <c:v>1701.8879999999999</c:v>
                      </c:pt>
                      <c:pt idx="6246">
                        <c:v>1705.2190000000001</c:v>
                      </c:pt>
                      <c:pt idx="6247">
                        <c:v>1705.2190000000001</c:v>
                      </c:pt>
                      <c:pt idx="6248">
                        <c:v>1708.4970000000001</c:v>
                      </c:pt>
                      <c:pt idx="6249">
                        <c:v>1708.4970000000001</c:v>
                      </c:pt>
                      <c:pt idx="6250">
                        <c:v>1708.4970000000001</c:v>
                      </c:pt>
                      <c:pt idx="6251">
                        <c:v>1708.55</c:v>
                      </c:pt>
                      <c:pt idx="6252">
                        <c:v>1711.828</c:v>
                      </c:pt>
                      <c:pt idx="6253">
                        <c:v>1711.828</c:v>
                      </c:pt>
                      <c:pt idx="6254">
                        <c:v>1715.106</c:v>
                      </c:pt>
                      <c:pt idx="6255">
                        <c:v>1715.106</c:v>
                      </c:pt>
                      <c:pt idx="6256">
                        <c:v>1715.106</c:v>
                      </c:pt>
                      <c:pt idx="6257">
                        <c:v>1715.106</c:v>
                      </c:pt>
                      <c:pt idx="6258">
                        <c:v>1718.4380000000001</c:v>
                      </c:pt>
                      <c:pt idx="6259">
                        <c:v>1718.4380000000001</c:v>
                      </c:pt>
                      <c:pt idx="6260">
                        <c:v>1715.1590000000001</c:v>
                      </c:pt>
                      <c:pt idx="6261">
                        <c:v>1721.7159999999999</c:v>
                      </c:pt>
                      <c:pt idx="6262">
                        <c:v>1721.7159999999999</c:v>
                      </c:pt>
                      <c:pt idx="6263">
                        <c:v>1721.7159999999999</c:v>
                      </c:pt>
                      <c:pt idx="6264">
                        <c:v>1725.047</c:v>
                      </c:pt>
                      <c:pt idx="6265">
                        <c:v>1725.047</c:v>
                      </c:pt>
                      <c:pt idx="6266">
                        <c:v>1725.047</c:v>
                      </c:pt>
                      <c:pt idx="6267">
                        <c:v>1725.047</c:v>
                      </c:pt>
                      <c:pt idx="6268">
                        <c:v>1728.325</c:v>
                      </c:pt>
                      <c:pt idx="6269">
                        <c:v>1728.325</c:v>
                      </c:pt>
                      <c:pt idx="6270">
                        <c:v>1728.325</c:v>
                      </c:pt>
                      <c:pt idx="6271">
                        <c:v>1728.325</c:v>
                      </c:pt>
                      <c:pt idx="6272">
                        <c:v>1731.6559999999999</c:v>
                      </c:pt>
                      <c:pt idx="6273">
                        <c:v>1731.6559999999999</c:v>
                      </c:pt>
                      <c:pt idx="6274">
                        <c:v>1731.6559999999999</c:v>
                      </c:pt>
                      <c:pt idx="6275">
                        <c:v>1731.6559999999999</c:v>
                      </c:pt>
                      <c:pt idx="6276">
                        <c:v>1731.6559999999999</c:v>
                      </c:pt>
                      <c:pt idx="6277">
                        <c:v>1731.6559999999999</c:v>
                      </c:pt>
                      <c:pt idx="6278">
                        <c:v>1734.934</c:v>
                      </c:pt>
                      <c:pt idx="6279">
                        <c:v>1734.934</c:v>
                      </c:pt>
                      <c:pt idx="6280">
                        <c:v>1734.9870000000001</c:v>
                      </c:pt>
                      <c:pt idx="6281">
                        <c:v>1734.9870000000001</c:v>
                      </c:pt>
                      <c:pt idx="6282">
                        <c:v>1738.2660000000001</c:v>
                      </c:pt>
                      <c:pt idx="6283">
                        <c:v>1738.2660000000001</c:v>
                      </c:pt>
                      <c:pt idx="6284">
                        <c:v>1738.2660000000001</c:v>
                      </c:pt>
                      <c:pt idx="6285">
                        <c:v>1738.2660000000001</c:v>
                      </c:pt>
                      <c:pt idx="6286">
                        <c:v>1738.2660000000001</c:v>
                      </c:pt>
                      <c:pt idx="6287">
                        <c:v>1741.597</c:v>
                      </c:pt>
                      <c:pt idx="6288">
                        <c:v>1741.597</c:v>
                      </c:pt>
                      <c:pt idx="6289">
                        <c:v>1741.597</c:v>
                      </c:pt>
                      <c:pt idx="6290">
                        <c:v>1741.597</c:v>
                      </c:pt>
                      <c:pt idx="6291">
                        <c:v>1744.875</c:v>
                      </c:pt>
                      <c:pt idx="6292">
                        <c:v>1744.875</c:v>
                      </c:pt>
                      <c:pt idx="6293">
                        <c:v>1744.875</c:v>
                      </c:pt>
                      <c:pt idx="6294">
                        <c:v>1744.875</c:v>
                      </c:pt>
                      <c:pt idx="6295">
                        <c:v>1748.2059999999999</c:v>
                      </c:pt>
                      <c:pt idx="6296">
                        <c:v>1748.2059999999999</c:v>
                      </c:pt>
                      <c:pt idx="6297">
                        <c:v>1748.2059999999999</c:v>
                      </c:pt>
                      <c:pt idx="6298">
                        <c:v>1751.4839999999999</c:v>
                      </c:pt>
                      <c:pt idx="6299">
                        <c:v>1751.4839999999999</c:v>
                      </c:pt>
                      <c:pt idx="6300">
                        <c:v>1751.4839999999999</c:v>
                      </c:pt>
                      <c:pt idx="6301">
                        <c:v>1751.4839999999999</c:v>
                      </c:pt>
                      <c:pt idx="6302">
                        <c:v>1751.4839999999999</c:v>
                      </c:pt>
                      <c:pt idx="6303">
                        <c:v>1751.4839999999999</c:v>
                      </c:pt>
                      <c:pt idx="6304">
                        <c:v>1751.4839999999999</c:v>
                      </c:pt>
                      <c:pt idx="6305">
                        <c:v>1751.4839999999999</c:v>
                      </c:pt>
                      <c:pt idx="6306">
                        <c:v>1751.4839999999999</c:v>
                      </c:pt>
                      <c:pt idx="6307">
                        <c:v>1751.4839999999999</c:v>
                      </c:pt>
                      <c:pt idx="6308">
                        <c:v>1748.153</c:v>
                      </c:pt>
                      <c:pt idx="6309">
                        <c:v>1748.2059999999999</c:v>
                      </c:pt>
                      <c:pt idx="6310">
                        <c:v>1748.2059999999999</c:v>
                      </c:pt>
                      <c:pt idx="6311">
                        <c:v>1748.2059999999999</c:v>
                      </c:pt>
                      <c:pt idx="6312">
                        <c:v>1744.875</c:v>
                      </c:pt>
                      <c:pt idx="6313">
                        <c:v>1744.875</c:v>
                      </c:pt>
                      <c:pt idx="6314">
                        <c:v>1744.875</c:v>
                      </c:pt>
                      <c:pt idx="6315">
                        <c:v>1741.597</c:v>
                      </c:pt>
                      <c:pt idx="6316">
                        <c:v>1738.2660000000001</c:v>
                      </c:pt>
                      <c:pt idx="6317">
                        <c:v>1734.9870000000001</c:v>
                      </c:pt>
                      <c:pt idx="6318">
                        <c:v>1734.9870000000001</c:v>
                      </c:pt>
                      <c:pt idx="6319">
                        <c:v>1731.6559999999999</c:v>
                      </c:pt>
                      <c:pt idx="6320">
                        <c:v>1728.3779999999999</c:v>
                      </c:pt>
                      <c:pt idx="6321">
                        <c:v>1728.3779999999999</c:v>
                      </c:pt>
                      <c:pt idx="6322">
                        <c:v>1721.7159999999999</c:v>
                      </c:pt>
                      <c:pt idx="6323">
                        <c:v>1721.769</c:v>
                      </c:pt>
                      <c:pt idx="6324">
                        <c:v>1718.4380000000001</c:v>
                      </c:pt>
                      <c:pt idx="6325">
                        <c:v>1718.4380000000001</c:v>
                      </c:pt>
                      <c:pt idx="6326">
                        <c:v>1715.106</c:v>
                      </c:pt>
                      <c:pt idx="6327">
                        <c:v>1715.106</c:v>
                      </c:pt>
                      <c:pt idx="6328">
                        <c:v>1718.4380000000001</c:v>
                      </c:pt>
                      <c:pt idx="6329">
                        <c:v>1718.4380000000001</c:v>
                      </c:pt>
                      <c:pt idx="6330">
                        <c:v>1715.106</c:v>
                      </c:pt>
                      <c:pt idx="6331">
                        <c:v>1715.106</c:v>
                      </c:pt>
                      <c:pt idx="6332">
                        <c:v>1718.4380000000001</c:v>
                      </c:pt>
                      <c:pt idx="6333">
                        <c:v>1718.4380000000001</c:v>
                      </c:pt>
                      <c:pt idx="6334">
                        <c:v>1718.4380000000001</c:v>
                      </c:pt>
                      <c:pt idx="6335">
                        <c:v>1718.4380000000001</c:v>
                      </c:pt>
                      <c:pt idx="6336">
                        <c:v>1718.4380000000001</c:v>
                      </c:pt>
                      <c:pt idx="6337">
                        <c:v>1721.769</c:v>
                      </c:pt>
                      <c:pt idx="6338">
                        <c:v>1721.769</c:v>
                      </c:pt>
                      <c:pt idx="6339">
                        <c:v>1721.769</c:v>
                      </c:pt>
                      <c:pt idx="6340">
                        <c:v>1721.769</c:v>
                      </c:pt>
                      <c:pt idx="6341">
                        <c:v>1725.047</c:v>
                      </c:pt>
                      <c:pt idx="6342">
                        <c:v>1725.047</c:v>
                      </c:pt>
                      <c:pt idx="6343">
                        <c:v>1725.047</c:v>
                      </c:pt>
                      <c:pt idx="6344">
                        <c:v>1725.047</c:v>
                      </c:pt>
                      <c:pt idx="6345">
                        <c:v>1725.047</c:v>
                      </c:pt>
                      <c:pt idx="6346">
                        <c:v>1725.047</c:v>
                      </c:pt>
                      <c:pt idx="6347">
                        <c:v>1728.3779999999999</c:v>
                      </c:pt>
                      <c:pt idx="6348">
                        <c:v>1725.047</c:v>
                      </c:pt>
                      <c:pt idx="6349">
                        <c:v>1725.047</c:v>
                      </c:pt>
                      <c:pt idx="6350">
                        <c:v>1731.6559999999999</c:v>
                      </c:pt>
                      <c:pt idx="6351">
                        <c:v>1731.6559999999999</c:v>
                      </c:pt>
                      <c:pt idx="6352">
                        <c:v>1731.6559999999999</c:v>
                      </c:pt>
                      <c:pt idx="6353">
                        <c:v>1731.6559999999999</c:v>
                      </c:pt>
                      <c:pt idx="6354">
                        <c:v>1734.9870000000001</c:v>
                      </c:pt>
                      <c:pt idx="6355">
                        <c:v>1734.9870000000001</c:v>
                      </c:pt>
                      <c:pt idx="6356">
                        <c:v>1734.9870000000001</c:v>
                      </c:pt>
                      <c:pt idx="6357">
                        <c:v>1734.9870000000001</c:v>
                      </c:pt>
                      <c:pt idx="6358">
                        <c:v>1738.2660000000001</c:v>
                      </c:pt>
                      <c:pt idx="6359">
                        <c:v>1734.934</c:v>
                      </c:pt>
                      <c:pt idx="6360">
                        <c:v>1738.2660000000001</c:v>
                      </c:pt>
                      <c:pt idx="6361">
                        <c:v>1741.597</c:v>
                      </c:pt>
                      <c:pt idx="6362">
                        <c:v>1741.597</c:v>
                      </c:pt>
                      <c:pt idx="6363">
                        <c:v>1741.597</c:v>
                      </c:pt>
                      <c:pt idx="6364">
                        <c:v>1741.597</c:v>
                      </c:pt>
                      <c:pt idx="6365">
                        <c:v>1744.875</c:v>
                      </c:pt>
                      <c:pt idx="6366">
                        <c:v>1744.875</c:v>
                      </c:pt>
                      <c:pt idx="6367">
                        <c:v>1744.875</c:v>
                      </c:pt>
                      <c:pt idx="6368">
                        <c:v>1744.875</c:v>
                      </c:pt>
                      <c:pt idx="6369">
                        <c:v>1748.2059999999999</c:v>
                      </c:pt>
                      <c:pt idx="6370">
                        <c:v>1748.2059999999999</c:v>
                      </c:pt>
                      <c:pt idx="6371">
                        <c:v>1748.2059999999999</c:v>
                      </c:pt>
                      <c:pt idx="6372">
                        <c:v>1751.4839999999999</c:v>
                      </c:pt>
                      <c:pt idx="6373">
                        <c:v>1751.4839999999999</c:v>
                      </c:pt>
                      <c:pt idx="6374">
                        <c:v>1748.153</c:v>
                      </c:pt>
                      <c:pt idx="6375">
                        <c:v>1748.153</c:v>
                      </c:pt>
                      <c:pt idx="6376">
                        <c:v>1751.4839999999999</c:v>
                      </c:pt>
                      <c:pt idx="6377">
                        <c:v>1751.4839999999999</c:v>
                      </c:pt>
                      <c:pt idx="6378">
                        <c:v>1754.7629999999999</c:v>
                      </c:pt>
                      <c:pt idx="6379">
                        <c:v>1751.4839999999999</c:v>
                      </c:pt>
                      <c:pt idx="6380">
                        <c:v>1754.7629999999999</c:v>
                      </c:pt>
                      <c:pt idx="6381">
                        <c:v>1754.7629999999999</c:v>
                      </c:pt>
                      <c:pt idx="6382">
                        <c:v>1754.7629999999999</c:v>
                      </c:pt>
                      <c:pt idx="6383">
                        <c:v>1754.7629999999999</c:v>
                      </c:pt>
                      <c:pt idx="6384">
                        <c:v>1758.0940000000001</c:v>
                      </c:pt>
                      <c:pt idx="6385">
                        <c:v>1758.0940000000001</c:v>
                      </c:pt>
                      <c:pt idx="6386">
                        <c:v>1761.425</c:v>
                      </c:pt>
                      <c:pt idx="6387">
                        <c:v>1758.0940000000001</c:v>
                      </c:pt>
                      <c:pt idx="6388">
                        <c:v>1761.425</c:v>
                      </c:pt>
                      <c:pt idx="6389">
                        <c:v>1754.7629999999999</c:v>
                      </c:pt>
                      <c:pt idx="6390">
                        <c:v>1754.7629999999999</c:v>
                      </c:pt>
                      <c:pt idx="6391">
                        <c:v>1751.4839999999999</c:v>
                      </c:pt>
                      <c:pt idx="6392">
                        <c:v>1751.4839999999999</c:v>
                      </c:pt>
                      <c:pt idx="6393">
                        <c:v>1751.4839999999999</c:v>
                      </c:pt>
                      <c:pt idx="6394">
                        <c:v>1748.153</c:v>
                      </c:pt>
                      <c:pt idx="6395">
                        <c:v>1748.153</c:v>
                      </c:pt>
                      <c:pt idx="6396">
                        <c:v>1748.153</c:v>
                      </c:pt>
                      <c:pt idx="6397">
                        <c:v>1748.153</c:v>
                      </c:pt>
                      <c:pt idx="6398">
                        <c:v>1751.4839999999999</c:v>
                      </c:pt>
                      <c:pt idx="6399">
                        <c:v>1748.2059999999999</c:v>
                      </c:pt>
                      <c:pt idx="6400">
                        <c:v>1744.875</c:v>
                      </c:pt>
                      <c:pt idx="6401">
                        <c:v>1744.875</c:v>
                      </c:pt>
                      <c:pt idx="6402">
                        <c:v>1744.875</c:v>
                      </c:pt>
                      <c:pt idx="6403">
                        <c:v>1744.875</c:v>
                      </c:pt>
                      <c:pt idx="6404">
                        <c:v>1748.153</c:v>
                      </c:pt>
                      <c:pt idx="6405">
                        <c:v>1748.153</c:v>
                      </c:pt>
                      <c:pt idx="6406">
                        <c:v>1748.153</c:v>
                      </c:pt>
                      <c:pt idx="6407">
                        <c:v>1744.875</c:v>
                      </c:pt>
                      <c:pt idx="6408">
                        <c:v>1744.875</c:v>
                      </c:pt>
                      <c:pt idx="6409">
                        <c:v>1744.875</c:v>
                      </c:pt>
                      <c:pt idx="6410">
                        <c:v>1741.5440000000001</c:v>
                      </c:pt>
                      <c:pt idx="6411">
                        <c:v>1741.5440000000001</c:v>
                      </c:pt>
                      <c:pt idx="6412">
                        <c:v>1744.875</c:v>
                      </c:pt>
                      <c:pt idx="6413">
                        <c:v>1738.2660000000001</c:v>
                      </c:pt>
                      <c:pt idx="6414">
                        <c:v>1738.2660000000001</c:v>
                      </c:pt>
                      <c:pt idx="6415">
                        <c:v>1738.2660000000001</c:v>
                      </c:pt>
                      <c:pt idx="6416">
                        <c:v>1738.2660000000001</c:v>
                      </c:pt>
                      <c:pt idx="6417">
                        <c:v>1738.2660000000001</c:v>
                      </c:pt>
                      <c:pt idx="6418">
                        <c:v>1738.2660000000001</c:v>
                      </c:pt>
                      <c:pt idx="6419">
                        <c:v>1738.2660000000001</c:v>
                      </c:pt>
                      <c:pt idx="6420">
                        <c:v>1738.2660000000001</c:v>
                      </c:pt>
                      <c:pt idx="6421">
                        <c:v>1738.2660000000001</c:v>
                      </c:pt>
                      <c:pt idx="6422">
                        <c:v>1738.2660000000001</c:v>
                      </c:pt>
                      <c:pt idx="6423">
                        <c:v>1738.2660000000001</c:v>
                      </c:pt>
                      <c:pt idx="6424">
                        <c:v>1738.2660000000001</c:v>
                      </c:pt>
                      <c:pt idx="6425">
                        <c:v>1738.2660000000001</c:v>
                      </c:pt>
                      <c:pt idx="6426">
                        <c:v>1741.5440000000001</c:v>
                      </c:pt>
                      <c:pt idx="6427">
                        <c:v>1741.5440000000001</c:v>
                      </c:pt>
                      <c:pt idx="6428">
                        <c:v>1741.5440000000001</c:v>
                      </c:pt>
                      <c:pt idx="6429">
                        <c:v>1741.5440000000001</c:v>
                      </c:pt>
                      <c:pt idx="6430">
                        <c:v>1744.875</c:v>
                      </c:pt>
                      <c:pt idx="6431">
                        <c:v>1741.5440000000001</c:v>
                      </c:pt>
                      <c:pt idx="6432">
                        <c:v>1741.5440000000001</c:v>
                      </c:pt>
                      <c:pt idx="6433">
                        <c:v>1741.5440000000001</c:v>
                      </c:pt>
                      <c:pt idx="6434">
                        <c:v>1738.2660000000001</c:v>
                      </c:pt>
                      <c:pt idx="6435">
                        <c:v>1738.2660000000001</c:v>
                      </c:pt>
                      <c:pt idx="6436">
                        <c:v>1734.934</c:v>
                      </c:pt>
                      <c:pt idx="6437">
                        <c:v>1731.6559999999999</c:v>
                      </c:pt>
                      <c:pt idx="6438">
                        <c:v>1728.325</c:v>
                      </c:pt>
                      <c:pt idx="6439">
                        <c:v>1721.7159999999999</c:v>
                      </c:pt>
                      <c:pt idx="6440">
                        <c:v>1715.1590000000001</c:v>
                      </c:pt>
                      <c:pt idx="6441">
                        <c:v>1715.106</c:v>
                      </c:pt>
                      <c:pt idx="6442">
                        <c:v>1711.828</c:v>
                      </c:pt>
                      <c:pt idx="6443">
                        <c:v>1708.4970000000001</c:v>
                      </c:pt>
                      <c:pt idx="6444">
                        <c:v>1701.8879999999999</c:v>
                      </c:pt>
                      <c:pt idx="6445">
                        <c:v>1698.6089999999999</c:v>
                      </c:pt>
                      <c:pt idx="6446">
                        <c:v>1692</c:v>
                      </c:pt>
                      <c:pt idx="6447">
                        <c:v>1685.3910000000001</c:v>
                      </c:pt>
                      <c:pt idx="6448">
                        <c:v>1678.7809999999999</c:v>
                      </c:pt>
                      <c:pt idx="6449">
                        <c:v>1668.894</c:v>
                      </c:pt>
                      <c:pt idx="6450">
                        <c:v>1662.231</c:v>
                      </c:pt>
                      <c:pt idx="6451">
                        <c:v>1652.3440000000001</c:v>
                      </c:pt>
                      <c:pt idx="6452">
                        <c:v>1645.7339999999999</c:v>
                      </c:pt>
                      <c:pt idx="6453">
                        <c:v>1629.2370000000001</c:v>
                      </c:pt>
                      <c:pt idx="6454">
                        <c:v>1619.297</c:v>
                      </c:pt>
                      <c:pt idx="6455">
                        <c:v>1606.078</c:v>
                      </c:pt>
                      <c:pt idx="6456">
                        <c:v>1592.8589999999999</c:v>
                      </c:pt>
                      <c:pt idx="6457">
                        <c:v>1579.6410000000001</c:v>
                      </c:pt>
                      <c:pt idx="6458">
                        <c:v>1566.422</c:v>
                      </c:pt>
                      <c:pt idx="6459">
                        <c:v>1556.5340000000001</c:v>
                      </c:pt>
                      <c:pt idx="6460">
                        <c:v>1539.9839999999999</c:v>
                      </c:pt>
                      <c:pt idx="6461">
                        <c:v>1530.097</c:v>
                      </c:pt>
                      <c:pt idx="6462">
                        <c:v>1516.8779999999999</c:v>
                      </c:pt>
                      <c:pt idx="6463">
                        <c:v>1503.6590000000001</c:v>
                      </c:pt>
                      <c:pt idx="6464">
                        <c:v>1490.44</c:v>
                      </c:pt>
                      <c:pt idx="6465">
                        <c:v>1480.5</c:v>
                      </c:pt>
                      <c:pt idx="6466">
                        <c:v>1467.2809999999999</c:v>
                      </c:pt>
                      <c:pt idx="6467">
                        <c:v>1457.394</c:v>
                      </c:pt>
                      <c:pt idx="6468">
                        <c:v>1444.175</c:v>
                      </c:pt>
                      <c:pt idx="6469">
                        <c:v>1430.9559999999999</c:v>
                      </c:pt>
                      <c:pt idx="6470">
                        <c:v>1417.7370000000001</c:v>
                      </c:pt>
                      <c:pt idx="6471">
                        <c:v>1407.797</c:v>
                      </c:pt>
                      <c:pt idx="6472">
                        <c:v>1394.578</c:v>
                      </c:pt>
                      <c:pt idx="6473">
                        <c:v>1381.3589999999999</c:v>
                      </c:pt>
                      <c:pt idx="6474">
                        <c:v>1368.1410000000001</c:v>
                      </c:pt>
                      <c:pt idx="6475">
                        <c:v>1354.922</c:v>
                      </c:pt>
                      <c:pt idx="6476">
                        <c:v>1338.425</c:v>
                      </c:pt>
                      <c:pt idx="6477">
                        <c:v>1325.2059999999999</c:v>
                      </c:pt>
                      <c:pt idx="6478">
                        <c:v>1311.9870000000001</c:v>
                      </c:pt>
                      <c:pt idx="6479">
                        <c:v>1298.769</c:v>
                      </c:pt>
                      <c:pt idx="6480">
                        <c:v>1282.2190000000001</c:v>
                      </c:pt>
                      <c:pt idx="6481">
                        <c:v>1269</c:v>
                      </c:pt>
                      <c:pt idx="6482">
                        <c:v>1255.7809999999999</c:v>
                      </c:pt>
                      <c:pt idx="6483">
                        <c:v>1242.5630000000001</c:v>
                      </c:pt>
                      <c:pt idx="6484">
                        <c:v>1229.3440000000001</c:v>
                      </c:pt>
                      <c:pt idx="6485">
                        <c:v>1216.125</c:v>
                      </c:pt>
                      <c:pt idx="6486">
                        <c:v>1202.9059999999999</c:v>
                      </c:pt>
                      <c:pt idx="6487">
                        <c:v>1193.019</c:v>
                      </c:pt>
                      <c:pt idx="6488">
                        <c:v>1183.078</c:v>
                      </c:pt>
                      <c:pt idx="6489">
                        <c:v>1176.4690000000001</c:v>
                      </c:pt>
                      <c:pt idx="6490">
                        <c:v>1173.19</c:v>
                      </c:pt>
                      <c:pt idx="6491">
                        <c:v>1169.8589999999999</c:v>
                      </c:pt>
                      <c:pt idx="6492">
                        <c:v>1169.8589999999999</c:v>
                      </c:pt>
                      <c:pt idx="6493">
                        <c:v>1169.8589999999999</c:v>
                      </c:pt>
                      <c:pt idx="6494">
                        <c:v>1169.8589999999999</c:v>
                      </c:pt>
                      <c:pt idx="6495">
                        <c:v>1169.8589999999999</c:v>
                      </c:pt>
                      <c:pt idx="6496">
                        <c:v>1173.19</c:v>
                      </c:pt>
                      <c:pt idx="6497">
                        <c:v>1176.4690000000001</c:v>
                      </c:pt>
                      <c:pt idx="6498">
                        <c:v>1183.078</c:v>
                      </c:pt>
                      <c:pt idx="6499">
                        <c:v>1192.9659999999999</c:v>
                      </c:pt>
                      <c:pt idx="6500">
                        <c:v>1199.575</c:v>
                      </c:pt>
                      <c:pt idx="6501">
                        <c:v>1202.9059999999999</c:v>
                      </c:pt>
                      <c:pt idx="6502">
                        <c:v>1209.5160000000001</c:v>
                      </c:pt>
                      <c:pt idx="6503">
                        <c:v>1216.125</c:v>
                      </c:pt>
                      <c:pt idx="6504">
                        <c:v>1222.7339999999999</c:v>
                      </c:pt>
                      <c:pt idx="6505">
                        <c:v>1229.3440000000001</c:v>
                      </c:pt>
                      <c:pt idx="6506">
                        <c:v>1232.675</c:v>
                      </c:pt>
                      <c:pt idx="6507">
                        <c:v>1235.953</c:v>
                      </c:pt>
                      <c:pt idx="6508">
                        <c:v>1239.2840000000001</c:v>
                      </c:pt>
                      <c:pt idx="6509">
                        <c:v>1239.2840000000001</c:v>
                      </c:pt>
                      <c:pt idx="6510">
                        <c:v>1242.5630000000001</c:v>
                      </c:pt>
                      <c:pt idx="6511">
                        <c:v>1242.5630000000001</c:v>
                      </c:pt>
                      <c:pt idx="6512">
                        <c:v>1245.894</c:v>
                      </c:pt>
                      <c:pt idx="6513">
                        <c:v>1249.172</c:v>
                      </c:pt>
                      <c:pt idx="6514">
                        <c:v>0</c:v>
                      </c:pt>
                      <c:pt idx="6515">
                        <c:v>0</c:v>
                      </c:pt>
                      <c:pt idx="6516">
                        <c:v>0</c:v>
                      </c:pt>
                      <c:pt idx="6517">
                        <c:v>0</c:v>
                      </c:pt>
                      <c:pt idx="6518">
                        <c:v>0</c:v>
                      </c:pt>
                      <c:pt idx="6519">
                        <c:v>0</c:v>
                      </c:pt>
                      <c:pt idx="6520">
                        <c:v>0</c:v>
                      </c:pt>
                      <c:pt idx="6521">
                        <c:v>0</c:v>
                      </c:pt>
                      <c:pt idx="6522">
                        <c:v>0</c:v>
                      </c:pt>
                      <c:pt idx="6523">
                        <c:v>0</c:v>
                      </c:pt>
                      <c:pt idx="6524">
                        <c:v>0</c:v>
                      </c:pt>
                      <c:pt idx="6525">
                        <c:v>0</c:v>
                      </c:pt>
                      <c:pt idx="6526">
                        <c:v>0</c:v>
                      </c:pt>
                      <c:pt idx="6527">
                        <c:v>0</c:v>
                      </c:pt>
                      <c:pt idx="6528">
                        <c:v>0</c:v>
                      </c:pt>
                      <c:pt idx="6529">
                        <c:v>0</c:v>
                      </c:pt>
                      <c:pt idx="6530">
                        <c:v>0</c:v>
                      </c:pt>
                      <c:pt idx="6531">
                        <c:v>0</c:v>
                      </c:pt>
                      <c:pt idx="6532">
                        <c:v>0</c:v>
                      </c:pt>
                      <c:pt idx="6533">
                        <c:v>0</c:v>
                      </c:pt>
                      <c:pt idx="6534">
                        <c:v>0</c:v>
                      </c:pt>
                      <c:pt idx="6535">
                        <c:v>0</c:v>
                      </c:pt>
                      <c:pt idx="6536">
                        <c:v>0</c:v>
                      </c:pt>
                      <c:pt idx="6537">
                        <c:v>0</c:v>
                      </c:pt>
                      <c:pt idx="6538">
                        <c:v>0</c:v>
                      </c:pt>
                      <c:pt idx="6539">
                        <c:v>0</c:v>
                      </c:pt>
                      <c:pt idx="6540">
                        <c:v>0</c:v>
                      </c:pt>
                      <c:pt idx="6541">
                        <c:v>0</c:v>
                      </c:pt>
                      <c:pt idx="6542">
                        <c:v>0</c:v>
                      </c:pt>
                      <c:pt idx="6543">
                        <c:v>0</c:v>
                      </c:pt>
                      <c:pt idx="6544">
                        <c:v>0</c:v>
                      </c:pt>
                      <c:pt idx="6545">
                        <c:v>0</c:v>
                      </c:pt>
                      <c:pt idx="6546">
                        <c:v>0</c:v>
                      </c:pt>
                      <c:pt idx="6547">
                        <c:v>0</c:v>
                      </c:pt>
                      <c:pt idx="6548">
                        <c:v>0</c:v>
                      </c:pt>
                      <c:pt idx="6549">
                        <c:v>0</c:v>
                      </c:pt>
                      <c:pt idx="6550">
                        <c:v>0</c:v>
                      </c:pt>
                      <c:pt idx="6551">
                        <c:v>0</c:v>
                      </c:pt>
                      <c:pt idx="6552">
                        <c:v>0</c:v>
                      </c:pt>
                      <c:pt idx="6553">
                        <c:v>0</c:v>
                      </c:pt>
                      <c:pt idx="6554">
                        <c:v>0</c:v>
                      </c:pt>
                      <c:pt idx="6555">
                        <c:v>0</c:v>
                      </c:pt>
                      <c:pt idx="6556">
                        <c:v>0</c:v>
                      </c:pt>
                      <c:pt idx="6557">
                        <c:v>0</c:v>
                      </c:pt>
                      <c:pt idx="6558">
                        <c:v>0</c:v>
                      </c:pt>
                      <c:pt idx="6559">
                        <c:v>0</c:v>
                      </c:pt>
                      <c:pt idx="6560">
                        <c:v>0</c:v>
                      </c:pt>
                      <c:pt idx="6561">
                        <c:v>0</c:v>
                      </c:pt>
                      <c:pt idx="6562">
                        <c:v>0</c:v>
                      </c:pt>
                      <c:pt idx="6563">
                        <c:v>1860.566</c:v>
                      </c:pt>
                      <c:pt idx="6564">
                        <c:v>1870.453</c:v>
                      </c:pt>
                      <c:pt idx="6565">
                        <c:v>1900.222</c:v>
                      </c:pt>
                      <c:pt idx="6566">
                        <c:v>1949.7660000000001</c:v>
                      </c:pt>
                      <c:pt idx="6567">
                        <c:v>2009.25</c:v>
                      </c:pt>
                      <c:pt idx="6568">
                        <c:v>2072.0659999999998</c:v>
                      </c:pt>
                      <c:pt idx="6569">
                        <c:v>2131.5500000000002</c:v>
                      </c:pt>
                      <c:pt idx="6570">
                        <c:v>2191.0340000000001</c:v>
                      </c:pt>
                      <c:pt idx="6571">
                        <c:v>2243.9090000000001</c:v>
                      </c:pt>
                      <c:pt idx="6572">
                        <c:v>2293.453</c:v>
                      </c:pt>
                      <c:pt idx="6573">
                        <c:v>2339.7190000000001</c:v>
                      </c:pt>
                      <c:pt idx="6574">
                        <c:v>2382.7060000000001</c:v>
                      </c:pt>
                      <c:pt idx="6575">
                        <c:v>2422.3620000000001</c:v>
                      </c:pt>
                      <c:pt idx="6576">
                        <c:v>2455.4090000000001</c:v>
                      </c:pt>
                      <c:pt idx="6577">
                        <c:v>2488.4560000000001</c:v>
                      </c:pt>
                      <c:pt idx="6578">
                        <c:v>2514.8939999999998</c:v>
                      </c:pt>
                      <c:pt idx="6579">
                        <c:v>2541.3310000000001</c:v>
                      </c:pt>
                      <c:pt idx="6580">
                        <c:v>2564.4380000000001</c:v>
                      </c:pt>
                      <c:pt idx="6581">
                        <c:v>2580.9870000000001</c:v>
                      </c:pt>
                      <c:pt idx="6582">
                        <c:v>2597.4839999999999</c:v>
                      </c:pt>
                      <c:pt idx="6583">
                        <c:v>2610.703</c:v>
                      </c:pt>
                      <c:pt idx="6584">
                        <c:v>2620.6439999999998</c:v>
                      </c:pt>
                      <c:pt idx="6585">
                        <c:v>2630.5309999999999</c:v>
                      </c:pt>
                      <c:pt idx="6586">
                        <c:v>2640.4720000000002</c:v>
                      </c:pt>
                      <c:pt idx="6587">
                        <c:v>2643.75</c:v>
                      </c:pt>
                      <c:pt idx="6588">
                        <c:v>2647.0810000000001</c:v>
                      </c:pt>
                      <c:pt idx="6589">
                        <c:v>2650.3589999999999</c:v>
                      </c:pt>
                      <c:pt idx="6590">
                        <c:v>2650.3589999999999</c:v>
                      </c:pt>
                      <c:pt idx="6591">
                        <c:v>2650.3589999999999</c:v>
                      </c:pt>
                      <c:pt idx="6592">
                        <c:v>2650.3589999999999</c:v>
                      </c:pt>
                      <c:pt idx="6593">
                        <c:v>2643.75</c:v>
                      </c:pt>
                      <c:pt idx="6594">
                        <c:v>2640.4720000000002</c:v>
                      </c:pt>
                      <c:pt idx="6595">
                        <c:v>2637.1410000000001</c:v>
                      </c:pt>
                      <c:pt idx="6596">
                        <c:v>2630.5309999999999</c:v>
                      </c:pt>
                      <c:pt idx="6597">
                        <c:v>2627.2530000000002</c:v>
                      </c:pt>
                      <c:pt idx="6598">
                        <c:v>2617.3130000000001</c:v>
                      </c:pt>
                      <c:pt idx="6599">
                        <c:v>2610.703</c:v>
                      </c:pt>
                      <c:pt idx="6600">
                        <c:v>2600.8159999999998</c:v>
                      </c:pt>
                      <c:pt idx="6601">
                        <c:v>2594.2060000000001</c:v>
                      </c:pt>
                      <c:pt idx="6602">
                        <c:v>2584.2660000000001</c:v>
                      </c:pt>
                      <c:pt idx="6603">
                        <c:v>2574.3780000000002</c:v>
                      </c:pt>
                      <c:pt idx="6604">
                        <c:v>2564.4380000000001</c:v>
                      </c:pt>
                      <c:pt idx="6605">
                        <c:v>2551.2190000000001</c:v>
                      </c:pt>
                      <c:pt idx="6606">
                        <c:v>2541.3310000000001</c:v>
                      </c:pt>
                      <c:pt idx="6607">
                        <c:v>2531.3910000000001</c:v>
                      </c:pt>
                      <c:pt idx="6608">
                        <c:v>2518.172</c:v>
                      </c:pt>
                      <c:pt idx="6609">
                        <c:v>2508.2840000000001</c:v>
                      </c:pt>
                      <c:pt idx="6610">
                        <c:v>2495.0659999999998</c:v>
                      </c:pt>
                      <c:pt idx="6611">
                        <c:v>2485.125</c:v>
                      </c:pt>
                      <c:pt idx="6612">
                        <c:v>2471.9059999999999</c:v>
                      </c:pt>
                      <c:pt idx="6613">
                        <c:v>2462.0189999999998</c:v>
                      </c:pt>
                      <c:pt idx="6614">
                        <c:v>2448.8000000000002</c:v>
                      </c:pt>
                      <c:pt idx="6615">
                        <c:v>2438.8589999999999</c:v>
                      </c:pt>
                      <c:pt idx="6616">
                        <c:v>2425.6410000000001</c:v>
                      </c:pt>
                      <c:pt idx="6617">
                        <c:v>2412.422</c:v>
                      </c:pt>
                      <c:pt idx="6618">
                        <c:v>2402.5340000000001</c:v>
                      </c:pt>
                      <c:pt idx="6619">
                        <c:v>2389.3159999999998</c:v>
                      </c:pt>
                      <c:pt idx="6620">
                        <c:v>2376.0970000000002</c:v>
                      </c:pt>
                      <c:pt idx="6621">
                        <c:v>2366.1559999999999</c:v>
                      </c:pt>
                      <c:pt idx="6622">
                        <c:v>2352.9380000000001</c:v>
                      </c:pt>
                      <c:pt idx="6623">
                        <c:v>2343.0500000000002</c:v>
                      </c:pt>
                      <c:pt idx="6624">
                        <c:v>2329.8310000000001</c:v>
                      </c:pt>
                      <c:pt idx="6625">
                        <c:v>2319.8910000000001</c:v>
                      </c:pt>
                      <c:pt idx="6626">
                        <c:v>2310.0030000000002</c:v>
                      </c:pt>
                      <c:pt idx="6627">
                        <c:v>2296.7840000000001</c:v>
                      </c:pt>
                      <c:pt idx="6628">
                        <c:v>2286.8440000000001</c:v>
                      </c:pt>
                      <c:pt idx="6629">
                        <c:v>2273.625</c:v>
                      </c:pt>
                      <c:pt idx="6630">
                        <c:v>2263.7370000000001</c:v>
                      </c:pt>
                      <c:pt idx="6631">
                        <c:v>2253.797</c:v>
                      </c:pt>
                      <c:pt idx="6632">
                        <c:v>2243.9090000000001</c:v>
                      </c:pt>
                      <c:pt idx="6633">
                        <c:v>2233.9690000000001</c:v>
                      </c:pt>
                      <c:pt idx="6634">
                        <c:v>2220.75</c:v>
                      </c:pt>
                      <c:pt idx="6635">
                        <c:v>2210.8620000000001</c:v>
                      </c:pt>
                      <c:pt idx="6636">
                        <c:v>2200.922</c:v>
                      </c:pt>
                      <c:pt idx="6637">
                        <c:v>2191.0340000000001</c:v>
                      </c:pt>
                      <c:pt idx="6638">
                        <c:v>2181.0940000000001</c:v>
                      </c:pt>
                      <c:pt idx="6639">
                        <c:v>2171.2060000000001</c:v>
                      </c:pt>
                      <c:pt idx="6640">
                        <c:v>2164.5970000000002</c:v>
                      </c:pt>
                      <c:pt idx="6641">
                        <c:v>2154.6559999999999</c:v>
                      </c:pt>
                      <c:pt idx="6642">
                        <c:v>2144.7689999999998</c:v>
                      </c:pt>
                      <c:pt idx="6643">
                        <c:v>2134.828</c:v>
                      </c:pt>
                      <c:pt idx="6644">
                        <c:v>2128.2190000000001</c:v>
                      </c:pt>
                      <c:pt idx="6645">
                        <c:v>2118.3310000000001</c:v>
                      </c:pt>
                      <c:pt idx="6646">
                        <c:v>2111.7220000000002</c:v>
                      </c:pt>
                      <c:pt idx="6647">
                        <c:v>2101.7809999999999</c:v>
                      </c:pt>
                      <c:pt idx="6648">
                        <c:v>2091.8939999999998</c:v>
                      </c:pt>
                      <c:pt idx="6649">
                        <c:v>2085.2840000000001</c:v>
                      </c:pt>
                      <c:pt idx="6650">
                        <c:v>2078.6750000000002</c:v>
                      </c:pt>
                      <c:pt idx="6651">
                        <c:v>2068.7339999999999</c:v>
                      </c:pt>
                      <c:pt idx="6652">
                        <c:v>2062.125</c:v>
                      </c:pt>
                      <c:pt idx="6653">
                        <c:v>2055.5160000000001</c:v>
                      </c:pt>
                      <c:pt idx="6654">
                        <c:v>2045.6279999999999</c:v>
                      </c:pt>
                      <c:pt idx="6655">
                        <c:v>2039.019</c:v>
                      </c:pt>
                      <c:pt idx="6656">
                        <c:v>2032.4090000000001</c:v>
                      </c:pt>
                      <c:pt idx="6657">
                        <c:v>2025.8</c:v>
                      </c:pt>
                      <c:pt idx="6658">
                        <c:v>2019.191</c:v>
                      </c:pt>
                      <c:pt idx="6659">
                        <c:v>2012.5809999999999</c:v>
                      </c:pt>
                      <c:pt idx="6660">
                        <c:v>2005.972</c:v>
                      </c:pt>
                      <c:pt idx="6661">
                        <c:v>1999.3620000000001</c:v>
                      </c:pt>
                      <c:pt idx="6662">
                        <c:v>1992.7529999999999</c:v>
                      </c:pt>
                      <c:pt idx="6663">
                        <c:v>1986.144</c:v>
                      </c:pt>
                      <c:pt idx="6664">
                        <c:v>1982.8130000000001</c:v>
                      </c:pt>
                      <c:pt idx="6665">
                        <c:v>1976.203</c:v>
                      </c:pt>
                      <c:pt idx="6666">
                        <c:v>1969.5940000000001</c:v>
                      </c:pt>
                      <c:pt idx="6667">
                        <c:v>1962.9839999999999</c:v>
                      </c:pt>
                      <c:pt idx="6668">
                        <c:v>1956.375</c:v>
                      </c:pt>
                      <c:pt idx="6669">
                        <c:v>1949.7660000000001</c:v>
                      </c:pt>
                      <c:pt idx="6670">
                        <c:v>1943.1559999999999</c:v>
                      </c:pt>
                      <c:pt idx="6671">
                        <c:v>1939.825</c:v>
                      </c:pt>
                      <c:pt idx="6672">
                        <c:v>1936.547</c:v>
                      </c:pt>
                      <c:pt idx="6673">
                        <c:v>1929.9380000000001</c:v>
                      </c:pt>
                      <c:pt idx="6674">
                        <c:v>1923.328</c:v>
                      </c:pt>
                      <c:pt idx="6675">
                        <c:v>1919.9970000000001</c:v>
                      </c:pt>
                      <c:pt idx="6676">
                        <c:v>1913.3879999999999</c:v>
                      </c:pt>
                      <c:pt idx="6677">
                        <c:v>1910.1089999999999</c:v>
                      </c:pt>
                      <c:pt idx="6678">
                        <c:v>1903.5</c:v>
                      </c:pt>
                      <c:pt idx="6679">
                        <c:v>1900.1690000000001</c:v>
                      </c:pt>
                      <c:pt idx="6680">
                        <c:v>1896.8910000000001</c:v>
                      </c:pt>
                      <c:pt idx="6681">
                        <c:v>1890.2809999999999</c:v>
                      </c:pt>
                      <c:pt idx="6682">
                        <c:v>1886.95</c:v>
                      </c:pt>
                      <c:pt idx="6683">
                        <c:v>1880.3409999999999</c:v>
                      </c:pt>
                      <c:pt idx="6684">
                        <c:v>1877.0630000000001</c:v>
                      </c:pt>
                      <c:pt idx="6685">
                        <c:v>1873.731</c:v>
                      </c:pt>
                      <c:pt idx="6686">
                        <c:v>1867.1220000000001</c:v>
                      </c:pt>
                      <c:pt idx="6687">
                        <c:v>1863.8440000000001</c:v>
                      </c:pt>
                      <c:pt idx="6688">
                        <c:v>1860.5129999999999</c:v>
                      </c:pt>
                      <c:pt idx="6689">
                        <c:v>1857.2339999999999</c:v>
                      </c:pt>
                      <c:pt idx="6690">
                        <c:v>1850.625</c:v>
                      </c:pt>
                      <c:pt idx="6691">
                        <c:v>1847.2940000000001</c:v>
                      </c:pt>
                      <c:pt idx="6692">
                        <c:v>1844.0160000000001</c:v>
                      </c:pt>
                      <c:pt idx="6693">
                        <c:v>1840.684</c:v>
                      </c:pt>
                      <c:pt idx="6694">
                        <c:v>1837.4059999999999</c:v>
                      </c:pt>
                      <c:pt idx="6695">
                        <c:v>1834.075</c:v>
                      </c:pt>
                      <c:pt idx="6696">
                        <c:v>1830.797</c:v>
                      </c:pt>
                      <c:pt idx="6697">
                        <c:v>1824.1880000000001</c:v>
                      </c:pt>
                      <c:pt idx="6698">
                        <c:v>1824.1880000000001</c:v>
                      </c:pt>
                      <c:pt idx="6699">
                        <c:v>1817.578</c:v>
                      </c:pt>
                      <c:pt idx="6700">
                        <c:v>1814.2470000000001</c:v>
                      </c:pt>
                      <c:pt idx="6701">
                        <c:v>1810.9690000000001</c:v>
                      </c:pt>
                      <c:pt idx="6702">
                        <c:v>1807.6379999999999</c:v>
                      </c:pt>
                      <c:pt idx="6703">
                        <c:v>1807.6379999999999</c:v>
                      </c:pt>
                      <c:pt idx="6704">
                        <c:v>1804.3589999999999</c:v>
                      </c:pt>
                      <c:pt idx="6705">
                        <c:v>1797.75</c:v>
                      </c:pt>
                      <c:pt idx="6706">
                        <c:v>1794.4190000000001</c:v>
                      </c:pt>
                      <c:pt idx="6707">
                        <c:v>1791.1410000000001</c:v>
                      </c:pt>
                      <c:pt idx="6708">
                        <c:v>1791.1410000000001</c:v>
                      </c:pt>
                      <c:pt idx="6709">
                        <c:v>1787.809</c:v>
                      </c:pt>
                      <c:pt idx="6710">
                        <c:v>1784.5309999999999</c:v>
                      </c:pt>
                      <c:pt idx="6711">
                        <c:v>1781.2</c:v>
                      </c:pt>
                      <c:pt idx="6712">
                        <c:v>1777.922</c:v>
                      </c:pt>
                      <c:pt idx="6713">
                        <c:v>1774.5909999999999</c:v>
                      </c:pt>
                      <c:pt idx="6714">
                        <c:v>1771.3130000000001</c:v>
                      </c:pt>
                      <c:pt idx="6715">
                        <c:v>1767.981</c:v>
                      </c:pt>
                      <c:pt idx="6716">
                        <c:v>1767.981</c:v>
                      </c:pt>
                      <c:pt idx="6717">
                        <c:v>1764.703</c:v>
                      </c:pt>
                      <c:pt idx="6718">
                        <c:v>1761.3720000000001</c:v>
                      </c:pt>
                      <c:pt idx="6719">
                        <c:v>1761.3720000000001</c:v>
                      </c:pt>
                      <c:pt idx="6720">
                        <c:v>1758.0940000000001</c:v>
                      </c:pt>
                      <c:pt idx="6721">
                        <c:v>1754.7629999999999</c:v>
                      </c:pt>
                      <c:pt idx="6722">
                        <c:v>1751.4839999999999</c:v>
                      </c:pt>
                      <c:pt idx="6723">
                        <c:v>1751.4839999999999</c:v>
                      </c:pt>
                      <c:pt idx="6724">
                        <c:v>1748.153</c:v>
                      </c:pt>
                      <c:pt idx="6725">
                        <c:v>1748.153</c:v>
                      </c:pt>
                      <c:pt idx="6726">
                        <c:v>1744.875</c:v>
                      </c:pt>
                      <c:pt idx="6727">
                        <c:v>1741.5440000000001</c:v>
                      </c:pt>
                      <c:pt idx="6728">
                        <c:v>1741.5440000000001</c:v>
                      </c:pt>
                      <c:pt idx="6729">
                        <c:v>1738.2660000000001</c:v>
                      </c:pt>
                      <c:pt idx="6730">
                        <c:v>1738.2660000000001</c:v>
                      </c:pt>
                      <c:pt idx="6731">
                        <c:v>1734.934</c:v>
                      </c:pt>
                      <c:pt idx="6732">
                        <c:v>1728.3779999999999</c:v>
                      </c:pt>
                      <c:pt idx="6733">
                        <c:v>1731.6559999999999</c:v>
                      </c:pt>
                      <c:pt idx="6734">
                        <c:v>1725.047</c:v>
                      </c:pt>
                      <c:pt idx="6735">
                        <c:v>1728.325</c:v>
                      </c:pt>
                      <c:pt idx="6736">
                        <c:v>1725.047</c:v>
                      </c:pt>
                      <c:pt idx="6737">
                        <c:v>1725.047</c:v>
                      </c:pt>
                      <c:pt idx="6738">
                        <c:v>1721.7159999999999</c:v>
                      </c:pt>
                      <c:pt idx="6739">
                        <c:v>1721.7159999999999</c:v>
                      </c:pt>
                      <c:pt idx="6740">
                        <c:v>1718.4380000000001</c:v>
                      </c:pt>
                      <c:pt idx="6741">
                        <c:v>1718.4380000000001</c:v>
                      </c:pt>
                      <c:pt idx="6742">
                        <c:v>1715.106</c:v>
                      </c:pt>
                      <c:pt idx="6743">
                        <c:v>1715.106</c:v>
                      </c:pt>
                      <c:pt idx="6744">
                        <c:v>1711.828</c:v>
                      </c:pt>
                      <c:pt idx="6745">
                        <c:v>1711.828</c:v>
                      </c:pt>
                      <c:pt idx="6746">
                        <c:v>1711.828</c:v>
                      </c:pt>
                      <c:pt idx="6747">
                        <c:v>1708.4970000000001</c:v>
                      </c:pt>
                      <c:pt idx="6748">
                        <c:v>1701.941</c:v>
                      </c:pt>
                      <c:pt idx="6749">
                        <c:v>1701.941</c:v>
                      </c:pt>
                      <c:pt idx="6750">
                        <c:v>1705.2190000000001</c:v>
                      </c:pt>
                      <c:pt idx="6751">
                        <c:v>1698.6089999999999</c:v>
                      </c:pt>
                      <c:pt idx="6752">
                        <c:v>1701.8879999999999</c:v>
                      </c:pt>
                      <c:pt idx="6753">
                        <c:v>1698.6089999999999</c:v>
                      </c:pt>
                      <c:pt idx="6754">
                        <c:v>1695.3309999999999</c:v>
                      </c:pt>
                      <c:pt idx="6755">
                        <c:v>1695.3309999999999</c:v>
                      </c:pt>
                      <c:pt idx="6756">
                        <c:v>1692</c:v>
                      </c:pt>
                      <c:pt idx="6757">
                        <c:v>1692</c:v>
                      </c:pt>
                      <c:pt idx="6758">
                        <c:v>1692</c:v>
                      </c:pt>
                      <c:pt idx="6759">
                        <c:v>1688.722</c:v>
                      </c:pt>
                      <c:pt idx="6760">
                        <c:v>1688.722</c:v>
                      </c:pt>
                      <c:pt idx="6761">
                        <c:v>1688.722</c:v>
                      </c:pt>
                      <c:pt idx="6762">
                        <c:v>1688.722</c:v>
                      </c:pt>
                      <c:pt idx="6763">
                        <c:v>1685.3910000000001</c:v>
                      </c:pt>
                      <c:pt idx="6764">
                        <c:v>1685.3910000000001</c:v>
                      </c:pt>
                      <c:pt idx="6765">
                        <c:v>1682.1120000000001</c:v>
                      </c:pt>
                      <c:pt idx="6766">
                        <c:v>1682.1120000000001</c:v>
                      </c:pt>
                      <c:pt idx="6767">
                        <c:v>1682.1120000000001</c:v>
                      </c:pt>
                      <c:pt idx="6768">
                        <c:v>1682.1120000000001</c:v>
                      </c:pt>
                      <c:pt idx="6769">
                        <c:v>1682.1120000000001</c:v>
                      </c:pt>
                      <c:pt idx="6770">
                        <c:v>1678.7809999999999</c:v>
                      </c:pt>
                      <c:pt idx="6771">
                        <c:v>1678.7809999999999</c:v>
                      </c:pt>
                      <c:pt idx="6772">
                        <c:v>1678.7809999999999</c:v>
                      </c:pt>
                      <c:pt idx="6773">
                        <c:v>1678.7809999999999</c:v>
                      </c:pt>
                      <c:pt idx="6774">
                        <c:v>1678.7809999999999</c:v>
                      </c:pt>
                      <c:pt idx="6775">
                        <c:v>1675.5029999999999</c:v>
                      </c:pt>
                      <c:pt idx="6776">
                        <c:v>1675.5029999999999</c:v>
                      </c:pt>
                      <c:pt idx="6777">
                        <c:v>1675.5029999999999</c:v>
                      </c:pt>
                      <c:pt idx="6778">
                        <c:v>1675.5029999999999</c:v>
                      </c:pt>
                      <c:pt idx="6779">
                        <c:v>1675.5029999999999</c:v>
                      </c:pt>
                      <c:pt idx="6780">
                        <c:v>1675.5029999999999</c:v>
                      </c:pt>
                      <c:pt idx="6781">
                        <c:v>1675.5029999999999</c:v>
                      </c:pt>
                      <c:pt idx="6782">
                        <c:v>1678.7809999999999</c:v>
                      </c:pt>
                      <c:pt idx="6783">
                        <c:v>1672.172</c:v>
                      </c:pt>
                      <c:pt idx="6784">
                        <c:v>1672.172</c:v>
                      </c:pt>
                      <c:pt idx="6785">
                        <c:v>1672.172</c:v>
                      </c:pt>
                      <c:pt idx="6786">
                        <c:v>1672.172</c:v>
                      </c:pt>
                      <c:pt idx="6787">
                        <c:v>1672.172</c:v>
                      </c:pt>
                      <c:pt idx="6788">
                        <c:v>1672.172</c:v>
                      </c:pt>
                      <c:pt idx="6789">
                        <c:v>1672.172</c:v>
                      </c:pt>
                      <c:pt idx="6790">
                        <c:v>1668.894</c:v>
                      </c:pt>
                      <c:pt idx="6791">
                        <c:v>1672.172</c:v>
                      </c:pt>
                      <c:pt idx="6792">
                        <c:v>1668.894</c:v>
                      </c:pt>
                      <c:pt idx="6793">
                        <c:v>1668.894</c:v>
                      </c:pt>
                      <c:pt idx="6794">
                        <c:v>1668.894</c:v>
                      </c:pt>
                      <c:pt idx="6795">
                        <c:v>1668.894</c:v>
                      </c:pt>
                      <c:pt idx="6796">
                        <c:v>1668.894</c:v>
                      </c:pt>
                      <c:pt idx="6797">
                        <c:v>1665.5619999999999</c:v>
                      </c:pt>
                      <c:pt idx="6798">
                        <c:v>1665.5619999999999</c:v>
                      </c:pt>
                      <c:pt idx="6799">
                        <c:v>1665.5619999999999</c:v>
                      </c:pt>
                      <c:pt idx="6800">
                        <c:v>1665.5619999999999</c:v>
                      </c:pt>
                      <c:pt idx="6801">
                        <c:v>1665.5619999999999</c:v>
                      </c:pt>
                      <c:pt idx="6802">
                        <c:v>1665.5619999999999</c:v>
                      </c:pt>
                      <c:pt idx="6803">
                        <c:v>1665.5619999999999</c:v>
                      </c:pt>
                      <c:pt idx="6804">
                        <c:v>1662.2840000000001</c:v>
                      </c:pt>
                      <c:pt idx="6805">
                        <c:v>1662.2840000000001</c:v>
                      </c:pt>
                      <c:pt idx="6806">
                        <c:v>1662.2840000000001</c:v>
                      </c:pt>
                      <c:pt idx="6807">
                        <c:v>1662.2840000000001</c:v>
                      </c:pt>
                      <c:pt idx="6808">
                        <c:v>1655.6220000000001</c:v>
                      </c:pt>
                      <c:pt idx="6809">
                        <c:v>1655.6220000000001</c:v>
                      </c:pt>
                      <c:pt idx="6810">
                        <c:v>1658.953</c:v>
                      </c:pt>
                      <c:pt idx="6811">
                        <c:v>1655.6220000000001</c:v>
                      </c:pt>
                      <c:pt idx="6812">
                        <c:v>1655.6220000000001</c:v>
                      </c:pt>
                      <c:pt idx="6813">
                        <c:v>1658.953</c:v>
                      </c:pt>
                      <c:pt idx="6814">
                        <c:v>1652.3440000000001</c:v>
                      </c:pt>
                      <c:pt idx="6815">
                        <c:v>1655.675</c:v>
                      </c:pt>
                      <c:pt idx="6816">
                        <c:v>1655.675</c:v>
                      </c:pt>
                      <c:pt idx="6817">
                        <c:v>1655.675</c:v>
                      </c:pt>
                      <c:pt idx="6818">
                        <c:v>1652.3440000000001</c:v>
                      </c:pt>
                      <c:pt idx="6819">
                        <c:v>1652.3440000000001</c:v>
                      </c:pt>
                      <c:pt idx="6820">
                        <c:v>1652.3440000000001</c:v>
                      </c:pt>
                      <c:pt idx="6821">
                        <c:v>1652.3440000000001</c:v>
                      </c:pt>
                      <c:pt idx="6822">
                        <c:v>1649.0129999999999</c:v>
                      </c:pt>
                      <c:pt idx="6823">
                        <c:v>1652.3440000000001</c:v>
                      </c:pt>
                      <c:pt idx="6824">
                        <c:v>1649.0650000000001</c:v>
                      </c:pt>
                      <c:pt idx="6825">
                        <c:v>1649.0650000000001</c:v>
                      </c:pt>
                      <c:pt idx="6826">
                        <c:v>1649.0650000000001</c:v>
                      </c:pt>
                      <c:pt idx="6827">
                        <c:v>1649.0650000000001</c:v>
                      </c:pt>
                      <c:pt idx="6828">
                        <c:v>1649.0650000000001</c:v>
                      </c:pt>
                      <c:pt idx="6829">
                        <c:v>1645.7339999999999</c:v>
                      </c:pt>
                      <c:pt idx="6830">
                        <c:v>1645.7339999999999</c:v>
                      </c:pt>
                      <c:pt idx="6831">
                        <c:v>1645.7339999999999</c:v>
                      </c:pt>
                      <c:pt idx="6832">
                        <c:v>1645.7339999999999</c:v>
                      </c:pt>
                      <c:pt idx="6833">
                        <c:v>1645.7339999999999</c:v>
                      </c:pt>
                      <c:pt idx="6834">
                        <c:v>1645.7339999999999</c:v>
                      </c:pt>
                      <c:pt idx="6835">
                        <c:v>1642.4559999999999</c:v>
                      </c:pt>
                      <c:pt idx="6836">
                        <c:v>1645.7339999999999</c:v>
                      </c:pt>
                      <c:pt idx="6837">
                        <c:v>1642.4559999999999</c:v>
                      </c:pt>
                      <c:pt idx="6838">
                        <c:v>1642.4559999999999</c:v>
                      </c:pt>
                      <c:pt idx="6839">
                        <c:v>1642.4559999999999</c:v>
                      </c:pt>
                      <c:pt idx="6840">
                        <c:v>1642.4559999999999</c:v>
                      </c:pt>
                      <c:pt idx="6841">
                        <c:v>1642.4559999999999</c:v>
                      </c:pt>
                      <c:pt idx="6842">
                        <c:v>1639.125</c:v>
                      </c:pt>
                      <c:pt idx="6843">
                        <c:v>1639.125</c:v>
                      </c:pt>
                      <c:pt idx="6844">
                        <c:v>1639.125</c:v>
                      </c:pt>
                      <c:pt idx="6845">
                        <c:v>1639.125</c:v>
                      </c:pt>
                      <c:pt idx="6846">
                        <c:v>1639.125</c:v>
                      </c:pt>
                      <c:pt idx="6847">
                        <c:v>1639.125</c:v>
                      </c:pt>
                      <c:pt idx="6848">
                        <c:v>1639.125</c:v>
                      </c:pt>
                      <c:pt idx="6849">
                        <c:v>1639.125</c:v>
                      </c:pt>
                      <c:pt idx="6850">
                        <c:v>1639.125</c:v>
                      </c:pt>
                      <c:pt idx="6851">
                        <c:v>1639.125</c:v>
                      </c:pt>
                      <c:pt idx="6852">
                        <c:v>1639.125</c:v>
                      </c:pt>
                      <c:pt idx="6853">
                        <c:v>1639.125</c:v>
                      </c:pt>
                      <c:pt idx="6854">
                        <c:v>1639.125</c:v>
                      </c:pt>
                      <c:pt idx="6855">
                        <c:v>1635.847</c:v>
                      </c:pt>
                      <c:pt idx="6856">
                        <c:v>1635.847</c:v>
                      </c:pt>
                      <c:pt idx="6857">
                        <c:v>1639.125</c:v>
                      </c:pt>
                      <c:pt idx="6858">
                        <c:v>1639.125</c:v>
                      </c:pt>
                      <c:pt idx="6859">
                        <c:v>1639.125</c:v>
                      </c:pt>
                      <c:pt idx="6860">
                        <c:v>1639.125</c:v>
                      </c:pt>
                      <c:pt idx="6861">
                        <c:v>1639.125</c:v>
                      </c:pt>
                      <c:pt idx="6862">
                        <c:v>1639.125</c:v>
                      </c:pt>
                      <c:pt idx="6863">
                        <c:v>1639.125</c:v>
                      </c:pt>
                      <c:pt idx="6864">
                        <c:v>1635.847</c:v>
                      </c:pt>
                      <c:pt idx="6865">
                        <c:v>1639.125</c:v>
                      </c:pt>
                      <c:pt idx="6866">
                        <c:v>1635.847</c:v>
                      </c:pt>
                      <c:pt idx="6867">
                        <c:v>1639.125</c:v>
                      </c:pt>
                      <c:pt idx="6868">
                        <c:v>1635.847</c:v>
                      </c:pt>
                      <c:pt idx="6869">
                        <c:v>1635.847</c:v>
                      </c:pt>
                      <c:pt idx="6870">
                        <c:v>1635.847</c:v>
                      </c:pt>
                      <c:pt idx="6871">
                        <c:v>1639.125</c:v>
                      </c:pt>
                      <c:pt idx="6872">
                        <c:v>1635.847</c:v>
                      </c:pt>
                      <c:pt idx="6873">
                        <c:v>1635.847</c:v>
                      </c:pt>
                      <c:pt idx="6874">
                        <c:v>1635.847</c:v>
                      </c:pt>
                      <c:pt idx="6875">
                        <c:v>1635.847</c:v>
                      </c:pt>
                      <c:pt idx="6876">
                        <c:v>1635.847</c:v>
                      </c:pt>
                      <c:pt idx="6877">
                        <c:v>1635.847</c:v>
                      </c:pt>
                      <c:pt idx="6878">
                        <c:v>1635.847</c:v>
                      </c:pt>
                      <c:pt idx="6879">
                        <c:v>1635.847</c:v>
                      </c:pt>
                      <c:pt idx="6880">
                        <c:v>1635.847</c:v>
                      </c:pt>
                      <c:pt idx="6881">
                        <c:v>1635.847</c:v>
                      </c:pt>
                      <c:pt idx="6882">
                        <c:v>1635.847</c:v>
                      </c:pt>
                      <c:pt idx="6883">
                        <c:v>1635.847</c:v>
                      </c:pt>
                      <c:pt idx="6884">
                        <c:v>1632.5160000000001</c:v>
                      </c:pt>
                      <c:pt idx="6885">
                        <c:v>1632.5160000000001</c:v>
                      </c:pt>
                      <c:pt idx="6886">
                        <c:v>1632.5160000000001</c:v>
                      </c:pt>
                      <c:pt idx="6887">
                        <c:v>1632.5160000000001</c:v>
                      </c:pt>
                      <c:pt idx="6888">
                        <c:v>1632.5160000000001</c:v>
                      </c:pt>
                      <c:pt idx="6889">
                        <c:v>1629.2370000000001</c:v>
                      </c:pt>
                      <c:pt idx="6890">
                        <c:v>1629.2370000000001</c:v>
                      </c:pt>
                      <c:pt idx="6891">
                        <c:v>1629.2370000000001</c:v>
                      </c:pt>
                      <c:pt idx="6892">
                        <c:v>1629.2370000000001</c:v>
                      </c:pt>
                      <c:pt idx="6893">
                        <c:v>1629.2370000000001</c:v>
                      </c:pt>
                      <c:pt idx="6894">
                        <c:v>1629.2370000000001</c:v>
                      </c:pt>
                      <c:pt idx="6895">
                        <c:v>1625.9059999999999</c:v>
                      </c:pt>
                      <c:pt idx="6896">
                        <c:v>1625.9059999999999</c:v>
                      </c:pt>
                      <c:pt idx="6897">
                        <c:v>1622.575</c:v>
                      </c:pt>
                      <c:pt idx="6898">
                        <c:v>1625.9059999999999</c:v>
                      </c:pt>
                      <c:pt idx="6899">
                        <c:v>1625.9059999999999</c:v>
                      </c:pt>
                      <c:pt idx="6900">
                        <c:v>1625.9059999999999</c:v>
                      </c:pt>
                      <c:pt idx="6901">
                        <c:v>1622.575</c:v>
                      </c:pt>
                      <c:pt idx="6902">
                        <c:v>1625.9059999999999</c:v>
                      </c:pt>
                      <c:pt idx="6903">
                        <c:v>1622.6279999999999</c:v>
                      </c:pt>
                      <c:pt idx="6904">
                        <c:v>1619.297</c:v>
                      </c:pt>
                      <c:pt idx="6905">
                        <c:v>1619.297</c:v>
                      </c:pt>
                      <c:pt idx="6906">
                        <c:v>1619.297</c:v>
                      </c:pt>
                      <c:pt idx="6907">
                        <c:v>1615.9659999999999</c:v>
                      </c:pt>
                      <c:pt idx="6908">
                        <c:v>1616.019</c:v>
                      </c:pt>
                      <c:pt idx="6909">
                        <c:v>1609.356</c:v>
                      </c:pt>
                      <c:pt idx="6910">
                        <c:v>1606.078</c:v>
                      </c:pt>
                      <c:pt idx="6911">
                        <c:v>1599.4690000000001</c:v>
                      </c:pt>
                      <c:pt idx="6912">
                        <c:v>1599.4690000000001</c:v>
                      </c:pt>
                      <c:pt idx="6913">
                        <c:v>1589.528</c:v>
                      </c:pt>
                      <c:pt idx="6914">
                        <c:v>1589.5809999999999</c:v>
                      </c:pt>
                      <c:pt idx="6915">
                        <c:v>1579.6410000000001</c:v>
                      </c:pt>
                      <c:pt idx="6916">
                        <c:v>1579.6410000000001</c:v>
                      </c:pt>
                      <c:pt idx="6917">
                        <c:v>1573.0309999999999</c:v>
                      </c:pt>
                      <c:pt idx="6918">
                        <c:v>1569.7</c:v>
                      </c:pt>
                      <c:pt idx="6919">
                        <c:v>1566.422</c:v>
                      </c:pt>
                      <c:pt idx="6920">
                        <c:v>1563.0909999999999</c:v>
                      </c:pt>
                      <c:pt idx="6921">
                        <c:v>1563.0909999999999</c:v>
                      </c:pt>
                      <c:pt idx="6922">
                        <c:v>1559.8130000000001</c:v>
                      </c:pt>
                      <c:pt idx="6923">
                        <c:v>1559.8130000000001</c:v>
                      </c:pt>
                      <c:pt idx="6924">
                        <c:v>1556.481</c:v>
                      </c:pt>
                      <c:pt idx="6925">
                        <c:v>1556.481</c:v>
                      </c:pt>
                      <c:pt idx="6926">
                        <c:v>1556.481</c:v>
                      </c:pt>
                      <c:pt idx="6927">
                        <c:v>1556.481</c:v>
                      </c:pt>
                      <c:pt idx="6928">
                        <c:v>1553.203</c:v>
                      </c:pt>
                      <c:pt idx="6929">
                        <c:v>1553.203</c:v>
                      </c:pt>
                      <c:pt idx="6930">
                        <c:v>1553.203</c:v>
                      </c:pt>
                      <c:pt idx="6931">
                        <c:v>1553.203</c:v>
                      </c:pt>
                      <c:pt idx="6932">
                        <c:v>1553.203</c:v>
                      </c:pt>
                      <c:pt idx="6933">
                        <c:v>1553.203</c:v>
                      </c:pt>
                      <c:pt idx="6934">
                        <c:v>1553.203</c:v>
                      </c:pt>
                      <c:pt idx="6935">
                        <c:v>1553.203</c:v>
                      </c:pt>
                      <c:pt idx="6936">
                        <c:v>1553.203</c:v>
                      </c:pt>
                      <c:pt idx="6937">
                        <c:v>1556.481</c:v>
                      </c:pt>
                      <c:pt idx="6938">
                        <c:v>1553.203</c:v>
                      </c:pt>
                      <c:pt idx="6939">
                        <c:v>1556.481</c:v>
                      </c:pt>
                      <c:pt idx="6940">
                        <c:v>1556.481</c:v>
                      </c:pt>
                      <c:pt idx="6941">
                        <c:v>1556.481</c:v>
                      </c:pt>
                      <c:pt idx="6942">
                        <c:v>1559.8130000000001</c:v>
                      </c:pt>
                      <c:pt idx="6943">
                        <c:v>1556.481</c:v>
                      </c:pt>
                      <c:pt idx="6944">
                        <c:v>1556.481</c:v>
                      </c:pt>
                      <c:pt idx="6945">
                        <c:v>1556.481</c:v>
                      </c:pt>
                      <c:pt idx="6946">
                        <c:v>1556.481</c:v>
                      </c:pt>
                      <c:pt idx="6947">
                        <c:v>1553.203</c:v>
                      </c:pt>
                      <c:pt idx="6948">
                        <c:v>1556.5340000000001</c:v>
                      </c:pt>
                      <c:pt idx="6949">
                        <c:v>1549.8720000000001</c:v>
                      </c:pt>
                      <c:pt idx="6950">
                        <c:v>1546.5940000000001</c:v>
                      </c:pt>
                      <c:pt idx="6951">
                        <c:v>1539.9839999999999</c:v>
                      </c:pt>
                      <c:pt idx="6952">
                        <c:v>1536.653</c:v>
                      </c:pt>
                      <c:pt idx="6953">
                        <c:v>1526.7660000000001</c:v>
                      </c:pt>
                      <c:pt idx="6954">
                        <c:v>1520.1559999999999</c:v>
                      </c:pt>
                      <c:pt idx="6955">
                        <c:v>1516.825</c:v>
                      </c:pt>
                      <c:pt idx="6956">
                        <c:v>1510.2159999999999</c:v>
                      </c:pt>
                      <c:pt idx="6957">
                        <c:v>1503.606</c:v>
                      </c:pt>
                      <c:pt idx="6958">
                        <c:v>1503.6590000000001</c:v>
                      </c:pt>
                      <c:pt idx="6959">
                        <c:v>1496.9970000000001</c:v>
                      </c:pt>
                      <c:pt idx="6960">
                        <c:v>1493.7190000000001</c:v>
                      </c:pt>
                      <c:pt idx="6961">
                        <c:v>1490.3879999999999</c:v>
                      </c:pt>
                      <c:pt idx="6962">
                        <c:v>1487.1089999999999</c:v>
                      </c:pt>
                      <c:pt idx="6963">
                        <c:v>1487.1089999999999</c:v>
                      </c:pt>
                      <c:pt idx="6964">
                        <c:v>1487.1089999999999</c:v>
                      </c:pt>
                      <c:pt idx="6965">
                        <c:v>1483.778</c:v>
                      </c:pt>
                      <c:pt idx="6966">
                        <c:v>1483.778</c:v>
                      </c:pt>
                      <c:pt idx="6967">
                        <c:v>1483.778</c:v>
                      </c:pt>
                      <c:pt idx="6968">
                        <c:v>1483.778</c:v>
                      </c:pt>
                      <c:pt idx="6969">
                        <c:v>1483.778</c:v>
                      </c:pt>
                      <c:pt idx="6970">
                        <c:v>1483.778</c:v>
                      </c:pt>
                      <c:pt idx="6971">
                        <c:v>1483.778</c:v>
                      </c:pt>
                      <c:pt idx="6972">
                        <c:v>1487.1089999999999</c:v>
                      </c:pt>
                      <c:pt idx="6973">
                        <c:v>1487.1089999999999</c:v>
                      </c:pt>
                      <c:pt idx="6974">
                        <c:v>1487.1089999999999</c:v>
                      </c:pt>
                      <c:pt idx="6975">
                        <c:v>1487.1089999999999</c:v>
                      </c:pt>
                      <c:pt idx="6976">
                        <c:v>1490.3879999999999</c:v>
                      </c:pt>
                      <c:pt idx="6977">
                        <c:v>1490.3879999999999</c:v>
                      </c:pt>
                      <c:pt idx="6978">
                        <c:v>1490.3879999999999</c:v>
                      </c:pt>
                      <c:pt idx="6979">
                        <c:v>1493.7190000000001</c:v>
                      </c:pt>
                      <c:pt idx="6980">
                        <c:v>1493.7190000000001</c:v>
                      </c:pt>
                      <c:pt idx="6981">
                        <c:v>1493.7190000000001</c:v>
                      </c:pt>
                      <c:pt idx="6982">
                        <c:v>1496.9970000000001</c:v>
                      </c:pt>
                      <c:pt idx="6983">
                        <c:v>1496.9970000000001</c:v>
                      </c:pt>
                      <c:pt idx="6984">
                        <c:v>1500.328</c:v>
                      </c:pt>
                      <c:pt idx="6985">
                        <c:v>1500.328</c:v>
                      </c:pt>
                      <c:pt idx="6986">
                        <c:v>1500.328</c:v>
                      </c:pt>
                      <c:pt idx="6987">
                        <c:v>1503.606</c:v>
                      </c:pt>
                      <c:pt idx="6988">
                        <c:v>1503.606</c:v>
                      </c:pt>
                      <c:pt idx="6989">
                        <c:v>1506.9380000000001</c:v>
                      </c:pt>
                      <c:pt idx="6990">
                        <c:v>1506.9380000000001</c:v>
                      </c:pt>
                      <c:pt idx="6991">
                        <c:v>1510.2159999999999</c:v>
                      </c:pt>
                      <c:pt idx="6992">
                        <c:v>1510.2159999999999</c:v>
                      </c:pt>
                      <c:pt idx="6993">
                        <c:v>1513.547</c:v>
                      </c:pt>
                      <c:pt idx="6994">
                        <c:v>1513.547</c:v>
                      </c:pt>
                      <c:pt idx="6995">
                        <c:v>1516.825</c:v>
                      </c:pt>
                      <c:pt idx="6996">
                        <c:v>1516.825</c:v>
                      </c:pt>
                      <c:pt idx="6997">
                        <c:v>1516.825</c:v>
                      </c:pt>
                      <c:pt idx="6998">
                        <c:v>1520.1559999999999</c:v>
                      </c:pt>
                      <c:pt idx="6999">
                        <c:v>1520.1559999999999</c:v>
                      </c:pt>
                      <c:pt idx="7000">
                        <c:v>1520.1559999999999</c:v>
                      </c:pt>
                      <c:pt idx="7001">
                        <c:v>1523.4349999999999</c:v>
                      </c:pt>
                      <c:pt idx="7002">
                        <c:v>1523.4349999999999</c:v>
                      </c:pt>
                      <c:pt idx="7003">
                        <c:v>1523.4349999999999</c:v>
                      </c:pt>
                      <c:pt idx="7004">
                        <c:v>1526.7660000000001</c:v>
                      </c:pt>
                      <c:pt idx="7005">
                        <c:v>1526.7660000000001</c:v>
                      </c:pt>
                      <c:pt idx="7006">
                        <c:v>1526.7660000000001</c:v>
                      </c:pt>
                      <c:pt idx="7007">
                        <c:v>1530.0440000000001</c:v>
                      </c:pt>
                      <c:pt idx="7008">
                        <c:v>1530.0440000000001</c:v>
                      </c:pt>
                      <c:pt idx="7009">
                        <c:v>1530.0440000000001</c:v>
                      </c:pt>
                      <c:pt idx="7010">
                        <c:v>1533.375</c:v>
                      </c:pt>
                      <c:pt idx="7011">
                        <c:v>1533.375</c:v>
                      </c:pt>
                      <c:pt idx="7012">
                        <c:v>1533.375</c:v>
                      </c:pt>
                      <c:pt idx="7013">
                        <c:v>1533.375</c:v>
                      </c:pt>
                      <c:pt idx="7014">
                        <c:v>1533.375</c:v>
                      </c:pt>
                      <c:pt idx="7015">
                        <c:v>1533.375</c:v>
                      </c:pt>
                      <c:pt idx="7016">
                        <c:v>1533.375</c:v>
                      </c:pt>
                      <c:pt idx="7017">
                        <c:v>1536.653</c:v>
                      </c:pt>
                      <c:pt idx="7018">
                        <c:v>1536.653</c:v>
                      </c:pt>
                      <c:pt idx="7019">
                        <c:v>1533.375</c:v>
                      </c:pt>
                      <c:pt idx="7020">
                        <c:v>1539.9839999999999</c:v>
                      </c:pt>
                      <c:pt idx="7021">
                        <c:v>1536.7059999999999</c:v>
                      </c:pt>
                      <c:pt idx="7022">
                        <c:v>1539.9839999999999</c:v>
                      </c:pt>
                      <c:pt idx="7023">
                        <c:v>1536.7059999999999</c:v>
                      </c:pt>
                      <c:pt idx="7024">
                        <c:v>1536.7059999999999</c:v>
                      </c:pt>
                      <c:pt idx="7025">
                        <c:v>1536.7059999999999</c:v>
                      </c:pt>
                      <c:pt idx="7026">
                        <c:v>1539.9839999999999</c:v>
                      </c:pt>
                      <c:pt idx="7027">
                        <c:v>1539.9839999999999</c:v>
                      </c:pt>
                      <c:pt idx="7028">
                        <c:v>1543.2629999999999</c:v>
                      </c:pt>
                      <c:pt idx="7029">
                        <c:v>1543.2629999999999</c:v>
                      </c:pt>
                      <c:pt idx="7030">
                        <c:v>1543.2629999999999</c:v>
                      </c:pt>
                      <c:pt idx="7031">
                        <c:v>1539.9839999999999</c:v>
                      </c:pt>
                      <c:pt idx="7032">
                        <c:v>1539.9839999999999</c:v>
                      </c:pt>
                      <c:pt idx="7033">
                        <c:v>1539.9839999999999</c:v>
                      </c:pt>
                      <c:pt idx="7034">
                        <c:v>1539.9839999999999</c:v>
                      </c:pt>
                      <c:pt idx="7035">
                        <c:v>1543.3150000000001</c:v>
                      </c:pt>
                      <c:pt idx="7036">
                        <c:v>1543.3150000000001</c:v>
                      </c:pt>
                      <c:pt idx="7037">
                        <c:v>1543.3150000000001</c:v>
                      </c:pt>
                      <c:pt idx="7038">
                        <c:v>1543.3150000000001</c:v>
                      </c:pt>
                      <c:pt idx="7039">
                        <c:v>1543.3150000000001</c:v>
                      </c:pt>
                      <c:pt idx="7040">
                        <c:v>1543.3150000000001</c:v>
                      </c:pt>
                      <c:pt idx="7041">
                        <c:v>1543.3150000000001</c:v>
                      </c:pt>
                      <c:pt idx="7042">
                        <c:v>1543.3150000000001</c:v>
                      </c:pt>
                      <c:pt idx="7043">
                        <c:v>1543.3150000000001</c:v>
                      </c:pt>
                      <c:pt idx="7044">
                        <c:v>1543.3150000000001</c:v>
                      </c:pt>
                      <c:pt idx="7045">
                        <c:v>1543.3150000000001</c:v>
                      </c:pt>
                      <c:pt idx="7046">
                        <c:v>1543.3150000000001</c:v>
                      </c:pt>
                      <c:pt idx="7047">
                        <c:v>1543.3150000000001</c:v>
                      </c:pt>
                      <c:pt idx="7048">
                        <c:v>1546.5940000000001</c:v>
                      </c:pt>
                      <c:pt idx="7049">
                        <c:v>1543.3150000000001</c:v>
                      </c:pt>
                      <c:pt idx="7050">
                        <c:v>1543.3150000000001</c:v>
                      </c:pt>
                      <c:pt idx="7051">
                        <c:v>1543.3150000000001</c:v>
                      </c:pt>
                      <c:pt idx="7052">
                        <c:v>1543.3150000000001</c:v>
                      </c:pt>
                      <c:pt idx="7053">
                        <c:v>1543.3150000000001</c:v>
                      </c:pt>
                      <c:pt idx="7054">
                        <c:v>1543.3150000000001</c:v>
                      </c:pt>
                      <c:pt idx="7055">
                        <c:v>1543.3150000000001</c:v>
                      </c:pt>
                      <c:pt idx="7056">
                        <c:v>1543.3150000000001</c:v>
                      </c:pt>
                      <c:pt idx="7057">
                        <c:v>1543.3150000000001</c:v>
                      </c:pt>
                      <c:pt idx="7058">
                        <c:v>1543.3150000000001</c:v>
                      </c:pt>
                      <c:pt idx="7059">
                        <c:v>1543.3150000000001</c:v>
                      </c:pt>
                      <c:pt idx="7060">
                        <c:v>1543.3150000000001</c:v>
                      </c:pt>
                      <c:pt idx="7061">
                        <c:v>1543.3150000000001</c:v>
                      </c:pt>
                      <c:pt idx="7062">
                        <c:v>1543.3150000000001</c:v>
                      </c:pt>
                      <c:pt idx="7063">
                        <c:v>1543.3150000000001</c:v>
                      </c:pt>
                      <c:pt idx="7064">
                        <c:v>1543.3150000000001</c:v>
                      </c:pt>
                      <c:pt idx="7065">
                        <c:v>1543.3150000000001</c:v>
                      </c:pt>
                      <c:pt idx="7066">
                        <c:v>1539.9839999999999</c:v>
                      </c:pt>
                      <c:pt idx="7067">
                        <c:v>1543.3150000000001</c:v>
                      </c:pt>
                      <c:pt idx="7068">
                        <c:v>1539.9839999999999</c:v>
                      </c:pt>
                      <c:pt idx="7069">
                        <c:v>1539.9839999999999</c:v>
                      </c:pt>
                      <c:pt idx="7070">
                        <c:v>1539.9839999999999</c:v>
                      </c:pt>
                      <c:pt idx="7071">
                        <c:v>1539.9839999999999</c:v>
                      </c:pt>
                      <c:pt idx="7072">
                        <c:v>1539.9839999999999</c:v>
                      </c:pt>
                      <c:pt idx="7073">
                        <c:v>1539.9839999999999</c:v>
                      </c:pt>
                      <c:pt idx="7074">
                        <c:v>1539.9839999999999</c:v>
                      </c:pt>
                      <c:pt idx="7075">
                        <c:v>1536.7059999999999</c:v>
                      </c:pt>
                      <c:pt idx="7076">
                        <c:v>1539.9839999999999</c:v>
                      </c:pt>
                      <c:pt idx="7077">
                        <c:v>1536.7059999999999</c:v>
                      </c:pt>
                      <c:pt idx="7078">
                        <c:v>1536.7059999999999</c:v>
                      </c:pt>
                      <c:pt idx="7079">
                        <c:v>1536.7059999999999</c:v>
                      </c:pt>
                      <c:pt idx="7080">
                        <c:v>1536.7059999999999</c:v>
                      </c:pt>
                      <c:pt idx="7081">
                        <c:v>1536.7059999999999</c:v>
                      </c:pt>
                      <c:pt idx="7082">
                        <c:v>1536.7059999999999</c:v>
                      </c:pt>
                      <c:pt idx="7083">
                        <c:v>1536.7059999999999</c:v>
                      </c:pt>
                      <c:pt idx="7084">
                        <c:v>1536.7059999999999</c:v>
                      </c:pt>
                      <c:pt idx="7085">
                        <c:v>1533.375</c:v>
                      </c:pt>
                      <c:pt idx="7086">
                        <c:v>1533.375</c:v>
                      </c:pt>
                      <c:pt idx="7087">
                        <c:v>1533.375</c:v>
                      </c:pt>
                      <c:pt idx="7088">
                        <c:v>1533.375</c:v>
                      </c:pt>
                      <c:pt idx="7089">
                        <c:v>1533.375</c:v>
                      </c:pt>
                      <c:pt idx="7090">
                        <c:v>1533.375</c:v>
                      </c:pt>
                      <c:pt idx="7091">
                        <c:v>1530.097</c:v>
                      </c:pt>
                      <c:pt idx="7092">
                        <c:v>1530.097</c:v>
                      </c:pt>
                      <c:pt idx="7093">
                        <c:v>1530.097</c:v>
                      </c:pt>
                      <c:pt idx="7094">
                        <c:v>1530.097</c:v>
                      </c:pt>
                      <c:pt idx="7095">
                        <c:v>1530.097</c:v>
                      </c:pt>
                      <c:pt idx="7096">
                        <c:v>1530.097</c:v>
                      </c:pt>
                      <c:pt idx="7097">
                        <c:v>1526.7660000000001</c:v>
                      </c:pt>
                      <c:pt idx="7098">
                        <c:v>1526.7660000000001</c:v>
                      </c:pt>
                      <c:pt idx="7099">
                        <c:v>1526.7660000000001</c:v>
                      </c:pt>
                      <c:pt idx="7100">
                        <c:v>1526.7660000000001</c:v>
                      </c:pt>
                      <c:pt idx="7101">
                        <c:v>1526.7660000000001</c:v>
                      </c:pt>
                      <c:pt idx="7102">
                        <c:v>1526.7660000000001</c:v>
                      </c:pt>
                      <c:pt idx="7103">
                        <c:v>1526.7660000000001</c:v>
                      </c:pt>
                      <c:pt idx="7104">
                        <c:v>1523.4870000000001</c:v>
                      </c:pt>
                      <c:pt idx="7105">
                        <c:v>1523.4870000000001</c:v>
                      </c:pt>
                      <c:pt idx="7106">
                        <c:v>1523.4870000000001</c:v>
                      </c:pt>
                      <c:pt idx="7107">
                        <c:v>1523.4870000000001</c:v>
                      </c:pt>
                      <c:pt idx="7108">
                        <c:v>1523.4870000000001</c:v>
                      </c:pt>
                      <c:pt idx="7109">
                        <c:v>1523.4870000000001</c:v>
                      </c:pt>
                      <c:pt idx="7110">
                        <c:v>1523.4870000000001</c:v>
                      </c:pt>
                      <c:pt idx="7111">
                        <c:v>1523.4870000000001</c:v>
                      </c:pt>
                      <c:pt idx="7112">
                        <c:v>1520.1559999999999</c:v>
                      </c:pt>
                      <c:pt idx="7113">
                        <c:v>1520.1559999999999</c:v>
                      </c:pt>
                      <c:pt idx="7114">
                        <c:v>1520.1559999999999</c:v>
                      </c:pt>
                      <c:pt idx="7115">
                        <c:v>1520.1559999999999</c:v>
                      </c:pt>
                      <c:pt idx="7116">
                        <c:v>1520.1559999999999</c:v>
                      </c:pt>
                      <c:pt idx="7117">
                        <c:v>1516.8779999999999</c:v>
                      </c:pt>
                      <c:pt idx="7118">
                        <c:v>1516.8779999999999</c:v>
                      </c:pt>
                      <c:pt idx="7119">
                        <c:v>1516.8779999999999</c:v>
                      </c:pt>
                      <c:pt idx="7120">
                        <c:v>1516.8779999999999</c:v>
                      </c:pt>
                      <c:pt idx="7121">
                        <c:v>1516.8779999999999</c:v>
                      </c:pt>
                      <c:pt idx="7122">
                        <c:v>1516.8779999999999</c:v>
                      </c:pt>
                      <c:pt idx="7123">
                        <c:v>1516.8779999999999</c:v>
                      </c:pt>
                      <c:pt idx="7124">
                        <c:v>1513.547</c:v>
                      </c:pt>
                      <c:pt idx="7125">
                        <c:v>1513.547</c:v>
                      </c:pt>
                      <c:pt idx="7126">
                        <c:v>1513.547</c:v>
                      </c:pt>
                      <c:pt idx="7127">
                        <c:v>1513.547</c:v>
                      </c:pt>
                      <c:pt idx="7128">
                        <c:v>1513.547</c:v>
                      </c:pt>
                      <c:pt idx="7129">
                        <c:v>1513.547</c:v>
                      </c:pt>
                      <c:pt idx="7130">
                        <c:v>1510.269</c:v>
                      </c:pt>
                      <c:pt idx="7131">
                        <c:v>1510.269</c:v>
                      </c:pt>
                      <c:pt idx="7132">
                        <c:v>1510.269</c:v>
                      </c:pt>
                      <c:pt idx="7133">
                        <c:v>1510.269</c:v>
                      </c:pt>
                      <c:pt idx="7134">
                        <c:v>1510.269</c:v>
                      </c:pt>
                      <c:pt idx="7135">
                        <c:v>1510.269</c:v>
                      </c:pt>
                      <c:pt idx="7136">
                        <c:v>1506.9380000000001</c:v>
                      </c:pt>
                      <c:pt idx="7137">
                        <c:v>1506.9380000000001</c:v>
                      </c:pt>
                      <c:pt idx="7138">
                        <c:v>1506.9380000000001</c:v>
                      </c:pt>
                      <c:pt idx="7139">
                        <c:v>1506.9380000000001</c:v>
                      </c:pt>
                      <c:pt idx="7140">
                        <c:v>1506.9380000000001</c:v>
                      </c:pt>
                      <c:pt idx="7141">
                        <c:v>1506.9380000000001</c:v>
                      </c:pt>
                      <c:pt idx="7142">
                        <c:v>1503.6590000000001</c:v>
                      </c:pt>
                      <c:pt idx="7143">
                        <c:v>1503.6590000000001</c:v>
                      </c:pt>
                      <c:pt idx="7144">
                        <c:v>1503.6590000000001</c:v>
                      </c:pt>
                      <c:pt idx="7145">
                        <c:v>1500.328</c:v>
                      </c:pt>
                      <c:pt idx="7146">
                        <c:v>1500.328</c:v>
                      </c:pt>
                      <c:pt idx="7147">
                        <c:v>1500.328</c:v>
                      </c:pt>
                      <c:pt idx="7148">
                        <c:v>1500.328</c:v>
                      </c:pt>
                      <c:pt idx="7149">
                        <c:v>1500.328</c:v>
                      </c:pt>
                      <c:pt idx="7150">
                        <c:v>1500.328</c:v>
                      </c:pt>
                      <c:pt idx="7151">
                        <c:v>1500.328</c:v>
                      </c:pt>
                      <c:pt idx="7152">
                        <c:v>1497.05</c:v>
                      </c:pt>
                      <c:pt idx="7153">
                        <c:v>1497.05</c:v>
                      </c:pt>
                      <c:pt idx="7154">
                        <c:v>1497.05</c:v>
                      </c:pt>
                      <c:pt idx="7155">
                        <c:v>1493.7190000000001</c:v>
                      </c:pt>
                      <c:pt idx="7156">
                        <c:v>1497.05</c:v>
                      </c:pt>
                      <c:pt idx="7157">
                        <c:v>1497.05</c:v>
                      </c:pt>
                      <c:pt idx="7158">
                        <c:v>1493.7190000000001</c:v>
                      </c:pt>
                      <c:pt idx="7159">
                        <c:v>1493.7190000000001</c:v>
                      </c:pt>
                      <c:pt idx="7160">
                        <c:v>1493.7190000000001</c:v>
                      </c:pt>
                      <c:pt idx="7161">
                        <c:v>1490.3879999999999</c:v>
                      </c:pt>
                      <c:pt idx="7162">
                        <c:v>1493.7190000000001</c:v>
                      </c:pt>
                      <c:pt idx="7163">
                        <c:v>1493.7190000000001</c:v>
                      </c:pt>
                      <c:pt idx="7164">
                        <c:v>1490.44</c:v>
                      </c:pt>
                      <c:pt idx="7165">
                        <c:v>1493.7190000000001</c:v>
                      </c:pt>
                      <c:pt idx="7166">
                        <c:v>1493.7190000000001</c:v>
                      </c:pt>
                      <c:pt idx="7167">
                        <c:v>1487.1089999999999</c:v>
                      </c:pt>
                      <c:pt idx="7168">
                        <c:v>1490.44</c:v>
                      </c:pt>
                      <c:pt idx="7169">
                        <c:v>1490.44</c:v>
                      </c:pt>
                      <c:pt idx="7170">
                        <c:v>1490.44</c:v>
                      </c:pt>
                      <c:pt idx="7171">
                        <c:v>1490.44</c:v>
                      </c:pt>
                      <c:pt idx="7172">
                        <c:v>1487.1089999999999</c:v>
                      </c:pt>
                      <c:pt idx="7173">
                        <c:v>1487.1089999999999</c:v>
                      </c:pt>
                      <c:pt idx="7174">
                        <c:v>1490.44</c:v>
                      </c:pt>
                      <c:pt idx="7175">
                        <c:v>1487.1089999999999</c:v>
                      </c:pt>
                      <c:pt idx="7176">
                        <c:v>1483.778</c:v>
                      </c:pt>
                      <c:pt idx="7177">
                        <c:v>1483.778</c:v>
                      </c:pt>
                      <c:pt idx="7178">
                        <c:v>1483.778</c:v>
                      </c:pt>
                      <c:pt idx="7179">
                        <c:v>1483.778</c:v>
                      </c:pt>
                      <c:pt idx="7180">
                        <c:v>1480.5</c:v>
                      </c:pt>
                      <c:pt idx="7181">
                        <c:v>1480.5</c:v>
                      </c:pt>
                      <c:pt idx="7182">
                        <c:v>1480.5</c:v>
                      </c:pt>
                      <c:pt idx="7183">
                        <c:v>1477.1690000000001</c:v>
                      </c:pt>
                      <c:pt idx="7184">
                        <c:v>1477.1690000000001</c:v>
                      </c:pt>
                      <c:pt idx="7185">
                        <c:v>1477.1690000000001</c:v>
                      </c:pt>
                      <c:pt idx="7186">
                        <c:v>1477.1690000000001</c:v>
                      </c:pt>
                      <c:pt idx="7187">
                        <c:v>1477.1690000000001</c:v>
                      </c:pt>
                      <c:pt idx="7188">
                        <c:v>1473.8910000000001</c:v>
                      </c:pt>
                      <c:pt idx="7189">
                        <c:v>1473.8910000000001</c:v>
                      </c:pt>
                      <c:pt idx="7190">
                        <c:v>1473.8910000000001</c:v>
                      </c:pt>
                      <c:pt idx="7191">
                        <c:v>1473.8910000000001</c:v>
                      </c:pt>
                      <c:pt idx="7192">
                        <c:v>1470.56</c:v>
                      </c:pt>
                      <c:pt idx="7193">
                        <c:v>1470.56</c:v>
                      </c:pt>
                      <c:pt idx="7194">
                        <c:v>1470.56</c:v>
                      </c:pt>
                      <c:pt idx="7195">
                        <c:v>1470.56</c:v>
                      </c:pt>
                      <c:pt idx="7196">
                        <c:v>1467.2809999999999</c:v>
                      </c:pt>
                      <c:pt idx="7197">
                        <c:v>1467.2809999999999</c:v>
                      </c:pt>
                      <c:pt idx="7198">
                        <c:v>1463.95</c:v>
                      </c:pt>
                      <c:pt idx="7199">
                        <c:v>1463.95</c:v>
                      </c:pt>
                      <c:pt idx="7200">
                        <c:v>1460.672</c:v>
                      </c:pt>
                      <c:pt idx="7201">
                        <c:v>1460.672</c:v>
                      </c:pt>
                      <c:pt idx="7202">
                        <c:v>1457.3409999999999</c:v>
                      </c:pt>
                      <c:pt idx="7203">
                        <c:v>1457.3409999999999</c:v>
                      </c:pt>
                      <c:pt idx="7204">
                        <c:v>1454.0630000000001</c:v>
                      </c:pt>
                      <c:pt idx="7205">
                        <c:v>1450.731</c:v>
                      </c:pt>
                      <c:pt idx="7206">
                        <c:v>1450.731</c:v>
                      </c:pt>
                      <c:pt idx="7207">
                        <c:v>1447.453</c:v>
                      </c:pt>
                      <c:pt idx="7208">
                        <c:v>1447.453</c:v>
                      </c:pt>
                      <c:pt idx="7209">
                        <c:v>1447.453</c:v>
                      </c:pt>
                      <c:pt idx="7210">
                        <c:v>1444.1220000000001</c:v>
                      </c:pt>
                      <c:pt idx="7211">
                        <c:v>1444.1220000000001</c:v>
                      </c:pt>
                      <c:pt idx="7212">
                        <c:v>1440.8440000000001</c:v>
                      </c:pt>
                      <c:pt idx="7213">
                        <c:v>1440.8440000000001</c:v>
                      </c:pt>
                      <c:pt idx="7214">
                        <c:v>1440.8440000000001</c:v>
                      </c:pt>
                      <c:pt idx="7215">
                        <c:v>1437.5129999999999</c:v>
                      </c:pt>
                      <c:pt idx="7216">
                        <c:v>1437.5129999999999</c:v>
                      </c:pt>
                      <c:pt idx="7217">
                        <c:v>1437.5129999999999</c:v>
                      </c:pt>
                      <c:pt idx="7218">
                        <c:v>1434.2339999999999</c:v>
                      </c:pt>
                      <c:pt idx="7219">
                        <c:v>1434.2339999999999</c:v>
                      </c:pt>
                      <c:pt idx="7220">
                        <c:v>1430.903</c:v>
                      </c:pt>
                      <c:pt idx="7221">
                        <c:v>1430.903</c:v>
                      </c:pt>
                      <c:pt idx="7222">
                        <c:v>1427.625</c:v>
                      </c:pt>
                      <c:pt idx="7223">
                        <c:v>1427.625</c:v>
                      </c:pt>
                      <c:pt idx="7224">
                        <c:v>1427.625</c:v>
                      </c:pt>
                      <c:pt idx="7225">
                        <c:v>1427.625</c:v>
                      </c:pt>
                      <c:pt idx="7226">
                        <c:v>1424.2940000000001</c:v>
                      </c:pt>
                      <c:pt idx="7227">
                        <c:v>1424.2940000000001</c:v>
                      </c:pt>
                      <c:pt idx="7228">
                        <c:v>1424.2940000000001</c:v>
                      </c:pt>
                      <c:pt idx="7229">
                        <c:v>1421.0160000000001</c:v>
                      </c:pt>
                      <c:pt idx="7230">
                        <c:v>1421.0160000000001</c:v>
                      </c:pt>
                      <c:pt idx="7231">
                        <c:v>1421.0160000000001</c:v>
                      </c:pt>
                      <c:pt idx="7232">
                        <c:v>1417.6849999999999</c:v>
                      </c:pt>
                      <c:pt idx="7233">
                        <c:v>1417.6849999999999</c:v>
                      </c:pt>
                      <c:pt idx="7234">
                        <c:v>1417.6849999999999</c:v>
                      </c:pt>
                      <c:pt idx="7235">
                        <c:v>1414.4059999999999</c:v>
                      </c:pt>
                      <c:pt idx="7236">
                        <c:v>1414.4059999999999</c:v>
                      </c:pt>
                      <c:pt idx="7237">
                        <c:v>1414.4059999999999</c:v>
                      </c:pt>
                      <c:pt idx="7238">
                        <c:v>1411.075</c:v>
                      </c:pt>
                      <c:pt idx="7239">
                        <c:v>1411.075</c:v>
                      </c:pt>
                      <c:pt idx="7240">
                        <c:v>1411.075</c:v>
                      </c:pt>
                      <c:pt idx="7241">
                        <c:v>1407.797</c:v>
                      </c:pt>
                      <c:pt idx="7242">
                        <c:v>1407.797</c:v>
                      </c:pt>
                      <c:pt idx="7243">
                        <c:v>1407.797</c:v>
                      </c:pt>
                      <c:pt idx="7244">
                        <c:v>1407.797</c:v>
                      </c:pt>
                      <c:pt idx="7245">
                        <c:v>1404.4659999999999</c:v>
                      </c:pt>
                      <c:pt idx="7246">
                        <c:v>1404.4659999999999</c:v>
                      </c:pt>
                      <c:pt idx="7247">
                        <c:v>1404.4659999999999</c:v>
                      </c:pt>
                      <c:pt idx="7248">
                        <c:v>1401.1880000000001</c:v>
                      </c:pt>
                      <c:pt idx="7249">
                        <c:v>1401.1880000000001</c:v>
                      </c:pt>
                      <c:pt idx="7250">
                        <c:v>1401.1880000000001</c:v>
                      </c:pt>
                      <c:pt idx="7251">
                        <c:v>1397.856</c:v>
                      </c:pt>
                      <c:pt idx="7252">
                        <c:v>1397.856</c:v>
                      </c:pt>
                      <c:pt idx="7253">
                        <c:v>1397.856</c:v>
                      </c:pt>
                      <c:pt idx="7254">
                        <c:v>1397.856</c:v>
                      </c:pt>
                      <c:pt idx="7255">
                        <c:v>1394.578</c:v>
                      </c:pt>
                      <c:pt idx="7256">
                        <c:v>1394.578</c:v>
                      </c:pt>
                      <c:pt idx="7257">
                        <c:v>1394.578</c:v>
                      </c:pt>
                      <c:pt idx="7258">
                        <c:v>1391.2470000000001</c:v>
                      </c:pt>
                      <c:pt idx="7259">
                        <c:v>1391.2470000000001</c:v>
                      </c:pt>
                      <c:pt idx="7260">
                        <c:v>1387.9690000000001</c:v>
                      </c:pt>
                      <c:pt idx="7261">
                        <c:v>1391.2470000000001</c:v>
                      </c:pt>
                      <c:pt idx="7262">
                        <c:v>1387.9690000000001</c:v>
                      </c:pt>
                      <c:pt idx="7263">
                        <c:v>1387.9690000000001</c:v>
                      </c:pt>
                      <c:pt idx="7264">
                        <c:v>1387.9690000000001</c:v>
                      </c:pt>
                      <c:pt idx="7265">
                        <c:v>1384.6379999999999</c:v>
                      </c:pt>
                      <c:pt idx="7266">
                        <c:v>1387.9690000000001</c:v>
                      </c:pt>
                      <c:pt idx="7267">
                        <c:v>1381.3589999999999</c:v>
                      </c:pt>
                      <c:pt idx="7268">
                        <c:v>1381.3589999999999</c:v>
                      </c:pt>
                      <c:pt idx="7269">
                        <c:v>1381.3589999999999</c:v>
                      </c:pt>
                      <c:pt idx="7270">
                        <c:v>1384.69</c:v>
                      </c:pt>
                      <c:pt idx="7271">
                        <c:v>1387.9690000000001</c:v>
                      </c:pt>
                      <c:pt idx="7272">
                        <c:v>0</c:v>
                      </c:pt>
                      <c:pt idx="7273">
                        <c:v>0</c:v>
                      </c:pt>
                      <c:pt idx="7274">
                        <c:v>0</c:v>
                      </c:pt>
                      <c:pt idx="7275">
                        <c:v>0</c:v>
                      </c:pt>
                      <c:pt idx="7276">
                        <c:v>0</c:v>
                      </c:pt>
                      <c:pt idx="7277">
                        <c:v>0</c:v>
                      </c:pt>
                      <c:pt idx="7278">
                        <c:v>0</c:v>
                      </c:pt>
                      <c:pt idx="7279">
                        <c:v>0</c:v>
                      </c:pt>
                      <c:pt idx="7280">
                        <c:v>0</c:v>
                      </c:pt>
                      <c:pt idx="7281">
                        <c:v>0</c:v>
                      </c:pt>
                      <c:pt idx="7282">
                        <c:v>0</c:v>
                      </c:pt>
                      <c:pt idx="7283">
                        <c:v>0</c:v>
                      </c:pt>
                      <c:pt idx="7284">
                        <c:v>0</c:v>
                      </c:pt>
                      <c:pt idx="7285">
                        <c:v>0</c:v>
                      </c:pt>
                      <c:pt idx="7286">
                        <c:v>0</c:v>
                      </c:pt>
                      <c:pt idx="7287">
                        <c:v>0</c:v>
                      </c:pt>
                      <c:pt idx="7288">
                        <c:v>0</c:v>
                      </c:pt>
                      <c:pt idx="7289">
                        <c:v>0</c:v>
                      </c:pt>
                      <c:pt idx="7290">
                        <c:v>0</c:v>
                      </c:pt>
                      <c:pt idx="7291">
                        <c:v>0</c:v>
                      </c:pt>
                      <c:pt idx="7292">
                        <c:v>0</c:v>
                      </c:pt>
                      <c:pt idx="7293">
                        <c:v>0</c:v>
                      </c:pt>
                      <c:pt idx="7294">
                        <c:v>0</c:v>
                      </c:pt>
                      <c:pt idx="7295">
                        <c:v>0</c:v>
                      </c:pt>
                      <c:pt idx="7296">
                        <c:v>0</c:v>
                      </c:pt>
                      <c:pt idx="7297">
                        <c:v>0</c:v>
                      </c:pt>
                      <c:pt idx="7298">
                        <c:v>0</c:v>
                      </c:pt>
                      <c:pt idx="7299">
                        <c:v>0</c:v>
                      </c:pt>
                      <c:pt idx="7300">
                        <c:v>0</c:v>
                      </c:pt>
                      <c:pt idx="7301">
                        <c:v>0</c:v>
                      </c:pt>
                      <c:pt idx="7302">
                        <c:v>0</c:v>
                      </c:pt>
                      <c:pt idx="7303">
                        <c:v>0</c:v>
                      </c:pt>
                      <c:pt idx="7304">
                        <c:v>0</c:v>
                      </c:pt>
                      <c:pt idx="7305">
                        <c:v>0</c:v>
                      </c:pt>
                      <c:pt idx="7306">
                        <c:v>0</c:v>
                      </c:pt>
                      <c:pt idx="7307">
                        <c:v>0</c:v>
                      </c:pt>
                      <c:pt idx="7308">
                        <c:v>1834.1279999999999</c:v>
                      </c:pt>
                      <c:pt idx="7309">
                        <c:v>1840.7370000000001</c:v>
                      </c:pt>
                      <c:pt idx="7310">
                        <c:v>1863.8440000000001</c:v>
                      </c:pt>
                      <c:pt idx="7311">
                        <c:v>1900.222</c:v>
                      </c:pt>
                      <c:pt idx="7312">
                        <c:v>1943.1559999999999</c:v>
                      </c:pt>
                      <c:pt idx="7313">
                        <c:v>1989.422</c:v>
                      </c:pt>
                      <c:pt idx="7314">
                        <c:v>2032.4090000000001</c:v>
                      </c:pt>
                      <c:pt idx="7315">
                        <c:v>2075.3440000000001</c:v>
                      </c:pt>
                      <c:pt idx="7316">
                        <c:v>2115</c:v>
                      </c:pt>
                      <c:pt idx="7317">
                        <c:v>2151.3249999999998</c:v>
                      </c:pt>
                      <c:pt idx="7318">
                        <c:v>2181.0940000000001</c:v>
                      </c:pt>
                      <c:pt idx="7319">
                        <c:v>2210.8090000000002</c:v>
                      </c:pt>
                      <c:pt idx="7320">
                        <c:v>2237.2469999999998</c:v>
                      </c:pt>
                      <c:pt idx="7321">
                        <c:v>2260.4059999999999</c:v>
                      </c:pt>
                      <c:pt idx="7322">
                        <c:v>2280.2339999999999</c:v>
                      </c:pt>
                      <c:pt idx="7323">
                        <c:v>2296.7310000000002</c:v>
                      </c:pt>
                      <c:pt idx="7324">
                        <c:v>2309.9499999999998</c:v>
                      </c:pt>
                      <c:pt idx="7325">
                        <c:v>2323.1689999999999</c:v>
                      </c:pt>
                      <c:pt idx="7326">
                        <c:v>2333.1089999999999</c:v>
                      </c:pt>
                      <c:pt idx="7327">
                        <c:v>2336.4409999999998</c:v>
                      </c:pt>
                      <c:pt idx="7328">
                        <c:v>2346.328</c:v>
                      </c:pt>
                      <c:pt idx="7329">
                        <c:v>2349.6060000000002</c:v>
                      </c:pt>
                      <c:pt idx="7330">
                        <c:v>2352.9380000000001</c:v>
                      </c:pt>
                      <c:pt idx="7331">
                        <c:v>2352.9380000000001</c:v>
                      </c:pt>
                      <c:pt idx="7332">
                        <c:v>2349.6590000000001</c:v>
                      </c:pt>
                      <c:pt idx="7333">
                        <c:v>2349.6060000000002</c:v>
                      </c:pt>
                      <c:pt idx="7334">
                        <c:v>2349.6060000000002</c:v>
                      </c:pt>
                      <c:pt idx="7335">
                        <c:v>2342.9969999999998</c:v>
                      </c:pt>
                      <c:pt idx="7336">
                        <c:v>2339.7190000000001</c:v>
                      </c:pt>
                      <c:pt idx="7337">
                        <c:v>2333.1089999999999</c:v>
                      </c:pt>
                      <c:pt idx="7338">
                        <c:v>2323.1689999999999</c:v>
                      </c:pt>
                      <c:pt idx="7339">
                        <c:v>2316.5590000000002</c:v>
                      </c:pt>
                      <c:pt idx="7340">
                        <c:v>2309.9499999999998</c:v>
                      </c:pt>
                      <c:pt idx="7341">
                        <c:v>2300.0630000000001</c:v>
                      </c:pt>
                      <c:pt idx="7342">
                        <c:v>2290.1219999999998</c:v>
                      </c:pt>
                      <c:pt idx="7343">
                        <c:v>2280.2339999999999</c:v>
                      </c:pt>
                      <c:pt idx="7344">
                        <c:v>2270.2939999999999</c:v>
                      </c:pt>
                      <c:pt idx="7345">
                        <c:v>2257.0749999999998</c:v>
                      </c:pt>
                      <c:pt idx="7346">
                        <c:v>2247.1880000000001</c:v>
                      </c:pt>
                      <c:pt idx="7347">
                        <c:v>2233.9690000000001</c:v>
                      </c:pt>
                      <c:pt idx="7348">
                        <c:v>2224.0279999999998</c:v>
                      </c:pt>
                      <c:pt idx="7349">
                        <c:v>2210.8090000000002</c:v>
                      </c:pt>
                      <c:pt idx="7350">
                        <c:v>2197.5909999999999</c:v>
                      </c:pt>
                      <c:pt idx="7351">
                        <c:v>2184.3719999999998</c:v>
                      </c:pt>
                      <c:pt idx="7352">
                        <c:v>2171.1529999999998</c:v>
                      </c:pt>
                      <c:pt idx="7353">
                        <c:v>2161.2660000000001</c:v>
                      </c:pt>
                      <c:pt idx="7354">
                        <c:v>2148.047</c:v>
                      </c:pt>
                      <c:pt idx="7355">
                        <c:v>2138.1590000000001</c:v>
                      </c:pt>
                      <c:pt idx="7356">
                        <c:v>2121.6089999999999</c:v>
                      </c:pt>
                      <c:pt idx="7357">
                        <c:v>2108.3910000000001</c:v>
                      </c:pt>
                      <c:pt idx="7358">
                        <c:v>2095.172</c:v>
                      </c:pt>
                      <c:pt idx="7359">
                        <c:v>2081.953</c:v>
                      </c:pt>
                      <c:pt idx="7360">
                        <c:v>2068.7339999999999</c:v>
                      </c:pt>
                      <c:pt idx="7361">
                        <c:v>2058.7939999999999</c:v>
                      </c:pt>
                      <c:pt idx="7362">
                        <c:v>2045.575</c:v>
                      </c:pt>
                      <c:pt idx="7363">
                        <c:v>2035.6880000000001</c:v>
                      </c:pt>
                      <c:pt idx="7364">
                        <c:v>2019.1379999999999</c:v>
                      </c:pt>
                      <c:pt idx="7365">
                        <c:v>2005.9190000000001</c:v>
                      </c:pt>
                      <c:pt idx="7366">
                        <c:v>1999.3620000000001</c:v>
                      </c:pt>
                      <c:pt idx="7367">
                        <c:v>1986.0909999999999</c:v>
                      </c:pt>
                      <c:pt idx="7368">
                        <c:v>1976.203</c:v>
                      </c:pt>
                      <c:pt idx="7369">
                        <c:v>1962.9839999999999</c:v>
                      </c:pt>
                      <c:pt idx="7370">
                        <c:v>1953.097</c:v>
                      </c:pt>
                      <c:pt idx="7371">
                        <c:v>1936.547</c:v>
                      </c:pt>
                      <c:pt idx="7372">
                        <c:v>1929.9380000000001</c:v>
                      </c:pt>
                      <c:pt idx="7373">
                        <c:v>1916.7190000000001</c:v>
                      </c:pt>
                      <c:pt idx="7374">
                        <c:v>1903.5</c:v>
                      </c:pt>
                      <c:pt idx="7375">
                        <c:v>1893.559</c:v>
                      </c:pt>
                      <c:pt idx="7376">
                        <c:v>1883.672</c:v>
                      </c:pt>
                      <c:pt idx="7377">
                        <c:v>1877.0630000000001</c:v>
                      </c:pt>
                      <c:pt idx="7378">
                        <c:v>1863.8440000000001</c:v>
                      </c:pt>
                      <c:pt idx="7379">
                        <c:v>1853.903</c:v>
                      </c:pt>
                      <c:pt idx="7380">
                        <c:v>1844.0160000000001</c:v>
                      </c:pt>
                      <c:pt idx="7381">
                        <c:v>1830.797</c:v>
                      </c:pt>
                      <c:pt idx="7382">
                        <c:v>1820.856</c:v>
                      </c:pt>
                      <c:pt idx="7383">
                        <c:v>1814.2470000000001</c:v>
                      </c:pt>
                      <c:pt idx="7384">
                        <c:v>1804.3589999999999</c:v>
                      </c:pt>
                      <c:pt idx="7385">
                        <c:v>1797.75</c:v>
                      </c:pt>
                      <c:pt idx="7386">
                        <c:v>1791.1410000000001</c:v>
                      </c:pt>
                      <c:pt idx="7387">
                        <c:v>1777.922</c:v>
                      </c:pt>
                      <c:pt idx="7388">
                        <c:v>1771.3130000000001</c:v>
                      </c:pt>
                      <c:pt idx="7389">
                        <c:v>1758.0940000000001</c:v>
                      </c:pt>
                      <c:pt idx="7390">
                        <c:v>1751.4839999999999</c:v>
                      </c:pt>
                      <c:pt idx="7391">
                        <c:v>1744.875</c:v>
                      </c:pt>
                      <c:pt idx="7392">
                        <c:v>1734.934</c:v>
                      </c:pt>
                      <c:pt idx="7393">
                        <c:v>1728.3779999999999</c:v>
                      </c:pt>
                      <c:pt idx="7394">
                        <c:v>1718.4380000000001</c:v>
                      </c:pt>
                      <c:pt idx="7395">
                        <c:v>1708.4970000000001</c:v>
                      </c:pt>
                      <c:pt idx="7396">
                        <c:v>1701.8879999999999</c:v>
                      </c:pt>
                      <c:pt idx="7397">
                        <c:v>1698.6089999999999</c:v>
                      </c:pt>
                      <c:pt idx="7398">
                        <c:v>1692</c:v>
                      </c:pt>
                      <c:pt idx="7399">
                        <c:v>1678.7809999999999</c:v>
                      </c:pt>
                      <c:pt idx="7400">
                        <c:v>1672.172</c:v>
                      </c:pt>
                      <c:pt idx="7401">
                        <c:v>1665.5630000000001</c:v>
                      </c:pt>
                      <c:pt idx="7402">
                        <c:v>1658.953</c:v>
                      </c:pt>
                      <c:pt idx="7403">
                        <c:v>1652.3440000000001</c:v>
                      </c:pt>
                      <c:pt idx="7404">
                        <c:v>1645.7339999999999</c:v>
                      </c:pt>
                      <c:pt idx="7405">
                        <c:v>1639.125</c:v>
                      </c:pt>
                      <c:pt idx="7406">
                        <c:v>1632.5160000000001</c:v>
                      </c:pt>
                      <c:pt idx="7407">
                        <c:v>1625.9059999999999</c:v>
                      </c:pt>
                      <c:pt idx="7408">
                        <c:v>1615.9659999999999</c:v>
                      </c:pt>
                      <c:pt idx="7409">
                        <c:v>1612.6880000000001</c:v>
                      </c:pt>
                      <c:pt idx="7410">
                        <c:v>1602.7470000000001</c:v>
                      </c:pt>
                      <c:pt idx="7411">
                        <c:v>1599.4690000000001</c:v>
                      </c:pt>
                      <c:pt idx="7412">
                        <c:v>1586.25</c:v>
                      </c:pt>
                      <c:pt idx="7413">
                        <c:v>1579.6410000000001</c:v>
                      </c:pt>
                      <c:pt idx="7414">
                        <c:v>1573.0309999999999</c:v>
                      </c:pt>
                      <c:pt idx="7415">
                        <c:v>1563.0909999999999</c:v>
                      </c:pt>
                      <c:pt idx="7416">
                        <c:v>1559.8130000000001</c:v>
                      </c:pt>
                      <c:pt idx="7417">
                        <c:v>1549.8720000000001</c:v>
                      </c:pt>
                      <c:pt idx="7418">
                        <c:v>1543.2629999999999</c:v>
                      </c:pt>
                      <c:pt idx="7419">
                        <c:v>1543.3150000000001</c:v>
                      </c:pt>
                      <c:pt idx="7420">
                        <c:v>1533.375</c:v>
                      </c:pt>
                      <c:pt idx="7421">
                        <c:v>1526.7660000000001</c:v>
                      </c:pt>
                      <c:pt idx="7422">
                        <c:v>1520.1559999999999</c:v>
                      </c:pt>
                      <c:pt idx="7423">
                        <c:v>1520.1559999999999</c:v>
                      </c:pt>
                      <c:pt idx="7424">
                        <c:v>1510.2159999999999</c:v>
                      </c:pt>
                      <c:pt idx="7425">
                        <c:v>1506.9380000000001</c:v>
                      </c:pt>
                      <c:pt idx="7426">
                        <c:v>1500.328</c:v>
                      </c:pt>
                      <c:pt idx="7427">
                        <c:v>1496.9970000000001</c:v>
                      </c:pt>
                      <c:pt idx="7428">
                        <c:v>1493.7190000000001</c:v>
                      </c:pt>
                      <c:pt idx="7429">
                        <c:v>1487.1089999999999</c:v>
                      </c:pt>
                      <c:pt idx="7430">
                        <c:v>1483.778</c:v>
                      </c:pt>
                      <c:pt idx="7431">
                        <c:v>1480.5</c:v>
                      </c:pt>
                      <c:pt idx="7432">
                        <c:v>1477.1690000000001</c:v>
                      </c:pt>
                      <c:pt idx="7433">
                        <c:v>1473.8910000000001</c:v>
                      </c:pt>
                      <c:pt idx="7434">
                        <c:v>1470.56</c:v>
                      </c:pt>
                      <c:pt idx="7435">
                        <c:v>1463.95</c:v>
                      </c:pt>
                      <c:pt idx="7436">
                        <c:v>1460.672</c:v>
                      </c:pt>
                      <c:pt idx="7437">
                        <c:v>1457.3409999999999</c:v>
                      </c:pt>
                      <c:pt idx="7438">
                        <c:v>1454.0630000000001</c:v>
                      </c:pt>
                      <c:pt idx="7439">
                        <c:v>1450.731</c:v>
                      </c:pt>
                      <c:pt idx="7440">
                        <c:v>1450.731</c:v>
                      </c:pt>
                      <c:pt idx="7441">
                        <c:v>1444.1220000000001</c:v>
                      </c:pt>
                      <c:pt idx="7442">
                        <c:v>1440.8440000000001</c:v>
                      </c:pt>
                      <c:pt idx="7443">
                        <c:v>1437.5129999999999</c:v>
                      </c:pt>
                      <c:pt idx="7444">
                        <c:v>1430.903</c:v>
                      </c:pt>
                      <c:pt idx="7445">
                        <c:v>1424.2940000000001</c:v>
                      </c:pt>
                      <c:pt idx="7446">
                        <c:v>1417.6849999999999</c:v>
                      </c:pt>
                      <c:pt idx="7447">
                        <c:v>1407.797</c:v>
                      </c:pt>
                      <c:pt idx="7448">
                        <c:v>1401.1880000000001</c:v>
                      </c:pt>
                      <c:pt idx="7449">
                        <c:v>1391.2470000000001</c:v>
                      </c:pt>
                      <c:pt idx="7450">
                        <c:v>1381.3589999999999</c:v>
                      </c:pt>
                      <c:pt idx="7451">
                        <c:v>1371.4190000000001</c:v>
                      </c:pt>
                      <c:pt idx="7452">
                        <c:v>1361.5309999999999</c:v>
                      </c:pt>
                      <c:pt idx="7453">
                        <c:v>1354.922</c:v>
                      </c:pt>
                      <c:pt idx="7454">
                        <c:v>1348.3130000000001</c:v>
                      </c:pt>
                      <c:pt idx="7455">
                        <c:v>1344.981</c:v>
                      </c:pt>
                      <c:pt idx="7456">
                        <c:v>1338.3720000000001</c:v>
                      </c:pt>
                      <c:pt idx="7457">
                        <c:v>1331.7629999999999</c:v>
                      </c:pt>
                      <c:pt idx="7458">
                        <c:v>1328.4839999999999</c:v>
                      </c:pt>
                      <c:pt idx="7459">
                        <c:v>1325.153</c:v>
                      </c:pt>
                      <c:pt idx="7460">
                        <c:v>1321.875</c:v>
                      </c:pt>
                      <c:pt idx="7461">
                        <c:v>1318.5440000000001</c:v>
                      </c:pt>
                      <c:pt idx="7462">
                        <c:v>1315.2660000000001</c:v>
                      </c:pt>
                      <c:pt idx="7463">
                        <c:v>1311.9349999999999</c:v>
                      </c:pt>
                      <c:pt idx="7464">
                        <c:v>1308.6559999999999</c:v>
                      </c:pt>
                      <c:pt idx="7465">
                        <c:v>1305.325</c:v>
                      </c:pt>
                      <c:pt idx="7466">
                        <c:v>1305.325</c:v>
                      </c:pt>
                      <c:pt idx="7467">
                        <c:v>1305.325</c:v>
                      </c:pt>
                      <c:pt idx="7468">
                        <c:v>1302.047</c:v>
                      </c:pt>
                      <c:pt idx="7469">
                        <c:v>1298.7159999999999</c:v>
                      </c:pt>
                      <c:pt idx="7470">
                        <c:v>1298.7159999999999</c:v>
                      </c:pt>
                      <c:pt idx="7471">
                        <c:v>1298.7159999999999</c:v>
                      </c:pt>
                      <c:pt idx="7472">
                        <c:v>1295.4380000000001</c:v>
                      </c:pt>
                      <c:pt idx="7473">
                        <c:v>1295.4380000000001</c:v>
                      </c:pt>
                      <c:pt idx="7474">
                        <c:v>1292.106</c:v>
                      </c:pt>
                      <c:pt idx="7475">
                        <c:v>1292.106</c:v>
                      </c:pt>
                      <c:pt idx="7476">
                        <c:v>1292.106</c:v>
                      </c:pt>
                      <c:pt idx="7477">
                        <c:v>1292.106</c:v>
                      </c:pt>
                      <c:pt idx="7478">
                        <c:v>1288.828</c:v>
                      </c:pt>
                      <c:pt idx="7479">
                        <c:v>1288.828</c:v>
                      </c:pt>
                      <c:pt idx="7480">
                        <c:v>1288.828</c:v>
                      </c:pt>
                      <c:pt idx="7481">
                        <c:v>1285.4970000000001</c:v>
                      </c:pt>
                      <c:pt idx="7482">
                        <c:v>1285.4970000000001</c:v>
                      </c:pt>
                      <c:pt idx="7483">
                        <c:v>1285.4970000000001</c:v>
                      </c:pt>
                      <c:pt idx="7484">
                        <c:v>1285.4970000000001</c:v>
                      </c:pt>
                      <c:pt idx="7485">
                        <c:v>1285.4970000000001</c:v>
                      </c:pt>
                      <c:pt idx="7486">
                        <c:v>1285.4970000000001</c:v>
                      </c:pt>
                      <c:pt idx="7487">
                        <c:v>1285.4970000000001</c:v>
                      </c:pt>
                      <c:pt idx="7488">
                        <c:v>1282.2190000000001</c:v>
                      </c:pt>
                      <c:pt idx="7489">
                        <c:v>1282.2190000000001</c:v>
                      </c:pt>
                      <c:pt idx="7490">
                        <c:v>1282.2190000000001</c:v>
                      </c:pt>
                      <c:pt idx="7491">
                        <c:v>1282.2190000000001</c:v>
                      </c:pt>
                      <c:pt idx="7492">
                        <c:v>1282.2190000000001</c:v>
                      </c:pt>
                      <c:pt idx="7493">
                        <c:v>1282.2190000000001</c:v>
                      </c:pt>
                      <c:pt idx="7494">
                        <c:v>1278.8879999999999</c:v>
                      </c:pt>
                      <c:pt idx="7495">
                        <c:v>1275.6089999999999</c:v>
                      </c:pt>
                      <c:pt idx="7496">
                        <c:v>1278.8879999999999</c:v>
                      </c:pt>
                      <c:pt idx="7497">
                        <c:v>1278.8879999999999</c:v>
                      </c:pt>
                      <c:pt idx="7498">
                        <c:v>1278.8879999999999</c:v>
                      </c:pt>
                      <c:pt idx="7499">
                        <c:v>1278.8879999999999</c:v>
                      </c:pt>
                      <c:pt idx="7500">
                        <c:v>1272.3309999999999</c:v>
                      </c:pt>
                      <c:pt idx="7501">
                        <c:v>1275.6089999999999</c:v>
                      </c:pt>
                      <c:pt idx="7502">
                        <c:v>1275.6089999999999</c:v>
                      </c:pt>
                      <c:pt idx="7503">
                        <c:v>1272.3309999999999</c:v>
                      </c:pt>
                      <c:pt idx="7504">
                        <c:v>1275.6089999999999</c:v>
                      </c:pt>
                      <c:pt idx="7505">
                        <c:v>1272.278</c:v>
                      </c:pt>
                      <c:pt idx="7506">
                        <c:v>1269</c:v>
                      </c:pt>
                      <c:pt idx="7507">
                        <c:v>1269</c:v>
                      </c:pt>
                      <c:pt idx="7508">
                        <c:v>1269</c:v>
                      </c:pt>
                      <c:pt idx="7509">
                        <c:v>1269</c:v>
                      </c:pt>
                      <c:pt idx="7510">
                        <c:v>1269</c:v>
                      </c:pt>
                      <c:pt idx="7511">
                        <c:v>1269</c:v>
                      </c:pt>
                      <c:pt idx="7512">
                        <c:v>1269</c:v>
                      </c:pt>
                      <c:pt idx="7513">
                        <c:v>1269</c:v>
                      </c:pt>
                      <c:pt idx="7514">
                        <c:v>1269</c:v>
                      </c:pt>
                      <c:pt idx="7515">
                        <c:v>1272.3309999999999</c:v>
                      </c:pt>
                      <c:pt idx="7516">
                        <c:v>0</c:v>
                      </c:pt>
                      <c:pt idx="7517">
                        <c:v>0</c:v>
                      </c:pt>
                      <c:pt idx="7518">
                        <c:v>0</c:v>
                      </c:pt>
                      <c:pt idx="7519">
                        <c:v>0</c:v>
                      </c:pt>
                      <c:pt idx="7520">
                        <c:v>0</c:v>
                      </c:pt>
                      <c:pt idx="7521">
                        <c:v>0</c:v>
                      </c:pt>
                      <c:pt idx="7522">
                        <c:v>0</c:v>
                      </c:pt>
                      <c:pt idx="7523">
                        <c:v>0</c:v>
                      </c:pt>
                      <c:pt idx="7524">
                        <c:v>0</c:v>
                      </c:pt>
                      <c:pt idx="7525">
                        <c:v>0</c:v>
                      </c:pt>
                      <c:pt idx="7526">
                        <c:v>0</c:v>
                      </c:pt>
                      <c:pt idx="7527">
                        <c:v>0</c:v>
                      </c:pt>
                      <c:pt idx="7528">
                        <c:v>0</c:v>
                      </c:pt>
                      <c:pt idx="7529">
                        <c:v>0</c:v>
                      </c:pt>
                      <c:pt idx="7530">
                        <c:v>0</c:v>
                      </c:pt>
                      <c:pt idx="7531">
                        <c:v>0</c:v>
                      </c:pt>
                      <c:pt idx="7532">
                        <c:v>0</c:v>
                      </c:pt>
                      <c:pt idx="7533">
                        <c:v>0</c:v>
                      </c:pt>
                      <c:pt idx="7534">
                        <c:v>0</c:v>
                      </c:pt>
                      <c:pt idx="7535">
                        <c:v>0</c:v>
                      </c:pt>
                      <c:pt idx="7536">
                        <c:v>0</c:v>
                      </c:pt>
                      <c:pt idx="7537">
                        <c:v>0</c:v>
                      </c:pt>
                      <c:pt idx="7538">
                        <c:v>0</c:v>
                      </c:pt>
                      <c:pt idx="7539">
                        <c:v>0</c:v>
                      </c:pt>
                      <c:pt idx="7540">
                        <c:v>0</c:v>
                      </c:pt>
                      <c:pt idx="7541">
                        <c:v>0</c:v>
                      </c:pt>
                      <c:pt idx="7542">
                        <c:v>0</c:v>
                      </c:pt>
                      <c:pt idx="7543">
                        <c:v>0</c:v>
                      </c:pt>
                      <c:pt idx="7544">
                        <c:v>0</c:v>
                      </c:pt>
                      <c:pt idx="7545">
                        <c:v>0</c:v>
                      </c:pt>
                      <c:pt idx="7546">
                        <c:v>0</c:v>
                      </c:pt>
                      <c:pt idx="7547">
                        <c:v>0</c:v>
                      </c:pt>
                      <c:pt idx="7548">
                        <c:v>0</c:v>
                      </c:pt>
                      <c:pt idx="7549">
                        <c:v>0</c:v>
                      </c:pt>
                      <c:pt idx="7550">
                        <c:v>0</c:v>
                      </c:pt>
                      <c:pt idx="7551">
                        <c:v>0</c:v>
                      </c:pt>
                      <c:pt idx="7552">
                        <c:v>0</c:v>
                      </c:pt>
                      <c:pt idx="7553">
                        <c:v>0</c:v>
                      </c:pt>
                      <c:pt idx="7554">
                        <c:v>0</c:v>
                      </c:pt>
                      <c:pt idx="7555">
                        <c:v>0</c:v>
                      </c:pt>
                      <c:pt idx="7556">
                        <c:v>0</c:v>
                      </c:pt>
                      <c:pt idx="7557">
                        <c:v>1791.1410000000001</c:v>
                      </c:pt>
                      <c:pt idx="7558">
                        <c:v>1797.75</c:v>
                      </c:pt>
                      <c:pt idx="7559">
                        <c:v>1817.578</c:v>
                      </c:pt>
                      <c:pt idx="7560">
                        <c:v>1853.903</c:v>
                      </c:pt>
                      <c:pt idx="7561">
                        <c:v>1896.8910000000001</c:v>
                      </c:pt>
                      <c:pt idx="7562">
                        <c:v>1943.1559999999999</c:v>
                      </c:pt>
                      <c:pt idx="7563">
                        <c:v>1986.0909999999999</c:v>
                      </c:pt>
                      <c:pt idx="7564">
                        <c:v>2025.7470000000001</c:v>
                      </c:pt>
                      <c:pt idx="7565">
                        <c:v>2062.125</c:v>
                      </c:pt>
                      <c:pt idx="7566">
                        <c:v>2098.4499999999998</c:v>
                      </c:pt>
                      <c:pt idx="7567">
                        <c:v>2128.2190000000001</c:v>
                      </c:pt>
                      <c:pt idx="7568">
                        <c:v>2154.6559999999999</c:v>
                      </c:pt>
                      <c:pt idx="7569">
                        <c:v>2177.7629999999999</c:v>
                      </c:pt>
                      <c:pt idx="7570">
                        <c:v>2200.922</c:v>
                      </c:pt>
                      <c:pt idx="7571">
                        <c:v>2220.75</c:v>
                      </c:pt>
                      <c:pt idx="7572">
                        <c:v>2233.9690000000001</c:v>
                      </c:pt>
                      <c:pt idx="7573">
                        <c:v>2247.1880000000001</c:v>
                      </c:pt>
                      <c:pt idx="7574">
                        <c:v>2257.0749999999998</c:v>
                      </c:pt>
                      <c:pt idx="7575">
                        <c:v>2267.0160000000001</c:v>
                      </c:pt>
                      <c:pt idx="7576">
                        <c:v>2273.625</c:v>
                      </c:pt>
                      <c:pt idx="7577">
                        <c:v>2276.9029999999998</c:v>
                      </c:pt>
                      <c:pt idx="7578">
                        <c:v>2283.5129999999999</c:v>
                      </c:pt>
                      <c:pt idx="7579">
                        <c:v>2283.5129999999999</c:v>
                      </c:pt>
                      <c:pt idx="7580">
                        <c:v>2283.5129999999999</c:v>
                      </c:pt>
                      <c:pt idx="7581">
                        <c:v>2280.2339999999999</c:v>
                      </c:pt>
                      <c:pt idx="7582">
                        <c:v>2276.9029999999998</c:v>
                      </c:pt>
                      <c:pt idx="7583">
                        <c:v>2273.625</c:v>
                      </c:pt>
                      <c:pt idx="7584">
                        <c:v>2267.0160000000001</c:v>
                      </c:pt>
                      <c:pt idx="7585">
                        <c:v>2260.4059999999999</c:v>
                      </c:pt>
                      <c:pt idx="7586">
                        <c:v>2253.797</c:v>
                      </c:pt>
                      <c:pt idx="7587">
                        <c:v>2247.1880000000001</c:v>
                      </c:pt>
                      <c:pt idx="7588">
                        <c:v>2237.2469999999998</c:v>
                      </c:pt>
                      <c:pt idx="7589">
                        <c:v>2227.3589999999999</c:v>
                      </c:pt>
                      <c:pt idx="7590">
                        <c:v>2217.4189999999999</c:v>
                      </c:pt>
                      <c:pt idx="7591">
                        <c:v>2207.5309999999999</c:v>
                      </c:pt>
                      <c:pt idx="7592">
                        <c:v>2194.3130000000001</c:v>
                      </c:pt>
                      <c:pt idx="7593">
                        <c:v>2184.3719999999998</c:v>
                      </c:pt>
                      <c:pt idx="7594">
                        <c:v>2171.1529999999998</c:v>
                      </c:pt>
                      <c:pt idx="7595">
                        <c:v>2157.9340000000002</c:v>
                      </c:pt>
                      <c:pt idx="7596">
                        <c:v>2148.047</c:v>
                      </c:pt>
                      <c:pt idx="7597">
                        <c:v>2134.828</c:v>
                      </c:pt>
                      <c:pt idx="7598">
                        <c:v>2121.6089999999999</c:v>
                      </c:pt>
                      <c:pt idx="7599">
                        <c:v>2105.1120000000001</c:v>
                      </c:pt>
                      <c:pt idx="7600">
                        <c:v>2095.172</c:v>
                      </c:pt>
                      <c:pt idx="7601">
                        <c:v>2081.953</c:v>
                      </c:pt>
                      <c:pt idx="7602">
                        <c:v>2068.7339999999999</c:v>
                      </c:pt>
                      <c:pt idx="7603">
                        <c:v>2055.5160000000001</c:v>
                      </c:pt>
                      <c:pt idx="7604">
                        <c:v>2038.9659999999999</c:v>
                      </c:pt>
                      <c:pt idx="7605">
                        <c:v>2029.078</c:v>
                      </c:pt>
                      <c:pt idx="7606">
                        <c:v>2012.528</c:v>
                      </c:pt>
                      <c:pt idx="7607">
                        <c:v>1999.309</c:v>
                      </c:pt>
                      <c:pt idx="7608">
                        <c:v>1982.8130000000001</c:v>
                      </c:pt>
                      <c:pt idx="7609">
                        <c:v>1969.5940000000001</c:v>
                      </c:pt>
                      <c:pt idx="7610">
                        <c:v>1956.375</c:v>
                      </c:pt>
                      <c:pt idx="7611">
                        <c:v>1943.1559999999999</c:v>
                      </c:pt>
                      <c:pt idx="7612">
                        <c:v>1929.9380000000001</c:v>
                      </c:pt>
                      <c:pt idx="7613">
                        <c:v>1916.7190000000001</c:v>
                      </c:pt>
                      <c:pt idx="7614">
                        <c:v>1910.1089999999999</c:v>
                      </c:pt>
                      <c:pt idx="7615">
                        <c:v>1893.6120000000001</c:v>
                      </c:pt>
                      <c:pt idx="7616">
                        <c:v>1880.394</c:v>
                      </c:pt>
                      <c:pt idx="7617">
                        <c:v>1867.175</c:v>
                      </c:pt>
                      <c:pt idx="7618">
                        <c:v>1853.9559999999999</c:v>
                      </c:pt>
                      <c:pt idx="7619">
                        <c:v>1844.0160000000001</c:v>
                      </c:pt>
                      <c:pt idx="7620">
                        <c:v>1830.797</c:v>
                      </c:pt>
                      <c:pt idx="7621">
                        <c:v>1817.578</c:v>
                      </c:pt>
                      <c:pt idx="7622">
                        <c:v>1807.691</c:v>
                      </c:pt>
                      <c:pt idx="7623">
                        <c:v>1794.472</c:v>
                      </c:pt>
                      <c:pt idx="7624">
                        <c:v>1784.5309999999999</c:v>
                      </c:pt>
                      <c:pt idx="7625">
                        <c:v>1774.644</c:v>
                      </c:pt>
                      <c:pt idx="7626">
                        <c:v>1761.425</c:v>
                      </c:pt>
                      <c:pt idx="7627">
                        <c:v>1751.4839999999999</c:v>
                      </c:pt>
                      <c:pt idx="7628">
                        <c:v>1741.597</c:v>
                      </c:pt>
                      <c:pt idx="7629">
                        <c:v>1731.6559999999999</c:v>
                      </c:pt>
                      <c:pt idx="7630">
                        <c:v>1718.4380000000001</c:v>
                      </c:pt>
                      <c:pt idx="7631">
                        <c:v>1711.828</c:v>
                      </c:pt>
                      <c:pt idx="7632">
                        <c:v>1698.6089999999999</c:v>
                      </c:pt>
                      <c:pt idx="7633">
                        <c:v>1692</c:v>
                      </c:pt>
                      <c:pt idx="7634">
                        <c:v>1682.1120000000001</c:v>
                      </c:pt>
                      <c:pt idx="7635">
                        <c:v>1672.172</c:v>
                      </c:pt>
                      <c:pt idx="7636">
                        <c:v>1665.5630000000001</c:v>
                      </c:pt>
                      <c:pt idx="7637">
                        <c:v>1652.3440000000001</c:v>
                      </c:pt>
                      <c:pt idx="7638">
                        <c:v>1645.7339999999999</c:v>
                      </c:pt>
                      <c:pt idx="7639">
                        <c:v>1635.847</c:v>
                      </c:pt>
                      <c:pt idx="7640">
                        <c:v>1625.9059999999999</c:v>
                      </c:pt>
                      <c:pt idx="7641">
                        <c:v>1619.297</c:v>
                      </c:pt>
                      <c:pt idx="7642">
                        <c:v>1612.6880000000001</c:v>
                      </c:pt>
                      <c:pt idx="7643">
                        <c:v>1599.4690000000001</c:v>
                      </c:pt>
                      <c:pt idx="7644">
                        <c:v>1596.1379999999999</c:v>
                      </c:pt>
                      <c:pt idx="7645">
                        <c:v>1582.972</c:v>
                      </c:pt>
                      <c:pt idx="7646">
                        <c:v>1576.3620000000001</c:v>
                      </c:pt>
                      <c:pt idx="7647">
                        <c:v>1573.0309999999999</c:v>
                      </c:pt>
                      <c:pt idx="7648">
                        <c:v>1563.0909999999999</c:v>
                      </c:pt>
                      <c:pt idx="7649">
                        <c:v>1556.481</c:v>
                      </c:pt>
                      <c:pt idx="7650">
                        <c:v>1549.8720000000001</c:v>
                      </c:pt>
                      <c:pt idx="7651">
                        <c:v>1539.9839999999999</c:v>
                      </c:pt>
                      <c:pt idx="7652">
                        <c:v>1536.653</c:v>
                      </c:pt>
                      <c:pt idx="7653">
                        <c:v>1530.0440000000001</c:v>
                      </c:pt>
                      <c:pt idx="7654">
                        <c:v>1523.4349999999999</c:v>
                      </c:pt>
                      <c:pt idx="7655">
                        <c:v>1516.825</c:v>
                      </c:pt>
                      <c:pt idx="7656">
                        <c:v>1506.9380000000001</c:v>
                      </c:pt>
                      <c:pt idx="7657">
                        <c:v>1503.606</c:v>
                      </c:pt>
                      <c:pt idx="7658">
                        <c:v>1496.9970000000001</c:v>
                      </c:pt>
                      <c:pt idx="7659">
                        <c:v>1490.3879999999999</c:v>
                      </c:pt>
                      <c:pt idx="7660">
                        <c:v>1483.778</c:v>
                      </c:pt>
                      <c:pt idx="7661">
                        <c:v>1473.8910000000001</c:v>
                      </c:pt>
                      <c:pt idx="7662">
                        <c:v>1473.8910000000001</c:v>
                      </c:pt>
                      <c:pt idx="7663">
                        <c:v>1464.0029999999999</c:v>
                      </c:pt>
                      <c:pt idx="7664">
                        <c:v>1460.672</c:v>
                      </c:pt>
                      <c:pt idx="7665">
                        <c:v>1457.3409999999999</c:v>
                      </c:pt>
                      <c:pt idx="7666">
                        <c:v>1450.731</c:v>
                      </c:pt>
                      <c:pt idx="7667">
                        <c:v>1444.1220000000001</c:v>
                      </c:pt>
                      <c:pt idx="7668">
                        <c:v>1440.8440000000001</c:v>
                      </c:pt>
                      <c:pt idx="7669">
                        <c:v>1434.2339999999999</c:v>
                      </c:pt>
                      <c:pt idx="7670">
                        <c:v>1430.903</c:v>
                      </c:pt>
                      <c:pt idx="7671">
                        <c:v>1421.0160000000001</c:v>
                      </c:pt>
                      <c:pt idx="7672">
                        <c:v>1414.4059999999999</c:v>
                      </c:pt>
                      <c:pt idx="7673">
                        <c:v>1411.1279999999999</c:v>
                      </c:pt>
                      <c:pt idx="7674">
                        <c:v>1407.797</c:v>
                      </c:pt>
                      <c:pt idx="7675">
                        <c:v>1404.4659999999999</c:v>
                      </c:pt>
                      <c:pt idx="7676">
                        <c:v>1397.9090000000001</c:v>
                      </c:pt>
                      <c:pt idx="7677">
                        <c:v>1394.578</c:v>
                      </c:pt>
                      <c:pt idx="7678">
                        <c:v>1391.2470000000001</c:v>
                      </c:pt>
                      <c:pt idx="7679">
                        <c:v>1387.9690000000001</c:v>
                      </c:pt>
                      <c:pt idx="7680">
                        <c:v>1384.6379999999999</c:v>
                      </c:pt>
                      <c:pt idx="7681">
                        <c:v>1378.028</c:v>
                      </c:pt>
                      <c:pt idx="7682">
                        <c:v>1374.75</c:v>
                      </c:pt>
                      <c:pt idx="7683">
                        <c:v>1371.4190000000001</c:v>
                      </c:pt>
                      <c:pt idx="7684">
                        <c:v>1361.5309999999999</c:v>
                      </c:pt>
                      <c:pt idx="7685">
                        <c:v>1358.2529999999999</c:v>
                      </c:pt>
                      <c:pt idx="7686">
                        <c:v>1354.922</c:v>
                      </c:pt>
                      <c:pt idx="7687">
                        <c:v>1351.644</c:v>
                      </c:pt>
                      <c:pt idx="7688">
                        <c:v>1351.5909999999999</c:v>
                      </c:pt>
                      <c:pt idx="7689">
                        <c:v>1348.3130000000001</c:v>
                      </c:pt>
                      <c:pt idx="7690">
                        <c:v>1341.703</c:v>
                      </c:pt>
                      <c:pt idx="7691">
                        <c:v>1341.703</c:v>
                      </c:pt>
                      <c:pt idx="7692">
                        <c:v>1338.3720000000001</c:v>
                      </c:pt>
                      <c:pt idx="7693">
                        <c:v>1331.8150000000001</c:v>
                      </c:pt>
                      <c:pt idx="7694">
                        <c:v>1328.4839999999999</c:v>
                      </c:pt>
                      <c:pt idx="7695">
                        <c:v>1325.153</c:v>
                      </c:pt>
                      <c:pt idx="7696">
                        <c:v>1318.597</c:v>
                      </c:pt>
                      <c:pt idx="7697">
                        <c:v>1318.5440000000001</c:v>
                      </c:pt>
                      <c:pt idx="7698">
                        <c:v>1311.9870000000001</c:v>
                      </c:pt>
                      <c:pt idx="7699">
                        <c:v>1311.9870000000001</c:v>
                      </c:pt>
                      <c:pt idx="7700">
                        <c:v>1305.3779999999999</c:v>
                      </c:pt>
                      <c:pt idx="7701">
                        <c:v>1305.3779999999999</c:v>
                      </c:pt>
                      <c:pt idx="7702">
                        <c:v>1302.047</c:v>
                      </c:pt>
                      <c:pt idx="7703">
                        <c:v>1298.769</c:v>
                      </c:pt>
                      <c:pt idx="7704">
                        <c:v>1295.4380000000001</c:v>
                      </c:pt>
                      <c:pt idx="7705">
                        <c:v>1295.4380000000001</c:v>
                      </c:pt>
                      <c:pt idx="7706">
                        <c:v>1288.828</c:v>
                      </c:pt>
                      <c:pt idx="7707">
                        <c:v>1288.828</c:v>
                      </c:pt>
                      <c:pt idx="7708">
                        <c:v>1285.55</c:v>
                      </c:pt>
                      <c:pt idx="7709">
                        <c:v>1282.2190000000001</c:v>
                      </c:pt>
                      <c:pt idx="7710">
                        <c:v>1278.94</c:v>
                      </c:pt>
                      <c:pt idx="7711">
                        <c:v>1275.6089999999999</c:v>
                      </c:pt>
                      <c:pt idx="7712">
                        <c:v>1272.3309999999999</c:v>
                      </c:pt>
                      <c:pt idx="7713">
                        <c:v>1272.3309999999999</c:v>
                      </c:pt>
                      <c:pt idx="7714">
                        <c:v>1269</c:v>
                      </c:pt>
                      <c:pt idx="7715">
                        <c:v>1265.722</c:v>
                      </c:pt>
                      <c:pt idx="7716">
                        <c:v>1265.722</c:v>
                      </c:pt>
                      <c:pt idx="7717">
                        <c:v>1259.1120000000001</c:v>
                      </c:pt>
                      <c:pt idx="7718">
                        <c:v>1259.1120000000001</c:v>
                      </c:pt>
                      <c:pt idx="7719">
                        <c:v>1255.7809999999999</c:v>
                      </c:pt>
                      <c:pt idx="7720">
                        <c:v>1255.7809999999999</c:v>
                      </c:pt>
                      <c:pt idx="7721">
                        <c:v>1252.5029999999999</c:v>
                      </c:pt>
                      <c:pt idx="7722">
                        <c:v>1249.172</c:v>
                      </c:pt>
                      <c:pt idx="7723">
                        <c:v>1245.894</c:v>
                      </c:pt>
                      <c:pt idx="7724">
                        <c:v>1245.894</c:v>
                      </c:pt>
                      <c:pt idx="7725">
                        <c:v>1242.5630000000001</c:v>
                      </c:pt>
                      <c:pt idx="7726">
                        <c:v>1242.5630000000001</c:v>
                      </c:pt>
                      <c:pt idx="7727">
                        <c:v>1239.2840000000001</c:v>
                      </c:pt>
                      <c:pt idx="7728">
                        <c:v>1235.953</c:v>
                      </c:pt>
                      <c:pt idx="7729">
                        <c:v>1232.675</c:v>
                      </c:pt>
                      <c:pt idx="7730">
                        <c:v>1232.675</c:v>
                      </c:pt>
                      <c:pt idx="7731">
                        <c:v>1229.3440000000001</c:v>
                      </c:pt>
                      <c:pt idx="7732">
                        <c:v>1229.3440000000001</c:v>
                      </c:pt>
                      <c:pt idx="7733">
                        <c:v>1229.3440000000001</c:v>
                      </c:pt>
                      <c:pt idx="7734">
                        <c:v>1222.7339999999999</c:v>
                      </c:pt>
                      <c:pt idx="7735">
                        <c:v>1222.7339999999999</c:v>
                      </c:pt>
                      <c:pt idx="7736">
                        <c:v>1222.7339999999999</c:v>
                      </c:pt>
                      <c:pt idx="7737">
                        <c:v>1222.7339999999999</c:v>
                      </c:pt>
                      <c:pt idx="7738">
                        <c:v>1222.7339999999999</c:v>
                      </c:pt>
                      <c:pt idx="7739">
                        <c:v>1226.0650000000001</c:v>
                      </c:pt>
                      <c:pt idx="7740">
                        <c:v>0</c:v>
                      </c:pt>
                      <c:pt idx="7741">
                        <c:v>0</c:v>
                      </c:pt>
                      <c:pt idx="7742">
                        <c:v>0</c:v>
                      </c:pt>
                      <c:pt idx="7743">
                        <c:v>0</c:v>
                      </c:pt>
                      <c:pt idx="7744">
                        <c:v>0</c:v>
                      </c:pt>
                      <c:pt idx="7745">
                        <c:v>0</c:v>
                      </c:pt>
                      <c:pt idx="7746">
                        <c:v>0</c:v>
                      </c:pt>
                      <c:pt idx="7747">
                        <c:v>0</c:v>
                      </c:pt>
                      <c:pt idx="7748">
                        <c:v>0</c:v>
                      </c:pt>
                      <c:pt idx="7749">
                        <c:v>0</c:v>
                      </c:pt>
                      <c:pt idx="7750">
                        <c:v>0</c:v>
                      </c:pt>
                      <c:pt idx="7751">
                        <c:v>0</c:v>
                      </c:pt>
                      <c:pt idx="7752">
                        <c:v>0</c:v>
                      </c:pt>
                      <c:pt idx="7753">
                        <c:v>0</c:v>
                      </c:pt>
                      <c:pt idx="7754">
                        <c:v>0</c:v>
                      </c:pt>
                      <c:pt idx="7755">
                        <c:v>0</c:v>
                      </c:pt>
                      <c:pt idx="7756">
                        <c:v>0</c:v>
                      </c:pt>
                      <c:pt idx="7757">
                        <c:v>0</c:v>
                      </c:pt>
                      <c:pt idx="7758">
                        <c:v>0</c:v>
                      </c:pt>
                      <c:pt idx="7759">
                        <c:v>0</c:v>
                      </c:pt>
                      <c:pt idx="7760">
                        <c:v>0</c:v>
                      </c:pt>
                      <c:pt idx="7761">
                        <c:v>0</c:v>
                      </c:pt>
                      <c:pt idx="7762">
                        <c:v>0</c:v>
                      </c:pt>
                      <c:pt idx="7763">
                        <c:v>0</c:v>
                      </c:pt>
                      <c:pt idx="7764">
                        <c:v>0</c:v>
                      </c:pt>
                      <c:pt idx="7765">
                        <c:v>0</c:v>
                      </c:pt>
                      <c:pt idx="7766">
                        <c:v>0</c:v>
                      </c:pt>
                      <c:pt idx="7767">
                        <c:v>0</c:v>
                      </c:pt>
                      <c:pt idx="7768">
                        <c:v>0</c:v>
                      </c:pt>
                      <c:pt idx="7769">
                        <c:v>0</c:v>
                      </c:pt>
                      <c:pt idx="7770">
                        <c:v>0</c:v>
                      </c:pt>
                      <c:pt idx="7771">
                        <c:v>0</c:v>
                      </c:pt>
                      <c:pt idx="7772">
                        <c:v>0</c:v>
                      </c:pt>
                      <c:pt idx="7773">
                        <c:v>0</c:v>
                      </c:pt>
                      <c:pt idx="7774">
                        <c:v>0</c:v>
                      </c:pt>
                      <c:pt idx="7775">
                        <c:v>0</c:v>
                      </c:pt>
                      <c:pt idx="7776">
                        <c:v>0</c:v>
                      </c:pt>
                      <c:pt idx="7777">
                        <c:v>0</c:v>
                      </c:pt>
                      <c:pt idx="7778">
                        <c:v>0</c:v>
                      </c:pt>
                      <c:pt idx="7779">
                        <c:v>0</c:v>
                      </c:pt>
                      <c:pt idx="7780">
                        <c:v>0</c:v>
                      </c:pt>
                      <c:pt idx="7781">
                        <c:v>0</c:v>
                      </c:pt>
                      <c:pt idx="7782">
                        <c:v>0</c:v>
                      </c:pt>
                      <c:pt idx="7783">
                        <c:v>0</c:v>
                      </c:pt>
                      <c:pt idx="7784">
                        <c:v>0</c:v>
                      </c:pt>
                      <c:pt idx="7785">
                        <c:v>1758.0940000000001</c:v>
                      </c:pt>
                      <c:pt idx="7786">
                        <c:v>1764.703</c:v>
                      </c:pt>
                      <c:pt idx="7787">
                        <c:v>1781.2529999999999</c:v>
                      </c:pt>
                      <c:pt idx="7788">
                        <c:v>1814.3</c:v>
                      </c:pt>
                      <c:pt idx="7789">
                        <c:v>1853.9559999999999</c:v>
                      </c:pt>
                      <c:pt idx="7790">
                        <c:v>1893.6120000000001</c:v>
                      </c:pt>
                      <c:pt idx="7791">
                        <c:v>1929.9380000000001</c:v>
                      </c:pt>
                      <c:pt idx="7792">
                        <c:v>1966.316</c:v>
                      </c:pt>
                      <c:pt idx="7793">
                        <c:v>1999.3620000000001</c:v>
                      </c:pt>
                      <c:pt idx="7794">
                        <c:v>2029.078</c:v>
                      </c:pt>
                      <c:pt idx="7795">
                        <c:v>2055.5160000000001</c:v>
                      </c:pt>
                      <c:pt idx="7796">
                        <c:v>2078.6750000000002</c:v>
                      </c:pt>
                      <c:pt idx="7797">
                        <c:v>2098.5030000000002</c:v>
                      </c:pt>
                      <c:pt idx="7798">
                        <c:v>2118.3310000000001</c:v>
                      </c:pt>
                      <c:pt idx="7799">
                        <c:v>2131.5500000000002</c:v>
                      </c:pt>
                      <c:pt idx="7800">
                        <c:v>2144.7689999999998</c:v>
                      </c:pt>
                      <c:pt idx="7801">
                        <c:v>2154.6559999999999</c:v>
                      </c:pt>
                      <c:pt idx="7802">
                        <c:v>2164.5970000000002</c:v>
                      </c:pt>
                      <c:pt idx="7803">
                        <c:v>2171.2060000000001</c:v>
                      </c:pt>
                      <c:pt idx="7804">
                        <c:v>2174.4839999999999</c:v>
                      </c:pt>
                      <c:pt idx="7805">
                        <c:v>2174.4839999999999</c:v>
                      </c:pt>
                      <c:pt idx="7806">
                        <c:v>2177.8159999999998</c:v>
                      </c:pt>
                      <c:pt idx="7807">
                        <c:v>2177.8159999999998</c:v>
                      </c:pt>
                      <c:pt idx="7808">
                        <c:v>2177.8159999999998</c:v>
                      </c:pt>
                      <c:pt idx="7809">
                        <c:v>2171.2060000000001</c:v>
                      </c:pt>
                      <c:pt idx="7810">
                        <c:v>2167.875</c:v>
                      </c:pt>
                      <c:pt idx="7811">
                        <c:v>2161.2660000000001</c:v>
                      </c:pt>
                      <c:pt idx="7812">
                        <c:v>2157.9870000000001</c:v>
                      </c:pt>
                      <c:pt idx="7813">
                        <c:v>2148.047</c:v>
                      </c:pt>
                      <c:pt idx="7814">
                        <c:v>2141.4380000000001</c:v>
                      </c:pt>
                      <c:pt idx="7815">
                        <c:v>2131.5500000000002</c:v>
                      </c:pt>
                      <c:pt idx="7816">
                        <c:v>2121.6089999999999</c:v>
                      </c:pt>
                      <c:pt idx="7817">
                        <c:v>2111.6689999999999</c:v>
                      </c:pt>
                      <c:pt idx="7818">
                        <c:v>2101.7809999999999</c:v>
                      </c:pt>
                      <c:pt idx="7819">
                        <c:v>2091.8939999999998</c:v>
                      </c:pt>
                      <c:pt idx="7820">
                        <c:v>2078.6750000000002</c:v>
                      </c:pt>
                      <c:pt idx="7821">
                        <c:v>2068.7339999999999</c:v>
                      </c:pt>
                      <c:pt idx="7822">
                        <c:v>2055.5160000000001</c:v>
                      </c:pt>
                      <c:pt idx="7823">
                        <c:v>2042.297</c:v>
                      </c:pt>
                      <c:pt idx="7824">
                        <c:v>2029.078</c:v>
                      </c:pt>
                      <c:pt idx="7825">
                        <c:v>2015.8589999999999</c:v>
                      </c:pt>
                      <c:pt idx="7826">
                        <c:v>2002.6410000000001</c:v>
                      </c:pt>
                      <c:pt idx="7827">
                        <c:v>1989.422</c:v>
                      </c:pt>
                      <c:pt idx="7828">
                        <c:v>1976.203</c:v>
                      </c:pt>
                      <c:pt idx="7829">
                        <c:v>1962.9839999999999</c:v>
                      </c:pt>
                      <c:pt idx="7830">
                        <c:v>1949.7660000000001</c:v>
                      </c:pt>
                      <c:pt idx="7831">
                        <c:v>1936.547</c:v>
                      </c:pt>
                      <c:pt idx="7832">
                        <c:v>1923.328</c:v>
                      </c:pt>
                      <c:pt idx="7833">
                        <c:v>1906.8309999999999</c:v>
                      </c:pt>
                      <c:pt idx="7834">
                        <c:v>1893.6120000000001</c:v>
                      </c:pt>
                      <c:pt idx="7835">
                        <c:v>1880.394</c:v>
                      </c:pt>
                      <c:pt idx="7836">
                        <c:v>1867.175</c:v>
                      </c:pt>
                      <c:pt idx="7837">
                        <c:v>1853.9559999999999</c:v>
                      </c:pt>
                      <c:pt idx="7838">
                        <c:v>1840.7370000000001</c:v>
                      </c:pt>
                      <c:pt idx="7839">
                        <c:v>1827.519</c:v>
                      </c:pt>
                      <c:pt idx="7840">
                        <c:v>1814.3</c:v>
                      </c:pt>
                      <c:pt idx="7841">
                        <c:v>1801.0809999999999</c:v>
                      </c:pt>
                      <c:pt idx="7842">
                        <c:v>1787.8620000000001</c:v>
                      </c:pt>
                      <c:pt idx="7843">
                        <c:v>1774.644</c:v>
                      </c:pt>
                      <c:pt idx="7844">
                        <c:v>1761.425</c:v>
                      </c:pt>
                      <c:pt idx="7845">
                        <c:v>1748.2059999999999</c:v>
                      </c:pt>
                      <c:pt idx="7846">
                        <c:v>1738.2660000000001</c:v>
                      </c:pt>
                      <c:pt idx="7847">
                        <c:v>1725.047</c:v>
                      </c:pt>
                      <c:pt idx="7848">
                        <c:v>1711.828</c:v>
                      </c:pt>
                      <c:pt idx="7849">
                        <c:v>1698.6089999999999</c:v>
                      </c:pt>
                      <c:pt idx="7850">
                        <c:v>1688.722</c:v>
                      </c:pt>
                      <c:pt idx="7851">
                        <c:v>1678.7809999999999</c:v>
                      </c:pt>
                      <c:pt idx="7852">
                        <c:v>1665.5619999999999</c:v>
                      </c:pt>
                      <c:pt idx="7853">
                        <c:v>1655.675</c:v>
                      </c:pt>
                      <c:pt idx="7854">
                        <c:v>1642.4559999999999</c:v>
                      </c:pt>
                      <c:pt idx="7855">
                        <c:v>1632.5160000000001</c:v>
                      </c:pt>
                      <c:pt idx="7856">
                        <c:v>1622.6279999999999</c:v>
                      </c:pt>
                      <c:pt idx="7857">
                        <c:v>1609.4090000000001</c:v>
                      </c:pt>
                      <c:pt idx="7858">
                        <c:v>1599.4690000000001</c:v>
                      </c:pt>
                      <c:pt idx="7859">
                        <c:v>1589.5809999999999</c:v>
                      </c:pt>
                      <c:pt idx="7860">
                        <c:v>1579.6410000000001</c:v>
                      </c:pt>
                      <c:pt idx="7861">
                        <c:v>1569.7529999999999</c:v>
                      </c:pt>
                      <c:pt idx="7862">
                        <c:v>1559.8130000000001</c:v>
                      </c:pt>
                      <c:pt idx="7863">
                        <c:v>1549.925</c:v>
                      </c:pt>
                      <c:pt idx="7864">
                        <c:v>1539.9839999999999</c:v>
                      </c:pt>
                      <c:pt idx="7865">
                        <c:v>1533.375</c:v>
                      </c:pt>
                      <c:pt idx="7866">
                        <c:v>1523.4870000000001</c:v>
                      </c:pt>
                      <c:pt idx="7867">
                        <c:v>1513.547</c:v>
                      </c:pt>
                      <c:pt idx="7868">
                        <c:v>1503.6590000000001</c:v>
                      </c:pt>
                      <c:pt idx="7869">
                        <c:v>1497.05</c:v>
                      </c:pt>
                      <c:pt idx="7870">
                        <c:v>1487.1089999999999</c:v>
                      </c:pt>
                      <c:pt idx="7871">
                        <c:v>1480.5</c:v>
                      </c:pt>
                      <c:pt idx="7872">
                        <c:v>1470.6120000000001</c:v>
                      </c:pt>
                      <c:pt idx="7873">
                        <c:v>1464.0029999999999</c:v>
                      </c:pt>
                      <c:pt idx="7874">
                        <c:v>1454.0630000000001</c:v>
                      </c:pt>
                      <c:pt idx="7875">
                        <c:v>1447.453</c:v>
                      </c:pt>
                      <c:pt idx="7876">
                        <c:v>1440.8440000000001</c:v>
                      </c:pt>
                      <c:pt idx="7877">
                        <c:v>1434.2339999999999</c:v>
                      </c:pt>
                      <c:pt idx="7878">
                        <c:v>1424.347</c:v>
                      </c:pt>
                      <c:pt idx="7879">
                        <c:v>1417.7370000000001</c:v>
                      </c:pt>
                      <c:pt idx="7880">
                        <c:v>1411.1279999999999</c:v>
                      </c:pt>
                      <c:pt idx="7881">
                        <c:v>1404.519</c:v>
                      </c:pt>
                      <c:pt idx="7882">
                        <c:v>1397.9090000000001</c:v>
                      </c:pt>
                      <c:pt idx="7883">
                        <c:v>1391.3</c:v>
                      </c:pt>
                      <c:pt idx="7884">
                        <c:v>1384.69</c:v>
                      </c:pt>
                      <c:pt idx="7885">
                        <c:v>1374.75</c:v>
                      </c:pt>
                      <c:pt idx="7886">
                        <c:v>1371.472</c:v>
                      </c:pt>
                      <c:pt idx="7887">
                        <c:v>1364.8620000000001</c:v>
                      </c:pt>
                      <c:pt idx="7888">
                        <c:v>1358.2529999999999</c:v>
                      </c:pt>
                      <c:pt idx="7889">
                        <c:v>1351.644</c:v>
                      </c:pt>
                      <c:pt idx="7890">
                        <c:v>1345.0340000000001</c:v>
                      </c:pt>
                      <c:pt idx="7891">
                        <c:v>1338.425</c:v>
                      </c:pt>
                      <c:pt idx="7892">
                        <c:v>1335.0940000000001</c:v>
                      </c:pt>
                      <c:pt idx="7893">
                        <c:v>1328.4839999999999</c:v>
                      </c:pt>
                      <c:pt idx="7894">
                        <c:v>1325.2059999999999</c:v>
                      </c:pt>
                      <c:pt idx="7895">
                        <c:v>1318.597</c:v>
                      </c:pt>
                      <c:pt idx="7896">
                        <c:v>1311.9870000000001</c:v>
                      </c:pt>
                      <c:pt idx="7897">
                        <c:v>1308.6559999999999</c:v>
                      </c:pt>
                      <c:pt idx="7898">
                        <c:v>1302.047</c:v>
                      </c:pt>
                      <c:pt idx="7899">
                        <c:v>1295.4380000000001</c:v>
                      </c:pt>
                      <c:pt idx="7900">
                        <c:v>1292.1590000000001</c:v>
                      </c:pt>
                      <c:pt idx="7901">
                        <c:v>1288.828</c:v>
                      </c:pt>
                      <c:pt idx="7902">
                        <c:v>1282.2190000000001</c:v>
                      </c:pt>
                      <c:pt idx="7903">
                        <c:v>1275.6089999999999</c:v>
                      </c:pt>
                      <c:pt idx="7904">
                        <c:v>1272.3309999999999</c:v>
                      </c:pt>
                      <c:pt idx="7905">
                        <c:v>1265.722</c:v>
                      </c:pt>
                      <c:pt idx="7906">
                        <c:v>1262.3910000000001</c:v>
                      </c:pt>
                      <c:pt idx="7907">
                        <c:v>1259.1120000000001</c:v>
                      </c:pt>
                      <c:pt idx="7908">
                        <c:v>1255.7809999999999</c:v>
                      </c:pt>
                      <c:pt idx="7909">
                        <c:v>1249.172</c:v>
                      </c:pt>
                      <c:pt idx="7910">
                        <c:v>1245.894</c:v>
                      </c:pt>
                      <c:pt idx="7911">
                        <c:v>1239.231</c:v>
                      </c:pt>
                      <c:pt idx="7912">
                        <c:v>1232.6220000000001</c:v>
                      </c:pt>
                      <c:pt idx="7913">
                        <c:v>1232.675</c:v>
                      </c:pt>
                      <c:pt idx="7914">
                        <c:v>1226.0129999999999</c:v>
                      </c:pt>
                      <c:pt idx="7915">
                        <c:v>1226.0650000000001</c:v>
                      </c:pt>
                      <c:pt idx="7916">
                        <c:v>1222.7339999999999</c:v>
                      </c:pt>
                      <c:pt idx="7917">
                        <c:v>1216.125</c:v>
                      </c:pt>
                      <c:pt idx="7918">
                        <c:v>1209.5160000000001</c:v>
                      </c:pt>
                      <c:pt idx="7919">
                        <c:v>1206.1849999999999</c:v>
                      </c:pt>
                      <c:pt idx="7920">
                        <c:v>1206.2370000000001</c:v>
                      </c:pt>
                      <c:pt idx="7921">
                        <c:v>1202.9059999999999</c:v>
                      </c:pt>
                      <c:pt idx="7922">
                        <c:v>1196.297</c:v>
                      </c:pt>
                      <c:pt idx="7923">
                        <c:v>1192.9659999999999</c:v>
                      </c:pt>
                      <c:pt idx="7924">
                        <c:v>1193.019</c:v>
                      </c:pt>
                      <c:pt idx="7925">
                        <c:v>1186.4090000000001</c:v>
                      </c:pt>
                      <c:pt idx="7926">
                        <c:v>1183.078</c:v>
                      </c:pt>
                      <c:pt idx="7927">
                        <c:v>1179.7470000000001</c:v>
                      </c:pt>
                      <c:pt idx="7928">
                        <c:v>1179.8</c:v>
                      </c:pt>
                      <c:pt idx="7929">
                        <c:v>1173.19</c:v>
                      </c:pt>
                      <c:pt idx="7930">
                        <c:v>1173.19</c:v>
                      </c:pt>
                      <c:pt idx="7931">
                        <c:v>1166.5809999999999</c:v>
                      </c:pt>
                      <c:pt idx="7932">
                        <c:v>1163.25</c:v>
                      </c:pt>
                      <c:pt idx="7933">
                        <c:v>1163.25</c:v>
                      </c:pt>
                      <c:pt idx="7934">
                        <c:v>1156.6410000000001</c:v>
                      </c:pt>
                      <c:pt idx="7935">
                        <c:v>1153.31</c:v>
                      </c:pt>
                      <c:pt idx="7936">
                        <c:v>1153.31</c:v>
                      </c:pt>
                      <c:pt idx="7937">
                        <c:v>1153.3620000000001</c:v>
                      </c:pt>
                      <c:pt idx="7938">
                        <c:v>1153.3620000000001</c:v>
                      </c:pt>
                      <c:pt idx="7939">
                        <c:v>1156.6410000000001</c:v>
                      </c:pt>
                      <c:pt idx="7940">
                        <c:v>0</c:v>
                      </c:pt>
                      <c:pt idx="7941">
                        <c:v>0</c:v>
                      </c:pt>
                      <c:pt idx="7942">
                        <c:v>0</c:v>
                      </c:pt>
                      <c:pt idx="7943">
                        <c:v>0</c:v>
                      </c:pt>
                      <c:pt idx="7944">
                        <c:v>0</c:v>
                      </c:pt>
                      <c:pt idx="7945">
                        <c:v>0</c:v>
                      </c:pt>
                      <c:pt idx="7946">
                        <c:v>0</c:v>
                      </c:pt>
                      <c:pt idx="7947">
                        <c:v>0</c:v>
                      </c:pt>
                      <c:pt idx="7948">
                        <c:v>0</c:v>
                      </c:pt>
                      <c:pt idx="7949">
                        <c:v>0</c:v>
                      </c:pt>
                      <c:pt idx="7950">
                        <c:v>0</c:v>
                      </c:pt>
                      <c:pt idx="7951">
                        <c:v>0</c:v>
                      </c:pt>
                      <c:pt idx="7952">
                        <c:v>0</c:v>
                      </c:pt>
                      <c:pt idx="7953">
                        <c:v>0</c:v>
                      </c:pt>
                      <c:pt idx="7954">
                        <c:v>0</c:v>
                      </c:pt>
                      <c:pt idx="7955">
                        <c:v>0</c:v>
                      </c:pt>
                      <c:pt idx="7956">
                        <c:v>0</c:v>
                      </c:pt>
                      <c:pt idx="7957">
                        <c:v>0</c:v>
                      </c:pt>
                      <c:pt idx="7958">
                        <c:v>0</c:v>
                      </c:pt>
                      <c:pt idx="7959">
                        <c:v>0</c:v>
                      </c:pt>
                      <c:pt idx="7960">
                        <c:v>0</c:v>
                      </c:pt>
                      <c:pt idx="7961">
                        <c:v>0</c:v>
                      </c:pt>
                      <c:pt idx="7962">
                        <c:v>0</c:v>
                      </c:pt>
                      <c:pt idx="7963">
                        <c:v>0</c:v>
                      </c:pt>
                      <c:pt idx="7964">
                        <c:v>0</c:v>
                      </c:pt>
                      <c:pt idx="7965">
                        <c:v>0</c:v>
                      </c:pt>
                      <c:pt idx="7966">
                        <c:v>0</c:v>
                      </c:pt>
                      <c:pt idx="7967">
                        <c:v>0</c:v>
                      </c:pt>
                      <c:pt idx="7968">
                        <c:v>0</c:v>
                      </c:pt>
                      <c:pt idx="7969">
                        <c:v>0</c:v>
                      </c:pt>
                      <c:pt idx="7970">
                        <c:v>0</c:v>
                      </c:pt>
                      <c:pt idx="7971">
                        <c:v>0</c:v>
                      </c:pt>
                      <c:pt idx="7972">
                        <c:v>0</c:v>
                      </c:pt>
                      <c:pt idx="7973">
                        <c:v>0</c:v>
                      </c:pt>
                      <c:pt idx="7974">
                        <c:v>0</c:v>
                      </c:pt>
                      <c:pt idx="7975">
                        <c:v>0</c:v>
                      </c:pt>
                      <c:pt idx="7976">
                        <c:v>0</c:v>
                      </c:pt>
                      <c:pt idx="7977">
                        <c:v>0</c:v>
                      </c:pt>
                      <c:pt idx="7978">
                        <c:v>0</c:v>
                      </c:pt>
                      <c:pt idx="7979">
                        <c:v>0</c:v>
                      </c:pt>
                      <c:pt idx="7980">
                        <c:v>0</c:v>
                      </c:pt>
                      <c:pt idx="7981">
                        <c:v>0</c:v>
                      </c:pt>
                      <c:pt idx="7982">
                        <c:v>0</c:v>
                      </c:pt>
                      <c:pt idx="7983">
                        <c:v>0</c:v>
                      </c:pt>
                      <c:pt idx="7984">
                        <c:v>0</c:v>
                      </c:pt>
                      <c:pt idx="7985">
                        <c:v>0</c:v>
                      </c:pt>
                      <c:pt idx="7986">
                        <c:v>0</c:v>
                      </c:pt>
                      <c:pt idx="7987">
                        <c:v>0</c:v>
                      </c:pt>
                      <c:pt idx="7988">
                        <c:v>0</c:v>
                      </c:pt>
                      <c:pt idx="7989">
                        <c:v>0</c:v>
                      </c:pt>
                      <c:pt idx="7990">
                        <c:v>0</c:v>
                      </c:pt>
                      <c:pt idx="7991">
                        <c:v>0</c:v>
                      </c:pt>
                      <c:pt idx="7992">
                        <c:v>0</c:v>
                      </c:pt>
                      <c:pt idx="7993">
                        <c:v>0</c:v>
                      </c:pt>
                      <c:pt idx="7994">
                        <c:v>1672.172</c:v>
                      </c:pt>
                      <c:pt idx="7995">
                        <c:v>1675.5029999999999</c:v>
                      </c:pt>
                      <c:pt idx="7996">
                        <c:v>1692</c:v>
                      </c:pt>
                      <c:pt idx="7997">
                        <c:v>1721.769</c:v>
                      </c:pt>
                      <c:pt idx="7998">
                        <c:v>1754.816</c:v>
                      </c:pt>
                      <c:pt idx="7999">
                        <c:v>1791.1410000000001</c:v>
                      </c:pt>
                      <c:pt idx="8000">
                        <c:v>1824.1880000000001</c:v>
                      </c:pt>
                      <c:pt idx="8001">
                        <c:v>1853.9559999999999</c:v>
                      </c:pt>
                      <c:pt idx="8002">
                        <c:v>1883.672</c:v>
                      </c:pt>
                      <c:pt idx="8003">
                        <c:v>1906.8309999999999</c:v>
                      </c:pt>
                      <c:pt idx="8004">
                        <c:v>1929.9380000000001</c:v>
                      </c:pt>
                      <c:pt idx="8005">
                        <c:v>1949.7660000000001</c:v>
                      </c:pt>
                      <c:pt idx="8006">
                        <c:v>1966.316</c:v>
                      </c:pt>
                      <c:pt idx="8007">
                        <c:v>1982.8130000000001</c:v>
                      </c:pt>
                      <c:pt idx="8008">
                        <c:v>1992.7529999999999</c:v>
                      </c:pt>
                      <c:pt idx="8009">
                        <c:v>2002.6410000000001</c:v>
                      </c:pt>
                      <c:pt idx="8010">
                        <c:v>2015.8589999999999</c:v>
                      </c:pt>
                      <c:pt idx="8011">
                        <c:v>2015.8589999999999</c:v>
                      </c:pt>
                      <c:pt idx="8012">
                        <c:v>2022.4690000000001</c:v>
                      </c:pt>
                      <c:pt idx="8013">
                        <c:v>2022.4690000000001</c:v>
                      </c:pt>
                      <c:pt idx="8014">
                        <c:v>2022.4690000000001</c:v>
                      </c:pt>
                      <c:pt idx="8015">
                        <c:v>2022.4690000000001</c:v>
                      </c:pt>
                      <c:pt idx="8016">
                        <c:v>2022.4690000000001</c:v>
                      </c:pt>
                      <c:pt idx="8017">
                        <c:v>2019.191</c:v>
                      </c:pt>
                      <c:pt idx="8018">
                        <c:v>2012.5809999999999</c:v>
                      </c:pt>
                      <c:pt idx="8019">
                        <c:v>2009.25</c:v>
                      </c:pt>
                      <c:pt idx="8020">
                        <c:v>2005.9190000000001</c:v>
                      </c:pt>
                      <c:pt idx="8021">
                        <c:v>1992.7529999999999</c:v>
                      </c:pt>
                      <c:pt idx="8022">
                        <c:v>1989.422</c:v>
                      </c:pt>
                      <c:pt idx="8023">
                        <c:v>1976.203</c:v>
                      </c:pt>
                      <c:pt idx="8024">
                        <c:v>1966.316</c:v>
                      </c:pt>
                      <c:pt idx="8025">
                        <c:v>1959.653</c:v>
                      </c:pt>
                      <c:pt idx="8026">
                        <c:v>1949.7660000000001</c:v>
                      </c:pt>
                      <c:pt idx="8027">
                        <c:v>1936.547</c:v>
                      </c:pt>
                      <c:pt idx="8028">
                        <c:v>1926.606</c:v>
                      </c:pt>
                      <c:pt idx="8029">
                        <c:v>1913.3879999999999</c:v>
                      </c:pt>
                      <c:pt idx="8030">
                        <c:v>1896.8910000000001</c:v>
                      </c:pt>
                      <c:pt idx="8031">
                        <c:v>1890.2809999999999</c:v>
                      </c:pt>
                      <c:pt idx="8032">
                        <c:v>1877.0630000000001</c:v>
                      </c:pt>
                      <c:pt idx="8033">
                        <c:v>1863.8440000000001</c:v>
                      </c:pt>
                      <c:pt idx="8034">
                        <c:v>1847.347</c:v>
                      </c:pt>
                      <c:pt idx="8035">
                        <c:v>1837.4059999999999</c:v>
                      </c:pt>
                      <c:pt idx="8036">
                        <c:v>1824.1880000000001</c:v>
                      </c:pt>
                      <c:pt idx="8037">
                        <c:v>1807.6379999999999</c:v>
                      </c:pt>
                      <c:pt idx="8038">
                        <c:v>1794.4190000000001</c:v>
                      </c:pt>
                      <c:pt idx="8039">
                        <c:v>1777.922</c:v>
                      </c:pt>
                      <c:pt idx="8040">
                        <c:v>1764.703</c:v>
                      </c:pt>
                      <c:pt idx="8041">
                        <c:v>1754.7629999999999</c:v>
                      </c:pt>
                      <c:pt idx="8042">
                        <c:v>1738.2660000000001</c:v>
                      </c:pt>
                      <c:pt idx="8043">
                        <c:v>1725.047</c:v>
                      </c:pt>
                      <c:pt idx="8044">
                        <c:v>1711.828</c:v>
                      </c:pt>
                      <c:pt idx="8045">
                        <c:v>1698.6089999999999</c:v>
                      </c:pt>
                      <c:pt idx="8046">
                        <c:v>1682.1120000000001</c:v>
                      </c:pt>
                      <c:pt idx="8047">
                        <c:v>1672.172</c:v>
                      </c:pt>
                      <c:pt idx="8048">
                        <c:v>1655.675</c:v>
                      </c:pt>
                      <c:pt idx="8049">
                        <c:v>1642.403</c:v>
                      </c:pt>
                      <c:pt idx="8050">
                        <c:v>1632.5160000000001</c:v>
                      </c:pt>
                      <c:pt idx="8051">
                        <c:v>1619.297</c:v>
                      </c:pt>
                      <c:pt idx="8052">
                        <c:v>1606.078</c:v>
                      </c:pt>
                      <c:pt idx="8053">
                        <c:v>1592.8589999999999</c:v>
                      </c:pt>
                      <c:pt idx="8054">
                        <c:v>1576.3620000000001</c:v>
                      </c:pt>
                      <c:pt idx="8055">
                        <c:v>1566.422</c:v>
                      </c:pt>
                      <c:pt idx="8056">
                        <c:v>1553.203</c:v>
                      </c:pt>
                      <c:pt idx="8057">
                        <c:v>1539.9839999999999</c:v>
                      </c:pt>
                      <c:pt idx="8058">
                        <c:v>1530.0440000000001</c:v>
                      </c:pt>
                      <c:pt idx="8059">
                        <c:v>1513.547</c:v>
                      </c:pt>
                      <c:pt idx="8060">
                        <c:v>1506.9380000000001</c:v>
                      </c:pt>
                      <c:pt idx="8061">
                        <c:v>1493.7190000000001</c:v>
                      </c:pt>
                      <c:pt idx="8062">
                        <c:v>1480.5</c:v>
                      </c:pt>
                      <c:pt idx="8063">
                        <c:v>1470.56</c:v>
                      </c:pt>
                      <c:pt idx="8064">
                        <c:v>1460.672</c:v>
                      </c:pt>
                      <c:pt idx="8065">
                        <c:v>1447.453</c:v>
                      </c:pt>
                      <c:pt idx="8066">
                        <c:v>1437.5129999999999</c:v>
                      </c:pt>
                      <c:pt idx="8067">
                        <c:v>1427.625</c:v>
                      </c:pt>
                      <c:pt idx="8068">
                        <c:v>1414.4059999999999</c:v>
                      </c:pt>
                      <c:pt idx="8069">
                        <c:v>1404.519</c:v>
                      </c:pt>
                      <c:pt idx="8070">
                        <c:v>1394.578</c:v>
                      </c:pt>
                      <c:pt idx="8071">
                        <c:v>1387.9690000000001</c:v>
                      </c:pt>
                      <c:pt idx="8072">
                        <c:v>1378.028</c:v>
                      </c:pt>
                      <c:pt idx="8073">
                        <c:v>1368.1410000000001</c:v>
                      </c:pt>
                      <c:pt idx="8074">
                        <c:v>1358.2</c:v>
                      </c:pt>
                      <c:pt idx="8075">
                        <c:v>1348.3130000000001</c:v>
                      </c:pt>
                      <c:pt idx="8076">
                        <c:v>1335.0940000000001</c:v>
                      </c:pt>
                      <c:pt idx="8077">
                        <c:v>1328.4839999999999</c:v>
                      </c:pt>
                      <c:pt idx="8078">
                        <c:v>1318.597</c:v>
                      </c:pt>
                      <c:pt idx="8079">
                        <c:v>1308.6559999999999</c:v>
                      </c:pt>
                      <c:pt idx="8080">
                        <c:v>1302.047</c:v>
                      </c:pt>
                      <c:pt idx="8081">
                        <c:v>1292.1590000000001</c:v>
                      </c:pt>
                      <c:pt idx="8082">
                        <c:v>1282.2190000000001</c:v>
                      </c:pt>
                      <c:pt idx="8083">
                        <c:v>1275.6089999999999</c:v>
                      </c:pt>
                      <c:pt idx="8084">
                        <c:v>1269</c:v>
                      </c:pt>
                      <c:pt idx="8085">
                        <c:v>1262.3910000000001</c:v>
                      </c:pt>
                      <c:pt idx="8086">
                        <c:v>1249.172</c:v>
                      </c:pt>
                      <c:pt idx="8087">
                        <c:v>1242.5630000000001</c:v>
                      </c:pt>
                      <c:pt idx="8088">
                        <c:v>1235.953</c:v>
                      </c:pt>
                      <c:pt idx="8089">
                        <c:v>1229.3440000000001</c:v>
                      </c:pt>
                      <c:pt idx="8090">
                        <c:v>1222.7339999999999</c:v>
                      </c:pt>
                      <c:pt idx="8091">
                        <c:v>1212.847</c:v>
                      </c:pt>
                      <c:pt idx="8092">
                        <c:v>1206.2370000000001</c:v>
                      </c:pt>
                      <c:pt idx="8093">
                        <c:v>1199.6279999999999</c:v>
                      </c:pt>
                      <c:pt idx="8094">
                        <c:v>1189.6880000000001</c:v>
                      </c:pt>
                      <c:pt idx="8095">
                        <c:v>1183.078</c:v>
                      </c:pt>
                      <c:pt idx="8096">
                        <c:v>1176.4690000000001</c:v>
                      </c:pt>
                      <c:pt idx="8097">
                        <c:v>1173.19</c:v>
                      </c:pt>
                      <c:pt idx="8098">
                        <c:v>1166.5809999999999</c:v>
                      </c:pt>
                      <c:pt idx="8099">
                        <c:v>1159.972</c:v>
                      </c:pt>
                      <c:pt idx="8100">
                        <c:v>1153.3620000000001</c:v>
                      </c:pt>
                      <c:pt idx="8101">
                        <c:v>1146.7529999999999</c:v>
                      </c:pt>
                      <c:pt idx="8102">
                        <c:v>1140.144</c:v>
                      </c:pt>
                      <c:pt idx="8103">
                        <c:v>1133.5340000000001</c:v>
                      </c:pt>
                      <c:pt idx="8104">
                        <c:v>1126.925</c:v>
                      </c:pt>
                      <c:pt idx="8105">
                        <c:v>1120.3150000000001</c:v>
                      </c:pt>
                      <c:pt idx="8106">
                        <c:v>1116.9839999999999</c:v>
                      </c:pt>
                      <c:pt idx="8107">
                        <c:v>1110.375</c:v>
                      </c:pt>
                      <c:pt idx="8108">
                        <c:v>1103.7660000000001</c:v>
                      </c:pt>
                      <c:pt idx="8109">
                        <c:v>1100.4870000000001</c:v>
                      </c:pt>
                      <c:pt idx="8110">
                        <c:v>1093.8779999999999</c:v>
                      </c:pt>
                      <c:pt idx="8111">
                        <c:v>1087.269</c:v>
                      </c:pt>
                      <c:pt idx="8112">
                        <c:v>1083.9380000000001</c:v>
                      </c:pt>
                      <c:pt idx="8113">
                        <c:v>1080.6590000000001</c:v>
                      </c:pt>
                      <c:pt idx="8114">
                        <c:v>1077.328</c:v>
                      </c:pt>
                      <c:pt idx="8115">
                        <c:v>1074.05</c:v>
                      </c:pt>
                      <c:pt idx="8116">
                        <c:v>1074.05</c:v>
                      </c:pt>
                      <c:pt idx="8117">
                        <c:v>1074.05</c:v>
                      </c:pt>
                      <c:pt idx="8118">
                        <c:v>0</c:v>
                      </c:pt>
                      <c:pt idx="8119">
                        <c:v>0</c:v>
                      </c:pt>
                      <c:pt idx="8120">
                        <c:v>0</c:v>
                      </c:pt>
                      <c:pt idx="8121">
                        <c:v>0</c:v>
                      </c:pt>
                      <c:pt idx="8122">
                        <c:v>0</c:v>
                      </c:pt>
                      <c:pt idx="8123">
                        <c:v>0</c:v>
                      </c:pt>
                      <c:pt idx="8124">
                        <c:v>0</c:v>
                      </c:pt>
                      <c:pt idx="8125">
                        <c:v>0</c:v>
                      </c:pt>
                      <c:pt idx="8126">
                        <c:v>0</c:v>
                      </c:pt>
                      <c:pt idx="8127">
                        <c:v>0</c:v>
                      </c:pt>
                      <c:pt idx="8128">
                        <c:v>0</c:v>
                      </c:pt>
                      <c:pt idx="8129">
                        <c:v>0</c:v>
                      </c:pt>
                      <c:pt idx="8130">
                        <c:v>0</c:v>
                      </c:pt>
                      <c:pt idx="8131">
                        <c:v>0</c:v>
                      </c:pt>
                      <c:pt idx="8132">
                        <c:v>0</c:v>
                      </c:pt>
                      <c:pt idx="8133">
                        <c:v>0</c:v>
                      </c:pt>
                      <c:pt idx="8134">
                        <c:v>0</c:v>
                      </c:pt>
                      <c:pt idx="8135">
                        <c:v>0</c:v>
                      </c:pt>
                      <c:pt idx="8136">
                        <c:v>0</c:v>
                      </c:pt>
                      <c:pt idx="8137">
                        <c:v>0</c:v>
                      </c:pt>
                      <c:pt idx="8138">
                        <c:v>0</c:v>
                      </c:pt>
                      <c:pt idx="8139">
                        <c:v>0</c:v>
                      </c:pt>
                      <c:pt idx="8140">
                        <c:v>0</c:v>
                      </c:pt>
                      <c:pt idx="8141">
                        <c:v>0</c:v>
                      </c:pt>
                      <c:pt idx="8142">
                        <c:v>0</c:v>
                      </c:pt>
                      <c:pt idx="8143">
                        <c:v>0</c:v>
                      </c:pt>
                      <c:pt idx="8144">
                        <c:v>0</c:v>
                      </c:pt>
                      <c:pt idx="8145">
                        <c:v>0</c:v>
                      </c:pt>
                      <c:pt idx="8146">
                        <c:v>0</c:v>
                      </c:pt>
                      <c:pt idx="8147">
                        <c:v>0</c:v>
                      </c:pt>
                      <c:pt idx="8148">
                        <c:v>0</c:v>
                      </c:pt>
                      <c:pt idx="8149">
                        <c:v>0</c:v>
                      </c:pt>
                      <c:pt idx="8150">
                        <c:v>0</c:v>
                      </c:pt>
                      <c:pt idx="8151">
                        <c:v>0</c:v>
                      </c:pt>
                      <c:pt idx="8152">
                        <c:v>0</c:v>
                      </c:pt>
                      <c:pt idx="8153">
                        <c:v>0</c:v>
                      </c:pt>
                      <c:pt idx="8154">
                        <c:v>0</c:v>
                      </c:pt>
                      <c:pt idx="8155">
                        <c:v>0</c:v>
                      </c:pt>
                      <c:pt idx="8156">
                        <c:v>0</c:v>
                      </c:pt>
                      <c:pt idx="8157">
                        <c:v>0</c:v>
                      </c:pt>
                      <c:pt idx="8158">
                        <c:v>0</c:v>
                      </c:pt>
                      <c:pt idx="8159">
                        <c:v>0</c:v>
                      </c:pt>
                      <c:pt idx="8160">
                        <c:v>0</c:v>
                      </c:pt>
                      <c:pt idx="8161">
                        <c:v>0</c:v>
                      </c:pt>
                      <c:pt idx="8162">
                        <c:v>0</c:v>
                      </c:pt>
                      <c:pt idx="8163">
                        <c:v>0</c:v>
                      </c:pt>
                      <c:pt idx="8164">
                        <c:v>0</c:v>
                      </c:pt>
                      <c:pt idx="8165">
                        <c:v>0</c:v>
                      </c:pt>
                      <c:pt idx="8166">
                        <c:v>0</c:v>
                      </c:pt>
                      <c:pt idx="8167">
                        <c:v>0</c:v>
                      </c:pt>
                      <c:pt idx="8168">
                        <c:v>0</c:v>
                      </c:pt>
                      <c:pt idx="8169">
                        <c:v>0</c:v>
                      </c:pt>
                      <c:pt idx="8170">
                        <c:v>0</c:v>
                      </c:pt>
                      <c:pt idx="8171">
                        <c:v>0</c:v>
                      </c:pt>
                      <c:pt idx="8172">
                        <c:v>0</c:v>
                      </c:pt>
                      <c:pt idx="8173">
                        <c:v>0</c:v>
                      </c:pt>
                      <c:pt idx="8174">
                        <c:v>0</c:v>
                      </c:pt>
                      <c:pt idx="8175">
                        <c:v>0</c:v>
                      </c:pt>
                      <c:pt idx="8176">
                        <c:v>0</c:v>
                      </c:pt>
                      <c:pt idx="8177">
                        <c:v>0</c:v>
                      </c:pt>
                      <c:pt idx="8178">
                        <c:v>0</c:v>
                      </c:pt>
                      <c:pt idx="8179">
                        <c:v>0</c:v>
                      </c:pt>
                      <c:pt idx="8180">
                        <c:v>0</c:v>
                      </c:pt>
                      <c:pt idx="8181">
                        <c:v>0</c:v>
                      </c:pt>
                      <c:pt idx="8182">
                        <c:v>0</c:v>
                      </c:pt>
                      <c:pt idx="8183">
                        <c:v>0</c:v>
                      </c:pt>
                      <c:pt idx="8184">
                        <c:v>0</c:v>
                      </c:pt>
                      <c:pt idx="8185">
                        <c:v>0</c:v>
                      </c:pt>
                      <c:pt idx="8186">
                        <c:v>0</c:v>
                      </c:pt>
                      <c:pt idx="8187">
                        <c:v>0</c:v>
                      </c:pt>
                      <c:pt idx="8188">
                        <c:v>0</c:v>
                      </c:pt>
                      <c:pt idx="8189">
                        <c:v>0</c:v>
                      </c:pt>
                      <c:pt idx="8190">
                        <c:v>0</c:v>
                      </c:pt>
                      <c:pt idx="8191">
                        <c:v>0</c:v>
                      </c:pt>
                      <c:pt idx="8192">
                        <c:v>0</c:v>
                      </c:pt>
                      <c:pt idx="8193">
                        <c:v>0</c:v>
                      </c:pt>
                      <c:pt idx="8194">
                        <c:v>0</c:v>
                      </c:pt>
                      <c:pt idx="8195">
                        <c:v>0</c:v>
                      </c:pt>
                      <c:pt idx="8196">
                        <c:v>0</c:v>
                      </c:pt>
                      <c:pt idx="8197">
                        <c:v>0</c:v>
                      </c:pt>
                      <c:pt idx="8198">
                        <c:v>0</c:v>
                      </c:pt>
                      <c:pt idx="8199">
                        <c:v>0</c:v>
                      </c:pt>
                      <c:pt idx="8200">
                        <c:v>0</c:v>
                      </c:pt>
                      <c:pt idx="8201">
                        <c:v>0</c:v>
                      </c:pt>
                      <c:pt idx="8202">
                        <c:v>0</c:v>
                      </c:pt>
                      <c:pt idx="8203">
                        <c:v>0</c:v>
                      </c:pt>
                      <c:pt idx="8204">
                        <c:v>0</c:v>
                      </c:pt>
                      <c:pt idx="8205">
                        <c:v>0</c:v>
                      </c:pt>
                      <c:pt idx="8206">
                        <c:v>0</c:v>
                      </c:pt>
                      <c:pt idx="8207">
                        <c:v>0</c:v>
                      </c:pt>
                      <c:pt idx="8208">
                        <c:v>0</c:v>
                      </c:pt>
                      <c:pt idx="8209">
                        <c:v>0</c:v>
                      </c:pt>
                      <c:pt idx="8210">
                        <c:v>0</c:v>
                      </c:pt>
                      <c:pt idx="8211">
                        <c:v>0</c:v>
                      </c:pt>
                      <c:pt idx="8212">
                        <c:v>0</c:v>
                      </c:pt>
                      <c:pt idx="8213">
                        <c:v>0</c:v>
                      </c:pt>
                      <c:pt idx="8214">
                        <c:v>0</c:v>
                      </c:pt>
                      <c:pt idx="8215">
                        <c:v>0</c:v>
                      </c:pt>
                      <c:pt idx="8216">
                        <c:v>0</c:v>
                      </c:pt>
                      <c:pt idx="8217">
                        <c:v>0</c:v>
                      </c:pt>
                      <c:pt idx="8218">
                        <c:v>0</c:v>
                      </c:pt>
                      <c:pt idx="8219">
                        <c:v>0</c:v>
                      </c:pt>
                      <c:pt idx="8220">
                        <c:v>0</c:v>
                      </c:pt>
                      <c:pt idx="8221">
                        <c:v>0</c:v>
                      </c:pt>
                      <c:pt idx="8222">
                        <c:v>0</c:v>
                      </c:pt>
                      <c:pt idx="8223">
                        <c:v>0</c:v>
                      </c:pt>
                      <c:pt idx="8224">
                        <c:v>0</c:v>
                      </c:pt>
                      <c:pt idx="8225">
                        <c:v>0</c:v>
                      </c:pt>
                      <c:pt idx="8226">
                        <c:v>0</c:v>
                      </c:pt>
                      <c:pt idx="8227">
                        <c:v>0</c:v>
                      </c:pt>
                      <c:pt idx="8228">
                        <c:v>0</c:v>
                      </c:pt>
                      <c:pt idx="8229">
                        <c:v>0</c:v>
                      </c:pt>
                      <c:pt idx="8230">
                        <c:v>0</c:v>
                      </c:pt>
                      <c:pt idx="8231">
                        <c:v>0</c:v>
                      </c:pt>
                      <c:pt idx="8232">
                        <c:v>0</c:v>
                      </c:pt>
                      <c:pt idx="8233">
                        <c:v>0</c:v>
                      </c:pt>
                      <c:pt idx="8234">
                        <c:v>0</c:v>
                      </c:pt>
                      <c:pt idx="8235">
                        <c:v>0</c:v>
                      </c:pt>
                      <c:pt idx="8236">
                        <c:v>0</c:v>
                      </c:pt>
                      <c:pt idx="8237">
                        <c:v>0</c:v>
                      </c:pt>
                      <c:pt idx="8238">
                        <c:v>0</c:v>
                      </c:pt>
                      <c:pt idx="8239">
                        <c:v>0</c:v>
                      </c:pt>
                      <c:pt idx="8240">
                        <c:v>0</c:v>
                      </c:pt>
                      <c:pt idx="8241">
                        <c:v>0</c:v>
                      </c:pt>
                      <c:pt idx="8242">
                        <c:v>0</c:v>
                      </c:pt>
                      <c:pt idx="8243">
                        <c:v>0</c:v>
                      </c:pt>
                      <c:pt idx="8244">
                        <c:v>0</c:v>
                      </c:pt>
                      <c:pt idx="8245">
                        <c:v>0</c:v>
                      </c:pt>
                      <c:pt idx="8246">
                        <c:v>0</c:v>
                      </c:pt>
                      <c:pt idx="8247">
                        <c:v>0</c:v>
                      </c:pt>
                      <c:pt idx="8248">
                        <c:v>0</c:v>
                      </c:pt>
                      <c:pt idx="8249">
                        <c:v>0</c:v>
                      </c:pt>
                      <c:pt idx="8250">
                        <c:v>0</c:v>
                      </c:pt>
                      <c:pt idx="8251">
                        <c:v>0</c:v>
                      </c:pt>
                      <c:pt idx="8252">
                        <c:v>0</c:v>
                      </c:pt>
                      <c:pt idx="8253">
                        <c:v>0</c:v>
                      </c:pt>
                      <c:pt idx="8254">
                        <c:v>0</c:v>
                      </c:pt>
                      <c:pt idx="8255">
                        <c:v>0</c:v>
                      </c:pt>
                      <c:pt idx="8256">
                        <c:v>0</c:v>
                      </c:pt>
                      <c:pt idx="8257">
                        <c:v>0</c:v>
                      </c:pt>
                      <c:pt idx="8258">
                        <c:v>0</c:v>
                      </c:pt>
                      <c:pt idx="8259">
                        <c:v>0</c:v>
                      </c:pt>
                      <c:pt idx="8260">
                        <c:v>0</c:v>
                      </c:pt>
                      <c:pt idx="8261">
                        <c:v>0</c:v>
                      </c:pt>
                      <c:pt idx="8262">
                        <c:v>0</c:v>
                      </c:pt>
                      <c:pt idx="8263">
                        <c:v>0</c:v>
                      </c:pt>
                      <c:pt idx="8264">
                        <c:v>0</c:v>
                      </c:pt>
                      <c:pt idx="8265">
                        <c:v>0</c:v>
                      </c:pt>
                      <c:pt idx="8266">
                        <c:v>0</c:v>
                      </c:pt>
                      <c:pt idx="8267">
                        <c:v>0</c:v>
                      </c:pt>
                      <c:pt idx="8268">
                        <c:v>0</c:v>
                      </c:pt>
                      <c:pt idx="8269">
                        <c:v>0</c:v>
                      </c:pt>
                      <c:pt idx="8270">
                        <c:v>0</c:v>
                      </c:pt>
                      <c:pt idx="8271">
                        <c:v>0</c:v>
                      </c:pt>
                      <c:pt idx="8272">
                        <c:v>0</c:v>
                      </c:pt>
                      <c:pt idx="8273">
                        <c:v>0</c:v>
                      </c:pt>
                      <c:pt idx="8274">
                        <c:v>0</c:v>
                      </c:pt>
                      <c:pt idx="8275">
                        <c:v>0</c:v>
                      </c:pt>
                      <c:pt idx="8276">
                        <c:v>0</c:v>
                      </c:pt>
                      <c:pt idx="8277">
                        <c:v>0</c:v>
                      </c:pt>
                      <c:pt idx="8278">
                        <c:v>0</c:v>
                      </c:pt>
                      <c:pt idx="8279">
                        <c:v>0</c:v>
                      </c:pt>
                      <c:pt idx="8280">
                        <c:v>0</c:v>
                      </c:pt>
                      <c:pt idx="8281">
                        <c:v>0</c:v>
                      </c:pt>
                      <c:pt idx="8282">
                        <c:v>0</c:v>
                      </c:pt>
                      <c:pt idx="8283">
                        <c:v>0</c:v>
                      </c:pt>
                      <c:pt idx="8284">
                        <c:v>0</c:v>
                      </c:pt>
                      <c:pt idx="8285">
                        <c:v>0</c:v>
                      </c:pt>
                      <c:pt idx="8286">
                        <c:v>0</c:v>
                      </c:pt>
                      <c:pt idx="8287">
                        <c:v>0</c:v>
                      </c:pt>
                      <c:pt idx="8288">
                        <c:v>0</c:v>
                      </c:pt>
                      <c:pt idx="8289">
                        <c:v>0</c:v>
                      </c:pt>
                      <c:pt idx="8290">
                        <c:v>0</c:v>
                      </c:pt>
                      <c:pt idx="8291">
                        <c:v>0</c:v>
                      </c:pt>
                      <c:pt idx="8292">
                        <c:v>0</c:v>
                      </c:pt>
                      <c:pt idx="8293">
                        <c:v>0</c:v>
                      </c:pt>
                      <c:pt idx="8294">
                        <c:v>0</c:v>
                      </c:pt>
                      <c:pt idx="8295">
                        <c:v>0</c:v>
                      </c:pt>
                      <c:pt idx="8296">
                        <c:v>0</c:v>
                      </c:pt>
                      <c:pt idx="8297">
                        <c:v>0</c:v>
                      </c:pt>
                      <c:pt idx="8298">
                        <c:v>0</c:v>
                      </c:pt>
                      <c:pt idx="8299">
                        <c:v>0</c:v>
                      </c:pt>
                      <c:pt idx="8300">
                        <c:v>0</c:v>
                      </c:pt>
                      <c:pt idx="8301">
                        <c:v>0</c:v>
                      </c:pt>
                      <c:pt idx="8302">
                        <c:v>0</c:v>
                      </c:pt>
                      <c:pt idx="8303">
                        <c:v>0</c:v>
                      </c:pt>
                      <c:pt idx="8304">
                        <c:v>0</c:v>
                      </c:pt>
                      <c:pt idx="8305">
                        <c:v>0</c:v>
                      </c:pt>
                      <c:pt idx="8306">
                        <c:v>0</c:v>
                      </c:pt>
                      <c:pt idx="8307">
                        <c:v>0</c:v>
                      </c:pt>
                      <c:pt idx="8308">
                        <c:v>0</c:v>
                      </c:pt>
                      <c:pt idx="8309">
                        <c:v>0</c:v>
                      </c:pt>
                      <c:pt idx="8310">
                        <c:v>0</c:v>
                      </c:pt>
                      <c:pt idx="8311">
                        <c:v>0</c:v>
                      </c:pt>
                      <c:pt idx="8312">
                        <c:v>0</c:v>
                      </c:pt>
                      <c:pt idx="8313">
                        <c:v>0</c:v>
                      </c:pt>
                      <c:pt idx="8314">
                        <c:v>0</c:v>
                      </c:pt>
                      <c:pt idx="8315">
                        <c:v>0</c:v>
                      </c:pt>
                      <c:pt idx="8316">
                        <c:v>0</c:v>
                      </c:pt>
                      <c:pt idx="8317">
                        <c:v>0</c:v>
                      </c:pt>
                      <c:pt idx="8318">
                        <c:v>0</c:v>
                      </c:pt>
                      <c:pt idx="8319">
                        <c:v>0</c:v>
                      </c:pt>
                      <c:pt idx="8320">
                        <c:v>0</c:v>
                      </c:pt>
                      <c:pt idx="8321">
                        <c:v>0</c:v>
                      </c:pt>
                      <c:pt idx="8322">
                        <c:v>0</c:v>
                      </c:pt>
                      <c:pt idx="8323">
                        <c:v>0</c:v>
                      </c:pt>
                      <c:pt idx="8324">
                        <c:v>0</c:v>
                      </c:pt>
                      <c:pt idx="8325">
                        <c:v>0</c:v>
                      </c:pt>
                      <c:pt idx="8326">
                        <c:v>0</c:v>
                      </c:pt>
                      <c:pt idx="8327">
                        <c:v>0</c:v>
                      </c:pt>
                      <c:pt idx="8328">
                        <c:v>0</c:v>
                      </c:pt>
                      <c:pt idx="8329">
                        <c:v>0</c:v>
                      </c:pt>
                      <c:pt idx="8330">
                        <c:v>0</c:v>
                      </c:pt>
                      <c:pt idx="8331">
                        <c:v>0</c:v>
                      </c:pt>
                      <c:pt idx="8332">
                        <c:v>0</c:v>
                      </c:pt>
                      <c:pt idx="8333">
                        <c:v>0</c:v>
                      </c:pt>
                      <c:pt idx="8334">
                        <c:v>0</c:v>
                      </c:pt>
                      <c:pt idx="8335">
                        <c:v>0</c:v>
                      </c:pt>
                      <c:pt idx="8336">
                        <c:v>0</c:v>
                      </c:pt>
                      <c:pt idx="8337">
                        <c:v>0</c:v>
                      </c:pt>
                      <c:pt idx="8338">
                        <c:v>0</c:v>
                      </c:pt>
                      <c:pt idx="8339">
                        <c:v>0</c:v>
                      </c:pt>
                      <c:pt idx="8340">
                        <c:v>0</c:v>
                      </c:pt>
                      <c:pt idx="8341">
                        <c:v>0</c:v>
                      </c:pt>
                      <c:pt idx="8342">
                        <c:v>0</c:v>
                      </c:pt>
                      <c:pt idx="8343">
                        <c:v>0</c:v>
                      </c:pt>
                      <c:pt idx="8344">
                        <c:v>0</c:v>
                      </c:pt>
                      <c:pt idx="8345">
                        <c:v>0</c:v>
                      </c:pt>
                      <c:pt idx="8346">
                        <c:v>0</c:v>
                      </c:pt>
                      <c:pt idx="8347">
                        <c:v>0</c:v>
                      </c:pt>
                      <c:pt idx="8348">
                        <c:v>0</c:v>
                      </c:pt>
                      <c:pt idx="8349">
                        <c:v>0</c:v>
                      </c:pt>
                      <c:pt idx="8350">
                        <c:v>0</c:v>
                      </c:pt>
                      <c:pt idx="8351">
                        <c:v>0</c:v>
                      </c:pt>
                      <c:pt idx="8352">
                        <c:v>0</c:v>
                      </c:pt>
                      <c:pt idx="8353">
                        <c:v>0</c:v>
                      </c:pt>
                      <c:pt idx="8354">
                        <c:v>0</c:v>
                      </c:pt>
                      <c:pt idx="8355">
                        <c:v>0</c:v>
                      </c:pt>
                      <c:pt idx="8356">
                        <c:v>0</c:v>
                      </c:pt>
                      <c:pt idx="8357">
                        <c:v>0</c:v>
                      </c:pt>
                      <c:pt idx="8358">
                        <c:v>0</c:v>
                      </c:pt>
                      <c:pt idx="8359">
                        <c:v>0</c:v>
                      </c:pt>
                      <c:pt idx="8360">
                        <c:v>0</c:v>
                      </c:pt>
                      <c:pt idx="8361">
                        <c:v>0</c:v>
                      </c:pt>
                      <c:pt idx="8362">
                        <c:v>0</c:v>
                      </c:pt>
                      <c:pt idx="8363">
                        <c:v>0</c:v>
                      </c:pt>
                      <c:pt idx="8364">
                        <c:v>0</c:v>
                      </c:pt>
                      <c:pt idx="8365">
                        <c:v>0</c:v>
                      </c:pt>
                      <c:pt idx="8366">
                        <c:v>0</c:v>
                      </c:pt>
                      <c:pt idx="8367">
                        <c:v>0</c:v>
                      </c:pt>
                      <c:pt idx="8368">
                        <c:v>0</c:v>
                      </c:pt>
                      <c:pt idx="8369">
                        <c:v>0</c:v>
                      </c:pt>
                      <c:pt idx="8370">
                        <c:v>0</c:v>
                      </c:pt>
                      <c:pt idx="8371">
                        <c:v>0</c:v>
                      </c:pt>
                      <c:pt idx="8372">
                        <c:v>0</c:v>
                      </c:pt>
                      <c:pt idx="8373">
                        <c:v>0</c:v>
                      </c:pt>
                      <c:pt idx="8374">
                        <c:v>0</c:v>
                      </c:pt>
                      <c:pt idx="8375">
                        <c:v>0</c:v>
                      </c:pt>
                      <c:pt idx="8376">
                        <c:v>0</c:v>
                      </c:pt>
                      <c:pt idx="8377">
                        <c:v>0</c:v>
                      </c:pt>
                      <c:pt idx="8378">
                        <c:v>0</c:v>
                      </c:pt>
                      <c:pt idx="8379">
                        <c:v>0</c:v>
                      </c:pt>
                      <c:pt idx="8380">
                        <c:v>0</c:v>
                      </c:pt>
                      <c:pt idx="8381">
                        <c:v>0</c:v>
                      </c:pt>
                      <c:pt idx="8382">
                        <c:v>0</c:v>
                      </c:pt>
                      <c:pt idx="8383">
                        <c:v>0</c:v>
                      </c:pt>
                      <c:pt idx="8384">
                        <c:v>0</c:v>
                      </c:pt>
                      <c:pt idx="8385">
                        <c:v>0</c:v>
                      </c:pt>
                      <c:pt idx="8386">
                        <c:v>0</c:v>
                      </c:pt>
                      <c:pt idx="8387">
                        <c:v>0</c:v>
                      </c:pt>
                      <c:pt idx="8388">
                        <c:v>0</c:v>
                      </c:pt>
                      <c:pt idx="8389">
                        <c:v>0</c:v>
                      </c:pt>
                      <c:pt idx="8390">
                        <c:v>0</c:v>
                      </c:pt>
                      <c:pt idx="8391">
                        <c:v>0</c:v>
                      </c:pt>
                      <c:pt idx="8392">
                        <c:v>0</c:v>
                      </c:pt>
                      <c:pt idx="8393">
                        <c:v>0</c:v>
                      </c:pt>
                      <c:pt idx="8394">
                        <c:v>0</c:v>
                      </c:pt>
                      <c:pt idx="8395">
                        <c:v>0</c:v>
                      </c:pt>
                      <c:pt idx="8396">
                        <c:v>0</c:v>
                      </c:pt>
                      <c:pt idx="8397">
                        <c:v>0</c:v>
                      </c:pt>
                      <c:pt idx="8398">
                        <c:v>0</c:v>
                      </c:pt>
                      <c:pt idx="8399">
                        <c:v>0</c:v>
                      </c:pt>
                      <c:pt idx="8400">
                        <c:v>0</c:v>
                      </c:pt>
                      <c:pt idx="8401">
                        <c:v>0</c:v>
                      </c:pt>
                      <c:pt idx="8402">
                        <c:v>0</c:v>
                      </c:pt>
                      <c:pt idx="8403">
                        <c:v>0</c:v>
                      </c:pt>
                      <c:pt idx="8404">
                        <c:v>0</c:v>
                      </c:pt>
                      <c:pt idx="8405">
                        <c:v>0</c:v>
                      </c:pt>
                      <c:pt idx="8406">
                        <c:v>0</c:v>
                      </c:pt>
                      <c:pt idx="8407">
                        <c:v>0</c:v>
                      </c:pt>
                      <c:pt idx="8408">
                        <c:v>0</c:v>
                      </c:pt>
                      <c:pt idx="8409">
                        <c:v>0</c:v>
                      </c:pt>
                      <c:pt idx="8410">
                        <c:v>0</c:v>
                      </c:pt>
                      <c:pt idx="8411">
                        <c:v>0</c:v>
                      </c:pt>
                      <c:pt idx="8412">
                        <c:v>0</c:v>
                      </c:pt>
                      <c:pt idx="8413">
                        <c:v>0</c:v>
                      </c:pt>
                      <c:pt idx="8414">
                        <c:v>0</c:v>
                      </c:pt>
                      <c:pt idx="8415">
                        <c:v>0</c:v>
                      </c:pt>
                      <c:pt idx="8416">
                        <c:v>0</c:v>
                      </c:pt>
                      <c:pt idx="8417">
                        <c:v>0</c:v>
                      </c:pt>
                      <c:pt idx="8418">
                        <c:v>0</c:v>
                      </c:pt>
                      <c:pt idx="8419">
                        <c:v>0</c:v>
                      </c:pt>
                      <c:pt idx="8420">
                        <c:v>0</c:v>
                      </c:pt>
                      <c:pt idx="8421">
                        <c:v>0</c:v>
                      </c:pt>
                      <c:pt idx="8422">
                        <c:v>0</c:v>
                      </c:pt>
                      <c:pt idx="8423">
                        <c:v>0</c:v>
                      </c:pt>
                      <c:pt idx="8424">
                        <c:v>0</c:v>
                      </c:pt>
                      <c:pt idx="8425">
                        <c:v>0</c:v>
                      </c:pt>
                      <c:pt idx="8426">
                        <c:v>0</c:v>
                      </c:pt>
                      <c:pt idx="8427">
                        <c:v>0</c:v>
                      </c:pt>
                      <c:pt idx="8428">
                        <c:v>0</c:v>
                      </c:pt>
                      <c:pt idx="8429">
                        <c:v>0</c:v>
                      </c:pt>
                      <c:pt idx="8430">
                        <c:v>0</c:v>
                      </c:pt>
                      <c:pt idx="8431">
                        <c:v>0</c:v>
                      </c:pt>
                      <c:pt idx="8432">
                        <c:v>0</c:v>
                      </c:pt>
                      <c:pt idx="8433">
                        <c:v>0</c:v>
                      </c:pt>
                      <c:pt idx="8434">
                        <c:v>0</c:v>
                      </c:pt>
                      <c:pt idx="8435">
                        <c:v>0</c:v>
                      </c:pt>
                      <c:pt idx="8436">
                        <c:v>0</c:v>
                      </c:pt>
                      <c:pt idx="8437">
                        <c:v>0</c:v>
                      </c:pt>
                      <c:pt idx="8438">
                        <c:v>0</c:v>
                      </c:pt>
                      <c:pt idx="8439">
                        <c:v>0</c:v>
                      </c:pt>
                      <c:pt idx="8440">
                        <c:v>0</c:v>
                      </c:pt>
                      <c:pt idx="8441">
                        <c:v>0</c:v>
                      </c:pt>
                      <c:pt idx="8442">
                        <c:v>0</c:v>
                      </c:pt>
                      <c:pt idx="8443">
                        <c:v>0</c:v>
                      </c:pt>
                      <c:pt idx="8444">
                        <c:v>0</c:v>
                      </c:pt>
                      <c:pt idx="8445">
                        <c:v>0</c:v>
                      </c:pt>
                      <c:pt idx="8446">
                        <c:v>0</c:v>
                      </c:pt>
                      <c:pt idx="8447">
                        <c:v>0</c:v>
                      </c:pt>
                      <c:pt idx="8448">
                        <c:v>0</c:v>
                      </c:pt>
                      <c:pt idx="8449">
                        <c:v>0</c:v>
                      </c:pt>
                      <c:pt idx="8450">
                        <c:v>0</c:v>
                      </c:pt>
                      <c:pt idx="8451">
                        <c:v>0</c:v>
                      </c:pt>
                      <c:pt idx="8452">
                        <c:v>0</c:v>
                      </c:pt>
                      <c:pt idx="8453">
                        <c:v>0</c:v>
                      </c:pt>
                      <c:pt idx="8454">
                        <c:v>0</c:v>
                      </c:pt>
                      <c:pt idx="8455">
                        <c:v>0</c:v>
                      </c:pt>
                      <c:pt idx="8456">
                        <c:v>0</c:v>
                      </c:pt>
                      <c:pt idx="8457">
                        <c:v>0</c:v>
                      </c:pt>
                      <c:pt idx="8458">
                        <c:v>0</c:v>
                      </c:pt>
                      <c:pt idx="8459">
                        <c:v>0</c:v>
                      </c:pt>
                      <c:pt idx="8460">
                        <c:v>0</c:v>
                      </c:pt>
                      <c:pt idx="8461">
                        <c:v>0</c:v>
                      </c:pt>
                      <c:pt idx="8462">
                        <c:v>0</c:v>
                      </c:pt>
                      <c:pt idx="8463">
                        <c:v>0</c:v>
                      </c:pt>
                      <c:pt idx="8464">
                        <c:v>0</c:v>
                      </c:pt>
                      <c:pt idx="8465">
                        <c:v>0</c:v>
                      </c:pt>
                      <c:pt idx="8466">
                        <c:v>0</c:v>
                      </c:pt>
                      <c:pt idx="8467">
                        <c:v>0</c:v>
                      </c:pt>
                      <c:pt idx="8468">
                        <c:v>0</c:v>
                      </c:pt>
                      <c:pt idx="8469">
                        <c:v>0</c:v>
                      </c:pt>
                      <c:pt idx="8470">
                        <c:v>0</c:v>
                      </c:pt>
                      <c:pt idx="8471">
                        <c:v>0</c:v>
                      </c:pt>
                      <c:pt idx="8472">
                        <c:v>0</c:v>
                      </c:pt>
                      <c:pt idx="8473">
                        <c:v>0</c:v>
                      </c:pt>
                      <c:pt idx="8474">
                        <c:v>0</c:v>
                      </c:pt>
                      <c:pt idx="8475">
                        <c:v>0</c:v>
                      </c:pt>
                      <c:pt idx="8476">
                        <c:v>0</c:v>
                      </c:pt>
                      <c:pt idx="8477">
                        <c:v>0</c:v>
                      </c:pt>
                      <c:pt idx="8478">
                        <c:v>0</c:v>
                      </c:pt>
                      <c:pt idx="8479">
                        <c:v>0</c:v>
                      </c:pt>
                      <c:pt idx="8480">
                        <c:v>0</c:v>
                      </c:pt>
                      <c:pt idx="8481">
                        <c:v>0</c:v>
                      </c:pt>
                      <c:pt idx="8482">
                        <c:v>0</c:v>
                      </c:pt>
                      <c:pt idx="8483">
                        <c:v>0</c:v>
                      </c:pt>
                      <c:pt idx="8484">
                        <c:v>0</c:v>
                      </c:pt>
                      <c:pt idx="8485">
                        <c:v>0</c:v>
                      </c:pt>
                      <c:pt idx="8486">
                        <c:v>0</c:v>
                      </c:pt>
                      <c:pt idx="8487">
                        <c:v>0</c:v>
                      </c:pt>
                      <c:pt idx="8488">
                        <c:v>0</c:v>
                      </c:pt>
                      <c:pt idx="8489">
                        <c:v>0</c:v>
                      </c:pt>
                      <c:pt idx="8490">
                        <c:v>0</c:v>
                      </c:pt>
                      <c:pt idx="8491">
                        <c:v>0</c:v>
                      </c:pt>
                      <c:pt idx="8492">
                        <c:v>0</c:v>
                      </c:pt>
                      <c:pt idx="8493">
                        <c:v>0</c:v>
                      </c:pt>
                      <c:pt idx="8494">
                        <c:v>0</c:v>
                      </c:pt>
                      <c:pt idx="8495">
                        <c:v>0</c:v>
                      </c:pt>
                      <c:pt idx="8496">
                        <c:v>0</c:v>
                      </c:pt>
                      <c:pt idx="8497">
                        <c:v>0</c:v>
                      </c:pt>
                      <c:pt idx="8498">
                        <c:v>0</c:v>
                      </c:pt>
                      <c:pt idx="8499">
                        <c:v>0</c:v>
                      </c:pt>
                      <c:pt idx="8500">
                        <c:v>0</c:v>
                      </c:pt>
                      <c:pt idx="8501">
                        <c:v>0</c:v>
                      </c:pt>
                      <c:pt idx="8502">
                        <c:v>0</c:v>
                      </c:pt>
                      <c:pt idx="8503">
                        <c:v>0</c:v>
                      </c:pt>
                      <c:pt idx="8504">
                        <c:v>0</c:v>
                      </c:pt>
                      <c:pt idx="8505">
                        <c:v>0</c:v>
                      </c:pt>
                      <c:pt idx="8506">
                        <c:v>0</c:v>
                      </c:pt>
                      <c:pt idx="8507">
                        <c:v>0</c:v>
                      </c:pt>
                      <c:pt idx="8508">
                        <c:v>0</c:v>
                      </c:pt>
                      <c:pt idx="8509">
                        <c:v>0</c:v>
                      </c:pt>
                      <c:pt idx="8510">
                        <c:v>0</c:v>
                      </c:pt>
                      <c:pt idx="8511">
                        <c:v>0</c:v>
                      </c:pt>
                      <c:pt idx="8512">
                        <c:v>0</c:v>
                      </c:pt>
                      <c:pt idx="8513">
                        <c:v>0</c:v>
                      </c:pt>
                      <c:pt idx="8514">
                        <c:v>0</c:v>
                      </c:pt>
                      <c:pt idx="8515">
                        <c:v>0</c:v>
                      </c:pt>
                      <c:pt idx="8516">
                        <c:v>0</c:v>
                      </c:pt>
                      <c:pt idx="8517">
                        <c:v>0</c:v>
                      </c:pt>
                      <c:pt idx="8518">
                        <c:v>0</c:v>
                      </c:pt>
                      <c:pt idx="8519">
                        <c:v>0</c:v>
                      </c:pt>
                      <c:pt idx="8520">
                        <c:v>0</c:v>
                      </c:pt>
                      <c:pt idx="8521">
                        <c:v>0</c:v>
                      </c:pt>
                      <c:pt idx="8522">
                        <c:v>0</c:v>
                      </c:pt>
                      <c:pt idx="8523">
                        <c:v>0</c:v>
                      </c:pt>
                      <c:pt idx="8524">
                        <c:v>0</c:v>
                      </c:pt>
                      <c:pt idx="8525">
                        <c:v>0</c:v>
                      </c:pt>
                      <c:pt idx="8526">
                        <c:v>0</c:v>
                      </c:pt>
                      <c:pt idx="8527">
                        <c:v>0</c:v>
                      </c:pt>
                      <c:pt idx="8528">
                        <c:v>0</c:v>
                      </c:pt>
                      <c:pt idx="8529">
                        <c:v>0</c:v>
                      </c:pt>
                      <c:pt idx="8530">
                        <c:v>0</c:v>
                      </c:pt>
                      <c:pt idx="8531">
                        <c:v>0</c:v>
                      </c:pt>
                      <c:pt idx="8532">
                        <c:v>0</c:v>
                      </c:pt>
                      <c:pt idx="8533">
                        <c:v>0</c:v>
                      </c:pt>
                      <c:pt idx="8534">
                        <c:v>0</c:v>
                      </c:pt>
                      <c:pt idx="8535">
                        <c:v>0</c:v>
                      </c:pt>
                      <c:pt idx="8536">
                        <c:v>0</c:v>
                      </c:pt>
                      <c:pt idx="8537">
                        <c:v>0</c:v>
                      </c:pt>
                      <c:pt idx="8538">
                        <c:v>0</c:v>
                      </c:pt>
                      <c:pt idx="8539">
                        <c:v>0</c:v>
                      </c:pt>
                      <c:pt idx="8540">
                        <c:v>0</c:v>
                      </c:pt>
                      <c:pt idx="8541">
                        <c:v>0</c:v>
                      </c:pt>
                      <c:pt idx="8542">
                        <c:v>0</c:v>
                      </c:pt>
                      <c:pt idx="8543">
                        <c:v>0</c:v>
                      </c:pt>
                      <c:pt idx="8544">
                        <c:v>0</c:v>
                      </c:pt>
                      <c:pt idx="8545">
                        <c:v>0</c:v>
                      </c:pt>
                      <c:pt idx="8546">
                        <c:v>0</c:v>
                      </c:pt>
                      <c:pt idx="8547">
                        <c:v>0</c:v>
                      </c:pt>
                      <c:pt idx="8548">
                        <c:v>0</c:v>
                      </c:pt>
                      <c:pt idx="8549">
                        <c:v>0</c:v>
                      </c:pt>
                      <c:pt idx="8550">
                        <c:v>0</c:v>
                      </c:pt>
                      <c:pt idx="8551">
                        <c:v>0</c:v>
                      </c:pt>
                      <c:pt idx="8552">
                        <c:v>0</c:v>
                      </c:pt>
                      <c:pt idx="8553">
                        <c:v>0</c:v>
                      </c:pt>
                      <c:pt idx="8554">
                        <c:v>0</c:v>
                      </c:pt>
                      <c:pt idx="8555">
                        <c:v>0</c:v>
                      </c:pt>
                      <c:pt idx="8556">
                        <c:v>0</c:v>
                      </c:pt>
                      <c:pt idx="8557">
                        <c:v>0</c:v>
                      </c:pt>
                      <c:pt idx="8558">
                        <c:v>0</c:v>
                      </c:pt>
                      <c:pt idx="8559">
                        <c:v>0</c:v>
                      </c:pt>
                      <c:pt idx="8560">
                        <c:v>0</c:v>
                      </c:pt>
                      <c:pt idx="8561">
                        <c:v>0</c:v>
                      </c:pt>
                      <c:pt idx="8562">
                        <c:v>0</c:v>
                      </c:pt>
                      <c:pt idx="8563">
                        <c:v>0</c:v>
                      </c:pt>
                      <c:pt idx="8564">
                        <c:v>0</c:v>
                      </c:pt>
                      <c:pt idx="8565">
                        <c:v>0</c:v>
                      </c:pt>
                      <c:pt idx="8566">
                        <c:v>0</c:v>
                      </c:pt>
                      <c:pt idx="8567">
                        <c:v>0</c:v>
                      </c:pt>
                      <c:pt idx="8568">
                        <c:v>0</c:v>
                      </c:pt>
                      <c:pt idx="8569">
                        <c:v>0</c:v>
                      </c:pt>
                      <c:pt idx="8570">
                        <c:v>0</c:v>
                      </c:pt>
                      <c:pt idx="8571">
                        <c:v>0</c:v>
                      </c:pt>
                      <c:pt idx="8572">
                        <c:v>0</c:v>
                      </c:pt>
                      <c:pt idx="8573">
                        <c:v>0</c:v>
                      </c:pt>
                      <c:pt idx="8574">
                        <c:v>0</c:v>
                      </c:pt>
                      <c:pt idx="8575">
                        <c:v>0</c:v>
                      </c:pt>
                      <c:pt idx="8576">
                        <c:v>0</c:v>
                      </c:pt>
                      <c:pt idx="8577">
                        <c:v>0</c:v>
                      </c:pt>
                      <c:pt idx="8578">
                        <c:v>0</c:v>
                      </c:pt>
                      <c:pt idx="8579">
                        <c:v>0</c:v>
                      </c:pt>
                      <c:pt idx="8580">
                        <c:v>0</c:v>
                      </c:pt>
                      <c:pt idx="8581">
                        <c:v>0</c:v>
                      </c:pt>
                      <c:pt idx="8582">
                        <c:v>0</c:v>
                      </c:pt>
                      <c:pt idx="8583">
                        <c:v>0</c:v>
                      </c:pt>
                      <c:pt idx="8584">
                        <c:v>0</c:v>
                      </c:pt>
                      <c:pt idx="8585">
                        <c:v>0</c:v>
                      </c:pt>
                      <c:pt idx="8586">
                        <c:v>0</c:v>
                      </c:pt>
                      <c:pt idx="8587">
                        <c:v>0</c:v>
                      </c:pt>
                      <c:pt idx="8588">
                        <c:v>0</c:v>
                      </c:pt>
                      <c:pt idx="8589">
                        <c:v>0</c:v>
                      </c:pt>
                      <c:pt idx="8590">
                        <c:v>0</c:v>
                      </c:pt>
                      <c:pt idx="8591">
                        <c:v>0</c:v>
                      </c:pt>
                      <c:pt idx="8592">
                        <c:v>0</c:v>
                      </c:pt>
                      <c:pt idx="8593">
                        <c:v>0</c:v>
                      </c:pt>
                      <c:pt idx="8594">
                        <c:v>0</c:v>
                      </c:pt>
                      <c:pt idx="8595">
                        <c:v>0</c:v>
                      </c:pt>
                      <c:pt idx="8596">
                        <c:v>0</c:v>
                      </c:pt>
                      <c:pt idx="8597">
                        <c:v>0</c:v>
                      </c:pt>
                      <c:pt idx="8598">
                        <c:v>0</c:v>
                      </c:pt>
                      <c:pt idx="8599">
                        <c:v>0</c:v>
                      </c:pt>
                      <c:pt idx="8600">
                        <c:v>0</c:v>
                      </c:pt>
                      <c:pt idx="8601">
                        <c:v>0</c:v>
                      </c:pt>
                      <c:pt idx="8602">
                        <c:v>0</c:v>
                      </c:pt>
                      <c:pt idx="8603">
                        <c:v>0</c:v>
                      </c:pt>
                      <c:pt idx="8604">
                        <c:v>0</c:v>
                      </c:pt>
                      <c:pt idx="8605">
                        <c:v>0</c:v>
                      </c:pt>
                      <c:pt idx="8606">
                        <c:v>0</c:v>
                      </c:pt>
                      <c:pt idx="8607">
                        <c:v>0</c:v>
                      </c:pt>
                      <c:pt idx="8608">
                        <c:v>0</c:v>
                      </c:pt>
                      <c:pt idx="8609">
                        <c:v>0</c:v>
                      </c:pt>
                      <c:pt idx="8610">
                        <c:v>0</c:v>
                      </c:pt>
                      <c:pt idx="8611">
                        <c:v>0</c:v>
                      </c:pt>
                      <c:pt idx="8612">
                        <c:v>0</c:v>
                      </c:pt>
                      <c:pt idx="8613">
                        <c:v>0</c:v>
                      </c:pt>
                      <c:pt idx="8614">
                        <c:v>0</c:v>
                      </c:pt>
                      <c:pt idx="8615">
                        <c:v>0</c:v>
                      </c:pt>
                      <c:pt idx="8616">
                        <c:v>0</c:v>
                      </c:pt>
                      <c:pt idx="8617">
                        <c:v>0</c:v>
                      </c:pt>
                      <c:pt idx="8618">
                        <c:v>0</c:v>
                      </c:pt>
                      <c:pt idx="8619">
                        <c:v>0</c:v>
                      </c:pt>
                      <c:pt idx="8620">
                        <c:v>0</c:v>
                      </c:pt>
                      <c:pt idx="8621">
                        <c:v>0</c:v>
                      </c:pt>
                      <c:pt idx="8622">
                        <c:v>0</c:v>
                      </c:pt>
                      <c:pt idx="8623">
                        <c:v>0</c:v>
                      </c:pt>
                      <c:pt idx="8624">
                        <c:v>0</c:v>
                      </c:pt>
                      <c:pt idx="8625">
                        <c:v>0</c:v>
                      </c:pt>
                      <c:pt idx="8626">
                        <c:v>0</c:v>
                      </c:pt>
                      <c:pt idx="8627">
                        <c:v>0</c:v>
                      </c:pt>
                      <c:pt idx="8628">
                        <c:v>0</c:v>
                      </c:pt>
                      <c:pt idx="8629">
                        <c:v>0</c:v>
                      </c:pt>
                      <c:pt idx="8630">
                        <c:v>0</c:v>
                      </c:pt>
                      <c:pt idx="8631">
                        <c:v>0</c:v>
                      </c:pt>
                      <c:pt idx="8632">
                        <c:v>0</c:v>
                      </c:pt>
                      <c:pt idx="8633">
                        <c:v>0</c:v>
                      </c:pt>
                      <c:pt idx="8634">
                        <c:v>0</c:v>
                      </c:pt>
                      <c:pt idx="8635">
                        <c:v>0</c:v>
                      </c:pt>
                      <c:pt idx="8636">
                        <c:v>0</c:v>
                      </c:pt>
                      <c:pt idx="8637">
                        <c:v>0</c:v>
                      </c:pt>
                      <c:pt idx="8638">
                        <c:v>0</c:v>
                      </c:pt>
                      <c:pt idx="8639">
                        <c:v>0</c:v>
                      </c:pt>
                      <c:pt idx="8640">
                        <c:v>0</c:v>
                      </c:pt>
                      <c:pt idx="8641">
                        <c:v>0</c:v>
                      </c:pt>
                      <c:pt idx="8642">
                        <c:v>0</c:v>
                      </c:pt>
                      <c:pt idx="8643">
                        <c:v>0</c:v>
                      </c:pt>
                      <c:pt idx="8644">
                        <c:v>0</c:v>
                      </c:pt>
                      <c:pt idx="8645">
                        <c:v>0</c:v>
                      </c:pt>
                      <c:pt idx="8646">
                        <c:v>0</c:v>
                      </c:pt>
                      <c:pt idx="8647">
                        <c:v>0</c:v>
                      </c:pt>
                      <c:pt idx="8648">
                        <c:v>0</c:v>
                      </c:pt>
                      <c:pt idx="8649">
                        <c:v>0</c:v>
                      </c:pt>
                      <c:pt idx="8650">
                        <c:v>0</c:v>
                      </c:pt>
                      <c:pt idx="8651">
                        <c:v>0</c:v>
                      </c:pt>
                      <c:pt idx="8652">
                        <c:v>0</c:v>
                      </c:pt>
                      <c:pt idx="8653">
                        <c:v>0</c:v>
                      </c:pt>
                      <c:pt idx="8654">
                        <c:v>0</c:v>
                      </c:pt>
                      <c:pt idx="8655">
                        <c:v>0</c:v>
                      </c:pt>
                      <c:pt idx="8656">
                        <c:v>0</c:v>
                      </c:pt>
                      <c:pt idx="8657">
                        <c:v>0</c:v>
                      </c:pt>
                      <c:pt idx="8658">
                        <c:v>0</c:v>
                      </c:pt>
                      <c:pt idx="8659">
                        <c:v>0</c:v>
                      </c:pt>
                      <c:pt idx="8660">
                        <c:v>0</c:v>
                      </c:pt>
                      <c:pt idx="8661">
                        <c:v>0</c:v>
                      </c:pt>
                      <c:pt idx="8662">
                        <c:v>0</c:v>
                      </c:pt>
                      <c:pt idx="8663">
                        <c:v>0</c:v>
                      </c:pt>
                      <c:pt idx="8664">
                        <c:v>0</c:v>
                      </c:pt>
                      <c:pt idx="8665">
                        <c:v>0</c:v>
                      </c:pt>
                      <c:pt idx="8666">
                        <c:v>0</c:v>
                      </c:pt>
                      <c:pt idx="8667">
                        <c:v>0</c:v>
                      </c:pt>
                      <c:pt idx="8668">
                        <c:v>0</c:v>
                      </c:pt>
                      <c:pt idx="8669">
                        <c:v>0</c:v>
                      </c:pt>
                      <c:pt idx="8670">
                        <c:v>0</c:v>
                      </c:pt>
                      <c:pt idx="8671">
                        <c:v>0</c:v>
                      </c:pt>
                      <c:pt idx="8672">
                        <c:v>0</c:v>
                      </c:pt>
                      <c:pt idx="8673">
                        <c:v>0</c:v>
                      </c:pt>
                      <c:pt idx="8674">
                        <c:v>0</c:v>
                      </c:pt>
                      <c:pt idx="8675">
                        <c:v>0</c:v>
                      </c:pt>
                      <c:pt idx="8676">
                        <c:v>0</c:v>
                      </c:pt>
                      <c:pt idx="8677">
                        <c:v>0</c:v>
                      </c:pt>
                      <c:pt idx="8678">
                        <c:v>0</c:v>
                      </c:pt>
                      <c:pt idx="8679">
                        <c:v>0</c:v>
                      </c:pt>
                      <c:pt idx="8680">
                        <c:v>0</c:v>
                      </c:pt>
                      <c:pt idx="8681">
                        <c:v>0</c:v>
                      </c:pt>
                      <c:pt idx="8682">
                        <c:v>0</c:v>
                      </c:pt>
                      <c:pt idx="8683">
                        <c:v>0</c:v>
                      </c:pt>
                      <c:pt idx="8684">
                        <c:v>0</c:v>
                      </c:pt>
                      <c:pt idx="8685">
                        <c:v>0</c:v>
                      </c:pt>
                      <c:pt idx="8686">
                        <c:v>0</c:v>
                      </c:pt>
                      <c:pt idx="8687">
                        <c:v>0</c:v>
                      </c:pt>
                      <c:pt idx="8688">
                        <c:v>0</c:v>
                      </c:pt>
                      <c:pt idx="8689">
                        <c:v>0</c:v>
                      </c:pt>
                      <c:pt idx="8690">
                        <c:v>0</c:v>
                      </c:pt>
                      <c:pt idx="8691">
                        <c:v>0</c:v>
                      </c:pt>
                      <c:pt idx="8692">
                        <c:v>0</c:v>
                      </c:pt>
                      <c:pt idx="8693">
                        <c:v>0</c:v>
                      </c:pt>
                      <c:pt idx="8694">
                        <c:v>0</c:v>
                      </c:pt>
                      <c:pt idx="8695">
                        <c:v>0</c:v>
                      </c:pt>
                      <c:pt idx="8696">
                        <c:v>0</c:v>
                      </c:pt>
                      <c:pt idx="8697">
                        <c:v>0</c:v>
                      </c:pt>
                      <c:pt idx="8698">
                        <c:v>0</c:v>
                      </c:pt>
                      <c:pt idx="8699">
                        <c:v>0</c:v>
                      </c:pt>
                      <c:pt idx="8700">
                        <c:v>0</c:v>
                      </c:pt>
                      <c:pt idx="8701">
                        <c:v>0</c:v>
                      </c:pt>
                      <c:pt idx="8702">
                        <c:v>0</c:v>
                      </c:pt>
                      <c:pt idx="8703">
                        <c:v>0</c:v>
                      </c:pt>
                      <c:pt idx="8704">
                        <c:v>0</c:v>
                      </c:pt>
                      <c:pt idx="8705">
                        <c:v>0</c:v>
                      </c:pt>
                      <c:pt idx="8706">
                        <c:v>0</c:v>
                      </c:pt>
                      <c:pt idx="8707">
                        <c:v>0</c:v>
                      </c:pt>
                      <c:pt idx="8708">
                        <c:v>0</c:v>
                      </c:pt>
                      <c:pt idx="8709">
                        <c:v>0</c:v>
                      </c:pt>
                      <c:pt idx="8710">
                        <c:v>0</c:v>
                      </c:pt>
                      <c:pt idx="8711">
                        <c:v>0</c:v>
                      </c:pt>
                      <c:pt idx="8712">
                        <c:v>0</c:v>
                      </c:pt>
                      <c:pt idx="8713">
                        <c:v>0</c:v>
                      </c:pt>
                      <c:pt idx="8714">
                        <c:v>0</c:v>
                      </c:pt>
                      <c:pt idx="8715">
                        <c:v>0</c:v>
                      </c:pt>
                      <c:pt idx="8716">
                        <c:v>0</c:v>
                      </c:pt>
                      <c:pt idx="8717">
                        <c:v>0</c:v>
                      </c:pt>
                      <c:pt idx="8718">
                        <c:v>0</c:v>
                      </c:pt>
                      <c:pt idx="8719">
                        <c:v>0</c:v>
                      </c:pt>
                      <c:pt idx="8720">
                        <c:v>0</c:v>
                      </c:pt>
                      <c:pt idx="8721">
                        <c:v>0</c:v>
                      </c:pt>
                      <c:pt idx="8722">
                        <c:v>0</c:v>
                      </c:pt>
                      <c:pt idx="8723">
                        <c:v>0</c:v>
                      </c:pt>
                      <c:pt idx="8724">
                        <c:v>0</c:v>
                      </c:pt>
                      <c:pt idx="8725">
                        <c:v>0</c:v>
                      </c:pt>
                      <c:pt idx="8726">
                        <c:v>0</c:v>
                      </c:pt>
                      <c:pt idx="8727">
                        <c:v>0</c:v>
                      </c:pt>
                      <c:pt idx="8728">
                        <c:v>0</c:v>
                      </c:pt>
                      <c:pt idx="8729">
                        <c:v>0</c:v>
                      </c:pt>
                      <c:pt idx="8730">
                        <c:v>0</c:v>
                      </c:pt>
                      <c:pt idx="8731">
                        <c:v>0</c:v>
                      </c:pt>
                      <c:pt idx="8732">
                        <c:v>0</c:v>
                      </c:pt>
                      <c:pt idx="8733">
                        <c:v>0</c:v>
                      </c:pt>
                      <c:pt idx="8734">
                        <c:v>0</c:v>
                      </c:pt>
                      <c:pt idx="8735">
                        <c:v>0</c:v>
                      </c:pt>
                      <c:pt idx="8736">
                        <c:v>0</c:v>
                      </c:pt>
                      <c:pt idx="8737">
                        <c:v>0</c:v>
                      </c:pt>
                      <c:pt idx="8738">
                        <c:v>0</c:v>
                      </c:pt>
                      <c:pt idx="8739">
                        <c:v>0</c:v>
                      </c:pt>
                      <c:pt idx="8740">
                        <c:v>0</c:v>
                      </c:pt>
                      <c:pt idx="8741">
                        <c:v>0</c:v>
                      </c:pt>
                      <c:pt idx="8742">
                        <c:v>0</c:v>
                      </c:pt>
                      <c:pt idx="8743">
                        <c:v>0</c:v>
                      </c:pt>
                      <c:pt idx="8744">
                        <c:v>0</c:v>
                      </c:pt>
                      <c:pt idx="8745">
                        <c:v>0</c:v>
                      </c:pt>
                      <c:pt idx="8746">
                        <c:v>0</c:v>
                      </c:pt>
                      <c:pt idx="8747">
                        <c:v>0</c:v>
                      </c:pt>
                      <c:pt idx="8748">
                        <c:v>0</c:v>
                      </c:pt>
                      <c:pt idx="8749">
                        <c:v>0</c:v>
                      </c:pt>
                      <c:pt idx="8750">
                        <c:v>0</c:v>
                      </c:pt>
                      <c:pt idx="8751">
                        <c:v>0</c:v>
                      </c:pt>
                      <c:pt idx="8752">
                        <c:v>0</c:v>
                      </c:pt>
                      <c:pt idx="8753">
                        <c:v>0</c:v>
                      </c:pt>
                      <c:pt idx="8754">
                        <c:v>0</c:v>
                      </c:pt>
                      <c:pt idx="8755">
                        <c:v>0</c:v>
                      </c:pt>
                      <c:pt idx="8756">
                        <c:v>0</c:v>
                      </c:pt>
                      <c:pt idx="8757">
                        <c:v>0</c:v>
                      </c:pt>
                      <c:pt idx="8758">
                        <c:v>0</c:v>
                      </c:pt>
                      <c:pt idx="8759">
                        <c:v>0</c:v>
                      </c:pt>
                      <c:pt idx="8760">
                        <c:v>0</c:v>
                      </c:pt>
                      <c:pt idx="8761">
                        <c:v>0</c:v>
                      </c:pt>
                      <c:pt idx="8762">
                        <c:v>0</c:v>
                      </c:pt>
                      <c:pt idx="8763">
                        <c:v>0</c:v>
                      </c:pt>
                      <c:pt idx="8764">
                        <c:v>0</c:v>
                      </c:pt>
                      <c:pt idx="8765">
                        <c:v>0</c:v>
                      </c:pt>
                      <c:pt idx="8766">
                        <c:v>0</c:v>
                      </c:pt>
                      <c:pt idx="8767">
                        <c:v>0</c:v>
                      </c:pt>
                      <c:pt idx="8768">
                        <c:v>0</c:v>
                      </c:pt>
                      <c:pt idx="8769">
                        <c:v>0</c:v>
                      </c:pt>
                      <c:pt idx="8770">
                        <c:v>0</c:v>
                      </c:pt>
                      <c:pt idx="8771">
                        <c:v>0</c:v>
                      </c:pt>
                      <c:pt idx="8772">
                        <c:v>0</c:v>
                      </c:pt>
                      <c:pt idx="8773">
                        <c:v>0</c:v>
                      </c:pt>
                      <c:pt idx="8774">
                        <c:v>0</c:v>
                      </c:pt>
                      <c:pt idx="8775">
                        <c:v>0</c:v>
                      </c:pt>
                      <c:pt idx="8776">
                        <c:v>0</c:v>
                      </c:pt>
                      <c:pt idx="8777">
                        <c:v>0</c:v>
                      </c:pt>
                      <c:pt idx="8778">
                        <c:v>0</c:v>
                      </c:pt>
                      <c:pt idx="8779">
                        <c:v>0</c:v>
                      </c:pt>
                      <c:pt idx="8780">
                        <c:v>0</c:v>
                      </c:pt>
                      <c:pt idx="8781">
                        <c:v>0</c:v>
                      </c:pt>
                      <c:pt idx="8782">
                        <c:v>0</c:v>
                      </c:pt>
                      <c:pt idx="8783">
                        <c:v>0</c:v>
                      </c:pt>
                      <c:pt idx="8784">
                        <c:v>0</c:v>
                      </c:pt>
                      <c:pt idx="8785">
                        <c:v>0</c:v>
                      </c:pt>
                      <c:pt idx="8786">
                        <c:v>0</c:v>
                      </c:pt>
                      <c:pt idx="8787">
                        <c:v>0</c:v>
                      </c:pt>
                      <c:pt idx="8788">
                        <c:v>0</c:v>
                      </c:pt>
                      <c:pt idx="8789">
                        <c:v>0</c:v>
                      </c:pt>
                      <c:pt idx="8790">
                        <c:v>0</c:v>
                      </c:pt>
                      <c:pt idx="8791">
                        <c:v>0</c:v>
                      </c:pt>
                      <c:pt idx="8792">
                        <c:v>0</c:v>
                      </c:pt>
                      <c:pt idx="8793">
                        <c:v>0</c:v>
                      </c:pt>
                      <c:pt idx="8794">
                        <c:v>0</c:v>
                      </c:pt>
                      <c:pt idx="8795">
                        <c:v>0</c:v>
                      </c:pt>
                      <c:pt idx="8796">
                        <c:v>0</c:v>
                      </c:pt>
                      <c:pt idx="8797">
                        <c:v>0</c:v>
                      </c:pt>
                      <c:pt idx="8798">
                        <c:v>0</c:v>
                      </c:pt>
                      <c:pt idx="8799">
                        <c:v>0</c:v>
                      </c:pt>
                      <c:pt idx="8800">
                        <c:v>0</c:v>
                      </c:pt>
                      <c:pt idx="8801">
                        <c:v>0</c:v>
                      </c:pt>
                      <c:pt idx="8802">
                        <c:v>0</c:v>
                      </c:pt>
                      <c:pt idx="8803">
                        <c:v>0</c:v>
                      </c:pt>
                      <c:pt idx="8804">
                        <c:v>0</c:v>
                      </c:pt>
                      <c:pt idx="8805">
                        <c:v>0</c:v>
                      </c:pt>
                      <c:pt idx="8806">
                        <c:v>0</c:v>
                      </c:pt>
                      <c:pt idx="8807">
                        <c:v>0</c:v>
                      </c:pt>
                      <c:pt idx="8808">
                        <c:v>0</c:v>
                      </c:pt>
                      <c:pt idx="8809">
                        <c:v>0</c:v>
                      </c:pt>
                      <c:pt idx="8810">
                        <c:v>0</c:v>
                      </c:pt>
                      <c:pt idx="8811">
                        <c:v>0</c:v>
                      </c:pt>
                      <c:pt idx="8812">
                        <c:v>0</c:v>
                      </c:pt>
                      <c:pt idx="8813">
                        <c:v>0</c:v>
                      </c:pt>
                      <c:pt idx="8814">
                        <c:v>0</c:v>
                      </c:pt>
                      <c:pt idx="8815">
                        <c:v>0</c:v>
                      </c:pt>
                      <c:pt idx="8816">
                        <c:v>0</c:v>
                      </c:pt>
                      <c:pt idx="8817">
                        <c:v>0</c:v>
                      </c:pt>
                      <c:pt idx="8818">
                        <c:v>0</c:v>
                      </c:pt>
                      <c:pt idx="8819">
                        <c:v>0</c:v>
                      </c:pt>
                      <c:pt idx="8820">
                        <c:v>0</c:v>
                      </c:pt>
                      <c:pt idx="8821">
                        <c:v>0</c:v>
                      </c:pt>
                      <c:pt idx="8822">
                        <c:v>0</c:v>
                      </c:pt>
                      <c:pt idx="8823">
                        <c:v>0</c:v>
                      </c:pt>
                      <c:pt idx="8824">
                        <c:v>0</c:v>
                      </c:pt>
                      <c:pt idx="8825">
                        <c:v>0</c:v>
                      </c:pt>
                      <c:pt idx="8826">
                        <c:v>0</c:v>
                      </c:pt>
                      <c:pt idx="8827">
                        <c:v>0</c:v>
                      </c:pt>
                      <c:pt idx="8828">
                        <c:v>0</c:v>
                      </c:pt>
                      <c:pt idx="8829">
                        <c:v>0</c:v>
                      </c:pt>
                      <c:pt idx="8830">
                        <c:v>0</c:v>
                      </c:pt>
                      <c:pt idx="8831">
                        <c:v>0</c:v>
                      </c:pt>
                      <c:pt idx="8832">
                        <c:v>0</c:v>
                      </c:pt>
                      <c:pt idx="8833">
                        <c:v>0</c:v>
                      </c:pt>
                      <c:pt idx="8834">
                        <c:v>0</c:v>
                      </c:pt>
                      <c:pt idx="8835">
                        <c:v>0</c:v>
                      </c:pt>
                      <c:pt idx="8836">
                        <c:v>0</c:v>
                      </c:pt>
                      <c:pt idx="8837">
                        <c:v>0</c:v>
                      </c:pt>
                      <c:pt idx="8838">
                        <c:v>0</c:v>
                      </c:pt>
                      <c:pt idx="8839">
                        <c:v>0</c:v>
                      </c:pt>
                      <c:pt idx="8840">
                        <c:v>0</c:v>
                      </c:pt>
                      <c:pt idx="8841">
                        <c:v>0</c:v>
                      </c:pt>
                      <c:pt idx="8842">
                        <c:v>0</c:v>
                      </c:pt>
                      <c:pt idx="8843">
                        <c:v>0</c:v>
                      </c:pt>
                      <c:pt idx="8844">
                        <c:v>0</c:v>
                      </c:pt>
                      <c:pt idx="8845">
                        <c:v>0</c:v>
                      </c:pt>
                      <c:pt idx="8846">
                        <c:v>0</c:v>
                      </c:pt>
                      <c:pt idx="8847">
                        <c:v>0</c:v>
                      </c:pt>
                      <c:pt idx="8848">
                        <c:v>0</c:v>
                      </c:pt>
                      <c:pt idx="8849">
                        <c:v>0</c:v>
                      </c:pt>
                      <c:pt idx="8850">
                        <c:v>0</c:v>
                      </c:pt>
                      <c:pt idx="8851">
                        <c:v>0</c:v>
                      </c:pt>
                      <c:pt idx="8852">
                        <c:v>0</c:v>
                      </c:pt>
                      <c:pt idx="8853">
                        <c:v>0</c:v>
                      </c:pt>
                      <c:pt idx="8854">
                        <c:v>0</c:v>
                      </c:pt>
                      <c:pt idx="8855">
                        <c:v>0</c:v>
                      </c:pt>
                      <c:pt idx="8856">
                        <c:v>0</c:v>
                      </c:pt>
                      <c:pt idx="8857">
                        <c:v>0</c:v>
                      </c:pt>
                      <c:pt idx="8858">
                        <c:v>0</c:v>
                      </c:pt>
                      <c:pt idx="8859">
                        <c:v>0</c:v>
                      </c:pt>
                      <c:pt idx="8860">
                        <c:v>0</c:v>
                      </c:pt>
                      <c:pt idx="8861">
                        <c:v>0</c:v>
                      </c:pt>
                      <c:pt idx="8862">
                        <c:v>0</c:v>
                      </c:pt>
                      <c:pt idx="8863">
                        <c:v>0</c:v>
                      </c:pt>
                      <c:pt idx="8864">
                        <c:v>0</c:v>
                      </c:pt>
                      <c:pt idx="8865">
                        <c:v>0</c:v>
                      </c:pt>
                      <c:pt idx="8866">
                        <c:v>0</c:v>
                      </c:pt>
                      <c:pt idx="8867">
                        <c:v>0</c:v>
                      </c:pt>
                      <c:pt idx="8868">
                        <c:v>0</c:v>
                      </c:pt>
                      <c:pt idx="8869">
                        <c:v>0</c:v>
                      </c:pt>
                      <c:pt idx="8870">
                        <c:v>0</c:v>
                      </c:pt>
                      <c:pt idx="8871">
                        <c:v>0</c:v>
                      </c:pt>
                      <c:pt idx="8872">
                        <c:v>0</c:v>
                      </c:pt>
                      <c:pt idx="8873">
                        <c:v>0</c:v>
                      </c:pt>
                      <c:pt idx="8874">
                        <c:v>0</c:v>
                      </c:pt>
                      <c:pt idx="8875">
                        <c:v>0</c:v>
                      </c:pt>
                      <c:pt idx="8876">
                        <c:v>0</c:v>
                      </c:pt>
                      <c:pt idx="8877">
                        <c:v>0</c:v>
                      </c:pt>
                      <c:pt idx="8878">
                        <c:v>0</c:v>
                      </c:pt>
                      <c:pt idx="8879">
                        <c:v>0</c:v>
                      </c:pt>
                      <c:pt idx="8880">
                        <c:v>0</c:v>
                      </c:pt>
                      <c:pt idx="8881">
                        <c:v>0</c:v>
                      </c:pt>
                      <c:pt idx="8882">
                        <c:v>0</c:v>
                      </c:pt>
                      <c:pt idx="8883">
                        <c:v>0</c:v>
                      </c:pt>
                      <c:pt idx="8884">
                        <c:v>0</c:v>
                      </c:pt>
                      <c:pt idx="8885">
                        <c:v>0</c:v>
                      </c:pt>
                      <c:pt idx="8886">
                        <c:v>0</c:v>
                      </c:pt>
                      <c:pt idx="8887">
                        <c:v>0</c:v>
                      </c:pt>
                      <c:pt idx="8888">
                        <c:v>0</c:v>
                      </c:pt>
                      <c:pt idx="8889">
                        <c:v>0</c:v>
                      </c:pt>
                      <c:pt idx="8890">
                        <c:v>0</c:v>
                      </c:pt>
                      <c:pt idx="8891">
                        <c:v>0</c:v>
                      </c:pt>
                      <c:pt idx="8892">
                        <c:v>0</c:v>
                      </c:pt>
                      <c:pt idx="8893">
                        <c:v>0</c:v>
                      </c:pt>
                      <c:pt idx="8894">
                        <c:v>0</c:v>
                      </c:pt>
                      <c:pt idx="8895">
                        <c:v>0</c:v>
                      </c:pt>
                      <c:pt idx="8896">
                        <c:v>0</c:v>
                      </c:pt>
                      <c:pt idx="8897">
                        <c:v>0</c:v>
                      </c:pt>
                      <c:pt idx="8898">
                        <c:v>0</c:v>
                      </c:pt>
                      <c:pt idx="8899">
                        <c:v>0</c:v>
                      </c:pt>
                      <c:pt idx="8900">
                        <c:v>0</c:v>
                      </c:pt>
                      <c:pt idx="8901">
                        <c:v>0</c:v>
                      </c:pt>
                      <c:pt idx="8902">
                        <c:v>0</c:v>
                      </c:pt>
                      <c:pt idx="8903">
                        <c:v>0</c:v>
                      </c:pt>
                      <c:pt idx="8904">
                        <c:v>0</c:v>
                      </c:pt>
                      <c:pt idx="8905">
                        <c:v>0</c:v>
                      </c:pt>
                      <c:pt idx="8906">
                        <c:v>0</c:v>
                      </c:pt>
                      <c:pt idx="8907">
                        <c:v>0</c:v>
                      </c:pt>
                      <c:pt idx="8908">
                        <c:v>0</c:v>
                      </c:pt>
                      <c:pt idx="8909">
                        <c:v>0</c:v>
                      </c:pt>
                      <c:pt idx="8910">
                        <c:v>0</c:v>
                      </c:pt>
                      <c:pt idx="8911">
                        <c:v>0</c:v>
                      </c:pt>
                      <c:pt idx="8912">
                        <c:v>0</c:v>
                      </c:pt>
                      <c:pt idx="8913">
                        <c:v>0</c:v>
                      </c:pt>
                      <c:pt idx="8914">
                        <c:v>0</c:v>
                      </c:pt>
                      <c:pt idx="8915">
                        <c:v>0</c:v>
                      </c:pt>
                      <c:pt idx="8916">
                        <c:v>0</c:v>
                      </c:pt>
                      <c:pt idx="8917">
                        <c:v>0</c:v>
                      </c:pt>
                      <c:pt idx="8918">
                        <c:v>0</c:v>
                      </c:pt>
                      <c:pt idx="8919">
                        <c:v>0</c:v>
                      </c:pt>
                      <c:pt idx="8920">
                        <c:v>0</c:v>
                      </c:pt>
                      <c:pt idx="8921">
                        <c:v>0</c:v>
                      </c:pt>
                      <c:pt idx="8922">
                        <c:v>0</c:v>
                      </c:pt>
                      <c:pt idx="8923">
                        <c:v>0</c:v>
                      </c:pt>
                      <c:pt idx="8924">
                        <c:v>0</c:v>
                      </c:pt>
                      <c:pt idx="8925">
                        <c:v>0</c:v>
                      </c:pt>
                      <c:pt idx="8926">
                        <c:v>0</c:v>
                      </c:pt>
                      <c:pt idx="8927">
                        <c:v>0</c:v>
                      </c:pt>
                      <c:pt idx="8928">
                        <c:v>0</c:v>
                      </c:pt>
                      <c:pt idx="8929">
                        <c:v>0</c:v>
                      </c:pt>
                      <c:pt idx="8930">
                        <c:v>0</c:v>
                      </c:pt>
                      <c:pt idx="8931">
                        <c:v>0</c:v>
                      </c:pt>
                      <c:pt idx="8932">
                        <c:v>0</c:v>
                      </c:pt>
                      <c:pt idx="8933">
                        <c:v>0</c:v>
                      </c:pt>
                      <c:pt idx="8934">
                        <c:v>0</c:v>
                      </c:pt>
                      <c:pt idx="8935">
                        <c:v>0</c:v>
                      </c:pt>
                      <c:pt idx="8936">
                        <c:v>0</c:v>
                      </c:pt>
                      <c:pt idx="8937">
                        <c:v>0</c:v>
                      </c:pt>
                      <c:pt idx="8938">
                        <c:v>0</c:v>
                      </c:pt>
                      <c:pt idx="8939">
                        <c:v>0</c:v>
                      </c:pt>
                      <c:pt idx="8940">
                        <c:v>0</c:v>
                      </c:pt>
                      <c:pt idx="8941">
                        <c:v>0</c:v>
                      </c:pt>
                      <c:pt idx="8942">
                        <c:v>0</c:v>
                      </c:pt>
                      <c:pt idx="8943">
                        <c:v>0</c:v>
                      </c:pt>
                      <c:pt idx="8944">
                        <c:v>0</c:v>
                      </c:pt>
                      <c:pt idx="8945">
                        <c:v>0</c:v>
                      </c:pt>
                      <c:pt idx="8946">
                        <c:v>0</c:v>
                      </c:pt>
                      <c:pt idx="8947">
                        <c:v>0</c:v>
                      </c:pt>
                      <c:pt idx="8948">
                        <c:v>0</c:v>
                      </c:pt>
                      <c:pt idx="8949">
                        <c:v>0</c:v>
                      </c:pt>
                      <c:pt idx="8950">
                        <c:v>0</c:v>
                      </c:pt>
                      <c:pt idx="8951">
                        <c:v>0</c:v>
                      </c:pt>
                      <c:pt idx="8952">
                        <c:v>0</c:v>
                      </c:pt>
                      <c:pt idx="8953">
                        <c:v>0</c:v>
                      </c:pt>
                      <c:pt idx="8954">
                        <c:v>0</c:v>
                      </c:pt>
                      <c:pt idx="8955">
                        <c:v>0</c:v>
                      </c:pt>
                      <c:pt idx="8956">
                        <c:v>0</c:v>
                      </c:pt>
                      <c:pt idx="8957">
                        <c:v>0</c:v>
                      </c:pt>
                      <c:pt idx="8958">
                        <c:v>0</c:v>
                      </c:pt>
                      <c:pt idx="8959">
                        <c:v>0</c:v>
                      </c:pt>
                      <c:pt idx="8960">
                        <c:v>0</c:v>
                      </c:pt>
                      <c:pt idx="8961">
                        <c:v>0</c:v>
                      </c:pt>
                      <c:pt idx="8962">
                        <c:v>0</c:v>
                      </c:pt>
                      <c:pt idx="8963">
                        <c:v>0</c:v>
                      </c:pt>
                      <c:pt idx="8964">
                        <c:v>0</c:v>
                      </c:pt>
                      <c:pt idx="8965">
                        <c:v>0</c:v>
                      </c:pt>
                      <c:pt idx="8966">
                        <c:v>0</c:v>
                      </c:pt>
                      <c:pt idx="8967">
                        <c:v>0</c:v>
                      </c:pt>
                      <c:pt idx="8968">
                        <c:v>0</c:v>
                      </c:pt>
                      <c:pt idx="8969">
                        <c:v>0</c:v>
                      </c:pt>
                      <c:pt idx="8970">
                        <c:v>0</c:v>
                      </c:pt>
                      <c:pt idx="8971">
                        <c:v>0</c:v>
                      </c:pt>
                      <c:pt idx="8972">
                        <c:v>0</c:v>
                      </c:pt>
                      <c:pt idx="8973">
                        <c:v>0</c:v>
                      </c:pt>
                      <c:pt idx="8974">
                        <c:v>0</c:v>
                      </c:pt>
                      <c:pt idx="8975">
                        <c:v>0</c:v>
                      </c:pt>
                      <c:pt idx="8976">
                        <c:v>0</c:v>
                      </c:pt>
                      <c:pt idx="8977">
                        <c:v>0</c:v>
                      </c:pt>
                      <c:pt idx="8978">
                        <c:v>0</c:v>
                      </c:pt>
                      <c:pt idx="8979">
                        <c:v>0</c:v>
                      </c:pt>
                      <c:pt idx="8980">
                        <c:v>0</c:v>
                      </c:pt>
                      <c:pt idx="8981">
                        <c:v>0</c:v>
                      </c:pt>
                      <c:pt idx="8982">
                        <c:v>0</c:v>
                      </c:pt>
                      <c:pt idx="8983">
                        <c:v>0</c:v>
                      </c:pt>
                      <c:pt idx="8984">
                        <c:v>0</c:v>
                      </c:pt>
                      <c:pt idx="8985">
                        <c:v>0</c:v>
                      </c:pt>
                      <c:pt idx="8986">
                        <c:v>0</c:v>
                      </c:pt>
                      <c:pt idx="8987">
                        <c:v>0</c:v>
                      </c:pt>
                      <c:pt idx="8988">
                        <c:v>0</c:v>
                      </c:pt>
                      <c:pt idx="8989">
                        <c:v>0</c:v>
                      </c:pt>
                      <c:pt idx="8990">
                        <c:v>0</c:v>
                      </c:pt>
                      <c:pt idx="8991">
                        <c:v>0</c:v>
                      </c:pt>
                      <c:pt idx="8992">
                        <c:v>0</c:v>
                      </c:pt>
                      <c:pt idx="8993">
                        <c:v>0</c:v>
                      </c:pt>
                      <c:pt idx="8994">
                        <c:v>0</c:v>
                      </c:pt>
                      <c:pt idx="8995">
                        <c:v>0</c:v>
                      </c:pt>
                      <c:pt idx="8996">
                        <c:v>0</c:v>
                      </c:pt>
                      <c:pt idx="8997">
                        <c:v>0</c:v>
                      </c:pt>
                      <c:pt idx="8998">
                        <c:v>0</c:v>
                      </c:pt>
                      <c:pt idx="8999">
                        <c:v>0</c:v>
                      </c:pt>
                      <c:pt idx="9000">
                        <c:v>0</c:v>
                      </c:pt>
                      <c:pt idx="9001">
                        <c:v>0</c:v>
                      </c:pt>
                      <c:pt idx="9002">
                        <c:v>0</c:v>
                      </c:pt>
                      <c:pt idx="9003">
                        <c:v>0</c:v>
                      </c:pt>
                      <c:pt idx="9004">
                        <c:v>0</c:v>
                      </c:pt>
                      <c:pt idx="9005">
                        <c:v>0</c:v>
                      </c:pt>
                      <c:pt idx="9006">
                        <c:v>0</c:v>
                      </c:pt>
                      <c:pt idx="9007">
                        <c:v>0</c:v>
                      </c:pt>
                      <c:pt idx="9008">
                        <c:v>0</c:v>
                      </c:pt>
                      <c:pt idx="9009">
                        <c:v>0</c:v>
                      </c:pt>
                      <c:pt idx="9010">
                        <c:v>0</c:v>
                      </c:pt>
                      <c:pt idx="9011">
                        <c:v>0</c:v>
                      </c:pt>
                      <c:pt idx="9012">
                        <c:v>0</c:v>
                      </c:pt>
                      <c:pt idx="9013">
                        <c:v>0</c:v>
                      </c:pt>
                      <c:pt idx="9014">
                        <c:v>0</c:v>
                      </c:pt>
                      <c:pt idx="9015">
                        <c:v>0</c:v>
                      </c:pt>
                      <c:pt idx="9016">
                        <c:v>0</c:v>
                      </c:pt>
                      <c:pt idx="9017">
                        <c:v>0</c:v>
                      </c:pt>
                      <c:pt idx="9018">
                        <c:v>0</c:v>
                      </c:pt>
                      <c:pt idx="9019">
                        <c:v>0</c:v>
                      </c:pt>
                      <c:pt idx="9020">
                        <c:v>0</c:v>
                      </c:pt>
                      <c:pt idx="9021">
                        <c:v>0</c:v>
                      </c:pt>
                      <c:pt idx="9022">
                        <c:v>0</c:v>
                      </c:pt>
                      <c:pt idx="9023">
                        <c:v>0</c:v>
                      </c:pt>
                      <c:pt idx="9024">
                        <c:v>0</c:v>
                      </c:pt>
                      <c:pt idx="9025">
                        <c:v>0</c:v>
                      </c:pt>
                      <c:pt idx="9026">
                        <c:v>0</c:v>
                      </c:pt>
                      <c:pt idx="9027">
                        <c:v>0</c:v>
                      </c:pt>
                      <c:pt idx="9028">
                        <c:v>0</c:v>
                      </c:pt>
                      <c:pt idx="9029">
                        <c:v>0</c:v>
                      </c:pt>
                      <c:pt idx="9030">
                        <c:v>0</c:v>
                      </c:pt>
                      <c:pt idx="9031">
                        <c:v>0</c:v>
                      </c:pt>
                      <c:pt idx="9032">
                        <c:v>0</c:v>
                      </c:pt>
                      <c:pt idx="9033">
                        <c:v>0</c:v>
                      </c:pt>
                      <c:pt idx="9034">
                        <c:v>0</c:v>
                      </c:pt>
                      <c:pt idx="9035">
                        <c:v>0</c:v>
                      </c:pt>
                      <c:pt idx="9036">
                        <c:v>0</c:v>
                      </c:pt>
                      <c:pt idx="9037">
                        <c:v>0</c:v>
                      </c:pt>
                      <c:pt idx="9038">
                        <c:v>0</c:v>
                      </c:pt>
                      <c:pt idx="9039">
                        <c:v>0</c:v>
                      </c:pt>
                      <c:pt idx="9040">
                        <c:v>0</c:v>
                      </c:pt>
                      <c:pt idx="9041">
                        <c:v>0</c:v>
                      </c:pt>
                      <c:pt idx="9042">
                        <c:v>0</c:v>
                      </c:pt>
                      <c:pt idx="9043">
                        <c:v>0</c:v>
                      </c:pt>
                      <c:pt idx="9044">
                        <c:v>0</c:v>
                      </c:pt>
                      <c:pt idx="9045">
                        <c:v>0</c:v>
                      </c:pt>
                      <c:pt idx="9046">
                        <c:v>0</c:v>
                      </c:pt>
                      <c:pt idx="9047">
                        <c:v>0</c:v>
                      </c:pt>
                      <c:pt idx="9048">
                        <c:v>0</c:v>
                      </c:pt>
                      <c:pt idx="9049">
                        <c:v>0</c:v>
                      </c:pt>
                      <c:pt idx="9050">
                        <c:v>0</c:v>
                      </c:pt>
                      <c:pt idx="9051">
                        <c:v>0</c:v>
                      </c:pt>
                      <c:pt idx="9052">
                        <c:v>0</c:v>
                      </c:pt>
                      <c:pt idx="9053">
                        <c:v>0</c:v>
                      </c:pt>
                      <c:pt idx="9054">
                        <c:v>0</c:v>
                      </c:pt>
                      <c:pt idx="9055">
                        <c:v>0</c:v>
                      </c:pt>
                      <c:pt idx="9056">
                        <c:v>0</c:v>
                      </c:pt>
                      <c:pt idx="9057">
                        <c:v>0</c:v>
                      </c:pt>
                      <c:pt idx="9058">
                        <c:v>0</c:v>
                      </c:pt>
                      <c:pt idx="9059">
                        <c:v>0</c:v>
                      </c:pt>
                      <c:pt idx="9060">
                        <c:v>0</c:v>
                      </c:pt>
                      <c:pt idx="9061">
                        <c:v>0</c:v>
                      </c:pt>
                      <c:pt idx="9062">
                        <c:v>0</c:v>
                      </c:pt>
                      <c:pt idx="9063">
                        <c:v>0</c:v>
                      </c:pt>
                      <c:pt idx="9064">
                        <c:v>0</c:v>
                      </c:pt>
                      <c:pt idx="9065">
                        <c:v>0</c:v>
                      </c:pt>
                      <c:pt idx="9066">
                        <c:v>0</c:v>
                      </c:pt>
                      <c:pt idx="9067">
                        <c:v>0</c:v>
                      </c:pt>
                      <c:pt idx="9068">
                        <c:v>0</c:v>
                      </c:pt>
                      <c:pt idx="9069">
                        <c:v>0</c:v>
                      </c:pt>
                      <c:pt idx="9070">
                        <c:v>0</c:v>
                      </c:pt>
                      <c:pt idx="9071">
                        <c:v>0</c:v>
                      </c:pt>
                      <c:pt idx="9072">
                        <c:v>0</c:v>
                      </c:pt>
                      <c:pt idx="9073">
                        <c:v>0</c:v>
                      </c:pt>
                      <c:pt idx="9074">
                        <c:v>0</c:v>
                      </c:pt>
                      <c:pt idx="9075">
                        <c:v>0</c:v>
                      </c:pt>
                      <c:pt idx="9076">
                        <c:v>0</c:v>
                      </c:pt>
                      <c:pt idx="9077">
                        <c:v>0</c:v>
                      </c:pt>
                      <c:pt idx="9078">
                        <c:v>0</c:v>
                      </c:pt>
                      <c:pt idx="9079">
                        <c:v>0</c:v>
                      </c:pt>
                      <c:pt idx="9080">
                        <c:v>0</c:v>
                      </c:pt>
                      <c:pt idx="9081">
                        <c:v>0</c:v>
                      </c:pt>
                      <c:pt idx="9082">
                        <c:v>0</c:v>
                      </c:pt>
                      <c:pt idx="9083">
                        <c:v>0</c:v>
                      </c:pt>
                      <c:pt idx="9084">
                        <c:v>0</c:v>
                      </c:pt>
                      <c:pt idx="9085">
                        <c:v>0</c:v>
                      </c:pt>
                      <c:pt idx="9086">
                        <c:v>0</c:v>
                      </c:pt>
                      <c:pt idx="9087">
                        <c:v>0</c:v>
                      </c:pt>
                      <c:pt idx="9088">
                        <c:v>0</c:v>
                      </c:pt>
                      <c:pt idx="9089">
                        <c:v>0</c:v>
                      </c:pt>
                      <c:pt idx="9090">
                        <c:v>0</c:v>
                      </c:pt>
                      <c:pt idx="9091">
                        <c:v>0</c:v>
                      </c:pt>
                      <c:pt idx="9092">
                        <c:v>0</c:v>
                      </c:pt>
                      <c:pt idx="9093">
                        <c:v>0</c:v>
                      </c:pt>
                      <c:pt idx="9094">
                        <c:v>0</c:v>
                      </c:pt>
                      <c:pt idx="9095">
                        <c:v>0</c:v>
                      </c:pt>
                      <c:pt idx="9096">
                        <c:v>0</c:v>
                      </c:pt>
                      <c:pt idx="9097">
                        <c:v>0</c:v>
                      </c:pt>
                      <c:pt idx="9098">
                        <c:v>0</c:v>
                      </c:pt>
                      <c:pt idx="9099">
                        <c:v>0</c:v>
                      </c:pt>
                      <c:pt idx="9100">
                        <c:v>0</c:v>
                      </c:pt>
                      <c:pt idx="9101">
                        <c:v>0</c:v>
                      </c:pt>
                      <c:pt idx="9102">
                        <c:v>0</c:v>
                      </c:pt>
                      <c:pt idx="9103">
                        <c:v>0</c:v>
                      </c:pt>
                      <c:pt idx="9104">
                        <c:v>0</c:v>
                      </c:pt>
                      <c:pt idx="9105">
                        <c:v>0</c:v>
                      </c:pt>
                      <c:pt idx="9106">
                        <c:v>0</c:v>
                      </c:pt>
                      <c:pt idx="9107">
                        <c:v>0</c:v>
                      </c:pt>
                      <c:pt idx="9108">
                        <c:v>0</c:v>
                      </c:pt>
                      <c:pt idx="9109">
                        <c:v>0</c:v>
                      </c:pt>
                      <c:pt idx="9110">
                        <c:v>0</c:v>
                      </c:pt>
                      <c:pt idx="9111">
                        <c:v>0</c:v>
                      </c:pt>
                      <c:pt idx="9112">
                        <c:v>0</c:v>
                      </c:pt>
                      <c:pt idx="9113">
                        <c:v>0</c:v>
                      </c:pt>
                      <c:pt idx="9114">
                        <c:v>0</c:v>
                      </c:pt>
                      <c:pt idx="9115">
                        <c:v>0</c:v>
                      </c:pt>
                      <c:pt idx="9116">
                        <c:v>0</c:v>
                      </c:pt>
                      <c:pt idx="9117">
                        <c:v>0</c:v>
                      </c:pt>
                      <c:pt idx="9118">
                        <c:v>0</c:v>
                      </c:pt>
                      <c:pt idx="9119">
                        <c:v>0</c:v>
                      </c:pt>
                      <c:pt idx="9120">
                        <c:v>0</c:v>
                      </c:pt>
                      <c:pt idx="9121">
                        <c:v>0</c:v>
                      </c:pt>
                      <c:pt idx="9122">
                        <c:v>0</c:v>
                      </c:pt>
                      <c:pt idx="9123">
                        <c:v>0</c:v>
                      </c:pt>
                      <c:pt idx="9124">
                        <c:v>0</c:v>
                      </c:pt>
                      <c:pt idx="9125">
                        <c:v>0</c:v>
                      </c:pt>
                      <c:pt idx="9126">
                        <c:v>0</c:v>
                      </c:pt>
                      <c:pt idx="9127">
                        <c:v>0</c:v>
                      </c:pt>
                      <c:pt idx="9128">
                        <c:v>0</c:v>
                      </c:pt>
                      <c:pt idx="9129">
                        <c:v>0</c:v>
                      </c:pt>
                      <c:pt idx="9130">
                        <c:v>0</c:v>
                      </c:pt>
                      <c:pt idx="9131">
                        <c:v>0</c:v>
                      </c:pt>
                      <c:pt idx="9132">
                        <c:v>0</c:v>
                      </c:pt>
                      <c:pt idx="9133">
                        <c:v>0</c:v>
                      </c:pt>
                      <c:pt idx="9134">
                        <c:v>0</c:v>
                      </c:pt>
                      <c:pt idx="9135">
                        <c:v>0</c:v>
                      </c:pt>
                      <c:pt idx="9136">
                        <c:v>0</c:v>
                      </c:pt>
                      <c:pt idx="9137">
                        <c:v>0</c:v>
                      </c:pt>
                      <c:pt idx="9138">
                        <c:v>0</c:v>
                      </c:pt>
                      <c:pt idx="9139">
                        <c:v>0</c:v>
                      </c:pt>
                      <c:pt idx="9140">
                        <c:v>0</c:v>
                      </c:pt>
                      <c:pt idx="9141">
                        <c:v>0</c:v>
                      </c:pt>
                      <c:pt idx="9142">
                        <c:v>0</c:v>
                      </c:pt>
                      <c:pt idx="9143">
                        <c:v>0</c:v>
                      </c:pt>
                      <c:pt idx="9144">
                        <c:v>0</c:v>
                      </c:pt>
                      <c:pt idx="9145">
                        <c:v>0</c:v>
                      </c:pt>
                      <c:pt idx="9146">
                        <c:v>0</c:v>
                      </c:pt>
                      <c:pt idx="9147">
                        <c:v>0</c:v>
                      </c:pt>
                      <c:pt idx="9148">
                        <c:v>0</c:v>
                      </c:pt>
                      <c:pt idx="9149">
                        <c:v>0</c:v>
                      </c:pt>
                      <c:pt idx="9150">
                        <c:v>0</c:v>
                      </c:pt>
                      <c:pt idx="9151">
                        <c:v>0</c:v>
                      </c:pt>
                      <c:pt idx="9152">
                        <c:v>0</c:v>
                      </c:pt>
                      <c:pt idx="9153">
                        <c:v>0</c:v>
                      </c:pt>
                      <c:pt idx="9154">
                        <c:v>0</c:v>
                      </c:pt>
                      <c:pt idx="9155">
                        <c:v>0</c:v>
                      </c:pt>
                      <c:pt idx="9156">
                        <c:v>0</c:v>
                      </c:pt>
                      <c:pt idx="9157">
                        <c:v>0</c:v>
                      </c:pt>
                      <c:pt idx="9158">
                        <c:v>0</c:v>
                      </c:pt>
                      <c:pt idx="9159">
                        <c:v>0</c:v>
                      </c:pt>
                      <c:pt idx="9160">
                        <c:v>0</c:v>
                      </c:pt>
                      <c:pt idx="9161">
                        <c:v>0</c:v>
                      </c:pt>
                      <c:pt idx="9162">
                        <c:v>0</c:v>
                      </c:pt>
                      <c:pt idx="9163">
                        <c:v>0</c:v>
                      </c:pt>
                      <c:pt idx="9164">
                        <c:v>0</c:v>
                      </c:pt>
                      <c:pt idx="9165">
                        <c:v>0</c:v>
                      </c:pt>
                      <c:pt idx="9166">
                        <c:v>0</c:v>
                      </c:pt>
                      <c:pt idx="9167">
                        <c:v>0</c:v>
                      </c:pt>
                      <c:pt idx="9168">
                        <c:v>0</c:v>
                      </c:pt>
                      <c:pt idx="9169">
                        <c:v>0</c:v>
                      </c:pt>
                      <c:pt idx="9170">
                        <c:v>0</c:v>
                      </c:pt>
                      <c:pt idx="9171">
                        <c:v>0</c:v>
                      </c:pt>
                      <c:pt idx="9172">
                        <c:v>0</c:v>
                      </c:pt>
                      <c:pt idx="9173">
                        <c:v>0</c:v>
                      </c:pt>
                      <c:pt idx="9174">
                        <c:v>0</c:v>
                      </c:pt>
                      <c:pt idx="9175">
                        <c:v>0</c:v>
                      </c:pt>
                      <c:pt idx="9176">
                        <c:v>0</c:v>
                      </c:pt>
                      <c:pt idx="9177">
                        <c:v>0</c:v>
                      </c:pt>
                      <c:pt idx="9178">
                        <c:v>0</c:v>
                      </c:pt>
                      <c:pt idx="9179">
                        <c:v>0</c:v>
                      </c:pt>
                      <c:pt idx="9180">
                        <c:v>0</c:v>
                      </c:pt>
                      <c:pt idx="9181">
                        <c:v>0</c:v>
                      </c:pt>
                      <c:pt idx="9182">
                        <c:v>0</c:v>
                      </c:pt>
                      <c:pt idx="9183">
                        <c:v>0</c:v>
                      </c:pt>
                      <c:pt idx="9184">
                        <c:v>0</c:v>
                      </c:pt>
                      <c:pt idx="9185">
                        <c:v>0</c:v>
                      </c:pt>
                      <c:pt idx="9186">
                        <c:v>0</c:v>
                      </c:pt>
                      <c:pt idx="9187">
                        <c:v>0</c:v>
                      </c:pt>
                      <c:pt idx="9188">
                        <c:v>0</c:v>
                      </c:pt>
                      <c:pt idx="9189">
                        <c:v>0</c:v>
                      </c:pt>
                      <c:pt idx="9190">
                        <c:v>0</c:v>
                      </c:pt>
                      <c:pt idx="9191">
                        <c:v>0</c:v>
                      </c:pt>
                      <c:pt idx="9192">
                        <c:v>0</c:v>
                      </c:pt>
                      <c:pt idx="9193">
                        <c:v>0</c:v>
                      </c:pt>
                      <c:pt idx="9194">
                        <c:v>0</c:v>
                      </c:pt>
                      <c:pt idx="9195">
                        <c:v>0</c:v>
                      </c:pt>
                      <c:pt idx="9196">
                        <c:v>0</c:v>
                      </c:pt>
                      <c:pt idx="9197">
                        <c:v>0</c:v>
                      </c:pt>
                      <c:pt idx="9198">
                        <c:v>0</c:v>
                      </c:pt>
                      <c:pt idx="9199">
                        <c:v>0</c:v>
                      </c:pt>
                      <c:pt idx="9200">
                        <c:v>0</c:v>
                      </c:pt>
                      <c:pt idx="9201">
                        <c:v>0</c:v>
                      </c:pt>
                      <c:pt idx="9202">
                        <c:v>0</c:v>
                      </c:pt>
                      <c:pt idx="9203">
                        <c:v>0</c:v>
                      </c:pt>
                      <c:pt idx="9204">
                        <c:v>0</c:v>
                      </c:pt>
                      <c:pt idx="9205">
                        <c:v>0</c:v>
                      </c:pt>
                      <c:pt idx="9206">
                        <c:v>0</c:v>
                      </c:pt>
                      <c:pt idx="9207">
                        <c:v>0</c:v>
                      </c:pt>
                      <c:pt idx="9208">
                        <c:v>0</c:v>
                      </c:pt>
                      <c:pt idx="9209">
                        <c:v>0</c:v>
                      </c:pt>
                      <c:pt idx="9210">
                        <c:v>0</c:v>
                      </c:pt>
                      <c:pt idx="9211">
                        <c:v>0</c:v>
                      </c:pt>
                      <c:pt idx="9212">
                        <c:v>0</c:v>
                      </c:pt>
                      <c:pt idx="9213">
                        <c:v>0</c:v>
                      </c:pt>
                      <c:pt idx="9214">
                        <c:v>0</c:v>
                      </c:pt>
                      <c:pt idx="9215">
                        <c:v>0</c:v>
                      </c:pt>
                      <c:pt idx="9216">
                        <c:v>0</c:v>
                      </c:pt>
                      <c:pt idx="9217">
                        <c:v>0</c:v>
                      </c:pt>
                      <c:pt idx="9218">
                        <c:v>0</c:v>
                      </c:pt>
                      <c:pt idx="9219">
                        <c:v>0</c:v>
                      </c:pt>
                      <c:pt idx="9220">
                        <c:v>0</c:v>
                      </c:pt>
                      <c:pt idx="9221">
                        <c:v>0</c:v>
                      </c:pt>
                      <c:pt idx="9222">
                        <c:v>0</c:v>
                      </c:pt>
                      <c:pt idx="9223">
                        <c:v>0</c:v>
                      </c:pt>
                      <c:pt idx="9224">
                        <c:v>0</c:v>
                      </c:pt>
                      <c:pt idx="9225">
                        <c:v>0</c:v>
                      </c:pt>
                      <c:pt idx="9226">
                        <c:v>1738.213</c:v>
                      </c:pt>
                      <c:pt idx="9227">
                        <c:v>1744.8219999999999</c:v>
                      </c:pt>
                      <c:pt idx="9228">
                        <c:v>1771.26</c:v>
                      </c:pt>
                      <c:pt idx="9229">
                        <c:v>1817.5250000000001</c:v>
                      </c:pt>
                      <c:pt idx="9230">
                        <c:v>1870.4</c:v>
                      </c:pt>
                      <c:pt idx="9231">
                        <c:v>1926.606</c:v>
                      </c:pt>
                      <c:pt idx="9232">
                        <c:v>1979.481</c:v>
                      </c:pt>
                      <c:pt idx="9233">
                        <c:v>2029.0250000000001</c:v>
                      </c:pt>
                      <c:pt idx="9234">
                        <c:v>2075.2910000000002</c:v>
                      </c:pt>
                      <c:pt idx="9235">
                        <c:v>2121.556</c:v>
                      </c:pt>
                      <c:pt idx="9236">
                        <c:v>2157.9340000000002</c:v>
                      </c:pt>
                      <c:pt idx="9237">
                        <c:v>2190.9810000000002</c:v>
                      </c:pt>
                      <c:pt idx="9238">
                        <c:v>2224.0279999999998</c:v>
                      </c:pt>
                      <c:pt idx="9239">
                        <c:v>2250.4659999999999</c:v>
                      </c:pt>
                      <c:pt idx="9240">
                        <c:v>2273.5720000000001</c:v>
                      </c:pt>
                      <c:pt idx="9241">
                        <c:v>2296.7310000000002</c:v>
                      </c:pt>
                      <c:pt idx="9242">
                        <c:v>2313.2280000000001</c:v>
                      </c:pt>
                      <c:pt idx="9243">
                        <c:v>2326.4470000000001</c:v>
                      </c:pt>
                      <c:pt idx="9244">
                        <c:v>2339.6660000000002</c:v>
                      </c:pt>
                      <c:pt idx="9245">
                        <c:v>2346.2750000000001</c:v>
                      </c:pt>
                      <c:pt idx="9246">
                        <c:v>2352.8850000000002</c:v>
                      </c:pt>
                      <c:pt idx="9247">
                        <c:v>2359.4940000000001</c:v>
                      </c:pt>
                      <c:pt idx="9248">
                        <c:v>2362.8249999999998</c:v>
                      </c:pt>
                      <c:pt idx="9249">
                        <c:v>2362.8249999999998</c:v>
                      </c:pt>
                      <c:pt idx="9250">
                        <c:v>2359.4940000000001</c:v>
                      </c:pt>
                      <c:pt idx="9251">
                        <c:v>2356.2159999999999</c:v>
                      </c:pt>
                      <c:pt idx="9252">
                        <c:v>2352.8850000000002</c:v>
                      </c:pt>
                      <c:pt idx="9253">
                        <c:v>2346.2750000000001</c:v>
                      </c:pt>
                      <c:pt idx="9254">
                        <c:v>2339.6660000000002</c:v>
                      </c:pt>
                      <c:pt idx="9255">
                        <c:v>2326.5</c:v>
                      </c:pt>
                      <c:pt idx="9256">
                        <c:v>2323.1689999999999</c:v>
                      </c:pt>
                      <c:pt idx="9257">
                        <c:v>2309.9499999999998</c:v>
                      </c:pt>
                      <c:pt idx="9258">
                        <c:v>2296.7310000000002</c:v>
                      </c:pt>
                      <c:pt idx="9259">
                        <c:v>2286.8440000000001</c:v>
                      </c:pt>
                      <c:pt idx="9260">
                        <c:v>2273.625</c:v>
                      </c:pt>
                      <c:pt idx="9261">
                        <c:v>2260.4059999999999</c:v>
                      </c:pt>
                      <c:pt idx="9262">
                        <c:v>2250.4659999999999</c:v>
                      </c:pt>
                      <c:pt idx="9263">
                        <c:v>2230.6379999999999</c:v>
                      </c:pt>
                      <c:pt idx="9264">
                        <c:v>2217.4189999999999</c:v>
                      </c:pt>
                      <c:pt idx="9265">
                        <c:v>2204.1999999999998</c:v>
                      </c:pt>
                      <c:pt idx="9266">
                        <c:v>2187.703</c:v>
                      </c:pt>
                      <c:pt idx="9267">
                        <c:v>2171.1529999999998</c:v>
                      </c:pt>
                      <c:pt idx="9268">
                        <c:v>2154.6559999999999</c:v>
                      </c:pt>
                      <c:pt idx="9269">
                        <c:v>2141.4380000000001</c:v>
                      </c:pt>
                      <c:pt idx="9270">
                        <c:v>2124.8879999999999</c:v>
                      </c:pt>
                      <c:pt idx="9271">
                        <c:v>2105.0590000000002</c:v>
                      </c:pt>
                      <c:pt idx="9272">
                        <c:v>2091.8409999999999</c:v>
                      </c:pt>
                      <c:pt idx="9273">
                        <c:v>2072.0129999999999</c:v>
                      </c:pt>
                      <c:pt idx="9274">
                        <c:v>2058.7939999999999</c:v>
                      </c:pt>
                      <c:pt idx="9275">
                        <c:v>2042.297</c:v>
                      </c:pt>
                      <c:pt idx="9276">
                        <c:v>2025.7470000000001</c:v>
                      </c:pt>
                      <c:pt idx="9277">
                        <c:v>2005.9190000000001</c:v>
                      </c:pt>
                      <c:pt idx="9278">
                        <c:v>1996.0309999999999</c:v>
                      </c:pt>
                      <c:pt idx="9279">
                        <c:v>1976.15</c:v>
                      </c:pt>
                      <c:pt idx="9280">
                        <c:v>1959.653</c:v>
                      </c:pt>
                      <c:pt idx="9281">
                        <c:v>1943.1030000000001</c:v>
                      </c:pt>
                      <c:pt idx="9282">
                        <c:v>1929.9380000000001</c:v>
                      </c:pt>
                      <c:pt idx="9283">
                        <c:v>1910.056</c:v>
                      </c:pt>
                      <c:pt idx="9284">
                        <c:v>1896.838</c:v>
                      </c:pt>
                      <c:pt idx="9285">
                        <c:v>1877.01</c:v>
                      </c:pt>
                      <c:pt idx="9286">
                        <c:v>1863.7909999999999</c:v>
                      </c:pt>
                      <c:pt idx="9287">
                        <c:v>1847.2940000000001</c:v>
                      </c:pt>
                      <c:pt idx="9288">
                        <c:v>1830.7439999999999</c:v>
                      </c:pt>
                      <c:pt idx="9289">
                        <c:v>1817.5250000000001</c:v>
                      </c:pt>
                      <c:pt idx="9290">
                        <c:v>1801.028</c:v>
                      </c:pt>
                      <c:pt idx="9291">
                        <c:v>1787.809</c:v>
                      </c:pt>
                      <c:pt idx="9292">
                        <c:v>1777.922</c:v>
                      </c:pt>
                      <c:pt idx="9293">
                        <c:v>1761.3720000000001</c:v>
                      </c:pt>
                      <c:pt idx="9294">
                        <c:v>1748.153</c:v>
                      </c:pt>
                      <c:pt idx="9295">
                        <c:v>1734.934</c:v>
                      </c:pt>
                      <c:pt idx="9296">
                        <c:v>1721.7159999999999</c:v>
                      </c:pt>
                      <c:pt idx="9297">
                        <c:v>1711.828</c:v>
                      </c:pt>
                      <c:pt idx="9298">
                        <c:v>1701.8879999999999</c:v>
                      </c:pt>
                      <c:pt idx="9299">
                        <c:v>1685.338</c:v>
                      </c:pt>
                      <c:pt idx="9300">
                        <c:v>1675.45</c:v>
                      </c:pt>
                      <c:pt idx="9301">
                        <c:v>1665.51</c:v>
                      </c:pt>
                      <c:pt idx="9302">
                        <c:v>1655.6220000000001</c:v>
                      </c:pt>
                      <c:pt idx="9303">
                        <c:v>1645.682</c:v>
                      </c:pt>
                      <c:pt idx="9304">
                        <c:v>1635.7940000000001</c:v>
                      </c:pt>
                      <c:pt idx="9305">
                        <c:v>1625.8530000000001</c:v>
                      </c:pt>
                      <c:pt idx="9306">
                        <c:v>1615.9659999999999</c:v>
                      </c:pt>
                      <c:pt idx="9307">
                        <c:v>1609.356</c:v>
                      </c:pt>
                      <c:pt idx="9308">
                        <c:v>1599.4159999999999</c:v>
                      </c:pt>
                      <c:pt idx="9309">
                        <c:v>1592.807</c:v>
                      </c:pt>
                      <c:pt idx="9310">
                        <c:v>1586.1969999999999</c:v>
                      </c:pt>
                      <c:pt idx="9311">
                        <c:v>1576.31</c:v>
                      </c:pt>
                      <c:pt idx="9312">
                        <c:v>1566.3689999999999</c:v>
                      </c:pt>
                      <c:pt idx="9313">
                        <c:v>1559.76</c:v>
                      </c:pt>
                      <c:pt idx="9314">
                        <c:v>1553.15</c:v>
                      </c:pt>
                      <c:pt idx="9315">
                        <c:v>1539.9839999999999</c:v>
                      </c:pt>
                      <c:pt idx="9316">
                        <c:v>1533.375</c:v>
                      </c:pt>
                      <c:pt idx="9317">
                        <c:v>1526.7660000000001</c:v>
                      </c:pt>
                      <c:pt idx="9318">
                        <c:v>1520.1559999999999</c:v>
                      </c:pt>
                      <c:pt idx="9319">
                        <c:v>1513.547</c:v>
                      </c:pt>
                      <c:pt idx="9320">
                        <c:v>1503.606</c:v>
                      </c:pt>
                      <c:pt idx="9321">
                        <c:v>1500.328</c:v>
                      </c:pt>
                      <c:pt idx="9322">
                        <c:v>1493.7190000000001</c:v>
                      </c:pt>
                      <c:pt idx="9323">
                        <c:v>1487.1089999999999</c:v>
                      </c:pt>
                      <c:pt idx="9324">
                        <c:v>1480.5</c:v>
                      </c:pt>
                      <c:pt idx="9325">
                        <c:v>1473.8910000000001</c:v>
                      </c:pt>
                      <c:pt idx="9326">
                        <c:v>1467.2809999999999</c:v>
                      </c:pt>
                      <c:pt idx="9327">
                        <c:v>1463.95</c:v>
                      </c:pt>
                      <c:pt idx="9328">
                        <c:v>1457.3409999999999</c:v>
                      </c:pt>
                      <c:pt idx="9329">
                        <c:v>1454.0630000000001</c:v>
                      </c:pt>
                      <c:pt idx="9330">
                        <c:v>1447.453</c:v>
                      </c:pt>
                      <c:pt idx="9331">
                        <c:v>1440.8440000000001</c:v>
                      </c:pt>
                      <c:pt idx="9332">
                        <c:v>1434.2339999999999</c:v>
                      </c:pt>
                      <c:pt idx="9333">
                        <c:v>1434.182</c:v>
                      </c:pt>
                      <c:pt idx="9334">
                        <c:v>1424.2940000000001</c:v>
                      </c:pt>
                      <c:pt idx="9335">
                        <c:v>1421.0160000000001</c:v>
                      </c:pt>
                      <c:pt idx="9336">
                        <c:v>1417.6849999999999</c:v>
                      </c:pt>
                      <c:pt idx="9337">
                        <c:v>1414.3530000000001</c:v>
                      </c:pt>
                      <c:pt idx="9338">
                        <c:v>1411.075</c:v>
                      </c:pt>
                      <c:pt idx="9339">
                        <c:v>1401.1880000000001</c:v>
                      </c:pt>
                      <c:pt idx="9340">
                        <c:v>1397.856</c:v>
                      </c:pt>
                      <c:pt idx="9341">
                        <c:v>1394.5250000000001</c:v>
                      </c:pt>
                      <c:pt idx="9342">
                        <c:v>1387.9690000000001</c:v>
                      </c:pt>
                      <c:pt idx="9343">
                        <c:v>1387.9159999999999</c:v>
                      </c:pt>
                      <c:pt idx="9344">
                        <c:v>1381.3589999999999</c:v>
                      </c:pt>
                      <c:pt idx="9345">
                        <c:v>1381.307</c:v>
                      </c:pt>
                      <c:pt idx="9346">
                        <c:v>1374.6969999999999</c:v>
                      </c:pt>
                      <c:pt idx="9347">
                        <c:v>1368.1410000000001</c:v>
                      </c:pt>
                      <c:pt idx="9348">
                        <c:v>1364.81</c:v>
                      </c:pt>
                      <c:pt idx="9349">
                        <c:v>1364.81</c:v>
                      </c:pt>
                      <c:pt idx="9350">
                        <c:v>1361.4780000000001</c:v>
                      </c:pt>
                      <c:pt idx="9351">
                        <c:v>1358.2</c:v>
                      </c:pt>
                      <c:pt idx="9352">
                        <c:v>1351.5909999999999</c:v>
                      </c:pt>
                      <c:pt idx="9353">
                        <c:v>1348.3130000000001</c:v>
                      </c:pt>
                      <c:pt idx="9354">
                        <c:v>1348.26</c:v>
                      </c:pt>
                      <c:pt idx="9355">
                        <c:v>1341.703</c:v>
                      </c:pt>
                      <c:pt idx="9356">
                        <c:v>1338.3720000000001</c:v>
                      </c:pt>
                      <c:pt idx="9357">
                        <c:v>1338.3720000000001</c:v>
                      </c:pt>
                      <c:pt idx="9358">
                        <c:v>1335.0940000000001</c:v>
                      </c:pt>
                      <c:pt idx="9359">
                        <c:v>1335.0409999999999</c:v>
                      </c:pt>
                      <c:pt idx="9360">
                        <c:v>1331.7629999999999</c:v>
                      </c:pt>
                      <c:pt idx="9361">
                        <c:v>1328.4839999999999</c:v>
                      </c:pt>
                      <c:pt idx="9362">
                        <c:v>1325.153</c:v>
                      </c:pt>
                      <c:pt idx="9363">
                        <c:v>1325.153</c:v>
                      </c:pt>
                      <c:pt idx="9364">
                        <c:v>1321.875</c:v>
                      </c:pt>
                      <c:pt idx="9365">
                        <c:v>1321.875</c:v>
                      </c:pt>
                      <c:pt idx="9366">
                        <c:v>1315.213</c:v>
                      </c:pt>
                      <c:pt idx="9367">
                        <c:v>1311.9349999999999</c:v>
                      </c:pt>
                      <c:pt idx="9368">
                        <c:v>1315.2660000000001</c:v>
                      </c:pt>
                      <c:pt idx="9369">
                        <c:v>1311.9349999999999</c:v>
                      </c:pt>
                      <c:pt idx="9370">
                        <c:v>1311.9349999999999</c:v>
                      </c:pt>
                      <c:pt idx="9371">
                        <c:v>1308.6559999999999</c:v>
                      </c:pt>
                      <c:pt idx="9372">
                        <c:v>1308.6559999999999</c:v>
                      </c:pt>
                      <c:pt idx="9373">
                        <c:v>1305.325</c:v>
                      </c:pt>
                      <c:pt idx="9374">
                        <c:v>1305.325</c:v>
                      </c:pt>
                      <c:pt idx="9375">
                        <c:v>1302.047</c:v>
                      </c:pt>
                      <c:pt idx="9376">
                        <c:v>1302.047</c:v>
                      </c:pt>
                      <c:pt idx="9377">
                        <c:v>1298.7159999999999</c:v>
                      </c:pt>
                      <c:pt idx="9378">
                        <c:v>1298.7159999999999</c:v>
                      </c:pt>
                      <c:pt idx="9379">
                        <c:v>1295.4380000000001</c:v>
                      </c:pt>
                      <c:pt idx="9380">
                        <c:v>1295.4380000000001</c:v>
                      </c:pt>
                      <c:pt idx="9381">
                        <c:v>1292.106</c:v>
                      </c:pt>
                      <c:pt idx="9382">
                        <c:v>1292.106</c:v>
                      </c:pt>
                      <c:pt idx="9383">
                        <c:v>1292.106</c:v>
                      </c:pt>
                      <c:pt idx="9384">
                        <c:v>1288.828</c:v>
                      </c:pt>
                      <c:pt idx="9385">
                        <c:v>1288.828</c:v>
                      </c:pt>
                      <c:pt idx="9386">
                        <c:v>1288.828</c:v>
                      </c:pt>
                      <c:pt idx="9387">
                        <c:v>1285.4970000000001</c:v>
                      </c:pt>
                      <c:pt idx="9388">
                        <c:v>1285.4970000000001</c:v>
                      </c:pt>
                      <c:pt idx="9389">
                        <c:v>1282.2190000000001</c:v>
                      </c:pt>
                      <c:pt idx="9390">
                        <c:v>1282.2190000000001</c:v>
                      </c:pt>
                      <c:pt idx="9391">
                        <c:v>1282.2190000000001</c:v>
                      </c:pt>
                      <c:pt idx="9392">
                        <c:v>1278.8879999999999</c:v>
                      </c:pt>
                      <c:pt idx="9393">
                        <c:v>1278.8879999999999</c:v>
                      </c:pt>
                      <c:pt idx="9394">
                        <c:v>1282.1659999999999</c:v>
                      </c:pt>
                      <c:pt idx="9395">
                        <c:v>1278.8879999999999</c:v>
                      </c:pt>
                      <c:pt idx="9396">
                        <c:v>1278.8879999999999</c:v>
                      </c:pt>
                      <c:pt idx="9397">
                        <c:v>1275.6089999999999</c:v>
                      </c:pt>
                      <c:pt idx="9398">
                        <c:v>1275.6089999999999</c:v>
                      </c:pt>
                      <c:pt idx="9399">
                        <c:v>1275.6089999999999</c:v>
                      </c:pt>
                      <c:pt idx="9400">
                        <c:v>1272.278</c:v>
                      </c:pt>
                      <c:pt idx="9401">
                        <c:v>1275.557</c:v>
                      </c:pt>
                      <c:pt idx="9402">
                        <c:v>1272.278</c:v>
                      </c:pt>
                      <c:pt idx="9403">
                        <c:v>1272.278</c:v>
                      </c:pt>
                      <c:pt idx="9404">
                        <c:v>1272.278</c:v>
                      </c:pt>
                      <c:pt idx="9405">
                        <c:v>1272.278</c:v>
                      </c:pt>
                      <c:pt idx="9406">
                        <c:v>1272.278</c:v>
                      </c:pt>
                      <c:pt idx="9407">
                        <c:v>1272.278</c:v>
                      </c:pt>
                      <c:pt idx="9408">
                        <c:v>1272.278</c:v>
                      </c:pt>
                      <c:pt idx="9409">
                        <c:v>1272.278</c:v>
                      </c:pt>
                      <c:pt idx="9410">
                        <c:v>1272.278</c:v>
                      </c:pt>
                      <c:pt idx="9411">
                        <c:v>1272.278</c:v>
                      </c:pt>
                      <c:pt idx="9412">
                        <c:v>1272.278</c:v>
                      </c:pt>
                      <c:pt idx="9413">
                        <c:v>1268.9469999999999</c:v>
                      </c:pt>
                      <c:pt idx="9414">
                        <c:v>1268.9469999999999</c:v>
                      </c:pt>
                      <c:pt idx="9415">
                        <c:v>1272.278</c:v>
                      </c:pt>
                      <c:pt idx="9416">
                        <c:v>1272.278</c:v>
                      </c:pt>
                      <c:pt idx="9417">
                        <c:v>1272.278</c:v>
                      </c:pt>
                      <c:pt idx="9418">
                        <c:v>0</c:v>
                      </c:pt>
                      <c:pt idx="9419">
                        <c:v>0</c:v>
                      </c:pt>
                      <c:pt idx="9420">
                        <c:v>0</c:v>
                      </c:pt>
                      <c:pt idx="9421">
                        <c:v>0</c:v>
                      </c:pt>
                      <c:pt idx="9422">
                        <c:v>0</c:v>
                      </c:pt>
                      <c:pt idx="9423">
                        <c:v>0</c:v>
                      </c:pt>
                      <c:pt idx="9424">
                        <c:v>0</c:v>
                      </c:pt>
                      <c:pt idx="9425">
                        <c:v>0</c:v>
                      </c:pt>
                      <c:pt idx="9426">
                        <c:v>0</c:v>
                      </c:pt>
                      <c:pt idx="9427">
                        <c:v>0</c:v>
                      </c:pt>
                      <c:pt idx="9428">
                        <c:v>0</c:v>
                      </c:pt>
                      <c:pt idx="9429">
                        <c:v>0</c:v>
                      </c:pt>
                      <c:pt idx="9430">
                        <c:v>0</c:v>
                      </c:pt>
                      <c:pt idx="9431">
                        <c:v>0</c:v>
                      </c:pt>
                      <c:pt idx="9432">
                        <c:v>0</c:v>
                      </c:pt>
                      <c:pt idx="9433">
                        <c:v>0</c:v>
                      </c:pt>
                      <c:pt idx="9434">
                        <c:v>0</c:v>
                      </c:pt>
                      <c:pt idx="9435">
                        <c:v>0</c:v>
                      </c:pt>
                      <c:pt idx="9436">
                        <c:v>0</c:v>
                      </c:pt>
                      <c:pt idx="9437">
                        <c:v>0</c:v>
                      </c:pt>
                      <c:pt idx="9438">
                        <c:v>0</c:v>
                      </c:pt>
                      <c:pt idx="9439">
                        <c:v>0</c:v>
                      </c:pt>
                      <c:pt idx="9440">
                        <c:v>0</c:v>
                      </c:pt>
                      <c:pt idx="9441">
                        <c:v>0</c:v>
                      </c:pt>
                      <c:pt idx="9442">
                        <c:v>0</c:v>
                      </c:pt>
                      <c:pt idx="9443">
                        <c:v>0</c:v>
                      </c:pt>
                      <c:pt idx="9444">
                        <c:v>0</c:v>
                      </c:pt>
                      <c:pt idx="9445">
                        <c:v>0</c:v>
                      </c:pt>
                      <c:pt idx="9446">
                        <c:v>0</c:v>
                      </c:pt>
                      <c:pt idx="9447">
                        <c:v>0</c:v>
                      </c:pt>
                      <c:pt idx="9448">
                        <c:v>0</c:v>
                      </c:pt>
                      <c:pt idx="9449">
                        <c:v>0</c:v>
                      </c:pt>
                      <c:pt idx="9450">
                        <c:v>0</c:v>
                      </c:pt>
                      <c:pt idx="9451">
                        <c:v>0</c:v>
                      </c:pt>
                      <c:pt idx="9452">
                        <c:v>0</c:v>
                      </c:pt>
                      <c:pt idx="9453">
                        <c:v>1695.278</c:v>
                      </c:pt>
                      <c:pt idx="9454">
                        <c:v>1701.8879999999999</c:v>
                      </c:pt>
                      <c:pt idx="9455">
                        <c:v>1728.325</c:v>
                      </c:pt>
                      <c:pt idx="9456">
                        <c:v>1771.26</c:v>
                      </c:pt>
                      <c:pt idx="9457">
                        <c:v>1824.135</c:v>
                      </c:pt>
                      <c:pt idx="9458">
                        <c:v>1877.01</c:v>
                      </c:pt>
                      <c:pt idx="9459">
                        <c:v>1926.606</c:v>
                      </c:pt>
                      <c:pt idx="9460">
                        <c:v>1976.15</c:v>
                      </c:pt>
                      <c:pt idx="9461">
                        <c:v>2022.4159999999999</c:v>
                      </c:pt>
                      <c:pt idx="9462">
                        <c:v>2065.4029999999998</c:v>
                      </c:pt>
                      <c:pt idx="9463">
                        <c:v>2101.7280000000001</c:v>
                      </c:pt>
                      <c:pt idx="9464">
                        <c:v>2138.1060000000002</c:v>
                      </c:pt>
                      <c:pt idx="9465">
                        <c:v>2167.8220000000001</c:v>
                      </c:pt>
                      <c:pt idx="9466">
                        <c:v>2194.2600000000002</c:v>
                      </c:pt>
                      <c:pt idx="9467">
                        <c:v>2217.4189999999999</c:v>
                      </c:pt>
                      <c:pt idx="9468">
                        <c:v>2240.5250000000001</c:v>
                      </c:pt>
                      <c:pt idx="9469">
                        <c:v>2257.0749999999998</c:v>
                      </c:pt>
                      <c:pt idx="9470">
                        <c:v>2273.5720000000001</c:v>
                      </c:pt>
                      <c:pt idx="9471">
                        <c:v>2286.7910000000002</c:v>
                      </c:pt>
                      <c:pt idx="9472">
                        <c:v>2296.7310000000002</c:v>
                      </c:pt>
                      <c:pt idx="9473">
                        <c:v>2309.9499999999998</c:v>
                      </c:pt>
                      <c:pt idx="9474">
                        <c:v>2316.5590000000002</c:v>
                      </c:pt>
                      <c:pt idx="9475">
                        <c:v>2323.1689999999999</c:v>
                      </c:pt>
                      <c:pt idx="9476">
                        <c:v>2326.4470000000001</c:v>
                      </c:pt>
                      <c:pt idx="9477">
                        <c:v>2326.4470000000001</c:v>
                      </c:pt>
                      <c:pt idx="9478">
                        <c:v>2326.4470000000001</c:v>
                      </c:pt>
                      <c:pt idx="9479">
                        <c:v>2326.4470000000001</c:v>
                      </c:pt>
                      <c:pt idx="9480">
                        <c:v>2326.4470000000001</c:v>
                      </c:pt>
                      <c:pt idx="9481">
                        <c:v>2323.1689999999999</c:v>
                      </c:pt>
                      <c:pt idx="9482">
                        <c:v>2319.8380000000002</c:v>
                      </c:pt>
                      <c:pt idx="9483">
                        <c:v>2313.2280000000001</c:v>
                      </c:pt>
                      <c:pt idx="9484">
                        <c:v>2306.6190000000001</c:v>
                      </c:pt>
                      <c:pt idx="9485">
                        <c:v>2300.0100000000002</c:v>
                      </c:pt>
                      <c:pt idx="9486">
                        <c:v>2293.4</c:v>
                      </c:pt>
                      <c:pt idx="9487">
                        <c:v>2286.7910000000002</c:v>
                      </c:pt>
                      <c:pt idx="9488">
                        <c:v>2276.9029999999998</c:v>
                      </c:pt>
                      <c:pt idx="9489">
                        <c:v>2263.6840000000002</c:v>
                      </c:pt>
                      <c:pt idx="9490">
                        <c:v>2257.0749999999998</c:v>
                      </c:pt>
                      <c:pt idx="9491">
                        <c:v>2247.1880000000001</c:v>
                      </c:pt>
                      <c:pt idx="9492">
                        <c:v>2237.2469999999998</c:v>
                      </c:pt>
                      <c:pt idx="9493">
                        <c:v>2227.3589999999999</c:v>
                      </c:pt>
                      <c:pt idx="9494">
                        <c:v>2217.4189999999999</c:v>
                      </c:pt>
                      <c:pt idx="9495">
                        <c:v>2204.1999999999998</c:v>
                      </c:pt>
                      <c:pt idx="9496">
                        <c:v>2194.3130000000001</c:v>
                      </c:pt>
                      <c:pt idx="9497">
                        <c:v>2184.3719999999998</c:v>
                      </c:pt>
                      <c:pt idx="9498">
                        <c:v>2171.1529999999998</c:v>
                      </c:pt>
                      <c:pt idx="9499">
                        <c:v>2161.2660000000001</c:v>
                      </c:pt>
                      <c:pt idx="9500">
                        <c:v>2148.047</c:v>
                      </c:pt>
                      <c:pt idx="9501">
                        <c:v>2138.1060000000002</c:v>
                      </c:pt>
                      <c:pt idx="9502">
                        <c:v>2124.8879999999999</c:v>
                      </c:pt>
                      <c:pt idx="9503">
                        <c:v>2115</c:v>
                      </c:pt>
                      <c:pt idx="9504">
                        <c:v>2101.7809999999999</c:v>
                      </c:pt>
                      <c:pt idx="9505">
                        <c:v>2091.8409999999999</c:v>
                      </c:pt>
                      <c:pt idx="9506">
                        <c:v>2075.2910000000002</c:v>
                      </c:pt>
                      <c:pt idx="9507">
                        <c:v>2065.4029999999998</c:v>
                      </c:pt>
                      <c:pt idx="9508">
                        <c:v>2058.7939999999999</c:v>
                      </c:pt>
                      <c:pt idx="9509">
                        <c:v>2045.575</c:v>
                      </c:pt>
                      <c:pt idx="9510">
                        <c:v>2032.356</c:v>
                      </c:pt>
                      <c:pt idx="9511">
                        <c:v>2022.4159999999999</c:v>
                      </c:pt>
                      <c:pt idx="9512">
                        <c:v>2009.1969999999999</c:v>
                      </c:pt>
                      <c:pt idx="9513">
                        <c:v>1999.309</c:v>
                      </c:pt>
                      <c:pt idx="9514">
                        <c:v>1989.3689999999999</c:v>
                      </c:pt>
                      <c:pt idx="9515">
                        <c:v>1979.481</c:v>
                      </c:pt>
                      <c:pt idx="9516">
                        <c:v>1969.5409999999999</c:v>
                      </c:pt>
                      <c:pt idx="9517">
                        <c:v>1959.653</c:v>
                      </c:pt>
                      <c:pt idx="9518">
                        <c:v>1949.713</c:v>
                      </c:pt>
                      <c:pt idx="9519">
                        <c:v>1939.825</c:v>
                      </c:pt>
                      <c:pt idx="9520">
                        <c:v>1929.885</c:v>
                      </c:pt>
                      <c:pt idx="9521">
                        <c:v>1919.9970000000001</c:v>
                      </c:pt>
                      <c:pt idx="9522">
                        <c:v>1910.056</c:v>
                      </c:pt>
                      <c:pt idx="9523">
                        <c:v>1900.1690000000001</c:v>
                      </c:pt>
                      <c:pt idx="9524">
                        <c:v>1890.2280000000001</c:v>
                      </c:pt>
                      <c:pt idx="9525">
                        <c:v>1883.6189999999999</c:v>
                      </c:pt>
                      <c:pt idx="9526">
                        <c:v>1873.731</c:v>
                      </c:pt>
                      <c:pt idx="9527">
                        <c:v>1863.7909999999999</c:v>
                      </c:pt>
                      <c:pt idx="9528">
                        <c:v>1857.181</c:v>
                      </c:pt>
                      <c:pt idx="9529">
                        <c:v>1847.2940000000001</c:v>
                      </c:pt>
                      <c:pt idx="9530">
                        <c:v>1840.684</c:v>
                      </c:pt>
                      <c:pt idx="9531">
                        <c:v>1830.7439999999999</c:v>
                      </c:pt>
                      <c:pt idx="9532">
                        <c:v>1824.135</c:v>
                      </c:pt>
                      <c:pt idx="9533">
                        <c:v>1817.5250000000001</c:v>
                      </c:pt>
                      <c:pt idx="9534">
                        <c:v>1807.6379999999999</c:v>
                      </c:pt>
                      <c:pt idx="9535">
                        <c:v>1801.028</c:v>
                      </c:pt>
                      <c:pt idx="9536">
                        <c:v>1794.4190000000001</c:v>
                      </c:pt>
                      <c:pt idx="9537">
                        <c:v>1787.809</c:v>
                      </c:pt>
                      <c:pt idx="9538">
                        <c:v>1781.2</c:v>
                      </c:pt>
                      <c:pt idx="9539">
                        <c:v>1771.26</c:v>
                      </c:pt>
                      <c:pt idx="9540">
                        <c:v>1764.65</c:v>
                      </c:pt>
                      <c:pt idx="9541">
                        <c:v>1758.0409999999999</c:v>
                      </c:pt>
                      <c:pt idx="9542">
                        <c:v>1751.431</c:v>
                      </c:pt>
                      <c:pt idx="9543">
                        <c:v>1744.875</c:v>
                      </c:pt>
                      <c:pt idx="9544">
                        <c:v>1741.5440000000001</c:v>
                      </c:pt>
                      <c:pt idx="9545">
                        <c:v>1734.934</c:v>
                      </c:pt>
                      <c:pt idx="9546">
                        <c:v>1725.047</c:v>
                      </c:pt>
                      <c:pt idx="9547">
                        <c:v>1718.4380000000001</c:v>
                      </c:pt>
                      <c:pt idx="9548">
                        <c:v>1715.106</c:v>
                      </c:pt>
                      <c:pt idx="9549">
                        <c:v>1708.4970000000001</c:v>
                      </c:pt>
                      <c:pt idx="9550">
                        <c:v>1701.8879999999999</c:v>
                      </c:pt>
                      <c:pt idx="9551">
                        <c:v>1698.6089999999999</c:v>
                      </c:pt>
                      <c:pt idx="9552">
                        <c:v>1692</c:v>
                      </c:pt>
                      <c:pt idx="9553">
                        <c:v>1685.3910000000001</c:v>
                      </c:pt>
                      <c:pt idx="9554">
                        <c:v>1682.06</c:v>
                      </c:pt>
                      <c:pt idx="9555">
                        <c:v>1678.7809999999999</c:v>
                      </c:pt>
                      <c:pt idx="9556">
                        <c:v>1672.172</c:v>
                      </c:pt>
                      <c:pt idx="9557">
                        <c:v>1668.8409999999999</c:v>
                      </c:pt>
                      <c:pt idx="9558">
                        <c:v>1662.231</c:v>
                      </c:pt>
                      <c:pt idx="9559">
                        <c:v>1658.953</c:v>
                      </c:pt>
                      <c:pt idx="9560">
                        <c:v>1655.6220000000001</c:v>
                      </c:pt>
                      <c:pt idx="9561">
                        <c:v>1652.3440000000001</c:v>
                      </c:pt>
                      <c:pt idx="9562">
                        <c:v>1645.7339999999999</c:v>
                      </c:pt>
                      <c:pt idx="9563">
                        <c:v>1642.403</c:v>
                      </c:pt>
                      <c:pt idx="9564">
                        <c:v>1635.7940000000001</c:v>
                      </c:pt>
                      <c:pt idx="9565">
                        <c:v>1635.7940000000001</c:v>
                      </c:pt>
                      <c:pt idx="9566">
                        <c:v>1632.5160000000001</c:v>
                      </c:pt>
                      <c:pt idx="9567">
                        <c:v>1625.9059999999999</c:v>
                      </c:pt>
                      <c:pt idx="9568">
                        <c:v>1622.575</c:v>
                      </c:pt>
                      <c:pt idx="9569">
                        <c:v>1619.297</c:v>
                      </c:pt>
                      <c:pt idx="9570">
                        <c:v>1615.9659999999999</c:v>
                      </c:pt>
                      <c:pt idx="9571">
                        <c:v>1612.6880000000001</c:v>
                      </c:pt>
                      <c:pt idx="9572">
                        <c:v>1609.356</c:v>
                      </c:pt>
                      <c:pt idx="9573">
                        <c:v>1606.078</c:v>
                      </c:pt>
                      <c:pt idx="9574">
                        <c:v>1602.7470000000001</c:v>
                      </c:pt>
                      <c:pt idx="9575">
                        <c:v>1599.4690000000001</c:v>
                      </c:pt>
                      <c:pt idx="9576">
                        <c:v>1596.1379999999999</c:v>
                      </c:pt>
                      <c:pt idx="9577">
                        <c:v>1592.8589999999999</c:v>
                      </c:pt>
                      <c:pt idx="9578">
                        <c:v>1592.8589999999999</c:v>
                      </c:pt>
                      <c:pt idx="9579">
                        <c:v>1589.528</c:v>
                      </c:pt>
                      <c:pt idx="9580">
                        <c:v>1586.25</c:v>
                      </c:pt>
                      <c:pt idx="9581">
                        <c:v>1582.9190000000001</c:v>
                      </c:pt>
                      <c:pt idx="9582">
                        <c:v>1579.6410000000001</c:v>
                      </c:pt>
                      <c:pt idx="9583">
                        <c:v>1579.588</c:v>
                      </c:pt>
                      <c:pt idx="9584">
                        <c:v>1573.0309999999999</c:v>
                      </c:pt>
                      <c:pt idx="9585">
                        <c:v>1573.0309999999999</c:v>
                      </c:pt>
                      <c:pt idx="9586">
                        <c:v>1569.7</c:v>
                      </c:pt>
                      <c:pt idx="9587">
                        <c:v>1566.422</c:v>
                      </c:pt>
                      <c:pt idx="9588">
                        <c:v>1563.0909999999999</c:v>
                      </c:pt>
                      <c:pt idx="9589">
                        <c:v>1559.8130000000001</c:v>
                      </c:pt>
                      <c:pt idx="9590">
                        <c:v>1556.481</c:v>
                      </c:pt>
                      <c:pt idx="9591">
                        <c:v>1556.481</c:v>
                      </c:pt>
                      <c:pt idx="9592">
                        <c:v>1553.203</c:v>
                      </c:pt>
                      <c:pt idx="9593">
                        <c:v>1549.8720000000001</c:v>
                      </c:pt>
                      <c:pt idx="9594">
                        <c:v>1549.8720000000001</c:v>
                      </c:pt>
                      <c:pt idx="9595">
                        <c:v>1546.5940000000001</c:v>
                      </c:pt>
                      <c:pt idx="9596">
                        <c:v>1543.2629999999999</c:v>
                      </c:pt>
                      <c:pt idx="9597">
                        <c:v>1543.2629999999999</c:v>
                      </c:pt>
                      <c:pt idx="9598">
                        <c:v>1543.2629999999999</c:v>
                      </c:pt>
                      <c:pt idx="9599">
                        <c:v>1539.9839999999999</c:v>
                      </c:pt>
                      <c:pt idx="9600">
                        <c:v>1536.653</c:v>
                      </c:pt>
                      <c:pt idx="9601">
                        <c:v>1533.3219999999999</c:v>
                      </c:pt>
                      <c:pt idx="9602">
                        <c:v>1533.375</c:v>
                      </c:pt>
                      <c:pt idx="9603">
                        <c:v>1530.0440000000001</c:v>
                      </c:pt>
                      <c:pt idx="9604">
                        <c:v>1526.713</c:v>
                      </c:pt>
                      <c:pt idx="9605">
                        <c:v>1523.4349999999999</c:v>
                      </c:pt>
                      <c:pt idx="9606">
                        <c:v>1526.7660000000001</c:v>
                      </c:pt>
                      <c:pt idx="9607">
                        <c:v>1520.1030000000001</c:v>
                      </c:pt>
                      <c:pt idx="9608">
                        <c:v>1520.1030000000001</c:v>
                      </c:pt>
                      <c:pt idx="9609">
                        <c:v>1516.825</c:v>
                      </c:pt>
                      <c:pt idx="9610">
                        <c:v>1516.825</c:v>
                      </c:pt>
                      <c:pt idx="9611">
                        <c:v>1520.1559999999999</c:v>
                      </c:pt>
                      <c:pt idx="9612">
                        <c:v>1516.825</c:v>
                      </c:pt>
                      <c:pt idx="9613">
                        <c:v>1516.825</c:v>
                      </c:pt>
                      <c:pt idx="9614">
                        <c:v>1513.547</c:v>
                      </c:pt>
                      <c:pt idx="9615">
                        <c:v>1513.547</c:v>
                      </c:pt>
                      <c:pt idx="9616">
                        <c:v>1510.2159999999999</c:v>
                      </c:pt>
                      <c:pt idx="9617">
                        <c:v>1510.2159999999999</c:v>
                      </c:pt>
                      <c:pt idx="9618">
                        <c:v>1506.9380000000001</c:v>
                      </c:pt>
                      <c:pt idx="9619">
                        <c:v>1506.9380000000001</c:v>
                      </c:pt>
                      <c:pt idx="9620">
                        <c:v>1506.9380000000001</c:v>
                      </c:pt>
                      <c:pt idx="9621">
                        <c:v>1503.606</c:v>
                      </c:pt>
                      <c:pt idx="9622">
                        <c:v>1503.606</c:v>
                      </c:pt>
                      <c:pt idx="9623">
                        <c:v>1503.606</c:v>
                      </c:pt>
                      <c:pt idx="9624">
                        <c:v>1500.328</c:v>
                      </c:pt>
                      <c:pt idx="9625">
                        <c:v>1500.328</c:v>
                      </c:pt>
                      <c:pt idx="9626">
                        <c:v>1500.328</c:v>
                      </c:pt>
                      <c:pt idx="9627">
                        <c:v>1496.9970000000001</c:v>
                      </c:pt>
                      <c:pt idx="9628">
                        <c:v>1496.9970000000001</c:v>
                      </c:pt>
                      <c:pt idx="9629">
                        <c:v>1493.6659999999999</c:v>
                      </c:pt>
                      <c:pt idx="9630">
                        <c:v>1496.9970000000001</c:v>
                      </c:pt>
                      <c:pt idx="9631">
                        <c:v>1493.7190000000001</c:v>
                      </c:pt>
                      <c:pt idx="9632">
                        <c:v>1493.7190000000001</c:v>
                      </c:pt>
                      <c:pt idx="9633">
                        <c:v>1493.7190000000001</c:v>
                      </c:pt>
                      <c:pt idx="9634">
                        <c:v>1490.3879999999999</c:v>
                      </c:pt>
                      <c:pt idx="9635">
                        <c:v>1490.3879999999999</c:v>
                      </c:pt>
                      <c:pt idx="9636">
                        <c:v>1490.3879999999999</c:v>
                      </c:pt>
                      <c:pt idx="9637">
                        <c:v>1490.3879999999999</c:v>
                      </c:pt>
                      <c:pt idx="9638">
                        <c:v>1490.3879999999999</c:v>
                      </c:pt>
                      <c:pt idx="9639">
                        <c:v>1487.1089999999999</c:v>
                      </c:pt>
                      <c:pt idx="9640">
                        <c:v>1487.1089999999999</c:v>
                      </c:pt>
                      <c:pt idx="9641">
                        <c:v>1487.1089999999999</c:v>
                      </c:pt>
                      <c:pt idx="9642">
                        <c:v>1487.1089999999999</c:v>
                      </c:pt>
                      <c:pt idx="9643">
                        <c:v>1487.1089999999999</c:v>
                      </c:pt>
                      <c:pt idx="9644">
                        <c:v>1483.778</c:v>
                      </c:pt>
                      <c:pt idx="9645">
                        <c:v>1483.778</c:v>
                      </c:pt>
                      <c:pt idx="9646">
                        <c:v>1483.778</c:v>
                      </c:pt>
                      <c:pt idx="9647">
                        <c:v>1480.5</c:v>
                      </c:pt>
                      <c:pt idx="9648">
                        <c:v>1480.5</c:v>
                      </c:pt>
                      <c:pt idx="9649">
                        <c:v>1480.5</c:v>
                      </c:pt>
                      <c:pt idx="9650">
                        <c:v>1480.5</c:v>
                      </c:pt>
                      <c:pt idx="9651">
                        <c:v>1480.5</c:v>
                      </c:pt>
                      <c:pt idx="9652">
                        <c:v>1480.5</c:v>
                      </c:pt>
                      <c:pt idx="9653">
                        <c:v>1477.1690000000001</c:v>
                      </c:pt>
                      <c:pt idx="9654">
                        <c:v>1477.1690000000001</c:v>
                      </c:pt>
                      <c:pt idx="9655">
                        <c:v>1477.1690000000001</c:v>
                      </c:pt>
                      <c:pt idx="9656">
                        <c:v>1477.1690000000001</c:v>
                      </c:pt>
                      <c:pt idx="9657">
                        <c:v>1477.1690000000001</c:v>
                      </c:pt>
                      <c:pt idx="9658">
                        <c:v>1473.8910000000001</c:v>
                      </c:pt>
                      <c:pt idx="9659">
                        <c:v>1477.1690000000001</c:v>
                      </c:pt>
                      <c:pt idx="9660">
                        <c:v>1473.8910000000001</c:v>
                      </c:pt>
                      <c:pt idx="9661">
                        <c:v>1473.8910000000001</c:v>
                      </c:pt>
                      <c:pt idx="9662">
                        <c:v>1473.8910000000001</c:v>
                      </c:pt>
                      <c:pt idx="9663">
                        <c:v>1473.8910000000001</c:v>
                      </c:pt>
                      <c:pt idx="9664">
                        <c:v>1473.8910000000001</c:v>
                      </c:pt>
                      <c:pt idx="9665">
                        <c:v>1473.8910000000001</c:v>
                      </c:pt>
                      <c:pt idx="9666">
                        <c:v>1473.8910000000001</c:v>
                      </c:pt>
                      <c:pt idx="9667">
                        <c:v>1470.56</c:v>
                      </c:pt>
                      <c:pt idx="9668">
                        <c:v>1470.56</c:v>
                      </c:pt>
                      <c:pt idx="9669">
                        <c:v>1470.56</c:v>
                      </c:pt>
                      <c:pt idx="9670">
                        <c:v>1470.56</c:v>
                      </c:pt>
                      <c:pt idx="9671">
                        <c:v>1470.56</c:v>
                      </c:pt>
                      <c:pt idx="9672">
                        <c:v>1470.56</c:v>
                      </c:pt>
                      <c:pt idx="9673">
                        <c:v>1467.2809999999999</c:v>
                      </c:pt>
                      <c:pt idx="9674">
                        <c:v>1467.2809999999999</c:v>
                      </c:pt>
                      <c:pt idx="9675">
                        <c:v>1467.2809999999999</c:v>
                      </c:pt>
                      <c:pt idx="9676">
                        <c:v>1463.95</c:v>
                      </c:pt>
                      <c:pt idx="9677">
                        <c:v>1463.95</c:v>
                      </c:pt>
                      <c:pt idx="9678">
                        <c:v>1467.2809999999999</c:v>
                      </c:pt>
                      <c:pt idx="9679">
                        <c:v>1467.2809999999999</c:v>
                      </c:pt>
                      <c:pt idx="9680">
                        <c:v>1463.95</c:v>
                      </c:pt>
                      <c:pt idx="9681">
                        <c:v>1463.95</c:v>
                      </c:pt>
                      <c:pt idx="9682">
                        <c:v>1463.95</c:v>
                      </c:pt>
                      <c:pt idx="9683">
                        <c:v>1463.95</c:v>
                      </c:pt>
                      <c:pt idx="9684">
                        <c:v>1463.95</c:v>
                      </c:pt>
                      <c:pt idx="9685">
                        <c:v>1463.95</c:v>
                      </c:pt>
                      <c:pt idx="9686">
                        <c:v>1467.2280000000001</c:v>
                      </c:pt>
                      <c:pt idx="9687">
                        <c:v>1463.95</c:v>
                      </c:pt>
                      <c:pt idx="9688">
                        <c:v>1463.95</c:v>
                      </c:pt>
                      <c:pt idx="9689">
                        <c:v>1463.95</c:v>
                      </c:pt>
                      <c:pt idx="9690">
                        <c:v>1463.95</c:v>
                      </c:pt>
                      <c:pt idx="9691">
                        <c:v>1460.672</c:v>
                      </c:pt>
                      <c:pt idx="9692">
                        <c:v>1463.95</c:v>
                      </c:pt>
                      <c:pt idx="9693">
                        <c:v>1460.672</c:v>
                      </c:pt>
                      <c:pt idx="9694">
                        <c:v>1460.672</c:v>
                      </c:pt>
                      <c:pt idx="9695">
                        <c:v>1460.672</c:v>
                      </c:pt>
                      <c:pt idx="9696">
                        <c:v>1460.672</c:v>
                      </c:pt>
                      <c:pt idx="9697">
                        <c:v>1460.672</c:v>
                      </c:pt>
                      <c:pt idx="9698">
                        <c:v>1457.3409999999999</c:v>
                      </c:pt>
                      <c:pt idx="9699">
                        <c:v>1457.3409999999999</c:v>
                      </c:pt>
                      <c:pt idx="9700">
                        <c:v>1457.3409999999999</c:v>
                      </c:pt>
                      <c:pt idx="9701">
                        <c:v>1457.3409999999999</c:v>
                      </c:pt>
                      <c:pt idx="9702">
                        <c:v>1460.672</c:v>
                      </c:pt>
                      <c:pt idx="9703">
                        <c:v>1454.01</c:v>
                      </c:pt>
                      <c:pt idx="9704">
                        <c:v>1454.01</c:v>
                      </c:pt>
                      <c:pt idx="9705">
                        <c:v>1454.01</c:v>
                      </c:pt>
                      <c:pt idx="9706">
                        <c:v>1454.01</c:v>
                      </c:pt>
                      <c:pt idx="9707">
                        <c:v>1457.3409999999999</c:v>
                      </c:pt>
                      <c:pt idx="9708">
                        <c:v>1454.01</c:v>
                      </c:pt>
                      <c:pt idx="9709">
                        <c:v>1454.01</c:v>
                      </c:pt>
                      <c:pt idx="9710">
                        <c:v>1454.01</c:v>
                      </c:pt>
                      <c:pt idx="9711">
                        <c:v>1454.01</c:v>
                      </c:pt>
                      <c:pt idx="9712">
                        <c:v>1454.01</c:v>
                      </c:pt>
                      <c:pt idx="9713">
                        <c:v>1454.01</c:v>
                      </c:pt>
                      <c:pt idx="9714">
                        <c:v>1454.01</c:v>
                      </c:pt>
                      <c:pt idx="9715">
                        <c:v>1454.01</c:v>
                      </c:pt>
                      <c:pt idx="9716">
                        <c:v>1454.01</c:v>
                      </c:pt>
                      <c:pt idx="9717">
                        <c:v>1454.01</c:v>
                      </c:pt>
                      <c:pt idx="9718">
                        <c:v>1454.01</c:v>
                      </c:pt>
                      <c:pt idx="9719">
                        <c:v>1454.01</c:v>
                      </c:pt>
                      <c:pt idx="9720">
                        <c:v>1454.01</c:v>
                      </c:pt>
                      <c:pt idx="9721">
                        <c:v>1454.01</c:v>
                      </c:pt>
                      <c:pt idx="9722">
                        <c:v>1454.01</c:v>
                      </c:pt>
                      <c:pt idx="9723">
                        <c:v>1454.01</c:v>
                      </c:pt>
                      <c:pt idx="9724">
                        <c:v>1454.01</c:v>
                      </c:pt>
                      <c:pt idx="9725">
                        <c:v>1454.01</c:v>
                      </c:pt>
                      <c:pt idx="9726">
                        <c:v>1454.01</c:v>
                      </c:pt>
                      <c:pt idx="9727">
                        <c:v>1454.01</c:v>
                      </c:pt>
                      <c:pt idx="9728">
                        <c:v>1454.01</c:v>
                      </c:pt>
                      <c:pt idx="9729">
                        <c:v>1454.01</c:v>
                      </c:pt>
                      <c:pt idx="9730">
                        <c:v>1454.01</c:v>
                      </c:pt>
                      <c:pt idx="9731">
                        <c:v>1454.01</c:v>
                      </c:pt>
                      <c:pt idx="9732">
                        <c:v>1454.01</c:v>
                      </c:pt>
                      <c:pt idx="9733">
                        <c:v>1454.01</c:v>
                      </c:pt>
                      <c:pt idx="9734">
                        <c:v>1454.01</c:v>
                      </c:pt>
                      <c:pt idx="9735">
                        <c:v>1454.01</c:v>
                      </c:pt>
                      <c:pt idx="9736">
                        <c:v>1454.01</c:v>
                      </c:pt>
                      <c:pt idx="9737">
                        <c:v>1450.731</c:v>
                      </c:pt>
                      <c:pt idx="9738">
                        <c:v>1454.01</c:v>
                      </c:pt>
                      <c:pt idx="9739">
                        <c:v>1450.731</c:v>
                      </c:pt>
                      <c:pt idx="9740">
                        <c:v>1450.731</c:v>
                      </c:pt>
                      <c:pt idx="9741">
                        <c:v>1450.731</c:v>
                      </c:pt>
                      <c:pt idx="9742">
                        <c:v>1450.731</c:v>
                      </c:pt>
                      <c:pt idx="9743">
                        <c:v>1450.731</c:v>
                      </c:pt>
                      <c:pt idx="9744">
                        <c:v>1450.731</c:v>
                      </c:pt>
                      <c:pt idx="9745">
                        <c:v>1454.0630000000001</c:v>
                      </c:pt>
                      <c:pt idx="9746">
                        <c:v>1450.731</c:v>
                      </c:pt>
                      <c:pt idx="9747">
                        <c:v>1450.731</c:v>
                      </c:pt>
                      <c:pt idx="9748">
                        <c:v>1450.731</c:v>
                      </c:pt>
                      <c:pt idx="9749">
                        <c:v>1450.731</c:v>
                      </c:pt>
                      <c:pt idx="9750">
                        <c:v>1450.731</c:v>
                      </c:pt>
                      <c:pt idx="9751">
                        <c:v>1450.731</c:v>
                      </c:pt>
                      <c:pt idx="9752">
                        <c:v>1450.731</c:v>
                      </c:pt>
                      <c:pt idx="9753">
                        <c:v>1450.731</c:v>
                      </c:pt>
                      <c:pt idx="9754">
                        <c:v>1450.731</c:v>
                      </c:pt>
                      <c:pt idx="9755">
                        <c:v>1450.731</c:v>
                      </c:pt>
                      <c:pt idx="9756">
                        <c:v>1450.731</c:v>
                      </c:pt>
                      <c:pt idx="9757">
                        <c:v>1450.731</c:v>
                      </c:pt>
                      <c:pt idx="9758">
                        <c:v>1450.731</c:v>
                      </c:pt>
                      <c:pt idx="9759">
                        <c:v>1450.731</c:v>
                      </c:pt>
                      <c:pt idx="9760">
                        <c:v>1454.0630000000001</c:v>
                      </c:pt>
                      <c:pt idx="9761">
                        <c:v>1450.731</c:v>
                      </c:pt>
                      <c:pt idx="9762">
                        <c:v>1454.0630000000001</c:v>
                      </c:pt>
                      <c:pt idx="9763">
                        <c:v>1454.0630000000001</c:v>
                      </c:pt>
                      <c:pt idx="9764">
                        <c:v>1454.0630000000001</c:v>
                      </c:pt>
                      <c:pt idx="9765">
                        <c:v>1457.3409999999999</c:v>
                      </c:pt>
                      <c:pt idx="9766">
                        <c:v>1457.3409999999999</c:v>
                      </c:pt>
                      <c:pt idx="9767">
                        <c:v>1457.3409999999999</c:v>
                      </c:pt>
                      <c:pt idx="9768">
                        <c:v>1457.3409999999999</c:v>
                      </c:pt>
                      <c:pt idx="9769">
                        <c:v>1457.3409999999999</c:v>
                      </c:pt>
                      <c:pt idx="9770">
                        <c:v>1454.0630000000001</c:v>
                      </c:pt>
                      <c:pt idx="9771">
                        <c:v>1454.0630000000001</c:v>
                      </c:pt>
                      <c:pt idx="9772">
                        <c:v>1454.0630000000001</c:v>
                      </c:pt>
                      <c:pt idx="9773">
                        <c:v>1450.731</c:v>
                      </c:pt>
                      <c:pt idx="9774">
                        <c:v>1450.731</c:v>
                      </c:pt>
                      <c:pt idx="9775">
                        <c:v>1450.731</c:v>
                      </c:pt>
                      <c:pt idx="9776">
                        <c:v>1454.01</c:v>
                      </c:pt>
                      <c:pt idx="9777">
                        <c:v>1450.731</c:v>
                      </c:pt>
                      <c:pt idx="9778">
                        <c:v>1450.731</c:v>
                      </c:pt>
                      <c:pt idx="9779">
                        <c:v>1450.731</c:v>
                      </c:pt>
                      <c:pt idx="9780">
                        <c:v>1454.01</c:v>
                      </c:pt>
                      <c:pt idx="9781">
                        <c:v>1450.731</c:v>
                      </c:pt>
                      <c:pt idx="9782">
                        <c:v>1454.0630000000001</c:v>
                      </c:pt>
                      <c:pt idx="9783">
                        <c:v>1457.3409999999999</c:v>
                      </c:pt>
                      <c:pt idx="9784">
                        <c:v>1454.0630000000001</c:v>
                      </c:pt>
                      <c:pt idx="9785">
                        <c:v>1457.3409999999999</c:v>
                      </c:pt>
                      <c:pt idx="9786">
                        <c:v>1454.0630000000001</c:v>
                      </c:pt>
                      <c:pt idx="9787">
                        <c:v>1454.0630000000001</c:v>
                      </c:pt>
                      <c:pt idx="9788">
                        <c:v>1457.3409999999999</c:v>
                      </c:pt>
                      <c:pt idx="9789">
                        <c:v>1457.3409999999999</c:v>
                      </c:pt>
                      <c:pt idx="9790">
                        <c:v>1460.6189999999999</c:v>
                      </c:pt>
                      <c:pt idx="9791">
                        <c:v>1460.6189999999999</c:v>
                      </c:pt>
                      <c:pt idx="9792">
                        <c:v>1460.6189999999999</c:v>
                      </c:pt>
                      <c:pt idx="9793">
                        <c:v>1463.95</c:v>
                      </c:pt>
                      <c:pt idx="9794">
                        <c:v>1460.672</c:v>
                      </c:pt>
                      <c:pt idx="9795">
                        <c:v>1463.95</c:v>
                      </c:pt>
                      <c:pt idx="9796">
                        <c:v>1467.2280000000001</c:v>
                      </c:pt>
                      <c:pt idx="9797">
                        <c:v>1463.95</c:v>
                      </c:pt>
                      <c:pt idx="9798">
                        <c:v>1470.56</c:v>
                      </c:pt>
                      <c:pt idx="9799">
                        <c:v>1467.2809999999999</c:v>
                      </c:pt>
                      <c:pt idx="9800">
                        <c:v>1470.56</c:v>
                      </c:pt>
                      <c:pt idx="9801">
                        <c:v>1473.838</c:v>
                      </c:pt>
                      <c:pt idx="9802">
                        <c:v>1470.56</c:v>
                      </c:pt>
                      <c:pt idx="9803">
                        <c:v>1473.838</c:v>
                      </c:pt>
                      <c:pt idx="9804">
                        <c:v>1473.8910000000001</c:v>
                      </c:pt>
                      <c:pt idx="9805">
                        <c:v>1473.8910000000001</c:v>
                      </c:pt>
                      <c:pt idx="9806">
                        <c:v>1477.1690000000001</c:v>
                      </c:pt>
                      <c:pt idx="9807">
                        <c:v>1477.1690000000001</c:v>
                      </c:pt>
                      <c:pt idx="9808">
                        <c:v>1477.1690000000001</c:v>
                      </c:pt>
                      <c:pt idx="9809">
                        <c:v>1480.5</c:v>
                      </c:pt>
                      <c:pt idx="9810">
                        <c:v>1483.778</c:v>
                      </c:pt>
                      <c:pt idx="9811">
                        <c:v>1483.778</c:v>
                      </c:pt>
                      <c:pt idx="9812">
                        <c:v>1483.778</c:v>
                      </c:pt>
                      <c:pt idx="9813">
                        <c:v>1487.1089999999999</c:v>
                      </c:pt>
                      <c:pt idx="9814">
                        <c:v>1487.1089999999999</c:v>
                      </c:pt>
                      <c:pt idx="9815">
                        <c:v>1487.1089999999999</c:v>
                      </c:pt>
                      <c:pt idx="9816">
                        <c:v>1487.1089999999999</c:v>
                      </c:pt>
                      <c:pt idx="9817">
                        <c:v>1490.3879999999999</c:v>
                      </c:pt>
                      <c:pt idx="9818">
                        <c:v>1490.3879999999999</c:v>
                      </c:pt>
                      <c:pt idx="9819">
                        <c:v>1487.057</c:v>
                      </c:pt>
                      <c:pt idx="9820">
                        <c:v>1487.057</c:v>
                      </c:pt>
                      <c:pt idx="9821">
                        <c:v>1490.3879999999999</c:v>
                      </c:pt>
                      <c:pt idx="9822">
                        <c:v>1487.057</c:v>
                      </c:pt>
                      <c:pt idx="9823">
                        <c:v>1490.3879999999999</c:v>
                      </c:pt>
                      <c:pt idx="9824">
                        <c:v>1490.3879999999999</c:v>
                      </c:pt>
                      <c:pt idx="9825">
                        <c:v>1490.3879999999999</c:v>
                      </c:pt>
                      <c:pt idx="9826">
                        <c:v>1490.3879999999999</c:v>
                      </c:pt>
                      <c:pt idx="9827">
                        <c:v>1490.3879999999999</c:v>
                      </c:pt>
                      <c:pt idx="9828">
                        <c:v>1490.3879999999999</c:v>
                      </c:pt>
                      <c:pt idx="9829">
                        <c:v>1493.6659999999999</c:v>
                      </c:pt>
                      <c:pt idx="9830">
                        <c:v>1493.6659999999999</c:v>
                      </c:pt>
                      <c:pt idx="9831">
                        <c:v>1493.6659999999999</c:v>
                      </c:pt>
                      <c:pt idx="9832">
                        <c:v>1490.3879999999999</c:v>
                      </c:pt>
                      <c:pt idx="9833">
                        <c:v>1490.3879999999999</c:v>
                      </c:pt>
                      <c:pt idx="9834">
                        <c:v>1493.7190000000001</c:v>
                      </c:pt>
                      <c:pt idx="9835">
                        <c:v>1493.7190000000001</c:v>
                      </c:pt>
                      <c:pt idx="9836">
                        <c:v>1493.7190000000001</c:v>
                      </c:pt>
                      <c:pt idx="9837">
                        <c:v>1493.7190000000001</c:v>
                      </c:pt>
                      <c:pt idx="9838">
                        <c:v>1493.7190000000001</c:v>
                      </c:pt>
                      <c:pt idx="9839">
                        <c:v>1493.7190000000001</c:v>
                      </c:pt>
                      <c:pt idx="9840">
                        <c:v>1493.7190000000001</c:v>
                      </c:pt>
                      <c:pt idx="9841">
                        <c:v>1493.7190000000001</c:v>
                      </c:pt>
                      <c:pt idx="9842">
                        <c:v>1493.7190000000001</c:v>
                      </c:pt>
                      <c:pt idx="9843">
                        <c:v>1496.9970000000001</c:v>
                      </c:pt>
                      <c:pt idx="9844">
                        <c:v>1496.9970000000001</c:v>
                      </c:pt>
                      <c:pt idx="9845">
                        <c:v>1493.7190000000001</c:v>
                      </c:pt>
                      <c:pt idx="9846">
                        <c:v>1496.9970000000001</c:v>
                      </c:pt>
                      <c:pt idx="9847">
                        <c:v>1496.9970000000001</c:v>
                      </c:pt>
                      <c:pt idx="9848">
                        <c:v>1493.7190000000001</c:v>
                      </c:pt>
                      <c:pt idx="9849">
                        <c:v>1490.3879999999999</c:v>
                      </c:pt>
                      <c:pt idx="9850">
                        <c:v>1496.9970000000001</c:v>
                      </c:pt>
                      <c:pt idx="9851">
                        <c:v>1493.6659999999999</c:v>
                      </c:pt>
                      <c:pt idx="9852">
                        <c:v>1496.9970000000001</c:v>
                      </c:pt>
                      <c:pt idx="9853">
                        <c:v>1496.9970000000001</c:v>
                      </c:pt>
                      <c:pt idx="9854">
                        <c:v>1496.9970000000001</c:v>
                      </c:pt>
                      <c:pt idx="9855">
                        <c:v>1500.328</c:v>
                      </c:pt>
                      <c:pt idx="9856">
                        <c:v>1496.9970000000001</c:v>
                      </c:pt>
                      <c:pt idx="9857">
                        <c:v>1496.9970000000001</c:v>
                      </c:pt>
                      <c:pt idx="9858">
                        <c:v>1496.9970000000001</c:v>
                      </c:pt>
                      <c:pt idx="9859">
                        <c:v>1500.2750000000001</c:v>
                      </c:pt>
                      <c:pt idx="9860">
                        <c:v>1500.2750000000001</c:v>
                      </c:pt>
                      <c:pt idx="9861">
                        <c:v>1500.2750000000001</c:v>
                      </c:pt>
                      <c:pt idx="9862">
                        <c:v>1500.2750000000001</c:v>
                      </c:pt>
                      <c:pt idx="9863">
                        <c:v>1500.2750000000001</c:v>
                      </c:pt>
                      <c:pt idx="9864">
                        <c:v>1500.2750000000001</c:v>
                      </c:pt>
                      <c:pt idx="9865">
                        <c:v>1500.2750000000001</c:v>
                      </c:pt>
                      <c:pt idx="9866">
                        <c:v>1500.2750000000001</c:v>
                      </c:pt>
                      <c:pt idx="9867">
                        <c:v>1500.2750000000001</c:v>
                      </c:pt>
                      <c:pt idx="9868">
                        <c:v>1503.606</c:v>
                      </c:pt>
                      <c:pt idx="9869">
                        <c:v>1503.606</c:v>
                      </c:pt>
                      <c:pt idx="9870">
                        <c:v>1500.2750000000001</c:v>
                      </c:pt>
                      <c:pt idx="9871">
                        <c:v>1503.606</c:v>
                      </c:pt>
                      <c:pt idx="9872">
                        <c:v>1503.606</c:v>
                      </c:pt>
                      <c:pt idx="9873">
                        <c:v>1500.2750000000001</c:v>
                      </c:pt>
                      <c:pt idx="9874">
                        <c:v>1500.2750000000001</c:v>
                      </c:pt>
                      <c:pt idx="9875">
                        <c:v>1503.606</c:v>
                      </c:pt>
                      <c:pt idx="9876">
                        <c:v>1500.2750000000001</c:v>
                      </c:pt>
                      <c:pt idx="9877">
                        <c:v>1500.2750000000001</c:v>
                      </c:pt>
                      <c:pt idx="9878">
                        <c:v>1496.9970000000001</c:v>
                      </c:pt>
                      <c:pt idx="9879">
                        <c:v>1496.9970000000001</c:v>
                      </c:pt>
                      <c:pt idx="9880">
                        <c:v>1496.9970000000001</c:v>
                      </c:pt>
                      <c:pt idx="9881">
                        <c:v>1493.6659999999999</c:v>
                      </c:pt>
                      <c:pt idx="9882">
                        <c:v>1493.6659999999999</c:v>
                      </c:pt>
                      <c:pt idx="9883">
                        <c:v>1493.6659999999999</c:v>
                      </c:pt>
                      <c:pt idx="9884">
                        <c:v>1493.6659999999999</c:v>
                      </c:pt>
                      <c:pt idx="9885">
                        <c:v>1493.6659999999999</c:v>
                      </c:pt>
                      <c:pt idx="9886">
                        <c:v>1493.6659999999999</c:v>
                      </c:pt>
                      <c:pt idx="9887">
                        <c:v>1493.7190000000001</c:v>
                      </c:pt>
                      <c:pt idx="9888">
                        <c:v>1493.7190000000001</c:v>
                      </c:pt>
                      <c:pt idx="9889">
                        <c:v>1496.9970000000001</c:v>
                      </c:pt>
                      <c:pt idx="9890">
                        <c:v>1493.7190000000001</c:v>
                      </c:pt>
                      <c:pt idx="9891">
                        <c:v>1493.7190000000001</c:v>
                      </c:pt>
                      <c:pt idx="9892">
                        <c:v>1493.7190000000001</c:v>
                      </c:pt>
                      <c:pt idx="9893">
                        <c:v>1493.7190000000001</c:v>
                      </c:pt>
                      <c:pt idx="9894">
                        <c:v>1496.9970000000001</c:v>
                      </c:pt>
                      <c:pt idx="9895">
                        <c:v>1496.9970000000001</c:v>
                      </c:pt>
                      <c:pt idx="9896">
                        <c:v>1496.9970000000001</c:v>
                      </c:pt>
                      <c:pt idx="9897">
                        <c:v>1496.9970000000001</c:v>
                      </c:pt>
                      <c:pt idx="9898">
                        <c:v>1493.7190000000001</c:v>
                      </c:pt>
                      <c:pt idx="9899">
                        <c:v>1496.9970000000001</c:v>
                      </c:pt>
                      <c:pt idx="9900">
                        <c:v>1493.7190000000001</c:v>
                      </c:pt>
                      <c:pt idx="9901">
                        <c:v>1496.9970000000001</c:v>
                      </c:pt>
                      <c:pt idx="9902">
                        <c:v>1496.9970000000001</c:v>
                      </c:pt>
                      <c:pt idx="9903">
                        <c:v>1496.9970000000001</c:v>
                      </c:pt>
                      <c:pt idx="9904">
                        <c:v>1496.9970000000001</c:v>
                      </c:pt>
                      <c:pt idx="9905">
                        <c:v>1496.9970000000001</c:v>
                      </c:pt>
                      <c:pt idx="9906">
                        <c:v>1496.9970000000001</c:v>
                      </c:pt>
                      <c:pt idx="9907">
                        <c:v>1496.9970000000001</c:v>
                      </c:pt>
                      <c:pt idx="9908">
                        <c:v>1496.9970000000001</c:v>
                      </c:pt>
                      <c:pt idx="9909">
                        <c:v>1496.9970000000001</c:v>
                      </c:pt>
                      <c:pt idx="9910">
                        <c:v>1500.2750000000001</c:v>
                      </c:pt>
                      <c:pt idx="9911">
                        <c:v>1500.2750000000001</c:v>
                      </c:pt>
                      <c:pt idx="9912">
                        <c:v>1500.2750000000001</c:v>
                      </c:pt>
                      <c:pt idx="9913">
                        <c:v>1493.7190000000001</c:v>
                      </c:pt>
                      <c:pt idx="9914">
                        <c:v>1500.2750000000001</c:v>
                      </c:pt>
                      <c:pt idx="9915">
                        <c:v>1500.2750000000001</c:v>
                      </c:pt>
                      <c:pt idx="9916">
                        <c:v>1496.9970000000001</c:v>
                      </c:pt>
                      <c:pt idx="9917">
                        <c:v>1500.2750000000001</c:v>
                      </c:pt>
                      <c:pt idx="9918">
                        <c:v>1500.2750000000001</c:v>
                      </c:pt>
                      <c:pt idx="9919">
                        <c:v>1500.2750000000001</c:v>
                      </c:pt>
                      <c:pt idx="9920">
                        <c:v>1496.9970000000001</c:v>
                      </c:pt>
                      <c:pt idx="9921">
                        <c:v>1500.2750000000001</c:v>
                      </c:pt>
                      <c:pt idx="9922">
                        <c:v>1500.2750000000001</c:v>
                      </c:pt>
                      <c:pt idx="9923">
                        <c:v>1503.606</c:v>
                      </c:pt>
                      <c:pt idx="9924">
                        <c:v>1500.2750000000001</c:v>
                      </c:pt>
                      <c:pt idx="9925">
                        <c:v>1503.606</c:v>
                      </c:pt>
                      <c:pt idx="9926">
                        <c:v>1500.2750000000001</c:v>
                      </c:pt>
                      <c:pt idx="9927">
                        <c:v>1503.606</c:v>
                      </c:pt>
                      <c:pt idx="9928">
                        <c:v>1500.2750000000001</c:v>
                      </c:pt>
                      <c:pt idx="9929">
                        <c:v>1500.2750000000001</c:v>
                      </c:pt>
                      <c:pt idx="9930">
                        <c:v>1503.606</c:v>
                      </c:pt>
                      <c:pt idx="9931">
                        <c:v>1503.606</c:v>
                      </c:pt>
                      <c:pt idx="9932">
                        <c:v>1503.606</c:v>
                      </c:pt>
                      <c:pt idx="9933">
                        <c:v>1503.606</c:v>
                      </c:pt>
                      <c:pt idx="9934">
                        <c:v>1503.606</c:v>
                      </c:pt>
                      <c:pt idx="9935">
                        <c:v>1503.606</c:v>
                      </c:pt>
                      <c:pt idx="9936">
                        <c:v>1503.606</c:v>
                      </c:pt>
                      <c:pt idx="9937">
                        <c:v>1506.885</c:v>
                      </c:pt>
                      <c:pt idx="9938">
                        <c:v>1506.885</c:v>
                      </c:pt>
                      <c:pt idx="9939">
                        <c:v>1506.885</c:v>
                      </c:pt>
                      <c:pt idx="9940">
                        <c:v>1506.885</c:v>
                      </c:pt>
                      <c:pt idx="9941">
                        <c:v>1506.885</c:v>
                      </c:pt>
                      <c:pt idx="9942">
                        <c:v>1506.885</c:v>
                      </c:pt>
                      <c:pt idx="9943">
                        <c:v>1506.885</c:v>
                      </c:pt>
                      <c:pt idx="9944">
                        <c:v>1506.885</c:v>
                      </c:pt>
                      <c:pt idx="9945">
                        <c:v>1506.885</c:v>
                      </c:pt>
                      <c:pt idx="9946">
                        <c:v>1510.2159999999999</c:v>
                      </c:pt>
                      <c:pt idx="9947">
                        <c:v>1510.2159999999999</c:v>
                      </c:pt>
                      <c:pt idx="9948">
                        <c:v>1510.2159999999999</c:v>
                      </c:pt>
                      <c:pt idx="9949">
                        <c:v>1510.2159999999999</c:v>
                      </c:pt>
                      <c:pt idx="9950">
                        <c:v>1510.2159999999999</c:v>
                      </c:pt>
                      <c:pt idx="9951">
                        <c:v>1513.547</c:v>
                      </c:pt>
                      <c:pt idx="9952">
                        <c:v>1513.547</c:v>
                      </c:pt>
                      <c:pt idx="9953">
                        <c:v>1513.547</c:v>
                      </c:pt>
                      <c:pt idx="9954">
                        <c:v>1513.547</c:v>
                      </c:pt>
                      <c:pt idx="9955">
                        <c:v>1516.825</c:v>
                      </c:pt>
                      <c:pt idx="9956">
                        <c:v>1516.825</c:v>
                      </c:pt>
                      <c:pt idx="9957">
                        <c:v>1516.825</c:v>
                      </c:pt>
                      <c:pt idx="9958">
                        <c:v>1516.825</c:v>
                      </c:pt>
                      <c:pt idx="9959">
                        <c:v>1516.825</c:v>
                      </c:pt>
                      <c:pt idx="9960">
                        <c:v>1516.825</c:v>
                      </c:pt>
                      <c:pt idx="9961">
                        <c:v>1516.825</c:v>
                      </c:pt>
                      <c:pt idx="9962">
                        <c:v>1516.825</c:v>
                      </c:pt>
                      <c:pt idx="9963">
                        <c:v>1516.825</c:v>
                      </c:pt>
                      <c:pt idx="9964">
                        <c:v>1516.825</c:v>
                      </c:pt>
                      <c:pt idx="9965">
                        <c:v>1516.825</c:v>
                      </c:pt>
                      <c:pt idx="9966">
                        <c:v>1516.825</c:v>
                      </c:pt>
                      <c:pt idx="9967">
                        <c:v>1520.1559999999999</c:v>
                      </c:pt>
                      <c:pt idx="9968">
                        <c:v>1516.825</c:v>
                      </c:pt>
                      <c:pt idx="9969">
                        <c:v>1520.1559999999999</c:v>
                      </c:pt>
                      <c:pt idx="9970">
                        <c:v>1516.825</c:v>
                      </c:pt>
                      <c:pt idx="9971">
                        <c:v>1516.825</c:v>
                      </c:pt>
                      <c:pt idx="9972">
                        <c:v>1516.825</c:v>
                      </c:pt>
                      <c:pt idx="9973">
                        <c:v>1516.825</c:v>
                      </c:pt>
                      <c:pt idx="9974">
                        <c:v>1516.825</c:v>
                      </c:pt>
                      <c:pt idx="9975">
                        <c:v>1516.825</c:v>
                      </c:pt>
                      <c:pt idx="9976">
                        <c:v>1516.825</c:v>
                      </c:pt>
                      <c:pt idx="9977">
                        <c:v>1516.825</c:v>
                      </c:pt>
                      <c:pt idx="9978">
                        <c:v>1516.825</c:v>
                      </c:pt>
                      <c:pt idx="9979">
                        <c:v>1516.825</c:v>
                      </c:pt>
                      <c:pt idx="9980">
                        <c:v>1516.825</c:v>
                      </c:pt>
                      <c:pt idx="9981">
                        <c:v>1516.825</c:v>
                      </c:pt>
                      <c:pt idx="9982">
                        <c:v>1516.825</c:v>
                      </c:pt>
                      <c:pt idx="9983">
                        <c:v>1513.547</c:v>
                      </c:pt>
                      <c:pt idx="9984">
                        <c:v>1516.825</c:v>
                      </c:pt>
                      <c:pt idx="9985">
                        <c:v>1516.825</c:v>
                      </c:pt>
                      <c:pt idx="9986">
                        <c:v>1513.547</c:v>
                      </c:pt>
                      <c:pt idx="9987">
                        <c:v>1516.825</c:v>
                      </c:pt>
                      <c:pt idx="9988">
                        <c:v>1513.4939999999999</c:v>
                      </c:pt>
                      <c:pt idx="9989">
                        <c:v>1516.825</c:v>
                      </c:pt>
                      <c:pt idx="9990">
                        <c:v>1513.4939999999999</c:v>
                      </c:pt>
                      <c:pt idx="9991">
                        <c:v>1513.4939999999999</c:v>
                      </c:pt>
                      <c:pt idx="9992">
                        <c:v>1513.4939999999999</c:v>
                      </c:pt>
                      <c:pt idx="9993">
                        <c:v>1516.825</c:v>
                      </c:pt>
                      <c:pt idx="9994">
                        <c:v>1516.825</c:v>
                      </c:pt>
                      <c:pt idx="9995">
                        <c:v>1516.825</c:v>
                      </c:pt>
                      <c:pt idx="9996">
                        <c:v>1516.825</c:v>
                      </c:pt>
                      <c:pt idx="9997">
                        <c:v>1516.825</c:v>
                      </c:pt>
                      <c:pt idx="9998">
                        <c:v>1516.825</c:v>
                      </c:pt>
                      <c:pt idx="9999">
                        <c:v>1516.825</c:v>
                      </c:pt>
                      <c:pt idx="10000">
                        <c:v>1516.825</c:v>
                      </c:pt>
                      <c:pt idx="10001">
                        <c:v>1516.825</c:v>
                      </c:pt>
                      <c:pt idx="10002">
                        <c:v>1516.825</c:v>
                      </c:pt>
                      <c:pt idx="10003">
                        <c:v>1520.1559999999999</c:v>
                      </c:pt>
                      <c:pt idx="10004">
                        <c:v>1520.1559999999999</c:v>
                      </c:pt>
                      <c:pt idx="10005">
                        <c:v>1516.825</c:v>
                      </c:pt>
                      <c:pt idx="10006">
                        <c:v>1520.1559999999999</c:v>
                      </c:pt>
                      <c:pt idx="10007">
                        <c:v>1520.1559999999999</c:v>
                      </c:pt>
                      <c:pt idx="10008">
                        <c:v>1520.1559999999999</c:v>
                      </c:pt>
                      <c:pt idx="10009">
                        <c:v>1520.1559999999999</c:v>
                      </c:pt>
                      <c:pt idx="10010">
                        <c:v>1520.1559999999999</c:v>
                      </c:pt>
                      <c:pt idx="10011">
                        <c:v>1520.1559999999999</c:v>
                      </c:pt>
                      <c:pt idx="10012">
                        <c:v>1516.825</c:v>
                      </c:pt>
                      <c:pt idx="10013">
                        <c:v>1520.1559999999999</c:v>
                      </c:pt>
                      <c:pt idx="10014">
                        <c:v>1516.825</c:v>
                      </c:pt>
                      <c:pt idx="10015">
                        <c:v>1516.825</c:v>
                      </c:pt>
                      <c:pt idx="10016">
                        <c:v>1520.1559999999999</c:v>
                      </c:pt>
                      <c:pt idx="10017">
                        <c:v>1516.825</c:v>
                      </c:pt>
                      <c:pt idx="10018">
                        <c:v>1516.825</c:v>
                      </c:pt>
                      <c:pt idx="10019">
                        <c:v>1520.1559999999999</c:v>
                      </c:pt>
                      <c:pt idx="10020">
                        <c:v>1516.825</c:v>
                      </c:pt>
                      <c:pt idx="10021">
                        <c:v>1520.1030000000001</c:v>
                      </c:pt>
                      <c:pt idx="10022">
                        <c:v>1516.825</c:v>
                      </c:pt>
                      <c:pt idx="10023">
                        <c:v>1516.825</c:v>
                      </c:pt>
                      <c:pt idx="10024">
                        <c:v>1520.1030000000001</c:v>
                      </c:pt>
                      <c:pt idx="10025">
                        <c:v>1516.825</c:v>
                      </c:pt>
                      <c:pt idx="10026">
                        <c:v>1516.825</c:v>
                      </c:pt>
                      <c:pt idx="10027">
                        <c:v>1516.825</c:v>
                      </c:pt>
                      <c:pt idx="10028">
                        <c:v>1516.825</c:v>
                      </c:pt>
                      <c:pt idx="10029">
                        <c:v>1516.825</c:v>
                      </c:pt>
                      <c:pt idx="10030">
                        <c:v>1516.825</c:v>
                      </c:pt>
                      <c:pt idx="10031">
                        <c:v>1516.825</c:v>
                      </c:pt>
                      <c:pt idx="10032">
                        <c:v>1516.825</c:v>
                      </c:pt>
                      <c:pt idx="10033">
                        <c:v>1516.825</c:v>
                      </c:pt>
                      <c:pt idx="10034">
                        <c:v>1516.825</c:v>
                      </c:pt>
                      <c:pt idx="10035">
                        <c:v>1520.1559999999999</c:v>
                      </c:pt>
                      <c:pt idx="10036">
                        <c:v>1520.1559999999999</c:v>
                      </c:pt>
                      <c:pt idx="10037">
                        <c:v>1516.825</c:v>
                      </c:pt>
                      <c:pt idx="10038">
                        <c:v>1520.1559999999999</c:v>
                      </c:pt>
                      <c:pt idx="10039">
                        <c:v>1516.825</c:v>
                      </c:pt>
                      <c:pt idx="10040">
                        <c:v>1513.4939999999999</c:v>
                      </c:pt>
                      <c:pt idx="10041">
                        <c:v>1516.825</c:v>
                      </c:pt>
                      <c:pt idx="10042">
                        <c:v>1516.825</c:v>
                      </c:pt>
                      <c:pt idx="10043">
                        <c:v>1516.825</c:v>
                      </c:pt>
                      <c:pt idx="10044">
                        <c:v>1516.825</c:v>
                      </c:pt>
                      <c:pt idx="10045">
                        <c:v>1520.1559999999999</c:v>
                      </c:pt>
                      <c:pt idx="10046">
                        <c:v>1520.1559999999999</c:v>
                      </c:pt>
                      <c:pt idx="10047">
                        <c:v>1520.1559999999999</c:v>
                      </c:pt>
                      <c:pt idx="10048">
                        <c:v>1520.1559999999999</c:v>
                      </c:pt>
                      <c:pt idx="10049">
                        <c:v>1520.1559999999999</c:v>
                      </c:pt>
                      <c:pt idx="10050">
                        <c:v>1520.1559999999999</c:v>
                      </c:pt>
                      <c:pt idx="10051">
                        <c:v>1520.1559999999999</c:v>
                      </c:pt>
                      <c:pt idx="10052">
                        <c:v>1516.825</c:v>
                      </c:pt>
                      <c:pt idx="10053">
                        <c:v>1520.1559999999999</c:v>
                      </c:pt>
                      <c:pt idx="10054">
                        <c:v>1516.825</c:v>
                      </c:pt>
                      <c:pt idx="10055">
                        <c:v>1520.1559999999999</c:v>
                      </c:pt>
                      <c:pt idx="10056">
                        <c:v>1516.825</c:v>
                      </c:pt>
                      <c:pt idx="10057">
                        <c:v>1520.1559999999999</c:v>
                      </c:pt>
                      <c:pt idx="10058">
                        <c:v>1520.1559999999999</c:v>
                      </c:pt>
                      <c:pt idx="10059">
                        <c:v>1523.4349999999999</c:v>
                      </c:pt>
                      <c:pt idx="10060">
                        <c:v>1520.1559999999999</c:v>
                      </c:pt>
                      <c:pt idx="10061">
                        <c:v>1523.4349999999999</c:v>
                      </c:pt>
                      <c:pt idx="10062">
                        <c:v>1523.4349999999999</c:v>
                      </c:pt>
                      <c:pt idx="10063">
                        <c:v>1520.1559999999999</c:v>
                      </c:pt>
                      <c:pt idx="10064">
                        <c:v>1523.4349999999999</c:v>
                      </c:pt>
                      <c:pt idx="10065">
                        <c:v>1523.4349999999999</c:v>
                      </c:pt>
                      <c:pt idx="10066">
                        <c:v>1520.1559999999999</c:v>
                      </c:pt>
                      <c:pt idx="10067">
                        <c:v>1526.713</c:v>
                      </c:pt>
                      <c:pt idx="10068">
                        <c:v>1523.4349999999999</c:v>
                      </c:pt>
                      <c:pt idx="10069">
                        <c:v>1523.4349999999999</c:v>
                      </c:pt>
                      <c:pt idx="10070">
                        <c:v>1523.4349999999999</c:v>
                      </c:pt>
                      <c:pt idx="10071">
                        <c:v>1523.4349999999999</c:v>
                      </c:pt>
                      <c:pt idx="10072">
                        <c:v>1523.4349999999999</c:v>
                      </c:pt>
                      <c:pt idx="10073">
                        <c:v>1523.4349999999999</c:v>
                      </c:pt>
                      <c:pt idx="10074">
                        <c:v>1520.1030000000001</c:v>
                      </c:pt>
                      <c:pt idx="10075">
                        <c:v>1520.1030000000001</c:v>
                      </c:pt>
                      <c:pt idx="10076">
                        <c:v>1520.1030000000001</c:v>
                      </c:pt>
                      <c:pt idx="10077">
                        <c:v>1520.1030000000001</c:v>
                      </c:pt>
                      <c:pt idx="10078">
                        <c:v>1520.1030000000001</c:v>
                      </c:pt>
                      <c:pt idx="10079">
                        <c:v>1516.825</c:v>
                      </c:pt>
                      <c:pt idx="10080">
                        <c:v>1516.825</c:v>
                      </c:pt>
                      <c:pt idx="10081">
                        <c:v>1513.4939999999999</c:v>
                      </c:pt>
                      <c:pt idx="10082">
                        <c:v>1513.4939999999999</c:v>
                      </c:pt>
                      <c:pt idx="10083">
                        <c:v>1513.4939999999999</c:v>
                      </c:pt>
                      <c:pt idx="10084">
                        <c:v>1510.2159999999999</c:v>
                      </c:pt>
                      <c:pt idx="10085">
                        <c:v>1513.4939999999999</c:v>
                      </c:pt>
                      <c:pt idx="10086">
                        <c:v>1510.2159999999999</c:v>
                      </c:pt>
                      <c:pt idx="10087">
                        <c:v>1510.2159999999999</c:v>
                      </c:pt>
                      <c:pt idx="10088">
                        <c:v>1510.2159999999999</c:v>
                      </c:pt>
                      <c:pt idx="10089">
                        <c:v>1510.2159999999999</c:v>
                      </c:pt>
                      <c:pt idx="10090">
                        <c:v>1510.2159999999999</c:v>
                      </c:pt>
                      <c:pt idx="10091">
                        <c:v>1513.547</c:v>
                      </c:pt>
                      <c:pt idx="10092">
                        <c:v>1510.2159999999999</c:v>
                      </c:pt>
                      <c:pt idx="10093">
                        <c:v>1510.2159999999999</c:v>
                      </c:pt>
                      <c:pt idx="10094">
                        <c:v>1510.2159999999999</c:v>
                      </c:pt>
                      <c:pt idx="10095">
                        <c:v>1506.885</c:v>
                      </c:pt>
                      <c:pt idx="10096">
                        <c:v>1510.2159999999999</c:v>
                      </c:pt>
                      <c:pt idx="10097">
                        <c:v>1510.2159999999999</c:v>
                      </c:pt>
                      <c:pt idx="10098">
                        <c:v>1510.2159999999999</c:v>
                      </c:pt>
                      <c:pt idx="10099">
                        <c:v>1506.9380000000001</c:v>
                      </c:pt>
                      <c:pt idx="10100">
                        <c:v>1506.9380000000001</c:v>
                      </c:pt>
                      <c:pt idx="10101">
                        <c:v>1506.9380000000001</c:v>
                      </c:pt>
                      <c:pt idx="10102">
                        <c:v>1506.9380000000001</c:v>
                      </c:pt>
                      <c:pt idx="10103">
                        <c:v>1506.9380000000001</c:v>
                      </c:pt>
                      <c:pt idx="10104">
                        <c:v>1506.9380000000001</c:v>
                      </c:pt>
                      <c:pt idx="10105">
                        <c:v>1510.2159999999999</c:v>
                      </c:pt>
                      <c:pt idx="10106">
                        <c:v>1510.2159999999999</c:v>
                      </c:pt>
                      <c:pt idx="10107">
                        <c:v>1510.2159999999999</c:v>
                      </c:pt>
                      <c:pt idx="10108">
                        <c:v>1510.2159999999999</c:v>
                      </c:pt>
                      <c:pt idx="10109">
                        <c:v>1510.2159999999999</c:v>
                      </c:pt>
                      <c:pt idx="10110">
                        <c:v>1510.2159999999999</c:v>
                      </c:pt>
                      <c:pt idx="10111">
                        <c:v>1510.2159999999999</c:v>
                      </c:pt>
                      <c:pt idx="10112">
                        <c:v>1513.4939999999999</c:v>
                      </c:pt>
                      <c:pt idx="10113">
                        <c:v>1510.2159999999999</c:v>
                      </c:pt>
                      <c:pt idx="10114">
                        <c:v>1510.2159999999999</c:v>
                      </c:pt>
                      <c:pt idx="10115">
                        <c:v>1513.547</c:v>
                      </c:pt>
                      <c:pt idx="10116">
                        <c:v>1513.547</c:v>
                      </c:pt>
                      <c:pt idx="10117">
                        <c:v>1513.547</c:v>
                      </c:pt>
                      <c:pt idx="10118">
                        <c:v>1513.547</c:v>
                      </c:pt>
                      <c:pt idx="10119">
                        <c:v>1510.2159999999999</c:v>
                      </c:pt>
                      <c:pt idx="10120">
                        <c:v>1510.2159999999999</c:v>
                      </c:pt>
                      <c:pt idx="10121">
                        <c:v>1510.2159999999999</c:v>
                      </c:pt>
                      <c:pt idx="10122">
                        <c:v>1513.4939999999999</c:v>
                      </c:pt>
                      <c:pt idx="10123">
                        <c:v>1513.4939999999999</c:v>
                      </c:pt>
                      <c:pt idx="10124">
                        <c:v>1510.2159999999999</c:v>
                      </c:pt>
                      <c:pt idx="10125">
                        <c:v>1510.2159999999999</c:v>
                      </c:pt>
                      <c:pt idx="10126">
                        <c:v>1510.2159999999999</c:v>
                      </c:pt>
                      <c:pt idx="10127">
                        <c:v>1510.2159999999999</c:v>
                      </c:pt>
                      <c:pt idx="10128">
                        <c:v>1510.2159999999999</c:v>
                      </c:pt>
                      <c:pt idx="10129">
                        <c:v>1513.547</c:v>
                      </c:pt>
                      <c:pt idx="10130">
                        <c:v>1510.2159999999999</c:v>
                      </c:pt>
                      <c:pt idx="10131">
                        <c:v>1513.547</c:v>
                      </c:pt>
                      <c:pt idx="10132">
                        <c:v>1510.2159999999999</c:v>
                      </c:pt>
                      <c:pt idx="10133">
                        <c:v>1510.2159999999999</c:v>
                      </c:pt>
                      <c:pt idx="10134">
                        <c:v>1510.2159999999999</c:v>
                      </c:pt>
                      <c:pt idx="10135">
                        <c:v>1510.2159999999999</c:v>
                      </c:pt>
                      <c:pt idx="10136">
                        <c:v>1506.9380000000001</c:v>
                      </c:pt>
                      <c:pt idx="10137">
                        <c:v>1506.9380000000001</c:v>
                      </c:pt>
                      <c:pt idx="10138">
                        <c:v>1510.2159999999999</c:v>
                      </c:pt>
                      <c:pt idx="10139">
                        <c:v>1510.2159999999999</c:v>
                      </c:pt>
                      <c:pt idx="10140">
                        <c:v>1510.2159999999999</c:v>
                      </c:pt>
                      <c:pt idx="10141">
                        <c:v>1510.2159999999999</c:v>
                      </c:pt>
                      <c:pt idx="10142">
                        <c:v>1510.2159999999999</c:v>
                      </c:pt>
                      <c:pt idx="10143">
                        <c:v>1510.2159999999999</c:v>
                      </c:pt>
                      <c:pt idx="10144">
                        <c:v>1506.885</c:v>
                      </c:pt>
                      <c:pt idx="10145">
                        <c:v>1506.885</c:v>
                      </c:pt>
                      <c:pt idx="10146">
                        <c:v>1506.885</c:v>
                      </c:pt>
                      <c:pt idx="10147">
                        <c:v>1506.885</c:v>
                      </c:pt>
                      <c:pt idx="10148">
                        <c:v>1510.2159999999999</c:v>
                      </c:pt>
                      <c:pt idx="10149">
                        <c:v>1506.885</c:v>
                      </c:pt>
                      <c:pt idx="10150">
                        <c:v>1510.2159999999999</c:v>
                      </c:pt>
                      <c:pt idx="10151">
                        <c:v>1510.2159999999999</c:v>
                      </c:pt>
                      <c:pt idx="10152">
                        <c:v>1510.2159999999999</c:v>
                      </c:pt>
                      <c:pt idx="10153">
                        <c:v>1510.2159999999999</c:v>
                      </c:pt>
                      <c:pt idx="10154">
                        <c:v>1510.2159999999999</c:v>
                      </c:pt>
                      <c:pt idx="10155">
                        <c:v>1513.547</c:v>
                      </c:pt>
                      <c:pt idx="10156">
                        <c:v>1513.547</c:v>
                      </c:pt>
                      <c:pt idx="10157">
                        <c:v>1516.825</c:v>
                      </c:pt>
                      <c:pt idx="10158">
                        <c:v>1516.825</c:v>
                      </c:pt>
                      <c:pt idx="10159">
                        <c:v>1516.825</c:v>
                      </c:pt>
                      <c:pt idx="10160">
                        <c:v>1516.825</c:v>
                      </c:pt>
                      <c:pt idx="10161">
                        <c:v>1523.4349999999999</c:v>
                      </c:pt>
                      <c:pt idx="10162">
                        <c:v>1523.4349999999999</c:v>
                      </c:pt>
                      <c:pt idx="10163">
                        <c:v>1523.4349999999999</c:v>
                      </c:pt>
                      <c:pt idx="10164">
                        <c:v>1526.713</c:v>
                      </c:pt>
                      <c:pt idx="10165">
                        <c:v>1526.713</c:v>
                      </c:pt>
                      <c:pt idx="10166">
                        <c:v>1526.713</c:v>
                      </c:pt>
                      <c:pt idx="10167">
                        <c:v>1526.713</c:v>
                      </c:pt>
                      <c:pt idx="10168">
                        <c:v>1526.713</c:v>
                      </c:pt>
                      <c:pt idx="10169">
                        <c:v>1526.713</c:v>
                      </c:pt>
                      <c:pt idx="10170">
                        <c:v>1530.0440000000001</c:v>
                      </c:pt>
                      <c:pt idx="10171">
                        <c:v>1530.0440000000001</c:v>
                      </c:pt>
                      <c:pt idx="10172">
                        <c:v>1533.375</c:v>
                      </c:pt>
                      <c:pt idx="10173">
                        <c:v>1530.0440000000001</c:v>
                      </c:pt>
                      <c:pt idx="10174">
                        <c:v>1533.375</c:v>
                      </c:pt>
                      <c:pt idx="10175">
                        <c:v>1536.653</c:v>
                      </c:pt>
                      <c:pt idx="10176">
                        <c:v>1536.653</c:v>
                      </c:pt>
                      <c:pt idx="10177">
                        <c:v>1536.653</c:v>
                      </c:pt>
                      <c:pt idx="10178">
                        <c:v>1536.653</c:v>
                      </c:pt>
                      <c:pt idx="10179">
                        <c:v>1539.9839999999999</c:v>
                      </c:pt>
                      <c:pt idx="10180">
                        <c:v>1539.9839999999999</c:v>
                      </c:pt>
                      <c:pt idx="10181">
                        <c:v>1539.9839999999999</c:v>
                      </c:pt>
                      <c:pt idx="10182">
                        <c:v>1543.2629999999999</c:v>
                      </c:pt>
                      <c:pt idx="10183">
                        <c:v>1543.2629999999999</c:v>
                      </c:pt>
                      <c:pt idx="10184">
                        <c:v>1543.2629999999999</c:v>
                      </c:pt>
                      <c:pt idx="10185">
                        <c:v>1543.2629999999999</c:v>
                      </c:pt>
                      <c:pt idx="10186">
                        <c:v>1543.2629999999999</c:v>
                      </c:pt>
                      <c:pt idx="10187">
                        <c:v>1543.2629999999999</c:v>
                      </c:pt>
                      <c:pt idx="10188">
                        <c:v>1543.2629999999999</c:v>
                      </c:pt>
                      <c:pt idx="10189">
                        <c:v>1543.2629999999999</c:v>
                      </c:pt>
                      <c:pt idx="10190">
                        <c:v>1543.2629999999999</c:v>
                      </c:pt>
                      <c:pt idx="10191">
                        <c:v>1543.2629999999999</c:v>
                      </c:pt>
                      <c:pt idx="10192">
                        <c:v>1543.2629999999999</c:v>
                      </c:pt>
                      <c:pt idx="10193">
                        <c:v>1543.2629999999999</c:v>
                      </c:pt>
                      <c:pt idx="10194">
                        <c:v>1539.9839999999999</c:v>
                      </c:pt>
                      <c:pt idx="10195">
                        <c:v>1539.9839999999999</c:v>
                      </c:pt>
                      <c:pt idx="10196">
                        <c:v>1539.9839999999999</c:v>
                      </c:pt>
                      <c:pt idx="10197">
                        <c:v>1543.2629999999999</c:v>
                      </c:pt>
                      <c:pt idx="10198">
                        <c:v>1539.9839999999999</c:v>
                      </c:pt>
                      <c:pt idx="10199">
                        <c:v>1543.2629999999999</c:v>
                      </c:pt>
                      <c:pt idx="10200">
                        <c:v>1543.2629999999999</c:v>
                      </c:pt>
                      <c:pt idx="10201">
                        <c:v>1543.2629999999999</c:v>
                      </c:pt>
                      <c:pt idx="10202">
                        <c:v>1543.2629999999999</c:v>
                      </c:pt>
                      <c:pt idx="10203">
                        <c:v>1546.5409999999999</c:v>
                      </c:pt>
                      <c:pt idx="10204">
                        <c:v>1546.5409999999999</c:v>
                      </c:pt>
                      <c:pt idx="10205">
                        <c:v>1546.5409999999999</c:v>
                      </c:pt>
                      <c:pt idx="10206">
                        <c:v>1546.5409999999999</c:v>
                      </c:pt>
                      <c:pt idx="10207">
                        <c:v>1546.5409999999999</c:v>
                      </c:pt>
                      <c:pt idx="10208">
                        <c:v>1546.5409999999999</c:v>
                      </c:pt>
                      <c:pt idx="10209">
                        <c:v>1546.5409999999999</c:v>
                      </c:pt>
                      <c:pt idx="10210">
                        <c:v>1546.5409999999999</c:v>
                      </c:pt>
                      <c:pt idx="10211">
                        <c:v>1546.5409999999999</c:v>
                      </c:pt>
                      <c:pt idx="10212">
                        <c:v>1546.5409999999999</c:v>
                      </c:pt>
                      <c:pt idx="10213">
                        <c:v>1546.5409999999999</c:v>
                      </c:pt>
                      <c:pt idx="10214">
                        <c:v>1546.5409999999999</c:v>
                      </c:pt>
                      <c:pt idx="10215">
                        <c:v>1543.2629999999999</c:v>
                      </c:pt>
                      <c:pt idx="10216">
                        <c:v>1543.2629999999999</c:v>
                      </c:pt>
                      <c:pt idx="10217">
                        <c:v>1546.5409999999999</c:v>
                      </c:pt>
                      <c:pt idx="10218">
                        <c:v>1543.2629999999999</c:v>
                      </c:pt>
                      <c:pt idx="10219">
                        <c:v>1543.2629999999999</c:v>
                      </c:pt>
                      <c:pt idx="10220">
                        <c:v>1543.2629999999999</c:v>
                      </c:pt>
                      <c:pt idx="10221">
                        <c:v>1543.2629999999999</c:v>
                      </c:pt>
                      <c:pt idx="10222">
                        <c:v>1543.2629999999999</c:v>
                      </c:pt>
                      <c:pt idx="10223">
                        <c:v>1546.5409999999999</c:v>
                      </c:pt>
                      <c:pt idx="10224">
                        <c:v>1546.5409999999999</c:v>
                      </c:pt>
                      <c:pt idx="10225">
                        <c:v>1546.5409999999999</c:v>
                      </c:pt>
                      <c:pt idx="10226">
                        <c:v>1546.5409999999999</c:v>
                      </c:pt>
                      <c:pt idx="10227">
                        <c:v>1546.5409999999999</c:v>
                      </c:pt>
                      <c:pt idx="10228">
                        <c:v>1546.5409999999999</c:v>
                      </c:pt>
                      <c:pt idx="10229">
                        <c:v>1546.5409999999999</c:v>
                      </c:pt>
                      <c:pt idx="10230">
                        <c:v>1546.5409999999999</c:v>
                      </c:pt>
                      <c:pt idx="10231">
                        <c:v>1546.5409999999999</c:v>
                      </c:pt>
                      <c:pt idx="10232">
                        <c:v>1549.8720000000001</c:v>
                      </c:pt>
                      <c:pt idx="10233">
                        <c:v>1546.5409999999999</c:v>
                      </c:pt>
                      <c:pt idx="10234">
                        <c:v>1549.8720000000001</c:v>
                      </c:pt>
                      <c:pt idx="10235">
                        <c:v>1549.8720000000001</c:v>
                      </c:pt>
                      <c:pt idx="10236">
                        <c:v>1546.5940000000001</c:v>
                      </c:pt>
                      <c:pt idx="10237">
                        <c:v>1549.8720000000001</c:v>
                      </c:pt>
                      <c:pt idx="10238">
                        <c:v>1546.5940000000001</c:v>
                      </c:pt>
                      <c:pt idx="10239">
                        <c:v>1549.8720000000001</c:v>
                      </c:pt>
                      <c:pt idx="10240">
                        <c:v>1549.8720000000001</c:v>
                      </c:pt>
                      <c:pt idx="10241">
                        <c:v>1549.8720000000001</c:v>
                      </c:pt>
                      <c:pt idx="10242">
                        <c:v>1549.8720000000001</c:v>
                      </c:pt>
                      <c:pt idx="10243">
                        <c:v>1549.8720000000001</c:v>
                      </c:pt>
                      <c:pt idx="10244">
                        <c:v>1549.8720000000001</c:v>
                      </c:pt>
                      <c:pt idx="10245">
                        <c:v>1549.8720000000001</c:v>
                      </c:pt>
                      <c:pt idx="10246">
                        <c:v>1549.8720000000001</c:v>
                      </c:pt>
                      <c:pt idx="10247">
                        <c:v>1556.481</c:v>
                      </c:pt>
                      <c:pt idx="10248">
                        <c:v>1553.203</c:v>
                      </c:pt>
                      <c:pt idx="10249">
                        <c:v>1556.481</c:v>
                      </c:pt>
                      <c:pt idx="10250">
                        <c:v>1556.481</c:v>
                      </c:pt>
                      <c:pt idx="10251">
                        <c:v>1556.481</c:v>
                      </c:pt>
                      <c:pt idx="10252">
                        <c:v>1556.481</c:v>
                      </c:pt>
                      <c:pt idx="10253">
                        <c:v>1556.481</c:v>
                      </c:pt>
                      <c:pt idx="10254">
                        <c:v>1556.481</c:v>
                      </c:pt>
                      <c:pt idx="10255">
                        <c:v>1556.481</c:v>
                      </c:pt>
                      <c:pt idx="10256">
                        <c:v>1556.481</c:v>
                      </c:pt>
                      <c:pt idx="10257">
                        <c:v>1556.481</c:v>
                      </c:pt>
                      <c:pt idx="10258">
                        <c:v>1559.8130000000001</c:v>
                      </c:pt>
                      <c:pt idx="10259">
                        <c:v>1556.481</c:v>
                      </c:pt>
                      <c:pt idx="10260">
                        <c:v>1559.76</c:v>
                      </c:pt>
                      <c:pt idx="10261">
                        <c:v>1563.0909999999999</c:v>
                      </c:pt>
                      <c:pt idx="10262">
                        <c:v>1563.0909999999999</c:v>
                      </c:pt>
                      <c:pt idx="10263">
                        <c:v>1566.422</c:v>
                      </c:pt>
                      <c:pt idx="10264">
                        <c:v>1563.0909999999999</c:v>
                      </c:pt>
                      <c:pt idx="10265">
                        <c:v>1566.422</c:v>
                      </c:pt>
                      <c:pt idx="10266">
                        <c:v>1566.422</c:v>
                      </c:pt>
                      <c:pt idx="10267">
                        <c:v>1569.7</c:v>
                      </c:pt>
                      <c:pt idx="10268">
                        <c:v>1566.422</c:v>
                      </c:pt>
                      <c:pt idx="10269">
                        <c:v>1569.7</c:v>
                      </c:pt>
                      <c:pt idx="10270">
                        <c:v>1569.7</c:v>
                      </c:pt>
                      <c:pt idx="10271">
                        <c:v>1572.9780000000001</c:v>
                      </c:pt>
                      <c:pt idx="10272">
                        <c:v>1572.9780000000001</c:v>
                      </c:pt>
                      <c:pt idx="10273">
                        <c:v>1572.9780000000001</c:v>
                      </c:pt>
                      <c:pt idx="10274">
                        <c:v>1572.9780000000001</c:v>
                      </c:pt>
                      <c:pt idx="10275">
                        <c:v>1572.9780000000001</c:v>
                      </c:pt>
                      <c:pt idx="10276">
                        <c:v>1572.9780000000001</c:v>
                      </c:pt>
                      <c:pt idx="10277">
                        <c:v>1572.9780000000001</c:v>
                      </c:pt>
                      <c:pt idx="10278">
                        <c:v>1572.9780000000001</c:v>
                      </c:pt>
                      <c:pt idx="10279">
                        <c:v>1572.9780000000001</c:v>
                      </c:pt>
                      <c:pt idx="10280">
                        <c:v>1572.9780000000001</c:v>
                      </c:pt>
                      <c:pt idx="10281">
                        <c:v>1576.31</c:v>
                      </c:pt>
                      <c:pt idx="10282">
                        <c:v>1572.9780000000001</c:v>
                      </c:pt>
                      <c:pt idx="10283">
                        <c:v>1576.31</c:v>
                      </c:pt>
                      <c:pt idx="10284">
                        <c:v>1576.31</c:v>
                      </c:pt>
                      <c:pt idx="10285">
                        <c:v>1579.6410000000001</c:v>
                      </c:pt>
                      <c:pt idx="10286">
                        <c:v>1579.6410000000001</c:v>
                      </c:pt>
                      <c:pt idx="10287">
                        <c:v>1579.6410000000001</c:v>
                      </c:pt>
                      <c:pt idx="10288">
                        <c:v>1579.6410000000001</c:v>
                      </c:pt>
                      <c:pt idx="10289">
                        <c:v>1579.6410000000001</c:v>
                      </c:pt>
                      <c:pt idx="10290">
                        <c:v>1576.31</c:v>
                      </c:pt>
                      <c:pt idx="10291">
                        <c:v>1579.6410000000001</c:v>
                      </c:pt>
                      <c:pt idx="10292">
                        <c:v>1579.6410000000001</c:v>
                      </c:pt>
                      <c:pt idx="10293">
                        <c:v>1579.6410000000001</c:v>
                      </c:pt>
                      <c:pt idx="10294">
                        <c:v>1579.6410000000001</c:v>
                      </c:pt>
                      <c:pt idx="10295">
                        <c:v>1579.6410000000001</c:v>
                      </c:pt>
                      <c:pt idx="10296">
                        <c:v>1579.6410000000001</c:v>
                      </c:pt>
                      <c:pt idx="10297">
                        <c:v>1582.9190000000001</c:v>
                      </c:pt>
                      <c:pt idx="10298">
                        <c:v>1579.6410000000001</c:v>
                      </c:pt>
                      <c:pt idx="10299">
                        <c:v>1582.9190000000001</c:v>
                      </c:pt>
                      <c:pt idx="10300">
                        <c:v>1582.9190000000001</c:v>
                      </c:pt>
                      <c:pt idx="10301">
                        <c:v>1579.588</c:v>
                      </c:pt>
                      <c:pt idx="10302">
                        <c:v>1579.588</c:v>
                      </c:pt>
                      <c:pt idx="10303">
                        <c:v>1579.588</c:v>
                      </c:pt>
                      <c:pt idx="10304">
                        <c:v>1579.588</c:v>
                      </c:pt>
                      <c:pt idx="10305">
                        <c:v>1579.588</c:v>
                      </c:pt>
                      <c:pt idx="10306">
                        <c:v>1579.588</c:v>
                      </c:pt>
                      <c:pt idx="10307">
                        <c:v>1579.588</c:v>
                      </c:pt>
                      <c:pt idx="10308">
                        <c:v>1579.588</c:v>
                      </c:pt>
                      <c:pt idx="10309">
                        <c:v>1582.9190000000001</c:v>
                      </c:pt>
                      <c:pt idx="10310">
                        <c:v>1582.9190000000001</c:v>
                      </c:pt>
                      <c:pt idx="10311">
                        <c:v>1582.9190000000001</c:v>
                      </c:pt>
                      <c:pt idx="10312">
                        <c:v>1582.9190000000001</c:v>
                      </c:pt>
                      <c:pt idx="10313">
                        <c:v>1582.9190000000001</c:v>
                      </c:pt>
                      <c:pt idx="10314">
                        <c:v>1586.25</c:v>
                      </c:pt>
                      <c:pt idx="10315">
                        <c:v>1586.25</c:v>
                      </c:pt>
                      <c:pt idx="10316">
                        <c:v>1586.25</c:v>
                      </c:pt>
                      <c:pt idx="10317">
                        <c:v>1586.25</c:v>
                      </c:pt>
                      <c:pt idx="10318">
                        <c:v>1582.9190000000001</c:v>
                      </c:pt>
                      <c:pt idx="10319">
                        <c:v>1582.9190000000001</c:v>
                      </c:pt>
                      <c:pt idx="10320">
                        <c:v>1582.9190000000001</c:v>
                      </c:pt>
                      <c:pt idx="10321">
                        <c:v>1582.9190000000001</c:v>
                      </c:pt>
                      <c:pt idx="10322">
                        <c:v>1582.9190000000001</c:v>
                      </c:pt>
                      <c:pt idx="10323">
                        <c:v>1582.9190000000001</c:v>
                      </c:pt>
                      <c:pt idx="10324">
                        <c:v>1586.1969999999999</c:v>
                      </c:pt>
                      <c:pt idx="10325">
                        <c:v>1586.1969999999999</c:v>
                      </c:pt>
                      <c:pt idx="10326">
                        <c:v>1582.9190000000001</c:v>
                      </c:pt>
                      <c:pt idx="10327">
                        <c:v>1586.1969999999999</c:v>
                      </c:pt>
                      <c:pt idx="10328">
                        <c:v>1586.1969999999999</c:v>
                      </c:pt>
                      <c:pt idx="10329">
                        <c:v>1586.1969999999999</c:v>
                      </c:pt>
                      <c:pt idx="10330">
                        <c:v>1586.1969999999999</c:v>
                      </c:pt>
                      <c:pt idx="10331">
                        <c:v>1586.1969999999999</c:v>
                      </c:pt>
                      <c:pt idx="10332">
                        <c:v>1586.1969999999999</c:v>
                      </c:pt>
                      <c:pt idx="10333">
                        <c:v>1586.1969999999999</c:v>
                      </c:pt>
                      <c:pt idx="10334">
                        <c:v>1586.1969999999999</c:v>
                      </c:pt>
                      <c:pt idx="10335">
                        <c:v>1586.1969999999999</c:v>
                      </c:pt>
                      <c:pt idx="10336">
                        <c:v>1586.1969999999999</c:v>
                      </c:pt>
                      <c:pt idx="10337">
                        <c:v>1589.528</c:v>
                      </c:pt>
                      <c:pt idx="10338">
                        <c:v>1592.8589999999999</c:v>
                      </c:pt>
                      <c:pt idx="10339">
                        <c:v>1589.528</c:v>
                      </c:pt>
                      <c:pt idx="10340">
                        <c:v>1589.528</c:v>
                      </c:pt>
                      <c:pt idx="10341">
                        <c:v>1589.528</c:v>
                      </c:pt>
                      <c:pt idx="10342">
                        <c:v>1592.8589999999999</c:v>
                      </c:pt>
                      <c:pt idx="10343">
                        <c:v>1589.528</c:v>
                      </c:pt>
                      <c:pt idx="10344">
                        <c:v>1589.528</c:v>
                      </c:pt>
                      <c:pt idx="10345">
                        <c:v>1589.528</c:v>
                      </c:pt>
                      <c:pt idx="10346">
                        <c:v>1589.528</c:v>
                      </c:pt>
                      <c:pt idx="10347">
                        <c:v>1589.528</c:v>
                      </c:pt>
                      <c:pt idx="10348">
                        <c:v>1589.528</c:v>
                      </c:pt>
                      <c:pt idx="10349">
                        <c:v>1589.528</c:v>
                      </c:pt>
                      <c:pt idx="10350">
                        <c:v>1592.807</c:v>
                      </c:pt>
                      <c:pt idx="10351">
                        <c:v>1592.807</c:v>
                      </c:pt>
                      <c:pt idx="10352">
                        <c:v>1589.528</c:v>
                      </c:pt>
                      <c:pt idx="10353">
                        <c:v>1592.807</c:v>
                      </c:pt>
                      <c:pt idx="10354">
                        <c:v>1592.807</c:v>
                      </c:pt>
                      <c:pt idx="10355">
                        <c:v>1592.807</c:v>
                      </c:pt>
                      <c:pt idx="10356">
                        <c:v>1592.807</c:v>
                      </c:pt>
                      <c:pt idx="10357">
                        <c:v>1592.807</c:v>
                      </c:pt>
                      <c:pt idx="10358">
                        <c:v>1592.807</c:v>
                      </c:pt>
                      <c:pt idx="10359">
                        <c:v>1592.807</c:v>
                      </c:pt>
                      <c:pt idx="10360">
                        <c:v>1592.807</c:v>
                      </c:pt>
                      <c:pt idx="10361">
                        <c:v>1592.807</c:v>
                      </c:pt>
                      <c:pt idx="10362">
                        <c:v>1592.807</c:v>
                      </c:pt>
                      <c:pt idx="10363">
                        <c:v>1592.807</c:v>
                      </c:pt>
                      <c:pt idx="10364">
                        <c:v>1592.807</c:v>
                      </c:pt>
                      <c:pt idx="10365">
                        <c:v>1592.807</c:v>
                      </c:pt>
                      <c:pt idx="10366">
                        <c:v>1596.1379999999999</c:v>
                      </c:pt>
                      <c:pt idx="10367">
                        <c:v>1592.807</c:v>
                      </c:pt>
                      <c:pt idx="10368">
                        <c:v>1599.4690000000001</c:v>
                      </c:pt>
                      <c:pt idx="10369">
                        <c:v>1592.807</c:v>
                      </c:pt>
                      <c:pt idx="10370">
                        <c:v>1596.1379999999999</c:v>
                      </c:pt>
                      <c:pt idx="10371">
                        <c:v>1592.807</c:v>
                      </c:pt>
                      <c:pt idx="10372">
                        <c:v>1596.1379999999999</c:v>
                      </c:pt>
                      <c:pt idx="10373">
                        <c:v>1596.1379999999999</c:v>
                      </c:pt>
                      <c:pt idx="10374">
                        <c:v>1596.1379999999999</c:v>
                      </c:pt>
                      <c:pt idx="10375">
                        <c:v>1592.8589999999999</c:v>
                      </c:pt>
                      <c:pt idx="10376">
                        <c:v>1592.8589999999999</c:v>
                      </c:pt>
                      <c:pt idx="10377">
                        <c:v>1592.8589999999999</c:v>
                      </c:pt>
                      <c:pt idx="10378">
                        <c:v>1592.8589999999999</c:v>
                      </c:pt>
                      <c:pt idx="10379">
                        <c:v>1592.8589999999999</c:v>
                      </c:pt>
                      <c:pt idx="10380">
                        <c:v>1592.8589999999999</c:v>
                      </c:pt>
                      <c:pt idx="10381">
                        <c:v>1592.8589999999999</c:v>
                      </c:pt>
                      <c:pt idx="10382">
                        <c:v>1592.8589999999999</c:v>
                      </c:pt>
                      <c:pt idx="10383">
                        <c:v>1592.8589999999999</c:v>
                      </c:pt>
                      <c:pt idx="10384">
                        <c:v>1592.8589999999999</c:v>
                      </c:pt>
                      <c:pt idx="10385">
                        <c:v>1592.8589999999999</c:v>
                      </c:pt>
                      <c:pt idx="10386">
                        <c:v>1596.1379999999999</c:v>
                      </c:pt>
                      <c:pt idx="10387">
                        <c:v>1596.1379999999999</c:v>
                      </c:pt>
                      <c:pt idx="10388">
                        <c:v>1596.1379999999999</c:v>
                      </c:pt>
                      <c:pt idx="10389">
                        <c:v>1596.1379999999999</c:v>
                      </c:pt>
                      <c:pt idx="10390">
                        <c:v>1596.1379999999999</c:v>
                      </c:pt>
                      <c:pt idx="10391">
                        <c:v>1599.4159999999999</c:v>
                      </c:pt>
                      <c:pt idx="10392">
                        <c:v>1599.4159999999999</c:v>
                      </c:pt>
                      <c:pt idx="10393">
                        <c:v>1599.4159999999999</c:v>
                      </c:pt>
                      <c:pt idx="10394">
                        <c:v>1599.4159999999999</c:v>
                      </c:pt>
                      <c:pt idx="10395">
                        <c:v>1599.4159999999999</c:v>
                      </c:pt>
                      <c:pt idx="10396">
                        <c:v>1602.7470000000001</c:v>
                      </c:pt>
                      <c:pt idx="10397">
                        <c:v>1602.7470000000001</c:v>
                      </c:pt>
                      <c:pt idx="10398">
                        <c:v>1602.7470000000001</c:v>
                      </c:pt>
                      <c:pt idx="10399">
                        <c:v>1602.7470000000001</c:v>
                      </c:pt>
                      <c:pt idx="10400">
                        <c:v>1602.7470000000001</c:v>
                      </c:pt>
                      <c:pt idx="10401">
                        <c:v>1602.7470000000001</c:v>
                      </c:pt>
                      <c:pt idx="10402">
                        <c:v>1602.7470000000001</c:v>
                      </c:pt>
                      <c:pt idx="10403">
                        <c:v>1606.078</c:v>
                      </c:pt>
                      <c:pt idx="10404">
                        <c:v>1602.7470000000001</c:v>
                      </c:pt>
                      <c:pt idx="10405">
                        <c:v>1602.7470000000001</c:v>
                      </c:pt>
                      <c:pt idx="10406">
                        <c:v>1602.7470000000001</c:v>
                      </c:pt>
                      <c:pt idx="10407">
                        <c:v>1606.078</c:v>
                      </c:pt>
                      <c:pt idx="10408">
                        <c:v>1606.078</c:v>
                      </c:pt>
                      <c:pt idx="10409">
                        <c:v>1606.078</c:v>
                      </c:pt>
                      <c:pt idx="10410">
                        <c:v>1606.078</c:v>
                      </c:pt>
                      <c:pt idx="10411">
                        <c:v>1606.078</c:v>
                      </c:pt>
                      <c:pt idx="10412">
                        <c:v>1606.078</c:v>
                      </c:pt>
                      <c:pt idx="10413">
                        <c:v>1606.078</c:v>
                      </c:pt>
                      <c:pt idx="10414">
                        <c:v>1606.078</c:v>
                      </c:pt>
                      <c:pt idx="10415">
                        <c:v>1606.078</c:v>
                      </c:pt>
                      <c:pt idx="10416">
                        <c:v>1606.078</c:v>
                      </c:pt>
                      <c:pt idx="10417">
                        <c:v>1606.078</c:v>
                      </c:pt>
                      <c:pt idx="10418">
                        <c:v>1606.078</c:v>
                      </c:pt>
                      <c:pt idx="10419">
                        <c:v>1609.356</c:v>
                      </c:pt>
                      <c:pt idx="10420">
                        <c:v>1606.0250000000001</c:v>
                      </c:pt>
                      <c:pt idx="10421">
                        <c:v>1602.7470000000001</c:v>
                      </c:pt>
                      <c:pt idx="10422">
                        <c:v>1606.0250000000001</c:v>
                      </c:pt>
                      <c:pt idx="10423">
                        <c:v>1609.356</c:v>
                      </c:pt>
                      <c:pt idx="10424">
                        <c:v>1609.356</c:v>
                      </c:pt>
                      <c:pt idx="10425">
                        <c:v>1609.356</c:v>
                      </c:pt>
                      <c:pt idx="10426">
                        <c:v>1609.356</c:v>
                      </c:pt>
                      <c:pt idx="10427">
                        <c:v>1609.356</c:v>
                      </c:pt>
                      <c:pt idx="10428">
                        <c:v>1609.356</c:v>
                      </c:pt>
                      <c:pt idx="10429">
                        <c:v>1609.356</c:v>
                      </c:pt>
                      <c:pt idx="10430">
                        <c:v>1609.356</c:v>
                      </c:pt>
                      <c:pt idx="10431">
                        <c:v>1609.356</c:v>
                      </c:pt>
                      <c:pt idx="10432">
                        <c:v>1609.356</c:v>
                      </c:pt>
                      <c:pt idx="10433">
                        <c:v>1612.635</c:v>
                      </c:pt>
                      <c:pt idx="10434">
                        <c:v>1612.635</c:v>
                      </c:pt>
                      <c:pt idx="10435">
                        <c:v>1612.635</c:v>
                      </c:pt>
                      <c:pt idx="10436">
                        <c:v>1612.635</c:v>
                      </c:pt>
                      <c:pt idx="10437">
                        <c:v>1615.9659999999999</c:v>
                      </c:pt>
                      <c:pt idx="10438">
                        <c:v>1612.635</c:v>
                      </c:pt>
                      <c:pt idx="10439">
                        <c:v>1619.297</c:v>
                      </c:pt>
                      <c:pt idx="10440">
                        <c:v>1619.297</c:v>
                      </c:pt>
                      <c:pt idx="10441">
                        <c:v>1619.297</c:v>
                      </c:pt>
                      <c:pt idx="10442">
                        <c:v>1619.297</c:v>
                      </c:pt>
                      <c:pt idx="10443">
                        <c:v>1619.297</c:v>
                      </c:pt>
                      <c:pt idx="10444">
                        <c:v>1619.297</c:v>
                      </c:pt>
                      <c:pt idx="10445">
                        <c:v>1615.9659999999999</c:v>
                      </c:pt>
                      <c:pt idx="10446">
                        <c:v>1615.9659999999999</c:v>
                      </c:pt>
                      <c:pt idx="10447">
                        <c:v>1615.9659999999999</c:v>
                      </c:pt>
                      <c:pt idx="10448">
                        <c:v>1615.9659999999999</c:v>
                      </c:pt>
                      <c:pt idx="10449">
                        <c:v>1615.9659999999999</c:v>
                      </c:pt>
                      <c:pt idx="10450">
                        <c:v>1615.9659999999999</c:v>
                      </c:pt>
                      <c:pt idx="10451">
                        <c:v>1615.9659999999999</c:v>
                      </c:pt>
                      <c:pt idx="10452">
                        <c:v>1612.6880000000001</c:v>
                      </c:pt>
                      <c:pt idx="10453">
                        <c:v>1615.9659999999999</c:v>
                      </c:pt>
                      <c:pt idx="10454">
                        <c:v>1612.6880000000001</c:v>
                      </c:pt>
                      <c:pt idx="10455">
                        <c:v>1612.635</c:v>
                      </c:pt>
                      <c:pt idx="10456">
                        <c:v>1612.6880000000001</c:v>
                      </c:pt>
                      <c:pt idx="10457">
                        <c:v>1612.6880000000001</c:v>
                      </c:pt>
                      <c:pt idx="10458">
                        <c:v>1615.9659999999999</c:v>
                      </c:pt>
                      <c:pt idx="10459">
                        <c:v>1612.6880000000001</c:v>
                      </c:pt>
                      <c:pt idx="10460">
                        <c:v>1612.6880000000001</c:v>
                      </c:pt>
                      <c:pt idx="10461">
                        <c:v>1612.6880000000001</c:v>
                      </c:pt>
                      <c:pt idx="10462">
                        <c:v>1612.6880000000001</c:v>
                      </c:pt>
                      <c:pt idx="10463">
                        <c:v>1612.6880000000001</c:v>
                      </c:pt>
                      <c:pt idx="10464">
                        <c:v>1612.6880000000001</c:v>
                      </c:pt>
                      <c:pt idx="10465">
                        <c:v>1612.6880000000001</c:v>
                      </c:pt>
                      <c:pt idx="10466">
                        <c:v>1615.9659999999999</c:v>
                      </c:pt>
                      <c:pt idx="10467">
                        <c:v>1612.6880000000001</c:v>
                      </c:pt>
                      <c:pt idx="10468">
                        <c:v>1615.9659999999999</c:v>
                      </c:pt>
                      <c:pt idx="10469">
                        <c:v>1612.6880000000001</c:v>
                      </c:pt>
                      <c:pt idx="10470">
                        <c:v>1615.9659999999999</c:v>
                      </c:pt>
                      <c:pt idx="10471">
                        <c:v>1615.9659999999999</c:v>
                      </c:pt>
                      <c:pt idx="10472">
                        <c:v>1615.9659999999999</c:v>
                      </c:pt>
                      <c:pt idx="10473">
                        <c:v>1619.2439999999999</c:v>
                      </c:pt>
                      <c:pt idx="10474">
                        <c:v>1615.9659999999999</c:v>
                      </c:pt>
                      <c:pt idx="10475">
                        <c:v>1615.9659999999999</c:v>
                      </c:pt>
                      <c:pt idx="10476">
                        <c:v>1615.9659999999999</c:v>
                      </c:pt>
                      <c:pt idx="10477">
                        <c:v>1615.9659999999999</c:v>
                      </c:pt>
                      <c:pt idx="10478">
                        <c:v>1615.9659999999999</c:v>
                      </c:pt>
                      <c:pt idx="10479">
                        <c:v>1615.9659999999999</c:v>
                      </c:pt>
                      <c:pt idx="10480">
                        <c:v>1615.9659999999999</c:v>
                      </c:pt>
                      <c:pt idx="10481">
                        <c:v>1615.9659999999999</c:v>
                      </c:pt>
                      <c:pt idx="10482">
                        <c:v>1615.9659999999999</c:v>
                      </c:pt>
                      <c:pt idx="10483">
                        <c:v>1615.9659999999999</c:v>
                      </c:pt>
                      <c:pt idx="10484">
                        <c:v>1619.2439999999999</c:v>
                      </c:pt>
                      <c:pt idx="10485">
                        <c:v>1619.2439999999999</c:v>
                      </c:pt>
                      <c:pt idx="10486">
                        <c:v>1615.9659999999999</c:v>
                      </c:pt>
                      <c:pt idx="10487">
                        <c:v>1615.9659999999999</c:v>
                      </c:pt>
                      <c:pt idx="10488">
                        <c:v>1615.9659999999999</c:v>
                      </c:pt>
                      <c:pt idx="10489">
                        <c:v>1615.9659999999999</c:v>
                      </c:pt>
                      <c:pt idx="10490">
                        <c:v>1615.9659999999999</c:v>
                      </c:pt>
                      <c:pt idx="10491">
                        <c:v>1615.9659999999999</c:v>
                      </c:pt>
                      <c:pt idx="10492">
                        <c:v>1619.2439999999999</c:v>
                      </c:pt>
                      <c:pt idx="10493">
                        <c:v>1615.9659999999999</c:v>
                      </c:pt>
                      <c:pt idx="10494">
                        <c:v>1615.9659999999999</c:v>
                      </c:pt>
                      <c:pt idx="10495">
                        <c:v>1619.2439999999999</c:v>
                      </c:pt>
                      <c:pt idx="10496">
                        <c:v>1615.9659999999999</c:v>
                      </c:pt>
                      <c:pt idx="10497">
                        <c:v>1615.9659999999999</c:v>
                      </c:pt>
                      <c:pt idx="10498">
                        <c:v>1615.9659999999999</c:v>
                      </c:pt>
                      <c:pt idx="10499">
                        <c:v>1612.6880000000001</c:v>
                      </c:pt>
                      <c:pt idx="10500">
                        <c:v>1615.9659999999999</c:v>
                      </c:pt>
                      <c:pt idx="10501">
                        <c:v>1615.9659999999999</c:v>
                      </c:pt>
                      <c:pt idx="10502">
                        <c:v>1619.2439999999999</c:v>
                      </c:pt>
                      <c:pt idx="10503">
                        <c:v>1612.6880000000001</c:v>
                      </c:pt>
                      <c:pt idx="10504">
                        <c:v>1612.6880000000001</c:v>
                      </c:pt>
                      <c:pt idx="10505">
                        <c:v>1612.6880000000001</c:v>
                      </c:pt>
                      <c:pt idx="10506">
                        <c:v>1612.6880000000001</c:v>
                      </c:pt>
                      <c:pt idx="10507">
                        <c:v>1612.6880000000001</c:v>
                      </c:pt>
                      <c:pt idx="10508">
                        <c:v>1615.9659999999999</c:v>
                      </c:pt>
                      <c:pt idx="10509">
                        <c:v>1612.6880000000001</c:v>
                      </c:pt>
                      <c:pt idx="10510">
                        <c:v>1612.6880000000001</c:v>
                      </c:pt>
                      <c:pt idx="10511">
                        <c:v>1612.6880000000001</c:v>
                      </c:pt>
                      <c:pt idx="10512">
                        <c:v>1612.6880000000001</c:v>
                      </c:pt>
                      <c:pt idx="10513">
                        <c:v>1612.6880000000001</c:v>
                      </c:pt>
                      <c:pt idx="10514">
                        <c:v>1615.9659999999999</c:v>
                      </c:pt>
                      <c:pt idx="10515">
                        <c:v>1615.9659999999999</c:v>
                      </c:pt>
                      <c:pt idx="10516">
                        <c:v>1615.9659999999999</c:v>
                      </c:pt>
                      <c:pt idx="10517">
                        <c:v>1615.9659999999999</c:v>
                      </c:pt>
                      <c:pt idx="10518">
                        <c:v>1615.9659999999999</c:v>
                      </c:pt>
                      <c:pt idx="10519">
                        <c:v>1612.635</c:v>
                      </c:pt>
                      <c:pt idx="10520">
                        <c:v>1615.9659999999999</c:v>
                      </c:pt>
                      <c:pt idx="10521">
                        <c:v>1612.635</c:v>
                      </c:pt>
                      <c:pt idx="10522">
                        <c:v>1612.635</c:v>
                      </c:pt>
                      <c:pt idx="10523">
                        <c:v>1612.635</c:v>
                      </c:pt>
                      <c:pt idx="10524">
                        <c:v>1612.635</c:v>
                      </c:pt>
                      <c:pt idx="10525">
                        <c:v>1612.635</c:v>
                      </c:pt>
                      <c:pt idx="10526">
                        <c:v>1615.9659999999999</c:v>
                      </c:pt>
                      <c:pt idx="10527">
                        <c:v>1615.9659999999999</c:v>
                      </c:pt>
                      <c:pt idx="10528">
                        <c:v>1615.9659999999999</c:v>
                      </c:pt>
                      <c:pt idx="10529">
                        <c:v>1615.9659999999999</c:v>
                      </c:pt>
                      <c:pt idx="10530">
                        <c:v>1615.9659999999999</c:v>
                      </c:pt>
                      <c:pt idx="10531">
                        <c:v>1615.9659999999999</c:v>
                      </c:pt>
                      <c:pt idx="10532">
                        <c:v>1615.9659999999999</c:v>
                      </c:pt>
                      <c:pt idx="10533">
                        <c:v>1615.9659999999999</c:v>
                      </c:pt>
                      <c:pt idx="10534">
                        <c:v>1615.9659999999999</c:v>
                      </c:pt>
                      <c:pt idx="10535">
                        <c:v>1612.6880000000001</c:v>
                      </c:pt>
                      <c:pt idx="10536">
                        <c:v>1612.6880000000001</c:v>
                      </c:pt>
                      <c:pt idx="10537">
                        <c:v>1615.9659999999999</c:v>
                      </c:pt>
                      <c:pt idx="10538">
                        <c:v>1615.9659999999999</c:v>
                      </c:pt>
                      <c:pt idx="10539">
                        <c:v>1619.2439999999999</c:v>
                      </c:pt>
                      <c:pt idx="10540">
                        <c:v>1619.2439999999999</c:v>
                      </c:pt>
                      <c:pt idx="10541">
                        <c:v>1619.2439999999999</c:v>
                      </c:pt>
                      <c:pt idx="10542">
                        <c:v>1619.2439999999999</c:v>
                      </c:pt>
                      <c:pt idx="10543">
                        <c:v>1619.2439999999999</c:v>
                      </c:pt>
                      <c:pt idx="10544">
                        <c:v>1615.9659999999999</c:v>
                      </c:pt>
                      <c:pt idx="10545">
                        <c:v>1612.6880000000001</c:v>
                      </c:pt>
                      <c:pt idx="10546">
                        <c:v>1615.9659999999999</c:v>
                      </c:pt>
                      <c:pt idx="10547">
                        <c:v>1615.9659999999999</c:v>
                      </c:pt>
                      <c:pt idx="10548">
                        <c:v>1615.9659999999999</c:v>
                      </c:pt>
                      <c:pt idx="10549">
                        <c:v>1612.635</c:v>
                      </c:pt>
                      <c:pt idx="10550">
                        <c:v>1612.635</c:v>
                      </c:pt>
                      <c:pt idx="10551">
                        <c:v>1612.635</c:v>
                      </c:pt>
                      <c:pt idx="10552">
                        <c:v>1612.635</c:v>
                      </c:pt>
                      <c:pt idx="10553">
                        <c:v>1619.297</c:v>
                      </c:pt>
                      <c:pt idx="10554">
                        <c:v>1619.297</c:v>
                      </c:pt>
                      <c:pt idx="10555">
                        <c:v>1615.9659999999999</c:v>
                      </c:pt>
                      <c:pt idx="10556">
                        <c:v>1619.297</c:v>
                      </c:pt>
                      <c:pt idx="10557">
                        <c:v>1619.297</c:v>
                      </c:pt>
                      <c:pt idx="10558">
                        <c:v>1622.575</c:v>
                      </c:pt>
                      <c:pt idx="10559">
                        <c:v>1622.575</c:v>
                      </c:pt>
                      <c:pt idx="10560">
                        <c:v>1619.297</c:v>
                      </c:pt>
                      <c:pt idx="10561">
                        <c:v>1619.297</c:v>
                      </c:pt>
                      <c:pt idx="10562">
                        <c:v>1622.575</c:v>
                      </c:pt>
                      <c:pt idx="10563">
                        <c:v>1619.297</c:v>
                      </c:pt>
                      <c:pt idx="10564">
                        <c:v>1622.575</c:v>
                      </c:pt>
                      <c:pt idx="10565">
                        <c:v>1622.575</c:v>
                      </c:pt>
                      <c:pt idx="10566">
                        <c:v>1622.575</c:v>
                      </c:pt>
                      <c:pt idx="10567">
                        <c:v>1625.8530000000001</c:v>
                      </c:pt>
                      <c:pt idx="10568">
                        <c:v>1625.9059999999999</c:v>
                      </c:pt>
                      <c:pt idx="10569">
                        <c:v>1625.8530000000001</c:v>
                      </c:pt>
                      <c:pt idx="10570">
                        <c:v>1625.8530000000001</c:v>
                      </c:pt>
                      <c:pt idx="10571">
                        <c:v>1629.1849999999999</c:v>
                      </c:pt>
                      <c:pt idx="10572">
                        <c:v>1629.1849999999999</c:v>
                      </c:pt>
                      <c:pt idx="10573">
                        <c:v>1629.1849999999999</c:v>
                      </c:pt>
                      <c:pt idx="10574">
                        <c:v>1629.1849999999999</c:v>
                      </c:pt>
                      <c:pt idx="10575">
                        <c:v>1629.1849999999999</c:v>
                      </c:pt>
                      <c:pt idx="10576">
                        <c:v>1629.1849999999999</c:v>
                      </c:pt>
                      <c:pt idx="10577">
                        <c:v>1629.1849999999999</c:v>
                      </c:pt>
                      <c:pt idx="10578">
                        <c:v>1629.1849999999999</c:v>
                      </c:pt>
                      <c:pt idx="10579">
                        <c:v>1632.5160000000001</c:v>
                      </c:pt>
                      <c:pt idx="10580">
                        <c:v>1629.1849999999999</c:v>
                      </c:pt>
                      <c:pt idx="10581">
                        <c:v>1629.1849999999999</c:v>
                      </c:pt>
                      <c:pt idx="10582">
                        <c:v>1629.1849999999999</c:v>
                      </c:pt>
                      <c:pt idx="10583">
                        <c:v>1629.1849999999999</c:v>
                      </c:pt>
                      <c:pt idx="10584">
                        <c:v>1622.575</c:v>
                      </c:pt>
                      <c:pt idx="10585">
                        <c:v>1622.575</c:v>
                      </c:pt>
                      <c:pt idx="10586">
                        <c:v>1622.575</c:v>
                      </c:pt>
                      <c:pt idx="10587">
                        <c:v>1619.2439999999999</c:v>
                      </c:pt>
                      <c:pt idx="10588">
                        <c:v>1619.2439999999999</c:v>
                      </c:pt>
                      <c:pt idx="10589">
                        <c:v>1619.2439999999999</c:v>
                      </c:pt>
                      <c:pt idx="10590">
                        <c:v>1619.2439999999999</c:v>
                      </c:pt>
                      <c:pt idx="10591">
                        <c:v>1612.6880000000001</c:v>
                      </c:pt>
                      <c:pt idx="10592">
                        <c:v>1615.9659999999999</c:v>
                      </c:pt>
                      <c:pt idx="10593">
                        <c:v>1612.6880000000001</c:v>
                      </c:pt>
                      <c:pt idx="10594">
                        <c:v>1612.6880000000001</c:v>
                      </c:pt>
                      <c:pt idx="10595">
                        <c:v>1612.6880000000001</c:v>
                      </c:pt>
                      <c:pt idx="10596">
                        <c:v>1612.6880000000001</c:v>
                      </c:pt>
                      <c:pt idx="10597">
                        <c:v>1612.6880000000001</c:v>
                      </c:pt>
                      <c:pt idx="10598">
                        <c:v>1609.356</c:v>
                      </c:pt>
                      <c:pt idx="10599">
                        <c:v>1609.356</c:v>
                      </c:pt>
                      <c:pt idx="10600">
                        <c:v>1609.356</c:v>
                      </c:pt>
                      <c:pt idx="10601">
                        <c:v>1609.356</c:v>
                      </c:pt>
                      <c:pt idx="10602">
                        <c:v>1609.356</c:v>
                      </c:pt>
                      <c:pt idx="10603">
                        <c:v>1606.078</c:v>
                      </c:pt>
                      <c:pt idx="10604">
                        <c:v>1606.078</c:v>
                      </c:pt>
                      <c:pt idx="10605">
                        <c:v>1606.078</c:v>
                      </c:pt>
                      <c:pt idx="10606">
                        <c:v>1609.356</c:v>
                      </c:pt>
                      <c:pt idx="10607">
                        <c:v>1606.0250000000001</c:v>
                      </c:pt>
                      <c:pt idx="10608">
                        <c:v>1606.0250000000001</c:v>
                      </c:pt>
                      <c:pt idx="10609">
                        <c:v>1606.0250000000001</c:v>
                      </c:pt>
                      <c:pt idx="10610">
                        <c:v>1609.356</c:v>
                      </c:pt>
                      <c:pt idx="10611">
                        <c:v>1609.356</c:v>
                      </c:pt>
                      <c:pt idx="10612">
                        <c:v>1609.356</c:v>
                      </c:pt>
                      <c:pt idx="10613">
                        <c:v>1612.6880000000001</c:v>
                      </c:pt>
                      <c:pt idx="10614">
                        <c:v>1612.6880000000001</c:v>
                      </c:pt>
                      <c:pt idx="10615">
                        <c:v>1612.6880000000001</c:v>
                      </c:pt>
                      <c:pt idx="10616">
                        <c:v>1612.6880000000001</c:v>
                      </c:pt>
                      <c:pt idx="10617">
                        <c:v>1612.6880000000001</c:v>
                      </c:pt>
                      <c:pt idx="10618">
                        <c:v>1612.6880000000001</c:v>
                      </c:pt>
                      <c:pt idx="10619">
                        <c:v>1612.6880000000001</c:v>
                      </c:pt>
                      <c:pt idx="10620">
                        <c:v>1615.9659999999999</c:v>
                      </c:pt>
                      <c:pt idx="10621">
                        <c:v>1615.9659999999999</c:v>
                      </c:pt>
                      <c:pt idx="10622">
                        <c:v>1615.9659999999999</c:v>
                      </c:pt>
                      <c:pt idx="10623">
                        <c:v>1619.297</c:v>
                      </c:pt>
                      <c:pt idx="10624">
                        <c:v>1619.2439999999999</c:v>
                      </c:pt>
                      <c:pt idx="10625">
                        <c:v>1622.575</c:v>
                      </c:pt>
                      <c:pt idx="10626">
                        <c:v>1622.575</c:v>
                      </c:pt>
                      <c:pt idx="10627">
                        <c:v>1622.575</c:v>
                      </c:pt>
                      <c:pt idx="10628">
                        <c:v>1622.575</c:v>
                      </c:pt>
                      <c:pt idx="10629">
                        <c:v>1622.575</c:v>
                      </c:pt>
                      <c:pt idx="10630">
                        <c:v>1622.575</c:v>
                      </c:pt>
                      <c:pt idx="10631">
                        <c:v>1625.9059999999999</c:v>
                      </c:pt>
                      <c:pt idx="10632">
                        <c:v>1629.1849999999999</c:v>
                      </c:pt>
                      <c:pt idx="10633">
                        <c:v>1625.8530000000001</c:v>
                      </c:pt>
                      <c:pt idx="10634">
                        <c:v>1629.1849999999999</c:v>
                      </c:pt>
                      <c:pt idx="10635">
                        <c:v>1629.1849999999999</c:v>
                      </c:pt>
                      <c:pt idx="10636">
                        <c:v>1629.1849999999999</c:v>
                      </c:pt>
                      <c:pt idx="10637">
                        <c:v>1629.1849999999999</c:v>
                      </c:pt>
                      <c:pt idx="10638">
                        <c:v>1632.5160000000001</c:v>
                      </c:pt>
                      <c:pt idx="10639">
                        <c:v>1632.5160000000001</c:v>
                      </c:pt>
                      <c:pt idx="10640">
                        <c:v>1632.5160000000001</c:v>
                      </c:pt>
                      <c:pt idx="10641">
                        <c:v>1635.7940000000001</c:v>
                      </c:pt>
                      <c:pt idx="10642">
                        <c:v>1635.7940000000001</c:v>
                      </c:pt>
                      <c:pt idx="10643">
                        <c:v>1635.7940000000001</c:v>
                      </c:pt>
                      <c:pt idx="10644">
                        <c:v>1635.7940000000001</c:v>
                      </c:pt>
                      <c:pt idx="10645">
                        <c:v>1639.0719999999999</c:v>
                      </c:pt>
                      <c:pt idx="10646">
                        <c:v>1635.7940000000001</c:v>
                      </c:pt>
                      <c:pt idx="10647">
                        <c:v>1639.0719999999999</c:v>
                      </c:pt>
                      <c:pt idx="10648">
                        <c:v>1639.0719999999999</c:v>
                      </c:pt>
                      <c:pt idx="10649">
                        <c:v>1639.0719999999999</c:v>
                      </c:pt>
                      <c:pt idx="10650">
                        <c:v>1639.0719999999999</c:v>
                      </c:pt>
                      <c:pt idx="10651">
                        <c:v>1639.0719999999999</c:v>
                      </c:pt>
                      <c:pt idx="10652">
                        <c:v>1639.0719999999999</c:v>
                      </c:pt>
                      <c:pt idx="10653">
                        <c:v>1639.0719999999999</c:v>
                      </c:pt>
                      <c:pt idx="10654">
                        <c:v>1639.0719999999999</c:v>
                      </c:pt>
                      <c:pt idx="10655">
                        <c:v>1639.125</c:v>
                      </c:pt>
                      <c:pt idx="10656">
                        <c:v>1639.125</c:v>
                      </c:pt>
                      <c:pt idx="10657">
                        <c:v>1642.403</c:v>
                      </c:pt>
                      <c:pt idx="10658">
                        <c:v>1635.7940000000001</c:v>
                      </c:pt>
                      <c:pt idx="10659">
                        <c:v>1642.403</c:v>
                      </c:pt>
                      <c:pt idx="10660">
                        <c:v>1642.403</c:v>
                      </c:pt>
                      <c:pt idx="10661">
                        <c:v>1639.125</c:v>
                      </c:pt>
                      <c:pt idx="10662">
                        <c:v>1642.403</c:v>
                      </c:pt>
                      <c:pt idx="10663">
                        <c:v>1642.403</c:v>
                      </c:pt>
                      <c:pt idx="10664">
                        <c:v>1642.403</c:v>
                      </c:pt>
                      <c:pt idx="10665">
                        <c:v>1642.403</c:v>
                      </c:pt>
                      <c:pt idx="10666">
                        <c:v>1642.403</c:v>
                      </c:pt>
                      <c:pt idx="10667">
                        <c:v>1642.403</c:v>
                      </c:pt>
                      <c:pt idx="10668">
                        <c:v>1642.403</c:v>
                      </c:pt>
                      <c:pt idx="10669">
                        <c:v>1645.682</c:v>
                      </c:pt>
                      <c:pt idx="10670">
                        <c:v>1642.403</c:v>
                      </c:pt>
                      <c:pt idx="10671">
                        <c:v>1642.403</c:v>
                      </c:pt>
                      <c:pt idx="10672">
                        <c:v>1642.403</c:v>
                      </c:pt>
                      <c:pt idx="10673">
                        <c:v>1649.0129999999999</c:v>
                      </c:pt>
                      <c:pt idx="10674">
                        <c:v>1645.682</c:v>
                      </c:pt>
                      <c:pt idx="10675">
                        <c:v>1642.403</c:v>
                      </c:pt>
                      <c:pt idx="10676">
                        <c:v>1645.682</c:v>
                      </c:pt>
                      <c:pt idx="10677">
                        <c:v>1645.682</c:v>
                      </c:pt>
                      <c:pt idx="10678">
                        <c:v>1645.682</c:v>
                      </c:pt>
                      <c:pt idx="10679">
                        <c:v>1645.682</c:v>
                      </c:pt>
                      <c:pt idx="10680">
                        <c:v>1645.682</c:v>
                      </c:pt>
                      <c:pt idx="10681">
                        <c:v>1645.682</c:v>
                      </c:pt>
                      <c:pt idx="10682">
                        <c:v>1645.682</c:v>
                      </c:pt>
                      <c:pt idx="10683">
                        <c:v>1645.682</c:v>
                      </c:pt>
                      <c:pt idx="10684">
                        <c:v>1645.682</c:v>
                      </c:pt>
                      <c:pt idx="10685">
                        <c:v>1645.682</c:v>
                      </c:pt>
                      <c:pt idx="10686">
                        <c:v>1649.0129999999999</c:v>
                      </c:pt>
                      <c:pt idx="10687">
                        <c:v>1649.0129999999999</c:v>
                      </c:pt>
                      <c:pt idx="10688">
                        <c:v>1649.0129999999999</c:v>
                      </c:pt>
                      <c:pt idx="10689">
                        <c:v>1649.0129999999999</c:v>
                      </c:pt>
                      <c:pt idx="10690">
                        <c:v>1649.0129999999999</c:v>
                      </c:pt>
                      <c:pt idx="10691">
                        <c:v>1649.0129999999999</c:v>
                      </c:pt>
                      <c:pt idx="10692">
                        <c:v>1649.0129999999999</c:v>
                      </c:pt>
                      <c:pt idx="10693">
                        <c:v>1649.0129999999999</c:v>
                      </c:pt>
                      <c:pt idx="10694">
                        <c:v>1649.0129999999999</c:v>
                      </c:pt>
                      <c:pt idx="10695">
                        <c:v>1652.2909999999999</c:v>
                      </c:pt>
                      <c:pt idx="10696">
                        <c:v>1652.2909999999999</c:v>
                      </c:pt>
                      <c:pt idx="10697">
                        <c:v>1652.2909999999999</c:v>
                      </c:pt>
                      <c:pt idx="10698">
                        <c:v>1652.2909999999999</c:v>
                      </c:pt>
                      <c:pt idx="10699">
                        <c:v>1652.2909999999999</c:v>
                      </c:pt>
                      <c:pt idx="10700">
                        <c:v>1652.2909999999999</c:v>
                      </c:pt>
                      <c:pt idx="10701">
                        <c:v>1652.2909999999999</c:v>
                      </c:pt>
                      <c:pt idx="10702">
                        <c:v>1652.2909999999999</c:v>
                      </c:pt>
                      <c:pt idx="10703">
                        <c:v>1652.2909999999999</c:v>
                      </c:pt>
                      <c:pt idx="10704">
                        <c:v>1652.2909999999999</c:v>
                      </c:pt>
                      <c:pt idx="10705">
                        <c:v>1652.2909999999999</c:v>
                      </c:pt>
                      <c:pt idx="10706">
                        <c:v>1652.2909999999999</c:v>
                      </c:pt>
                      <c:pt idx="10707">
                        <c:v>1652.2909999999999</c:v>
                      </c:pt>
                      <c:pt idx="10708">
                        <c:v>1652.2909999999999</c:v>
                      </c:pt>
                      <c:pt idx="10709">
                        <c:v>1655.6220000000001</c:v>
                      </c:pt>
                      <c:pt idx="10710">
                        <c:v>1655.6220000000001</c:v>
                      </c:pt>
                      <c:pt idx="10711">
                        <c:v>1652.3440000000001</c:v>
                      </c:pt>
                      <c:pt idx="10712">
                        <c:v>1655.6220000000001</c:v>
                      </c:pt>
                      <c:pt idx="10713">
                        <c:v>1652.3440000000001</c:v>
                      </c:pt>
                      <c:pt idx="10714">
                        <c:v>1652.3440000000001</c:v>
                      </c:pt>
                      <c:pt idx="10715">
                        <c:v>1652.3440000000001</c:v>
                      </c:pt>
                      <c:pt idx="10716">
                        <c:v>1652.3440000000001</c:v>
                      </c:pt>
                      <c:pt idx="10717">
                        <c:v>1652.3440000000001</c:v>
                      </c:pt>
                      <c:pt idx="10718">
                        <c:v>1652.3440000000001</c:v>
                      </c:pt>
                      <c:pt idx="10719">
                        <c:v>1652.3440000000001</c:v>
                      </c:pt>
                      <c:pt idx="10720">
                        <c:v>1652.3440000000001</c:v>
                      </c:pt>
                      <c:pt idx="10721">
                        <c:v>1652.3440000000001</c:v>
                      </c:pt>
                      <c:pt idx="10722">
                        <c:v>1655.6220000000001</c:v>
                      </c:pt>
                      <c:pt idx="10723">
                        <c:v>1655.6220000000001</c:v>
                      </c:pt>
                      <c:pt idx="10724">
                        <c:v>1655.6220000000001</c:v>
                      </c:pt>
                      <c:pt idx="10725">
                        <c:v>1655.6220000000001</c:v>
                      </c:pt>
                      <c:pt idx="10726">
                        <c:v>1655.6220000000001</c:v>
                      </c:pt>
                      <c:pt idx="10727">
                        <c:v>1655.6220000000001</c:v>
                      </c:pt>
                      <c:pt idx="10728">
                        <c:v>1655.6220000000001</c:v>
                      </c:pt>
                      <c:pt idx="10729">
                        <c:v>1658.9</c:v>
                      </c:pt>
                      <c:pt idx="10730">
                        <c:v>1655.6220000000001</c:v>
                      </c:pt>
                      <c:pt idx="10731">
                        <c:v>1658.9</c:v>
                      </c:pt>
                      <c:pt idx="10732">
                        <c:v>1658.9</c:v>
                      </c:pt>
                      <c:pt idx="10733">
                        <c:v>1658.9</c:v>
                      </c:pt>
                      <c:pt idx="10734">
                        <c:v>1658.9</c:v>
                      </c:pt>
                      <c:pt idx="10735">
                        <c:v>1658.9</c:v>
                      </c:pt>
                      <c:pt idx="10736">
                        <c:v>1658.9</c:v>
                      </c:pt>
                      <c:pt idx="10737">
                        <c:v>1658.9</c:v>
                      </c:pt>
                      <c:pt idx="10738">
                        <c:v>1658.9</c:v>
                      </c:pt>
                      <c:pt idx="10739">
                        <c:v>1658.9</c:v>
                      </c:pt>
                      <c:pt idx="10740">
                        <c:v>1658.9</c:v>
                      </c:pt>
                      <c:pt idx="10741">
                        <c:v>1658.9</c:v>
                      </c:pt>
                      <c:pt idx="10742">
                        <c:v>1658.9</c:v>
                      </c:pt>
                      <c:pt idx="10743">
                        <c:v>1658.9</c:v>
                      </c:pt>
                      <c:pt idx="10744">
                        <c:v>1662.231</c:v>
                      </c:pt>
                      <c:pt idx="10745">
                        <c:v>1662.231</c:v>
                      </c:pt>
                      <c:pt idx="10746">
                        <c:v>1662.231</c:v>
                      </c:pt>
                      <c:pt idx="10747">
                        <c:v>1662.231</c:v>
                      </c:pt>
                      <c:pt idx="10748">
                        <c:v>1662.231</c:v>
                      </c:pt>
                      <c:pt idx="10749">
                        <c:v>1658.9</c:v>
                      </c:pt>
                      <c:pt idx="10750">
                        <c:v>1662.231</c:v>
                      </c:pt>
                      <c:pt idx="10751">
                        <c:v>1658.9</c:v>
                      </c:pt>
                      <c:pt idx="10752">
                        <c:v>1658.9</c:v>
                      </c:pt>
                      <c:pt idx="10753">
                        <c:v>1662.231</c:v>
                      </c:pt>
                      <c:pt idx="10754">
                        <c:v>1658.9</c:v>
                      </c:pt>
                      <c:pt idx="10755">
                        <c:v>1655.6220000000001</c:v>
                      </c:pt>
                      <c:pt idx="10756">
                        <c:v>1658.953</c:v>
                      </c:pt>
                      <c:pt idx="10757">
                        <c:v>1655.6220000000001</c:v>
                      </c:pt>
                      <c:pt idx="10758">
                        <c:v>1658.953</c:v>
                      </c:pt>
                      <c:pt idx="10759">
                        <c:v>1655.6220000000001</c:v>
                      </c:pt>
                      <c:pt idx="10760">
                        <c:v>1655.6220000000001</c:v>
                      </c:pt>
                      <c:pt idx="10761">
                        <c:v>1658.953</c:v>
                      </c:pt>
                      <c:pt idx="10762">
                        <c:v>1658.953</c:v>
                      </c:pt>
                      <c:pt idx="10763">
                        <c:v>1658.953</c:v>
                      </c:pt>
                      <c:pt idx="10764">
                        <c:v>1658.953</c:v>
                      </c:pt>
                      <c:pt idx="10765">
                        <c:v>1658.953</c:v>
                      </c:pt>
                      <c:pt idx="10766">
                        <c:v>1658.953</c:v>
                      </c:pt>
                      <c:pt idx="10767">
                        <c:v>1658.953</c:v>
                      </c:pt>
                      <c:pt idx="10768">
                        <c:v>1658.953</c:v>
                      </c:pt>
                      <c:pt idx="10769">
                        <c:v>1658.953</c:v>
                      </c:pt>
                      <c:pt idx="10770">
                        <c:v>1662.231</c:v>
                      </c:pt>
                      <c:pt idx="10771">
                        <c:v>1662.231</c:v>
                      </c:pt>
                      <c:pt idx="10772">
                        <c:v>1662.231</c:v>
                      </c:pt>
                      <c:pt idx="10773">
                        <c:v>1662.231</c:v>
                      </c:pt>
                      <c:pt idx="10774">
                        <c:v>1662.231</c:v>
                      </c:pt>
                      <c:pt idx="10775">
                        <c:v>1658.953</c:v>
                      </c:pt>
                      <c:pt idx="10776">
                        <c:v>1662.231</c:v>
                      </c:pt>
                      <c:pt idx="10777">
                        <c:v>1662.231</c:v>
                      </c:pt>
                      <c:pt idx="10778">
                        <c:v>1662.231</c:v>
                      </c:pt>
                      <c:pt idx="10779">
                        <c:v>1665.51</c:v>
                      </c:pt>
                      <c:pt idx="10780">
                        <c:v>1665.51</c:v>
                      </c:pt>
                      <c:pt idx="10781">
                        <c:v>1665.51</c:v>
                      </c:pt>
                      <c:pt idx="10782">
                        <c:v>1665.51</c:v>
                      </c:pt>
                      <c:pt idx="10783">
                        <c:v>1665.51</c:v>
                      </c:pt>
                      <c:pt idx="10784">
                        <c:v>1665.51</c:v>
                      </c:pt>
                      <c:pt idx="10785">
                        <c:v>1665.51</c:v>
                      </c:pt>
                      <c:pt idx="10786">
                        <c:v>1665.51</c:v>
                      </c:pt>
                      <c:pt idx="10787">
                        <c:v>1665.51</c:v>
                      </c:pt>
                      <c:pt idx="10788">
                        <c:v>1665.51</c:v>
                      </c:pt>
                      <c:pt idx="10789">
                        <c:v>1665.51</c:v>
                      </c:pt>
                      <c:pt idx="10790">
                        <c:v>1665.51</c:v>
                      </c:pt>
                      <c:pt idx="10791">
                        <c:v>1665.51</c:v>
                      </c:pt>
                      <c:pt idx="10792">
                        <c:v>1668.8409999999999</c:v>
                      </c:pt>
                      <c:pt idx="10793">
                        <c:v>1668.8409999999999</c:v>
                      </c:pt>
                      <c:pt idx="10794">
                        <c:v>1665.51</c:v>
                      </c:pt>
                      <c:pt idx="10795">
                        <c:v>1668.8409999999999</c:v>
                      </c:pt>
                      <c:pt idx="10796">
                        <c:v>1662.231</c:v>
                      </c:pt>
                      <c:pt idx="10797">
                        <c:v>1665.5630000000001</c:v>
                      </c:pt>
                      <c:pt idx="10798">
                        <c:v>1665.5630000000001</c:v>
                      </c:pt>
                      <c:pt idx="10799">
                        <c:v>1665.5630000000001</c:v>
                      </c:pt>
                      <c:pt idx="10800">
                        <c:v>1665.5630000000001</c:v>
                      </c:pt>
                      <c:pt idx="10801">
                        <c:v>1665.5630000000001</c:v>
                      </c:pt>
                      <c:pt idx="10802">
                        <c:v>1665.5630000000001</c:v>
                      </c:pt>
                      <c:pt idx="10803">
                        <c:v>1665.5630000000001</c:v>
                      </c:pt>
                      <c:pt idx="10804">
                        <c:v>1665.5630000000001</c:v>
                      </c:pt>
                      <c:pt idx="10805">
                        <c:v>1665.5630000000001</c:v>
                      </c:pt>
                      <c:pt idx="10806">
                        <c:v>1665.5630000000001</c:v>
                      </c:pt>
                      <c:pt idx="10807">
                        <c:v>1665.5630000000001</c:v>
                      </c:pt>
                      <c:pt idx="10808">
                        <c:v>1665.5630000000001</c:v>
                      </c:pt>
                      <c:pt idx="10809">
                        <c:v>1662.231</c:v>
                      </c:pt>
                      <c:pt idx="10810">
                        <c:v>1665.5630000000001</c:v>
                      </c:pt>
                      <c:pt idx="10811">
                        <c:v>1662.231</c:v>
                      </c:pt>
                      <c:pt idx="10812">
                        <c:v>1662.231</c:v>
                      </c:pt>
                      <c:pt idx="10813">
                        <c:v>1665.5630000000001</c:v>
                      </c:pt>
                      <c:pt idx="10814">
                        <c:v>1665.5630000000001</c:v>
                      </c:pt>
                      <c:pt idx="10815">
                        <c:v>1665.5630000000001</c:v>
                      </c:pt>
                      <c:pt idx="10816">
                        <c:v>1668.8409999999999</c:v>
                      </c:pt>
                      <c:pt idx="10817">
                        <c:v>1668.8409999999999</c:v>
                      </c:pt>
                      <c:pt idx="10818">
                        <c:v>1665.51</c:v>
                      </c:pt>
                      <c:pt idx="10819">
                        <c:v>1665.51</c:v>
                      </c:pt>
                      <c:pt idx="10820">
                        <c:v>1665.51</c:v>
                      </c:pt>
                      <c:pt idx="10821">
                        <c:v>1662.231</c:v>
                      </c:pt>
                      <c:pt idx="10822">
                        <c:v>1665.51</c:v>
                      </c:pt>
                      <c:pt idx="10823">
                        <c:v>1662.231</c:v>
                      </c:pt>
                      <c:pt idx="10824">
                        <c:v>1662.231</c:v>
                      </c:pt>
                      <c:pt idx="10825">
                        <c:v>1662.231</c:v>
                      </c:pt>
                      <c:pt idx="10826">
                        <c:v>1662.231</c:v>
                      </c:pt>
                      <c:pt idx="10827">
                        <c:v>1662.231</c:v>
                      </c:pt>
                      <c:pt idx="10828">
                        <c:v>1662.231</c:v>
                      </c:pt>
                      <c:pt idx="10829">
                        <c:v>1662.231</c:v>
                      </c:pt>
                      <c:pt idx="10830">
                        <c:v>1662.231</c:v>
                      </c:pt>
                      <c:pt idx="10831">
                        <c:v>1662.231</c:v>
                      </c:pt>
                      <c:pt idx="10832">
                        <c:v>1665.51</c:v>
                      </c:pt>
                      <c:pt idx="10833">
                        <c:v>1662.231</c:v>
                      </c:pt>
                      <c:pt idx="10834">
                        <c:v>1665.51</c:v>
                      </c:pt>
                      <c:pt idx="10835">
                        <c:v>1665.51</c:v>
                      </c:pt>
                      <c:pt idx="10836">
                        <c:v>1668.8409999999999</c:v>
                      </c:pt>
                      <c:pt idx="10837">
                        <c:v>1668.8409999999999</c:v>
                      </c:pt>
                      <c:pt idx="10838">
                        <c:v>1672.172</c:v>
                      </c:pt>
                      <c:pt idx="10839">
                        <c:v>1672.172</c:v>
                      </c:pt>
                      <c:pt idx="10840">
                        <c:v>1668.8409999999999</c:v>
                      </c:pt>
                      <c:pt idx="10841">
                        <c:v>1672.172</c:v>
                      </c:pt>
                      <c:pt idx="10842">
                        <c:v>1672.172</c:v>
                      </c:pt>
                      <c:pt idx="10843">
                        <c:v>1672.172</c:v>
                      </c:pt>
                      <c:pt idx="10844">
                        <c:v>1672.172</c:v>
                      </c:pt>
                      <c:pt idx="10845">
                        <c:v>1672.172</c:v>
                      </c:pt>
                      <c:pt idx="10846">
                        <c:v>1672.172</c:v>
                      </c:pt>
                      <c:pt idx="10847">
                        <c:v>1672.172</c:v>
                      </c:pt>
                      <c:pt idx="10848">
                        <c:v>1672.172</c:v>
                      </c:pt>
                      <c:pt idx="10849">
                        <c:v>1672.172</c:v>
                      </c:pt>
                      <c:pt idx="10850">
                        <c:v>1675.45</c:v>
                      </c:pt>
                      <c:pt idx="10851">
                        <c:v>1675.45</c:v>
                      </c:pt>
                      <c:pt idx="10852">
                        <c:v>1675.45</c:v>
                      </c:pt>
                      <c:pt idx="10853">
                        <c:v>1672.172</c:v>
                      </c:pt>
                      <c:pt idx="10854">
                        <c:v>1675.45</c:v>
                      </c:pt>
                      <c:pt idx="10855">
                        <c:v>1675.45</c:v>
                      </c:pt>
                      <c:pt idx="10856">
                        <c:v>1678.7280000000001</c:v>
                      </c:pt>
                      <c:pt idx="10857">
                        <c:v>1678.7280000000001</c:v>
                      </c:pt>
                      <c:pt idx="10858">
                        <c:v>1678.7280000000001</c:v>
                      </c:pt>
                      <c:pt idx="10859">
                        <c:v>1678.7280000000001</c:v>
                      </c:pt>
                      <c:pt idx="10860">
                        <c:v>1678.7280000000001</c:v>
                      </c:pt>
                      <c:pt idx="10861">
                        <c:v>1678.7280000000001</c:v>
                      </c:pt>
                      <c:pt idx="10862">
                        <c:v>1678.7280000000001</c:v>
                      </c:pt>
                      <c:pt idx="10863">
                        <c:v>1678.7280000000001</c:v>
                      </c:pt>
                      <c:pt idx="10864">
                        <c:v>1678.7280000000001</c:v>
                      </c:pt>
                      <c:pt idx="10865">
                        <c:v>1678.7280000000001</c:v>
                      </c:pt>
                      <c:pt idx="10866">
                        <c:v>1678.7280000000001</c:v>
                      </c:pt>
                      <c:pt idx="10867">
                        <c:v>1678.7280000000001</c:v>
                      </c:pt>
                      <c:pt idx="10868">
                        <c:v>1678.7280000000001</c:v>
                      </c:pt>
                      <c:pt idx="10869">
                        <c:v>1678.7280000000001</c:v>
                      </c:pt>
                      <c:pt idx="10870">
                        <c:v>1678.7280000000001</c:v>
                      </c:pt>
                      <c:pt idx="10871">
                        <c:v>1678.7280000000001</c:v>
                      </c:pt>
                      <c:pt idx="10872">
                        <c:v>1678.7280000000001</c:v>
                      </c:pt>
                      <c:pt idx="10873">
                        <c:v>1678.7280000000001</c:v>
                      </c:pt>
                      <c:pt idx="10874">
                        <c:v>1678.7280000000001</c:v>
                      </c:pt>
                      <c:pt idx="10875">
                        <c:v>1678.7280000000001</c:v>
                      </c:pt>
                      <c:pt idx="10876">
                        <c:v>1682.06</c:v>
                      </c:pt>
                      <c:pt idx="10877">
                        <c:v>1682.06</c:v>
                      </c:pt>
                      <c:pt idx="10878">
                        <c:v>1682.06</c:v>
                      </c:pt>
                      <c:pt idx="10879">
                        <c:v>1678.7280000000001</c:v>
                      </c:pt>
                      <c:pt idx="10880">
                        <c:v>1682.06</c:v>
                      </c:pt>
                      <c:pt idx="10881">
                        <c:v>1682.06</c:v>
                      </c:pt>
                      <c:pt idx="10882">
                        <c:v>1678.7280000000001</c:v>
                      </c:pt>
                      <c:pt idx="10883">
                        <c:v>1682.06</c:v>
                      </c:pt>
                      <c:pt idx="10884">
                        <c:v>1682.06</c:v>
                      </c:pt>
                      <c:pt idx="10885">
                        <c:v>1678.7280000000001</c:v>
                      </c:pt>
                      <c:pt idx="10886">
                        <c:v>1678.7280000000001</c:v>
                      </c:pt>
                      <c:pt idx="10887">
                        <c:v>1682.06</c:v>
                      </c:pt>
                      <c:pt idx="10888">
                        <c:v>1678.7809999999999</c:v>
                      </c:pt>
                      <c:pt idx="10889">
                        <c:v>1678.7809999999999</c:v>
                      </c:pt>
                      <c:pt idx="10890">
                        <c:v>1678.7809999999999</c:v>
                      </c:pt>
                      <c:pt idx="10891">
                        <c:v>1678.7809999999999</c:v>
                      </c:pt>
                      <c:pt idx="10892">
                        <c:v>1678.7809999999999</c:v>
                      </c:pt>
                      <c:pt idx="10893">
                        <c:v>1678.7809999999999</c:v>
                      </c:pt>
                      <c:pt idx="10894">
                        <c:v>1678.7809999999999</c:v>
                      </c:pt>
                      <c:pt idx="10895">
                        <c:v>1678.7809999999999</c:v>
                      </c:pt>
                      <c:pt idx="10896">
                        <c:v>1678.7809999999999</c:v>
                      </c:pt>
                      <c:pt idx="10897">
                        <c:v>1675.45</c:v>
                      </c:pt>
                      <c:pt idx="10898">
                        <c:v>1675.45</c:v>
                      </c:pt>
                      <c:pt idx="10899">
                        <c:v>1678.7809999999999</c:v>
                      </c:pt>
                      <c:pt idx="10900">
                        <c:v>1675.45</c:v>
                      </c:pt>
                      <c:pt idx="10901">
                        <c:v>1678.7280000000001</c:v>
                      </c:pt>
                      <c:pt idx="10902">
                        <c:v>1682.06</c:v>
                      </c:pt>
                      <c:pt idx="10903">
                        <c:v>1675.45</c:v>
                      </c:pt>
                      <c:pt idx="10904">
                        <c:v>1678.7809999999999</c:v>
                      </c:pt>
                      <c:pt idx="10905">
                        <c:v>1682.06</c:v>
                      </c:pt>
                      <c:pt idx="10906">
                        <c:v>1682.06</c:v>
                      </c:pt>
                      <c:pt idx="10907">
                        <c:v>1682.06</c:v>
                      </c:pt>
                      <c:pt idx="10908">
                        <c:v>1682.06</c:v>
                      </c:pt>
                      <c:pt idx="10909">
                        <c:v>1685.338</c:v>
                      </c:pt>
                      <c:pt idx="10910">
                        <c:v>1682.06</c:v>
                      </c:pt>
                      <c:pt idx="10911">
                        <c:v>1682.06</c:v>
                      </c:pt>
                      <c:pt idx="10912">
                        <c:v>1685.338</c:v>
                      </c:pt>
                      <c:pt idx="10913">
                        <c:v>1682.06</c:v>
                      </c:pt>
                      <c:pt idx="10914">
                        <c:v>1682.06</c:v>
                      </c:pt>
                      <c:pt idx="10915">
                        <c:v>1685.338</c:v>
                      </c:pt>
                      <c:pt idx="10916">
                        <c:v>1685.338</c:v>
                      </c:pt>
                      <c:pt idx="10917">
                        <c:v>1685.338</c:v>
                      </c:pt>
                      <c:pt idx="10918">
                        <c:v>1685.338</c:v>
                      </c:pt>
                      <c:pt idx="10919">
                        <c:v>1688.6690000000001</c:v>
                      </c:pt>
                      <c:pt idx="10920">
                        <c:v>1685.338</c:v>
                      </c:pt>
                      <c:pt idx="10921">
                        <c:v>1685.338</c:v>
                      </c:pt>
                      <c:pt idx="10922">
                        <c:v>1685.338</c:v>
                      </c:pt>
                      <c:pt idx="10923">
                        <c:v>1685.338</c:v>
                      </c:pt>
                      <c:pt idx="10924">
                        <c:v>1688.6690000000001</c:v>
                      </c:pt>
                      <c:pt idx="10925">
                        <c:v>1685.338</c:v>
                      </c:pt>
                      <c:pt idx="10926">
                        <c:v>1688.6690000000001</c:v>
                      </c:pt>
                      <c:pt idx="10927">
                        <c:v>1685.338</c:v>
                      </c:pt>
                      <c:pt idx="10928">
                        <c:v>1688.6690000000001</c:v>
                      </c:pt>
                      <c:pt idx="10929">
                        <c:v>1688.6690000000001</c:v>
                      </c:pt>
                      <c:pt idx="10930">
                        <c:v>1685.338</c:v>
                      </c:pt>
                      <c:pt idx="10931">
                        <c:v>1688.6690000000001</c:v>
                      </c:pt>
                      <c:pt idx="10932">
                        <c:v>1688.6690000000001</c:v>
                      </c:pt>
                      <c:pt idx="10933">
                        <c:v>1688.6690000000001</c:v>
                      </c:pt>
                      <c:pt idx="10934">
                        <c:v>1688.6690000000001</c:v>
                      </c:pt>
                      <c:pt idx="10935">
                        <c:v>1688.6690000000001</c:v>
                      </c:pt>
                      <c:pt idx="10936">
                        <c:v>1688.6690000000001</c:v>
                      </c:pt>
                      <c:pt idx="10937">
                        <c:v>1688.6690000000001</c:v>
                      </c:pt>
                      <c:pt idx="10938">
                        <c:v>1688.6690000000001</c:v>
                      </c:pt>
                      <c:pt idx="10939">
                        <c:v>1685.3910000000001</c:v>
                      </c:pt>
                      <c:pt idx="10940">
                        <c:v>1688.6690000000001</c:v>
                      </c:pt>
                      <c:pt idx="10941">
                        <c:v>1685.3910000000001</c:v>
                      </c:pt>
                      <c:pt idx="10942">
                        <c:v>1685.3910000000001</c:v>
                      </c:pt>
                      <c:pt idx="10943">
                        <c:v>1688.6690000000001</c:v>
                      </c:pt>
                      <c:pt idx="10944">
                        <c:v>1685.3910000000001</c:v>
                      </c:pt>
                      <c:pt idx="10945">
                        <c:v>1688.6690000000001</c:v>
                      </c:pt>
                      <c:pt idx="10946">
                        <c:v>1685.3910000000001</c:v>
                      </c:pt>
                      <c:pt idx="10947">
                        <c:v>1685.3910000000001</c:v>
                      </c:pt>
                      <c:pt idx="10948">
                        <c:v>1688.6690000000001</c:v>
                      </c:pt>
                      <c:pt idx="10949">
                        <c:v>1685.3910000000001</c:v>
                      </c:pt>
                      <c:pt idx="10950">
                        <c:v>1685.3910000000001</c:v>
                      </c:pt>
                      <c:pt idx="10951">
                        <c:v>1685.3910000000001</c:v>
                      </c:pt>
                      <c:pt idx="10952">
                        <c:v>1685.3910000000001</c:v>
                      </c:pt>
                      <c:pt idx="10953">
                        <c:v>1685.3910000000001</c:v>
                      </c:pt>
                      <c:pt idx="10954">
                        <c:v>1685.3910000000001</c:v>
                      </c:pt>
                      <c:pt idx="10955">
                        <c:v>1688.6690000000001</c:v>
                      </c:pt>
                      <c:pt idx="10956">
                        <c:v>1685.3910000000001</c:v>
                      </c:pt>
                      <c:pt idx="10957">
                        <c:v>1688.6690000000001</c:v>
                      </c:pt>
                      <c:pt idx="10958">
                        <c:v>1685.3910000000001</c:v>
                      </c:pt>
                      <c:pt idx="10959">
                        <c:v>1688.6690000000001</c:v>
                      </c:pt>
                      <c:pt idx="10960">
                        <c:v>1685.338</c:v>
                      </c:pt>
                      <c:pt idx="10961">
                        <c:v>1685.338</c:v>
                      </c:pt>
                      <c:pt idx="10962">
                        <c:v>1682.06</c:v>
                      </c:pt>
                      <c:pt idx="10963">
                        <c:v>1685.338</c:v>
                      </c:pt>
                      <c:pt idx="10964">
                        <c:v>1685.338</c:v>
                      </c:pt>
                      <c:pt idx="10965">
                        <c:v>1685.338</c:v>
                      </c:pt>
                      <c:pt idx="10966">
                        <c:v>1685.338</c:v>
                      </c:pt>
                      <c:pt idx="10967">
                        <c:v>1685.338</c:v>
                      </c:pt>
                      <c:pt idx="10968">
                        <c:v>1685.338</c:v>
                      </c:pt>
                      <c:pt idx="10969">
                        <c:v>1685.338</c:v>
                      </c:pt>
                      <c:pt idx="10970">
                        <c:v>1688.6690000000001</c:v>
                      </c:pt>
                      <c:pt idx="10971">
                        <c:v>1688.6690000000001</c:v>
                      </c:pt>
                      <c:pt idx="10972">
                        <c:v>1688.6690000000001</c:v>
                      </c:pt>
                      <c:pt idx="10973">
                        <c:v>1685.338</c:v>
                      </c:pt>
                      <c:pt idx="10974">
                        <c:v>1685.338</c:v>
                      </c:pt>
                      <c:pt idx="10975">
                        <c:v>1685.338</c:v>
                      </c:pt>
                      <c:pt idx="10976">
                        <c:v>1685.338</c:v>
                      </c:pt>
                      <c:pt idx="10977">
                        <c:v>1685.338</c:v>
                      </c:pt>
                      <c:pt idx="10978">
                        <c:v>1685.338</c:v>
                      </c:pt>
                      <c:pt idx="10979">
                        <c:v>1685.338</c:v>
                      </c:pt>
                      <c:pt idx="10980">
                        <c:v>1685.338</c:v>
                      </c:pt>
                      <c:pt idx="10981">
                        <c:v>1685.338</c:v>
                      </c:pt>
                      <c:pt idx="10982">
                        <c:v>1685.338</c:v>
                      </c:pt>
                      <c:pt idx="10983">
                        <c:v>1685.338</c:v>
                      </c:pt>
                      <c:pt idx="10984">
                        <c:v>1685.338</c:v>
                      </c:pt>
                      <c:pt idx="10985">
                        <c:v>1685.338</c:v>
                      </c:pt>
                      <c:pt idx="10986">
                        <c:v>1685.338</c:v>
                      </c:pt>
                      <c:pt idx="10987">
                        <c:v>1685.338</c:v>
                      </c:pt>
                      <c:pt idx="10988">
                        <c:v>1685.338</c:v>
                      </c:pt>
                      <c:pt idx="10989">
                        <c:v>1685.338</c:v>
                      </c:pt>
                      <c:pt idx="10990">
                        <c:v>1685.338</c:v>
                      </c:pt>
                      <c:pt idx="10991">
                        <c:v>1685.338</c:v>
                      </c:pt>
                      <c:pt idx="10992">
                        <c:v>1685.338</c:v>
                      </c:pt>
                      <c:pt idx="10993">
                        <c:v>1692</c:v>
                      </c:pt>
                      <c:pt idx="10994">
                        <c:v>1685.338</c:v>
                      </c:pt>
                      <c:pt idx="10995">
                        <c:v>1692</c:v>
                      </c:pt>
                      <c:pt idx="10996">
                        <c:v>1692</c:v>
                      </c:pt>
                      <c:pt idx="10997">
                        <c:v>1688.6690000000001</c:v>
                      </c:pt>
                      <c:pt idx="10998">
                        <c:v>1692</c:v>
                      </c:pt>
                      <c:pt idx="10999">
                        <c:v>1692</c:v>
                      </c:pt>
                      <c:pt idx="11000">
                        <c:v>1685.338</c:v>
                      </c:pt>
                      <c:pt idx="11001">
                        <c:v>1688.6690000000001</c:v>
                      </c:pt>
                      <c:pt idx="11002">
                        <c:v>1688.6690000000001</c:v>
                      </c:pt>
                      <c:pt idx="11003">
                        <c:v>1692</c:v>
                      </c:pt>
                      <c:pt idx="11004">
                        <c:v>1688.6690000000001</c:v>
                      </c:pt>
                      <c:pt idx="11005">
                        <c:v>1692</c:v>
                      </c:pt>
                      <c:pt idx="11006">
                        <c:v>1688.6690000000001</c:v>
                      </c:pt>
                      <c:pt idx="11007">
                        <c:v>1692</c:v>
                      </c:pt>
                      <c:pt idx="11008">
                        <c:v>1692</c:v>
                      </c:pt>
                      <c:pt idx="11009">
                        <c:v>1692</c:v>
                      </c:pt>
                      <c:pt idx="11010">
                        <c:v>1692</c:v>
                      </c:pt>
                      <c:pt idx="11011">
                        <c:v>1692</c:v>
                      </c:pt>
                      <c:pt idx="11012">
                        <c:v>1695.278</c:v>
                      </c:pt>
                      <c:pt idx="11013">
                        <c:v>1692</c:v>
                      </c:pt>
                      <c:pt idx="11014">
                        <c:v>1695.278</c:v>
                      </c:pt>
                      <c:pt idx="11015">
                        <c:v>1695.278</c:v>
                      </c:pt>
                      <c:pt idx="11016">
                        <c:v>1695.278</c:v>
                      </c:pt>
                      <c:pt idx="11017">
                        <c:v>1695.278</c:v>
                      </c:pt>
                      <c:pt idx="11018">
                        <c:v>1698.557</c:v>
                      </c:pt>
                      <c:pt idx="11019">
                        <c:v>1698.6089999999999</c:v>
                      </c:pt>
                      <c:pt idx="11020">
                        <c:v>1698.6089999999999</c:v>
                      </c:pt>
                      <c:pt idx="11021">
                        <c:v>1698.6089999999999</c:v>
                      </c:pt>
                      <c:pt idx="11022">
                        <c:v>1698.6089999999999</c:v>
                      </c:pt>
                      <c:pt idx="11023">
                        <c:v>1698.6089999999999</c:v>
                      </c:pt>
                      <c:pt idx="11024">
                        <c:v>1698.6089999999999</c:v>
                      </c:pt>
                      <c:pt idx="11025">
                        <c:v>1698.6089999999999</c:v>
                      </c:pt>
                      <c:pt idx="11026">
                        <c:v>1698.6089999999999</c:v>
                      </c:pt>
                      <c:pt idx="11027">
                        <c:v>1701.8879999999999</c:v>
                      </c:pt>
                      <c:pt idx="11028">
                        <c:v>1698.6089999999999</c:v>
                      </c:pt>
                      <c:pt idx="11029">
                        <c:v>1698.6089999999999</c:v>
                      </c:pt>
                      <c:pt idx="11030">
                        <c:v>1698.6089999999999</c:v>
                      </c:pt>
                      <c:pt idx="11031">
                        <c:v>1698.6089999999999</c:v>
                      </c:pt>
                      <c:pt idx="11032">
                        <c:v>1695.278</c:v>
                      </c:pt>
                      <c:pt idx="11033">
                        <c:v>1695.278</c:v>
                      </c:pt>
                      <c:pt idx="11034">
                        <c:v>1698.557</c:v>
                      </c:pt>
                      <c:pt idx="11035">
                        <c:v>1695.278</c:v>
                      </c:pt>
                      <c:pt idx="11036">
                        <c:v>1692</c:v>
                      </c:pt>
                      <c:pt idx="11037">
                        <c:v>1692</c:v>
                      </c:pt>
                      <c:pt idx="11038">
                        <c:v>1692</c:v>
                      </c:pt>
                      <c:pt idx="11039">
                        <c:v>1695.278</c:v>
                      </c:pt>
                      <c:pt idx="11040">
                        <c:v>1688.6690000000001</c:v>
                      </c:pt>
                      <c:pt idx="11041">
                        <c:v>1688.6690000000001</c:v>
                      </c:pt>
                      <c:pt idx="11042">
                        <c:v>1691.9469999999999</c:v>
                      </c:pt>
                      <c:pt idx="11043">
                        <c:v>1688.6690000000001</c:v>
                      </c:pt>
                      <c:pt idx="11044">
                        <c:v>1691.9469999999999</c:v>
                      </c:pt>
                      <c:pt idx="11045">
                        <c:v>1691.9469999999999</c:v>
                      </c:pt>
                      <c:pt idx="11046">
                        <c:v>1691.9469999999999</c:v>
                      </c:pt>
                      <c:pt idx="11047">
                        <c:v>1691.9469999999999</c:v>
                      </c:pt>
                      <c:pt idx="11048">
                        <c:v>1691.9469999999999</c:v>
                      </c:pt>
                      <c:pt idx="11049">
                        <c:v>1691.9469999999999</c:v>
                      </c:pt>
                      <c:pt idx="11050">
                        <c:v>1691.9469999999999</c:v>
                      </c:pt>
                      <c:pt idx="11051">
                        <c:v>1691.9469999999999</c:v>
                      </c:pt>
                      <c:pt idx="11052">
                        <c:v>1691.9469999999999</c:v>
                      </c:pt>
                      <c:pt idx="11053">
                        <c:v>1691.9469999999999</c:v>
                      </c:pt>
                      <c:pt idx="11054">
                        <c:v>1691.9469999999999</c:v>
                      </c:pt>
                      <c:pt idx="11055">
                        <c:v>1691.9469999999999</c:v>
                      </c:pt>
                      <c:pt idx="11056">
                        <c:v>1691.9469999999999</c:v>
                      </c:pt>
                      <c:pt idx="11057">
                        <c:v>1688.6690000000001</c:v>
                      </c:pt>
                      <c:pt idx="11058">
                        <c:v>1691.9469999999999</c:v>
                      </c:pt>
                      <c:pt idx="11059">
                        <c:v>1688.6690000000001</c:v>
                      </c:pt>
                      <c:pt idx="11060">
                        <c:v>1688.6690000000001</c:v>
                      </c:pt>
                      <c:pt idx="11061">
                        <c:v>1691.9469999999999</c:v>
                      </c:pt>
                      <c:pt idx="11062">
                        <c:v>1695.278</c:v>
                      </c:pt>
                      <c:pt idx="11063">
                        <c:v>1692</c:v>
                      </c:pt>
                      <c:pt idx="11064">
                        <c:v>1695.278</c:v>
                      </c:pt>
                      <c:pt idx="11065">
                        <c:v>1692</c:v>
                      </c:pt>
                      <c:pt idx="11066">
                        <c:v>1692</c:v>
                      </c:pt>
                      <c:pt idx="11067">
                        <c:v>1695.278</c:v>
                      </c:pt>
                      <c:pt idx="11068">
                        <c:v>1695.278</c:v>
                      </c:pt>
                      <c:pt idx="11069">
                        <c:v>1695.278</c:v>
                      </c:pt>
                      <c:pt idx="11070">
                        <c:v>1695.278</c:v>
                      </c:pt>
                      <c:pt idx="11071">
                        <c:v>1695.278</c:v>
                      </c:pt>
                      <c:pt idx="11072">
                        <c:v>1695.278</c:v>
                      </c:pt>
                      <c:pt idx="11073">
                        <c:v>1695.278</c:v>
                      </c:pt>
                      <c:pt idx="11074">
                        <c:v>1695.278</c:v>
                      </c:pt>
                      <c:pt idx="11075">
                        <c:v>1695.278</c:v>
                      </c:pt>
                      <c:pt idx="11076">
                        <c:v>1698.557</c:v>
                      </c:pt>
                      <c:pt idx="11077">
                        <c:v>1695.278</c:v>
                      </c:pt>
                      <c:pt idx="11078">
                        <c:v>1698.6089999999999</c:v>
                      </c:pt>
                      <c:pt idx="11079">
                        <c:v>1701.8879999999999</c:v>
                      </c:pt>
                      <c:pt idx="11080">
                        <c:v>1701.8879999999999</c:v>
                      </c:pt>
                      <c:pt idx="11081">
                        <c:v>1701.8879999999999</c:v>
                      </c:pt>
                      <c:pt idx="11082">
                        <c:v>1701.8879999999999</c:v>
                      </c:pt>
                      <c:pt idx="11083">
                        <c:v>1701.8879999999999</c:v>
                      </c:pt>
                      <c:pt idx="11084">
                        <c:v>1701.8879999999999</c:v>
                      </c:pt>
                      <c:pt idx="11085">
                        <c:v>1701.8879999999999</c:v>
                      </c:pt>
                      <c:pt idx="11086">
                        <c:v>1705.1659999999999</c:v>
                      </c:pt>
                      <c:pt idx="11087">
                        <c:v>1701.8879999999999</c:v>
                      </c:pt>
                      <c:pt idx="11088">
                        <c:v>1701.8879999999999</c:v>
                      </c:pt>
                      <c:pt idx="11089">
                        <c:v>1708.4970000000001</c:v>
                      </c:pt>
                      <c:pt idx="11090">
                        <c:v>1708.4970000000001</c:v>
                      </c:pt>
                      <c:pt idx="11091">
                        <c:v>1708.4970000000001</c:v>
                      </c:pt>
                      <c:pt idx="11092">
                        <c:v>1708.4970000000001</c:v>
                      </c:pt>
                      <c:pt idx="11093">
                        <c:v>1708.4970000000001</c:v>
                      </c:pt>
                      <c:pt idx="11094">
                        <c:v>1705.2190000000001</c:v>
                      </c:pt>
                      <c:pt idx="11095">
                        <c:v>1708.4970000000001</c:v>
                      </c:pt>
                      <c:pt idx="11096">
                        <c:v>1705.2190000000001</c:v>
                      </c:pt>
                      <c:pt idx="11097">
                        <c:v>1705.2190000000001</c:v>
                      </c:pt>
                      <c:pt idx="11098">
                        <c:v>1708.4970000000001</c:v>
                      </c:pt>
                      <c:pt idx="11099">
                        <c:v>1705.2190000000001</c:v>
                      </c:pt>
                      <c:pt idx="11100">
                        <c:v>1705.2190000000001</c:v>
                      </c:pt>
                      <c:pt idx="11101">
                        <c:v>1711.7750000000001</c:v>
                      </c:pt>
                      <c:pt idx="11102">
                        <c:v>1711.7750000000001</c:v>
                      </c:pt>
                      <c:pt idx="11103">
                        <c:v>1708.4970000000001</c:v>
                      </c:pt>
                      <c:pt idx="11104">
                        <c:v>1708.4970000000001</c:v>
                      </c:pt>
                      <c:pt idx="11105">
                        <c:v>1708.4970000000001</c:v>
                      </c:pt>
                      <c:pt idx="11106">
                        <c:v>1708.4970000000001</c:v>
                      </c:pt>
                      <c:pt idx="11107">
                        <c:v>1711.7750000000001</c:v>
                      </c:pt>
                      <c:pt idx="11108">
                        <c:v>1708.4970000000001</c:v>
                      </c:pt>
                      <c:pt idx="11109">
                        <c:v>1711.7750000000001</c:v>
                      </c:pt>
                      <c:pt idx="11110">
                        <c:v>1711.7750000000001</c:v>
                      </c:pt>
                      <c:pt idx="11111">
                        <c:v>1711.7750000000001</c:v>
                      </c:pt>
                      <c:pt idx="11112">
                        <c:v>1711.7750000000001</c:v>
                      </c:pt>
                      <c:pt idx="11113">
                        <c:v>1711.7750000000001</c:v>
                      </c:pt>
                      <c:pt idx="11114">
                        <c:v>1711.7750000000001</c:v>
                      </c:pt>
                      <c:pt idx="11115">
                        <c:v>1711.7750000000001</c:v>
                      </c:pt>
                      <c:pt idx="11116">
                        <c:v>1715.106</c:v>
                      </c:pt>
                      <c:pt idx="11117">
                        <c:v>1715.106</c:v>
                      </c:pt>
                      <c:pt idx="11118">
                        <c:v>1718.4380000000001</c:v>
                      </c:pt>
                      <c:pt idx="11119">
                        <c:v>1715.106</c:v>
                      </c:pt>
                      <c:pt idx="11120">
                        <c:v>1715.106</c:v>
                      </c:pt>
                      <c:pt idx="11121">
                        <c:v>1715.106</c:v>
                      </c:pt>
                      <c:pt idx="11122">
                        <c:v>1718.4380000000001</c:v>
                      </c:pt>
                      <c:pt idx="11123">
                        <c:v>1715.106</c:v>
                      </c:pt>
                      <c:pt idx="11124">
                        <c:v>1715.106</c:v>
                      </c:pt>
                      <c:pt idx="11125">
                        <c:v>1715.106</c:v>
                      </c:pt>
                      <c:pt idx="11126">
                        <c:v>1715.106</c:v>
                      </c:pt>
                      <c:pt idx="11127">
                        <c:v>1715.106</c:v>
                      </c:pt>
                      <c:pt idx="11128">
                        <c:v>1715.106</c:v>
                      </c:pt>
                      <c:pt idx="11129">
                        <c:v>1715.106</c:v>
                      </c:pt>
                      <c:pt idx="11130">
                        <c:v>1718.4380000000001</c:v>
                      </c:pt>
                      <c:pt idx="11131">
                        <c:v>1715.106</c:v>
                      </c:pt>
                      <c:pt idx="11132">
                        <c:v>1718.4380000000001</c:v>
                      </c:pt>
                      <c:pt idx="11133">
                        <c:v>1715.106</c:v>
                      </c:pt>
                      <c:pt idx="11134">
                        <c:v>1718.385</c:v>
                      </c:pt>
                      <c:pt idx="11135">
                        <c:v>1721.7159999999999</c:v>
                      </c:pt>
                      <c:pt idx="11136">
                        <c:v>1718.385</c:v>
                      </c:pt>
                      <c:pt idx="11137">
                        <c:v>1718.385</c:v>
                      </c:pt>
                      <c:pt idx="11138">
                        <c:v>1718.385</c:v>
                      </c:pt>
                      <c:pt idx="11139">
                        <c:v>1718.385</c:v>
                      </c:pt>
                      <c:pt idx="11140">
                        <c:v>1721.7159999999999</c:v>
                      </c:pt>
                      <c:pt idx="11141">
                        <c:v>1718.385</c:v>
                      </c:pt>
                      <c:pt idx="11142">
                        <c:v>1718.385</c:v>
                      </c:pt>
                      <c:pt idx="11143">
                        <c:v>1718.385</c:v>
                      </c:pt>
                      <c:pt idx="11144">
                        <c:v>1718.385</c:v>
                      </c:pt>
                      <c:pt idx="11145">
                        <c:v>1721.7159999999999</c:v>
                      </c:pt>
                      <c:pt idx="11146">
                        <c:v>1725.047</c:v>
                      </c:pt>
                      <c:pt idx="11147">
                        <c:v>1721.7159999999999</c:v>
                      </c:pt>
                      <c:pt idx="11148">
                        <c:v>1721.7159999999999</c:v>
                      </c:pt>
                      <c:pt idx="11149">
                        <c:v>1721.7159999999999</c:v>
                      </c:pt>
                      <c:pt idx="11150">
                        <c:v>1725.047</c:v>
                      </c:pt>
                      <c:pt idx="11151">
                        <c:v>1725.047</c:v>
                      </c:pt>
                      <c:pt idx="11152">
                        <c:v>1721.7159999999999</c:v>
                      </c:pt>
                      <c:pt idx="11153">
                        <c:v>1725.047</c:v>
                      </c:pt>
                      <c:pt idx="11154">
                        <c:v>1721.7159999999999</c:v>
                      </c:pt>
                      <c:pt idx="11155">
                        <c:v>1725.047</c:v>
                      </c:pt>
                      <c:pt idx="11156">
                        <c:v>1721.7159999999999</c:v>
                      </c:pt>
                      <c:pt idx="11157">
                        <c:v>1721.7159999999999</c:v>
                      </c:pt>
                      <c:pt idx="11158">
                        <c:v>1725.047</c:v>
                      </c:pt>
                      <c:pt idx="11159">
                        <c:v>1721.7159999999999</c:v>
                      </c:pt>
                      <c:pt idx="11160">
                        <c:v>1721.7159999999999</c:v>
                      </c:pt>
                      <c:pt idx="11161">
                        <c:v>1721.7159999999999</c:v>
                      </c:pt>
                      <c:pt idx="11162">
                        <c:v>1721.7159999999999</c:v>
                      </c:pt>
                      <c:pt idx="11163">
                        <c:v>1721.7159999999999</c:v>
                      </c:pt>
                      <c:pt idx="11164">
                        <c:v>1721.7159999999999</c:v>
                      </c:pt>
                      <c:pt idx="11165">
                        <c:v>1721.7159999999999</c:v>
                      </c:pt>
                      <c:pt idx="11166">
                        <c:v>1721.7159999999999</c:v>
                      </c:pt>
                      <c:pt idx="11167">
                        <c:v>1718.385</c:v>
                      </c:pt>
                      <c:pt idx="11168">
                        <c:v>1718.385</c:v>
                      </c:pt>
                      <c:pt idx="11169">
                        <c:v>1718.385</c:v>
                      </c:pt>
                      <c:pt idx="11170">
                        <c:v>1718.385</c:v>
                      </c:pt>
                      <c:pt idx="11171">
                        <c:v>1718.385</c:v>
                      </c:pt>
                      <c:pt idx="11172">
                        <c:v>1718.385</c:v>
                      </c:pt>
                      <c:pt idx="11173">
                        <c:v>1718.385</c:v>
                      </c:pt>
                      <c:pt idx="11174">
                        <c:v>1718.385</c:v>
                      </c:pt>
                      <c:pt idx="11175">
                        <c:v>1718.385</c:v>
                      </c:pt>
                      <c:pt idx="11176">
                        <c:v>1721.7159999999999</c:v>
                      </c:pt>
                      <c:pt idx="11177">
                        <c:v>1718.385</c:v>
                      </c:pt>
                      <c:pt idx="11178">
                        <c:v>1718.385</c:v>
                      </c:pt>
                      <c:pt idx="11179">
                        <c:v>1718.385</c:v>
                      </c:pt>
                      <c:pt idx="11180">
                        <c:v>1718.385</c:v>
                      </c:pt>
                      <c:pt idx="11181">
                        <c:v>1718.385</c:v>
                      </c:pt>
                      <c:pt idx="11182">
                        <c:v>1718.385</c:v>
                      </c:pt>
                      <c:pt idx="11183">
                        <c:v>1718.385</c:v>
                      </c:pt>
                      <c:pt idx="11184">
                        <c:v>1718.385</c:v>
                      </c:pt>
                      <c:pt idx="11185">
                        <c:v>1718.385</c:v>
                      </c:pt>
                      <c:pt idx="11186">
                        <c:v>1718.385</c:v>
                      </c:pt>
                      <c:pt idx="11187">
                        <c:v>1718.385</c:v>
                      </c:pt>
                      <c:pt idx="11188">
                        <c:v>1718.385</c:v>
                      </c:pt>
                      <c:pt idx="11189">
                        <c:v>1718.385</c:v>
                      </c:pt>
                      <c:pt idx="11190">
                        <c:v>1721.7159999999999</c:v>
                      </c:pt>
                      <c:pt idx="11191">
                        <c:v>1718.385</c:v>
                      </c:pt>
                      <c:pt idx="11192">
                        <c:v>1718.385</c:v>
                      </c:pt>
                      <c:pt idx="11193">
                        <c:v>1718.385</c:v>
                      </c:pt>
                      <c:pt idx="11194">
                        <c:v>1718.385</c:v>
                      </c:pt>
                      <c:pt idx="11195">
                        <c:v>1721.7159999999999</c:v>
                      </c:pt>
                      <c:pt idx="11196">
                        <c:v>1721.7159999999999</c:v>
                      </c:pt>
                      <c:pt idx="11197">
                        <c:v>1725.047</c:v>
                      </c:pt>
                      <c:pt idx="11198">
                        <c:v>1721.7159999999999</c:v>
                      </c:pt>
                      <c:pt idx="11199">
                        <c:v>1718.385</c:v>
                      </c:pt>
                      <c:pt idx="11200">
                        <c:v>1721.7159999999999</c:v>
                      </c:pt>
                      <c:pt idx="11201">
                        <c:v>1721.7159999999999</c:v>
                      </c:pt>
                      <c:pt idx="11202">
                        <c:v>1721.7159999999999</c:v>
                      </c:pt>
                      <c:pt idx="11203">
                        <c:v>1718.385</c:v>
                      </c:pt>
                      <c:pt idx="11204">
                        <c:v>1721.7159999999999</c:v>
                      </c:pt>
                      <c:pt idx="11205">
                        <c:v>1721.7159999999999</c:v>
                      </c:pt>
                      <c:pt idx="11206">
                        <c:v>1718.385</c:v>
                      </c:pt>
                      <c:pt idx="11207">
                        <c:v>1718.385</c:v>
                      </c:pt>
                      <c:pt idx="11208">
                        <c:v>1718.385</c:v>
                      </c:pt>
                      <c:pt idx="11209">
                        <c:v>1718.385</c:v>
                      </c:pt>
                      <c:pt idx="11210">
                        <c:v>1718.385</c:v>
                      </c:pt>
                      <c:pt idx="11211">
                        <c:v>1718.385</c:v>
                      </c:pt>
                      <c:pt idx="11212">
                        <c:v>1718.385</c:v>
                      </c:pt>
                      <c:pt idx="11213">
                        <c:v>1718.4380000000001</c:v>
                      </c:pt>
                      <c:pt idx="11214">
                        <c:v>1721.7159999999999</c:v>
                      </c:pt>
                      <c:pt idx="11215">
                        <c:v>1718.4380000000001</c:v>
                      </c:pt>
                      <c:pt idx="11216">
                        <c:v>1715.106</c:v>
                      </c:pt>
                      <c:pt idx="11217">
                        <c:v>1718.4380000000001</c:v>
                      </c:pt>
                      <c:pt idx="11218">
                        <c:v>1718.4380000000001</c:v>
                      </c:pt>
                      <c:pt idx="11219">
                        <c:v>1718.4380000000001</c:v>
                      </c:pt>
                      <c:pt idx="11220">
                        <c:v>1718.4380000000001</c:v>
                      </c:pt>
                      <c:pt idx="11221">
                        <c:v>1715.106</c:v>
                      </c:pt>
                      <c:pt idx="11222">
                        <c:v>1715.106</c:v>
                      </c:pt>
                      <c:pt idx="11223">
                        <c:v>1718.4380000000001</c:v>
                      </c:pt>
                      <c:pt idx="11224">
                        <c:v>1715.106</c:v>
                      </c:pt>
                      <c:pt idx="11225">
                        <c:v>1718.4380000000001</c:v>
                      </c:pt>
                      <c:pt idx="11226">
                        <c:v>1721.7159999999999</c:v>
                      </c:pt>
                      <c:pt idx="11227">
                        <c:v>1718.4380000000001</c:v>
                      </c:pt>
                      <c:pt idx="11228">
                        <c:v>1715.106</c:v>
                      </c:pt>
                      <c:pt idx="11229">
                        <c:v>1718.385</c:v>
                      </c:pt>
                      <c:pt idx="11230">
                        <c:v>1721.7159999999999</c:v>
                      </c:pt>
                      <c:pt idx="11231">
                        <c:v>1718.385</c:v>
                      </c:pt>
                      <c:pt idx="11232">
                        <c:v>1718.385</c:v>
                      </c:pt>
                      <c:pt idx="11233">
                        <c:v>1718.385</c:v>
                      </c:pt>
                      <c:pt idx="11234">
                        <c:v>1718.385</c:v>
                      </c:pt>
                      <c:pt idx="11235">
                        <c:v>1718.385</c:v>
                      </c:pt>
                      <c:pt idx="11236">
                        <c:v>1718.385</c:v>
                      </c:pt>
                      <c:pt idx="11237">
                        <c:v>1715.106</c:v>
                      </c:pt>
                      <c:pt idx="11238">
                        <c:v>1718.4380000000001</c:v>
                      </c:pt>
                      <c:pt idx="11239">
                        <c:v>1715.106</c:v>
                      </c:pt>
                      <c:pt idx="11240">
                        <c:v>1718.4380000000001</c:v>
                      </c:pt>
                      <c:pt idx="11241">
                        <c:v>1715.106</c:v>
                      </c:pt>
                      <c:pt idx="11242">
                        <c:v>1721.7159999999999</c:v>
                      </c:pt>
                      <c:pt idx="11243">
                        <c:v>1718.4380000000001</c:v>
                      </c:pt>
                      <c:pt idx="11244">
                        <c:v>1718.4380000000001</c:v>
                      </c:pt>
                      <c:pt idx="11245">
                        <c:v>1718.4380000000001</c:v>
                      </c:pt>
                      <c:pt idx="11246">
                        <c:v>1718.4380000000001</c:v>
                      </c:pt>
                      <c:pt idx="11247">
                        <c:v>1718.4380000000001</c:v>
                      </c:pt>
                      <c:pt idx="11248">
                        <c:v>1718.4380000000001</c:v>
                      </c:pt>
                      <c:pt idx="11249">
                        <c:v>1718.4380000000001</c:v>
                      </c:pt>
                      <c:pt idx="11250">
                        <c:v>1718.4380000000001</c:v>
                      </c:pt>
                      <c:pt idx="11251">
                        <c:v>1721.7159999999999</c:v>
                      </c:pt>
                      <c:pt idx="11252">
                        <c:v>1718.4380000000001</c:v>
                      </c:pt>
                      <c:pt idx="11253">
                        <c:v>1715.106</c:v>
                      </c:pt>
                      <c:pt idx="11254">
                        <c:v>1718.385</c:v>
                      </c:pt>
                      <c:pt idx="11255">
                        <c:v>1718.385</c:v>
                      </c:pt>
                      <c:pt idx="11256">
                        <c:v>1718.385</c:v>
                      </c:pt>
                      <c:pt idx="11257">
                        <c:v>1718.385</c:v>
                      </c:pt>
                      <c:pt idx="11258">
                        <c:v>1718.385</c:v>
                      </c:pt>
                      <c:pt idx="11259">
                        <c:v>1718.385</c:v>
                      </c:pt>
                      <c:pt idx="11260">
                        <c:v>1718.385</c:v>
                      </c:pt>
                      <c:pt idx="11261">
                        <c:v>1718.385</c:v>
                      </c:pt>
                      <c:pt idx="11262">
                        <c:v>1718.385</c:v>
                      </c:pt>
                      <c:pt idx="11263">
                        <c:v>1718.385</c:v>
                      </c:pt>
                      <c:pt idx="11264">
                        <c:v>1721.7159999999999</c:v>
                      </c:pt>
                      <c:pt idx="11265">
                        <c:v>1721.7159999999999</c:v>
                      </c:pt>
                      <c:pt idx="11266">
                        <c:v>1721.7159999999999</c:v>
                      </c:pt>
                      <c:pt idx="11267">
                        <c:v>1721.7159999999999</c:v>
                      </c:pt>
                      <c:pt idx="11268">
                        <c:v>1721.7159999999999</c:v>
                      </c:pt>
                      <c:pt idx="11269">
                        <c:v>1728.325</c:v>
                      </c:pt>
                      <c:pt idx="11270">
                        <c:v>1724.9939999999999</c:v>
                      </c:pt>
                      <c:pt idx="11271">
                        <c:v>1728.325</c:v>
                      </c:pt>
                      <c:pt idx="11272">
                        <c:v>1731.6559999999999</c:v>
                      </c:pt>
                      <c:pt idx="11273">
                        <c:v>1731.6559999999999</c:v>
                      </c:pt>
                      <c:pt idx="11274">
                        <c:v>1731.6559999999999</c:v>
                      </c:pt>
                      <c:pt idx="11275">
                        <c:v>1728.325</c:v>
                      </c:pt>
                      <c:pt idx="11276">
                        <c:v>1731.6559999999999</c:v>
                      </c:pt>
                      <c:pt idx="11277">
                        <c:v>1731.6559999999999</c:v>
                      </c:pt>
                      <c:pt idx="11278">
                        <c:v>1731.6559999999999</c:v>
                      </c:pt>
                      <c:pt idx="11279">
                        <c:v>1731.6559999999999</c:v>
                      </c:pt>
                      <c:pt idx="11280">
                        <c:v>1731.6559999999999</c:v>
                      </c:pt>
                      <c:pt idx="11281">
                        <c:v>1728.325</c:v>
                      </c:pt>
                      <c:pt idx="11282">
                        <c:v>1728.325</c:v>
                      </c:pt>
                      <c:pt idx="11283">
                        <c:v>1728.325</c:v>
                      </c:pt>
                      <c:pt idx="11284">
                        <c:v>1728.325</c:v>
                      </c:pt>
                      <c:pt idx="11285">
                        <c:v>1728.325</c:v>
                      </c:pt>
                      <c:pt idx="11286">
                        <c:v>1728.325</c:v>
                      </c:pt>
                      <c:pt idx="11287">
                        <c:v>1728.325</c:v>
                      </c:pt>
                      <c:pt idx="11288">
                        <c:v>1728.325</c:v>
                      </c:pt>
                      <c:pt idx="11289">
                        <c:v>1728.325</c:v>
                      </c:pt>
                      <c:pt idx="11290">
                        <c:v>1728.325</c:v>
                      </c:pt>
                      <c:pt idx="11291">
                        <c:v>1728.325</c:v>
                      </c:pt>
                      <c:pt idx="11292">
                        <c:v>1728.325</c:v>
                      </c:pt>
                      <c:pt idx="11293">
                        <c:v>1728.325</c:v>
                      </c:pt>
                      <c:pt idx="11294">
                        <c:v>1725.047</c:v>
                      </c:pt>
                      <c:pt idx="11295">
                        <c:v>1728.325</c:v>
                      </c:pt>
                      <c:pt idx="11296">
                        <c:v>1725.047</c:v>
                      </c:pt>
                      <c:pt idx="11297">
                        <c:v>1728.325</c:v>
                      </c:pt>
                      <c:pt idx="11298">
                        <c:v>1728.325</c:v>
                      </c:pt>
                      <c:pt idx="11299">
                        <c:v>1728.325</c:v>
                      </c:pt>
                      <c:pt idx="11300">
                        <c:v>1728.325</c:v>
                      </c:pt>
                      <c:pt idx="11301">
                        <c:v>1731.6030000000001</c:v>
                      </c:pt>
                      <c:pt idx="11302">
                        <c:v>1728.325</c:v>
                      </c:pt>
                      <c:pt idx="11303">
                        <c:v>1731.6030000000001</c:v>
                      </c:pt>
                      <c:pt idx="11304">
                        <c:v>1731.6030000000001</c:v>
                      </c:pt>
                      <c:pt idx="11305">
                        <c:v>1734.934</c:v>
                      </c:pt>
                      <c:pt idx="11306">
                        <c:v>1728.325</c:v>
                      </c:pt>
                      <c:pt idx="11307">
                        <c:v>1731.6030000000001</c:v>
                      </c:pt>
                      <c:pt idx="11308">
                        <c:v>1731.6030000000001</c:v>
                      </c:pt>
                      <c:pt idx="11309">
                        <c:v>1731.6030000000001</c:v>
                      </c:pt>
                      <c:pt idx="11310">
                        <c:v>1731.6030000000001</c:v>
                      </c:pt>
                      <c:pt idx="11311">
                        <c:v>1731.6030000000001</c:v>
                      </c:pt>
                      <c:pt idx="11312">
                        <c:v>1731.6030000000001</c:v>
                      </c:pt>
                      <c:pt idx="11313">
                        <c:v>1731.6030000000001</c:v>
                      </c:pt>
                      <c:pt idx="11314">
                        <c:v>1731.6030000000001</c:v>
                      </c:pt>
                      <c:pt idx="11315">
                        <c:v>1731.6030000000001</c:v>
                      </c:pt>
                      <c:pt idx="11316">
                        <c:v>1731.6030000000001</c:v>
                      </c:pt>
                      <c:pt idx="11317">
                        <c:v>1731.6030000000001</c:v>
                      </c:pt>
                      <c:pt idx="11318">
                        <c:v>1734.934</c:v>
                      </c:pt>
                      <c:pt idx="11319">
                        <c:v>1731.6030000000001</c:v>
                      </c:pt>
                      <c:pt idx="11320">
                        <c:v>1731.6030000000001</c:v>
                      </c:pt>
                      <c:pt idx="11321">
                        <c:v>1731.6030000000001</c:v>
                      </c:pt>
                      <c:pt idx="11322">
                        <c:v>1734.934</c:v>
                      </c:pt>
                      <c:pt idx="11323">
                        <c:v>1734.934</c:v>
                      </c:pt>
                      <c:pt idx="11324">
                        <c:v>1734.934</c:v>
                      </c:pt>
                      <c:pt idx="11325">
                        <c:v>1734.934</c:v>
                      </c:pt>
                      <c:pt idx="11326">
                        <c:v>1738.2660000000001</c:v>
                      </c:pt>
                      <c:pt idx="11327">
                        <c:v>1738.2660000000001</c:v>
                      </c:pt>
                      <c:pt idx="11328">
                        <c:v>1734.934</c:v>
                      </c:pt>
                      <c:pt idx="11329">
                        <c:v>1738.2660000000001</c:v>
                      </c:pt>
                      <c:pt idx="11330">
                        <c:v>1738.2660000000001</c:v>
                      </c:pt>
                      <c:pt idx="11331">
                        <c:v>1738.2660000000001</c:v>
                      </c:pt>
                      <c:pt idx="11332">
                        <c:v>1738.2660000000001</c:v>
                      </c:pt>
                      <c:pt idx="11333">
                        <c:v>1738.2660000000001</c:v>
                      </c:pt>
                      <c:pt idx="11334">
                        <c:v>1738.2660000000001</c:v>
                      </c:pt>
                      <c:pt idx="11335">
                        <c:v>1741.5440000000001</c:v>
                      </c:pt>
                      <c:pt idx="11336">
                        <c:v>1738.2660000000001</c:v>
                      </c:pt>
                      <c:pt idx="11337">
                        <c:v>1738.2660000000001</c:v>
                      </c:pt>
                      <c:pt idx="11338">
                        <c:v>1734.934</c:v>
                      </c:pt>
                      <c:pt idx="11339">
                        <c:v>1734.934</c:v>
                      </c:pt>
                      <c:pt idx="11340">
                        <c:v>1734.934</c:v>
                      </c:pt>
                      <c:pt idx="11341">
                        <c:v>1734.934</c:v>
                      </c:pt>
                      <c:pt idx="11342">
                        <c:v>1738.2660000000001</c:v>
                      </c:pt>
                      <c:pt idx="11343">
                        <c:v>1741.5440000000001</c:v>
                      </c:pt>
                      <c:pt idx="11344">
                        <c:v>1734.934</c:v>
                      </c:pt>
                      <c:pt idx="11345">
                        <c:v>1738.2660000000001</c:v>
                      </c:pt>
                      <c:pt idx="11346">
                        <c:v>1738.2660000000001</c:v>
                      </c:pt>
                      <c:pt idx="11347">
                        <c:v>1738.2660000000001</c:v>
                      </c:pt>
                      <c:pt idx="11348">
                        <c:v>1738.2660000000001</c:v>
                      </c:pt>
                      <c:pt idx="11349">
                        <c:v>1738.2660000000001</c:v>
                      </c:pt>
                      <c:pt idx="11350">
                        <c:v>1738.2660000000001</c:v>
                      </c:pt>
                      <c:pt idx="11351">
                        <c:v>1738.2660000000001</c:v>
                      </c:pt>
                      <c:pt idx="11352">
                        <c:v>1738.2660000000001</c:v>
                      </c:pt>
                      <c:pt idx="11353">
                        <c:v>1738.2660000000001</c:v>
                      </c:pt>
                      <c:pt idx="11354">
                        <c:v>1741.5440000000001</c:v>
                      </c:pt>
                      <c:pt idx="11355">
                        <c:v>1741.5440000000001</c:v>
                      </c:pt>
                      <c:pt idx="11356">
                        <c:v>1741.5440000000001</c:v>
                      </c:pt>
                      <c:pt idx="11357">
                        <c:v>1741.5440000000001</c:v>
                      </c:pt>
                      <c:pt idx="11358">
                        <c:v>1741.5440000000001</c:v>
                      </c:pt>
                      <c:pt idx="11359">
                        <c:v>1741.5440000000001</c:v>
                      </c:pt>
                      <c:pt idx="11360">
                        <c:v>1741.5440000000001</c:v>
                      </c:pt>
                      <c:pt idx="11361">
                        <c:v>1741.5440000000001</c:v>
                      </c:pt>
                      <c:pt idx="11362">
                        <c:v>1741.5440000000001</c:v>
                      </c:pt>
                      <c:pt idx="11363">
                        <c:v>1741.5440000000001</c:v>
                      </c:pt>
                      <c:pt idx="11364">
                        <c:v>1741.5440000000001</c:v>
                      </c:pt>
                      <c:pt idx="11365">
                        <c:v>1741.5440000000001</c:v>
                      </c:pt>
                      <c:pt idx="11366">
                        <c:v>1741.5440000000001</c:v>
                      </c:pt>
                      <c:pt idx="11367">
                        <c:v>1741.5440000000001</c:v>
                      </c:pt>
                      <c:pt idx="11368">
                        <c:v>1741.5440000000001</c:v>
                      </c:pt>
                      <c:pt idx="11369">
                        <c:v>1741.5440000000001</c:v>
                      </c:pt>
                      <c:pt idx="11370">
                        <c:v>1738.2660000000001</c:v>
                      </c:pt>
                      <c:pt idx="11371">
                        <c:v>1738.2660000000001</c:v>
                      </c:pt>
                      <c:pt idx="11372">
                        <c:v>1738.2660000000001</c:v>
                      </c:pt>
                      <c:pt idx="11373">
                        <c:v>1738.2660000000001</c:v>
                      </c:pt>
                      <c:pt idx="11374">
                        <c:v>1734.934</c:v>
                      </c:pt>
                      <c:pt idx="11375">
                        <c:v>1734.934</c:v>
                      </c:pt>
                      <c:pt idx="11376">
                        <c:v>1734.934</c:v>
                      </c:pt>
                      <c:pt idx="11377">
                        <c:v>1734.934</c:v>
                      </c:pt>
                      <c:pt idx="11378">
                        <c:v>1734.934</c:v>
                      </c:pt>
                      <c:pt idx="11379">
                        <c:v>1734.934</c:v>
                      </c:pt>
                      <c:pt idx="11380">
                        <c:v>1734.934</c:v>
                      </c:pt>
                      <c:pt idx="11381">
                        <c:v>1734.934</c:v>
                      </c:pt>
                      <c:pt idx="11382">
                        <c:v>1734.934</c:v>
                      </c:pt>
                      <c:pt idx="11383">
                        <c:v>1734.934</c:v>
                      </c:pt>
                      <c:pt idx="11384">
                        <c:v>1734.934</c:v>
                      </c:pt>
                      <c:pt idx="11385">
                        <c:v>1734.934</c:v>
                      </c:pt>
                      <c:pt idx="11386">
                        <c:v>1734.934</c:v>
                      </c:pt>
                      <c:pt idx="11387">
                        <c:v>1734.934</c:v>
                      </c:pt>
                      <c:pt idx="11388">
                        <c:v>1731.6030000000001</c:v>
                      </c:pt>
                      <c:pt idx="11389">
                        <c:v>1738.2660000000001</c:v>
                      </c:pt>
                      <c:pt idx="11390">
                        <c:v>1738.2660000000001</c:v>
                      </c:pt>
                      <c:pt idx="11391">
                        <c:v>1738.2660000000001</c:v>
                      </c:pt>
                      <c:pt idx="11392">
                        <c:v>1734.934</c:v>
                      </c:pt>
                      <c:pt idx="11393">
                        <c:v>1734.934</c:v>
                      </c:pt>
                      <c:pt idx="11394">
                        <c:v>1734.934</c:v>
                      </c:pt>
                      <c:pt idx="11395">
                        <c:v>1738.2660000000001</c:v>
                      </c:pt>
                      <c:pt idx="11396">
                        <c:v>1738.2660000000001</c:v>
                      </c:pt>
                      <c:pt idx="11397">
                        <c:v>1734.934</c:v>
                      </c:pt>
                      <c:pt idx="11398">
                        <c:v>1734.934</c:v>
                      </c:pt>
                      <c:pt idx="11399">
                        <c:v>1734.934</c:v>
                      </c:pt>
                      <c:pt idx="11400">
                        <c:v>1734.934</c:v>
                      </c:pt>
                      <c:pt idx="11401">
                        <c:v>1734.934</c:v>
                      </c:pt>
                      <c:pt idx="11402">
                        <c:v>1734.934</c:v>
                      </c:pt>
                      <c:pt idx="11403">
                        <c:v>1731.6030000000001</c:v>
                      </c:pt>
                      <c:pt idx="11404">
                        <c:v>1731.6030000000001</c:v>
                      </c:pt>
                      <c:pt idx="11405">
                        <c:v>1731.6030000000001</c:v>
                      </c:pt>
                      <c:pt idx="11406">
                        <c:v>1734.934</c:v>
                      </c:pt>
                      <c:pt idx="11407">
                        <c:v>1731.6030000000001</c:v>
                      </c:pt>
                      <c:pt idx="11408">
                        <c:v>1734.934</c:v>
                      </c:pt>
                      <c:pt idx="11409">
                        <c:v>1734.934</c:v>
                      </c:pt>
                      <c:pt idx="11410">
                        <c:v>1731.6030000000001</c:v>
                      </c:pt>
                      <c:pt idx="11411">
                        <c:v>1731.6030000000001</c:v>
                      </c:pt>
                      <c:pt idx="11412">
                        <c:v>1731.6030000000001</c:v>
                      </c:pt>
                      <c:pt idx="11413">
                        <c:v>1731.6030000000001</c:v>
                      </c:pt>
                      <c:pt idx="11414">
                        <c:v>1731.6030000000001</c:v>
                      </c:pt>
                      <c:pt idx="11415">
                        <c:v>1731.6030000000001</c:v>
                      </c:pt>
                      <c:pt idx="11416">
                        <c:v>1728.325</c:v>
                      </c:pt>
                      <c:pt idx="11417">
                        <c:v>1728.325</c:v>
                      </c:pt>
                      <c:pt idx="11418">
                        <c:v>1728.325</c:v>
                      </c:pt>
                      <c:pt idx="11419">
                        <c:v>1728.325</c:v>
                      </c:pt>
                      <c:pt idx="11420">
                        <c:v>1728.325</c:v>
                      </c:pt>
                      <c:pt idx="11421">
                        <c:v>1728.325</c:v>
                      </c:pt>
                      <c:pt idx="11422">
                        <c:v>1731.6559999999999</c:v>
                      </c:pt>
                      <c:pt idx="11423">
                        <c:v>1728.325</c:v>
                      </c:pt>
                      <c:pt idx="11424">
                        <c:v>1724.9939999999999</c:v>
                      </c:pt>
                      <c:pt idx="11425">
                        <c:v>1724.9939999999999</c:v>
                      </c:pt>
                      <c:pt idx="11426">
                        <c:v>1724.9939999999999</c:v>
                      </c:pt>
                      <c:pt idx="11427">
                        <c:v>1731.6559999999999</c:v>
                      </c:pt>
                      <c:pt idx="11428">
                        <c:v>1728.325</c:v>
                      </c:pt>
                      <c:pt idx="11429">
                        <c:v>1731.6559999999999</c:v>
                      </c:pt>
                      <c:pt idx="11430">
                        <c:v>1731.6559999999999</c:v>
                      </c:pt>
                      <c:pt idx="11431">
                        <c:v>1731.6559999999999</c:v>
                      </c:pt>
                      <c:pt idx="11432">
                        <c:v>1731.6559999999999</c:v>
                      </c:pt>
                      <c:pt idx="11433">
                        <c:v>1728.325</c:v>
                      </c:pt>
                      <c:pt idx="11434">
                        <c:v>1731.6559999999999</c:v>
                      </c:pt>
                      <c:pt idx="11435">
                        <c:v>1731.6559999999999</c:v>
                      </c:pt>
                      <c:pt idx="11436">
                        <c:v>1728.325</c:v>
                      </c:pt>
                      <c:pt idx="11437">
                        <c:v>1728.325</c:v>
                      </c:pt>
                      <c:pt idx="11438">
                        <c:v>1731.6559999999999</c:v>
                      </c:pt>
                      <c:pt idx="11439">
                        <c:v>1728.325</c:v>
                      </c:pt>
                      <c:pt idx="11440">
                        <c:v>1731.6559999999999</c:v>
                      </c:pt>
                      <c:pt idx="11441">
                        <c:v>1728.325</c:v>
                      </c:pt>
                      <c:pt idx="11442">
                        <c:v>1731.6559999999999</c:v>
                      </c:pt>
                      <c:pt idx="11443">
                        <c:v>1728.325</c:v>
                      </c:pt>
                      <c:pt idx="11444">
                        <c:v>1731.6559999999999</c:v>
                      </c:pt>
                      <c:pt idx="11445">
                        <c:v>1734.934</c:v>
                      </c:pt>
                      <c:pt idx="11446">
                        <c:v>1734.934</c:v>
                      </c:pt>
                      <c:pt idx="11447">
                        <c:v>1731.6559999999999</c:v>
                      </c:pt>
                      <c:pt idx="11448">
                        <c:v>1731.6559999999999</c:v>
                      </c:pt>
                      <c:pt idx="11449">
                        <c:v>1728.325</c:v>
                      </c:pt>
                      <c:pt idx="11450">
                        <c:v>1731.6030000000001</c:v>
                      </c:pt>
                      <c:pt idx="11451">
                        <c:v>1731.6030000000001</c:v>
                      </c:pt>
                      <c:pt idx="11452">
                        <c:v>1731.6030000000001</c:v>
                      </c:pt>
                      <c:pt idx="11453">
                        <c:v>1731.6030000000001</c:v>
                      </c:pt>
                      <c:pt idx="11454">
                        <c:v>1731.6030000000001</c:v>
                      </c:pt>
                      <c:pt idx="11455">
                        <c:v>1731.6030000000001</c:v>
                      </c:pt>
                      <c:pt idx="11456">
                        <c:v>1731.6030000000001</c:v>
                      </c:pt>
                      <c:pt idx="11457">
                        <c:v>1731.6030000000001</c:v>
                      </c:pt>
                      <c:pt idx="11458">
                        <c:v>1731.6030000000001</c:v>
                      </c:pt>
                      <c:pt idx="11459">
                        <c:v>1731.6030000000001</c:v>
                      </c:pt>
                      <c:pt idx="11460">
                        <c:v>1731.6030000000001</c:v>
                      </c:pt>
                      <c:pt idx="11461">
                        <c:v>1731.6559999999999</c:v>
                      </c:pt>
                      <c:pt idx="11462">
                        <c:v>1728.325</c:v>
                      </c:pt>
                      <c:pt idx="11463">
                        <c:v>1734.934</c:v>
                      </c:pt>
                      <c:pt idx="11464">
                        <c:v>1731.6559999999999</c:v>
                      </c:pt>
                      <c:pt idx="11465">
                        <c:v>1734.934</c:v>
                      </c:pt>
                      <c:pt idx="11466">
                        <c:v>1734.934</c:v>
                      </c:pt>
                      <c:pt idx="11467">
                        <c:v>1734.934</c:v>
                      </c:pt>
                      <c:pt idx="11468">
                        <c:v>1734.934</c:v>
                      </c:pt>
                      <c:pt idx="11469">
                        <c:v>1734.934</c:v>
                      </c:pt>
                      <c:pt idx="11470">
                        <c:v>1734.934</c:v>
                      </c:pt>
                      <c:pt idx="11471">
                        <c:v>1734.934</c:v>
                      </c:pt>
                      <c:pt idx="11472">
                        <c:v>1734.934</c:v>
                      </c:pt>
                      <c:pt idx="11473">
                        <c:v>1738.213</c:v>
                      </c:pt>
                      <c:pt idx="11474">
                        <c:v>1738.213</c:v>
                      </c:pt>
                      <c:pt idx="11475">
                        <c:v>1738.213</c:v>
                      </c:pt>
                      <c:pt idx="11476">
                        <c:v>1741.5440000000001</c:v>
                      </c:pt>
                      <c:pt idx="11477">
                        <c:v>1741.5440000000001</c:v>
                      </c:pt>
                      <c:pt idx="11478">
                        <c:v>1741.5440000000001</c:v>
                      </c:pt>
                      <c:pt idx="11479">
                        <c:v>1741.5440000000001</c:v>
                      </c:pt>
                      <c:pt idx="11480">
                        <c:v>1741.5440000000001</c:v>
                      </c:pt>
                      <c:pt idx="11481">
                        <c:v>1741.5440000000001</c:v>
                      </c:pt>
                      <c:pt idx="11482">
                        <c:v>1738.213</c:v>
                      </c:pt>
                      <c:pt idx="11483">
                        <c:v>1741.5440000000001</c:v>
                      </c:pt>
                      <c:pt idx="11484">
                        <c:v>1741.5440000000001</c:v>
                      </c:pt>
                      <c:pt idx="11485">
                        <c:v>1741.5440000000001</c:v>
                      </c:pt>
                      <c:pt idx="11486">
                        <c:v>1741.5440000000001</c:v>
                      </c:pt>
                      <c:pt idx="11487">
                        <c:v>1741.5440000000001</c:v>
                      </c:pt>
                      <c:pt idx="11488">
                        <c:v>1741.5440000000001</c:v>
                      </c:pt>
                      <c:pt idx="11489">
                        <c:v>1741.5440000000001</c:v>
                      </c:pt>
                      <c:pt idx="11490">
                        <c:v>1741.5440000000001</c:v>
                      </c:pt>
                      <c:pt idx="11491">
                        <c:v>1741.5440000000001</c:v>
                      </c:pt>
                      <c:pt idx="11492">
                        <c:v>1744.8219999999999</c:v>
                      </c:pt>
                      <c:pt idx="11493">
                        <c:v>1744.8219999999999</c:v>
                      </c:pt>
                      <c:pt idx="11494">
                        <c:v>1748.153</c:v>
                      </c:pt>
                      <c:pt idx="11495">
                        <c:v>1744.8219999999999</c:v>
                      </c:pt>
                      <c:pt idx="11496">
                        <c:v>1744.8219999999999</c:v>
                      </c:pt>
                      <c:pt idx="11497">
                        <c:v>1744.8219999999999</c:v>
                      </c:pt>
                      <c:pt idx="11498">
                        <c:v>1744.8219999999999</c:v>
                      </c:pt>
                      <c:pt idx="11499">
                        <c:v>1748.153</c:v>
                      </c:pt>
                      <c:pt idx="11500">
                        <c:v>1748.153</c:v>
                      </c:pt>
                      <c:pt idx="11501">
                        <c:v>1744.8219999999999</c:v>
                      </c:pt>
                      <c:pt idx="11502">
                        <c:v>1744.8219999999999</c:v>
                      </c:pt>
                      <c:pt idx="11503">
                        <c:v>1744.8219999999999</c:v>
                      </c:pt>
                      <c:pt idx="11504">
                        <c:v>1748.153</c:v>
                      </c:pt>
                      <c:pt idx="11505">
                        <c:v>1744.8219999999999</c:v>
                      </c:pt>
                      <c:pt idx="11506">
                        <c:v>1744.8219999999999</c:v>
                      </c:pt>
                      <c:pt idx="11507">
                        <c:v>1744.8219999999999</c:v>
                      </c:pt>
                      <c:pt idx="11508">
                        <c:v>1744.8219999999999</c:v>
                      </c:pt>
                      <c:pt idx="11509">
                        <c:v>1744.8219999999999</c:v>
                      </c:pt>
                      <c:pt idx="11510">
                        <c:v>1744.8219999999999</c:v>
                      </c:pt>
                      <c:pt idx="11511">
                        <c:v>1748.153</c:v>
                      </c:pt>
                      <c:pt idx="11512">
                        <c:v>1744.8219999999999</c:v>
                      </c:pt>
                      <c:pt idx="11513">
                        <c:v>1744.8219999999999</c:v>
                      </c:pt>
                      <c:pt idx="11514">
                        <c:v>1744.8219999999999</c:v>
                      </c:pt>
                      <c:pt idx="11515">
                        <c:v>1748.153</c:v>
                      </c:pt>
                      <c:pt idx="11516">
                        <c:v>1748.153</c:v>
                      </c:pt>
                      <c:pt idx="11517">
                        <c:v>1744.8219999999999</c:v>
                      </c:pt>
                      <c:pt idx="11518">
                        <c:v>1744.8219999999999</c:v>
                      </c:pt>
                      <c:pt idx="11519">
                        <c:v>1744.8219999999999</c:v>
                      </c:pt>
                      <c:pt idx="11520">
                        <c:v>1744.8219999999999</c:v>
                      </c:pt>
                      <c:pt idx="11521">
                        <c:v>1744.8219999999999</c:v>
                      </c:pt>
                      <c:pt idx="11522">
                        <c:v>1744.8219999999999</c:v>
                      </c:pt>
                      <c:pt idx="11523">
                        <c:v>1744.8219999999999</c:v>
                      </c:pt>
                      <c:pt idx="11524">
                        <c:v>1744.8219999999999</c:v>
                      </c:pt>
                      <c:pt idx="11525">
                        <c:v>1748.153</c:v>
                      </c:pt>
                      <c:pt idx="11526">
                        <c:v>1744.8219999999999</c:v>
                      </c:pt>
                      <c:pt idx="11527">
                        <c:v>1748.153</c:v>
                      </c:pt>
                      <c:pt idx="11528">
                        <c:v>1748.153</c:v>
                      </c:pt>
                      <c:pt idx="11529">
                        <c:v>1748.153</c:v>
                      </c:pt>
                      <c:pt idx="11530">
                        <c:v>1748.153</c:v>
                      </c:pt>
                      <c:pt idx="11531">
                        <c:v>1748.153</c:v>
                      </c:pt>
                      <c:pt idx="11532">
                        <c:v>1751.4839999999999</c:v>
                      </c:pt>
                      <c:pt idx="11533">
                        <c:v>1748.153</c:v>
                      </c:pt>
                      <c:pt idx="11534">
                        <c:v>1748.153</c:v>
                      </c:pt>
                      <c:pt idx="11535">
                        <c:v>1748.153</c:v>
                      </c:pt>
                      <c:pt idx="11536">
                        <c:v>1748.153</c:v>
                      </c:pt>
                      <c:pt idx="11537">
                        <c:v>1751.4839999999999</c:v>
                      </c:pt>
                      <c:pt idx="11538">
                        <c:v>1748.153</c:v>
                      </c:pt>
                      <c:pt idx="11539">
                        <c:v>1751.432</c:v>
                      </c:pt>
                      <c:pt idx="11540">
                        <c:v>1748.153</c:v>
                      </c:pt>
                      <c:pt idx="11541">
                        <c:v>1754.7629999999999</c:v>
                      </c:pt>
                      <c:pt idx="11542">
                        <c:v>1751.432</c:v>
                      </c:pt>
                      <c:pt idx="11543">
                        <c:v>1751.432</c:v>
                      </c:pt>
                      <c:pt idx="11544">
                        <c:v>1751.432</c:v>
                      </c:pt>
                      <c:pt idx="11545">
                        <c:v>1751.432</c:v>
                      </c:pt>
                      <c:pt idx="11546">
                        <c:v>1751.432</c:v>
                      </c:pt>
                      <c:pt idx="11547">
                        <c:v>1748.153</c:v>
                      </c:pt>
                      <c:pt idx="11548">
                        <c:v>1751.432</c:v>
                      </c:pt>
                      <c:pt idx="11549">
                        <c:v>1748.153</c:v>
                      </c:pt>
                      <c:pt idx="11550">
                        <c:v>1751.432</c:v>
                      </c:pt>
                      <c:pt idx="11551">
                        <c:v>1754.7629999999999</c:v>
                      </c:pt>
                      <c:pt idx="11552">
                        <c:v>1751.432</c:v>
                      </c:pt>
                      <c:pt idx="11553">
                        <c:v>1751.432</c:v>
                      </c:pt>
                      <c:pt idx="11554">
                        <c:v>1751.432</c:v>
                      </c:pt>
                      <c:pt idx="11555">
                        <c:v>1751.432</c:v>
                      </c:pt>
                      <c:pt idx="11556">
                        <c:v>1751.432</c:v>
                      </c:pt>
                      <c:pt idx="11557">
                        <c:v>1751.432</c:v>
                      </c:pt>
                      <c:pt idx="11558">
                        <c:v>1751.432</c:v>
                      </c:pt>
                      <c:pt idx="11559">
                        <c:v>1751.432</c:v>
                      </c:pt>
                      <c:pt idx="11560">
                        <c:v>1751.432</c:v>
                      </c:pt>
                      <c:pt idx="11561">
                        <c:v>1751.432</c:v>
                      </c:pt>
                      <c:pt idx="11562">
                        <c:v>1751.432</c:v>
                      </c:pt>
                      <c:pt idx="11563">
                        <c:v>1751.432</c:v>
                      </c:pt>
                      <c:pt idx="11564">
                        <c:v>1751.432</c:v>
                      </c:pt>
                      <c:pt idx="11565">
                        <c:v>1751.432</c:v>
                      </c:pt>
                      <c:pt idx="11566">
                        <c:v>1751.432</c:v>
                      </c:pt>
                      <c:pt idx="11567">
                        <c:v>1751.432</c:v>
                      </c:pt>
                      <c:pt idx="11568">
                        <c:v>1751.432</c:v>
                      </c:pt>
                      <c:pt idx="11569">
                        <c:v>1751.432</c:v>
                      </c:pt>
                      <c:pt idx="11570">
                        <c:v>1751.432</c:v>
                      </c:pt>
                      <c:pt idx="11571">
                        <c:v>1751.432</c:v>
                      </c:pt>
                      <c:pt idx="11572">
                        <c:v>1751.432</c:v>
                      </c:pt>
                      <c:pt idx="11573">
                        <c:v>1751.432</c:v>
                      </c:pt>
                      <c:pt idx="11574">
                        <c:v>1751.432</c:v>
                      </c:pt>
                      <c:pt idx="11575">
                        <c:v>1751.432</c:v>
                      </c:pt>
                      <c:pt idx="11576">
                        <c:v>1751.432</c:v>
                      </c:pt>
                      <c:pt idx="11577">
                        <c:v>1751.432</c:v>
                      </c:pt>
                      <c:pt idx="11578">
                        <c:v>1751.432</c:v>
                      </c:pt>
                      <c:pt idx="11579">
                        <c:v>1751.432</c:v>
                      </c:pt>
                      <c:pt idx="11580">
                        <c:v>1751.432</c:v>
                      </c:pt>
                      <c:pt idx="11581">
                        <c:v>1751.432</c:v>
                      </c:pt>
                      <c:pt idx="11582">
                        <c:v>1751.432</c:v>
                      </c:pt>
                      <c:pt idx="11583">
                        <c:v>1751.432</c:v>
                      </c:pt>
                      <c:pt idx="11584">
                        <c:v>1751.432</c:v>
                      </c:pt>
                      <c:pt idx="11585">
                        <c:v>1751.432</c:v>
                      </c:pt>
                      <c:pt idx="11586">
                        <c:v>1751.432</c:v>
                      </c:pt>
                      <c:pt idx="11587">
                        <c:v>1751.432</c:v>
                      </c:pt>
                      <c:pt idx="11588">
                        <c:v>1751.432</c:v>
                      </c:pt>
                      <c:pt idx="11589">
                        <c:v>1751.432</c:v>
                      </c:pt>
                      <c:pt idx="11590">
                        <c:v>1748.153</c:v>
                      </c:pt>
                      <c:pt idx="11591">
                        <c:v>1748.153</c:v>
                      </c:pt>
                      <c:pt idx="11592">
                        <c:v>1748.153</c:v>
                      </c:pt>
                      <c:pt idx="11593">
                        <c:v>1744.875</c:v>
                      </c:pt>
                      <c:pt idx="11594">
                        <c:v>1751.432</c:v>
                      </c:pt>
                      <c:pt idx="11595">
                        <c:v>1748.153</c:v>
                      </c:pt>
                      <c:pt idx="11596">
                        <c:v>1748.153</c:v>
                      </c:pt>
                      <c:pt idx="11597">
                        <c:v>1748.153</c:v>
                      </c:pt>
                      <c:pt idx="11598">
                        <c:v>1751.432</c:v>
                      </c:pt>
                      <c:pt idx="11599">
                        <c:v>1751.432</c:v>
                      </c:pt>
                      <c:pt idx="11600">
                        <c:v>1751.4839999999999</c:v>
                      </c:pt>
                      <c:pt idx="11601">
                        <c:v>1748.153</c:v>
                      </c:pt>
                      <c:pt idx="11602">
                        <c:v>1748.153</c:v>
                      </c:pt>
                      <c:pt idx="11603">
                        <c:v>1748.153</c:v>
                      </c:pt>
                      <c:pt idx="11604">
                        <c:v>1751.432</c:v>
                      </c:pt>
                      <c:pt idx="11605">
                        <c:v>1748.153</c:v>
                      </c:pt>
                      <c:pt idx="11606">
                        <c:v>1748.153</c:v>
                      </c:pt>
                      <c:pt idx="11607">
                        <c:v>1744.875</c:v>
                      </c:pt>
                      <c:pt idx="11608">
                        <c:v>1744.875</c:v>
                      </c:pt>
                      <c:pt idx="11609">
                        <c:v>1744.875</c:v>
                      </c:pt>
                      <c:pt idx="11610">
                        <c:v>1744.875</c:v>
                      </c:pt>
                      <c:pt idx="11611">
                        <c:v>1744.875</c:v>
                      </c:pt>
                      <c:pt idx="11612">
                        <c:v>1744.875</c:v>
                      </c:pt>
                      <c:pt idx="11613">
                        <c:v>1748.153</c:v>
                      </c:pt>
                      <c:pt idx="11614">
                        <c:v>1748.153</c:v>
                      </c:pt>
                      <c:pt idx="11615">
                        <c:v>1744.875</c:v>
                      </c:pt>
                      <c:pt idx="11616">
                        <c:v>1744.875</c:v>
                      </c:pt>
                      <c:pt idx="11617">
                        <c:v>1744.875</c:v>
                      </c:pt>
                      <c:pt idx="11618">
                        <c:v>1744.875</c:v>
                      </c:pt>
                      <c:pt idx="11619">
                        <c:v>1744.875</c:v>
                      </c:pt>
                      <c:pt idx="11620">
                        <c:v>1744.875</c:v>
                      </c:pt>
                      <c:pt idx="11621">
                        <c:v>1744.875</c:v>
                      </c:pt>
                      <c:pt idx="11622">
                        <c:v>1744.875</c:v>
                      </c:pt>
                      <c:pt idx="11623">
                        <c:v>1748.153</c:v>
                      </c:pt>
                      <c:pt idx="11624">
                        <c:v>1744.875</c:v>
                      </c:pt>
                      <c:pt idx="11625">
                        <c:v>1748.153</c:v>
                      </c:pt>
                      <c:pt idx="11626">
                        <c:v>1748.153</c:v>
                      </c:pt>
                      <c:pt idx="11627">
                        <c:v>1748.153</c:v>
                      </c:pt>
                      <c:pt idx="11628">
                        <c:v>1748.153</c:v>
                      </c:pt>
                      <c:pt idx="11629">
                        <c:v>1748.153</c:v>
                      </c:pt>
                      <c:pt idx="11630">
                        <c:v>1744.8219999999999</c:v>
                      </c:pt>
                      <c:pt idx="11631">
                        <c:v>1744.8219999999999</c:v>
                      </c:pt>
                      <c:pt idx="11632">
                        <c:v>1744.8219999999999</c:v>
                      </c:pt>
                      <c:pt idx="11633">
                        <c:v>1744.8219999999999</c:v>
                      </c:pt>
                      <c:pt idx="11634">
                        <c:v>1744.8219999999999</c:v>
                      </c:pt>
                      <c:pt idx="11635">
                        <c:v>1744.8219999999999</c:v>
                      </c:pt>
                      <c:pt idx="11636">
                        <c:v>1748.153</c:v>
                      </c:pt>
                      <c:pt idx="11637">
                        <c:v>1748.153</c:v>
                      </c:pt>
                      <c:pt idx="11638">
                        <c:v>1748.153</c:v>
                      </c:pt>
                      <c:pt idx="11639">
                        <c:v>1744.8219999999999</c:v>
                      </c:pt>
                      <c:pt idx="11640">
                        <c:v>1748.153</c:v>
                      </c:pt>
                      <c:pt idx="11641">
                        <c:v>1748.153</c:v>
                      </c:pt>
                      <c:pt idx="11642">
                        <c:v>1748.153</c:v>
                      </c:pt>
                      <c:pt idx="11643">
                        <c:v>1751.4839999999999</c:v>
                      </c:pt>
                      <c:pt idx="11644">
                        <c:v>1748.153</c:v>
                      </c:pt>
                      <c:pt idx="11645">
                        <c:v>1751.432</c:v>
                      </c:pt>
                      <c:pt idx="11646">
                        <c:v>1754.7629999999999</c:v>
                      </c:pt>
                      <c:pt idx="11647">
                        <c:v>1754.7629999999999</c:v>
                      </c:pt>
                      <c:pt idx="11648">
                        <c:v>1751.432</c:v>
                      </c:pt>
                      <c:pt idx="11649">
                        <c:v>1754.7629999999999</c:v>
                      </c:pt>
                      <c:pt idx="11650">
                        <c:v>1754.7629999999999</c:v>
                      </c:pt>
                      <c:pt idx="11651">
                        <c:v>1754.7629999999999</c:v>
                      </c:pt>
                      <c:pt idx="11652">
                        <c:v>1754.7629999999999</c:v>
                      </c:pt>
                      <c:pt idx="11653">
                        <c:v>1754.7629999999999</c:v>
                      </c:pt>
                      <c:pt idx="11654">
                        <c:v>1754.7629999999999</c:v>
                      </c:pt>
                      <c:pt idx="11655">
                        <c:v>1754.7629999999999</c:v>
                      </c:pt>
                      <c:pt idx="11656">
                        <c:v>1754.7629999999999</c:v>
                      </c:pt>
                      <c:pt idx="11657">
                        <c:v>1754.7629999999999</c:v>
                      </c:pt>
                      <c:pt idx="11658">
                        <c:v>1754.7629999999999</c:v>
                      </c:pt>
                      <c:pt idx="11659">
                        <c:v>1754.7629999999999</c:v>
                      </c:pt>
                      <c:pt idx="11660">
                        <c:v>1754.7629999999999</c:v>
                      </c:pt>
                      <c:pt idx="11661">
                        <c:v>1754.7629999999999</c:v>
                      </c:pt>
                      <c:pt idx="11662">
                        <c:v>1754.7629999999999</c:v>
                      </c:pt>
                      <c:pt idx="11663">
                        <c:v>1754.7629999999999</c:v>
                      </c:pt>
                      <c:pt idx="11664">
                        <c:v>1754.7629999999999</c:v>
                      </c:pt>
                      <c:pt idx="11665">
                        <c:v>1754.7629999999999</c:v>
                      </c:pt>
                      <c:pt idx="11666">
                        <c:v>1754.7629999999999</c:v>
                      </c:pt>
                      <c:pt idx="11667">
                        <c:v>1754.7629999999999</c:v>
                      </c:pt>
                      <c:pt idx="11668">
                        <c:v>1754.7629999999999</c:v>
                      </c:pt>
                      <c:pt idx="11669">
                        <c:v>1754.7629999999999</c:v>
                      </c:pt>
                      <c:pt idx="11670">
                        <c:v>1758.0940000000001</c:v>
                      </c:pt>
                      <c:pt idx="11671">
                        <c:v>1754.7629999999999</c:v>
                      </c:pt>
                      <c:pt idx="11672">
                        <c:v>1754.7629999999999</c:v>
                      </c:pt>
                      <c:pt idx="11673">
                        <c:v>1754.7629999999999</c:v>
                      </c:pt>
                      <c:pt idx="11674">
                        <c:v>1754.7629999999999</c:v>
                      </c:pt>
                      <c:pt idx="11675">
                        <c:v>1754.7629999999999</c:v>
                      </c:pt>
                      <c:pt idx="11676">
                        <c:v>1754.7629999999999</c:v>
                      </c:pt>
                      <c:pt idx="11677">
                        <c:v>1754.7629999999999</c:v>
                      </c:pt>
                      <c:pt idx="11678">
                        <c:v>1754.7629999999999</c:v>
                      </c:pt>
                      <c:pt idx="11679">
                        <c:v>1754.7629999999999</c:v>
                      </c:pt>
                      <c:pt idx="11680">
                        <c:v>1754.7629999999999</c:v>
                      </c:pt>
                      <c:pt idx="11681">
                        <c:v>1754.7629999999999</c:v>
                      </c:pt>
                      <c:pt idx="11682">
                        <c:v>1754.7629999999999</c:v>
                      </c:pt>
                      <c:pt idx="11683">
                        <c:v>1754.7629999999999</c:v>
                      </c:pt>
                      <c:pt idx="11684">
                        <c:v>1754.7629999999999</c:v>
                      </c:pt>
                      <c:pt idx="11685">
                        <c:v>1754.7629999999999</c:v>
                      </c:pt>
                      <c:pt idx="11686">
                        <c:v>1754.7629999999999</c:v>
                      </c:pt>
                      <c:pt idx="11687">
                        <c:v>1754.7629999999999</c:v>
                      </c:pt>
                      <c:pt idx="11688">
                        <c:v>1754.7629999999999</c:v>
                      </c:pt>
                      <c:pt idx="11689">
                        <c:v>1754.7629999999999</c:v>
                      </c:pt>
                      <c:pt idx="11690">
                        <c:v>1754.7629999999999</c:v>
                      </c:pt>
                      <c:pt idx="11691">
                        <c:v>1754.7629999999999</c:v>
                      </c:pt>
                      <c:pt idx="11692">
                        <c:v>1754.7629999999999</c:v>
                      </c:pt>
                      <c:pt idx="11693">
                        <c:v>1754.7629999999999</c:v>
                      </c:pt>
                      <c:pt idx="11694">
                        <c:v>1754.7629999999999</c:v>
                      </c:pt>
                      <c:pt idx="11695">
                        <c:v>1754.7629999999999</c:v>
                      </c:pt>
                      <c:pt idx="11696">
                        <c:v>1754.7629999999999</c:v>
                      </c:pt>
                      <c:pt idx="11697">
                        <c:v>1754.7629999999999</c:v>
                      </c:pt>
                      <c:pt idx="11698">
                        <c:v>1754.7629999999999</c:v>
                      </c:pt>
                      <c:pt idx="11699">
                        <c:v>1754.7629999999999</c:v>
                      </c:pt>
                      <c:pt idx="11700">
                        <c:v>1754.7629999999999</c:v>
                      </c:pt>
                      <c:pt idx="11701">
                        <c:v>1754.7629999999999</c:v>
                      </c:pt>
                      <c:pt idx="11702">
                        <c:v>1751.4839999999999</c:v>
                      </c:pt>
                      <c:pt idx="11703">
                        <c:v>1754.7629999999999</c:v>
                      </c:pt>
                      <c:pt idx="11704">
                        <c:v>1751.4839999999999</c:v>
                      </c:pt>
                      <c:pt idx="11705">
                        <c:v>1754.7629999999999</c:v>
                      </c:pt>
                      <c:pt idx="11706">
                        <c:v>1754.7629999999999</c:v>
                      </c:pt>
                      <c:pt idx="11707">
                        <c:v>1751.4839999999999</c:v>
                      </c:pt>
                      <c:pt idx="11708">
                        <c:v>1754.7629999999999</c:v>
                      </c:pt>
                      <c:pt idx="11709">
                        <c:v>1754.7629999999999</c:v>
                      </c:pt>
                      <c:pt idx="11710">
                        <c:v>1754.7629999999999</c:v>
                      </c:pt>
                      <c:pt idx="11711">
                        <c:v>1754.7629999999999</c:v>
                      </c:pt>
                      <c:pt idx="11712">
                        <c:v>1754.7629999999999</c:v>
                      </c:pt>
                      <c:pt idx="11713">
                        <c:v>1754.7629999999999</c:v>
                      </c:pt>
                      <c:pt idx="11714">
                        <c:v>1754.7629999999999</c:v>
                      </c:pt>
                      <c:pt idx="11715">
                        <c:v>1754.7629999999999</c:v>
                      </c:pt>
                      <c:pt idx="11716">
                        <c:v>1754.7629999999999</c:v>
                      </c:pt>
                      <c:pt idx="11717">
                        <c:v>1754.7629999999999</c:v>
                      </c:pt>
                      <c:pt idx="11718">
                        <c:v>1754.7629999999999</c:v>
                      </c:pt>
                      <c:pt idx="11719">
                        <c:v>1754.7629999999999</c:v>
                      </c:pt>
                      <c:pt idx="11720">
                        <c:v>1754.7629999999999</c:v>
                      </c:pt>
                      <c:pt idx="11721">
                        <c:v>1754.7629999999999</c:v>
                      </c:pt>
                      <c:pt idx="11722">
                        <c:v>1754.7629999999999</c:v>
                      </c:pt>
                      <c:pt idx="11723">
                        <c:v>1754.7629999999999</c:v>
                      </c:pt>
                      <c:pt idx="11724">
                        <c:v>1754.7629999999999</c:v>
                      </c:pt>
                      <c:pt idx="11725">
                        <c:v>1754.7629999999999</c:v>
                      </c:pt>
                      <c:pt idx="11726">
                        <c:v>1754.7629999999999</c:v>
                      </c:pt>
                      <c:pt idx="11727">
                        <c:v>1754.7629999999999</c:v>
                      </c:pt>
                      <c:pt idx="11728">
                        <c:v>1754.7629999999999</c:v>
                      </c:pt>
                      <c:pt idx="11729">
                        <c:v>1754.7629999999999</c:v>
                      </c:pt>
                      <c:pt idx="11730">
                        <c:v>1758.0940000000001</c:v>
                      </c:pt>
                      <c:pt idx="11731">
                        <c:v>1754.7629999999999</c:v>
                      </c:pt>
                      <c:pt idx="11732">
                        <c:v>1758.0940000000001</c:v>
                      </c:pt>
                      <c:pt idx="11733">
                        <c:v>1758.0940000000001</c:v>
                      </c:pt>
                      <c:pt idx="11734">
                        <c:v>1751.432</c:v>
                      </c:pt>
                      <c:pt idx="11735">
                        <c:v>1751.432</c:v>
                      </c:pt>
                      <c:pt idx="11736">
                        <c:v>1751.432</c:v>
                      </c:pt>
                      <c:pt idx="11737">
                        <c:v>1754.7629999999999</c:v>
                      </c:pt>
                      <c:pt idx="11738">
                        <c:v>1751.432</c:v>
                      </c:pt>
                      <c:pt idx="11739">
                        <c:v>1754.7629999999999</c:v>
                      </c:pt>
                      <c:pt idx="11740">
                        <c:v>1754.7629999999999</c:v>
                      </c:pt>
                      <c:pt idx="11741">
                        <c:v>1751.432</c:v>
                      </c:pt>
                      <c:pt idx="11742">
                        <c:v>1751.432</c:v>
                      </c:pt>
                      <c:pt idx="11743">
                        <c:v>1751.432</c:v>
                      </c:pt>
                      <c:pt idx="11744">
                        <c:v>1751.432</c:v>
                      </c:pt>
                      <c:pt idx="11745">
                        <c:v>1754.7629999999999</c:v>
                      </c:pt>
                      <c:pt idx="11746">
                        <c:v>1751.432</c:v>
                      </c:pt>
                      <c:pt idx="11747">
                        <c:v>1751.432</c:v>
                      </c:pt>
                      <c:pt idx="11748">
                        <c:v>1751.432</c:v>
                      </c:pt>
                      <c:pt idx="11749">
                        <c:v>1751.432</c:v>
                      </c:pt>
                      <c:pt idx="11750">
                        <c:v>1751.432</c:v>
                      </c:pt>
                      <c:pt idx="11751">
                        <c:v>1751.432</c:v>
                      </c:pt>
                      <c:pt idx="11752">
                        <c:v>1751.432</c:v>
                      </c:pt>
                      <c:pt idx="11753">
                        <c:v>1751.432</c:v>
                      </c:pt>
                      <c:pt idx="11754">
                        <c:v>1751.432</c:v>
                      </c:pt>
                      <c:pt idx="11755">
                        <c:v>1751.432</c:v>
                      </c:pt>
                      <c:pt idx="11756">
                        <c:v>1754.7629999999999</c:v>
                      </c:pt>
                      <c:pt idx="11757">
                        <c:v>1751.432</c:v>
                      </c:pt>
                      <c:pt idx="11758">
                        <c:v>1751.432</c:v>
                      </c:pt>
                      <c:pt idx="11759">
                        <c:v>1751.432</c:v>
                      </c:pt>
                      <c:pt idx="11760">
                        <c:v>1751.432</c:v>
                      </c:pt>
                      <c:pt idx="11761">
                        <c:v>1751.432</c:v>
                      </c:pt>
                      <c:pt idx="11762">
                        <c:v>1751.432</c:v>
                      </c:pt>
                      <c:pt idx="11763">
                        <c:v>1751.432</c:v>
                      </c:pt>
                      <c:pt idx="11764">
                        <c:v>1751.432</c:v>
                      </c:pt>
                      <c:pt idx="11765">
                        <c:v>1751.432</c:v>
                      </c:pt>
                      <c:pt idx="11766">
                        <c:v>1751.432</c:v>
                      </c:pt>
                      <c:pt idx="11767">
                        <c:v>1751.432</c:v>
                      </c:pt>
                      <c:pt idx="11768">
                        <c:v>1751.432</c:v>
                      </c:pt>
                      <c:pt idx="11769">
                        <c:v>1751.432</c:v>
                      </c:pt>
                      <c:pt idx="11770">
                        <c:v>1751.432</c:v>
                      </c:pt>
                      <c:pt idx="11771">
                        <c:v>1754.7629999999999</c:v>
                      </c:pt>
                      <c:pt idx="11772">
                        <c:v>1751.432</c:v>
                      </c:pt>
                      <c:pt idx="11773">
                        <c:v>1754.7629999999999</c:v>
                      </c:pt>
                      <c:pt idx="11774">
                        <c:v>1754.7629999999999</c:v>
                      </c:pt>
                      <c:pt idx="11775">
                        <c:v>1758.0940000000001</c:v>
                      </c:pt>
                      <c:pt idx="11776">
                        <c:v>1751.432</c:v>
                      </c:pt>
                      <c:pt idx="11777">
                        <c:v>1754.7629999999999</c:v>
                      </c:pt>
                      <c:pt idx="11778">
                        <c:v>1758.0940000000001</c:v>
                      </c:pt>
                      <c:pt idx="11779">
                        <c:v>1758.0940000000001</c:v>
                      </c:pt>
                      <c:pt idx="11780">
                        <c:v>1758.0940000000001</c:v>
                      </c:pt>
                      <c:pt idx="11781">
                        <c:v>1754.7629999999999</c:v>
                      </c:pt>
                      <c:pt idx="11782">
                        <c:v>1754.7629999999999</c:v>
                      </c:pt>
                      <c:pt idx="11783">
                        <c:v>1758.0940000000001</c:v>
                      </c:pt>
                      <c:pt idx="11784">
                        <c:v>1758.0940000000001</c:v>
                      </c:pt>
                      <c:pt idx="11785">
                        <c:v>1754.7629999999999</c:v>
                      </c:pt>
                      <c:pt idx="11786">
                        <c:v>1754.7629999999999</c:v>
                      </c:pt>
                      <c:pt idx="11787">
                        <c:v>1754.7629999999999</c:v>
                      </c:pt>
                      <c:pt idx="11788">
                        <c:v>1754.7629999999999</c:v>
                      </c:pt>
                      <c:pt idx="11789">
                        <c:v>1754.7629999999999</c:v>
                      </c:pt>
                      <c:pt idx="11790">
                        <c:v>1754.7629999999999</c:v>
                      </c:pt>
                      <c:pt idx="11791">
                        <c:v>1754.7629999999999</c:v>
                      </c:pt>
                      <c:pt idx="11792">
                        <c:v>1754.7629999999999</c:v>
                      </c:pt>
                      <c:pt idx="11793">
                        <c:v>1754.7629999999999</c:v>
                      </c:pt>
                      <c:pt idx="11794">
                        <c:v>1754.7629999999999</c:v>
                      </c:pt>
                      <c:pt idx="11795">
                        <c:v>1754.7629999999999</c:v>
                      </c:pt>
                      <c:pt idx="11796">
                        <c:v>1751.4839999999999</c:v>
                      </c:pt>
                      <c:pt idx="11797">
                        <c:v>1751.4839999999999</c:v>
                      </c:pt>
                      <c:pt idx="11798">
                        <c:v>1751.4839999999999</c:v>
                      </c:pt>
                      <c:pt idx="11799">
                        <c:v>1751.4839999999999</c:v>
                      </c:pt>
                      <c:pt idx="11800">
                        <c:v>1751.4839999999999</c:v>
                      </c:pt>
                      <c:pt idx="11801">
                        <c:v>1751.4839999999999</c:v>
                      </c:pt>
                      <c:pt idx="11802">
                        <c:v>1751.4839999999999</c:v>
                      </c:pt>
                      <c:pt idx="11803">
                        <c:v>1754.7629999999999</c:v>
                      </c:pt>
                      <c:pt idx="11804">
                        <c:v>1751.4839999999999</c:v>
                      </c:pt>
                      <c:pt idx="11805">
                        <c:v>1748.153</c:v>
                      </c:pt>
                      <c:pt idx="11806">
                        <c:v>1751.4839999999999</c:v>
                      </c:pt>
                      <c:pt idx="11807">
                        <c:v>1751.4839999999999</c:v>
                      </c:pt>
                      <c:pt idx="11808">
                        <c:v>1751.4839999999999</c:v>
                      </c:pt>
                      <c:pt idx="11809">
                        <c:v>1754.7629999999999</c:v>
                      </c:pt>
                      <c:pt idx="11810">
                        <c:v>1751.4839999999999</c:v>
                      </c:pt>
                      <c:pt idx="11811">
                        <c:v>1751.4839999999999</c:v>
                      </c:pt>
                      <c:pt idx="11812">
                        <c:v>1751.4839999999999</c:v>
                      </c:pt>
                      <c:pt idx="11813">
                        <c:v>1751.4839999999999</c:v>
                      </c:pt>
                      <c:pt idx="11814">
                        <c:v>1751.4839999999999</c:v>
                      </c:pt>
                      <c:pt idx="11815">
                        <c:v>1754.7629999999999</c:v>
                      </c:pt>
                      <c:pt idx="11816">
                        <c:v>1751.4839999999999</c:v>
                      </c:pt>
                      <c:pt idx="11817">
                        <c:v>1751.4839999999999</c:v>
                      </c:pt>
                      <c:pt idx="11818">
                        <c:v>1754.7629999999999</c:v>
                      </c:pt>
                      <c:pt idx="11819">
                        <c:v>1754.7629999999999</c:v>
                      </c:pt>
                      <c:pt idx="11820">
                        <c:v>1754.7629999999999</c:v>
                      </c:pt>
                      <c:pt idx="11821">
                        <c:v>1754.7629999999999</c:v>
                      </c:pt>
                      <c:pt idx="11822">
                        <c:v>1754.7629999999999</c:v>
                      </c:pt>
                      <c:pt idx="11823">
                        <c:v>1754.7629999999999</c:v>
                      </c:pt>
                      <c:pt idx="11824">
                        <c:v>1754.7629999999999</c:v>
                      </c:pt>
                      <c:pt idx="11825">
                        <c:v>1754.7629999999999</c:v>
                      </c:pt>
                      <c:pt idx="11826">
                        <c:v>1754.7629999999999</c:v>
                      </c:pt>
                      <c:pt idx="11827">
                        <c:v>1754.7629999999999</c:v>
                      </c:pt>
                      <c:pt idx="11828">
                        <c:v>1754.7629999999999</c:v>
                      </c:pt>
                      <c:pt idx="11829">
                        <c:v>1754.7629999999999</c:v>
                      </c:pt>
                      <c:pt idx="11830">
                        <c:v>1754.7629999999999</c:v>
                      </c:pt>
                      <c:pt idx="11831">
                        <c:v>1751.432</c:v>
                      </c:pt>
                      <c:pt idx="11832">
                        <c:v>1754.7629999999999</c:v>
                      </c:pt>
                      <c:pt idx="11833">
                        <c:v>1754.7629999999999</c:v>
                      </c:pt>
                      <c:pt idx="11834">
                        <c:v>1754.7629999999999</c:v>
                      </c:pt>
                      <c:pt idx="11835">
                        <c:v>1754.7629999999999</c:v>
                      </c:pt>
                      <c:pt idx="11836">
                        <c:v>1754.7629999999999</c:v>
                      </c:pt>
                      <c:pt idx="11837">
                        <c:v>1754.7629999999999</c:v>
                      </c:pt>
                      <c:pt idx="11838">
                        <c:v>1754.7629999999999</c:v>
                      </c:pt>
                      <c:pt idx="11839">
                        <c:v>1754.7629999999999</c:v>
                      </c:pt>
                      <c:pt idx="11840">
                        <c:v>1754.7629999999999</c:v>
                      </c:pt>
                      <c:pt idx="11841">
                        <c:v>1754.7629999999999</c:v>
                      </c:pt>
                      <c:pt idx="11842">
                        <c:v>1754.7629999999999</c:v>
                      </c:pt>
                      <c:pt idx="11843">
                        <c:v>1754.7629999999999</c:v>
                      </c:pt>
                      <c:pt idx="11844">
                        <c:v>1754.7629999999999</c:v>
                      </c:pt>
                      <c:pt idx="11845">
                        <c:v>1754.7629999999999</c:v>
                      </c:pt>
                      <c:pt idx="11846">
                        <c:v>1754.7629999999999</c:v>
                      </c:pt>
                      <c:pt idx="11847">
                        <c:v>1754.7629999999999</c:v>
                      </c:pt>
                      <c:pt idx="11848">
                        <c:v>1754.7629999999999</c:v>
                      </c:pt>
                      <c:pt idx="11849">
                        <c:v>1754.7629999999999</c:v>
                      </c:pt>
                      <c:pt idx="11850">
                        <c:v>1758.0409999999999</c:v>
                      </c:pt>
                      <c:pt idx="11851">
                        <c:v>1754.7629999999999</c:v>
                      </c:pt>
                      <c:pt idx="11852">
                        <c:v>1758.0409999999999</c:v>
                      </c:pt>
                      <c:pt idx="11853">
                        <c:v>1758.0409999999999</c:v>
                      </c:pt>
                      <c:pt idx="11854">
                        <c:v>1754.7629999999999</c:v>
                      </c:pt>
                      <c:pt idx="11855">
                        <c:v>1758.0409999999999</c:v>
                      </c:pt>
                      <c:pt idx="11856">
                        <c:v>1758.0409999999999</c:v>
                      </c:pt>
                      <c:pt idx="11857">
                        <c:v>1758.0409999999999</c:v>
                      </c:pt>
                      <c:pt idx="11858">
                        <c:v>1758.0409999999999</c:v>
                      </c:pt>
                      <c:pt idx="11859">
                        <c:v>1758.0409999999999</c:v>
                      </c:pt>
                      <c:pt idx="11860">
                        <c:v>1758.0409999999999</c:v>
                      </c:pt>
                      <c:pt idx="11861">
                        <c:v>1754.7629999999999</c:v>
                      </c:pt>
                      <c:pt idx="11862">
                        <c:v>1758.0409999999999</c:v>
                      </c:pt>
                      <c:pt idx="11863">
                        <c:v>1758.0409999999999</c:v>
                      </c:pt>
                      <c:pt idx="11864">
                        <c:v>1758.0409999999999</c:v>
                      </c:pt>
                      <c:pt idx="11865">
                        <c:v>1758.0409999999999</c:v>
                      </c:pt>
                      <c:pt idx="11866">
                        <c:v>1758.0409999999999</c:v>
                      </c:pt>
                      <c:pt idx="11867">
                        <c:v>1758.0409999999999</c:v>
                      </c:pt>
                      <c:pt idx="11868">
                        <c:v>1758.0409999999999</c:v>
                      </c:pt>
                      <c:pt idx="11869">
                        <c:v>1758.0409999999999</c:v>
                      </c:pt>
                      <c:pt idx="11870">
                        <c:v>1758.0409999999999</c:v>
                      </c:pt>
                      <c:pt idx="11871">
                        <c:v>1758.0409999999999</c:v>
                      </c:pt>
                      <c:pt idx="11872">
                        <c:v>1758.0409999999999</c:v>
                      </c:pt>
                      <c:pt idx="11873">
                        <c:v>1758.0409999999999</c:v>
                      </c:pt>
                      <c:pt idx="11874">
                        <c:v>1758.0409999999999</c:v>
                      </c:pt>
                      <c:pt idx="11875">
                        <c:v>1758.0409999999999</c:v>
                      </c:pt>
                      <c:pt idx="11876">
                        <c:v>1758.0409999999999</c:v>
                      </c:pt>
                      <c:pt idx="11877">
                        <c:v>1754.7629999999999</c:v>
                      </c:pt>
                      <c:pt idx="11878">
                        <c:v>1751.4839999999999</c:v>
                      </c:pt>
                      <c:pt idx="11879">
                        <c:v>1751.4839999999999</c:v>
                      </c:pt>
                      <c:pt idx="11880">
                        <c:v>1751.4839999999999</c:v>
                      </c:pt>
                      <c:pt idx="11881">
                        <c:v>1751.4839999999999</c:v>
                      </c:pt>
                      <c:pt idx="11882">
                        <c:v>1751.4839999999999</c:v>
                      </c:pt>
                      <c:pt idx="11883">
                        <c:v>1751.4839999999999</c:v>
                      </c:pt>
                      <c:pt idx="11884">
                        <c:v>1751.4839999999999</c:v>
                      </c:pt>
                      <c:pt idx="11885">
                        <c:v>1748.153</c:v>
                      </c:pt>
                      <c:pt idx="11886">
                        <c:v>1748.153</c:v>
                      </c:pt>
                      <c:pt idx="11887">
                        <c:v>1748.153</c:v>
                      </c:pt>
                      <c:pt idx="11888">
                        <c:v>1748.153</c:v>
                      </c:pt>
                      <c:pt idx="11889">
                        <c:v>1748.153</c:v>
                      </c:pt>
                      <c:pt idx="11890">
                        <c:v>1748.153</c:v>
                      </c:pt>
                      <c:pt idx="11891">
                        <c:v>1751.432</c:v>
                      </c:pt>
                      <c:pt idx="11892">
                        <c:v>1751.432</c:v>
                      </c:pt>
                      <c:pt idx="11893">
                        <c:v>1748.153</c:v>
                      </c:pt>
                      <c:pt idx="11894">
                        <c:v>1748.153</c:v>
                      </c:pt>
                      <c:pt idx="11895">
                        <c:v>1748.153</c:v>
                      </c:pt>
                      <c:pt idx="11896">
                        <c:v>1748.153</c:v>
                      </c:pt>
                      <c:pt idx="11897">
                        <c:v>1748.153</c:v>
                      </c:pt>
                      <c:pt idx="11898">
                        <c:v>1748.153</c:v>
                      </c:pt>
                      <c:pt idx="11899">
                        <c:v>1748.153</c:v>
                      </c:pt>
                      <c:pt idx="11900">
                        <c:v>1748.153</c:v>
                      </c:pt>
                      <c:pt idx="11901">
                        <c:v>1748.153</c:v>
                      </c:pt>
                      <c:pt idx="11902">
                        <c:v>1751.4839999999999</c:v>
                      </c:pt>
                      <c:pt idx="11903">
                        <c:v>1751.4839999999999</c:v>
                      </c:pt>
                      <c:pt idx="11904">
                        <c:v>1751.4839999999999</c:v>
                      </c:pt>
                      <c:pt idx="11905">
                        <c:v>1748.153</c:v>
                      </c:pt>
                      <c:pt idx="11906">
                        <c:v>1748.153</c:v>
                      </c:pt>
                      <c:pt idx="11907">
                        <c:v>1744.8219999999999</c:v>
                      </c:pt>
                      <c:pt idx="11908">
                        <c:v>1748.153</c:v>
                      </c:pt>
                      <c:pt idx="11909">
                        <c:v>1748.153</c:v>
                      </c:pt>
                      <c:pt idx="11910">
                        <c:v>1748.153</c:v>
                      </c:pt>
                      <c:pt idx="11911">
                        <c:v>1744.8219999999999</c:v>
                      </c:pt>
                      <c:pt idx="11912">
                        <c:v>1748.153</c:v>
                      </c:pt>
                      <c:pt idx="11913">
                        <c:v>1741.5440000000001</c:v>
                      </c:pt>
                      <c:pt idx="11914">
                        <c:v>1744.8219999999999</c:v>
                      </c:pt>
                      <c:pt idx="11915">
                        <c:v>1744.8219999999999</c:v>
                      </c:pt>
                      <c:pt idx="11916">
                        <c:v>1741.5440000000001</c:v>
                      </c:pt>
                      <c:pt idx="11917">
                        <c:v>1741.5440000000001</c:v>
                      </c:pt>
                      <c:pt idx="11918">
                        <c:v>1741.5440000000001</c:v>
                      </c:pt>
                      <c:pt idx="11919">
                        <c:v>1741.5440000000001</c:v>
                      </c:pt>
                      <c:pt idx="11920">
                        <c:v>1741.5440000000001</c:v>
                      </c:pt>
                      <c:pt idx="11921">
                        <c:v>1738.213</c:v>
                      </c:pt>
                      <c:pt idx="11922">
                        <c:v>1741.5440000000001</c:v>
                      </c:pt>
                      <c:pt idx="11923">
                        <c:v>1738.2660000000001</c:v>
                      </c:pt>
                      <c:pt idx="11924">
                        <c:v>1734.934</c:v>
                      </c:pt>
                      <c:pt idx="11925">
                        <c:v>1734.934</c:v>
                      </c:pt>
                      <c:pt idx="11926">
                        <c:v>1731.6559999999999</c:v>
                      </c:pt>
                      <c:pt idx="11927">
                        <c:v>1731.6559999999999</c:v>
                      </c:pt>
                      <c:pt idx="11928">
                        <c:v>1728.325</c:v>
                      </c:pt>
                      <c:pt idx="11929">
                        <c:v>1728.325</c:v>
                      </c:pt>
                      <c:pt idx="11930">
                        <c:v>1725.047</c:v>
                      </c:pt>
                      <c:pt idx="11931">
                        <c:v>1725.047</c:v>
                      </c:pt>
                      <c:pt idx="11932">
                        <c:v>1721.7159999999999</c:v>
                      </c:pt>
                      <c:pt idx="11933">
                        <c:v>1721.7159999999999</c:v>
                      </c:pt>
                      <c:pt idx="11934">
                        <c:v>1721.7159999999999</c:v>
                      </c:pt>
                      <c:pt idx="11935">
                        <c:v>1718.4380000000001</c:v>
                      </c:pt>
                      <c:pt idx="11936">
                        <c:v>1718.4380000000001</c:v>
                      </c:pt>
                      <c:pt idx="11937">
                        <c:v>1718.4380000000001</c:v>
                      </c:pt>
                      <c:pt idx="11938">
                        <c:v>1718.4380000000001</c:v>
                      </c:pt>
                      <c:pt idx="11939">
                        <c:v>1715.106</c:v>
                      </c:pt>
                      <c:pt idx="11940">
                        <c:v>1715.106</c:v>
                      </c:pt>
                      <c:pt idx="11941">
                        <c:v>1715.106</c:v>
                      </c:pt>
                      <c:pt idx="11942">
                        <c:v>1711.828</c:v>
                      </c:pt>
                      <c:pt idx="11943">
                        <c:v>1711.7750000000001</c:v>
                      </c:pt>
                      <c:pt idx="11944">
                        <c:v>1708.4970000000001</c:v>
                      </c:pt>
                      <c:pt idx="11945">
                        <c:v>1705.2190000000001</c:v>
                      </c:pt>
                      <c:pt idx="11946">
                        <c:v>1701.8879999999999</c:v>
                      </c:pt>
                      <c:pt idx="11947">
                        <c:v>1701.8879999999999</c:v>
                      </c:pt>
                      <c:pt idx="11948">
                        <c:v>1701.8879999999999</c:v>
                      </c:pt>
                      <c:pt idx="11949">
                        <c:v>1701.8879999999999</c:v>
                      </c:pt>
                      <c:pt idx="11950">
                        <c:v>1698.6089999999999</c:v>
                      </c:pt>
                      <c:pt idx="11951">
                        <c:v>1698.6089999999999</c:v>
                      </c:pt>
                      <c:pt idx="11952">
                        <c:v>1698.6089999999999</c:v>
                      </c:pt>
                      <c:pt idx="11953">
                        <c:v>1695.278</c:v>
                      </c:pt>
                      <c:pt idx="11954">
                        <c:v>1695.278</c:v>
                      </c:pt>
                      <c:pt idx="11955">
                        <c:v>1692</c:v>
                      </c:pt>
                      <c:pt idx="11956">
                        <c:v>1692</c:v>
                      </c:pt>
                      <c:pt idx="11957">
                        <c:v>1692</c:v>
                      </c:pt>
                      <c:pt idx="11958">
                        <c:v>1688.6690000000001</c:v>
                      </c:pt>
                      <c:pt idx="11959">
                        <c:v>1688.6690000000001</c:v>
                      </c:pt>
                      <c:pt idx="11960">
                        <c:v>1688.6690000000001</c:v>
                      </c:pt>
                      <c:pt idx="11961">
                        <c:v>1688.6690000000001</c:v>
                      </c:pt>
                      <c:pt idx="11962">
                        <c:v>1685.338</c:v>
                      </c:pt>
                      <c:pt idx="11963">
                        <c:v>1682.06</c:v>
                      </c:pt>
                      <c:pt idx="11964">
                        <c:v>1678.7280000000001</c:v>
                      </c:pt>
                      <c:pt idx="11965">
                        <c:v>1678.7280000000001</c:v>
                      </c:pt>
                      <c:pt idx="11966">
                        <c:v>1675.45</c:v>
                      </c:pt>
                      <c:pt idx="11967">
                        <c:v>1675.45</c:v>
                      </c:pt>
                      <c:pt idx="11968">
                        <c:v>1672.1189999999999</c:v>
                      </c:pt>
                      <c:pt idx="11969">
                        <c:v>1672.1189999999999</c:v>
                      </c:pt>
                      <c:pt idx="11970">
                        <c:v>1668.8409999999999</c:v>
                      </c:pt>
                      <c:pt idx="11971">
                        <c:v>1668.8409999999999</c:v>
                      </c:pt>
                      <c:pt idx="11972">
                        <c:v>1665.51</c:v>
                      </c:pt>
                      <c:pt idx="11973">
                        <c:v>1665.51</c:v>
                      </c:pt>
                      <c:pt idx="11974">
                        <c:v>1665.51</c:v>
                      </c:pt>
                      <c:pt idx="11975">
                        <c:v>1662.231</c:v>
                      </c:pt>
                      <c:pt idx="11976">
                        <c:v>1658.9</c:v>
                      </c:pt>
                      <c:pt idx="11977">
                        <c:v>1655.6220000000001</c:v>
                      </c:pt>
                      <c:pt idx="11978">
                        <c:v>1655.6220000000001</c:v>
                      </c:pt>
                      <c:pt idx="11979">
                        <c:v>1652.2909999999999</c:v>
                      </c:pt>
                      <c:pt idx="11980">
                        <c:v>1652.2909999999999</c:v>
                      </c:pt>
                      <c:pt idx="11981">
                        <c:v>1649.0129999999999</c:v>
                      </c:pt>
                      <c:pt idx="11982">
                        <c:v>1645.682</c:v>
                      </c:pt>
                      <c:pt idx="11983">
                        <c:v>1645.682</c:v>
                      </c:pt>
                      <c:pt idx="11984">
                        <c:v>1642.403</c:v>
                      </c:pt>
                      <c:pt idx="11985">
                        <c:v>1642.403</c:v>
                      </c:pt>
                      <c:pt idx="11986">
                        <c:v>1642.403</c:v>
                      </c:pt>
                      <c:pt idx="11987">
                        <c:v>1639.0719999999999</c:v>
                      </c:pt>
                      <c:pt idx="11988">
                        <c:v>1639.0719999999999</c:v>
                      </c:pt>
                      <c:pt idx="11989">
                        <c:v>1635.7940000000001</c:v>
                      </c:pt>
                      <c:pt idx="11990">
                        <c:v>1639.125</c:v>
                      </c:pt>
                      <c:pt idx="11991">
                        <c:v>1635.7940000000001</c:v>
                      </c:pt>
                      <c:pt idx="11992">
                        <c:v>1632.463</c:v>
                      </c:pt>
                      <c:pt idx="11993">
                        <c:v>1632.463</c:v>
                      </c:pt>
                      <c:pt idx="11994">
                        <c:v>1632.463</c:v>
                      </c:pt>
                      <c:pt idx="11995">
                        <c:v>1629.1849999999999</c:v>
                      </c:pt>
                      <c:pt idx="11996">
                        <c:v>1629.1849999999999</c:v>
                      </c:pt>
                      <c:pt idx="11997">
                        <c:v>1629.1849999999999</c:v>
                      </c:pt>
                      <c:pt idx="11998">
                        <c:v>1629.1849999999999</c:v>
                      </c:pt>
                      <c:pt idx="11999">
                        <c:v>1629.1849999999999</c:v>
                      </c:pt>
                      <c:pt idx="12000">
                        <c:v>1625.8530000000001</c:v>
                      </c:pt>
                      <c:pt idx="12001">
                        <c:v>1625.8530000000001</c:v>
                      </c:pt>
                      <c:pt idx="12002">
                        <c:v>1625.8530000000001</c:v>
                      </c:pt>
                      <c:pt idx="12003">
                        <c:v>1622.575</c:v>
                      </c:pt>
                      <c:pt idx="12004">
                        <c:v>1622.575</c:v>
                      </c:pt>
                      <c:pt idx="12005">
                        <c:v>1622.575</c:v>
                      </c:pt>
                      <c:pt idx="12006">
                        <c:v>1625.9059999999999</c:v>
                      </c:pt>
                      <c:pt idx="12007">
                        <c:v>1622.575</c:v>
                      </c:pt>
                      <c:pt idx="12008">
                        <c:v>1622.575</c:v>
                      </c:pt>
                      <c:pt idx="12009">
                        <c:v>1622.575</c:v>
                      </c:pt>
                      <c:pt idx="12010">
                        <c:v>1622.575</c:v>
                      </c:pt>
                      <c:pt idx="12011">
                        <c:v>1615.9659999999999</c:v>
                      </c:pt>
                      <c:pt idx="12012">
                        <c:v>1619.297</c:v>
                      </c:pt>
                      <c:pt idx="12013">
                        <c:v>1615.9659999999999</c:v>
                      </c:pt>
                      <c:pt idx="12014">
                        <c:v>1615.9659999999999</c:v>
                      </c:pt>
                      <c:pt idx="12015">
                        <c:v>1612.6880000000001</c:v>
                      </c:pt>
                      <c:pt idx="12016">
                        <c:v>1612.6880000000001</c:v>
                      </c:pt>
                      <c:pt idx="12017">
                        <c:v>1612.6880000000001</c:v>
                      </c:pt>
                      <c:pt idx="12018">
                        <c:v>1612.6880000000001</c:v>
                      </c:pt>
                      <c:pt idx="12019">
                        <c:v>1612.6880000000001</c:v>
                      </c:pt>
                      <c:pt idx="12020">
                        <c:v>1615.9659999999999</c:v>
                      </c:pt>
                      <c:pt idx="12021">
                        <c:v>1612.6880000000001</c:v>
                      </c:pt>
                      <c:pt idx="12022">
                        <c:v>1615.9659999999999</c:v>
                      </c:pt>
                      <c:pt idx="12023">
                        <c:v>1615.9659999999999</c:v>
                      </c:pt>
                      <c:pt idx="12024">
                        <c:v>1619.297</c:v>
                      </c:pt>
                      <c:pt idx="12025">
                        <c:v>1619.297</c:v>
                      </c:pt>
                      <c:pt idx="12026">
                        <c:v>1622.575</c:v>
                      </c:pt>
                      <c:pt idx="12027">
                        <c:v>1622.575</c:v>
                      </c:pt>
                      <c:pt idx="12028">
                        <c:v>1622.575</c:v>
                      </c:pt>
                      <c:pt idx="12029">
                        <c:v>1622.575</c:v>
                      </c:pt>
                      <c:pt idx="12030">
                        <c:v>1625.9059999999999</c:v>
                      </c:pt>
                      <c:pt idx="12031">
                        <c:v>1625.9059999999999</c:v>
                      </c:pt>
                      <c:pt idx="12032">
                        <c:v>1625.9059999999999</c:v>
                      </c:pt>
                      <c:pt idx="12033">
                        <c:v>1625.9059999999999</c:v>
                      </c:pt>
                      <c:pt idx="12034">
                        <c:v>1629.1849999999999</c:v>
                      </c:pt>
                      <c:pt idx="12035">
                        <c:v>1629.1849999999999</c:v>
                      </c:pt>
                      <c:pt idx="12036">
                        <c:v>1632.5160000000001</c:v>
                      </c:pt>
                      <c:pt idx="12037">
                        <c:v>1629.1849999999999</c:v>
                      </c:pt>
                      <c:pt idx="12038">
                        <c:v>1629.1849999999999</c:v>
                      </c:pt>
                      <c:pt idx="12039">
                        <c:v>1632.5160000000001</c:v>
                      </c:pt>
                      <c:pt idx="12040">
                        <c:v>1632.463</c:v>
                      </c:pt>
                      <c:pt idx="12041">
                        <c:v>1635.7940000000001</c:v>
                      </c:pt>
                      <c:pt idx="12042">
                        <c:v>1639.125</c:v>
                      </c:pt>
                      <c:pt idx="12043">
                        <c:v>1639.125</c:v>
                      </c:pt>
                      <c:pt idx="12044">
                        <c:v>1639.125</c:v>
                      </c:pt>
                      <c:pt idx="12045">
                        <c:v>1639.125</c:v>
                      </c:pt>
                      <c:pt idx="12046">
                        <c:v>1639.125</c:v>
                      </c:pt>
                      <c:pt idx="12047">
                        <c:v>1642.403</c:v>
                      </c:pt>
                      <c:pt idx="12048">
                        <c:v>1642.403</c:v>
                      </c:pt>
                      <c:pt idx="12049">
                        <c:v>1645.682</c:v>
                      </c:pt>
                      <c:pt idx="12050">
                        <c:v>1645.682</c:v>
                      </c:pt>
                      <c:pt idx="12051">
                        <c:v>1645.682</c:v>
                      </c:pt>
                      <c:pt idx="12052">
                        <c:v>1645.682</c:v>
                      </c:pt>
                      <c:pt idx="12053">
                        <c:v>1649.0129999999999</c:v>
                      </c:pt>
                      <c:pt idx="12054">
                        <c:v>1649.0129999999999</c:v>
                      </c:pt>
                      <c:pt idx="12055">
                        <c:v>1652.2909999999999</c:v>
                      </c:pt>
                      <c:pt idx="12056">
                        <c:v>1652.2909999999999</c:v>
                      </c:pt>
                      <c:pt idx="12057">
                        <c:v>1652.2909999999999</c:v>
                      </c:pt>
                      <c:pt idx="12058">
                        <c:v>1652.2909999999999</c:v>
                      </c:pt>
                      <c:pt idx="12059">
                        <c:v>1652.2909999999999</c:v>
                      </c:pt>
                      <c:pt idx="12060">
                        <c:v>1655.6220000000001</c:v>
                      </c:pt>
                      <c:pt idx="12061">
                        <c:v>1655.6220000000001</c:v>
                      </c:pt>
                      <c:pt idx="12062">
                        <c:v>1655.6220000000001</c:v>
                      </c:pt>
                      <c:pt idx="12063">
                        <c:v>1655.6220000000001</c:v>
                      </c:pt>
                      <c:pt idx="12064">
                        <c:v>1652.3440000000001</c:v>
                      </c:pt>
                      <c:pt idx="12065">
                        <c:v>1652.3440000000001</c:v>
                      </c:pt>
                      <c:pt idx="12066">
                        <c:v>1652.3440000000001</c:v>
                      </c:pt>
                      <c:pt idx="12067">
                        <c:v>1652.3440000000001</c:v>
                      </c:pt>
                      <c:pt idx="12068">
                        <c:v>1652.3440000000001</c:v>
                      </c:pt>
                      <c:pt idx="12069">
                        <c:v>1649.0129999999999</c:v>
                      </c:pt>
                      <c:pt idx="12070">
                        <c:v>1649.0129999999999</c:v>
                      </c:pt>
                      <c:pt idx="12071">
                        <c:v>1655.6220000000001</c:v>
                      </c:pt>
                      <c:pt idx="12072">
                        <c:v>1655.6220000000001</c:v>
                      </c:pt>
                      <c:pt idx="12073">
                        <c:v>1655.6220000000001</c:v>
                      </c:pt>
                      <c:pt idx="12074">
                        <c:v>1655.6220000000001</c:v>
                      </c:pt>
                      <c:pt idx="12075">
                        <c:v>1658.9</c:v>
                      </c:pt>
                      <c:pt idx="12076">
                        <c:v>1658.9</c:v>
                      </c:pt>
                      <c:pt idx="12077">
                        <c:v>1658.9</c:v>
                      </c:pt>
                      <c:pt idx="12078">
                        <c:v>1658.9</c:v>
                      </c:pt>
                      <c:pt idx="12079">
                        <c:v>1658.9</c:v>
                      </c:pt>
                      <c:pt idx="12080">
                        <c:v>1658.9</c:v>
                      </c:pt>
                      <c:pt idx="12081">
                        <c:v>1658.9</c:v>
                      </c:pt>
                      <c:pt idx="12082">
                        <c:v>1655.6220000000001</c:v>
                      </c:pt>
                      <c:pt idx="12083">
                        <c:v>1655.6220000000001</c:v>
                      </c:pt>
                      <c:pt idx="12084">
                        <c:v>1655.6220000000001</c:v>
                      </c:pt>
                      <c:pt idx="12085">
                        <c:v>1652.2909999999999</c:v>
                      </c:pt>
                      <c:pt idx="12086">
                        <c:v>1652.2909999999999</c:v>
                      </c:pt>
                      <c:pt idx="12087">
                        <c:v>1649.0129999999999</c:v>
                      </c:pt>
                      <c:pt idx="12088">
                        <c:v>1649.0129999999999</c:v>
                      </c:pt>
                      <c:pt idx="12089">
                        <c:v>1649.0129999999999</c:v>
                      </c:pt>
                      <c:pt idx="12090">
                        <c:v>1645.682</c:v>
                      </c:pt>
                      <c:pt idx="12091">
                        <c:v>1645.682</c:v>
                      </c:pt>
                      <c:pt idx="12092">
                        <c:v>1642.403</c:v>
                      </c:pt>
                      <c:pt idx="12093">
                        <c:v>1642.403</c:v>
                      </c:pt>
                      <c:pt idx="12094">
                        <c:v>1639.0719999999999</c:v>
                      </c:pt>
                      <c:pt idx="12095">
                        <c:v>1639.0719999999999</c:v>
                      </c:pt>
                      <c:pt idx="12096">
                        <c:v>1635.7940000000001</c:v>
                      </c:pt>
                      <c:pt idx="12097">
                        <c:v>1632.463</c:v>
                      </c:pt>
                      <c:pt idx="12098">
                        <c:v>1632.463</c:v>
                      </c:pt>
                      <c:pt idx="12099">
                        <c:v>1629.1849999999999</c:v>
                      </c:pt>
                      <c:pt idx="12100">
                        <c:v>1629.1849999999999</c:v>
                      </c:pt>
                      <c:pt idx="12101">
                        <c:v>1625.8530000000001</c:v>
                      </c:pt>
                      <c:pt idx="12102">
                        <c:v>1622.575</c:v>
                      </c:pt>
                      <c:pt idx="12103">
                        <c:v>1622.575</c:v>
                      </c:pt>
                      <c:pt idx="12104">
                        <c:v>1619.2439999999999</c:v>
                      </c:pt>
                      <c:pt idx="12105">
                        <c:v>1615.9659999999999</c:v>
                      </c:pt>
                      <c:pt idx="12106">
                        <c:v>1612.635</c:v>
                      </c:pt>
                      <c:pt idx="12107">
                        <c:v>1612.635</c:v>
                      </c:pt>
                      <c:pt idx="12108">
                        <c:v>1609.356</c:v>
                      </c:pt>
                      <c:pt idx="12109">
                        <c:v>1606.0250000000001</c:v>
                      </c:pt>
                      <c:pt idx="12110">
                        <c:v>1602.7470000000001</c:v>
                      </c:pt>
                      <c:pt idx="12111">
                        <c:v>1602.7470000000001</c:v>
                      </c:pt>
                      <c:pt idx="12112">
                        <c:v>1599.4690000000001</c:v>
                      </c:pt>
                      <c:pt idx="12113">
                        <c:v>1592.807</c:v>
                      </c:pt>
                      <c:pt idx="12114">
                        <c:v>1592.8589999999999</c:v>
                      </c:pt>
                      <c:pt idx="12115">
                        <c:v>1589.528</c:v>
                      </c:pt>
                      <c:pt idx="12116">
                        <c:v>1582.9190000000001</c:v>
                      </c:pt>
                      <c:pt idx="12117">
                        <c:v>1579.588</c:v>
                      </c:pt>
                      <c:pt idx="12118">
                        <c:v>1579.588</c:v>
                      </c:pt>
                      <c:pt idx="12119">
                        <c:v>1579.588</c:v>
                      </c:pt>
                      <c:pt idx="12120">
                        <c:v>1582.9190000000001</c:v>
                      </c:pt>
                      <c:pt idx="12121">
                        <c:v>0</c:v>
                      </c:pt>
                      <c:pt idx="12122">
                        <c:v>0</c:v>
                      </c:pt>
                      <c:pt idx="12123">
                        <c:v>0</c:v>
                      </c:pt>
                      <c:pt idx="12124">
                        <c:v>0</c:v>
                      </c:pt>
                      <c:pt idx="12125">
                        <c:v>0</c:v>
                      </c:pt>
                      <c:pt idx="12126">
                        <c:v>0</c:v>
                      </c:pt>
                      <c:pt idx="12127">
                        <c:v>0</c:v>
                      </c:pt>
                      <c:pt idx="12128">
                        <c:v>0</c:v>
                      </c:pt>
                      <c:pt idx="12129">
                        <c:v>0</c:v>
                      </c:pt>
                      <c:pt idx="12130">
                        <c:v>0</c:v>
                      </c:pt>
                      <c:pt idx="12131">
                        <c:v>0</c:v>
                      </c:pt>
                      <c:pt idx="12132">
                        <c:v>0</c:v>
                      </c:pt>
                      <c:pt idx="12133">
                        <c:v>0</c:v>
                      </c:pt>
                      <c:pt idx="12134">
                        <c:v>0</c:v>
                      </c:pt>
                      <c:pt idx="12135">
                        <c:v>0</c:v>
                      </c:pt>
                      <c:pt idx="12136">
                        <c:v>0</c:v>
                      </c:pt>
                      <c:pt idx="12137">
                        <c:v>0</c:v>
                      </c:pt>
                      <c:pt idx="12138">
                        <c:v>0</c:v>
                      </c:pt>
                      <c:pt idx="12139">
                        <c:v>0</c:v>
                      </c:pt>
                      <c:pt idx="12140">
                        <c:v>0</c:v>
                      </c:pt>
                      <c:pt idx="12141">
                        <c:v>0</c:v>
                      </c:pt>
                      <c:pt idx="12142">
                        <c:v>0</c:v>
                      </c:pt>
                      <c:pt idx="12143">
                        <c:v>0</c:v>
                      </c:pt>
                      <c:pt idx="12144">
                        <c:v>0</c:v>
                      </c:pt>
                      <c:pt idx="12145">
                        <c:v>0</c:v>
                      </c:pt>
                      <c:pt idx="12146">
                        <c:v>0</c:v>
                      </c:pt>
                      <c:pt idx="12147">
                        <c:v>0</c:v>
                      </c:pt>
                      <c:pt idx="12148">
                        <c:v>0</c:v>
                      </c:pt>
                      <c:pt idx="12149">
                        <c:v>0</c:v>
                      </c:pt>
                      <c:pt idx="12150">
                        <c:v>0</c:v>
                      </c:pt>
                      <c:pt idx="12151">
                        <c:v>0</c:v>
                      </c:pt>
                      <c:pt idx="12152">
                        <c:v>0</c:v>
                      </c:pt>
                      <c:pt idx="12153">
                        <c:v>0</c:v>
                      </c:pt>
                      <c:pt idx="12154">
                        <c:v>0</c:v>
                      </c:pt>
                      <c:pt idx="12155">
                        <c:v>1936.547</c:v>
                      </c:pt>
                      <c:pt idx="12156">
                        <c:v>1946.434</c:v>
                      </c:pt>
                      <c:pt idx="12157">
                        <c:v>1972.8720000000001</c:v>
                      </c:pt>
                      <c:pt idx="12158">
                        <c:v>2019.1379999999999</c:v>
                      </c:pt>
                      <c:pt idx="12159">
                        <c:v>2072.0129999999999</c:v>
                      </c:pt>
                      <c:pt idx="12160">
                        <c:v>2131.4969999999998</c:v>
                      </c:pt>
                      <c:pt idx="12161">
                        <c:v>2184.3719999999998</c:v>
                      </c:pt>
                      <c:pt idx="12162">
                        <c:v>2240.5250000000001</c:v>
                      </c:pt>
                      <c:pt idx="12163">
                        <c:v>2290.1219999999998</c:v>
                      </c:pt>
                      <c:pt idx="12164">
                        <c:v>2336.3879999999999</c:v>
                      </c:pt>
                      <c:pt idx="12165">
                        <c:v>2376.0439999999999</c:v>
                      </c:pt>
                      <c:pt idx="12166">
                        <c:v>2415.6999999999998</c:v>
                      </c:pt>
                      <c:pt idx="12167">
                        <c:v>2452.0250000000001</c:v>
                      </c:pt>
                      <c:pt idx="12168">
                        <c:v>2478.5160000000001</c:v>
                      </c:pt>
                      <c:pt idx="12169">
                        <c:v>2511.5100000000002</c:v>
                      </c:pt>
                      <c:pt idx="12170">
                        <c:v>2534.6689999999999</c:v>
                      </c:pt>
                      <c:pt idx="12171">
                        <c:v>2554.4969999999998</c:v>
                      </c:pt>
                      <c:pt idx="12172">
                        <c:v>2574.3249999999998</c:v>
                      </c:pt>
                      <c:pt idx="12173">
                        <c:v>2590.8220000000001</c:v>
                      </c:pt>
                      <c:pt idx="12174">
                        <c:v>2604.0940000000001</c:v>
                      </c:pt>
                      <c:pt idx="12175">
                        <c:v>2613.9810000000002</c:v>
                      </c:pt>
                      <c:pt idx="12176">
                        <c:v>2623.922</c:v>
                      </c:pt>
                      <c:pt idx="12177">
                        <c:v>2633.8090000000002</c:v>
                      </c:pt>
                      <c:pt idx="12178">
                        <c:v>2637.1410000000001</c:v>
                      </c:pt>
                      <c:pt idx="12179">
                        <c:v>2643.75</c:v>
                      </c:pt>
                      <c:pt idx="12180">
                        <c:v>2643.75</c:v>
                      </c:pt>
                      <c:pt idx="12181">
                        <c:v>2643.6970000000001</c:v>
                      </c:pt>
                      <c:pt idx="12182">
                        <c:v>2647.0279999999998</c:v>
                      </c:pt>
                      <c:pt idx="12183">
                        <c:v>2643.75</c:v>
                      </c:pt>
                      <c:pt idx="12184">
                        <c:v>2643.75</c:v>
                      </c:pt>
                      <c:pt idx="12185">
                        <c:v>2640.4189999999999</c:v>
                      </c:pt>
                      <c:pt idx="12186">
                        <c:v>2633.8090000000002</c:v>
                      </c:pt>
                      <c:pt idx="12187">
                        <c:v>2627.2</c:v>
                      </c:pt>
                      <c:pt idx="12188">
                        <c:v>2623.922</c:v>
                      </c:pt>
                      <c:pt idx="12189">
                        <c:v>2617.3130000000001</c:v>
                      </c:pt>
                      <c:pt idx="12190">
                        <c:v>2607.3719999999998</c:v>
                      </c:pt>
                      <c:pt idx="12191">
                        <c:v>2600.7629999999999</c:v>
                      </c:pt>
                      <c:pt idx="12192">
                        <c:v>2590.875</c:v>
                      </c:pt>
                      <c:pt idx="12193">
                        <c:v>2577.6030000000001</c:v>
                      </c:pt>
                      <c:pt idx="12194">
                        <c:v>2567.7159999999999</c:v>
                      </c:pt>
                      <c:pt idx="12195">
                        <c:v>2557.7750000000001</c:v>
                      </c:pt>
                      <c:pt idx="12196">
                        <c:v>2547.8879999999999</c:v>
                      </c:pt>
                      <c:pt idx="12197">
                        <c:v>2537.9470000000001</c:v>
                      </c:pt>
                      <c:pt idx="12198">
                        <c:v>2528.0590000000002</c:v>
                      </c:pt>
                      <c:pt idx="12199">
                        <c:v>2518.1190000000001</c:v>
                      </c:pt>
                      <c:pt idx="12200">
                        <c:v>2504.9</c:v>
                      </c:pt>
                      <c:pt idx="12201">
                        <c:v>2495.0129999999999</c:v>
                      </c:pt>
                      <c:pt idx="12202">
                        <c:v>2481.7939999999999</c:v>
                      </c:pt>
                      <c:pt idx="12203">
                        <c:v>2471.8530000000001</c:v>
                      </c:pt>
                      <c:pt idx="12204">
                        <c:v>2458.6350000000002</c:v>
                      </c:pt>
                      <c:pt idx="12205">
                        <c:v>2448.7469999999998</c:v>
                      </c:pt>
                      <c:pt idx="12206">
                        <c:v>2435.5279999999998</c:v>
                      </c:pt>
                      <c:pt idx="12207">
                        <c:v>2422.3090000000002</c:v>
                      </c:pt>
                      <c:pt idx="12208">
                        <c:v>2412.3690000000001</c:v>
                      </c:pt>
                      <c:pt idx="12209">
                        <c:v>2399.15</c:v>
                      </c:pt>
                      <c:pt idx="12210">
                        <c:v>2385.9839999999999</c:v>
                      </c:pt>
                      <c:pt idx="12211">
                        <c:v>2376.0439999999999</c:v>
                      </c:pt>
                      <c:pt idx="12212">
                        <c:v>2366.1030000000001</c:v>
                      </c:pt>
                      <c:pt idx="12213">
                        <c:v>2352.8850000000002</c:v>
                      </c:pt>
                      <c:pt idx="12214">
                        <c:v>2342.9969999999998</c:v>
                      </c:pt>
                      <c:pt idx="12215">
                        <c:v>2329.7779999999998</c:v>
                      </c:pt>
                      <c:pt idx="12216">
                        <c:v>2319.8380000000002</c:v>
                      </c:pt>
                      <c:pt idx="12217">
                        <c:v>2309.9499999999998</c:v>
                      </c:pt>
                      <c:pt idx="12218">
                        <c:v>2300.0100000000002</c:v>
                      </c:pt>
                      <c:pt idx="12219">
                        <c:v>2286.7910000000002</c:v>
                      </c:pt>
                      <c:pt idx="12220">
                        <c:v>2276.9029999999998</c:v>
                      </c:pt>
                      <c:pt idx="12221">
                        <c:v>2266.9630000000002</c:v>
                      </c:pt>
                      <c:pt idx="12222">
                        <c:v>2257.0749999999998</c:v>
                      </c:pt>
                      <c:pt idx="12223">
                        <c:v>2243.8560000000002</c:v>
                      </c:pt>
                      <c:pt idx="12224">
                        <c:v>2237.2469999999998</c:v>
                      </c:pt>
                      <c:pt idx="12225">
                        <c:v>2227.3589999999999</c:v>
                      </c:pt>
                      <c:pt idx="12226">
                        <c:v>2214.0880000000002</c:v>
                      </c:pt>
                      <c:pt idx="12227">
                        <c:v>2204.1999999999998</c:v>
                      </c:pt>
                      <c:pt idx="12228">
                        <c:v>2197.5909999999999</c:v>
                      </c:pt>
                      <c:pt idx="12229">
                        <c:v>2187.703</c:v>
                      </c:pt>
                      <c:pt idx="12230">
                        <c:v>2181.0940000000001</c:v>
                      </c:pt>
                      <c:pt idx="12231">
                        <c:v>2171.1529999999998</c:v>
                      </c:pt>
                      <c:pt idx="12232">
                        <c:v>2161.2660000000001</c:v>
                      </c:pt>
                      <c:pt idx="12233">
                        <c:v>2151.3249999999998</c:v>
                      </c:pt>
                      <c:pt idx="12234">
                        <c:v>2144.7159999999999</c:v>
                      </c:pt>
                      <c:pt idx="12235">
                        <c:v>2134.828</c:v>
                      </c:pt>
                      <c:pt idx="12236">
                        <c:v>2124.8879999999999</c:v>
                      </c:pt>
                      <c:pt idx="12237">
                        <c:v>2118.2779999999998</c:v>
                      </c:pt>
                      <c:pt idx="12238">
                        <c:v>2108.3910000000001</c:v>
                      </c:pt>
                      <c:pt idx="12239">
                        <c:v>2101.7809999999999</c:v>
                      </c:pt>
                      <c:pt idx="12240">
                        <c:v>2095.172</c:v>
                      </c:pt>
                      <c:pt idx="12241">
                        <c:v>2085.2310000000002</c:v>
                      </c:pt>
                      <c:pt idx="12242">
                        <c:v>2078.6219999999998</c:v>
                      </c:pt>
                      <c:pt idx="12243">
                        <c:v>2072.0129999999999</c:v>
                      </c:pt>
                      <c:pt idx="12244">
                        <c:v>2065.4029999999998</c:v>
                      </c:pt>
                      <c:pt idx="12245">
                        <c:v>2058.7939999999999</c:v>
                      </c:pt>
                      <c:pt idx="12246">
                        <c:v>2052.1840000000002</c:v>
                      </c:pt>
                      <c:pt idx="12247">
                        <c:v>2045.575</c:v>
                      </c:pt>
                      <c:pt idx="12248">
                        <c:v>2038.9659999999999</c:v>
                      </c:pt>
                      <c:pt idx="12249">
                        <c:v>2032.356</c:v>
                      </c:pt>
                      <c:pt idx="12250">
                        <c:v>2025.7470000000001</c:v>
                      </c:pt>
                      <c:pt idx="12251">
                        <c:v>2019.1379999999999</c:v>
                      </c:pt>
                      <c:pt idx="12252">
                        <c:v>2012.528</c:v>
                      </c:pt>
                      <c:pt idx="12253">
                        <c:v>2005.9190000000001</c:v>
                      </c:pt>
                      <c:pt idx="12254">
                        <c:v>2005.9190000000001</c:v>
                      </c:pt>
                      <c:pt idx="12255">
                        <c:v>1996.0309999999999</c:v>
                      </c:pt>
                      <c:pt idx="12256">
                        <c:v>1989.422</c:v>
                      </c:pt>
                      <c:pt idx="12257">
                        <c:v>1982.8130000000001</c:v>
                      </c:pt>
                      <c:pt idx="12258">
                        <c:v>1979.481</c:v>
                      </c:pt>
                      <c:pt idx="12259">
                        <c:v>1972.8720000000001</c:v>
                      </c:pt>
                      <c:pt idx="12260">
                        <c:v>1969.5940000000001</c:v>
                      </c:pt>
                      <c:pt idx="12261">
                        <c:v>1966.2629999999999</c:v>
                      </c:pt>
                      <c:pt idx="12262">
                        <c:v>1962.931</c:v>
                      </c:pt>
                      <c:pt idx="12263">
                        <c:v>1959.653</c:v>
                      </c:pt>
                      <c:pt idx="12264">
                        <c:v>1949.7660000000001</c:v>
                      </c:pt>
                      <c:pt idx="12265">
                        <c:v>1946.434</c:v>
                      </c:pt>
                      <c:pt idx="12266">
                        <c:v>1943.1559999999999</c:v>
                      </c:pt>
                      <c:pt idx="12267">
                        <c:v>1939.825</c:v>
                      </c:pt>
                      <c:pt idx="12268">
                        <c:v>1933.2159999999999</c:v>
                      </c:pt>
                      <c:pt idx="12269">
                        <c:v>1929.9380000000001</c:v>
                      </c:pt>
                      <c:pt idx="12270">
                        <c:v>1926.606</c:v>
                      </c:pt>
                      <c:pt idx="12271">
                        <c:v>1923.328</c:v>
                      </c:pt>
                      <c:pt idx="12272">
                        <c:v>1919.9970000000001</c:v>
                      </c:pt>
                      <c:pt idx="12273">
                        <c:v>1916.7190000000001</c:v>
                      </c:pt>
                      <c:pt idx="12274">
                        <c:v>1916.6659999999999</c:v>
                      </c:pt>
                      <c:pt idx="12275">
                        <c:v>1913.3879999999999</c:v>
                      </c:pt>
                      <c:pt idx="12276">
                        <c:v>1910.056</c:v>
                      </c:pt>
                      <c:pt idx="12277">
                        <c:v>1906.778</c:v>
                      </c:pt>
                      <c:pt idx="12278">
                        <c:v>1903.4469999999999</c:v>
                      </c:pt>
                      <c:pt idx="12279">
                        <c:v>1900.1690000000001</c:v>
                      </c:pt>
                      <c:pt idx="12280">
                        <c:v>1896.838</c:v>
                      </c:pt>
                      <c:pt idx="12281">
                        <c:v>1896.838</c:v>
                      </c:pt>
                      <c:pt idx="12282">
                        <c:v>1893.559</c:v>
                      </c:pt>
                      <c:pt idx="12283">
                        <c:v>1893.559</c:v>
                      </c:pt>
                      <c:pt idx="12284">
                        <c:v>1890.2280000000001</c:v>
                      </c:pt>
                      <c:pt idx="12285">
                        <c:v>1893.559</c:v>
                      </c:pt>
                      <c:pt idx="12286">
                        <c:v>1890.2809999999999</c:v>
                      </c:pt>
                      <c:pt idx="12287">
                        <c:v>1886.95</c:v>
                      </c:pt>
                      <c:pt idx="12288">
                        <c:v>1880.3409999999999</c:v>
                      </c:pt>
                      <c:pt idx="12289">
                        <c:v>1880.3409999999999</c:v>
                      </c:pt>
                      <c:pt idx="12290">
                        <c:v>1877.01</c:v>
                      </c:pt>
                      <c:pt idx="12291">
                        <c:v>1873.731</c:v>
                      </c:pt>
                      <c:pt idx="12292">
                        <c:v>1873.731</c:v>
                      </c:pt>
                      <c:pt idx="12293">
                        <c:v>1870.453</c:v>
                      </c:pt>
                      <c:pt idx="12294">
                        <c:v>1867.1220000000001</c:v>
                      </c:pt>
                      <c:pt idx="12295">
                        <c:v>1863.7909999999999</c:v>
                      </c:pt>
                      <c:pt idx="12296">
                        <c:v>1860.5129999999999</c:v>
                      </c:pt>
                      <c:pt idx="12297">
                        <c:v>1860.5129999999999</c:v>
                      </c:pt>
                      <c:pt idx="12298">
                        <c:v>1860.5129999999999</c:v>
                      </c:pt>
                      <c:pt idx="12299">
                        <c:v>1857.181</c:v>
                      </c:pt>
                      <c:pt idx="12300">
                        <c:v>1857.181</c:v>
                      </c:pt>
                      <c:pt idx="12301">
                        <c:v>1853.903</c:v>
                      </c:pt>
                      <c:pt idx="12302">
                        <c:v>1853.903</c:v>
                      </c:pt>
                      <c:pt idx="12303">
                        <c:v>1850.5719999999999</c:v>
                      </c:pt>
                      <c:pt idx="12304">
                        <c:v>1850.5719999999999</c:v>
                      </c:pt>
                      <c:pt idx="12305">
                        <c:v>1850.5719999999999</c:v>
                      </c:pt>
                      <c:pt idx="12306">
                        <c:v>1847.2940000000001</c:v>
                      </c:pt>
                      <c:pt idx="12307">
                        <c:v>1850.625</c:v>
                      </c:pt>
                      <c:pt idx="12308">
                        <c:v>1850.625</c:v>
                      </c:pt>
                      <c:pt idx="12309">
                        <c:v>1847.2940000000001</c:v>
                      </c:pt>
                      <c:pt idx="12310">
                        <c:v>1847.2940000000001</c:v>
                      </c:pt>
                      <c:pt idx="12311">
                        <c:v>1844.0160000000001</c:v>
                      </c:pt>
                      <c:pt idx="12312">
                        <c:v>1844.0160000000001</c:v>
                      </c:pt>
                      <c:pt idx="12313">
                        <c:v>1844.0160000000001</c:v>
                      </c:pt>
                      <c:pt idx="12314">
                        <c:v>1843.963</c:v>
                      </c:pt>
                      <c:pt idx="12315">
                        <c:v>1840.684</c:v>
                      </c:pt>
                      <c:pt idx="12316">
                        <c:v>1843.963</c:v>
                      </c:pt>
                      <c:pt idx="12317">
                        <c:v>1840.684</c:v>
                      </c:pt>
                      <c:pt idx="12318">
                        <c:v>1837.4059999999999</c:v>
                      </c:pt>
                      <c:pt idx="12319">
                        <c:v>1840.684</c:v>
                      </c:pt>
                      <c:pt idx="12320">
                        <c:v>1834.075</c:v>
                      </c:pt>
                      <c:pt idx="12321">
                        <c:v>1834.075</c:v>
                      </c:pt>
                      <c:pt idx="12322">
                        <c:v>1837.3530000000001</c:v>
                      </c:pt>
                      <c:pt idx="12323">
                        <c:v>1830.797</c:v>
                      </c:pt>
                      <c:pt idx="12324">
                        <c:v>1830.797</c:v>
                      </c:pt>
                      <c:pt idx="12325">
                        <c:v>1830.7439999999999</c:v>
                      </c:pt>
                      <c:pt idx="12326">
                        <c:v>1827.4659999999999</c:v>
                      </c:pt>
                      <c:pt idx="12327">
                        <c:v>1830.7439999999999</c:v>
                      </c:pt>
                      <c:pt idx="12328">
                        <c:v>1830.7439999999999</c:v>
                      </c:pt>
                      <c:pt idx="12329">
                        <c:v>1824.1880000000001</c:v>
                      </c:pt>
                      <c:pt idx="12330">
                        <c:v>1827.4659999999999</c:v>
                      </c:pt>
                      <c:pt idx="12331">
                        <c:v>1820.856</c:v>
                      </c:pt>
                      <c:pt idx="12332">
                        <c:v>1824.135</c:v>
                      </c:pt>
                      <c:pt idx="12333">
                        <c:v>1820.856</c:v>
                      </c:pt>
                      <c:pt idx="12334">
                        <c:v>1820.856</c:v>
                      </c:pt>
                      <c:pt idx="12335">
                        <c:v>1817.578</c:v>
                      </c:pt>
                      <c:pt idx="12336">
                        <c:v>1820.856</c:v>
                      </c:pt>
                      <c:pt idx="12337">
                        <c:v>1817.578</c:v>
                      </c:pt>
                      <c:pt idx="12338">
                        <c:v>1814.2470000000001</c:v>
                      </c:pt>
                      <c:pt idx="12339">
                        <c:v>1814.2470000000001</c:v>
                      </c:pt>
                      <c:pt idx="12340">
                        <c:v>1814.2470000000001</c:v>
                      </c:pt>
                      <c:pt idx="12341">
                        <c:v>1814.2470000000001</c:v>
                      </c:pt>
                      <c:pt idx="12342">
                        <c:v>1807.6379999999999</c:v>
                      </c:pt>
                      <c:pt idx="12343">
                        <c:v>1810.9690000000001</c:v>
                      </c:pt>
                      <c:pt idx="12344">
                        <c:v>1810.9690000000001</c:v>
                      </c:pt>
                      <c:pt idx="12345">
                        <c:v>1807.6379999999999</c:v>
                      </c:pt>
                      <c:pt idx="12346">
                        <c:v>1804.307</c:v>
                      </c:pt>
                      <c:pt idx="12347">
                        <c:v>1804.307</c:v>
                      </c:pt>
                      <c:pt idx="12348">
                        <c:v>1804.307</c:v>
                      </c:pt>
                      <c:pt idx="12349">
                        <c:v>1804.307</c:v>
                      </c:pt>
                      <c:pt idx="12350">
                        <c:v>1804.307</c:v>
                      </c:pt>
                      <c:pt idx="12351">
                        <c:v>1801.028</c:v>
                      </c:pt>
                      <c:pt idx="12352">
                        <c:v>1801.028</c:v>
                      </c:pt>
                      <c:pt idx="12353">
                        <c:v>1804.3589999999999</c:v>
                      </c:pt>
                      <c:pt idx="12354">
                        <c:v>1804.3589999999999</c:v>
                      </c:pt>
                      <c:pt idx="12355">
                        <c:v>1804.3589999999999</c:v>
                      </c:pt>
                      <c:pt idx="12356">
                        <c:v>1804.3589999999999</c:v>
                      </c:pt>
                      <c:pt idx="12357">
                        <c:v>1804.3589999999999</c:v>
                      </c:pt>
                      <c:pt idx="12358">
                        <c:v>1801.028</c:v>
                      </c:pt>
                      <c:pt idx="12359">
                        <c:v>1801.028</c:v>
                      </c:pt>
                      <c:pt idx="12360">
                        <c:v>1801.028</c:v>
                      </c:pt>
                      <c:pt idx="12361">
                        <c:v>1801.028</c:v>
                      </c:pt>
                      <c:pt idx="12362">
                        <c:v>1801.028</c:v>
                      </c:pt>
                      <c:pt idx="12363">
                        <c:v>1801.028</c:v>
                      </c:pt>
                      <c:pt idx="12364">
                        <c:v>1801.028</c:v>
                      </c:pt>
                      <c:pt idx="12365">
                        <c:v>1797.75</c:v>
                      </c:pt>
                      <c:pt idx="12366">
                        <c:v>1797.75</c:v>
                      </c:pt>
                      <c:pt idx="12367">
                        <c:v>1797.75</c:v>
                      </c:pt>
                      <c:pt idx="12368">
                        <c:v>1797.75</c:v>
                      </c:pt>
                      <c:pt idx="12369">
                        <c:v>1797.75</c:v>
                      </c:pt>
                      <c:pt idx="12370">
                        <c:v>1801.028</c:v>
                      </c:pt>
                      <c:pt idx="12371">
                        <c:v>1797.75</c:v>
                      </c:pt>
                      <c:pt idx="12372">
                        <c:v>1801.028</c:v>
                      </c:pt>
                      <c:pt idx="12373">
                        <c:v>1801.028</c:v>
                      </c:pt>
                      <c:pt idx="12374">
                        <c:v>1797.6969999999999</c:v>
                      </c:pt>
                      <c:pt idx="12375">
                        <c:v>1804.3589999999999</c:v>
                      </c:pt>
                      <c:pt idx="12376">
                        <c:v>1801.028</c:v>
                      </c:pt>
                      <c:pt idx="12377">
                        <c:v>1797.6969999999999</c:v>
                      </c:pt>
                      <c:pt idx="12378">
                        <c:v>1801.028</c:v>
                      </c:pt>
                      <c:pt idx="12379">
                        <c:v>1801.028</c:v>
                      </c:pt>
                      <c:pt idx="12380">
                        <c:v>1801.028</c:v>
                      </c:pt>
                      <c:pt idx="12381">
                        <c:v>1801.028</c:v>
                      </c:pt>
                      <c:pt idx="12382">
                        <c:v>1801.028</c:v>
                      </c:pt>
                      <c:pt idx="12383">
                        <c:v>1801.028</c:v>
                      </c:pt>
                      <c:pt idx="12384">
                        <c:v>1801.028</c:v>
                      </c:pt>
                      <c:pt idx="12385">
                        <c:v>1801.028</c:v>
                      </c:pt>
                      <c:pt idx="12386">
                        <c:v>1801.028</c:v>
                      </c:pt>
                      <c:pt idx="12387">
                        <c:v>1797.6969999999999</c:v>
                      </c:pt>
                      <c:pt idx="12388">
                        <c:v>1801.028</c:v>
                      </c:pt>
                      <c:pt idx="12389">
                        <c:v>1797.6969999999999</c:v>
                      </c:pt>
                      <c:pt idx="12390">
                        <c:v>1797.6969999999999</c:v>
                      </c:pt>
                      <c:pt idx="12391">
                        <c:v>1794.4190000000001</c:v>
                      </c:pt>
                      <c:pt idx="12392">
                        <c:v>1794.4190000000001</c:v>
                      </c:pt>
                      <c:pt idx="12393">
                        <c:v>1797.6969999999999</c:v>
                      </c:pt>
                      <c:pt idx="12394">
                        <c:v>1797.6969999999999</c:v>
                      </c:pt>
                      <c:pt idx="12395">
                        <c:v>1794.4190000000001</c:v>
                      </c:pt>
                      <c:pt idx="12396">
                        <c:v>1797.75</c:v>
                      </c:pt>
                      <c:pt idx="12397">
                        <c:v>1794.4190000000001</c:v>
                      </c:pt>
                      <c:pt idx="12398">
                        <c:v>1794.4190000000001</c:v>
                      </c:pt>
                      <c:pt idx="12399">
                        <c:v>1797.75</c:v>
                      </c:pt>
                      <c:pt idx="12400">
                        <c:v>1797.75</c:v>
                      </c:pt>
                      <c:pt idx="12401">
                        <c:v>1794.4190000000001</c:v>
                      </c:pt>
                      <c:pt idx="12402">
                        <c:v>1797.75</c:v>
                      </c:pt>
                      <c:pt idx="12403">
                        <c:v>1794.4190000000001</c:v>
                      </c:pt>
                      <c:pt idx="12404">
                        <c:v>1797.75</c:v>
                      </c:pt>
                      <c:pt idx="12405">
                        <c:v>1794.4190000000001</c:v>
                      </c:pt>
                      <c:pt idx="12406">
                        <c:v>1794.4190000000001</c:v>
                      </c:pt>
                      <c:pt idx="12407">
                        <c:v>1797.75</c:v>
                      </c:pt>
                      <c:pt idx="12408">
                        <c:v>1794.4190000000001</c:v>
                      </c:pt>
                      <c:pt idx="12409">
                        <c:v>1794.4190000000001</c:v>
                      </c:pt>
                      <c:pt idx="12410">
                        <c:v>1794.4190000000001</c:v>
                      </c:pt>
                      <c:pt idx="12411">
                        <c:v>1794.4190000000001</c:v>
                      </c:pt>
                      <c:pt idx="12412">
                        <c:v>1794.4190000000001</c:v>
                      </c:pt>
                      <c:pt idx="12413">
                        <c:v>1794.4190000000001</c:v>
                      </c:pt>
                      <c:pt idx="12414">
                        <c:v>1794.4190000000001</c:v>
                      </c:pt>
                      <c:pt idx="12415">
                        <c:v>1794.4190000000001</c:v>
                      </c:pt>
                      <c:pt idx="12416">
                        <c:v>1794.4190000000001</c:v>
                      </c:pt>
                      <c:pt idx="12417">
                        <c:v>1794.4190000000001</c:v>
                      </c:pt>
                      <c:pt idx="12418">
                        <c:v>1794.4190000000001</c:v>
                      </c:pt>
                      <c:pt idx="12419">
                        <c:v>1794.4190000000001</c:v>
                      </c:pt>
                      <c:pt idx="12420">
                        <c:v>1791.1410000000001</c:v>
                      </c:pt>
                      <c:pt idx="12421">
                        <c:v>1791.1410000000001</c:v>
                      </c:pt>
                      <c:pt idx="12422">
                        <c:v>1791.1410000000001</c:v>
                      </c:pt>
                      <c:pt idx="12423">
                        <c:v>1794.4190000000001</c:v>
                      </c:pt>
                      <c:pt idx="12424">
                        <c:v>1794.4190000000001</c:v>
                      </c:pt>
                      <c:pt idx="12425">
                        <c:v>1794.4190000000001</c:v>
                      </c:pt>
                      <c:pt idx="12426">
                        <c:v>1791.1410000000001</c:v>
                      </c:pt>
                      <c:pt idx="12427">
                        <c:v>1794.4190000000001</c:v>
                      </c:pt>
                      <c:pt idx="12428">
                        <c:v>1794.4190000000001</c:v>
                      </c:pt>
                      <c:pt idx="12429">
                        <c:v>1791.1410000000001</c:v>
                      </c:pt>
                      <c:pt idx="12430">
                        <c:v>1791.1410000000001</c:v>
                      </c:pt>
                      <c:pt idx="12431">
                        <c:v>1791.1410000000001</c:v>
                      </c:pt>
                      <c:pt idx="12432">
                        <c:v>1791.1410000000001</c:v>
                      </c:pt>
                      <c:pt idx="12433">
                        <c:v>1791.1410000000001</c:v>
                      </c:pt>
                      <c:pt idx="12434">
                        <c:v>1787.809</c:v>
                      </c:pt>
                      <c:pt idx="12435">
                        <c:v>1784.4780000000001</c:v>
                      </c:pt>
                      <c:pt idx="12436">
                        <c:v>1784.4780000000001</c:v>
                      </c:pt>
                      <c:pt idx="12437">
                        <c:v>1787.809</c:v>
                      </c:pt>
                      <c:pt idx="12438">
                        <c:v>1784.4780000000001</c:v>
                      </c:pt>
                      <c:pt idx="12439">
                        <c:v>1784.4780000000001</c:v>
                      </c:pt>
                      <c:pt idx="12440">
                        <c:v>1784.4780000000001</c:v>
                      </c:pt>
                      <c:pt idx="12441">
                        <c:v>1784.4780000000001</c:v>
                      </c:pt>
                      <c:pt idx="12442">
                        <c:v>1784.4780000000001</c:v>
                      </c:pt>
                      <c:pt idx="12443">
                        <c:v>1784.4780000000001</c:v>
                      </c:pt>
                      <c:pt idx="12444">
                        <c:v>1784.4780000000001</c:v>
                      </c:pt>
                      <c:pt idx="12445">
                        <c:v>1787.809</c:v>
                      </c:pt>
                      <c:pt idx="12446">
                        <c:v>1787.809</c:v>
                      </c:pt>
                      <c:pt idx="12447">
                        <c:v>1787.809</c:v>
                      </c:pt>
                      <c:pt idx="12448">
                        <c:v>1787.809</c:v>
                      </c:pt>
                      <c:pt idx="12449">
                        <c:v>1784.4780000000001</c:v>
                      </c:pt>
                      <c:pt idx="12450">
                        <c:v>1787.809</c:v>
                      </c:pt>
                      <c:pt idx="12451">
                        <c:v>1784.4780000000001</c:v>
                      </c:pt>
                      <c:pt idx="12452">
                        <c:v>1787.809</c:v>
                      </c:pt>
                      <c:pt idx="12453">
                        <c:v>1787.809</c:v>
                      </c:pt>
                      <c:pt idx="12454">
                        <c:v>1787.809</c:v>
                      </c:pt>
                      <c:pt idx="12455">
                        <c:v>1787.809</c:v>
                      </c:pt>
                      <c:pt idx="12456">
                        <c:v>1787.809</c:v>
                      </c:pt>
                      <c:pt idx="12457">
                        <c:v>1787.809</c:v>
                      </c:pt>
                      <c:pt idx="12458">
                        <c:v>1787.809</c:v>
                      </c:pt>
                      <c:pt idx="12459">
                        <c:v>1787.809</c:v>
                      </c:pt>
                      <c:pt idx="12460">
                        <c:v>1787.809</c:v>
                      </c:pt>
                      <c:pt idx="12461">
                        <c:v>1787.809</c:v>
                      </c:pt>
                      <c:pt idx="12462">
                        <c:v>1784.4780000000001</c:v>
                      </c:pt>
                      <c:pt idx="12463">
                        <c:v>1784.4780000000001</c:v>
                      </c:pt>
                      <c:pt idx="12464">
                        <c:v>1784.4780000000001</c:v>
                      </c:pt>
                      <c:pt idx="12465">
                        <c:v>1781.2</c:v>
                      </c:pt>
                      <c:pt idx="12466">
                        <c:v>1781.2</c:v>
                      </c:pt>
                      <c:pt idx="12467">
                        <c:v>1784.4780000000001</c:v>
                      </c:pt>
                      <c:pt idx="12468">
                        <c:v>1781.2</c:v>
                      </c:pt>
                      <c:pt idx="12469">
                        <c:v>1781.2</c:v>
                      </c:pt>
                      <c:pt idx="12470">
                        <c:v>1781.2</c:v>
                      </c:pt>
                      <c:pt idx="12471">
                        <c:v>1781.2</c:v>
                      </c:pt>
                      <c:pt idx="12472">
                        <c:v>1781.2</c:v>
                      </c:pt>
                      <c:pt idx="12473">
                        <c:v>1781.2</c:v>
                      </c:pt>
                      <c:pt idx="12474">
                        <c:v>1781.2</c:v>
                      </c:pt>
                      <c:pt idx="12475">
                        <c:v>1781.2</c:v>
                      </c:pt>
                      <c:pt idx="12476">
                        <c:v>1781.2</c:v>
                      </c:pt>
                      <c:pt idx="12477">
                        <c:v>1781.2</c:v>
                      </c:pt>
                      <c:pt idx="12478">
                        <c:v>1777.922</c:v>
                      </c:pt>
                      <c:pt idx="12479">
                        <c:v>1777.922</c:v>
                      </c:pt>
                      <c:pt idx="12480">
                        <c:v>1781.2</c:v>
                      </c:pt>
                      <c:pt idx="12481">
                        <c:v>1777.922</c:v>
                      </c:pt>
                      <c:pt idx="12482">
                        <c:v>1781.2</c:v>
                      </c:pt>
                      <c:pt idx="12483">
                        <c:v>1781.2</c:v>
                      </c:pt>
                      <c:pt idx="12484">
                        <c:v>1781.2</c:v>
                      </c:pt>
                      <c:pt idx="12485">
                        <c:v>1781.2</c:v>
                      </c:pt>
                      <c:pt idx="12486">
                        <c:v>1781.2</c:v>
                      </c:pt>
                      <c:pt idx="12487">
                        <c:v>1781.2</c:v>
                      </c:pt>
                      <c:pt idx="12488">
                        <c:v>1781.2</c:v>
                      </c:pt>
                      <c:pt idx="12489">
                        <c:v>1781.2</c:v>
                      </c:pt>
                      <c:pt idx="12490">
                        <c:v>1781.2</c:v>
                      </c:pt>
                      <c:pt idx="12491">
                        <c:v>1777.8689999999999</c:v>
                      </c:pt>
                      <c:pt idx="12492">
                        <c:v>1781.2</c:v>
                      </c:pt>
                      <c:pt idx="12493">
                        <c:v>1784.5309999999999</c:v>
                      </c:pt>
                      <c:pt idx="12494">
                        <c:v>1781.2</c:v>
                      </c:pt>
                      <c:pt idx="12495">
                        <c:v>1777.8689999999999</c:v>
                      </c:pt>
                      <c:pt idx="12496">
                        <c:v>1777.8689999999999</c:v>
                      </c:pt>
                      <c:pt idx="12497">
                        <c:v>1784.5309999999999</c:v>
                      </c:pt>
                      <c:pt idx="12498">
                        <c:v>1781.2</c:v>
                      </c:pt>
                      <c:pt idx="12499">
                        <c:v>1777.8689999999999</c:v>
                      </c:pt>
                      <c:pt idx="12500">
                        <c:v>1777.8689999999999</c:v>
                      </c:pt>
                      <c:pt idx="12501">
                        <c:v>1777.8689999999999</c:v>
                      </c:pt>
                      <c:pt idx="12502">
                        <c:v>1777.8689999999999</c:v>
                      </c:pt>
                      <c:pt idx="12503">
                        <c:v>1777.8689999999999</c:v>
                      </c:pt>
                      <c:pt idx="12504">
                        <c:v>1777.8689999999999</c:v>
                      </c:pt>
                      <c:pt idx="12505">
                        <c:v>1774.5909999999999</c:v>
                      </c:pt>
                      <c:pt idx="12506">
                        <c:v>1774.5909999999999</c:v>
                      </c:pt>
                      <c:pt idx="12507">
                        <c:v>1774.5909999999999</c:v>
                      </c:pt>
                      <c:pt idx="12508">
                        <c:v>1774.5909999999999</c:v>
                      </c:pt>
                      <c:pt idx="12509">
                        <c:v>1771.26</c:v>
                      </c:pt>
                      <c:pt idx="12510">
                        <c:v>1771.26</c:v>
                      </c:pt>
                      <c:pt idx="12511">
                        <c:v>1771.26</c:v>
                      </c:pt>
                      <c:pt idx="12512">
                        <c:v>1771.26</c:v>
                      </c:pt>
                      <c:pt idx="12513">
                        <c:v>1771.26</c:v>
                      </c:pt>
                      <c:pt idx="12514">
                        <c:v>1771.26</c:v>
                      </c:pt>
                      <c:pt idx="12515">
                        <c:v>1771.26</c:v>
                      </c:pt>
                      <c:pt idx="12516">
                        <c:v>1771.26</c:v>
                      </c:pt>
                      <c:pt idx="12517">
                        <c:v>1767.981</c:v>
                      </c:pt>
                      <c:pt idx="12518">
                        <c:v>1767.981</c:v>
                      </c:pt>
                      <c:pt idx="12519">
                        <c:v>1767.981</c:v>
                      </c:pt>
                      <c:pt idx="12520">
                        <c:v>1767.981</c:v>
                      </c:pt>
                      <c:pt idx="12521">
                        <c:v>1767.981</c:v>
                      </c:pt>
                      <c:pt idx="12522">
                        <c:v>1767.981</c:v>
                      </c:pt>
                      <c:pt idx="12523">
                        <c:v>1767.981</c:v>
                      </c:pt>
                      <c:pt idx="12524">
                        <c:v>1767.981</c:v>
                      </c:pt>
                      <c:pt idx="12525">
                        <c:v>1767.981</c:v>
                      </c:pt>
                      <c:pt idx="12526">
                        <c:v>1764.703</c:v>
                      </c:pt>
                      <c:pt idx="12527">
                        <c:v>1767.981</c:v>
                      </c:pt>
                      <c:pt idx="12528">
                        <c:v>1767.981</c:v>
                      </c:pt>
                      <c:pt idx="12529">
                        <c:v>1767.981</c:v>
                      </c:pt>
                      <c:pt idx="12530">
                        <c:v>1767.981</c:v>
                      </c:pt>
                      <c:pt idx="12531">
                        <c:v>1767.981</c:v>
                      </c:pt>
                      <c:pt idx="12532">
                        <c:v>1764.703</c:v>
                      </c:pt>
                      <c:pt idx="12533">
                        <c:v>1767.981</c:v>
                      </c:pt>
                      <c:pt idx="12534">
                        <c:v>1767.981</c:v>
                      </c:pt>
                      <c:pt idx="12535">
                        <c:v>1767.981</c:v>
                      </c:pt>
                      <c:pt idx="12536">
                        <c:v>1767.981</c:v>
                      </c:pt>
                      <c:pt idx="12537">
                        <c:v>1767.981</c:v>
                      </c:pt>
                      <c:pt idx="12538">
                        <c:v>1767.981</c:v>
                      </c:pt>
                      <c:pt idx="12539">
                        <c:v>1767.981</c:v>
                      </c:pt>
                      <c:pt idx="12540">
                        <c:v>1767.981</c:v>
                      </c:pt>
                      <c:pt idx="12541">
                        <c:v>1767.981</c:v>
                      </c:pt>
                      <c:pt idx="12542">
                        <c:v>1767.981</c:v>
                      </c:pt>
                      <c:pt idx="12543">
                        <c:v>1767.981</c:v>
                      </c:pt>
                      <c:pt idx="12544">
                        <c:v>1767.981</c:v>
                      </c:pt>
                      <c:pt idx="12545">
                        <c:v>1764.65</c:v>
                      </c:pt>
                      <c:pt idx="12546">
                        <c:v>1767.981</c:v>
                      </c:pt>
                      <c:pt idx="12547">
                        <c:v>1767.981</c:v>
                      </c:pt>
                      <c:pt idx="12548">
                        <c:v>1767.981</c:v>
                      </c:pt>
                      <c:pt idx="12549">
                        <c:v>1764.65</c:v>
                      </c:pt>
                      <c:pt idx="12550">
                        <c:v>1764.65</c:v>
                      </c:pt>
                      <c:pt idx="12551">
                        <c:v>1764.65</c:v>
                      </c:pt>
                      <c:pt idx="12552">
                        <c:v>1764.65</c:v>
                      </c:pt>
                      <c:pt idx="12553">
                        <c:v>1767.981</c:v>
                      </c:pt>
                      <c:pt idx="12554">
                        <c:v>1764.65</c:v>
                      </c:pt>
                      <c:pt idx="12555">
                        <c:v>1764.65</c:v>
                      </c:pt>
                      <c:pt idx="12556">
                        <c:v>1764.65</c:v>
                      </c:pt>
                      <c:pt idx="12557">
                        <c:v>1764.65</c:v>
                      </c:pt>
                      <c:pt idx="12558">
                        <c:v>1764.65</c:v>
                      </c:pt>
                      <c:pt idx="12559">
                        <c:v>1767.981</c:v>
                      </c:pt>
                      <c:pt idx="12560">
                        <c:v>1771.3130000000001</c:v>
                      </c:pt>
                      <c:pt idx="12561">
                        <c:v>1771.3130000000001</c:v>
                      </c:pt>
                      <c:pt idx="12562">
                        <c:v>1764.65</c:v>
                      </c:pt>
                      <c:pt idx="12563">
                        <c:v>1764.65</c:v>
                      </c:pt>
                      <c:pt idx="12564">
                        <c:v>1764.65</c:v>
                      </c:pt>
                      <c:pt idx="12565">
                        <c:v>1767.981</c:v>
                      </c:pt>
                      <c:pt idx="12566">
                        <c:v>1764.65</c:v>
                      </c:pt>
                      <c:pt idx="12567">
                        <c:v>1767.981</c:v>
                      </c:pt>
                      <c:pt idx="12568">
                        <c:v>1764.65</c:v>
                      </c:pt>
                      <c:pt idx="12569">
                        <c:v>1764.65</c:v>
                      </c:pt>
                      <c:pt idx="12570">
                        <c:v>1764.65</c:v>
                      </c:pt>
                      <c:pt idx="12571">
                        <c:v>1764.65</c:v>
                      </c:pt>
                      <c:pt idx="12572">
                        <c:v>1764.65</c:v>
                      </c:pt>
                      <c:pt idx="12573">
                        <c:v>1764.65</c:v>
                      </c:pt>
                      <c:pt idx="12574">
                        <c:v>1764.65</c:v>
                      </c:pt>
                      <c:pt idx="12575">
                        <c:v>1764.65</c:v>
                      </c:pt>
                      <c:pt idx="12576">
                        <c:v>1764.65</c:v>
                      </c:pt>
                      <c:pt idx="12577">
                        <c:v>1764.65</c:v>
                      </c:pt>
                      <c:pt idx="12578">
                        <c:v>1764.65</c:v>
                      </c:pt>
                      <c:pt idx="12579">
                        <c:v>1764.65</c:v>
                      </c:pt>
                      <c:pt idx="12580">
                        <c:v>1767.981</c:v>
                      </c:pt>
                      <c:pt idx="12581">
                        <c:v>1767.981</c:v>
                      </c:pt>
                      <c:pt idx="12582">
                        <c:v>1767.981</c:v>
                      </c:pt>
                      <c:pt idx="12583">
                        <c:v>1767.981</c:v>
                      </c:pt>
                      <c:pt idx="12584">
                        <c:v>1767.981</c:v>
                      </c:pt>
                      <c:pt idx="12585">
                        <c:v>1767.981</c:v>
                      </c:pt>
                      <c:pt idx="12586">
                        <c:v>1767.981</c:v>
                      </c:pt>
                      <c:pt idx="12587">
                        <c:v>1767.981</c:v>
                      </c:pt>
                      <c:pt idx="12588">
                        <c:v>1767.981</c:v>
                      </c:pt>
                      <c:pt idx="12589">
                        <c:v>1764.703</c:v>
                      </c:pt>
                      <c:pt idx="12590">
                        <c:v>1767.981</c:v>
                      </c:pt>
                      <c:pt idx="12591">
                        <c:v>1767.981</c:v>
                      </c:pt>
                      <c:pt idx="12592">
                        <c:v>1767.981</c:v>
                      </c:pt>
                      <c:pt idx="12593">
                        <c:v>1764.703</c:v>
                      </c:pt>
                      <c:pt idx="12594">
                        <c:v>1764.703</c:v>
                      </c:pt>
                      <c:pt idx="12595">
                        <c:v>1764.703</c:v>
                      </c:pt>
                      <c:pt idx="12596">
                        <c:v>1767.981</c:v>
                      </c:pt>
                      <c:pt idx="12597">
                        <c:v>1767.981</c:v>
                      </c:pt>
                      <c:pt idx="12598">
                        <c:v>1764.703</c:v>
                      </c:pt>
                      <c:pt idx="12599">
                        <c:v>1764.703</c:v>
                      </c:pt>
                      <c:pt idx="12600">
                        <c:v>1764.703</c:v>
                      </c:pt>
                      <c:pt idx="12601">
                        <c:v>1764.703</c:v>
                      </c:pt>
                      <c:pt idx="12602">
                        <c:v>1764.703</c:v>
                      </c:pt>
                      <c:pt idx="12603">
                        <c:v>1764.703</c:v>
                      </c:pt>
                      <c:pt idx="12604">
                        <c:v>1764.703</c:v>
                      </c:pt>
                      <c:pt idx="12605">
                        <c:v>1764.703</c:v>
                      </c:pt>
                      <c:pt idx="12606">
                        <c:v>1767.981</c:v>
                      </c:pt>
                      <c:pt idx="12607">
                        <c:v>1767.981</c:v>
                      </c:pt>
                      <c:pt idx="12608">
                        <c:v>1767.981</c:v>
                      </c:pt>
                      <c:pt idx="12609">
                        <c:v>1767.981</c:v>
                      </c:pt>
                      <c:pt idx="12610">
                        <c:v>1764.65</c:v>
                      </c:pt>
                      <c:pt idx="12611">
                        <c:v>1764.703</c:v>
                      </c:pt>
                      <c:pt idx="12612">
                        <c:v>1764.703</c:v>
                      </c:pt>
                      <c:pt idx="12613">
                        <c:v>1764.703</c:v>
                      </c:pt>
                      <c:pt idx="12614">
                        <c:v>1761.3720000000001</c:v>
                      </c:pt>
                      <c:pt idx="12615">
                        <c:v>1761.3720000000001</c:v>
                      </c:pt>
                      <c:pt idx="12616">
                        <c:v>1758.0409999999999</c:v>
                      </c:pt>
                      <c:pt idx="12617">
                        <c:v>1761.3720000000001</c:v>
                      </c:pt>
                      <c:pt idx="12618">
                        <c:v>1758.0409999999999</c:v>
                      </c:pt>
                      <c:pt idx="12619">
                        <c:v>1758.0409999999999</c:v>
                      </c:pt>
                      <c:pt idx="12620">
                        <c:v>1758.0409999999999</c:v>
                      </c:pt>
                      <c:pt idx="12621">
                        <c:v>1758.0409999999999</c:v>
                      </c:pt>
                      <c:pt idx="12622">
                        <c:v>1758.0409999999999</c:v>
                      </c:pt>
                      <c:pt idx="12623">
                        <c:v>1758.0409999999999</c:v>
                      </c:pt>
                      <c:pt idx="12624">
                        <c:v>1758.0409999999999</c:v>
                      </c:pt>
                      <c:pt idx="12625">
                        <c:v>1758.0409999999999</c:v>
                      </c:pt>
                      <c:pt idx="12626">
                        <c:v>1758.0409999999999</c:v>
                      </c:pt>
                      <c:pt idx="12627">
                        <c:v>1758.0409999999999</c:v>
                      </c:pt>
                      <c:pt idx="12628">
                        <c:v>1758.0409999999999</c:v>
                      </c:pt>
                      <c:pt idx="12629">
                        <c:v>1758.0409999999999</c:v>
                      </c:pt>
                      <c:pt idx="12630">
                        <c:v>1758.0409999999999</c:v>
                      </c:pt>
                      <c:pt idx="12631">
                        <c:v>1758.0409999999999</c:v>
                      </c:pt>
                      <c:pt idx="12632">
                        <c:v>1758.0409999999999</c:v>
                      </c:pt>
                      <c:pt idx="12633">
                        <c:v>1758.0409999999999</c:v>
                      </c:pt>
                      <c:pt idx="12634">
                        <c:v>1758.0409999999999</c:v>
                      </c:pt>
                      <c:pt idx="12635">
                        <c:v>1758.0409999999999</c:v>
                      </c:pt>
                      <c:pt idx="12636">
                        <c:v>1758.0409999999999</c:v>
                      </c:pt>
                      <c:pt idx="12637">
                        <c:v>1758.0409999999999</c:v>
                      </c:pt>
                      <c:pt idx="12638">
                        <c:v>1758.0409999999999</c:v>
                      </c:pt>
                      <c:pt idx="12639">
                        <c:v>1758.0409999999999</c:v>
                      </c:pt>
                      <c:pt idx="12640">
                        <c:v>1758.0409999999999</c:v>
                      </c:pt>
                      <c:pt idx="12641">
                        <c:v>1751.4839999999999</c:v>
                      </c:pt>
                      <c:pt idx="12642">
                        <c:v>1758.0409999999999</c:v>
                      </c:pt>
                      <c:pt idx="12643">
                        <c:v>1758.0409999999999</c:v>
                      </c:pt>
                      <c:pt idx="12644">
                        <c:v>1758.0409999999999</c:v>
                      </c:pt>
                      <c:pt idx="12645">
                        <c:v>1758.0409999999999</c:v>
                      </c:pt>
                      <c:pt idx="12646">
                        <c:v>1754.7629999999999</c:v>
                      </c:pt>
                      <c:pt idx="12647">
                        <c:v>1758.0409999999999</c:v>
                      </c:pt>
                      <c:pt idx="12648">
                        <c:v>1754.7629999999999</c:v>
                      </c:pt>
                      <c:pt idx="12649">
                        <c:v>1758.0409999999999</c:v>
                      </c:pt>
                      <c:pt idx="12650">
                        <c:v>1758.0409999999999</c:v>
                      </c:pt>
                      <c:pt idx="12651">
                        <c:v>1758.0409999999999</c:v>
                      </c:pt>
                      <c:pt idx="12652">
                        <c:v>1758.0940000000001</c:v>
                      </c:pt>
                      <c:pt idx="12653">
                        <c:v>1758.0409999999999</c:v>
                      </c:pt>
                      <c:pt idx="12654">
                        <c:v>1754.7629999999999</c:v>
                      </c:pt>
                      <c:pt idx="12655">
                        <c:v>1754.7629999999999</c:v>
                      </c:pt>
                      <c:pt idx="12656">
                        <c:v>1754.7629999999999</c:v>
                      </c:pt>
                      <c:pt idx="12657">
                        <c:v>1754.7629999999999</c:v>
                      </c:pt>
                      <c:pt idx="12658">
                        <c:v>1754.7629999999999</c:v>
                      </c:pt>
                      <c:pt idx="12659">
                        <c:v>1754.7629999999999</c:v>
                      </c:pt>
                      <c:pt idx="12660">
                        <c:v>1758.0940000000001</c:v>
                      </c:pt>
                      <c:pt idx="12661">
                        <c:v>1758.0940000000001</c:v>
                      </c:pt>
                      <c:pt idx="12662">
                        <c:v>1758.0940000000001</c:v>
                      </c:pt>
                      <c:pt idx="12663">
                        <c:v>1758.0940000000001</c:v>
                      </c:pt>
                      <c:pt idx="12664">
                        <c:v>1758.0940000000001</c:v>
                      </c:pt>
                      <c:pt idx="12665">
                        <c:v>1758.0940000000001</c:v>
                      </c:pt>
                      <c:pt idx="12666">
                        <c:v>1758.0940000000001</c:v>
                      </c:pt>
                      <c:pt idx="12667">
                        <c:v>1758.0940000000001</c:v>
                      </c:pt>
                      <c:pt idx="12668">
                        <c:v>1758.0940000000001</c:v>
                      </c:pt>
                      <c:pt idx="12669">
                        <c:v>1758.0940000000001</c:v>
                      </c:pt>
                      <c:pt idx="12670">
                        <c:v>1758.0940000000001</c:v>
                      </c:pt>
                      <c:pt idx="12671">
                        <c:v>1754.7629999999999</c:v>
                      </c:pt>
                      <c:pt idx="12672">
                        <c:v>1758.0940000000001</c:v>
                      </c:pt>
                      <c:pt idx="12673">
                        <c:v>1758.0940000000001</c:v>
                      </c:pt>
                      <c:pt idx="12674">
                        <c:v>1754.7629999999999</c:v>
                      </c:pt>
                      <c:pt idx="12675">
                        <c:v>1758.0940000000001</c:v>
                      </c:pt>
                      <c:pt idx="12676">
                        <c:v>1758.0940000000001</c:v>
                      </c:pt>
                      <c:pt idx="12677">
                        <c:v>1758.0940000000001</c:v>
                      </c:pt>
                      <c:pt idx="12678">
                        <c:v>1758.0940000000001</c:v>
                      </c:pt>
                      <c:pt idx="12679">
                        <c:v>1758.0940000000001</c:v>
                      </c:pt>
                      <c:pt idx="12680">
                        <c:v>1758.0940000000001</c:v>
                      </c:pt>
                      <c:pt idx="12681">
                        <c:v>1758.0940000000001</c:v>
                      </c:pt>
                      <c:pt idx="12682">
                        <c:v>1758.0940000000001</c:v>
                      </c:pt>
                      <c:pt idx="12683">
                        <c:v>1758.0940000000001</c:v>
                      </c:pt>
                      <c:pt idx="12684">
                        <c:v>1758.0940000000001</c:v>
                      </c:pt>
                      <c:pt idx="12685">
                        <c:v>1758.0940000000001</c:v>
                      </c:pt>
                      <c:pt idx="12686">
                        <c:v>1754.7629999999999</c:v>
                      </c:pt>
                      <c:pt idx="12687">
                        <c:v>1761.3720000000001</c:v>
                      </c:pt>
                      <c:pt idx="12688">
                        <c:v>1761.3720000000001</c:v>
                      </c:pt>
                      <c:pt idx="12689">
                        <c:v>1761.3720000000001</c:v>
                      </c:pt>
                      <c:pt idx="12690">
                        <c:v>1758.0409999999999</c:v>
                      </c:pt>
                      <c:pt idx="12691">
                        <c:v>1758.0409999999999</c:v>
                      </c:pt>
                      <c:pt idx="12692">
                        <c:v>1761.3720000000001</c:v>
                      </c:pt>
                      <c:pt idx="12693">
                        <c:v>1758.0409999999999</c:v>
                      </c:pt>
                      <c:pt idx="12694">
                        <c:v>1761.3720000000001</c:v>
                      </c:pt>
                      <c:pt idx="12695">
                        <c:v>1761.3720000000001</c:v>
                      </c:pt>
                      <c:pt idx="12696">
                        <c:v>1758.0409999999999</c:v>
                      </c:pt>
                      <c:pt idx="12697">
                        <c:v>1761.3720000000001</c:v>
                      </c:pt>
                      <c:pt idx="12698">
                        <c:v>1758.0940000000001</c:v>
                      </c:pt>
                      <c:pt idx="12699">
                        <c:v>1758.0409999999999</c:v>
                      </c:pt>
                      <c:pt idx="12700">
                        <c:v>1758.0409999999999</c:v>
                      </c:pt>
                      <c:pt idx="12701">
                        <c:v>1758.0409999999999</c:v>
                      </c:pt>
                      <c:pt idx="12702">
                        <c:v>1758.0409999999999</c:v>
                      </c:pt>
                      <c:pt idx="12703">
                        <c:v>1758.0409999999999</c:v>
                      </c:pt>
                      <c:pt idx="12704">
                        <c:v>1758.0409999999999</c:v>
                      </c:pt>
                      <c:pt idx="12705">
                        <c:v>1758.0409999999999</c:v>
                      </c:pt>
                      <c:pt idx="12706">
                        <c:v>1754.7629999999999</c:v>
                      </c:pt>
                      <c:pt idx="12707">
                        <c:v>1754.7629999999999</c:v>
                      </c:pt>
                      <c:pt idx="12708">
                        <c:v>1754.7629999999999</c:v>
                      </c:pt>
                      <c:pt idx="12709">
                        <c:v>1754.7629999999999</c:v>
                      </c:pt>
                      <c:pt idx="12710">
                        <c:v>1754.7629999999999</c:v>
                      </c:pt>
                      <c:pt idx="12711">
                        <c:v>1754.7629999999999</c:v>
                      </c:pt>
                      <c:pt idx="12712">
                        <c:v>1751.432</c:v>
                      </c:pt>
                      <c:pt idx="12713">
                        <c:v>1754.7629999999999</c:v>
                      </c:pt>
                      <c:pt idx="12714">
                        <c:v>1754.7629999999999</c:v>
                      </c:pt>
                      <c:pt idx="12715">
                        <c:v>1754.7629999999999</c:v>
                      </c:pt>
                      <c:pt idx="12716">
                        <c:v>1754.7629999999999</c:v>
                      </c:pt>
                      <c:pt idx="12717">
                        <c:v>1754.7629999999999</c:v>
                      </c:pt>
                      <c:pt idx="12718">
                        <c:v>1751.4839999999999</c:v>
                      </c:pt>
                      <c:pt idx="12719">
                        <c:v>1754.7629999999999</c:v>
                      </c:pt>
                      <c:pt idx="12720">
                        <c:v>1754.7629999999999</c:v>
                      </c:pt>
                      <c:pt idx="12721">
                        <c:v>1754.7629999999999</c:v>
                      </c:pt>
                      <c:pt idx="12722">
                        <c:v>1754.7629999999999</c:v>
                      </c:pt>
                      <c:pt idx="12723">
                        <c:v>1751.4839999999999</c:v>
                      </c:pt>
                      <c:pt idx="12724">
                        <c:v>1754.7629999999999</c:v>
                      </c:pt>
                      <c:pt idx="12725">
                        <c:v>1754.7629999999999</c:v>
                      </c:pt>
                      <c:pt idx="12726">
                        <c:v>1751.4839999999999</c:v>
                      </c:pt>
                      <c:pt idx="12727">
                        <c:v>1754.7629999999999</c:v>
                      </c:pt>
                      <c:pt idx="12728">
                        <c:v>1751.4839999999999</c:v>
                      </c:pt>
                      <c:pt idx="12729">
                        <c:v>1751.4839999999999</c:v>
                      </c:pt>
                      <c:pt idx="12730">
                        <c:v>1754.7629999999999</c:v>
                      </c:pt>
                      <c:pt idx="12731">
                        <c:v>1754.7629999999999</c:v>
                      </c:pt>
                      <c:pt idx="12732">
                        <c:v>1751.4839999999999</c:v>
                      </c:pt>
                      <c:pt idx="12733">
                        <c:v>1751.4839999999999</c:v>
                      </c:pt>
                      <c:pt idx="12734">
                        <c:v>1751.4839999999999</c:v>
                      </c:pt>
                      <c:pt idx="12735">
                        <c:v>1748.153</c:v>
                      </c:pt>
                      <c:pt idx="12736">
                        <c:v>1748.153</c:v>
                      </c:pt>
                      <c:pt idx="12737">
                        <c:v>1748.153</c:v>
                      </c:pt>
                      <c:pt idx="12738">
                        <c:v>1748.153</c:v>
                      </c:pt>
                      <c:pt idx="12739">
                        <c:v>1748.153</c:v>
                      </c:pt>
                      <c:pt idx="12740">
                        <c:v>1748.153</c:v>
                      </c:pt>
                      <c:pt idx="12741">
                        <c:v>1748.153</c:v>
                      </c:pt>
                      <c:pt idx="12742">
                        <c:v>1751.432</c:v>
                      </c:pt>
                      <c:pt idx="12743">
                        <c:v>1748.153</c:v>
                      </c:pt>
                      <c:pt idx="12744">
                        <c:v>1748.153</c:v>
                      </c:pt>
                      <c:pt idx="12745">
                        <c:v>1748.153</c:v>
                      </c:pt>
                      <c:pt idx="12746">
                        <c:v>1744.875</c:v>
                      </c:pt>
                      <c:pt idx="12747">
                        <c:v>1748.153</c:v>
                      </c:pt>
                      <c:pt idx="12748">
                        <c:v>1748.153</c:v>
                      </c:pt>
                      <c:pt idx="12749">
                        <c:v>1748.153</c:v>
                      </c:pt>
                      <c:pt idx="12750">
                        <c:v>1748.153</c:v>
                      </c:pt>
                      <c:pt idx="12751">
                        <c:v>1748.153</c:v>
                      </c:pt>
                      <c:pt idx="12752">
                        <c:v>1748.153</c:v>
                      </c:pt>
                      <c:pt idx="12753">
                        <c:v>1748.153</c:v>
                      </c:pt>
                      <c:pt idx="12754">
                        <c:v>1748.153</c:v>
                      </c:pt>
                      <c:pt idx="12755">
                        <c:v>1748.153</c:v>
                      </c:pt>
                      <c:pt idx="12756">
                        <c:v>1751.4839999999999</c:v>
                      </c:pt>
                      <c:pt idx="12757">
                        <c:v>1751.4839999999999</c:v>
                      </c:pt>
                      <c:pt idx="12758">
                        <c:v>1748.153</c:v>
                      </c:pt>
                      <c:pt idx="12759">
                        <c:v>1748.153</c:v>
                      </c:pt>
                      <c:pt idx="12760">
                        <c:v>1748.153</c:v>
                      </c:pt>
                      <c:pt idx="12761">
                        <c:v>1748.153</c:v>
                      </c:pt>
                      <c:pt idx="12762">
                        <c:v>1748.153</c:v>
                      </c:pt>
                      <c:pt idx="12763">
                        <c:v>1744.875</c:v>
                      </c:pt>
                      <c:pt idx="12764">
                        <c:v>1748.153</c:v>
                      </c:pt>
                      <c:pt idx="12765">
                        <c:v>1748.153</c:v>
                      </c:pt>
                      <c:pt idx="12766">
                        <c:v>1744.8219999999999</c:v>
                      </c:pt>
                      <c:pt idx="12767">
                        <c:v>1744.8219999999999</c:v>
                      </c:pt>
                      <c:pt idx="12768">
                        <c:v>1744.8219999999999</c:v>
                      </c:pt>
                      <c:pt idx="12769">
                        <c:v>1744.8219999999999</c:v>
                      </c:pt>
                      <c:pt idx="12770">
                        <c:v>1744.8219999999999</c:v>
                      </c:pt>
                      <c:pt idx="12771">
                        <c:v>1751.4839999999999</c:v>
                      </c:pt>
                      <c:pt idx="12772">
                        <c:v>1744.8219999999999</c:v>
                      </c:pt>
                      <c:pt idx="12773">
                        <c:v>1744.8219999999999</c:v>
                      </c:pt>
                      <c:pt idx="12774">
                        <c:v>1748.153</c:v>
                      </c:pt>
                      <c:pt idx="12775">
                        <c:v>1748.153</c:v>
                      </c:pt>
                      <c:pt idx="12776">
                        <c:v>1748.153</c:v>
                      </c:pt>
                      <c:pt idx="12777">
                        <c:v>1748.153</c:v>
                      </c:pt>
                      <c:pt idx="12778">
                        <c:v>1748.153</c:v>
                      </c:pt>
                      <c:pt idx="12779">
                        <c:v>1748.153</c:v>
                      </c:pt>
                      <c:pt idx="12780">
                        <c:v>1748.153</c:v>
                      </c:pt>
                      <c:pt idx="12781">
                        <c:v>1744.8219999999999</c:v>
                      </c:pt>
                      <c:pt idx="12782">
                        <c:v>1744.8219999999999</c:v>
                      </c:pt>
                      <c:pt idx="12783">
                        <c:v>1748.153</c:v>
                      </c:pt>
                      <c:pt idx="12784">
                        <c:v>1744.8219999999999</c:v>
                      </c:pt>
                      <c:pt idx="12785">
                        <c:v>1744.8219999999999</c:v>
                      </c:pt>
                      <c:pt idx="12786">
                        <c:v>1748.153</c:v>
                      </c:pt>
                      <c:pt idx="12787">
                        <c:v>1748.153</c:v>
                      </c:pt>
                      <c:pt idx="12788">
                        <c:v>1744.8219999999999</c:v>
                      </c:pt>
                      <c:pt idx="12789">
                        <c:v>1744.8219999999999</c:v>
                      </c:pt>
                      <c:pt idx="12790">
                        <c:v>1744.8219999999999</c:v>
                      </c:pt>
                      <c:pt idx="12791">
                        <c:v>1744.8219999999999</c:v>
                      </c:pt>
                      <c:pt idx="12792">
                        <c:v>1744.8219999999999</c:v>
                      </c:pt>
                      <c:pt idx="12793">
                        <c:v>1744.8219999999999</c:v>
                      </c:pt>
                      <c:pt idx="12794">
                        <c:v>1744.8219999999999</c:v>
                      </c:pt>
                      <c:pt idx="12795">
                        <c:v>1744.8219999999999</c:v>
                      </c:pt>
                      <c:pt idx="12796">
                        <c:v>1744.8219999999999</c:v>
                      </c:pt>
                      <c:pt idx="12797">
                        <c:v>1741.5440000000001</c:v>
                      </c:pt>
                      <c:pt idx="12798">
                        <c:v>1744.8219999999999</c:v>
                      </c:pt>
                      <c:pt idx="12799">
                        <c:v>1744.8219999999999</c:v>
                      </c:pt>
                      <c:pt idx="12800">
                        <c:v>1744.8219999999999</c:v>
                      </c:pt>
                      <c:pt idx="12801">
                        <c:v>1741.5440000000001</c:v>
                      </c:pt>
                      <c:pt idx="12802">
                        <c:v>1744.8219999999999</c:v>
                      </c:pt>
                      <c:pt idx="12803">
                        <c:v>1744.8219999999999</c:v>
                      </c:pt>
                      <c:pt idx="12804">
                        <c:v>1744.8219999999999</c:v>
                      </c:pt>
                      <c:pt idx="12805">
                        <c:v>1741.5440000000001</c:v>
                      </c:pt>
                      <c:pt idx="12806">
                        <c:v>1741.5440000000001</c:v>
                      </c:pt>
                      <c:pt idx="12807">
                        <c:v>1741.5440000000001</c:v>
                      </c:pt>
                      <c:pt idx="12808">
                        <c:v>1744.8219999999999</c:v>
                      </c:pt>
                      <c:pt idx="12809">
                        <c:v>1741.5440000000001</c:v>
                      </c:pt>
                      <c:pt idx="12810">
                        <c:v>1744.8219999999999</c:v>
                      </c:pt>
                      <c:pt idx="12811">
                        <c:v>1741.5440000000001</c:v>
                      </c:pt>
                      <c:pt idx="12812">
                        <c:v>1741.5440000000001</c:v>
                      </c:pt>
                      <c:pt idx="12813">
                        <c:v>1741.5440000000001</c:v>
                      </c:pt>
                      <c:pt idx="12814">
                        <c:v>1738.2660000000001</c:v>
                      </c:pt>
                      <c:pt idx="12815">
                        <c:v>1741.5440000000001</c:v>
                      </c:pt>
                      <c:pt idx="12816">
                        <c:v>1741.5440000000001</c:v>
                      </c:pt>
                      <c:pt idx="12817">
                        <c:v>1738.2660000000001</c:v>
                      </c:pt>
                      <c:pt idx="12818">
                        <c:v>1738.2660000000001</c:v>
                      </c:pt>
                      <c:pt idx="12819">
                        <c:v>1738.2660000000001</c:v>
                      </c:pt>
                      <c:pt idx="12820">
                        <c:v>1738.2660000000001</c:v>
                      </c:pt>
                      <c:pt idx="12821">
                        <c:v>1738.2660000000001</c:v>
                      </c:pt>
                      <c:pt idx="12822">
                        <c:v>1741.5440000000001</c:v>
                      </c:pt>
                      <c:pt idx="12823">
                        <c:v>1734.934</c:v>
                      </c:pt>
                      <c:pt idx="12824">
                        <c:v>1738.213</c:v>
                      </c:pt>
                      <c:pt idx="12825">
                        <c:v>1738.213</c:v>
                      </c:pt>
                      <c:pt idx="12826">
                        <c:v>1734.934</c:v>
                      </c:pt>
                      <c:pt idx="12827">
                        <c:v>1738.213</c:v>
                      </c:pt>
                      <c:pt idx="12828">
                        <c:v>1734.934</c:v>
                      </c:pt>
                      <c:pt idx="12829">
                        <c:v>1734.934</c:v>
                      </c:pt>
                      <c:pt idx="12830">
                        <c:v>1741.5440000000001</c:v>
                      </c:pt>
                      <c:pt idx="12831">
                        <c:v>1734.934</c:v>
                      </c:pt>
                      <c:pt idx="12832">
                        <c:v>1734.934</c:v>
                      </c:pt>
                      <c:pt idx="12833">
                        <c:v>1738.2660000000001</c:v>
                      </c:pt>
                      <c:pt idx="12834">
                        <c:v>1741.5440000000001</c:v>
                      </c:pt>
                      <c:pt idx="12835">
                        <c:v>1741.5440000000001</c:v>
                      </c:pt>
                      <c:pt idx="12836">
                        <c:v>1738.2660000000001</c:v>
                      </c:pt>
                      <c:pt idx="12837">
                        <c:v>1741.5440000000001</c:v>
                      </c:pt>
                      <c:pt idx="12838">
                        <c:v>1741.5440000000001</c:v>
                      </c:pt>
                      <c:pt idx="12839">
                        <c:v>1738.2660000000001</c:v>
                      </c:pt>
                      <c:pt idx="12840">
                        <c:v>1741.5440000000001</c:v>
                      </c:pt>
                      <c:pt idx="12841">
                        <c:v>1738.2660000000001</c:v>
                      </c:pt>
                      <c:pt idx="12842">
                        <c:v>1738.2660000000001</c:v>
                      </c:pt>
                      <c:pt idx="12843">
                        <c:v>1741.5440000000001</c:v>
                      </c:pt>
                      <c:pt idx="12844">
                        <c:v>1741.5440000000001</c:v>
                      </c:pt>
                      <c:pt idx="12845">
                        <c:v>1738.2660000000001</c:v>
                      </c:pt>
                      <c:pt idx="12846">
                        <c:v>1741.5440000000001</c:v>
                      </c:pt>
                      <c:pt idx="12847">
                        <c:v>1741.5440000000001</c:v>
                      </c:pt>
                      <c:pt idx="12848">
                        <c:v>1741.5440000000001</c:v>
                      </c:pt>
                      <c:pt idx="12849">
                        <c:v>1741.5440000000001</c:v>
                      </c:pt>
                      <c:pt idx="12850">
                        <c:v>1741.5440000000001</c:v>
                      </c:pt>
                      <c:pt idx="12851">
                        <c:v>1741.5440000000001</c:v>
                      </c:pt>
                      <c:pt idx="12852">
                        <c:v>1741.5440000000001</c:v>
                      </c:pt>
                      <c:pt idx="12853">
                        <c:v>1741.5440000000001</c:v>
                      </c:pt>
                      <c:pt idx="12854">
                        <c:v>1741.5440000000001</c:v>
                      </c:pt>
                      <c:pt idx="12855">
                        <c:v>1744.875</c:v>
                      </c:pt>
                      <c:pt idx="12856">
                        <c:v>1741.5440000000001</c:v>
                      </c:pt>
                      <c:pt idx="12857">
                        <c:v>1741.5440000000001</c:v>
                      </c:pt>
                      <c:pt idx="12858">
                        <c:v>1741.5440000000001</c:v>
                      </c:pt>
                      <c:pt idx="12859">
                        <c:v>1744.875</c:v>
                      </c:pt>
                      <c:pt idx="12860">
                        <c:v>1741.5440000000001</c:v>
                      </c:pt>
                      <c:pt idx="12861">
                        <c:v>1741.5440000000001</c:v>
                      </c:pt>
                      <c:pt idx="12862">
                        <c:v>1741.5440000000001</c:v>
                      </c:pt>
                      <c:pt idx="12863">
                        <c:v>1741.5440000000001</c:v>
                      </c:pt>
                      <c:pt idx="12864">
                        <c:v>1741.5440000000001</c:v>
                      </c:pt>
                      <c:pt idx="12865">
                        <c:v>1741.5440000000001</c:v>
                      </c:pt>
                      <c:pt idx="12866">
                        <c:v>1741.5440000000001</c:v>
                      </c:pt>
                      <c:pt idx="12867">
                        <c:v>1741.5440000000001</c:v>
                      </c:pt>
                      <c:pt idx="12868">
                        <c:v>1744.8219999999999</c:v>
                      </c:pt>
                      <c:pt idx="12869">
                        <c:v>1741.5440000000001</c:v>
                      </c:pt>
                      <c:pt idx="12870">
                        <c:v>1741.5440000000001</c:v>
                      </c:pt>
                      <c:pt idx="12871">
                        <c:v>1744.8219999999999</c:v>
                      </c:pt>
                      <c:pt idx="12872">
                        <c:v>1741.5440000000001</c:v>
                      </c:pt>
                      <c:pt idx="12873">
                        <c:v>1744.8219999999999</c:v>
                      </c:pt>
                      <c:pt idx="12874">
                        <c:v>1744.8219999999999</c:v>
                      </c:pt>
                      <c:pt idx="12875">
                        <c:v>1744.8219999999999</c:v>
                      </c:pt>
                      <c:pt idx="12876">
                        <c:v>1744.8219999999999</c:v>
                      </c:pt>
                      <c:pt idx="12877">
                        <c:v>1744.8219999999999</c:v>
                      </c:pt>
                      <c:pt idx="12878">
                        <c:v>1744.8219999999999</c:v>
                      </c:pt>
                      <c:pt idx="12879">
                        <c:v>1744.8219999999999</c:v>
                      </c:pt>
                      <c:pt idx="12880">
                        <c:v>1744.8219999999999</c:v>
                      </c:pt>
                      <c:pt idx="12881">
                        <c:v>1744.8219999999999</c:v>
                      </c:pt>
                      <c:pt idx="12882">
                        <c:v>1741.5440000000001</c:v>
                      </c:pt>
                      <c:pt idx="12883">
                        <c:v>1741.5440000000001</c:v>
                      </c:pt>
                      <c:pt idx="12884">
                        <c:v>1741.5440000000001</c:v>
                      </c:pt>
                      <c:pt idx="12885">
                        <c:v>1741.5440000000001</c:v>
                      </c:pt>
                      <c:pt idx="12886">
                        <c:v>1741.5440000000001</c:v>
                      </c:pt>
                      <c:pt idx="12887">
                        <c:v>1741.5440000000001</c:v>
                      </c:pt>
                      <c:pt idx="12888">
                        <c:v>1738.2660000000001</c:v>
                      </c:pt>
                      <c:pt idx="12889">
                        <c:v>1741.5440000000001</c:v>
                      </c:pt>
                      <c:pt idx="12890">
                        <c:v>1738.2660000000001</c:v>
                      </c:pt>
                      <c:pt idx="12891">
                        <c:v>1741.5440000000001</c:v>
                      </c:pt>
                      <c:pt idx="12892">
                        <c:v>1738.2660000000001</c:v>
                      </c:pt>
                      <c:pt idx="12893">
                        <c:v>1741.5440000000001</c:v>
                      </c:pt>
                      <c:pt idx="12894">
                        <c:v>1738.213</c:v>
                      </c:pt>
                      <c:pt idx="12895">
                        <c:v>1734.934</c:v>
                      </c:pt>
                      <c:pt idx="12896">
                        <c:v>1734.934</c:v>
                      </c:pt>
                      <c:pt idx="12897">
                        <c:v>1734.934</c:v>
                      </c:pt>
                      <c:pt idx="12898">
                        <c:v>1734.934</c:v>
                      </c:pt>
                      <c:pt idx="12899">
                        <c:v>1734.934</c:v>
                      </c:pt>
                      <c:pt idx="12900">
                        <c:v>1734.934</c:v>
                      </c:pt>
                      <c:pt idx="12901">
                        <c:v>1738.2660000000001</c:v>
                      </c:pt>
                      <c:pt idx="12902">
                        <c:v>1734.934</c:v>
                      </c:pt>
                      <c:pt idx="12903">
                        <c:v>1734.934</c:v>
                      </c:pt>
                      <c:pt idx="12904">
                        <c:v>1734.934</c:v>
                      </c:pt>
                      <c:pt idx="12905">
                        <c:v>1734.934</c:v>
                      </c:pt>
                      <c:pt idx="12906">
                        <c:v>1734.934</c:v>
                      </c:pt>
                      <c:pt idx="12907">
                        <c:v>1734.934</c:v>
                      </c:pt>
                      <c:pt idx="12908">
                        <c:v>1734.934</c:v>
                      </c:pt>
                      <c:pt idx="12909">
                        <c:v>1738.2660000000001</c:v>
                      </c:pt>
                      <c:pt idx="12910">
                        <c:v>1734.934</c:v>
                      </c:pt>
                      <c:pt idx="12911">
                        <c:v>1738.2660000000001</c:v>
                      </c:pt>
                      <c:pt idx="12912">
                        <c:v>1738.2660000000001</c:v>
                      </c:pt>
                      <c:pt idx="12913">
                        <c:v>1738.2660000000001</c:v>
                      </c:pt>
                      <c:pt idx="12914">
                        <c:v>1741.5440000000001</c:v>
                      </c:pt>
                      <c:pt idx="12915">
                        <c:v>1738.2660000000001</c:v>
                      </c:pt>
                      <c:pt idx="12916">
                        <c:v>1738.2660000000001</c:v>
                      </c:pt>
                      <c:pt idx="12917">
                        <c:v>1738.2660000000001</c:v>
                      </c:pt>
                      <c:pt idx="12918">
                        <c:v>1738.2660000000001</c:v>
                      </c:pt>
                      <c:pt idx="12919">
                        <c:v>1738.2660000000001</c:v>
                      </c:pt>
                      <c:pt idx="12920">
                        <c:v>1738.2660000000001</c:v>
                      </c:pt>
                      <c:pt idx="12921">
                        <c:v>1741.5440000000001</c:v>
                      </c:pt>
                      <c:pt idx="12922">
                        <c:v>1738.2660000000001</c:v>
                      </c:pt>
                      <c:pt idx="12923">
                        <c:v>1738.2660000000001</c:v>
                      </c:pt>
                      <c:pt idx="12924">
                        <c:v>1738.2660000000001</c:v>
                      </c:pt>
                      <c:pt idx="12925">
                        <c:v>1738.2660000000001</c:v>
                      </c:pt>
                      <c:pt idx="12926">
                        <c:v>1738.2660000000001</c:v>
                      </c:pt>
                      <c:pt idx="12927">
                        <c:v>1738.2660000000001</c:v>
                      </c:pt>
                      <c:pt idx="12928">
                        <c:v>1738.2660000000001</c:v>
                      </c:pt>
                      <c:pt idx="12929">
                        <c:v>1738.2660000000001</c:v>
                      </c:pt>
                      <c:pt idx="12930">
                        <c:v>1738.2660000000001</c:v>
                      </c:pt>
                      <c:pt idx="12931">
                        <c:v>1738.2660000000001</c:v>
                      </c:pt>
                      <c:pt idx="12932">
                        <c:v>1738.2660000000001</c:v>
                      </c:pt>
                      <c:pt idx="12933">
                        <c:v>1738.2660000000001</c:v>
                      </c:pt>
                      <c:pt idx="12934">
                        <c:v>1738.2660000000001</c:v>
                      </c:pt>
                      <c:pt idx="12935">
                        <c:v>1738.2660000000001</c:v>
                      </c:pt>
                      <c:pt idx="12936">
                        <c:v>1738.2660000000001</c:v>
                      </c:pt>
                      <c:pt idx="12937">
                        <c:v>1738.2660000000001</c:v>
                      </c:pt>
                      <c:pt idx="12938">
                        <c:v>1738.2660000000001</c:v>
                      </c:pt>
                      <c:pt idx="12939">
                        <c:v>1738.2660000000001</c:v>
                      </c:pt>
                      <c:pt idx="12940">
                        <c:v>1738.2660000000001</c:v>
                      </c:pt>
                      <c:pt idx="12941">
                        <c:v>1738.2660000000001</c:v>
                      </c:pt>
                      <c:pt idx="12942">
                        <c:v>1738.2660000000001</c:v>
                      </c:pt>
                      <c:pt idx="12943">
                        <c:v>1738.2660000000001</c:v>
                      </c:pt>
                      <c:pt idx="12944">
                        <c:v>1734.934</c:v>
                      </c:pt>
                      <c:pt idx="12945">
                        <c:v>1738.2660000000001</c:v>
                      </c:pt>
                      <c:pt idx="12946">
                        <c:v>1734.934</c:v>
                      </c:pt>
                      <c:pt idx="12947">
                        <c:v>1738.2660000000001</c:v>
                      </c:pt>
                      <c:pt idx="12948">
                        <c:v>1738.2660000000001</c:v>
                      </c:pt>
                      <c:pt idx="12949">
                        <c:v>1734.934</c:v>
                      </c:pt>
                      <c:pt idx="12950">
                        <c:v>1731.6030000000001</c:v>
                      </c:pt>
                      <c:pt idx="12951">
                        <c:v>1731.6030000000001</c:v>
                      </c:pt>
                      <c:pt idx="12952">
                        <c:v>1731.6030000000001</c:v>
                      </c:pt>
                      <c:pt idx="12953">
                        <c:v>1731.6030000000001</c:v>
                      </c:pt>
                      <c:pt idx="12954">
                        <c:v>1731.6030000000001</c:v>
                      </c:pt>
                      <c:pt idx="12955">
                        <c:v>1731.6030000000001</c:v>
                      </c:pt>
                      <c:pt idx="12956">
                        <c:v>1731.6030000000001</c:v>
                      </c:pt>
                      <c:pt idx="12957">
                        <c:v>1731.6030000000001</c:v>
                      </c:pt>
                      <c:pt idx="12958">
                        <c:v>1731.6030000000001</c:v>
                      </c:pt>
                      <c:pt idx="12959">
                        <c:v>1731.6030000000001</c:v>
                      </c:pt>
                      <c:pt idx="12960">
                        <c:v>1734.934</c:v>
                      </c:pt>
                      <c:pt idx="12961">
                        <c:v>1734.934</c:v>
                      </c:pt>
                      <c:pt idx="12962">
                        <c:v>1731.6030000000001</c:v>
                      </c:pt>
                      <c:pt idx="12963">
                        <c:v>1734.934</c:v>
                      </c:pt>
                      <c:pt idx="12964">
                        <c:v>1734.934</c:v>
                      </c:pt>
                      <c:pt idx="12965">
                        <c:v>1734.934</c:v>
                      </c:pt>
                      <c:pt idx="12966">
                        <c:v>1734.934</c:v>
                      </c:pt>
                      <c:pt idx="12967">
                        <c:v>1734.934</c:v>
                      </c:pt>
                      <c:pt idx="12968">
                        <c:v>1734.934</c:v>
                      </c:pt>
                      <c:pt idx="12969">
                        <c:v>1734.934</c:v>
                      </c:pt>
                      <c:pt idx="12970">
                        <c:v>1734.934</c:v>
                      </c:pt>
                      <c:pt idx="12971">
                        <c:v>1734.934</c:v>
                      </c:pt>
                      <c:pt idx="12972">
                        <c:v>1734.934</c:v>
                      </c:pt>
                      <c:pt idx="12973">
                        <c:v>1734.934</c:v>
                      </c:pt>
                      <c:pt idx="12974">
                        <c:v>1734.934</c:v>
                      </c:pt>
                      <c:pt idx="12975">
                        <c:v>1734.934</c:v>
                      </c:pt>
                      <c:pt idx="12976">
                        <c:v>1734.934</c:v>
                      </c:pt>
                      <c:pt idx="12977">
                        <c:v>1731.6030000000001</c:v>
                      </c:pt>
                      <c:pt idx="12978">
                        <c:v>1731.6559999999999</c:v>
                      </c:pt>
                      <c:pt idx="12979">
                        <c:v>1734.934</c:v>
                      </c:pt>
                      <c:pt idx="12980">
                        <c:v>1731.6559999999999</c:v>
                      </c:pt>
                      <c:pt idx="12981">
                        <c:v>1731.6559999999999</c:v>
                      </c:pt>
                      <c:pt idx="12982">
                        <c:v>1734.934</c:v>
                      </c:pt>
                      <c:pt idx="12983">
                        <c:v>1731.6559999999999</c:v>
                      </c:pt>
                      <c:pt idx="12984">
                        <c:v>1731.6559999999999</c:v>
                      </c:pt>
                      <c:pt idx="12985">
                        <c:v>1731.6559999999999</c:v>
                      </c:pt>
                      <c:pt idx="12986">
                        <c:v>1728.325</c:v>
                      </c:pt>
                      <c:pt idx="12987">
                        <c:v>1731.6559999999999</c:v>
                      </c:pt>
                      <c:pt idx="12988">
                        <c:v>1731.6559999999999</c:v>
                      </c:pt>
                      <c:pt idx="12989">
                        <c:v>1731.6559999999999</c:v>
                      </c:pt>
                      <c:pt idx="12990">
                        <c:v>1728.325</c:v>
                      </c:pt>
                      <c:pt idx="12991">
                        <c:v>1731.6559999999999</c:v>
                      </c:pt>
                      <c:pt idx="12992">
                        <c:v>1731.6559999999999</c:v>
                      </c:pt>
                      <c:pt idx="12993">
                        <c:v>1731.6559999999999</c:v>
                      </c:pt>
                      <c:pt idx="12994">
                        <c:v>1731.6559999999999</c:v>
                      </c:pt>
                      <c:pt idx="12995">
                        <c:v>1728.325</c:v>
                      </c:pt>
                      <c:pt idx="12996">
                        <c:v>1728.325</c:v>
                      </c:pt>
                      <c:pt idx="12997">
                        <c:v>1731.6559999999999</c:v>
                      </c:pt>
                      <c:pt idx="12998">
                        <c:v>1724.9939999999999</c:v>
                      </c:pt>
                      <c:pt idx="12999">
                        <c:v>1731.6559999999999</c:v>
                      </c:pt>
                      <c:pt idx="13000">
                        <c:v>1728.325</c:v>
                      </c:pt>
                      <c:pt idx="13001">
                        <c:v>1731.6559999999999</c:v>
                      </c:pt>
                      <c:pt idx="13002">
                        <c:v>1724.9939999999999</c:v>
                      </c:pt>
                      <c:pt idx="13003">
                        <c:v>1728.325</c:v>
                      </c:pt>
                      <c:pt idx="13004">
                        <c:v>1731.6559999999999</c:v>
                      </c:pt>
                      <c:pt idx="13005">
                        <c:v>1724.9939999999999</c:v>
                      </c:pt>
                      <c:pt idx="13006">
                        <c:v>1728.325</c:v>
                      </c:pt>
                      <c:pt idx="13007">
                        <c:v>1728.325</c:v>
                      </c:pt>
                      <c:pt idx="13008">
                        <c:v>1728.325</c:v>
                      </c:pt>
                      <c:pt idx="13009">
                        <c:v>1724.9939999999999</c:v>
                      </c:pt>
                      <c:pt idx="13010">
                        <c:v>1724.9939999999999</c:v>
                      </c:pt>
                      <c:pt idx="13011">
                        <c:v>1724.9939999999999</c:v>
                      </c:pt>
                      <c:pt idx="13012">
                        <c:v>1728.325</c:v>
                      </c:pt>
                      <c:pt idx="13013">
                        <c:v>1724.9939999999999</c:v>
                      </c:pt>
                      <c:pt idx="13014">
                        <c:v>1724.9939999999999</c:v>
                      </c:pt>
                      <c:pt idx="13015">
                        <c:v>1724.9939999999999</c:v>
                      </c:pt>
                      <c:pt idx="13016">
                        <c:v>1724.9939999999999</c:v>
                      </c:pt>
                      <c:pt idx="13017">
                        <c:v>1724.9939999999999</c:v>
                      </c:pt>
                      <c:pt idx="13018">
                        <c:v>1724.9939999999999</c:v>
                      </c:pt>
                      <c:pt idx="13019">
                        <c:v>1724.9939999999999</c:v>
                      </c:pt>
                      <c:pt idx="13020">
                        <c:v>1724.9939999999999</c:v>
                      </c:pt>
                      <c:pt idx="13021">
                        <c:v>1724.9939999999999</c:v>
                      </c:pt>
                      <c:pt idx="13022">
                        <c:v>1724.9939999999999</c:v>
                      </c:pt>
                      <c:pt idx="13023">
                        <c:v>1724.9939999999999</c:v>
                      </c:pt>
                      <c:pt idx="13024">
                        <c:v>1724.9939999999999</c:v>
                      </c:pt>
                      <c:pt idx="13025">
                        <c:v>1724.9939999999999</c:v>
                      </c:pt>
                      <c:pt idx="13026">
                        <c:v>1721.7159999999999</c:v>
                      </c:pt>
                      <c:pt idx="13027">
                        <c:v>1721.7159999999999</c:v>
                      </c:pt>
                      <c:pt idx="13028">
                        <c:v>1721.7159999999999</c:v>
                      </c:pt>
                      <c:pt idx="13029">
                        <c:v>1721.7159999999999</c:v>
                      </c:pt>
                      <c:pt idx="13030">
                        <c:v>1718.4380000000001</c:v>
                      </c:pt>
                      <c:pt idx="13031">
                        <c:v>1718.4380000000001</c:v>
                      </c:pt>
                      <c:pt idx="13032">
                        <c:v>1718.4380000000001</c:v>
                      </c:pt>
                      <c:pt idx="13033">
                        <c:v>1718.4380000000001</c:v>
                      </c:pt>
                      <c:pt idx="13034">
                        <c:v>1718.4380000000001</c:v>
                      </c:pt>
                      <c:pt idx="13035">
                        <c:v>1718.4380000000001</c:v>
                      </c:pt>
                      <c:pt idx="13036">
                        <c:v>1718.4380000000001</c:v>
                      </c:pt>
                      <c:pt idx="13037">
                        <c:v>1718.4380000000001</c:v>
                      </c:pt>
                      <c:pt idx="13038">
                        <c:v>1718.4380000000001</c:v>
                      </c:pt>
                      <c:pt idx="13039">
                        <c:v>1718.4380000000001</c:v>
                      </c:pt>
                      <c:pt idx="13040">
                        <c:v>1718.4380000000001</c:v>
                      </c:pt>
                      <c:pt idx="13041">
                        <c:v>1718.4380000000001</c:v>
                      </c:pt>
                      <c:pt idx="13042">
                        <c:v>1718.4380000000001</c:v>
                      </c:pt>
                      <c:pt idx="13043">
                        <c:v>1718.4380000000001</c:v>
                      </c:pt>
                      <c:pt idx="13044">
                        <c:v>1718.4380000000001</c:v>
                      </c:pt>
                      <c:pt idx="13045">
                        <c:v>1718.4380000000001</c:v>
                      </c:pt>
                      <c:pt idx="13046">
                        <c:v>1718.4380000000001</c:v>
                      </c:pt>
                      <c:pt idx="13047">
                        <c:v>1718.4380000000001</c:v>
                      </c:pt>
                      <c:pt idx="13048">
                        <c:v>1718.4380000000001</c:v>
                      </c:pt>
                      <c:pt idx="13049">
                        <c:v>1718.4380000000001</c:v>
                      </c:pt>
                      <c:pt idx="13050">
                        <c:v>1718.4380000000001</c:v>
                      </c:pt>
                      <c:pt idx="13051">
                        <c:v>1718.4380000000001</c:v>
                      </c:pt>
                      <c:pt idx="13052">
                        <c:v>1718.4380000000001</c:v>
                      </c:pt>
                      <c:pt idx="13053">
                        <c:v>1718.4380000000001</c:v>
                      </c:pt>
                      <c:pt idx="13054">
                        <c:v>1718.4380000000001</c:v>
                      </c:pt>
                      <c:pt idx="13055">
                        <c:v>1718.4380000000001</c:v>
                      </c:pt>
                      <c:pt idx="13056">
                        <c:v>1718.4380000000001</c:v>
                      </c:pt>
                      <c:pt idx="13057">
                        <c:v>1718.4380000000001</c:v>
                      </c:pt>
                      <c:pt idx="13058">
                        <c:v>1718.4380000000001</c:v>
                      </c:pt>
                      <c:pt idx="13059">
                        <c:v>1721.7159999999999</c:v>
                      </c:pt>
                      <c:pt idx="13060">
                        <c:v>1721.7159999999999</c:v>
                      </c:pt>
                      <c:pt idx="13061">
                        <c:v>1721.7159999999999</c:v>
                      </c:pt>
                      <c:pt idx="13062">
                        <c:v>1721.7159999999999</c:v>
                      </c:pt>
                      <c:pt idx="13063">
                        <c:v>1721.7159999999999</c:v>
                      </c:pt>
                      <c:pt idx="13064">
                        <c:v>1721.7159999999999</c:v>
                      </c:pt>
                      <c:pt idx="13065">
                        <c:v>1721.7159999999999</c:v>
                      </c:pt>
                      <c:pt idx="13066">
                        <c:v>1721.7159999999999</c:v>
                      </c:pt>
                      <c:pt idx="13067">
                        <c:v>1721.7159999999999</c:v>
                      </c:pt>
                      <c:pt idx="13068">
                        <c:v>1721.7159999999999</c:v>
                      </c:pt>
                      <c:pt idx="13069">
                        <c:v>1721.7159999999999</c:v>
                      </c:pt>
                      <c:pt idx="13070">
                        <c:v>1721.7159999999999</c:v>
                      </c:pt>
                      <c:pt idx="13071">
                        <c:v>1721.7159999999999</c:v>
                      </c:pt>
                      <c:pt idx="13072">
                        <c:v>1721.7159999999999</c:v>
                      </c:pt>
                      <c:pt idx="13073">
                        <c:v>1718.4380000000001</c:v>
                      </c:pt>
                      <c:pt idx="13074">
                        <c:v>1718.4380000000001</c:v>
                      </c:pt>
                      <c:pt idx="13075">
                        <c:v>1718.4380000000001</c:v>
                      </c:pt>
                      <c:pt idx="13076">
                        <c:v>1718.4380000000001</c:v>
                      </c:pt>
                      <c:pt idx="13077">
                        <c:v>1718.4380000000001</c:v>
                      </c:pt>
                      <c:pt idx="13078">
                        <c:v>1718.385</c:v>
                      </c:pt>
                      <c:pt idx="13079">
                        <c:v>1718.385</c:v>
                      </c:pt>
                      <c:pt idx="13080">
                        <c:v>1721.7159999999999</c:v>
                      </c:pt>
                      <c:pt idx="13081">
                        <c:v>1721.7159999999999</c:v>
                      </c:pt>
                      <c:pt idx="13082">
                        <c:v>1718.385</c:v>
                      </c:pt>
                      <c:pt idx="13083">
                        <c:v>1721.7159999999999</c:v>
                      </c:pt>
                      <c:pt idx="13084">
                        <c:v>1718.385</c:v>
                      </c:pt>
                      <c:pt idx="13085">
                        <c:v>1718.385</c:v>
                      </c:pt>
                      <c:pt idx="13086">
                        <c:v>1718.385</c:v>
                      </c:pt>
                      <c:pt idx="13087">
                        <c:v>1725.047</c:v>
                      </c:pt>
                      <c:pt idx="13088">
                        <c:v>1721.7159999999999</c:v>
                      </c:pt>
                      <c:pt idx="13089">
                        <c:v>1721.7159999999999</c:v>
                      </c:pt>
                      <c:pt idx="13090">
                        <c:v>1721.7159999999999</c:v>
                      </c:pt>
                      <c:pt idx="13091">
                        <c:v>1725.047</c:v>
                      </c:pt>
                      <c:pt idx="13092">
                        <c:v>1725.047</c:v>
                      </c:pt>
                      <c:pt idx="13093">
                        <c:v>1721.7159999999999</c:v>
                      </c:pt>
                      <c:pt idx="13094">
                        <c:v>1721.7159999999999</c:v>
                      </c:pt>
                      <c:pt idx="13095">
                        <c:v>1721.7159999999999</c:v>
                      </c:pt>
                      <c:pt idx="13096">
                        <c:v>1721.7159999999999</c:v>
                      </c:pt>
                      <c:pt idx="13097">
                        <c:v>1721.7159999999999</c:v>
                      </c:pt>
                      <c:pt idx="13098">
                        <c:v>1724.9939999999999</c:v>
                      </c:pt>
                      <c:pt idx="13099">
                        <c:v>1724.9939999999999</c:v>
                      </c:pt>
                      <c:pt idx="13100">
                        <c:v>1724.9939999999999</c:v>
                      </c:pt>
                      <c:pt idx="13101">
                        <c:v>1721.7159999999999</c:v>
                      </c:pt>
                      <c:pt idx="13102">
                        <c:v>1721.7159999999999</c:v>
                      </c:pt>
                      <c:pt idx="13103">
                        <c:v>1721.7159999999999</c:v>
                      </c:pt>
                      <c:pt idx="13104">
                        <c:v>1724.9939999999999</c:v>
                      </c:pt>
                      <c:pt idx="13105">
                        <c:v>1721.7159999999999</c:v>
                      </c:pt>
                      <c:pt idx="13106">
                        <c:v>1721.7159999999999</c:v>
                      </c:pt>
                      <c:pt idx="13107">
                        <c:v>1721.7159999999999</c:v>
                      </c:pt>
                      <c:pt idx="13108">
                        <c:v>1721.7159999999999</c:v>
                      </c:pt>
                      <c:pt idx="13109">
                        <c:v>1721.7159999999999</c:v>
                      </c:pt>
                      <c:pt idx="13110">
                        <c:v>1721.7159999999999</c:v>
                      </c:pt>
                      <c:pt idx="13111">
                        <c:v>1721.7159999999999</c:v>
                      </c:pt>
                      <c:pt idx="13112">
                        <c:v>1721.7159999999999</c:v>
                      </c:pt>
                      <c:pt idx="13113">
                        <c:v>1721.7159999999999</c:v>
                      </c:pt>
                      <c:pt idx="13114">
                        <c:v>1718.385</c:v>
                      </c:pt>
                      <c:pt idx="13115">
                        <c:v>1715.106</c:v>
                      </c:pt>
                      <c:pt idx="13116">
                        <c:v>1718.385</c:v>
                      </c:pt>
                      <c:pt idx="13117">
                        <c:v>1718.385</c:v>
                      </c:pt>
                      <c:pt idx="13118">
                        <c:v>1718.4380000000001</c:v>
                      </c:pt>
                      <c:pt idx="13119">
                        <c:v>1718.385</c:v>
                      </c:pt>
                      <c:pt idx="13120">
                        <c:v>1718.4380000000001</c:v>
                      </c:pt>
                      <c:pt idx="13121">
                        <c:v>1715.106</c:v>
                      </c:pt>
                      <c:pt idx="13122">
                        <c:v>1718.4380000000001</c:v>
                      </c:pt>
                      <c:pt idx="13123">
                        <c:v>1715.106</c:v>
                      </c:pt>
                      <c:pt idx="13124">
                        <c:v>1718.4380000000001</c:v>
                      </c:pt>
                      <c:pt idx="13125">
                        <c:v>1718.4380000000001</c:v>
                      </c:pt>
                      <c:pt idx="13126">
                        <c:v>1718.4380000000001</c:v>
                      </c:pt>
                      <c:pt idx="13127">
                        <c:v>1718.4380000000001</c:v>
                      </c:pt>
                      <c:pt idx="13128">
                        <c:v>1715.106</c:v>
                      </c:pt>
                      <c:pt idx="13129">
                        <c:v>1718.4380000000001</c:v>
                      </c:pt>
                      <c:pt idx="13130">
                        <c:v>1718.4380000000001</c:v>
                      </c:pt>
                      <c:pt idx="13131">
                        <c:v>1718.4380000000001</c:v>
                      </c:pt>
                      <c:pt idx="13132">
                        <c:v>1718.4380000000001</c:v>
                      </c:pt>
                      <c:pt idx="13133">
                        <c:v>1718.4380000000001</c:v>
                      </c:pt>
                      <c:pt idx="13134">
                        <c:v>1718.4380000000001</c:v>
                      </c:pt>
                      <c:pt idx="13135">
                        <c:v>1718.4380000000001</c:v>
                      </c:pt>
                      <c:pt idx="13136">
                        <c:v>1721.7159999999999</c:v>
                      </c:pt>
                      <c:pt idx="13137">
                        <c:v>1721.7159999999999</c:v>
                      </c:pt>
                      <c:pt idx="13138">
                        <c:v>1721.7159999999999</c:v>
                      </c:pt>
                      <c:pt idx="13139">
                        <c:v>1721.7159999999999</c:v>
                      </c:pt>
                      <c:pt idx="13140">
                        <c:v>1721.7159999999999</c:v>
                      </c:pt>
                      <c:pt idx="13141">
                        <c:v>1718.4380000000001</c:v>
                      </c:pt>
                      <c:pt idx="13142">
                        <c:v>1718.4380000000001</c:v>
                      </c:pt>
                      <c:pt idx="13143">
                        <c:v>1715.106</c:v>
                      </c:pt>
                      <c:pt idx="13144">
                        <c:v>1718.4380000000001</c:v>
                      </c:pt>
                      <c:pt idx="13145">
                        <c:v>1718.4380000000001</c:v>
                      </c:pt>
                      <c:pt idx="13146">
                        <c:v>1718.4380000000001</c:v>
                      </c:pt>
                      <c:pt idx="13147">
                        <c:v>1715.106</c:v>
                      </c:pt>
                      <c:pt idx="13148">
                        <c:v>1718.4380000000001</c:v>
                      </c:pt>
                      <c:pt idx="13149">
                        <c:v>1718.4380000000001</c:v>
                      </c:pt>
                      <c:pt idx="13150">
                        <c:v>1721.7159999999999</c:v>
                      </c:pt>
                      <c:pt idx="13151">
                        <c:v>1721.7159999999999</c:v>
                      </c:pt>
                      <c:pt idx="13152">
                        <c:v>1715.106</c:v>
                      </c:pt>
                      <c:pt idx="13153">
                        <c:v>1718.385</c:v>
                      </c:pt>
                      <c:pt idx="13154">
                        <c:v>1721.7159999999999</c:v>
                      </c:pt>
                      <c:pt idx="13155">
                        <c:v>1721.7159999999999</c:v>
                      </c:pt>
                      <c:pt idx="13156">
                        <c:v>1718.4380000000001</c:v>
                      </c:pt>
                      <c:pt idx="13157">
                        <c:v>1718.4380000000001</c:v>
                      </c:pt>
                      <c:pt idx="13158">
                        <c:v>1718.4380000000001</c:v>
                      </c:pt>
                      <c:pt idx="13159">
                        <c:v>1715.106</c:v>
                      </c:pt>
                      <c:pt idx="13160">
                        <c:v>1715.106</c:v>
                      </c:pt>
                      <c:pt idx="13161">
                        <c:v>1715.106</c:v>
                      </c:pt>
                      <c:pt idx="13162">
                        <c:v>1718.4380000000001</c:v>
                      </c:pt>
                      <c:pt idx="13163">
                        <c:v>1715.106</c:v>
                      </c:pt>
                      <c:pt idx="13164">
                        <c:v>1718.4380000000001</c:v>
                      </c:pt>
                      <c:pt idx="13165">
                        <c:v>1715.106</c:v>
                      </c:pt>
                      <c:pt idx="13166">
                        <c:v>1715.106</c:v>
                      </c:pt>
                      <c:pt idx="13167">
                        <c:v>1715.106</c:v>
                      </c:pt>
                      <c:pt idx="13168">
                        <c:v>1715.106</c:v>
                      </c:pt>
                      <c:pt idx="13169">
                        <c:v>1715.106</c:v>
                      </c:pt>
                      <c:pt idx="13170">
                        <c:v>1715.106</c:v>
                      </c:pt>
                      <c:pt idx="13171">
                        <c:v>1715.106</c:v>
                      </c:pt>
                      <c:pt idx="13172">
                        <c:v>1715.106</c:v>
                      </c:pt>
                      <c:pt idx="13173">
                        <c:v>1715.106</c:v>
                      </c:pt>
                      <c:pt idx="13174">
                        <c:v>1715.106</c:v>
                      </c:pt>
                      <c:pt idx="13175">
                        <c:v>1715.106</c:v>
                      </c:pt>
                      <c:pt idx="13176">
                        <c:v>1715.106</c:v>
                      </c:pt>
                      <c:pt idx="13177">
                        <c:v>1715.106</c:v>
                      </c:pt>
                      <c:pt idx="13178">
                        <c:v>1715.106</c:v>
                      </c:pt>
                      <c:pt idx="13179">
                        <c:v>1715.106</c:v>
                      </c:pt>
                      <c:pt idx="13180">
                        <c:v>1715.106</c:v>
                      </c:pt>
                      <c:pt idx="13181">
                        <c:v>1715.106</c:v>
                      </c:pt>
                      <c:pt idx="13182">
                        <c:v>1715.106</c:v>
                      </c:pt>
                      <c:pt idx="13183">
                        <c:v>1715.106</c:v>
                      </c:pt>
                      <c:pt idx="13184">
                        <c:v>1715.106</c:v>
                      </c:pt>
                      <c:pt idx="13185">
                        <c:v>1715.106</c:v>
                      </c:pt>
                      <c:pt idx="13186">
                        <c:v>1715.106</c:v>
                      </c:pt>
                      <c:pt idx="13187">
                        <c:v>1715.106</c:v>
                      </c:pt>
                      <c:pt idx="13188">
                        <c:v>1715.106</c:v>
                      </c:pt>
                      <c:pt idx="13189">
                        <c:v>1715.106</c:v>
                      </c:pt>
                      <c:pt idx="13190">
                        <c:v>1715.106</c:v>
                      </c:pt>
                      <c:pt idx="13191">
                        <c:v>1711.7750000000001</c:v>
                      </c:pt>
                      <c:pt idx="13192">
                        <c:v>1708.4970000000001</c:v>
                      </c:pt>
                      <c:pt idx="13193">
                        <c:v>1708.4970000000001</c:v>
                      </c:pt>
                      <c:pt idx="13194">
                        <c:v>1711.7750000000001</c:v>
                      </c:pt>
                      <c:pt idx="13195">
                        <c:v>1711.828</c:v>
                      </c:pt>
                      <c:pt idx="13196">
                        <c:v>1708.4970000000001</c:v>
                      </c:pt>
                      <c:pt idx="13197">
                        <c:v>1711.828</c:v>
                      </c:pt>
                      <c:pt idx="13198">
                        <c:v>1708.4970000000001</c:v>
                      </c:pt>
                      <c:pt idx="13199">
                        <c:v>1711.7750000000001</c:v>
                      </c:pt>
                      <c:pt idx="13200">
                        <c:v>1708.4970000000001</c:v>
                      </c:pt>
                      <c:pt idx="13201">
                        <c:v>1708.4970000000001</c:v>
                      </c:pt>
                      <c:pt idx="13202">
                        <c:v>1708.4970000000001</c:v>
                      </c:pt>
                      <c:pt idx="13203">
                        <c:v>1708.4970000000001</c:v>
                      </c:pt>
                      <c:pt idx="13204">
                        <c:v>1711.828</c:v>
                      </c:pt>
                      <c:pt idx="13205">
                        <c:v>1711.828</c:v>
                      </c:pt>
                      <c:pt idx="13206">
                        <c:v>1708.4970000000001</c:v>
                      </c:pt>
                      <c:pt idx="13207">
                        <c:v>1708.4970000000001</c:v>
                      </c:pt>
                      <c:pt idx="13208">
                        <c:v>1708.4970000000001</c:v>
                      </c:pt>
                      <c:pt idx="13209">
                        <c:v>1708.4970000000001</c:v>
                      </c:pt>
                      <c:pt idx="13210">
                        <c:v>1708.4970000000001</c:v>
                      </c:pt>
                      <c:pt idx="13211">
                        <c:v>1708.4970000000001</c:v>
                      </c:pt>
                      <c:pt idx="13212">
                        <c:v>1708.4970000000001</c:v>
                      </c:pt>
                      <c:pt idx="13213">
                        <c:v>1711.828</c:v>
                      </c:pt>
                      <c:pt idx="13214">
                        <c:v>1708.4970000000001</c:v>
                      </c:pt>
                      <c:pt idx="13215">
                        <c:v>1708.4970000000001</c:v>
                      </c:pt>
                      <c:pt idx="13216">
                        <c:v>1708.4970000000001</c:v>
                      </c:pt>
                      <c:pt idx="13217">
                        <c:v>1708.4970000000001</c:v>
                      </c:pt>
                      <c:pt idx="13218">
                        <c:v>1708.4970000000001</c:v>
                      </c:pt>
                      <c:pt idx="13219">
                        <c:v>1708.4970000000001</c:v>
                      </c:pt>
                      <c:pt idx="13220">
                        <c:v>1708.4970000000001</c:v>
                      </c:pt>
                      <c:pt idx="13221">
                        <c:v>1708.4970000000001</c:v>
                      </c:pt>
                      <c:pt idx="13222">
                        <c:v>1708.4970000000001</c:v>
                      </c:pt>
                      <c:pt idx="13223">
                        <c:v>1708.4970000000001</c:v>
                      </c:pt>
                      <c:pt idx="13224">
                        <c:v>1708.4970000000001</c:v>
                      </c:pt>
                      <c:pt idx="13225">
                        <c:v>1708.4970000000001</c:v>
                      </c:pt>
                      <c:pt idx="13226">
                        <c:v>1708.4970000000001</c:v>
                      </c:pt>
                      <c:pt idx="13227">
                        <c:v>1708.4970000000001</c:v>
                      </c:pt>
                      <c:pt idx="13228">
                        <c:v>1708.4970000000001</c:v>
                      </c:pt>
                      <c:pt idx="13229">
                        <c:v>1708.4970000000001</c:v>
                      </c:pt>
                      <c:pt idx="13230">
                        <c:v>1708.4970000000001</c:v>
                      </c:pt>
                      <c:pt idx="13231">
                        <c:v>1705.1659999999999</c:v>
                      </c:pt>
                      <c:pt idx="13232">
                        <c:v>1705.1659999999999</c:v>
                      </c:pt>
                      <c:pt idx="13233">
                        <c:v>1705.1659999999999</c:v>
                      </c:pt>
                      <c:pt idx="13234">
                        <c:v>1705.1659999999999</c:v>
                      </c:pt>
                      <c:pt idx="13235">
                        <c:v>1705.1659999999999</c:v>
                      </c:pt>
                      <c:pt idx="13236">
                        <c:v>1705.1659999999999</c:v>
                      </c:pt>
                      <c:pt idx="13237">
                        <c:v>1705.1659999999999</c:v>
                      </c:pt>
                      <c:pt idx="13238">
                        <c:v>1705.1659999999999</c:v>
                      </c:pt>
                      <c:pt idx="13239">
                        <c:v>1705.1659999999999</c:v>
                      </c:pt>
                      <c:pt idx="13240">
                        <c:v>1708.4970000000001</c:v>
                      </c:pt>
                      <c:pt idx="13241">
                        <c:v>1705.1659999999999</c:v>
                      </c:pt>
                      <c:pt idx="13242">
                        <c:v>1705.1659999999999</c:v>
                      </c:pt>
                      <c:pt idx="13243">
                        <c:v>1705.1659999999999</c:v>
                      </c:pt>
                      <c:pt idx="13244">
                        <c:v>1705.1659999999999</c:v>
                      </c:pt>
                      <c:pt idx="13245">
                        <c:v>1705.1659999999999</c:v>
                      </c:pt>
                      <c:pt idx="13246">
                        <c:v>1705.1659999999999</c:v>
                      </c:pt>
                      <c:pt idx="13247">
                        <c:v>1701.8879999999999</c:v>
                      </c:pt>
                      <c:pt idx="13248">
                        <c:v>1701.8879999999999</c:v>
                      </c:pt>
                      <c:pt idx="13249">
                        <c:v>1701.8879999999999</c:v>
                      </c:pt>
                      <c:pt idx="13250">
                        <c:v>1705.1659999999999</c:v>
                      </c:pt>
                      <c:pt idx="13251">
                        <c:v>1705.1659999999999</c:v>
                      </c:pt>
                      <c:pt idx="13252">
                        <c:v>1701.8879999999999</c:v>
                      </c:pt>
                      <c:pt idx="13253">
                        <c:v>1701.8879999999999</c:v>
                      </c:pt>
                      <c:pt idx="13254">
                        <c:v>1701.8879999999999</c:v>
                      </c:pt>
                      <c:pt idx="13255">
                        <c:v>1701.8879999999999</c:v>
                      </c:pt>
                      <c:pt idx="13256">
                        <c:v>1698.6089999999999</c:v>
                      </c:pt>
                      <c:pt idx="13257">
                        <c:v>1701.8879999999999</c:v>
                      </c:pt>
                      <c:pt idx="13258">
                        <c:v>1698.557</c:v>
                      </c:pt>
                      <c:pt idx="13259">
                        <c:v>1698.557</c:v>
                      </c:pt>
                      <c:pt idx="13260">
                        <c:v>1695.278</c:v>
                      </c:pt>
                      <c:pt idx="13261">
                        <c:v>1695.278</c:v>
                      </c:pt>
                      <c:pt idx="13262">
                        <c:v>1695.278</c:v>
                      </c:pt>
                      <c:pt idx="13263">
                        <c:v>1692</c:v>
                      </c:pt>
                      <c:pt idx="13264">
                        <c:v>1698.557</c:v>
                      </c:pt>
                      <c:pt idx="13265">
                        <c:v>1698.557</c:v>
                      </c:pt>
                      <c:pt idx="13266">
                        <c:v>1695.278</c:v>
                      </c:pt>
                      <c:pt idx="13267">
                        <c:v>1695.278</c:v>
                      </c:pt>
                      <c:pt idx="13268">
                        <c:v>1695.278</c:v>
                      </c:pt>
                      <c:pt idx="13269">
                        <c:v>1695.278</c:v>
                      </c:pt>
                      <c:pt idx="13270">
                        <c:v>1695.278</c:v>
                      </c:pt>
                      <c:pt idx="13271">
                        <c:v>1695.278</c:v>
                      </c:pt>
                      <c:pt idx="13272">
                        <c:v>1695.278</c:v>
                      </c:pt>
                      <c:pt idx="13273">
                        <c:v>1698.6089999999999</c:v>
                      </c:pt>
                      <c:pt idx="13274">
                        <c:v>1698.6089999999999</c:v>
                      </c:pt>
                      <c:pt idx="13275">
                        <c:v>1695.278</c:v>
                      </c:pt>
                      <c:pt idx="13276">
                        <c:v>1698.6089999999999</c:v>
                      </c:pt>
                      <c:pt idx="13277">
                        <c:v>1695.278</c:v>
                      </c:pt>
                      <c:pt idx="13278">
                        <c:v>1695.278</c:v>
                      </c:pt>
                      <c:pt idx="13279">
                        <c:v>1695.278</c:v>
                      </c:pt>
                      <c:pt idx="13280">
                        <c:v>1695.278</c:v>
                      </c:pt>
                      <c:pt idx="13281">
                        <c:v>1695.278</c:v>
                      </c:pt>
                      <c:pt idx="13282">
                        <c:v>1695.278</c:v>
                      </c:pt>
                      <c:pt idx="13283">
                        <c:v>1692</c:v>
                      </c:pt>
                      <c:pt idx="13284">
                        <c:v>1692</c:v>
                      </c:pt>
                      <c:pt idx="13285">
                        <c:v>1695.278</c:v>
                      </c:pt>
                      <c:pt idx="13286">
                        <c:v>1692</c:v>
                      </c:pt>
                      <c:pt idx="13287">
                        <c:v>1692</c:v>
                      </c:pt>
                      <c:pt idx="13288">
                        <c:v>1695.278</c:v>
                      </c:pt>
                      <c:pt idx="13289">
                        <c:v>1695.278</c:v>
                      </c:pt>
                      <c:pt idx="13290">
                        <c:v>1695.278</c:v>
                      </c:pt>
                      <c:pt idx="13291">
                        <c:v>1695.278</c:v>
                      </c:pt>
                      <c:pt idx="13292">
                        <c:v>1695.278</c:v>
                      </c:pt>
                      <c:pt idx="13293">
                        <c:v>1695.278</c:v>
                      </c:pt>
                      <c:pt idx="13294">
                        <c:v>1695.278</c:v>
                      </c:pt>
                      <c:pt idx="13295">
                        <c:v>1695.278</c:v>
                      </c:pt>
                      <c:pt idx="13296">
                        <c:v>1695.278</c:v>
                      </c:pt>
                      <c:pt idx="13297">
                        <c:v>1695.278</c:v>
                      </c:pt>
                      <c:pt idx="13298">
                        <c:v>1695.278</c:v>
                      </c:pt>
                      <c:pt idx="13299">
                        <c:v>1695.278</c:v>
                      </c:pt>
                      <c:pt idx="13300">
                        <c:v>1695.278</c:v>
                      </c:pt>
                      <c:pt idx="13301">
                        <c:v>1695.278</c:v>
                      </c:pt>
                      <c:pt idx="13302">
                        <c:v>1695.278</c:v>
                      </c:pt>
                      <c:pt idx="13303">
                        <c:v>1695.278</c:v>
                      </c:pt>
                      <c:pt idx="13304">
                        <c:v>1695.278</c:v>
                      </c:pt>
                      <c:pt idx="13305">
                        <c:v>1691.9469999999999</c:v>
                      </c:pt>
                      <c:pt idx="13306">
                        <c:v>1698.6089999999999</c:v>
                      </c:pt>
                      <c:pt idx="13307">
                        <c:v>1695.278</c:v>
                      </c:pt>
                      <c:pt idx="13308">
                        <c:v>1695.278</c:v>
                      </c:pt>
                      <c:pt idx="13309">
                        <c:v>1691.9469999999999</c:v>
                      </c:pt>
                      <c:pt idx="13310">
                        <c:v>1695.278</c:v>
                      </c:pt>
                      <c:pt idx="13311">
                        <c:v>1695.278</c:v>
                      </c:pt>
                      <c:pt idx="13312">
                        <c:v>1691.9469999999999</c:v>
                      </c:pt>
                      <c:pt idx="13313">
                        <c:v>1688.6690000000001</c:v>
                      </c:pt>
                      <c:pt idx="13314">
                        <c:v>1692</c:v>
                      </c:pt>
                      <c:pt idx="13315">
                        <c:v>1692</c:v>
                      </c:pt>
                      <c:pt idx="13316">
                        <c:v>1692</c:v>
                      </c:pt>
                      <c:pt idx="13317">
                        <c:v>1688.6690000000001</c:v>
                      </c:pt>
                      <c:pt idx="13318">
                        <c:v>1688.6690000000001</c:v>
                      </c:pt>
                      <c:pt idx="13319">
                        <c:v>1688.6690000000001</c:v>
                      </c:pt>
                      <c:pt idx="13320">
                        <c:v>1688.6690000000001</c:v>
                      </c:pt>
                      <c:pt idx="13321">
                        <c:v>1688.6690000000001</c:v>
                      </c:pt>
                      <c:pt idx="13322">
                        <c:v>1691.9469999999999</c:v>
                      </c:pt>
                      <c:pt idx="13323">
                        <c:v>1691.9469999999999</c:v>
                      </c:pt>
                      <c:pt idx="13324">
                        <c:v>1692</c:v>
                      </c:pt>
                      <c:pt idx="13325">
                        <c:v>1688.6690000000001</c:v>
                      </c:pt>
                      <c:pt idx="13326">
                        <c:v>1691.9469999999999</c:v>
                      </c:pt>
                      <c:pt idx="13327">
                        <c:v>1688.6690000000001</c:v>
                      </c:pt>
                      <c:pt idx="13328">
                        <c:v>1691.9469999999999</c:v>
                      </c:pt>
                      <c:pt idx="13329">
                        <c:v>1691.9469999999999</c:v>
                      </c:pt>
                      <c:pt idx="13330">
                        <c:v>1691.9469999999999</c:v>
                      </c:pt>
                      <c:pt idx="13331">
                        <c:v>1691.9469999999999</c:v>
                      </c:pt>
                      <c:pt idx="13332">
                        <c:v>1695.278</c:v>
                      </c:pt>
                      <c:pt idx="13333">
                        <c:v>1695.278</c:v>
                      </c:pt>
                      <c:pt idx="13334">
                        <c:v>1691.9469999999999</c:v>
                      </c:pt>
                      <c:pt idx="13335">
                        <c:v>1691.9469999999999</c:v>
                      </c:pt>
                      <c:pt idx="13336">
                        <c:v>1691.9469999999999</c:v>
                      </c:pt>
                      <c:pt idx="13337">
                        <c:v>1691.9469999999999</c:v>
                      </c:pt>
                      <c:pt idx="13338">
                        <c:v>1691.9469999999999</c:v>
                      </c:pt>
                      <c:pt idx="13339">
                        <c:v>1695.278</c:v>
                      </c:pt>
                      <c:pt idx="13340">
                        <c:v>1695.278</c:v>
                      </c:pt>
                      <c:pt idx="13341">
                        <c:v>1695.278</c:v>
                      </c:pt>
                      <c:pt idx="13342">
                        <c:v>1695.278</c:v>
                      </c:pt>
                      <c:pt idx="13343">
                        <c:v>1695.278</c:v>
                      </c:pt>
                      <c:pt idx="13344">
                        <c:v>1695.278</c:v>
                      </c:pt>
                      <c:pt idx="13345">
                        <c:v>1698.6089999999999</c:v>
                      </c:pt>
                      <c:pt idx="13346">
                        <c:v>1695.278</c:v>
                      </c:pt>
                      <c:pt idx="13347">
                        <c:v>1695.278</c:v>
                      </c:pt>
                      <c:pt idx="13348">
                        <c:v>1698.6089999999999</c:v>
                      </c:pt>
                      <c:pt idx="13349">
                        <c:v>1698.6089999999999</c:v>
                      </c:pt>
                      <c:pt idx="13350">
                        <c:v>1695.278</c:v>
                      </c:pt>
                      <c:pt idx="13351">
                        <c:v>1695.278</c:v>
                      </c:pt>
                      <c:pt idx="13352">
                        <c:v>1695.278</c:v>
                      </c:pt>
                      <c:pt idx="13353">
                        <c:v>1695.278</c:v>
                      </c:pt>
                      <c:pt idx="13354">
                        <c:v>1695.278</c:v>
                      </c:pt>
                      <c:pt idx="13355">
                        <c:v>1695.278</c:v>
                      </c:pt>
                      <c:pt idx="13356">
                        <c:v>1691.9469999999999</c:v>
                      </c:pt>
                      <c:pt idx="13357">
                        <c:v>1691.9469999999999</c:v>
                      </c:pt>
                      <c:pt idx="13358">
                        <c:v>1691.9469999999999</c:v>
                      </c:pt>
                      <c:pt idx="13359">
                        <c:v>1691.9469999999999</c:v>
                      </c:pt>
                      <c:pt idx="13360">
                        <c:v>1691.9469999999999</c:v>
                      </c:pt>
                      <c:pt idx="13361">
                        <c:v>1691.9469999999999</c:v>
                      </c:pt>
                      <c:pt idx="13362">
                        <c:v>1691.9469999999999</c:v>
                      </c:pt>
                      <c:pt idx="13363">
                        <c:v>1691.9469999999999</c:v>
                      </c:pt>
                      <c:pt idx="13364">
                        <c:v>1691.9469999999999</c:v>
                      </c:pt>
                      <c:pt idx="13365">
                        <c:v>1691.9469999999999</c:v>
                      </c:pt>
                      <c:pt idx="13366">
                        <c:v>1691.9469999999999</c:v>
                      </c:pt>
                      <c:pt idx="13367">
                        <c:v>1691.9469999999999</c:v>
                      </c:pt>
                      <c:pt idx="13368">
                        <c:v>1692</c:v>
                      </c:pt>
                      <c:pt idx="13369">
                        <c:v>1691.9469999999999</c:v>
                      </c:pt>
                      <c:pt idx="13370">
                        <c:v>1691.9469999999999</c:v>
                      </c:pt>
                      <c:pt idx="13371">
                        <c:v>1688.6690000000001</c:v>
                      </c:pt>
                      <c:pt idx="13372">
                        <c:v>1688.6690000000001</c:v>
                      </c:pt>
                      <c:pt idx="13373">
                        <c:v>1688.6690000000001</c:v>
                      </c:pt>
                      <c:pt idx="13374">
                        <c:v>1692</c:v>
                      </c:pt>
                      <c:pt idx="13375">
                        <c:v>1692</c:v>
                      </c:pt>
                      <c:pt idx="13376">
                        <c:v>1692</c:v>
                      </c:pt>
                      <c:pt idx="13377">
                        <c:v>1692</c:v>
                      </c:pt>
                      <c:pt idx="13378">
                        <c:v>1692</c:v>
                      </c:pt>
                      <c:pt idx="13379">
                        <c:v>1688.6690000000001</c:v>
                      </c:pt>
                      <c:pt idx="13380">
                        <c:v>1692</c:v>
                      </c:pt>
                      <c:pt idx="13381">
                        <c:v>1692</c:v>
                      </c:pt>
                      <c:pt idx="13382">
                        <c:v>1692</c:v>
                      </c:pt>
                      <c:pt idx="13383">
                        <c:v>1692</c:v>
                      </c:pt>
                      <c:pt idx="13384">
                        <c:v>1688.6690000000001</c:v>
                      </c:pt>
                      <c:pt idx="13385">
                        <c:v>1688.6690000000001</c:v>
                      </c:pt>
                      <c:pt idx="13386">
                        <c:v>1688.6690000000001</c:v>
                      </c:pt>
                      <c:pt idx="13387">
                        <c:v>1688.6690000000001</c:v>
                      </c:pt>
                      <c:pt idx="13388">
                        <c:v>1688.6690000000001</c:v>
                      </c:pt>
                      <c:pt idx="13389">
                        <c:v>1688.6690000000001</c:v>
                      </c:pt>
                      <c:pt idx="13390">
                        <c:v>1688.6690000000001</c:v>
                      </c:pt>
                      <c:pt idx="13391">
                        <c:v>1688.6690000000001</c:v>
                      </c:pt>
                      <c:pt idx="13392">
                        <c:v>1688.6690000000001</c:v>
                      </c:pt>
                      <c:pt idx="13393">
                        <c:v>1688.6690000000001</c:v>
                      </c:pt>
                      <c:pt idx="13394">
                        <c:v>1688.6690000000001</c:v>
                      </c:pt>
                      <c:pt idx="13395">
                        <c:v>1688.6690000000001</c:v>
                      </c:pt>
                      <c:pt idx="13396">
                        <c:v>1688.6690000000001</c:v>
                      </c:pt>
                      <c:pt idx="13397">
                        <c:v>1688.6690000000001</c:v>
                      </c:pt>
                      <c:pt idx="13398">
                        <c:v>1688.6690000000001</c:v>
                      </c:pt>
                      <c:pt idx="13399">
                        <c:v>1685.338</c:v>
                      </c:pt>
                      <c:pt idx="13400">
                        <c:v>1692</c:v>
                      </c:pt>
                      <c:pt idx="13401">
                        <c:v>1692</c:v>
                      </c:pt>
                      <c:pt idx="13402">
                        <c:v>1692</c:v>
                      </c:pt>
                      <c:pt idx="13403">
                        <c:v>1688.6690000000001</c:v>
                      </c:pt>
                      <c:pt idx="13404">
                        <c:v>1692</c:v>
                      </c:pt>
                      <c:pt idx="13405">
                        <c:v>1692</c:v>
                      </c:pt>
                      <c:pt idx="13406">
                        <c:v>1692</c:v>
                      </c:pt>
                      <c:pt idx="13407">
                        <c:v>1688.6690000000001</c:v>
                      </c:pt>
                      <c:pt idx="13408">
                        <c:v>1692</c:v>
                      </c:pt>
                      <c:pt idx="13409">
                        <c:v>1692</c:v>
                      </c:pt>
                      <c:pt idx="13410">
                        <c:v>1692</c:v>
                      </c:pt>
                      <c:pt idx="13411">
                        <c:v>1692</c:v>
                      </c:pt>
                      <c:pt idx="13412">
                        <c:v>1688.6690000000001</c:v>
                      </c:pt>
                      <c:pt idx="13413">
                        <c:v>1688.6690000000001</c:v>
                      </c:pt>
                      <c:pt idx="13414">
                        <c:v>1685.338</c:v>
                      </c:pt>
                      <c:pt idx="13415">
                        <c:v>1692</c:v>
                      </c:pt>
                      <c:pt idx="13416">
                        <c:v>1692</c:v>
                      </c:pt>
                      <c:pt idx="13417">
                        <c:v>1688.6690000000001</c:v>
                      </c:pt>
                      <c:pt idx="13418">
                        <c:v>1688.6690000000001</c:v>
                      </c:pt>
                      <c:pt idx="13419">
                        <c:v>1685.338</c:v>
                      </c:pt>
                      <c:pt idx="13420">
                        <c:v>1685.338</c:v>
                      </c:pt>
                      <c:pt idx="13421">
                        <c:v>1688.6690000000001</c:v>
                      </c:pt>
                      <c:pt idx="13422">
                        <c:v>1685.338</c:v>
                      </c:pt>
                      <c:pt idx="13423">
                        <c:v>1685.338</c:v>
                      </c:pt>
                      <c:pt idx="13424">
                        <c:v>1685.338</c:v>
                      </c:pt>
                      <c:pt idx="13425">
                        <c:v>1685.338</c:v>
                      </c:pt>
                      <c:pt idx="13426">
                        <c:v>1685.338</c:v>
                      </c:pt>
                      <c:pt idx="13427">
                        <c:v>1685.338</c:v>
                      </c:pt>
                      <c:pt idx="13428">
                        <c:v>1685.338</c:v>
                      </c:pt>
                      <c:pt idx="13429">
                        <c:v>1685.338</c:v>
                      </c:pt>
                      <c:pt idx="13430">
                        <c:v>1685.338</c:v>
                      </c:pt>
                      <c:pt idx="13431">
                        <c:v>1685.338</c:v>
                      </c:pt>
                      <c:pt idx="13432">
                        <c:v>1685.338</c:v>
                      </c:pt>
                      <c:pt idx="13433">
                        <c:v>1685.338</c:v>
                      </c:pt>
                      <c:pt idx="13434">
                        <c:v>1685.338</c:v>
                      </c:pt>
                      <c:pt idx="13435">
                        <c:v>1685.338</c:v>
                      </c:pt>
                      <c:pt idx="13436">
                        <c:v>1685.338</c:v>
                      </c:pt>
                      <c:pt idx="13437">
                        <c:v>1685.338</c:v>
                      </c:pt>
                      <c:pt idx="13438">
                        <c:v>1685.338</c:v>
                      </c:pt>
                      <c:pt idx="13439">
                        <c:v>1685.338</c:v>
                      </c:pt>
                      <c:pt idx="13440">
                        <c:v>1685.338</c:v>
                      </c:pt>
                      <c:pt idx="13441">
                        <c:v>1685.338</c:v>
                      </c:pt>
                      <c:pt idx="13442">
                        <c:v>1685.338</c:v>
                      </c:pt>
                      <c:pt idx="13443">
                        <c:v>1685.338</c:v>
                      </c:pt>
                      <c:pt idx="13444">
                        <c:v>1682.06</c:v>
                      </c:pt>
                      <c:pt idx="13445">
                        <c:v>1678.7809999999999</c:v>
                      </c:pt>
                      <c:pt idx="13446">
                        <c:v>1678.7809999999999</c:v>
                      </c:pt>
                      <c:pt idx="13447">
                        <c:v>1678.7809999999999</c:v>
                      </c:pt>
                      <c:pt idx="13448">
                        <c:v>1678.7809999999999</c:v>
                      </c:pt>
                      <c:pt idx="13449">
                        <c:v>1675.45</c:v>
                      </c:pt>
                      <c:pt idx="13450">
                        <c:v>1678.7809999999999</c:v>
                      </c:pt>
                      <c:pt idx="13451">
                        <c:v>1675.45</c:v>
                      </c:pt>
                      <c:pt idx="13452">
                        <c:v>1675.45</c:v>
                      </c:pt>
                      <c:pt idx="13453">
                        <c:v>1678.7809999999999</c:v>
                      </c:pt>
                      <c:pt idx="13454">
                        <c:v>1678.7809999999999</c:v>
                      </c:pt>
                      <c:pt idx="13455">
                        <c:v>1675.45</c:v>
                      </c:pt>
                      <c:pt idx="13456">
                        <c:v>1678.7809999999999</c:v>
                      </c:pt>
                      <c:pt idx="13457">
                        <c:v>1675.45</c:v>
                      </c:pt>
                      <c:pt idx="13458">
                        <c:v>1678.7809999999999</c:v>
                      </c:pt>
                      <c:pt idx="13459">
                        <c:v>1678.7809999999999</c:v>
                      </c:pt>
                      <c:pt idx="13460">
                        <c:v>1678.7809999999999</c:v>
                      </c:pt>
                      <c:pt idx="13461">
                        <c:v>1675.45</c:v>
                      </c:pt>
                      <c:pt idx="13462">
                        <c:v>1678.7809999999999</c:v>
                      </c:pt>
                      <c:pt idx="13463">
                        <c:v>1675.45</c:v>
                      </c:pt>
                      <c:pt idx="13464">
                        <c:v>1678.7280000000001</c:v>
                      </c:pt>
                      <c:pt idx="13465">
                        <c:v>1678.7280000000001</c:v>
                      </c:pt>
                      <c:pt idx="13466">
                        <c:v>1678.7280000000001</c:v>
                      </c:pt>
                      <c:pt idx="13467">
                        <c:v>1678.7280000000001</c:v>
                      </c:pt>
                      <c:pt idx="13468">
                        <c:v>1678.7280000000001</c:v>
                      </c:pt>
                      <c:pt idx="13469">
                        <c:v>1678.7280000000001</c:v>
                      </c:pt>
                      <c:pt idx="13470">
                        <c:v>1678.7280000000001</c:v>
                      </c:pt>
                      <c:pt idx="13471">
                        <c:v>1678.7280000000001</c:v>
                      </c:pt>
                      <c:pt idx="13472">
                        <c:v>1678.7280000000001</c:v>
                      </c:pt>
                      <c:pt idx="13473">
                        <c:v>1678.7280000000001</c:v>
                      </c:pt>
                      <c:pt idx="13474">
                        <c:v>1678.7280000000001</c:v>
                      </c:pt>
                      <c:pt idx="13475">
                        <c:v>1678.7280000000001</c:v>
                      </c:pt>
                      <c:pt idx="13476">
                        <c:v>1678.7280000000001</c:v>
                      </c:pt>
                      <c:pt idx="13477">
                        <c:v>1675.45</c:v>
                      </c:pt>
                      <c:pt idx="13478">
                        <c:v>1675.45</c:v>
                      </c:pt>
                      <c:pt idx="13479">
                        <c:v>1678.7280000000001</c:v>
                      </c:pt>
                      <c:pt idx="13480">
                        <c:v>1675.45</c:v>
                      </c:pt>
                      <c:pt idx="13481">
                        <c:v>1675.45</c:v>
                      </c:pt>
                      <c:pt idx="13482">
                        <c:v>1675.45</c:v>
                      </c:pt>
                      <c:pt idx="13483">
                        <c:v>1675.45</c:v>
                      </c:pt>
                      <c:pt idx="13484">
                        <c:v>1675.45</c:v>
                      </c:pt>
                      <c:pt idx="13485">
                        <c:v>1672.172</c:v>
                      </c:pt>
                      <c:pt idx="13486">
                        <c:v>1672.172</c:v>
                      </c:pt>
                      <c:pt idx="13487">
                        <c:v>1672.172</c:v>
                      </c:pt>
                      <c:pt idx="13488">
                        <c:v>1672.172</c:v>
                      </c:pt>
                      <c:pt idx="13489">
                        <c:v>1672.172</c:v>
                      </c:pt>
                      <c:pt idx="13490">
                        <c:v>1675.45</c:v>
                      </c:pt>
                      <c:pt idx="13491">
                        <c:v>1675.45</c:v>
                      </c:pt>
                      <c:pt idx="13492">
                        <c:v>1675.45</c:v>
                      </c:pt>
                      <c:pt idx="13493">
                        <c:v>1672.1189999999999</c:v>
                      </c:pt>
                      <c:pt idx="13494">
                        <c:v>1675.45</c:v>
                      </c:pt>
                      <c:pt idx="13495">
                        <c:v>1672.1189999999999</c:v>
                      </c:pt>
                      <c:pt idx="13496">
                        <c:v>1675.45</c:v>
                      </c:pt>
                      <c:pt idx="13497">
                        <c:v>1672.1189999999999</c:v>
                      </c:pt>
                      <c:pt idx="13498">
                        <c:v>1672.1189999999999</c:v>
                      </c:pt>
                      <c:pt idx="13499">
                        <c:v>1672.1189999999999</c:v>
                      </c:pt>
                      <c:pt idx="13500">
                        <c:v>1672.1189999999999</c:v>
                      </c:pt>
                      <c:pt idx="13501">
                        <c:v>1672.1189999999999</c:v>
                      </c:pt>
                      <c:pt idx="13502">
                        <c:v>1675.45</c:v>
                      </c:pt>
                      <c:pt idx="13503">
                        <c:v>1675.45</c:v>
                      </c:pt>
                      <c:pt idx="13504">
                        <c:v>1675.45</c:v>
                      </c:pt>
                      <c:pt idx="13505">
                        <c:v>1675.45</c:v>
                      </c:pt>
                      <c:pt idx="13506">
                        <c:v>1675.45</c:v>
                      </c:pt>
                      <c:pt idx="13507">
                        <c:v>1675.45</c:v>
                      </c:pt>
                      <c:pt idx="13508">
                        <c:v>1675.45</c:v>
                      </c:pt>
                      <c:pt idx="13509">
                        <c:v>1675.45</c:v>
                      </c:pt>
                      <c:pt idx="13510">
                        <c:v>1675.45</c:v>
                      </c:pt>
                      <c:pt idx="13511">
                        <c:v>1675.45</c:v>
                      </c:pt>
                      <c:pt idx="13512">
                        <c:v>1675.45</c:v>
                      </c:pt>
                      <c:pt idx="13513">
                        <c:v>1672.172</c:v>
                      </c:pt>
                      <c:pt idx="13514">
                        <c:v>1668.8409999999999</c:v>
                      </c:pt>
                      <c:pt idx="13515">
                        <c:v>1672.1189999999999</c:v>
                      </c:pt>
                      <c:pt idx="13516">
                        <c:v>1672.1189999999999</c:v>
                      </c:pt>
                      <c:pt idx="13517">
                        <c:v>1668.8409999999999</c:v>
                      </c:pt>
                      <c:pt idx="13518">
                        <c:v>1668.8409999999999</c:v>
                      </c:pt>
                      <c:pt idx="13519">
                        <c:v>1665.5630000000001</c:v>
                      </c:pt>
                      <c:pt idx="13520">
                        <c:v>1665.5630000000001</c:v>
                      </c:pt>
                      <c:pt idx="13521">
                        <c:v>1662.231</c:v>
                      </c:pt>
                      <c:pt idx="13522">
                        <c:v>1662.231</c:v>
                      </c:pt>
                      <c:pt idx="13523">
                        <c:v>1658.953</c:v>
                      </c:pt>
                      <c:pt idx="13524">
                        <c:v>1658.953</c:v>
                      </c:pt>
                      <c:pt idx="13525">
                        <c:v>1658.953</c:v>
                      </c:pt>
                      <c:pt idx="13526">
                        <c:v>1658.953</c:v>
                      </c:pt>
                      <c:pt idx="13527">
                        <c:v>1658.953</c:v>
                      </c:pt>
                      <c:pt idx="13528">
                        <c:v>1658.953</c:v>
                      </c:pt>
                      <c:pt idx="13529">
                        <c:v>1658.953</c:v>
                      </c:pt>
                      <c:pt idx="13530">
                        <c:v>1658.953</c:v>
                      </c:pt>
                      <c:pt idx="13531">
                        <c:v>1658.953</c:v>
                      </c:pt>
                      <c:pt idx="13532">
                        <c:v>1662.231</c:v>
                      </c:pt>
                      <c:pt idx="13533">
                        <c:v>1658.9</c:v>
                      </c:pt>
                      <c:pt idx="13534">
                        <c:v>1658.9</c:v>
                      </c:pt>
                      <c:pt idx="13535">
                        <c:v>1658.9</c:v>
                      </c:pt>
                      <c:pt idx="13536">
                        <c:v>1662.231</c:v>
                      </c:pt>
                      <c:pt idx="13537">
                        <c:v>1658.9</c:v>
                      </c:pt>
                      <c:pt idx="13538">
                        <c:v>1658.9</c:v>
                      </c:pt>
                      <c:pt idx="13539">
                        <c:v>1662.231</c:v>
                      </c:pt>
                      <c:pt idx="13540">
                        <c:v>1662.231</c:v>
                      </c:pt>
                      <c:pt idx="13541">
                        <c:v>1662.231</c:v>
                      </c:pt>
                      <c:pt idx="13542">
                        <c:v>1662.231</c:v>
                      </c:pt>
                      <c:pt idx="13543">
                        <c:v>1662.231</c:v>
                      </c:pt>
                      <c:pt idx="13544">
                        <c:v>1662.231</c:v>
                      </c:pt>
                      <c:pt idx="13545">
                        <c:v>1665.51</c:v>
                      </c:pt>
                      <c:pt idx="13546">
                        <c:v>1662.231</c:v>
                      </c:pt>
                      <c:pt idx="13547">
                        <c:v>1662.231</c:v>
                      </c:pt>
                      <c:pt idx="13548">
                        <c:v>1662.231</c:v>
                      </c:pt>
                      <c:pt idx="13549">
                        <c:v>1662.231</c:v>
                      </c:pt>
                      <c:pt idx="13550">
                        <c:v>1662.231</c:v>
                      </c:pt>
                      <c:pt idx="13551">
                        <c:v>1662.231</c:v>
                      </c:pt>
                      <c:pt idx="13552">
                        <c:v>1662.231</c:v>
                      </c:pt>
                      <c:pt idx="13553">
                        <c:v>1662.231</c:v>
                      </c:pt>
                      <c:pt idx="13554">
                        <c:v>1662.231</c:v>
                      </c:pt>
                      <c:pt idx="13555">
                        <c:v>1658.953</c:v>
                      </c:pt>
                      <c:pt idx="13556">
                        <c:v>1658.953</c:v>
                      </c:pt>
                      <c:pt idx="13557">
                        <c:v>1658.953</c:v>
                      </c:pt>
                      <c:pt idx="13558">
                        <c:v>1658.953</c:v>
                      </c:pt>
                      <c:pt idx="13559">
                        <c:v>1658.953</c:v>
                      </c:pt>
                      <c:pt idx="13560">
                        <c:v>1658.953</c:v>
                      </c:pt>
                      <c:pt idx="13561">
                        <c:v>1658.953</c:v>
                      </c:pt>
                      <c:pt idx="13562">
                        <c:v>1658.953</c:v>
                      </c:pt>
                      <c:pt idx="13563">
                        <c:v>1658.953</c:v>
                      </c:pt>
                      <c:pt idx="13564">
                        <c:v>1655.6220000000001</c:v>
                      </c:pt>
                      <c:pt idx="13565">
                        <c:v>1658.953</c:v>
                      </c:pt>
                      <c:pt idx="13566">
                        <c:v>1655.6220000000001</c:v>
                      </c:pt>
                      <c:pt idx="13567">
                        <c:v>1655.6220000000001</c:v>
                      </c:pt>
                      <c:pt idx="13568">
                        <c:v>1655.6220000000001</c:v>
                      </c:pt>
                      <c:pt idx="13569">
                        <c:v>1655.6220000000001</c:v>
                      </c:pt>
                      <c:pt idx="13570">
                        <c:v>1655.6220000000001</c:v>
                      </c:pt>
                      <c:pt idx="13571">
                        <c:v>1655.6220000000001</c:v>
                      </c:pt>
                      <c:pt idx="13572">
                        <c:v>1658.953</c:v>
                      </c:pt>
                      <c:pt idx="13573">
                        <c:v>1658.953</c:v>
                      </c:pt>
                      <c:pt idx="13574">
                        <c:v>1655.6220000000001</c:v>
                      </c:pt>
                      <c:pt idx="13575">
                        <c:v>1655.6220000000001</c:v>
                      </c:pt>
                      <c:pt idx="13576">
                        <c:v>1655.6220000000001</c:v>
                      </c:pt>
                      <c:pt idx="13577">
                        <c:v>1655.6220000000001</c:v>
                      </c:pt>
                      <c:pt idx="13578">
                        <c:v>1655.6220000000001</c:v>
                      </c:pt>
                      <c:pt idx="13579">
                        <c:v>1655.6220000000001</c:v>
                      </c:pt>
                      <c:pt idx="13580">
                        <c:v>1655.6220000000001</c:v>
                      </c:pt>
                      <c:pt idx="13581">
                        <c:v>1655.6220000000001</c:v>
                      </c:pt>
                      <c:pt idx="13582">
                        <c:v>1655.6220000000001</c:v>
                      </c:pt>
                      <c:pt idx="13583">
                        <c:v>1655.6220000000001</c:v>
                      </c:pt>
                      <c:pt idx="13584">
                        <c:v>1655.6220000000001</c:v>
                      </c:pt>
                      <c:pt idx="13585">
                        <c:v>1655.6220000000001</c:v>
                      </c:pt>
                      <c:pt idx="13586">
                        <c:v>1655.6220000000001</c:v>
                      </c:pt>
                      <c:pt idx="13587">
                        <c:v>1658.9</c:v>
                      </c:pt>
                      <c:pt idx="13588">
                        <c:v>1658.9</c:v>
                      </c:pt>
                      <c:pt idx="13589">
                        <c:v>1658.9</c:v>
                      </c:pt>
                      <c:pt idx="13590">
                        <c:v>1658.9</c:v>
                      </c:pt>
                      <c:pt idx="13591">
                        <c:v>1658.9</c:v>
                      </c:pt>
                      <c:pt idx="13592">
                        <c:v>1658.9</c:v>
                      </c:pt>
                      <c:pt idx="13593">
                        <c:v>1655.6220000000001</c:v>
                      </c:pt>
                      <c:pt idx="13594">
                        <c:v>1655.6220000000001</c:v>
                      </c:pt>
                      <c:pt idx="13595">
                        <c:v>1658.9</c:v>
                      </c:pt>
                      <c:pt idx="13596">
                        <c:v>1655.6220000000001</c:v>
                      </c:pt>
                      <c:pt idx="13597">
                        <c:v>1655.6220000000001</c:v>
                      </c:pt>
                      <c:pt idx="13598">
                        <c:v>1658.9</c:v>
                      </c:pt>
                      <c:pt idx="13599">
                        <c:v>1655.6220000000001</c:v>
                      </c:pt>
                      <c:pt idx="13600">
                        <c:v>1655.6220000000001</c:v>
                      </c:pt>
                      <c:pt idx="13601">
                        <c:v>1655.6220000000001</c:v>
                      </c:pt>
                      <c:pt idx="13602">
                        <c:v>1655.6220000000001</c:v>
                      </c:pt>
                      <c:pt idx="13603">
                        <c:v>1655.6220000000001</c:v>
                      </c:pt>
                      <c:pt idx="13604">
                        <c:v>1655.6220000000001</c:v>
                      </c:pt>
                      <c:pt idx="13605">
                        <c:v>1655.6220000000001</c:v>
                      </c:pt>
                      <c:pt idx="13606">
                        <c:v>1655.6220000000001</c:v>
                      </c:pt>
                      <c:pt idx="13607">
                        <c:v>1652.2909999999999</c:v>
                      </c:pt>
                      <c:pt idx="13608">
                        <c:v>1655.6220000000001</c:v>
                      </c:pt>
                      <c:pt idx="13609">
                        <c:v>1655.6220000000001</c:v>
                      </c:pt>
                      <c:pt idx="13610">
                        <c:v>1655.6220000000001</c:v>
                      </c:pt>
                      <c:pt idx="13611">
                        <c:v>1652.2909999999999</c:v>
                      </c:pt>
                      <c:pt idx="13612">
                        <c:v>1652.2909999999999</c:v>
                      </c:pt>
                      <c:pt idx="13613">
                        <c:v>1652.2909999999999</c:v>
                      </c:pt>
                      <c:pt idx="13614">
                        <c:v>1652.2909999999999</c:v>
                      </c:pt>
                      <c:pt idx="13615">
                        <c:v>1652.2909999999999</c:v>
                      </c:pt>
                      <c:pt idx="13616">
                        <c:v>1652.2909999999999</c:v>
                      </c:pt>
                      <c:pt idx="13617">
                        <c:v>1652.2909999999999</c:v>
                      </c:pt>
                      <c:pt idx="13618">
                        <c:v>1652.2909999999999</c:v>
                      </c:pt>
                      <c:pt idx="13619">
                        <c:v>1655.6220000000001</c:v>
                      </c:pt>
                      <c:pt idx="13620">
                        <c:v>1652.2909999999999</c:v>
                      </c:pt>
                      <c:pt idx="13621">
                        <c:v>1652.2909999999999</c:v>
                      </c:pt>
                      <c:pt idx="13622">
                        <c:v>1652.2909999999999</c:v>
                      </c:pt>
                      <c:pt idx="13623">
                        <c:v>1652.2909999999999</c:v>
                      </c:pt>
                      <c:pt idx="13624">
                        <c:v>1652.2909999999999</c:v>
                      </c:pt>
                      <c:pt idx="13625">
                        <c:v>1652.2909999999999</c:v>
                      </c:pt>
                      <c:pt idx="13626">
                        <c:v>1652.2909999999999</c:v>
                      </c:pt>
                      <c:pt idx="13627">
                        <c:v>1649.0129999999999</c:v>
                      </c:pt>
                      <c:pt idx="13628">
                        <c:v>1649.0129999999999</c:v>
                      </c:pt>
                      <c:pt idx="13629">
                        <c:v>1652.2909999999999</c:v>
                      </c:pt>
                      <c:pt idx="13630">
                        <c:v>1649.0129999999999</c:v>
                      </c:pt>
                      <c:pt idx="13631">
                        <c:v>1649.0129999999999</c:v>
                      </c:pt>
                      <c:pt idx="13632">
                        <c:v>1652.2909999999999</c:v>
                      </c:pt>
                      <c:pt idx="13633">
                        <c:v>1649.0129999999999</c:v>
                      </c:pt>
                      <c:pt idx="13634">
                        <c:v>1652.2909999999999</c:v>
                      </c:pt>
                      <c:pt idx="13635">
                        <c:v>1652.2909999999999</c:v>
                      </c:pt>
                      <c:pt idx="13636">
                        <c:v>1652.2909999999999</c:v>
                      </c:pt>
                      <c:pt idx="13637">
                        <c:v>1652.2909999999999</c:v>
                      </c:pt>
                      <c:pt idx="13638">
                        <c:v>1652.2909999999999</c:v>
                      </c:pt>
                      <c:pt idx="13639">
                        <c:v>1652.2909999999999</c:v>
                      </c:pt>
                      <c:pt idx="13640">
                        <c:v>1649.0129999999999</c:v>
                      </c:pt>
                      <c:pt idx="13641">
                        <c:v>1649.0129999999999</c:v>
                      </c:pt>
                      <c:pt idx="13642">
                        <c:v>1652.2909999999999</c:v>
                      </c:pt>
                      <c:pt idx="13643">
                        <c:v>1649.0129999999999</c:v>
                      </c:pt>
                      <c:pt idx="13644">
                        <c:v>1649.0129999999999</c:v>
                      </c:pt>
                      <c:pt idx="13645">
                        <c:v>1649.0129999999999</c:v>
                      </c:pt>
                      <c:pt idx="13646">
                        <c:v>1649.0129999999999</c:v>
                      </c:pt>
                      <c:pt idx="13647">
                        <c:v>1649.0129999999999</c:v>
                      </c:pt>
                      <c:pt idx="13648">
                        <c:v>1649.0129999999999</c:v>
                      </c:pt>
                      <c:pt idx="13649">
                        <c:v>1649.0129999999999</c:v>
                      </c:pt>
                      <c:pt idx="13650">
                        <c:v>1649.0129999999999</c:v>
                      </c:pt>
                      <c:pt idx="13651">
                        <c:v>1649.0129999999999</c:v>
                      </c:pt>
                      <c:pt idx="13652">
                        <c:v>1649.0129999999999</c:v>
                      </c:pt>
                      <c:pt idx="13653">
                        <c:v>1649.0129999999999</c:v>
                      </c:pt>
                      <c:pt idx="13654">
                        <c:v>1649.0129999999999</c:v>
                      </c:pt>
                      <c:pt idx="13655">
                        <c:v>1649.0129999999999</c:v>
                      </c:pt>
                      <c:pt idx="13656">
                        <c:v>1649.0129999999999</c:v>
                      </c:pt>
                      <c:pt idx="13657">
                        <c:v>1649.0129999999999</c:v>
                      </c:pt>
                      <c:pt idx="13658">
                        <c:v>1649.0129999999999</c:v>
                      </c:pt>
                      <c:pt idx="13659">
                        <c:v>1649.0129999999999</c:v>
                      </c:pt>
                      <c:pt idx="13660">
                        <c:v>1649.0129999999999</c:v>
                      </c:pt>
                      <c:pt idx="13661">
                        <c:v>1649.0129999999999</c:v>
                      </c:pt>
                      <c:pt idx="13662">
                        <c:v>1645.7339999999999</c:v>
                      </c:pt>
                      <c:pt idx="13663">
                        <c:v>1649.0129999999999</c:v>
                      </c:pt>
                      <c:pt idx="13664">
                        <c:v>1649.0129999999999</c:v>
                      </c:pt>
                      <c:pt idx="13665">
                        <c:v>1649.0129999999999</c:v>
                      </c:pt>
                      <c:pt idx="13666">
                        <c:v>1645.682</c:v>
                      </c:pt>
                      <c:pt idx="13667">
                        <c:v>1649.0129999999999</c:v>
                      </c:pt>
                      <c:pt idx="13668">
                        <c:v>1649.0129999999999</c:v>
                      </c:pt>
                      <c:pt idx="13669">
                        <c:v>1642.403</c:v>
                      </c:pt>
                      <c:pt idx="13670">
                        <c:v>1642.403</c:v>
                      </c:pt>
                      <c:pt idx="13671">
                        <c:v>1645.682</c:v>
                      </c:pt>
                      <c:pt idx="13672">
                        <c:v>1645.682</c:v>
                      </c:pt>
                      <c:pt idx="13673">
                        <c:v>1645.682</c:v>
                      </c:pt>
                      <c:pt idx="13674">
                        <c:v>1645.682</c:v>
                      </c:pt>
                      <c:pt idx="13675">
                        <c:v>1645.682</c:v>
                      </c:pt>
                      <c:pt idx="13676">
                        <c:v>1645.682</c:v>
                      </c:pt>
                      <c:pt idx="13677">
                        <c:v>1649.0129999999999</c:v>
                      </c:pt>
                      <c:pt idx="13678">
                        <c:v>1649.0129999999999</c:v>
                      </c:pt>
                      <c:pt idx="13679">
                        <c:v>1649.0129999999999</c:v>
                      </c:pt>
                      <c:pt idx="13680">
                        <c:v>1645.682</c:v>
                      </c:pt>
                      <c:pt idx="13681">
                        <c:v>1645.682</c:v>
                      </c:pt>
                      <c:pt idx="13682">
                        <c:v>1645.682</c:v>
                      </c:pt>
                      <c:pt idx="13683">
                        <c:v>1649.0129999999999</c:v>
                      </c:pt>
                      <c:pt idx="13684">
                        <c:v>1645.682</c:v>
                      </c:pt>
                      <c:pt idx="13685">
                        <c:v>1645.682</c:v>
                      </c:pt>
                      <c:pt idx="13686">
                        <c:v>1642.403</c:v>
                      </c:pt>
                      <c:pt idx="13687">
                        <c:v>1645.682</c:v>
                      </c:pt>
                      <c:pt idx="13688">
                        <c:v>1642.403</c:v>
                      </c:pt>
                      <c:pt idx="13689">
                        <c:v>1639.125</c:v>
                      </c:pt>
                      <c:pt idx="13690">
                        <c:v>1642.403</c:v>
                      </c:pt>
                      <c:pt idx="13691">
                        <c:v>1642.403</c:v>
                      </c:pt>
                      <c:pt idx="13692">
                        <c:v>1639.125</c:v>
                      </c:pt>
                      <c:pt idx="13693">
                        <c:v>1639.125</c:v>
                      </c:pt>
                      <c:pt idx="13694">
                        <c:v>1639.125</c:v>
                      </c:pt>
                      <c:pt idx="13695">
                        <c:v>1635.7940000000001</c:v>
                      </c:pt>
                      <c:pt idx="13696">
                        <c:v>1639.125</c:v>
                      </c:pt>
                      <c:pt idx="13697">
                        <c:v>1639.125</c:v>
                      </c:pt>
                      <c:pt idx="13698">
                        <c:v>1639.125</c:v>
                      </c:pt>
                      <c:pt idx="13699">
                        <c:v>1639.125</c:v>
                      </c:pt>
                      <c:pt idx="13700">
                        <c:v>1635.7940000000001</c:v>
                      </c:pt>
                      <c:pt idx="13701">
                        <c:v>1635.7940000000001</c:v>
                      </c:pt>
                      <c:pt idx="13702">
                        <c:v>1635.7940000000001</c:v>
                      </c:pt>
                      <c:pt idx="13703">
                        <c:v>1635.7940000000001</c:v>
                      </c:pt>
                      <c:pt idx="13704">
                        <c:v>1635.7940000000001</c:v>
                      </c:pt>
                      <c:pt idx="13705">
                        <c:v>1635.7940000000001</c:v>
                      </c:pt>
                      <c:pt idx="13706">
                        <c:v>1635.7940000000001</c:v>
                      </c:pt>
                      <c:pt idx="13707">
                        <c:v>1635.7940000000001</c:v>
                      </c:pt>
                      <c:pt idx="13708">
                        <c:v>1635.7940000000001</c:v>
                      </c:pt>
                      <c:pt idx="13709">
                        <c:v>1635.7940000000001</c:v>
                      </c:pt>
                      <c:pt idx="13710">
                        <c:v>1635.7940000000001</c:v>
                      </c:pt>
                      <c:pt idx="13711">
                        <c:v>1635.7940000000001</c:v>
                      </c:pt>
                      <c:pt idx="13712">
                        <c:v>1639.125</c:v>
                      </c:pt>
                      <c:pt idx="13713">
                        <c:v>1635.7940000000001</c:v>
                      </c:pt>
                      <c:pt idx="13714">
                        <c:v>1635.7940000000001</c:v>
                      </c:pt>
                      <c:pt idx="13715">
                        <c:v>1639.125</c:v>
                      </c:pt>
                      <c:pt idx="13716">
                        <c:v>1639.125</c:v>
                      </c:pt>
                      <c:pt idx="13717">
                        <c:v>1635.7940000000001</c:v>
                      </c:pt>
                      <c:pt idx="13718">
                        <c:v>1635.7940000000001</c:v>
                      </c:pt>
                      <c:pt idx="13719">
                        <c:v>1635.7940000000001</c:v>
                      </c:pt>
                      <c:pt idx="13720">
                        <c:v>1635.7940000000001</c:v>
                      </c:pt>
                      <c:pt idx="13721">
                        <c:v>1635.7940000000001</c:v>
                      </c:pt>
                      <c:pt idx="13722">
                        <c:v>1632.5160000000001</c:v>
                      </c:pt>
                      <c:pt idx="13723">
                        <c:v>1632.5160000000001</c:v>
                      </c:pt>
                      <c:pt idx="13724">
                        <c:v>1629.1849999999999</c:v>
                      </c:pt>
                      <c:pt idx="13725">
                        <c:v>1632.5160000000001</c:v>
                      </c:pt>
                      <c:pt idx="13726">
                        <c:v>1629.1849999999999</c:v>
                      </c:pt>
                      <c:pt idx="13727">
                        <c:v>1625.8530000000001</c:v>
                      </c:pt>
                      <c:pt idx="13728">
                        <c:v>1632.5160000000001</c:v>
                      </c:pt>
                      <c:pt idx="13729">
                        <c:v>1629.1849999999999</c:v>
                      </c:pt>
                      <c:pt idx="13730">
                        <c:v>1629.1849999999999</c:v>
                      </c:pt>
                      <c:pt idx="13731">
                        <c:v>1629.1849999999999</c:v>
                      </c:pt>
                      <c:pt idx="13732">
                        <c:v>1629.1849999999999</c:v>
                      </c:pt>
                      <c:pt idx="13733">
                        <c:v>1629.1849999999999</c:v>
                      </c:pt>
                      <c:pt idx="13734">
                        <c:v>1632.463</c:v>
                      </c:pt>
                      <c:pt idx="13735">
                        <c:v>1632.463</c:v>
                      </c:pt>
                      <c:pt idx="13736">
                        <c:v>1632.463</c:v>
                      </c:pt>
                      <c:pt idx="13737">
                        <c:v>1632.463</c:v>
                      </c:pt>
                      <c:pt idx="13738">
                        <c:v>1632.463</c:v>
                      </c:pt>
                      <c:pt idx="13739">
                        <c:v>1632.463</c:v>
                      </c:pt>
                      <c:pt idx="13740">
                        <c:v>1632.463</c:v>
                      </c:pt>
                      <c:pt idx="13741">
                        <c:v>1635.7940000000001</c:v>
                      </c:pt>
                      <c:pt idx="13742">
                        <c:v>1635.7940000000001</c:v>
                      </c:pt>
                      <c:pt idx="13743">
                        <c:v>1635.7940000000001</c:v>
                      </c:pt>
                      <c:pt idx="13744">
                        <c:v>1635.7940000000001</c:v>
                      </c:pt>
                      <c:pt idx="13745">
                        <c:v>1635.7940000000001</c:v>
                      </c:pt>
                      <c:pt idx="13746">
                        <c:v>1635.7940000000001</c:v>
                      </c:pt>
                      <c:pt idx="13747">
                        <c:v>1635.7940000000001</c:v>
                      </c:pt>
                      <c:pt idx="13748">
                        <c:v>1632.463</c:v>
                      </c:pt>
                      <c:pt idx="13749">
                        <c:v>1632.463</c:v>
                      </c:pt>
                      <c:pt idx="13750">
                        <c:v>1632.463</c:v>
                      </c:pt>
                      <c:pt idx="13751">
                        <c:v>1632.463</c:v>
                      </c:pt>
                      <c:pt idx="13752">
                        <c:v>1632.463</c:v>
                      </c:pt>
                      <c:pt idx="13753">
                        <c:v>1632.463</c:v>
                      </c:pt>
                      <c:pt idx="13754">
                        <c:v>1629.1849999999999</c:v>
                      </c:pt>
                      <c:pt idx="13755">
                        <c:v>1629.1849999999999</c:v>
                      </c:pt>
                      <c:pt idx="13756">
                        <c:v>1632.463</c:v>
                      </c:pt>
                      <c:pt idx="13757">
                        <c:v>1632.463</c:v>
                      </c:pt>
                      <c:pt idx="13758">
                        <c:v>1632.463</c:v>
                      </c:pt>
                      <c:pt idx="13759">
                        <c:v>1629.1849999999999</c:v>
                      </c:pt>
                      <c:pt idx="13760">
                        <c:v>1629.1849999999999</c:v>
                      </c:pt>
                      <c:pt idx="13761">
                        <c:v>1629.1849999999999</c:v>
                      </c:pt>
                      <c:pt idx="13762">
                        <c:v>1629.1849999999999</c:v>
                      </c:pt>
                      <c:pt idx="13763">
                        <c:v>1629.1849999999999</c:v>
                      </c:pt>
                      <c:pt idx="13764">
                        <c:v>1629.1849999999999</c:v>
                      </c:pt>
                      <c:pt idx="13765">
                        <c:v>1629.1849999999999</c:v>
                      </c:pt>
                      <c:pt idx="13766">
                        <c:v>1629.1849999999999</c:v>
                      </c:pt>
                      <c:pt idx="13767">
                        <c:v>1629.1849999999999</c:v>
                      </c:pt>
                      <c:pt idx="13768">
                        <c:v>1629.1849999999999</c:v>
                      </c:pt>
                      <c:pt idx="13769">
                        <c:v>1629.1849999999999</c:v>
                      </c:pt>
                      <c:pt idx="13770">
                        <c:v>1629.1849999999999</c:v>
                      </c:pt>
                      <c:pt idx="13771">
                        <c:v>1629.1849999999999</c:v>
                      </c:pt>
                      <c:pt idx="13772">
                        <c:v>1629.1849999999999</c:v>
                      </c:pt>
                      <c:pt idx="13773">
                        <c:v>1629.1849999999999</c:v>
                      </c:pt>
                      <c:pt idx="13774">
                        <c:v>1629.1849999999999</c:v>
                      </c:pt>
                      <c:pt idx="13775">
                        <c:v>1629.1849999999999</c:v>
                      </c:pt>
                      <c:pt idx="13776">
                        <c:v>1629.1849999999999</c:v>
                      </c:pt>
                      <c:pt idx="13777">
                        <c:v>1629.1849999999999</c:v>
                      </c:pt>
                      <c:pt idx="13778">
                        <c:v>1629.1849999999999</c:v>
                      </c:pt>
                      <c:pt idx="13779">
                        <c:v>1629.1849999999999</c:v>
                      </c:pt>
                      <c:pt idx="13780">
                        <c:v>1632.5160000000001</c:v>
                      </c:pt>
                      <c:pt idx="13781">
                        <c:v>1629.1849999999999</c:v>
                      </c:pt>
                      <c:pt idx="13782">
                        <c:v>1629.1849999999999</c:v>
                      </c:pt>
                      <c:pt idx="13783">
                        <c:v>1632.5160000000001</c:v>
                      </c:pt>
                      <c:pt idx="13784">
                        <c:v>1632.5160000000001</c:v>
                      </c:pt>
                      <c:pt idx="13785">
                        <c:v>1632.5160000000001</c:v>
                      </c:pt>
                      <c:pt idx="13786">
                        <c:v>1632.5160000000001</c:v>
                      </c:pt>
                      <c:pt idx="13787">
                        <c:v>1632.5160000000001</c:v>
                      </c:pt>
                      <c:pt idx="13788">
                        <c:v>1629.1849999999999</c:v>
                      </c:pt>
                      <c:pt idx="13789">
                        <c:v>1629.1849999999999</c:v>
                      </c:pt>
                      <c:pt idx="13790">
                        <c:v>1632.463</c:v>
                      </c:pt>
                      <c:pt idx="13791">
                        <c:v>1629.1849999999999</c:v>
                      </c:pt>
                      <c:pt idx="13792">
                        <c:v>1629.1849999999999</c:v>
                      </c:pt>
                      <c:pt idx="13793">
                        <c:v>1629.1849999999999</c:v>
                      </c:pt>
                      <c:pt idx="13794">
                        <c:v>1632.463</c:v>
                      </c:pt>
                      <c:pt idx="13795">
                        <c:v>1632.463</c:v>
                      </c:pt>
                      <c:pt idx="13796">
                        <c:v>1629.1849999999999</c:v>
                      </c:pt>
                      <c:pt idx="13797">
                        <c:v>1632.463</c:v>
                      </c:pt>
                      <c:pt idx="13798">
                        <c:v>1632.463</c:v>
                      </c:pt>
                      <c:pt idx="13799">
                        <c:v>1629.1849999999999</c:v>
                      </c:pt>
                      <c:pt idx="13800">
                        <c:v>1632.463</c:v>
                      </c:pt>
                      <c:pt idx="13801">
                        <c:v>1632.463</c:v>
                      </c:pt>
                      <c:pt idx="13802">
                        <c:v>1629.1849999999999</c:v>
                      </c:pt>
                      <c:pt idx="13803">
                        <c:v>1632.463</c:v>
                      </c:pt>
                      <c:pt idx="13804">
                        <c:v>1632.5160000000001</c:v>
                      </c:pt>
                      <c:pt idx="13805">
                        <c:v>1629.1849999999999</c:v>
                      </c:pt>
                      <c:pt idx="13806">
                        <c:v>1632.5160000000001</c:v>
                      </c:pt>
                      <c:pt idx="13807">
                        <c:v>1629.1849999999999</c:v>
                      </c:pt>
                      <c:pt idx="13808">
                        <c:v>1629.1849999999999</c:v>
                      </c:pt>
                      <c:pt idx="13809">
                        <c:v>1629.1849999999999</c:v>
                      </c:pt>
                      <c:pt idx="13810">
                        <c:v>1629.1849999999999</c:v>
                      </c:pt>
                      <c:pt idx="13811">
                        <c:v>1629.1849999999999</c:v>
                      </c:pt>
                      <c:pt idx="13812">
                        <c:v>1629.1849999999999</c:v>
                      </c:pt>
                      <c:pt idx="13813">
                        <c:v>1629.1849999999999</c:v>
                      </c:pt>
                      <c:pt idx="13814">
                        <c:v>1625.9059999999999</c:v>
                      </c:pt>
                      <c:pt idx="13815">
                        <c:v>1625.9059999999999</c:v>
                      </c:pt>
                      <c:pt idx="13816">
                        <c:v>1622.575</c:v>
                      </c:pt>
                      <c:pt idx="13817">
                        <c:v>1622.575</c:v>
                      </c:pt>
                      <c:pt idx="13818">
                        <c:v>1622.575</c:v>
                      </c:pt>
                      <c:pt idx="13819">
                        <c:v>1622.575</c:v>
                      </c:pt>
                      <c:pt idx="13820">
                        <c:v>1622.575</c:v>
                      </c:pt>
                      <c:pt idx="13821">
                        <c:v>1619.2439999999999</c:v>
                      </c:pt>
                      <c:pt idx="13822">
                        <c:v>1622.575</c:v>
                      </c:pt>
                      <c:pt idx="13823">
                        <c:v>1622.575</c:v>
                      </c:pt>
                      <c:pt idx="13824">
                        <c:v>1622.575</c:v>
                      </c:pt>
                      <c:pt idx="13825">
                        <c:v>1622.575</c:v>
                      </c:pt>
                      <c:pt idx="13826">
                        <c:v>1622.575</c:v>
                      </c:pt>
                      <c:pt idx="13827">
                        <c:v>1622.575</c:v>
                      </c:pt>
                      <c:pt idx="13828">
                        <c:v>1622.575</c:v>
                      </c:pt>
                      <c:pt idx="13829">
                        <c:v>1622.575</c:v>
                      </c:pt>
                      <c:pt idx="13830">
                        <c:v>1622.575</c:v>
                      </c:pt>
                      <c:pt idx="13831">
                        <c:v>1619.2439999999999</c:v>
                      </c:pt>
                      <c:pt idx="13832">
                        <c:v>1619.2439999999999</c:v>
                      </c:pt>
                      <c:pt idx="13833">
                        <c:v>1615.9659999999999</c:v>
                      </c:pt>
                      <c:pt idx="13834">
                        <c:v>1619.2439999999999</c:v>
                      </c:pt>
                      <c:pt idx="13835">
                        <c:v>1619.2439999999999</c:v>
                      </c:pt>
                      <c:pt idx="13836">
                        <c:v>1619.2439999999999</c:v>
                      </c:pt>
                      <c:pt idx="13837">
                        <c:v>1615.9659999999999</c:v>
                      </c:pt>
                      <c:pt idx="13838">
                        <c:v>1615.9659999999999</c:v>
                      </c:pt>
                      <c:pt idx="13839">
                        <c:v>1615.9659999999999</c:v>
                      </c:pt>
                      <c:pt idx="13840">
                        <c:v>1615.9659999999999</c:v>
                      </c:pt>
                      <c:pt idx="13841">
                        <c:v>1615.9659999999999</c:v>
                      </c:pt>
                      <c:pt idx="13842">
                        <c:v>1615.9659999999999</c:v>
                      </c:pt>
                      <c:pt idx="13843">
                        <c:v>1615.9659999999999</c:v>
                      </c:pt>
                      <c:pt idx="13844">
                        <c:v>1615.9659999999999</c:v>
                      </c:pt>
                      <c:pt idx="13845">
                        <c:v>1615.9659999999999</c:v>
                      </c:pt>
                      <c:pt idx="13846">
                        <c:v>1615.9659999999999</c:v>
                      </c:pt>
                      <c:pt idx="13847">
                        <c:v>1615.9659999999999</c:v>
                      </c:pt>
                      <c:pt idx="13848">
                        <c:v>1615.9659999999999</c:v>
                      </c:pt>
                      <c:pt idx="13849">
                        <c:v>1615.9659999999999</c:v>
                      </c:pt>
                      <c:pt idx="13850">
                        <c:v>1615.9659999999999</c:v>
                      </c:pt>
                      <c:pt idx="13851">
                        <c:v>1619.2439999999999</c:v>
                      </c:pt>
                      <c:pt idx="13852">
                        <c:v>1615.9659999999999</c:v>
                      </c:pt>
                      <c:pt idx="13853">
                        <c:v>1615.9659999999999</c:v>
                      </c:pt>
                      <c:pt idx="13854">
                        <c:v>1612.6880000000001</c:v>
                      </c:pt>
                      <c:pt idx="13855">
                        <c:v>1615.9659999999999</c:v>
                      </c:pt>
                      <c:pt idx="13856">
                        <c:v>1615.9659999999999</c:v>
                      </c:pt>
                      <c:pt idx="13857">
                        <c:v>1615.9659999999999</c:v>
                      </c:pt>
                      <c:pt idx="13858">
                        <c:v>1615.9659999999999</c:v>
                      </c:pt>
                      <c:pt idx="13859">
                        <c:v>1615.9659999999999</c:v>
                      </c:pt>
                      <c:pt idx="13860">
                        <c:v>1615.9659999999999</c:v>
                      </c:pt>
                      <c:pt idx="13861">
                        <c:v>1619.2439999999999</c:v>
                      </c:pt>
                      <c:pt idx="13862">
                        <c:v>1615.9659999999999</c:v>
                      </c:pt>
                      <c:pt idx="13863">
                        <c:v>1619.297</c:v>
                      </c:pt>
                      <c:pt idx="13864">
                        <c:v>1619.297</c:v>
                      </c:pt>
                      <c:pt idx="13865">
                        <c:v>1622.575</c:v>
                      </c:pt>
                      <c:pt idx="13866">
                        <c:v>1619.297</c:v>
                      </c:pt>
                      <c:pt idx="13867">
                        <c:v>1619.297</c:v>
                      </c:pt>
                      <c:pt idx="13868">
                        <c:v>1619.297</c:v>
                      </c:pt>
                      <c:pt idx="13869">
                        <c:v>1619.297</c:v>
                      </c:pt>
                      <c:pt idx="13870">
                        <c:v>1619.297</c:v>
                      </c:pt>
                      <c:pt idx="13871">
                        <c:v>1619.297</c:v>
                      </c:pt>
                      <c:pt idx="13872">
                        <c:v>1619.297</c:v>
                      </c:pt>
                      <c:pt idx="13873">
                        <c:v>1619.297</c:v>
                      </c:pt>
                      <c:pt idx="13874">
                        <c:v>1615.9659999999999</c:v>
                      </c:pt>
                      <c:pt idx="13875">
                        <c:v>1615.9659999999999</c:v>
                      </c:pt>
                      <c:pt idx="13876">
                        <c:v>1615.9659999999999</c:v>
                      </c:pt>
                      <c:pt idx="13877">
                        <c:v>1612.6880000000001</c:v>
                      </c:pt>
                      <c:pt idx="13878">
                        <c:v>1612.6880000000001</c:v>
                      </c:pt>
                      <c:pt idx="13879">
                        <c:v>1609.356</c:v>
                      </c:pt>
                      <c:pt idx="13880">
                        <c:v>1612.6880000000001</c:v>
                      </c:pt>
                      <c:pt idx="13881">
                        <c:v>1609.356</c:v>
                      </c:pt>
                      <c:pt idx="13882">
                        <c:v>1609.356</c:v>
                      </c:pt>
                      <c:pt idx="13883">
                        <c:v>1609.356</c:v>
                      </c:pt>
                      <c:pt idx="13884">
                        <c:v>1609.356</c:v>
                      </c:pt>
                      <c:pt idx="13885">
                        <c:v>1609.356</c:v>
                      </c:pt>
                      <c:pt idx="13886">
                        <c:v>1609.356</c:v>
                      </c:pt>
                      <c:pt idx="13887">
                        <c:v>1609.356</c:v>
                      </c:pt>
                      <c:pt idx="13888">
                        <c:v>1609.356</c:v>
                      </c:pt>
                      <c:pt idx="13889">
                        <c:v>1609.356</c:v>
                      </c:pt>
                      <c:pt idx="13890">
                        <c:v>1609.356</c:v>
                      </c:pt>
                      <c:pt idx="13891">
                        <c:v>1606.0250000000001</c:v>
                      </c:pt>
                      <c:pt idx="13892">
                        <c:v>1606.0250000000001</c:v>
                      </c:pt>
                      <c:pt idx="13893">
                        <c:v>1609.356</c:v>
                      </c:pt>
                      <c:pt idx="13894">
                        <c:v>1609.356</c:v>
                      </c:pt>
                      <c:pt idx="13895">
                        <c:v>1612.6880000000001</c:v>
                      </c:pt>
                      <c:pt idx="13896">
                        <c:v>1612.6880000000001</c:v>
                      </c:pt>
                      <c:pt idx="13897">
                        <c:v>1609.356</c:v>
                      </c:pt>
                      <c:pt idx="13898">
                        <c:v>1612.6880000000001</c:v>
                      </c:pt>
                      <c:pt idx="13899">
                        <c:v>1612.6880000000001</c:v>
                      </c:pt>
                      <c:pt idx="13900">
                        <c:v>1612.6880000000001</c:v>
                      </c:pt>
                      <c:pt idx="13901">
                        <c:v>1609.356</c:v>
                      </c:pt>
                      <c:pt idx="13902">
                        <c:v>1612.635</c:v>
                      </c:pt>
                      <c:pt idx="13903">
                        <c:v>1612.635</c:v>
                      </c:pt>
                      <c:pt idx="13904">
                        <c:v>1612.635</c:v>
                      </c:pt>
                      <c:pt idx="13905">
                        <c:v>1615.9659999999999</c:v>
                      </c:pt>
                      <c:pt idx="13906">
                        <c:v>1615.9659999999999</c:v>
                      </c:pt>
                      <c:pt idx="13907">
                        <c:v>1615.9659999999999</c:v>
                      </c:pt>
                      <c:pt idx="13908">
                        <c:v>1615.9659999999999</c:v>
                      </c:pt>
                      <c:pt idx="13909">
                        <c:v>1615.9659999999999</c:v>
                      </c:pt>
                      <c:pt idx="13910">
                        <c:v>1615.9659999999999</c:v>
                      </c:pt>
                      <c:pt idx="13911">
                        <c:v>1615.9659999999999</c:v>
                      </c:pt>
                      <c:pt idx="13912">
                        <c:v>1612.635</c:v>
                      </c:pt>
                      <c:pt idx="13913">
                        <c:v>1612.635</c:v>
                      </c:pt>
                      <c:pt idx="13914">
                        <c:v>1612.635</c:v>
                      </c:pt>
                      <c:pt idx="13915">
                        <c:v>1612.635</c:v>
                      </c:pt>
                      <c:pt idx="13916">
                        <c:v>1612.635</c:v>
                      </c:pt>
                      <c:pt idx="13917">
                        <c:v>1612.635</c:v>
                      </c:pt>
                      <c:pt idx="13918">
                        <c:v>1615.9659999999999</c:v>
                      </c:pt>
                      <c:pt idx="13919">
                        <c:v>1612.635</c:v>
                      </c:pt>
                      <c:pt idx="13920">
                        <c:v>1615.9659999999999</c:v>
                      </c:pt>
                      <c:pt idx="13921">
                        <c:v>1615.9659999999999</c:v>
                      </c:pt>
                      <c:pt idx="13922">
                        <c:v>1615.9659999999999</c:v>
                      </c:pt>
                      <c:pt idx="13923">
                        <c:v>1615.9659999999999</c:v>
                      </c:pt>
                      <c:pt idx="13924">
                        <c:v>1615.9659999999999</c:v>
                      </c:pt>
                      <c:pt idx="13925">
                        <c:v>1615.9659999999999</c:v>
                      </c:pt>
                      <c:pt idx="13926">
                        <c:v>1615.9659999999999</c:v>
                      </c:pt>
                      <c:pt idx="13927">
                        <c:v>1615.9659999999999</c:v>
                      </c:pt>
                      <c:pt idx="13928">
                        <c:v>1612.635</c:v>
                      </c:pt>
                      <c:pt idx="13929">
                        <c:v>1612.635</c:v>
                      </c:pt>
                      <c:pt idx="13930">
                        <c:v>1609.356</c:v>
                      </c:pt>
                      <c:pt idx="13931">
                        <c:v>1609.356</c:v>
                      </c:pt>
                      <c:pt idx="13932">
                        <c:v>1606.0250000000001</c:v>
                      </c:pt>
                      <c:pt idx="13933">
                        <c:v>1602.7470000000001</c:v>
                      </c:pt>
                      <c:pt idx="13934">
                        <c:v>1602.7470000000001</c:v>
                      </c:pt>
                      <c:pt idx="13935">
                        <c:v>1602.7470000000001</c:v>
                      </c:pt>
                      <c:pt idx="13936">
                        <c:v>1599.4690000000001</c:v>
                      </c:pt>
                      <c:pt idx="13937">
                        <c:v>1602.7470000000001</c:v>
                      </c:pt>
                      <c:pt idx="13938">
                        <c:v>1596.1379999999999</c:v>
                      </c:pt>
                      <c:pt idx="13939">
                        <c:v>1599.4159999999999</c:v>
                      </c:pt>
                      <c:pt idx="13940">
                        <c:v>1599.4159999999999</c:v>
                      </c:pt>
                      <c:pt idx="13941">
                        <c:v>1599.4159999999999</c:v>
                      </c:pt>
                      <c:pt idx="13942">
                        <c:v>1596.1379999999999</c:v>
                      </c:pt>
                      <c:pt idx="13943">
                        <c:v>1596.1379999999999</c:v>
                      </c:pt>
                      <c:pt idx="13944">
                        <c:v>1596.1379999999999</c:v>
                      </c:pt>
                      <c:pt idx="13945">
                        <c:v>1596.1379999999999</c:v>
                      </c:pt>
                      <c:pt idx="13946">
                        <c:v>1596.1379999999999</c:v>
                      </c:pt>
                      <c:pt idx="13947">
                        <c:v>1592.8589999999999</c:v>
                      </c:pt>
                      <c:pt idx="13948">
                        <c:v>1596.1379999999999</c:v>
                      </c:pt>
                      <c:pt idx="13949">
                        <c:v>1596.1379999999999</c:v>
                      </c:pt>
                      <c:pt idx="13950">
                        <c:v>1596.1379999999999</c:v>
                      </c:pt>
                      <c:pt idx="13951">
                        <c:v>1596.1379999999999</c:v>
                      </c:pt>
                      <c:pt idx="13952">
                        <c:v>1596.1379999999999</c:v>
                      </c:pt>
                      <c:pt idx="13953">
                        <c:v>1592.8589999999999</c:v>
                      </c:pt>
                      <c:pt idx="13954">
                        <c:v>1596.1379999999999</c:v>
                      </c:pt>
                      <c:pt idx="13955">
                        <c:v>1592.8589999999999</c:v>
                      </c:pt>
                      <c:pt idx="13956">
                        <c:v>1596.1379999999999</c:v>
                      </c:pt>
                      <c:pt idx="13957">
                        <c:v>1592.8589999999999</c:v>
                      </c:pt>
                      <c:pt idx="13958">
                        <c:v>1592.8589999999999</c:v>
                      </c:pt>
                      <c:pt idx="13959">
                        <c:v>1592.8589999999999</c:v>
                      </c:pt>
                      <c:pt idx="13960">
                        <c:v>1592.8589999999999</c:v>
                      </c:pt>
                      <c:pt idx="13961">
                        <c:v>1592.8589999999999</c:v>
                      </c:pt>
                      <c:pt idx="13962">
                        <c:v>1592.8589999999999</c:v>
                      </c:pt>
                      <c:pt idx="13963">
                        <c:v>1596.1379999999999</c:v>
                      </c:pt>
                      <c:pt idx="13964">
                        <c:v>1596.1379999999999</c:v>
                      </c:pt>
                      <c:pt idx="13965">
                        <c:v>1599.4690000000001</c:v>
                      </c:pt>
                      <c:pt idx="13966">
                        <c:v>1599.4690000000001</c:v>
                      </c:pt>
                      <c:pt idx="13967">
                        <c:v>1599.4690000000001</c:v>
                      </c:pt>
                      <c:pt idx="13968">
                        <c:v>1602.7470000000001</c:v>
                      </c:pt>
                      <c:pt idx="13969">
                        <c:v>1599.4159999999999</c:v>
                      </c:pt>
                      <c:pt idx="13970">
                        <c:v>1599.4690000000001</c:v>
                      </c:pt>
                      <c:pt idx="13971">
                        <c:v>1599.4159999999999</c:v>
                      </c:pt>
                      <c:pt idx="13972">
                        <c:v>1599.4159999999999</c:v>
                      </c:pt>
                      <c:pt idx="13973">
                        <c:v>1599.4159999999999</c:v>
                      </c:pt>
                      <c:pt idx="13974">
                        <c:v>1599.4159999999999</c:v>
                      </c:pt>
                      <c:pt idx="13975">
                        <c:v>1602.7470000000001</c:v>
                      </c:pt>
                      <c:pt idx="13976">
                        <c:v>1599.4159999999999</c:v>
                      </c:pt>
                      <c:pt idx="13977">
                        <c:v>1599.4159999999999</c:v>
                      </c:pt>
                      <c:pt idx="13978">
                        <c:v>1599.4159999999999</c:v>
                      </c:pt>
                      <c:pt idx="13979">
                        <c:v>1599.4159999999999</c:v>
                      </c:pt>
                      <c:pt idx="13980">
                        <c:v>1602.7470000000001</c:v>
                      </c:pt>
                      <c:pt idx="13981">
                        <c:v>1602.7470000000001</c:v>
                      </c:pt>
                      <c:pt idx="13982">
                        <c:v>1599.4159999999999</c:v>
                      </c:pt>
                      <c:pt idx="13983">
                        <c:v>1602.7470000000001</c:v>
                      </c:pt>
                      <c:pt idx="13984">
                        <c:v>1599.4159999999999</c:v>
                      </c:pt>
                      <c:pt idx="13985">
                        <c:v>1599.4159999999999</c:v>
                      </c:pt>
                      <c:pt idx="13986">
                        <c:v>1599.4159999999999</c:v>
                      </c:pt>
                      <c:pt idx="13987">
                        <c:v>1596.1379999999999</c:v>
                      </c:pt>
                      <c:pt idx="13988">
                        <c:v>1592.8589999999999</c:v>
                      </c:pt>
                      <c:pt idx="13989">
                        <c:v>1592.8589999999999</c:v>
                      </c:pt>
                      <c:pt idx="13990">
                        <c:v>1592.8589999999999</c:v>
                      </c:pt>
                      <c:pt idx="13991">
                        <c:v>1592.8589999999999</c:v>
                      </c:pt>
                      <c:pt idx="13992">
                        <c:v>1589.528</c:v>
                      </c:pt>
                      <c:pt idx="13993">
                        <c:v>1589.528</c:v>
                      </c:pt>
                      <c:pt idx="13994">
                        <c:v>1589.528</c:v>
                      </c:pt>
                      <c:pt idx="13995">
                        <c:v>1589.528</c:v>
                      </c:pt>
                      <c:pt idx="13996">
                        <c:v>1589.528</c:v>
                      </c:pt>
                      <c:pt idx="13997">
                        <c:v>1589.528</c:v>
                      </c:pt>
                      <c:pt idx="13998">
                        <c:v>1589.528</c:v>
                      </c:pt>
                      <c:pt idx="13999">
                        <c:v>1586.25</c:v>
                      </c:pt>
                      <c:pt idx="14000">
                        <c:v>1586.25</c:v>
                      </c:pt>
                      <c:pt idx="14001">
                        <c:v>1589.528</c:v>
                      </c:pt>
                      <c:pt idx="14002">
                        <c:v>1589.528</c:v>
                      </c:pt>
                      <c:pt idx="14003">
                        <c:v>1589.528</c:v>
                      </c:pt>
                      <c:pt idx="14004">
                        <c:v>1589.528</c:v>
                      </c:pt>
                      <c:pt idx="14005">
                        <c:v>1586.1969999999999</c:v>
                      </c:pt>
                      <c:pt idx="14006">
                        <c:v>1589.528</c:v>
                      </c:pt>
                      <c:pt idx="14007">
                        <c:v>1592.8589999999999</c:v>
                      </c:pt>
                      <c:pt idx="14008">
                        <c:v>1589.528</c:v>
                      </c:pt>
                      <c:pt idx="14009">
                        <c:v>1589.528</c:v>
                      </c:pt>
                      <c:pt idx="14010">
                        <c:v>1592.807</c:v>
                      </c:pt>
                      <c:pt idx="14011">
                        <c:v>1592.807</c:v>
                      </c:pt>
                      <c:pt idx="14012">
                        <c:v>1592.807</c:v>
                      </c:pt>
                      <c:pt idx="14013">
                        <c:v>1592.807</c:v>
                      </c:pt>
                      <c:pt idx="14014">
                        <c:v>1589.528</c:v>
                      </c:pt>
                      <c:pt idx="14015">
                        <c:v>1592.807</c:v>
                      </c:pt>
                      <c:pt idx="14016">
                        <c:v>1592.807</c:v>
                      </c:pt>
                      <c:pt idx="14017">
                        <c:v>1589.528</c:v>
                      </c:pt>
                      <c:pt idx="14018">
                        <c:v>1589.528</c:v>
                      </c:pt>
                      <c:pt idx="14019">
                        <c:v>1589.528</c:v>
                      </c:pt>
                      <c:pt idx="14020">
                        <c:v>1592.807</c:v>
                      </c:pt>
                      <c:pt idx="14021">
                        <c:v>1589.528</c:v>
                      </c:pt>
                      <c:pt idx="14022">
                        <c:v>1589.528</c:v>
                      </c:pt>
                      <c:pt idx="14023">
                        <c:v>1589.528</c:v>
                      </c:pt>
                      <c:pt idx="14024">
                        <c:v>1589.528</c:v>
                      </c:pt>
                      <c:pt idx="14025">
                        <c:v>1589.528</c:v>
                      </c:pt>
                      <c:pt idx="14026">
                        <c:v>1592.8589999999999</c:v>
                      </c:pt>
                      <c:pt idx="14027">
                        <c:v>1592.8589999999999</c:v>
                      </c:pt>
                      <c:pt idx="14028">
                        <c:v>1592.8589999999999</c:v>
                      </c:pt>
                      <c:pt idx="14029">
                        <c:v>1589.528</c:v>
                      </c:pt>
                      <c:pt idx="14030">
                        <c:v>1589.528</c:v>
                      </c:pt>
                      <c:pt idx="14031">
                        <c:v>1589.528</c:v>
                      </c:pt>
                      <c:pt idx="14032">
                        <c:v>1586.1969999999999</c:v>
                      </c:pt>
                      <c:pt idx="14033">
                        <c:v>1586.1969999999999</c:v>
                      </c:pt>
                      <c:pt idx="14034">
                        <c:v>1586.1969999999999</c:v>
                      </c:pt>
                      <c:pt idx="14035">
                        <c:v>1586.1969999999999</c:v>
                      </c:pt>
                      <c:pt idx="14036">
                        <c:v>1586.1969999999999</c:v>
                      </c:pt>
                      <c:pt idx="14037">
                        <c:v>1582.9190000000001</c:v>
                      </c:pt>
                      <c:pt idx="14038">
                        <c:v>1582.9190000000001</c:v>
                      </c:pt>
                      <c:pt idx="14039">
                        <c:v>1582.9190000000001</c:v>
                      </c:pt>
                      <c:pt idx="14040">
                        <c:v>1582.9190000000001</c:v>
                      </c:pt>
                      <c:pt idx="14041">
                        <c:v>1582.9190000000001</c:v>
                      </c:pt>
                      <c:pt idx="14042">
                        <c:v>1586.25</c:v>
                      </c:pt>
                      <c:pt idx="14043">
                        <c:v>1582.9190000000001</c:v>
                      </c:pt>
                      <c:pt idx="14044">
                        <c:v>1586.25</c:v>
                      </c:pt>
                      <c:pt idx="14045">
                        <c:v>1586.25</c:v>
                      </c:pt>
                      <c:pt idx="14046">
                        <c:v>1582.9190000000001</c:v>
                      </c:pt>
                      <c:pt idx="14047">
                        <c:v>1582.9190000000001</c:v>
                      </c:pt>
                      <c:pt idx="14048">
                        <c:v>1582.9190000000001</c:v>
                      </c:pt>
                      <c:pt idx="14049">
                        <c:v>1582.9190000000001</c:v>
                      </c:pt>
                      <c:pt idx="14050">
                        <c:v>1582.9190000000001</c:v>
                      </c:pt>
                      <c:pt idx="14051">
                        <c:v>1582.9190000000001</c:v>
                      </c:pt>
                      <c:pt idx="14052">
                        <c:v>1582.9190000000001</c:v>
                      </c:pt>
                      <c:pt idx="14053">
                        <c:v>1582.9190000000001</c:v>
                      </c:pt>
                      <c:pt idx="14054">
                        <c:v>1579.6410000000001</c:v>
                      </c:pt>
                      <c:pt idx="14055">
                        <c:v>1582.9190000000001</c:v>
                      </c:pt>
                      <c:pt idx="14056">
                        <c:v>1582.9190000000001</c:v>
                      </c:pt>
                      <c:pt idx="14057">
                        <c:v>1582.9190000000001</c:v>
                      </c:pt>
                      <c:pt idx="14058">
                        <c:v>1582.9190000000001</c:v>
                      </c:pt>
                      <c:pt idx="14059">
                        <c:v>1582.9190000000001</c:v>
                      </c:pt>
                      <c:pt idx="14060">
                        <c:v>1582.9190000000001</c:v>
                      </c:pt>
                      <c:pt idx="14061">
                        <c:v>1582.9190000000001</c:v>
                      </c:pt>
                      <c:pt idx="14062">
                        <c:v>1582.9190000000001</c:v>
                      </c:pt>
                      <c:pt idx="14063">
                        <c:v>1582.9190000000001</c:v>
                      </c:pt>
                      <c:pt idx="14064">
                        <c:v>1579.588</c:v>
                      </c:pt>
                      <c:pt idx="14065">
                        <c:v>1576.31</c:v>
                      </c:pt>
                      <c:pt idx="14066">
                        <c:v>1576.31</c:v>
                      </c:pt>
                      <c:pt idx="14067">
                        <c:v>1579.588</c:v>
                      </c:pt>
                      <c:pt idx="14068">
                        <c:v>1576.31</c:v>
                      </c:pt>
                      <c:pt idx="14069">
                        <c:v>1579.588</c:v>
                      </c:pt>
                      <c:pt idx="14070">
                        <c:v>1576.31</c:v>
                      </c:pt>
                      <c:pt idx="14071">
                        <c:v>1576.31</c:v>
                      </c:pt>
                      <c:pt idx="14072">
                        <c:v>1579.588</c:v>
                      </c:pt>
                      <c:pt idx="14073">
                        <c:v>1579.588</c:v>
                      </c:pt>
                      <c:pt idx="14074">
                        <c:v>1579.588</c:v>
                      </c:pt>
                      <c:pt idx="14075">
                        <c:v>1579.588</c:v>
                      </c:pt>
                      <c:pt idx="14076">
                        <c:v>1579.588</c:v>
                      </c:pt>
                      <c:pt idx="14077">
                        <c:v>1576.31</c:v>
                      </c:pt>
                      <c:pt idx="14078">
                        <c:v>1576.31</c:v>
                      </c:pt>
                      <c:pt idx="14079">
                        <c:v>1576.31</c:v>
                      </c:pt>
                      <c:pt idx="14080">
                        <c:v>1576.31</c:v>
                      </c:pt>
                      <c:pt idx="14081">
                        <c:v>1576.31</c:v>
                      </c:pt>
                      <c:pt idx="14082">
                        <c:v>1576.31</c:v>
                      </c:pt>
                      <c:pt idx="14083">
                        <c:v>1579.6410000000001</c:v>
                      </c:pt>
                      <c:pt idx="14084">
                        <c:v>1576.31</c:v>
                      </c:pt>
                      <c:pt idx="14085">
                        <c:v>1579.588</c:v>
                      </c:pt>
                      <c:pt idx="14086">
                        <c:v>1582.9190000000001</c:v>
                      </c:pt>
                      <c:pt idx="14087">
                        <c:v>1582.9190000000001</c:v>
                      </c:pt>
                      <c:pt idx="14088">
                        <c:v>0</c:v>
                      </c:pt>
                      <c:pt idx="14089">
                        <c:v>0</c:v>
                      </c:pt>
                      <c:pt idx="14090">
                        <c:v>0</c:v>
                      </c:pt>
                      <c:pt idx="14091">
                        <c:v>0</c:v>
                      </c:pt>
                      <c:pt idx="14092">
                        <c:v>0</c:v>
                      </c:pt>
                      <c:pt idx="14093">
                        <c:v>0</c:v>
                      </c:pt>
                      <c:pt idx="14094">
                        <c:v>0</c:v>
                      </c:pt>
                      <c:pt idx="14095">
                        <c:v>0</c:v>
                      </c:pt>
                      <c:pt idx="14096">
                        <c:v>0</c:v>
                      </c:pt>
                      <c:pt idx="14097">
                        <c:v>0</c:v>
                      </c:pt>
                      <c:pt idx="14098">
                        <c:v>0</c:v>
                      </c:pt>
                      <c:pt idx="14099">
                        <c:v>0</c:v>
                      </c:pt>
                      <c:pt idx="14100">
                        <c:v>0</c:v>
                      </c:pt>
                      <c:pt idx="14101">
                        <c:v>0</c:v>
                      </c:pt>
                      <c:pt idx="14102">
                        <c:v>0</c:v>
                      </c:pt>
                      <c:pt idx="14103">
                        <c:v>0</c:v>
                      </c:pt>
                      <c:pt idx="14104">
                        <c:v>0</c:v>
                      </c:pt>
                      <c:pt idx="14105">
                        <c:v>0</c:v>
                      </c:pt>
                      <c:pt idx="14106">
                        <c:v>0</c:v>
                      </c:pt>
                      <c:pt idx="14107">
                        <c:v>0</c:v>
                      </c:pt>
                      <c:pt idx="14108">
                        <c:v>0</c:v>
                      </c:pt>
                      <c:pt idx="14109">
                        <c:v>0</c:v>
                      </c:pt>
                      <c:pt idx="14110">
                        <c:v>0</c:v>
                      </c:pt>
                      <c:pt idx="14111">
                        <c:v>0</c:v>
                      </c:pt>
                      <c:pt idx="14112">
                        <c:v>0</c:v>
                      </c:pt>
                      <c:pt idx="14113">
                        <c:v>0</c:v>
                      </c:pt>
                      <c:pt idx="14114">
                        <c:v>0</c:v>
                      </c:pt>
                      <c:pt idx="14115">
                        <c:v>0</c:v>
                      </c:pt>
                      <c:pt idx="14116">
                        <c:v>0</c:v>
                      </c:pt>
                      <c:pt idx="14117">
                        <c:v>0</c:v>
                      </c:pt>
                      <c:pt idx="14118">
                        <c:v>0</c:v>
                      </c:pt>
                      <c:pt idx="14119">
                        <c:v>0</c:v>
                      </c:pt>
                      <c:pt idx="14120">
                        <c:v>0</c:v>
                      </c:pt>
                      <c:pt idx="14121">
                        <c:v>2045.575</c:v>
                      </c:pt>
                      <c:pt idx="14122">
                        <c:v>2052.1840000000002</c:v>
                      </c:pt>
                      <c:pt idx="14123">
                        <c:v>2075.3440000000001</c:v>
                      </c:pt>
                      <c:pt idx="14124">
                        <c:v>2115</c:v>
                      </c:pt>
                      <c:pt idx="14125">
                        <c:v>2161.2660000000001</c:v>
                      </c:pt>
                      <c:pt idx="14126">
                        <c:v>2210.8090000000002</c:v>
                      </c:pt>
                      <c:pt idx="14127">
                        <c:v>2257.0749999999998</c:v>
                      </c:pt>
                      <c:pt idx="14128">
                        <c:v>2303.3409999999999</c:v>
                      </c:pt>
                      <c:pt idx="14129">
                        <c:v>2349.6060000000002</c:v>
                      </c:pt>
                      <c:pt idx="14130">
                        <c:v>2385.931</c:v>
                      </c:pt>
                      <c:pt idx="14131">
                        <c:v>2418.9780000000001</c:v>
                      </c:pt>
                      <c:pt idx="14132">
                        <c:v>2455.3560000000002</c:v>
                      </c:pt>
                      <c:pt idx="14133">
                        <c:v>2481.7939999999999</c:v>
                      </c:pt>
                      <c:pt idx="14134">
                        <c:v>2508.2310000000002</c:v>
                      </c:pt>
                      <c:pt idx="14135">
                        <c:v>2531.3380000000002</c:v>
                      </c:pt>
                      <c:pt idx="14136">
                        <c:v>2551.1660000000002</c:v>
                      </c:pt>
                      <c:pt idx="14137">
                        <c:v>2567.7159999999999</c:v>
                      </c:pt>
                      <c:pt idx="14138">
                        <c:v>2580.9340000000002</c:v>
                      </c:pt>
                      <c:pt idx="14139">
                        <c:v>2594.1529999999998</c:v>
                      </c:pt>
                      <c:pt idx="14140">
                        <c:v>2604.0410000000002</c:v>
                      </c:pt>
                      <c:pt idx="14141">
                        <c:v>2613.9810000000002</c:v>
                      </c:pt>
                      <c:pt idx="14142">
                        <c:v>2617.3130000000001</c:v>
                      </c:pt>
                      <c:pt idx="14143">
                        <c:v>2620.5909999999999</c:v>
                      </c:pt>
                      <c:pt idx="14144">
                        <c:v>2623.922</c:v>
                      </c:pt>
                      <c:pt idx="14145">
                        <c:v>2623.922</c:v>
                      </c:pt>
                      <c:pt idx="14146">
                        <c:v>2627.2</c:v>
                      </c:pt>
                      <c:pt idx="14147">
                        <c:v>2623.8690000000001</c:v>
                      </c:pt>
                      <c:pt idx="14148">
                        <c:v>2620.5909999999999</c:v>
                      </c:pt>
                      <c:pt idx="14149">
                        <c:v>2620.5909999999999</c:v>
                      </c:pt>
                      <c:pt idx="14150">
                        <c:v>2610.65</c:v>
                      </c:pt>
                      <c:pt idx="14151">
                        <c:v>2604.0410000000002</c:v>
                      </c:pt>
                      <c:pt idx="14152">
                        <c:v>2597.431</c:v>
                      </c:pt>
                      <c:pt idx="14153">
                        <c:v>2594.1529999999998</c:v>
                      </c:pt>
                      <c:pt idx="14154">
                        <c:v>2584.2660000000001</c:v>
                      </c:pt>
                      <c:pt idx="14155">
                        <c:v>2574.3249999999998</c:v>
                      </c:pt>
                      <c:pt idx="14156">
                        <c:v>2564.4380000000001</c:v>
                      </c:pt>
                      <c:pt idx="14157">
                        <c:v>2554.4969999999998</c:v>
                      </c:pt>
                      <c:pt idx="14158">
                        <c:v>2544.6089999999999</c:v>
                      </c:pt>
                      <c:pt idx="14159">
                        <c:v>2531.3910000000001</c:v>
                      </c:pt>
                      <c:pt idx="14160">
                        <c:v>2521.4499999999998</c:v>
                      </c:pt>
                      <c:pt idx="14161">
                        <c:v>2508.2310000000002</c:v>
                      </c:pt>
                      <c:pt idx="14162">
                        <c:v>2498.2910000000002</c:v>
                      </c:pt>
                      <c:pt idx="14163">
                        <c:v>2488.4029999999998</c:v>
                      </c:pt>
                      <c:pt idx="14164">
                        <c:v>2475.1840000000002</c:v>
                      </c:pt>
                      <c:pt idx="14165">
                        <c:v>2461.9659999999999</c:v>
                      </c:pt>
                      <c:pt idx="14166">
                        <c:v>2448.7469999999998</c:v>
                      </c:pt>
                      <c:pt idx="14167">
                        <c:v>2435.5279999999998</c:v>
                      </c:pt>
                      <c:pt idx="14168">
                        <c:v>2422.3090000000002</c:v>
                      </c:pt>
                      <c:pt idx="14169">
                        <c:v>2412.3690000000001</c:v>
                      </c:pt>
                      <c:pt idx="14170">
                        <c:v>2399.15</c:v>
                      </c:pt>
                      <c:pt idx="14171">
                        <c:v>2385.931</c:v>
                      </c:pt>
                      <c:pt idx="14172">
                        <c:v>2369.4340000000002</c:v>
                      </c:pt>
                      <c:pt idx="14173">
                        <c:v>2356.2159999999999</c:v>
                      </c:pt>
                      <c:pt idx="14174">
                        <c:v>2342.9969999999998</c:v>
                      </c:pt>
                      <c:pt idx="14175">
                        <c:v>2326.4470000000001</c:v>
                      </c:pt>
                      <c:pt idx="14176">
                        <c:v>2313.2280000000001</c:v>
                      </c:pt>
                      <c:pt idx="14177">
                        <c:v>2303.3409999999999</c:v>
                      </c:pt>
                      <c:pt idx="14178">
                        <c:v>2290.1219999999998</c:v>
                      </c:pt>
                      <c:pt idx="14179">
                        <c:v>2276.9029999999998</c:v>
                      </c:pt>
                      <c:pt idx="14180">
                        <c:v>2263.6840000000002</c:v>
                      </c:pt>
                      <c:pt idx="14181">
                        <c:v>2253.7440000000001</c:v>
                      </c:pt>
                      <c:pt idx="14182">
                        <c:v>2240.5250000000001</c:v>
                      </c:pt>
                      <c:pt idx="14183">
                        <c:v>2227.306</c:v>
                      </c:pt>
                      <c:pt idx="14184">
                        <c:v>2217.4189999999999</c:v>
                      </c:pt>
                      <c:pt idx="14185">
                        <c:v>2204.1999999999998</c:v>
                      </c:pt>
                      <c:pt idx="14186">
                        <c:v>2194.2600000000002</c:v>
                      </c:pt>
                      <c:pt idx="14187">
                        <c:v>2184.3719999999998</c:v>
                      </c:pt>
                      <c:pt idx="14188">
                        <c:v>2171.1529999999998</c:v>
                      </c:pt>
                      <c:pt idx="14189">
                        <c:v>2161.2130000000002</c:v>
                      </c:pt>
                      <c:pt idx="14190">
                        <c:v>2154.6559999999999</c:v>
                      </c:pt>
                      <c:pt idx="14191">
                        <c:v>2144.7159999999999</c:v>
                      </c:pt>
                      <c:pt idx="14192">
                        <c:v>2131.4969999999998</c:v>
                      </c:pt>
                      <c:pt idx="14193">
                        <c:v>2121.6089999999999</c:v>
                      </c:pt>
                      <c:pt idx="14194">
                        <c:v>2111.6689999999999</c:v>
                      </c:pt>
                      <c:pt idx="14195">
                        <c:v>2101.7809999999999</c:v>
                      </c:pt>
                      <c:pt idx="14196">
                        <c:v>2091.8409999999999</c:v>
                      </c:pt>
                      <c:pt idx="14197">
                        <c:v>2078.6219999999998</c:v>
                      </c:pt>
                      <c:pt idx="14198">
                        <c:v>2072.0129999999999</c:v>
                      </c:pt>
                      <c:pt idx="14199">
                        <c:v>2062.0720000000001</c:v>
                      </c:pt>
                      <c:pt idx="14200">
                        <c:v>2052.1840000000002</c:v>
                      </c:pt>
                      <c:pt idx="14201">
                        <c:v>2042.2439999999999</c:v>
                      </c:pt>
                      <c:pt idx="14202">
                        <c:v>2035.635</c:v>
                      </c:pt>
                      <c:pt idx="14203">
                        <c:v>2025.7470000000001</c:v>
                      </c:pt>
                      <c:pt idx="14204">
                        <c:v>2015.806</c:v>
                      </c:pt>
                      <c:pt idx="14205">
                        <c:v>2009.1969999999999</c:v>
                      </c:pt>
                      <c:pt idx="14206">
                        <c:v>1999.309</c:v>
                      </c:pt>
                      <c:pt idx="14207">
                        <c:v>1992.7</c:v>
                      </c:pt>
                      <c:pt idx="14208">
                        <c:v>1986.0909999999999</c:v>
                      </c:pt>
                      <c:pt idx="14209">
                        <c:v>1976.15</c:v>
                      </c:pt>
                      <c:pt idx="14210">
                        <c:v>1972.8720000000001</c:v>
                      </c:pt>
                      <c:pt idx="14211">
                        <c:v>1962.9839999999999</c:v>
                      </c:pt>
                      <c:pt idx="14212">
                        <c:v>1956.375</c:v>
                      </c:pt>
                      <c:pt idx="14213">
                        <c:v>1949.7660000000001</c:v>
                      </c:pt>
                      <c:pt idx="14214">
                        <c:v>1943.1559999999999</c:v>
                      </c:pt>
                      <c:pt idx="14215">
                        <c:v>1936.547</c:v>
                      </c:pt>
                      <c:pt idx="14216">
                        <c:v>1929.9380000000001</c:v>
                      </c:pt>
                      <c:pt idx="14217">
                        <c:v>1926.606</c:v>
                      </c:pt>
                      <c:pt idx="14218">
                        <c:v>1919.9970000000001</c:v>
                      </c:pt>
                      <c:pt idx="14219">
                        <c:v>1910.1089999999999</c:v>
                      </c:pt>
                      <c:pt idx="14220">
                        <c:v>1903.5</c:v>
                      </c:pt>
                      <c:pt idx="14221">
                        <c:v>1896.8910000000001</c:v>
                      </c:pt>
                      <c:pt idx="14222">
                        <c:v>1886.95</c:v>
                      </c:pt>
                      <c:pt idx="14223">
                        <c:v>1883.6189999999999</c:v>
                      </c:pt>
                      <c:pt idx="14224">
                        <c:v>1880.3409999999999</c:v>
                      </c:pt>
                      <c:pt idx="14225">
                        <c:v>1873.731</c:v>
                      </c:pt>
                      <c:pt idx="14226">
                        <c:v>1867.1220000000001</c:v>
                      </c:pt>
                      <c:pt idx="14227">
                        <c:v>1860.5129999999999</c:v>
                      </c:pt>
                      <c:pt idx="14228">
                        <c:v>1857.2339999999999</c:v>
                      </c:pt>
                      <c:pt idx="14229">
                        <c:v>1853.903</c:v>
                      </c:pt>
                      <c:pt idx="14230">
                        <c:v>1847.2940000000001</c:v>
                      </c:pt>
                      <c:pt idx="14231">
                        <c:v>1840.684</c:v>
                      </c:pt>
                      <c:pt idx="14232">
                        <c:v>1837.4059999999999</c:v>
                      </c:pt>
                      <c:pt idx="14233">
                        <c:v>1834.075</c:v>
                      </c:pt>
                      <c:pt idx="14234">
                        <c:v>1827.4659999999999</c:v>
                      </c:pt>
                      <c:pt idx="14235">
                        <c:v>1824.1880000000001</c:v>
                      </c:pt>
                      <c:pt idx="14236">
                        <c:v>1817.578</c:v>
                      </c:pt>
                      <c:pt idx="14237">
                        <c:v>1814.2470000000001</c:v>
                      </c:pt>
                      <c:pt idx="14238">
                        <c:v>1810.9159999999999</c:v>
                      </c:pt>
                      <c:pt idx="14239">
                        <c:v>1807.6379999999999</c:v>
                      </c:pt>
                      <c:pt idx="14240">
                        <c:v>1804.306</c:v>
                      </c:pt>
                      <c:pt idx="14241">
                        <c:v>1801.028</c:v>
                      </c:pt>
                      <c:pt idx="14242">
                        <c:v>1794.4190000000001</c:v>
                      </c:pt>
                      <c:pt idx="14243">
                        <c:v>1791.088</c:v>
                      </c:pt>
                      <c:pt idx="14244">
                        <c:v>1787.809</c:v>
                      </c:pt>
                      <c:pt idx="14245">
                        <c:v>1784.4780000000001</c:v>
                      </c:pt>
                      <c:pt idx="14246">
                        <c:v>1781.2</c:v>
                      </c:pt>
                      <c:pt idx="14247">
                        <c:v>1777.8689999999999</c:v>
                      </c:pt>
                      <c:pt idx="14248">
                        <c:v>1767.981</c:v>
                      </c:pt>
                      <c:pt idx="14249">
                        <c:v>1764.703</c:v>
                      </c:pt>
                      <c:pt idx="14250">
                        <c:v>1761.3720000000001</c:v>
                      </c:pt>
                      <c:pt idx="14251">
                        <c:v>1758.0940000000001</c:v>
                      </c:pt>
                      <c:pt idx="14252">
                        <c:v>1754.7629999999999</c:v>
                      </c:pt>
                      <c:pt idx="14253">
                        <c:v>1751.4839999999999</c:v>
                      </c:pt>
                      <c:pt idx="14254">
                        <c:v>1748.153</c:v>
                      </c:pt>
                      <c:pt idx="14255">
                        <c:v>1744.875</c:v>
                      </c:pt>
                      <c:pt idx="14256">
                        <c:v>1738.2660000000001</c:v>
                      </c:pt>
                      <c:pt idx="14257">
                        <c:v>1741.5440000000001</c:v>
                      </c:pt>
                      <c:pt idx="14258">
                        <c:v>1734.934</c:v>
                      </c:pt>
                      <c:pt idx="14259">
                        <c:v>1731.6030000000001</c:v>
                      </c:pt>
                      <c:pt idx="14260">
                        <c:v>1728.325</c:v>
                      </c:pt>
                      <c:pt idx="14261">
                        <c:v>1724.9939999999999</c:v>
                      </c:pt>
                      <c:pt idx="14262">
                        <c:v>1721.7159999999999</c:v>
                      </c:pt>
                      <c:pt idx="14263">
                        <c:v>1718.385</c:v>
                      </c:pt>
                      <c:pt idx="14264">
                        <c:v>1718.385</c:v>
                      </c:pt>
                      <c:pt idx="14265">
                        <c:v>1718.4380000000001</c:v>
                      </c:pt>
                      <c:pt idx="14266">
                        <c:v>1715.106</c:v>
                      </c:pt>
                      <c:pt idx="14267">
                        <c:v>1711.828</c:v>
                      </c:pt>
                      <c:pt idx="14268">
                        <c:v>1708.4970000000001</c:v>
                      </c:pt>
                      <c:pt idx="14269">
                        <c:v>1705.2190000000001</c:v>
                      </c:pt>
                      <c:pt idx="14270">
                        <c:v>1701.8879999999999</c:v>
                      </c:pt>
                      <c:pt idx="14271">
                        <c:v>1698.6089999999999</c:v>
                      </c:pt>
                      <c:pt idx="14272">
                        <c:v>1698.6089999999999</c:v>
                      </c:pt>
                      <c:pt idx="14273">
                        <c:v>1695.278</c:v>
                      </c:pt>
                      <c:pt idx="14274">
                        <c:v>1692</c:v>
                      </c:pt>
                      <c:pt idx="14275">
                        <c:v>1688.6690000000001</c:v>
                      </c:pt>
                      <c:pt idx="14276">
                        <c:v>1685.3910000000001</c:v>
                      </c:pt>
                      <c:pt idx="14277">
                        <c:v>1685.3910000000001</c:v>
                      </c:pt>
                      <c:pt idx="14278">
                        <c:v>1682.06</c:v>
                      </c:pt>
                      <c:pt idx="14279">
                        <c:v>1678.7809999999999</c:v>
                      </c:pt>
                      <c:pt idx="14280">
                        <c:v>1675.45</c:v>
                      </c:pt>
                      <c:pt idx="14281">
                        <c:v>1675.45</c:v>
                      </c:pt>
                      <c:pt idx="14282">
                        <c:v>1672.172</c:v>
                      </c:pt>
                      <c:pt idx="14283">
                        <c:v>1672.172</c:v>
                      </c:pt>
                      <c:pt idx="14284">
                        <c:v>1668.8409999999999</c:v>
                      </c:pt>
                      <c:pt idx="14285">
                        <c:v>1665.5630000000001</c:v>
                      </c:pt>
                      <c:pt idx="14286">
                        <c:v>1662.231</c:v>
                      </c:pt>
                      <c:pt idx="14287">
                        <c:v>1662.231</c:v>
                      </c:pt>
                      <c:pt idx="14288">
                        <c:v>1655.6220000000001</c:v>
                      </c:pt>
                      <c:pt idx="14289">
                        <c:v>1655.6220000000001</c:v>
                      </c:pt>
                      <c:pt idx="14290">
                        <c:v>1652.3440000000001</c:v>
                      </c:pt>
                      <c:pt idx="14291">
                        <c:v>1652.3440000000001</c:v>
                      </c:pt>
                      <c:pt idx="14292">
                        <c:v>1649.0129999999999</c:v>
                      </c:pt>
                      <c:pt idx="14293">
                        <c:v>1649.0129999999999</c:v>
                      </c:pt>
                      <c:pt idx="14294">
                        <c:v>1645.7339999999999</c:v>
                      </c:pt>
                      <c:pt idx="14295">
                        <c:v>1642.403</c:v>
                      </c:pt>
                      <c:pt idx="14296">
                        <c:v>1642.403</c:v>
                      </c:pt>
                      <c:pt idx="14297">
                        <c:v>1639.125</c:v>
                      </c:pt>
                      <c:pt idx="14298">
                        <c:v>1639.125</c:v>
                      </c:pt>
                      <c:pt idx="14299">
                        <c:v>1632.463</c:v>
                      </c:pt>
                      <c:pt idx="14300">
                        <c:v>1635.7940000000001</c:v>
                      </c:pt>
                      <c:pt idx="14301">
                        <c:v>1632.5160000000001</c:v>
                      </c:pt>
                      <c:pt idx="14302">
                        <c:v>1632.5160000000001</c:v>
                      </c:pt>
                      <c:pt idx="14303">
                        <c:v>1629.1849999999999</c:v>
                      </c:pt>
                      <c:pt idx="14304">
                        <c:v>1625.9059999999999</c:v>
                      </c:pt>
                      <c:pt idx="14305">
                        <c:v>1622.575</c:v>
                      </c:pt>
                      <c:pt idx="14306">
                        <c:v>1619.2439999999999</c:v>
                      </c:pt>
                      <c:pt idx="14307">
                        <c:v>1619.2439999999999</c:v>
                      </c:pt>
                      <c:pt idx="14308">
                        <c:v>1615.9659999999999</c:v>
                      </c:pt>
                      <c:pt idx="14309">
                        <c:v>1615.9659999999999</c:v>
                      </c:pt>
                      <c:pt idx="14310">
                        <c:v>1612.635</c:v>
                      </c:pt>
                      <c:pt idx="14311">
                        <c:v>1612.635</c:v>
                      </c:pt>
                      <c:pt idx="14312">
                        <c:v>1612.635</c:v>
                      </c:pt>
                      <c:pt idx="14313">
                        <c:v>1609.356</c:v>
                      </c:pt>
                      <c:pt idx="14314">
                        <c:v>1606.0250000000001</c:v>
                      </c:pt>
                      <c:pt idx="14315">
                        <c:v>1606.0250000000001</c:v>
                      </c:pt>
                      <c:pt idx="14316">
                        <c:v>1602.7470000000001</c:v>
                      </c:pt>
                      <c:pt idx="14317">
                        <c:v>1606.078</c:v>
                      </c:pt>
                      <c:pt idx="14318">
                        <c:v>1602.7470000000001</c:v>
                      </c:pt>
                      <c:pt idx="14319">
                        <c:v>1602.7470000000001</c:v>
                      </c:pt>
                      <c:pt idx="14320">
                        <c:v>1599.4690000000001</c:v>
                      </c:pt>
                      <c:pt idx="14321">
                        <c:v>1599.4690000000001</c:v>
                      </c:pt>
                      <c:pt idx="14322">
                        <c:v>1599.4690000000001</c:v>
                      </c:pt>
                      <c:pt idx="14323">
                        <c:v>1596.1379999999999</c:v>
                      </c:pt>
                      <c:pt idx="14324">
                        <c:v>1596.1379999999999</c:v>
                      </c:pt>
                      <c:pt idx="14325">
                        <c:v>1592.8589999999999</c:v>
                      </c:pt>
                      <c:pt idx="14326">
                        <c:v>1589.528</c:v>
                      </c:pt>
                      <c:pt idx="14327">
                        <c:v>1586.1969999999999</c:v>
                      </c:pt>
                      <c:pt idx="14328">
                        <c:v>1586.1969999999999</c:v>
                      </c:pt>
                      <c:pt idx="14329">
                        <c:v>1586.1969999999999</c:v>
                      </c:pt>
                      <c:pt idx="14330">
                        <c:v>1586.25</c:v>
                      </c:pt>
                      <c:pt idx="14331">
                        <c:v>1582.9190000000001</c:v>
                      </c:pt>
                      <c:pt idx="14332">
                        <c:v>1582.9190000000001</c:v>
                      </c:pt>
                      <c:pt idx="14333">
                        <c:v>1582.9190000000001</c:v>
                      </c:pt>
                      <c:pt idx="14334">
                        <c:v>1579.588</c:v>
                      </c:pt>
                      <c:pt idx="14335">
                        <c:v>1576.31</c:v>
                      </c:pt>
                      <c:pt idx="14336">
                        <c:v>1576.31</c:v>
                      </c:pt>
                      <c:pt idx="14337">
                        <c:v>1576.31</c:v>
                      </c:pt>
                      <c:pt idx="14338">
                        <c:v>1572.9780000000001</c:v>
                      </c:pt>
                      <c:pt idx="14339">
                        <c:v>1572.9780000000001</c:v>
                      </c:pt>
                      <c:pt idx="14340">
                        <c:v>1572.9780000000001</c:v>
                      </c:pt>
                      <c:pt idx="14341">
                        <c:v>1573.0309999999999</c:v>
                      </c:pt>
                      <c:pt idx="14342">
                        <c:v>1569.7</c:v>
                      </c:pt>
                      <c:pt idx="14343">
                        <c:v>1569.7</c:v>
                      </c:pt>
                      <c:pt idx="14344">
                        <c:v>1569.7</c:v>
                      </c:pt>
                      <c:pt idx="14345">
                        <c:v>1566.3689999999999</c:v>
                      </c:pt>
                      <c:pt idx="14346">
                        <c:v>1569.7</c:v>
                      </c:pt>
                      <c:pt idx="14347">
                        <c:v>1563.0909999999999</c:v>
                      </c:pt>
                      <c:pt idx="14348">
                        <c:v>1566.422</c:v>
                      </c:pt>
                      <c:pt idx="14349">
                        <c:v>1563.0909999999999</c:v>
                      </c:pt>
                      <c:pt idx="14350">
                        <c:v>1563.0909999999999</c:v>
                      </c:pt>
                      <c:pt idx="14351">
                        <c:v>1563.0909999999999</c:v>
                      </c:pt>
                      <c:pt idx="14352">
                        <c:v>1556.481</c:v>
                      </c:pt>
                      <c:pt idx="14353">
                        <c:v>1559.8130000000001</c:v>
                      </c:pt>
                      <c:pt idx="14354">
                        <c:v>1559.8130000000001</c:v>
                      </c:pt>
                      <c:pt idx="14355">
                        <c:v>1559.8130000000001</c:v>
                      </c:pt>
                      <c:pt idx="14356">
                        <c:v>1556.481</c:v>
                      </c:pt>
                      <c:pt idx="14357">
                        <c:v>1559.76</c:v>
                      </c:pt>
                      <c:pt idx="14358">
                        <c:v>1553.203</c:v>
                      </c:pt>
                      <c:pt idx="14359">
                        <c:v>1553.203</c:v>
                      </c:pt>
                      <c:pt idx="14360">
                        <c:v>1549.8720000000001</c:v>
                      </c:pt>
                      <c:pt idx="14361">
                        <c:v>1549.8720000000001</c:v>
                      </c:pt>
                      <c:pt idx="14362">
                        <c:v>1549.8720000000001</c:v>
                      </c:pt>
                      <c:pt idx="14363">
                        <c:v>1549.8720000000001</c:v>
                      </c:pt>
                      <c:pt idx="14364">
                        <c:v>1549.8720000000001</c:v>
                      </c:pt>
                      <c:pt idx="14365">
                        <c:v>1546.5940000000001</c:v>
                      </c:pt>
                      <c:pt idx="14366">
                        <c:v>1546.5940000000001</c:v>
                      </c:pt>
                      <c:pt idx="14367">
                        <c:v>1546.5940000000001</c:v>
                      </c:pt>
                      <c:pt idx="14368">
                        <c:v>1543.2629999999999</c:v>
                      </c:pt>
                      <c:pt idx="14369">
                        <c:v>1543.2629999999999</c:v>
                      </c:pt>
                      <c:pt idx="14370">
                        <c:v>1546.5409999999999</c:v>
                      </c:pt>
                      <c:pt idx="14371">
                        <c:v>1543.2629999999999</c:v>
                      </c:pt>
                      <c:pt idx="14372">
                        <c:v>1543.2629999999999</c:v>
                      </c:pt>
                      <c:pt idx="14373">
                        <c:v>1539.9839999999999</c:v>
                      </c:pt>
                      <c:pt idx="14374">
                        <c:v>1539.9839999999999</c:v>
                      </c:pt>
                      <c:pt idx="14375">
                        <c:v>1536.653</c:v>
                      </c:pt>
                      <c:pt idx="14376">
                        <c:v>1536.653</c:v>
                      </c:pt>
                      <c:pt idx="14377">
                        <c:v>1536.653</c:v>
                      </c:pt>
                      <c:pt idx="14378">
                        <c:v>1536.653</c:v>
                      </c:pt>
                      <c:pt idx="14379">
                        <c:v>1536.653</c:v>
                      </c:pt>
                      <c:pt idx="14380">
                        <c:v>1533.375</c:v>
                      </c:pt>
                      <c:pt idx="14381">
                        <c:v>1530.0440000000001</c:v>
                      </c:pt>
                      <c:pt idx="14382">
                        <c:v>1533.375</c:v>
                      </c:pt>
                      <c:pt idx="14383">
                        <c:v>1526.713</c:v>
                      </c:pt>
                      <c:pt idx="14384">
                        <c:v>1530.0440000000001</c:v>
                      </c:pt>
                      <c:pt idx="14385">
                        <c:v>1530.0440000000001</c:v>
                      </c:pt>
                      <c:pt idx="14386">
                        <c:v>1530.0440000000001</c:v>
                      </c:pt>
                      <c:pt idx="14387">
                        <c:v>1526.7660000000001</c:v>
                      </c:pt>
                      <c:pt idx="14388">
                        <c:v>1530.0440000000001</c:v>
                      </c:pt>
                      <c:pt idx="14389">
                        <c:v>1526.7660000000001</c:v>
                      </c:pt>
                      <c:pt idx="14390">
                        <c:v>1526.7660000000001</c:v>
                      </c:pt>
                      <c:pt idx="14391">
                        <c:v>1526.7660000000001</c:v>
                      </c:pt>
                      <c:pt idx="14392">
                        <c:v>1523.4349999999999</c:v>
                      </c:pt>
                      <c:pt idx="14393">
                        <c:v>1523.4349999999999</c:v>
                      </c:pt>
                      <c:pt idx="14394">
                        <c:v>1523.4349999999999</c:v>
                      </c:pt>
                      <c:pt idx="14395">
                        <c:v>1523.4349999999999</c:v>
                      </c:pt>
                      <c:pt idx="14396">
                        <c:v>1523.4349999999999</c:v>
                      </c:pt>
                      <c:pt idx="14397">
                        <c:v>1520.1559999999999</c:v>
                      </c:pt>
                      <c:pt idx="14398">
                        <c:v>1516.825</c:v>
                      </c:pt>
                      <c:pt idx="14399">
                        <c:v>1516.825</c:v>
                      </c:pt>
                      <c:pt idx="14400">
                        <c:v>1520.1559999999999</c:v>
                      </c:pt>
                      <c:pt idx="14401">
                        <c:v>1520.1559999999999</c:v>
                      </c:pt>
                      <c:pt idx="14402">
                        <c:v>1516.825</c:v>
                      </c:pt>
                      <c:pt idx="14403">
                        <c:v>1523.4349999999999</c:v>
                      </c:pt>
                      <c:pt idx="14404">
                        <c:v>1523.4349999999999</c:v>
                      </c:pt>
                      <c:pt idx="14405">
                        <c:v>1526.7660000000001</c:v>
                      </c:pt>
                      <c:pt idx="14406">
                        <c:v>0</c:v>
                      </c:pt>
                      <c:pt idx="14407">
                        <c:v>0</c:v>
                      </c:pt>
                      <c:pt idx="14408">
                        <c:v>0</c:v>
                      </c:pt>
                      <c:pt idx="14409">
                        <c:v>0</c:v>
                      </c:pt>
                      <c:pt idx="14410">
                        <c:v>0</c:v>
                      </c:pt>
                      <c:pt idx="14411">
                        <c:v>0</c:v>
                      </c:pt>
                      <c:pt idx="14412">
                        <c:v>0</c:v>
                      </c:pt>
                      <c:pt idx="14413">
                        <c:v>0</c:v>
                      </c:pt>
                      <c:pt idx="14414">
                        <c:v>0</c:v>
                      </c:pt>
                      <c:pt idx="14415">
                        <c:v>0</c:v>
                      </c:pt>
                      <c:pt idx="14416">
                        <c:v>0</c:v>
                      </c:pt>
                      <c:pt idx="14417">
                        <c:v>0</c:v>
                      </c:pt>
                      <c:pt idx="14418">
                        <c:v>0</c:v>
                      </c:pt>
                      <c:pt idx="14419">
                        <c:v>0</c:v>
                      </c:pt>
                      <c:pt idx="14420">
                        <c:v>0</c:v>
                      </c:pt>
                      <c:pt idx="14421">
                        <c:v>0</c:v>
                      </c:pt>
                      <c:pt idx="14422">
                        <c:v>0</c:v>
                      </c:pt>
                      <c:pt idx="14423">
                        <c:v>0</c:v>
                      </c:pt>
                      <c:pt idx="14424">
                        <c:v>0</c:v>
                      </c:pt>
                      <c:pt idx="14425">
                        <c:v>0</c:v>
                      </c:pt>
                      <c:pt idx="14426">
                        <c:v>0</c:v>
                      </c:pt>
                      <c:pt idx="14427">
                        <c:v>0</c:v>
                      </c:pt>
                      <c:pt idx="14428">
                        <c:v>0</c:v>
                      </c:pt>
                      <c:pt idx="14429">
                        <c:v>0</c:v>
                      </c:pt>
                      <c:pt idx="14430">
                        <c:v>0</c:v>
                      </c:pt>
                      <c:pt idx="14431">
                        <c:v>0</c:v>
                      </c:pt>
                      <c:pt idx="14432">
                        <c:v>0</c:v>
                      </c:pt>
                      <c:pt idx="14433">
                        <c:v>0</c:v>
                      </c:pt>
                      <c:pt idx="14434">
                        <c:v>0</c:v>
                      </c:pt>
                      <c:pt idx="14435">
                        <c:v>0</c:v>
                      </c:pt>
                      <c:pt idx="14436">
                        <c:v>0</c:v>
                      </c:pt>
                      <c:pt idx="14437">
                        <c:v>0</c:v>
                      </c:pt>
                      <c:pt idx="14438">
                        <c:v>0</c:v>
                      </c:pt>
                      <c:pt idx="14439">
                        <c:v>0</c:v>
                      </c:pt>
                      <c:pt idx="14440">
                        <c:v>0</c:v>
                      </c:pt>
                      <c:pt idx="14441">
                        <c:v>2081.953</c:v>
                      </c:pt>
                      <c:pt idx="14442">
                        <c:v>2091.8409999999999</c:v>
                      </c:pt>
                      <c:pt idx="14443">
                        <c:v>2111.6689999999999</c:v>
                      </c:pt>
                      <c:pt idx="14444">
                        <c:v>2144.7159999999999</c:v>
                      </c:pt>
                      <c:pt idx="14445">
                        <c:v>2190.9810000000002</c:v>
                      </c:pt>
                      <c:pt idx="14446">
                        <c:v>2233.9690000000001</c:v>
                      </c:pt>
                      <c:pt idx="14447">
                        <c:v>2276.9029999999998</c:v>
                      </c:pt>
                      <c:pt idx="14448">
                        <c:v>2323.1689999999999</c:v>
                      </c:pt>
                      <c:pt idx="14449">
                        <c:v>2359.4940000000001</c:v>
                      </c:pt>
                      <c:pt idx="14450">
                        <c:v>2392.5940000000001</c:v>
                      </c:pt>
                      <c:pt idx="14451">
                        <c:v>2428.9189999999999</c:v>
                      </c:pt>
                      <c:pt idx="14452">
                        <c:v>2455.3560000000002</c:v>
                      </c:pt>
                      <c:pt idx="14453">
                        <c:v>2481.7939999999999</c:v>
                      </c:pt>
                      <c:pt idx="14454">
                        <c:v>2501.6219999999998</c:v>
                      </c:pt>
                      <c:pt idx="14455">
                        <c:v>2524.7280000000001</c:v>
                      </c:pt>
                      <c:pt idx="14456">
                        <c:v>2537.9470000000001</c:v>
                      </c:pt>
                      <c:pt idx="14457">
                        <c:v>2554.4969999999998</c:v>
                      </c:pt>
                      <c:pt idx="14458">
                        <c:v>2564.3850000000002</c:v>
                      </c:pt>
                      <c:pt idx="14459">
                        <c:v>2577.6559999999999</c:v>
                      </c:pt>
                      <c:pt idx="14460">
                        <c:v>2584.2660000000001</c:v>
                      </c:pt>
                      <c:pt idx="14461">
                        <c:v>2587.5439999999999</c:v>
                      </c:pt>
                      <c:pt idx="14462">
                        <c:v>2594.1529999999998</c:v>
                      </c:pt>
                      <c:pt idx="14463">
                        <c:v>2597.431</c:v>
                      </c:pt>
                      <c:pt idx="14464">
                        <c:v>2594.1529999999998</c:v>
                      </c:pt>
                      <c:pt idx="14465">
                        <c:v>2597.431</c:v>
                      </c:pt>
                      <c:pt idx="14466">
                        <c:v>2594.1529999999998</c:v>
                      </c:pt>
                      <c:pt idx="14467">
                        <c:v>2590.8220000000001</c:v>
                      </c:pt>
                      <c:pt idx="14468">
                        <c:v>2584.2130000000002</c:v>
                      </c:pt>
                      <c:pt idx="14469">
                        <c:v>2577.6030000000001</c:v>
                      </c:pt>
                      <c:pt idx="14470">
                        <c:v>2570.9940000000001</c:v>
                      </c:pt>
                      <c:pt idx="14471">
                        <c:v>2564.3850000000002</c:v>
                      </c:pt>
                      <c:pt idx="14472">
                        <c:v>2554.4969999999998</c:v>
                      </c:pt>
                      <c:pt idx="14473">
                        <c:v>2544.556</c:v>
                      </c:pt>
                      <c:pt idx="14474">
                        <c:v>2534.6689999999999</c:v>
                      </c:pt>
                      <c:pt idx="14475">
                        <c:v>2524.7280000000001</c:v>
                      </c:pt>
                      <c:pt idx="14476">
                        <c:v>2511.5100000000002</c:v>
                      </c:pt>
                      <c:pt idx="14477">
                        <c:v>2501.6219999999998</c:v>
                      </c:pt>
                      <c:pt idx="14478">
                        <c:v>2491.681</c:v>
                      </c:pt>
                      <c:pt idx="14479">
                        <c:v>2478.4630000000002</c:v>
                      </c:pt>
                      <c:pt idx="14480">
                        <c:v>2465.2440000000001</c:v>
                      </c:pt>
                      <c:pt idx="14481">
                        <c:v>2455.3560000000002</c:v>
                      </c:pt>
                      <c:pt idx="14482">
                        <c:v>2438.806</c:v>
                      </c:pt>
                      <c:pt idx="14483">
                        <c:v>2425.5880000000002</c:v>
                      </c:pt>
                      <c:pt idx="14484">
                        <c:v>2412.3690000000001</c:v>
                      </c:pt>
                      <c:pt idx="14485">
                        <c:v>2399.15</c:v>
                      </c:pt>
                      <c:pt idx="14486">
                        <c:v>2385.931</c:v>
                      </c:pt>
                      <c:pt idx="14487">
                        <c:v>2372.7130000000002</c:v>
                      </c:pt>
                      <c:pt idx="14488">
                        <c:v>2359.4940000000001</c:v>
                      </c:pt>
                      <c:pt idx="14489">
                        <c:v>2342.9969999999998</c:v>
                      </c:pt>
                      <c:pt idx="14490">
                        <c:v>2329.7779999999998</c:v>
                      </c:pt>
                      <c:pt idx="14491">
                        <c:v>2313.2280000000001</c:v>
                      </c:pt>
                      <c:pt idx="14492">
                        <c:v>2300.0100000000002</c:v>
                      </c:pt>
                      <c:pt idx="14493">
                        <c:v>2286.7910000000002</c:v>
                      </c:pt>
                      <c:pt idx="14494">
                        <c:v>2273.5720000000001</c:v>
                      </c:pt>
                      <c:pt idx="14495">
                        <c:v>2260.3530000000001</c:v>
                      </c:pt>
                      <c:pt idx="14496">
                        <c:v>2247.1350000000002</c:v>
                      </c:pt>
                      <c:pt idx="14497">
                        <c:v>2233.9160000000002</c:v>
                      </c:pt>
                      <c:pt idx="14498">
                        <c:v>2224.0279999999998</c:v>
                      </c:pt>
                      <c:pt idx="14499">
                        <c:v>2207.4780000000001</c:v>
                      </c:pt>
                      <c:pt idx="14500">
                        <c:v>2194.2600000000002</c:v>
                      </c:pt>
                      <c:pt idx="14501">
                        <c:v>2181.0410000000002</c:v>
                      </c:pt>
                      <c:pt idx="14502">
                        <c:v>2167.8220000000001</c:v>
                      </c:pt>
                      <c:pt idx="14503">
                        <c:v>2157.9340000000002</c:v>
                      </c:pt>
                      <c:pt idx="14504">
                        <c:v>2144.7159999999999</c:v>
                      </c:pt>
                      <c:pt idx="14505">
                        <c:v>2131.4969999999998</c:v>
                      </c:pt>
                      <c:pt idx="14506">
                        <c:v>2121.556</c:v>
                      </c:pt>
                      <c:pt idx="14507">
                        <c:v>2108.3380000000002</c:v>
                      </c:pt>
                      <c:pt idx="14508">
                        <c:v>2098.4499999999998</c:v>
                      </c:pt>
                      <c:pt idx="14509">
                        <c:v>2081.953</c:v>
                      </c:pt>
                      <c:pt idx="14510">
                        <c:v>2075.2910000000002</c:v>
                      </c:pt>
                      <c:pt idx="14511">
                        <c:v>2062.0720000000001</c:v>
                      </c:pt>
                      <c:pt idx="14512">
                        <c:v>2052.1840000000002</c:v>
                      </c:pt>
                      <c:pt idx="14513">
                        <c:v>2042.2439999999999</c:v>
                      </c:pt>
                      <c:pt idx="14514">
                        <c:v>2032.356</c:v>
                      </c:pt>
                      <c:pt idx="14515">
                        <c:v>2019.1379999999999</c:v>
                      </c:pt>
                      <c:pt idx="14516">
                        <c:v>2009.1969999999999</c:v>
                      </c:pt>
                      <c:pt idx="14517">
                        <c:v>1999.309</c:v>
                      </c:pt>
                      <c:pt idx="14518">
                        <c:v>1992.7</c:v>
                      </c:pt>
                      <c:pt idx="14519">
                        <c:v>1982.76</c:v>
                      </c:pt>
                      <c:pt idx="14520">
                        <c:v>1972.8720000000001</c:v>
                      </c:pt>
                      <c:pt idx="14521">
                        <c:v>1962.931</c:v>
                      </c:pt>
                      <c:pt idx="14522">
                        <c:v>1953.0440000000001</c:v>
                      </c:pt>
                      <c:pt idx="14523">
                        <c:v>1946.434</c:v>
                      </c:pt>
                      <c:pt idx="14524">
                        <c:v>1933.2159999999999</c:v>
                      </c:pt>
                      <c:pt idx="14525">
                        <c:v>1923.328</c:v>
                      </c:pt>
                      <c:pt idx="14526">
                        <c:v>1916.7190000000001</c:v>
                      </c:pt>
                      <c:pt idx="14527">
                        <c:v>1906.778</c:v>
                      </c:pt>
                      <c:pt idx="14528">
                        <c:v>1900.1690000000001</c:v>
                      </c:pt>
                      <c:pt idx="14529">
                        <c:v>1890.2809999999999</c:v>
                      </c:pt>
                      <c:pt idx="14530">
                        <c:v>1883.672</c:v>
                      </c:pt>
                      <c:pt idx="14531">
                        <c:v>1877.0630000000001</c:v>
                      </c:pt>
                      <c:pt idx="14532">
                        <c:v>1867.1220000000001</c:v>
                      </c:pt>
                      <c:pt idx="14533">
                        <c:v>1860.5129999999999</c:v>
                      </c:pt>
                      <c:pt idx="14534">
                        <c:v>1857.181</c:v>
                      </c:pt>
                      <c:pt idx="14535">
                        <c:v>1847.2940000000001</c:v>
                      </c:pt>
                      <c:pt idx="14536">
                        <c:v>1840.684</c:v>
                      </c:pt>
                      <c:pt idx="14537">
                        <c:v>1834.075</c:v>
                      </c:pt>
                      <c:pt idx="14538">
                        <c:v>1827.4659999999999</c:v>
                      </c:pt>
                      <c:pt idx="14539">
                        <c:v>1820.856</c:v>
                      </c:pt>
                      <c:pt idx="14540">
                        <c:v>1814.2470000000001</c:v>
                      </c:pt>
                      <c:pt idx="14541">
                        <c:v>1807.6379999999999</c:v>
                      </c:pt>
                      <c:pt idx="14542">
                        <c:v>1801.028</c:v>
                      </c:pt>
                      <c:pt idx="14543">
                        <c:v>1794.4190000000001</c:v>
                      </c:pt>
                      <c:pt idx="14544">
                        <c:v>1791.088</c:v>
                      </c:pt>
                      <c:pt idx="14545">
                        <c:v>1784.4780000000001</c:v>
                      </c:pt>
                      <c:pt idx="14546">
                        <c:v>1781.2</c:v>
                      </c:pt>
                      <c:pt idx="14547">
                        <c:v>1771.3130000000001</c:v>
                      </c:pt>
                      <c:pt idx="14548">
                        <c:v>1767.981</c:v>
                      </c:pt>
                      <c:pt idx="14549">
                        <c:v>1764.65</c:v>
                      </c:pt>
                      <c:pt idx="14550">
                        <c:v>1758.0409999999999</c:v>
                      </c:pt>
                      <c:pt idx="14551">
                        <c:v>1754.7629999999999</c:v>
                      </c:pt>
                      <c:pt idx="14552">
                        <c:v>1748.153</c:v>
                      </c:pt>
                      <c:pt idx="14553">
                        <c:v>1744.8219999999999</c:v>
                      </c:pt>
                      <c:pt idx="14554">
                        <c:v>1738.213</c:v>
                      </c:pt>
                      <c:pt idx="14555">
                        <c:v>1731.6030000000001</c:v>
                      </c:pt>
                      <c:pt idx="14556">
                        <c:v>1728.325</c:v>
                      </c:pt>
                      <c:pt idx="14557">
                        <c:v>1724.9939999999999</c:v>
                      </c:pt>
                      <c:pt idx="14558">
                        <c:v>1715.106</c:v>
                      </c:pt>
                      <c:pt idx="14559">
                        <c:v>1711.828</c:v>
                      </c:pt>
                      <c:pt idx="14560">
                        <c:v>1708.4970000000001</c:v>
                      </c:pt>
                      <c:pt idx="14561">
                        <c:v>1701.8879999999999</c:v>
                      </c:pt>
                      <c:pt idx="14562">
                        <c:v>1698.6089999999999</c:v>
                      </c:pt>
                      <c:pt idx="14563">
                        <c:v>1695.278</c:v>
                      </c:pt>
                      <c:pt idx="14564">
                        <c:v>1688.6690000000001</c:v>
                      </c:pt>
                      <c:pt idx="14565">
                        <c:v>1685.3910000000001</c:v>
                      </c:pt>
                      <c:pt idx="14566">
                        <c:v>1682.06</c:v>
                      </c:pt>
                      <c:pt idx="14567">
                        <c:v>1678.7809999999999</c:v>
                      </c:pt>
                      <c:pt idx="14568">
                        <c:v>1675.45</c:v>
                      </c:pt>
                      <c:pt idx="14569">
                        <c:v>1668.8409999999999</c:v>
                      </c:pt>
                      <c:pt idx="14570">
                        <c:v>1662.231</c:v>
                      </c:pt>
                      <c:pt idx="14571">
                        <c:v>1658.9</c:v>
                      </c:pt>
                      <c:pt idx="14572">
                        <c:v>1655.6220000000001</c:v>
                      </c:pt>
                      <c:pt idx="14573">
                        <c:v>1655.6220000000001</c:v>
                      </c:pt>
                      <c:pt idx="14574">
                        <c:v>1652.3440000000001</c:v>
                      </c:pt>
                      <c:pt idx="14575">
                        <c:v>1649.0129999999999</c:v>
                      </c:pt>
                      <c:pt idx="14576">
                        <c:v>1642.403</c:v>
                      </c:pt>
                      <c:pt idx="14577">
                        <c:v>1639.0719999999999</c:v>
                      </c:pt>
                      <c:pt idx="14578">
                        <c:v>1639.125</c:v>
                      </c:pt>
                      <c:pt idx="14579">
                        <c:v>1635.7940000000001</c:v>
                      </c:pt>
                      <c:pt idx="14580">
                        <c:v>1632.5160000000001</c:v>
                      </c:pt>
                      <c:pt idx="14581">
                        <c:v>1629.1849999999999</c:v>
                      </c:pt>
                      <c:pt idx="14582">
                        <c:v>1625.9059999999999</c:v>
                      </c:pt>
                      <c:pt idx="14583">
                        <c:v>1622.575</c:v>
                      </c:pt>
                      <c:pt idx="14584">
                        <c:v>1619.297</c:v>
                      </c:pt>
                      <c:pt idx="14585">
                        <c:v>1615.9659999999999</c:v>
                      </c:pt>
                      <c:pt idx="14586">
                        <c:v>1615.9659999999999</c:v>
                      </c:pt>
                      <c:pt idx="14587">
                        <c:v>1612.635</c:v>
                      </c:pt>
                      <c:pt idx="14588">
                        <c:v>1606.078</c:v>
                      </c:pt>
                      <c:pt idx="14589">
                        <c:v>1606.078</c:v>
                      </c:pt>
                      <c:pt idx="14590">
                        <c:v>1602.7470000000001</c:v>
                      </c:pt>
                      <c:pt idx="14591">
                        <c:v>1599.4690000000001</c:v>
                      </c:pt>
                      <c:pt idx="14592">
                        <c:v>1592.807</c:v>
                      </c:pt>
                      <c:pt idx="14593">
                        <c:v>1589.528</c:v>
                      </c:pt>
                      <c:pt idx="14594">
                        <c:v>1586.1969999999999</c:v>
                      </c:pt>
                      <c:pt idx="14595">
                        <c:v>1586.1969999999999</c:v>
                      </c:pt>
                      <c:pt idx="14596">
                        <c:v>1582.9190000000001</c:v>
                      </c:pt>
                      <c:pt idx="14597">
                        <c:v>1579.588</c:v>
                      </c:pt>
                      <c:pt idx="14598">
                        <c:v>1573.0309999999999</c:v>
                      </c:pt>
                      <c:pt idx="14599">
                        <c:v>1573.0309999999999</c:v>
                      </c:pt>
                      <c:pt idx="14600">
                        <c:v>1569.7</c:v>
                      </c:pt>
                      <c:pt idx="14601">
                        <c:v>1566.422</c:v>
                      </c:pt>
                      <c:pt idx="14602">
                        <c:v>1566.422</c:v>
                      </c:pt>
                      <c:pt idx="14603">
                        <c:v>1563.0909999999999</c:v>
                      </c:pt>
                      <c:pt idx="14604">
                        <c:v>1559.8130000000001</c:v>
                      </c:pt>
                      <c:pt idx="14605">
                        <c:v>1559.8130000000001</c:v>
                      </c:pt>
                      <c:pt idx="14606">
                        <c:v>1556.481</c:v>
                      </c:pt>
                      <c:pt idx="14607">
                        <c:v>1553.203</c:v>
                      </c:pt>
                      <c:pt idx="14608">
                        <c:v>1549.8720000000001</c:v>
                      </c:pt>
                      <c:pt idx="14609">
                        <c:v>1549.8720000000001</c:v>
                      </c:pt>
                      <c:pt idx="14610">
                        <c:v>1546.5940000000001</c:v>
                      </c:pt>
                      <c:pt idx="14611">
                        <c:v>1549.8720000000001</c:v>
                      </c:pt>
                      <c:pt idx="14612">
                        <c:v>1546.5409999999999</c:v>
                      </c:pt>
                      <c:pt idx="14613">
                        <c:v>1543.2629999999999</c:v>
                      </c:pt>
                      <c:pt idx="14614">
                        <c:v>1543.2629999999999</c:v>
                      </c:pt>
                      <c:pt idx="14615">
                        <c:v>1539.932</c:v>
                      </c:pt>
                      <c:pt idx="14616">
                        <c:v>1536.653</c:v>
                      </c:pt>
                      <c:pt idx="14617">
                        <c:v>1536.653</c:v>
                      </c:pt>
                      <c:pt idx="14618">
                        <c:v>1536.653</c:v>
                      </c:pt>
                      <c:pt idx="14619">
                        <c:v>1533.3219999999999</c:v>
                      </c:pt>
                      <c:pt idx="14620">
                        <c:v>1530.0440000000001</c:v>
                      </c:pt>
                      <c:pt idx="14621">
                        <c:v>1533.375</c:v>
                      </c:pt>
                      <c:pt idx="14622">
                        <c:v>1526.713</c:v>
                      </c:pt>
                      <c:pt idx="14623">
                        <c:v>1530.0440000000001</c:v>
                      </c:pt>
                      <c:pt idx="14624">
                        <c:v>1526.7660000000001</c:v>
                      </c:pt>
                      <c:pt idx="14625">
                        <c:v>1526.7660000000001</c:v>
                      </c:pt>
                      <c:pt idx="14626">
                        <c:v>1523.4349999999999</c:v>
                      </c:pt>
                      <c:pt idx="14627">
                        <c:v>1520.1559999999999</c:v>
                      </c:pt>
                      <c:pt idx="14628">
                        <c:v>1520.1559999999999</c:v>
                      </c:pt>
                      <c:pt idx="14629">
                        <c:v>1516.825</c:v>
                      </c:pt>
                      <c:pt idx="14630">
                        <c:v>1516.825</c:v>
                      </c:pt>
                      <c:pt idx="14631">
                        <c:v>1513.547</c:v>
                      </c:pt>
                      <c:pt idx="14632">
                        <c:v>1513.547</c:v>
                      </c:pt>
                      <c:pt idx="14633">
                        <c:v>1516.825</c:v>
                      </c:pt>
                      <c:pt idx="14634">
                        <c:v>1513.4939999999999</c:v>
                      </c:pt>
                      <c:pt idx="14635">
                        <c:v>1510.2159999999999</c:v>
                      </c:pt>
                      <c:pt idx="14636">
                        <c:v>1510.2159999999999</c:v>
                      </c:pt>
                      <c:pt idx="14637">
                        <c:v>1506.885</c:v>
                      </c:pt>
                      <c:pt idx="14638">
                        <c:v>1506.885</c:v>
                      </c:pt>
                      <c:pt idx="14639">
                        <c:v>1503.606</c:v>
                      </c:pt>
                      <c:pt idx="14640">
                        <c:v>1500.328</c:v>
                      </c:pt>
                      <c:pt idx="14641">
                        <c:v>1500.328</c:v>
                      </c:pt>
                      <c:pt idx="14642">
                        <c:v>1496.9970000000001</c:v>
                      </c:pt>
                      <c:pt idx="14643">
                        <c:v>1496.9970000000001</c:v>
                      </c:pt>
                      <c:pt idx="14644">
                        <c:v>1496.9970000000001</c:v>
                      </c:pt>
                      <c:pt idx="14645">
                        <c:v>1493.7190000000001</c:v>
                      </c:pt>
                      <c:pt idx="14646">
                        <c:v>1493.6659999999999</c:v>
                      </c:pt>
                      <c:pt idx="14647">
                        <c:v>1490.3879999999999</c:v>
                      </c:pt>
                      <c:pt idx="14648">
                        <c:v>1490.3879999999999</c:v>
                      </c:pt>
                      <c:pt idx="14649">
                        <c:v>1487.1089999999999</c:v>
                      </c:pt>
                      <c:pt idx="14650">
                        <c:v>1483.778</c:v>
                      </c:pt>
                      <c:pt idx="14651">
                        <c:v>1483.778</c:v>
                      </c:pt>
                      <c:pt idx="14652">
                        <c:v>1483.778</c:v>
                      </c:pt>
                      <c:pt idx="14653">
                        <c:v>1480.5</c:v>
                      </c:pt>
                      <c:pt idx="14654">
                        <c:v>1480.5</c:v>
                      </c:pt>
                      <c:pt idx="14655">
                        <c:v>1477.1690000000001</c:v>
                      </c:pt>
                      <c:pt idx="14656">
                        <c:v>1477.1690000000001</c:v>
                      </c:pt>
                      <c:pt idx="14657">
                        <c:v>1473.8910000000001</c:v>
                      </c:pt>
                      <c:pt idx="14658">
                        <c:v>1473.8910000000001</c:v>
                      </c:pt>
                      <c:pt idx="14659">
                        <c:v>1473.8910000000001</c:v>
                      </c:pt>
                      <c:pt idx="14660">
                        <c:v>1470.56</c:v>
                      </c:pt>
                      <c:pt idx="14661">
                        <c:v>1470.56</c:v>
                      </c:pt>
                      <c:pt idx="14662">
                        <c:v>1467.2809999999999</c:v>
                      </c:pt>
                      <c:pt idx="14663">
                        <c:v>1467.2809999999999</c:v>
                      </c:pt>
                      <c:pt idx="14664">
                        <c:v>1463.95</c:v>
                      </c:pt>
                      <c:pt idx="14665">
                        <c:v>1463.95</c:v>
                      </c:pt>
                      <c:pt idx="14666">
                        <c:v>1463.95</c:v>
                      </c:pt>
                      <c:pt idx="14667">
                        <c:v>1463.95</c:v>
                      </c:pt>
                      <c:pt idx="14668">
                        <c:v>1460.672</c:v>
                      </c:pt>
                      <c:pt idx="14669">
                        <c:v>1460.672</c:v>
                      </c:pt>
                      <c:pt idx="14670">
                        <c:v>1460.672</c:v>
                      </c:pt>
                      <c:pt idx="14671">
                        <c:v>1460.672</c:v>
                      </c:pt>
                      <c:pt idx="14672">
                        <c:v>1460.672</c:v>
                      </c:pt>
                      <c:pt idx="14673">
                        <c:v>1460.6189999999999</c:v>
                      </c:pt>
                      <c:pt idx="14674">
                        <c:v>1463.95</c:v>
                      </c:pt>
                      <c:pt idx="14675">
                        <c:v>0</c:v>
                      </c:pt>
                      <c:pt idx="14676">
                        <c:v>0</c:v>
                      </c:pt>
                      <c:pt idx="14677">
                        <c:v>0</c:v>
                      </c:pt>
                      <c:pt idx="14678">
                        <c:v>0</c:v>
                      </c:pt>
                      <c:pt idx="14679">
                        <c:v>0</c:v>
                      </c:pt>
                      <c:pt idx="14680">
                        <c:v>0</c:v>
                      </c:pt>
                      <c:pt idx="14681">
                        <c:v>0</c:v>
                      </c:pt>
                      <c:pt idx="14682">
                        <c:v>0</c:v>
                      </c:pt>
                      <c:pt idx="14683">
                        <c:v>0</c:v>
                      </c:pt>
                      <c:pt idx="14684">
                        <c:v>0</c:v>
                      </c:pt>
                      <c:pt idx="14685">
                        <c:v>0</c:v>
                      </c:pt>
                      <c:pt idx="14686">
                        <c:v>0</c:v>
                      </c:pt>
                      <c:pt idx="14687">
                        <c:v>0</c:v>
                      </c:pt>
                      <c:pt idx="14688">
                        <c:v>0</c:v>
                      </c:pt>
                      <c:pt idx="14689">
                        <c:v>0</c:v>
                      </c:pt>
                      <c:pt idx="14690">
                        <c:v>0</c:v>
                      </c:pt>
                      <c:pt idx="14691">
                        <c:v>0</c:v>
                      </c:pt>
                      <c:pt idx="14692">
                        <c:v>0</c:v>
                      </c:pt>
                      <c:pt idx="14693">
                        <c:v>0</c:v>
                      </c:pt>
                      <c:pt idx="14694">
                        <c:v>0</c:v>
                      </c:pt>
                      <c:pt idx="14695">
                        <c:v>0</c:v>
                      </c:pt>
                      <c:pt idx="14696">
                        <c:v>0</c:v>
                      </c:pt>
                      <c:pt idx="14697">
                        <c:v>0</c:v>
                      </c:pt>
                      <c:pt idx="14698">
                        <c:v>0</c:v>
                      </c:pt>
                      <c:pt idx="14699">
                        <c:v>0</c:v>
                      </c:pt>
                      <c:pt idx="14700">
                        <c:v>0</c:v>
                      </c:pt>
                      <c:pt idx="14701">
                        <c:v>0</c:v>
                      </c:pt>
                      <c:pt idx="14702">
                        <c:v>0</c:v>
                      </c:pt>
                      <c:pt idx="14703">
                        <c:v>0</c:v>
                      </c:pt>
                      <c:pt idx="14704">
                        <c:v>0</c:v>
                      </c:pt>
                      <c:pt idx="14705">
                        <c:v>0</c:v>
                      </c:pt>
                      <c:pt idx="14706">
                        <c:v>0</c:v>
                      </c:pt>
                      <c:pt idx="14707">
                        <c:v>0</c:v>
                      </c:pt>
                      <c:pt idx="14708">
                        <c:v>0</c:v>
                      </c:pt>
                      <c:pt idx="14709">
                        <c:v>0</c:v>
                      </c:pt>
                      <c:pt idx="14710">
                        <c:v>0</c:v>
                      </c:pt>
                      <c:pt idx="14711">
                        <c:v>0</c:v>
                      </c:pt>
                      <c:pt idx="14712">
                        <c:v>2042.297</c:v>
                      </c:pt>
                      <c:pt idx="14713">
                        <c:v>2048.9059999999999</c:v>
                      </c:pt>
                      <c:pt idx="14714">
                        <c:v>2068.7339999999999</c:v>
                      </c:pt>
                      <c:pt idx="14715">
                        <c:v>2105.0590000000002</c:v>
                      </c:pt>
                      <c:pt idx="14716">
                        <c:v>2148.047</c:v>
                      </c:pt>
                      <c:pt idx="14717">
                        <c:v>2190.9810000000002</c:v>
                      </c:pt>
                      <c:pt idx="14718">
                        <c:v>2240.5250000000001</c:v>
                      </c:pt>
                      <c:pt idx="14719">
                        <c:v>2280.181</c:v>
                      </c:pt>
                      <c:pt idx="14720">
                        <c:v>2316.5590000000002</c:v>
                      </c:pt>
                      <c:pt idx="14721">
                        <c:v>2349.6060000000002</c:v>
                      </c:pt>
                      <c:pt idx="14722">
                        <c:v>2382.6529999999998</c:v>
                      </c:pt>
                      <c:pt idx="14723">
                        <c:v>2409.0909999999999</c:v>
                      </c:pt>
                      <c:pt idx="14724">
                        <c:v>2432.1970000000001</c:v>
                      </c:pt>
                      <c:pt idx="14725">
                        <c:v>2458.6880000000001</c:v>
                      </c:pt>
                      <c:pt idx="14726">
                        <c:v>2478.5160000000001</c:v>
                      </c:pt>
                      <c:pt idx="14727">
                        <c:v>2491.7339999999999</c:v>
                      </c:pt>
                      <c:pt idx="14728">
                        <c:v>2511.5100000000002</c:v>
                      </c:pt>
                      <c:pt idx="14729">
                        <c:v>2521.4499999999998</c:v>
                      </c:pt>
                      <c:pt idx="14730">
                        <c:v>2528.0590000000002</c:v>
                      </c:pt>
                      <c:pt idx="14731">
                        <c:v>2534.6689999999999</c:v>
                      </c:pt>
                      <c:pt idx="14732">
                        <c:v>2541.2779999999998</c:v>
                      </c:pt>
                      <c:pt idx="14733">
                        <c:v>2541.2779999999998</c:v>
                      </c:pt>
                      <c:pt idx="14734">
                        <c:v>2547.8879999999999</c:v>
                      </c:pt>
                      <c:pt idx="14735">
                        <c:v>2544.6089999999999</c:v>
                      </c:pt>
                      <c:pt idx="14736">
                        <c:v>2544.6089999999999</c:v>
                      </c:pt>
                      <c:pt idx="14737">
                        <c:v>2541.2779999999998</c:v>
                      </c:pt>
                      <c:pt idx="14738">
                        <c:v>2538</c:v>
                      </c:pt>
                      <c:pt idx="14739">
                        <c:v>2531.3910000000001</c:v>
                      </c:pt>
                      <c:pt idx="14740">
                        <c:v>2524.7809999999999</c:v>
                      </c:pt>
                      <c:pt idx="14741">
                        <c:v>2518.172</c:v>
                      </c:pt>
                      <c:pt idx="14742">
                        <c:v>2508.2310000000002</c:v>
                      </c:pt>
                      <c:pt idx="14743">
                        <c:v>2498.3440000000001</c:v>
                      </c:pt>
                      <c:pt idx="14744">
                        <c:v>2491.681</c:v>
                      </c:pt>
                      <c:pt idx="14745">
                        <c:v>2478.5160000000001</c:v>
                      </c:pt>
                      <c:pt idx="14746">
                        <c:v>2471.8530000000001</c:v>
                      </c:pt>
                      <c:pt idx="14747">
                        <c:v>2458.6350000000002</c:v>
                      </c:pt>
                      <c:pt idx="14748">
                        <c:v>2445.4690000000001</c:v>
                      </c:pt>
                      <c:pt idx="14749">
                        <c:v>2435.5279999999998</c:v>
                      </c:pt>
                      <c:pt idx="14750">
                        <c:v>2422.3090000000002</c:v>
                      </c:pt>
                      <c:pt idx="14751">
                        <c:v>2409.0909999999999</c:v>
                      </c:pt>
                      <c:pt idx="14752">
                        <c:v>2395.8719999999998</c:v>
                      </c:pt>
                      <c:pt idx="14753">
                        <c:v>2379.3220000000001</c:v>
                      </c:pt>
                      <c:pt idx="14754">
                        <c:v>2366.1030000000001</c:v>
                      </c:pt>
                      <c:pt idx="14755">
                        <c:v>2352.8850000000002</c:v>
                      </c:pt>
                      <c:pt idx="14756">
                        <c:v>2339.6660000000002</c:v>
                      </c:pt>
                      <c:pt idx="14757">
                        <c:v>2323.1689999999999</c:v>
                      </c:pt>
                      <c:pt idx="14758">
                        <c:v>2313.2809999999999</c:v>
                      </c:pt>
                      <c:pt idx="14759">
                        <c:v>2300.0630000000001</c:v>
                      </c:pt>
                      <c:pt idx="14760">
                        <c:v>2280.181</c:v>
                      </c:pt>
                      <c:pt idx="14761">
                        <c:v>2270.2939999999999</c:v>
                      </c:pt>
                      <c:pt idx="14762">
                        <c:v>2257.0749999999998</c:v>
                      </c:pt>
                      <c:pt idx="14763">
                        <c:v>2240.578</c:v>
                      </c:pt>
                      <c:pt idx="14764">
                        <c:v>2227.3589999999999</c:v>
                      </c:pt>
                      <c:pt idx="14765">
                        <c:v>2214.1410000000001</c:v>
                      </c:pt>
                      <c:pt idx="14766">
                        <c:v>2197.5909999999999</c:v>
                      </c:pt>
                      <c:pt idx="14767">
                        <c:v>2184.3719999999998</c:v>
                      </c:pt>
                      <c:pt idx="14768">
                        <c:v>2171.1529999999998</c:v>
                      </c:pt>
                      <c:pt idx="14769">
                        <c:v>2154.6030000000001</c:v>
                      </c:pt>
                      <c:pt idx="14770">
                        <c:v>2141.3850000000002</c:v>
                      </c:pt>
                      <c:pt idx="14771">
                        <c:v>2128.1660000000002</c:v>
                      </c:pt>
                      <c:pt idx="14772">
                        <c:v>2114.9470000000001</c:v>
                      </c:pt>
                      <c:pt idx="14773">
                        <c:v>2101.7280000000001</c:v>
                      </c:pt>
                      <c:pt idx="14774">
                        <c:v>2088.5100000000002</c:v>
                      </c:pt>
                      <c:pt idx="14775">
                        <c:v>2075.2910000000002</c:v>
                      </c:pt>
                      <c:pt idx="14776">
                        <c:v>2062.0720000000001</c:v>
                      </c:pt>
                      <c:pt idx="14777">
                        <c:v>2048.8530000000001</c:v>
                      </c:pt>
                      <c:pt idx="14778">
                        <c:v>2038.9659999999999</c:v>
                      </c:pt>
                      <c:pt idx="14779">
                        <c:v>2025.7470000000001</c:v>
                      </c:pt>
                      <c:pt idx="14780">
                        <c:v>2012.528</c:v>
                      </c:pt>
                      <c:pt idx="14781">
                        <c:v>2002.588</c:v>
                      </c:pt>
                      <c:pt idx="14782">
                        <c:v>1989.3689999999999</c:v>
                      </c:pt>
                      <c:pt idx="14783">
                        <c:v>1979.481</c:v>
                      </c:pt>
                      <c:pt idx="14784">
                        <c:v>1966.2629999999999</c:v>
                      </c:pt>
                      <c:pt idx="14785">
                        <c:v>1956.3219999999999</c:v>
                      </c:pt>
                      <c:pt idx="14786">
                        <c:v>1946.434</c:v>
                      </c:pt>
                      <c:pt idx="14787">
                        <c:v>1936.4939999999999</c:v>
                      </c:pt>
                      <c:pt idx="14788">
                        <c:v>1923.2750000000001</c:v>
                      </c:pt>
                      <c:pt idx="14789">
                        <c:v>1913.3879999999999</c:v>
                      </c:pt>
                      <c:pt idx="14790">
                        <c:v>1903.4469999999999</c:v>
                      </c:pt>
                      <c:pt idx="14791">
                        <c:v>1893.559</c:v>
                      </c:pt>
                      <c:pt idx="14792">
                        <c:v>1883.6189999999999</c:v>
                      </c:pt>
                      <c:pt idx="14793">
                        <c:v>1877.01</c:v>
                      </c:pt>
                      <c:pt idx="14794">
                        <c:v>1863.7909999999999</c:v>
                      </c:pt>
                      <c:pt idx="14795">
                        <c:v>1853.903</c:v>
                      </c:pt>
                      <c:pt idx="14796">
                        <c:v>1844.0160000000001</c:v>
                      </c:pt>
                      <c:pt idx="14797">
                        <c:v>1834.075</c:v>
                      </c:pt>
                      <c:pt idx="14798">
                        <c:v>1824.1880000000001</c:v>
                      </c:pt>
                      <c:pt idx="14799">
                        <c:v>1814.2470000000001</c:v>
                      </c:pt>
                      <c:pt idx="14800">
                        <c:v>1804.306</c:v>
                      </c:pt>
                      <c:pt idx="14801">
                        <c:v>1797.6969999999999</c:v>
                      </c:pt>
                      <c:pt idx="14802">
                        <c:v>1787.809</c:v>
                      </c:pt>
                      <c:pt idx="14803">
                        <c:v>1781.2</c:v>
                      </c:pt>
                      <c:pt idx="14804">
                        <c:v>1774.5909999999999</c:v>
                      </c:pt>
                      <c:pt idx="14805">
                        <c:v>1767.981</c:v>
                      </c:pt>
                      <c:pt idx="14806">
                        <c:v>1761.3720000000001</c:v>
                      </c:pt>
                      <c:pt idx="14807">
                        <c:v>1754.7629999999999</c:v>
                      </c:pt>
                      <c:pt idx="14808">
                        <c:v>1744.875</c:v>
                      </c:pt>
                      <c:pt idx="14809">
                        <c:v>1738.2660000000001</c:v>
                      </c:pt>
                      <c:pt idx="14810">
                        <c:v>1731.6559999999999</c:v>
                      </c:pt>
                      <c:pt idx="14811">
                        <c:v>1725.047</c:v>
                      </c:pt>
                      <c:pt idx="14812">
                        <c:v>1718.4380000000001</c:v>
                      </c:pt>
                      <c:pt idx="14813">
                        <c:v>1711.828</c:v>
                      </c:pt>
                      <c:pt idx="14814">
                        <c:v>1708.4970000000001</c:v>
                      </c:pt>
                      <c:pt idx="14815">
                        <c:v>1701.8879999999999</c:v>
                      </c:pt>
                      <c:pt idx="14816">
                        <c:v>1698.557</c:v>
                      </c:pt>
                      <c:pt idx="14817">
                        <c:v>1688.6690000000001</c:v>
                      </c:pt>
                      <c:pt idx="14818">
                        <c:v>1682.06</c:v>
                      </c:pt>
                      <c:pt idx="14819">
                        <c:v>1675.45</c:v>
                      </c:pt>
                      <c:pt idx="14820">
                        <c:v>1675.45</c:v>
                      </c:pt>
                      <c:pt idx="14821">
                        <c:v>1665.5630000000001</c:v>
                      </c:pt>
                      <c:pt idx="14822">
                        <c:v>1662.231</c:v>
                      </c:pt>
                      <c:pt idx="14823">
                        <c:v>1655.6220000000001</c:v>
                      </c:pt>
                      <c:pt idx="14824">
                        <c:v>1649.0129999999999</c:v>
                      </c:pt>
                      <c:pt idx="14825">
                        <c:v>1645.682</c:v>
                      </c:pt>
                      <c:pt idx="14826">
                        <c:v>1639.125</c:v>
                      </c:pt>
                      <c:pt idx="14827">
                        <c:v>1635.7940000000001</c:v>
                      </c:pt>
                      <c:pt idx="14828">
                        <c:v>1629.1849999999999</c:v>
                      </c:pt>
                      <c:pt idx="14829">
                        <c:v>1625.8530000000001</c:v>
                      </c:pt>
                      <c:pt idx="14830">
                        <c:v>1619.2439999999999</c:v>
                      </c:pt>
                      <c:pt idx="14831">
                        <c:v>1615.9659999999999</c:v>
                      </c:pt>
                      <c:pt idx="14832">
                        <c:v>1612.635</c:v>
                      </c:pt>
                      <c:pt idx="14833">
                        <c:v>1606.0250000000001</c:v>
                      </c:pt>
                      <c:pt idx="14834">
                        <c:v>1602.7470000000001</c:v>
                      </c:pt>
                      <c:pt idx="14835">
                        <c:v>1596.1379999999999</c:v>
                      </c:pt>
                      <c:pt idx="14836">
                        <c:v>1592.807</c:v>
                      </c:pt>
                      <c:pt idx="14837">
                        <c:v>1589.528</c:v>
                      </c:pt>
                      <c:pt idx="14838">
                        <c:v>1582.9190000000001</c:v>
                      </c:pt>
                      <c:pt idx="14839">
                        <c:v>1579.588</c:v>
                      </c:pt>
                      <c:pt idx="14840">
                        <c:v>1579.6410000000001</c:v>
                      </c:pt>
                      <c:pt idx="14841">
                        <c:v>1576.31</c:v>
                      </c:pt>
                      <c:pt idx="14842">
                        <c:v>1569.7</c:v>
                      </c:pt>
                      <c:pt idx="14843">
                        <c:v>1569.7</c:v>
                      </c:pt>
                      <c:pt idx="14844">
                        <c:v>1563.0909999999999</c:v>
                      </c:pt>
                      <c:pt idx="14845">
                        <c:v>1556.481</c:v>
                      </c:pt>
                      <c:pt idx="14846">
                        <c:v>1553.15</c:v>
                      </c:pt>
                      <c:pt idx="14847">
                        <c:v>1549.8720000000001</c:v>
                      </c:pt>
                      <c:pt idx="14848">
                        <c:v>1543.2629999999999</c:v>
                      </c:pt>
                      <c:pt idx="14849">
                        <c:v>1539.932</c:v>
                      </c:pt>
                      <c:pt idx="14850">
                        <c:v>1533.375</c:v>
                      </c:pt>
                      <c:pt idx="14851">
                        <c:v>1533.375</c:v>
                      </c:pt>
                      <c:pt idx="14852">
                        <c:v>1526.7660000000001</c:v>
                      </c:pt>
                      <c:pt idx="14853">
                        <c:v>1526.7660000000001</c:v>
                      </c:pt>
                      <c:pt idx="14854">
                        <c:v>1520.1559999999999</c:v>
                      </c:pt>
                      <c:pt idx="14855">
                        <c:v>1516.825</c:v>
                      </c:pt>
                      <c:pt idx="14856">
                        <c:v>1513.547</c:v>
                      </c:pt>
                      <c:pt idx="14857">
                        <c:v>1510.2159999999999</c:v>
                      </c:pt>
                      <c:pt idx="14858">
                        <c:v>1506.9380000000001</c:v>
                      </c:pt>
                      <c:pt idx="14859">
                        <c:v>1503.606</c:v>
                      </c:pt>
                      <c:pt idx="14860">
                        <c:v>1500.328</c:v>
                      </c:pt>
                      <c:pt idx="14861">
                        <c:v>1500.328</c:v>
                      </c:pt>
                      <c:pt idx="14862">
                        <c:v>1496.9970000000001</c:v>
                      </c:pt>
                      <c:pt idx="14863">
                        <c:v>1493.7190000000001</c:v>
                      </c:pt>
                      <c:pt idx="14864">
                        <c:v>1490.3879999999999</c:v>
                      </c:pt>
                      <c:pt idx="14865">
                        <c:v>1490.3879999999999</c:v>
                      </c:pt>
                      <c:pt idx="14866">
                        <c:v>1487.057</c:v>
                      </c:pt>
                      <c:pt idx="14867">
                        <c:v>1483.778</c:v>
                      </c:pt>
                      <c:pt idx="14868">
                        <c:v>1480.4469999999999</c:v>
                      </c:pt>
                      <c:pt idx="14869">
                        <c:v>1477.1690000000001</c:v>
                      </c:pt>
                      <c:pt idx="14870">
                        <c:v>1473.838</c:v>
                      </c:pt>
                      <c:pt idx="14871">
                        <c:v>1470.56</c:v>
                      </c:pt>
                      <c:pt idx="14872">
                        <c:v>1467.2280000000001</c:v>
                      </c:pt>
                      <c:pt idx="14873">
                        <c:v>1463.95</c:v>
                      </c:pt>
                      <c:pt idx="14874">
                        <c:v>1460.6189999999999</c:v>
                      </c:pt>
                      <c:pt idx="14875">
                        <c:v>1460.6189999999999</c:v>
                      </c:pt>
                      <c:pt idx="14876">
                        <c:v>1457.3409999999999</c:v>
                      </c:pt>
                      <c:pt idx="14877">
                        <c:v>1454.01</c:v>
                      </c:pt>
                      <c:pt idx="14878">
                        <c:v>1454.01</c:v>
                      </c:pt>
                      <c:pt idx="14879">
                        <c:v>1450.731</c:v>
                      </c:pt>
                      <c:pt idx="14880">
                        <c:v>1447.4</c:v>
                      </c:pt>
                      <c:pt idx="14881">
                        <c:v>1447.4</c:v>
                      </c:pt>
                      <c:pt idx="14882">
                        <c:v>1444.1220000000001</c:v>
                      </c:pt>
                      <c:pt idx="14883">
                        <c:v>1440.7909999999999</c:v>
                      </c:pt>
                      <c:pt idx="14884">
                        <c:v>1440.8440000000001</c:v>
                      </c:pt>
                      <c:pt idx="14885">
                        <c:v>1437.5129999999999</c:v>
                      </c:pt>
                      <c:pt idx="14886">
                        <c:v>1434.182</c:v>
                      </c:pt>
                      <c:pt idx="14887">
                        <c:v>1434.182</c:v>
                      </c:pt>
                      <c:pt idx="14888">
                        <c:v>1430.903</c:v>
                      </c:pt>
                      <c:pt idx="14889">
                        <c:v>1427.5719999999999</c:v>
                      </c:pt>
                      <c:pt idx="14890">
                        <c:v>1424.2940000000001</c:v>
                      </c:pt>
                      <c:pt idx="14891">
                        <c:v>1424.2940000000001</c:v>
                      </c:pt>
                      <c:pt idx="14892">
                        <c:v>1421.0160000000001</c:v>
                      </c:pt>
                      <c:pt idx="14893">
                        <c:v>1420.963</c:v>
                      </c:pt>
                      <c:pt idx="14894">
                        <c:v>1420.963</c:v>
                      </c:pt>
                      <c:pt idx="14895">
                        <c:v>1417.6849999999999</c:v>
                      </c:pt>
                      <c:pt idx="14896">
                        <c:v>1417.6849999999999</c:v>
                      </c:pt>
                      <c:pt idx="14897">
                        <c:v>1414.3530000000001</c:v>
                      </c:pt>
                      <c:pt idx="14898">
                        <c:v>1414.3530000000001</c:v>
                      </c:pt>
                      <c:pt idx="14899">
                        <c:v>1411.075</c:v>
                      </c:pt>
                      <c:pt idx="14900">
                        <c:v>1407.7439999999999</c:v>
                      </c:pt>
                      <c:pt idx="14901">
                        <c:v>1404.4659999999999</c:v>
                      </c:pt>
                      <c:pt idx="14902">
                        <c:v>1404.4659999999999</c:v>
                      </c:pt>
                      <c:pt idx="14903">
                        <c:v>1404.4659999999999</c:v>
                      </c:pt>
                      <c:pt idx="14904">
                        <c:v>1404.4659999999999</c:v>
                      </c:pt>
                      <c:pt idx="14905">
                        <c:v>1407.797</c:v>
                      </c:pt>
                      <c:pt idx="14906">
                        <c:v>1407.797</c:v>
                      </c:pt>
                      <c:pt idx="14907">
                        <c:v>0</c:v>
                      </c:pt>
                      <c:pt idx="14908">
                        <c:v>0</c:v>
                      </c:pt>
                      <c:pt idx="14909">
                        <c:v>0</c:v>
                      </c:pt>
                      <c:pt idx="14910">
                        <c:v>0</c:v>
                      </c:pt>
                      <c:pt idx="14911">
                        <c:v>0</c:v>
                      </c:pt>
                      <c:pt idx="14912">
                        <c:v>0</c:v>
                      </c:pt>
                      <c:pt idx="14913">
                        <c:v>0</c:v>
                      </c:pt>
                      <c:pt idx="14914">
                        <c:v>0</c:v>
                      </c:pt>
                      <c:pt idx="14915">
                        <c:v>0</c:v>
                      </c:pt>
                      <c:pt idx="14916">
                        <c:v>0</c:v>
                      </c:pt>
                      <c:pt idx="14917">
                        <c:v>0</c:v>
                      </c:pt>
                      <c:pt idx="14918">
                        <c:v>0</c:v>
                      </c:pt>
                      <c:pt idx="14919">
                        <c:v>0</c:v>
                      </c:pt>
                      <c:pt idx="14920">
                        <c:v>0</c:v>
                      </c:pt>
                      <c:pt idx="14921">
                        <c:v>0</c:v>
                      </c:pt>
                      <c:pt idx="14922">
                        <c:v>0</c:v>
                      </c:pt>
                      <c:pt idx="14923">
                        <c:v>0</c:v>
                      </c:pt>
                      <c:pt idx="14924">
                        <c:v>0</c:v>
                      </c:pt>
                      <c:pt idx="14925">
                        <c:v>0</c:v>
                      </c:pt>
                      <c:pt idx="14926">
                        <c:v>0</c:v>
                      </c:pt>
                      <c:pt idx="14927">
                        <c:v>0</c:v>
                      </c:pt>
                      <c:pt idx="14928">
                        <c:v>0</c:v>
                      </c:pt>
                      <c:pt idx="14929">
                        <c:v>0</c:v>
                      </c:pt>
                      <c:pt idx="14930">
                        <c:v>0</c:v>
                      </c:pt>
                      <c:pt idx="14931">
                        <c:v>0</c:v>
                      </c:pt>
                      <c:pt idx="14932">
                        <c:v>0</c:v>
                      </c:pt>
                      <c:pt idx="14933">
                        <c:v>0</c:v>
                      </c:pt>
                      <c:pt idx="14934">
                        <c:v>0</c:v>
                      </c:pt>
                      <c:pt idx="14935">
                        <c:v>0</c:v>
                      </c:pt>
                      <c:pt idx="14936">
                        <c:v>0</c:v>
                      </c:pt>
                      <c:pt idx="14937">
                        <c:v>0</c:v>
                      </c:pt>
                      <c:pt idx="14938">
                        <c:v>0</c:v>
                      </c:pt>
                      <c:pt idx="14939">
                        <c:v>0</c:v>
                      </c:pt>
                      <c:pt idx="14940">
                        <c:v>0</c:v>
                      </c:pt>
                      <c:pt idx="14941">
                        <c:v>0</c:v>
                      </c:pt>
                      <c:pt idx="14942">
                        <c:v>0</c:v>
                      </c:pt>
                      <c:pt idx="14943">
                        <c:v>0</c:v>
                      </c:pt>
                      <c:pt idx="14944">
                        <c:v>0</c:v>
                      </c:pt>
                      <c:pt idx="14945">
                        <c:v>0</c:v>
                      </c:pt>
                      <c:pt idx="14946">
                        <c:v>0</c:v>
                      </c:pt>
                      <c:pt idx="14947">
                        <c:v>0</c:v>
                      </c:pt>
                      <c:pt idx="14948">
                        <c:v>2025.7470000000001</c:v>
                      </c:pt>
                      <c:pt idx="14949">
                        <c:v>2025.7470000000001</c:v>
                      </c:pt>
                      <c:pt idx="14950">
                        <c:v>2048.8530000000001</c:v>
                      </c:pt>
                      <c:pt idx="14951">
                        <c:v>2081.9</c:v>
                      </c:pt>
                      <c:pt idx="14952">
                        <c:v>2121.556</c:v>
                      </c:pt>
                      <c:pt idx="14953">
                        <c:v>2161.2130000000002</c:v>
                      </c:pt>
                      <c:pt idx="14954">
                        <c:v>2197.5909999999999</c:v>
                      </c:pt>
                      <c:pt idx="14955">
                        <c:v>2237.2469999999998</c:v>
                      </c:pt>
                      <c:pt idx="14956">
                        <c:v>2270.2939999999999</c:v>
                      </c:pt>
                      <c:pt idx="14957">
                        <c:v>2300.0630000000001</c:v>
                      </c:pt>
                      <c:pt idx="14958">
                        <c:v>2326.5</c:v>
                      </c:pt>
                      <c:pt idx="14959">
                        <c:v>2352.8850000000002</c:v>
                      </c:pt>
                      <c:pt idx="14960">
                        <c:v>2372.7130000000002</c:v>
                      </c:pt>
                      <c:pt idx="14961">
                        <c:v>2389.2629999999999</c:v>
                      </c:pt>
                      <c:pt idx="14962">
                        <c:v>2405.7600000000002</c:v>
                      </c:pt>
                      <c:pt idx="14963">
                        <c:v>2418.9780000000001</c:v>
                      </c:pt>
                      <c:pt idx="14964">
                        <c:v>2425.5880000000002</c:v>
                      </c:pt>
                      <c:pt idx="14965">
                        <c:v>2438.8589999999999</c:v>
                      </c:pt>
                      <c:pt idx="14966">
                        <c:v>2442.1379999999999</c:v>
                      </c:pt>
                      <c:pt idx="14967">
                        <c:v>2445.4690000000001</c:v>
                      </c:pt>
                      <c:pt idx="14968">
                        <c:v>2448.7469999999998</c:v>
                      </c:pt>
                      <c:pt idx="14969">
                        <c:v>2448.7469999999998</c:v>
                      </c:pt>
                      <c:pt idx="14970">
                        <c:v>2445.4690000000001</c:v>
                      </c:pt>
                      <c:pt idx="14971">
                        <c:v>2442.1379999999999</c:v>
                      </c:pt>
                      <c:pt idx="14972">
                        <c:v>2435.5279999999998</c:v>
                      </c:pt>
                      <c:pt idx="14973">
                        <c:v>2432.25</c:v>
                      </c:pt>
                      <c:pt idx="14974">
                        <c:v>2425.6410000000001</c:v>
                      </c:pt>
                      <c:pt idx="14975">
                        <c:v>2415.6999999999998</c:v>
                      </c:pt>
                      <c:pt idx="14976">
                        <c:v>2409.0909999999999</c:v>
                      </c:pt>
                      <c:pt idx="14977">
                        <c:v>2399.203</c:v>
                      </c:pt>
                      <c:pt idx="14978">
                        <c:v>2389.2629999999999</c:v>
                      </c:pt>
                      <c:pt idx="14979">
                        <c:v>2376.0439999999999</c:v>
                      </c:pt>
                      <c:pt idx="14980">
                        <c:v>2366.1559999999999</c:v>
                      </c:pt>
                      <c:pt idx="14981">
                        <c:v>2352.9380000000001</c:v>
                      </c:pt>
                      <c:pt idx="14982">
                        <c:v>2339.7190000000001</c:v>
                      </c:pt>
                      <c:pt idx="14983">
                        <c:v>2329.7779999999998</c:v>
                      </c:pt>
                      <c:pt idx="14984">
                        <c:v>2313.2809999999999</c:v>
                      </c:pt>
                      <c:pt idx="14985">
                        <c:v>2300.0630000000001</c:v>
                      </c:pt>
                      <c:pt idx="14986">
                        <c:v>2283.5129999999999</c:v>
                      </c:pt>
                      <c:pt idx="14987">
                        <c:v>2270.2939999999999</c:v>
                      </c:pt>
                      <c:pt idx="14988">
                        <c:v>2257.0749999999998</c:v>
                      </c:pt>
                      <c:pt idx="14989">
                        <c:v>2240.578</c:v>
                      </c:pt>
                      <c:pt idx="14990">
                        <c:v>2224.0279999999998</c:v>
                      </c:pt>
                      <c:pt idx="14991">
                        <c:v>2210.8090000000002</c:v>
                      </c:pt>
                      <c:pt idx="14992">
                        <c:v>2194.3130000000001</c:v>
                      </c:pt>
                      <c:pt idx="14993">
                        <c:v>2181.0940000000001</c:v>
                      </c:pt>
                      <c:pt idx="14994">
                        <c:v>2164.5439999999999</c:v>
                      </c:pt>
                      <c:pt idx="14995">
                        <c:v>2148.047</c:v>
                      </c:pt>
                      <c:pt idx="14996">
                        <c:v>2131.4969999999998</c:v>
                      </c:pt>
                      <c:pt idx="14997">
                        <c:v>2118.2779999999998</c:v>
                      </c:pt>
                      <c:pt idx="14998">
                        <c:v>2105.0590000000002</c:v>
                      </c:pt>
                      <c:pt idx="14999">
                        <c:v>2088.5630000000001</c:v>
                      </c:pt>
                      <c:pt idx="15000">
                        <c:v>2072.0129999999999</c:v>
                      </c:pt>
                      <c:pt idx="15001">
                        <c:v>2058.7939999999999</c:v>
                      </c:pt>
                      <c:pt idx="15002">
                        <c:v>2042.297</c:v>
                      </c:pt>
                      <c:pt idx="15003">
                        <c:v>2029.078</c:v>
                      </c:pt>
                      <c:pt idx="15004">
                        <c:v>2012.528</c:v>
                      </c:pt>
                      <c:pt idx="15005">
                        <c:v>1999.309</c:v>
                      </c:pt>
                      <c:pt idx="15006">
                        <c:v>1986.0909999999999</c:v>
                      </c:pt>
                      <c:pt idx="15007">
                        <c:v>1972.8720000000001</c:v>
                      </c:pt>
                      <c:pt idx="15008">
                        <c:v>1956.375</c:v>
                      </c:pt>
                      <c:pt idx="15009">
                        <c:v>1946.434</c:v>
                      </c:pt>
                      <c:pt idx="15010">
                        <c:v>1936.4939999999999</c:v>
                      </c:pt>
                      <c:pt idx="15011">
                        <c:v>1923.328</c:v>
                      </c:pt>
                      <c:pt idx="15012">
                        <c:v>1910.1089999999999</c:v>
                      </c:pt>
                      <c:pt idx="15013">
                        <c:v>1896.8910000000001</c:v>
                      </c:pt>
                      <c:pt idx="15014">
                        <c:v>1883.672</c:v>
                      </c:pt>
                      <c:pt idx="15015">
                        <c:v>1873.731</c:v>
                      </c:pt>
                      <c:pt idx="15016">
                        <c:v>1860.5129999999999</c:v>
                      </c:pt>
                      <c:pt idx="15017">
                        <c:v>1847.2940000000001</c:v>
                      </c:pt>
                      <c:pt idx="15018">
                        <c:v>1834.075</c:v>
                      </c:pt>
                      <c:pt idx="15019">
                        <c:v>1827.4659999999999</c:v>
                      </c:pt>
                      <c:pt idx="15020">
                        <c:v>1817.5250000000001</c:v>
                      </c:pt>
                      <c:pt idx="15021">
                        <c:v>1804.306</c:v>
                      </c:pt>
                      <c:pt idx="15022">
                        <c:v>1794.4190000000001</c:v>
                      </c:pt>
                      <c:pt idx="15023">
                        <c:v>1784.4780000000001</c:v>
                      </c:pt>
                      <c:pt idx="15024">
                        <c:v>1771.26</c:v>
                      </c:pt>
                      <c:pt idx="15025">
                        <c:v>1761.3720000000001</c:v>
                      </c:pt>
                      <c:pt idx="15026">
                        <c:v>1751.432</c:v>
                      </c:pt>
                      <c:pt idx="15027">
                        <c:v>1741.5440000000001</c:v>
                      </c:pt>
                      <c:pt idx="15028">
                        <c:v>1731.6030000000001</c:v>
                      </c:pt>
                      <c:pt idx="15029">
                        <c:v>1721.7159999999999</c:v>
                      </c:pt>
                      <c:pt idx="15030">
                        <c:v>1711.7750000000001</c:v>
                      </c:pt>
                      <c:pt idx="15031">
                        <c:v>1701.8879999999999</c:v>
                      </c:pt>
                      <c:pt idx="15032">
                        <c:v>1691.9469999999999</c:v>
                      </c:pt>
                      <c:pt idx="15033">
                        <c:v>1685.338</c:v>
                      </c:pt>
                      <c:pt idx="15034">
                        <c:v>1675.45</c:v>
                      </c:pt>
                      <c:pt idx="15035">
                        <c:v>1665.51</c:v>
                      </c:pt>
                      <c:pt idx="15036">
                        <c:v>1658.9</c:v>
                      </c:pt>
                      <c:pt idx="15037">
                        <c:v>1649.0129999999999</c:v>
                      </c:pt>
                      <c:pt idx="15038">
                        <c:v>1642.403</c:v>
                      </c:pt>
                      <c:pt idx="15039">
                        <c:v>1632.463</c:v>
                      </c:pt>
                      <c:pt idx="15040">
                        <c:v>1625.8530000000001</c:v>
                      </c:pt>
                      <c:pt idx="15041">
                        <c:v>1615.9659999999999</c:v>
                      </c:pt>
                      <c:pt idx="15042">
                        <c:v>1609.356</c:v>
                      </c:pt>
                      <c:pt idx="15043">
                        <c:v>1602.7470000000001</c:v>
                      </c:pt>
                      <c:pt idx="15044">
                        <c:v>1592.807</c:v>
                      </c:pt>
                      <c:pt idx="15045">
                        <c:v>1586.1969999999999</c:v>
                      </c:pt>
                      <c:pt idx="15046">
                        <c:v>1579.588</c:v>
                      </c:pt>
                      <c:pt idx="15047">
                        <c:v>1569.7</c:v>
                      </c:pt>
                      <c:pt idx="15048">
                        <c:v>1563.0909999999999</c:v>
                      </c:pt>
                      <c:pt idx="15049">
                        <c:v>1556.481</c:v>
                      </c:pt>
                      <c:pt idx="15050">
                        <c:v>1549.8720000000001</c:v>
                      </c:pt>
                      <c:pt idx="15051">
                        <c:v>1543.2629999999999</c:v>
                      </c:pt>
                      <c:pt idx="15052">
                        <c:v>1536.653</c:v>
                      </c:pt>
                      <c:pt idx="15053">
                        <c:v>1530.0440000000001</c:v>
                      </c:pt>
                      <c:pt idx="15054">
                        <c:v>1523.4349999999999</c:v>
                      </c:pt>
                      <c:pt idx="15055">
                        <c:v>1513.4939999999999</c:v>
                      </c:pt>
                      <c:pt idx="15056">
                        <c:v>1510.2159999999999</c:v>
                      </c:pt>
                      <c:pt idx="15057">
                        <c:v>1503.606</c:v>
                      </c:pt>
                      <c:pt idx="15058">
                        <c:v>1496.9970000000001</c:v>
                      </c:pt>
                      <c:pt idx="15059">
                        <c:v>1490.3879999999999</c:v>
                      </c:pt>
                      <c:pt idx="15060">
                        <c:v>1483.778</c:v>
                      </c:pt>
                      <c:pt idx="15061">
                        <c:v>1477.1690000000001</c:v>
                      </c:pt>
                      <c:pt idx="15062">
                        <c:v>1473.838</c:v>
                      </c:pt>
                      <c:pt idx="15063">
                        <c:v>1467.2280000000001</c:v>
                      </c:pt>
                      <c:pt idx="15064">
                        <c:v>1460.6189999999999</c:v>
                      </c:pt>
                      <c:pt idx="15065">
                        <c:v>1454.01</c:v>
                      </c:pt>
                      <c:pt idx="15066">
                        <c:v>1450.731</c:v>
                      </c:pt>
                      <c:pt idx="15067">
                        <c:v>1444.1220000000001</c:v>
                      </c:pt>
                      <c:pt idx="15068">
                        <c:v>1440.7909999999999</c:v>
                      </c:pt>
                      <c:pt idx="15069">
                        <c:v>1434.182</c:v>
                      </c:pt>
                      <c:pt idx="15070">
                        <c:v>1427.5719999999999</c:v>
                      </c:pt>
                      <c:pt idx="15071">
                        <c:v>1421.0160000000001</c:v>
                      </c:pt>
                      <c:pt idx="15072">
                        <c:v>1417.6849999999999</c:v>
                      </c:pt>
                      <c:pt idx="15073">
                        <c:v>1414.3530000000001</c:v>
                      </c:pt>
                      <c:pt idx="15074">
                        <c:v>1407.7439999999999</c:v>
                      </c:pt>
                      <c:pt idx="15075">
                        <c:v>1401.1880000000001</c:v>
                      </c:pt>
                      <c:pt idx="15076">
                        <c:v>1394.578</c:v>
                      </c:pt>
                      <c:pt idx="15077">
                        <c:v>1391.2470000000001</c:v>
                      </c:pt>
                      <c:pt idx="15078">
                        <c:v>1387.9159999999999</c:v>
                      </c:pt>
                      <c:pt idx="15079">
                        <c:v>1381.3589999999999</c:v>
                      </c:pt>
                      <c:pt idx="15080">
                        <c:v>1374.75</c:v>
                      </c:pt>
                      <c:pt idx="15081">
                        <c:v>1374.6969999999999</c:v>
                      </c:pt>
                      <c:pt idx="15082">
                        <c:v>1371.4190000000001</c:v>
                      </c:pt>
                      <c:pt idx="15083">
                        <c:v>1364.81</c:v>
                      </c:pt>
                      <c:pt idx="15084">
                        <c:v>1361.4780000000001</c:v>
                      </c:pt>
                      <c:pt idx="15085">
                        <c:v>1354.922</c:v>
                      </c:pt>
                      <c:pt idx="15086">
                        <c:v>1354.8689999999999</c:v>
                      </c:pt>
                      <c:pt idx="15087">
                        <c:v>1348.3130000000001</c:v>
                      </c:pt>
                      <c:pt idx="15088">
                        <c:v>1341.703</c:v>
                      </c:pt>
                      <c:pt idx="15089">
                        <c:v>1338.3720000000001</c:v>
                      </c:pt>
                      <c:pt idx="15090">
                        <c:v>1335.0940000000001</c:v>
                      </c:pt>
                      <c:pt idx="15091">
                        <c:v>1331.7629999999999</c:v>
                      </c:pt>
                      <c:pt idx="15092">
                        <c:v>1328.4839999999999</c:v>
                      </c:pt>
                      <c:pt idx="15093">
                        <c:v>1321.875</c:v>
                      </c:pt>
                      <c:pt idx="15094">
                        <c:v>1318.5440000000001</c:v>
                      </c:pt>
                      <c:pt idx="15095">
                        <c:v>1315.213</c:v>
                      </c:pt>
                      <c:pt idx="15096">
                        <c:v>1315.213</c:v>
                      </c:pt>
                      <c:pt idx="15097">
                        <c:v>1315.213</c:v>
                      </c:pt>
                      <c:pt idx="15098">
                        <c:v>1315.213</c:v>
                      </c:pt>
                      <c:pt idx="15099">
                        <c:v>0</c:v>
                      </c:pt>
                      <c:pt idx="15100">
                        <c:v>0</c:v>
                      </c:pt>
                      <c:pt idx="15101">
                        <c:v>0</c:v>
                      </c:pt>
                      <c:pt idx="15102">
                        <c:v>0</c:v>
                      </c:pt>
                      <c:pt idx="15103">
                        <c:v>0</c:v>
                      </c:pt>
                      <c:pt idx="15104">
                        <c:v>0</c:v>
                      </c:pt>
                      <c:pt idx="15105">
                        <c:v>0</c:v>
                      </c:pt>
                      <c:pt idx="15106">
                        <c:v>0</c:v>
                      </c:pt>
                      <c:pt idx="15107">
                        <c:v>0</c:v>
                      </c:pt>
                      <c:pt idx="15108">
                        <c:v>0</c:v>
                      </c:pt>
                      <c:pt idx="15109">
                        <c:v>0</c:v>
                      </c:pt>
                      <c:pt idx="15110">
                        <c:v>0</c:v>
                      </c:pt>
                      <c:pt idx="15111">
                        <c:v>0</c:v>
                      </c:pt>
                      <c:pt idx="15112">
                        <c:v>0</c:v>
                      </c:pt>
                      <c:pt idx="15113">
                        <c:v>0</c:v>
                      </c:pt>
                      <c:pt idx="15114">
                        <c:v>0</c:v>
                      </c:pt>
                      <c:pt idx="15115">
                        <c:v>0</c:v>
                      </c:pt>
                      <c:pt idx="15116">
                        <c:v>0</c:v>
                      </c:pt>
                      <c:pt idx="15117">
                        <c:v>0</c:v>
                      </c:pt>
                      <c:pt idx="15118">
                        <c:v>0</c:v>
                      </c:pt>
                      <c:pt idx="15119">
                        <c:v>0</c:v>
                      </c:pt>
                      <c:pt idx="15120">
                        <c:v>0</c:v>
                      </c:pt>
                      <c:pt idx="15121">
                        <c:v>0</c:v>
                      </c:pt>
                      <c:pt idx="15122">
                        <c:v>0</c:v>
                      </c:pt>
                      <c:pt idx="15123">
                        <c:v>0</c:v>
                      </c:pt>
                      <c:pt idx="15124">
                        <c:v>0</c:v>
                      </c:pt>
                      <c:pt idx="15125">
                        <c:v>0</c:v>
                      </c:pt>
                      <c:pt idx="15126">
                        <c:v>0</c:v>
                      </c:pt>
                      <c:pt idx="15127">
                        <c:v>0</c:v>
                      </c:pt>
                      <c:pt idx="15128">
                        <c:v>0</c:v>
                      </c:pt>
                      <c:pt idx="15129">
                        <c:v>0</c:v>
                      </c:pt>
                      <c:pt idx="15130">
                        <c:v>0</c:v>
                      </c:pt>
                      <c:pt idx="15131">
                        <c:v>0</c:v>
                      </c:pt>
                      <c:pt idx="15132">
                        <c:v>0</c:v>
                      </c:pt>
                      <c:pt idx="15133">
                        <c:v>0</c:v>
                      </c:pt>
                      <c:pt idx="15134">
                        <c:v>0</c:v>
                      </c:pt>
                      <c:pt idx="15135">
                        <c:v>0</c:v>
                      </c:pt>
                      <c:pt idx="15136">
                        <c:v>0</c:v>
                      </c:pt>
                      <c:pt idx="15137">
                        <c:v>0</c:v>
                      </c:pt>
                      <c:pt idx="15138">
                        <c:v>0</c:v>
                      </c:pt>
                      <c:pt idx="15139">
                        <c:v>0</c:v>
                      </c:pt>
                      <c:pt idx="15140">
                        <c:v>0</c:v>
                      </c:pt>
                      <c:pt idx="15141">
                        <c:v>0</c:v>
                      </c:pt>
                      <c:pt idx="15142">
                        <c:v>0</c:v>
                      </c:pt>
                      <c:pt idx="15143">
                        <c:v>0</c:v>
                      </c:pt>
                      <c:pt idx="15144">
                        <c:v>0</c:v>
                      </c:pt>
                      <c:pt idx="15145">
                        <c:v>0</c:v>
                      </c:pt>
                      <c:pt idx="15146">
                        <c:v>0</c:v>
                      </c:pt>
                      <c:pt idx="15147">
                        <c:v>0</c:v>
                      </c:pt>
                      <c:pt idx="15148">
                        <c:v>0</c:v>
                      </c:pt>
                      <c:pt idx="15149">
                        <c:v>0</c:v>
                      </c:pt>
                      <c:pt idx="15150">
                        <c:v>0</c:v>
                      </c:pt>
                      <c:pt idx="15151">
                        <c:v>0</c:v>
                      </c:pt>
                      <c:pt idx="15152">
                        <c:v>1923.2750000000001</c:v>
                      </c:pt>
                      <c:pt idx="15153">
                        <c:v>1926.606</c:v>
                      </c:pt>
                      <c:pt idx="15154">
                        <c:v>1943.1030000000001</c:v>
                      </c:pt>
                      <c:pt idx="15155">
                        <c:v>1969.5409999999999</c:v>
                      </c:pt>
                      <c:pt idx="15156">
                        <c:v>2002.588</c:v>
                      </c:pt>
                      <c:pt idx="15157">
                        <c:v>2035.635</c:v>
                      </c:pt>
                      <c:pt idx="15158">
                        <c:v>2065.4029999999998</c:v>
                      </c:pt>
                      <c:pt idx="15159">
                        <c:v>2095.1190000000001</c:v>
                      </c:pt>
                      <c:pt idx="15160">
                        <c:v>2121.556</c:v>
                      </c:pt>
                      <c:pt idx="15161">
                        <c:v>2148.047</c:v>
                      </c:pt>
                      <c:pt idx="15162">
                        <c:v>2167.8220000000001</c:v>
                      </c:pt>
                      <c:pt idx="15163">
                        <c:v>2187.703</c:v>
                      </c:pt>
                      <c:pt idx="15164">
                        <c:v>2204.1999999999998</c:v>
                      </c:pt>
                      <c:pt idx="15165">
                        <c:v>2217.4189999999999</c:v>
                      </c:pt>
                      <c:pt idx="15166">
                        <c:v>2230.6379999999999</c:v>
                      </c:pt>
                      <c:pt idx="15167">
                        <c:v>2240.578</c:v>
                      </c:pt>
                      <c:pt idx="15168">
                        <c:v>2243.8560000000002</c:v>
                      </c:pt>
                      <c:pt idx="15169">
                        <c:v>2250.4659999999999</c:v>
                      </c:pt>
                      <c:pt idx="15170">
                        <c:v>2253.797</c:v>
                      </c:pt>
                      <c:pt idx="15171">
                        <c:v>2253.797</c:v>
                      </c:pt>
                      <c:pt idx="15172">
                        <c:v>2253.797</c:v>
                      </c:pt>
                      <c:pt idx="15173">
                        <c:v>2253.797</c:v>
                      </c:pt>
                      <c:pt idx="15174">
                        <c:v>2250.4659999999999</c:v>
                      </c:pt>
                      <c:pt idx="15175">
                        <c:v>2247.1880000000001</c:v>
                      </c:pt>
                      <c:pt idx="15176">
                        <c:v>2240.578</c:v>
                      </c:pt>
                      <c:pt idx="15177">
                        <c:v>2233.9690000000001</c:v>
                      </c:pt>
                      <c:pt idx="15178">
                        <c:v>2227.3589999999999</c:v>
                      </c:pt>
                      <c:pt idx="15179">
                        <c:v>2217.4189999999999</c:v>
                      </c:pt>
                      <c:pt idx="15180">
                        <c:v>2204.1999999999998</c:v>
                      </c:pt>
                      <c:pt idx="15181">
                        <c:v>2197.5909999999999</c:v>
                      </c:pt>
                      <c:pt idx="15182">
                        <c:v>2187.65</c:v>
                      </c:pt>
                      <c:pt idx="15183">
                        <c:v>2174.431</c:v>
                      </c:pt>
                      <c:pt idx="15184">
                        <c:v>2164.5439999999999</c:v>
                      </c:pt>
                      <c:pt idx="15185">
                        <c:v>2151.3249999999998</c:v>
                      </c:pt>
                      <c:pt idx="15186">
                        <c:v>2138.1060000000002</c:v>
                      </c:pt>
                      <c:pt idx="15187">
                        <c:v>2124.8879999999999</c:v>
                      </c:pt>
                      <c:pt idx="15188">
                        <c:v>2114.9470000000001</c:v>
                      </c:pt>
                      <c:pt idx="15189">
                        <c:v>2101.7280000000001</c:v>
                      </c:pt>
                      <c:pt idx="15190">
                        <c:v>2088.5100000000002</c:v>
                      </c:pt>
                      <c:pt idx="15191">
                        <c:v>2072.0129999999999</c:v>
                      </c:pt>
                      <c:pt idx="15192">
                        <c:v>2058.7939999999999</c:v>
                      </c:pt>
                      <c:pt idx="15193">
                        <c:v>2042.297</c:v>
                      </c:pt>
                      <c:pt idx="15194">
                        <c:v>2029.078</c:v>
                      </c:pt>
                      <c:pt idx="15195">
                        <c:v>2015.806</c:v>
                      </c:pt>
                      <c:pt idx="15196">
                        <c:v>1999.309</c:v>
                      </c:pt>
                      <c:pt idx="15197">
                        <c:v>1989.3689999999999</c:v>
                      </c:pt>
                      <c:pt idx="15198">
                        <c:v>1969.5940000000001</c:v>
                      </c:pt>
                      <c:pt idx="15199">
                        <c:v>1956.375</c:v>
                      </c:pt>
                      <c:pt idx="15200">
                        <c:v>1943.1559999999999</c:v>
                      </c:pt>
                      <c:pt idx="15201">
                        <c:v>1929.885</c:v>
                      </c:pt>
                      <c:pt idx="15202">
                        <c:v>1916.6659999999999</c:v>
                      </c:pt>
                      <c:pt idx="15203">
                        <c:v>1900.1690000000001</c:v>
                      </c:pt>
                      <c:pt idx="15204">
                        <c:v>1883.672</c:v>
                      </c:pt>
                      <c:pt idx="15205">
                        <c:v>1873.731</c:v>
                      </c:pt>
                      <c:pt idx="15206">
                        <c:v>1857.2339999999999</c:v>
                      </c:pt>
                      <c:pt idx="15207">
                        <c:v>1844.0160000000001</c:v>
                      </c:pt>
                      <c:pt idx="15208">
                        <c:v>1830.797</c:v>
                      </c:pt>
                      <c:pt idx="15209">
                        <c:v>1817.578</c:v>
                      </c:pt>
                      <c:pt idx="15210">
                        <c:v>1804.3589999999999</c:v>
                      </c:pt>
                      <c:pt idx="15211">
                        <c:v>1791.1410000000001</c:v>
                      </c:pt>
                      <c:pt idx="15212">
                        <c:v>1777.922</c:v>
                      </c:pt>
                      <c:pt idx="15213">
                        <c:v>1767.981</c:v>
                      </c:pt>
                      <c:pt idx="15214">
                        <c:v>1754.7629999999999</c:v>
                      </c:pt>
                      <c:pt idx="15215">
                        <c:v>1741.5440000000001</c:v>
                      </c:pt>
                      <c:pt idx="15216">
                        <c:v>1734.934</c:v>
                      </c:pt>
                      <c:pt idx="15217">
                        <c:v>1721.7159999999999</c:v>
                      </c:pt>
                      <c:pt idx="15218">
                        <c:v>1711.7750000000001</c:v>
                      </c:pt>
                      <c:pt idx="15219">
                        <c:v>1698.557</c:v>
                      </c:pt>
                      <c:pt idx="15220">
                        <c:v>1688.6690000000001</c:v>
                      </c:pt>
                      <c:pt idx="15221">
                        <c:v>1675.45</c:v>
                      </c:pt>
                      <c:pt idx="15222">
                        <c:v>1665.51</c:v>
                      </c:pt>
                      <c:pt idx="15223">
                        <c:v>1655.6220000000001</c:v>
                      </c:pt>
                      <c:pt idx="15224">
                        <c:v>1642.403</c:v>
                      </c:pt>
                      <c:pt idx="15225">
                        <c:v>1632.5160000000001</c:v>
                      </c:pt>
                      <c:pt idx="15226">
                        <c:v>1619.297</c:v>
                      </c:pt>
                      <c:pt idx="15227">
                        <c:v>1609.356</c:v>
                      </c:pt>
                      <c:pt idx="15228">
                        <c:v>1596.1379999999999</c:v>
                      </c:pt>
                      <c:pt idx="15229">
                        <c:v>1586.1969999999999</c:v>
                      </c:pt>
                      <c:pt idx="15230">
                        <c:v>1576.31</c:v>
                      </c:pt>
                      <c:pt idx="15231">
                        <c:v>1563.0909999999999</c:v>
                      </c:pt>
                      <c:pt idx="15232">
                        <c:v>1549.8720000000001</c:v>
                      </c:pt>
                      <c:pt idx="15233">
                        <c:v>1536.653</c:v>
                      </c:pt>
                      <c:pt idx="15234">
                        <c:v>1516.825</c:v>
                      </c:pt>
                      <c:pt idx="15235">
                        <c:v>1503.606</c:v>
                      </c:pt>
                      <c:pt idx="15236">
                        <c:v>1490.3879999999999</c:v>
                      </c:pt>
                      <c:pt idx="15237">
                        <c:v>1470.56</c:v>
                      </c:pt>
                      <c:pt idx="15238">
                        <c:v>1457.3409999999999</c:v>
                      </c:pt>
                      <c:pt idx="15239">
                        <c:v>1434.182</c:v>
                      </c:pt>
                      <c:pt idx="15240">
                        <c:v>1417.6849999999999</c:v>
                      </c:pt>
                      <c:pt idx="15241">
                        <c:v>1401.135</c:v>
                      </c:pt>
                      <c:pt idx="15242">
                        <c:v>1384.6379999999999</c:v>
                      </c:pt>
                      <c:pt idx="15243">
                        <c:v>1368.088</c:v>
                      </c:pt>
                      <c:pt idx="15244">
                        <c:v>1354.8689999999999</c:v>
                      </c:pt>
                      <c:pt idx="15245">
                        <c:v>1335.0940000000001</c:v>
                      </c:pt>
                      <c:pt idx="15246">
                        <c:v>1318.5440000000001</c:v>
                      </c:pt>
                      <c:pt idx="15247">
                        <c:v>1305.325</c:v>
                      </c:pt>
                      <c:pt idx="15248">
                        <c:v>1288.828</c:v>
                      </c:pt>
                      <c:pt idx="15249">
                        <c:v>1275.6089999999999</c:v>
                      </c:pt>
                      <c:pt idx="15250">
                        <c:v>1265.6690000000001</c:v>
                      </c:pt>
                      <c:pt idx="15251">
                        <c:v>1249.1189999999999</c:v>
                      </c:pt>
                      <c:pt idx="15252">
                        <c:v>1239.231</c:v>
                      </c:pt>
                      <c:pt idx="15253">
                        <c:v>1229.3440000000001</c:v>
                      </c:pt>
                      <c:pt idx="15254">
                        <c:v>1216.125</c:v>
                      </c:pt>
                      <c:pt idx="15255">
                        <c:v>1206.1849999999999</c:v>
                      </c:pt>
                      <c:pt idx="15256">
                        <c:v>1189.635</c:v>
                      </c:pt>
                      <c:pt idx="15257">
                        <c:v>1176.4159999999999</c:v>
                      </c:pt>
                      <c:pt idx="15258">
                        <c:v>1163.1969999999999</c:v>
                      </c:pt>
                      <c:pt idx="15259">
                        <c:v>1153.31</c:v>
                      </c:pt>
                      <c:pt idx="15260">
                        <c:v>1140.0909999999999</c:v>
                      </c:pt>
                      <c:pt idx="15261">
                        <c:v>1126.8720000000001</c:v>
                      </c:pt>
                      <c:pt idx="15262">
                        <c:v>1120.2629999999999</c:v>
                      </c:pt>
                      <c:pt idx="15263">
                        <c:v>1107.0440000000001</c:v>
                      </c:pt>
                      <c:pt idx="15264">
                        <c:v>1103.713</c:v>
                      </c:pt>
                      <c:pt idx="15265">
                        <c:v>1103.7660000000001</c:v>
                      </c:pt>
                      <c:pt idx="15266">
                        <c:v>1100.4349999999999</c:v>
                      </c:pt>
                      <c:pt idx="15267">
                        <c:v>0</c:v>
                      </c:pt>
                      <c:pt idx="15268">
                        <c:v>0</c:v>
                      </c:pt>
                      <c:pt idx="15269">
                        <c:v>0</c:v>
                      </c:pt>
                      <c:pt idx="15270">
                        <c:v>0</c:v>
                      </c:pt>
                      <c:pt idx="15271">
                        <c:v>0</c:v>
                      </c:pt>
                      <c:pt idx="15272">
                        <c:v>0</c:v>
                      </c:pt>
                      <c:pt idx="15273">
                        <c:v>0</c:v>
                      </c:pt>
                      <c:pt idx="15274">
                        <c:v>0</c:v>
                      </c:pt>
                      <c:pt idx="15275">
                        <c:v>0</c:v>
                      </c:pt>
                      <c:pt idx="15276">
                        <c:v>0</c:v>
                      </c:pt>
                      <c:pt idx="15277">
                        <c:v>0</c:v>
                      </c:pt>
                      <c:pt idx="15278">
                        <c:v>0</c:v>
                      </c:pt>
                      <c:pt idx="15279">
                        <c:v>0</c:v>
                      </c:pt>
                      <c:pt idx="15280">
                        <c:v>0</c:v>
                      </c:pt>
                      <c:pt idx="15281">
                        <c:v>0</c:v>
                      </c:pt>
                      <c:pt idx="15282">
                        <c:v>0</c:v>
                      </c:pt>
                      <c:pt idx="15283">
                        <c:v>0</c:v>
                      </c:pt>
                      <c:pt idx="15284">
                        <c:v>0</c:v>
                      </c:pt>
                      <c:pt idx="15285">
                        <c:v>0</c:v>
                      </c:pt>
                      <c:pt idx="15286">
                        <c:v>0</c:v>
                      </c:pt>
                      <c:pt idx="15287">
                        <c:v>0</c:v>
                      </c:pt>
                      <c:pt idx="15288">
                        <c:v>0</c:v>
                      </c:pt>
                      <c:pt idx="15289">
                        <c:v>0</c:v>
                      </c:pt>
                      <c:pt idx="15290">
                        <c:v>0</c:v>
                      </c:pt>
                      <c:pt idx="15291">
                        <c:v>0</c:v>
                      </c:pt>
                      <c:pt idx="15292">
                        <c:v>0</c:v>
                      </c:pt>
                      <c:pt idx="15293">
                        <c:v>0</c:v>
                      </c:pt>
                      <c:pt idx="15294">
                        <c:v>0</c:v>
                      </c:pt>
                      <c:pt idx="15295">
                        <c:v>0</c:v>
                      </c:pt>
                      <c:pt idx="15296">
                        <c:v>0</c:v>
                      </c:pt>
                      <c:pt idx="15297">
                        <c:v>0</c:v>
                      </c:pt>
                      <c:pt idx="15298">
                        <c:v>0</c:v>
                      </c:pt>
                      <c:pt idx="15299">
                        <c:v>0</c:v>
                      </c:pt>
                      <c:pt idx="15300">
                        <c:v>0</c:v>
                      </c:pt>
                      <c:pt idx="15301">
                        <c:v>0</c:v>
                      </c:pt>
                      <c:pt idx="15302">
                        <c:v>0</c:v>
                      </c:pt>
                      <c:pt idx="15303">
                        <c:v>0</c:v>
                      </c:pt>
                      <c:pt idx="15304">
                        <c:v>0</c:v>
                      </c:pt>
                      <c:pt idx="15305">
                        <c:v>0</c:v>
                      </c:pt>
                      <c:pt idx="15306">
                        <c:v>0</c:v>
                      </c:pt>
                      <c:pt idx="15307">
                        <c:v>0</c:v>
                      </c:pt>
                      <c:pt idx="15308">
                        <c:v>0</c:v>
                      </c:pt>
                      <c:pt idx="15309">
                        <c:v>0</c:v>
                      </c:pt>
                      <c:pt idx="15310">
                        <c:v>0</c:v>
                      </c:pt>
                      <c:pt idx="15311">
                        <c:v>0</c:v>
                      </c:pt>
                      <c:pt idx="15312">
                        <c:v>0</c:v>
                      </c:pt>
                      <c:pt idx="15313">
                        <c:v>0</c:v>
                      </c:pt>
                      <c:pt idx="15314">
                        <c:v>0</c:v>
                      </c:pt>
                      <c:pt idx="15315">
                        <c:v>0</c:v>
                      </c:pt>
                      <c:pt idx="15316">
                        <c:v>0</c:v>
                      </c:pt>
                      <c:pt idx="15317">
                        <c:v>0</c:v>
                      </c:pt>
                      <c:pt idx="15318">
                        <c:v>0</c:v>
                      </c:pt>
                      <c:pt idx="15319">
                        <c:v>0</c:v>
                      </c:pt>
                      <c:pt idx="15320">
                        <c:v>0</c:v>
                      </c:pt>
                      <c:pt idx="15321">
                        <c:v>0</c:v>
                      </c:pt>
                      <c:pt idx="15322">
                        <c:v>0</c:v>
                      </c:pt>
                      <c:pt idx="15323">
                        <c:v>0</c:v>
                      </c:pt>
                      <c:pt idx="15324">
                        <c:v>0</c:v>
                      </c:pt>
                      <c:pt idx="15325">
                        <c:v>0</c:v>
                      </c:pt>
                      <c:pt idx="15326">
                        <c:v>0</c:v>
                      </c:pt>
                      <c:pt idx="15327">
                        <c:v>0</c:v>
                      </c:pt>
                      <c:pt idx="15328">
                        <c:v>0</c:v>
                      </c:pt>
                      <c:pt idx="15329">
                        <c:v>0</c:v>
                      </c:pt>
                      <c:pt idx="15330">
                        <c:v>0</c:v>
                      </c:pt>
                      <c:pt idx="15331">
                        <c:v>0</c:v>
                      </c:pt>
                      <c:pt idx="15332">
                        <c:v>0</c:v>
                      </c:pt>
                      <c:pt idx="15333">
                        <c:v>0</c:v>
                      </c:pt>
                      <c:pt idx="15334">
                        <c:v>0</c:v>
                      </c:pt>
                      <c:pt idx="15335">
                        <c:v>0</c:v>
                      </c:pt>
                      <c:pt idx="15336">
                        <c:v>0</c:v>
                      </c:pt>
                      <c:pt idx="15337">
                        <c:v>0</c:v>
                      </c:pt>
                      <c:pt idx="15338">
                        <c:v>0</c:v>
                      </c:pt>
                      <c:pt idx="15339">
                        <c:v>0</c:v>
                      </c:pt>
                      <c:pt idx="15340">
                        <c:v>0</c:v>
                      </c:pt>
                      <c:pt idx="15341">
                        <c:v>0</c:v>
                      </c:pt>
                      <c:pt idx="15342">
                        <c:v>0</c:v>
                      </c:pt>
                      <c:pt idx="15343">
                        <c:v>0</c:v>
                      </c:pt>
                      <c:pt idx="15344">
                        <c:v>0</c:v>
                      </c:pt>
                      <c:pt idx="15345">
                        <c:v>0</c:v>
                      </c:pt>
                      <c:pt idx="15346">
                        <c:v>0</c:v>
                      </c:pt>
                      <c:pt idx="15347">
                        <c:v>0</c:v>
                      </c:pt>
                      <c:pt idx="15348">
                        <c:v>0</c:v>
                      </c:pt>
                      <c:pt idx="15349">
                        <c:v>0</c:v>
                      </c:pt>
                      <c:pt idx="15350">
                        <c:v>0</c:v>
                      </c:pt>
                      <c:pt idx="15351">
                        <c:v>0</c:v>
                      </c:pt>
                      <c:pt idx="15352">
                        <c:v>0</c:v>
                      </c:pt>
                      <c:pt idx="15353">
                        <c:v>0</c:v>
                      </c:pt>
                      <c:pt idx="15354">
                        <c:v>0</c:v>
                      </c:pt>
                      <c:pt idx="15355">
                        <c:v>0</c:v>
                      </c:pt>
                      <c:pt idx="15356">
                        <c:v>0</c:v>
                      </c:pt>
                      <c:pt idx="15357">
                        <c:v>0</c:v>
                      </c:pt>
                      <c:pt idx="15358">
                        <c:v>0</c:v>
                      </c:pt>
                      <c:pt idx="15359">
                        <c:v>0</c:v>
                      </c:pt>
                      <c:pt idx="15360">
                        <c:v>0</c:v>
                      </c:pt>
                      <c:pt idx="15361">
                        <c:v>0</c:v>
                      </c:pt>
                      <c:pt idx="15362">
                        <c:v>0</c:v>
                      </c:pt>
                      <c:pt idx="15363">
                        <c:v>0</c:v>
                      </c:pt>
                      <c:pt idx="15364">
                        <c:v>0</c:v>
                      </c:pt>
                      <c:pt idx="15365">
                        <c:v>0</c:v>
                      </c:pt>
                      <c:pt idx="15366">
                        <c:v>0</c:v>
                      </c:pt>
                      <c:pt idx="15367">
                        <c:v>0</c:v>
                      </c:pt>
                      <c:pt idx="15368">
                        <c:v>0</c:v>
                      </c:pt>
                      <c:pt idx="15369">
                        <c:v>0</c:v>
                      </c:pt>
                      <c:pt idx="15370">
                        <c:v>0</c:v>
                      </c:pt>
                      <c:pt idx="15371">
                        <c:v>0</c:v>
                      </c:pt>
                      <c:pt idx="15372">
                        <c:v>0</c:v>
                      </c:pt>
                      <c:pt idx="15373">
                        <c:v>0</c:v>
                      </c:pt>
                      <c:pt idx="15374">
                        <c:v>0</c:v>
                      </c:pt>
                      <c:pt idx="15375">
                        <c:v>0</c:v>
                      </c:pt>
                      <c:pt idx="15376">
                        <c:v>0</c:v>
                      </c:pt>
                      <c:pt idx="15377">
                        <c:v>0</c:v>
                      </c:pt>
                      <c:pt idx="15378">
                        <c:v>0</c:v>
                      </c:pt>
                      <c:pt idx="15379">
                        <c:v>0</c:v>
                      </c:pt>
                      <c:pt idx="15380">
                        <c:v>0</c:v>
                      </c:pt>
                      <c:pt idx="15381">
                        <c:v>0</c:v>
                      </c:pt>
                      <c:pt idx="15382">
                        <c:v>0</c:v>
                      </c:pt>
                      <c:pt idx="15383">
                        <c:v>0</c:v>
                      </c:pt>
                      <c:pt idx="15384">
                        <c:v>0</c:v>
                      </c:pt>
                      <c:pt idx="15385">
                        <c:v>0</c:v>
                      </c:pt>
                      <c:pt idx="15386">
                        <c:v>0</c:v>
                      </c:pt>
                      <c:pt idx="15387">
                        <c:v>0</c:v>
                      </c:pt>
                      <c:pt idx="15388">
                        <c:v>0</c:v>
                      </c:pt>
                      <c:pt idx="15389">
                        <c:v>0</c:v>
                      </c:pt>
                      <c:pt idx="15390">
                        <c:v>0</c:v>
                      </c:pt>
                      <c:pt idx="15391">
                        <c:v>0</c:v>
                      </c:pt>
                      <c:pt idx="15392">
                        <c:v>0</c:v>
                      </c:pt>
                      <c:pt idx="15393">
                        <c:v>0</c:v>
                      </c:pt>
                      <c:pt idx="15394">
                        <c:v>0</c:v>
                      </c:pt>
                      <c:pt idx="15395">
                        <c:v>0</c:v>
                      </c:pt>
                      <c:pt idx="15396">
                        <c:v>0</c:v>
                      </c:pt>
                      <c:pt idx="15397">
                        <c:v>0</c:v>
                      </c:pt>
                      <c:pt idx="15398">
                        <c:v>0</c:v>
                      </c:pt>
                      <c:pt idx="15399">
                        <c:v>0</c:v>
                      </c:pt>
                      <c:pt idx="15400">
                        <c:v>0</c:v>
                      </c:pt>
                      <c:pt idx="15401">
                        <c:v>0</c:v>
                      </c:pt>
                      <c:pt idx="15402">
                        <c:v>0</c:v>
                      </c:pt>
                      <c:pt idx="15403">
                        <c:v>0</c:v>
                      </c:pt>
                      <c:pt idx="15404">
                        <c:v>0</c:v>
                      </c:pt>
                      <c:pt idx="15405">
                        <c:v>0</c:v>
                      </c:pt>
                      <c:pt idx="15406">
                        <c:v>0</c:v>
                      </c:pt>
                      <c:pt idx="15407">
                        <c:v>0</c:v>
                      </c:pt>
                      <c:pt idx="15408">
                        <c:v>0</c:v>
                      </c:pt>
                      <c:pt idx="15409">
                        <c:v>0</c:v>
                      </c:pt>
                      <c:pt idx="15410">
                        <c:v>0</c:v>
                      </c:pt>
                      <c:pt idx="15411">
                        <c:v>0</c:v>
                      </c:pt>
                      <c:pt idx="15412">
                        <c:v>0</c:v>
                      </c:pt>
                      <c:pt idx="15413">
                        <c:v>0</c:v>
                      </c:pt>
                      <c:pt idx="15414">
                        <c:v>0</c:v>
                      </c:pt>
                      <c:pt idx="15415">
                        <c:v>0</c:v>
                      </c:pt>
                      <c:pt idx="15416">
                        <c:v>0</c:v>
                      </c:pt>
                      <c:pt idx="15417">
                        <c:v>0</c:v>
                      </c:pt>
                      <c:pt idx="15418">
                        <c:v>0</c:v>
                      </c:pt>
                      <c:pt idx="15419">
                        <c:v>0</c:v>
                      </c:pt>
                      <c:pt idx="15420">
                        <c:v>0</c:v>
                      </c:pt>
                      <c:pt idx="15421">
                        <c:v>0</c:v>
                      </c:pt>
                      <c:pt idx="15422">
                        <c:v>0</c:v>
                      </c:pt>
                      <c:pt idx="15423">
                        <c:v>0</c:v>
                      </c:pt>
                      <c:pt idx="15424">
                        <c:v>0</c:v>
                      </c:pt>
                      <c:pt idx="15425">
                        <c:v>0</c:v>
                      </c:pt>
                      <c:pt idx="15426">
                        <c:v>0</c:v>
                      </c:pt>
                      <c:pt idx="15427">
                        <c:v>0</c:v>
                      </c:pt>
                      <c:pt idx="15428">
                        <c:v>0</c:v>
                      </c:pt>
                      <c:pt idx="15429">
                        <c:v>0</c:v>
                      </c:pt>
                      <c:pt idx="15430">
                        <c:v>0</c:v>
                      </c:pt>
                      <c:pt idx="15431">
                        <c:v>0</c:v>
                      </c:pt>
                      <c:pt idx="15432">
                        <c:v>0</c:v>
                      </c:pt>
                      <c:pt idx="15433">
                        <c:v>0</c:v>
                      </c:pt>
                      <c:pt idx="15434">
                        <c:v>0</c:v>
                      </c:pt>
                      <c:pt idx="15435">
                        <c:v>0</c:v>
                      </c:pt>
                      <c:pt idx="15436">
                        <c:v>0</c:v>
                      </c:pt>
                      <c:pt idx="15437">
                        <c:v>0</c:v>
                      </c:pt>
                      <c:pt idx="15438">
                        <c:v>0</c:v>
                      </c:pt>
                      <c:pt idx="15439">
                        <c:v>0</c:v>
                      </c:pt>
                      <c:pt idx="15440">
                        <c:v>0</c:v>
                      </c:pt>
                      <c:pt idx="15441">
                        <c:v>0</c:v>
                      </c:pt>
                      <c:pt idx="15442">
                        <c:v>0</c:v>
                      </c:pt>
                      <c:pt idx="15443">
                        <c:v>0</c:v>
                      </c:pt>
                      <c:pt idx="15444">
                        <c:v>0</c:v>
                      </c:pt>
                      <c:pt idx="15445">
                        <c:v>0</c:v>
                      </c:pt>
                      <c:pt idx="15446">
                        <c:v>0</c:v>
                      </c:pt>
                      <c:pt idx="15447">
                        <c:v>0</c:v>
                      </c:pt>
                      <c:pt idx="15448">
                        <c:v>0</c:v>
                      </c:pt>
                      <c:pt idx="15449">
                        <c:v>0</c:v>
                      </c:pt>
                      <c:pt idx="15450">
                        <c:v>0</c:v>
                      </c:pt>
                      <c:pt idx="15451">
                        <c:v>0</c:v>
                      </c:pt>
                      <c:pt idx="15452">
                        <c:v>0</c:v>
                      </c:pt>
                      <c:pt idx="15453">
                        <c:v>0</c:v>
                      </c:pt>
                      <c:pt idx="15454">
                        <c:v>0</c:v>
                      </c:pt>
                      <c:pt idx="15455">
                        <c:v>0</c:v>
                      </c:pt>
                      <c:pt idx="15456">
                        <c:v>0</c:v>
                      </c:pt>
                      <c:pt idx="15457">
                        <c:v>0</c:v>
                      </c:pt>
                      <c:pt idx="15458">
                        <c:v>0</c:v>
                      </c:pt>
                      <c:pt idx="15459">
                        <c:v>0</c:v>
                      </c:pt>
                      <c:pt idx="15460">
                        <c:v>0</c:v>
                      </c:pt>
                      <c:pt idx="15461">
                        <c:v>0</c:v>
                      </c:pt>
                      <c:pt idx="15462">
                        <c:v>0</c:v>
                      </c:pt>
                      <c:pt idx="15463">
                        <c:v>0</c:v>
                      </c:pt>
                      <c:pt idx="15464">
                        <c:v>0</c:v>
                      </c:pt>
                      <c:pt idx="15465">
                        <c:v>0</c:v>
                      </c:pt>
                      <c:pt idx="15466">
                        <c:v>0</c:v>
                      </c:pt>
                      <c:pt idx="15467">
                        <c:v>0</c:v>
                      </c:pt>
                      <c:pt idx="15468">
                        <c:v>0</c:v>
                      </c:pt>
                      <c:pt idx="15469">
                        <c:v>0</c:v>
                      </c:pt>
                      <c:pt idx="15470">
                        <c:v>0</c:v>
                      </c:pt>
                      <c:pt idx="15471">
                        <c:v>0</c:v>
                      </c:pt>
                      <c:pt idx="15472">
                        <c:v>0</c:v>
                      </c:pt>
                      <c:pt idx="15473">
                        <c:v>0</c:v>
                      </c:pt>
                      <c:pt idx="15474">
                        <c:v>0</c:v>
                      </c:pt>
                      <c:pt idx="15475">
                        <c:v>0</c:v>
                      </c:pt>
                      <c:pt idx="15476">
                        <c:v>0</c:v>
                      </c:pt>
                      <c:pt idx="15477">
                        <c:v>0</c:v>
                      </c:pt>
                      <c:pt idx="15478">
                        <c:v>0</c:v>
                      </c:pt>
                      <c:pt idx="15479">
                        <c:v>0</c:v>
                      </c:pt>
                      <c:pt idx="15480">
                        <c:v>0</c:v>
                      </c:pt>
                      <c:pt idx="15481">
                        <c:v>0</c:v>
                      </c:pt>
                      <c:pt idx="15482">
                        <c:v>0</c:v>
                      </c:pt>
                      <c:pt idx="15483">
                        <c:v>0</c:v>
                      </c:pt>
                      <c:pt idx="15484">
                        <c:v>0</c:v>
                      </c:pt>
                      <c:pt idx="15485">
                        <c:v>0</c:v>
                      </c:pt>
                      <c:pt idx="15486">
                        <c:v>0</c:v>
                      </c:pt>
                      <c:pt idx="15487">
                        <c:v>0</c:v>
                      </c:pt>
                      <c:pt idx="15488">
                        <c:v>0</c:v>
                      </c:pt>
                      <c:pt idx="15489">
                        <c:v>0</c:v>
                      </c:pt>
                      <c:pt idx="15490">
                        <c:v>0</c:v>
                      </c:pt>
                      <c:pt idx="15491">
                        <c:v>0</c:v>
                      </c:pt>
                      <c:pt idx="15492">
                        <c:v>0</c:v>
                      </c:pt>
                      <c:pt idx="15493">
                        <c:v>0</c:v>
                      </c:pt>
                      <c:pt idx="15494">
                        <c:v>0</c:v>
                      </c:pt>
                      <c:pt idx="15495">
                        <c:v>0</c:v>
                      </c:pt>
                      <c:pt idx="15496">
                        <c:v>0</c:v>
                      </c:pt>
                      <c:pt idx="15497">
                        <c:v>0</c:v>
                      </c:pt>
                      <c:pt idx="15498">
                        <c:v>0</c:v>
                      </c:pt>
                      <c:pt idx="15499">
                        <c:v>0</c:v>
                      </c:pt>
                      <c:pt idx="15500">
                        <c:v>0</c:v>
                      </c:pt>
                      <c:pt idx="15501">
                        <c:v>0</c:v>
                      </c:pt>
                      <c:pt idx="15502">
                        <c:v>0</c:v>
                      </c:pt>
                      <c:pt idx="15503">
                        <c:v>0</c:v>
                      </c:pt>
                      <c:pt idx="15504">
                        <c:v>0</c:v>
                      </c:pt>
                      <c:pt idx="15505">
                        <c:v>0</c:v>
                      </c:pt>
                      <c:pt idx="15506">
                        <c:v>0</c:v>
                      </c:pt>
                      <c:pt idx="15507">
                        <c:v>0</c:v>
                      </c:pt>
                      <c:pt idx="15508">
                        <c:v>0</c:v>
                      </c:pt>
                      <c:pt idx="15509">
                        <c:v>0</c:v>
                      </c:pt>
                      <c:pt idx="15510">
                        <c:v>0</c:v>
                      </c:pt>
                      <c:pt idx="15511">
                        <c:v>0</c:v>
                      </c:pt>
                      <c:pt idx="15512">
                        <c:v>0</c:v>
                      </c:pt>
                      <c:pt idx="15513">
                        <c:v>0</c:v>
                      </c:pt>
                      <c:pt idx="15514">
                        <c:v>0</c:v>
                      </c:pt>
                      <c:pt idx="15515">
                        <c:v>0</c:v>
                      </c:pt>
                      <c:pt idx="15516">
                        <c:v>0</c:v>
                      </c:pt>
                      <c:pt idx="15517">
                        <c:v>0</c:v>
                      </c:pt>
                      <c:pt idx="15518">
                        <c:v>0</c:v>
                      </c:pt>
                      <c:pt idx="15519">
                        <c:v>0</c:v>
                      </c:pt>
                      <c:pt idx="15520">
                        <c:v>0</c:v>
                      </c:pt>
                      <c:pt idx="15521">
                        <c:v>0</c:v>
                      </c:pt>
                      <c:pt idx="15522">
                        <c:v>0</c:v>
                      </c:pt>
                      <c:pt idx="15523">
                        <c:v>0</c:v>
                      </c:pt>
                      <c:pt idx="15524">
                        <c:v>0</c:v>
                      </c:pt>
                      <c:pt idx="15525">
                        <c:v>0</c:v>
                      </c:pt>
                      <c:pt idx="15526">
                        <c:v>0</c:v>
                      </c:pt>
                      <c:pt idx="15527">
                        <c:v>0</c:v>
                      </c:pt>
                      <c:pt idx="15528">
                        <c:v>0</c:v>
                      </c:pt>
                      <c:pt idx="15529">
                        <c:v>0</c:v>
                      </c:pt>
                      <c:pt idx="15530">
                        <c:v>0</c:v>
                      </c:pt>
                      <c:pt idx="15531">
                        <c:v>0</c:v>
                      </c:pt>
                      <c:pt idx="15532">
                        <c:v>0</c:v>
                      </c:pt>
                      <c:pt idx="15533">
                        <c:v>0</c:v>
                      </c:pt>
                      <c:pt idx="15534">
                        <c:v>0</c:v>
                      </c:pt>
                      <c:pt idx="15535">
                        <c:v>0</c:v>
                      </c:pt>
                      <c:pt idx="15536">
                        <c:v>0</c:v>
                      </c:pt>
                      <c:pt idx="15537">
                        <c:v>0</c:v>
                      </c:pt>
                      <c:pt idx="15538">
                        <c:v>0</c:v>
                      </c:pt>
                      <c:pt idx="15539">
                        <c:v>0</c:v>
                      </c:pt>
                      <c:pt idx="15540">
                        <c:v>0</c:v>
                      </c:pt>
                      <c:pt idx="15541">
                        <c:v>0</c:v>
                      </c:pt>
                      <c:pt idx="15542">
                        <c:v>0</c:v>
                      </c:pt>
                      <c:pt idx="15543">
                        <c:v>0</c:v>
                      </c:pt>
                      <c:pt idx="15544">
                        <c:v>0</c:v>
                      </c:pt>
                      <c:pt idx="15545">
                        <c:v>0</c:v>
                      </c:pt>
                      <c:pt idx="15546">
                        <c:v>0</c:v>
                      </c:pt>
                      <c:pt idx="15547">
                        <c:v>0</c:v>
                      </c:pt>
                      <c:pt idx="15548">
                        <c:v>0</c:v>
                      </c:pt>
                      <c:pt idx="15549">
                        <c:v>0</c:v>
                      </c:pt>
                      <c:pt idx="15550">
                        <c:v>0</c:v>
                      </c:pt>
                      <c:pt idx="15551">
                        <c:v>0</c:v>
                      </c:pt>
                      <c:pt idx="15552">
                        <c:v>0</c:v>
                      </c:pt>
                      <c:pt idx="15553">
                        <c:v>0</c:v>
                      </c:pt>
                      <c:pt idx="15554">
                        <c:v>0</c:v>
                      </c:pt>
                      <c:pt idx="15555">
                        <c:v>0</c:v>
                      </c:pt>
                      <c:pt idx="15556">
                        <c:v>0</c:v>
                      </c:pt>
                      <c:pt idx="15557">
                        <c:v>0</c:v>
                      </c:pt>
                      <c:pt idx="15558">
                        <c:v>0</c:v>
                      </c:pt>
                      <c:pt idx="15559">
                        <c:v>0</c:v>
                      </c:pt>
                      <c:pt idx="15560">
                        <c:v>0</c:v>
                      </c:pt>
                      <c:pt idx="15561">
                        <c:v>0</c:v>
                      </c:pt>
                      <c:pt idx="15562">
                        <c:v>0</c:v>
                      </c:pt>
                      <c:pt idx="15563">
                        <c:v>0</c:v>
                      </c:pt>
                      <c:pt idx="15564">
                        <c:v>0</c:v>
                      </c:pt>
                      <c:pt idx="15565">
                        <c:v>0</c:v>
                      </c:pt>
                      <c:pt idx="15566">
                        <c:v>0</c:v>
                      </c:pt>
                      <c:pt idx="15567">
                        <c:v>0</c:v>
                      </c:pt>
                      <c:pt idx="15568">
                        <c:v>0</c:v>
                      </c:pt>
                      <c:pt idx="15569">
                        <c:v>0</c:v>
                      </c:pt>
                      <c:pt idx="15570">
                        <c:v>0</c:v>
                      </c:pt>
                      <c:pt idx="15571">
                        <c:v>0</c:v>
                      </c:pt>
                      <c:pt idx="15572">
                        <c:v>0</c:v>
                      </c:pt>
                      <c:pt idx="15573">
                        <c:v>0</c:v>
                      </c:pt>
                      <c:pt idx="15574">
                        <c:v>0</c:v>
                      </c:pt>
                      <c:pt idx="15575">
                        <c:v>0</c:v>
                      </c:pt>
                      <c:pt idx="15576">
                        <c:v>0</c:v>
                      </c:pt>
                      <c:pt idx="15577">
                        <c:v>0</c:v>
                      </c:pt>
                      <c:pt idx="15578">
                        <c:v>0</c:v>
                      </c:pt>
                      <c:pt idx="15579">
                        <c:v>0</c:v>
                      </c:pt>
                      <c:pt idx="15580">
                        <c:v>0</c:v>
                      </c:pt>
                      <c:pt idx="15581">
                        <c:v>0</c:v>
                      </c:pt>
                      <c:pt idx="15582">
                        <c:v>0</c:v>
                      </c:pt>
                      <c:pt idx="15583">
                        <c:v>0</c:v>
                      </c:pt>
                      <c:pt idx="15584">
                        <c:v>0</c:v>
                      </c:pt>
                      <c:pt idx="15585">
                        <c:v>0</c:v>
                      </c:pt>
                      <c:pt idx="15586">
                        <c:v>0</c:v>
                      </c:pt>
                      <c:pt idx="15587">
                        <c:v>0</c:v>
                      </c:pt>
                      <c:pt idx="15588">
                        <c:v>0</c:v>
                      </c:pt>
                      <c:pt idx="15589">
                        <c:v>0</c:v>
                      </c:pt>
                      <c:pt idx="15590">
                        <c:v>0</c:v>
                      </c:pt>
                      <c:pt idx="15591">
                        <c:v>0</c:v>
                      </c:pt>
                      <c:pt idx="15592">
                        <c:v>0</c:v>
                      </c:pt>
                      <c:pt idx="15593">
                        <c:v>0</c:v>
                      </c:pt>
                      <c:pt idx="15594">
                        <c:v>0</c:v>
                      </c:pt>
                      <c:pt idx="15595">
                        <c:v>0</c:v>
                      </c:pt>
                      <c:pt idx="15596">
                        <c:v>0</c:v>
                      </c:pt>
                      <c:pt idx="15597">
                        <c:v>0</c:v>
                      </c:pt>
                      <c:pt idx="15598">
                        <c:v>0</c:v>
                      </c:pt>
                      <c:pt idx="15599">
                        <c:v>0</c:v>
                      </c:pt>
                      <c:pt idx="15600">
                        <c:v>0</c:v>
                      </c:pt>
                      <c:pt idx="15601">
                        <c:v>0</c:v>
                      </c:pt>
                      <c:pt idx="15602">
                        <c:v>0</c:v>
                      </c:pt>
                      <c:pt idx="15603">
                        <c:v>0</c:v>
                      </c:pt>
                      <c:pt idx="15604">
                        <c:v>0</c:v>
                      </c:pt>
                      <c:pt idx="15605">
                        <c:v>0</c:v>
                      </c:pt>
                      <c:pt idx="15606">
                        <c:v>0</c:v>
                      </c:pt>
                      <c:pt idx="15607">
                        <c:v>0</c:v>
                      </c:pt>
                      <c:pt idx="15608">
                        <c:v>0</c:v>
                      </c:pt>
                      <c:pt idx="15609">
                        <c:v>0</c:v>
                      </c:pt>
                      <c:pt idx="15610">
                        <c:v>0</c:v>
                      </c:pt>
                      <c:pt idx="15611">
                        <c:v>0</c:v>
                      </c:pt>
                      <c:pt idx="15612">
                        <c:v>0</c:v>
                      </c:pt>
                      <c:pt idx="15613">
                        <c:v>0</c:v>
                      </c:pt>
                      <c:pt idx="15614">
                        <c:v>0</c:v>
                      </c:pt>
                      <c:pt idx="15615">
                        <c:v>0</c:v>
                      </c:pt>
                      <c:pt idx="15616">
                        <c:v>0</c:v>
                      </c:pt>
                      <c:pt idx="15617">
                        <c:v>0</c:v>
                      </c:pt>
                      <c:pt idx="15618">
                        <c:v>0</c:v>
                      </c:pt>
                      <c:pt idx="15619">
                        <c:v>0</c:v>
                      </c:pt>
                      <c:pt idx="15620">
                        <c:v>0</c:v>
                      </c:pt>
                      <c:pt idx="15621">
                        <c:v>0</c:v>
                      </c:pt>
                      <c:pt idx="15622">
                        <c:v>0</c:v>
                      </c:pt>
                      <c:pt idx="15623">
                        <c:v>0</c:v>
                      </c:pt>
                      <c:pt idx="15624">
                        <c:v>0</c:v>
                      </c:pt>
                      <c:pt idx="15625">
                        <c:v>0</c:v>
                      </c:pt>
                      <c:pt idx="15626">
                        <c:v>0</c:v>
                      </c:pt>
                      <c:pt idx="15627">
                        <c:v>0</c:v>
                      </c:pt>
                      <c:pt idx="15628">
                        <c:v>0</c:v>
                      </c:pt>
                      <c:pt idx="15629">
                        <c:v>0</c:v>
                      </c:pt>
                      <c:pt idx="15630">
                        <c:v>0</c:v>
                      </c:pt>
                      <c:pt idx="15631">
                        <c:v>0</c:v>
                      </c:pt>
                      <c:pt idx="15632">
                        <c:v>0</c:v>
                      </c:pt>
                      <c:pt idx="15633">
                        <c:v>0</c:v>
                      </c:pt>
                      <c:pt idx="15634">
                        <c:v>0</c:v>
                      </c:pt>
                      <c:pt idx="15635">
                        <c:v>0</c:v>
                      </c:pt>
                      <c:pt idx="15636">
                        <c:v>0</c:v>
                      </c:pt>
                      <c:pt idx="15637">
                        <c:v>0</c:v>
                      </c:pt>
                      <c:pt idx="15638">
                        <c:v>0</c:v>
                      </c:pt>
                      <c:pt idx="15639">
                        <c:v>0</c:v>
                      </c:pt>
                      <c:pt idx="15640">
                        <c:v>0</c:v>
                      </c:pt>
                      <c:pt idx="15641">
                        <c:v>0</c:v>
                      </c:pt>
                      <c:pt idx="15642">
                        <c:v>0</c:v>
                      </c:pt>
                      <c:pt idx="15643">
                        <c:v>0</c:v>
                      </c:pt>
                      <c:pt idx="15644">
                        <c:v>0</c:v>
                      </c:pt>
                      <c:pt idx="15645">
                        <c:v>0</c:v>
                      </c:pt>
                      <c:pt idx="15646">
                        <c:v>0</c:v>
                      </c:pt>
                      <c:pt idx="15647">
                        <c:v>0</c:v>
                      </c:pt>
                      <c:pt idx="15648">
                        <c:v>0</c:v>
                      </c:pt>
                      <c:pt idx="15649">
                        <c:v>0</c:v>
                      </c:pt>
                      <c:pt idx="15650">
                        <c:v>0</c:v>
                      </c:pt>
                      <c:pt idx="15651">
                        <c:v>0</c:v>
                      </c:pt>
                      <c:pt idx="15652">
                        <c:v>0</c:v>
                      </c:pt>
                      <c:pt idx="15653">
                        <c:v>0</c:v>
                      </c:pt>
                      <c:pt idx="15654">
                        <c:v>0</c:v>
                      </c:pt>
                      <c:pt idx="15655">
                        <c:v>0</c:v>
                      </c:pt>
                      <c:pt idx="15656">
                        <c:v>0</c:v>
                      </c:pt>
                      <c:pt idx="15657">
                        <c:v>0</c:v>
                      </c:pt>
                      <c:pt idx="15658">
                        <c:v>0</c:v>
                      </c:pt>
                      <c:pt idx="15659">
                        <c:v>0</c:v>
                      </c:pt>
                      <c:pt idx="15660">
                        <c:v>0</c:v>
                      </c:pt>
                      <c:pt idx="15661">
                        <c:v>0</c:v>
                      </c:pt>
                      <c:pt idx="15662">
                        <c:v>0</c:v>
                      </c:pt>
                      <c:pt idx="15663">
                        <c:v>0</c:v>
                      </c:pt>
                      <c:pt idx="15664">
                        <c:v>0</c:v>
                      </c:pt>
                      <c:pt idx="15665">
                        <c:v>0</c:v>
                      </c:pt>
                      <c:pt idx="15666">
                        <c:v>0</c:v>
                      </c:pt>
                      <c:pt idx="15667">
                        <c:v>0</c:v>
                      </c:pt>
                      <c:pt idx="15668">
                        <c:v>0</c:v>
                      </c:pt>
                      <c:pt idx="15669">
                        <c:v>0</c:v>
                      </c:pt>
                      <c:pt idx="15670">
                        <c:v>0</c:v>
                      </c:pt>
                      <c:pt idx="15671">
                        <c:v>0</c:v>
                      </c:pt>
                      <c:pt idx="15672">
                        <c:v>0</c:v>
                      </c:pt>
                      <c:pt idx="15673">
                        <c:v>0</c:v>
                      </c:pt>
                      <c:pt idx="15674">
                        <c:v>0</c:v>
                      </c:pt>
                      <c:pt idx="15675">
                        <c:v>0</c:v>
                      </c:pt>
                      <c:pt idx="15676">
                        <c:v>0</c:v>
                      </c:pt>
                      <c:pt idx="15677">
                        <c:v>0</c:v>
                      </c:pt>
                      <c:pt idx="15678">
                        <c:v>0</c:v>
                      </c:pt>
                      <c:pt idx="15679">
                        <c:v>0</c:v>
                      </c:pt>
                      <c:pt idx="15680">
                        <c:v>0</c:v>
                      </c:pt>
                      <c:pt idx="15681">
                        <c:v>0</c:v>
                      </c:pt>
                      <c:pt idx="15682">
                        <c:v>0</c:v>
                      </c:pt>
                      <c:pt idx="15683">
                        <c:v>0</c:v>
                      </c:pt>
                      <c:pt idx="15684">
                        <c:v>0</c:v>
                      </c:pt>
                      <c:pt idx="15685">
                        <c:v>0</c:v>
                      </c:pt>
                      <c:pt idx="15686">
                        <c:v>0</c:v>
                      </c:pt>
                      <c:pt idx="15687">
                        <c:v>0</c:v>
                      </c:pt>
                      <c:pt idx="15688">
                        <c:v>0</c:v>
                      </c:pt>
                      <c:pt idx="15689">
                        <c:v>0</c:v>
                      </c:pt>
                      <c:pt idx="15690">
                        <c:v>0</c:v>
                      </c:pt>
                      <c:pt idx="15691">
                        <c:v>0</c:v>
                      </c:pt>
                      <c:pt idx="15692">
                        <c:v>0</c:v>
                      </c:pt>
                      <c:pt idx="15693">
                        <c:v>0</c:v>
                      </c:pt>
                      <c:pt idx="15694">
                        <c:v>0</c:v>
                      </c:pt>
                      <c:pt idx="15695">
                        <c:v>0</c:v>
                      </c:pt>
                      <c:pt idx="15696">
                        <c:v>0</c:v>
                      </c:pt>
                      <c:pt idx="15697">
                        <c:v>0</c:v>
                      </c:pt>
                      <c:pt idx="15698">
                        <c:v>0</c:v>
                      </c:pt>
                      <c:pt idx="15699">
                        <c:v>0</c:v>
                      </c:pt>
                      <c:pt idx="15700">
                        <c:v>0</c:v>
                      </c:pt>
                      <c:pt idx="15701">
                        <c:v>0</c:v>
                      </c:pt>
                      <c:pt idx="15702">
                        <c:v>0</c:v>
                      </c:pt>
                      <c:pt idx="15703">
                        <c:v>0</c:v>
                      </c:pt>
                      <c:pt idx="15704">
                        <c:v>0</c:v>
                      </c:pt>
                      <c:pt idx="15705">
                        <c:v>0</c:v>
                      </c:pt>
                      <c:pt idx="15706">
                        <c:v>0</c:v>
                      </c:pt>
                      <c:pt idx="15707">
                        <c:v>0</c:v>
                      </c:pt>
                      <c:pt idx="15708">
                        <c:v>0</c:v>
                      </c:pt>
                      <c:pt idx="15709">
                        <c:v>0</c:v>
                      </c:pt>
                      <c:pt idx="15710">
                        <c:v>0</c:v>
                      </c:pt>
                      <c:pt idx="15711">
                        <c:v>0</c:v>
                      </c:pt>
                      <c:pt idx="15712">
                        <c:v>0</c:v>
                      </c:pt>
                      <c:pt idx="15713">
                        <c:v>0</c:v>
                      </c:pt>
                      <c:pt idx="15714">
                        <c:v>0</c:v>
                      </c:pt>
                      <c:pt idx="15715">
                        <c:v>0</c:v>
                      </c:pt>
                      <c:pt idx="15716">
                        <c:v>0</c:v>
                      </c:pt>
                      <c:pt idx="15717">
                        <c:v>0</c:v>
                      </c:pt>
                      <c:pt idx="15718">
                        <c:v>0</c:v>
                      </c:pt>
                      <c:pt idx="15719">
                        <c:v>0</c:v>
                      </c:pt>
                      <c:pt idx="15720">
                        <c:v>0</c:v>
                      </c:pt>
                      <c:pt idx="15721">
                        <c:v>0</c:v>
                      </c:pt>
                      <c:pt idx="15722">
                        <c:v>0</c:v>
                      </c:pt>
                      <c:pt idx="15723">
                        <c:v>0</c:v>
                      </c:pt>
                      <c:pt idx="15724">
                        <c:v>0</c:v>
                      </c:pt>
                      <c:pt idx="15725">
                        <c:v>0</c:v>
                      </c:pt>
                      <c:pt idx="15726">
                        <c:v>0</c:v>
                      </c:pt>
                      <c:pt idx="15727">
                        <c:v>0</c:v>
                      </c:pt>
                      <c:pt idx="15728">
                        <c:v>0</c:v>
                      </c:pt>
                      <c:pt idx="15729">
                        <c:v>0</c:v>
                      </c:pt>
                      <c:pt idx="15730">
                        <c:v>0</c:v>
                      </c:pt>
                      <c:pt idx="15731">
                        <c:v>0</c:v>
                      </c:pt>
                      <c:pt idx="15732">
                        <c:v>0</c:v>
                      </c:pt>
                      <c:pt idx="15733">
                        <c:v>0</c:v>
                      </c:pt>
                      <c:pt idx="15734">
                        <c:v>0</c:v>
                      </c:pt>
                      <c:pt idx="15735">
                        <c:v>0</c:v>
                      </c:pt>
                      <c:pt idx="15736">
                        <c:v>0</c:v>
                      </c:pt>
                      <c:pt idx="15737">
                        <c:v>0</c:v>
                      </c:pt>
                      <c:pt idx="15738">
                        <c:v>0</c:v>
                      </c:pt>
                      <c:pt idx="15739">
                        <c:v>0</c:v>
                      </c:pt>
                      <c:pt idx="15740">
                        <c:v>0</c:v>
                      </c:pt>
                      <c:pt idx="15741">
                        <c:v>0</c:v>
                      </c:pt>
                      <c:pt idx="15742">
                        <c:v>0</c:v>
                      </c:pt>
                      <c:pt idx="15743">
                        <c:v>0</c:v>
                      </c:pt>
                      <c:pt idx="15744">
                        <c:v>0</c:v>
                      </c:pt>
                      <c:pt idx="15745">
                        <c:v>0</c:v>
                      </c:pt>
                      <c:pt idx="15746">
                        <c:v>0</c:v>
                      </c:pt>
                      <c:pt idx="15747">
                        <c:v>0</c:v>
                      </c:pt>
                      <c:pt idx="15748">
                        <c:v>0</c:v>
                      </c:pt>
                      <c:pt idx="15749">
                        <c:v>0</c:v>
                      </c:pt>
                      <c:pt idx="15750">
                        <c:v>0</c:v>
                      </c:pt>
                      <c:pt idx="15751">
                        <c:v>0</c:v>
                      </c:pt>
                      <c:pt idx="15752">
                        <c:v>0</c:v>
                      </c:pt>
                      <c:pt idx="15753">
                        <c:v>0</c:v>
                      </c:pt>
                      <c:pt idx="15754">
                        <c:v>0</c:v>
                      </c:pt>
                      <c:pt idx="15755">
                        <c:v>0</c:v>
                      </c:pt>
                      <c:pt idx="15756">
                        <c:v>0</c:v>
                      </c:pt>
                      <c:pt idx="15757">
                        <c:v>0</c:v>
                      </c:pt>
                      <c:pt idx="15758">
                        <c:v>0</c:v>
                      </c:pt>
                      <c:pt idx="15759">
                        <c:v>0</c:v>
                      </c:pt>
                      <c:pt idx="15760">
                        <c:v>0</c:v>
                      </c:pt>
                      <c:pt idx="15761">
                        <c:v>0</c:v>
                      </c:pt>
                      <c:pt idx="15762">
                        <c:v>0</c:v>
                      </c:pt>
                      <c:pt idx="15763">
                        <c:v>0</c:v>
                      </c:pt>
                      <c:pt idx="15764">
                        <c:v>0</c:v>
                      </c:pt>
                      <c:pt idx="15765">
                        <c:v>0</c:v>
                      </c:pt>
                      <c:pt idx="15766">
                        <c:v>0</c:v>
                      </c:pt>
                      <c:pt idx="15767">
                        <c:v>0</c:v>
                      </c:pt>
                      <c:pt idx="15768">
                        <c:v>0</c:v>
                      </c:pt>
                      <c:pt idx="15769">
                        <c:v>0</c:v>
                      </c:pt>
                      <c:pt idx="15770">
                        <c:v>0</c:v>
                      </c:pt>
                      <c:pt idx="15771">
                        <c:v>0</c:v>
                      </c:pt>
                      <c:pt idx="15772">
                        <c:v>0</c:v>
                      </c:pt>
                      <c:pt idx="15773">
                        <c:v>0</c:v>
                      </c:pt>
                      <c:pt idx="15774">
                        <c:v>0</c:v>
                      </c:pt>
                      <c:pt idx="15775">
                        <c:v>0</c:v>
                      </c:pt>
                      <c:pt idx="15776">
                        <c:v>0</c:v>
                      </c:pt>
                      <c:pt idx="15777">
                        <c:v>0</c:v>
                      </c:pt>
                      <c:pt idx="15778">
                        <c:v>0</c:v>
                      </c:pt>
                      <c:pt idx="15779">
                        <c:v>0</c:v>
                      </c:pt>
                      <c:pt idx="15780">
                        <c:v>0</c:v>
                      </c:pt>
                      <c:pt idx="15781">
                        <c:v>0</c:v>
                      </c:pt>
                      <c:pt idx="15782">
                        <c:v>0</c:v>
                      </c:pt>
                      <c:pt idx="15783">
                        <c:v>0</c:v>
                      </c:pt>
                      <c:pt idx="15784">
                        <c:v>0</c:v>
                      </c:pt>
                      <c:pt idx="15785">
                        <c:v>0</c:v>
                      </c:pt>
                      <c:pt idx="15786">
                        <c:v>0</c:v>
                      </c:pt>
                      <c:pt idx="15787">
                        <c:v>0</c:v>
                      </c:pt>
                      <c:pt idx="15788">
                        <c:v>0</c:v>
                      </c:pt>
                      <c:pt idx="15789">
                        <c:v>0</c:v>
                      </c:pt>
                      <c:pt idx="15790">
                        <c:v>0</c:v>
                      </c:pt>
                      <c:pt idx="15791">
                        <c:v>0</c:v>
                      </c:pt>
                      <c:pt idx="15792">
                        <c:v>0</c:v>
                      </c:pt>
                      <c:pt idx="15793">
                        <c:v>0</c:v>
                      </c:pt>
                      <c:pt idx="15794">
                        <c:v>0</c:v>
                      </c:pt>
                      <c:pt idx="15795">
                        <c:v>0</c:v>
                      </c:pt>
                      <c:pt idx="15796">
                        <c:v>0</c:v>
                      </c:pt>
                      <c:pt idx="15797">
                        <c:v>0</c:v>
                      </c:pt>
                      <c:pt idx="15798">
                        <c:v>0</c:v>
                      </c:pt>
                      <c:pt idx="15799">
                        <c:v>0</c:v>
                      </c:pt>
                      <c:pt idx="15800">
                        <c:v>0</c:v>
                      </c:pt>
                      <c:pt idx="15801">
                        <c:v>0</c:v>
                      </c:pt>
                      <c:pt idx="15802">
                        <c:v>0</c:v>
                      </c:pt>
                      <c:pt idx="15803">
                        <c:v>0</c:v>
                      </c:pt>
                      <c:pt idx="15804">
                        <c:v>0</c:v>
                      </c:pt>
                      <c:pt idx="15805">
                        <c:v>0</c:v>
                      </c:pt>
                      <c:pt idx="15806">
                        <c:v>0</c:v>
                      </c:pt>
                      <c:pt idx="15807">
                        <c:v>0</c:v>
                      </c:pt>
                      <c:pt idx="15808">
                        <c:v>0</c:v>
                      </c:pt>
                      <c:pt idx="15809">
                        <c:v>0</c:v>
                      </c:pt>
                      <c:pt idx="15810">
                        <c:v>0</c:v>
                      </c:pt>
                      <c:pt idx="15811">
                        <c:v>0</c:v>
                      </c:pt>
                      <c:pt idx="15812">
                        <c:v>0</c:v>
                      </c:pt>
                      <c:pt idx="15813">
                        <c:v>0</c:v>
                      </c:pt>
                      <c:pt idx="15814">
                        <c:v>0</c:v>
                      </c:pt>
                      <c:pt idx="15815">
                        <c:v>0</c:v>
                      </c:pt>
                      <c:pt idx="15816">
                        <c:v>0</c:v>
                      </c:pt>
                      <c:pt idx="15817">
                        <c:v>0</c:v>
                      </c:pt>
                      <c:pt idx="15818">
                        <c:v>0</c:v>
                      </c:pt>
                      <c:pt idx="15819">
                        <c:v>0</c:v>
                      </c:pt>
                      <c:pt idx="15820">
                        <c:v>0</c:v>
                      </c:pt>
                      <c:pt idx="15821">
                        <c:v>0</c:v>
                      </c:pt>
                      <c:pt idx="15822">
                        <c:v>0</c:v>
                      </c:pt>
                      <c:pt idx="15823">
                        <c:v>0</c:v>
                      </c:pt>
                      <c:pt idx="15824">
                        <c:v>0</c:v>
                      </c:pt>
                      <c:pt idx="15825">
                        <c:v>0</c:v>
                      </c:pt>
                      <c:pt idx="15826">
                        <c:v>0</c:v>
                      </c:pt>
                      <c:pt idx="15827">
                        <c:v>0</c:v>
                      </c:pt>
                      <c:pt idx="15828">
                        <c:v>0</c:v>
                      </c:pt>
                      <c:pt idx="15829">
                        <c:v>0</c:v>
                      </c:pt>
                      <c:pt idx="15830">
                        <c:v>0</c:v>
                      </c:pt>
                      <c:pt idx="15831">
                        <c:v>0</c:v>
                      </c:pt>
                      <c:pt idx="15832">
                        <c:v>0</c:v>
                      </c:pt>
                      <c:pt idx="15833">
                        <c:v>0</c:v>
                      </c:pt>
                      <c:pt idx="15834">
                        <c:v>0</c:v>
                      </c:pt>
                      <c:pt idx="15835">
                        <c:v>0</c:v>
                      </c:pt>
                      <c:pt idx="15836">
                        <c:v>0</c:v>
                      </c:pt>
                      <c:pt idx="15837">
                        <c:v>0</c:v>
                      </c:pt>
                      <c:pt idx="15838">
                        <c:v>0</c:v>
                      </c:pt>
                      <c:pt idx="15839">
                        <c:v>0</c:v>
                      </c:pt>
                      <c:pt idx="15840">
                        <c:v>0</c:v>
                      </c:pt>
                      <c:pt idx="15841">
                        <c:v>0</c:v>
                      </c:pt>
                      <c:pt idx="15842">
                        <c:v>0</c:v>
                      </c:pt>
                      <c:pt idx="15843">
                        <c:v>0</c:v>
                      </c:pt>
                      <c:pt idx="15844">
                        <c:v>0</c:v>
                      </c:pt>
                      <c:pt idx="15845">
                        <c:v>0</c:v>
                      </c:pt>
                      <c:pt idx="15846">
                        <c:v>0</c:v>
                      </c:pt>
                      <c:pt idx="15847">
                        <c:v>0</c:v>
                      </c:pt>
                      <c:pt idx="15848">
                        <c:v>0</c:v>
                      </c:pt>
                      <c:pt idx="15849">
                        <c:v>0</c:v>
                      </c:pt>
                      <c:pt idx="15850">
                        <c:v>0</c:v>
                      </c:pt>
                      <c:pt idx="15851">
                        <c:v>0</c:v>
                      </c:pt>
                      <c:pt idx="15852">
                        <c:v>0</c:v>
                      </c:pt>
                      <c:pt idx="15853">
                        <c:v>0</c:v>
                      </c:pt>
                      <c:pt idx="15854">
                        <c:v>0</c:v>
                      </c:pt>
                      <c:pt idx="15855">
                        <c:v>0</c:v>
                      </c:pt>
                      <c:pt idx="15856">
                        <c:v>0</c:v>
                      </c:pt>
                      <c:pt idx="15857">
                        <c:v>0</c:v>
                      </c:pt>
                      <c:pt idx="15858">
                        <c:v>0</c:v>
                      </c:pt>
                      <c:pt idx="15859">
                        <c:v>0</c:v>
                      </c:pt>
                      <c:pt idx="15860">
                        <c:v>0</c:v>
                      </c:pt>
                      <c:pt idx="15861">
                        <c:v>0</c:v>
                      </c:pt>
                      <c:pt idx="15862">
                        <c:v>0</c:v>
                      </c:pt>
                      <c:pt idx="15863">
                        <c:v>0</c:v>
                      </c:pt>
                      <c:pt idx="15864">
                        <c:v>0</c:v>
                      </c:pt>
                      <c:pt idx="15865">
                        <c:v>0</c:v>
                      </c:pt>
                      <c:pt idx="15866">
                        <c:v>0</c:v>
                      </c:pt>
                      <c:pt idx="15867">
                        <c:v>0</c:v>
                      </c:pt>
                      <c:pt idx="15868">
                        <c:v>0</c:v>
                      </c:pt>
                      <c:pt idx="15869">
                        <c:v>0</c:v>
                      </c:pt>
                      <c:pt idx="15870">
                        <c:v>0</c:v>
                      </c:pt>
                      <c:pt idx="15871">
                        <c:v>0</c:v>
                      </c:pt>
                      <c:pt idx="15872">
                        <c:v>0</c:v>
                      </c:pt>
                      <c:pt idx="15873">
                        <c:v>0</c:v>
                      </c:pt>
                      <c:pt idx="15874">
                        <c:v>0</c:v>
                      </c:pt>
                      <c:pt idx="15875">
                        <c:v>0</c:v>
                      </c:pt>
                      <c:pt idx="15876">
                        <c:v>0</c:v>
                      </c:pt>
                      <c:pt idx="15877">
                        <c:v>0</c:v>
                      </c:pt>
                      <c:pt idx="15878">
                        <c:v>0</c:v>
                      </c:pt>
                      <c:pt idx="15879">
                        <c:v>0</c:v>
                      </c:pt>
                      <c:pt idx="15880">
                        <c:v>0</c:v>
                      </c:pt>
                      <c:pt idx="15881">
                        <c:v>0</c:v>
                      </c:pt>
                      <c:pt idx="15882">
                        <c:v>0</c:v>
                      </c:pt>
                      <c:pt idx="15883">
                        <c:v>0</c:v>
                      </c:pt>
                      <c:pt idx="15884">
                        <c:v>0</c:v>
                      </c:pt>
                      <c:pt idx="15885">
                        <c:v>0</c:v>
                      </c:pt>
                      <c:pt idx="15886">
                        <c:v>0</c:v>
                      </c:pt>
                      <c:pt idx="15887">
                        <c:v>0</c:v>
                      </c:pt>
                      <c:pt idx="15888">
                        <c:v>0</c:v>
                      </c:pt>
                      <c:pt idx="15889">
                        <c:v>0</c:v>
                      </c:pt>
                      <c:pt idx="15890">
                        <c:v>0</c:v>
                      </c:pt>
                      <c:pt idx="15891">
                        <c:v>0</c:v>
                      </c:pt>
                      <c:pt idx="15892">
                        <c:v>0</c:v>
                      </c:pt>
                      <c:pt idx="15893">
                        <c:v>0</c:v>
                      </c:pt>
                      <c:pt idx="15894">
                        <c:v>0</c:v>
                      </c:pt>
                      <c:pt idx="15895">
                        <c:v>0</c:v>
                      </c:pt>
                      <c:pt idx="15896">
                        <c:v>0</c:v>
                      </c:pt>
                      <c:pt idx="15897">
                        <c:v>0</c:v>
                      </c:pt>
                      <c:pt idx="15898">
                        <c:v>0</c:v>
                      </c:pt>
                      <c:pt idx="15899">
                        <c:v>0</c:v>
                      </c:pt>
                      <c:pt idx="15900">
                        <c:v>0</c:v>
                      </c:pt>
                      <c:pt idx="15901">
                        <c:v>0</c:v>
                      </c:pt>
                      <c:pt idx="15902">
                        <c:v>0</c:v>
                      </c:pt>
                      <c:pt idx="15903">
                        <c:v>0</c:v>
                      </c:pt>
                      <c:pt idx="15904">
                        <c:v>0</c:v>
                      </c:pt>
                      <c:pt idx="15905">
                        <c:v>0</c:v>
                      </c:pt>
                      <c:pt idx="15906">
                        <c:v>0</c:v>
                      </c:pt>
                      <c:pt idx="15907">
                        <c:v>0</c:v>
                      </c:pt>
                      <c:pt idx="15908">
                        <c:v>0</c:v>
                      </c:pt>
                      <c:pt idx="15909">
                        <c:v>0</c:v>
                      </c:pt>
                      <c:pt idx="15910">
                        <c:v>0</c:v>
                      </c:pt>
                      <c:pt idx="15911">
                        <c:v>0</c:v>
                      </c:pt>
                      <c:pt idx="15912">
                        <c:v>0</c:v>
                      </c:pt>
                      <c:pt idx="15913">
                        <c:v>0</c:v>
                      </c:pt>
                      <c:pt idx="15914">
                        <c:v>0</c:v>
                      </c:pt>
                      <c:pt idx="15915">
                        <c:v>0</c:v>
                      </c:pt>
                      <c:pt idx="15916">
                        <c:v>0</c:v>
                      </c:pt>
                      <c:pt idx="15917">
                        <c:v>0</c:v>
                      </c:pt>
                      <c:pt idx="15918">
                        <c:v>0</c:v>
                      </c:pt>
                      <c:pt idx="15919">
                        <c:v>0</c:v>
                      </c:pt>
                      <c:pt idx="15920">
                        <c:v>0</c:v>
                      </c:pt>
                      <c:pt idx="15921">
                        <c:v>0</c:v>
                      </c:pt>
                      <c:pt idx="15922">
                        <c:v>0</c:v>
                      </c:pt>
                      <c:pt idx="15923">
                        <c:v>0</c:v>
                      </c:pt>
                      <c:pt idx="15924">
                        <c:v>0</c:v>
                      </c:pt>
                      <c:pt idx="15925">
                        <c:v>0</c:v>
                      </c:pt>
                      <c:pt idx="15926">
                        <c:v>0</c:v>
                      </c:pt>
                      <c:pt idx="15927">
                        <c:v>0</c:v>
                      </c:pt>
                      <c:pt idx="15928">
                        <c:v>0</c:v>
                      </c:pt>
                      <c:pt idx="15929">
                        <c:v>0</c:v>
                      </c:pt>
                      <c:pt idx="15930">
                        <c:v>0</c:v>
                      </c:pt>
                      <c:pt idx="15931">
                        <c:v>0</c:v>
                      </c:pt>
                      <c:pt idx="15932">
                        <c:v>0</c:v>
                      </c:pt>
                      <c:pt idx="15933">
                        <c:v>0</c:v>
                      </c:pt>
                      <c:pt idx="15934">
                        <c:v>0</c:v>
                      </c:pt>
                      <c:pt idx="15935">
                        <c:v>0</c:v>
                      </c:pt>
                      <c:pt idx="15936">
                        <c:v>0</c:v>
                      </c:pt>
                      <c:pt idx="15937">
                        <c:v>0</c:v>
                      </c:pt>
                      <c:pt idx="15938">
                        <c:v>0</c:v>
                      </c:pt>
                      <c:pt idx="15939">
                        <c:v>0</c:v>
                      </c:pt>
                      <c:pt idx="15940">
                        <c:v>0</c:v>
                      </c:pt>
                      <c:pt idx="15941">
                        <c:v>0</c:v>
                      </c:pt>
                      <c:pt idx="15942">
                        <c:v>0</c:v>
                      </c:pt>
                      <c:pt idx="15943">
                        <c:v>0</c:v>
                      </c:pt>
                      <c:pt idx="15944">
                        <c:v>0</c:v>
                      </c:pt>
                      <c:pt idx="15945">
                        <c:v>0</c:v>
                      </c:pt>
                      <c:pt idx="15946">
                        <c:v>0</c:v>
                      </c:pt>
                      <c:pt idx="15947">
                        <c:v>0</c:v>
                      </c:pt>
                      <c:pt idx="15948">
                        <c:v>0</c:v>
                      </c:pt>
                      <c:pt idx="15949">
                        <c:v>0</c:v>
                      </c:pt>
                      <c:pt idx="15950">
                        <c:v>0</c:v>
                      </c:pt>
                      <c:pt idx="15951">
                        <c:v>0</c:v>
                      </c:pt>
                      <c:pt idx="15952">
                        <c:v>0</c:v>
                      </c:pt>
                      <c:pt idx="15953">
                        <c:v>0</c:v>
                      </c:pt>
                      <c:pt idx="15954">
                        <c:v>0</c:v>
                      </c:pt>
                      <c:pt idx="15955">
                        <c:v>0</c:v>
                      </c:pt>
                      <c:pt idx="15956">
                        <c:v>0</c:v>
                      </c:pt>
                      <c:pt idx="15957">
                        <c:v>0</c:v>
                      </c:pt>
                      <c:pt idx="15958">
                        <c:v>0</c:v>
                      </c:pt>
                      <c:pt idx="15959">
                        <c:v>0</c:v>
                      </c:pt>
                      <c:pt idx="15960">
                        <c:v>0</c:v>
                      </c:pt>
                      <c:pt idx="15961">
                        <c:v>0</c:v>
                      </c:pt>
                      <c:pt idx="15962">
                        <c:v>0</c:v>
                      </c:pt>
                      <c:pt idx="15963">
                        <c:v>0</c:v>
                      </c:pt>
                      <c:pt idx="15964">
                        <c:v>0</c:v>
                      </c:pt>
                      <c:pt idx="15965">
                        <c:v>0</c:v>
                      </c:pt>
                      <c:pt idx="15966">
                        <c:v>0</c:v>
                      </c:pt>
                      <c:pt idx="15967">
                        <c:v>0</c:v>
                      </c:pt>
                      <c:pt idx="15968">
                        <c:v>0</c:v>
                      </c:pt>
                      <c:pt idx="15969">
                        <c:v>0</c:v>
                      </c:pt>
                      <c:pt idx="15970">
                        <c:v>0</c:v>
                      </c:pt>
                      <c:pt idx="15971">
                        <c:v>0</c:v>
                      </c:pt>
                      <c:pt idx="15972">
                        <c:v>0</c:v>
                      </c:pt>
                      <c:pt idx="15973">
                        <c:v>0</c:v>
                      </c:pt>
                      <c:pt idx="15974">
                        <c:v>0</c:v>
                      </c:pt>
                      <c:pt idx="15975">
                        <c:v>0</c:v>
                      </c:pt>
                      <c:pt idx="15976">
                        <c:v>0</c:v>
                      </c:pt>
                      <c:pt idx="15977">
                        <c:v>0</c:v>
                      </c:pt>
                      <c:pt idx="15978">
                        <c:v>0</c:v>
                      </c:pt>
                      <c:pt idx="15979">
                        <c:v>0</c:v>
                      </c:pt>
                      <c:pt idx="15980">
                        <c:v>0</c:v>
                      </c:pt>
                      <c:pt idx="15981">
                        <c:v>0</c:v>
                      </c:pt>
                      <c:pt idx="15982">
                        <c:v>0</c:v>
                      </c:pt>
                      <c:pt idx="15983">
                        <c:v>0</c:v>
                      </c:pt>
                      <c:pt idx="15984">
                        <c:v>0</c:v>
                      </c:pt>
                      <c:pt idx="15985">
                        <c:v>0</c:v>
                      </c:pt>
                      <c:pt idx="15986">
                        <c:v>0</c:v>
                      </c:pt>
                      <c:pt idx="15987">
                        <c:v>0</c:v>
                      </c:pt>
                      <c:pt idx="15988">
                        <c:v>0</c:v>
                      </c:pt>
                      <c:pt idx="15989">
                        <c:v>0</c:v>
                      </c:pt>
                      <c:pt idx="15990">
                        <c:v>0</c:v>
                      </c:pt>
                      <c:pt idx="15991">
                        <c:v>0</c:v>
                      </c:pt>
                      <c:pt idx="15992">
                        <c:v>0</c:v>
                      </c:pt>
                      <c:pt idx="15993">
                        <c:v>0</c:v>
                      </c:pt>
                      <c:pt idx="15994">
                        <c:v>0</c:v>
                      </c:pt>
                      <c:pt idx="15995">
                        <c:v>0</c:v>
                      </c:pt>
                      <c:pt idx="15996">
                        <c:v>0</c:v>
                      </c:pt>
                      <c:pt idx="15997">
                        <c:v>0</c:v>
                      </c:pt>
                      <c:pt idx="15998">
                        <c:v>0</c:v>
                      </c:pt>
                      <c:pt idx="15999">
                        <c:v>0</c:v>
                      </c:pt>
                      <c:pt idx="16000">
                        <c:v>0</c:v>
                      </c:pt>
                      <c:pt idx="16001">
                        <c:v>0</c:v>
                      </c:pt>
                      <c:pt idx="16002">
                        <c:v>0</c:v>
                      </c:pt>
                      <c:pt idx="16003">
                        <c:v>0</c:v>
                      </c:pt>
                      <c:pt idx="16004">
                        <c:v>0</c:v>
                      </c:pt>
                      <c:pt idx="16005">
                        <c:v>0</c:v>
                      </c:pt>
                      <c:pt idx="16006">
                        <c:v>0</c:v>
                      </c:pt>
                      <c:pt idx="16007">
                        <c:v>0</c:v>
                      </c:pt>
                      <c:pt idx="16008">
                        <c:v>0</c:v>
                      </c:pt>
                      <c:pt idx="16009">
                        <c:v>0</c:v>
                      </c:pt>
                      <c:pt idx="16010">
                        <c:v>0</c:v>
                      </c:pt>
                      <c:pt idx="16011">
                        <c:v>0</c:v>
                      </c:pt>
                      <c:pt idx="16012">
                        <c:v>0</c:v>
                      </c:pt>
                      <c:pt idx="16013">
                        <c:v>0</c:v>
                      </c:pt>
                      <c:pt idx="16014">
                        <c:v>0</c:v>
                      </c:pt>
                      <c:pt idx="16015">
                        <c:v>0</c:v>
                      </c:pt>
                      <c:pt idx="16016">
                        <c:v>0</c:v>
                      </c:pt>
                      <c:pt idx="16017">
                        <c:v>0</c:v>
                      </c:pt>
                      <c:pt idx="16018">
                        <c:v>0</c:v>
                      </c:pt>
                      <c:pt idx="16019">
                        <c:v>0</c:v>
                      </c:pt>
                      <c:pt idx="16020">
                        <c:v>0</c:v>
                      </c:pt>
                      <c:pt idx="16021">
                        <c:v>0</c:v>
                      </c:pt>
                      <c:pt idx="16022">
                        <c:v>0</c:v>
                      </c:pt>
                      <c:pt idx="16023">
                        <c:v>0</c:v>
                      </c:pt>
                      <c:pt idx="16024">
                        <c:v>0</c:v>
                      </c:pt>
                      <c:pt idx="16025">
                        <c:v>0</c:v>
                      </c:pt>
                      <c:pt idx="16026">
                        <c:v>0</c:v>
                      </c:pt>
                      <c:pt idx="16027">
                        <c:v>0</c:v>
                      </c:pt>
                      <c:pt idx="16028">
                        <c:v>0</c:v>
                      </c:pt>
                      <c:pt idx="16029">
                        <c:v>0</c:v>
                      </c:pt>
                      <c:pt idx="16030">
                        <c:v>0</c:v>
                      </c:pt>
                      <c:pt idx="16031">
                        <c:v>0</c:v>
                      </c:pt>
                      <c:pt idx="16032">
                        <c:v>0</c:v>
                      </c:pt>
                      <c:pt idx="16033">
                        <c:v>0</c:v>
                      </c:pt>
                      <c:pt idx="16034">
                        <c:v>0</c:v>
                      </c:pt>
                      <c:pt idx="16035">
                        <c:v>0</c:v>
                      </c:pt>
                      <c:pt idx="16036">
                        <c:v>0</c:v>
                      </c:pt>
                      <c:pt idx="16037">
                        <c:v>0</c:v>
                      </c:pt>
                      <c:pt idx="16038">
                        <c:v>0</c:v>
                      </c:pt>
                      <c:pt idx="16039">
                        <c:v>0</c:v>
                      </c:pt>
                      <c:pt idx="16040">
                        <c:v>0</c:v>
                      </c:pt>
                      <c:pt idx="16041">
                        <c:v>0</c:v>
                      </c:pt>
                      <c:pt idx="16042">
                        <c:v>0</c:v>
                      </c:pt>
                      <c:pt idx="16043">
                        <c:v>0</c:v>
                      </c:pt>
                      <c:pt idx="16044">
                        <c:v>0</c:v>
                      </c:pt>
                      <c:pt idx="16045">
                        <c:v>0</c:v>
                      </c:pt>
                      <c:pt idx="16046">
                        <c:v>0</c:v>
                      </c:pt>
                      <c:pt idx="16047">
                        <c:v>0</c:v>
                      </c:pt>
                      <c:pt idx="16048">
                        <c:v>0</c:v>
                      </c:pt>
                      <c:pt idx="16049">
                        <c:v>0</c:v>
                      </c:pt>
                      <c:pt idx="16050">
                        <c:v>0</c:v>
                      </c:pt>
                      <c:pt idx="16051">
                        <c:v>0</c:v>
                      </c:pt>
                      <c:pt idx="16052">
                        <c:v>0</c:v>
                      </c:pt>
                      <c:pt idx="16053">
                        <c:v>0</c:v>
                      </c:pt>
                      <c:pt idx="16054">
                        <c:v>0</c:v>
                      </c:pt>
                      <c:pt idx="16055">
                        <c:v>0</c:v>
                      </c:pt>
                      <c:pt idx="16056">
                        <c:v>0</c:v>
                      </c:pt>
                      <c:pt idx="16057">
                        <c:v>0</c:v>
                      </c:pt>
                      <c:pt idx="16058">
                        <c:v>0</c:v>
                      </c:pt>
                      <c:pt idx="16059">
                        <c:v>0</c:v>
                      </c:pt>
                      <c:pt idx="16060">
                        <c:v>0</c:v>
                      </c:pt>
                      <c:pt idx="16061">
                        <c:v>0</c:v>
                      </c:pt>
                      <c:pt idx="16062">
                        <c:v>0</c:v>
                      </c:pt>
                      <c:pt idx="16063">
                        <c:v>0</c:v>
                      </c:pt>
                      <c:pt idx="16064">
                        <c:v>0</c:v>
                      </c:pt>
                      <c:pt idx="16065">
                        <c:v>0</c:v>
                      </c:pt>
                      <c:pt idx="16066">
                        <c:v>0</c:v>
                      </c:pt>
                      <c:pt idx="16067">
                        <c:v>0</c:v>
                      </c:pt>
                      <c:pt idx="16068">
                        <c:v>0</c:v>
                      </c:pt>
                      <c:pt idx="16069">
                        <c:v>0</c:v>
                      </c:pt>
                      <c:pt idx="16070">
                        <c:v>0</c:v>
                      </c:pt>
                      <c:pt idx="16071">
                        <c:v>0</c:v>
                      </c:pt>
                      <c:pt idx="16072">
                        <c:v>0</c:v>
                      </c:pt>
                      <c:pt idx="16073">
                        <c:v>0</c:v>
                      </c:pt>
                      <c:pt idx="16074">
                        <c:v>0</c:v>
                      </c:pt>
                      <c:pt idx="16075">
                        <c:v>0</c:v>
                      </c:pt>
                      <c:pt idx="16076">
                        <c:v>0</c:v>
                      </c:pt>
                      <c:pt idx="16077">
                        <c:v>0</c:v>
                      </c:pt>
                      <c:pt idx="16078">
                        <c:v>0</c:v>
                      </c:pt>
                      <c:pt idx="16079">
                        <c:v>0</c:v>
                      </c:pt>
                      <c:pt idx="16080">
                        <c:v>0</c:v>
                      </c:pt>
                      <c:pt idx="16081">
                        <c:v>0</c:v>
                      </c:pt>
                      <c:pt idx="16082">
                        <c:v>0</c:v>
                      </c:pt>
                      <c:pt idx="16083">
                        <c:v>0</c:v>
                      </c:pt>
                      <c:pt idx="16084">
                        <c:v>0</c:v>
                      </c:pt>
                      <c:pt idx="16085">
                        <c:v>0</c:v>
                      </c:pt>
                      <c:pt idx="16086">
                        <c:v>0</c:v>
                      </c:pt>
                      <c:pt idx="16087">
                        <c:v>0</c:v>
                      </c:pt>
                      <c:pt idx="16088">
                        <c:v>0</c:v>
                      </c:pt>
                      <c:pt idx="16089">
                        <c:v>0</c:v>
                      </c:pt>
                      <c:pt idx="16090">
                        <c:v>0</c:v>
                      </c:pt>
                      <c:pt idx="16091">
                        <c:v>0</c:v>
                      </c:pt>
                      <c:pt idx="16092">
                        <c:v>0</c:v>
                      </c:pt>
                      <c:pt idx="16093">
                        <c:v>0</c:v>
                      </c:pt>
                      <c:pt idx="16094">
                        <c:v>0</c:v>
                      </c:pt>
                      <c:pt idx="16095">
                        <c:v>0</c:v>
                      </c:pt>
                      <c:pt idx="16096">
                        <c:v>0</c:v>
                      </c:pt>
                      <c:pt idx="16097">
                        <c:v>0</c:v>
                      </c:pt>
                      <c:pt idx="16098">
                        <c:v>0</c:v>
                      </c:pt>
                      <c:pt idx="16099">
                        <c:v>0</c:v>
                      </c:pt>
                      <c:pt idx="16100">
                        <c:v>0</c:v>
                      </c:pt>
                      <c:pt idx="16101">
                        <c:v>0</c:v>
                      </c:pt>
                      <c:pt idx="16102">
                        <c:v>0</c:v>
                      </c:pt>
                      <c:pt idx="16103">
                        <c:v>0</c:v>
                      </c:pt>
                      <c:pt idx="16104">
                        <c:v>0</c:v>
                      </c:pt>
                      <c:pt idx="16105">
                        <c:v>0</c:v>
                      </c:pt>
                      <c:pt idx="16106">
                        <c:v>0</c:v>
                      </c:pt>
                      <c:pt idx="16107">
                        <c:v>0</c:v>
                      </c:pt>
                      <c:pt idx="16108">
                        <c:v>0</c:v>
                      </c:pt>
                      <c:pt idx="16109">
                        <c:v>0</c:v>
                      </c:pt>
                      <c:pt idx="16110">
                        <c:v>0</c:v>
                      </c:pt>
                      <c:pt idx="16111">
                        <c:v>0</c:v>
                      </c:pt>
                      <c:pt idx="16112">
                        <c:v>0</c:v>
                      </c:pt>
                      <c:pt idx="16113">
                        <c:v>0</c:v>
                      </c:pt>
                      <c:pt idx="16114">
                        <c:v>0</c:v>
                      </c:pt>
                      <c:pt idx="16115">
                        <c:v>0</c:v>
                      </c:pt>
                      <c:pt idx="16116">
                        <c:v>0</c:v>
                      </c:pt>
                      <c:pt idx="16117">
                        <c:v>0</c:v>
                      </c:pt>
                      <c:pt idx="16118">
                        <c:v>0</c:v>
                      </c:pt>
                      <c:pt idx="16119">
                        <c:v>0</c:v>
                      </c:pt>
                      <c:pt idx="16120">
                        <c:v>0</c:v>
                      </c:pt>
                      <c:pt idx="16121">
                        <c:v>0</c:v>
                      </c:pt>
                      <c:pt idx="16122">
                        <c:v>0</c:v>
                      </c:pt>
                      <c:pt idx="16123">
                        <c:v>0</c:v>
                      </c:pt>
                      <c:pt idx="16124">
                        <c:v>0</c:v>
                      </c:pt>
                      <c:pt idx="16125">
                        <c:v>0</c:v>
                      </c:pt>
                      <c:pt idx="16126">
                        <c:v>0</c:v>
                      </c:pt>
                      <c:pt idx="16127">
                        <c:v>0</c:v>
                      </c:pt>
                      <c:pt idx="16128">
                        <c:v>0</c:v>
                      </c:pt>
                      <c:pt idx="16129">
                        <c:v>0</c:v>
                      </c:pt>
                      <c:pt idx="16130">
                        <c:v>0</c:v>
                      </c:pt>
                      <c:pt idx="16131">
                        <c:v>0</c:v>
                      </c:pt>
                      <c:pt idx="16132">
                        <c:v>0</c:v>
                      </c:pt>
                      <c:pt idx="16133">
                        <c:v>0</c:v>
                      </c:pt>
                      <c:pt idx="16134">
                        <c:v>0</c:v>
                      </c:pt>
                      <c:pt idx="16135">
                        <c:v>0</c:v>
                      </c:pt>
                      <c:pt idx="16136">
                        <c:v>0</c:v>
                      </c:pt>
                      <c:pt idx="16137">
                        <c:v>0</c:v>
                      </c:pt>
                      <c:pt idx="16138">
                        <c:v>0</c:v>
                      </c:pt>
                      <c:pt idx="16139">
                        <c:v>0</c:v>
                      </c:pt>
                      <c:pt idx="16140">
                        <c:v>0</c:v>
                      </c:pt>
                      <c:pt idx="16141">
                        <c:v>0</c:v>
                      </c:pt>
                      <c:pt idx="16142">
                        <c:v>0</c:v>
                      </c:pt>
                      <c:pt idx="16143">
                        <c:v>0</c:v>
                      </c:pt>
                      <c:pt idx="16144">
                        <c:v>0</c:v>
                      </c:pt>
                      <c:pt idx="16145">
                        <c:v>0</c:v>
                      </c:pt>
                      <c:pt idx="16146">
                        <c:v>0</c:v>
                      </c:pt>
                      <c:pt idx="16147">
                        <c:v>0</c:v>
                      </c:pt>
                      <c:pt idx="16148">
                        <c:v>0</c:v>
                      </c:pt>
                      <c:pt idx="16149">
                        <c:v>0</c:v>
                      </c:pt>
                      <c:pt idx="16150">
                        <c:v>0</c:v>
                      </c:pt>
                      <c:pt idx="16151">
                        <c:v>0</c:v>
                      </c:pt>
                      <c:pt idx="16152">
                        <c:v>0</c:v>
                      </c:pt>
                      <c:pt idx="16153">
                        <c:v>0</c:v>
                      </c:pt>
                      <c:pt idx="16154">
                        <c:v>0</c:v>
                      </c:pt>
                      <c:pt idx="16155">
                        <c:v>0</c:v>
                      </c:pt>
                      <c:pt idx="16156">
                        <c:v>0</c:v>
                      </c:pt>
                      <c:pt idx="16157">
                        <c:v>0</c:v>
                      </c:pt>
                      <c:pt idx="16158">
                        <c:v>0</c:v>
                      </c:pt>
                      <c:pt idx="16159">
                        <c:v>0</c:v>
                      </c:pt>
                      <c:pt idx="16160">
                        <c:v>0</c:v>
                      </c:pt>
                      <c:pt idx="16161">
                        <c:v>0</c:v>
                      </c:pt>
                      <c:pt idx="16162">
                        <c:v>0</c:v>
                      </c:pt>
                      <c:pt idx="16163">
                        <c:v>0</c:v>
                      </c:pt>
                      <c:pt idx="16164">
                        <c:v>0</c:v>
                      </c:pt>
                      <c:pt idx="16165">
                        <c:v>0</c:v>
                      </c:pt>
                      <c:pt idx="16166">
                        <c:v>0</c:v>
                      </c:pt>
                      <c:pt idx="16167">
                        <c:v>0</c:v>
                      </c:pt>
                      <c:pt idx="16168">
                        <c:v>0</c:v>
                      </c:pt>
                      <c:pt idx="16169">
                        <c:v>0</c:v>
                      </c:pt>
                      <c:pt idx="16170">
                        <c:v>0</c:v>
                      </c:pt>
                      <c:pt idx="16171">
                        <c:v>0</c:v>
                      </c:pt>
                      <c:pt idx="16172">
                        <c:v>0</c:v>
                      </c:pt>
                      <c:pt idx="16173">
                        <c:v>0</c:v>
                      </c:pt>
                      <c:pt idx="16174">
                        <c:v>0</c:v>
                      </c:pt>
                      <c:pt idx="16175">
                        <c:v>0</c:v>
                      </c:pt>
                      <c:pt idx="16176">
                        <c:v>0</c:v>
                      </c:pt>
                      <c:pt idx="16177">
                        <c:v>0</c:v>
                      </c:pt>
                      <c:pt idx="16178">
                        <c:v>0</c:v>
                      </c:pt>
                      <c:pt idx="16179">
                        <c:v>0</c:v>
                      </c:pt>
                      <c:pt idx="16180">
                        <c:v>0</c:v>
                      </c:pt>
                      <c:pt idx="16181">
                        <c:v>0</c:v>
                      </c:pt>
                      <c:pt idx="16182">
                        <c:v>0</c:v>
                      </c:pt>
                      <c:pt idx="16183">
                        <c:v>0</c:v>
                      </c:pt>
                      <c:pt idx="16184">
                        <c:v>0</c:v>
                      </c:pt>
                      <c:pt idx="16185">
                        <c:v>0</c:v>
                      </c:pt>
                      <c:pt idx="16186">
                        <c:v>0</c:v>
                      </c:pt>
                      <c:pt idx="16187">
                        <c:v>0</c:v>
                      </c:pt>
                      <c:pt idx="16188">
                        <c:v>0</c:v>
                      </c:pt>
                      <c:pt idx="16189">
                        <c:v>0</c:v>
                      </c:pt>
                      <c:pt idx="16190">
                        <c:v>0</c:v>
                      </c:pt>
                      <c:pt idx="16191">
                        <c:v>0</c:v>
                      </c:pt>
                      <c:pt idx="16192">
                        <c:v>0</c:v>
                      </c:pt>
                      <c:pt idx="16193">
                        <c:v>0</c:v>
                      </c:pt>
                      <c:pt idx="16194">
                        <c:v>0</c:v>
                      </c:pt>
                      <c:pt idx="16195">
                        <c:v>0</c:v>
                      </c:pt>
                      <c:pt idx="16196">
                        <c:v>0</c:v>
                      </c:pt>
                      <c:pt idx="16197">
                        <c:v>0</c:v>
                      </c:pt>
                      <c:pt idx="16198">
                        <c:v>0</c:v>
                      </c:pt>
                      <c:pt idx="16199">
                        <c:v>0</c:v>
                      </c:pt>
                      <c:pt idx="16200">
                        <c:v>0</c:v>
                      </c:pt>
                      <c:pt idx="16201">
                        <c:v>0</c:v>
                      </c:pt>
                      <c:pt idx="16202">
                        <c:v>0</c:v>
                      </c:pt>
                      <c:pt idx="16203">
                        <c:v>0</c:v>
                      </c:pt>
                      <c:pt idx="16204">
                        <c:v>0</c:v>
                      </c:pt>
                      <c:pt idx="16205">
                        <c:v>0</c:v>
                      </c:pt>
                      <c:pt idx="16206">
                        <c:v>0</c:v>
                      </c:pt>
                      <c:pt idx="16207">
                        <c:v>0</c:v>
                      </c:pt>
                      <c:pt idx="16208">
                        <c:v>0</c:v>
                      </c:pt>
                      <c:pt idx="16209">
                        <c:v>0</c:v>
                      </c:pt>
                      <c:pt idx="16210">
                        <c:v>0</c:v>
                      </c:pt>
                      <c:pt idx="16211">
                        <c:v>0</c:v>
                      </c:pt>
                      <c:pt idx="16212">
                        <c:v>0</c:v>
                      </c:pt>
                      <c:pt idx="16213">
                        <c:v>0</c:v>
                      </c:pt>
                      <c:pt idx="16214">
                        <c:v>0</c:v>
                      </c:pt>
                      <c:pt idx="16215">
                        <c:v>0</c:v>
                      </c:pt>
                      <c:pt idx="16216">
                        <c:v>0</c:v>
                      </c:pt>
                      <c:pt idx="16217">
                        <c:v>0</c:v>
                      </c:pt>
                      <c:pt idx="16218">
                        <c:v>0</c:v>
                      </c:pt>
                      <c:pt idx="16219">
                        <c:v>0</c:v>
                      </c:pt>
                      <c:pt idx="16220">
                        <c:v>0</c:v>
                      </c:pt>
                      <c:pt idx="16221">
                        <c:v>0</c:v>
                      </c:pt>
                      <c:pt idx="16222">
                        <c:v>0</c:v>
                      </c:pt>
                      <c:pt idx="16223">
                        <c:v>0</c:v>
                      </c:pt>
                      <c:pt idx="16224">
                        <c:v>0</c:v>
                      </c:pt>
                      <c:pt idx="16225">
                        <c:v>0</c:v>
                      </c:pt>
                      <c:pt idx="16226">
                        <c:v>0</c:v>
                      </c:pt>
                      <c:pt idx="16227">
                        <c:v>0</c:v>
                      </c:pt>
                      <c:pt idx="16228">
                        <c:v>0</c:v>
                      </c:pt>
                      <c:pt idx="16229">
                        <c:v>0</c:v>
                      </c:pt>
                      <c:pt idx="16230">
                        <c:v>0</c:v>
                      </c:pt>
                      <c:pt idx="16231">
                        <c:v>0</c:v>
                      </c:pt>
                      <c:pt idx="16232">
                        <c:v>0</c:v>
                      </c:pt>
                      <c:pt idx="16233">
                        <c:v>0</c:v>
                      </c:pt>
                      <c:pt idx="16234">
                        <c:v>0</c:v>
                      </c:pt>
                      <c:pt idx="16235">
                        <c:v>0</c:v>
                      </c:pt>
                      <c:pt idx="16236">
                        <c:v>0</c:v>
                      </c:pt>
                      <c:pt idx="16237">
                        <c:v>0</c:v>
                      </c:pt>
                      <c:pt idx="16238">
                        <c:v>0</c:v>
                      </c:pt>
                      <c:pt idx="16239">
                        <c:v>0</c:v>
                      </c:pt>
                      <c:pt idx="16240">
                        <c:v>0</c:v>
                      </c:pt>
                      <c:pt idx="16241">
                        <c:v>0</c:v>
                      </c:pt>
                      <c:pt idx="16242">
                        <c:v>0</c:v>
                      </c:pt>
                      <c:pt idx="16243">
                        <c:v>0</c:v>
                      </c:pt>
                      <c:pt idx="16244">
                        <c:v>0</c:v>
                      </c:pt>
                      <c:pt idx="16245">
                        <c:v>0</c:v>
                      </c:pt>
                      <c:pt idx="16246">
                        <c:v>0</c:v>
                      </c:pt>
                      <c:pt idx="16247">
                        <c:v>0</c:v>
                      </c:pt>
                      <c:pt idx="16248">
                        <c:v>0</c:v>
                      </c:pt>
                      <c:pt idx="16249">
                        <c:v>0</c:v>
                      </c:pt>
                      <c:pt idx="16250">
                        <c:v>0</c:v>
                      </c:pt>
                      <c:pt idx="16251">
                        <c:v>0</c:v>
                      </c:pt>
                      <c:pt idx="16252">
                        <c:v>0</c:v>
                      </c:pt>
                      <c:pt idx="16253">
                        <c:v>0</c:v>
                      </c:pt>
                      <c:pt idx="16254">
                        <c:v>0</c:v>
                      </c:pt>
                      <c:pt idx="16255">
                        <c:v>0</c:v>
                      </c:pt>
                      <c:pt idx="16256">
                        <c:v>0</c:v>
                      </c:pt>
                      <c:pt idx="16257">
                        <c:v>0</c:v>
                      </c:pt>
                      <c:pt idx="16258">
                        <c:v>0</c:v>
                      </c:pt>
                      <c:pt idx="16259">
                        <c:v>0</c:v>
                      </c:pt>
                      <c:pt idx="16260">
                        <c:v>0</c:v>
                      </c:pt>
                      <c:pt idx="16261">
                        <c:v>0</c:v>
                      </c:pt>
                      <c:pt idx="16262">
                        <c:v>0</c:v>
                      </c:pt>
                      <c:pt idx="16263">
                        <c:v>0</c:v>
                      </c:pt>
                      <c:pt idx="16264">
                        <c:v>0</c:v>
                      </c:pt>
                      <c:pt idx="16265">
                        <c:v>0</c:v>
                      </c:pt>
                      <c:pt idx="16266">
                        <c:v>0</c:v>
                      </c:pt>
                      <c:pt idx="16267">
                        <c:v>0</c:v>
                      </c:pt>
                      <c:pt idx="16268">
                        <c:v>0</c:v>
                      </c:pt>
                      <c:pt idx="16269">
                        <c:v>0</c:v>
                      </c:pt>
                      <c:pt idx="16270">
                        <c:v>0</c:v>
                      </c:pt>
                      <c:pt idx="16271">
                        <c:v>0</c:v>
                      </c:pt>
                      <c:pt idx="16272">
                        <c:v>0</c:v>
                      </c:pt>
                      <c:pt idx="16273">
                        <c:v>0</c:v>
                      </c:pt>
                      <c:pt idx="16274">
                        <c:v>0</c:v>
                      </c:pt>
                      <c:pt idx="16275">
                        <c:v>0</c:v>
                      </c:pt>
                      <c:pt idx="16276">
                        <c:v>0</c:v>
                      </c:pt>
                      <c:pt idx="16277">
                        <c:v>0</c:v>
                      </c:pt>
                      <c:pt idx="16278">
                        <c:v>0</c:v>
                      </c:pt>
                      <c:pt idx="16279">
                        <c:v>0</c:v>
                      </c:pt>
                      <c:pt idx="16280">
                        <c:v>0</c:v>
                      </c:pt>
                      <c:pt idx="16281">
                        <c:v>0</c:v>
                      </c:pt>
                      <c:pt idx="16282">
                        <c:v>0</c:v>
                      </c:pt>
                      <c:pt idx="16283">
                        <c:v>0</c:v>
                      </c:pt>
                      <c:pt idx="16284">
                        <c:v>0</c:v>
                      </c:pt>
                      <c:pt idx="16285">
                        <c:v>0</c:v>
                      </c:pt>
                      <c:pt idx="16286">
                        <c:v>0</c:v>
                      </c:pt>
                      <c:pt idx="16287">
                        <c:v>0</c:v>
                      </c:pt>
                      <c:pt idx="16288">
                        <c:v>0</c:v>
                      </c:pt>
                      <c:pt idx="16289">
                        <c:v>0</c:v>
                      </c:pt>
                      <c:pt idx="16290">
                        <c:v>0</c:v>
                      </c:pt>
                      <c:pt idx="16291">
                        <c:v>0</c:v>
                      </c:pt>
                      <c:pt idx="16292">
                        <c:v>0</c:v>
                      </c:pt>
                      <c:pt idx="16293">
                        <c:v>0</c:v>
                      </c:pt>
                      <c:pt idx="16294">
                        <c:v>0</c:v>
                      </c:pt>
                      <c:pt idx="16295">
                        <c:v>0</c:v>
                      </c:pt>
                      <c:pt idx="16296">
                        <c:v>0</c:v>
                      </c:pt>
                      <c:pt idx="16297">
                        <c:v>0</c:v>
                      </c:pt>
                      <c:pt idx="16298">
                        <c:v>0</c:v>
                      </c:pt>
                      <c:pt idx="16299">
                        <c:v>0</c:v>
                      </c:pt>
                      <c:pt idx="16300">
                        <c:v>0</c:v>
                      </c:pt>
                      <c:pt idx="16301">
                        <c:v>0</c:v>
                      </c:pt>
                      <c:pt idx="16302">
                        <c:v>0</c:v>
                      </c:pt>
                      <c:pt idx="16303">
                        <c:v>0</c:v>
                      </c:pt>
                      <c:pt idx="16304">
                        <c:v>0</c:v>
                      </c:pt>
                      <c:pt idx="16305">
                        <c:v>0</c:v>
                      </c:pt>
                      <c:pt idx="16306">
                        <c:v>0</c:v>
                      </c:pt>
                      <c:pt idx="16307">
                        <c:v>0</c:v>
                      </c:pt>
                      <c:pt idx="16308">
                        <c:v>0</c:v>
                      </c:pt>
                      <c:pt idx="16309">
                        <c:v>0</c:v>
                      </c:pt>
                      <c:pt idx="16310">
                        <c:v>0</c:v>
                      </c:pt>
                      <c:pt idx="16311">
                        <c:v>0</c:v>
                      </c:pt>
                      <c:pt idx="16312">
                        <c:v>0</c:v>
                      </c:pt>
                      <c:pt idx="16313">
                        <c:v>0</c:v>
                      </c:pt>
                      <c:pt idx="16314">
                        <c:v>0</c:v>
                      </c:pt>
                      <c:pt idx="16315">
                        <c:v>0</c:v>
                      </c:pt>
                      <c:pt idx="16316">
                        <c:v>0</c:v>
                      </c:pt>
                      <c:pt idx="16317">
                        <c:v>0</c:v>
                      </c:pt>
                      <c:pt idx="16318">
                        <c:v>0</c:v>
                      </c:pt>
                      <c:pt idx="16319">
                        <c:v>0</c:v>
                      </c:pt>
                      <c:pt idx="16320">
                        <c:v>0</c:v>
                      </c:pt>
                      <c:pt idx="16321">
                        <c:v>0</c:v>
                      </c:pt>
                      <c:pt idx="16322">
                        <c:v>0</c:v>
                      </c:pt>
                      <c:pt idx="16323">
                        <c:v>0</c:v>
                      </c:pt>
                      <c:pt idx="16324">
                        <c:v>0</c:v>
                      </c:pt>
                      <c:pt idx="16325">
                        <c:v>0</c:v>
                      </c:pt>
                      <c:pt idx="16326">
                        <c:v>0</c:v>
                      </c:pt>
                      <c:pt idx="16327">
                        <c:v>0</c:v>
                      </c:pt>
                      <c:pt idx="16328">
                        <c:v>0</c:v>
                      </c:pt>
                      <c:pt idx="16329">
                        <c:v>0</c:v>
                      </c:pt>
                      <c:pt idx="16330">
                        <c:v>0</c:v>
                      </c:pt>
                      <c:pt idx="16331">
                        <c:v>0</c:v>
                      </c:pt>
                      <c:pt idx="16332">
                        <c:v>0</c:v>
                      </c:pt>
                      <c:pt idx="16333">
                        <c:v>0</c:v>
                      </c:pt>
                      <c:pt idx="16334">
                        <c:v>0</c:v>
                      </c:pt>
                      <c:pt idx="16335">
                        <c:v>0</c:v>
                      </c:pt>
                      <c:pt idx="16336">
                        <c:v>0</c:v>
                      </c:pt>
                      <c:pt idx="16337">
                        <c:v>0</c:v>
                      </c:pt>
                      <c:pt idx="16338">
                        <c:v>0</c:v>
                      </c:pt>
                      <c:pt idx="16339">
                        <c:v>0</c:v>
                      </c:pt>
                      <c:pt idx="16340">
                        <c:v>0</c:v>
                      </c:pt>
                      <c:pt idx="16341">
                        <c:v>0</c:v>
                      </c:pt>
                      <c:pt idx="16342">
                        <c:v>0</c:v>
                      </c:pt>
                      <c:pt idx="16343">
                        <c:v>0</c:v>
                      </c:pt>
                      <c:pt idx="16344">
                        <c:v>0</c:v>
                      </c:pt>
                      <c:pt idx="16345">
                        <c:v>0</c:v>
                      </c:pt>
                      <c:pt idx="16346">
                        <c:v>0</c:v>
                      </c:pt>
                      <c:pt idx="16347">
                        <c:v>0</c:v>
                      </c:pt>
                      <c:pt idx="16348">
                        <c:v>0</c:v>
                      </c:pt>
                      <c:pt idx="16349">
                        <c:v>0</c:v>
                      </c:pt>
                      <c:pt idx="16350">
                        <c:v>0</c:v>
                      </c:pt>
                      <c:pt idx="16351">
                        <c:v>0</c:v>
                      </c:pt>
                      <c:pt idx="16352">
                        <c:v>0</c:v>
                      </c:pt>
                      <c:pt idx="16353">
                        <c:v>0</c:v>
                      </c:pt>
                      <c:pt idx="16354">
                        <c:v>0</c:v>
                      </c:pt>
                      <c:pt idx="16355">
                        <c:v>0</c:v>
                      </c:pt>
                      <c:pt idx="16356">
                        <c:v>0</c:v>
                      </c:pt>
                      <c:pt idx="16357">
                        <c:v>0</c:v>
                      </c:pt>
                      <c:pt idx="16358">
                        <c:v>0</c:v>
                      </c:pt>
                      <c:pt idx="16359">
                        <c:v>0</c:v>
                      </c:pt>
                      <c:pt idx="16360">
                        <c:v>0</c:v>
                      </c:pt>
                      <c:pt idx="16361">
                        <c:v>0</c:v>
                      </c:pt>
                      <c:pt idx="16362">
                        <c:v>0</c:v>
                      </c:pt>
                      <c:pt idx="16363">
                        <c:v>0</c:v>
                      </c:pt>
                      <c:pt idx="16364">
                        <c:v>0</c:v>
                      </c:pt>
                      <c:pt idx="16365">
                        <c:v>0</c:v>
                      </c:pt>
                      <c:pt idx="16366">
                        <c:v>0</c:v>
                      </c:pt>
                      <c:pt idx="16367">
                        <c:v>0</c:v>
                      </c:pt>
                      <c:pt idx="16368">
                        <c:v>0</c:v>
                      </c:pt>
                      <c:pt idx="16369">
                        <c:v>0</c:v>
                      </c:pt>
                      <c:pt idx="16370">
                        <c:v>0</c:v>
                      </c:pt>
                      <c:pt idx="16371">
                        <c:v>0</c:v>
                      </c:pt>
                      <c:pt idx="16372">
                        <c:v>0</c:v>
                      </c:pt>
                      <c:pt idx="16373">
                        <c:v>0</c:v>
                      </c:pt>
                      <c:pt idx="16374">
                        <c:v>0</c:v>
                      </c:pt>
                      <c:pt idx="16375">
                        <c:v>0</c:v>
                      </c:pt>
                      <c:pt idx="16376">
                        <c:v>0</c:v>
                      </c:pt>
                      <c:pt idx="16377">
                        <c:v>0</c:v>
                      </c:pt>
                      <c:pt idx="16378">
                        <c:v>0</c:v>
                      </c:pt>
                      <c:pt idx="16379">
                        <c:v>0</c:v>
                      </c:pt>
                      <c:pt idx="16380">
                        <c:v>0</c:v>
                      </c:pt>
                      <c:pt idx="16381">
                        <c:v>0</c:v>
                      </c:pt>
                      <c:pt idx="16382">
                        <c:v>0</c:v>
                      </c:pt>
                      <c:pt idx="16383">
                        <c:v>0</c:v>
                      </c:pt>
                      <c:pt idx="16384">
                        <c:v>0</c:v>
                      </c:pt>
                      <c:pt idx="16385">
                        <c:v>0</c:v>
                      </c:pt>
                      <c:pt idx="16386">
                        <c:v>0</c:v>
                      </c:pt>
                      <c:pt idx="16387">
                        <c:v>0</c:v>
                      </c:pt>
                      <c:pt idx="16388">
                        <c:v>1804.3589999999999</c:v>
                      </c:pt>
                      <c:pt idx="16389">
                        <c:v>1810.9690000000001</c:v>
                      </c:pt>
                      <c:pt idx="16390">
                        <c:v>1840.684</c:v>
                      </c:pt>
                      <c:pt idx="16391">
                        <c:v>1886.95</c:v>
                      </c:pt>
                      <c:pt idx="16392">
                        <c:v>1943.1559999999999</c:v>
                      </c:pt>
                      <c:pt idx="16393">
                        <c:v>1999.309</c:v>
                      </c:pt>
                      <c:pt idx="16394">
                        <c:v>2052.1840000000002</c:v>
                      </c:pt>
                      <c:pt idx="16395">
                        <c:v>2101.7809999999999</c:v>
                      </c:pt>
                      <c:pt idx="16396">
                        <c:v>2147.9940000000001</c:v>
                      </c:pt>
                      <c:pt idx="16397">
                        <c:v>2194.3130000000001</c:v>
                      </c:pt>
                      <c:pt idx="16398">
                        <c:v>2230.6379999999999</c:v>
                      </c:pt>
                      <c:pt idx="16399">
                        <c:v>2267.0160000000001</c:v>
                      </c:pt>
                      <c:pt idx="16400">
                        <c:v>2296.7310000000002</c:v>
                      </c:pt>
                      <c:pt idx="16401">
                        <c:v>2323.1689999999999</c:v>
                      </c:pt>
                      <c:pt idx="16402">
                        <c:v>2349.6060000000002</c:v>
                      </c:pt>
                      <c:pt idx="16403">
                        <c:v>2369.4340000000002</c:v>
                      </c:pt>
                      <c:pt idx="16404">
                        <c:v>2382.6529999999998</c:v>
                      </c:pt>
                      <c:pt idx="16405">
                        <c:v>2399.203</c:v>
                      </c:pt>
                      <c:pt idx="16406">
                        <c:v>2412.422</c:v>
                      </c:pt>
                      <c:pt idx="16407">
                        <c:v>2422.3090000000002</c:v>
                      </c:pt>
                      <c:pt idx="16408">
                        <c:v>2425.6410000000001</c:v>
                      </c:pt>
                      <c:pt idx="16409">
                        <c:v>2432.25</c:v>
                      </c:pt>
                      <c:pt idx="16410">
                        <c:v>2435.5279999999998</c:v>
                      </c:pt>
                      <c:pt idx="16411">
                        <c:v>2435.5279999999998</c:v>
                      </c:pt>
                      <c:pt idx="16412">
                        <c:v>2435.5279999999998</c:v>
                      </c:pt>
                      <c:pt idx="16413">
                        <c:v>2432.25</c:v>
                      </c:pt>
                      <c:pt idx="16414">
                        <c:v>2428.9189999999999</c:v>
                      </c:pt>
                      <c:pt idx="16415">
                        <c:v>2425.6410000000001</c:v>
                      </c:pt>
                      <c:pt idx="16416">
                        <c:v>2419.0309999999999</c:v>
                      </c:pt>
                      <c:pt idx="16417">
                        <c:v>2412.422</c:v>
                      </c:pt>
                      <c:pt idx="16418">
                        <c:v>2405.8130000000001</c:v>
                      </c:pt>
                      <c:pt idx="16419">
                        <c:v>2395.8719999999998</c:v>
                      </c:pt>
                      <c:pt idx="16420">
                        <c:v>2385.9839999999999</c:v>
                      </c:pt>
                      <c:pt idx="16421">
                        <c:v>2376.0439999999999</c:v>
                      </c:pt>
                      <c:pt idx="16422">
                        <c:v>2362.8249999999998</c:v>
                      </c:pt>
                      <c:pt idx="16423">
                        <c:v>2352.9380000000001</c:v>
                      </c:pt>
                      <c:pt idx="16424">
                        <c:v>2339.7190000000001</c:v>
                      </c:pt>
                      <c:pt idx="16425">
                        <c:v>2326.5</c:v>
                      </c:pt>
                      <c:pt idx="16426">
                        <c:v>2313.2809999999999</c:v>
                      </c:pt>
                      <c:pt idx="16427">
                        <c:v>2296.7310000000002</c:v>
                      </c:pt>
                      <c:pt idx="16428">
                        <c:v>2283.5129999999999</c:v>
                      </c:pt>
                      <c:pt idx="16429">
                        <c:v>2273.625</c:v>
                      </c:pt>
                      <c:pt idx="16430">
                        <c:v>2260.4059999999999</c:v>
                      </c:pt>
                      <c:pt idx="16431">
                        <c:v>2243.8560000000002</c:v>
                      </c:pt>
                      <c:pt idx="16432">
                        <c:v>2227.306</c:v>
                      </c:pt>
                      <c:pt idx="16433">
                        <c:v>2214.0880000000002</c:v>
                      </c:pt>
                      <c:pt idx="16434">
                        <c:v>2200.922</c:v>
                      </c:pt>
                      <c:pt idx="16435">
                        <c:v>2187.703</c:v>
                      </c:pt>
                      <c:pt idx="16436">
                        <c:v>2174.4839999999999</c:v>
                      </c:pt>
                      <c:pt idx="16437">
                        <c:v>2154.6030000000001</c:v>
                      </c:pt>
                      <c:pt idx="16438">
                        <c:v>2144.7159999999999</c:v>
                      </c:pt>
                      <c:pt idx="16439">
                        <c:v>2128.1660000000002</c:v>
                      </c:pt>
                      <c:pt idx="16440">
                        <c:v>2115</c:v>
                      </c:pt>
                      <c:pt idx="16441">
                        <c:v>2101.7809999999999</c:v>
                      </c:pt>
                      <c:pt idx="16442">
                        <c:v>2088.5630000000001</c:v>
                      </c:pt>
                      <c:pt idx="16443">
                        <c:v>2075.3440000000001</c:v>
                      </c:pt>
                      <c:pt idx="16444">
                        <c:v>2058.7939999999999</c:v>
                      </c:pt>
                      <c:pt idx="16445">
                        <c:v>2045.575</c:v>
                      </c:pt>
                      <c:pt idx="16446">
                        <c:v>2032.356</c:v>
                      </c:pt>
                      <c:pt idx="16447">
                        <c:v>2019.1379999999999</c:v>
                      </c:pt>
                      <c:pt idx="16448">
                        <c:v>2005.9190000000001</c:v>
                      </c:pt>
                      <c:pt idx="16449">
                        <c:v>1992.7</c:v>
                      </c:pt>
                      <c:pt idx="16450">
                        <c:v>1979.481</c:v>
                      </c:pt>
                      <c:pt idx="16451">
                        <c:v>1969.5940000000001</c:v>
                      </c:pt>
                      <c:pt idx="16452">
                        <c:v>1953.0440000000001</c:v>
                      </c:pt>
                      <c:pt idx="16453">
                        <c:v>1943.1559999999999</c:v>
                      </c:pt>
                      <c:pt idx="16454">
                        <c:v>1929.9380000000001</c:v>
                      </c:pt>
                      <c:pt idx="16455">
                        <c:v>1916.7190000000001</c:v>
                      </c:pt>
                      <c:pt idx="16456">
                        <c:v>1906.778</c:v>
                      </c:pt>
                      <c:pt idx="16457">
                        <c:v>1890.2280000000001</c:v>
                      </c:pt>
                      <c:pt idx="16458">
                        <c:v>1880.3409999999999</c:v>
                      </c:pt>
                      <c:pt idx="16459">
                        <c:v>1873.731</c:v>
                      </c:pt>
                      <c:pt idx="16460">
                        <c:v>1860.5129999999999</c:v>
                      </c:pt>
                      <c:pt idx="16461">
                        <c:v>1850.625</c:v>
                      </c:pt>
                      <c:pt idx="16462">
                        <c:v>1840.684</c:v>
                      </c:pt>
                      <c:pt idx="16463">
                        <c:v>1827.4659999999999</c:v>
                      </c:pt>
                      <c:pt idx="16464">
                        <c:v>1817.578</c:v>
                      </c:pt>
                      <c:pt idx="16465">
                        <c:v>1804.307</c:v>
                      </c:pt>
                      <c:pt idx="16466">
                        <c:v>1797.75</c:v>
                      </c:pt>
                      <c:pt idx="16467">
                        <c:v>1787.809</c:v>
                      </c:pt>
                      <c:pt idx="16468">
                        <c:v>1781.2</c:v>
                      </c:pt>
                      <c:pt idx="16469">
                        <c:v>1771.3130000000001</c:v>
                      </c:pt>
                      <c:pt idx="16470">
                        <c:v>1761.3720000000001</c:v>
                      </c:pt>
                      <c:pt idx="16471">
                        <c:v>1751.432</c:v>
                      </c:pt>
                      <c:pt idx="16472">
                        <c:v>1741.5440000000001</c:v>
                      </c:pt>
                      <c:pt idx="16473">
                        <c:v>1734.934</c:v>
                      </c:pt>
                      <c:pt idx="16474">
                        <c:v>1728.325</c:v>
                      </c:pt>
                      <c:pt idx="16475">
                        <c:v>1721.7159999999999</c:v>
                      </c:pt>
                      <c:pt idx="16476">
                        <c:v>1711.828</c:v>
                      </c:pt>
                      <c:pt idx="16477">
                        <c:v>1701.8879999999999</c:v>
                      </c:pt>
                      <c:pt idx="16478">
                        <c:v>1691.9469999999999</c:v>
                      </c:pt>
                      <c:pt idx="16479">
                        <c:v>1688.6690000000001</c:v>
                      </c:pt>
                      <c:pt idx="16480">
                        <c:v>1682.06</c:v>
                      </c:pt>
                      <c:pt idx="16481">
                        <c:v>1672.1189999999999</c:v>
                      </c:pt>
                      <c:pt idx="16482">
                        <c:v>1665.5630000000001</c:v>
                      </c:pt>
                      <c:pt idx="16483">
                        <c:v>1655.6220000000001</c:v>
                      </c:pt>
                      <c:pt idx="16484">
                        <c:v>1649.0129999999999</c:v>
                      </c:pt>
                      <c:pt idx="16485">
                        <c:v>1645.7339999999999</c:v>
                      </c:pt>
                      <c:pt idx="16486">
                        <c:v>1635.7940000000001</c:v>
                      </c:pt>
                      <c:pt idx="16487">
                        <c:v>1625.8530000000001</c:v>
                      </c:pt>
                      <c:pt idx="16488">
                        <c:v>1619.2439999999999</c:v>
                      </c:pt>
                      <c:pt idx="16489">
                        <c:v>1612.635</c:v>
                      </c:pt>
                      <c:pt idx="16490">
                        <c:v>1609.356</c:v>
                      </c:pt>
                      <c:pt idx="16491">
                        <c:v>1602.7470000000001</c:v>
                      </c:pt>
                      <c:pt idx="16492">
                        <c:v>1596.1379999999999</c:v>
                      </c:pt>
                      <c:pt idx="16493">
                        <c:v>1589.528</c:v>
                      </c:pt>
                      <c:pt idx="16494">
                        <c:v>1586.1969999999999</c:v>
                      </c:pt>
                      <c:pt idx="16495">
                        <c:v>1579.588</c:v>
                      </c:pt>
                      <c:pt idx="16496">
                        <c:v>1572.9780000000001</c:v>
                      </c:pt>
                      <c:pt idx="16497">
                        <c:v>1569.7</c:v>
                      </c:pt>
                      <c:pt idx="16498">
                        <c:v>1563.0909999999999</c:v>
                      </c:pt>
                      <c:pt idx="16499">
                        <c:v>1559.76</c:v>
                      </c:pt>
                      <c:pt idx="16500">
                        <c:v>1556.481</c:v>
                      </c:pt>
                      <c:pt idx="16501">
                        <c:v>1546.5940000000001</c:v>
                      </c:pt>
                      <c:pt idx="16502">
                        <c:v>1543.2629999999999</c:v>
                      </c:pt>
                      <c:pt idx="16503">
                        <c:v>1539.932</c:v>
                      </c:pt>
                      <c:pt idx="16504">
                        <c:v>1533.375</c:v>
                      </c:pt>
                      <c:pt idx="16505">
                        <c:v>1533.3219999999999</c:v>
                      </c:pt>
                      <c:pt idx="16506">
                        <c:v>1530.0440000000001</c:v>
                      </c:pt>
                      <c:pt idx="16507">
                        <c:v>1523.4349999999999</c:v>
                      </c:pt>
                      <c:pt idx="16508">
                        <c:v>1520.1030000000001</c:v>
                      </c:pt>
                      <c:pt idx="16509">
                        <c:v>1516.825</c:v>
                      </c:pt>
                      <c:pt idx="16510">
                        <c:v>1513.4939999999999</c:v>
                      </c:pt>
                      <c:pt idx="16511">
                        <c:v>1510.2159999999999</c:v>
                      </c:pt>
                      <c:pt idx="16512">
                        <c:v>1506.885</c:v>
                      </c:pt>
                      <c:pt idx="16513">
                        <c:v>1503.606</c:v>
                      </c:pt>
                      <c:pt idx="16514">
                        <c:v>1500.2750000000001</c:v>
                      </c:pt>
                      <c:pt idx="16515">
                        <c:v>1493.6659999999999</c:v>
                      </c:pt>
                      <c:pt idx="16516">
                        <c:v>1487.1089999999999</c:v>
                      </c:pt>
                      <c:pt idx="16517">
                        <c:v>1483.778</c:v>
                      </c:pt>
                      <c:pt idx="16518">
                        <c:v>1480.5</c:v>
                      </c:pt>
                      <c:pt idx="16519">
                        <c:v>1480.5</c:v>
                      </c:pt>
                      <c:pt idx="16520">
                        <c:v>1473.8910000000001</c:v>
                      </c:pt>
                      <c:pt idx="16521">
                        <c:v>1470.56</c:v>
                      </c:pt>
                      <c:pt idx="16522">
                        <c:v>1467.2809999999999</c:v>
                      </c:pt>
                      <c:pt idx="16523">
                        <c:v>1467.2809999999999</c:v>
                      </c:pt>
                      <c:pt idx="16524">
                        <c:v>1463.95</c:v>
                      </c:pt>
                      <c:pt idx="16525">
                        <c:v>1460.672</c:v>
                      </c:pt>
                      <c:pt idx="16526">
                        <c:v>1457.3409999999999</c:v>
                      </c:pt>
                      <c:pt idx="16527">
                        <c:v>1457.3409999999999</c:v>
                      </c:pt>
                      <c:pt idx="16528">
                        <c:v>1454.0630000000001</c:v>
                      </c:pt>
                      <c:pt idx="16529">
                        <c:v>1450.731</c:v>
                      </c:pt>
                      <c:pt idx="16530">
                        <c:v>1447.453</c:v>
                      </c:pt>
                      <c:pt idx="16531">
                        <c:v>1444.1220000000001</c:v>
                      </c:pt>
                      <c:pt idx="16532">
                        <c:v>1440.8440000000001</c:v>
                      </c:pt>
                      <c:pt idx="16533">
                        <c:v>1437.5129999999999</c:v>
                      </c:pt>
                      <c:pt idx="16534">
                        <c:v>1430.903</c:v>
                      </c:pt>
                      <c:pt idx="16535">
                        <c:v>1430.903</c:v>
                      </c:pt>
                      <c:pt idx="16536">
                        <c:v>1427.625</c:v>
                      </c:pt>
                      <c:pt idx="16537">
                        <c:v>1424.2940000000001</c:v>
                      </c:pt>
                      <c:pt idx="16538">
                        <c:v>1421.0160000000001</c:v>
                      </c:pt>
                      <c:pt idx="16539">
                        <c:v>1414.4059999999999</c:v>
                      </c:pt>
                      <c:pt idx="16540">
                        <c:v>1414.4059999999999</c:v>
                      </c:pt>
                      <c:pt idx="16541">
                        <c:v>1411.075</c:v>
                      </c:pt>
                      <c:pt idx="16542">
                        <c:v>1411.075</c:v>
                      </c:pt>
                      <c:pt idx="16543">
                        <c:v>1407.797</c:v>
                      </c:pt>
                      <c:pt idx="16544">
                        <c:v>1407.7439999999999</c:v>
                      </c:pt>
                      <c:pt idx="16545">
                        <c:v>1404.4659999999999</c:v>
                      </c:pt>
                      <c:pt idx="16546">
                        <c:v>1401.1880000000001</c:v>
                      </c:pt>
                      <c:pt idx="16547">
                        <c:v>1401.135</c:v>
                      </c:pt>
                      <c:pt idx="16548">
                        <c:v>1401.135</c:v>
                      </c:pt>
                      <c:pt idx="16549">
                        <c:v>1397.856</c:v>
                      </c:pt>
                      <c:pt idx="16550">
                        <c:v>1397.856</c:v>
                      </c:pt>
                      <c:pt idx="16551">
                        <c:v>1394.5250000000001</c:v>
                      </c:pt>
                      <c:pt idx="16552">
                        <c:v>1394.5250000000001</c:v>
                      </c:pt>
                      <c:pt idx="16553">
                        <c:v>1391.2470000000001</c:v>
                      </c:pt>
                      <c:pt idx="16554">
                        <c:v>1391.2470000000001</c:v>
                      </c:pt>
                      <c:pt idx="16555">
                        <c:v>1387.9159999999999</c:v>
                      </c:pt>
                      <c:pt idx="16556">
                        <c:v>1387.9159999999999</c:v>
                      </c:pt>
                      <c:pt idx="16557">
                        <c:v>1384.6379999999999</c:v>
                      </c:pt>
                      <c:pt idx="16558">
                        <c:v>1384.6379999999999</c:v>
                      </c:pt>
                      <c:pt idx="16559">
                        <c:v>1384.6379999999999</c:v>
                      </c:pt>
                      <c:pt idx="16560">
                        <c:v>1381.3589999999999</c:v>
                      </c:pt>
                      <c:pt idx="16561">
                        <c:v>1378.028</c:v>
                      </c:pt>
                      <c:pt idx="16562">
                        <c:v>1378.028</c:v>
                      </c:pt>
                      <c:pt idx="16563">
                        <c:v>1378.028</c:v>
                      </c:pt>
                      <c:pt idx="16564">
                        <c:v>1374.75</c:v>
                      </c:pt>
                      <c:pt idx="16565">
                        <c:v>1374.75</c:v>
                      </c:pt>
                      <c:pt idx="16566">
                        <c:v>1378.028</c:v>
                      </c:pt>
                      <c:pt idx="16567">
                        <c:v>1371.4190000000001</c:v>
                      </c:pt>
                      <c:pt idx="16568">
                        <c:v>1371.4190000000001</c:v>
                      </c:pt>
                      <c:pt idx="16569">
                        <c:v>1374.6969999999999</c:v>
                      </c:pt>
                      <c:pt idx="16570">
                        <c:v>1368.1410000000001</c:v>
                      </c:pt>
                      <c:pt idx="16571">
                        <c:v>1368.1410000000001</c:v>
                      </c:pt>
                      <c:pt idx="16572">
                        <c:v>1368.1410000000001</c:v>
                      </c:pt>
                      <c:pt idx="16573">
                        <c:v>1364.81</c:v>
                      </c:pt>
                      <c:pt idx="16574">
                        <c:v>1364.81</c:v>
                      </c:pt>
                      <c:pt idx="16575">
                        <c:v>1364.81</c:v>
                      </c:pt>
                      <c:pt idx="16576">
                        <c:v>1364.81</c:v>
                      </c:pt>
                      <c:pt idx="16577">
                        <c:v>1361.5309999999999</c:v>
                      </c:pt>
                      <c:pt idx="16578">
                        <c:v>1361.5309999999999</c:v>
                      </c:pt>
                      <c:pt idx="16579">
                        <c:v>1361.5309999999999</c:v>
                      </c:pt>
                      <c:pt idx="16580">
                        <c:v>1361.5309999999999</c:v>
                      </c:pt>
                      <c:pt idx="16581">
                        <c:v>1358.2</c:v>
                      </c:pt>
                      <c:pt idx="16582">
                        <c:v>1358.2</c:v>
                      </c:pt>
                      <c:pt idx="16583">
                        <c:v>1358.2</c:v>
                      </c:pt>
                      <c:pt idx="16584">
                        <c:v>1354.922</c:v>
                      </c:pt>
                      <c:pt idx="16585">
                        <c:v>1354.922</c:v>
                      </c:pt>
                      <c:pt idx="16586">
                        <c:v>1354.922</c:v>
                      </c:pt>
                      <c:pt idx="16587">
                        <c:v>1354.922</c:v>
                      </c:pt>
                      <c:pt idx="16588">
                        <c:v>1354.922</c:v>
                      </c:pt>
                      <c:pt idx="16589">
                        <c:v>1351.5909999999999</c:v>
                      </c:pt>
                      <c:pt idx="16590">
                        <c:v>1351.5909999999999</c:v>
                      </c:pt>
                      <c:pt idx="16591">
                        <c:v>1351.5909999999999</c:v>
                      </c:pt>
                      <c:pt idx="16592">
                        <c:v>1348.3130000000001</c:v>
                      </c:pt>
                      <c:pt idx="16593">
                        <c:v>1348.3130000000001</c:v>
                      </c:pt>
                      <c:pt idx="16594">
                        <c:v>1348.3130000000001</c:v>
                      </c:pt>
                      <c:pt idx="16595">
                        <c:v>1348.3130000000001</c:v>
                      </c:pt>
                      <c:pt idx="16596">
                        <c:v>1344.981</c:v>
                      </c:pt>
                      <c:pt idx="16597">
                        <c:v>1344.981</c:v>
                      </c:pt>
                      <c:pt idx="16598">
                        <c:v>1344.981</c:v>
                      </c:pt>
                      <c:pt idx="16599">
                        <c:v>1344.981</c:v>
                      </c:pt>
                      <c:pt idx="16600">
                        <c:v>1344.981</c:v>
                      </c:pt>
                      <c:pt idx="16601">
                        <c:v>1344.981</c:v>
                      </c:pt>
                      <c:pt idx="16602">
                        <c:v>1348.26</c:v>
                      </c:pt>
                      <c:pt idx="16603">
                        <c:v>0</c:v>
                      </c:pt>
                      <c:pt idx="16604">
                        <c:v>0</c:v>
                      </c:pt>
                      <c:pt idx="16605">
                        <c:v>0</c:v>
                      </c:pt>
                      <c:pt idx="16606">
                        <c:v>0</c:v>
                      </c:pt>
                      <c:pt idx="16607">
                        <c:v>0</c:v>
                      </c:pt>
                      <c:pt idx="16608">
                        <c:v>0</c:v>
                      </c:pt>
                      <c:pt idx="16609">
                        <c:v>0</c:v>
                      </c:pt>
                      <c:pt idx="16610">
                        <c:v>0</c:v>
                      </c:pt>
                      <c:pt idx="16611">
                        <c:v>0</c:v>
                      </c:pt>
                      <c:pt idx="16612">
                        <c:v>0</c:v>
                      </c:pt>
                      <c:pt idx="16613">
                        <c:v>0</c:v>
                      </c:pt>
                      <c:pt idx="16614">
                        <c:v>0</c:v>
                      </c:pt>
                      <c:pt idx="16615">
                        <c:v>0</c:v>
                      </c:pt>
                      <c:pt idx="16616">
                        <c:v>0</c:v>
                      </c:pt>
                      <c:pt idx="16617">
                        <c:v>0</c:v>
                      </c:pt>
                      <c:pt idx="16618">
                        <c:v>0</c:v>
                      </c:pt>
                      <c:pt idx="16619">
                        <c:v>0</c:v>
                      </c:pt>
                      <c:pt idx="16620">
                        <c:v>0</c:v>
                      </c:pt>
                      <c:pt idx="16621">
                        <c:v>0</c:v>
                      </c:pt>
                      <c:pt idx="16622">
                        <c:v>0</c:v>
                      </c:pt>
                      <c:pt idx="16623">
                        <c:v>0</c:v>
                      </c:pt>
                      <c:pt idx="16624">
                        <c:v>0</c:v>
                      </c:pt>
                      <c:pt idx="16625">
                        <c:v>0</c:v>
                      </c:pt>
                      <c:pt idx="16626">
                        <c:v>0</c:v>
                      </c:pt>
                      <c:pt idx="16627">
                        <c:v>0</c:v>
                      </c:pt>
                      <c:pt idx="16628">
                        <c:v>0</c:v>
                      </c:pt>
                      <c:pt idx="16629">
                        <c:v>0</c:v>
                      </c:pt>
                      <c:pt idx="16630">
                        <c:v>0</c:v>
                      </c:pt>
                      <c:pt idx="16631">
                        <c:v>0</c:v>
                      </c:pt>
                      <c:pt idx="16632">
                        <c:v>0</c:v>
                      </c:pt>
                      <c:pt idx="16633">
                        <c:v>0</c:v>
                      </c:pt>
                      <c:pt idx="16634">
                        <c:v>0</c:v>
                      </c:pt>
                      <c:pt idx="16635">
                        <c:v>0</c:v>
                      </c:pt>
                      <c:pt idx="16636">
                        <c:v>0</c:v>
                      </c:pt>
                      <c:pt idx="16637">
                        <c:v>1777.922</c:v>
                      </c:pt>
                      <c:pt idx="16638">
                        <c:v>1784.5309999999999</c:v>
                      </c:pt>
                      <c:pt idx="16639">
                        <c:v>1810.9690000000001</c:v>
                      </c:pt>
                      <c:pt idx="16640">
                        <c:v>1853.903</c:v>
                      </c:pt>
                      <c:pt idx="16641">
                        <c:v>1906.778</c:v>
                      </c:pt>
                      <c:pt idx="16642">
                        <c:v>1959.653</c:v>
                      </c:pt>
                      <c:pt idx="16643">
                        <c:v>2012.528</c:v>
                      </c:pt>
                      <c:pt idx="16644">
                        <c:v>2062.125</c:v>
                      </c:pt>
                      <c:pt idx="16645">
                        <c:v>2105.0590000000002</c:v>
                      </c:pt>
                      <c:pt idx="16646">
                        <c:v>2144.7159999999999</c:v>
                      </c:pt>
                      <c:pt idx="16647">
                        <c:v>2184.3719999999998</c:v>
                      </c:pt>
                      <c:pt idx="16648">
                        <c:v>2220.75</c:v>
                      </c:pt>
                      <c:pt idx="16649">
                        <c:v>2250.4659999999999</c:v>
                      </c:pt>
                      <c:pt idx="16650">
                        <c:v>2276.9029999999998</c:v>
                      </c:pt>
                      <c:pt idx="16651">
                        <c:v>2300.0630000000001</c:v>
                      </c:pt>
                      <c:pt idx="16652">
                        <c:v>2319.8910000000001</c:v>
                      </c:pt>
                      <c:pt idx="16653">
                        <c:v>2339.7190000000001</c:v>
                      </c:pt>
                      <c:pt idx="16654">
                        <c:v>2352.9380000000001</c:v>
                      </c:pt>
                      <c:pt idx="16655">
                        <c:v>2366.1559999999999</c:v>
                      </c:pt>
                      <c:pt idx="16656">
                        <c:v>2376.0439999999999</c:v>
                      </c:pt>
                      <c:pt idx="16657">
                        <c:v>2385.9839999999999</c:v>
                      </c:pt>
                      <c:pt idx="16658">
                        <c:v>2392.5940000000001</c:v>
                      </c:pt>
                      <c:pt idx="16659">
                        <c:v>2395.8719999999998</c:v>
                      </c:pt>
                      <c:pt idx="16660">
                        <c:v>2399.203</c:v>
                      </c:pt>
                      <c:pt idx="16661">
                        <c:v>2395.8719999999998</c:v>
                      </c:pt>
                      <c:pt idx="16662">
                        <c:v>2402.4810000000002</c:v>
                      </c:pt>
                      <c:pt idx="16663">
                        <c:v>2399.203</c:v>
                      </c:pt>
                      <c:pt idx="16664">
                        <c:v>2399.203</c:v>
                      </c:pt>
                      <c:pt idx="16665">
                        <c:v>2392.5940000000001</c:v>
                      </c:pt>
                      <c:pt idx="16666">
                        <c:v>2389.2629999999999</c:v>
                      </c:pt>
                      <c:pt idx="16667">
                        <c:v>2382.6529999999998</c:v>
                      </c:pt>
                      <c:pt idx="16668">
                        <c:v>2372.7130000000002</c:v>
                      </c:pt>
                      <c:pt idx="16669">
                        <c:v>2369.4340000000002</c:v>
                      </c:pt>
                      <c:pt idx="16670">
                        <c:v>2362.8249999999998</c:v>
                      </c:pt>
                      <c:pt idx="16671">
                        <c:v>2352.9380000000001</c:v>
                      </c:pt>
                      <c:pt idx="16672">
                        <c:v>2342.9969999999998</c:v>
                      </c:pt>
                      <c:pt idx="16673">
                        <c:v>2333.056</c:v>
                      </c:pt>
                      <c:pt idx="16674">
                        <c:v>2319.8380000000002</c:v>
                      </c:pt>
                      <c:pt idx="16675">
                        <c:v>2309.9499999999998</c:v>
                      </c:pt>
                      <c:pt idx="16676">
                        <c:v>2300.0100000000002</c:v>
                      </c:pt>
                      <c:pt idx="16677">
                        <c:v>2293.453</c:v>
                      </c:pt>
                      <c:pt idx="16678">
                        <c:v>2280.2339999999999</c:v>
                      </c:pt>
                      <c:pt idx="16679">
                        <c:v>2266.9630000000002</c:v>
                      </c:pt>
                      <c:pt idx="16680">
                        <c:v>2257.0749999999998</c:v>
                      </c:pt>
                      <c:pt idx="16681">
                        <c:v>2247.1880000000001</c:v>
                      </c:pt>
                      <c:pt idx="16682">
                        <c:v>2233.9690000000001</c:v>
                      </c:pt>
                      <c:pt idx="16683">
                        <c:v>2220.75</c:v>
                      </c:pt>
                      <c:pt idx="16684">
                        <c:v>2207.4780000000001</c:v>
                      </c:pt>
                      <c:pt idx="16685">
                        <c:v>2197.5909999999999</c:v>
                      </c:pt>
                      <c:pt idx="16686">
                        <c:v>2184.3719999999998</c:v>
                      </c:pt>
                      <c:pt idx="16687">
                        <c:v>2171.1529999999998</c:v>
                      </c:pt>
                      <c:pt idx="16688">
                        <c:v>2164.5439999999999</c:v>
                      </c:pt>
                      <c:pt idx="16689">
                        <c:v>2151.3249999999998</c:v>
                      </c:pt>
                      <c:pt idx="16690">
                        <c:v>2138.1060000000002</c:v>
                      </c:pt>
                      <c:pt idx="16691">
                        <c:v>2124.8879999999999</c:v>
                      </c:pt>
                      <c:pt idx="16692">
                        <c:v>2115</c:v>
                      </c:pt>
                      <c:pt idx="16693">
                        <c:v>2105.0590000000002</c:v>
                      </c:pt>
                      <c:pt idx="16694">
                        <c:v>2088.5100000000002</c:v>
                      </c:pt>
                      <c:pt idx="16695">
                        <c:v>2078.6219999999998</c:v>
                      </c:pt>
                      <c:pt idx="16696">
                        <c:v>2065.4029999999998</c:v>
                      </c:pt>
                      <c:pt idx="16697">
                        <c:v>2055.4630000000002</c:v>
                      </c:pt>
                      <c:pt idx="16698">
                        <c:v>2045.575</c:v>
                      </c:pt>
                      <c:pt idx="16699">
                        <c:v>2032.356</c:v>
                      </c:pt>
                      <c:pt idx="16700">
                        <c:v>2022.4159999999999</c:v>
                      </c:pt>
                      <c:pt idx="16701">
                        <c:v>2012.528</c:v>
                      </c:pt>
                      <c:pt idx="16702">
                        <c:v>2005.9190000000001</c:v>
                      </c:pt>
                      <c:pt idx="16703">
                        <c:v>1992.7</c:v>
                      </c:pt>
                      <c:pt idx="16704">
                        <c:v>1986.0909999999999</c:v>
                      </c:pt>
                      <c:pt idx="16705">
                        <c:v>1972.8720000000001</c:v>
                      </c:pt>
                      <c:pt idx="16706">
                        <c:v>1962.931</c:v>
                      </c:pt>
                      <c:pt idx="16707">
                        <c:v>1953.0440000000001</c:v>
                      </c:pt>
                      <c:pt idx="16708">
                        <c:v>1946.434</c:v>
                      </c:pt>
                      <c:pt idx="16709">
                        <c:v>1933.2159999999999</c:v>
                      </c:pt>
                      <c:pt idx="16710">
                        <c:v>1926.606</c:v>
                      </c:pt>
                      <c:pt idx="16711">
                        <c:v>1916.6659999999999</c:v>
                      </c:pt>
                      <c:pt idx="16712">
                        <c:v>1906.778</c:v>
                      </c:pt>
                      <c:pt idx="16713">
                        <c:v>1900.1690000000001</c:v>
                      </c:pt>
                      <c:pt idx="16714">
                        <c:v>1890.2280000000001</c:v>
                      </c:pt>
                      <c:pt idx="16715">
                        <c:v>1880.3409999999999</c:v>
                      </c:pt>
                      <c:pt idx="16716">
                        <c:v>1877.0630000000001</c:v>
                      </c:pt>
                      <c:pt idx="16717">
                        <c:v>1867.1220000000001</c:v>
                      </c:pt>
                      <c:pt idx="16718">
                        <c:v>1857.181</c:v>
                      </c:pt>
                      <c:pt idx="16719">
                        <c:v>1853.903</c:v>
                      </c:pt>
                      <c:pt idx="16720">
                        <c:v>1843.963</c:v>
                      </c:pt>
                      <c:pt idx="16721">
                        <c:v>1834.075</c:v>
                      </c:pt>
                      <c:pt idx="16722">
                        <c:v>1830.797</c:v>
                      </c:pt>
                      <c:pt idx="16723">
                        <c:v>1824.1880000000001</c:v>
                      </c:pt>
                      <c:pt idx="16724">
                        <c:v>1814.2470000000001</c:v>
                      </c:pt>
                      <c:pt idx="16725">
                        <c:v>1807.6379999999999</c:v>
                      </c:pt>
                      <c:pt idx="16726">
                        <c:v>1804.3589999999999</c:v>
                      </c:pt>
                      <c:pt idx="16727">
                        <c:v>1797.75</c:v>
                      </c:pt>
                      <c:pt idx="16728">
                        <c:v>1791.1410000000001</c:v>
                      </c:pt>
                      <c:pt idx="16729">
                        <c:v>1784.5309999999999</c:v>
                      </c:pt>
                      <c:pt idx="16730">
                        <c:v>1774.5909999999999</c:v>
                      </c:pt>
                      <c:pt idx="16731">
                        <c:v>1771.3130000000001</c:v>
                      </c:pt>
                      <c:pt idx="16732">
                        <c:v>1764.703</c:v>
                      </c:pt>
                      <c:pt idx="16733">
                        <c:v>1758.0409999999999</c:v>
                      </c:pt>
                      <c:pt idx="16734">
                        <c:v>1754.7629999999999</c:v>
                      </c:pt>
                      <c:pt idx="16735">
                        <c:v>1748.153</c:v>
                      </c:pt>
                      <c:pt idx="16736">
                        <c:v>1744.875</c:v>
                      </c:pt>
                      <c:pt idx="16737">
                        <c:v>1738.2660000000001</c:v>
                      </c:pt>
                      <c:pt idx="16738">
                        <c:v>1731.6559999999999</c:v>
                      </c:pt>
                      <c:pt idx="16739">
                        <c:v>1728.325</c:v>
                      </c:pt>
                      <c:pt idx="16740">
                        <c:v>1721.7159999999999</c:v>
                      </c:pt>
                      <c:pt idx="16741">
                        <c:v>1718.4380000000001</c:v>
                      </c:pt>
                      <c:pt idx="16742">
                        <c:v>1711.828</c:v>
                      </c:pt>
                      <c:pt idx="16743">
                        <c:v>1708.4970000000001</c:v>
                      </c:pt>
                      <c:pt idx="16744">
                        <c:v>1701.8879999999999</c:v>
                      </c:pt>
                      <c:pt idx="16745">
                        <c:v>1698.6089999999999</c:v>
                      </c:pt>
                      <c:pt idx="16746">
                        <c:v>1695.278</c:v>
                      </c:pt>
                      <c:pt idx="16747">
                        <c:v>1688.6690000000001</c:v>
                      </c:pt>
                      <c:pt idx="16748">
                        <c:v>1685.3910000000001</c:v>
                      </c:pt>
                      <c:pt idx="16749">
                        <c:v>1682.06</c:v>
                      </c:pt>
                      <c:pt idx="16750">
                        <c:v>1675.45</c:v>
                      </c:pt>
                      <c:pt idx="16751">
                        <c:v>1672.172</c:v>
                      </c:pt>
                      <c:pt idx="16752">
                        <c:v>1668.8409999999999</c:v>
                      </c:pt>
                      <c:pt idx="16753">
                        <c:v>1665.5630000000001</c:v>
                      </c:pt>
                      <c:pt idx="16754">
                        <c:v>1655.6220000000001</c:v>
                      </c:pt>
                      <c:pt idx="16755">
                        <c:v>1652.2909999999999</c:v>
                      </c:pt>
                      <c:pt idx="16756">
                        <c:v>1655.6220000000001</c:v>
                      </c:pt>
                      <c:pt idx="16757">
                        <c:v>1645.682</c:v>
                      </c:pt>
                      <c:pt idx="16758">
                        <c:v>1642.403</c:v>
                      </c:pt>
                      <c:pt idx="16759">
                        <c:v>1639.0719999999999</c:v>
                      </c:pt>
                      <c:pt idx="16760">
                        <c:v>1635.7940000000001</c:v>
                      </c:pt>
                      <c:pt idx="16761">
                        <c:v>1632.463</c:v>
                      </c:pt>
                      <c:pt idx="16762">
                        <c:v>1629.1849999999999</c:v>
                      </c:pt>
                      <c:pt idx="16763">
                        <c:v>1625.8530000000001</c:v>
                      </c:pt>
                      <c:pt idx="16764">
                        <c:v>1622.575</c:v>
                      </c:pt>
                      <c:pt idx="16765">
                        <c:v>1619.2439999999999</c:v>
                      </c:pt>
                      <c:pt idx="16766">
                        <c:v>1615.9659999999999</c:v>
                      </c:pt>
                      <c:pt idx="16767">
                        <c:v>1612.635</c:v>
                      </c:pt>
                      <c:pt idx="16768">
                        <c:v>1612.635</c:v>
                      </c:pt>
                      <c:pt idx="16769">
                        <c:v>1609.356</c:v>
                      </c:pt>
                      <c:pt idx="16770">
                        <c:v>1606.0250000000001</c:v>
                      </c:pt>
                      <c:pt idx="16771">
                        <c:v>1602.7470000000001</c:v>
                      </c:pt>
                      <c:pt idx="16772">
                        <c:v>1599.4159999999999</c:v>
                      </c:pt>
                      <c:pt idx="16773">
                        <c:v>1599.4159999999999</c:v>
                      </c:pt>
                      <c:pt idx="16774">
                        <c:v>1596.1379999999999</c:v>
                      </c:pt>
                      <c:pt idx="16775">
                        <c:v>1592.807</c:v>
                      </c:pt>
                      <c:pt idx="16776">
                        <c:v>1589.528</c:v>
                      </c:pt>
                      <c:pt idx="16777">
                        <c:v>1586.1969999999999</c:v>
                      </c:pt>
                      <c:pt idx="16778">
                        <c:v>1586.1969999999999</c:v>
                      </c:pt>
                      <c:pt idx="16779">
                        <c:v>1582.9190000000001</c:v>
                      </c:pt>
                      <c:pt idx="16780">
                        <c:v>1579.588</c:v>
                      </c:pt>
                      <c:pt idx="16781">
                        <c:v>1579.588</c:v>
                      </c:pt>
                      <c:pt idx="16782">
                        <c:v>1576.31</c:v>
                      </c:pt>
                      <c:pt idx="16783">
                        <c:v>1576.31</c:v>
                      </c:pt>
                      <c:pt idx="16784">
                        <c:v>1572.9780000000001</c:v>
                      </c:pt>
                      <c:pt idx="16785">
                        <c:v>1572.9780000000001</c:v>
                      </c:pt>
                      <c:pt idx="16786">
                        <c:v>1569.7</c:v>
                      </c:pt>
                      <c:pt idx="16787">
                        <c:v>1566.3689999999999</c:v>
                      </c:pt>
                      <c:pt idx="16788">
                        <c:v>1566.3689999999999</c:v>
                      </c:pt>
                      <c:pt idx="16789">
                        <c:v>1563.0909999999999</c:v>
                      </c:pt>
                      <c:pt idx="16790">
                        <c:v>1559.76</c:v>
                      </c:pt>
                      <c:pt idx="16791">
                        <c:v>1559.76</c:v>
                      </c:pt>
                      <c:pt idx="16792">
                        <c:v>1559.76</c:v>
                      </c:pt>
                      <c:pt idx="16793">
                        <c:v>1556.481</c:v>
                      </c:pt>
                      <c:pt idx="16794">
                        <c:v>1556.481</c:v>
                      </c:pt>
                      <c:pt idx="16795">
                        <c:v>1553.15</c:v>
                      </c:pt>
                      <c:pt idx="16796">
                        <c:v>1549.8720000000001</c:v>
                      </c:pt>
                      <c:pt idx="16797">
                        <c:v>1549.8720000000001</c:v>
                      </c:pt>
                      <c:pt idx="16798">
                        <c:v>1549.8720000000001</c:v>
                      </c:pt>
                      <c:pt idx="16799">
                        <c:v>1546.5409999999999</c:v>
                      </c:pt>
                      <c:pt idx="16800">
                        <c:v>1546.5409999999999</c:v>
                      </c:pt>
                      <c:pt idx="16801">
                        <c:v>1543.2629999999999</c:v>
                      </c:pt>
                      <c:pt idx="16802">
                        <c:v>1539.932</c:v>
                      </c:pt>
                      <c:pt idx="16803">
                        <c:v>1539.932</c:v>
                      </c:pt>
                      <c:pt idx="16804">
                        <c:v>1539.932</c:v>
                      </c:pt>
                      <c:pt idx="16805">
                        <c:v>1539.932</c:v>
                      </c:pt>
                      <c:pt idx="16806">
                        <c:v>1536.653</c:v>
                      </c:pt>
                      <c:pt idx="16807">
                        <c:v>1533.3219999999999</c:v>
                      </c:pt>
                      <c:pt idx="16808">
                        <c:v>1533.3219999999999</c:v>
                      </c:pt>
                      <c:pt idx="16809">
                        <c:v>1533.3219999999999</c:v>
                      </c:pt>
                      <c:pt idx="16810">
                        <c:v>1530.0440000000001</c:v>
                      </c:pt>
                      <c:pt idx="16811">
                        <c:v>1530.0440000000001</c:v>
                      </c:pt>
                      <c:pt idx="16812">
                        <c:v>1530.0440000000001</c:v>
                      </c:pt>
                      <c:pt idx="16813">
                        <c:v>1526.713</c:v>
                      </c:pt>
                      <c:pt idx="16814">
                        <c:v>1526.713</c:v>
                      </c:pt>
                      <c:pt idx="16815">
                        <c:v>1523.4349999999999</c:v>
                      </c:pt>
                      <c:pt idx="16816">
                        <c:v>1520.1559999999999</c:v>
                      </c:pt>
                      <c:pt idx="16817">
                        <c:v>1523.4349999999999</c:v>
                      </c:pt>
                      <c:pt idx="16818">
                        <c:v>1516.825</c:v>
                      </c:pt>
                      <c:pt idx="16819">
                        <c:v>1516.825</c:v>
                      </c:pt>
                      <c:pt idx="16820">
                        <c:v>1513.547</c:v>
                      </c:pt>
                      <c:pt idx="16821">
                        <c:v>1513.547</c:v>
                      </c:pt>
                      <c:pt idx="16822">
                        <c:v>1513.547</c:v>
                      </c:pt>
                      <c:pt idx="16823">
                        <c:v>1510.2159999999999</c:v>
                      </c:pt>
                      <c:pt idx="16824">
                        <c:v>1510.2159999999999</c:v>
                      </c:pt>
                      <c:pt idx="16825">
                        <c:v>1510.2159999999999</c:v>
                      </c:pt>
                      <c:pt idx="16826">
                        <c:v>1506.9380000000001</c:v>
                      </c:pt>
                      <c:pt idx="16827">
                        <c:v>1506.9380000000001</c:v>
                      </c:pt>
                      <c:pt idx="16828">
                        <c:v>1503.606</c:v>
                      </c:pt>
                      <c:pt idx="16829">
                        <c:v>1506.9380000000001</c:v>
                      </c:pt>
                      <c:pt idx="16830">
                        <c:v>1503.606</c:v>
                      </c:pt>
                      <c:pt idx="16831">
                        <c:v>1503.606</c:v>
                      </c:pt>
                      <c:pt idx="16832">
                        <c:v>1500.328</c:v>
                      </c:pt>
                      <c:pt idx="16833">
                        <c:v>1500.328</c:v>
                      </c:pt>
                      <c:pt idx="16834">
                        <c:v>1500.328</c:v>
                      </c:pt>
                      <c:pt idx="16835">
                        <c:v>1496.9970000000001</c:v>
                      </c:pt>
                      <c:pt idx="16836">
                        <c:v>1496.9970000000001</c:v>
                      </c:pt>
                      <c:pt idx="16837">
                        <c:v>1500.2750000000001</c:v>
                      </c:pt>
                      <c:pt idx="16838">
                        <c:v>1496.9970000000001</c:v>
                      </c:pt>
                      <c:pt idx="16839">
                        <c:v>1496.9970000000001</c:v>
                      </c:pt>
                      <c:pt idx="16840">
                        <c:v>1493.7190000000001</c:v>
                      </c:pt>
                      <c:pt idx="16841">
                        <c:v>1493.7190000000001</c:v>
                      </c:pt>
                      <c:pt idx="16842">
                        <c:v>1493.7190000000001</c:v>
                      </c:pt>
                      <c:pt idx="16843">
                        <c:v>1493.6659999999999</c:v>
                      </c:pt>
                      <c:pt idx="16844">
                        <c:v>1490.3879999999999</c:v>
                      </c:pt>
                      <c:pt idx="16845">
                        <c:v>1490.3879999999999</c:v>
                      </c:pt>
                      <c:pt idx="16846">
                        <c:v>1490.3879999999999</c:v>
                      </c:pt>
                      <c:pt idx="16847">
                        <c:v>1487.1089999999999</c:v>
                      </c:pt>
                      <c:pt idx="16848">
                        <c:v>1487.1089999999999</c:v>
                      </c:pt>
                      <c:pt idx="16849">
                        <c:v>1487.1089999999999</c:v>
                      </c:pt>
                      <c:pt idx="16850">
                        <c:v>1487.1089999999999</c:v>
                      </c:pt>
                      <c:pt idx="16851">
                        <c:v>1487.1089999999999</c:v>
                      </c:pt>
                      <c:pt idx="16852">
                        <c:v>1483.778</c:v>
                      </c:pt>
                      <c:pt idx="16853">
                        <c:v>1483.778</c:v>
                      </c:pt>
                      <c:pt idx="16854">
                        <c:v>1483.778</c:v>
                      </c:pt>
                      <c:pt idx="16855">
                        <c:v>1487.057</c:v>
                      </c:pt>
                      <c:pt idx="16856">
                        <c:v>1480.5</c:v>
                      </c:pt>
                      <c:pt idx="16857">
                        <c:v>1480.5</c:v>
                      </c:pt>
                      <c:pt idx="16858">
                        <c:v>1480.5</c:v>
                      </c:pt>
                      <c:pt idx="16859">
                        <c:v>1480.5</c:v>
                      </c:pt>
                      <c:pt idx="16860">
                        <c:v>1477.1690000000001</c:v>
                      </c:pt>
                      <c:pt idx="16861">
                        <c:v>1477.1690000000001</c:v>
                      </c:pt>
                      <c:pt idx="16862">
                        <c:v>1477.1690000000001</c:v>
                      </c:pt>
                      <c:pt idx="16863">
                        <c:v>1477.1690000000001</c:v>
                      </c:pt>
                      <c:pt idx="16864">
                        <c:v>1477.1690000000001</c:v>
                      </c:pt>
                      <c:pt idx="16865">
                        <c:v>1477.1690000000001</c:v>
                      </c:pt>
                      <c:pt idx="16866">
                        <c:v>1473.8910000000001</c:v>
                      </c:pt>
                      <c:pt idx="16867">
                        <c:v>1473.8910000000001</c:v>
                      </c:pt>
                      <c:pt idx="16868">
                        <c:v>1473.8910000000001</c:v>
                      </c:pt>
                      <c:pt idx="16869">
                        <c:v>1473.8910000000001</c:v>
                      </c:pt>
                      <c:pt idx="16870">
                        <c:v>1473.8910000000001</c:v>
                      </c:pt>
                      <c:pt idx="16871">
                        <c:v>1473.8910000000001</c:v>
                      </c:pt>
                      <c:pt idx="16872">
                        <c:v>1470.56</c:v>
                      </c:pt>
                      <c:pt idx="16873">
                        <c:v>1470.56</c:v>
                      </c:pt>
                      <c:pt idx="16874">
                        <c:v>1470.56</c:v>
                      </c:pt>
                      <c:pt idx="16875">
                        <c:v>1467.2280000000001</c:v>
                      </c:pt>
                      <c:pt idx="16876">
                        <c:v>1467.2280000000001</c:v>
                      </c:pt>
                      <c:pt idx="16877">
                        <c:v>1467.2280000000001</c:v>
                      </c:pt>
                      <c:pt idx="16878">
                        <c:v>1467.2280000000001</c:v>
                      </c:pt>
                      <c:pt idx="16879">
                        <c:v>1463.95</c:v>
                      </c:pt>
                      <c:pt idx="16880">
                        <c:v>1463.95</c:v>
                      </c:pt>
                      <c:pt idx="16881">
                        <c:v>1463.95</c:v>
                      </c:pt>
                      <c:pt idx="16882">
                        <c:v>1463.95</c:v>
                      </c:pt>
                      <c:pt idx="16883">
                        <c:v>1463.95</c:v>
                      </c:pt>
                      <c:pt idx="16884">
                        <c:v>1463.95</c:v>
                      </c:pt>
                      <c:pt idx="16885">
                        <c:v>1463.95</c:v>
                      </c:pt>
                      <c:pt idx="16886">
                        <c:v>1460.6189999999999</c:v>
                      </c:pt>
                      <c:pt idx="16887">
                        <c:v>1463.95</c:v>
                      </c:pt>
                      <c:pt idx="16888">
                        <c:v>1460.6189999999999</c:v>
                      </c:pt>
                      <c:pt idx="16889">
                        <c:v>1460.6189999999999</c:v>
                      </c:pt>
                      <c:pt idx="16890">
                        <c:v>1460.6189999999999</c:v>
                      </c:pt>
                      <c:pt idx="16891">
                        <c:v>1460.6189999999999</c:v>
                      </c:pt>
                      <c:pt idx="16892">
                        <c:v>1460.6189999999999</c:v>
                      </c:pt>
                      <c:pt idx="16893">
                        <c:v>1460.6189999999999</c:v>
                      </c:pt>
                      <c:pt idx="16894">
                        <c:v>1460.6189999999999</c:v>
                      </c:pt>
                      <c:pt idx="16895">
                        <c:v>1460.6189999999999</c:v>
                      </c:pt>
                      <c:pt idx="16896">
                        <c:v>1460.6189999999999</c:v>
                      </c:pt>
                      <c:pt idx="16897">
                        <c:v>1463.95</c:v>
                      </c:pt>
                      <c:pt idx="16898">
                        <c:v>1463.95</c:v>
                      </c:pt>
                      <c:pt idx="16899">
                        <c:v>1460.672</c:v>
                      </c:pt>
                      <c:pt idx="16900">
                        <c:v>1460.672</c:v>
                      </c:pt>
                      <c:pt idx="16901">
                        <c:v>1460.672</c:v>
                      </c:pt>
                      <c:pt idx="16902">
                        <c:v>1460.672</c:v>
                      </c:pt>
                      <c:pt idx="16903">
                        <c:v>1460.672</c:v>
                      </c:pt>
                      <c:pt idx="16904">
                        <c:v>1457.3409999999999</c:v>
                      </c:pt>
                      <c:pt idx="16905">
                        <c:v>1460.672</c:v>
                      </c:pt>
                      <c:pt idx="16906">
                        <c:v>1457.3409999999999</c:v>
                      </c:pt>
                      <c:pt idx="16907">
                        <c:v>1457.3409999999999</c:v>
                      </c:pt>
                      <c:pt idx="16908">
                        <c:v>1460.672</c:v>
                      </c:pt>
                      <c:pt idx="16909">
                        <c:v>1460.672</c:v>
                      </c:pt>
                      <c:pt idx="16910">
                        <c:v>1460.672</c:v>
                      </c:pt>
                      <c:pt idx="16911">
                        <c:v>1460.672</c:v>
                      </c:pt>
                      <c:pt idx="16912">
                        <c:v>1460.672</c:v>
                      </c:pt>
                      <c:pt idx="16913">
                        <c:v>1457.3409999999999</c:v>
                      </c:pt>
                      <c:pt idx="16914">
                        <c:v>1460.672</c:v>
                      </c:pt>
                      <c:pt idx="16915">
                        <c:v>1457.3409999999999</c:v>
                      </c:pt>
                      <c:pt idx="16916">
                        <c:v>1457.3409999999999</c:v>
                      </c:pt>
                      <c:pt idx="16917">
                        <c:v>1457.3409999999999</c:v>
                      </c:pt>
                      <c:pt idx="16918">
                        <c:v>1457.3409999999999</c:v>
                      </c:pt>
                      <c:pt idx="16919">
                        <c:v>1457.3409999999999</c:v>
                      </c:pt>
                      <c:pt idx="16920">
                        <c:v>1457.3409999999999</c:v>
                      </c:pt>
                      <c:pt idx="16921">
                        <c:v>1457.3409999999999</c:v>
                      </c:pt>
                      <c:pt idx="16922">
                        <c:v>1457.3409999999999</c:v>
                      </c:pt>
                      <c:pt idx="16923">
                        <c:v>1457.3409999999999</c:v>
                      </c:pt>
                      <c:pt idx="16924">
                        <c:v>1457.3409999999999</c:v>
                      </c:pt>
                      <c:pt idx="16925">
                        <c:v>1457.3409999999999</c:v>
                      </c:pt>
                      <c:pt idx="16926">
                        <c:v>1457.3409999999999</c:v>
                      </c:pt>
                      <c:pt idx="16927">
                        <c:v>1457.3409999999999</c:v>
                      </c:pt>
                      <c:pt idx="16928">
                        <c:v>1457.3409999999999</c:v>
                      </c:pt>
                      <c:pt idx="16929">
                        <c:v>1454.01</c:v>
                      </c:pt>
                      <c:pt idx="16930">
                        <c:v>1454.01</c:v>
                      </c:pt>
                      <c:pt idx="16931">
                        <c:v>1454.01</c:v>
                      </c:pt>
                      <c:pt idx="16932">
                        <c:v>1454.01</c:v>
                      </c:pt>
                      <c:pt idx="16933">
                        <c:v>1454.01</c:v>
                      </c:pt>
                      <c:pt idx="16934">
                        <c:v>1450.731</c:v>
                      </c:pt>
                      <c:pt idx="16935">
                        <c:v>1450.731</c:v>
                      </c:pt>
                      <c:pt idx="16936">
                        <c:v>1454.01</c:v>
                      </c:pt>
                      <c:pt idx="16937">
                        <c:v>1450.731</c:v>
                      </c:pt>
                      <c:pt idx="16938">
                        <c:v>1454.01</c:v>
                      </c:pt>
                      <c:pt idx="16939">
                        <c:v>1450.731</c:v>
                      </c:pt>
                      <c:pt idx="16940">
                        <c:v>1454.01</c:v>
                      </c:pt>
                      <c:pt idx="16941">
                        <c:v>1450.731</c:v>
                      </c:pt>
                      <c:pt idx="16942">
                        <c:v>1454.01</c:v>
                      </c:pt>
                      <c:pt idx="16943">
                        <c:v>1454.01</c:v>
                      </c:pt>
                      <c:pt idx="16944">
                        <c:v>1450.731</c:v>
                      </c:pt>
                      <c:pt idx="16945">
                        <c:v>1454.01</c:v>
                      </c:pt>
                      <c:pt idx="16946">
                        <c:v>1454.01</c:v>
                      </c:pt>
                      <c:pt idx="16947">
                        <c:v>1450.731</c:v>
                      </c:pt>
                      <c:pt idx="16948">
                        <c:v>1450.731</c:v>
                      </c:pt>
                      <c:pt idx="16949">
                        <c:v>1457.3409999999999</c:v>
                      </c:pt>
                      <c:pt idx="16950">
                        <c:v>1454.01</c:v>
                      </c:pt>
                      <c:pt idx="16951">
                        <c:v>1450.731</c:v>
                      </c:pt>
                      <c:pt idx="16952">
                        <c:v>1454.01</c:v>
                      </c:pt>
                      <c:pt idx="16953">
                        <c:v>1454.0630000000001</c:v>
                      </c:pt>
                      <c:pt idx="16954">
                        <c:v>1454.01</c:v>
                      </c:pt>
                      <c:pt idx="16955">
                        <c:v>1457.3409999999999</c:v>
                      </c:pt>
                      <c:pt idx="16956">
                        <c:v>1457.3409999999999</c:v>
                      </c:pt>
                      <c:pt idx="16957">
                        <c:v>1454.0630000000001</c:v>
                      </c:pt>
                      <c:pt idx="16958">
                        <c:v>1457.3409999999999</c:v>
                      </c:pt>
                      <c:pt idx="16959">
                        <c:v>1454.0630000000001</c:v>
                      </c:pt>
                      <c:pt idx="16960">
                        <c:v>1454.0630000000001</c:v>
                      </c:pt>
                      <c:pt idx="16961">
                        <c:v>1457.3409999999999</c:v>
                      </c:pt>
                      <c:pt idx="16962">
                        <c:v>1457.3409999999999</c:v>
                      </c:pt>
                      <c:pt idx="16963">
                        <c:v>1457.3409999999999</c:v>
                      </c:pt>
                      <c:pt idx="16964">
                        <c:v>1457.3409999999999</c:v>
                      </c:pt>
                      <c:pt idx="16965">
                        <c:v>1457.3409999999999</c:v>
                      </c:pt>
                      <c:pt idx="16966">
                        <c:v>1457.3409999999999</c:v>
                      </c:pt>
                      <c:pt idx="16967">
                        <c:v>1457.3409999999999</c:v>
                      </c:pt>
                      <c:pt idx="16968">
                        <c:v>1457.3409999999999</c:v>
                      </c:pt>
                      <c:pt idx="16969">
                        <c:v>1457.3409999999999</c:v>
                      </c:pt>
                      <c:pt idx="16970">
                        <c:v>1457.3409999999999</c:v>
                      </c:pt>
                      <c:pt idx="16971">
                        <c:v>1460.6189999999999</c:v>
                      </c:pt>
                      <c:pt idx="16972">
                        <c:v>1457.3409999999999</c:v>
                      </c:pt>
                      <c:pt idx="16973">
                        <c:v>1460.672</c:v>
                      </c:pt>
                      <c:pt idx="16974">
                        <c:v>1460.672</c:v>
                      </c:pt>
                      <c:pt idx="16975">
                        <c:v>1463.95</c:v>
                      </c:pt>
                      <c:pt idx="16976">
                        <c:v>1467.2809999999999</c:v>
                      </c:pt>
                      <c:pt idx="16977">
                        <c:v>0</c:v>
                      </c:pt>
                      <c:pt idx="16978">
                        <c:v>0</c:v>
                      </c:pt>
                      <c:pt idx="16979">
                        <c:v>0</c:v>
                      </c:pt>
                      <c:pt idx="16980">
                        <c:v>0</c:v>
                      </c:pt>
                      <c:pt idx="16981">
                        <c:v>0</c:v>
                      </c:pt>
                      <c:pt idx="16982">
                        <c:v>0</c:v>
                      </c:pt>
                      <c:pt idx="16983">
                        <c:v>0</c:v>
                      </c:pt>
                      <c:pt idx="16984">
                        <c:v>0</c:v>
                      </c:pt>
                      <c:pt idx="16985">
                        <c:v>0</c:v>
                      </c:pt>
                      <c:pt idx="16986">
                        <c:v>0</c:v>
                      </c:pt>
                      <c:pt idx="16987">
                        <c:v>0</c:v>
                      </c:pt>
                      <c:pt idx="16988">
                        <c:v>0</c:v>
                      </c:pt>
                      <c:pt idx="16989">
                        <c:v>0</c:v>
                      </c:pt>
                      <c:pt idx="16990">
                        <c:v>0</c:v>
                      </c:pt>
                      <c:pt idx="16991">
                        <c:v>0</c:v>
                      </c:pt>
                      <c:pt idx="16992">
                        <c:v>0</c:v>
                      </c:pt>
                      <c:pt idx="16993">
                        <c:v>0</c:v>
                      </c:pt>
                      <c:pt idx="16994">
                        <c:v>0</c:v>
                      </c:pt>
                      <c:pt idx="16995">
                        <c:v>0</c:v>
                      </c:pt>
                      <c:pt idx="16996">
                        <c:v>0</c:v>
                      </c:pt>
                      <c:pt idx="16997">
                        <c:v>0</c:v>
                      </c:pt>
                      <c:pt idx="16998">
                        <c:v>0</c:v>
                      </c:pt>
                      <c:pt idx="16999">
                        <c:v>0</c:v>
                      </c:pt>
                      <c:pt idx="17000">
                        <c:v>0</c:v>
                      </c:pt>
                      <c:pt idx="17001">
                        <c:v>0</c:v>
                      </c:pt>
                      <c:pt idx="17002">
                        <c:v>0</c:v>
                      </c:pt>
                      <c:pt idx="17003">
                        <c:v>0</c:v>
                      </c:pt>
                      <c:pt idx="17004">
                        <c:v>0</c:v>
                      </c:pt>
                      <c:pt idx="17005">
                        <c:v>0</c:v>
                      </c:pt>
                      <c:pt idx="17006">
                        <c:v>0</c:v>
                      </c:pt>
                      <c:pt idx="17007">
                        <c:v>1827.4659999999999</c:v>
                      </c:pt>
                      <c:pt idx="17008">
                        <c:v>1834.075</c:v>
                      </c:pt>
                      <c:pt idx="17009">
                        <c:v>1857.181</c:v>
                      </c:pt>
                      <c:pt idx="17010">
                        <c:v>1900.1690000000001</c:v>
                      </c:pt>
                      <c:pt idx="17011">
                        <c:v>1953.0440000000001</c:v>
                      </c:pt>
                      <c:pt idx="17012">
                        <c:v>2002.588</c:v>
                      </c:pt>
                      <c:pt idx="17013">
                        <c:v>2058.7939999999999</c:v>
                      </c:pt>
                      <c:pt idx="17014">
                        <c:v>2105.0590000000002</c:v>
                      </c:pt>
                      <c:pt idx="17015">
                        <c:v>2154.6030000000001</c:v>
                      </c:pt>
                      <c:pt idx="17016">
                        <c:v>2194.2600000000002</c:v>
                      </c:pt>
                      <c:pt idx="17017">
                        <c:v>2233.9160000000002</c:v>
                      </c:pt>
                      <c:pt idx="17018">
                        <c:v>2266.9630000000002</c:v>
                      </c:pt>
                      <c:pt idx="17019">
                        <c:v>2300.0100000000002</c:v>
                      </c:pt>
                      <c:pt idx="17020">
                        <c:v>2326.4470000000001</c:v>
                      </c:pt>
                      <c:pt idx="17021">
                        <c:v>2352.8850000000002</c:v>
                      </c:pt>
                      <c:pt idx="17022">
                        <c:v>2376.0439999999999</c:v>
                      </c:pt>
                      <c:pt idx="17023">
                        <c:v>2392.5410000000002</c:v>
                      </c:pt>
                      <c:pt idx="17024">
                        <c:v>2409.0909999999999</c:v>
                      </c:pt>
                      <c:pt idx="17025">
                        <c:v>2425.5880000000002</c:v>
                      </c:pt>
                      <c:pt idx="17026">
                        <c:v>2435.5279999999998</c:v>
                      </c:pt>
                      <c:pt idx="17027">
                        <c:v>2445.4160000000002</c:v>
                      </c:pt>
                      <c:pt idx="17028">
                        <c:v>2452.0250000000001</c:v>
                      </c:pt>
                      <c:pt idx="17029">
                        <c:v>2458.6350000000002</c:v>
                      </c:pt>
                      <c:pt idx="17030">
                        <c:v>2461.9659999999999</c:v>
                      </c:pt>
                      <c:pt idx="17031">
                        <c:v>2465.2440000000001</c:v>
                      </c:pt>
                      <c:pt idx="17032">
                        <c:v>2465.2440000000001</c:v>
                      </c:pt>
                      <c:pt idx="17033">
                        <c:v>2465.2440000000001</c:v>
                      </c:pt>
                      <c:pt idx="17034">
                        <c:v>2461.9659999999999</c:v>
                      </c:pt>
                      <c:pt idx="17035">
                        <c:v>2458.6350000000002</c:v>
                      </c:pt>
                      <c:pt idx="17036">
                        <c:v>2455.3560000000002</c:v>
                      </c:pt>
                      <c:pt idx="17037">
                        <c:v>2452.0250000000001</c:v>
                      </c:pt>
                      <c:pt idx="17038">
                        <c:v>2445.4160000000002</c:v>
                      </c:pt>
                      <c:pt idx="17039">
                        <c:v>2438.806</c:v>
                      </c:pt>
                      <c:pt idx="17040">
                        <c:v>2432.1970000000001</c:v>
                      </c:pt>
                      <c:pt idx="17041">
                        <c:v>2425.5880000000002</c:v>
                      </c:pt>
                      <c:pt idx="17042">
                        <c:v>2415.6999999999998</c:v>
                      </c:pt>
                      <c:pt idx="17043">
                        <c:v>2409.0909999999999</c:v>
                      </c:pt>
                      <c:pt idx="17044">
                        <c:v>2402.4810000000002</c:v>
                      </c:pt>
                      <c:pt idx="17045">
                        <c:v>2389.2629999999999</c:v>
                      </c:pt>
                      <c:pt idx="17046">
                        <c:v>2379.3220000000001</c:v>
                      </c:pt>
                      <c:pt idx="17047">
                        <c:v>2372.7660000000001</c:v>
                      </c:pt>
                      <c:pt idx="17048">
                        <c:v>2359.4940000000001</c:v>
                      </c:pt>
                      <c:pt idx="17049">
                        <c:v>2349.6060000000002</c:v>
                      </c:pt>
                      <c:pt idx="17050">
                        <c:v>2336.3879999999999</c:v>
                      </c:pt>
                      <c:pt idx="17051">
                        <c:v>2323.1689999999999</c:v>
                      </c:pt>
                      <c:pt idx="17052">
                        <c:v>2313.2280000000001</c:v>
                      </c:pt>
                      <c:pt idx="17053">
                        <c:v>2303.3409999999999</c:v>
                      </c:pt>
                      <c:pt idx="17054">
                        <c:v>2293.453</c:v>
                      </c:pt>
                      <c:pt idx="17055">
                        <c:v>2280.181</c:v>
                      </c:pt>
                      <c:pt idx="17056">
                        <c:v>2270.2939999999999</c:v>
                      </c:pt>
                      <c:pt idx="17057">
                        <c:v>2260.4059999999999</c:v>
                      </c:pt>
                      <c:pt idx="17058">
                        <c:v>2247.1350000000002</c:v>
                      </c:pt>
                      <c:pt idx="17059">
                        <c:v>2233.9160000000002</c:v>
                      </c:pt>
                      <c:pt idx="17060">
                        <c:v>2224.0279999999998</c:v>
                      </c:pt>
                      <c:pt idx="17061">
                        <c:v>2210.8090000000002</c:v>
                      </c:pt>
                      <c:pt idx="17062">
                        <c:v>2204.1999999999998</c:v>
                      </c:pt>
                      <c:pt idx="17063">
                        <c:v>2194.3130000000001</c:v>
                      </c:pt>
                      <c:pt idx="17064">
                        <c:v>2177.7629999999999</c:v>
                      </c:pt>
                      <c:pt idx="17065">
                        <c:v>2167.8220000000001</c:v>
                      </c:pt>
                      <c:pt idx="17066">
                        <c:v>2157.9340000000002</c:v>
                      </c:pt>
                      <c:pt idx="17067">
                        <c:v>2147.9940000000001</c:v>
                      </c:pt>
                      <c:pt idx="17068">
                        <c:v>2134.7750000000001</c:v>
                      </c:pt>
                      <c:pt idx="17069">
                        <c:v>2124.8879999999999</c:v>
                      </c:pt>
                      <c:pt idx="17070">
                        <c:v>2114.9470000000001</c:v>
                      </c:pt>
                      <c:pt idx="17071">
                        <c:v>2105.0590000000002</c:v>
                      </c:pt>
                      <c:pt idx="17072">
                        <c:v>2095.1190000000001</c:v>
                      </c:pt>
                      <c:pt idx="17073">
                        <c:v>2085.2310000000002</c:v>
                      </c:pt>
                      <c:pt idx="17074">
                        <c:v>2075.2910000000002</c:v>
                      </c:pt>
                      <c:pt idx="17075">
                        <c:v>2068.681</c:v>
                      </c:pt>
                      <c:pt idx="17076">
                        <c:v>2055.4630000000002</c:v>
                      </c:pt>
                      <c:pt idx="17077">
                        <c:v>2048.8530000000001</c:v>
                      </c:pt>
                      <c:pt idx="17078">
                        <c:v>2038.9659999999999</c:v>
                      </c:pt>
                      <c:pt idx="17079">
                        <c:v>2029.0250000000001</c:v>
                      </c:pt>
                      <c:pt idx="17080">
                        <c:v>2022.4159999999999</c:v>
                      </c:pt>
                      <c:pt idx="17081">
                        <c:v>2012.528</c:v>
                      </c:pt>
                      <c:pt idx="17082">
                        <c:v>2005.9190000000001</c:v>
                      </c:pt>
                      <c:pt idx="17083">
                        <c:v>1999.309</c:v>
                      </c:pt>
                      <c:pt idx="17084">
                        <c:v>1989.3689999999999</c:v>
                      </c:pt>
                      <c:pt idx="17085">
                        <c:v>1982.76</c:v>
                      </c:pt>
                      <c:pt idx="17086">
                        <c:v>1972.8720000000001</c:v>
                      </c:pt>
                      <c:pt idx="17087">
                        <c:v>1966.2629999999999</c:v>
                      </c:pt>
                      <c:pt idx="17088">
                        <c:v>1959.653</c:v>
                      </c:pt>
                      <c:pt idx="17089">
                        <c:v>1953.0440000000001</c:v>
                      </c:pt>
                      <c:pt idx="17090">
                        <c:v>1946.434</c:v>
                      </c:pt>
                      <c:pt idx="17091">
                        <c:v>1939.825</c:v>
                      </c:pt>
                      <c:pt idx="17092">
                        <c:v>1929.885</c:v>
                      </c:pt>
                      <c:pt idx="17093">
                        <c:v>1923.2750000000001</c:v>
                      </c:pt>
                      <c:pt idx="17094">
                        <c:v>1923.328</c:v>
                      </c:pt>
                      <c:pt idx="17095">
                        <c:v>1910.056</c:v>
                      </c:pt>
                      <c:pt idx="17096">
                        <c:v>1906.778</c:v>
                      </c:pt>
                      <c:pt idx="17097">
                        <c:v>1900.1690000000001</c:v>
                      </c:pt>
                      <c:pt idx="17098">
                        <c:v>1893.559</c:v>
                      </c:pt>
                      <c:pt idx="17099">
                        <c:v>1890.2280000000001</c:v>
                      </c:pt>
                      <c:pt idx="17100">
                        <c:v>1880.3409999999999</c:v>
                      </c:pt>
                      <c:pt idx="17101">
                        <c:v>1880.3409999999999</c:v>
                      </c:pt>
                      <c:pt idx="17102">
                        <c:v>1870.4</c:v>
                      </c:pt>
                      <c:pt idx="17103">
                        <c:v>1870.453</c:v>
                      </c:pt>
                      <c:pt idx="17104">
                        <c:v>1863.8440000000001</c:v>
                      </c:pt>
                      <c:pt idx="17105">
                        <c:v>1860.5129999999999</c:v>
                      </c:pt>
                      <c:pt idx="17106">
                        <c:v>1853.903</c:v>
                      </c:pt>
                      <c:pt idx="17107">
                        <c:v>1850.625</c:v>
                      </c:pt>
                      <c:pt idx="17108">
                        <c:v>1844.0160000000001</c:v>
                      </c:pt>
                      <c:pt idx="17109">
                        <c:v>1840.684</c:v>
                      </c:pt>
                      <c:pt idx="17110">
                        <c:v>1834.075</c:v>
                      </c:pt>
                      <c:pt idx="17111">
                        <c:v>1827.4659999999999</c:v>
                      </c:pt>
                      <c:pt idx="17112">
                        <c:v>1827.4659999999999</c:v>
                      </c:pt>
                      <c:pt idx="17113">
                        <c:v>1820.856</c:v>
                      </c:pt>
                      <c:pt idx="17114">
                        <c:v>1817.578</c:v>
                      </c:pt>
                      <c:pt idx="17115">
                        <c:v>1814.2470000000001</c:v>
                      </c:pt>
                      <c:pt idx="17116">
                        <c:v>1804.307</c:v>
                      </c:pt>
                      <c:pt idx="17117">
                        <c:v>1804.3589999999999</c:v>
                      </c:pt>
                      <c:pt idx="17118">
                        <c:v>1801.028</c:v>
                      </c:pt>
                      <c:pt idx="17119">
                        <c:v>1797.75</c:v>
                      </c:pt>
                      <c:pt idx="17120">
                        <c:v>1791.088</c:v>
                      </c:pt>
                      <c:pt idx="17121">
                        <c:v>1791.1410000000001</c:v>
                      </c:pt>
                      <c:pt idx="17122">
                        <c:v>1784.4780000000001</c:v>
                      </c:pt>
                      <c:pt idx="17123">
                        <c:v>1781.2</c:v>
                      </c:pt>
                      <c:pt idx="17124">
                        <c:v>1777.8689999999999</c:v>
                      </c:pt>
                      <c:pt idx="17125">
                        <c:v>1774.5909999999999</c:v>
                      </c:pt>
                      <c:pt idx="17126">
                        <c:v>1771.26</c:v>
                      </c:pt>
                      <c:pt idx="17127">
                        <c:v>1764.65</c:v>
                      </c:pt>
                      <c:pt idx="17128">
                        <c:v>1764.65</c:v>
                      </c:pt>
                      <c:pt idx="17129">
                        <c:v>1761.3720000000001</c:v>
                      </c:pt>
                      <c:pt idx="17130">
                        <c:v>1758.0409999999999</c:v>
                      </c:pt>
                      <c:pt idx="17131">
                        <c:v>1754.7629999999999</c:v>
                      </c:pt>
                      <c:pt idx="17132">
                        <c:v>1751.432</c:v>
                      </c:pt>
                      <c:pt idx="17133">
                        <c:v>1751.432</c:v>
                      </c:pt>
                      <c:pt idx="17134">
                        <c:v>1744.875</c:v>
                      </c:pt>
                      <c:pt idx="17135">
                        <c:v>1741.5440000000001</c:v>
                      </c:pt>
                      <c:pt idx="17136">
                        <c:v>1738.2660000000001</c:v>
                      </c:pt>
                      <c:pt idx="17137">
                        <c:v>1734.934</c:v>
                      </c:pt>
                      <c:pt idx="17138">
                        <c:v>1734.934</c:v>
                      </c:pt>
                      <c:pt idx="17139">
                        <c:v>1734.934</c:v>
                      </c:pt>
                      <c:pt idx="17140">
                        <c:v>1731.6559999999999</c:v>
                      </c:pt>
                      <c:pt idx="17141">
                        <c:v>1731.6030000000001</c:v>
                      </c:pt>
                      <c:pt idx="17142">
                        <c:v>1725.047</c:v>
                      </c:pt>
                      <c:pt idx="17143">
                        <c:v>1725.047</c:v>
                      </c:pt>
                      <c:pt idx="17144">
                        <c:v>1721.7159999999999</c:v>
                      </c:pt>
                      <c:pt idx="17145">
                        <c:v>1718.4380000000001</c:v>
                      </c:pt>
                      <c:pt idx="17146">
                        <c:v>1718.385</c:v>
                      </c:pt>
                      <c:pt idx="17147">
                        <c:v>1718.385</c:v>
                      </c:pt>
                      <c:pt idx="17148">
                        <c:v>1715.106</c:v>
                      </c:pt>
                      <c:pt idx="17149">
                        <c:v>1715.106</c:v>
                      </c:pt>
                      <c:pt idx="17150">
                        <c:v>1715.106</c:v>
                      </c:pt>
                      <c:pt idx="17151">
                        <c:v>1708.4970000000001</c:v>
                      </c:pt>
                      <c:pt idx="17152">
                        <c:v>1705.2190000000001</c:v>
                      </c:pt>
                      <c:pt idx="17153">
                        <c:v>1705.2190000000001</c:v>
                      </c:pt>
                      <c:pt idx="17154">
                        <c:v>1705.2190000000001</c:v>
                      </c:pt>
                      <c:pt idx="17155">
                        <c:v>1701.8879999999999</c:v>
                      </c:pt>
                      <c:pt idx="17156">
                        <c:v>1701.8879999999999</c:v>
                      </c:pt>
                      <c:pt idx="17157">
                        <c:v>1698.6089999999999</c:v>
                      </c:pt>
                      <c:pt idx="17158">
                        <c:v>1695.278</c:v>
                      </c:pt>
                      <c:pt idx="17159">
                        <c:v>1695.278</c:v>
                      </c:pt>
                      <c:pt idx="17160">
                        <c:v>1695.278</c:v>
                      </c:pt>
                      <c:pt idx="17161">
                        <c:v>1692</c:v>
                      </c:pt>
                      <c:pt idx="17162">
                        <c:v>1692</c:v>
                      </c:pt>
                      <c:pt idx="17163">
                        <c:v>1691.9469999999999</c:v>
                      </c:pt>
                      <c:pt idx="17164">
                        <c:v>1691.9469999999999</c:v>
                      </c:pt>
                      <c:pt idx="17165">
                        <c:v>1688.6690000000001</c:v>
                      </c:pt>
                      <c:pt idx="17166">
                        <c:v>1685.3910000000001</c:v>
                      </c:pt>
                      <c:pt idx="17167">
                        <c:v>1685.3910000000001</c:v>
                      </c:pt>
                      <c:pt idx="17168">
                        <c:v>1682.06</c:v>
                      </c:pt>
                      <c:pt idx="17169">
                        <c:v>1685.338</c:v>
                      </c:pt>
                      <c:pt idx="17170">
                        <c:v>1685.338</c:v>
                      </c:pt>
                      <c:pt idx="17171">
                        <c:v>1682.06</c:v>
                      </c:pt>
                      <c:pt idx="17172">
                        <c:v>1682.06</c:v>
                      </c:pt>
                      <c:pt idx="17173">
                        <c:v>1682.06</c:v>
                      </c:pt>
                      <c:pt idx="17174">
                        <c:v>1678.7280000000001</c:v>
                      </c:pt>
                      <c:pt idx="17175">
                        <c:v>1678.7280000000001</c:v>
                      </c:pt>
                      <c:pt idx="17176">
                        <c:v>1678.7280000000001</c:v>
                      </c:pt>
                      <c:pt idx="17177">
                        <c:v>1675.45</c:v>
                      </c:pt>
                      <c:pt idx="17178">
                        <c:v>1675.45</c:v>
                      </c:pt>
                      <c:pt idx="17179">
                        <c:v>1675.45</c:v>
                      </c:pt>
                      <c:pt idx="17180">
                        <c:v>1672.1189999999999</c:v>
                      </c:pt>
                      <c:pt idx="17181">
                        <c:v>1672.1189999999999</c:v>
                      </c:pt>
                      <c:pt idx="17182">
                        <c:v>1672.1189999999999</c:v>
                      </c:pt>
                      <c:pt idx="17183">
                        <c:v>1672.1189999999999</c:v>
                      </c:pt>
                      <c:pt idx="17184">
                        <c:v>1668.8409999999999</c:v>
                      </c:pt>
                      <c:pt idx="17185">
                        <c:v>1668.8409999999999</c:v>
                      </c:pt>
                      <c:pt idx="17186">
                        <c:v>1668.8409999999999</c:v>
                      </c:pt>
                      <c:pt idx="17187">
                        <c:v>1668.8409999999999</c:v>
                      </c:pt>
                      <c:pt idx="17188">
                        <c:v>1665.51</c:v>
                      </c:pt>
                      <c:pt idx="17189">
                        <c:v>1665.51</c:v>
                      </c:pt>
                      <c:pt idx="17190">
                        <c:v>1665.51</c:v>
                      </c:pt>
                      <c:pt idx="17191">
                        <c:v>1662.231</c:v>
                      </c:pt>
                      <c:pt idx="17192">
                        <c:v>1662.231</c:v>
                      </c:pt>
                      <c:pt idx="17193">
                        <c:v>1662.231</c:v>
                      </c:pt>
                      <c:pt idx="17194">
                        <c:v>1662.231</c:v>
                      </c:pt>
                      <c:pt idx="17195">
                        <c:v>1658.9</c:v>
                      </c:pt>
                      <c:pt idx="17196">
                        <c:v>1655.6220000000001</c:v>
                      </c:pt>
                      <c:pt idx="17197">
                        <c:v>1655.6220000000001</c:v>
                      </c:pt>
                      <c:pt idx="17198">
                        <c:v>1658.9</c:v>
                      </c:pt>
                      <c:pt idx="17199">
                        <c:v>1655.6220000000001</c:v>
                      </c:pt>
                      <c:pt idx="17200">
                        <c:v>1655.6220000000001</c:v>
                      </c:pt>
                      <c:pt idx="17201">
                        <c:v>1652.3440000000001</c:v>
                      </c:pt>
                      <c:pt idx="17202">
                        <c:v>1652.3440000000001</c:v>
                      </c:pt>
                      <c:pt idx="17203">
                        <c:v>1652.3440000000001</c:v>
                      </c:pt>
                      <c:pt idx="17204">
                        <c:v>1652.3440000000001</c:v>
                      </c:pt>
                      <c:pt idx="17205">
                        <c:v>1652.3440000000001</c:v>
                      </c:pt>
                      <c:pt idx="17206">
                        <c:v>1652.3440000000001</c:v>
                      </c:pt>
                      <c:pt idx="17207">
                        <c:v>1649.0129999999999</c:v>
                      </c:pt>
                      <c:pt idx="17208">
                        <c:v>1649.0129999999999</c:v>
                      </c:pt>
                      <c:pt idx="17209">
                        <c:v>1649.0129999999999</c:v>
                      </c:pt>
                      <c:pt idx="17210">
                        <c:v>1649.0129999999999</c:v>
                      </c:pt>
                      <c:pt idx="17211">
                        <c:v>1649.0129999999999</c:v>
                      </c:pt>
                      <c:pt idx="17212">
                        <c:v>1649.0129999999999</c:v>
                      </c:pt>
                      <c:pt idx="17213">
                        <c:v>1645.7339999999999</c:v>
                      </c:pt>
                      <c:pt idx="17214">
                        <c:v>1649.0129999999999</c:v>
                      </c:pt>
                      <c:pt idx="17215">
                        <c:v>1645.7339999999999</c:v>
                      </c:pt>
                      <c:pt idx="17216">
                        <c:v>1645.7339999999999</c:v>
                      </c:pt>
                      <c:pt idx="17217">
                        <c:v>1645.7339999999999</c:v>
                      </c:pt>
                      <c:pt idx="17218">
                        <c:v>1645.7339999999999</c:v>
                      </c:pt>
                      <c:pt idx="17219">
                        <c:v>1645.7339999999999</c:v>
                      </c:pt>
                      <c:pt idx="17220">
                        <c:v>1645.7339999999999</c:v>
                      </c:pt>
                      <c:pt idx="17221">
                        <c:v>1645.7339999999999</c:v>
                      </c:pt>
                      <c:pt idx="17222">
                        <c:v>1642.403</c:v>
                      </c:pt>
                      <c:pt idx="17223">
                        <c:v>1642.403</c:v>
                      </c:pt>
                      <c:pt idx="17224">
                        <c:v>1642.403</c:v>
                      </c:pt>
                      <c:pt idx="17225">
                        <c:v>1642.403</c:v>
                      </c:pt>
                      <c:pt idx="17226">
                        <c:v>1642.403</c:v>
                      </c:pt>
                      <c:pt idx="17227">
                        <c:v>1642.403</c:v>
                      </c:pt>
                      <c:pt idx="17228">
                        <c:v>1639.125</c:v>
                      </c:pt>
                      <c:pt idx="17229">
                        <c:v>1642.403</c:v>
                      </c:pt>
                      <c:pt idx="17230">
                        <c:v>1642.403</c:v>
                      </c:pt>
                      <c:pt idx="17231">
                        <c:v>1642.403</c:v>
                      </c:pt>
                      <c:pt idx="17232">
                        <c:v>1639.125</c:v>
                      </c:pt>
                      <c:pt idx="17233">
                        <c:v>1639.125</c:v>
                      </c:pt>
                      <c:pt idx="17234">
                        <c:v>1639.125</c:v>
                      </c:pt>
                      <c:pt idx="17235">
                        <c:v>1639.125</c:v>
                      </c:pt>
                      <c:pt idx="17236">
                        <c:v>1635.7940000000001</c:v>
                      </c:pt>
                      <c:pt idx="17237">
                        <c:v>1639.125</c:v>
                      </c:pt>
                      <c:pt idx="17238">
                        <c:v>1639.125</c:v>
                      </c:pt>
                      <c:pt idx="17239">
                        <c:v>1639.125</c:v>
                      </c:pt>
                      <c:pt idx="17240">
                        <c:v>1639.125</c:v>
                      </c:pt>
                      <c:pt idx="17241">
                        <c:v>1639.125</c:v>
                      </c:pt>
                      <c:pt idx="17242">
                        <c:v>1635.7940000000001</c:v>
                      </c:pt>
                      <c:pt idx="17243">
                        <c:v>1639.125</c:v>
                      </c:pt>
                      <c:pt idx="17244">
                        <c:v>1635.7940000000001</c:v>
                      </c:pt>
                      <c:pt idx="17245">
                        <c:v>1632.463</c:v>
                      </c:pt>
                      <c:pt idx="17246">
                        <c:v>1632.463</c:v>
                      </c:pt>
                      <c:pt idx="17247">
                        <c:v>1632.463</c:v>
                      </c:pt>
                      <c:pt idx="17248">
                        <c:v>1632.463</c:v>
                      </c:pt>
                      <c:pt idx="17249">
                        <c:v>1632.463</c:v>
                      </c:pt>
                      <c:pt idx="17250">
                        <c:v>1632.463</c:v>
                      </c:pt>
                      <c:pt idx="17251">
                        <c:v>1632.463</c:v>
                      </c:pt>
                      <c:pt idx="17252">
                        <c:v>1632.463</c:v>
                      </c:pt>
                      <c:pt idx="17253">
                        <c:v>1632.463</c:v>
                      </c:pt>
                      <c:pt idx="17254">
                        <c:v>1632.463</c:v>
                      </c:pt>
                      <c:pt idx="17255">
                        <c:v>1632.463</c:v>
                      </c:pt>
                      <c:pt idx="17256">
                        <c:v>1632.463</c:v>
                      </c:pt>
                      <c:pt idx="17257">
                        <c:v>1632.463</c:v>
                      </c:pt>
                      <c:pt idx="17258">
                        <c:v>1632.463</c:v>
                      </c:pt>
                      <c:pt idx="17259">
                        <c:v>1632.463</c:v>
                      </c:pt>
                      <c:pt idx="17260">
                        <c:v>1632.463</c:v>
                      </c:pt>
                      <c:pt idx="17261">
                        <c:v>1629.1849999999999</c:v>
                      </c:pt>
                      <c:pt idx="17262">
                        <c:v>1629.1849999999999</c:v>
                      </c:pt>
                      <c:pt idx="17263">
                        <c:v>1632.463</c:v>
                      </c:pt>
                      <c:pt idx="17264">
                        <c:v>1629.1849999999999</c:v>
                      </c:pt>
                      <c:pt idx="17265">
                        <c:v>1629.1849999999999</c:v>
                      </c:pt>
                      <c:pt idx="17266">
                        <c:v>1632.5160000000001</c:v>
                      </c:pt>
                      <c:pt idx="17267">
                        <c:v>1629.1849999999999</c:v>
                      </c:pt>
                      <c:pt idx="17268">
                        <c:v>1629.1849999999999</c:v>
                      </c:pt>
                      <c:pt idx="17269">
                        <c:v>1629.1849999999999</c:v>
                      </c:pt>
                      <c:pt idx="17270">
                        <c:v>1629.1849999999999</c:v>
                      </c:pt>
                      <c:pt idx="17271">
                        <c:v>1629.1849999999999</c:v>
                      </c:pt>
                      <c:pt idx="17272">
                        <c:v>1629.1849999999999</c:v>
                      </c:pt>
                      <c:pt idx="17273">
                        <c:v>1629.1849999999999</c:v>
                      </c:pt>
                      <c:pt idx="17274">
                        <c:v>1629.1849999999999</c:v>
                      </c:pt>
                      <c:pt idx="17275">
                        <c:v>1629.1849999999999</c:v>
                      </c:pt>
                      <c:pt idx="17276">
                        <c:v>1629.1849999999999</c:v>
                      </c:pt>
                      <c:pt idx="17277">
                        <c:v>1629.1849999999999</c:v>
                      </c:pt>
                      <c:pt idx="17278">
                        <c:v>1625.8530000000001</c:v>
                      </c:pt>
                      <c:pt idx="17279">
                        <c:v>1629.1849999999999</c:v>
                      </c:pt>
                      <c:pt idx="17280">
                        <c:v>1629.1849999999999</c:v>
                      </c:pt>
                      <c:pt idx="17281">
                        <c:v>1625.8530000000001</c:v>
                      </c:pt>
                      <c:pt idx="17282">
                        <c:v>1625.8530000000001</c:v>
                      </c:pt>
                      <c:pt idx="17283">
                        <c:v>1625.8530000000001</c:v>
                      </c:pt>
                      <c:pt idx="17284">
                        <c:v>1625.8530000000001</c:v>
                      </c:pt>
                      <c:pt idx="17285">
                        <c:v>1625.8530000000001</c:v>
                      </c:pt>
                      <c:pt idx="17286">
                        <c:v>1625.8530000000001</c:v>
                      </c:pt>
                      <c:pt idx="17287">
                        <c:v>1625.8530000000001</c:v>
                      </c:pt>
                      <c:pt idx="17288">
                        <c:v>1625.8530000000001</c:v>
                      </c:pt>
                      <c:pt idx="17289">
                        <c:v>1625.8530000000001</c:v>
                      </c:pt>
                      <c:pt idx="17290">
                        <c:v>1625.8530000000001</c:v>
                      </c:pt>
                      <c:pt idx="17291">
                        <c:v>1625.8530000000001</c:v>
                      </c:pt>
                      <c:pt idx="17292">
                        <c:v>1625.8530000000001</c:v>
                      </c:pt>
                      <c:pt idx="17293">
                        <c:v>1625.8530000000001</c:v>
                      </c:pt>
                      <c:pt idx="17294">
                        <c:v>1625.8530000000001</c:v>
                      </c:pt>
                      <c:pt idx="17295">
                        <c:v>1625.8530000000001</c:v>
                      </c:pt>
                      <c:pt idx="17296">
                        <c:v>1625.8530000000001</c:v>
                      </c:pt>
                      <c:pt idx="17297">
                        <c:v>1625.9059999999999</c:v>
                      </c:pt>
                      <c:pt idx="17298">
                        <c:v>1625.8530000000001</c:v>
                      </c:pt>
                      <c:pt idx="17299">
                        <c:v>1629.1849999999999</c:v>
                      </c:pt>
                      <c:pt idx="17300">
                        <c:v>1629.1849999999999</c:v>
                      </c:pt>
                      <c:pt idx="17301">
                        <c:v>1625.9059999999999</c:v>
                      </c:pt>
                      <c:pt idx="17302">
                        <c:v>1625.9059999999999</c:v>
                      </c:pt>
                      <c:pt idx="17303">
                        <c:v>1625.9059999999999</c:v>
                      </c:pt>
                      <c:pt idx="17304">
                        <c:v>1622.575</c:v>
                      </c:pt>
                      <c:pt idx="17305">
                        <c:v>1625.9059999999999</c:v>
                      </c:pt>
                      <c:pt idx="17306">
                        <c:v>1625.9059999999999</c:v>
                      </c:pt>
                      <c:pt idx="17307">
                        <c:v>1622.575</c:v>
                      </c:pt>
                      <c:pt idx="17308">
                        <c:v>1625.9059999999999</c:v>
                      </c:pt>
                      <c:pt idx="17309">
                        <c:v>1622.575</c:v>
                      </c:pt>
                      <c:pt idx="17310">
                        <c:v>1625.9059999999999</c:v>
                      </c:pt>
                      <c:pt idx="17311">
                        <c:v>1622.575</c:v>
                      </c:pt>
                      <c:pt idx="17312">
                        <c:v>1622.575</c:v>
                      </c:pt>
                      <c:pt idx="17313">
                        <c:v>1622.575</c:v>
                      </c:pt>
                      <c:pt idx="17314">
                        <c:v>1622.575</c:v>
                      </c:pt>
                      <c:pt idx="17315">
                        <c:v>1622.575</c:v>
                      </c:pt>
                      <c:pt idx="17316">
                        <c:v>1622.575</c:v>
                      </c:pt>
                      <c:pt idx="17317">
                        <c:v>1622.575</c:v>
                      </c:pt>
                      <c:pt idx="17318">
                        <c:v>1622.575</c:v>
                      </c:pt>
                      <c:pt idx="17319">
                        <c:v>1619.2439999999999</c:v>
                      </c:pt>
                      <c:pt idx="17320">
                        <c:v>1619.2439999999999</c:v>
                      </c:pt>
                      <c:pt idx="17321">
                        <c:v>1619.2439999999999</c:v>
                      </c:pt>
                      <c:pt idx="17322">
                        <c:v>1619.2439999999999</c:v>
                      </c:pt>
                      <c:pt idx="17323">
                        <c:v>1619.2439999999999</c:v>
                      </c:pt>
                      <c:pt idx="17324">
                        <c:v>1619.2439999999999</c:v>
                      </c:pt>
                      <c:pt idx="17325">
                        <c:v>1619.2439999999999</c:v>
                      </c:pt>
                      <c:pt idx="17326">
                        <c:v>1622.575</c:v>
                      </c:pt>
                      <c:pt idx="17327">
                        <c:v>1619.2439999999999</c:v>
                      </c:pt>
                      <c:pt idx="17328">
                        <c:v>1615.9659999999999</c:v>
                      </c:pt>
                      <c:pt idx="17329">
                        <c:v>1615.9659999999999</c:v>
                      </c:pt>
                      <c:pt idx="17330">
                        <c:v>1615.9659999999999</c:v>
                      </c:pt>
                      <c:pt idx="17331">
                        <c:v>1615.9659999999999</c:v>
                      </c:pt>
                      <c:pt idx="17332">
                        <c:v>1615.9659999999999</c:v>
                      </c:pt>
                      <c:pt idx="17333">
                        <c:v>1615.9659999999999</c:v>
                      </c:pt>
                      <c:pt idx="17334">
                        <c:v>1615.9659999999999</c:v>
                      </c:pt>
                      <c:pt idx="17335">
                        <c:v>1615.9659999999999</c:v>
                      </c:pt>
                      <c:pt idx="17336">
                        <c:v>1615.9659999999999</c:v>
                      </c:pt>
                      <c:pt idx="17337">
                        <c:v>1615.9659999999999</c:v>
                      </c:pt>
                      <c:pt idx="17338">
                        <c:v>1615.9659999999999</c:v>
                      </c:pt>
                      <c:pt idx="17339">
                        <c:v>1615.9659999999999</c:v>
                      </c:pt>
                      <c:pt idx="17340">
                        <c:v>1612.635</c:v>
                      </c:pt>
                      <c:pt idx="17341">
                        <c:v>1615.9659999999999</c:v>
                      </c:pt>
                      <c:pt idx="17342">
                        <c:v>1615.9659999999999</c:v>
                      </c:pt>
                      <c:pt idx="17343">
                        <c:v>1615.9659999999999</c:v>
                      </c:pt>
                      <c:pt idx="17344">
                        <c:v>1612.635</c:v>
                      </c:pt>
                      <c:pt idx="17345">
                        <c:v>1615.9659999999999</c:v>
                      </c:pt>
                      <c:pt idx="17346">
                        <c:v>1615.9659999999999</c:v>
                      </c:pt>
                      <c:pt idx="17347">
                        <c:v>1615.9659999999999</c:v>
                      </c:pt>
                      <c:pt idx="17348">
                        <c:v>1612.635</c:v>
                      </c:pt>
                      <c:pt idx="17349">
                        <c:v>1615.9659999999999</c:v>
                      </c:pt>
                      <c:pt idx="17350">
                        <c:v>1612.635</c:v>
                      </c:pt>
                      <c:pt idx="17351">
                        <c:v>1612.635</c:v>
                      </c:pt>
                      <c:pt idx="17352">
                        <c:v>1612.635</c:v>
                      </c:pt>
                      <c:pt idx="17353">
                        <c:v>1612.635</c:v>
                      </c:pt>
                      <c:pt idx="17354">
                        <c:v>1612.635</c:v>
                      </c:pt>
                      <c:pt idx="17355">
                        <c:v>1612.635</c:v>
                      </c:pt>
                      <c:pt idx="17356">
                        <c:v>1615.9659999999999</c:v>
                      </c:pt>
                      <c:pt idx="17357">
                        <c:v>1615.9659999999999</c:v>
                      </c:pt>
                      <c:pt idx="17358">
                        <c:v>1615.9659999999999</c:v>
                      </c:pt>
                      <c:pt idx="17359">
                        <c:v>1612.635</c:v>
                      </c:pt>
                      <c:pt idx="17360">
                        <c:v>1615.9659999999999</c:v>
                      </c:pt>
                      <c:pt idx="17361">
                        <c:v>1615.9659999999999</c:v>
                      </c:pt>
                      <c:pt idx="17362">
                        <c:v>1615.9659999999999</c:v>
                      </c:pt>
                      <c:pt idx="17363">
                        <c:v>1615.9659999999999</c:v>
                      </c:pt>
                      <c:pt idx="17364">
                        <c:v>1615.9659999999999</c:v>
                      </c:pt>
                      <c:pt idx="17365">
                        <c:v>1615.9659999999999</c:v>
                      </c:pt>
                      <c:pt idx="17366">
                        <c:v>1615.9659999999999</c:v>
                      </c:pt>
                      <c:pt idx="17367">
                        <c:v>1615.9659999999999</c:v>
                      </c:pt>
                      <c:pt idx="17368">
                        <c:v>1615.9659999999999</c:v>
                      </c:pt>
                      <c:pt idx="17369">
                        <c:v>1615.9659999999999</c:v>
                      </c:pt>
                      <c:pt idx="17370">
                        <c:v>1615.9659999999999</c:v>
                      </c:pt>
                      <c:pt idx="17371">
                        <c:v>1615.9659999999999</c:v>
                      </c:pt>
                      <c:pt idx="17372">
                        <c:v>1615.9659999999999</c:v>
                      </c:pt>
                      <c:pt idx="17373">
                        <c:v>1615.9659999999999</c:v>
                      </c:pt>
                      <c:pt idx="17374">
                        <c:v>1615.9659999999999</c:v>
                      </c:pt>
                      <c:pt idx="17375">
                        <c:v>1615.9659999999999</c:v>
                      </c:pt>
                      <c:pt idx="17376">
                        <c:v>1615.9659999999999</c:v>
                      </c:pt>
                      <c:pt idx="17377">
                        <c:v>1619.2439999999999</c:v>
                      </c:pt>
                      <c:pt idx="17378">
                        <c:v>1615.9659999999999</c:v>
                      </c:pt>
                      <c:pt idx="17379">
                        <c:v>1619.2439999999999</c:v>
                      </c:pt>
                      <c:pt idx="17380">
                        <c:v>1619.2439999999999</c:v>
                      </c:pt>
                      <c:pt idx="17381">
                        <c:v>1619.2439999999999</c:v>
                      </c:pt>
                      <c:pt idx="17382">
                        <c:v>1619.2439999999999</c:v>
                      </c:pt>
                      <c:pt idx="17383">
                        <c:v>1619.2439999999999</c:v>
                      </c:pt>
                      <c:pt idx="17384">
                        <c:v>1619.2439999999999</c:v>
                      </c:pt>
                      <c:pt idx="17385">
                        <c:v>1619.2439999999999</c:v>
                      </c:pt>
                      <c:pt idx="17386">
                        <c:v>1619.2439999999999</c:v>
                      </c:pt>
                      <c:pt idx="17387">
                        <c:v>1619.2439999999999</c:v>
                      </c:pt>
                      <c:pt idx="17388">
                        <c:v>1619.2439999999999</c:v>
                      </c:pt>
                      <c:pt idx="17389">
                        <c:v>1619.2439999999999</c:v>
                      </c:pt>
                      <c:pt idx="17390">
                        <c:v>1619.2439999999999</c:v>
                      </c:pt>
                      <c:pt idx="17391">
                        <c:v>1619.2439999999999</c:v>
                      </c:pt>
                      <c:pt idx="17392">
                        <c:v>1622.575</c:v>
                      </c:pt>
                      <c:pt idx="17393">
                        <c:v>1622.575</c:v>
                      </c:pt>
                      <c:pt idx="17394">
                        <c:v>1619.2439999999999</c:v>
                      </c:pt>
                      <c:pt idx="17395">
                        <c:v>1622.575</c:v>
                      </c:pt>
                      <c:pt idx="17396">
                        <c:v>1622.575</c:v>
                      </c:pt>
                      <c:pt idx="17397">
                        <c:v>1622.575</c:v>
                      </c:pt>
                      <c:pt idx="17398">
                        <c:v>1622.575</c:v>
                      </c:pt>
                      <c:pt idx="17399">
                        <c:v>1622.575</c:v>
                      </c:pt>
                      <c:pt idx="17400">
                        <c:v>1622.575</c:v>
                      </c:pt>
                      <c:pt idx="17401">
                        <c:v>1622.575</c:v>
                      </c:pt>
                      <c:pt idx="17402">
                        <c:v>1622.575</c:v>
                      </c:pt>
                      <c:pt idx="17403">
                        <c:v>1622.575</c:v>
                      </c:pt>
                      <c:pt idx="17404">
                        <c:v>1622.575</c:v>
                      </c:pt>
                      <c:pt idx="17405">
                        <c:v>1625.8530000000001</c:v>
                      </c:pt>
                      <c:pt idx="17406">
                        <c:v>1625.8530000000001</c:v>
                      </c:pt>
                      <c:pt idx="17407">
                        <c:v>1622.575</c:v>
                      </c:pt>
                      <c:pt idx="17408">
                        <c:v>1625.8530000000001</c:v>
                      </c:pt>
                      <c:pt idx="17409">
                        <c:v>1625.8530000000001</c:v>
                      </c:pt>
                      <c:pt idx="17410">
                        <c:v>1625.8530000000001</c:v>
                      </c:pt>
                      <c:pt idx="17411">
                        <c:v>1625.8530000000001</c:v>
                      </c:pt>
                      <c:pt idx="17412">
                        <c:v>1625.8530000000001</c:v>
                      </c:pt>
                      <c:pt idx="17413">
                        <c:v>1625.8530000000001</c:v>
                      </c:pt>
                      <c:pt idx="17414">
                        <c:v>1625.8530000000001</c:v>
                      </c:pt>
                      <c:pt idx="17415">
                        <c:v>1625.8530000000001</c:v>
                      </c:pt>
                      <c:pt idx="17416">
                        <c:v>1625.8530000000001</c:v>
                      </c:pt>
                      <c:pt idx="17417">
                        <c:v>1625.8530000000001</c:v>
                      </c:pt>
                      <c:pt idx="17418">
                        <c:v>1625.8530000000001</c:v>
                      </c:pt>
                      <c:pt idx="17419">
                        <c:v>1625.8530000000001</c:v>
                      </c:pt>
                      <c:pt idx="17420">
                        <c:v>1625.8530000000001</c:v>
                      </c:pt>
                      <c:pt idx="17421">
                        <c:v>1629.1849999999999</c:v>
                      </c:pt>
                      <c:pt idx="17422">
                        <c:v>1629.1849999999999</c:v>
                      </c:pt>
                      <c:pt idx="17423">
                        <c:v>1629.1849999999999</c:v>
                      </c:pt>
                      <c:pt idx="17424">
                        <c:v>1629.1849999999999</c:v>
                      </c:pt>
                      <c:pt idx="17425">
                        <c:v>1629.1849999999999</c:v>
                      </c:pt>
                      <c:pt idx="17426">
                        <c:v>1629.1849999999999</c:v>
                      </c:pt>
                      <c:pt idx="17427">
                        <c:v>1629.1849999999999</c:v>
                      </c:pt>
                      <c:pt idx="17428">
                        <c:v>1629.1849999999999</c:v>
                      </c:pt>
                      <c:pt idx="17429">
                        <c:v>1629.1849999999999</c:v>
                      </c:pt>
                      <c:pt idx="17430">
                        <c:v>1629.1849999999999</c:v>
                      </c:pt>
                      <c:pt idx="17431">
                        <c:v>1632.463</c:v>
                      </c:pt>
                      <c:pt idx="17432">
                        <c:v>1632.463</c:v>
                      </c:pt>
                      <c:pt idx="17433">
                        <c:v>1632.463</c:v>
                      </c:pt>
                      <c:pt idx="17434">
                        <c:v>1632.463</c:v>
                      </c:pt>
                      <c:pt idx="17435">
                        <c:v>1632.463</c:v>
                      </c:pt>
                      <c:pt idx="17436">
                        <c:v>1632.463</c:v>
                      </c:pt>
                      <c:pt idx="17437">
                        <c:v>1632.463</c:v>
                      </c:pt>
                      <c:pt idx="17438">
                        <c:v>1632.463</c:v>
                      </c:pt>
                      <c:pt idx="17439">
                        <c:v>1632.463</c:v>
                      </c:pt>
                      <c:pt idx="17440">
                        <c:v>1632.463</c:v>
                      </c:pt>
                      <c:pt idx="17441">
                        <c:v>1632.463</c:v>
                      </c:pt>
                      <c:pt idx="17442">
                        <c:v>1632.463</c:v>
                      </c:pt>
                      <c:pt idx="17443">
                        <c:v>1635.7940000000001</c:v>
                      </c:pt>
                      <c:pt idx="17444">
                        <c:v>1635.7940000000001</c:v>
                      </c:pt>
                      <c:pt idx="17445">
                        <c:v>1635.7940000000001</c:v>
                      </c:pt>
                      <c:pt idx="17446">
                        <c:v>1635.7940000000001</c:v>
                      </c:pt>
                      <c:pt idx="17447">
                        <c:v>1635.7940000000001</c:v>
                      </c:pt>
                      <c:pt idx="17448">
                        <c:v>1635.7940000000001</c:v>
                      </c:pt>
                      <c:pt idx="17449">
                        <c:v>1635.7940000000001</c:v>
                      </c:pt>
                      <c:pt idx="17450">
                        <c:v>1635.7940000000001</c:v>
                      </c:pt>
                      <c:pt idx="17451">
                        <c:v>1635.7940000000001</c:v>
                      </c:pt>
                      <c:pt idx="17452">
                        <c:v>1635.7940000000001</c:v>
                      </c:pt>
                      <c:pt idx="17453">
                        <c:v>1635.7940000000001</c:v>
                      </c:pt>
                      <c:pt idx="17454">
                        <c:v>1632.5160000000001</c:v>
                      </c:pt>
                      <c:pt idx="17455">
                        <c:v>1632.5160000000001</c:v>
                      </c:pt>
                      <c:pt idx="17456">
                        <c:v>1635.7940000000001</c:v>
                      </c:pt>
                      <c:pt idx="17457">
                        <c:v>1639.0719999999999</c:v>
                      </c:pt>
                      <c:pt idx="17458">
                        <c:v>1639.0719999999999</c:v>
                      </c:pt>
                      <c:pt idx="17459">
                        <c:v>1639.0719999999999</c:v>
                      </c:pt>
                      <c:pt idx="17460">
                        <c:v>1639.0719999999999</c:v>
                      </c:pt>
                      <c:pt idx="17461">
                        <c:v>1639.0719999999999</c:v>
                      </c:pt>
                      <c:pt idx="17462">
                        <c:v>1639.0719999999999</c:v>
                      </c:pt>
                      <c:pt idx="17463">
                        <c:v>1639.0719999999999</c:v>
                      </c:pt>
                      <c:pt idx="17464">
                        <c:v>1639.0719999999999</c:v>
                      </c:pt>
                      <c:pt idx="17465">
                        <c:v>1639.0719999999999</c:v>
                      </c:pt>
                      <c:pt idx="17466">
                        <c:v>1639.0719999999999</c:v>
                      </c:pt>
                      <c:pt idx="17467">
                        <c:v>1639.0719999999999</c:v>
                      </c:pt>
                      <c:pt idx="17468">
                        <c:v>1639.0719999999999</c:v>
                      </c:pt>
                      <c:pt idx="17469">
                        <c:v>1639.0719999999999</c:v>
                      </c:pt>
                      <c:pt idx="17470">
                        <c:v>1639.0719999999999</c:v>
                      </c:pt>
                      <c:pt idx="17471">
                        <c:v>1639.0719999999999</c:v>
                      </c:pt>
                      <c:pt idx="17472">
                        <c:v>1639.0719999999999</c:v>
                      </c:pt>
                      <c:pt idx="17473">
                        <c:v>1642.403</c:v>
                      </c:pt>
                      <c:pt idx="17474">
                        <c:v>1639.0719999999999</c:v>
                      </c:pt>
                      <c:pt idx="17475">
                        <c:v>1642.403</c:v>
                      </c:pt>
                      <c:pt idx="17476">
                        <c:v>1642.403</c:v>
                      </c:pt>
                      <c:pt idx="17477">
                        <c:v>1639.0719999999999</c:v>
                      </c:pt>
                      <c:pt idx="17478">
                        <c:v>1642.403</c:v>
                      </c:pt>
                      <c:pt idx="17479">
                        <c:v>1642.403</c:v>
                      </c:pt>
                      <c:pt idx="17480">
                        <c:v>1642.403</c:v>
                      </c:pt>
                      <c:pt idx="17481">
                        <c:v>1642.403</c:v>
                      </c:pt>
                      <c:pt idx="17482">
                        <c:v>1642.403</c:v>
                      </c:pt>
                      <c:pt idx="17483">
                        <c:v>1642.403</c:v>
                      </c:pt>
                      <c:pt idx="17484">
                        <c:v>1642.403</c:v>
                      </c:pt>
                      <c:pt idx="17485">
                        <c:v>1642.403</c:v>
                      </c:pt>
                      <c:pt idx="17486">
                        <c:v>1642.403</c:v>
                      </c:pt>
                      <c:pt idx="17487">
                        <c:v>1642.403</c:v>
                      </c:pt>
                      <c:pt idx="17488">
                        <c:v>1642.403</c:v>
                      </c:pt>
                      <c:pt idx="17489">
                        <c:v>1642.403</c:v>
                      </c:pt>
                      <c:pt idx="17490">
                        <c:v>1642.403</c:v>
                      </c:pt>
                      <c:pt idx="17491">
                        <c:v>1645.7339999999999</c:v>
                      </c:pt>
                      <c:pt idx="17492">
                        <c:v>1642.403</c:v>
                      </c:pt>
                      <c:pt idx="17493">
                        <c:v>1642.403</c:v>
                      </c:pt>
                      <c:pt idx="17494">
                        <c:v>1642.403</c:v>
                      </c:pt>
                      <c:pt idx="17495">
                        <c:v>1642.403</c:v>
                      </c:pt>
                      <c:pt idx="17496">
                        <c:v>1642.403</c:v>
                      </c:pt>
                      <c:pt idx="17497">
                        <c:v>1642.403</c:v>
                      </c:pt>
                      <c:pt idx="17498">
                        <c:v>1645.682</c:v>
                      </c:pt>
                      <c:pt idx="17499">
                        <c:v>1642.403</c:v>
                      </c:pt>
                      <c:pt idx="17500">
                        <c:v>1642.403</c:v>
                      </c:pt>
                      <c:pt idx="17501">
                        <c:v>1645.682</c:v>
                      </c:pt>
                      <c:pt idx="17502">
                        <c:v>1645.682</c:v>
                      </c:pt>
                      <c:pt idx="17503">
                        <c:v>1645.682</c:v>
                      </c:pt>
                      <c:pt idx="17504">
                        <c:v>1642.403</c:v>
                      </c:pt>
                      <c:pt idx="17505">
                        <c:v>1645.682</c:v>
                      </c:pt>
                      <c:pt idx="17506">
                        <c:v>1645.682</c:v>
                      </c:pt>
                      <c:pt idx="17507">
                        <c:v>1642.403</c:v>
                      </c:pt>
                      <c:pt idx="17508">
                        <c:v>1642.403</c:v>
                      </c:pt>
                      <c:pt idx="17509">
                        <c:v>1642.403</c:v>
                      </c:pt>
                      <c:pt idx="17510">
                        <c:v>1642.403</c:v>
                      </c:pt>
                      <c:pt idx="17511">
                        <c:v>1642.403</c:v>
                      </c:pt>
                      <c:pt idx="17512">
                        <c:v>1642.403</c:v>
                      </c:pt>
                      <c:pt idx="17513">
                        <c:v>1642.403</c:v>
                      </c:pt>
                      <c:pt idx="17514">
                        <c:v>1642.403</c:v>
                      </c:pt>
                      <c:pt idx="17515">
                        <c:v>1642.403</c:v>
                      </c:pt>
                      <c:pt idx="17516">
                        <c:v>1645.7339999999999</c:v>
                      </c:pt>
                      <c:pt idx="17517">
                        <c:v>1645.7339999999999</c:v>
                      </c:pt>
                      <c:pt idx="17518">
                        <c:v>1649.0129999999999</c:v>
                      </c:pt>
                      <c:pt idx="17519">
                        <c:v>1649.0129999999999</c:v>
                      </c:pt>
                      <c:pt idx="17520">
                        <c:v>1645.7339999999999</c:v>
                      </c:pt>
                      <c:pt idx="17521">
                        <c:v>1645.7339999999999</c:v>
                      </c:pt>
                      <c:pt idx="17522">
                        <c:v>1645.7339999999999</c:v>
                      </c:pt>
                      <c:pt idx="17523">
                        <c:v>1645.7339999999999</c:v>
                      </c:pt>
                      <c:pt idx="17524">
                        <c:v>1645.7339999999999</c:v>
                      </c:pt>
                      <c:pt idx="17525">
                        <c:v>1645.7339999999999</c:v>
                      </c:pt>
                      <c:pt idx="17526">
                        <c:v>1645.7339999999999</c:v>
                      </c:pt>
                      <c:pt idx="17527">
                        <c:v>1645.7339999999999</c:v>
                      </c:pt>
                      <c:pt idx="17528">
                        <c:v>1645.7339999999999</c:v>
                      </c:pt>
                      <c:pt idx="17529">
                        <c:v>1645.7339999999999</c:v>
                      </c:pt>
                      <c:pt idx="17530">
                        <c:v>1649.0129999999999</c:v>
                      </c:pt>
                      <c:pt idx="17531">
                        <c:v>1649.0129999999999</c:v>
                      </c:pt>
                      <c:pt idx="17532">
                        <c:v>1649.0129999999999</c:v>
                      </c:pt>
                      <c:pt idx="17533">
                        <c:v>1652.2909999999999</c:v>
                      </c:pt>
                      <c:pt idx="17534">
                        <c:v>1649.0129999999999</c:v>
                      </c:pt>
                      <c:pt idx="17535">
                        <c:v>1649.0129999999999</c:v>
                      </c:pt>
                      <c:pt idx="17536">
                        <c:v>1652.2909999999999</c:v>
                      </c:pt>
                      <c:pt idx="17537">
                        <c:v>1652.2909999999999</c:v>
                      </c:pt>
                      <c:pt idx="17538">
                        <c:v>1652.2909999999999</c:v>
                      </c:pt>
                      <c:pt idx="17539">
                        <c:v>1652.2909999999999</c:v>
                      </c:pt>
                      <c:pt idx="17540">
                        <c:v>1652.2909999999999</c:v>
                      </c:pt>
                      <c:pt idx="17541">
                        <c:v>1649.0129999999999</c:v>
                      </c:pt>
                      <c:pt idx="17542">
                        <c:v>1652.2909999999999</c:v>
                      </c:pt>
                      <c:pt idx="17543">
                        <c:v>1649.0129999999999</c:v>
                      </c:pt>
                      <c:pt idx="17544">
                        <c:v>1652.3440000000001</c:v>
                      </c:pt>
                      <c:pt idx="17545">
                        <c:v>1649.0129999999999</c:v>
                      </c:pt>
                      <c:pt idx="17546">
                        <c:v>1652.3440000000001</c:v>
                      </c:pt>
                      <c:pt idx="17547">
                        <c:v>1652.3440000000001</c:v>
                      </c:pt>
                      <c:pt idx="17548">
                        <c:v>1652.3440000000001</c:v>
                      </c:pt>
                      <c:pt idx="17549">
                        <c:v>1655.6220000000001</c:v>
                      </c:pt>
                      <c:pt idx="17550">
                        <c:v>1655.6220000000001</c:v>
                      </c:pt>
                      <c:pt idx="17551">
                        <c:v>1652.3440000000001</c:v>
                      </c:pt>
                      <c:pt idx="17552">
                        <c:v>1652.3440000000001</c:v>
                      </c:pt>
                      <c:pt idx="17553">
                        <c:v>1652.3440000000001</c:v>
                      </c:pt>
                      <c:pt idx="17554">
                        <c:v>1652.3440000000001</c:v>
                      </c:pt>
                      <c:pt idx="17555">
                        <c:v>1652.3440000000001</c:v>
                      </c:pt>
                      <c:pt idx="17556">
                        <c:v>1652.3440000000001</c:v>
                      </c:pt>
                      <c:pt idx="17557">
                        <c:v>1655.6220000000001</c:v>
                      </c:pt>
                      <c:pt idx="17558">
                        <c:v>1652.3440000000001</c:v>
                      </c:pt>
                      <c:pt idx="17559">
                        <c:v>1652.3440000000001</c:v>
                      </c:pt>
                      <c:pt idx="17560">
                        <c:v>1658.9</c:v>
                      </c:pt>
                      <c:pt idx="17561">
                        <c:v>1658.9</c:v>
                      </c:pt>
                      <c:pt idx="17562">
                        <c:v>1655.6220000000001</c:v>
                      </c:pt>
                      <c:pt idx="17563">
                        <c:v>1658.9</c:v>
                      </c:pt>
                      <c:pt idx="17564">
                        <c:v>1658.9</c:v>
                      </c:pt>
                      <c:pt idx="17565">
                        <c:v>1658.9</c:v>
                      </c:pt>
                      <c:pt idx="17566">
                        <c:v>1658.9</c:v>
                      </c:pt>
                      <c:pt idx="17567">
                        <c:v>1658.9</c:v>
                      </c:pt>
                      <c:pt idx="17568">
                        <c:v>1658.9</c:v>
                      </c:pt>
                      <c:pt idx="17569">
                        <c:v>1658.9</c:v>
                      </c:pt>
                      <c:pt idx="17570">
                        <c:v>1658.9</c:v>
                      </c:pt>
                      <c:pt idx="17571">
                        <c:v>1662.231</c:v>
                      </c:pt>
                      <c:pt idx="17572">
                        <c:v>1658.9</c:v>
                      </c:pt>
                      <c:pt idx="17573">
                        <c:v>1662.231</c:v>
                      </c:pt>
                      <c:pt idx="17574">
                        <c:v>1662.231</c:v>
                      </c:pt>
                      <c:pt idx="17575">
                        <c:v>1662.231</c:v>
                      </c:pt>
                      <c:pt idx="17576">
                        <c:v>1662.231</c:v>
                      </c:pt>
                      <c:pt idx="17577">
                        <c:v>1662.231</c:v>
                      </c:pt>
                      <c:pt idx="17578">
                        <c:v>1662.231</c:v>
                      </c:pt>
                      <c:pt idx="17579">
                        <c:v>1662.231</c:v>
                      </c:pt>
                      <c:pt idx="17580">
                        <c:v>1662.231</c:v>
                      </c:pt>
                      <c:pt idx="17581">
                        <c:v>1662.231</c:v>
                      </c:pt>
                      <c:pt idx="17582">
                        <c:v>1662.231</c:v>
                      </c:pt>
                      <c:pt idx="17583">
                        <c:v>1662.231</c:v>
                      </c:pt>
                      <c:pt idx="17584">
                        <c:v>1662.231</c:v>
                      </c:pt>
                      <c:pt idx="17585">
                        <c:v>1662.231</c:v>
                      </c:pt>
                      <c:pt idx="17586">
                        <c:v>1658.953</c:v>
                      </c:pt>
                      <c:pt idx="17587">
                        <c:v>1662.231</c:v>
                      </c:pt>
                      <c:pt idx="17588">
                        <c:v>1662.231</c:v>
                      </c:pt>
                      <c:pt idx="17589">
                        <c:v>1662.231</c:v>
                      </c:pt>
                      <c:pt idx="17590">
                        <c:v>1662.231</c:v>
                      </c:pt>
                      <c:pt idx="17591">
                        <c:v>1662.231</c:v>
                      </c:pt>
                      <c:pt idx="17592">
                        <c:v>1662.231</c:v>
                      </c:pt>
                      <c:pt idx="17593">
                        <c:v>1662.231</c:v>
                      </c:pt>
                      <c:pt idx="17594">
                        <c:v>1662.231</c:v>
                      </c:pt>
                      <c:pt idx="17595">
                        <c:v>1662.231</c:v>
                      </c:pt>
                      <c:pt idx="17596">
                        <c:v>1662.231</c:v>
                      </c:pt>
                      <c:pt idx="17597">
                        <c:v>1665.51</c:v>
                      </c:pt>
                      <c:pt idx="17598">
                        <c:v>1662.231</c:v>
                      </c:pt>
                      <c:pt idx="17599">
                        <c:v>1662.231</c:v>
                      </c:pt>
                      <c:pt idx="17600">
                        <c:v>1662.231</c:v>
                      </c:pt>
                      <c:pt idx="17601">
                        <c:v>1662.231</c:v>
                      </c:pt>
                      <c:pt idx="17602">
                        <c:v>1662.231</c:v>
                      </c:pt>
                      <c:pt idx="17603">
                        <c:v>1662.231</c:v>
                      </c:pt>
                      <c:pt idx="17604">
                        <c:v>1665.5630000000001</c:v>
                      </c:pt>
                      <c:pt idx="17605">
                        <c:v>1665.5630000000001</c:v>
                      </c:pt>
                      <c:pt idx="17606">
                        <c:v>1665.5630000000001</c:v>
                      </c:pt>
                      <c:pt idx="17607">
                        <c:v>1665.5630000000001</c:v>
                      </c:pt>
                      <c:pt idx="17608">
                        <c:v>1662.231</c:v>
                      </c:pt>
                      <c:pt idx="17609">
                        <c:v>1665.5630000000001</c:v>
                      </c:pt>
                      <c:pt idx="17610">
                        <c:v>1665.5630000000001</c:v>
                      </c:pt>
                      <c:pt idx="17611">
                        <c:v>1665.5630000000001</c:v>
                      </c:pt>
                      <c:pt idx="17612">
                        <c:v>1665.5630000000001</c:v>
                      </c:pt>
                      <c:pt idx="17613">
                        <c:v>1665.5630000000001</c:v>
                      </c:pt>
                      <c:pt idx="17614">
                        <c:v>1665.5630000000001</c:v>
                      </c:pt>
                      <c:pt idx="17615">
                        <c:v>1665.5630000000001</c:v>
                      </c:pt>
                      <c:pt idx="17616">
                        <c:v>1665.5630000000001</c:v>
                      </c:pt>
                      <c:pt idx="17617">
                        <c:v>1665.5630000000001</c:v>
                      </c:pt>
                      <c:pt idx="17618">
                        <c:v>1665.5630000000001</c:v>
                      </c:pt>
                      <c:pt idx="17619">
                        <c:v>1665.5630000000001</c:v>
                      </c:pt>
                      <c:pt idx="17620">
                        <c:v>1665.5630000000001</c:v>
                      </c:pt>
                      <c:pt idx="17621">
                        <c:v>1665.5630000000001</c:v>
                      </c:pt>
                      <c:pt idx="17622">
                        <c:v>1665.5630000000001</c:v>
                      </c:pt>
                      <c:pt idx="17623">
                        <c:v>1665.5630000000001</c:v>
                      </c:pt>
                      <c:pt idx="17624">
                        <c:v>1668.8409999999999</c:v>
                      </c:pt>
                      <c:pt idx="17625">
                        <c:v>1672.1189999999999</c:v>
                      </c:pt>
                      <c:pt idx="17626">
                        <c:v>1668.8409999999999</c:v>
                      </c:pt>
                      <c:pt idx="17627">
                        <c:v>1668.8409999999999</c:v>
                      </c:pt>
                      <c:pt idx="17628">
                        <c:v>1668.8409999999999</c:v>
                      </c:pt>
                      <c:pt idx="17629">
                        <c:v>1668.8409999999999</c:v>
                      </c:pt>
                      <c:pt idx="17630">
                        <c:v>1668.8409999999999</c:v>
                      </c:pt>
                      <c:pt idx="17631">
                        <c:v>1668.8409999999999</c:v>
                      </c:pt>
                      <c:pt idx="17632">
                        <c:v>1668.8409999999999</c:v>
                      </c:pt>
                      <c:pt idx="17633">
                        <c:v>1672.1189999999999</c:v>
                      </c:pt>
                      <c:pt idx="17634">
                        <c:v>1668.8409999999999</c:v>
                      </c:pt>
                      <c:pt idx="17635">
                        <c:v>1668.8409999999999</c:v>
                      </c:pt>
                      <c:pt idx="17636">
                        <c:v>1668.8409999999999</c:v>
                      </c:pt>
                      <c:pt idx="17637">
                        <c:v>1668.8409999999999</c:v>
                      </c:pt>
                      <c:pt idx="17638">
                        <c:v>1668.8409999999999</c:v>
                      </c:pt>
                      <c:pt idx="17639">
                        <c:v>1668.8409999999999</c:v>
                      </c:pt>
                      <c:pt idx="17640">
                        <c:v>1668.8409999999999</c:v>
                      </c:pt>
                      <c:pt idx="17641">
                        <c:v>1668.8409999999999</c:v>
                      </c:pt>
                      <c:pt idx="17642">
                        <c:v>1672.1189999999999</c:v>
                      </c:pt>
                      <c:pt idx="17643">
                        <c:v>1668.8409999999999</c:v>
                      </c:pt>
                      <c:pt idx="17644">
                        <c:v>1668.8409999999999</c:v>
                      </c:pt>
                      <c:pt idx="17645">
                        <c:v>1672.172</c:v>
                      </c:pt>
                      <c:pt idx="17646">
                        <c:v>1672.172</c:v>
                      </c:pt>
                      <c:pt idx="17647">
                        <c:v>1675.45</c:v>
                      </c:pt>
                      <c:pt idx="17648">
                        <c:v>1672.172</c:v>
                      </c:pt>
                      <c:pt idx="17649">
                        <c:v>1672.1189999999999</c:v>
                      </c:pt>
                      <c:pt idx="17650">
                        <c:v>1672.172</c:v>
                      </c:pt>
                      <c:pt idx="17651">
                        <c:v>1675.45</c:v>
                      </c:pt>
                      <c:pt idx="17652">
                        <c:v>1672.172</c:v>
                      </c:pt>
                      <c:pt idx="17653">
                        <c:v>1672.172</c:v>
                      </c:pt>
                      <c:pt idx="17654">
                        <c:v>1675.45</c:v>
                      </c:pt>
                      <c:pt idx="17655">
                        <c:v>1675.45</c:v>
                      </c:pt>
                      <c:pt idx="17656">
                        <c:v>1672.172</c:v>
                      </c:pt>
                      <c:pt idx="17657">
                        <c:v>1672.172</c:v>
                      </c:pt>
                      <c:pt idx="17658">
                        <c:v>1672.172</c:v>
                      </c:pt>
                      <c:pt idx="17659">
                        <c:v>1672.172</c:v>
                      </c:pt>
                      <c:pt idx="17660">
                        <c:v>1672.172</c:v>
                      </c:pt>
                      <c:pt idx="17661">
                        <c:v>1675.45</c:v>
                      </c:pt>
                      <c:pt idx="17662">
                        <c:v>1675.45</c:v>
                      </c:pt>
                      <c:pt idx="17663">
                        <c:v>1675.45</c:v>
                      </c:pt>
                      <c:pt idx="17664">
                        <c:v>1675.45</c:v>
                      </c:pt>
                      <c:pt idx="17665">
                        <c:v>1675.45</c:v>
                      </c:pt>
                      <c:pt idx="17666">
                        <c:v>1675.45</c:v>
                      </c:pt>
                      <c:pt idx="17667">
                        <c:v>1675.45</c:v>
                      </c:pt>
                      <c:pt idx="17668">
                        <c:v>1675.45</c:v>
                      </c:pt>
                      <c:pt idx="17669">
                        <c:v>1675.45</c:v>
                      </c:pt>
                      <c:pt idx="17670">
                        <c:v>1675.45</c:v>
                      </c:pt>
                      <c:pt idx="17671">
                        <c:v>1675.45</c:v>
                      </c:pt>
                      <c:pt idx="17672">
                        <c:v>1678.7809999999999</c:v>
                      </c:pt>
                      <c:pt idx="17673">
                        <c:v>1678.7809999999999</c:v>
                      </c:pt>
                      <c:pt idx="17674">
                        <c:v>1678.7809999999999</c:v>
                      </c:pt>
                      <c:pt idx="17675">
                        <c:v>1675.45</c:v>
                      </c:pt>
                      <c:pt idx="17676">
                        <c:v>1678.7809999999999</c:v>
                      </c:pt>
                      <c:pt idx="17677">
                        <c:v>1678.7809999999999</c:v>
                      </c:pt>
                      <c:pt idx="17678">
                        <c:v>1678.7809999999999</c:v>
                      </c:pt>
                      <c:pt idx="17679">
                        <c:v>1678.7809999999999</c:v>
                      </c:pt>
                      <c:pt idx="17680">
                        <c:v>1675.45</c:v>
                      </c:pt>
                      <c:pt idx="17681">
                        <c:v>1678.7809999999999</c:v>
                      </c:pt>
                      <c:pt idx="17682">
                        <c:v>1675.45</c:v>
                      </c:pt>
                      <c:pt idx="17683">
                        <c:v>1682.06</c:v>
                      </c:pt>
                      <c:pt idx="17684">
                        <c:v>1682.06</c:v>
                      </c:pt>
                      <c:pt idx="17685">
                        <c:v>1682.06</c:v>
                      </c:pt>
                      <c:pt idx="17686">
                        <c:v>1682.06</c:v>
                      </c:pt>
                      <c:pt idx="17687">
                        <c:v>1682.06</c:v>
                      </c:pt>
                      <c:pt idx="17688">
                        <c:v>1682.06</c:v>
                      </c:pt>
                      <c:pt idx="17689">
                        <c:v>1682.06</c:v>
                      </c:pt>
                      <c:pt idx="17690">
                        <c:v>1682.06</c:v>
                      </c:pt>
                      <c:pt idx="17691">
                        <c:v>1682.06</c:v>
                      </c:pt>
                      <c:pt idx="17692">
                        <c:v>1682.06</c:v>
                      </c:pt>
                      <c:pt idx="17693">
                        <c:v>1682.06</c:v>
                      </c:pt>
                      <c:pt idx="17694">
                        <c:v>1682.06</c:v>
                      </c:pt>
                      <c:pt idx="17695">
                        <c:v>1682.06</c:v>
                      </c:pt>
                      <c:pt idx="17696">
                        <c:v>1678.7280000000001</c:v>
                      </c:pt>
                      <c:pt idx="17697">
                        <c:v>1682.06</c:v>
                      </c:pt>
                      <c:pt idx="17698">
                        <c:v>1685.3910000000001</c:v>
                      </c:pt>
                      <c:pt idx="17699">
                        <c:v>1682.06</c:v>
                      </c:pt>
                      <c:pt idx="17700">
                        <c:v>1682.06</c:v>
                      </c:pt>
                      <c:pt idx="17701">
                        <c:v>1685.3910000000001</c:v>
                      </c:pt>
                      <c:pt idx="17702">
                        <c:v>1685.3910000000001</c:v>
                      </c:pt>
                      <c:pt idx="17703">
                        <c:v>1682.06</c:v>
                      </c:pt>
                      <c:pt idx="17704">
                        <c:v>1685.3910000000001</c:v>
                      </c:pt>
                      <c:pt idx="17705">
                        <c:v>1685.3910000000001</c:v>
                      </c:pt>
                      <c:pt idx="17706">
                        <c:v>1685.3910000000001</c:v>
                      </c:pt>
                      <c:pt idx="17707">
                        <c:v>1685.3910000000001</c:v>
                      </c:pt>
                      <c:pt idx="17708">
                        <c:v>1682.06</c:v>
                      </c:pt>
                      <c:pt idx="17709">
                        <c:v>1685.3910000000001</c:v>
                      </c:pt>
                      <c:pt idx="17710">
                        <c:v>1688.6690000000001</c:v>
                      </c:pt>
                      <c:pt idx="17711">
                        <c:v>1688.6690000000001</c:v>
                      </c:pt>
                      <c:pt idx="17712">
                        <c:v>1688.6690000000001</c:v>
                      </c:pt>
                      <c:pt idx="17713">
                        <c:v>1688.6690000000001</c:v>
                      </c:pt>
                      <c:pt idx="17714">
                        <c:v>1688.6690000000001</c:v>
                      </c:pt>
                      <c:pt idx="17715">
                        <c:v>1688.6690000000001</c:v>
                      </c:pt>
                      <c:pt idx="17716">
                        <c:v>1688.6690000000001</c:v>
                      </c:pt>
                      <c:pt idx="17717">
                        <c:v>1688.6690000000001</c:v>
                      </c:pt>
                      <c:pt idx="17718">
                        <c:v>1688.6690000000001</c:v>
                      </c:pt>
                      <c:pt idx="17719">
                        <c:v>1688.6690000000001</c:v>
                      </c:pt>
                      <c:pt idx="17720">
                        <c:v>1688.6690000000001</c:v>
                      </c:pt>
                      <c:pt idx="17721">
                        <c:v>1688.6690000000001</c:v>
                      </c:pt>
                      <c:pt idx="17722">
                        <c:v>1688.6690000000001</c:v>
                      </c:pt>
                      <c:pt idx="17723">
                        <c:v>1688.6690000000001</c:v>
                      </c:pt>
                      <c:pt idx="17724">
                        <c:v>1688.6690000000001</c:v>
                      </c:pt>
                      <c:pt idx="17725">
                        <c:v>1688.6690000000001</c:v>
                      </c:pt>
                      <c:pt idx="17726">
                        <c:v>1688.6690000000001</c:v>
                      </c:pt>
                      <c:pt idx="17727">
                        <c:v>1688.6690000000001</c:v>
                      </c:pt>
                      <c:pt idx="17728">
                        <c:v>1688.6690000000001</c:v>
                      </c:pt>
                      <c:pt idx="17729">
                        <c:v>1688.6690000000001</c:v>
                      </c:pt>
                      <c:pt idx="17730">
                        <c:v>1688.6690000000001</c:v>
                      </c:pt>
                      <c:pt idx="17731">
                        <c:v>1688.6690000000001</c:v>
                      </c:pt>
                      <c:pt idx="17732">
                        <c:v>1688.6690000000001</c:v>
                      </c:pt>
                      <c:pt idx="17733">
                        <c:v>1688.6690000000001</c:v>
                      </c:pt>
                      <c:pt idx="17734">
                        <c:v>1688.6690000000001</c:v>
                      </c:pt>
                      <c:pt idx="17735">
                        <c:v>1692</c:v>
                      </c:pt>
                      <c:pt idx="17736">
                        <c:v>1688.6690000000001</c:v>
                      </c:pt>
                      <c:pt idx="17737">
                        <c:v>1688.6690000000001</c:v>
                      </c:pt>
                      <c:pt idx="17738">
                        <c:v>1688.6690000000001</c:v>
                      </c:pt>
                      <c:pt idx="17739">
                        <c:v>1688.6690000000001</c:v>
                      </c:pt>
                      <c:pt idx="17740">
                        <c:v>1688.6690000000001</c:v>
                      </c:pt>
                      <c:pt idx="17741">
                        <c:v>1688.6690000000001</c:v>
                      </c:pt>
                      <c:pt idx="17742">
                        <c:v>1688.6690000000001</c:v>
                      </c:pt>
                      <c:pt idx="17743">
                        <c:v>1688.6690000000001</c:v>
                      </c:pt>
                      <c:pt idx="17744">
                        <c:v>1688.6690000000001</c:v>
                      </c:pt>
                      <c:pt idx="17745">
                        <c:v>1688.6690000000001</c:v>
                      </c:pt>
                      <c:pt idx="17746">
                        <c:v>1685.338</c:v>
                      </c:pt>
                      <c:pt idx="17747">
                        <c:v>1688.6690000000001</c:v>
                      </c:pt>
                      <c:pt idx="17748">
                        <c:v>1688.6690000000001</c:v>
                      </c:pt>
                      <c:pt idx="17749">
                        <c:v>1688.6690000000001</c:v>
                      </c:pt>
                      <c:pt idx="17750">
                        <c:v>1688.6690000000001</c:v>
                      </c:pt>
                      <c:pt idx="17751">
                        <c:v>1688.6690000000001</c:v>
                      </c:pt>
                      <c:pt idx="17752">
                        <c:v>1688.6690000000001</c:v>
                      </c:pt>
                      <c:pt idx="17753">
                        <c:v>1688.6690000000001</c:v>
                      </c:pt>
                      <c:pt idx="17754">
                        <c:v>1688.6690000000001</c:v>
                      </c:pt>
                      <c:pt idx="17755">
                        <c:v>1688.6690000000001</c:v>
                      </c:pt>
                      <c:pt idx="17756">
                        <c:v>1688.6690000000001</c:v>
                      </c:pt>
                      <c:pt idx="17757">
                        <c:v>1688.6690000000001</c:v>
                      </c:pt>
                      <c:pt idx="17758">
                        <c:v>1688.6690000000001</c:v>
                      </c:pt>
                      <c:pt idx="17759">
                        <c:v>1688.6690000000001</c:v>
                      </c:pt>
                      <c:pt idx="17760">
                        <c:v>1688.6690000000001</c:v>
                      </c:pt>
                      <c:pt idx="17761">
                        <c:v>1688.6690000000001</c:v>
                      </c:pt>
                      <c:pt idx="17762">
                        <c:v>1688.6690000000001</c:v>
                      </c:pt>
                      <c:pt idx="17763">
                        <c:v>1688.6690000000001</c:v>
                      </c:pt>
                      <c:pt idx="17764">
                        <c:v>1688.6690000000001</c:v>
                      </c:pt>
                      <c:pt idx="17765">
                        <c:v>1688.6690000000001</c:v>
                      </c:pt>
                      <c:pt idx="17766">
                        <c:v>1688.6690000000001</c:v>
                      </c:pt>
                      <c:pt idx="17767">
                        <c:v>1688.6690000000001</c:v>
                      </c:pt>
                      <c:pt idx="17768">
                        <c:v>1688.6690000000001</c:v>
                      </c:pt>
                      <c:pt idx="17769">
                        <c:v>1688.6690000000001</c:v>
                      </c:pt>
                      <c:pt idx="17770">
                        <c:v>1688.6690000000001</c:v>
                      </c:pt>
                      <c:pt idx="17771">
                        <c:v>1688.6690000000001</c:v>
                      </c:pt>
                      <c:pt idx="17772">
                        <c:v>1688.6690000000001</c:v>
                      </c:pt>
                      <c:pt idx="17773">
                        <c:v>1688.6690000000001</c:v>
                      </c:pt>
                      <c:pt idx="17774">
                        <c:v>1688.6690000000001</c:v>
                      </c:pt>
                      <c:pt idx="17775">
                        <c:v>1688.6690000000001</c:v>
                      </c:pt>
                      <c:pt idx="17776">
                        <c:v>1688.6690000000001</c:v>
                      </c:pt>
                      <c:pt idx="17777">
                        <c:v>1688.6690000000001</c:v>
                      </c:pt>
                      <c:pt idx="17778">
                        <c:v>1688.6690000000001</c:v>
                      </c:pt>
                      <c:pt idx="17779">
                        <c:v>1688.6690000000001</c:v>
                      </c:pt>
                      <c:pt idx="17780">
                        <c:v>1685.3910000000001</c:v>
                      </c:pt>
                      <c:pt idx="17781">
                        <c:v>1685.3910000000001</c:v>
                      </c:pt>
                      <c:pt idx="17782">
                        <c:v>1688.6690000000001</c:v>
                      </c:pt>
                      <c:pt idx="17783">
                        <c:v>1685.3910000000001</c:v>
                      </c:pt>
                      <c:pt idx="17784">
                        <c:v>1688.6690000000001</c:v>
                      </c:pt>
                      <c:pt idx="17785">
                        <c:v>1688.6690000000001</c:v>
                      </c:pt>
                      <c:pt idx="17786">
                        <c:v>1688.6690000000001</c:v>
                      </c:pt>
                      <c:pt idx="17787">
                        <c:v>1685.3910000000001</c:v>
                      </c:pt>
                      <c:pt idx="17788">
                        <c:v>1685.3910000000001</c:v>
                      </c:pt>
                      <c:pt idx="17789">
                        <c:v>1685.3910000000001</c:v>
                      </c:pt>
                      <c:pt idx="17790">
                        <c:v>1685.3910000000001</c:v>
                      </c:pt>
                      <c:pt idx="17791">
                        <c:v>1685.3910000000001</c:v>
                      </c:pt>
                      <c:pt idx="17792">
                        <c:v>1685.3910000000001</c:v>
                      </c:pt>
                      <c:pt idx="17793">
                        <c:v>1685.3910000000001</c:v>
                      </c:pt>
                      <c:pt idx="17794">
                        <c:v>1685.3910000000001</c:v>
                      </c:pt>
                      <c:pt idx="17795">
                        <c:v>1685.3910000000001</c:v>
                      </c:pt>
                      <c:pt idx="17796">
                        <c:v>1685.3910000000001</c:v>
                      </c:pt>
                      <c:pt idx="17797">
                        <c:v>1685.3910000000001</c:v>
                      </c:pt>
                      <c:pt idx="17798">
                        <c:v>1682.06</c:v>
                      </c:pt>
                      <c:pt idx="17799">
                        <c:v>1682.06</c:v>
                      </c:pt>
                      <c:pt idx="17800">
                        <c:v>1685.3910000000001</c:v>
                      </c:pt>
                      <c:pt idx="17801">
                        <c:v>1678.7280000000001</c:v>
                      </c:pt>
                      <c:pt idx="17802">
                        <c:v>1678.7280000000001</c:v>
                      </c:pt>
                      <c:pt idx="17803">
                        <c:v>1678.7280000000001</c:v>
                      </c:pt>
                      <c:pt idx="17804">
                        <c:v>1678.7280000000001</c:v>
                      </c:pt>
                      <c:pt idx="17805">
                        <c:v>1678.7280000000001</c:v>
                      </c:pt>
                      <c:pt idx="17806">
                        <c:v>1678.7280000000001</c:v>
                      </c:pt>
                      <c:pt idx="17807">
                        <c:v>1678.7280000000001</c:v>
                      </c:pt>
                      <c:pt idx="17808">
                        <c:v>1678.7280000000001</c:v>
                      </c:pt>
                      <c:pt idx="17809">
                        <c:v>1678.7280000000001</c:v>
                      </c:pt>
                      <c:pt idx="17810">
                        <c:v>1678.7280000000001</c:v>
                      </c:pt>
                      <c:pt idx="17811">
                        <c:v>1682.06</c:v>
                      </c:pt>
                      <c:pt idx="17812">
                        <c:v>1678.7280000000001</c:v>
                      </c:pt>
                      <c:pt idx="17813">
                        <c:v>1678.7280000000001</c:v>
                      </c:pt>
                      <c:pt idx="17814">
                        <c:v>1678.7280000000001</c:v>
                      </c:pt>
                      <c:pt idx="17815">
                        <c:v>1678.7280000000001</c:v>
                      </c:pt>
                      <c:pt idx="17816">
                        <c:v>1678.7280000000001</c:v>
                      </c:pt>
                      <c:pt idx="17817">
                        <c:v>1678.7280000000001</c:v>
                      </c:pt>
                      <c:pt idx="17818">
                        <c:v>1678.7280000000001</c:v>
                      </c:pt>
                      <c:pt idx="17819">
                        <c:v>1678.7280000000001</c:v>
                      </c:pt>
                      <c:pt idx="17820">
                        <c:v>1682.06</c:v>
                      </c:pt>
                      <c:pt idx="17821">
                        <c:v>1682.06</c:v>
                      </c:pt>
                      <c:pt idx="17822">
                        <c:v>1678.7280000000001</c:v>
                      </c:pt>
                      <c:pt idx="17823">
                        <c:v>1678.7280000000001</c:v>
                      </c:pt>
                      <c:pt idx="17824">
                        <c:v>1682.06</c:v>
                      </c:pt>
                      <c:pt idx="17825">
                        <c:v>1678.7280000000001</c:v>
                      </c:pt>
                      <c:pt idx="17826">
                        <c:v>1678.7280000000001</c:v>
                      </c:pt>
                      <c:pt idx="17827">
                        <c:v>1678.7280000000001</c:v>
                      </c:pt>
                      <c:pt idx="17828">
                        <c:v>1678.7280000000001</c:v>
                      </c:pt>
                      <c:pt idx="17829">
                        <c:v>1678.7280000000001</c:v>
                      </c:pt>
                      <c:pt idx="17830">
                        <c:v>1678.7280000000001</c:v>
                      </c:pt>
                      <c:pt idx="17831">
                        <c:v>1678.7280000000001</c:v>
                      </c:pt>
                      <c:pt idx="17832">
                        <c:v>1678.7280000000001</c:v>
                      </c:pt>
                      <c:pt idx="17833">
                        <c:v>1678.7280000000001</c:v>
                      </c:pt>
                      <c:pt idx="17834">
                        <c:v>1678.7280000000001</c:v>
                      </c:pt>
                      <c:pt idx="17835">
                        <c:v>1678.7280000000001</c:v>
                      </c:pt>
                      <c:pt idx="17836">
                        <c:v>1678.7280000000001</c:v>
                      </c:pt>
                      <c:pt idx="17837">
                        <c:v>1678.7280000000001</c:v>
                      </c:pt>
                      <c:pt idx="17838">
                        <c:v>1678.7280000000001</c:v>
                      </c:pt>
                      <c:pt idx="17839">
                        <c:v>1678.7280000000001</c:v>
                      </c:pt>
                      <c:pt idx="17840">
                        <c:v>1678.7280000000001</c:v>
                      </c:pt>
                      <c:pt idx="17841">
                        <c:v>1678.7280000000001</c:v>
                      </c:pt>
                      <c:pt idx="17842">
                        <c:v>1678.7280000000001</c:v>
                      </c:pt>
                      <c:pt idx="17843">
                        <c:v>1678.7280000000001</c:v>
                      </c:pt>
                      <c:pt idx="17844">
                        <c:v>1678.7280000000001</c:v>
                      </c:pt>
                      <c:pt idx="17845">
                        <c:v>1678.7280000000001</c:v>
                      </c:pt>
                      <c:pt idx="17846">
                        <c:v>1678.7280000000001</c:v>
                      </c:pt>
                      <c:pt idx="17847">
                        <c:v>1682.06</c:v>
                      </c:pt>
                      <c:pt idx="17848">
                        <c:v>1678.7280000000001</c:v>
                      </c:pt>
                      <c:pt idx="17849">
                        <c:v>1682.06</c:v>
                      </c:pt>
                      <c:pt idx="17850">
                        <c:v>1678.7280000000001</c:v>
                      </c:pt>
                      <c:pt idx="17851">
                        <c:v>1678.7280000000001</c:v>
                      </c:pt>
                      <c:pt idx="17852">
                        <c:v>1678.7280000000001</c:v>
                      </c:pt>
                      <c:pt idx="17853">
                        <c:v>1678.7280000000001</c:v>
                      </c:pt>
                      <c:pt idx="17854">
                        <c:v>1678.7280000000001</c:v>
                      </c:pt>
                      <c:pt idx="17855">
                        <c:v>1682.06</c:v>
                      </c:pt>
                      <c:pt idx="17856">
                        <c:v>1678.7280000000001</c:v>
                      </c:pt>
                      <c:pt idx="17857">
                        <c:v>1678.7280000000001</c:v>
                      </c:pt>
                      <c:pt idx="17858">
                        <c:v>1678.7280000000001</c:v>
                      </c:pt>
                      <c:pt idx="17859">
                        <c:v>1682.06</c:v>
                      </c:pt>
                      <c:pt idx="17860">
                        <c:v>1678.7280000000001</c:v>
                      </c:pt>
                      <c:pt idx="17861">
                        <c:v>1682.06</c:v>
                      </c:pt>
                      <c:pt idx="17862">
                        <c:v>1682.06</c:v>
                      </c:pt>
                      <c:pt idx="17863">
                        <c:v>1682.06</c:v>
                      </c:pt>
                      <c:pt idx="17864">
                        <c:v>1682.06</c:v>
                      </c:pt>
                      <c:pt idx="17865">
                        <c:v>1682.06</c:v>
                      </c:pt>
                      <c:pt idx="17866">
                        <c:v>1682.06</c:v>
                      </c:pt>
                      <c:pt idx="17867">
                        <c:v>1682.06</c:v>
                      </c:pt>
                      <c:pt idx="17868">
                        <c:v>1682.06</c:v>
                      </c:pt>
                      <c:pt idx="17869">
                        <c:v>1682.06</c:v>
                      </c:pt>
                      <c:pt idx="17870">
                        <c:v>1682.06</c:v>
                      </c:pt>
                      <c:pt idx="17871">
                        <c:v>1685.338</c:v>
                      </c:pt>
                      <c:pt idx="17872">
                        <c:v>1685.338</c:v>
                      </c:pt>
                      <c:pt idx="17873">
                        <c:v>1685.338</c:v>
                      </c:pt>
                      <c:pt idx="17874">
                        <c:v>1685.338</c:v>
                      </c:pt>
                      <c:pt idx="17875">
                        <c:v>1685.338</c:v>
                      </c:pt>
                      <c:pt idx="17876">
                        <c:v>1685.338</c:v>
                      </c:pt>
                      <c:pt idx="17877">
                        <c:v>1685.338</c:v>
                      </c:pt>
                      <c:pt idx="17878">
                        <c:v>1685.338</c:v>
                      </c:pt>
                      <c:pt idx="17879">
                        <c:v>1685.338</c:v>
                      </c:pt>
                      <c:pt idx="17880">
                        <c:v>1685.338</c:v>
                      </c:pt>
                      <c:pt idx="17881">
                        <c:v>1685.338</c:v>
                      </c:pt>
                      <c:pt idx="17882">
                        <c:v>1688.6690000000001</c:v>
                      </c:pt>
                      <c:pt idx="17883">
                        <c:v>1688.6690000000001</c:v>
                      </c:pt>
                      <c:pt idx="17884">
                        <c:v>1688.6690000000001</c:v>
                      </c:pt>
                      <c:pt idx="17885">
                        <c:v>1688.6690000000001</c:v>
                      </c:pt>
                      <c:pt idx="17886">
                        <c:v>1688.6690000000001</c:v>
                      </c:pt>
                      <c:pt idx="17887">
                        <c:v>1688.6690000000001</c:v>
                      </c:pt>
                      <c:pt idx="17888">
                        <c:v>1688.6690000000001</c:v>
                      </c:pt>
                      <c:pt idx="17889">
                        <c:v>1688.6690000000001</c:v>
                      </c:pt>
                      <c:pt idx="17890">
                        <c:v>1688.6690000000001</c:v>
                      </c:pt>
                      <c:pt idx="17891">
                        <c:v>1695.278</c:v>
                      </c:pt>
                      <c:pt idx="17892">
                        <c:v>1692</c:v>
                      </c:pt>
                      <c:pt idx="17893">
                        <c:v>1691.9469999999999</c:v>
                      </c:pt>
                      <c:pt idx="17894">
                        <c:v>1695.278</c:v>
                      </c:pt>
                      <c:pt idx="17895">
                        <c:v>1691.9469999999999</c:v>
                      </c:pt>
                      <c:pt idx="17896">
                        <c:v>1691.9469999999999</c:v>
                      </c:pt>
                      <c:pt idx="17897">
                        <c:v>1691.9469999999999</c:v>
                      </c:pt>
                      <c:pt idx="17898">
                        <c:v>1695.278</c:v>
                      </c:pt>
                      <c:pt idx="17899">
                        <c:v>1695.278</c:v>
                      </c:pt>
                      <c:pt idx="17900">
                        <c:v>1691.9469999999999</c:v>
                      </c:pt>
                      <c:pt idx="17901">
                        <c:v>1691.9469999999999</c:v>
                      </c:pt>
                      <c:pt idx="17902">
                        <c:v>1695.278</c:v>
                      </c:pt>
                      <c:pt idx="17903">
                        <c:v>1691.9469999999999</c:v>
                      </c:pt>
                      <c:pt idx="17904">
                        <c:v>1691.9469999999999</c:v>
                      </c:pt>
                      <c:pt idx="17905">
                        <c:v>1695.278</c:v>
                      </c:pt>
                      <c:pt idx="17906">
                        <c:v>1695.278</c:v>
                      </c:pt>
                      <c:pt idx="17907">
                        <c:v>1695.278</c:v>
                      </c:pt>
                      <c:pt idx="17908">
                        <c:v>1695.278</c:v>
                      </c:pt>
                      <c:pt idx="17909">
                        <c:v>1695.278</c:v>
                      </c:pt>
                      <c:pt idx="17910">
                        <c:v>1695.278</c:v>
                      </c:pt>
                      <c:pt idx="17911">
                        <c:v>1698.6089999999999</c:v>
                      </c:pt>
                      <c:pt idx="17912">
                        <c:v>1698.6089999999999</c:v>
                      </c:pt>
                      <c:pt idx="17913">
                        <c:v>1695.278</c:v>
                      </c:pt>
                      <c:pt idx="17914">
                        <c:v>1695.278</c:v>
                      </c:pt>
                      <c:pt idx="17915">
                        <c:v>1698.557</c:v>
                      </c:pt>
                      <c:pt idx="17916">
                        <c:v>1695.278</c:v>
                      </c:pt>
                      <c:pt idx="17917">
                        <c:v>1695.278</c:v>
                      </c:pt>
                      <c:pt idx="17918">
                        <c:v>1698.557</c:v>
                      </c:pt>
                      <c:pt idx="17919">
                        <c:v>1698.557</c:v>
                      </c:pt>
                      <c:pt idx="17920">
                        <c:v>1698.557</c:v>
                      </c:pt>
                      <c:pt idx="17921">
                        <c:v>1698.557</c:v>
                      </c:pt>
                      <c:pt idx="17922">
                        <c:v>1698.557</c:v>
                      </c:pt>
                      <c:pt idx="17923">
                        <c:v>1698.557</c:v>
                      </c:pt>
                      <c:pt idx="17924">
                        <c:v>1701.8879999999999</c:v>
                      </c:pt>
                      <c:pt idx="17925">
                        <c:v>1698.557</c:v>
                      </c:pt>
                      <c:pt idx="17926">
                        <c:v>1701.8879999999999</c:v>
                      </c:pt>
                      <c:pt idx="17927">
                        <c:v>1698.557</c:v>
                      </c:pt>
                      <c:pt idx="17928">
                        <c:v>1701.8879999999999</c:v>
                      </c:pt>
                      <c:pt idx="17929">
                        <c:v>1701.8879999999999</c:v>
                      </c:pt>
                      <c:pt idx="17930">
                        <c:v>1701.8879999999999</c:v>
                      </c:pt>
                      <c:pt idx="17931">
                        <c:v>1701.8879999999999</c:v>
                      </c:pt>
                      <c:pt idx="17932">
                        <c:v>1701.8879999999999</c:v>
                      </c:pt>
                      <c:pt idx="17933">
                        <c:v>1701.8879999999999</c:v>
                      </c:pt>
                      <c:pt idx="17934">
                        <c:v>1701.8879999999999</c:v>
                      </c:pt>
                      <c:pt idx="17935">
                        <c:v>1701.8879999999999</c:v>
                      </c:pt>
                      <c:pt idx="17936">
                        <c:v>1701.8879999999999</c:v>
                      </c:pt>
                      <c:pt idx="17937">
                        <c:v>1701.8879999999999</c:v>
                      </c:pt>
                      <c:pt idx="17938">
                        <c:v>1701.8879999999999</c:v>
                      </c:pt>
                      <c:pt idx="17939">
                        <c:v>1701.8879999999999</c:v>
                      </c:pt>
                      <c:pt idx="17940">
                        <c:v>1701.8879999999999</c:v>
                      </c:pt>
                      <c:pt idx="17941">
                        <c:v>1705.1659999999999</c:v>
                      </c:pt>
                      <c:pt idx="17942">
                        <c:v>1705.1659999999999</c:v>
                      </c:pt>
                      <c:pt idx="17943">
                        <c:v>1705.1659999999999</c:v>
                      </c:pt>
                      <c:pt idx="17944">
                        <c:v>1705.1659999999999</c:v>
                      </c:pt>
                      <c:pt idx="17945">
                        <c:v>1705.1659999999999</c:v>
                      </c:pt>
                      <c:pt idx="17946">
                        <c:v>1705.1659999999999</c:v>
                      </c:pt>
                      <c:pt idx="17947">
                        <c:v>1705.1659999999999</c:v>
                      </c:pt>
                      <c:pt idx="17948">
                        <c:v>1705.1659999999999</c:v>
                      </c:pt>
                      <c:pt idx="17949">
                        <c:v>1705.1659999999999</c:v>
                      </c:pt>
                      <c:pt idx="17950">
                        <c:v>1705.1659999999999</c:v>
                      </c:pt>
                      <c:pt idx="17951">
                        <c:v>1705.1659999999999</c:v>
                      </c:pt>
                      <c:pt idx="17952">
                        <c:v>1705.1659999999999</c:v>
                      </c:pt>
                      <c:pt idx="17953">
                        <c:v>1705.1659999999999</c:v>
                      </c:pt>
                      <c:pt idx="17954">
                        <c:v>1705.1659999999999</c:v>
                      </c:pt>
                      <c:pt idx="17955">
                        <c:v>1705.1659999999999</c:v>
                      </c:pt>
                      <c:pt idx="17956">
                        <c:v>1705.1659999999999</c:v>
                      </c:pt>
                      <c:pt idx="17957">
                        <c:v>1705.1659999999999</c:v>
                      </c:pt>
                      <c:pt idx="17958">
                        <c:v>1705.1659999999999</c:v>
                      </c:pt>
                      <c:pt idx="17959">
                        <c:v>1705.1659999999999</c:v>
                      </c:pt>
                      <c:pt idx="17960">
                        <c:v>1705.1659999999999</c:v>
                      </c:pt>
                      <c:pt idx="17961">
                        <c:v>1705.1659999999999</c:v>
                      </c:pt>
                      <c:pt idx="17962">
                        <c:v>1705.1659999999999</c:v>
                      </c:pt>
                      <c:pt idx="17963">
                        <c:v>1701.8879999999999</c:v>
                      </c:pt>
                      <c:pt idx="17964">
                        <c:v>1705.1659999999999</c:v>
                      </c:pt>
                      <c:pt idx="17965">
                        <c:v>1701.8879999999999</c:v>
                      </c:pt>
                      <c:pt idx="17966">
                        <c:v>1701.8879999999999</c:v>
                      </c:pt>
                      <c:pt idx="17967">
                        <c:v>1708.4970000000001</c:v>
                      </c:pt>
                      <c:pt idx="17968">
                        <c:v>1705.2190000000001</c:v>
                      </c:pt>
                      <c:pt idx="17969">
                        <c:v>1708.4970000000001</c:v>
                      </c:pt>
                      <c:pt idx="17970">
                        <c:v>1708.4970000000001</c:v>
                      </c:pt>
                      <c:pt idx="17971">
                        <c:v>1705.2190000000001</c:v>
                      </c:pt>
                      <c:pt idx="17972">
                        <c:v>1705.2190000000001</c:v>
                      </c:pt>
                      <c:pt idx="17973">
                        <c:v>1705.2190000000001</c:v>
                      </c:pt>
                      <c:pt idx="17974">
                        <c:v>1705.2190000000001</c:v>
                      </c:pt>
                      <c:pt idx="17975">
                        <c:v>1705.2190000000001</c:v>
                      </c:pt>
                      <c:pt idx="17976">
                        <c:v>1708.4970000000001</c:v>
                      </c:pt>
                      <c:pt idx="17977">
                        <c:v>1705.2190000000001</c:v>
                      </c:pt>
                      <c:pt idx="17978">
                        <c:v>1708.4970000000001</c:v>
                      </c:pt>
                      <c:pt idx="17979">
                        <c:v>1711.7750000000001</c:v>
                      </c:pt>
                      <c:pt idx="17980">
                        <c:v>1708.4970000000001</c:v>
                      </c:pt>
                      <c:pt idx="17981">
                        <c:v>1708.4970000000001</c:v>
                      </c:pt>
                      <c:pt idx="17982">
                        <c:v>1708.4970000000001</c:v>
                      </c:pt>
                      <c:pt idx="17983">
                        <c:v>1708.4970000000001</c:v>
                      </c:pt>
                      <c:pt idx="17984">
                        <c:v>1708.4970000000001</c:v>
                      </c:pt>
                      <c:pt idx="17985">
                        <c:v>1708.4970000000001</c:v>
                      </c:pt>
                      <c:pt idx="17986">
                        <c:v>1708.4970000000001</c:v>
                      </c:pt>
                      <c:pt idx="17987">
                        <c:v>1708.4970000000001</c:v>
                      </c:pt>
                      <c:pt idx="17988">
                        <c:v>1708.4970000000001</c:v>
                      </c:pt>
                      <c:pt idx="17989">
                        <c:v>1708.4970000000001</c:v>
                      </c:pt>
                      <c:pt idx="17990">
                        <c:v>1708.4970000000001</c:v>
                      </c:pt>
                      <c:pt idx="17991">
                        <c:v>1708.4970000000001</c:v>
                      </c:pt>
                      <c:pt idx="17992">
                        <c:v>1708.4970000000001</c:v>
                      </c:pt>
                      <c:pt idx="17993">
                        <c:v>1708.4970000000001</c:v>
                      </c:pt>
                      <c:pt idx="17994">
                        <c:v>1708.4970000000001</c:v>
                      </c:pt>
                      <c:pt idx="17995">
                        <c:v>1711.828</c:v>
                      </c:pt>
                      <c:pt idx="17996">
                        <c:v>1711.828</c:v>
                      </c:pt>
                      <c:pt idx="17997">
                        <c:v>1711.828</c:v>
                      </c:pt>
                      <c:pt idx="17998">
                        <c:v>1711.828</c:v>
                      </c:pt>
                      <c:pt idx="17999">
                        <c:v>1711.828</c:v>
                      </c:pt>
                      <c:pt idx="18000">
                        <c:v>1711.828</c:v>
                      </c:pt>
                      <c:pt idx="18001">
                        <c:v>1708.4970000000001</c:v>
                      </c:pt>
                      <c:pt idx="18002">
                        <c:v>1711.828</c:v>
                      </c:pt>
                      <c:pt idx="18003">
                        <c:v>1711.828</c:v>
                      </c:pt>
                      <c:pt idx="18004">
                        <c:v>1715.106</c:v>
                      </c:pt>
                      <c:pt idx="18005">
                        <c:v>1711.828</c:v>
                      </c:pt>
                      <c:pt idx="18006">
                        <c:v>1715.106</c:v>
                      </c:pt>
                      <c:pt idx="18007">
                        <c:v>1715.106</c:v>
                      </c:pt>
                      <c:pt idx="18008">
                        <c:v>1715.106</c:v>
                      </c:pt>
                      <c:pt idx="18009">
                        <c:v>1715.106</c:v>
                      </c:pt>
                      <c:pt idx="18010">
                        <c:v>1715.106</c:v>
                      </c:pt>
                      <c:pt idx="18011">
                        <c:v>1715.106</c:v>
                      </c:pt>
                      <c:pt idx="18012">
                        <c:v>1718.4380000000001</c:v>
                      </c:pt>
                      <c:pt idx="18013">
                        <c:v>1718.4380000000001</c:v>
                      </c:pt>
                      <c:pt idx="18014">
                        <c:v>1718.4380000000001</c:v>
                      </c:pt>
                      <c:pt idx="18015">
                        <c:v>1718.4380000000001</c:v>
                      </c:pt>
                      <c:pt idx="18016">
                        <c:v>1718.4380000000001</c:v>
                      </c:pt>
                      <c:pt idx="18017">
                        <c:v>1718.4380000000001</c:v>
                      </c:pt>
                      <c:pt idx="18018">
                        <c:v>1718.4380000000001</c:v>
                      </c:pt>
                      <c:pt idx="18019">
                        <c:v>1718.4380000000001</c:v>
                      </c:pt>
                      <c:pt idx="18020">
                        <c:v>1721.7159999999999</c:v>
                      </c:pt>
                      <c:pt idx="18021">
                        <c:v>1721.7159999999999</c:v>
                      </c:pt>
                      <c:pt idx="18022">
                        <c:v>1721.7159999999999</c:v>
                      </c:pt>
                      <c:pt idx="18023">
                        <c:v>1721.7159999999999</c:v>
                      </c:pt>
                      <c:pt idx="18024">
                        <c:v>1721.7159999999999</c:v>
                      </c:pt>
                      <c:pt idx="18025">
                        <c:v>1724.9939999999999</c:v>
                      </c:pt>
                      <c:pt idx="18026">
                        <c:v>1721.7159999999999</c:v>
                      </c:pt>
                      <c:pt idx="18027">
                        <c:v>1721.7159999999999</c:v>
                      </c:pt>
                      <c:pt idx="18028">
                        <c:v>1721.7159999999999</c:v>
                      </c:pt>
                      <c:pt idx="18029">
                        <c:v>1721.7159999999999</c:v>
                      </c:pt>
                      <c:pt idx="18030">
                        <c:v>1725.047</c:v>
                      </c:pt>
                      <c:pt idx="18031">
                        <c:v>1725.047</c:v>
                      </c:pt>
                      <c:pt idx="18032">
                        <c:v>1728.325</c:v>
                      </c:pt>
                      <c:pt idx="18033">
                        <c:v>1728.325</c:v>
                      </c:pt>
                      <c:pt idx="18034">
                        <c:v>1725.047</c:v>
                      </c:pt>
                      <c:pt idx="18035">
                        <c:v>1728.325</c:v>
                      </c:pt>
                      <c:pt idx="18036">
                        <c:v>1731.6030000000001</c:v>
                      </c:pt>
                      <c:pt idx="18037">
                        <c:v>1731.6030000000001</c:v>
                      </c:pt>
                      <c:pt idx="18038">
                        <c:v>1731.6030000000001</c:v>
                      </c:pt>
                      <c:pt idx="18039">
                        <c:v>1728.325</c:v>
                      </c:pt>
                      <c:pt idx="18040">
                        <c:v>1731.6030000000001</c:v>
                      </c:pt>
                      <c:pt idx="18041">
                        <c:v>1731.6030000000001</c:v>
                      </c:pt>
                      <c:pt idx="18042">
                        <c:v>1731.6030000000001</c:v>
                      </c:pt>
                      <c:pt idx="18043">
                        <c:v>1731.6030000000001</c:v>
                      </c:pt>
                      <c:pt idx="18044">
                        <c:v>1731.6030000000001</c:v>
                      </c:pt>
                      <c:pt idx="18045">
                        <c:v>1731.6030000000001</c:v>
                      </c:pt>
                      <c:pt idx="18046">
                        <c:v>1734.934</c:v>
                      </c:pt>
                      <c:pt idx="18047">
                        <c:v>1734.934</c:v>
                      </c:pt>
                      <c:pt idx="18048">
                        <c:v>1734.934</c:v>
                      </c:pt>
                      <c:pt idx="18049">
                        <c:v>1734.934</c:v>
                      </c:pt>
                      <c:pt idx="18050">
                        <c:v>1734.934</c:v>
                      </c:pt>
                      <c:pt idx="18051">
                        <c:v>1731.6030000000001</c:v>
                      </c:pt>
                      <c:pt idx="18052">
                        <c:v>1734.934</c:v>
                      </c:pt>
                      <c:pt idx="18053">
                        <c:v>1734.934</c:v>
                      </c:pt>
                      <c:pt idx="18054">
                        <c:v>1734.934</c:v>
                      </c:pt>
                      <c:pt idx="18055">
                        <c:v>1734.934</c:v>
                      </c:pt>
                      <c:pt idx="18056">
                        <c:v>1734.934</c:v>
                      </c:pt>
                      <c:pt idx="18057">
                        <c:v>1734.934</c:v>
                      </c:pt>
                      <c:pt idx="18058">
                        <c:v>1734.934</c:v>
                      </c:pt>
                      <c:pt idx="18059">
                        <c:v>1734.934</c:v>
                      </c:pt>
                      <c:pt idx="18060">
                        <c:v>1734.934</c:v>
                      </c:pt>
                      <c:pt idx="18061">
                        <c:v>1734.934</c:v>
                      </c:pt>
                      <c:pt idx="18062">
                        <c:v>1734.934</c:v>
                      </c:pt>
                      <c:pt idx="18063">
                        <c:v>1734.934</c:v>
                      </c:pt>
                      <c:pt idx="18064">
                        <c:v>1734.934</c:v>
                      </c:pt>
                      <c:pt idx="18065">
                        <c:v>1734.934</c:v>
                      </c:pt>
                      <c:pt idx="18066">
                        <c:v>1734.934</c:v>
                      </c:pt>
                      <c:pt idx="18067">
                        <c:v>1734.934</c:v>
                      </c:pt>
                      <c:pt idx="18068">
                        <c:v>1734.934</c:v>
                      </c:pt>
                      <c:pt idx="18069">
                        <c:v>1734.934</c:v>
                      </c:pt>
                      <c:pt idx="18070">
                        <c:v>1734.934</c:v>
                      </c:pt>
                      <c:pt idx="18071">
                        <c:v>1734.934</c:v>
                      </c:pt>
                      <c:pt idx="18072">
                        <c:v>1734.934</c:v>
                      </c:pt>
                      <c:pt idx="18073">
                        <c:v>1734.934</c:v>
                      </c:pt>
                      <c:pt idx="18074">
                        <c:v>1734.934</c:v>
                      </c:pt>
                      <c:pt idx="18075">
                        <c:v>1734.934</c:v>
                      </c:pt>
                      <c:pt idx="18076">
                        <c:v>1734.934</c:v>
                      </c:pt>
                      <c:pt idx="18077">
                        <c:v>1734.934</c:v>
                      </c:pt>
                      <c:pt idx="18078">
                        <c:v>1734.934</c:v>
                      </c:pt>
                      <c:pt idx="18079">
                        <c:v>1734.934</c:v>
                      </c:pt>
                      <c:pt idx="18080">
                        <c:v>1734.934</c:v>
                      </c:pt>
                      <c:pt idx="18081">
                        <c:v>1734.934</c:v>
                      </c:pt>
                      <c:pt idx="18082">
                        <c:v>1734.934</c:v>
                      </c:pt>
                      <c:pt idx="18083">
                        <c:v>1734.934</c:v>
                      </c:pt>
                      <c:pt idx="18084">
                        <c:v>1734.934</c:v>
                      </c:pt>
                      <c:pt idx="18085">
                        <c:v>1734.934</c:v>
                      </c:pt>
                      <c:pt idx="18086">
                        <c:v>1734.934</c:v>
                      </c:pt>
                      <c:pt idx="18087">
                        <c:v>1734.934</c:v>
                      </c:pt>
                      <c:pt idx="18088">
                        <c:v>1734.934</c:v>
                      </c:pt>
                      <c:pt idx="18089">
                        <c:v>1734.934</c:v>
                      </c:pt>
                      <c:pt idx="18090">
                        <c:v>1734.934</c:v>
                      </c:pt>
                      <c:pt idx="18091">
                        <c:v>1734.934</c:v>
                      </c:pt>
                      <c:pt idx="18092">
                        <c:v>1734.934</c:v>
                      </c:pt>
                      <c:pt idx="18093">
                        <c:v>1734.934</c:v>
                      </c:pt>
                      <c:pt idx="18094">
                        <c:v>1734.934</c:v>
                      </c:pt>
                      <c:pt idx="18095">
                        <c:v>1734.934</c:v>
                      </c:pt>
                      <c:pt idx="18096">
                        <c:v>1734.934</c:v>
                      </c:pt>
                      <c:pt idx="18097">
                        <c:v>1731.6559999999999</c:v>
                      </c:pt>
                      <c:pt idx="18098">
                        <c:v>1734.934</c:v>
                      </c:pt>
                      <c:pt idx="18099">
                        <c:v>1734.934</c:v>
                      </c:pt>
                      <c:pt idx="18100">
                        <c:v>1734.934</c:v>
                      </c:pt>
                      <c:pt idx="18101">
                        <c:v>1734.934</c:v>
                      </c:pt>
                      <c:pt idx="18102">
                        <c:v>1734.934</c:v>
                      </c:pt>
                      <c:pt idx="18103">
                        <c:v>1734.934</c:v>
                      </c:pt>
                      <c:pt idx="18104">
                        <c:v>1734.934</c:v>
                      </c:pt>
                      <c:pt idx="18105">
                        <c:v>1734.934</c:v>
                      </c:pt>
                      <c:pt idx="18106">
                        <c:v>1734.934</c:v>
                      </c:pt>
                      <c:pt idx="18107">
                        <c:v>1734.934</c:v>
                      </c:pt>
                      <c:pt idx="18108">
                        <c:v>1731.6559999999999</c:v>
                      </c:pt>
                      <c:pt idx="18109">
                        <c:v>1734.934</c:v>
                      </c:pt>
                      <c:pt idx="18110">
                        <c:v>1734.934</c:v>
                      </c:pt>
                      <c:pt idx="18111">
                        <c:v>1731.6559999999999</c:v>
                      </c:pt>
                      <c:pt idx="18112">
                        <c:v>1731.6559999999999</c:v>
                      </c:pt>
                      <c:pt idx="18113">
                        <c:v>1731.6559999999999</c:v>
                      </c:pt>
                      <c:pt idx="18114">
                        <c:v>1731.6559999999999</c:v>
                      </c:pt>
                      <c:pt idx="18115">
                        <c:v>1731.6559999999999</c:v>
                      </c:pt>
                      <c:pt idx="18116">
                        <c:v>1731.6559999999999</c:v>
                      </c:pt>
                      <c:pt idx="18117">
                        <c:v>1731.6559999999999</c:v>
                      </c:pt>
                      <c:pt idx="18118">
                        <c:v>1734.934</c:v>
                      </c:pt>
                      <c:pt idx="18119">
                        <c:v>1734.934</c:v>
                      </c:pt>
                      <c:pt idx="18120">
                        <c:v>1734.934</c:v>
                      </c:pt>
                      <c:pt idx="18121">
                        <c:v>1734.934</c:v>
                      </c:pt>
                      <c:pt idx="18122">
                        <c:v>1734.934</c:v>
                      </c:pt>
                      <c:pt idx="18123">
                        <c:v>1734.934</c:v>
                      </c:pt>
                      <c:pt idx="18124">
                        <c:v>1734.934</c:v>
                      </c:pt>
                      <c:pt idx="18125">
                        <c:v>1734.934</c:v>
                      </c:pt>
                      <c:pt idx="18126">
                        <c:v>1734.934</c:v>
                      </c:pt>
                      <c:pt idx="18127">
                        <c:v>1731.6030000000001</c:v>
                      </c:pt>
                      <c:pt idx="18128">
                        <c:v>1734.934</c:v>
                      </c:pt>
                      <c:pt idx="18129">
                        <c:v>1734.934</c:v>
                      </c:pt>
                      <c:pt idx="18130">
                        <c:v>1734.934</c:v>
                      </c:pt>
                      <c:pt idx="18131">
                        <c:v>1731.6030000000001</c:v>
                      </c:pt>
                      <c:pt idx="18132">
                        <c:v>1738.2660000000001</c:v>
                      </c:pt>
                      <c:pt idx="18133">
                        <c:v>1734.934</c:v>
                      </c:pt>
                      <c:pt idx="18134">
                        <c:v>1734.934</c:v>
                      </c:pt>
                      <c:pt idx="18135">
                        <c:v>1738.2660000000001</c:v>
                      </c:pt>
                      <c:pt idx="18136">
                        <c:v>1738.2660000000001</c:v>
                      </c:pt>
                      <c:pt idx="18137">
                        <c:v>1738.2660000000001</c:v>
                      </c:pt>
                      <c:pt idx="18138">
                        <c:v>1734.934</c:v>
                      </c:pt>
                      <c:pt idx="18139">
                        <c:v>1734.934</c:v>
                      </c:pt>
                      <c:pt idx="18140">
                        <c:v>1738.2660000000001</c:v>
                      </c:pt>
                      <c:pt idx="18141">
                        <c:v>1734.934</c:v>
                      </c:pt>
                      <c:pt idx="18142">
                        <c:v>1734.934</c:v>
                      </c:pt>
                      <c:pt idx="18143">
                        <c:v>1741.5440000000001</c:v>
                      </c:pt>
                      <c:pt idx="18144">
                        <c:v>1741.5440000000001</c:v>
                      </c:pt>
                      <c:pt idx="18145">
                        <c:v>1741.5440000000001</c:v>
                      </c:pt>
                      <c:pt idx="18146">
                        <c:v>1741.5440000000001</c:v>
                      </c:pt>
                      <c:pt idx="18147">
                        <c:v>1741.5440000000001</c:v>
                      </c:pt>
                      <c:pt idx="18148">
                        <c:v>1741.5440000000001</c:v>
                      </c:pt>
                      <c:pt idx="18149">
                        <c:v>1741.5440000000001</c:v>
                      </c:pt>
                      <c:pt idx="18150">
                        <c:v>1741.5440000000001</c:v>
                      </c:pt>
                      <c:pt idx="18151">
                        <c:v>1741.5440000000001</c:v>
                      </c:pt>
                      <c:pt idx="18152">
                        <c:v>1741.5440000000001</c:v>
                      </c:pt>
                      <c:pt idx="18153">
                        <c:v>1744.875</c:v>
                      </c:pt>
                      <c:pt idx="18154">
                        <c:v>1744.875</c:v>
                      </c:pt>
                      <c:pt idx="18155">
                        <c:v>1744.875</c:v>
                      </c:pt>
                      <c:pt idx="18156">
                        <c:v>1744.875</c:v>
                      </c:pt>
                      <c:pt idx="18157">
                        <c:v>1744.875</c:v>
                      </c:pt>
                      <c:pt idx="18158">
                        <c:v>1744.875</c:v>
                      </c:pt>
                      <c:pt idx="18159">
                        <c:v>1744.875</c:v>
                      </c:pt>
                      <c:pt idx="18160">
                        <c:v>1744.875</c:v>
                      </c:pt>
                      <c:pt idx="18161">
                        <c:v>1748.153</c:v>
                      </c:pt>
                      <c:pt idx="18162">
                        <c:v>1748.153</c:v>
                      </c:pt>
                      <c:pt idx="18163">
                        <c:v>1751.432</c:v>
                      </c:pt>
                      <c:pt idx="18164">
                        <c:v>1748.153</c:v>
                      </c:pt>
                      <c:pt idx="18165">
                        <c:v>1751.432</c:v>
                      </c:pt>
                      <c:pt idx="18166">
                        <c:v>1751.432</c:v>
                      </c:pt>
                      <c:pt idx="18167">
                        <c:v>1751.432</c:v>
                      </c:pt>
                      <c:pt idx="18168">
                        <c:v>1751.432</c:v>
                      </c:pt>
                      <c:pt idx="18169">
                        <c:v>1751.432</c:v>
                      </c:pt>
                      <c:pt idx="18170">
                        <c:v>1751.432</c:v>
                      </c:pt>
                      <c:pt idx="18171">
                        <c:v>1754.7629999999999</c:v>
                      </c:pt>
                      <c:pt idx="18172">
                        <c:v>1754.7629999999999</c:v>
                      </c:pt>
                      <c:pt idx="18173">
                        <c:v>1754.7629999999999</c:v>
                      </c:pt>
                      <c:pt idx="18174">
                        <c:v>1754.7629999999999</c:v>
                      </c:pt>
                      <c:pt idx="18175">
                        <c:v>1754.7629999999999</c:v>
                      </c:pt>
                      <c:pt idx="18176">
                        <c:v>1754.7629999999999</c:v>
                      </c:pt>
                      <c:pt idx="18177">
                        <c:v>1754.7629999999999</c:v>
                      </c:pt>
                      <c:pt idx="18178">
                        <c:v>1754.7629999999999</c:v>
                      </c:pt>
                      <c:pt idx="18179">
                        <c:v>1754.7629999999999</c:v>
                      </c:pt>
                      <c:pt idx="18180">
                        <c:v>1751.4839999999999</c:v>
                      </c:pt>
                      <c:pt idx="18181">
                        <c:v>1758.0409999999999</c:v>
                      </c:pt>
                      <c:pt idx="18182">
                        <c:v>1758.0409999999999</c:v>
                      </c:pt>
                      <c:pt idx="18183">
                        <c:v>1758.0409999999999</c:v>
                      </c:pt>
                      <c:pt idx="18184">
                        <c:v>1758.0409999999999</c:v>
                      </c:pt>
                      <c:pt idx="18185">
                        <c:v>1754.7629999999999</c:v>
                      </c:pt>
                      <c:pt idx="18186">
                        <c:v>1758.0409999999999</c:v>
                      </c:pt>
                      <c:pt idx="18187">
                        <c:v>1754.7629999999999</c:v>
                      </c:pt>
                      <c:pt idx="18188">
                        <c:v>1754.7629999999999</c:v>
                      </c:pt>
                      <c:pt idx="18189">
                        <c:v>1754.7629999999999</c:v>
                      </c:pt>
                      <c:pt idx="18190">
                        <c:v>1761.3720000000001</c:v>
                      </c:pt>
                      <c:pt idx="18191">
                        <c:v>1761.3720000000001</c:v>
                      </c:pt>
                      <c:pt idx="18192">
                        <c:v>1758.0940000000001</c:v>
                      </c:pt>
                      <c:pt idx="18193">
                        <c:v>1761.3720000000001</c:v>
                      </c:pt>
                      <c:pt idx="18194">
                        <c:v>1758.0940000000001</c:v>
                      </c:pt>
                      <c:pt idx="18195">
                        <c:v>1761.3720000000001</c:v>
                      </c:pt>
                      <c:pt idx="18196">
                        <c:v>1761.3720000000001</c:v>
                      </c:pt>
                      <c:pt idx="18197">
                        <c:v>1761.3720000000001</c:v>
                      </c:pt>
                      <c:pt idx="18198">
                        <c:v>1761.3720000000001</c:v>
                      </c:pt>
                      <c:pt idx="18199">
                        <c:v>1761.3720000000001</c:v>
                      </c:pt>
                      <c:pt idx="18200">
                        <c:v>1761.3720000000001</c:v>
                      </c:pt>
                      <c:pt idx="18201">
                        <c:v>1764.65</c:v>
                      </c:pt>
                      <c:pt idx="18202">
                        <c:v>1764.65</c:v>
                      </c:pt>
                      <c:pt idx="18203">
                        <c:v>1764.65</c:v>
                      </c:pt>
                      <c:pt idx="18204">
                        <c:v>1764.65</c:v>
                      </c:pt>
                      <c:pt idx="18205">
                        <c:v>1764.65</c:v>
                      </c:pt>
                      <c:pt idx="18206">
                        <c:v>1764.65</c:v>
                      </c:pt>
                      <c:pt idx="18207">
                        <c:v>1764.65</c:v>
                      </c:pt>
                      <c:pt idx="18208">
                        <c:v>1764.703</c:v>
                      </c:pt>
                      <c:pt idx="18209">
                        <c:v>1767.981</c:v>
                      </c:pt>
                      <c:pt idx="18210">
                        <c:v>1764.703</c:v>
                      </c:pt>
                      <c:pt idx="18211">
                        <c:v>1767.981</c:v>
                      </c:pt>
                      <c:pt idx="18212">
                        <c:v>1767.981</c:v>
                      </c:pt>
                      <c:pt idx="18213">
                        <c:v>1767.981</c:v>
                      </c:pt>
                      <c:pt idx="18214">
                        <c:v>1767.981</c:v>
                      </c:pt>
                      <c:pt idx="18215">
                        <c:v>1767.981</c:v>
                      </c:pt>
                      <c:pt idx="18216">
                        <c:v>1767.981</c:v>
                      </c:pt>
                      <c:pt idx="18217">
                        <c:v>1771.26</c:v>
                      </c:pt>
                      <c:pt idx="18218">
                        <c:v>1771.26</c:v>
                      </c:pt>
                      <c:pt idx="18219">
                        <c:v>1771.26</c:v>
                      </c:pt>
                      <c:pt idx="18220">
                        <c:v>1771.26</c:v>
                      </c:pt>
                      <c:pt idx="18221">
                        <c:v>1771.26</c:v>
                      </c:pt>
                      <c:pt idx="18222">
                        <c:v>1771.26</c:v>
                      </c:pt>
                      <c:pt idx="18223">
                        <c:v>1771.26</c:v>
                      </c:pt>
                      <c:pt idx="18224">
                        <c:v>1774.5909999999999</c:v>
                      </c:pt>
                      <c:pt idx="18225">
                        <c:v>1771.3130000000001</c:v>
                      </c:pt>
                      <c:pt idx="18226">
                        <c:v>1774.5909999999999</c:v>
                      </c:pt>
                      <c:pt idx="18227">
                        <c:v>1774.5909999999999</c:v>
                      </c:pt>
                      <c:pt idx="18228">
                        <c:v>1774.5909999999999</c:v>
                      </c:pt>
                      <c:pt idx="18229">
                        <c:v>1771.3130000000001</c:v>
                      </c:pt>
                      <c:pt idx="18230">
                        <c:v>1774.5909999999999</c:v>
                      </c:pt>
                      <c:pt idx="18231">
                        <c:v>1771.3130000000001</c:v>
                      </c:pt>
                      <c:pt idx="18232">
                        <c:v>1771.3130000000001</c:v>
                      </c:pt>
                      <c:pt idx="18233">
                        <c:v>1771.3130000000001</c:v>
                      </c:pt>
                      <c:pt idx="18234">
                        <c:v>1771.3130000000001</c:v>
                      </c:pt>
                      <c:pt idx="18235">
                        <c:v>1771.3130000000001</c:v>
                      </c:pt>
                      <c:pt idx="18236">
                        <c:v>1767.981</c:v>
                      </c:pt>
                      <c:pt idx="18237">
                        <c:v>1767.981</c:v>
                      </c:pt>
                      <c:pt idx="18238">
                        <c:v>1764.703</c:v>
                      </c:pt>
                      <c:pt idx="18239">
                        <c:v>1761.3720000000001</c:v>
                      </c:pt>
                      <c:pt idx="18240">
                        <c:v>1758.0940000000001</c:v>
                      </c:pt>
                      <c:pt idx="18241">
                        <c:v>1751.4839999999999</c:v>
                      </c:pt>
                      <c:pt idx="18242">
                        <c:v>1744.875</c:v>
                      </c:pt>
                      <c:pt idx="18243">
                        <c:v>1734.934</c:v>
                      </c:pt>
                      <c:pt idx="18244">
                        <c:v>1725.047</c:v>
                      </c:pt>
                      <c:pt idx="18245">
                        <c:v>1715.106</c:v>
                      </c:pt>
                      <c:pt idx="18246">
                        <c:v>1705.2190000000001</c:v>
                      </c:pt>
                      <c:pt idx="18247">
                        <c:v>1698.6089999999999</c:v>
                      </c:pt>
                      <c:pt idx="18248">
                        <c:v>1692</c:v>
                      </c:pt>
                      <c:pt idx="18249">
                        <c:v>1685.3910000000001</c:v>
                      </c:pt>
                      <c:pt idx="18250">
                        <c:v>1678.7809999999999</c:v>
                      </c:pt>
                      <c:pt idx="18251">
                        <c:v>1672.1189999999999</c:v>
                      </c:pt>
                      <c:pt idx="18252">
                        <c:v>1668.8409999999999</c:v>
                      </c:pt>
                      <c:pt idx="18253">
                        <c:v>1668.8409999999999</c:v>
                      </c:pt>
                      <c:pt idx="18254">
                        <c:v>1662.231</c:v>
                      </c:pt>
                      <c:pt idx="18255">
                        <c:v>1662.231</c:v>
                      </c:pt>
                      <c:pt idx="18256">
                        <c:v>1658.9</c:v>
                      </c:pt>
                      <c:pt idx="18257">
                        <c:v>1662.231</c:v>
                      </c:pt>
                      <c:pt idx="18258">
                        <c:v>1658.9</c:v>
                      </c:pt>
                      <c:pt idx="18259">
                        <c:v>1658.9</c:v>
                      </c:pt>
                      <c:pt idx="18260">
                        <c:v>1658.9</c:v>
                      </c:pt>
                      <c:pt idx="18261">
                        <c:v>1662.231</c:v>
                      </c:pt>
                      <c:pt idx="18262">
                        <c:v>1662.231</c:v>
                      </c:pt>
                      <c:pt idx="18263">
                        <c:v>1662.231</c:v>
                      </c:pt>
                      <c:pt idx="18264">
                        <c:v>1662.231</c:v>
                      </c:pt>
                      <c:pt idx="18265">
                        <c:v>1665.51</c:v>
                      </c:pt>
                      <c:pt idx="18266">
                        <c:v>1665.51</c:v>
                      </c:pt>
                      <c:pt idx="18267">
                        <c:v>1665.51</c:v>
                      </c:pt>
                      <c:pt idx="18268">
                        <c:v>1668.8409999999999</c:v>
                      </c:pt>
                      <c:pt idx="18269">
                        <c:v>1672.1189999999999</c:v>
                      </c:pt>
                      <c:pt idx="18270">
                        <c:v>1672.1189999999999</c:v>
                      </c:pt>
                      <c:pt idx="18271">
                        <c:v>1675.45</c:v>
                      </c:pt>
                      <c:pt idx="18272">
                        <c:v>1678.7280000000001</c:v>
                      </c:pt>
                      <c:pt idx="18273">
                        <c:v>1678.7280000000001</c:v>
                      </c:pt>
                      <c:pt idx="18274">
                        <c:v>1682.06</c:v>
                      </c:pt>
                      <c:pt idx="18275">
                        <c:v>1685.338</c:v>
                      </c:pt>
                      <c:pt idx="18276">
                        <c:v>1685.338</c:v>
                      </c:pt>
                      <c:pt idx="18277">
                        <c:v>1688.6690000000001</c:v>
                      </c:pt>
                      <c:pt idx="18278">
                        <c:v>1691.9469999999999</c:v>
                      </c:pt>
                      <c:pt idx="18279">
                        <c:v>1695.278</c:v>
                      </c:pt>
                      <c:pt idx="18280">
                        <c:v>1698.557</c:v>
                      </c:pt>
                      <c:pt idx="18281">
                        <c:v>1698.557</c:v>
                      </c:pt>
                      <c:pt idx="18282">
                        <c:v>1701.8879999999999</c:v>
                      </c:pt>
                      <c:pt idx="18283">
                        <c:v>1705.1659999999999</c:v>
                      </c:pt>
                      <c:pt idx="18284">
                        <c:v>1705.1659999999999</c:v>
                      </c:pt>
                      <c:pt idx="18285">
                        <c:v>1708.4970000000001</c:v>
                      </c:pt>
                      <c:pt idx="18286">
                        <c:v>1711.7750000000001</c:v>
                      </c:pt>
                      <c:pt idx="18287">
                        <c:v>1711.7750000000001</c:v>
                      </c:pt>
                      <c:pt idx="18288">
                        <c:v>1715.106</c:v>
                      </c:pt>
                      <c:pt idx="18289">
                        <c:v>1718.385</c:v>
                      </c:pt>
                      <c:pt idx="18290">
                        <c:v>1721.7159999999999</c:v>
                      </c:pt>
                      <c:pt idx="18291">
                        <c:v>1721.7159999999999</c:v>
                      </c:pt>
                      <c:pt idx="18292">
                        <c:v>1724.9939999999999</c:v>
                      </c:pt>
                      <c:pt idx="18293">
                        <c:v>1728.325</c:v>
                      </c:pt>
                      <c:pt idx="18294">
                        <c:v>1731.6030000000001</c:v>
                      </c:pt>
                      <c:pt idx="18295">
                        <c:v>1731.6030000000001</c:v>
                      </c:pt>
                      <c:pt idx="18296">
                        <c:v>1734.934</c:v>
                      </c:pt>
                      <c:pt idx="18297">
                        <c:v>1738.213</c:v>
                      </c:pt>
                      <c:pt idx="18298">
                        <c:v>1741.5440000000001</c:v>
                      </c:pt>
                      <c:pt idx="18299">
                        <c:v>1741.5440000000001</c:v>
                      </c:pt>
                      <c:pt idx="18300">
                        <c:v>1744.8219999999999</c:v>
                      </c:pt>
                      <c:pt idx="18301">
                        <c:v>1744.8219999999999</c:v>
                      </c:pt>
                      <c:pt idx="18302">
                        <c:v>1744.8219999999999</c:v>
                      </c:pt>
                      <c:pt idx="18303">
                        <c:v>1744.8219999999999</c:v>
                      </c:pt>
                      <c:pt idx="18304">
                        <c:v>1738.213</c:v>
                      </c:pt>
                      <c:pt idx="18305">
                        <c:v>1734.934</c:v>
                      </c:pt>
                      <c:pt idx="18306">
                        <c:v>1724.9939999999999</c:v>
                      </c:pt>
                      <c:pt idx="18307">
                        <c:v>1715.106</c:v>
                      </c:pt>
                      <c:pt idx="18308">
                        <c:v>1705.1659999999999</c:v>
                      </c:pt>
                      <c:pt idx="18309">
                        <c:v>1691.9469999999999</c:v>
                      </c:pt>
                      <c:pt idx="18310">
                        <c:v>1678.7280000000001</c:v>
                      </c:pt>
                      <c:pt idx="18311">
                        <c:v>1665.51</c:v>
                      </c:pt>
                      <c:pt idx="18312">
                        <c:v>1652.2909999999999</c:v>
                      </c:pt>
                      <c:pt idx="18313">
                        <c:v>1635.7940000000001</c:v>
                      </c:pt>
                      <c:pt idx="18314">
                        <c:v>1619.2439999999999</c:v>
                      </c:pt>
                      <c:pt idx="18315">
                        <c:v>1606.0250000000001</c:v>
                      </c:pt>
                      <c:pt idx="18316">
                        <c:v>1589.528</c:v>
                      </c:pt>
                      <c:pt idx="18317">
                        <c:v>1572.9780000000001</c:v>
                      </c:pt>
                      <c:pt idx="18318">
                        <c:v>1556.481</c:v>
                      </c:pt>
                      <c:pt idx="18319">
                        <c:v>1543.2629999999999</c:v>
                      </c:pt>
                      <c:pt idx="18320">
                        <c:v>1530.0440000000001</c:v>
                      </c:pt>
                      <c:pt idx="18321">
                        <c:v>1520.1030000000001</c:v>
                      </c:pt>
                      <c:pt idx="18322">
                        <c:v>1513.4939999999999</c:v>
                      </c:pt>
                      <c:pt idx="18323">
                        <c:v>1506.885</c:v>
                      </c:pt>
                      <c:pt idx="18324">
                        <c:v>1500.2750000000001</c:v>
                      </c:pt>
                      <c:pt idx="18325">
                        <c:v>1496.9970000000001</c:v>
                      </c:pt>
                      <c:pt idx="18326">
                        <c:v>1490.3879999999999</c:v>
                      </c:pt>
                      <c:pt idx="18327">
                        <c:v>1490.3879999999999</c:v>
                      </c:pt>
                      <c:pt idx="18328">
                        <c:v>1490.3879999999999</c:v>
                      </c:pt>
                      <c:pt idx="18329">
                        <c:v>1490.3879999999999</c:v>
                      </c:pt>
                      <c:pt idx="18330">
                        <c:v>1490.3879999999999</c:v>
                      </c:pt>
                      <c:pt idx="18331">
                        <c:v>1493.6659999999999</c:v>
                      </c:pt>
                      <c:pt idx="18332">
                        <c:v>1493.6659999999999</c:v>
                      </c:pt>
                      <c:pt idx="18333">
                        <c:v>1493.6659999999999</c:v>
                      </c:pt>
                      <c:pt idx="18334">
                        <c:v>1493.6659999999999</c:v>
                      </c:pt>
                      <c:pt idx="18335">
                        <c:v>1493.6659999999999</c:v>
                      </c:pt>
                      <c:pt idx="18336">
                        <c:v>1490.3879999999999</c:v>
                      </c:pt>
                      <c:pt idx="18337">
                        <c:v>1490.3879999999999</c:v>
                      </c:pt>
                      <c:pt idx="18338">
                        <c:v>1483.778</c:v>
                      </c:pt>
                      <c:pt idx="18339">
                        <c:v>1480.4469999999999</c:v>
                      </c:pt>
                      <c:pt idx="18340">
                        <c:v>1473.838</c:v>
                      </c:pt>
                      <c:pt idx="18341">
                        <c:v>1463.95</c:v>
                      </c:pt>
                      <c:pt idx="18342">
                        <c:v>1454.01</c:v>
                      </c:pt>
                      <c:pt idx="18343">
                        <c:v>1444.1220000000001</c:v>
                      </c:pt>
                      <c:pt idx="18344">
                        <c:v>1434.182</c:v>
                      </c:pt>
                      <c:pt idx="18345">
                        <c:v>1424.2940000000001</c:v>
                      </c:pt>
                      <c:pt idx="18346">
                        <c:v>1411.075</c:v>
                      </c:pt>
                      <c:pt idx="18347">
                        <c:v>1401.135</c:v>
                      </c:pt>
                      <c:pt idx="18348">
                        <c:v>1387.9159999999999</c:v>
                      </c:pt>
                      <c:pt idx="18349">
                        <c:v>1378.028</c:v>
                      </c:pt>
                      <c:pt idx="18350">
                        <c:v>1364.81</c:v>
                      </c:pt>
                      <c:pt idx="18351">
                        <c:v>1354.8689999999999</c:v>
                      </c:pt>
                      <c:pt idx="18352">
                        <c:v>1344.981</c:v>
                      </c:pt>
                      <c:pt idx="18353">
                        <c:v>1338.3720000000001</c:v>
                      </c:pt>
                      <c:pt idx="18354">
                        <c:v>1325.153</c:v>
                      </c:pt>
                      <c:pt idx="18355">
                        <c:v>1315.213</c:v>
                      </c:pt>
                      <c:pt idx="18356">
                        <c:v>1305.325</c:v>
                      </c:pt>
                      <c:pt idx="18357">
                        <c:v>1295.385</c:v>
                      </c:pt>
                      <c:pt idx="18358">
                        <c:v>1288.7750000000001</c:v>
                      </c:pt>
                      <c:pt idx="18359">
                        <c:v>1282.1659999999999</c:v>
                      </c:pt>
                      <c:pt idx="18360">
                        <c:v>1278.8879999999999</c:v>
                      </c:pt>
                      <c:pt idx="18361">
                        <c:v>1278.8879999999999</c:v>
                      </c:pt>
                      <c:pt idx="18362">
                        <c:v>1278.8879999999999</c:v>
                      </c:pt>
                      <c:pt idx="18363">
                        <c:v>1278.8879999999999</c:v>
                      </c:pt>
                      <c:pt idx="18364">
                        <c:v>0</c:v>
                      </c:pt>
                      <c:pt idx="18365">
                        <c:v>0</c:v>
                      </c:pt>
                      <c:pt idx="18366">
                        <c:v>0</c:v>
                      </c:pt>
                      <c:pt idx="18367">
                        <c:v>0</c:v>
                      </c:pt>
                      <c:pt idx="18368">
                        <c:v>0</c:v>
                      </c:pt>
                      <c:pt idx="18369">
                        <c:v>0</c:v>
                      </c:pt>
                      <c:pt idx="18370">
                        <c:v>0</c:v>
                      </c:pt>
                      <c:pt idx="18371">
                        <c:v>0</c:v>
                      </c:pt>
                      <c:pt idx="18372">
                        <c:v>0</c:v>
                      </c:pt>
                      <c:pt idx="18373">
                        <c:v>0</c:v>
                      </c:pt>
                      <c:pt idx="18374">
                        <c:v>0</c:v>
                      </c:pt>
                      <c:pt idx="18375">
                        <c:v>0</c:v>
                      </c:pt>
                      <c:pt idx="18376">
                        <c:v>0</c:v>
                      </c:pt>
                      <c:pt idx="18377">
                        <c:v>0</c:v>
                      </c:pt>
                      <c:pt idx="18378">
                        <c:v>0</c:v>
                      </c:pt>
                      <c:pt idx="18379">
                        <c:v>0</c:v>
                      </c:pt>
                      <c:pt idx="18380">
                        <c:v>0</c:v>
                      </c:pt>
                      <c:pt idx="18381">
                        <c:v>0</c:v>
                      </c:pt>
                      <c:pt idx="18382">
                        <c:v>0</c:v>
                      </c:pt>
                      <c:pt idx="18383">
                        <c:v>0</c:v>
                      </c:pt>
                      <c:pt idx="18384">
                        <c:v>0</c:v>
                      </c:pt>
                      <c:pt idx="18385">
                        <c:v>0</c:v>
                      </c:pt>
                      <c:pt idx="18386">
                        <c:v>0</c:v>
                      </c:pt>
                      <c:pt idx="18387">
                        <c:v>0</c:v>
                      </c:pt>
                      <c:pt idx="18388">
                        <c:v>0</c:v>
                      </c:pt>
                      <c:pt idx="18389">
                        <c:v>0</c:v>
                      </c:pt>
                      <c:pt idx="18390">
                        <c:v>0</c:v>
                      </c:pt>
                      <c:pt idx="18391">
                        <c:v>0</c:v>
                      </c:pt>
                      <c:pt idx="18392">
                        <c:v>0</c:v>
                      </c:pt>
                      <c:pt idx="18393">
                        <c:v>0</c:v>
                      </c:pt>
                      <c:pt idx="18394">
                        <c:v>0</c:v>
                      </c:pt>
                      <c:pt idx="18395">
                        <c:v>0</c:v>
                      </c:pt>
                      <c:pt idx="18396">
                        <c:v>0</c:v>
                      </c:pt>
                      <c:pt idx="18397">
                        <c:v>0</c:v>
                      </c:pt>
                      <c:pt idx="18398">
                        <c:v>1853.903</c:v>
                      </c:pt>
                      <c:pt idx="18399">
                        <c:v>1860.5129999999999</c:v>
                      </c:pt>
                      <c:pt idx="18400">
                        <c:v>1890.2809999999999</c:v>
                      </c:pt>
                      <c:pt idx="18401">
                        <c:v>1939.825</c:v>
                      </c:pt>
                      <c:pt idx="18402">
                        <c:v>1996.0309999999999</c:v>
                      </c:pt>
                      <c:pt idx="18403">
                        <c:v>2055.5160000000001</c:v>
                      </c:pt>
                      <c:pt idx="18404">
                        <c:v>2115</c:v>
                      </c:pt>
                      <c:pt idx="18405">
                        <c:v>2171.1529999999998</c:v>
                      </c:pt>
                      <c:pt idx="18406">
                        <c:v>2224.0279999999998</c:v>
                      </c:pt>
                      <c:pt idx="18407">
                        <c:v>2273.625</c:v>
                      </c:pt>
                      <c:pt idx="18408">
                        <c:v>2316.5590000000002</c:v>
                      </c:pt>
                      <c:pt idx="18409">
                        <c:v>2356.2159999999999</c:v>
                      </c:pt>
                      <c:pt idx="18410">
                        <c:v>2395.8719999999998</c:v>
                      </c:pt>
                      <c:pt idx="18411">
                        <c:v>2428.9189999999999</c:v>
                      </c:pt>
                      <c:pt idx="18412">
                        <c:v>2458.6880000000001</c:v>
                      </c:pt>
                      <c:pt idx="18413">
                        <c:v>2485.125</c:v>
                      </c:pt>
                      <c:pt idx="18414">
                        <c:v>2514.8409999999999</c:v>
                      </c:pt>
                      <c:pt idx="18415">
                        <c:v>2534.6689999999999</c:v>
                      </c:pt>
                      <c:pt idx="18416">
                        <c:v>2554.4969999999998</c:v>
                      </c:pt>
                      <c:pt idx="18417">
                        <c:v>2571.047</c:v>
                      </c:pt>
                      <c:pt idx="18418">
                        <c:v>2584.2660000000001</c:v>
                      </c:pt>
                      <c:pt idx="18419">
                        <c:v>2597.4839999999999</c:v>
                      </c:pt>
                      <c:pt idx="18420">
                        <c:v>2607.3719999999998</c:v>
                      </c:pt>
                      <c:pt idx="18421">
                        <c:v>2617.3130000000001</c:v>
                      </c:pt>
                      <c:pt idx="18422">
                        <c:v>2623.922</c:v>
                      </c:pt>
                      <c:pt idx="18423">
                        <c:v>2627.2</c:v>
                      </c:pt>
                      <c:pt idx="18424">
                        <c:v>2630.5309999999999</c:v>
                      </c:pt>
                      <c:pt idx="18425">
                        <c:v>2633.8090000000002</c:v>
                      </c:pt>
                      <c:pt idx="18426">
                        <c:v>2633.8090000000002</c:v>
                      </c:pt>
                      <c:pt idx="18427">
                        <c:v>2633.8090000000002</c:v>
                      </c:pt>
                      <c:pt idx="18428">
                        <c:v>2630.5309999999999</c:v>
                      </c:pt>
                      <c:pt idx="18429">
                        <c:v>2630.5309999999999</c:v>
                      </c:pt>
                      <c:pt idx="18430">
                        <c:v>2623.8690000000001</c:v>
                      </c:pt>
                      <c:pt idx="18431">
                        <c:v>2617.2600000000002</c:v>
                      </c:pt>
                      <c:pt idx="18432">
                        <c:v>2617.3130000000001</c:v>
                      </c:pt>
                      <c:pt idx="18433">
                        <c:v>2610.65</c:v>
                      </c:pt>
                      <c:pt idx="18434">
                        <c:v>2604.0410000000002</c:v>
                      </c:pt>
                      <c:pt idx="18435">
                        <c:v>2600.7629999999999</c:v>
                      </c:pt>
                      <c:pt idx="18436">
                        <c:v>2594.1529999999998</c:v>
                      </c:pt>
                      <c:pt idx="18437">
                        <c:v>2587.5439999999999</c:v>
                      </c:pt>
                      <c:pt idx="18438">
                        <c:v>2580.9340000000002</c:v>
                      </c:pt>
                      <c:pt idx="18439">
                        <c:v>2570.9940000000001</c:v>
                      </c:pt>
                      <c:pt idx="18440">
                        <c:v>2564.3850000000002</c:v>
                      </c:pt>
                      <c:pt idx="18441">
                        <c:v>2557.7750000000001</c:v>
                      </c:pt>
                      <c:pt idx="18442">
                        <c:v>2547.8879999999999</c:v>
                      </c:pt>
                      <c:pt idx="18443">
                        <c:v>2537.9470000000001</c:v>
                      </c:pt>
                      <c:pt idx="18444">
                        <c:v>2524.7280000000001</c:v>
                      </c:pt>
                      <c:pt idx="18445">
                        <c:v>2514.8409999999999</c:v>
                      </c:pt>
                      <c:pt idx="18446">
                        <c:v>2498.2910000000002</c:v>
                      </c:pt>
                      <c:pt idx="18447">
                        <c:v>2485.0720000000001</c:v>
                      </c:pt>
                      <c:pt idx="18448">
                        <c:v>2468.5749999999998</c:v>
                      </c:pt>
                      <c:pt idx="18449">
                        <c:v>2455.3560000000002</c:v>
                      </c:pt>
                      <c:pt idx="18450">
                        <c:v>2442.1379999999999</c:v>
                      </c:pt>
                      <c:pt idx="18451">
                        <c:v>2428.9189999999999</c:v>
                      </c:pt>
                      <c:pt idx="18452">
                        <c:v>2412.422</c:v>
                      </c:pt>
                      <c:pt idx="18453">
                        <c:v>2405.7600000000002</c:v>
                      </c:pt>
                      <c:pt idx="18454">
                        <c:v>2395.8719999999998</c:v>
                      </c:pt>
                      <c:pt idx="18455">
                        <c:v>2382.6529999999998</c:v>
                      </c:pt>
                      <c:pt idx="18456">
                        <c:v>2372.7130000000002</c:v>
                      </c:pt>
                      <c:pt idx="18457">
                        <c:v>2362.8249999999998</c:v>
                      </c:pt>
                      <c:pt idx="18458">
                        <c:v>2352.8850000000002</c:v>
                      </c:pt>
                      <c:pt idx="18459">
                        <c:v>2342.9969999999998</c:v>
                      </c:pt>
                      <c:pt idx="18460">
                        <c:v>2333.056</c:v>
                      </c:pt>
                      <c:pt idx="18461">
                        <c:v>2323.1689999999999</c:v>
                      </c:pt>
                      <c:pt idx="18462">
                        <c:v>2316.5590000000002</c:v>
                      </c:pt>
                      <c:pt idx="18463">
                        <c:v>2309.9499999999998</c:v>
                      </c:pt>
                      <c:pt idx="18464">
                        <c:v>2300.0100000000002</c:v>
                      </c:pt>
                      <c:pt idx="18465">
                        <c:v>2293.4</c:v>
                      </c:pt>
                      <c:pt idx="18466">
                        <c:v>2283.5129999999999</c:v>
                      </c:pt>
                      <c:pt idx="18467">
                        <c:v>2276.9029999999998</c:v>
                      </c:pt>
                      <c:pt idx="18468">
                        <c:v>2270.2939999999999</c:v>
                      </c:pt>
                      <c:pt idx="18469">
                        <c:v>2260.4059999999999</c:v>
                      </c:pt>
                      <c:pt idx="18470">
                        <c:v>2257.0749999999998</c:v>
                      </c:pt>
                      <c:pt idx="18471">
                        <c:v>2247.1350000000002</c:v>
                      </c:pt>
                      <c:pt idx="18472">
                        <c:v>2237.2469999999998</c:v>
                      </c:pt>
                      <c:pt idx="18473">
                        <c:v>2230.6379999999999</c:v>
                      </c:pt>
                      <c:pt idx="18474">
                        <c:v>2224.0279999999998</c:v>
                      </c:pt>
                      <c:pt idx="18475">
                        <c:v>2220.6970000000001</c:v>
                      </c:pt>
                      <c:pt idx="18476">
                        <c:v>2207.5309999999999</c:v>
                      </c:pt>
                      <c:pt idx="18477">
                        <c:v>2197.5909999999999</c:v>
                      </c:pt>
                      <c:pt idx="18478">
                        <c:v>2184.3719999999998</c:v>
                      </c:pt>
                      <c:pt idx="18479">
                        <c:v>2174.4839999999999</c:v>
                      </c:pt>
                      <c:pt idx="18480">
                        <c:v>2161.2660000000001</c:v>
                      </c:pt>
                      <c:pt idx="18481">
                        <c:v>2151.3249999999998</c:v>
                      </c:pt>
                      <c:pt idx="18482">
                        <c:v>2134.828</c:v>
                      </c:pt>
                      <c:pt idx="18483">
                        <c:v>2124.8879999999999</c:v>
                      </c:pt>
                      <c:pt idx="18484">
                        <c:v>2108.3910000000001</c:v>
                      </c:pt>
                      <c:pt idx="18485">
                        <c:v>2091.8409999999999</c:v>
                      </c:pt>
                      <c:pt idx="18486">
                        <c:v>2072.0129999999999</c:v>
                      </c:pt>
                      <c:pt idx="18487">
                        <c:v>2055.5160000000001</c:v>
                      </c:pt>
                      <c:pt idx="18488">
                        <c:v>2035.6880000000001</c:v>
                      </c:pt>
                      <c:pt idx="18489">
                        <c:v>2019.1379999999999</c:v>
                      </c:pt>
                      <c:pt idx="18490">
                        <c:v>1999.309</c:v>
                      </c:pt>
                      <c:pt idx="18491">
                        <c:v>1979.481</c:v>
                      </c:pt>
                      <c:pt idx="18492">
                        <c:v>1956.375</c:v>
                      </c:pt>
                      <c:pt idx="18493">
                        <c:v>1936.547</c:v>
                      </c:pt>
                      <c:pt idx="18494">
                        <c:v>1919.9970000000001</c:v>
                      </c:pt>
                      <c:pt idx="18495">
                        <c:v>1896.838</c:v>
                      </c:pt>
                      <c:pt idx="18496">
                        <c:v>1873.731</c:v>
                      </c:pt>
                      <c:pt idx="18497">
                        <c:v>1853.903</c:v>
                      </c:pt>
                      <c:pt idx="18498">
                        <c:v>1834.075</c:v>
                      </c:pt>
                      <c:pt idx="18499">
                        <c:v>1814.2470000000001</c:v>
                      </c:pt>
                      <c:pt idx="18500">
                        <c:v>1794.4190000000001</c:v>
                      </c:pt>
                      <c:pt idx="18501">
                        <c:v>1774.5909999999999</c:v>
                      </c:pt>
                      <c:pt idx="18502">
                        <c:v>1754.7629999999999</c:v>
                      </c:pt>
                      <c:pt idx="18503">
                        <c:v>1738.2660000000001</c:v>
                      </c:pt>
                      <c:pt idx="18504">
                        <c:v>1718.4380000000001</c:v>
                      </c:pt>
                      <c:pt idx="18505">
                        <c:v>1701.8879999999999</c:v>
                      </c:pt>
                      <c:pt idx="18506">
                        <c:v>1682.06</c:v>
                      </c:pt>
                      <c:pt idx="18507">
                        <c:v>1665.5630000000001</c:v>
                      </c:pt>
                      <c:pt idx="18508">
                        <c:v>1649.0129999999999</c:v>
                      </c:pt>
                      <c:pt idx="18509">
                        <c:v>1635.7940000000001</c:v>
                      </c:pt>
                      <c:pt idx="18510">
                        <c:v>1615.9659999999999</c:v>
                      </c:pt>
                      <c:pt idx="18511">
                        <c:v>1599.4690000000001</c:v>
                      </c:pt>
                      <c:pt idx="18512">
                        <c:v>1582.9190000000001</c:v>
                      </c:pt>
                      <c:pt idx="18513">
                        <c:v>1569.7</c:v>
                      </c:pt>
                      <c:pt idx="18514">
                        <c:v>1549.8720000000001</c:v>
                      </c:pt>
                      <c:pt idx="18515">
                        <c:v>1536.653</c:v>
                      </c:pt>
                      <c:pt idx="18516">
                        <c:v>1520.1030000000001</c:v>
                      </c:pt>
                      <c:pt idx="18517">
                        <c:v>1506.885</c:v>
                      </c:pt>
                      <c:pt idx="18518">
                        <c:v>1493.6659999999999</c:v>
                      </c:pt>
                      <c:pt idx="18519">
                        <c:v>1480.4469999999999</c:v>
                      </c:pt>
                      <c:pt idx="18520">
                        <c:v>1470.56</c:v>
                      </c:pt>
                      <c:pt idx="18521">
                        <c:v>1463.95</c:v>
                      </c:pt>
                      <c:pt idx="18522">
                        <c:v>1454.0630000000001</c:v>
                      </c:pt>
                      <c:pt idx="18523">
                        <c:v>1454.01</c:v>
                      </c:pt>
                      <c:pt idx="18524">
                        <c:v>1450.731</c:v>
                      </c:pt>
                      <c:pt idx="18525">
                        <c:v>1447.4</c:v>
                      </c:pt>
                      <c:pt idx="18526">
                        <c:v>1447.4</c:v>
                      </c:pt>
                      <c:pt idx="18527">
                        <c:v>1450.731</c:v>
                      </c:pt>
                      <c:pt idx="18528">
                        <c:v>1454.01</c:v>
                      </c:pt>
                      <c:pt idx="18529">
                        <c:v>1454.01</c:v>
                      </c:pt>
                      <c:pt idx="18530">
                        <c:v>1460.6189999999999</c:v>
                      </c:pt>
                      <c:pt idx="18531">
                        <c:v>1463.95</c:v>
                      </c:pt>
                      <c:pt idx="18532">
                        <c:v>1467.2280000000001</c:v>
                      </c:pt>
                      <c:pt idx="18533">
                        <c:v>1473.838</c:v>
                      </c:pt>
                      <c:pt idx="18534">
                        <c:v>1477.1690000000001</c:v>
                      </c:pt>
                      <c:pt idx="18535">
                        <c:v>1483.778</c:v>
                      </c:pt>
                      <c:pt idx="18536">
                        <c:v>1490.3879999999999</c:v>
                      </c:pt>
                      <c:pt idx="18537">
                        <c:v>1496.9970000000001</c:v>
                      </c:pt>
                      <c:pt idx="18538">
                        <c:v>1503.606</c:v>
                      </c:pt>
                      <c:pt idx="18539">
                        <c:v>1510.2159999999999</c:v>
                      </c:pt>
                      <c:pt idx="18540">
                        <c:v>1520.1559999999999</c:v>
                      </c:pt>
                      <c:pt idx="18541">
                        <c:v>1526.7660000000001</c:v>
                      </c:pt>
                      <c:pt idx="18542">
                        <c:v>1533.375</c:v>
                      </c:pt>
                      <c:pt idx="18543">
                        <c:v>1539.9839999999999</c:v>
                      </c:pt>
                      <c:pt idx="18544">
                        <c:v>1553.15</c:v>
                      </c:pt>
                      <c:pt idx="18545">
                        <c:v>1556.481</c:v>
                      </c:pt>
                      <c:pt idx="18546">
                        <c:v>1566.422</c:v>
                      </c:pt>
                      <c:pt idx="18547">
                        <c:v>1573.0309999999999</c:v>
                      </c:pt>
                      <c:pt idx="18548">
                        <c:v>1579.6410000000001</c:v>
                      </c:pt>
                      <c:pt idx="18549">
                        <c:v>1589.528</c:v>
                      </c:pt>
                      <c:pt idx="18550">
                        <c:v>1596.1379999999999</c:v>
                      </c:pt>
                      <c:pt idx="18551">
                        <c:v>1602.7470000000001</c:v>
                      </c:pt>
                      <c:pt idx="18552">
                        <c:v>1612.6880000000001</c:v>
                      </c:pt>
                      <c:pt idx="18553">
                        <c:v>1619.297</c:v>
                      </c:pt>
                      <c:pt idx="18554">
                        <c:v>1625.9059999999999</c:v>
                      </c:pt>
                      <c:pt idx="18555">
                        <c:v>1635.7940000000001</c:v>
                      </c:pt>
                      <c:pt idx="18556">
                        <c:v>1639.0719999999999</c:v>
                      </c:pt>
                      <c:pt idx="18557">
                        <c:v>1645.682</c:v>
                      </c:pt>
                      <c:pt idx="18558">
                        <c:v>1655.6220000000001</c:v>
                      </c:pt>
                      <c:pt idx="18559">
                        <c:v>1662.231</c:v>
                      </c:pt>
                      <c:pt idx="18560">
                        <c:v>1665.51</c:v>
                      </c:pt>
                      <c:pt idx="18561">
                        <c:v>1672.1189999999999</c:v>
                      </c:pt>
                      <c:pt idx="18562">
                        <c:v>1675.45</c:v>
                      </c:pt>
                      <c:pt idx="18563">
                        <c:v>1675.45</c:v>
                      </c:pt>
                      <c:pt idx="18564">
                        <c:v>1678.7280000000001</c:v>
                      </c:pt>
                      <c:pt idx="18565">
                        <c:v>1678.7280000000001</c:v>
                      </c:pt>
                      <c:pt idx="18566">
                        <c:v>1685.3910000000001</c:v>
                      </c:pt>
                      <c:pt idx="18567">
                        <c:v>1682.06</c:v>
                      </c:pt>
                      <c:pt idx="18568">
                        <c:v>1685.3910000000001</c:v>
                      </c:pt>
                      <c:pt idx="18569">
                        <c:v>1685.3910000000001</c:v>
                      </c:pt>
                      <c:pt idx="18570">
                        <c:v>1682.06</c:v>
                      </c:pt>
                      <c:pt idx="18571">
                        <c:v>1682.06</c:v>
                      </c:pt>
                      <c:pt idx="18572">
                        <c:v>1682.06</c:v>
                      </c:pt>
                      <c:pt idx="18573">
                        <c:v>1678.7280000000001</c:v>
                      </c:pt>
                      <c:pt idx="18574">
                        <c:v>1678.7809999999999</c:v>
                      </c:pt>
                      <c:pt idx="18575">
                        <c:v>1678.7809999999999</c:v>
                      </c:pt>
                      <c:pt idx="18576">
                        <c:v>1678.7809999999999</c:v>
                      </c:pt>
                      <c:pt idx="18577">
                        <c:v>1675.45</c:v>
                      </c:pt>
                      <c:pt idx="18578">
                        <c:v>1675.45</c:v>
                      </c:pt>
                      <c:pt idx="18579">
                        <c:v>1672.172</c:v>
                      </c:pt>
                      <c:pt idx="18580">
                        <c:v>1668.8409999999999</c:v>
                      </c:pt>
                      <c:pt idx="18581">
                        <c:v>1662.231</c:v>
                      </c:pt>
                      <c:pt idx="18582">
                        <c:v>1655.6220000000001</c:v>
                      </c:pt>
                      <c:pt idx="18583">
                        <c:v>1649.0129999999999</c:v>
                      </c:pt>
                      <c:pt idx="18584">
                        <c:v>1642.403</c:v>
                      </c:pt>
                      <c:pt idx="18585">
                        <c:v>1635.7940000000001</c:v>
                      </c:pt>
                      <c:pt idx="18586">
                        <c:v>1632.463</c:v>
                      </c:pt>
                      <c:pt idx="18587">
                        <c:v>1625.8530000000001</c:v>
                      </c:pt>
                      <c:pt idx="18588">
                        <c:v>1625.9059999999999</c:v>
                      </c:pt>
                      <c:pt idx="18589">
                        <c:v>1619.2439999999999</c:v>
                      </c:pt>
                      <c:pt idx="18590">
                        <c:v>1619.2439999999999</c:v>
                      </c:pt>
                      <c:pt idx="18591">
                        <c:v>1619.2439999999999</c:v>
                      </c:pt>
                      <c:pt idx="18592">
                        <c:v>1619.2439999999999</c:v>
                      </c:pt>
                      <c:pt idx="18593">
                        <c:v>1622.575</c:v>
                      </c:pt>
                      <c:pt idx="18594">
                        <c:v>1622.575</c:v>
                      </c:pt>
                      <c:pt idx="18595">
                        <c:v>1615.9659999999999</c:v>
                      </c:pt>
                      <c:pt idx="18596">
                        <c:v>1615.9659999999999</c:v>
                      </c:pt>
                      <c:pt idx="18597">
                        <c:v>1606.0250000000001</c:v>
                      </c:pt>
                      <c:pt idx="18598">
                        <c:v>1606.078</c:v>
                      </c:pt>
                      <c:pt idx="18599">
                        <c:v>1596.1379999999999</c:v>
                      </c:pt>
                      <c:pt idx="18600">
                        <c:v>1592.8589999999999</c:v>
                      </c:pt>
                      <c:pt idx="18601">
                        <c:v>1586.25</c:v>
                      </c:pt>
                      <c:pt idx="18602">
                        <c:v>1579.6410000000001</c:v>
                      </c:pt>
                      <c:pt idx="18603">
                        <c:v>1569.7</c:v>
                      </c:pt>
                      <c:pt idx="18604">
                        <c:v>1559.8130000000001</c:v>
                      </c:pt>
                      <c:pt idx="18605">
                        <c:v>1546.5409999999999</c:v>
                      </c:pt>
                      <c:pt idx="18606">
                        <c:v>1539.9839999999999</c:v>
                      </c:pt>
                      <c:pt idx="18607">
                        <c:v>1530.0440000000001</c:v>
                      </c:pt>
                      <c:pt idx="18608">
                        <c:v>1516.825</c:v>
                      </c:pt>
                      <c:pt idx="18609">
                        <c:v>1503.606</c:v>
                      </c:pt>
                      <c:pt idx="18610">
                        <c:v>1493.7190000000001</c:v>
                      </c:pt>
                      <c:pt idx="18611">
                        <c:v>1480.5</c:v>
                      </c:pt>
                      <c:pt idx="18612">
                        <c:v>1470.56</c:v>
                      </c:pt>
                      <c:pt idx="18613">
                        <c:v>1450.731</c:v>
                      </c:pt>
                      <c:pt idx="18614">
                        <c:v>1440.7909999999999</c:v>
                      </c:pt>
                      <c:pt idx="18615">
                        <c:v>1427.5719999999999</c:v>
                      </c:pt>
                      <c:pt idx="18616">
                        <c:v>1414.3530000000001</c:v>
                      </c:pt>
                      <c:pt idx="18617">
                        <c:v>1404.4659999999999</c:v>
                      </c:pt>
                      <c:pt idx="18618">
                        <c:v>1394.578</c:v>
                      </c:pt>
                      <c:pt idx="18619">
                        <c:v>1378.028</c:v>
                      </c:pt>
                      <c:pt idx="18620">
                        <c:v>1364.81</c:v>
                      </c:pt>
                      <c:pt idx="18621">
                        <c:v>1351.5909999999999</c:v>
                      </c:pt>
                      <c:pt idx="18622">
                        <c:v>1338.3720000000001</c:v>
                      </c:pt>
                      <c:pt idx="18623">
                        <c:v>1328.432</c:v>
                      </c:pt>
                      <c:pt idx="18624">
                        <c:v>1315.213</c:v>
                      </c:pt>
                      <c:pt idx="18625">
                        <c:v>1308.6030000000001</c:v>
                      </c:pt>
                      <c:pt idx="18626">
                        <c:v>1298.7159999999999</c:v>
                      </c:pt>
                      <c:pt idx="18627">
                        <c:v>1288.7750000000001</c:v>
                      </c:pt>
                      <c:pt idx="18628">
                        <c:v>1282.1659999999999</c:v>
                      </c:pt>
                      <c:pt idx="18629">
                        <c:v>1275.557</c:v>
                      </c:pt>
                      <c:pt idx="18630">
                        <c:v>1272.278</c:v>
                      </c:pt>
                      <c:pt idx="18631">
                        <c:v>1269</c:v>
                      </c:pt>
                      <c:pt idx="18632">
                        <c:v>1262.338</c:v>
                      </c:pt>
                      <c:pt idx="18633">
                        <c:v>1255.7280000000001</c:v>
                      </c:pt>
                      <c:pt idx="18634">
                        <c:v>1252.45</c:v>
                      </c:pt>
                      <c:pt idx="18635">
                        <c:v>1249.1189999999999</c:v>
                      </c:pt>
                      <c:pt idx="18636">
                        <c:v>1249.1189999999999</c:v>
                      </c:pt>
                      <c:pt idx="18637">
                        <c:v>1249.1189999999999</c:v>
                      </c:pt>
                      <c:pt idx="18638">
                        <c:v>1252.45</c:v>
                      </c:pt>
                      <c:pt idx="18639">
                        <c:v>1255.7280000000001</c:v>
                      </c:pt>
                      <c:pt idx="18640">
                        <c:v>0</c:v>
                      </c:pt>
                      <c:pt idx="18641">
                        <c:v>0</c:v>
                      </c:pt>
                      <c:pt idx="18642">
                        <c:v>0</c:v>
                      </c:pt>
                      <c:pt idx="18643">
                        <c:v>0</c:v>
                      </c:pt>
                      <c:pt idx="18644">
                        <c:v>0</c:v>
                      </c:pt>
                      <c:pt idx="18645">
                        <c:v>0</c:v>
                      </c:pt>
                      <c:pt idx="18646">
                        <c:v>0</c:v>
                      </c:pt>
                      <c:pt idx="18647">
                        <c:v>0</c:v>
                      </c:pt>
                      <c:pt idx="18648">
                        <c:v>0</c:v>
                      </c:pt>
                      <c:pt idx="18649">
                        <c:v>0</c:v>
                      </c:pt>
                      <c:pt idx="18650">
                        <c:v>0</c:v>
                      </c:pt>
                      <c:pt idx="18651">
                        <c:v>0</c:v>
                      </c:pt>
                      <c:pt idx="18652">
                        <c:v>0</c:v>
                      </c:pt>
                      <c:pt idx="18653">
                        <c:v>0</c:v>
                      </c:pt>
                      <c:pt idx="18654">
                        <c:v>0</c:v>
                      </c:pt>
                      <c:pt idx="18655">
                        <c:v>0</c:v>
                      </c:pt>
                      <c:pt idx="18656">
                        <c:v>0</c:v>
                      </c:pt>
                      <c:pt idx="18657">
                        <c:v>0</c:v>
                      </c:pt>
                      <c:pt idx="18658">
                        <c:v>0</c:v>
                      </c:pt>
                      <c:pt idx="18659">
                        <c:v>0</c:v>
                      </c:pt>
                      <c:pt idx="18660">
                        <c:v>0</c:v>
                      </c:pt>
                      <c:pt idx="18661">
                        <c:v>0</c:v>
                      </c:pt>
                      <c:pt idx="18662">
                        <c:v>0</c:v>
                      </c:pt>
                      <c:pt idx="18663">
                        <c:v>0</c:v>
                      </c:pt>
                      <c:pt idx="18664">
                        <c:v>0</c:v>
                      </c:pt>
                      <c:pt idx="18665">
                        <c:v>0</c:v>
                      </c:pt>
                      <c:pt idx="18666">
                        <c:v>0</c:v>
                      </c:pt>
                      <c:pt idx="18667">
                        <c:v>0</c:v>
                      </c:pt>
                      <c:pt idx="18668">
                        <c:v>0</c:v>
                      </c:pt>
                      <c:pt idx="18669">
                        <c:v>0</c:v>
                      </c:pt>
                      <c:pt idx="18670">
                        <c:v>0</c:v>
                      </c:pt>
                      <c:pt idx="18671">
                        <c:v>0</c:v>
                      </c:pt>
                      <c:pt idx="18672">
                        <c:v>0</c:v>
                      </c:pt>
                      <c:pt idx="18673">
                        <c:v>0</c:v>
                      </c:pt>
                      <c:pt idx="18674">
                        <c:v>0</c:v>
                      </c:pt>
                      <c:pt idx="18675">
                        <c:v>0</c:v>
                      </c:pt>
                      <c:pt idx="18676">
                        <c:v>0</c:v>
                      </c:pt>
                      <c:pt idx="18677">
                        <c:v>0</c:v>
                      </c:pt>
                      <c:pt idx="18678">
                        <c:v>0</c:v>
                      </c:pt>
                      <c:pt idx="18679">
                        <c:v>0</c:v>
                      </c:pt>
                      <c:pt idx="18680">
                        <c:v>0</c:v>
                      </c:pt>
                      <c:pt idx="18681">
                        <c:v>0</c:v>
                      </c:pt>
                      <c:pt idx="18682">
                        <c:v>0</c:v>
                      </c:pt>
                      <c:pt idx="18683">
                        <c:v>0</c:v>
                      </c:pt>
                      <c:pt idx="18684">
                        <c:v>0</c:v>
                      </c:pt>
                      <c:pt idx="18685">
                        <c:v>0</c:v>
                      </c:pt>
                      <c:pt idx="18686">
                        <c:v>1903.5</c:v>
                      </c:pt>
                      <c:pt idx="18687">
                        <c:v>1913.3879999999999</c:v>
                      </c:pt>
                      <c:pt idx="18688">
                        <c:v>1936.4939999999999</c:v>
                      </c:pt>
                      <c:pt idx="18689">
                        <c:v>1976.203</c:v>
                      </c:pt>
                      <c:pt idx="18690">
                        <c:v>2029.078</c:v>
                      </c:pt>
                      <c:pt idx="18691">
                        <c:v>2085.2310000000002</c:v>
                      </c:pt>
                      <c:pt idx="18692">
                        <c:v>2134.7750000000001</c:v>
                      </c:pt>
                      <c:pt idx="18693">
                        <c:v>2181.0940000000001</c:v>
                      </c:pt>
                      <c:pt idx="18694">
                        <c:v>2227.3589999999999</c:v>
                      </c:pt>
                      <c:pt idx="18695">
                        <c:v>2270.2939999999999</c:v>
                      </c:pt>
                      <c:pt idx="18696">
                        <c:v>2309.9499999999998</c:v>
                      </c:pt>
                      <c:pt idx="18697">
                        <c:v>2346.328</c:v>
                      </c:pt>
                      <c:pt idx="18698">
                        <c:v>2376.0439999999999</c:v>
                      </c:pt>
                      <c:pt idx="18699">
                        <c:v>2405.8130000000001</c:v>
                      </c:pt>
                      <c:pt idx="18700">
                        <c:v>2428.9189999999999</c:v>
                      </c:pt>
                      <c:pt idx="18701">
                        <c:v>2448.7469999999998</c:v>
                      </c:pt>
                      <c:pt idx="18702">
                        <c:v>2465.297</c:v>
                      </c:pt>
                      <c:pt idx="18703">
                        <c:v>2478.5160000000001</c:v>
                      </c:pt>
                      <c:pt idx="18704">
                        <c:v>2488.4029999999998</c:v>
                      </c:pt>
                      <c:pt idx="18705">
                        <c:v>2491.681</c:v>
                      </c:pt>
                      <c:pt idx="18706">
                        <c:v>2495.0129999999999</c:v>
                      </c:pt>
                      <c:pt idx="18707">
                        <c:v>2495.0129999999999</c:v>
                      </c:pt>
                      <c:pt idx="18708">
                        <c:v>2495.0129999999999</c:v>
                      </c:pt>
                      <c:pt idx="18709">
                        <c:v>2488.4029999999998</c:v>
                      </c:pt>
                      <c:pt idx="18710">
                        <c:v>2481.7939999999999</c:v>
                      </c:pt>
                      <c:pt idx="18711">
                        <c:v>2471.8530000000001</c:v>
                      </c:pt>
                      <c:pt idx="18712">
                        <c:v>2461.9659999999999</c:v>
                      </c:pt>
                      <c:pt idx="18713">
                        <c:v>2448.7469999999998</c:v>
                      </c:pt>
                      <c:pt idx="18714">
                        <c:v>2435.5279999999998</c:v>
                      </c:pt>
                      <c:pt idx="18715">
                        <c:v>2418.9780000000001</c:v>
                      </c:pt>
                      <c:pt idx="18716">
                        <c:v>2402.4810000000002</c:v>
                      </c:pt>
                      <c:pt idx="18717">
                        <c:v>2385.931</c:v>
                      </c:pt>
                      <c:pt idx="18718">
                        <c:v>2366.1030000000001</c:v>
                      </c:pt>
                      <c:pt idx="18719">
                        <c:v>2346.2750000000001</c:v>
                      </c:pt>
                      <c:pt idx="18720">
                        <c:v>2326.4470000000001</c:v>
                      </c:pt>
                      <c:pt idx="18721">
                        <c:v>2306.6190000000001</c:v>
                      </c:pt>
                      <c:pt idx="18722">
                        <c:v>2283.5129999999999</c:v>
                      </c:pt>
                      <c:pt idx="18723">
                        <c:v>2263.6840000000002</c:v>
                      </c:pt>
                      <c:pt idx="18724">
                        <c:v>2240.5250000000001</c:v>
                      </c:pt>
                      <c:pt idx="18725">
                        <c:v>2217.4189999999999</c:v>
                      </c:pt>
                      <c:pt idx="18726">
                        <c:v>2194.2600000000002</c:v>
                      </c:pt>
                      <c:pt idx="18727">
                        <c:v>2171.1529999999998</c:v>
                      </c:pt>
                      <c:pt idx="18728">
                        <c:v>2148.047</c:v>
                      </c:pt>
                      <c:pt idx="18729">
                        <c:v>2128.1660000000002</c:v>
                      </c:pt>
                      <c:pt idx="18730">
                        <c:v>2108.3380000000002</c:v>
                      </c:pt>
                      <c:pt idx="18731">
                        <c:v>2088.5100000000002</c:v>
                      </c:pt>
                      <c:pt idx="18732">
                        <c:v>2065.4029999999998</c:v>
                      </c:pt>
                      <c:pt idx="18733">
                        <c:v>2045.575</c:v>
                      </c:pt>
                      <c:pt idx="18734">
                        <c:v>2025.7470000000001</c:v>
                      </c:pt>
                      <c:pt idx="18735">
                        <c:v>2002.6410000000001</c:v>
                      </c:pt>
                      <c:pt idx="18736">
                        <c:v>1989.3689999999999</c:v>
                      </c:pt>
                      <c:pt idx="18737">
                        <c:v>1969.5409999999999</c:v>
                      </c:pt>
                      <c:pt idx="18738">
                        <c:v>1956.3219999999999</c:v>
                      </c:pt>
                      <c:pt idx="18739">
                        <c:v>1939.825</c:v>
                      </c:pt>
                      <c:pt idx="18740">
                        <c:v>1929.885</c:v>
                      </c:pt>
                      <c:pt idx="18741">
                        <c:v>1913.3879999999999</c:v>
                      </c:pt>
                      <c:pt idx="18742">
                        <c:v>1900.1690000000001</c:v>
                      </c:pt>
                      <c:pt idx="18743">
                        <c:v>1890.2280000000001</c:v>
                      </c:pt>
                      <c:pt idx="18744">
                        <c:v>1877.01</c:v>
                      </c:pt>
                      <c:pt idx="18745">
                        <c:v>1867.1220000000001</c:v>
                      </c:pt>
                      <c:pt idx="18746">
                        <c:v>1857.181</c:v>
                      </c:pt>
                      <c:pt idx="18747">
                        <c:v>1847.2940000000001</c:v>
                      </c:pt>
                      <c:pt idx="18748">
                        <c:v>1834.075</c:v>
                      </c:pt>
                      <c:pt idx="18749">
                        <c:v>1824.135</c:v>
                      </c:pt>
                      <c:pt idx="18750">
                        <c:v>1814.2470000000001</c:v>
                      </c:pt>
                      <c:pt idx="18751">
                        <c:v>1801.028</c:v>
                      </c:pt>
                      <c:pt idx="18752">
                        <c:v>1791.088</c:v>
                      </c:pt>
                      <c:pt idx="18753">
                        <c:v>1777.8689999999999</c:v>
                      </c:pt>
                      <c:pt idx="18754">
                        <c:v>1767.981</c:v>
                      </c:pt>
                      <c:pt idx="18755">
                        <c:v>1754.7629999999999</c:v>
                      </c:pt>
                      <c:pt idx="18756">
                        <c:v>1744.8219999999999</c:v>
                      </c:pt>
                      <c:pt idx="18757">
                        <c:v>1731.6030000000001</c:v>
                      </c:pt>
                      <c:pt idx="18758">
                        <c:v>1721.7159999999999</c:v>
                      </c:pt>
                      <c:pt idx="18759">
                        <c:v>1711.7750000000001</c:v>
                      </c:pt>
                      <c:pt idx="18760">
                        <c:v>1701.8879999999999</c:v>
                      </c:pt>
                      <c:pt idx="18761">
                        <c:v>1688.6690000000001</c:v>
                      </c:pt>
                      <c:pt idx="18762">
                        <c:v>1672.1189999999999</c:v>
                      </c:pt>
                      <c:pt idx="18763">
                        <c:v>1658.953</c:v>
                      </c:pt>
                      <c:pt idx="18764">
                        <c:v>1645.7339999999999</c:v>
                      </c:pt>
                      <c:pt idx="18765">
                        <c:v>1632.5160000000001</c:v>
                      </c:pt>
                      <c:pt idx="18766">
                        <c:v>1622.575</c:v>
                      </c:pt>
                      <c:pt idx="18767">
                        <c:v>1606.0250000000001</c:v>
                      </c:pt>
                      <c:pt idx="18768">
                        <c:v>1599.4690000000001</c:v>
                      </c:pt>
                      <c:pt idx="18769">
                        <c:v>1589.528</c:v>
                      </c:pt>
                      <c:pt idx="18770">
                        <c:v>1579.6410000000001</c:v>
                      </c:pt>
                      <c:pt idx="18771">
                        <c:v>1573.0309999999999</c:v>
                      </c:pt>
                      <c:pt idx="18772">
                        <c:v>1566.422</c:v>
                      </c:pt>
                      <c:pt idx="18773">
                        <c:v>1563.0909999999999</c:v>
                      </c:pt>
                      <c:pt idx="18774">
                        <c:v>1559.8130000000001</c:v>
                      </c:pt>
                      <c:pt idx="18775">
                        <c:v>1556.481</c:v>
                      </c:pt>
                      <c:pt idx="18776">
                        <c:v>1556.481</c:v>
                      </c:pt>
                      <c:pt idx="18777">
                        <c:v>1553.203</c:v>
                      </c:pt>
                      <c:pt idx="18778">
                        <c:v>1553.203</c:v>
                      </c:pt>
                      <c:pt idx="18779">
                        <c:v>1549.8720000000001</c:v>
                      </c:pt>
                      <c:pt idx="18780">
                        <c:v>1553.203</c:v>
                      </c:pt>
                      <c:pt idx="18781">
                        <c:v>1553.203</c:v>
                      </c:pt>
                      <c:pt idx="18782">
                        <c:v>1556.481</c:v>
                      </c:pt>
                      <c:pt idx="18783">
                        <c:v>1556.481</c:v>
                      </c:pt>
                      <c:pt idx="18784">
                        <c:v>1559.8130000000001</c:v>
                      </c:pt>
                      <c:pt idx="18785">
                        <c:v>1559.76</c:v>
                      </c:pt>
                      <c:pt idx="18786">
                        <c:v>1563.0909999999999</c:v>
                      </c:pt>
                      <c:pt idx="18787">
                        <c:v>1566.3689999999999</c:v>
                      </c:pt>
                      <c:pt idx="18788">
                        <c:v>1569.7</c:v>
                      </c:pt>
                      <c:pt idx="18789">
                        <c:v>1576.31</c:v>
                      </c:pt>
                      <c:pt idx="18790">
                        <c:v>1576.31</c:v>
                      </c:pt>
                      <c:pt idx="18791">
                        <c:v>1579.6410000000001</c:v>
                      </c:pt>
                      <c:pt idx="18792">
                        <c:v>1582.9190000000001</c:v>
                      </c:pt>
                      <c:pt idx="18793">
                        <c:v>1582.9190000000001</c:v>
                      </c:pt>
                      <c:pt idx="18794">
                        <c:v>1582.9190000000001</c:v>
                      </c:pt>
                      <c:pt idx="18795">
                        <c:v>1579.588</c:v>
                      </c:pt>
                      <c:pt idx="18796">
                        <c:v>1582.9190000000001</c:v>
                      </c:pt>
                      <c:pt idx="18797">
                        <c:v>1582.9190000000001</c:v>
                      </c:pt>
                      <c:pt idx="18798">
                        <c:v>1582.9190000000001</c:v>
                      </c:pt>
                      <c:pt idx="18799">
                        <c:v>1582.9190000000001</c:v>
                      </c:pt>
                      <c:pt idx="18800">
                        <c:v>1586.25</c:v>
                      </c:pt>
                      <c:pt idx="18801">
                        <c:v>1582.9190000000001</c:v>
                      </c:pt>
                      <c:pt idx="18802">
                        <c:v>1586.25</c:v>
                      </c:pt>
                      <c:pt idx="18803">
                        <c:v>1582.9190000000001</c:v>
                      </c:pt>
                      <c:pt idx="18804">
                        <c:v>1586.25</c:v>
                      </c:pt>
                      <c:pt idx="18805">
                        <c:v>1586.25</c:v>
                      </c:pt>
                      <c:pt idx="18806">
                        <c:v>1586.25</c:v>
                      </c:pt>
                      <c:pt idx="18807">
                        <c:v>1586.25</c:v>
                      </c:pt>
                      <c:pt idx="18808">
                        <c:v>1586.25</c:v>
                      </c:pt>
                      <c:pt idx="18809">
                        <c:v>1579.588</c:v>
                      </c:pt>
                      <c:pt idx="18810">
                        <c:v>1579.6410000000001</c:v>
                      </c:pt>
                      <c:pt idx="18811">
                        <c:v>1572.9780000000001</c:v>
                      </c:pt>
                      <c:pt idx="18812">
                        <c:v>1569.7</c:v>
                      </c:pt>
                      <c:pt idx="18813">
                        <c:v>1566.3689999999999</c:v>
                      </c:pt>
                      <c:pt idx="18814">
                        <c:v>1566.3689999999999</c:v>
                      </c:pt>
                      <c:pt idx="18815">
                        <c:v>1563.0909999999999</c:v>
                      </c:pt>
                      <c:pt idx="18816">
                        <c:v>1559.76</c:v>
                      </c:pt>
                      <c:pt idx="18817">
                        <c:v>1559.76</c:v>
                      </c:pt>
                      <c:pt idx="18818">
                        <c:v>1553.15</c:v>
                      </c:pt>
                      <c:pt idx="18819">
                        <c:v>1549.8720000000001</c:v>
                      </c:pt>
                      <c:pt idx="18820">
                        <c:v>1546.5409999999999</c:v>
                      </c:pt>
                      <c:pt idx="18821">
                        <c:v>1543.2629999999999</c:v>
                      </c:pt>
                      <c:pt idx="18822">
                        <c:v>1539.932</c:v>
                      </c:pt>
                      <c:pt idx="18823">
                        <c:v>1533.3219999999999</c:v>
                      </c:pt>
                      <c:pt idx="18824">
                        <c:v>1526.713</c:v>
                      </c:pt>
                      <c:pt idx="18825">
                        <c:v>1520.1030000000001</c:v>
                      </c:pt>
                      <c:pt idx="18826">
                        <c:v>1510.2159999999999</c:v>
                      </c:pt>
                      <c:pt idx="18827">
                        <c:v>1503.606</c:v>
                      </c:pt>
                      <c:pt idx="18828">
                        <c:v>1493.6659999999999</c:v>
                      </c:pt>
                      <c:pt idx="18829">
                        <c:v>1483.778</c:v>
                      </c:pt>
                      <c:pt idx="18830">
                        <c:v>1477.1690000000001</c:v>
                      </c:pt>
                      <c:pt idx="18831">
                        <c:v>1463.95</c:v>
                      </c:pt>
                      <c:pt idx="18832">
                        <c:v>1457.3409999999999</c:v>
                      </c:pt>
                      <c:pt idx="18833">
                        <c:v>1447.453</c:v>
                      </c:pt>
                      <c:pt idx="18834">
                        <c:v>1434.182</c:v>
                      </c:pt>
                      <c:pt idx="18835">
                        <c:v>1427.625</c:v>
                      </c:pt>
                      <c:pt idx="18836">
                        <c:v>1414.4059999999999</c:v>
                      </c:pt>
                      <c:pt idx="18837">
                        <c:v>1404.4659999999999</c:v>
                      </c:pt>
                      <c:pt idx="18838">
                        <c:v>1394.578</c:v>
                      </c:pt>
                      <c:pt idx="18839">
                        <c:v>1384.6379999999999</c:v>
                      </c:pt>
                      <c:pt idx="18840">
                        <c:v>1374.75</c:v>
                      </c:pt>
                      <c:pt idx="18841">
                        <c:v>1368.1410000000001</c:v>
                      </c:pt>
                      <c:pt idx="18842">
                        <c:v>1361.5309999999999</c:v>
                      </c:pt>
                      <c:pt idx="18843">
                        <c:v>1354.922</c:v>
                      </c:pt>
                      <c:pt idx="18844">
                        <c:v>1344.981</c:v>
                      </c:pt>
                      <c:pt idx="18845">
                        <c:v>1338.3720000000001</c:v>
                      </c:pt>
                      <c:pt idx="18846">
                        <c:v>1331.7629999999999</c:v>
                      </c:pt>
                      <c:pt idx="18847">
                        <c:v>1325.153</c:v>
                      </c:pt>
                      <c:pt idx="18848">
                        <c:v>1321.875</c:v>
                      </c:pt>
                      <c:pt idx="18849">
                        <c:v>1318.5440000000001</c:v>
                      </c:pt>
                      <c:pt idx="18850">
                        <c:v>1318.5440000000001</c:v>
                      </c:pt>
                      <c:pt idx="18851">
                        <c:v>1315.2660000000001</c:v>
                      </c:pt>
                      <c:pt idx="18852">
                        <c:v>1315.2660000000001</c:v>
                      </c:pt>
                      <c:pt idx="18853">
                        <c:v>1318.5440000000001</c:v>
                      </c:pt>
                      <c:pt idx="18854">
                        <c:v>1318.5440000000001</c:v>
                      </c:pt>
                      <c:pt idx="18855">
                        <c:v>1321.875</c:v>
                      </c:pt>
                      <c:pt idx="18856">
                        <c:v>1325.153</c:v>
                      </c:pt>
                      <c:pt idx="18857">
                        <c:v>1325.153</c:v>
                      </c:pt>
                      <c:pt idx="18858">
                        <c:v>1328.432</c:v>
                      </c:pt>
                      <c:pt idx="18859">
                        <c:v>1335.0409999999999</c:v>
                      </c:pt>
                      <c:pt idx="18860">
                        <c:v>1338.3720000000001</c:v>
                      </c:pt>
                      <c:pt idx="18861">
                        <c:v>1341.65</c:v>
                      </c:pt>
                      <c:pt idx="18862">
                        <c:v>1348.26</c:v>
                      </c:pt>
                      <c:pt idx="18863">
                        <c:v>1354.8689999999999</c:v>
                      </c:pt>
                      <c:pt idx="18864">
                        <c:v>1361.4780000000001</c:v>
                      </c:pt>
                      <c:pt idx="18865">
                        <c:v>1368.088</c:v>
                      </c:pt>
                      <c:pt idx="18866">
                        <c:v>1374.6969999999999</c:v>
                      </c:pt>
                      <c:pt idx="18867">
                        <c:v>1381.307</c:v>
                      </c:pt>
                      <c:pt idx="18868">
                        <c:v>1387.9159999999999</c:v>
                      </c:pt>
                      <c:pt idx="18869">
                        <c:v>1394.5250000000001</c:v>
                      </c:pt>
                      <c:pt idx="18870">
                        <c:v>1401.135</c:v>
                      </c:pt>
                      <c:pt idx="18871">
                        <c:v>1407.7439999999999</c:v>
                      </c:pt>
                      <c:pt idx="18872">
                        <c:v>1411.075</c:v>
                      </c:pt>
                      <c:pt idx="18873">
                        <c:v>1420.963</c:v>
                      </c:pt>
                      <c:pt idx="18874">
                        <c:v>1424.2940000000001</c:v>
                      </c:pt>
                      <c:pt idx="18875">
                        <c:v>1430.903</c:v>
                      </c:pt>
                      <c:pt idx="18876">
                        <c:v>1437.5129999999999</c:v>
                      </c:pt>
                      <c:pt idx="18877">
                        <c:v>1444.1220000000001</c:v>
                      </c:pt>
                      <c:pt idx="18878">
                        <c:v>1447.4</c:v>
                      </c:pt>
                      <c:pt idx="18879">
                        <c:v>1450.731</c:v>
                      </c:pt>
                      <c:pt idx="18880">
                        <c:v>1450.731</c:v>
                      </c:pt>
                      <c:pt idx="18881">
                        <c:v>1450.731</c:v>
                      </c:pt>
                      <c:pt idx="18882">
                        <c:v>1450.731</c:v>
                      </c:pt>
                      <c:pt idx="18883">
                        <c:v>1450.731</c:v>
                      </c:pt>
                      <c:pt idx="18884">
                        <c:v>1447.4</c:v>
                      </c:pt>
                      <c:pt idx="18885">
                        <c:v>1444.1220000000001</c:v>
                      </c:pt>
                      <c:pt idx="18886">
                        <c:v>1440.7909999999999</c:v>
                      </c:pt>
                      <c:pt idx="18887">
                        <c:v>1437.5129999999999</c:v>
                      </c:pt>
                      <c:pt idx="18888">
                        <c:v>1434.182</c:v>
                      </c:pt>
                      <c:pt idx="18889">
                        <c:v>1434.182</c:v>
                      </c:pt>
                      <c:pt idx="18890">
                        <c:v>1430.903</c:v>
                      </c:pt>
                      <c:pt idx="18891">
                        <c:v>1430.903</c:v>
                      </c:pt>
                      <c:pt idx="18892">
                        <c:v>0</c:v>
                      </c:pt>
                      <c:pt idx="18893">
                        <c:v>0</c:v>
                      </c:pt>
                      <c:pt idx="18894">
                        <c:v>0</c:v>
                      </c:pt>
                      <c:pt idx="18895">
                        <c:v>0</c:v>
                      </c:pt>
                      <c:pt idx="18896">
                        <c:v>0</c:v>
                      </c:pt>
                      <c:pt idx="18897">
                        <c:v>0</c:v>
                      </c:pt>
                      <c:pt idx="18898">
                        <c:v>0</c:v>
                      </c:pt>
                      <c:pt idx="18899">
                        <c:v>0</c:v>
                      </c:pt>
                      <c:pt idx="18900">
                        <c:v>0</c:v>
                      </c:pt>
                      <c:pt idx="18901">
                        <c:v>0</c:v>
                      </c:pt>
                      <c:pt idx="18902">
                        <c:v>0</c:v>
                      </c:pt>
                      <c:pt idx="18903">
                        <c:v>0</c:v>
                      </c:pt>
                      <c:pt idx="18904">
                        <c:v>0</c:v>
                      </c:pt>
                      <c:pt idx="18905">
                        <c:v>0</c:v>
                      </c:pt>
                      <c:pt idx="18906">
                        <c:v>0</c:v>
                      </c:pt>
                      <c:pt idx="18907">
                        <c:v>0</c:v>
                      </c:pt>
                      <c:pt idx="18908">
                        <c:v>0</c:v>
                      </c:pt>
                      <c:pt idx="18909">
                        <c:v>0</c:v>
                      </c:pt>
                      <c:pt idx="18910">
                        <c:v>0</c:v>
                      </c:pt>
                      <c:pt idx="18911">
                        <c:v>0</c:v>
                      </c:pt>
                      <c:pt idx="18912">
                        <c:v>0</c:v>
                      </c:pt>
                      <c:pt idx="18913">
                        <c:v>0</c:v>
                      </c:pt>
                      <c:pt idx="18914">
                        <c:v>0</c:v>
                      </c:pt>
                      <c:pt idx="18915">
                        <c:v>0</c:v>
                      </c:pt>
                      <c:pt idx="18916">
                        <c:v>0</c:v>
                      </c:pt>
                      <c:pt idx="18917">
                        <c:v>0</c:v>
                      </c:pt>
                      <c:pt idx="18918">
                        <c:v>0</c:v>
                      </c:pt>
                      <c:pt idx="18919">
                        <c:v>0</c:v>
                      </c:pt>
                      <c:pt idx="18920">
                        <c:v>0</c:v>
                      </c:pt>
                      <c:pt idx="18921">
                        <c:v>0</c:v>
                      </c:pt>
                      <c:pt idx="18922">
                        <c:v>0</c:v>
                      </c:pt>
                      <c:pt idx="18923">
                        <c:v>0</c:v>
                      </c:pt>
                      <c:pt idx="18924">
                        <c:v>0</c:v>
                      </c:pt>
                      <c:pt idx="18925">
                        <c:v>0</c:v>
                      </c:pt>
                      <c:pt idx="18926">
                        <c:v>0</c:v>
                      </c:pt>
                      <c:pt idx="18927">
                        <c:v>0</c:v>
                      </c:pt>
                      <c:pt idx="18928">
                        <c:v>0</c:v>
                      </c:pt>
                      <c:pt idx="18929">
                        <c:v>0</c:v>
                      </c:pt>
                      <c:pt idx="18930">
                        <c:v>0</c:v>
                      </c:pt>
                      <c:pt idx="18931">
                        <c:v>0</c:v>
                      </c:pt>
                      <c:pt idx="18932">
                        <c:v>0</c:v>
                      </c:pt>
                      <c:pt idx="18933">
                        <c:v>0</c:v>
                      </c:pt>
                      <c:pt idx="18934">
                        <c:v>0</c:v>
                      </c:pt>
                      <c:pt idx="18935">
                        <c:v>0</c:v>
                      </c:pt>
                      <c:pt idx="18936">
                        <c:v>0</c:v>
                      </c:pt>
                      <c:pt idx="18937">
                        <c:v>0</c:v>
                      </c:pt>
                      <c:pt idx="18938">
                        <c:v>0</c:v>
                      </c:pt>
                      <c:pt idx="18939">
                        <c:v>0</c:v>
                      </c:pt>
                      <c:pt idx="18940">
                        <c:v>0</c:v>
                      </c:pt>
                      <c:pt idx="18941">
                        <c:v>0</c:v>
                      </c:pt>
                      <c:pt idx="18942">
                        <c:v>0</c:v>
                      </c:pt>
                      <c:pt idx="18943">
                        <c:v>0</c:v>
                      </c:pt>
                      <c:pt idx="18944">
                        <c:v>0</c:v>
                      </c:pt>
                      <c:pt idx="18945">
                        <c:v>0</c:v>
                      </c:pt>
                      <c:pt idx="18946">
                        <c:v>0</c:v>
                      </c:pt>
                      <c:pt idx="18947">
                        <c:v>0</c:v>
                      </c:pt>
                      <c:pt idx="18948">
                        <c:v>0</c:v>
                      </c:pt>
                      <c:pt idx="18949">
                        <c:v>0</c:v>
                      </c:pt>
                      <c:pt idx="18950">
                        <c:v>0</c:v>
                      </c:pt>
                      <c:pt idx="18951">
                        <c:v>0</c:v>
                      </c:pt>
                      <c:pt idx="18952">
                        <c:v>0</c:v>
                      </c:pt>
                      <c:pt idx="18953">
                        <c:v>0</c:v>
                      </c:pt>
                      <c:pt idx="18954">
                        <c:v>0</c:v>
                      </c:pt>
                      <c:pt idx="18955">
                        <c:v>0</c:v>
                      </c:pt>
                      <c:pt idx="18956">
                        <c:v>0</c:v>
                      </c:pt>
                      <c:pt idx="18957">
                        <c:v>0</c:v>
                      </c:pt>
                      <c:pt idx="18958">
                        <c:v>0</c:v>
                      </c:pt>
                      <c:pt idx="18959">
                        <c:v>0</c:v>
                      </c:pt>
                      <c:pt idx="18960">
                        <c:v>0</c:v>
                      </c:pt>
                      <c:pt idx="18961">
                        <c:v>0</c:v>
                      </c:pt>
                      <c:pt idx="18962">
                        <c:v>0</c:v>
                      </c:pt>
                      <c:pt idx="18963">
                        <c:v>0</c:v>
                      </c:pt>
                      <c:pt idx="18964">
                        <c:v>0</c:v>
                      </c:pt>
                      <c:pt idx="18965">
                        <c:v>0</c:v>
                      </c:pt>
                      <c:pt idx="18966">
                        <c:v>0</c:v>
                      </c:pt>
                      <c:pt idx="18967">
                        <c:v>0</c:v>
                      </c:pt>
                      <c:pt idx="18968">
                        <c:v>0</c:v>
                      </c:pt>
                      <c:pt idx="18969">
                        <c:v>0</c:v>
                      </c:pt>
                      <c:pt idx="18970">
                        <c:v>0</c:v>
                      </c:pt>
                      <c:pt idx="18971">
                        <c:v>0</c:v>
                      </c:pt>
                      <c:pt idx="18972">
                        <c:v>0</c:v>
                      </c:pt>
                      <c:pt idx="18973">
                        <c:v>0</c:v>
                      </c:pt>
                      <c:pt idx="18974">
                        <c:v>0</c:v>
                      </c:pt>
                      <c:pt idx="18975">
                        <c:v>0</c:v>
                      </c:pt>
                      <c:pt idx="18976">
                        <c:v>0</c:v>
                      </c:pt>
                      <c:pt idx="18977">
                        <c:v>0</c:v>
                      </c:pt>
                      <c:pt idx="18978">
                        <c:v>0</c:v>
                      </c:pt>
                      <c:pt idx="18979">
                        <c:v>0</c:v>
                      </c:pt>
                      <c:pt idx="18980">
                        <c:v>0</c:v>
                      </c:pt>
                      <c:pt idx="18981">
                        <c:v>0</c:v>
                      </c:pt>
                      <c:pt idx="18982">
                        <c:v>0</c:v>
                      </c:pt>
                      <c:pt idx="18983">
                        <c:v>0</c:v>
                      </c:pt>
                      <c:pt idx="18984">
                        <c:v>0</c:v>
                      </c:pt>
                      <c:pt idx="18985">
                        <c:v>0</c:v>
                      </c:pt>
                      <c:pt idx="18986">
                        <c:v>0</c:v>
                      </c:pt>
                      <c:pt idx="18987">
                        <c:v>0</c:v>
                      </c:pt>
                      <c:pt idx="18988">
                        <c:v>0</c:v>
                      </c:pt>
                      <c:pt idx="18989">
                        <c:v>0</c:v>
                      </c:pt>
                      <c:pt idx="18990">
                        <c:v>0</c:v>
                      </c:pt>
                      <c:pt idx="18991">
                        <c:v>1820.856</c:v>
                      </c:pt>
                      <c:pt idx="18992">
                        <c:v>1830.797</c:v>
                      </c:pt>
                      <c:pt idx="18993">
                        <c:v>1857.2339999999999</c:v>
                      </c:pt>
                      <c:pt idx="18994">
                        <c:v>1900.1690000000001</c:v>
                      </c:pt>
                      <c:pt idx="18995">
                        <c:v>1949.713</c:v>
                      </c:pt>
                      <c:pt idx="18996">
                        <c:v>1995.9780000000001</c:v>
                      </c:pt>
                      <c:pt idx="18997">
                        <c:v>2045.575</c:v>
                      </c:pt>
                      <c:pt idx="18998">
                        <c:v>2085.2310000000002</c:v>
                      </c:pt>
                      <c:pt idx="18999">
                        <c:v>2124.8879999999999</c:v>
                      </c:pt>
                      <c:pt idx="19000">
                        <c:v>2157.9340000000002</c:v>
                      </c:pt>
                      <c:pt idx="19001">
                        <c:v>2187.65</c:v>
                      </c:pt>
                      <c:pt idx="19002">
                        <c:v>2217.4189999999999</c:v>
                      </c:pt>
                      <c:pt idx="19003">
                        <c:v>2240.5250000000001</c:v>
                      </c:pt>
                      <c:pt idx="19004">
                        <c:v>2263.6840000000002</c:v>
                      </c:pt>
                      <c:pt idx="19005">
                        <c:v>2286.7910000000002</c:v>
                      </c:pt>
                      <c:pt idx="19006">
                        <c:v>2303.3409999999999</c:v>
                      </c:pt>
                      <c:pt idx="19007">
                        <c:v>2319.8380000000002</c:v>
                      </c:pt>
                      <c:pt idx="19008">
                        <c:v>2336.3879999999999</c:v>
                      </c:pt>
                      <c:pt idx="19009">
                        <c:v>2349.6060000000002</c:v>
                      </c:pt>
                      <c:pt idx="19010">
                        <c:v>2359.4940000000001</c:v>
                      </c:pt>
                      <c:pt idx="19011">
                        <c:v>2372.7130000000002</c:v>
                      </c:pt>
                      <c:pt idx="19012">
                        <c:v>2382.6529999999998</c:v>
                      </c:pt>
                      <c:pt idx="19013">
                        <c:v>2389.2629999999999</c:v>
                      </c:pt>
                      <c:pt idx="19014">
                        <c:v>2392.5410000000002</c:v>
                      </c:pt>
                      <c:pt idx="19015">
                        <c:v>2399.15</c:v>
                      </c:pt>
                      <c:pt idx="19016">
                        <c:v>2405.8130000000001</c:v>
                      </c:pt>
                      <c:pt idx="19017">
                        <c:v>2409.0909999999999</c:v>
                      </c:pt>
                      <c:pt idx="19018">
                        <c:v>2409.0909999999999</c:v>
                      </c:pt>
                      <c:pt idx="19019">
                        <c:v>2409.0909999999999</c:v>
                      </c:pt>
                      <c:pt idx="19020">
                        <c:v>2405.7600000000002</c:v>
                      </c:pt>
                      <c:pt idx="19021">
                        <c:v>2409.0909999999999</c:v>
                      </c:pt>
                      <c:pt idx="19022">
                        <c:v>2405.8130000000001</c:v>
                      </c:pt>
                      <c:pt idx="19023">
                        <c:v>2402.4810000000002</c:v>
                      </c:pt>
                      <c:pt idx="19024">
                        <c:v>2399.203</c:v>
                      </c:pt>
                      <c:pt idx="19025">
                        <c:v>2395.8719999999998</c:v>
                      </c:pt>
                      <c:pt idx="19026">
                        <c:v>2389.2629999999999</c:v>
                      </c:pt>
                      <c:pt idx="19027">
                        <c:v>2382.6529999999998</c:v>
                      </c:pt>
                      <c:pt idx="19028">
                        <c:v>2372.7660000000001</c:v>
                      </c:pt>
                      <c:pt idx="19029">
                        <c:v>2366.1559999999999</c:v>
                      </c:pt>
                      <c:pt idx="19030">
                        <c:v>2359.547</c:v>
                      </c:pt>
                      <c:pt idx="19031">
                        <c:v>2352.9380000000001</c:v>
                      </c:pt>
                      <c:pt idx="19032">
                        <c:v>2342.9969999999998</c:v>
                      </c:pt>
                      <c:pt idx="19033">
                        <c:v>2336.3879999999999</c:v>
                      </c:pt>
                      <c:pt idx="19034">
                        <c:v>2329.7779999999998</c:v>
                      </c:pt>
                      <c:pt idx="19035">
                        <c:v>2323.1689999999999</c:v>
                      </c:pt>
                      <c:pt idx="19036">
                        <c:v>2309.9499999999998</c:v>
                      </c:pt>
                      <c:pt idx="19037">
                        <c:v>2303.3409999999999</c:v>
                      </c:pt>
                      <c:pt idx="19038">
                        <c:v>2293.453</c:v>
                      </c:pt>
                      <c:pt idx="19039">
                        <c:v>2286.7910000000002</c:v>
                      </c:pt>
                      <c:pt idx="19040">
                        <c:v>2276.9029999999998</c:v>
                      </c:pt>
                      <c:pt idx="19041">
                        <c:v>2267.0160000000001</c:v>
                      </c:pt>
                      <c:pt idx="19042">
                        <c:v>2257.0749999999998</c:v>
                      </c:pt>
                      <c:pt idx="19043">
                        <c:v>2250.4659999999999</c:v>
                      </c:pt>
                      <c:pt idx="19044">
                        <c:v>2247.1350000000002</c:v>
                      </c:pt>
                      <c:pt idx="19045">
                        <c:v>2233.9690000000001</c:v>
                      </c:pt>
                      <c:pt idx="19046">
                        <c:v>2227.3589999999999</c:v>
                      </c:pt>
                      <c:pt idx="19047">
                        <c:v>2220.6970000000001</c:v>
                      </c:pt>
                      <c:pt idx="19048">
                        <c:v>2210.8090000000002</c:v>
                      </c:pt>
                      <c:pt idx="19049">
                        <c:v>2204.1999999999998</c:v>
                      </c:pt>
                      <c:pt idx="19050">
                        <c:v>2194.3130000000001</c:v>
                      </c:pt>
                      <c:pt idx="19051">
                        <c:v>2184.3719999999998</c:v>
                      </c:pt>
                      <c:pt idx="19052">
                        <c:v>2181.0410000000002</c:v>
                      </c:pt>
                      <c:pt idx="19053">
                        <c:v>2171.1529999999998</c:v>
                      </c:pt>
                      <c:pt idx="19054">
                        <c:v>2164.5439999999999</c:v>
                      </c:pt>
                      <c:pt idx="19055">
                        <c:v>2157.9340000000002</c:v>
                      </c:pt>
                      <c:pt idx="19056">
                        <c:v>2147.9940000000001</c:v>
                      </c:pt>
                      <c:pt idx="19057">
                        <c:v>2141.3850000000002</c:v>
                      </c:pt>
                      <c:pt idx="19058">
                        <c:v>2131.4969999999998</c:v>
                      </c:pt>
                      <c:pt idx="19059">
                        <c:v>2124.8879999999999</c:v>
                      </c:pt>
                      <c:pt idx="19060">
                        <c:v>2114.9470000000001</c:v>
                      </c:pt>
                      <c:pt idx="19061">
                        <c:v>2105.0590000000002</c:v>
                      </c:pt>
                      <c:pt idx="19062">
                        <c:v>2098.4499999999998</c:v>
                      </c:pt>
                      <c:pt idx="19063">
                        <c:v>2088.5100000000002</c:v>
                      </c:pt>
                      <c:pt idx="19064">
                        <c:v>2078.6219999999998</c:v>
                      </c:pt>
                      <c:pt idx="19065">
                        <c:v>2068.681</c:v>
                      </c:pt>
                      <c:pt idx="19066">
                        <c:v>2062.0720000000001</c:v>
                      </c:pt>
                      <c:pt idx="19067">
                        <c:v>2052.1840000000002</c:v>
                      </c:pt>
                      <c:pt idx="19068">
                        <c:v>2045.575</c:v>
                      </c:pt>
                      <c:pt idx="19069">
                        <c:v>2038.9659999999999</c:v>
                      </c:pt>
                      <c:pt idx="19070">
                        <c:v>2029.0250000000001</c:v>
                      </c:pt>
                      <c:pt idx="19071">
                        <c:v>2022.4159999999999</c:v>
                      </c:pt>
                      <c:pt idx="19072">
                        <c:v>2015.806</c:v>
                      </c:pt>
                      <c:pt idx="19073">
                        <c:v>2005.9190000000001</c:v>
                      </c:pt>
                      <c:pt idx="19074">
                        <c:v>1999.309</c:v>
                      </c:pt>
                      <c:pt idx="19075">
                        <c:v>1996.0309999999999</c:v>
                      </c:pt>
                      <c:pt idx="19076">
                        <c:v>1989.422</c:v>
                      </c:pt>
                      <c:pt idx="19077">
                        <c:v>1982.8130000000001</c:v>
                      </c:pt>
                      <c:pt idx="19078">
                        <c:v>1982.76</c:v>
                      </c:pt>
                      <c:pt idx="19079">
                        <c:v>1972.8720000000001</c:v>
                      </c:pt>
                      <c:pt idx="19080">
                        <c:v>1966.2629999999999</c:v>
                      </c:pt>
                      <c:pt idx="19081">
                        <c:v>1962.9839999999999</c:v>
                      </c:pt>
                      <c:pt idx="19082">
                        <c:v>1959.653</c:v>
                      </c:pt>
                      <c:pt idx="19083">
                        <c:v>1953.0440000000001</c:v>
                      </c:pt>
                      <c:pt idx="19084">
                        <c:v>1946.434</c:v>
                      </c:pt>
                      <c:pt idx="19085">
                        <c:v>1943.1559999999999</c:v>
                      </c:pt>
                      <c:pt idx="19086">
                        <c:v>1943.1030000000001</c:v>
                      </c:pt>
                      <c:pt idx="19087">
                        <c:v>1939.825</c:v>
                      </c:pt>
                      <c:pt idx="19088">
                        <c:v>1933.2159999999999</c:v>
                      </c:pt>
                      <c:pt idx="19089">
                        <c:v>1926.606</c:v>
                      </c:pt>
                      <c:pt idx="19090">
                        <c:v>1923.328</c:v>
                      </c:pt>
                      <c:pt idx="19091">
                        <c:v>1919.9970000000001</c:v>
                      </c:pt>
                      <c:pt idx="19092">
                        <c:v>1916.7190000000001</c:v>
                      </c:pt>
                      <c:pt idx="19093">
                        <c:v>1910.1089999999999</c:v>
                      </c:pt>
                      <c:pt idx="19094">
                        <c:v>1910.056</c:v>
                      </c:pt>
                      <c:pt idx="19095">
                        <c:v>1906.778</c:v>
                      </c:pt>
                      <c:pt idx="19096">
                        <c:v>1903.4469999999999</c:v>
                      </c:pt>
                      <c:pt idx="19097">
                        <c:v>1900.1690000000001</c:v>
                      </c:pt>
                      <c:pt idx="19098">
                        <c:v>1896.838</c:v>
                      </c:pt>
                      <c:pt idx="19099">
                        <c:v>1890.2809999999999</c:v>
                      </c:pt>
                      <c:pt idx="19100">
                        <c:v>1886.95</c:v>
                      </c:pt>
                      <c:pt idx="19101">
                        <c:v>1886.95</c:v>
                      </c:pt>
                      <c:pt idx="19102">
                        <c:v>1880.3409999999999</c:v>
                      </c:pt>
                      <c:pt idx="19103">
                        <c:v>1877.0630000000001</c:v>
                      </c:pt>
                      <c:pt idx="19104">
                        <c:v>1877.01</c:v>
                      </c:pt>
                      <c:pt idx="19105">
                        <c:v>1873.731</c:v>
                      </c:pt>
                      <c:pt idx="19106">
                        <c:v>1870.4</c:v>
                      </c:pt>
                      <c:pt idx="19107">
                        <c:v>1863.8440000000001</c:v>
                      </c:pt>
                      <c:pt idx="19108">
                        <c:v>1860.5129999999999</c:v>
                      </c:pt>
                      <c:pt idx="19109">
                        <c:v>1860.5129999999999</c:v>
                      </c:pt>
                      <c:pt idx="19110">
                        <c:v>1857.181</c:v>
                      </c:pt>
                      <c:pt idx="19111">
                        <c:v>1850.625</c:v>
                      </c:pt>
                      <c:pt idx="19112">
                        <c:v>1847.2940000000001</c:v>
                      </c:pt>
                      <c:pt idx="19113">
                        <c:v>1847.2940000000001</c:v>
                      </c:pt>
                      <c:pt idx="19114">
                        <c:v>1844.0160000000001</c:v>
                      </c:pt>
                      <c:pt idx="19115">
                        <c:v>1840.684</c:v>
                      </c:pt>
                      <c:pt idx="19116">
                        <c:v>1840.684</c:v>
                      </c:pt>
                      <c:pt idx="19117">
                        <c:v>1837.4059999999999</c:v>
                      </c:pt>
                      <c:pt idx="19118">
                        <c:v>1834.075</c:v>
                      </c:pt>
                      <c:pt idx="19119">
                        <c:v>1837.3530000000001</c:v>
                      </c:pt>
                      <c:pt idx="19120">
                        <c:v>1830.797</c:v>
                      </c:pt>
                      <c:pt idx="19121">
                        <c:v>1827.4659999999999</c:v>
                      </c:pt>
                      <c:pt idx="19122">
                        <c:v>1827.4659999999999</c:v>
                      </c:pt>
                      <c:pt idx="19123">
                        <c:v>1827.4659999999999</c:v>
                      </c:pt>
                      <c:pt idx="19124">
                        <c:v>1824.1880000000001</c:v>
                      </c:pt>
                      <c:pt idx="19125">
                        <c:v>1824.135</c:v>
                      </c:pt>
                      <c:pt idx="19126">
                        <c:v>1824.135</c:v>
                      </c:pt>
                      <c:pt idx="19127">
                        <c:v>1820.856</c:v>
                      </c:pt>
                      <c:pt idx="19128">
                        <c:v>1820.856</c:v>
                      </c:pt>
                      <c:pt idx="19129">
                        <c:v>1817.578</c:v>
                      </c:pt>
                      <c:pt idx="19130">
                        <c:v>1814.2470000000001</c:v>
                      </c:pt>
                      <c:pt idx="19131">
                        <c:v>1814.2470000000001</c:v>
                      </c:pt>
                      <c:pt idx="19132">
                        <c:v>1810.9690000000001</c:v>
                      </c:pt>
                      <c:pt idx="19133">
                        <c:v>1814.2470000000001</c:v>
                      </c:pt>
                      <c:pt idx="19134">
                        <c:v>1814.2470000000001</c:v>
                      </c:pt>
                      <c:pt idx="19135">
                        <c:v>1814.2470000000001</c:v>
                      </c:pt>
                      <c:pt idx="19136">
                        <c:v>1814.2470000000001</c:v>
                      </c:pt>
                      <c:pt idx="19137">
                        <c:v>1810.9159999999999</c:v>
                      </c:pt>
                      <c:pt idx="19138">
                        <c:v>1807.6379999999999</c:v>
                      </c:pt>
                      <c:pt idx="19139">
                        <c:v>1810.9159999999999</c:v>
                      </c:pt>
                      <c:pt idx="19140">
                        <c:v>1807.6379999999999</c:v>
                      </c:pt>
                      <c:pt idx="19141">
                        <c:v>1807.6379999999999</c:v>
                      </c:pt>
                      <c:pt idx="19142">
                        <c:v>1804.3589999999999</c:v>
                      </c:pt>
                      <c:pt idx="19143">
                        <c:v>1807.6379999999999</c:v>
                      </c:pt>
                      <c:pt idx="19144">
                        <c:v>1807.6379999999999</c:v>
                      </c:pt>
                      <c:pt idx="19145">
                        <c:v>1804.306</c:v>
                      </c:pt>
                      <c:pt idx="19146">
                        <c:v>1804.306</c:v>
                      </c:pt>
                      <c:pt idx="19147">
                        <c:v>1804.306</c:v>
                      </c:pt>
                      <c:pt idx="19148">
                        <c:v>1801.028</c:v>
                      </c:pt>
                      <c:pt idx="19149">
                        <c:v>1801.028</c:v>
                      </c:pt>
                      <c:pt idx="19150">
                        <c:v>1801.028</c:v>
                      </c:pt>
                      <c:pt idx="19151">
                        <c:v>1794.4190000000001</c:v>
                      </c:pt>
                      <c:pt idx="19152">
                        <c:v>1797.75</c:v>
                      </c:pt>
                      <c:pt idx="19153">
                        <c:v>1797.6969999999999</c:v>
                      </c:pt>
                      <c:pt idx="19154">
                        <c:v>1797.6969999999999</c:v>
                      </c:pt>
                      <c:pt idx="19155">
                        <c:v>1791.1410000000001</c:v>
                      </c:pt>
                      <c:pt idx="19156">
                        <c:v>1794.4190000000001</c:v>
                      </c:pt>
                      <c:pt idx="19157">
                        <c:v>1791.1410000000001</c:v>
                      </c:pt>
                      <c:pt idx="19158">
                        <c:v>1787.809</c:v>
                      </c:pt>
                      <c:pt idx="19159">
                        <c:v>1787.809</c:v>
                      </c:pt>
                      <c:pt idx="19160">
                        <c:v>1787.809</c:v>
                      </c:pt>
                      <c:pt idx="19161">
                        <c:v>1784.5309999999999</c:v>
                      </c:pt>
                      <c:pt idx="19162">
                        <c:v>1791.088</c:v>
                      </c:pt>
                      <c:pt idx="19163">
                        <c:v>1784.5309999999999</c:v>
                      </c:pt>
                      <c:pt idx="19164">
                        <c:v>1784.5309999999999</c:v>
                      </c:pt>
                      <c:pt idx="19165">
                        <c:v>1784.5309999999999</c:v>
                      </c:pt>
                      <c:pt idx="19166">
                        <c:v>1784.4780000000001</c:v>
                      </c:pt>
                      <c:pt idx="19167">
                        <c:v>1781.2</c:v>
                      </c:pt>
                      <c:pt idx="19168">
                        <c:v>1777.922</c:v>
                      </c:pt>
                      <c:pt idx="19169">
                        <c:v>1777.922</c:v>
                      </c:pt>
                      <c:pt idx="19170">
                        <c:v>1774.5909999999999</c:v>
                      </c:pt>
                      <c:pt idx="19171">
                        <c:v>1774.5909999999999</c:v>
                      </c:pt>
                      <c:pt idx="19172">
                        <c:v>1771.3130000000001</c:v>
                      </c:pt>
                      <c:pt idx="19173">
                        <c:v>1771.3130000000001</c:v>
                      </c:pt>
                      <c:pt idx="19174">
                        <c:v>1771.3130000000001</c:v>
                      </c:pt>
                      <c:pt idx="19175">
                        <c:v>1767.981</c:v>
                      </c:pt>
                      <c:pt idx="19176">
                        <c:v>1767.981</c:v>
                      </c:pt>
                      <c:pt idx="19177">
                        <c:v>1767.981</c:v>
                      </c:pt>
                      <c:pt idx="19178">
                        <c:v>1767.981</c:v>
                      </c:pt>
                      <c:pt idx="19179">
                        <c:v>1764.703</c:v>
                      </c:pt>
                      <c:pt idx="19180">
                        <c:v>1764.703</c:v>
                      </c:pt>
                      <c:pt idx="19181">
                        <c:v>1764.703</c:v>
                      </c:pt>
                      <c:pt idx="19182">
                        <c:v>1761.3720000000001</c:v>
                      </c:pt>
                      <c:pt idx="19183">
                        <c:v>1758.0409999999999</c:v>
                      </c:pt>
                      <c:pt idx="19184">
                        <c:v>1758.0409999999999</c:v>
                      </c:pt>
                      <c:pt idx="19185">
                        <c:v>1761.3720000000001</c:v>
                      </c:pt>
                      <c:pt idx="19186">
                        <c:v>1758.0409999999999</c:v>
                      </c:pt>
                      <c:pt idx="19187">
                        <c:v>1758.0409999999999</c:v>
                      </c:pt>
                      <c:pt idx="19188">
                        <c:v>1758.0409999999999</c:v>
                      </c:pt>
                      <c:pt idx="19189">
                        <c:v>1758.0409999999999</c:v>
                      </c:pt>
                      <c:pt idx="19190">
                        <c:v>1758.0409999999999</c:v>
                      </c:pt>
                      <c:pt idx="19191">
                        <c:v>1754.7629999999999</c:v>
                      </c:pt>
                      <c:pt idx="19192">
                        <c:v>1754.7629999999999</c:v>
                      </c:pt>
                      <c:pt idx="19193">
                        <c:v>1754.7629999999999</c:v>
                      </c:pt>
                      <c:pt idx="19194">
                        <c:v>1754.7629999999999</c:v>
                      </c:pt>
                      <c:pt idx="19195">
                        <c:v>1754.7629999999999</c:v>
                      </c:pt>
                      <c:pt idx="19196">
                        <c:v>1754.7629999999999</c:v>
                      </c:pt>
                      <c:pt idx="19197">
                        <c:v>1754.7629999999999</c:v>
                      </c:pt>
                      <c:pt idx="19198">
                        <c:v>1754.7629999999999</c:v>
                      </c:pt>
                      <c:pt idx="19199">
                        <c:v>1751.432</c:v>
                      </c:pt>
                      <c:pt idx="19200">
                        <c:v>1751.432</c:v>
                      </c:pt>
                      <c:pt idx="19201">
                        <c:v>1748.153</c:v>
                      </c:pt>
                      <c:pt idx="19202">
                        <c:v>1744.8219999999999</c:v>
                      </c:pt>
                      <c:pt idx="19203">
                        <c:v>1744.8219999999999</c:v>
                      </c:pt>
                      <c:pt idx="19204">
                        <c:v>1738.213</c:v>
                      </c:pt>
                      <c:pt idx="19205">
                        <c:v>1738.213</c:v>
                      </c:pt>
                      <c:pt idx="19206">
                        <c:v>1734.934</c:v>
                      </c:pt>
                      <c:pt idx="19207">
                        <c:v>1731.6030000000001</c:v>
                      </c:pt>
                      <c:pt idx="19208">
                        <c:v>1728.325</c:v>
                      </c:pt>
                      <c:pt idx="19209">
                        <c:v>1724.9939999999999</c:v>
                      </c:pt>
                      <c:pt idx="19210">
                        <c:v>1721.7159999999999</c:v>
                      </c:pt>
                      <c:pt idx="19211">
                        <c:v>1718.385</c:v>
                      </c:pt>
                      <c:pt idx="19212">
                        <c:v>1711.7750000000001</c:v>
                      </c:pt>
                      <c:pt idx="19213">
                        <c:v>1705.1659999999999</c:v>
                      </c:pt>
                      <c:pt idx="19214">
                        <c:v>1698.557</c:v>
                      </c:pt>
                      <c:pt idx="19215">
                        <c:v>1691.9469999999999</c:v>
                      </c:pt>
                      <c:pt idx="19216">
                        <c:v>1682.06</c:v>
                      </c:pt>
                      <c:pt idx="19217">
                        <c:v>1678.7280000000001</c:v>
                      </c:pt>
                      <c:pt idx="19218">
                        <c:v>1672.1189999999999</c:v>
                      </c:pt>
                      <c:pt idx="19219">
                        <c:v>1668.8409999999999</c:v>
                      </c:pt>
                      <c:pt idx="19220">
                        <c:v>1665.51</c:v>
                      </c:pt>
                      <c:pt idx="19221">
                        <c:v>1662.231</c:v>
                      </c:pt>
                      <c:pt idx="19222">
                        <c:v>1658.9</c:v>
                      </c:pt>
                      <c:pt idx="19223">
                        <c:v>1652.2909999999999</c:v>
                      </c:pt>
                      <c:pt idx="19224">
                        <c:v>1649.0129999999999</c:v>
                      </c:pt>
                      <c:pt idx="19225">
                        <c:v>1645.682</c:v>
                      </c:pt>
                      <c:pt idx="19226">
                        <c:v>1639.0719999999999</c:v>
                      </c:pt>
                      <c:pt idx="19227">
                        <c:v>1632.463</c:v>
                      </c:pt>
                      <c:pt idx="19228">
                        <c:v>1619.297</c:v>
                      </c:pt>
                      <c:pt idx="19229">
                        <c:v>1612.635</c:v>
                      </c:pt>
                      <c:pt idx="19230">
                        <c:v>1606.0250000000001</c:v>
                      </c:pt>
                      <c:pt idx="19231">
                        <c:v>1589.528</c:v>
                      </c:pt>
                      <c:pt idx="19232">
                        <c:v>1582.9190000000001</c:v>
                      </c:pt>
                      <c:pt idx="19233">
                        <c:v>1569.7</c:v>
                      </c:pt>
                      <c:pt idx="19234">
                        <c:v>1556.481</c:v>
                      </c:pt>
                      <c:pt idx="19235">
                        <c:v>1543.2629999999999</c:v>
                      </c:pt>
                      <c:pt idx="19236">
                        <c:v>1530.0440000000001</c:v>
                      </c:pt>
                      <c:pt idx="19237">
                        <c:v>1516.825</c:v>
                      </c:pt>
                      <c:pt idx="19238">
                        <c:v>1503.606</c:v>
                      </c:pt>
                      <c:pt idx="19239">
                        <c:v>1487.057</c:v>
                      </c:pt>
                      <c:pt idx="19240">
                        <c:v>1473.838</c:v>
                      </c:pt>
                      <c:pt idx="19241">
                        <c:v>1460.6189999999999</c:v>
                      </c:pt>
                      <c:pt idx="19242">
                        <c:v>1447.4</c:v>
                      </c:pt>
                      <c:pt idx="19243">
                        <c:v>1437.5129999999999</c:v>
                      </c:pt>
                      <c:pt idx="19244">
                        <c:v>1424.2940000000001</c:v>
                      </c:pt>
                      <c:pt idx="19245">
                        <c:v>1417.6849999999999</c:v>
                      </c:pt>
                      <c:pt idx="19246">
                        <c:v>1411.075</c:v>
                      </c:pt>
                      <c:pt idx="19247">
                        <c:v>1404.4659999999999</c:v>
                      </c:pt>
                      <c:pt idx="19248">
                        <c:v>1401.135</c:v>
                      </c:pt>
                      <c:pt idx="19249">
                        <c:v>1394.5250000000001</c:v>
                      </c:pt>
                      <c:pt idx="19250">
                        <c:v>1394.5250000000001</c:v>
                      </c:pt>
                      <c:pt idx="19251">
                        <c:v>1391.2470000000001</c:v>
                      </c:pt>
                      <c:pt idx="19252">
                        <c:v>1391.2470000000001</c:v>
                      </c:pt>
                      <c:pt idx="19253">
                        <c:v>1391.2470000000001</c:v>
                      </c:pt>
                      <c:pt idx="19254">
                        <c:v>1394.5250000000001</c:v>
                      </c:pt>
                      <c:pt idx="19255">
                        <c:v>1394.5250000000001</c:v>
                      </c:pt>
                      <c:pt idx="19256">
                        <c:v>1397.856</c:v>
                      </c:pt>
                      <c:pt idx="19257">
                        <c:v>1397.856</c:v>
                      </c:pt>
                      <c:pt idx="19258">
                        <c:v>1401.135</c:v>
                      </c:pt>
                      <c:pt idx="19259">
                        <c:v>1404.4659999999999</c:v>
                      </c:pt>
                      <c:pt idx="19260">
                        <c:v>1411.075</c:v>
                      </c:pt>
                      <c:pt idx="19261">
                        <c:v>1414.3530000000001</c:v>
                      </c:pt>
                      <c:pt idx="19262">
                        <c:v>1417.6849999999999</c:v>
                      </c:pt>
                      <c:pt idx="19263">
                        <c:v>1420.963</c:v>
                      </c:pt>
                      <c:pt idx="19264">
                        <c:v>1427.625</c:v>
                      </c:pt>
                      <c:pt idx="19265">
                        <c:v>1427.5719999999999</c:v>
                      </c:pt>
                      <c:pt idx="19266">
                        <c:v>1434.182</c:v>
                      </c:pt>
                      <c:pt idx="19267">
                        <c:v>1440.8440000000001</c:v>
                      </c:pt>
                      <c:pt idx="19268">
                        <c:v>1440.7909999999999</c:v>
                      </c:pt>
                      <c:pt idx="19269">
                        <c:v>1447.4</c:v>
                      </c:pt>
                      <c:pt idx="19270">
                        <c:v>1450.731</c:v>
                      </c:pt>
                      <c:pt idx="19271">
                        <c:v>1457.3409999999999</c:v>
                      </c:pt>
                      <c:pt idx="19272">
                        <c:v>1463.95</c:v>
                      </c:pt>
                      <c:pt idx="19273">
                        <c:v>1463.95</c:v>
                      </c:pt>
                      <c:pt idx="19274">
                        <c:v>1470.56</c:v>
                      </c:pt>
                      <c:pt idx="19275">
                        <c:v>1473.838</c:v>
                      </c:pt>
                      <c:pt idx="19276">
                        <c:v>1480.4469999999999</c:v>
                      </c:pt>
                      <c:pt idx="19277">
                        <c:v>1483.778</c:v>
                      </c:pt>
                      <c:pt idx="19278">
                        <c:v>1490.3879999999999</c:v>
                      </c:pt>
                      <c:pt idx="19279">
                        <c:v>1493.6659999999999</c:v>
                      </c:pt>
                      <c:pt idx="19280">
                        <c:v>1500.2750000000001</c:v>
                      </c:pt>
                      <c:pt idx="19281">
                        <c:v>1503.606</c:v>
                      </c:pt>
                      <c:pt idx="19282">
                        <c:v>1510.2159999999999</c:v>
                      </c:pt>
                      <c:pt idx="19283">
                        <c:v>1510.2159999999999</c:v>
                      </c:pt>
                      <c:pt idx="19284">
                        <c:v>1516.825</c:v>
                      </c:pt>
                      <c:pt idx="19285">
                        <c:v>1520.1030000000001</c:v>
                      </c:pt>
                      <c:pt idx="19286">
                        <c:v>1530.0440000000001</c:v>
                      </c:pt>
                      <c:pt idx="19287">
                        <c:v>1530.0440000000001</c:v>
                      </c:pt>
                      <c:pt idx="19288">
                        <c:v>1533.3219999999999</c:v>
                      </c:pt>
                      <c:pt idx="19289">
                        <c:v>1539.9839999999999</c:v>
                      </c:pt>
                      <c:pt idx="19290">
                        <c:v>1546.5940000000001</c:v>
                      </c:pt>
                      <c:pt idx="19291">
                        <c:v>1543.2629999999999</c:v>
                      </c:pt>
                      <c:pt idx="19292">
                        <c:v>1553.203</c:v>
                      </c:pt>
                      <c:pt idx="19293">
                        <c:v>1556.481</c:v>
                      </c:pt>
                      <c:pt idx="19294">
                        <c:v>1559.8130000000001</c:v>
                      </c:pt>
                      <c:pt idx="19295">
                        <c:v>1563.0909999999999</c:v>
                      </c:pt>
                      <c:pt idx="19296">
                        <c:v>1566.422</c:v>
                      </c:pt>
                      <c:pt idx="19297">
                        <c:v>1569.7</c:v>
                      </c:pt>
                      <c:pt idx="19298">
                        <c:v>1573.0309999999999</c:v>
                      </c:pt>
                      <c:pt idx="19299">
                        <c:v>1576.31</c:v>
                      </c:pt>
                      <c:pt idx="19300">
                        <c:v>1579.6410000000001</c:v>
                      </c:pt>
                      <c:pt idx="19301">
                        <c:v>1576.31</c:v>
                      </c:pt>
                      <c:pt idx="19302">
                        <c:v>1579.588</c:v>
                      </c:pt>
                      <c:pt idx="19303">
                        <c:v>1582.9190000000001</c:v>
                      </c:pt>
                      <c:pt idx="19304">
                        <c:v>1589.528</c:v>
                      </c:pt>
                      <c:pt idx="19305">
                        <c:v>1589.528</c:v>
                      </c:pt>
                      <c:pt idx="19306">
                        <c:v>1592.8589999999999</c:v>
                      </c:pt>
                      <c:pt idx="19307">
                        <c:v>1592.807</c:v>
                      </c:pt>
                      <c:pt idx="19308">
                        <c:v>1592.807</c:v>
                      </c:pt>
                      <c:pt idx="19309">
                        <c:v>1596.1379999999999</c:v>
                      </c:pt>
                      <c:pt idx="19310">
                        <c:v>1602.7470000000001</c:v>
                      </c:pt>
                      <c:pt idx="19311">
                        <c:v>1599.4159999999999</c:v>
                      </c:pt>
                      <c:pt idx="19312">
                        <c:v>1602.7470000000001</c:v>
                      </c:pt>
                      <c:pt idx="19313">
                        <c:v>1602.7470000000001</c:v>
                      </c:pt>
                      <c:pt idx="19314">
                        <c:v>1606.0250000000001</c:v>
                      </c:pt>
                      <c:pt idx="19315">
                        <c:v>1612.6880000000001</c:v>
                      </c:pt>
                      <c:pt idx="19316">
                        <c:v>1609.356</c:v>
                      </c:pt>
                      <c:pt idx="19317">
                        <c:v>1615.9659999999999</c:v>
                      </c:pt>
                      <c:pt idx="19318">
                        <c:v>1612.635</c:v>
                      </c:pt>
                      <c:pt idx="19319">
                        <c:v>1615.9659999999999</c:v>
                      </c:pt>
                      <c:pt idx="19320">
                        <c:v>1612.635</c:v>
                      </c:pt>
                      <c:pt idx="19321">
                        <c:v>1612.635</c:v>
                      </c:pt>
                      <c:pt idx="19322">
                        <c:v>1609.356</c:v>
                      </c:pt>
                      <c:pt idx="19323">
                        <c:v>1606.0250000000001</c:v>
                      </c:pt>
                      <c:pt idx="19324">
                        <c:v>1606.0250000000001</c:v>
                      </c:pt>
                      <c:pt idx="19325">
                        <c:v>1599.4159999999999</c:v>
                      </c:pt>
                      <c:pt idx="19326">
                        <c:v>1596.1379999999999</c:v>
                      </c:pt>
                      <c:pt idx="19327">
                        <c:v>1589.528</c:v>
                      </c:pt>
                      <c:pt idx="19328">
                        <c:v>1586.1969999999999</c:v>
                      </c:pt>
                      <c:pt idx="19329">
                        <c:v>1576.31</c:v>
                      </c:pt>
                      <c:pt idx="19330">
                        <c:v>1569.7</c:v>
                      </c:pt>
                      <c:pt idx="19331">
                        <c:v>1563.0909999999999</c:v>
                      </c:pt>
                      <c:pt idx="19332">
                        <c:v>1559.8130000000001</c:v>
                      </c:pt>
                      <c:pt idx="19333">
                        <c:v>1553.15</c:v>
                      </c:pt>
                      <c:pt idx="19334">
                        <c:v>1546.5409999999999</c:v>
                      </c:pt>
                      <c:pt idx="19335">
                        <c:v>1543.2629999999999</c:v>
                      </c:pt>
                      <c:pt idx="19336">
                        <c:v>1536.653</c:v>
                      </c:pt>
                      <c:pt idx="19337">
                        <c:v>1533.3219999999999</c:v>
                      </c:pt>
                      <c:pt idx="19338">
                        <c:v>1526.713</c:v>
                      </c:pt>
                      <c:pt idx="19339">
                        <c:v>1523.4349999999999</c:v>
                      </c:pt>
                      <c:pt idx="19340">
                        <c:v>1520.1030000000001</c:v>
                      </c:pt>
                      <c:pt idx="19341">
                        <c:v>1516.825</c:v>
                      </c:pt>
                      <c:pt idx="19342">
                        <c:v>1513.4939999999999</c:v>
                      </c:pt>
                      <c:pt idx="19343">
                        <c:v>1513.4939999999999</c:v>
                      </c:pt>
                      <c:pt idx="19344">
                        <c:v>1513.4939999999999</c:v>
                      </c:pt>
                      <c:pt idx="19345">
                        <c:v>1513.4939999999999</c:v>
                      </c:pt>
                      <c:pt idx="19346">
                        <c:v>1513.4939999999999</c:v>
                      </c:pt>
                      <c:pt idx="19347">
                        <c:v>1513.4939999999999</c:v>
                      </c:pt>
                      <c:pt idx="19348">
                        <c:v>1513.4939999999999</c:v>
                      </c:pt>
                      <c:pt idx="19349">
                        <c:v>1516.825</c:v>
                      </c:pt>
                      <c:pt idx="19350">
                        <c:v>1516.825</c:v>
                      </c:pt>
                      <c:pt idx="19351">
                        <c:v>1520.1030000000001</c:v>
                      </c:pt>
                      <c:pt idx="19352">
                        <c:v>1520.1030000000001</c:v>
                      </c:pt>
                      <c:pt idx="19353">
                        <c:v>1523.4349999999999</c:v>
                      </c:pt>
                      <c:pt idx="19354">
                        <c:v>1523.4349999999999</c:v>
                      </c:pt>
                      <c:pt idx="19355">
                        <c:v>1526.713</c:v>
                      </c:pt>
                      <c:pt idx="19356">
                        <c:v>1530.0440000000001</c:v>
                      </c:pt>
                      <c:pt idx="19357">
                        <c:v>1533.3219999999999</c:v>
                      </c:pt>
                      <c:pt idx="19358">
                        <c:v>1536.653</c:v>
                      </c:pt>
                      <c:pt idx="19359">
                        <c:v>1539.932</c:v>
                      </c:pt>
                      <c:pt idx="19360">
                        <c:v>1543.2629999999999</c:v>
                      </c:pt>
                      <c:pt idx="19361">
                        <c:v>1546.5409999999999</c:v>
                      </c:pt>
                      <c:pt idx="19362">
                        <c:v>1549.8720000000001</c:v>
                      </c:pt>
                      <c:pt idx="19363">
                        <c:v>1549.8720000000001</c:v>
                      </c:pt>
                      <c:pt idx="19364">
                        <c:v>1556.481</c:v>
                      </c:pt>
                      <c:pt idx="19365">
                        <c:v>1556.481</c:v>
                      </c:pt>
                      <c:pt idx="19366">
                        <c:v>1563.0909999999999</c:v>
                      </c:pt>
                      <c:pt idx="19367">
                        <c:v>1563.0909999999999</c:v>
                      </c:pt>
                      <c:pt idx="19368">
                        <c:v>1569.7</c:v>
                      </c:pt>
                      <c:pt idx="19369">
                        <c:v>1572.9780000000001</c:v>
                      </c:pt>
                      <c:pt idx="19370">
                        <c:v>1576.31</c:v>
                      </c:pt>
                      <c:pt idx="19371">
                        <c:v>1573.0309999999999</c:v>
                      </c:pt>
                      <c:pt idx="19372">
                        <c:v>1579.588</c:v>
                      </c:pt>
                      <c:pt idx="19373">
                        <c:v>1586.1969999999999</c:v>
                      </c:pt>
                      <c:pt idx="19374">
                        <c:v>1582.9190000000001</c:v>
                      </c:pt>
                      <c:pt idx="19375">
                        <c:v>1586.25</c:v>
                      </c:pt>
                      <c:pt idx="19376">
                        <c:v>1596.1379999999999</c:v>
                      </c:pt>
                      <c:pt idx="19377">
                        <c:v>1596.1379999999999</c:v>
                      </c:pt>
                      <c:pt idx="19378">
                        <c:v>1596.1379999999999</c:v>
                      </c:pt>
                      <c:pt idx="19379">
                        <c:v>1596.1379999999999</c:v>
                      </c:pt>
                      <c:pt idx="19380">
                        <c:v>1599.4159999999999</c:v>
                      </c:pt>
                      <c:pt idx="19381">
                        <c:v>1596.1379999999999</c:v>
                      </c:pt>
                      <c:pt idx="19382">
                        <c:v>1596.1379999999999</c:v>
                      </c:pt>
                      <c:pt idx="19383">
                        <c:v>1592.807</c:v>
                      </c:pt>
                      <c:pt idx="19384">
                        <c:v>1592.807</c:v>
                      </c:pt>
                      <c:pt idx="19385">
                        <c:v>1586.1969999999999</c:v>
                      </c:pt>
                      <c:pt idx="19386">
                        <c:v>1582.9190000000001</c:v>
                      </c:pt>
                      <c:pt idx="19387">
                        <c:v>1576.31</c:v>
                      </c:pt>
                      <c:pt idx="19388">
                        <c:v>1569.7</c:v>
                      </c:pt>
                      <c:pt idx="19389">
                        <c:v>1566.3689999999999</c:v>
                      </c:pt>
                      <c:pt idx="19390">
                        <c:v>1559.76</c:v>
                      </c:pt>
                      <c:pt idx="19391">
                        <c:v>1556.481</c:v>
                      </c:pt>
                      <c:pt idx="19392">
                        <c:v>1556.481</c:v>
                      </c:pt>
                      <c:pt idx="19393">
                        <c:v>1553.15</c:v>
                      </c:pt>
                      <c:pt idx="19394">
                        <c:v>1553.15</c:v>
                      </c:pt>
                      <c:pt idx="19395">
                        <c:v>1549.8720000000001</c:v>
                      </c:pt>
                      <c:pt idx="19396">
                        <c:v>1553.15</c:v>
                      </c:pt>
                      <c:pt idx="19397">
                        <c:v>1553.15</c:v>
                      </c:pt>
                      <c:pt idx="19398">
                        <c:v>1553.15</c:v>
                      </c:pt>
                      <c:pt idx="19399">
                        <c:v>1553.15</c:v>
                      </c:pt>
                      <c:pt idx="19400">
                        <c:v>1553.15</c:v>
                      </c:pt>
                      <c:pt idx="19401">
                        <c:v>1556.481</c:v>
                      </c:pt>
                      <c:pt idx="19402">
                        <c:v>1556.481</c:v>
                      </c:pt>
                      <c:pt idx="19403">
                        <c:v>1556.481</c:v>
                      </c:pt>
                      <c:pt idx="19404">
                        <c:v>1556.481</c:v>
                      </c:pt>
                      <c:pt idx="19405">
                        <c:v>1553.15</c:v>
                      </c:pt>
                      <c:pt idx="19406">
                        <c:v>1549.8720000000001</c:v>
                      </c:pt>
                      <c:pt idx="19407">
                        <c:v>1546.5409999999999</c:v>
                      </c:pt>
                      <c:pt idx="19408">
                        <c:v>1543.2629999999999</c:v>
                      </c:pt>
                      <c:pt idx="19409">
                        <c:v>1539.932</c:v>
                      </c:pt>
                      <c:pt idx="19410">
                        <c:v>1533.3219999999999</c:v>
                      </c:pt>
                      <c:pt idx="19411">
                        <c:v>1530.0440000000001</c:v>
                      </c:pt>
                      <c:pt idx="19412">
                        <c:v>1523.4349999999999</c:v>
                      </c:pt>
                      <c:pt idx="19413">
                        <c:v>1516.825</c:v>
                      </c:pt>
                      <c:pt idx="19414">
                        <c:v>1510.2159999999999</c:v>
                      </c:pt>
                      <c:pt idx="19415">
                        <c:v>1506.885</c:v>
                      </c:pt>
                      <c:pt idx="19416">
                        <c:v>1500.2750000000001</c:v>
                      </c:pt>
                      <c:pt idx="19417">
                        <c:v>1496.9970000000001</c:v>
                      </c:pt>
                      <c:pt idx="19418">
                        <c:v>1493.6659999999999</c:v>
                      </c:pt>
                      <c:pt idx="19419">
                        <c:v>1493.6659999999999</c:v>
                      </c:pt>
                      <c:pt idx="19420">
                        <c:v>1490.3879999999999</c:v>
                      </c:pt>
                      <c:pt idx="19421">
                        <c:v>1490.3879999999999</c:v>
                      </c:pt>
                      <c:pt idx="19422">
                        <c:v>1490.3879999999999</c:v>
                      </c:pt>
                      <c:pt idx="19423">
                        <c:v>1490.3879999999999</c:v>
                      </c:pt>
                      <c:pt idx="19424">
                        <c:v>1490.3879999999999</c:v>
                      </c:pt>
                      <c:pt idx="19425">
                        <c:v>1493.7190000000001</c:v>
                      </c:pt>
                      <c:pt idx="19426">
                        <c:v>0</c:v>
                      </c:pt>
                      <c:pt idx="19427">
                        <c:v>0</c:v>
                      </c:pt>
                      <c:pt idx="19428">
                        <c:v>0</c:v>
                      </c:pt>
                      <c:pt idx="19429">
                        <c:v>0</c:v>
                      </c:pt>
                      <c:pt idx="19430">
                        <c:v>0</c:v>
                      </c:pt>
                      <c:pt idx="19431">
                        <c:v>0</c:v>
                      </c:pt>
                      <c:pt idx="19432">
                        <c:v>0</c:v>
                      </c:pt>
                      <c:pt idx="19433">
                        <c:v>0</c:v>
                      </c:pt>
                      <c:pt idx="19434">
                        <c:v>0</c:v>
                      </c:pt>
                      <c:pt idx="19435">
                        <c:v>0</c:v>
                      </c:pt>
                      <c:pt idx="19436">
                        <c:v>0</c:v>
                      </c:pt>
                      <c:pt idx="19437">
                        <c:v>0</c:v>
                      </c:pt>
                      <c:pt idx="19438">
                        <c:v>0</c:v>
                      </c:pt>
                      <c:pt idx="19439">
                        <c:v>0</c:v>
                      </c:pt>
                      <c:pt idx="19440">
                        <c:v>0</c:v>
                      </c:pt>
                      <c:pt idx="19441">
                        <c:v>0</c:v>
                      </c:pt>
                      <c:pt idx="19442">
                        <c:v>0</c:v>
                      </c:pt>
                      <c:pt idx="19443">
                        <c:v>0</c:v>
                      </c:pt>
                      <c:pt idx="19444">
                        <c:v>0</c:v>
                      </c:pt>
                      <c:pt idx="19445">
                        <c:v>0</c:v>
                      </c:pt>
                      <c:pt idx="19446">
                        <c:v>0</c:v>
                      </c:pt>
                      <c:pt idx="19447">
                        <c:v>0</c:v>
                      </c:pt>
                      <c:pt idx="19448">
                        <c:v>0</c:v>
                      </c:pt>
                      <c:pt idx="19449">
                        <c:v>0</c:v>
                      </c:pt>
                      <c:pt idx="19450">
                        <c:v>0</c:v>
                      </c:pt>
                      <c:pt idx="19451">
                        <c:v>0</c:v>
                      </c:pt>
                      <c:pt idx="19452">
                        <c:v>0</c:v>
                      </c:pt>
                      <c:pt idx="19453">
                        <c:v>0</c:v>
                      </c:pt>
                      <c:pt idx="19454">
                        <c:v>0</c:v>
                      </c:pt>
                      <c:pt idx="19455">
                        <c:v>0</c:v>
                      </c:pt>
                      <c:pt idx="19456">
                        <c:v>0</c:v>
                      </c:pt>
                      <c:pt idx="19457">
                        <c:v>0</c:v>
                      </c:pt>
                      <c:pt idx="19458">
                        <c:v>0</c:v>
                      </c:pt>
                      <c:pt idx="19459">
                        <c:v>0</c:v>
                      </c:pt>
                      <c:pt idx="19460">
                        <c:v>0</c:v>
                      </c:pt>
                      <c:pt idx="19461">
                        <c:v>0</c:v>
                      </c:pt>
                      <c:pt idx="19462">
                        <c:v>0</c:v>
                      </c:pt>
                      <c:pt idx="19463">
                        <c:v>0</c:v>
                      </c:pt>
                      <c:pt idx="19464">
                        <c:v>0</c:v>
                      </c:pt>
                      <c:pt idx="19465">
                        <c:v>0</c:v>
                      </c:pt>
                      <c:pt idx="19466">
                        <c:v>0</c:v>
                      </c:pt>
                      <c:pt idx="19467">
                        <c:v>0</c:v>
                      </c:pt>
                      <c:pt idx="19468">
                        <c:v>0</c:v>
                      </c:pt>
                      <c:pt idx="19469">
                        <c:v>0</c:v>
                      </c:pt>
                      <c:pt idx="19470">
                        <c:v>0</c:v>
                      </c:pt>
                      <c:pt idx="19471">
                        <c:v>0</c:v>
                      </c:pt>
                      <c:pt idx="19472">
                        <c:v>0</c:v>
                      </c:pt>
                      <c:pt idx="19473">
                        <c:v>0</c:v>
                      </c:pt>
                      <c:pt idx="19474">
                        <c:v>0</c:v>
                      </c:pt>
                      <c:pt idx="19475">
                        <c:v>0</c:v>
                      </c:pt>
                      <c:pt idx="19476">
                        <c:v>0</c:v>
                      </c:pt>
                      <c:pt idx="19477">
                        <c:v>0</c:v>
                      </c:pt>
                      <c:pt idx="19478">
                        <c:v>0</c:v>
                      </c:pt>
                      <c:pt idx="19479">
                        <c:v>0</c:v>
                      </c:pt>
                      <c:pt idx="19480">
                        <c:v>0</c:v>
                      </c:pt>
                      <c:pt idx="19481">
                        <c:v>0</c:v>
                      </c:pt>
                      <c:pt idx="19482">
                        <c:v>0</c:v>
                      </c:pt>
                      <c:pt idx="19483">
                        <c:v>0</c:v>
                      </c:pt>
                      <c:pt idx="19484">
                        <c:v>0</c:v>
                      </c:pt>
                      <c:pt idx="19485">
                        <c:v>0</c:v>
                      </c:pt>
                      <c:pt idx="19486">
                        <c:v>0</c:v>
                      </c:pt>
                      <c:pt idx="19487">
                        <c:v>0</c:v>
                      </c:pt>
                      <c:pt idx="19488">
                        <c:v>0</c:v>
                      </c:pt>
                      <c:pt idx="19489">
                        <c:v>0</c:v>
                      </c:pt>
                      <c:pt idx="19490">
                        <c:v>0</c:v>
                      </c:pt>
                      <c:pt idx="19491">
                        <c:v>0</c:v>
                      </c:pt>
                      <c:pt idx="19492">
                        <c:v>0</c:v>
                      </c:pt>
                      <c:pt idx="19493">
                        <c:v>0</c:v>
                      </c:pt>
                      <c:pt idx="19494">
                        <c:v>0</c:v>
                      </c:pt>
                      <c:pt idx="19495">
                        <c:v>0</c:v>
                      </c:pt>
                      <c:pt idx="19496">
                        <c:v>0</c:v>
                      </c:pt>
                      <c:pt idx="19497">
                        <c:v>0</c:v>
                      </c:pt>
                      <c:pt idx="19498">
                        <c:v>0</c:v>
                      </c:pt>
                      <c:pt idx="19499">
                        <c:v>0</c:v>
                      </c:pt>
                      <c:pt idx="19500">
                        <c:v>0</c:v>
                      </c:pt>
                      <c:pt idx="19501">
                        <c:v>0</c:v>
                      </c:pt>
                      <c:pt idx="19502">
                        <c:v>0</c:v>
                      </c:pt>
                      <c:pt idx="19503">
                        <c:v>0</c:v>
                      </c:pt>
                      <c:pt idx="19504">
                        <c:v>0</c:v>
                      </c:pt>
                      <c:pt idx="19505">
                        <c:v>0</c:v>
                      </c:pt>
                      <c:pt idx="19506">
                        <c:v>0</c:v>
                      </c:pt>
                      <c:pt idx="19507">
                        <c:v>1847.2940000000001</c:v>
                      </c:pt>
                      <c:pt idx="19508">
                        <c:v>1853.903</c:v>
                      </c:pt>
                      <c:pt idx="19509">
                        <c:v>1880.3409999999999</c:v>
                      </c:pt>
                      <c:pt idx="19510">
                        <c:v>1919.9970000000001</c:v>
                      </c:pt>
                      <c:pt idx="19511">
                        <c:v>1969.5409999999999</c:v>
                      </c:pt>
                      <c:pt idx="19512">
                        <c:v>2022.4690000000001</c:v>
                      </c:pt>
                      <c:pt idx="19513">
                        <c:v>2062.0720000000001</c:v>
                      </c:pt>
                      <c:pt idx="19514">
                        <c:v>2105.0590000000002</c:v>
                      </c:pt>
                      <c:pt idx="19515">
                        <c:v>2148.047</c:v>
                      </c:pt>
                      <c:pt idx="19516">
                        <c:v>2181.0940000000001</c:v>
                      </c:pt>
                      <c:pt idx="19517">
                        <c:v>2210.8090000000002</c:v>
                      </c:pt>
                      <c:pt idx="19518">
                        <c:v>2237.2469999999998</c:v>
                      </c:pt>
                      <c:pt idx="19519">
                        <c:v>2257.0749999999998</c:v>
                      </c:pt>
                      <c:pt idx="19520">
                        <c:v>2276.9029999999998</c:v>
                      </c:pt>
                      <c:pt idx="19521">
                        <c:v>2290.1219999999998</c:v>
                      </c:pt>
                      <c:pt idx="19522">
                        <c:v>2303.3409999999999</c:v>
                      </c:pt>
                      <c:pt idx="19523">
                        <c:v>2309.9499999999998</c:v>
                      </c:pt>
                      <c:pt idx="19524">
                        <c:v>2319.8380000000002</c:v>
                      </c:pt>
                      <c:pt idx="19525">
                        <c:v>2323.1689999999999</c:v>
                      </c:pt>
                      <c:pt idx="19526">
                        <c:v>2323.1689999999999</c:v>
                      </c:pt>
                      <c:pt idx="19527">
                        <c:v>2323.1689999999999</c:v>
                      </c:pt>
                      <c:pt idx="19528">
                        <c:v>2319.8380000000002</c:v>
                      </c:pt>
                      <c:pt idx="19529">
                        <c:v>2313.2280000000001</c:v>
                      </c:pt>
                      <c:pt idx="19530">
                        <c:v>2306.6190000000001</c:v>
                      </c:pt>
                      <c:pt idx="19531">
                        <c:v>2296.7310000000002</c:v>
                      </c:pt>
                      <c:pt idx="19532">
                        <c:v>2286.7910000000002</c:v>
                      </c:pt>
                      <c:pt idx="19533">
                        <c:v>2276.9029999999998</c:v>
                      </c:pt>
                      <c:pt idx="19534">
                        <c:v>2266.9630000000002</c:v>
                      </c:pt>
                      <c:pt idx="19535">
                        <c:v>2257.0749999999998</c:v>
                      </c:pt>
                      <c:pt idx="19536">
                        <c:v>2240.5250000000001</c:v>
                      </c:pt>
                      <c:pt idx="19537">
                        <c:v>2230.6379999999999</c:v>
                      </c:pt>
                      <c:pt idx="19538">
                        <c:v>2217.4189999999999</c:v>
                      </c:pt>
                      <c:pt idx="19539">
                        <c:v>2197.5909999999999</c:v>
                      </c:pt>
                      <c:pt idx="19540">
                        <c:v>2184.3719999999998</c:v>
                      </c:pt>
                      <c:pt idx="19541">
                        <c:v>2167.8220000000001</c:v>
                      </c:pt>
                      <c:pt idx="19542">
                        <c:v>2151.3249999999998</c:v>
                      </c:pt>
                      <c:pt idx="19543">
                        <c:v>2138.1060000000002</c:v>
                      </c:pt>
                      <c:pt idx="19544">
                        <c:v>2121.6089999999999</c:v>
                      </c:pt>
                      <c:pt idx="19545">
                        <c:v>2105.0590000000002</c:v>
                      </c:pt>
                      <c:pt idx="19546">
                        <c:v>2085.2310000000002</c:v>
                      </c:pt>
                      <c:pt idx="19547">
                        <c:v>2065.4029999999998</c:v>
                      </c:pt>
                      <c:pt idx="19548">
                        <c:v>2045.575</c:v>
                      </c:pt>
                      <c:pt idx="19549">
                        <c:v>2025.7470000000001</c:v>
                      </c:pt>
                      <c:pt idx="19550">
                        <c:v>2009.25</c:v>
                      </c:pt>
                      <c:pt idx="19551">
                        <c:v>1989.422</c:v>
                      </c:pt>
                      <c:pt idx="19552">
                        <c:v>1969.5940000000001</c:v>
                      </c:pt>
                      <c:pt idx="19553">
                        <c:v>1953.0440000000001</c:v>
                      </c:pt>
                      <c:pt idx="19554">
                        <c:v>1936.547</c:v>
                      </c:pt>
                      <c:pt idx="19555">
                        <c:v>1919.9970000000001</c:v>
                      </c:pt>
                      <c:pt idx="19556">
                        <c:v>1906.778</c:v>
                      </c:pt>
                      <c:pt idx="19557">
                        <c:v>1893.559</c:v>
                      </c:pt>
                      <c:pt idx="19558">
                        <c:v>1880.3409999999999</c:v>
                      </c:pt>
                      <c:pt idx="19559">
                        <c:v>1870.453</c:v>
                      </c:pt>
                      <c:pt idx="19560">
                        <c:v>1860.5129999999999</c:v>
                      </c:pt>
                      <c:pt idx="19561">
                        <c:v>1850.625</c:v>
                      </c:pt>
                      <c:pt idx="19562">
                        <c:v>1840.684</c:v>
                      </c:pt>
                      <c:pt idx="19563">
                        <c:v>1834.075</c:v>
                      </c:pt>
                      <c:pt idx="19564">
                        <c:v>1827.4659999999999</c:v>
                      </c:pt>
                      <c:pt idx="19565">
                        <c:v>1817.578</c:v>
                      </c:pt>
                      <c:pt idx="19566">
                        <c:v>1810.9690000000001</c:v>
                      </c:pt>
                      <c:pt idx="19567">
                        <c:v>1807.6379999999999</c:v>
                      </c:pt>
                      <c:pt idx="19568">
                        <c:v>1801.028</c:v>
                      </c:pt>
                      <c:pt idx="19569">
                        <c:v>1797.75</c:v>
                      </c:pt>
                      <c:pt idx="19570">
                        <c:v>1791.1410000000001</c:v>
                      </c:pt>
                      <c:pt idx="19571">
                        <c:v>1784.5309999999999</c:v>
                      </c:pt>
                      <c:pt idx="19572">
                        <c:v>1781.2</c:v>
                      </c:pt>
                      <c:pt idx="19573">
                        <c:v>1777.922</c:v>
                      </c:pt>
                      <c:pt idx="19574">
                        <c:v>1771.3130000000001</c:v>
                      </c:pt>
                      <c:pt idx="19575">
                        <c:v>1767.981</c:v>
                      </c:pt>
                      <c:pt idx="19576">
                        <c:v>1758.0940000000001</c:v>
                      </c:pt>
                      <c:pt idx="19577">
                        <c:v>1754.7629999999999</c:v>
                      </c:pt>
                      <c:pt idx="19578">
                        <c:v>1748.153</c:v>
                      </c:pt>
                      <c:pt idx="19579">
                        <c:v>1741.5440000000001</c:v>
                      </c:pt>
                      <c:pt idx="19580">
                        <c:v>1734.934</c:v>
                      </c:pt>
                      <c:pt idx="19581">
                        <c:v>1731.6559999999999</c:v>
                      </c:pt>
                      <c:pt idx="19582">
                        <c:v>1725.047</c:v>
                      </c:pt>
                      <c:pt idx="19583">
                        <c:v>1721.7159999999999</c:v>
                      </c:pt>
                      <c:pt idx="19584">
                        <c:v>1715.106</c:v>
                      </c:pt>
                      <c:pt idx="19585">
                        <c:v>1708.4970000000001</c:v>
                      </c:pt>
                      <c:pt idx="19586">
                        <c:v>1708.4970000000001</c:v>
                      </c:pt>
                      <c:pt idx="19587">
                        <c:v>1708.4970000000001</c:v>
                      </c:pt>
                      <c:pt idx="19588">
                        <c:v>1705.1659999999999</c:v>
                      </c:pt>
                      <c:pt idx="19589">
                        <c:v>1698.6089999999999</c:v>
                      </c:pt>
                      <c:pt idx="19590">
                        <c:v>1698.557</c:v>
                      </c:pt>
                      <c:pt idx="19591">
                        <c:v>1688.6690000000001</c:v>
                      </c:pt>
                      <c:pt idx="19592">
                        <c:v>1685.338</c:v>
                      </c:pt>
                      <c:pt idx="19593">
                        <c:v>1678.7280000000001</c:v>
                      </c:pt>
                      <c:pt idx="19594">
                        <c:v>1668.8409999999999</c:v>
                      </c:pt>
                      <c:pt idx="19595">
                        <c:v>1662.231</c:v>
                      </c:pt>
                      <c:pt idx="19596">
                        <c:v>1658.9</c:v>
                      </c:pt>
                      <c:pt idx="19597">
                        <c:v>1649.0129999999999</c:v>
                      </c:pt>
                      <c:pt idx="19598">
                        <c:v>1639.125</c:v>
                      </c:pt>
                      <c:pt idx="19599">
                        <c:v>1632.5160000000001</c:v>
                      </c:pt>
                      <c:pt idx="19600">
                        <c:v>1622.575</c:v>
                      </c:pt>
                      <c:pt idx="19601">
                        <c:v>1615.9659999999999</c:v>
                      </c:pt>
                      <c:pt idx="19602">
                        <c:v>1606.078</c:v>
                      </c:pt>
                      <c:pt idx="19603">
                        <c:v>1596.1379999999999</c:v>
                      </c:pt>
                      <c:pt idx="19604">
                        <c:v>1589.528</c:v>
                      </c:pt>
                      <c:pt idx="19605">
                        <c:v>1579.6410000000001</c:v>
                      </c:pt>
                      <c:pt idx="19606">
                        <c:v>1569.7</c:v>
                      </c:pt>
                      <c:pt idx="19607">
                        <c:v>1556.481</c:v>
                      </c:pt>
                      <c:pt idx="19608">
                        <c:v>1546.5940000000001</c:v>
                      </c:pt>
                      <c:pt idx="19609">
                        <c:v>1539.932</c:v>
                      </c:pt>
                      <c:pt idx="19610">
                        <c:v>1523.4349999999999</c:v>
                      </c:pt>
                      <c:pt idx="19611">
                        <c:v>1513.547</c:v>
                      </c:pt>
                      <c:pt idx="19612">
                        <c:v>1500.328</c:v>
                      </c:pt>
                      <c:pt idx="19613">
                        <c:v>1487.1089999999999</c:v>
                      </c:pt>
                      <c:pt idx="19614">
                        <c:v>1473.8910000000001</c:v>
                      </c:pt>
                      <c:pt idx="19615">
                        <c:v>1463.95</c:v>
                      </c:pt>
                      <c:pt idx="19616">
                        <c:v>1454.01</c:v>
                      </c:pt>
                      <c:pt idx="19617">
                        <c:v>1437.5129999999999</c:v>
                      </c:pt>
                      <c:pt idx="19618">
                        <c:v>1424.2940000000001</c:v>
                      </c:pt>
                      <c:pt idx="19619">
                        <c:v>1407.7439999999999</c:v>
                      </c:pt>
                      <c:pt idx="19620">
                        <c:v>1394.578</c:v>
                      </c:pt>
                      <c:pt idx="19621">
                        <c:v>1384.6379999999999</c:v>
                      </c:pt>
                      <c:pt idx="19622">
                        <c:v>1371.4190000000001</c:v>
                      </c:pt>
                      <c:pt idx="19623">
                        <c:v>1358.2</c:v>
                      </c:pt>
                      <c:pt idx="19624">
                        <c:v>1348.3130000000001</c:v>
                      </c:pt>
                      <c:pt idx="19625">
                        <c:v>1341.703</c:v>
                      </c:pt>
                      <c:pt idx="19626">
                        <c:v>1331.7629999999999</c:v>
                      </c:pt>
                      <c:pt idx="19627">
                        <c:v>1321.875</c:v>
                      </c:pt>
                      <c:pt idx="19628">
                        <c:v>1315.2660000000001</c:v>
                      </c:pt>
                      <c:pt idx="19629">
                        <c:v>1308.6559999999999</c:v>
                      </c:pt>
                      <c:pt idx="19630">
                        <c:v>1305.325</c:v>
                      </c:pt>
                      <c:pt idx="19631">
                        <c:v>1302.047</c:v>
                      </c:pt>
                      <c:pt idx="19632">
                        <c:v>1298.7159999999999</c:v>
                      </c:pt>
                      <c:pt idx="19633">
                        <c:v>1295.4380000000001</c:v>
                      </c:pt>
                      <c:pt idx="19634">
                        <c:v>1295.4380000000001</c:v>
                      </c:pt>
                      <c:pt idx="19635">
                        <c:v>1292.106</c:v>
                      </c:pt>
                      <c:pt idx="19636">
                        <c:v>1292.106</c:v>
                      </c:pt>
                      <c:pt idx="19637">
                        <c:v>1292.106</c:v>
                      </c:pt>
                      <c:pt idx="19638">
                        <c:v>1295.4380000000001</c:v>
                      </c:pt>
                      <c:pt idx="19639">
                        <c:v>1295.4380000000001</c:v>
                      </c:pt>
                      <c:pt idx="19640">
                        <c:v>1298.7159999999999</c:v>
                      </c:pt>
                      <c:pt idx="19641">
                        <c:v>1298.7159999999999</c:v>
                      </c:pt>
                      <c:pt idx="19642">
                        <c:v>1302.047</c:v>
                      </c:pt>
                      <c:pt idx="19643">
                        <c:v>1302.047</c:v>
                      </c:pt>
                      <c:pt idx="19644">
                        <c:v>1305.325</c:v>
                      </c:pt>
                      <c:pt idx="19645">
                        <c:v>1308.6559999999999</c:v>
                      </c:pt>
                      <c:pt idx="19646">
                        <c:v>1311.9349999999999</c:v>
                      </c:pt>
                      <c:pt idx="19647">
                        <c:v>1315.2660000000001</c:v>
                      </c:pt>
                      <c:pt idx="19648">
                        <c:v>1318.5440000000001</c:v>
                      </c:pt>
                      <c:pt idx="19649">
                        <c:v>1321.875</c:v>
                      </c:pt>
                      <c:pt idx="19650">
                        <c:v>1325.153</c:v>
                      </c:pt>
                      <c:pt idx="19651">
                        <c:v>1328.4839999999999</c:v>
                      </c:pt>
                      <c:pt idx="19652">
                        <c:v>1331.7629999999999</c:v>
                      </c:pt>
                      <c:pt idx="19653">
                        <c:v>1335.0409999999999</c:v>
                      </c:pt>
                      <c:pt idx="19654">
                        <c:v>1335.0940000000001</c:v>
                      </c:pt>
                      <c:pt idx="19655">
                        <c:v>1338.3720000000001</c:v>
                      </c:pt>
                      <c:pt idx="19656">
                        <c:v>1341.703</c:v>
                      </c:pt>
                      <c:pt idx="19657">
                        <c:v>1341.703</c:v>
                      </c:pt>
                      <c:pt idx="19658">
                        <c:v>1341.703</c:v>
                      </c:pt>
                      <c:pt idx="19659">
                        <c:v>1344.981</c:v>
                      </c:pt>
                      <c:pt idx="19660">
                        <c:v>1344.981</c:v>
                      </c:pt>
                      <c:pt idx="19661">
                        <c:v>1344.981</c:v>
                      </c:pt>
                      <c:pt idx="19662">
                        <c:v>1348.3130000000001</c:v>
                      </c:pt>
                      <c:pt idx="19663">
                        <c:v>1351.5909999999999</c:v>
                      </c:pt>
                      <c:pt idx="19664">
                        <c:v>1351.5909999999999</c:v>
                      </c:pt>
                      <c:pt idx="19665">
                        <c:v>1354.922</c:v>
                      </c:pt>
                      <c:pt idx="19666">
                        <c:v>0</c:v>
                      </c:pt>
                      <c:pt idx="19667">
                        <c:v>0</c:v>
                      </c:pt>
                      <c:pt idx="19668">
                        <c:v>0</c:v>
                      </c:pt>
                      <c:pt idx="19669">
                        <c:v>0</c:v>
                      </c:pt>
                      <c:pt idx="19670">
                        <c:v>0</c:v>
                      </c:pt>
                      <c:pt idx="19671">
                        <c:v>0</c:v>
                      </c:pt>
                      <c:pt idx="19672">
                        <c:v>0</c:v>
                      </c:pt>
                      <c:pt idx="19673">
                        <c:v>0</c:v>
                      </c:pt>
                      <c:pt idx="19674">
                        <c:v>0</c:v>
                      </c:pt>
                      <c:pt idx="19675">
                        <c:v>0</c:v>
                      </c:pt>
                      <c:pt idx="19676">
                        <c:v>0</c:v>
                      </c:pt>
                      <c:pt idx="19677">
                        <c:v>0</c:v>
                      </c:pt>
                      <c:pt idx="19678">
                        <c:v>0</c:v>
                      </c:pt>
                      <c:pt idx="19679">
                        <c:v>0</c:v>
                      </c:pt>
                      <c:pt idx="19680">
                        <c:v>0</c:v>
                      </c:pt>
                      <c:pt idx="19681">
                        <c:v>0</c:v>
                      </c:pt>
                      <c:pt idx="19682">
                        <c:v>0</c:v>
                      </c:pt>
                      <c:pt idx="19683">
                        <c:v>0</c:v>
                      </c:pt>
                      <c:pt idx="19684">
                        <c:v>0</c:v>
                      </c:pt>
                      <c:pt idx="19685">
                        <c:v>0</c:v>
                      </c:pt>
                      <c:pt idx="19686">
                        <c:v>0</c:v>
                      </c:pt>
                      <c:pt idx="19687">
                        <c:v>0</c:v>
                      </c:pt>
                      <c:pt idx="19688">
                        <c:v>0</c:v>
                      </c:pt>
                      <c:pt idx="19689">
                        <c:v>0</c:v>
                      </c:pt>
                      <c:pt idx="19690">
                        <c:v>0</c:v>
                      </c:pt>
                      <c:pt idx="19691">
                        <c:v>0</c:v>
                      </c:pt>
                      <c:pt idx="19692">
                        <c:v>0</c:v>
                      </c:pt>
                      <c:pt idx="19693">
                        <c:v>0</c:v>
                      </c:pt>
                      <c:pt idx="19694">
                        <c:v>0</c:v>
                      </c:pt>
                      <c:pt idx="19695">
                        <c:v>0</c:v>
                      </c:pt>
                      <c:pt idx="19696">
                        <c:v>0</c:v>
                      </c:pt>
                      <c:pt idx="19697">
                        <c:v>0</c:v>
                      </c:pt>
                      <c:pt idx="19698">
                        <c:v>0</c:v>
                      </c:pt>
                      <c:pt idx="19699">
                        <c:v>0</c:v>
                      </c:pt>
                      <c:pt idx="19700">
                        <c:v>0</c:v>
                      </c:pt>
                      <c:pt idx="19701">
                        <c:v>0</c:v>
                      </c:pt>
                      <c:pt idx="19702">
                        <c:v>0</c:v>
                      </c:pt>
                      <c:pt idx="19703">
                        <c:v>0</c:v>
                      </c:pt>
                      <c:pt idx="19704">
                        <c:v>0</c:v>
                      </c:pt>
                      <c:pt idx="19705">
                        <c:v>0</c:v>
                      </c:pt>
                      <c:pt idx="19706">
                        <c:v>0</c:v>
                      </c:pt>
                      <c:pt idx="19707">
                        <c:v>0</c:v>
                      </c:pt>
                      <c:pt idx="19708">
                        <c:v>0</c:v>
                      </c:pt>
                      <c:pt idx="19709">
                        <c:v>0</c:v>
                      </c:pt>
                      <c:pt idx="19710">
                        <c:v>0</c:v>
                      </c:pt>
                      <c:pt idx="19711">
                        <c:v>1890.2280000000001</c:v>
                      </c:pt>
                      <c:pt idx="19712">
                        <c:v>1893.559</c:v>
                      </c:pt>
                      <c:pt idx="19713">
                        <c:v>1919.9970000000001</c:v>
                      </c:pt>
                      <c:pt idx="19714">
                        <c:v>1959.653</c:v>
                      </c:pt>
                      <c:pt idx="19715">
                        <c:v>2012.528</c:v>
                      </c:pt>
                      <c:pt idx="19716">
                        <c:v>2058.7939999999999</c:v>
                      </c:pt>
                      <c:pt idx="19717">
                        <c:v>2105.0590000000002</c:v>
                      </c:pt>
                      <c:pt idx="19718">
                        <c:v>2154.6559999999999</c:v>
                      </c:pt>
                      <c:pt idx="19719">
                        <c:v>2194.3130000000001</c:v>
                      </c:pt>
                      <c:pt idx="19720">
                        <c:v>2233.9690000000001</c:v>
                      </c:pt>
                      <c:pt idx="19721">
                        <c:v>2267.0160000000001</c:v>
                      </c:pt>
                      <c:pt idx="19722">
                        <c:v>2296.7310000000002</c:v>
                      </c:pt>
                      <c:pt idx="19723">
                        <c:v>2323.1689999999999</c:v>
                      </c:pt>
                      <c:pt idx="19724">
                        <c:v>2349.6060000000002</c:v>
                      </c:pt>
                      <c:pt idx="19725">
                        <c:v>2372.7130000000002</c:v>
                      </c:pt>
                      <c:pt idx="19726">
                        <c:v>2389.2629999999999</c:v>
                      </c:pt>
                      <c:pt idx="19727">
                        <c:v>2405.7600000000002</c:v>
                      </c:pt>
                      <c:pt idx="19728">
                        <c:v>2418.9780000000001</c:v>
                      </c:pt>
                      <c:pt idx="19729">
                        <c:v>2428.9189999999999</c:v>
                      </c:pt>
                      <c:pt idx="19730">
                        <c:v>2438.806</c:v>
                      </c:pt>
                      <c:pt idx="19731">
                        <c:v>2442.1379999999999</c:v>
                      </c:pt>
                      <c:pt idx="19732">
                        <c:v>2452.078</c:v>
                      </c:pt>
                      <c:pt idx="19733">
                        <c:v>2455.3560000000002</c:v>
                      </c:pt>
                      <c:pt idx="19734">
                        <c:v>2455.3560000000002</c:v>
                      </c:pt>
                      <c:pt idx="19735">
                        <c:v>2455.3560000000002</c:v>
                      </c:pt>
                      <c:pt idx="19736">
                        <c:v>2452.078</c:v>
                      </c:pt>
                      <c:pt idx="19737">
                        <c:v>2452.078</c:v>
                      </c:pt>
                      <c:pt idx="19738">
                        <c:v>2445.4690000000001</c:v>
                      </c:pt>
                      <c:pt idx="19739">
                        <c:v>2442.1379999999999</c:v>
                      </c:pt>
                      <c:pt idx="19740">
                        <c:v>2435.5279999999998</c:v>
                      </c:pt>
                      <c:pt idx="19741">
                        <c:v>2428.9189999999999</c:v>
                      </c:pt>
                      <c:pt idx="19742">
                        <c:v>2419.0309999999999</c:v>
                      </c:pt>
                      <c:pt idx="19743">
                        <c:v>2409.0909999999999</c:v>
                      </c:pt>
                      <c:pt idx="19744">
                        <c:v>2402.4810000000002</c:v>
                      </c:pt>
                      <c:pt idx="19745">
                        <c:v>2389.2629999999999</c:v>
                      </c:pt>
                      <c:pt idx="19746">
                        <c:v>2379.375</c:v>
                      </c:pt>
                      <c:pt idx="19747">
                        <c:v>2369.4340000000002</c:v>
                      </c:pt>
                      <c:pt idx="19748">
                        <c:v>2356.2159999999999</c:v>
                      </c:pt>
                      <c:pt idx="19749">
                        <c:v>2346.328</c:v>
                      </c:pt>
                      <c:pt idx="19750">
                        <c:v>2336.3879999999999</c:v>
                      </c:pt>
                      <c:pt idx="19751">
                        <c:v>2323.1689999999999</c:v>
                      </c:pt>
                      <c:pt idx="19752">
                        <c:v>2313.2280000000001</c:v>
                      </c:pt>
                      <c:pt idx="19753">
                        <c:v>2296.7310000000002</c:v>
                      </c:pt>
                      <c:pt idx="19754">
                        <c:v>2286.7910000000002</c:v>
                      </c:pt>
                      <c:pt idx="19755">
                        <c:v>2267.0160000000001</c:v>
                      </c:pt>
                      <c:pt idx="19756">
                        <c:v>2260.3530000000001</c:v>
                      </c:pt>
                      <c:pt idx="19757">
                        <c:v>2243.8560000000002</c:v>
                      </c:pt>
                      <c:pt idx="19758">
                        <c:v>2230.6379999999999</c:v>
                      </c:pt>
                      <c:pt idx="19759">
                        <c:v>2217.4189999999999</c:v>
                      </c:pt>
                      <c:pt idx="19760">
                        <c:v>2204.1999999999998</c:v>
                      </c:pt>
                      <c:pt idx="19761">
                        <c:v>2194.2600000000002</c:v>
                      </c:pt>
                      <c:pt idx="19762">
                        <c:v>2181.0410000000002</c:v>
                      </c:pt>
                      <c:pt idx="19763">
                        <c:v>2167.8220000000001</c:v>
                      </c:pt>
                      <c:pt idx="19764">
                        <c:v>2151.3249999999998</c:v>
                      </c:pt>
                      <c:pt idx="19765">
                        <c:v>2141.3850000000002</c:v>
                      </c:pt>
                      <c:pt idx="19766">
                        <c:v>2128.1660000000002</c:v>
                      </c:pt>
                      <c:pt idx="19767">
                        <c:v>2114.9470000000001</c:v>
                      </c:pt>
                      <c:pt idx="19768">
                        <c:v>2105.0590000000002</c:v>
                      </c:pt>
                      <c:pt idx="19769">
                        <c:v>2091.8409999999999</c:v>
                      </c:pt>
                      <c:pt idx="19770">
                        <c:v>2078.6219999999998</c:v>
                      </c:pt>
                      <c:pt idx="19771">
                        <c:v>2068.681</c:v>
                      </c:pt>
                      <c:pt idx="19772">
                        <c:v>2055.4630000000002</c:v>
                      </c:pt>
                      <c:pt idx="19773">
                        <c:v>2042.2439999999999</c:v>
                      </c:pt>
                      <c:pt idx="19774">
                        <c:v>2035.635</c:v>
                      </c:pt>
                      <c:pt idx="19775">
                        <c:v>2022.4159999999999</c:v>
                      </c:pt>
                      <c:pt idx="19776">
                        <c:v>2012.528</c:v>
                      </c:pt>
                      <c:pt idx="19777">
                        <c:v>1999.309</c:v>
                      </c:pt>
                      <c:pt idx="19778">
                        <c:v>1989.3689999999999</c:v>
                      </c:pt>
                      <c:pt idx="19779">
                        <c:v>1979.481</c:v>
                      </c:pt>
                      <c:pt idx="19780">
                        <c:v>1969.5409999999999</c:v>
                      </c:pt>
                      <c:pt idx="19781">
                        <c:v>1959.653</c:v>
                      </c:pt>
                      <c:pt idx="19782">
                        <c:v>1949.713</c:v>
                      </c:pt>
                      <c:pt idx="19783">
                        <c:v>1939.825</c:v>
                      </c:pt>
                      <c:pt idx="19784">
                        <c:v>1929.885</c:v>
                      </c:pt>
                      <c:pt idx="19785">
                        <c:v>1919.9970000000001</c:v>
                      </c:pt>
                      <c:pt idx="19786">
                        <c:v>1910.056</c:v>
                      </c:pt>
                      <c:pt idx="19787">
                        <c:v>1903.4469999999999</c:v>
                      </c:pt>
                      <c:pt idx="19788">
                        <c:v>1893.559</c:v>
                      </c:pt>
                      <c:pt idx="19789">
                        <c:v>1886.95</c:v>
                      </c:pt>
                      <c:pt idx="19790">
                        <c:v>1877.01</c:v>
                      </c:pt>
                      <c:pt idx="19791">
                        <c:v>1870.4</c:v>
                      </c:pt>
                      <c:pt idx="19792">
                        <c:v>1860.5129999999999</c:v>
                      </c:pt>
                      <c:pt idx="19793">
                        <c:v>1850.5719999999999</c:v>
                      </c:pt>
                      <c:pt idx="19794">
                        <c:v>1843.963</c:v>
                      </c:pt>
                      <c:pt idx="19795">
                        <c:v>1837.3530000000001</c:v>
                      </c:pt>
                      <c:pt idx="19796">
                        <c:v>1827.4659999999999</c:v>
                      </c:pt>
                      <c:pt idx="19797">
                        <c:v>1820.856</c:v>
                      </c:pt>
                      <c:pt idx="19798">
                        <c:v>1810.9159999999999</c:v>
                      </c:pt>
                      <c:pt idx="19799">
                        <c:v>1804.306</c:v>
                      </c:pt>
                      <c:pt idx="19800">
                        <c:v>1797.6969999999999</c:v>
                      </c:pt>
                      <c:pt idx="19801">
                        <c:v>1791.088</c:v>
                      </c:pt>
                      <c:pt idx="19802">
                        <c:v>1784.4780000000001</c:v>
                      </c:pt>
                      <c:pt idx="19803">
                        <c:v>1777.8689999999999</c:v>
                      </c:pt>
                      <c:pt idx="19804">
                        <c:v>1771.26</c:v>
                      </c:pt>
                      <c:pt idx="19805">
                        <c:v>1764.65</c:v>
                      </c:pt>
                      <c:pt idx="19806">
                        <c:v>1758.0409999999999</c:v>
                      </c:pt>
                      <c:pt idx="19807">
                        <c:v>1751.432</c:v>
                      </c:pt>
                      <c:pt idx="19808">
                        <c:v>1748.153</c:v>
                      </c:pt>
                      <c:pt idx="19809">
                        <c:v>1741.5440000000001</c:v>
                      </c:pt>
                      <c:pt idx="19810">
                        <c:v>1734.934</c:v>
                      </c:pt>
                      <c:pt idx="19811">
                        <c:v>1731.6030000000001</c:v>
                      </c:pt>
                      <c:pt idx="19812">
                        <c:v>1724.9939999999999</c:v>
                      </c:pt>
                      <c:pt idx="19813">
                        <c:v>1718.385</c:v>
                      </c:pt>
                      <c:pt idx="19814">
                        <c:v>1715.106</c:v>
                      </c:pt>
                      <c:pt idx="19815">
                        <c:v>1708.4970000000001</c:v>
                      </c:pt>
                      <c:pt idx="19816">
                        <c:v>1705.1659999999999</c:v>
                      </c:pt>
                      <c:pt idx="19817">
                        <c:v>1698.557</c:v>
                      </c:pt>
                      <c:pt idx="19818">
                        <c:v>1691.9469999999999</c:v>
                      </c:pt>
                      <c:pt idx="19819">
                        <c:v>1688.6690000000001</c:v>
                      </c:pt>
                      <c:pt idx="19820">
                        <c:v>1685.338</c:v>
                      </c:pt>
                      <c:pt idx="19821">
                        <c:v>1678.7280000000001</c:v>
                      </c:pt>
                      <c:pt idx="19822">
                        <c:v>1675.45</c:v>
                      </c:pt>
                      <c:pt idx="19823">
                        <c:v>1672.1189999999999</c:v>
                      </c:pt>
                      <c:pt idx="19824">
                        <c:v>1665.51</c:v>
                      </c:pt>
                      <c:pt idx="19825">
                        <c:v>1662.231</c:v>
                      </c:pt>
                      <c:pt idx="19826">
                        <c:v>1655.6220000000001</c:v>
                      </c:pt>
                      <c:pt idx="19827">
                        <c:v>1652.2909999999999</c:v>
                      </c:pt>
                      <c:pt idx="19828">
                        <c:v>1645.682</c:v>
                      </c:pt>
                      <c:pt idx="19829">
                        <c:v>1642.403</c:v>
                      </c:pt>
                      <c:pt idx="19830">
                        <c:v>1639.0719999999999</c:v>
                      </c:pt>
                      <c:pt idx="19831">
                        <c:v>1632.463</c:v>
                      </c:pt>
                      <c:pt idx="19832">
                        <c:v>1629.1849999999999</c:v>
                      </c:pt>
                      <c:pt idx="19833">
                        <c:v>1625.8530000000001</c:v>
                      </c:pt>
                      <c:pt idx="19834">
                        <c:v>1619.2439999999999</c:v>
                      </c:pt>
                      <c:pt idx="19835">
                        <c:v>1615.9659999999999</c:v>
                      </c:pt>
                      <c:pt idx="19836">
                        <c:v>1612.635</c:v>
                      </c:pt>
                      <c:pt idx="19837">
                        <c:v>1606.0250000000001</c:v>
                      </c:pt>
                      <c:pt idx="19838">
                        <c:v>1602.7470000000001</c:v>
                      </c:pt>
                      <c:pt idx="19839">
                        <c:v>1599.4159999999999</c:v>
                      </c:pt>
                      <c:pt idx="19840">
                        <c:v>1596.1379999999999</c:v>
                      </c:pt>
                      <c:pt idx="19841">
                        <c:v>1592.807</c:v>
                      </c:pt>
                      <c:pt idx="19842">
                        <c:v>1586.1969999999999</c:v>
                      </c:pt>
                      <c:pt idx="19843">
                        <c:v>1582.9190000000001</c:v>
                      </c:pt>
                      <c:pt idx="19844">
                        <c:v>1579.588</c:v>
                      </c:pt>
                      <c:pt idx="19845">
                        <c:v>1576.31</c:v>
                      </c:pt>
                      <c:pt idx="19846">
                        <c:v>1569.7</c:v>
                      </c:pt>
                      <c:pt idx="19847">
                        <c:v>1566.3689999999999</c:v>
                      </c:pt>
                      <c:pt idx="19848">
                        <c:v>1563.0909999999999</c:v>
                      </c:pt>
                      <c:pt idx="19849">
                        <c:v>1559.76</c:v>
                      </c:pt>
                      <c:pt idx="19850">
                        <c:v>1556.481</c:v>
                      </c:pt>
                      <c:pt idx="19851">
                        <c:v>1553.15</c:v>
                      </c:pt>
                      <c:pt idx="19852">
                        <c:v>1546.5409999999999</c:v>
                      </c:pt>
                      <c:pt idx="19853">
                        <c:v>1543.2629999999999</c:v>
                      </c:pt>
                      <c:pt idx="19854">
                        <c:v>1539.932</c:v>
                      </c:pt>
                      <c:pt idx="19855">
                        <c:v>1536.653</c:v>
                      </c:pt>
                      <c:pt idx="19856">
                        <c:v>1533.3219999999999</c:v>
                      </c:pt>
                      <c:pt idx="19857">
                        <c:v>1530.0440000000001</c:v>
                      </c:pt>
                      <c:pt idx="19858">
                        <c:v>1526.713</c:v>
                      </c:pt>
                      <c:pt idx="19859">
                        <c:v>1523.4349999999999</c:v>
                      </c:pt>
                      <c:pt idx="19860">
                        <c:v>1516.825</c:v>
                      </c:pt>
                      <c:pt idx="19861">
                        <c:v>1516.825</c:v>
                      </c:pt>
                      <c:pt idx="19862">
                        <c:v>1513.4939999999999</c:v>
                      </c:pt>
                      <c:pt idx="19863">
                        <c:v>1510.2159999999999</c:v>
                      </c:pt>
                      <c:pt idx="19864">
                        <c:v>1506.885</c:v>
                      </c:pt>
                      <c:pt idx="19865">
                        <c:v>1503.606</c:v>
                      </c:pt>
                      <c:pt idx="19866">
                        <c:v>1500.2750000000001</c:v>
                      </c:pt>
                      <c:pt idx="19867">
                        <c:v>1493.7190000000001</c:v>
                      </c:pt>
                      <c:pt idx="19868">
                        <c:v>1487.1089999999999</c:v>
                      </c:pt>
                      <c:pt idx="19869">
                        <c:v>1487.1089999999999</c:v>
                      </c:pt>
                      <c:pt idx="19870">
                        <c:v>1483.778</c:v>
                      </c:pt>
                      <c:pt idx="19871">
                        <c:v>1483.778</c:v>
                      </c:pt>
                      <c:pt idx="19872">
                        <c:v>1480.4469999999999</c:v>
                      </c:pt>
                      <c:pt idx="19873">
                        <c:v>1477.1690000000001</c:v>
                      </c:pt>
                      <c:pt idx="19874">
                        <c:v>1473.838</c:v>
                      </c:pt>
                      <c:pt idx="19875">
                        <c:v>1470.56</c:v>
                      </c:pt>
                      <c:pt idx="19876">
                        <c:v>1470.56</c:v>
                      </c:pt>
                      <c:pt idx="19877">
                        <c:v>1467.2280000000001</c:v>
                      </c:pt>
                      <c:pt idx="19878">
                        <c:v>1460.672</c:v>
                      </c:pt>
                      <c:pt idx="19879">
                        <c:v>1460.672</c:v>
                      </c:pt>
                      <c:pt idx="19880">
                        <c:v>1457.3409999999999</c:v>
                      </c:pt>
                      <c:pt idx="19881">
                        <c:v>1454.0630000000001</c:v>
                      </c:pt>
                      <c:pt idx="19882">
                        <c:v>1450.731</c:v>
                      </c:pt>
                      <c:pt idx="19883">
                        <c:v>1450.731</c:v>
                      </c:pt>
                      <c:pt idx="19884">
                        <c:v>1444.1220000000001</c:v>
                      </c:pt>
                      <c:pt idx="19885">
                        <c:v>1444.1220000000001</c:v>
                      </c:pt>
                      <c:pt idx="19886">
                        <c:v>1444.1220000000001</c:v>
                      </c:pt>
                      <c:pt idx="19887">
                        <c:v>1437.5129999999999</c:v>
                      </c:pt>
                      <c:pt idx="19888">
                        <c:v>1437.5129999999999</c:v>
                      </c:pt>
                      <c:pt idx="19889">
                        <c:v>1437.5129999999999</c:v>
                      </c:pt>
                      <c:pt idx="19890">
                        <c:v>1434.2339999999999</c:v>
                      </c:pt>
                      <c:pt idx="19891">
                        <c:v>1430.903</c:v>
                      </c:pt>
                      <c:pt idx="19892">
                        <c:v>1430.903</c:v>
                      </c:pt>
                      <c:pt idx="19893">
                        <c:v>1430.903</c:v>
                      </c:pt>
                      <c:pt idx="19894">
                        <c:v>1427.625</c:v>
                      </c:pt>
                      <c:pt idx="19895">
                        <c:v>1427.5719999999999</c:v>
                      </c:pt>
                      <c:pt idx="19896">
                        <c:v>1424.2940000000001</c:v>
                      </c:pt>
                      <c:pt idx="19897">
                        <c:v>1421.0160000000001</c:v>
                      </c:pt>
                      <c:pt idx="19898">
                        <c:v>1421.0160000000001</c:v>
                      </c:pt>
                      <c:pt idx="19899">
                        <c:v>1417.6849999999999</c:v>
                      </c:pt>
                      <c:pt idx="19900">
                        <c:v>1417.6849999999999</c:v>
                      </c:pt>
                      <c:pt idx="19901">
                        <c:v>1414.4059999999999</c:v>
                      </c:pt>
                      <c:pt idx="19902">
                        <c:v>1414.4059999999999</c:v>
                      </c:pt>
                      <c:pt idx="19903">
                        <c:v>1411.075</c:v>
                      </c:pt>
                      <c:pt idx="19904">
                        <c:v>1411.075</c:v>
                      </c:pt>
                      <c:pt idx="19905">
                        <c:v>1411.075</c:v>
                      </c:pt>
                      <c:pt idx="19906">
                        <c:v>1407.797</c:v>
                      </c:pt>
                      <c:pt idx="19907">
                        <c:v>1407.797</c:v>
                      </c:pt>
                      <c:pt idx="19908">
                        <c:v>1407.797</c:v>
                      </c:pt>
                      <c:pt idx="19909">
                        <c:v>1404.4659999999999</c:v>
                      </c:pt>
                      <c:pt idx="19910">
                        <c:v>1404.4659999999999</c:v>
                      </c:pt>
                      <c:pt idx="19911">
                        <c:v>1404.4659999999999</c:v>
                      </c:pt>
                      <c:pt idx="19912">
                        <c:v>1404.4659999999999</c:v>
                      </c:pt>
                      <c:pt idx="19913">
                        <c:v>1401.1880000000001</c:v>
                      </c:pt>
                      <c:pt idx="19914">
                        <c:v>1404.4659999999999</c:v>
                      </c:pt>
                      <c:pt idx="19915">
                        <c:v>1401.1880000000001</c:v>
                      </c:pt>
                      <c:pt idx="19916">
                        <c:v>1401.1880000000001</c:v>
                      </c:pt>
                      <c:pt idx="19917">
                        <c:v>1397.856</c:v>
                      </c:pt>
                      <c:pt idx="19918">
                        <c:v>1397.856</c:v>
                      </c:pt>
                      <c:pt idx="19919">
                        <c:v>1394.578</c:v>
                      </c:pt>
                      <c:pt idx="19920">
                        <c:v>1397.856</c:v>
                      </c:pt>
                      <c:pt idx="19921">
                        <c:v>1394.578</c:v>
                      </c:pt>
                      <c:pt idx="19922">
                        <c:v>1394.578</c:v>
                      </c:pt>
                      <c:pt idx="19923">
                        <c:v>1394.578</c:v>
                      </c:pt>
                      <c:pt idx="19924">
                        <c:v>1394.578</c:v>
                      </c:pt>
                      <c:pt idx="19925">
                        <c:v>1397.856</c:v>
                      </c:pt>
                      <c:pt idx="19926">
                        <c:v>1397.856</c:v>
                      </c:pt>
                      <c:pt idx="19927">
                        <c:v>1401.1880000000001</c:v>
                      </c:pt>
                      <c:pt idx="19928">
                        <c:v>0</c:v>
                      </c:pt>
                      <c:pt idx="19929">
                        <c:v>0</c:v>
                      </c:pt>
                      <c:pt idx="19930">
                        <c:v>0</c:v>
                      </c:pt>
                      <c:pt idx="19931">
                        <c:v>0</c:v>
                      </c:pt>
                      <c:pt idx="19932">
                        <c:v>0</c:v>
                      </c:pt>
                      <c:pt idx="19933">
                        <c:v>0</c:v>
                      </c:pt>
                      <c:pt idx="19934">
                        <c:v>0</c:v>
                      </c:pt>
                      <c:pt idx="19935">
                        <c:v>0</c:v>
                      </c:pt>
                      <c:pt idx="19936">
                        <c:v>0</c:v>
                      </c:pt>
                      <c:pt idx="19937">
                        <c:v>0</c:v>
                      </c:pt>
                      <c:pt idx="19938">
                        <c:v>0</c:v>
                      </c:pt>
                      <c:pt idx="19939">
                        <c:v>0</c:v>
                      </c:pt>
                      <c:pt idx="19940">
                        <c:v>0</c:v>
                      </c:pt>
                      <c:pt idx="19941">
                        <c:v>0</c:v>
                      </c:pt>
                      <c:pt idx="19942">
                        <c:v>0</c:v>
                      </c:pt>
                      <c:pt idx="19943">
                        <c:v>0</c:v>
                      </c:pt>
                      <c:pt idx="19944">
                        <c:v>0</c:v>
                      </c:pt>
                      <c:pt idx="19945">
                        <c:v>0</c:v>
                      </c:pt>
                      <c:pt idx="19946">
                        <c:v>0</c:v>
                      </c:pt>
                      <c:pt idx="19947">
                        <c:v>0</c:v>
                      </c:pt>
                      <c:pt idx="19948">
                        <c:v>0</c:v>
                      </c:pt>
                      <c:pt idx="19949">
                        <c:v>0</c:v>
                      </c:pt>
                      <c:pt idx="19950">
                        <c:v>0</c:v>
                      </c:pt>
                      <c:pt idx="19951">
                        <c:v>0</c:v>
                      </c:pt>
                      <c:pt idx="19952">
                        <c:v>0</c:v>
                      </c:pt>
                      <c:pt idx="19953">
                        <c:v>0</c:v>
                      </c:pt>
                      <c:pt idx="19954">
                        <c:v>0</c:v>
                      </c:pt>
                      <c:pt idx="19955">
                        <c:v>0</c:v>
                      </c:pt>
                      <c:pt idx="19956">
                        <c:v>0</c:v>
                      </c:pt>
                      <c:pt idx="19957">
                        <c:v>0</c:v>
                      </c:pt>
                      <c:pt idx="19958">
                        <c:v>0</c:v>
                      </c:pt>
                      <c:pt idx="19959">
                        <c:v>0</c:v>
                      </c:pt>
                      <c:pt idx="19960">
                        <c:v>0</c:v>
                      </c:pt>
                      <c:pt idx="19961">
                        <c:v>0</c:v>
                      </c:pt>
                      <c:pt idx="19962">
                        <c:v>0</c:v>
                      </c:pt>
                      <c:pt idx="19963">
                        <c:v>0</c:v>
                      </c:pt>
                      <c:pt idx="19964">
                        <c:v>0</c:v>
                      </c:pt>
                      <c:pt idx="19965">
                        <c:v>0</c:v>
                      </c:pt>
                      <c:pt idx="19966">
                        <c:v>0</c:v>
                      </c:pt>
                      <c:pt idx="19967">
                        <c:v>0</c:v>
                      </c:pt>
                      <c:pt idx="19968">
                        <c:v>0</c:v>
                      </c:pt>
                      <c:pt idx="19969">
                        <c:v>0</c:v>
                      </c:pt>
                      <c:pt idx="19970">
                        <c:v>0</c:v>
                      </c:pt>
                      <c:pt idx="19971">
                        <c:v>0</c:v>
                      </c:pt>
                      <c:pt idx="19972">
                        <c:v>0</c:v>
                      </c:pt>
                      <c:pt idx="19973">
                        <c:v>0</c:v>
                      </c:pt>
                      <c:pt idx="19974">
                        <c:v>0</c:v>
                      </c:pt>
                      <c:pt idx="19975">
                        <c:v>0</c:v>
                      </c:pt>
                      <c:pt idx="19976">
                        <c:v>0</c:v>
                      </c:pt>
                      <c:pt idx="19977">
                        <c:v>0</c:v>
                      </c:pt>
                      <c:pt idx="19978">
                        <c:v>0</c:v>
                      </c:pt>
                      <c:pt idx="19979">
                        <c:v>0</c:v>
                      </c:pt>
                      <c:pt idx="19980">
                        <c:v>0</c:v>
                      </c:pt>
                      <c:pt idx="19981">
                        <c:v>0</c:v>
                      </c:pt>
                      <c:pt idx="19982">
                        <c:v>0</c:v>
                      </c:pt>
                      <c:pt idx="19983">
                        <c:v>0</c:v>
                      </c:pt>
                      <c:pt idx="19984">
                        <c:v>1794.4190000000001</c:v>
                      </c:pt>
                      <c:pt idx="19985">
                        <c:v>1801.028</c:v>
                      </c:pt>
                      <c:pt idx="19986">
                        <c:v>1820.856</c:v>
                      </c:pt>
                      <c:pt idx="19987">
                        <c:v>1857.2339999999999</c:v>
                      </c:pt>
                      <c:pt idx="19988">
                        <c:v>1900.1690000000001</c:v>
                      </c:pt>
                      <c:pt idx="19989">
                        <c:v>1943.1030000000001</c:v>
                      </c:pt>
                      <c:pt idx="19990">
                        <c:v>1982.76</c:v>
                      </c:pt>
                      <c:pt idx="19991">
                        <c:v>2022.4159999999999</c:v>
                      </c:pt>
                      <c:pt idx="19992">
                        <c:v>2058.7939999999999</c:v>
                      </c:pt>
                      <c:pt idx="19993">
                        <c:v>2091.8409999999999</c:v>
                      </c:pt>
                      <c:pt idx="19994">
                        <c:v>2121.556</c:v>
                      </c:pt>
                      <c:pt idx="19995">
                        <c:v>2144.7159999999999</c:v>
                      </c:pt>
                      <c:pt idx="19996">
                        <c:v>2171.1529999999998</c:v>
                      </c:pt>
                      <c:pt idx="19997">
                        <c:v>2190.9810000000002</c:v>
                      </c:pt>
                      <c:pt idx="19998">
                        <c:v>2207.5309999999999</c:v>
                      </c:pt>
                      <c:pt idx="19999">
                        <c:v>2224.0279999999998</c:v>
                      </c:pt>
                      <c:pt idx="20000">
                        <c:v>2233.9690000000001</c:v>
                      </c:pt>
                      <c:pt idx="20001">
                        <c:v>2247.1880000000001</c:v>
                      </c:pt>
                      <c:pt idx="20002">
                        <c:v>2253.797</c:v>
                      </c:pt>
                      <c:pt idx="20003">
                        <c:v>2260.4059999999999</c:v>
                      </c:pt>
                      <c:pt idx="20004">
                        <c:v>2270.2939999999999</c:v>
                      </c:pt>
                      <c:pt idx="20005">
                        <c:v>2270.2939999999999</c:v>
                      </c:pt>
                      <c:pt idx="20006">
                        <c:v>2273.5720000000001</c:v>
                      </c:pt>
                      <c:pt idx="20007">
                        <c:v>2273.5720000000001</c:v>
                      </c:pt>
                      <c:pt idx="20008">
                        <c:v>2273.5720000000001</c:v>
                      </c:pt>
                      <c:pt idx="20009">
                        <c:v>2270.2939999999999</c:v>
                      </c:pt>
                      <c:pt idx="20010">
                        <c:v>2266.9630000000002</c:v>
                      </c:pt>
                      <c:pt idx="20011">
                        <c:v>2260.3530000000001</c:v>
                      </c:pt>
                      <c:pt idx="20012">
                        <c:v>2257.0749999999998</c:v>
                      </c:pt>
                      <c:pt idx="20013">
                        <c:v>2247.1350000000002</c:v>
                      </c:pt>
                      <c:pt idx="20014">
                        <c:v>2240.5250000000001</c:v>
                      </c:pt>
                      <c:pt idx="20015">
                        <c:v>2230.6379999999999</c:v>
                      </c:pt>
                      <c:pt idx="20016">
                        <c:v>2224.0279999999998</c:v>
                      </c:pt>
                      <c:pt idx="20017">
                        <c:v>2217.4189999999999</c:v>
                      </c:pt>
                      <c:pt idx="20018">
                        <c:v>2207.5309999999999</c:v>
                      </c:pt>
                      <c:pt idx="20019">
                        <c:v>2197.5909999999999</c:v>
                      </c:pt>
                      <c:pt idx="20020">
                        <c:v>2187.703</c:v>
                      </c:pt>
                      <c:pt idx="20021">
                        <c:v>2174.4839999999999</c:v>
                      </c:pt>
                      <c:pt idx="20022">
                        <c:v>2164.5439999999999</c:v>
                      </c:pt>
                      <c:pt idx="20023">
                        <c:v>2151.3249999999998</c:v>
                      </c:pt>
                      <c:pt idx="20024">
                        <c:v>2138.1060000000002</c:v>
                      </c:pt>
                      <c:pt idx="20025">
                        <c:v>2128.2190000000001</c:v>
                      </c:pt>
                      <c:pt idx="20026">
                        <c:v>2115</c:v>
                      </c:pt>
                      <c:pt idx="20027">
                        <c:v>2105.0590000000002</c:v>
                      </c:pt>
                      <c:pt idx="20028">
                        <c:v>2091.8409999999999</c:v>
                      </c:pt>
                      <c:pt idx="20029">
                        <c:v>2078.6219999999998</c:v>
                      </c:pt>
                      <c:pt idx="20030">
                        <c:v>2065.4029999999998</c:v>
                      </c:pt>
                      <c:pt idx="20031">
                        <c:v>2055.5160000000001</c:v>
                      </c:pt>
                      <c:pt idx="20032">
                        <c:v>2042.297</c:v>
                      </c:pt>
                      <c:pt idx="20033">
                        <c:v>2029.078</c:v>
                      </c:pt>
                      <c:pt idx="20034">
                        <c:v>2015.8589999999999</c:v>
                      </c:pt>
                      <c:pt idx="20035">
                        <c:v>2005.9190000000001</c:v>
                      </c:pt>
                      <c:pt idx="20036">
                        <c:v>1989.422</c:v>
                      </c:pt>
                      <c:pt idx="20037">
                        <c:v>1979.481</c:v>
                      </c:pt>
                      <c:pt idx="20038">
                        <c:v>1966.2629999999999</c:v>
                      </c:pt>
                      <c:pt idx="20039">
                        <c:v>1956.3219999999999</c:v>
                      </c:pt>
                      <c:pt idx="20040">
                        <c:v>1939.825</c:v>
                      </c:pt>
                      <c:pt idx="20041">
                        <c:v>1929.9380000000001</c:v>
                      </c:pt>
                      <c:pt idx="20042">
                        <c:v>1919.9970000000001</c:v>
                      </c:pt>
                      <c:pt idx="20043">
                        <c:v>1906.778</c:v>
                      </c:pt>
                      <c:pt idx="20044">
                        <c:v>1893.559</c:v>
                      </c:pt>
                      <c:pt idx="20045">
                        <c:v>1880.3409999999999</c:v>
                      </c:pt>
                      <c:pt idx="20046">
                        <c:v>1870.453</c:v>
                      </c:pt>
                      <c:pt idx="20047">
                        <c:v>1857.2339999999999</c:v>
                      </c:pt>
                      <c:pt idx="20048">
                        <c:v>1847.2940000000001</c:v>
                      </c:pt>
                      <c:pt idx="20049">
                        <c:v>1837.4059999999999</c:v>
                      </c:pt>
                      <c:pt idx="20050">
                        <c:v>1824.1880000000001</c:v>
                      </c:pt>
                      <c:pt idx="20051">
                        <c:v>1814.2470000000001</c:v>
                      </c:pt>
                      <c:pt idx="20052">
                        <c:v>1804.3589999999999</c:v>
                      </c:pt>
                      <c:pt idx="20053">
                        <c:v>1797.6969999999999</c:v>
                      </c:pt>
                      <c:pt idx="20054">
                        <c:v>1787.809</c:v>
                      </c:pt>
                      <c:pt idx="20055">
                        <c:v>1777.8689999999999</c:v>
                      </c:pt>
                      <c:pt idx="20056">
                        <c:v>1767.981</c:v>
                      </c:pt>
                      <c:pt idx="20057">
                        <c:v>1758.0409999999999</c:v>
                      </c:pt>
                      <c:pt idx="20058">
                        <c:v>1744.875</c:v>
                      </c:pt>
                      <c:pt idx="20059">
                        <c:v>1734.934</c:v>
                      </c:pt>
                      <c:pt idx="20060">
                        <c:v>1728.325</c:v>
                      </c:pt>
                      <c:pt idx="20061">
                        <c:v>1718.385</c:v>
                      </c:pt>
                      <c:pt idx="20062">
                        <c:v>1708.4970000000001</c:v>
                      </c:pt>
                      <c:pt idx="20063">
                        <c:v>1698.557</c:v>
                      </c:pt>
                      <c:pt idx="20064">
                        <c:v>1691.9469999999999</c:v>
                      </c:pt>
                      <c:pt idx="20065">
                        <c:v>1685.338</c:v>
                      </c:pt>
                      <c:pt idx="20066">
                        <c:v>1675.45</c:v>
                      </c:pt>
                      <c:pt idx="20067">
                        <c:v>1665.51</c:v>
                      </c:pt>
                      <c:pt idx="20068">
                        <c:v>1658.9</c:v>
                      </c:pt>
                      <c:pt idx="20069">
                        <c:v>1652.2909999999999</c:v>
                      </c:pt>
                      <c:pt idx="20070">
                        <c:v>1642.403</c:v>
                      </c:pt>
                      <c:pt idx="20071">
                        <c:v>1635.7940000000001</c:v>
                      </c:pt>
                      <c:pt idx="20072">
                        <c:v>1629.1849999999999</c:v>
                      </c:pt>
                      <c:pt idx="20073">
                        <c:v>1619.2439999999999</c:v>
                      </c:pt>
                      <c:pt idx="20074">
                        <c:v>1612.635</c:v>
                      </c:pt>
                      <c:pt idx="20075">
                        <c:v>1606.0250000000001</c:v>
                      </c:pt>
                      <c:pt idx="20076">
                        <c:v>1596.1379999999999</c:v>
                      </c:pt>
                      <c:pt idx="20077">
                        <c:v>1589.528</c:v>
                      </c:pt>
                      <c:pt idx="20078">
                        <c:v>1582.9190000000001</c:v>
                      </c:pt>
                      <c:pt idx="20079">
                        <c:v>1576.31</c:v>
                      </c:pt>
                      <c:pt idx="20080">
                        <c:v>1572.9780000000001</c:v>
                      </c:pt>
                      <c:pt idx="20081">
                        <c:v>1563.0909999999999</c:v>
                      </c:pt>
                      <c:pt idx="20082">
                        <c:v>1556.481</c:v>
                      </c:pt>
                      <c:pt idx="20083">
                        <c:v>1546.5940000000001</c:v>
                      </c:pt>
                      <c:pt idx="20084">
                        <c:v>1543.2629999999999</c:v>
                      </c:pt>
                      <c:pt idx="20085">
                        <c:v>1539.932</c:v>
                      </c:pt>
                      <c:pt idx="20086">
                        <c:v>1533.3219999999999</c:v>
                      </c:pt>
                      <c:pt idx="20087">
                        <c:v>1526.713</c:v>
                      </c:pt>
                      <c:pt idx="20088">
                        <c:v>1523.4349999999999</c:v>
                      </c:pt>
                      <c:pt idx="20089">
                        <c:v>1513.547</c:v>
                      </c:pt>
                      <c:pt idx="20090">
                        <c:v>1510.2159999999999</c:v>
                      </c:pt>
                      <c:pt idx="20091">
                        <c:v>1506.885</c:v>
                      </c:pt>
                      <c:pt idx="20092">
                        <c:v>1500.2750000000001</c:v>
                      </c:pt>
                      <c:pt idx="20093">
                        <c:v>1496.9970000000001</c:v>
                      </c:pt>
                      <c:pt idx="20094">
                        <c:v>1487.1089999999999</c:v>
                      </c:pt>
                      <c:pt idx="20095">
                        <c:v>1483.778</c:v>
                      </c:pt>
                      <c:pt idx="20096">
                        <c:v>1473.8910000000001</c:v>
                      </c:pt>
                      <c:pt idx="20097">
                        <c:v>1473.838</c:v>
                      </c:pt>
                      <c:pt idx="20098">
                        <c:v>1470.56</c:v>
                      </c:pt>
                      <c:pt idx="20099">
                        <c:v>1460.672</c:v>
                      </c:pt>
                      <c:pt idx="20100">
                        <c:v>1457.3409999999999</c:v>
                      </c:pt>
                      <c:pt idx="20101">
                        <c:v>1450.731</c:v>
                      </c:pt>
                      <c:pt idx="20102">
                        <c:v>1450.731</c:v>
                      </c:pt>
                      <c:pt idx="20103">
                        <c:v>1444.1220000000001</c:v>
                      </c:pt>
                      <c:pt idx="20104">
                        <c:v>1440.7909999999999</c:v>
                      </c:pt>
                      <c:pt idx="20105">
                        <c:v>1437.5129999999999</c:v>
                      </c:pt>
                      <c:pt idx="20106">
                        <c:v>1434.182</c:v>
                      </c:pt>
                      <c:pt idx="20107">
                        <c:v>1430.903</c:v>
                      </c:pt>
                      <c:pt idx="20108">
                        <c:v>1424.2940000000001</c:v>
                      </c:pt>
                      <c:pt idx="20109">
                        <c:v>1417.6849999999999</c:v>
                      </c:pt>
                      <c:pt idx="20110">
                        <c:v>1414.4059999999999</c:v>
                      </c:pt>
                      <c:pt idx="20111">
                        <c:v>1407.797</c:v>
                      </c:pt>
                      <c:pt idx="20112">
                        <c:v>1404.4659999999999</c:v>
                      </c:pt>
                      <c:pt idx="20113">
                        <c:v>1401.1880000000001</c:v>
                      </c:pt>
                      <c:pt idx="20114">
                        <c:v>1397.856</c:v>
                      </c:pt>
                      <c:pt idx="20115">
                        <c:v>1394.578</c:v>
                      </c:pt>
                      <c:pt idx="20116">
                        <c:v>1391.2470000000001</c:v>
                      </c:pt>
                      <c:pt idx="20117">
                        <c:v>1387.9690000000001</c:v>
                      </c:pt>
                      <c:pt idx="20118">
                        <c:v>1384.6379999999999</c:v>
                      </c:pt>
                      <c:pt idx="20119">
                        <c:v>1378.028</c:v>
                      </c:pt>
                      <c:pt idx="20120">
                        <c:v>1378.028</c:v>
                      </c:pt>
                      <c:pt idx="20121">
                        <c:v>1374.6969999999999</c:v>
                      </c:pt>
                      <c:pt idx="20122">
                        <c:v>1371.4190000000001</c:v>
                      </c:pt>
                      <c:pt idx="20123">
                        <c:v>1368.088</c:v>
                      </c:pt>
                      <c:pt idx="20124">
                        <c:v>1364.81</c:v>
                      </c:pt>
                      <c:pt idx="20125">
                        <c:v>1361.4780000000001</c:v>
                      </c:pt>
                      <c:pt idx="20126">
                        <c:v>1358.2</c:v>
                      </c:pt>
                      <c:pt idx="20127">
                        <c:v>1354.8689999999999</c:v>
                      </c:pt>
                      <c:pt idx="20128">
                        <c:v>1351.5909999999999</c:v>
                      </c:pt>
                      <c:pt idx="20129">
                        <c:v>1348.26</c:v>
                      </c:pt>
                      <c:pt idx="20130">
                        <c:v>1344.981</c:v>
                      </c:pt>
                      <c:pt idx="20131">
                        <c:v>1338.3720000000001</c:v>
                      </c:pt>
                      <c:pt idx="20132">
                        <c:v>1338.3720000000001</c:v>
                      </c:pt>
                      <c:pt idx="20133">
                        <c:v>1331.7629999999999</c:v>
                      </c:pt>
                      <c:pt idx="20134">
                        <c:v>1328.4839999999999</c:v>
                      </c:pt>
                      <c:pt idx="20135">
                        <c:v>1325.153</c:v>
                      </c:pt>
                      <c:pt idx="20136">
                        <c:v>1325.153</c:v>
                      </c:pt>
                      <c:pt idx="20137">
                        <c:v>1318.5440000000001</c:v>
                      </c:pt>
                      <c:pt idx="20138">
                        <c:v>1318.5440000000001</c:v>
                      </c:pt>
                      <c:pt idx="20139">
                        <c:v>1311.9349999999999</c:v>
                      </c:pt>
                      <c:pt idx="20140">
                        <c:v>1311.9349999999999</c:v>
                      </c:pt>
                      <c:pt idx="20141">
                        <c:v>1311.9349999999999</c:v>
                      </c:pt>
                      <c:pt idx="20142">
                        <c:v>1308.6030000000001</c:v>
                      </c:pt>
                      <c:pt idx="20143">
                        <c:v>1305.325</c:v>
                      </c:pt>
                      <c:pt idx="20144">
                        <c:v>1308.6559999999999</c:v>
                      </c:pt>
                      <c:pt idx="20145">
                        <c:v>0</c:v>
                      </c:pt>
                      <c:pt idx="20146">
                        <c:v>0</c:v>
                      </c:pt>
                      <c:pt idx="20147">
                        <c:v>0</c:v>
                      </c:pt>
                      <c:pt idx="20148">
                        <c:v>0</c:v>
                      </c:pt>
                      <c:pt idx="20149">
                        <c:v>0</c:v>
                      </c:pt>
                      <c:pt idx="20150">
                        <c:v>0</c:v>
                      </c:pt>
                      <c:pt idx="20151">
                        <c:v>0</c:v>
                      </c:pt>
                      <c:pt idx="20152">
                        <c:v>0</c:v>
                      </c:pt>
                      <c:pt idx="20153">
                        <c:v>0</c:v>
                      </c:pt>
                      <c:pt idx="20154">
                        <c:v>0</c:v>
                      </c:pt>
                      <c:pt idx="20155">
                        <c:v>0</c:v>
                      </c:pt>
                      <c:pt idx="20156">
                        <c:v>0</c:v>
                      </c:pt>
                      <c:pt idx="20157">
                        <c:v>0</c:v>
                      </c:pt>
                      <c:pt idx="20158">
                        <c:v>0</c:v>
                      </c:pt>
                      <c:pt idx="20159">
                        <c:v>0</c:v>
                      </c:pt>
                      <c:pt idx="20160">
                        <c:v>0</c:v>
                      </c:pt>
                      <c:pt idx="20161">
                        <c:v>0</c:v>
                      </c:pt>
                      <c:pt idx="20162">
                        <c:v>0</c:v>
                      </c:pt>
                      <c:pt idx="20163">
                        <c:v>0</c:v>
                      </c:pt>
                      <c:pt idx="20164">
                        <c:v>0</c:v>
                      </c:pt>
                      <c:pt idx="20165">
                        <c:v>0</c:v>
                      </c:pt>
                      <c:pt idx="20166">
                        <c:v>0</c:v>
                      </c:pt>
                      <c:pt idx="20167">
                        <c:v>0</c:v>
                      </c:pt>
                      <c:pt idx="20168">
                        <c:v>0</c:v>
                      </c:pt>
                      <c:pt idx="20169">
                        <c:v>0</c:v>
                      </c:pt>
                      <c:pt idx="20170">
                        <c:v>0</c:v>
                      </c:pt>
                      <c:pt idx="20171">
                        <c:v>0</c:v>
                      </c:pt>
                      <c:pt idx="20172">
                        <c:v>0</c:v>
                      </c:pt>
                      <c:pt idx="20173">
                        <c:v>0</c:v>
                      </c:pt>
                      <c:pt idx="20174">
                        <c:v>0</c:v>
                      </c:pt>
                      <c:pt idx="20175">
                        <c:v>0</c:v>
                      </c:pt>
                      <c:pt idx="20176">
                        <c:v>0</c:v>
                      </c:pt>
                      <c:pt idx="20177">
                        <c:v>0</c:v>
                      </c:pt>
                      <c:pt idx="20178">
                        <c:v>0</c:v>
                      </c:pt>
                      <c:pt idx="20179">
                        <c:v>0</c:v>
                      </c:pt>
                      <c:pt idx="20180">
                        <c:v>0</c:v>
                      </c:pt>
                      <c:pt idx="20181">
                        <c:v>0</c:v>
                      </c:pt>
                      <c:pt idx="20182">
                        <c:v>0</c:v>
                      </c:pt>
                      <c:pt idx="20183">
                        <c:v>0</c:v>
                      </c:pt>
                      <c:pt idx="20184">
                        <c:v>0</c:v>
                      </c:pt>
                      <c:pt idx="20185">
                        <c:v>0</c:v>
                      </c:pt>
                      <c:pt idx="20186">
                        <c:v>0</c:v>
                      </c:pt>
                      <c:pt idx="20187">
                        <c:v>0</c:v>
                      </c:pt>
                      <c:pt idx="20188">
                        <c:v>0</c:v>
                      </c:pt>
                      <c:pt idx="20189">
                        <c:v>0</c:v>
                      </c:pt>
                      <c:pt idx="20190">
                        <c:v>0</c:v>
                      </c:pt>
                      <c:pt idx="20191">
                        <c:v>0</c:v>
                      </c:pt>
                      <c:pt idx="20192">
                        <c:v>0</c:v>
                      </c:pt>
                      <c:pt idx="20193">
                        <c:v>0</c:v>
                      </c:pt>
                      <c:pt idx="20194">
                        <c:v>0</c:v>
                      </c:pt>
                      <c:pt idx="20195">
                        <c:v>0</c:v>
                      </c:pt>
                      <c:pt idx="20196">
                        <c:v>0</c:v>
                      </c:pt>
                      <c:pt idx="20197">
                        <c:v>0</c:v>
                      </c:pt>
                      <c:pt idx="20198">
                        <c:v>0</c:v>
                      </c:pt>
                      <c:pt idx="20199">
                        <c:v>0</c:v>
                      </c:pt>
                      <c:pt idx="20200">
                        <c:v>0</c:v>
                      </c:pt>
                      <c:pt idx="20201">
                        <c:v>0</c:v>
                      </c:pt>
                      <c:pt idx="20202">
                        <c:v>0</c:v>
                      </c:pt>
                      <c:pt idx="20203">
                        <c:v>0</c:v>
                      </c:pt>
                      <c:pt idx="20204">
                        <c:v>0</c:v>
                      </c:pt>
                      <c:pt idx="20205">
                        <c:v>0</c:v>
                      </c:pt>
                      <c:pt idx="20206">
                        <c:v>0</c:v>
                      </c:pt>
                      <c:pt idx="20207">
                        <c:v>0</c:v>
                      </c:pt>
                      <c:pt idx="20208">
                        <c:v>0</c:v>
                      </c:pt>
                      <c:pt idx="20209">
                        <c:v>0</c:v>
                      </c:pt>
                      <c:pt idx="20210">
                        <c:v>0</c:v>
                      </c:pt>
                      <c:pt idx="20211">
                        <c:v>0</c:v>
                      </c:pt>
                      <c:pt idx="20212">
                        <c:v>0</c:v>
                      </c:pt>
                      <c:pt idx="20213">
                        <c:v>0</c:v>
                      </c:pt>
                      <c:pt idx="20214">
                        <c:v>0</c:v>
                      </c:pt>
                      <c:pt idx="20215">
                        <c:v>1787.809</c:v>
                      </c:pt>
                      <c:pt idx="20216">
                        <c:v>1787.809</c:v>
                      </c:pt>
                      <c:pt idx="20217">
                        <c:v>1810.9690000000001</c:v>
                      </c:pt>
                      <c:pt idx="20218">
                        <c:v>1847.2940000000001</c:v>
                      </c:pt>
                      <c:pt idx="20219">
                        <c:v>1886.95</c:v>
                      </c:pt>
                      <c:pt idx="20220">
                        <c:v>1929.9380000000001</c:v>
                      </c:pt>
                      <c:pt idx="20221">
                        <c:v>1969.5940000000001</c:v>
                      </c:pt>
                      <c:pt idx="20222">
                        <c:v>2009.1969999999999</c:v>
                      </c:pt>
                      <c:pt idx="20223">
                        <c:v>2045.575</c:v>
                      </c:pt>
                      <c:pt idx="20224">
                        <c:v>2075.2910000000002</c:v>
                      </c:pt>
                      <c:pt idx="20225">
                        <c:v>2101.7280000000001</c:v>
                      </c:pt>
                      <c:pt idx="20226">
                        <c:v>2128.1660000000002</c:v>
                      </c:pt>
                      <c:pt idx="20227">
                        <c:v>2147.9940000000001</c:v>
                      </c:pt>
                      <c:pt idx="20228">
                        <c:v>2167.8220000000001</c:v>
                      </c:pt>
                      <c:pt idx="20229">
                        <c:v>2184.3719999999998</c:v>
                      </c:pt>
                      <c:pt idx="20230">
                        <c:v>2200.922</c:v>
                      </c:pt>
                      <c:pt idx="20231">
                        <c:v>2214.1410000000001</c:v>
                      </c:pt>
                      <c:pt idx="20232">
                        <c:v>2220.75</c:v>
                      </c:pt>
                      <c:pt idx="20233">
                        <c:v>2227.3589999999999</c:v>
                      </c:pt>
                      <c:pt idx="20234">
                        <c:v>2230.6379999999999</c:v>
                      </c:pt>
                      <c:pt idx="20235">
                        <c:v>2233.9690000000001</c:v>
                      </c:pt>
                      <c:pt idx="20236">
                        <c:v>2240.5250000000001</c:v>
                      </c:pt>
                      <c:pt idx="20237">
                        <c:v>2240.5250000000001</c:v>
                      </c:pt>
                      <c:pt idx="20238">
                        <c:v>2233.9690000000001</c:v>
                      </c:pt>
                      <c:pt idx="20239">
                        <c:v>2233.9160000000002</c:v>
                      </c:pt>
                      <c:pt idx="20240">
                        <c:v>2230.6379999999999</c:v>
                      </c:pt>
                      <c:pt idx="20241">
                        <c:v>2224.0279999999998</c:v>
                      </c:pt>
                      <c:pt idx="20242">
                        <c:v>2217.4189999999999</c:v>
                      </c:pt>
                      <c:pt idx="20243">
                        <c:v>2210.8090000000002</c:v>
                      </c:pt>
                      <c:pt idx="20244">
                        <c:v>2200.8690000000001</c:v>
                      </c:pt>
                      <c:pt idx="20245">
                        <c:v>2194.2600000000002</c:v>
                      </c:pt>
                      <c:pt idx="20246">
                        <c:v>2184.3719999999998</c:v>
                      </c:pt>
                      <c:pt idx="20247">
                        <c:v>2174.4839999999999</c:v>
                      </c:pt>
                      <c:pt idx="20248">
                        <c:v>2164.5439999999999</c:v>
                      </c:pt>
                      <c:pt idx="20249">
                        <c:v>2154.6559999999999</c:v>
                      </c:pt>
                      <c:pt idx="20250">
                        <c:v>2141.4380000000001</c:v>
                      </c:pt>
                      <c:pt idx="20251">
                        <c:v>2128.2190000000001</c:v>
                      </c:pt>
                      <c:pt idx="20252">
                        <c:v>2115</c:v>
                      </c:pt>
                      <c:pt idx="20253">
                        <c:v>2101.7809999999999</c:v>
                      </c:pt>
                      <c:pt idx="20254">
                        <c:v>2088.5630000000001</c:v>
                      </c:pt>
                      <c:pt idx="20255">
                        <c:v>2075.3440000000001</c:v>
                      </c:pt>
                      <c:pt idx="20256">
                        <c:v>2062.125</c:v>
                      </c:pt>
                      <c:pt idx="20257">
                        <c:v>2048.8530000000001</c:v>
                      </c:pt>
                      <c:pt idx="20258">
                        <c:v>2032.356</c:v>
                      </c:pt>
                      <c:pt idx="20259">
                        <c:v>2019.1379999999999</c:v>
                      </c:pt>
                      <c:pt idx="20260">
                        <c:v>2005.9190000000001</c:v>
                      </c:pt>
                      <c:pt idx="20261">
                        <c:v>1989.422</c:v>
                      </c:pt>
                      <c:pt idx="20262">
                        <c:v>1976.203</c:v>
                      </c:pt>
                      <c:pt idx="20263">
                        <c:v>1962.9839999999999</c:v>
                      </c:pt>
                      <c:pt idx="20264">
                        <c:v>1949.713</c:v>
                      </c:pt>
                      <c:pt idx="20265">
                        <c:v>1933.2159999999999</c:v>
                      </c:pt>
                      <c:pt idx="20266">
                        <c:v>1923.2750000000001</c:v>
                      </c:pt>
                      <c:pt idx="20267">
                        <c:v>1906.778</c:v>
                      </c:pt>
                      <c:pt idx="20268">
                        <c:v>1893.559</c:v>
                      </c:pt>
                      <c:pt idx="20269">
                        <c:v>1880.3409999999999</c:v>
                      </c:pt>
                      <c:pt idx="20270">
                        <c:v>1863.8440000000001</c:v>
                      </c:pt>
                      <c:pt idx="20271">
                        <c:v>1850.625</c:v>
                      </c:pt>
                      <c:pt idx="20272">
                        <c:v>1840.684</c:v>
                      </c:pt>
                      <c:pt idx="20273">
                        <c:v>1820.856</c:v>
                      </c:pt>
                      <c:pt idx="20274">
                        <c:v>1807.6379999999999</c:v>
                      </c:pt>
                      <c:pt idx="20275">
                        <c:v>1794.4190000000001</c:v>
                      </c:pt>
                      <c:pt idx="20276">
                        <c:v>1781.2</c:v>
                      </c:pt>
                      <c:pt idx="20277">
                        <c:v>1767.981</c:v>
                      </c:pt>
                      <c:pt idx="20278">
                        <c:v>1754.7629999999999</c:v>
                      </c:pt>
                      <c:pt idx="20279">
                        <c:v>1741.5440000000001</c:v>
                      </c:pt>
                      <c:pt idx="20280">
                        <c:v>1731.6030000000001</c:v>
                      </c:pt>
                      <c:pt idx="20281">
                        <c:v>1718.385</c:v>
                      </c:pt>
                      <c:pt idx="20282">
                        <c:v>1705.1659999999999</c:v>
                      </c:pt>
                      <c:pt idx="20283">
                        <c:v>1695.278</c:v>
                      </c:pt>
                      <c:pt idx="20284">
                        <c:v>1685.338</c:v>
                      </c:pt>
                      <c:pt idx="20285">
                        <c:v>1672.1189999999999</c:v>
                      </c:pt>
                      <c:pt idx="20286">
                        <c:v>1658.9</c:v>
                      </c:pt>
                      <c:pt idx="20287">
                        <c:v>1649.0129999999999</c:v>
                      </c:pt>
                      <c:pt idx="20288">
                        <c:v>1635.7940000000001</c:v>
                      </c:pt>
                      <c:pt idx="20289">
                        <c:v>1625.8530000000001</c:v>
                      </c:pt>
                      <c:pt idx="20290">
                        <c:v>1615.9659999999999</c:v>
                      </c:pt>
                      <c:pt idx="20291">
                        <c:v>1606.0250000000001</c:v>
                      </c:pt>
                      <c:pt idx="20292">
                        <c:v>1596.1379999999999</c:v>
                      </c:pt>
                      <c:pt idx="20293">
                        <c:v>1586.1969999999999</c:v>
                      </c:pt>
                      <c:pt idx="20294">
                        <c:v>1572.9780000000001</c:v>
                      </c:pt>
                      <c:pt idx="20295">
                        <c:v>1563.0909999999999</c:v>
                      </c:pt>
                      <c:pt idx="20296">
                        <c:v>1556.481</c:v>
                      </c:pt>
                      <c:pt idx="20297">
                        <c:v>1546.5409999999999</c:v>
                      </c:pt>
                      <c:pt idx="20298">
                        <c:v>1533.3219999999999</c:v>
                      </c:pt>
                      <c:pt idx="20299">
                        <c:v>1526.713</c:v>
                      </c:pt>
                      <c:pt idx="20300">
                        <c:v>1516.825</c:v>
                      </c:pt>
                      <c:pt idx="20301">
                        <c:v>1506.885</c:v>
                      </c:pt>
                      <c:pt idx="20302">
                        <c:v>1500.2750000000001</c:v>
                      </c:pt>
                      <c:pt idx="20303">
                        <c:v>1490.3879999999999</c:v>
                      </c:pt>
                      <c:pt idx="20304">
                        <c:v>1480.4469999999999</c:v>
                      </c:pt>
                      <c:pt idx="20305">
                        <c:v>1473.838</c:v>
                      </c:pt>
                      <c:pt idx="20306">
                        <c:v>1463.95</c:v>
                      </c:pt>
                      <c:pt idx="20307">
                        <c:v>1457.3409999999999</c:v>
                      </c:pt>
                      <c:pt idx="20308">
                        <c:v>1447.4</c:v>
                      </c:pt>
                      <c:pt idx="20309">
                        <c:v>1440.7909999999999</c:v>
                      </c:pt>
                      <c:pt idx="20310">
                        <c:v>1434.182</c:v>
                      </c:pt>
                      <c:pt idx="20311">
                        <c:v>1424.2940000000001</c:v>
                      </c:pt>
                      <c:pt idx="20312">
                        <c:v>1417.6849999999999</c:v>
                      </c:pt>
                      <c:pt idx="20313">
                        <c:v>1411.075</c:v>
                      </c:pt>
                      <c:pt idx="20314">
                        <c:v>1404.4659999999999</c:v>
                      </c:pt>
                      <c:pt idx="20315">
                        <c:v>1397.856</c:v>
                      </c:pt>
                      <c:pt idx="20316">
                        <c:v>1387.9159999999999</c:v>
                      </c:pt>
                      <c:pt idx="20317">
                        <c:v>1381.307</c:v>
                      </c:pt>
                      <c:pt idx="20318">
                        <c:v>1374.6969999999999</c:v>
                      </c:pt>
                      <c:pt idx="20319">
                        <c:v>1368.088</c:v>
                      </c:pt>
                      <c:pt idx="20320">
                        <c:v>1361.4780000000001</c:v>
                      </c:pt>
                      <c:pt idx="20321">
                        <c:v>1354.8689999999999</c:v>
                      </c:pt>
                      <c:pt idx="20322">
                        <c:v>1348.26</c:v>
                      </c:pt>
                      <c:pt idx="20323">
                        <c:v>1344.981</c:v>
                      </c:pt>
                      <c:pt idx="20324">
                        <c:v>1338.3720000000001</c:v>
                      </c:pt>
                      <c:pt idx="20325">
                        <c:v>1331.7629999999999</c:v>
                      </c:pt>
                      <c:pt idx="20326">
                        <c:v>1325.153</c:v>
                      </c:pt>
                      <c:pt idx="20327">
                        <c:v>1321.8219999999999</c:v>
                      </c:pt>
                      <c:pt idx="20328">
                        <c:v>1315.213</c:v>
                      </c:pt>
                      <c:pt idx="20329">
                        <c:v>1308.6030000000001</c:v>
                      </c:pt>
                      <c:pt idx="20330">
                        <c:v>1301.9939999999999</c:v>
                      </c:pt>
                      <c:pt idx="20331">
                        <c:v>1298.7159999999999</c:v>
                      </c:pt>
                      <c:pt idx="20332">
                        <c:v>1292.106</c:v>
                      </c:pt>
                      <c:pt idx="20333">
                        <c:v>1288.7750000000001</c:v>
                      </c:pt>
                      <c:pt idx="20334">
                        <c:v>1282.1659999999999</c:v>
                      </c:pt>
                      <c:pt idx="20335">
                        <c:v>1275.557</c:v>
                      </c:pt>
                      <c:pt idx="20336">
                        <c:v>1268.9469999999999</c:v>
                      </c:pt>
                      <c:pt idx="20337">
                        <c:v>1265.6690000000001</c:v>
                      </c:pt>
                      <c:pt idx="20338">
                        <c:v>1259.06</c:v>
                      </c:pt>
                      <c:pt idx="20339">
                        <c:v>1252.45</c:v>
                      </c:pt>
                      <c:pt idx="20340">
                        <c:v>1249.1189999999999</c:v>
                      </c:pt>
                      <c:pt idx="20341">
                        <c:v>1242.51</c:v>
                      </c:pt>
                      <c:pt idx="20342">
                        <c:v>1235.9000000000001</c:v>
                      </c:pt>
                      <c:pt idx="20343">
                        <c:v>1232.6220000000001</c:v>
                      </c:pt>
                      <c:pt idx="20344">
                        <c:v>1229.2909999999999</c:v>
                      </c:pt>
                      <c:pt idx="20345">
                        <c:v>1222.682</c:v>
                      </c:pt>
                      <c:pt idx="20346">
                        <c:v>1222.682</c:v>
                      </c:pt>
                      <c:pt idx="20347">
                        <c:v>1219.403</c:v>
                      </c:pt>
                      <c:pt idx="20348">
                        <c:v>1216.0719999999999</c:v>
                      </c:pt>
                      <c:pt idx="20349">
                        <c:v>1216.0719999999999</c:v>
                      </c:pt>
                      <c:pt idx="20350">
                        <c:v>1216.0719999999999</c:v>
                      </c:pt>
                      <c:pt idx="20351">
                        <c:v>0</c:v>
                      </c:pt>
                      <c:pt idx="20352">
                        <c:v>0</c:v>
                      </c:pt>
                      <c:pt idx="20353">
                        <c:v>0</c:v>
                      </c:pt>
                      <c:pt idx="20354">
                        <c:v>0</c:v>
                      </c:pt>
                      <c:pt idx="20355">
                        <c:v>0</c:v>
                      </c:pt>
                      <c:pt idx="20356">
                        <c:v>0</c:v>
                      </c:pt>
                      <c:pt idx="20357">
                        <c:v>0</c:v>
                      </c:pt>
                      <c:pt idx="20358">
                        <c:v>0</c:v>
                      </c:pt>
                      <c:pt idx="20359">
                        <c:v>0</c:v>
                      </c:pt>
                      <c:pt idx="20360">
                        <c:v>0</c:v>
                      </c:pt>
                      <c:pt idx="20361">
                        <c:v>0</c:v>
                      </c:pt>
                      <c:pt idx="20362">
                        <c:v>0</c:v>
                      </c:pt>
                      <c:pt idx="20363">
                        <c:v>0</c:v>
                      </c:pt>
                      <c:pt idx="20364">
                        <c:v>0</c:v>
                      </c:pt>
                      <c:pt idx="20365">
                        <c:v>0</c:v>
                      </c:pt>
                      <c:pt idx="20366">
                        <c:v>0</c:v>
                      </c:pt>
                      <c:pt idx="20367">
                        <c:v>0</c:v>
                      </c:pt>
                      <c:pt idx="20368">
                        <c:v>0</c:v>
                      </c:pt>
                      <c:pt idx="20369">
                        <c:v>0</c:v>
                      </c:pt>
                      <c:pt idx="20370">
                        <c:v>0</c:v>
                      </c:pt>
                      <c:pt idx="20371">
                        <c:v>0</c:v>
                      </c:pt>
                      <c:pt idx="20372">
                        <c:v>0</c:v>
                      </c:pt>
                      <c:pt idx="20373">
                        <c:v>0</c:v>
                      </c:pt>
                      <c:pt idx="20374">
                        <c:v>0</c:v>
                      </c:pt>
                      <c:pt idx="20375">
                        <c:v>0</c:v>
                      </c:pt>
                      <c:pt idx="20376">
                        <c:v>0</c:v>
                      </c:pt>
                      <c:pt idx="20377">
                        <c:v>0</c:v>
                      </c:pt>
                      <c:pt idx="20378">
                        <c:v>0</c:v>
                      </c:pt>
                      <c:pt idx="20379">
                        <c:v>0</c:v>
                      </c:pt>
                      <c:pt idx="20380">
                        <c:v>0</c:v>
                      </c:pt>
                      <c:pt idx="20381">
                        <c:v>0</c:v>
                      </c:pt>
                      <c:pt idx="20382">
                        <c:v>0</c:v>
                      </c:pt>
                      <c:pt idx="20383">
                        <c:v>0</c:v>
                      </c:pt>
                      <c:pt idx="20384">
                        <c:v>0</c:v>
                      </c:pt>
                      <c:pt idx="20385">
                        <c:v>0</c:v>
                      </c:pt>
                      <c:pt idx="20386">
                        <c:v>0</c:v>
                      </c:pt>
                      <c:pt idx="20387">
                        <c:v>0</c:v>
                      </c:pt>
                      <c:pt idx="20388">
                        <c:v>0</c:v>
                      </c:pt>
                      <c:pt idx="20389">
                        <c:v>0</c:v>
                      </c:pt>
                      <c:pt idx="20390">
                        <c:v>0</c:v>
                      </c:pt>
                      <c:pt idx="20391">
                        <c:v>0</c:v>
                      </c:pt>
                      <c:pt idx="20392">
                        <c:v>0</c:v>
                      </c:pt>
                      <c:pt idx="20393">
                        <c:v>0</c:v>
                      </c:pt>
                      <c:pt idx="20394">
                        <c:v>0</c:v>
                      </c:pt>
                      <c:pt idx="20395">
                        <c:v>0</c:v>
                      </c:pt>
                      <c:pt idx="20396">
                        <c:v>0</c:v>
                      </c:pt>
                      <c:pt idx="20397">
                        <c:v>0</c:v>
                      </c:pt>
                      <c:pt idx="20398">
                        <c:v>0</c:v>
                      </c:pt>
                      <c:pt idx="20399">
                        <c:v>0</c:v>
                      </c:pt>
                      <c:pt idx="20400">
                        <c:v>0</c:v>
                      </c:pt>
                      <c:pt idx="20401">
                        <c:v>0</c:v>
                      </c:pt>
                      <c:pt idx="20402">
                        <c:v>0</c:v>
                      </c:pt>
                      <c:pt idx="20403">
                        <c:v>0</c:v>
                      </c:pt>
                      <c:pt idx="20404">
                        <c:v>0</c:v>
                      </c:pt>
                      <c:pt idx="20405">
                        <c:v>0</c:v>
                      </c:pt>
                      <c:pt idx="20406">
                        <c:v>0</c:v>
                      </c:pt>
                      <c:pt idx="20407">
                        <c:v>0</c:v>
                      </c:pt>
                      <c:pt idx="20408">
                        <c:v>0</c:v>
                      </c:pt>
                      <c:pt idx="20409">
                        <c:v>0</c:v>
                      </c:pt>
                      <c:pt idx="20410">
                        <c:v>0</c:v>
                      </c:pt>
                      <c:pt idx="20411">
                        <c:v>0</c:v>
                      </c:pt>
                      <c:pt idx="20412">
                        <c:v>0</c:v>
                      </c:pt>
                      <c:pt idx="20413">
                        <c:v>0</c:v>
                      </c:pt>
                      <c:pt idx="20414">
                        <c:v>0</c:v>
                      </c:pt>
                      <c:pt idx="20415">
                        <c:v>0</c:v>
                      </c:pt>
                      <c:pt idx="20416">
                        <c:v>0</c:v>
                      </c:pt>
                      <c:pt idx="20417">
                        <c:v>0</c:v>
                      </c:pt>
                      <c:pt idx="20418">
                        <c:v>0</c:v>
                      </c:pt>
                      <c:pt idx="20419">
                        <c:v>0</c:v>
                      </c:pt>
                      <c:pt idx="20420">
                        <c:v>0</c:v>
                      </c:pt>
                      <c:pt idx="20421">
                        <c:v>0</c:v>
                      </c:pt>
                      <c:pt idx="20422">
                        <c:v>0</c:v>
                      </c:pt>
                      <c:pt idx="20423">
                        <c:v>0</c:v>
                      </c:pt>
                      <c:pt idx="20424">
                        <c:v>0</c:v>
                      </c:pt>
                      <c:pt idx="20425">
                        <c:v>0</c:v>
                      </c:pt>
                      <c:pt idx="20426">
                        <c:v>0</c:v>
                      </c:pt>
                      <c:pt idx="20427">
                        <c:v>0</c:v>
                      </c:pt>
                      <c:pt idx="20428">
                        <c:v>0</c:v>
                      </c:pt>
                      <c:pt idx="20429">
                        <c:v>0</c:v>
                      </c:pt>
                      <c:pt idx="20430">
                        <c:v>0</c:v>
                      </c:pt>
                      <c:pt idx="20431">
                        <c:v>0</c:v>
                      </c:pt>
                      <c:pt idx="20432">
                        <c:v>0</c:v>
                      </c:pt>
                      <c:pt idx="20433">
                        <c:v>0</c:v>
                      </c:pt>
                      <c:pt idx="20434">
                        <c:v>0</c:v>
                      </c:pt>
                      <c:pt idx="20435">
                        <c:v>0</c:v>
                      </c:pt>
                      <c:pt idx="20436">
                        <c:v>0</c:v>
                      </c:pt>
                      <c:pt idx="20437">
                        <c:v>0</c:v>
                      </c:pt>
                      <c:pt idx="20438">
                        <c:v>0</c:v>
                      </c:pt>
                      <c:pt idx="20439">
                        <c:v>0</c:v>
                      </c:pt>
                      <c:pt idx="20440">
                        <c:v>0</c:v>
                      </c:pt>
                      <c:pt idx="20441">
                        <c:v>0</c:v>
                      </c:pt>
                      <c:pt idx="20442">
                        <c:v>0</c:v>
                      </c:pt>
                      <c:pt idx="20443">
                        <c:v>0</c:v>
                      </c:pt>
                      <c:pt idx="20444">
                        <c:v>0</c:v>
                      </c:pt>
                      <c:pt idx="20445">
                        <c:v>0</c:v>
                      </c:pt>
                      <c:pt idx="20446">
                        <c:v>0</c:v>
                      </c:pt>
                      <c:pt idx="20447">
                        <c:v>0</c:v>
                      </c:pt>
                      <c:pt idx="20448">
                        <c:v>0</c:v>
                      </c:pt>
                      <c:pt idx="20449">
                        <c:v>0</c:v>
                      </c:pt>
                      <c:pt idx="20450">
                        <c:v>0</c:v>
                      </c:pt>
                      <c:pt idx="20451">
                        <c:v>0</c:v>
                      </c:pt>
                      <c:pt idx="20452">
                        <c:v>0</c:v>
                      </c:pt>
                      <c:pt idx="20453">
                        <c:v>0</c:v>
                      </c:pt>
                      <c:pt idx="20454">
                        <c:v>0</c:v>
                      </c:pt>
                      <c:pt idx="20455">
                        <c:v>0</c:v>
                      </c:pt>
                      <c:pt idx="20456">
                        <c:v>0</c:v>
                      </c:pt>
                      <c:pt idx="20457">
                        <c:v>0</c:v>
                      </c:pt>
                      <c:pt idx="20458">
                        <c:v>0</c:v>
                      </c:pt>
                      <c:pt idx="20459">
                        <c:v>0</c:v>
                      </c:pt>
                      <c:pt idx="20460">
                        <c:v>0</c:v>
                      </c:pt>
                      <c:pt idx="20461">
                        <c:v>0</c:v>
                      </c:pt>
                      <c:pt idx="20462">
                        <c:v>0</c:v>
                      </c:pt>
                      <c:pt idx="20463">
                        <c:v>0</c:v>
                      </c:pt>
                      <c:pt idx="20464">
                        <c:v>0</c:v>
                      </c:pt>
                      <c:pt idx="20465">
                        <c:v>0</c:v>
                      </c:pt>
                      <c:pt idx="20466">
                        <c:v>0</c:v>
                      </c:pt>
                      <c:pt idx="20467">
                        <c:v>0</c:v>
                      </c:pt>
                      <c:pt idx="20468">
                        <c:v>0</c:v>
                      </c:pt>
                      <c:pt idx="20469">
                        <c:v>0</c:v>
                      </c:pt>
                      <c:pt idx="20470">
                        <c:v>0</c:v>
                      </c:pt>
                      <c:pt idx="20471">
                        <c:v>0</c:v>
                      </c:pt>
                      <c:pt idx="20472">
                        <c:v>0</c:v>
                      </c:pt>
                      <c:pt idx="20473">
                        <c:v>0</c:v>
                      </c:pt>
                      <c:pt idx="20474">
                        <c:v>0</c:v>
                      </c:pt>
                      <c:pt idx="20475">
                        <c:v>0</c:v>
                      </c:pt>
                      <c:pt idx="20476">
                        <c:v>0</c:v>
                      </c:pt>
                      <c:pt idx="20477">
                        <c:v>0</c:v>
                      </c:pt>
                      <c:pt idx="20478">
                        <c:v>0</c:v>
                      </c:pt>
                      <c:pt idx="20479">
                        <c:v>0</c:v>
                      </c:pt>
                      <c:pt idx="20480">
                        <c:v>0</c:v>
                      </c:pt>
                      <c:pt idx="20481">
                        <c:v>0</c:v>
                      </c:pt>
                      <c:pt idx="20482">
                        <c:v>0</c:v>
                      </c:pt>
                      <c:pt idx="20483">
                        <c:v>0</c:v>
                      </c:pt>
                      <c:pt idx="20484">
                        <c:v>0</c:v>
                      </c:pt>
                      <c:pt idx="20485">
                        <c:v>0</c:v>
                      </c:pt>
                      <c:pt idx="20486">
                        <c:v>0</c:v>
                      </c:pt>
                      <c:pt idx="20487">
                        <c:v>0</c:v>
                      </c:pt>
                      <c:pt idx="20488">
                        <c:v>0</c:v>
                      </c:pt>
                      <c:pt idx="20489">
                        <c:v>0</c:v>
                      </c:pt>
                      <c:pt idx="20490">
                        <c:v>0</c:v>
                      </c:pt>
                      <c:pt idx="20491">
                        <c:v>0</c:v>
                      </c:pt>
                      <c:pt idx="20492">
                        <c:v>0</c:v>
                      </c:pt>
                      <c:pt idx="20493">
                        <c:v>0</c:v>
                      </c:pt>
                      <c:pt idx="20494">
                        <c:v>0</c:v>
                      </c:pt>
                      <c:pt idx="20495">
                        <c:v>0</c:v>
                      </c:pt>
                      <c:pt idx="20496">
                        <c:v>0</c:v>
                      </c:pt>
                      <c:pt idx="20497">
                        <c:v>0</c:v>
                      </c:pt>
                      <c:pt idx="20498">
                        <c:v>0</c:v>
                      </c:pt>
                      <c:pt idx="20499">
                        <c:v>0</c:v>
                      </c:pt>
                      <c:pt idx="20500">
                        <c:v>0</c:v>
                      </c:pt>
                      <c:pt idx="20501">
                        <c:v>0</c:v>
                      </c:pt>
                      <c:pt idx="20502">
                        <c:v>0</c:v>
                      </c:pt>
                      <c:pt idx="20503">
                        <c:v>0</c:v>
                      </c:pt>
                      <c:pt idx="20504">
                        <c:v>0</c:v>
                      </c:pt>
                      <c:pt idx="20505">
                        <c:v>0</c:v>
                      </c:pt>
                      <c:pt idx="20506">
                        <c:v>0</c:v>
                      </c:pt>
                      <c:pt idx="20507">
                        <c:v>0</c:v>
                      </c:pt>
                      <c:pt idx="20508">
                        <c:v>0</c:v>
                      </c:pt>
                      <c:pt idx="20509">
                        <c:v>0</c:v>
                      </c:pt>
                      <c:pt idx="20510">
                        <c:v>0</c:v>
                      </c:pt>
                      <c:pt idx="20511">
                        <c:v>0</c:v>
                      </c:pt>
                      <c:pt idx="20512">
                        <c:v>0</c:v>
                      </c:pt>
                      <c:pt idx="20513">
                        <c:v>0</c:v>
                      </c:pt>
                      <c:pt idx="20514">
                        <c:v>0</c:v>
                      </c:pt>
                      <c:pt idx="20515">
                        <c:v>0</c:v>
                      </c:pt>
                      <c:pt idx="20516">
                        <c:v>0</c:v>
                      </c:pt>
                      <c:pt idx="20517">
                        <c:v>0</c:v>
                      </c:pt>
                      <c:pt idx="20518">
                        <c:v>0</c:v>
                      </c:pt>
                      <c:pt idx="20519">
                        <c:v>0</c:v>
                      </c:pt>
                      <c:pt idx="20520">
                        <c:v>0</c:v>
                      </c:pt>
                      <c:pt idx="20521">
                        <c:v>0</c:v>
                      </c:pt>
                      <c:pt idx="20522">
                        <c:v>0</c:v>
                      </c:pt>
                      <c:pt idx="20523">
                        <c:v>0</c:v>
                      </c:pt>
                      <c:pt idx="20524">
                        <c:v>0</c:v>
                      </c:pt>
                      <c:pt idx="20525">
                        <c:v>0</c:v>
                      </c:pt>
                      <c:pt idx="20526">
                        <c:v>0</c:v>
                      </c:pt>
                      <c:pt idx="20527">
                        <c:v>0</c:v>
                      </c:pt>
                      <c:pt idx="20528">
                        <c:v>0</c:v>
                      </c:pt>
                      <c:pt idx="20529">
                        <c:v>0</c:v>
                      </c:pt>
                      <c:pt idx="20530">
                        <c:v>0</c:v>
                      </c:pt>
                      <c:pt idx="20531">
                        <c:v>0</c:v>
                      </c:pt>
                      <c:pt idx="20532">
                        <c:v>0</c:v>
                      </c:pt>
                      <c:pt idx="20533">
                        <c:v>0</c:v>
                      </c:pt>
                      <c:pt idx="20534">
                        <c:v>0</c:v>
                      </c:pt>
                      <c:pt idx="20535">
                        <c:v>0</c:v>
                      </c:pt>
                      <c:pt idx="20536">
                        <c:v>0</c:v>
                      </c:pt>
                      <c:pt idx="20537">
                        <c:v>0</c:v>
                      </c:pt>
                      <c:pt idx="20538">
                        <c:v>0</c:v>
                      </c:pt>
                      <c:pt idx="20539">
                        <c:v>0</c:v>
                      </c:pt>
                      <c:pt idx="20540">
                        <c:v>0</c:v>
                      </c:pt>
                      <c:pt idx="20541">
                        <c:v>0</c:v>
                      </c:pt>
                      <c:pt idx="20542">
                        <c:v>0</c:v>
                      </c:pt>
                      <c:pt idx="20543">
                        <c:v>0</c:v>
                      </c:pt>
                      <c:pt idx="20544">
                        <c:v>0</c:v>
                      </c:pt>
                      <c:pt idx="20545">
                        <c:v>0</c:v>
                      </c:pt>
                      <c:pt idx="20546">
                        <c:v>0</c:v>
                      </c:pt>
                      <c:pt idx="20547">
                        <c:v>0</c:v>
                      </c:pt>
                      <c:pt idx="20548">
                        <c:v>0</c:v>
                      </c:pt>
                      <c:pt idx="20549">
                        <c:v>0</c:v>
                      </c:pt>
                      <c:pt idx="20550">
                        <c:v>0</c:v>
                      </c:pt>
                      <c:pt idx="20551">
                        <c:v>0</c:v>
                      </c:pt>
                      <c:pt idx="20552">
                        <c:v>0</c:v>
                      </c:pt>
                      <c:pt idx="20553">
                        <c:v>0</c:v>
                      </c:pt>
                      <c:pt idx="20554">
                        <c:v>0</c:v>
                      </c:pt>
                      <c:pt idx="20555">
                        <c:v>0</c:v>
                      </c:pt>
                      <c:pt idx="20556">
                        <c:v>0</c:v>
                      </c:pt>
                      <c:pt idx="20557">
                        <c:v>0</c:v>
                      </c:pt>
                      <c:pt idx="20558">
                        <c:v>0</c:v>
                      </c:pt>
                      <c:pt idx="20559">
                        <c:v>0</c:v>
                      </c:pt>
                      <c:pt idx="20560">
                        <c:v>0</c:v>
                      </c:pt>
                      <c:pt idx="20561">
                        <c:v>0</c:v>
                      </c:pt>
                      <c:pt idx="20562">
                        <c:v>0</c:v>
                      </c:pt>
                      <c:pt idx="20563">
                        <c:v>0</c:v>
                      </c:pt>
                      <c:pt idx="20564">
                        <c:v>0</c:v>
                      </c:pt>
                      <c:pt idx="20565">
                        <c:v>0</c:v>
                      </c:pt>
                      <c:pt idx="20566">
                        <c:v>0</c:v>
                      </c:pt>
                      <c:pt idx="20567">
                        <c:v>0</c:v>
                      </c:pt>
                      <c:pt idx="20568">
                        <c:v>0</c:v>
                      </c:pt>
                      <c:pt idx="20569">
                        <c:v>0</c:v>
                      </c:pt>
                      <c:pt idx="20570">
                        <c:v>0</c:v>
                      </c:pt>
                      <c:pt idx="20571">
                        <c:v>0</c:v>
                      </c:pt>
                      <c:pt idx="20572">
                        <c:v>0</c:v>
                      </c:pt>
                      <c:pt idx="20573">
                        <c:v>0</c:v>
                      </c:pt>
                      <c:pt idx="20574">
                        <c:v>0</c:v>
                      </c:pt>
                      <c:pt idx="20575">
                        <c:v>0</c:v>
                      </c:pt>
                      <c:pt idx="20576">
                        <c:v>0</c:v>
                      </c:pt>
                      <c:pt idx="20577">
                        <c:v>0</c:v>
                      </c:pt>
                      <c:pt idx="20578">
                        <c:v>0</c:v>
                      </c:pt>
                      <c:pt idx="20579">
                        <c:v>0</c:v>
                      </c:pt>
                      <c:pt idx="20580">
                        <c:v>0</c:v>
                      </c:pt>
                      <c:pt idx="20581">
                        <c:v>0</c:v>
                      </c:pt>
                      <c:pt idx="20582">
                        <c:v>0</c:v>
                      </c:pt>
                      <c:pt idx="20583">
                        <c:v>0</c:v>
                      </c:pt>
                      <c:pt idx="20584">
                        <c:v>0</c:v>
                      </c:pt>
                      <c:pt idx="20585">
                        <c:v>0</c:v>
                      </c:pt>
                      <c:pt idx="20586">
                        <c:v>0</c:v>
                      </c:pt>
                      <c:pt idx="20587">
                        <c:v>0</c:v>
                      </c:pt>
                      <c:pt idx="20588">
                        <c:v>0</c:v>
                      </c:pt>
                      <c:pt idx="20589">
                        <c:v>0</c:v>
                      </c:pt>
                      <c:pt idx="20590">
                        <c:v>0</c:v>
                      </c:pt>
                      <c:pt idx="20591">
                        <c:v>0</c:v>
                      </c:pt>
                      <c:pt idx="20592">
                        <c:v>0</c:v>
                      </c:pt>
                      <c:pt idx="20593">
                        <c:v>0</c:v>
                      </c:pt>
                      <c:pt idx="20594">
                        <c:v>0</c:v>
                      </c:pt>
                      <c:pt idx="20595">
                        <c:v>0</c:v>
                      </c:pt>
                      <c:pt idx="20596">
                        <c:v>0</c:v>
                      </c:pt>
                      <c:pt idx="20597">
                        <c:v>0</c:v>
                      </c:pt>
                      <c:pt idx="20598">
                        <c:v>0</c:v>
                      </c:pt>
                      <c:pt idx="20599">
                        <c:v>0</c:v>
                      </c:pt>
                      <c:pt idx="20600">
                        <c:v>0</c:v>
                      </c:pt>
                      <c:pt idx="20601">
                        <c:v>0</c:v>
                      </c:pt>
                      <c:pt idx="20602">
                        <c:v>0</c:v>
                      </c:pt>
                      <c:pt idx="20603">
                        <c:v>0</c:v>
                      </c:pt>
                      <c:pt idx="20604">
                        <c:v>0</c:v>
                      </c:pt>
                      <c:pt idx="20605">
                        <c:v>0</c:v>
                      </c:pt>
                      <c:pt idx="20606">
                        <c:v>0</c:v>
                      </c:pt>
                      <c:pt idx="20607">
                        <c:v>0</c:v>
                      </c:pt>
                      <c:pt idx="20608">
                        <c:v>0</c:v>
                      </c:pt>
                      <c:pt idx="20609">
                        <c:v>0</c:v>
                      </c:pt>
                      <c:pt idx="20610">
                        <c:v>0</c:v>
                      </c:pt>
                      <c:pt idx="20611">
                        <c:v>0</c:v>
                      </c:pt>
                      <c:pt idx="20612">
                        <c:v>0</c:v>
                      </c:pt>
                      <c:pt idx="20613">
                        <c:v>0</c:v>
                      </c:pt>
                      <c:pt idx="20614">
                        <c:v>0</c:v>
                      </c:pt>
                      <c:pt idx="20615">
                        <c:v>0</c:v>
                      </c:pt>
                      <c:pt idx="20616">
                        <c:v>0</c:v>
                      </c:pt>
                      <c:pt idx="20617">
                        <c:v>0</c:v>
                      </c:pt>
                      <c:pt idx="20618">
                        <c:v>0</c:v>
                      </c:pt>
                      <c:pt idx="20619">
                        <c:v>0</c:v>
                      </c:pt>
                      <c:pt idx="20620">
                        <c:v>0</c:v>
                      </c:pt>
                      <c:pt idx="20621">
                        <c:v>0</c:v>
                      </c:pt>
                      <c:pt idx="20622">
                        <c:v>0</c:v>
                      </c:pt>
                      <c:pt idx="20623">
                        <c:v>0</c:v>
                      </c:pt>
                      <c:pt idx="20624">
                        <c:v>0</c:v>
                      </c:pt>
                      <c:pt idx="20625">
                        <c:v>0</c:v>
                      </c:pt>
                      <c:pt idx="20626">
                        <c:v>0</c:v>
                      </c:pt>
                      <c:pt idx="20627">
                        <c:v>0</c:v>
                      </c:pt>
                      <c:pt idx="20628">
                        <c:v>0</c:v>
                      </c:pt>
                      <c:pt idx="20629">
                        <c:v>0</c:v>
                      </c:pt>
                      <c:pt idx="20630">
                        <c:v>0</c:v>
                      </c:pt>
                      <c:pt idx="20631">
                        <c:v>0</c:v>
                      </c:pt>
                      <c:pt idx="20632">
                        <c:v>0</c:v>
                      </c:pt>
                      <c:pt idx="20633">
                        <c:v>0</c:v>
                      </c:pt>
                      <c:pt idx="20634">
                        <c:v>0</c:v>
                      </c:pt>
                      <c:pt idx="20635">
                        <c:v>0</c:v>
                      </c:pt>
                      <c:pt idx="20636">
                        <c:v>0</c:v>
                      </c:pt>
                      <c:pt idx="20637">
                        <c:v>0</c:v>
                      </c:pt>
                      <c:pt idx="20638">
                        <c:v>0</c:v>
                      </c:pt>
                      <c:pt idx="20639">
                        <c:v>0</c:v>
                      </c:pt>
                      <c:pt idx="20640">
                        <c:v>0</c:v>
                      </c:pt>
                      <c:pt idx="20641">
                        <c:v>0</c:v>
                      </c:pt>
                      <c:pt idx="20642">
                        <c:v>0</c:v>
                      </c:pt>
                      <c:pt idx="20643">
                        <c:v>0</c:v>
                      </c:pt>
                      <c:pt idx="20644">
                        <c:v>0</c:v>
                      </c:pt>
                      <c:pt idx="20645">
                        <c:v>0</c:v>
                      </c:pt>
                      <c:pt idx="20646">
                        <c:v>0</c:v>
                      </c:pt>
                      <c:pt idx="20647">
                        <c:v>0</c:v>
                      </c:pt>
                      <c:pt idx="20648">
                        <c:v>0</c:v>
                      </c:pt>
                      <c:pt idx="20649">
                        <c:v>0</c:v>
                      </c:pt>
                      <c:pt idx="20650">
                        <c:v>0</c:v>
                      </c:pt>
                      <c:pt idx="20651">
                        <c:v>0</c:v>
                      </c:pt>
                      <c:pt idx="20652">
                        <c:v>0</c:v>
                      </c:pt>
                      <c:pt idx="20653">
                        <c:v>0</c:v>
                      </c:pt>
                      <c:pt idx="20654">
                        <c:v>0</c:v>
                      </c:pt>
                      <c:pt idx="20655">
                        <c:v>0</c:v>
                      </c:pt>
                      <c:pt idx="20656">
                        <c:v>0</c:v>
                      </c:pt>
                      <c:pt idx="20657">
                        <c:v>0</c:v>
                      </c:pt>
                      <c:pt idx="20658">
                        <c:v>0</c:v>
                      </c:pt>
                      <c:pt idx="20659">
                        <c:v>0</c:v>
                      </c:pt>
                      <c:pt idx="20660">
                        <c:v>0</c:v>
                      </c:pt>
                      <c:pt idx="20661">
                        <c:v>0</c:v>
                      </c:pt>
                      <c:pt idx="20662">
                        <c:v>0</c:v>
                      </c:pt>
                      <c:pt idx="20663">
                        <c:v>0</c:v>
                      </c:pt>
                      <c:pt idx="20664">
                        <c:v>0</c:v>
                      </c:pt>
                      <c:pt idx="20665">
                        <c:v>0</c:v>
                      </c:pt>
                      <c:pt idx="20666">
                        <c:v>0</c:v>
                      </c:pt>
                      <c:pt idx="20667">
                        <c:v>0</c:v>
                      </c:pt>
                      <c:pt idx="20668">
                        <c:v>0</c:v>
                      </c:pt>
                      <c:pt idx="20669">
                        <c:v>0</c:v>
                      </c:pt>
                      <c:pt idx="20670">
                        <c:v>0</c:v>
                      </c:pt>
                      <c:pt idx="20671">
                        <c:v>0</c:v>
                      </c:pt>
                      <c:pt idx="20672">
                        <c:v>0</c:v>
                      </c:pt>
                      <c:pt idx="20673">
                        <c:v>0</c:v>
                      </c:pt>
                      <c:pt idx="20674">
                        <c:v>0</c:v>
                      </c:pt>
                      <c:pt idx="20675">
                        <c:v>0</c:v>
                      </c:pt>
                      <c:pt idx="20676">
                        <c:v>0</c:v>
                      </c:pt>
                      <c:pt idx="20677">
                        <c:v>0</c:v>
                      </c:pt>
                      <c:pt idx="20678">
                        <c:v>0</c:v>
                      </c:pt>
                      <c:pt idx="20679">
                        <c:v>0</c:v>
                      </c:pt>
                      <c:pt idx="20680">
                        <c:v>0</c:v>
                      </c:pt>
                      <c:pt idx="20681">
                        <c:v>0</c:v>
                      </c:pt>
                      <c:pt idx="20682">
                        <c:v>0</c:v>
                      </c:pt>
                      <c:pt idx="20683">
                        <c:v>0</c:v>
                      </c:pt>
                      <c:pt idx="20684">
                        <c:v>0</c:v>
                      </c:pt>
                      <c:pt idx="20685">
                        <c:v>0</c:v>
                      </c:pt>
                      <c:pt idx="20686">
                        <c:v>0</c:v>
                      </c:pt>
                      <c:pt idx="20687">
                        <c:v>0</c:v>
                      </c:pt>
                      <c:pt idx="20688">
                        <c:v>0</c:v>
                      </c:pt>
                      <c:pt idx="20689">
                        <c:v>0</c:v>
                      </c:pt>
                      <c:pt idx="20690">
                        <c:v>0</c:v>
                      </c:pt>
                      <c:pt idx="20691">
                        <c:v>0</c:v>
                      </c:pt>
                      <c:pt idx="20692">
                        <c:v>0</c:v>
                      </c:pt>
                      <c:pt idx="20693">
                        <c:v>0</c:v>
                      </c:pt>
                      <c:pt idx="20694">
                        <c:v>0</c:v>
                      </c:pt>
                      <c:pt idx="20695">
                        <c:v>0</c:v>
                      </c:pt>
                      <c:pt idx="20696">
                        <c:v>0</c:v>
                      </c:pt>
                      <c:pt idx="20697">
                        <c:v>0</c:v>
                      </c:pt>
                      <c:pt idx="20698">
                        <c:v>0</c:v>
                      </c:pt>
                      <c:pt idx="20699">
                        <c:v>0</c:v>
                      </c:pt>
                      <c:pt idx="20700">
                        <c:v>0</c:v>
                      </c:pt>
                      <c:pt idx="20701">
                        <c:v>0</c:v>
                      </c:pt>
                      <c:pt idx="20702">
                        <c:v>0</c:v>
                      </c:pt>
                      <c:pt idx="20703">
                        <c:v>0</c:v>
                      </c:pt>
                      <c:pt idx="20704">
                        <c:v>0</c:v>
                      </c:pt>
                      <c:pt idx="20705">
                        <c:v>0</c:v>
                      </c:pt>
                      <c:pt idx="20706">
                        <c:v>0</c:v>
                      </c:pt>
                      <c:pt idx="20707">
                        <c:v>0</c:v>
                      </c:pt>
                      <c:pt idx="20708">
                        <c:v>0</c:v>
                      </c:pt>
                      <c:pt idx="20709">
                        <c:v>0</c:v>
                      </c:pt>
                      <c:pt idx="20710">
                        <c:v>0</c:v>
                      </c:pt>
                      <c:pt idx="20711">
                        <c:v>0</c:v>
                      </c:pt>
                      <c:pt idx="20712">
                        <c:v>0</c:v>
                      </c:pt>
                      <c:pt idx="20713">
                        <c:v>0</c:v>
                      </c:pt>
                      <c:pt idx="20714">
                        <c:v>0</c:v>
                      </c:pt>
                      <c:pt idx="20715">
                        <c:v>0</c:v>
                      </c:pt>
                      <c:pt idx="20716">
                        <c:v>0</c:v>
                      </c:pt>
                      <c:pt idx="20717">
                        <c:v>0</c:v>
                      </c:pt>
                      <c:pt idx="20718">
                        <c:v>0</c:v>
                      </c:pt>
                      <c:pt idx="20719">
                        <c:v>0</c:v>
                      </c:pt>
                      <c:pt idx="20720">
                        <c:v>0</c:v>
                      </c:pt>
                      <c:pt idx="20721">
                        <c:v>0</c:v>
                      </c:pt>
                      <c:pt idx="20722">
                        <c:v>0</c:v>
                      </c:pt>
                      <c:pt idx="20723">
                        <c:v>0</c:v>
                      </c:pt>
                      <c:pt idx="20724">
                        <c:v>0</c:v>
                      </c:pt>
                      <c:pt idx="20725">
                        <c:v>0</c:v>
                      </c:pt>
                      <c:pt idx="20726">
                        <c:v>0</c:v>
                      </c:pt>
                      <c:pt idx="20727">
                        <c:v>0</c:v>
                      </c:pt>
                      <c:pt idx="20728">
                        <c:v>0</c:v>
                      </c:pt>
                      <c:pt idx="20729">
                        <c:v>0</c:v>
                      </c:pt>
                      <c:pt idx="20730">
                        <c:v>0</c:v>
                      </c:pt>
                      <c:pt idx="20731">
                        <c:v>0</c:v>
                      </c:pt>
                      <c:pt idx="20732">
                        <c:v>0</c:v>
                      </c:pt>
                      <c:pt idx="20733">
                        <c:v>0</c:v>
                      </c:pt>
                      <c:pt idx="20734">
                        <c:v>0</c:v>
                      </c:pt>
                      <c:pt idx="20735">
                        <c:v>0</c:v>
                      </c:pt>
                      <c:pt idx="20736">
                        <c:v>0</c:v>
                      </c:pt>
                      <c:pt idx="20737">
                        <c:v>0</c:v>
                      </c:pt>
                      <c:pt idx="20738">
                        <c:v>0</c:v>
                      </c:pt>
                      <c:pt idx="20739">
                        <c:v>0</c:v>
                      </c:pt>
                      <c:pt idx="20740">
                        <c:v>0</c:v>
                      </c:pt>
                      <c:pt idx="20741">
                        <c:v>0</c:v>
                      </c:pt>
                      <c:pt idx="20742">
                        <c:v>0</c:v>
                      </c:pt>
                      <c:pt idx="20743">
                        <c:v>0</c:v>
                      </c:pt>
                      <c:pt idx="20744">
                        <c:v>0</c:v>
                      </c:pt>
                      <c:pt idx="20745">
                        <c:v>0</c:v>
                      </c:pt>
                      <c:pt idx="20746">
                        <c:v>0</c:v>
                      </c:pt>
                      <c:pt idx="20747">
                        <c:v>0</c:v>
                      </c:pt>
                      <c:pt idx="20748">
                        <c:v>0</c:v>
                      </c:pt>
                      <c:pt idx="20749">
                        <c:v>0</c:v>
                      </c:pt>
                      <c:pt idx="20750">
                        <c:v>0</c:v>
                      </c:pt>
                      <c:pt idx="20751">
                        <c:v>0</c:v>
                      </c:pt>
                      <c:pt idx="20752">
                        <c:v>0</c:v>
                      </c:pt>
                      <c:pt idx="20753">
                        <c:v>0</c:v>
                      </c:pt>
                      <c:pt idx="20754">
                        <c:v>0</c:v>
                      </c:pt>
                      <c:pt idx="20755">
                        <c:v>0</c:v>
                      </c:pt>
                      <c:pt idx="20756">
                        <c:v>0</c:v>
                      </c:pt>
                      <c:pt idx="20757">
                        <c:v>0</c:v>
                      </c:pt>
                      <c:pt idx="20758">
                        <c:v>0</c:v>
                      </c:pt>
                      <c:pt idx="20759">
                        <c:v>0</c:v>
                      </c:pt>
                      <c:pt idx="20760">
                        <c:v>0</c:v>
                      </c:pt>
                      <c:pt idx="20761">
                        <c:v>0</c:v>
                      </c:pt>
                      <c:pt idx="20762">
                        <c:v>0</c:v>
                      </c:pt>
                      <c:pt idx="20763">
                        <c:v>0</c:v>
                      </c:pt>
                      <c:pt idx="20764">
                        <c:v>0</c:v>
                      </c:pt>
                      <c:pt idx="20765">
                        <c:v>0</c:v>
                      </c:pt>
                      <c:pt idx="20766">
                        <c:v>0</c:v>
                      </c:pt>
                      <c:pt idx="20767">
                        <c:v>0</c:v>
                      </c:pt>
                      <c:pt idx="20768">
                        <c:v>0</c:v>
                      </c:pt>
                      <c:pt idx="20769">
                        <c:v>0</c:v>
                      </c:pt>
                      <c:pt idx="20770">
                        <c:v>0</c:v>
                      </c:pt>
                      <c:pt idx="20771">
                        <c:v>0</c:v>
                      </c:pt>
                      <c:pt idx="20772">
                        <c:v>0</c:v>
                      </c:pt>
                      <c:pt idx="20773">
                        <c:v>0</c:v>
                      </c:pt>
                      <c:pt idx="20774">
                        <c:v>0</c:v>
                      </c:pt>
                      <c:pt idx="20775">
                        <c:v>0</c:v>
                      </c:pt>
                      <c:pt idx="20776">
                        <c:v>0</c:v>
                      </c:pt>
                      <c:pt idx="20777">
                        <c:v>0</c:v>
                      </c:pt>
                      <c:pt idx="20778">
                        <c:v>0</c:v>
                      </c:pt>
                      <c:pt idx="20779">
                        <c:v>0</c:v>
                      </c:pt>
                      <c:pt idx="20780">
                        <c:v>0</c:v>
                      </c:pt>
                      <c:pt idx="20781">
                        <c:v>0</c:v>
                      </c:pt>
                      <c:pt idx="20782">
                        <c:v>0</c:v>
                      </c:pt>
                      <c:pt idx="20783">
                        <c:v>0</c:v>
                      </c:pt>
                      <c:pt idx="20784">
                        <c:v>0</c:v>
                      </c:pt>
                      <c:pt idx="20785">
                        <c:v>0</c:v>
                      </c:pt>
                      <c:pt idx="20786">
                        <c:v>0</c:v>
                      </c:pt>
                      <c:pt idx="20787">
                        <c:v>0</c:v>
                      </c:pt>
                      <c:pt idx="20788">
                        <c:v>0</c:v>
                      </c:pt>
                      <c:pt idx="20789">
                        <c:v>0</c:v>
                      </c:pt>
                      <c:pt idx="20790">
                        <c:v>0</c:v>
                      </c:pt>
                      <c:pt idx="20791">
                        <c:v>0</c:v>
                      </c:pt>
                      <c:pt idx="20792">
                        <c:v>0</c:v>
                      </c:pt>
                      <c:pt idx="20793">
                        <c:v>0</c:v>
                      </c:pt>
                      <c:pt idx="20794">
                        <c:v>0</c:v>
                      </c:pt>
                      <c:pt idx="20795">
                        <c:v>0</c:v>
                      </c:pt>
                      <c:pt idx="20796">
                        <c:v>0</c:v>
                      </c:pt>
                      <c:pt idx="20797">
                        <c:v>0</c:v>
                      </c:pt>
                      <c:pt idx="20798">
                        <c:v>0</c:v>
                      </c:pt>
                      <c:pt idx="20799">
                        <c:v>0</c:v>
                      </c:pt>
                      <c:pt idx="20800">
                        <c:v>0</c:v>
                      </c:pt>
                      <c:pt idx="20801">
                        <c:v>0</c:v>
                      </c:pt>
                      <c:pt idx="20802">
                        <c:v>0</c:v>
                      </c:pt>
                      <c:pt idx="20803">
                        <c:v>0</c:v>
                      </c:pt>
                      <c:pt idx="20804">
                        <c:v>0</c:v>
                      </c:pt>
                      <c:pt idx="20805">
                        <c:v>0</c:v>
                      </c:pt>
                      <c:pt idx="20806">
                        <c:v>0</c:v>
                      </c:pt>
                      <c:pt idx="20807">
                        <c:v>0</c:v>
                      </c:pt>
                      <c:pt idx="20808">
                        <c:v>0</c:v>
                      </c:pt>
                      <c:pt idx="20809">
                        <c:v>0</c:v>
                      </c:pt>
                      <c:pt idx="20810">
                        <c:v>0</c:v>
                      </c:pt>
                      <c:pt idx="20811">
                        <c:v>0</c:v>
                      </c:pt>
                      <c:pt idx="20812">
                        <c:v>0</c:v>
                      </c:pt>
                      <c:pt idx="20813">
                        <c:v>0</c:v>
                      </c:pt>
                      <c:pt idx="20814">
                        <c:v>0</c:v>
                      </c:pt>
                      <c:pt idx="20815">
                        <c:v>0</c:v>
                      </c:pt>
                      <c:pt idx="20816">
                        <c:v>0</c:v>
                      </c:pt>
                      <c:pt idx="20817">
                        <c:v>0</c:v>
                      </c:pt>
                      <c:pt idx="20818">
                        <c:v>0</c:v>
                      </c:pt>
                      <c:pt idx="20819">
                        <c:v>0</c:v>
                      </c:pt>
                      <c:pt idx="20820">
                        <c:v>0</c:v>
                      </c:pt>
                      <c:pt idx="20821">
                        <c:v>0</c:v>
                      </c:pt>
                      <c:pt idx="20822">
                        <c:v>0</c:v>
                      </c:pt>
                      <c:pt idx="20823">
                        <c:v>0</c:v>
                      </c:pt>
                      <c:pt idx="20824">
                        <c:v>0</c:v>
                      </c:pt>
                      <c:pt idx="20825">
                        <c:v>0</c:v>
                      </c:pt>
                      <c:pt idx="20826">
                        <c:v>0</c:v>
                      </c:pt>
                      <c:pt idx="20827">
                        <c:v>0</c:v>
                      </c:pt>
                      <c:pt idx="20828">
                        <c:v>0</c:v>
                      </c:pt>
                      <c:pt idx="20829">
                        <c:v>0</c:v>
                      </c:pt>
                      <c:pt idx="20830">
                        <c:v>0</c:v>
                      </c:pt>
                      <c:pt idx="20831">
                        <c:v>0</c:v>
                      </c:pt>
                      <c:pt idx="20832">
                        <c:v>0</c:v>
                      </c:pt>
                      <c:pt idx="20833">
                        <c:v>0</c:v>
                      </c:pt>
                      <c:pt idx="20834">
                        <c:v>0</c:v>
                      </c:pt>
                      <c:pt idx="20835">
                        <c:v>0</c:v>
                      </c:pt>
                      <c:pt idx="20836">
                        <c:v>0</c:v>
                      </c:pt>
                      <c:pt idx="20837">
                        <c:v>0</c:v>
                      </c:pt>
                      <c:pt idx="20838">
                        <c:v>0</c:v>
                      </c:pt>
                      <c:pt idx="20839">
                        <c:v>0</c:v>
                      </c:pt>
                      <c:pt idx="20840">
                        <c:v>0</c:v>
                      </c:pt>
                      <c:pt idx="20841">
                        <c:v>0</c:v>
                      </c:pt>
                      <c:pt idx="20842">
                        <c:v>0</c:v>
                      </c:pt>
                      <c:pt idx="20843">
                        <c:v>0</c:v>
                      </c:pt>
                      <c:pt idx="20844">
                        <c:v>0</c:v>
                      </c:pt>
                      <c:pt idx="20845">
                        <c:v>0</c:v>
                      </c:pt>
                      <c:pt idx="20846">
                        <c:v>0</c:v>
                      </c:pt>
                      <c:pt idx="20847">
                        <c:v>0</c:v>
                      </c:pt>
                      <c:pt idx="20848">
                        <c:v>0</c:v>
                      </c:pt>
                      <c:pt idx="20849">
                        <c:v>0</c:v>
                      </c:pt>
                      <c:pt idx="20850">
                        <c:v>0</c:v>
                      </c:pt>
                      <c:pt idx="20851">
                        <c:v>0</c:v>
                      </c:pt>
                      <c:pt idx="20852">
                        <c:v>0</c:v>
                      </c:pt>
                      <c:pt idx="20853">
                        <c:v>0</c:v>
                      </c:pt>
                      <c:pt idx="20854">
                        <c:v>0</c:v>
                      </c:pt>
                      <c:pt idx="20855">
                        <c:v>0</c:v>
                      </c:pt>
                      <c:pt idx="20856">
                        <c:v>0</c:v>
                      </c:pt>
                      <c:pt idx="20857">
                        <c:v>0</c:v>
                      </c:pt>
                      <c:pt idx="20858">
                        <c:v>0</c:v>
                      </c:pt>
                      <c:pt idx="20859">
                        <c:v>0</c:v>
                      </c:pt>
                      <c:pt idx="20860">
                        <c:v>0</c:v>
                      </c:pt>
                      <c:pt idx="20861">
                        <c:v>0</c:v>
                      </c:pt>
                      <c:pt idx="20862">
                        <c:v>0</c:v>
                      </c:pt>
                      <c:pt idx="20863">
                        <c:v>0</c:v>
                      </c:pt>
                      <c:pt idx="20864">
                        <c:v>0</c:v>
                      </c:pt>
                      <c:pt idx="20865">
                        <c:v>0</c:v>
                      </c:pt>
                      <c:pt idx="20866">
                        <c:v>0</c:v>
                      </c:pt>
                      <c:pt idx="20867">
                        <c:v>0</c:v>
                      </c:pt>
                      <c:pt idx="20868">
                        <c:v>0</c:v>
                      </c:pt>
                      <c:pt idx="20869">
                        <c:v>0</c:v>
                      </c:pt>
                      <c:pt idx="20870">
                        <c:v>0</c:v>
                      </c:pt>
                      <c:pt idx="20871">
                        <c:v>0</c:v>
                      </c:pt>
                      <c:pt idx="20872">
                        <c:v>0</c:v>
                      </c:pt>
                      <c:pt idx="20873">
                        <c:v>0</c:v>
                      </c:pt>
                      <c:pt idx="20874">
                        <c:v>0</c:v>
                      </c:pt>
                      <c:pt idx="20875">
                        <c:v>0</c:v>
                      </c:pt>
                      <c:pt idx="20876">
                        <c:v>0</c:v>
                      </c:pt>
                      <c:pt idx="20877">
                        <c:v>0</c:v>
                      </c:pt>
                      <c:pt idx="20878">
                        <c:v>0</c:v>
                      </c:pt>
                      <c:pt idx="20879">
                        <c:v>0</c:v>
                      </c:pt>
                      <c:pt idx="20880">
                        <c:v>0</c:v>
                      </c:pt>
                      <c:pt idx="20881">
                        <c:v>0</c:v>
                      </c:pt>
                      <c:pt idx="20882">
                        <c:v>0</c:v>
                      </c:pt>
                      <c:pt idx="20883">
                        <c:v>0</c:v>
                      </c:pt>
                      <c:pt idx="20884">
                        <c:v>0</c:v>
                      </c:pt>
                      <c:pt idx="20885">
                        <c:v>0</c:v>
                      </c:pt>
                      <c:pt idx="20886">
                        <c:v>0</c:v>
                      </c:pt>
                      <c:pt idx="20887">
                        <c:v>0</c:v>
                      </c:pt>
                      <c:pt idx="20888">
                        <c:v>0</c:v>
                      </c:pt>
                      <c:pt idx="20889">
                        <c:v>0</c:v>
                      </c:pt>
                      <c:pt idx="20890">
                        <c:v>0</c:v>
                      </c:pt>
                      <c:pt idx="20891">
                        <c:v>0</c:v>
                      </c:pt>
                      <c:pt idx="20892">
                        <c:v>0</c:v>
                      </c:pt>
                      <c:pt idx="20893">
                        <c:v>0</c:v>
                      </c:pt>
                      <c:pt idx="20894">
                        <c:v>0</c:v>
                      </c:pt>
                      <c:pt idx="20895">
                        <c:v>0</c:v>
                      </c:pt>
                      <c:pt idx="20896">
                        <c:v>0</c:v>
                      </c:pt>
                      <c:pt idx="20897">
                        <c:v>0</c:v>
                      </c:pt>
                      <c:pt idx="20898">
                        <c:v>0</c:v>
                      </c:pt>
                      <c:pt idx="20899">
                        <c:v>0</c:v>
                      </c:pt>
                      <c:pt idx="20900">
                        <c:v>0</c:v>
                      </c:pt>
                      <c:pt idx="20901">
                        <c:v>0</c:v>
                      </c:pt>
                      <c:pt idx="20902">
                        <c:v>0</c:v>
                      </c:pt>
                      <c:pt idx="20903">
                        <c:v>0</c:v>
                      </c:pt>
                      <c:pt idx="20904">
                        <c:v>0</c:v>
                      </c:pt>
                      <c:pt idx="20905">
                        <c:v>0</c:v>
                      </c:pt>
                      <c:pt idx="20906">
                        <c:v>0</c:v>
                      </c:pt>
                      <c:pt idx="20907">
                        <c:v>0</c:v>
                      </c:pt>
                      <c:pt idx="20908">
                        <c:v>0</c:v>
                      </c:pt>
                      <c:pt idx="20909">
                        <c:v>0</c:v>
                      </c:pt>
                      <c:pt idx="20910">
                        <c:v>0</c:v>
                      </c:pt>
                      <c:pt idx="20911">
                        <c:v>0</c:v>
                      </c:pt>
                      <c:pt idx="20912">
                        <c:v>0</c:v>
                      </c:pt>
                      <c:pt idx="20913">
                        <c:v>0</c:v>
                      </c:pt>
                      <c:pt idx="20914">
                        <c:v>0</c:v>
                      </c:pt>
                      <c:pt idx="20915">
                        <c:v>0</c:v>
                      </c:pt>
                      <c:pt idx="20916">
                        <c:v>0</c:v>
                      </c:pt>
                      <c:pt idx="20917">
                        <c:v>0</c:v>
                      </c:pt>
                      <c:pt idx="20918">
                        <c:v>0</c:v>
                      </c:pt>
                      <c:pt idx="20919">
                        <c:v>0</c:v>
                      </c:pt>
                      <c:pt idx="20920">
                        <c:v>0</c:v>
                      </c:pt>
                      <c:pt idx="20921">
                        <c:v>0</c:v>
                      </c:pt>
                      <c:pt idx="20922">
                        <c:v>0</c:v>
                      </c:pt>
                      <c:pt idx="20923">
                        <c:v>0</c:v>
                      </c:pt>
                      <c:pt idx="20924">
                        <c:v>0</c:v>
                      </c:pt>
                      <c:pt idx="20925">
                        <c:v>0</c:v>
                      </c:pt>
                      <c:pt idx="20926">
                        <c:v>0</c:v>
                      </c:pt>
                      <c:pt idx="20927">
                        <c:v>0</c:v>
                      </c:pt>
                      <c:pt idx="20928">
                        <c:v>0</c:v>
                      </c:pt>
                      <c:pt idx="20929">
                        <c:v>0</c:v>
                      </c:pt>
                      <c:pt idx="20930">
                        <c:v>0</c:v>
                      </c:pt>
                      <c:pt idx="20931">
                        <c:v>0</c:v>
                      </c:pt>
                      <c:pt idx="20932">
                        <c:v>0</c:v>
                      </c:pt>
                      <c:pt idx="20933">
                        <c:v>0</c:v>
                      </c:pt>
                      <c:pt idx="20934">
                        <c:v>0</c:v>
                      </c:pt>
                      <c:pt idx="20935">
                        <c:v>0</c:v>
                      </c:pt>
                      <c:pt idx="20936">
                        <c:v>0</c:v>
                      </c:pt>
                      <c:pt idx="20937">
                        <c:v>0</c:v>
                      </c:pt>
                      <c:pt idx="20938">
                        <c:v>0</c:v>
                      </c:pt>
                      <c:pt idx="20939">
                        <c:v>0</c:v>
                      </c:pt>
                      <c:pt idx="20940">
                        <c:v>0</c:v>
                      </c:pt>
                      <c:pt idx="20941">
                        <c:v>0</c:v>
                      </c:pt>
                      <c:pt idx="20942">
                        <c:v>0</c:v>
                      </c:pt>
                      <c:pt idx="20943">
                        <c:v>0</c:v>
                      </c:pt>
                      <c:pt idx="20944">
                        <c:v>0</c:v>
                      </c:pt>
                      <c:pt idx="20945">
                        <c:v>0</c:v>
                      </c:pt>
                      <c:pt idx="20946">
                        <c:v>0</c:v>
                      </c:pt>
                      <c:pt idx="20947">
                        <c:v>0</c:v>
                      </c:pt>
                      <c:pt idx="20948">
                        <c:v>0</c:v>
                      </c:pt>
                      <c:pt idx="20949">
                        <c:v>0</c:v>
                      </c:pt>
                      <c:pt idx="20950">
                        <c:v>0</c:v>
                      </c:pt>
                      <c:pt idx="20951">
                        <c:v>0</c:v>
                      </c:pt>
                      <c:pt idx="20952">
                        <c:v>0</c:v>
                      </c:pt>
                      <c:pt idx="20953">
                        <c:v>0</c:v>
                      </c:pt>
                      <c:pt idx="20954">
                        <c:v>0</c:v>
                      </c:pt>
                      <c:pt idx="20955">
                        <c:v>0</c:v>
                      </c:pt>
                      <c:pt idx="20956">
                        <c:v>0</c:v>
                      </c:pt>
                      <c:pt idx="20957">
                        <c:v>0</c:v>
                      </c:pt>
                      <c:pt idx="20958">
                        <c:v>0</c:v>
                      </c:pt>
                      <c:pt idx="20959">
                        <c:v>0</c:v>
                      </c:pt>
                      <c:pt idx="20960">
                        <c:v>0</c:v>
                      </c:pt>
                      <c:pt idx="20961">
                        <c:v>0</c:v>
                      </c:pt>
                      <c:pt idx="20962">
                        <c:v>0</c:v>
                      </c:pt>
                      <c:pt idx="20963">
                        <c:v>0</c:v>
                      </c:pt>
                      <c:pt idx="20964">
                        <c:v>0</c:v>
                      </c:pt>
                      <c:pt idx="20965">
                        <c:v>0</c:v>
                      </c:pt>
                      <c:pt idx="20966">
                        <c:v>0</c:v>
                      </c:pt>
                      <c:pt idx="20967">
                        <c:v>0</c:v>
                      </c:pt>
                      <c:pt idx="20968">
                        <c:v>0</c:v>
                      </c:pt>
                      <c:pt idx="20969">
                        <c:v>0</c:v>
                      </c:pt>
                      <c:pt idx="20970">
                        <c:v>0</c:v>
                      </c:pt>
                      <c:pt idx="20971">
                        <c:v>0</c:v>
                      </c:pt>
                      <c:pt idx="20972">
                        <c:v>0</c:v>
                      </c:pt>
                      <c:pt idx="20973">
                        <c:v>0</c:v>
                      </c:pt>
                      <c:pt idx="20974">
                        <c:v>0</c:v>
                      </c:pt>
                      <c:pt idx="20975">
                        <c:v>0</c:v>
                      </c:pt>
                      <c:pt idx="20976">
                        <c:v>0</c:v>
                      </c:pt>
                      <c:pt idx="20977">
                        <c:v>0</c:v>
                      </c:pt>
                      <c:pt idx="20978">
                        <c:v>0</c:v>
                      </c:pt>
                      <c:pt idx="20979">
                        <c:v>0</c:v>
                      </c:pt>
                      <c:pt idx="20980">
                        <c:v>0</c:v>
                      </c:pt>
                      <c:pt idx="20981">
                        <c:v>0</c:v>
                      </c:pt>
                      <c:pt idx="20982">
                        <c:v>0</c:v>
                      </c:pt>
                      <c:pt idx="20983">
                        <c:v>0</c:v>
                      </c:pt>
                      <c:pt idx="20984">
                        <c:v>0</c:v>
                      </c:pt>
                      <c:pt idx="20985">
                        <c:v>0</c:v>
                      </c:pt>
                      <c:pt idx="20986">
                        <c:v>0</c:v>
                      </c:pt>
                      <c:pt idx="20987">
                        <c:v>0</c:v>
                      </c:pt>
                      <c:pt idx="20988">
                        <c:v>0</c:v>
                      </c:pt>
                      <c:pt idx="20989">
                        <c:v>0</c:v>
                      </c:pt>
                      <c:pt idx="20990">
                        <c:v>0</c:v>
                      </c:pt>
                      <c:pt idx="20991">
                        <c:v>0</c:v>
                      </c:pt>
                      <c:pt idx="20992">
                        <c:v>0</c:v>
                      </c:pt>
                      <c:pt idx="20993">
                        <c:v>0</c:v>
                      </c:pt>
                      <c:pt idx="20994">
                        <c:v>0</c:v>
                      </c:pt>
                      <c:pt idx="20995">
                        <c:v>0</c:v>
                      </c:pt>
                      <c:pt idx="20996">
                        <c:v>0</c:v>
                      </c:pt>
                      <c:pt idx="20997">
                        <c:v>0</c:v>
                      </c:pt>
                      <c:pt idx="20998">
                        <c:v>0</c:v>
                      </c:pt>
                      <c:pt idx="20999">
                        <c:v>0</c:v>
                      </c:pt>
                      <c:pt idx="21000">
                        <c:v>0</c:v>
                      </c:pt>
                      <c:pt idx="21001">
                        <c:v>0</c:v>
                      </c:pt>
                      <c:pt idx="21002">
                        <c:v>0</c:v>
                      </c:pt>
                      <c:pt idx="21003">
                        <c:v>0</c:v>
                      </c:pt>
                      <c:pt idx="21004">
                        <c:v>0</c:v>
                      </c:pt>
                      <c:pt idx="21005">
                        <c:v>0</c:v>
                      </c:pt>
                      <c:pt idx="21006">
                        <c:v>0</c:v>
                      </c:pt>
                      <c:pt idx="21007">
                        <c:v>0</c:v>
                      </c:pt>
                      <c:pt idx="21008">
                        <c:v>0</c:v>
                      </c:pt>
                      <c:pt idx="21009">
                        <c:v>0</c:v>
                      </c:pt>
                      <c:pt idx="21010">
                        <c:v>0</c:v>
                      </c:pt>
                      <c:pt idx="21011">
                        <c:v>0</c:v>
                      </c:pt>
                      <c:pt idx="21012">
                        <c:v>0</c:v>
                      </c:pt>
                      <c:pt idx="21013">
                        <c:v>0</c:v>
                      </c:pt>
                      <c:pt idx="21014">
                        <c:v>0</c:v>
                      </c:pt>
                      <c:pt idx="21015">
                        <c:v>0</c:v>
                      </c:pt>
                      <c:pt idx="21016">
                        <c:v>0</c:v>
                      </c:pt>
                      <c:pt idx="21017">
                        <c:v>0</c:v>
                      </c:pt>
                      <c:pt idx="21018">
                        <c:v>0</c:v>
                      </c:pt>
                      <c:pt idx="21019">
                        <c:v>0</c:v>
                      </c:pt>
                      <c:pt idx="21020">
                        <c:v>0</c:v>
                      </c:pt>
                      <c:pt idx="21021">
                        <c:v>0</c:v>
                      </c:pt>
                      <c:pt idx="21022">
                        <c:v>0</c:v>
                      </c:pt>
                      <c:pt idx="21023">
                        <c:v>0</c:v>
                      </c:pt>
                      <c:pt idx="21024">
                        <c:v>0</c:v>
                      </c:pt>
                      <c:pt idx="21025">
                        <c:v>0</c:v>
                      </c:pt>
                      <c:pt idx="21026">
                        <c:v>0</c:v>
                      </c:pt>
                      <c:pt idx="21027">
                        <c:v>0</c:v>
                      </c:pt>
                      <c:pt idx="21028">
                        <c:v>0</c:v>
                      </c:pt>
                      <c:pt idx="21029">
                        <c:v>0</c:v>
                      </c:pt>
                      <c:pt idx="21030">
                        <c:v>0</c:v>
                      </c:pt>
                      <c:pt idx="21031">
                        <c:v>0</c:v>
                      </c:pt>
                      <c:pt idx="21032">
                        <c:v>0</c:v>
                      </c:pt>
                      <c:pt idx="21033">
                        <c:v>0</c:v>
                      </c:pt>
                      <c:pt idx="21034">
                        <c:v>0</c:v>
                      </c:pt>
                      <c:pt idx="21035">
                        <c:v>0</c:v>
                      </c:pt>
                      <c:pt idx="21036">
                        <c:v>0</c:v>
                      </c:pt>
                      <c:pt idx="21037">
                        <c:v>0</c:v>
                      </c:pt>
                      <c:pt idx="21038">
                        <c:v>0</c:v>
                      </c:pt>
                      <c:pt idx="21039">
                        <c:v>0</c:v>
                      </c:pt>
                      <c:pt idx="21040">
                        <c:v>0</c:v>
                      </c:pt>
                      <c:pt idx="21041">
                        <c:v>0</c:v>
                      </c:pt>
                      <c:pt idx="21042">
                        <c:v>0</c:v>
                      </c:pt>
                      <c:pt idx="21043">
                        <c:v>0</c:v>
                      </c:pt>
                      <c:pt idx="21044">
                        <c:v>0</c:v>
                      </c:pt>
                      <c:pt idx="21045">
                        <c:v>0</c:v>
                      </c:pt>
                      <c:pt idx="21046">
                        <c:v>0</c:v>
                      </c:pt>
                      <c:pt idx="21047">
                        <c:v>0</c:v>
                      </c:pt>
                      <c:pt idx="21048">
                        <c:v>0</c:v>
                      </c:pt>
                      <c:pt idx="21049">
                        <c:v>0</c:v>
                      </c:pt>
                      <c:pt idx="21050">
                        <c:v>0</c:v>
                      </c:pt>
                      <c:pt idx="21051">
                        <c:v>0</c:v>
                      </c:pt>
                      <c:pt idx="21052">
                        <c:v>0</c:v>
                      </c:pt>
                      <c:pt idx="21053">
                        <c:v>0</c:v>
                      </c:pt>
                      <c:pt idx="21054">
                        <c:v>0</c:v>
                      </c:pt>
                      <c:pt idx="21055">
                        <c:v>0</c:v>
                      </c:pt>
                      <c:pt idx="21056">
                        <c:v>0</c:v>
                      </c:pt>
                      <c:pt idx="21057">
                        <c:v>0</c:v>
                      </c:pt>
                      <c:pt idx="21058">
                        <c:v>0</c:v>
                      </c:pt>
                      <c:pt idx="21059">
                        <c:v>0</c:v>
                      </c:pt>
                      <c:pt idx="21060">
                        <c:v>0</c:v>
                      </c:pt>
                      <c:pt idx="21061">
                        <c:v>0</c:v>
                      </c:pt>
                      <c:pt idx="21062">
                        <c:v>0</c:v>
                      </c:pt>
                      <c:pt idx="21063">
                        <c:v>0</c:v>
                      </c:pt>
                      <c:pt idx="21064">
                        <c:v>0</c:v>
                      </c:pt>
                      <c:pt idx="21065">
                        <c:v>0</c:v>
                      </c:pt>
                      <c:pt idx="21066">
                        <c:v>0</c:v>
                      </c:pt>
                      <c:pt idx="21067">
                        <c:v>0</c:v>
                      </c:pt>
                      <c:pt idx="21068">
                        <c:v>0</c:v>
                      </c:pt>
                      <c:pt idx="21069">
                        <c:v>0</c:v>
                      </c:pt>
                      <c:pt idx="21070">
                        <c:v>0</c:v>
                      </c:pt>
                      <c:pt idx="21071">
                        <c:v>0</c:v>
                      </c:pt>
                      <c:pt idx="21072">
                        <c:v>0</c:v>
                      </c:pt>
                      <c:pt idx="21073">
                        <c:v>0</c:v>
                      </c:pt>
                      <c:pt idx="21074">
                        <c:v>0</c:v>
                      </c:pt>
                      <c:pt idx="21075">
                        <c:v>0</c:v>
                      </c:pt>
                      <c:pt idx="21076">
                        <c:v>0</c:v>
                      </c:pt>
                      <c:pt idx="21077">
                        <c:v>0</c:v>
                      </c:pt>
                      <c:pt idx="21078">
                        <c:v>0</c:v>
                      </c:pt>
                      <c:pt idx="21079">
                        <c:v>0</c:v>
                      </c:pt>
                      <c:pt idx="21080">
                        <c:v>0</c:v>
                      </c:pt>
                      <c:pt idx="21081">
                        <c:v>0</c:v>
                      </c:pt>
                      <c:pt idx="21082">
                        <c:v>0</c:v>
                      </c:pt>
                      <c:pt idx="21083">
                        <c:v>0</c:v>
                      </c:pt>
                      <c:pt idx="21084">
                        <c:v>0</c:v>
                      </c:pt>
                      <c:pt idx="21085">
                        <c:v>0</c:v>
                      </c:pt>
                      <c:pt idx="21086">
                        <c:v>0</c:v>
                      </c:pt>
                      <c:pt idx="21087">
                        <c:v>0</c:v>
                      </c:pt>
                      <c:pt idx="21088">
                        <c:v>0</c:v>
                      </c:pt>
                      <c:pt idx="21089">
                        <c:v>0</c:v>
                      </c:pt>
                      <c:pt idx="21090">
                        <c:v>0</c:v>
                      </c:pt>
                      <c:pt idx="21091">
                        <c:v>0</c:v>
                      </c:pt>
                      <c:pt idx="21092">
                        <c:v>0</c:v>
                      </c:pt>
                      <c:pt idx="21093">
                        <c:v>0</c:v>
                      </c:pt>
                      <c:pt idx="21094">
                        <c:v>0</c:v>
                      </c:pt>
                      <c:pt idx="21095">
                        <c:v>0</c:v>
                      </c:pt>
                      <c:pt idx="21096">
                        <c:v>0</c:v>
                      </c:pt>
                      <c:pt idx="21097">
                        <c:v>0</c:v>
                      </c:pt>
                      <c:pt idx="21098">
                        <c:v>0</c:v>
                      </c:pt>
                      <c:pt idx="21099">
                        <c:v>0</c:v>
                      </c:pt>
                      <c:pt idx="21100">
                        <c:v>0</c:v>
                      </c:pt>
                      <c:pt idx="21101">
                        <c:v>0</c:v>
                      </c:pt>
                      <c:pt idx="21102">
                        <c:v>0</c:v>
                      </c:pt>
                      <c:pt idx="21103">
                        <c:v>0</c:v>
                      </c:pt>
                      <c:pt idx="21104">
                        <c:v>0</c:v>
                      </c:pt>
                      <c:pt idx="21105">
                        <c:v>0</c:v>
                      </c:pt>
                      <c:pt idx="21106">
                        <c:v>0</c:v>
                      </c:pt>
                      <c:pt idx="21107">
                        <c:v>0</c:v>
                      </c:pt>
                      <c:pt idx="21108">
                        <c:v>0</c:v>
                      </c:pt>
                      <c:pt idx="21109">
                        <c:v>0</c:v>
                      </c:pt>
                      <c:pt idx="21110">
                        <c:v>0</c:v>
                      </c:pt>
                      <c:pt idx="21111">
                        <c:v>0</c:v>
                      </c:pt>
                      <c:pt idx="21112">
                        <c:v>0</c:v>
                      </c:pt>
                      <c:pt idx="21113">
                        <c:v>0</c:v>
                      </c:pt>
                      <c:pt idx="21114">
                        <c:v>0</c:v>
                      </c:pt>
                      <c:pt idx="21115">
                        <c:v>0</c:v>
                      </c:pt>
                      <c:pt idx="21116">
                        <c:v>0</c:v>
                      </c:pt>
                      <c:pt idx="21117">
                        <c:v>0</c:v>
                      </c:pt>
                      <c:pt idx="21118">
                        <c:v>0</c:v>
                      </c:pt>
                      <c:pt idx="21119">
                        <c:v>0</c:v>
                      </c:pt>
                      <c:pt idx="21120">
                        <c:v>0</c:v>
                      </c:pt>
                      <c:pt idx="21121">
                        <c:v>0</c:v>
                      </c:pt>
                      <c:pt idx="21122">
                        <c:v>0</c:v>
                      </c:pt>
                      <c:pt idx="21123">
                        <c:v>0</c:v>
                      </c:pt>
                      <c:pt idx="21124">
                        <c:v>0</c:v>
                      </c:pt>
                      <c:pt idx="21125">
                        <c:v>0</c:v>
                      </c:pt>
                      <c:pt idx="21126">
                        <c:v>0</c:v>
                      </c:pt>
                      <c:pt idx="21127">
                        <c:v>0</c:v>
                      </c:pt>
                      <c:pt idx="21128">
                        <c:v>0</c:v>
                      </c:pt>
                      <c:pt idx="21129">
                        <c:v>0</c:v>
                      </c:pt>
                      <c:pt idx="21130">
                        <c:v>0</c:v>
                      </c:pt>
                      <c:pt idx="21131">
                        <c:v>0</c:v>
                      </c:pt>
                      <c:pt idx="21132">
                        <c:v>0</c:v>
                      </c:pt>
                      <c:pt idx="21133">
                        <c:v>0</c:v>
                      </c:pt>
                      <c:pt idx="21134">
                        <c:v>0</c:v>
                      </c:pt>
                      <c:pt idx="21135">
                        <c:v>0</c:v>
                      </c:pt>
                      <c:pt idx="21136">
                        <c:v>0</c:v>
                      </c:pt>
                      <c:pt idx="21137">
                        <c:v>0</c:v>
                      </c:pt>
                      <c:pt idx="21138">
                        <c:v>0</c:v>
                      </c:pt>
                      <c:pt idx="21139">
                        <c:v>0</c:v>
                      </c:pt>
                      <c:pt idx="21140">
                        <c:v>0</c:v>
                      </c:pt>
                      <c:pt idx="21141">
                        <c:v>0</c:v>
                      </c:pt>
                      <c:pt idx="21142">
                        <c:v>0</c:v>
                      </c:pt>
                      <c:pt idx="21143">
                        <c:v>0</c:v>
                      </c:pt>
                      <c:pt idx="21144">
                        <c:v>0</c:v>
                      </c:pt>
                      <c:pt idx="21145">
                        <c:v>0</c:v>
                      </c:pt>
                      <c:pt idx="21146">
                        <c:v>0</c:v>
                      </c:pt>
                      <c:pt idx="21147">
                        <c:v>0</c:v>
                      </c:pt>
                      <c:pt idx="21148">
                        <c:v>0</c:v>
                      </c:pt>
                      <c:pt idx="21149">
                        <c:v>0</c:v>
                      </c:pt>
                      <c:pt idx="21150">
                        <c:v>0</c:v>
                      </c:pt>
                      <c:pt idx="21151">
                        <c:v>0</c:v>
                      </c:pt>
                      <c:pt idx="21152">
                        <c:v>0</c:v>
                      </c:pt>
                      <c:pt idx="21153">
                        <c:v>0</c:v>
                      </c:pt>
                      <c:pt idx="21154">
                        <c:v>0</c:v>
                      </c:pt>
                      <c:pt idx="21155">
                        <c:v>0</c:v>
                      </c:pt>
                      <c:pt idx="21156">
                        <c:v>0</c:v>
                      </c:pt>
                      <c:pt idx="21157">
                        <c:v>0</c:v>
                      </c:pt>
                      <c:pt idx="21158">
                        <c:v>0</c:v>
                      </c:pt>
                      <c:pt idx="21159">
                        <c:v>0</c:v>
                      </c:pt>
                      <c:pt idx="21160">
                        <c:v>0</c:v>
                      </c:pt>
                      <c:pt idx="21161">
                        <c:v>0</c:v>
                      </c:pt>
                      <c:pt idx="21162">
                        <c:v>0</c:v>
                      </c:pt>
                      <c:pt idx="21163">
                        <c:v>0</c:v>
                      </c:pt>
                      <c:pt idx="21164">
                        <c:v>0</c:v>
                      </c:pt>
                      <c:pt idx="21165">
                        <c:v>0</c:v>
                      </c:pt>
                      <c:pt idx="21166">
                        <c:v>0</c:v>
                      </c:pt>
                      <c:pt idx="21167">
                        <c:v>0</c:v>
                      </c:pt>
                      <c:pt idx="21168">
                        <c:v>0</c:v>
                      </c:pt>
                      <c:pt idx="21169">
                        <c:v>0</c:v>
                      </c:pt>
                      <c:pt idx="21170">
                        <c:v>0</c:v>
                      </c:pt>
                      <c:pt idx="21171">
                        <c:v>0</c:v>
                      </c:pt>
                      <c:pt idx="21172">
                        <c:v>0</c:v>
                      </c:pt>
                      <c:pt idx="21173">
                        <c:v>0</c:v>
                      </c:pt>
                      <c:pt idx="21174">
                        <c:v>0</c:v>
                      </c:pt>
                      <c:pt idx="21175">
                        <c:v>0</c:v>
                      </c:pt>
                      <c:pt idx="21176">
                        <c:v>0</c:v>
                      </c:pt>
                      <c:pt idx="21177">
                        <c:v>0</c:v>
                      </c:pt>
                      <c:pt idx="21178">
                        <c:v>0</c:v>
                      </c:pt>
                      <c:pt idx="21179">
                        <c:v>0</c:v>
                      </c:pt>
                      <c:pt idx="21180">
                        <c:v>0</c:v>
                      </c:pt>
                      <c:pt idx="21181">
                        <c:v>0</c:v>
                      </c:pt>
                      <c:pt idx="21182">
                        <c:v>0</c:v>
                      </c:pt>
                      <c:pt idx="21183">
                        <c:v>0</c:v>
                      </c:pt>
                      <c:pt idx="21184">
                        <c:v>0</c:v>
                      </c:pt>
                      <c:pt idx="21185">
                        <c:v>0</c:v>
                      </c:pt>
                      <c:pt idx="21186">
                        <c:v>0</c:v>
                      </c:pt>
                      <c:pt idx="21187">
                        <c:v>0</c:v>
                      </c:pt>
                      <c:pt idx="21188">
                        <c:v>0</c:v>
                      </c:pt>
                      <c:pt idx="21189">
                        <c:v>0</c:v>
                      </c:pt>
                      <c:pt idx="21190">
                        <c:v>0</c:v>
                      </c:pt>
                      <c:pt idx="21191">
                        <c:v>0</c:v>
                      </c:pt>
                      <c:pt idx="21192">
                        <c:v>0</c:v>
                      </c:pt>
                      <c:pt idx="21193">
                        <c:v>0</c:v>
                      </c:pt>
                      <c:pt idx="21194">
                        <c:v>0</c:v>
                      </c:pt>
                      <c:pt idx="21195">
                        <c:v>0</c:v>
                      </c:pt>
                      <c:pt idx="21196">
                        <c:v>0</c:v>
                      </c:pt>
                      <c:pt idx="21197">
                        <c:v>0</c:v>
                      </c:pt>
                      <c:pt idx="21198">
                        <c:v>0</c:v>
                      </c:pt>
                      <c:pt idx="21199">
                        <c:v>0</c:v>
                      </c:pt>
                      <c:pt idx="21200">
                        <c:v>0</c:v>
                      </c:pt>
                      <c:pt idx="21201">
                        <c:v>0</c:v>
                      </c:pt>
                      <c:pt idx="21202">
                        <c:v>0</c:v>
                      </c:pt>
                      <c:pt idx="21203">
                        <c:v>0</c:v>
                      </c:pt>
                      <c:pt idx="21204">
                        <c:v>0</c:v>
                      </c:pt>
                      <c:pt idx="21205">
                        <c:v>0</c:v>
                      </c:pt>
                      <c:pt idx="21206">
                        <c:v>0</c:v>
                      </c:pt>
                      <c:pt idx="21207">
                        <c:v>0</c:v>
                      </c:pt>
                      <c:pt idx="21208">
                        <c:v>0</c:v>
                      </c:pt>
                      <c:pt idx="21209">
                        <c:v>0</c:v>
                      </c:pt>
                      <c:pt idx="21210">
                        <c:v>0</c:v>
                      </c:pt>
                      <c:pt idx="21211">
                        <c:v>0</c:v>
                      </c:pt>
                      <c:pt idx="21212">
                        <c:v>0</c:v>
                      </c:pt>
                      <c:pt idx="21213">
                        <c:v>0</c:v>
                      </c:pt>
                      <c:pt idx="21214">
                        <c:v>0</c:v>
                      </c:pt>
                      <c:pt idx="21215">
                        <c:v>0</c:v>
                      </c:pt>
                      <c:pt idx="21216">
                        <c:v>0</c:v>
                      </c:pt>
                      <c:pt idx="21217">
                        <c:v>0</c:v>
                      </c:pt>
                      <c:pt idx="21218">
                        <c:v>0</c:v>
                      </c:pt>
                      <c:pt idx="21219">
                        <c:v>0</c:v>
                      </c:pt>
                      <c:pt idx="21220">
                        <c:v>0</c:v>
                      </c:pt>
                      <c:pt idx="21221">
                        <c:v>0</c:v>
                      </c:pt>
                      <c:pt idx="21222">
                        <c:v>0</c:v>
                      </c:pt>
                      <c:pt idx="21223">
                        <c:v>0</c:v>
                      </c:pt>
                      <c:pt idx="21224">
                        <c:v>0</c:v>
                      </c:pt>
                      <c:pt idx="21225">
                        <c:v>0</c:v>
                      </c:pt>
                      <c:pt idx="21226">
                        <c:v>0</c:v>
                      </c:pt>
                      <c:pt idx="21227">
                        <c:v>0</c:v>
                      </c:pt>
                      <c:pt idx="21228">
                        <c:v>0</c:v>
                      </c:pt>
                      <c:pt idx="21229">
                        <c:v>0</c:v>
                      </c:pt>
                      <c:pt idx="21230">
                        <c:v>0</c:v>
                      </c:pt>
                      <c:pt idx="21231">
                        <c:v>0</c:v>
                      </c:pt>
                      <c:pt idx="21232">
                        <c:v>0</c:v>
                      </c:pt>
                      <c:pt idx="21233">
                        <c:v>0</c:v>
                      </c:pt>
                      <c:pt idx="21234">
                        <c:v>0</c:v>
                      </c:pt>
                      <c:pt idx="21235">
                        <c:v>0</c:v>
                      </c:pt>
                      <c:pt idx="21236">
                        <c:v>0</c:v>
                      </c:pt>
                      <c:pt idx="21237">
                        <c:v>0</c:v>
                      </c:pt>
                      <c:pt idx="21238">
                        <c:v>0</c:v>
                      </c:pt>
                      <c:pt idx="21239">
                        <c:v>0</c:v>
                      </c:pt>
                      <c:pt idx="21240">
                        <c:v>0</c:v>
                      </c:pt>
                      <c:pt idx="21241">
                        <c:v>0</c:v>
                      </c:pt>
                      <c:pt idx="21242">
                        <c:v>0</c:v>
                      </c:pt>
                      <c:pt idx="21243">
                        <c:v>0</c:v>
                      </c:pt>
                      <c:pt idx="21244">
                        <c:v>0</c:v>
                      </c:pt>
                      <c:pt idx="21245">
                        <c:v>0</c:v>
                      </c:pt>
                      <c:pt idx="21246">
                        <c:v>0</c:v>
                      </c:pt>
                      <c:pt idx="21247">
                        <c:v>0</c:v>
                      </c:pt>
                      <c:pt idx="21248">
                        <c:v>0</c:v>
                      </c:pt>
                      <c:pt idx="21249">
                        <c:v>0</c:v>
                      </c:pt>
                      <c:pt idx="21250">
                        <c:v>0</c:v>
                      </c:pt>
                      <c:pt idx="21251">
                        <c:v>0</c:v>
                      </c:pt>
                      <c:pt idx="21252">
                        <c:v>0</c:v>
                      </c:pt>
                      <c:pt idx="21253">
                        <c:v>0</c:v>
                      </c:pt>
                      <c:pt idx="21254">
                        <c:v>0</c:v>
                      </c:pt>
                      <c:pt idx="21255">
                        <c:v>0</c:v>
                      </c:pt>
                      <c:pt idx="21256">
                        <c:v>0</c:v>
                      </c:pt>
                      <c:pt idx="21257">
                        <c:v>0</c:v>
                      </c:pt>
                      <c:pt idx="21258">
                        <c:v>0</c:v>
                      </c:pt>
                      <c:pt idx="21259">
                        <c:v>0</c:v>
                      </c:pt>
                      <c:pt idx="21260">
                        <c:v>0</c:v>
                      </c:pt>
                      <c:pt idx="21261">
                        <c:v>0</c:v>
                      </c:pt>
                      <c:pt idx="21262">
                        <c:v>0</c:v>
                      </c:pt>
                      <c:pt idx="21263">
                        <c:v>0</c:v>
                      </c:pt>
                      <c:pt idx="21264">
                        <c:v>0</c:v>
                      </c:pt>
                      <c:pt idx="21265">
                        <c:v>0</c:v>
                      </c:pt>
                      <c:pt idx="21266">
                        <c:v>0</c:v>
                      </c:pt>
                      <c:pt idx="21267">
                        <c:v>0</c:v>
                      </c:pt>
                      <c:pt idx="21268">
                        <c:v>0</c:v>
                      </c:pt>
                      <c:pt idx="21269">
                        <c:v>0</c:v>
                      </c:pt>
                      <c:pt idx="21270">
                        <c:v>0</c:v>
                      </c:pt>
                      <c:pt idx="21271">
                        <c:v>0</c:v>
                      </c:pt>
                      <c:pt idx="21272">
                        <c:v>0</c:v>
                      </c:pt>
                      <c:pt idx="21273">
                        <c:v>0</c:v>
                      </c:pt>
                      <c:pt idx="21274">
                        <c:v>0</c:v>
                      </c:pt>
                      <c:pt idx="21275">
                        <c:v>0</c:v>
                      </c:pt>
                      <c:pt idx="21276">
                        <c:v>0</c:v>
                      </c:pt>
                      <c:pt idx="21277">
                        <c:v>0</c:v>
                      </c:pt>
                      <c:pt idx="21278">
                        <c:v>0</c:v>
                      </c:pt>
                      <c:pt idx="21279">
                        <c:v>0</c:v>
                      </c:pt>
                      <c:pt idx="21280">
                        <c:v>0</c:v>
                      </c:pt>
                      <c:pt idx="21281">
                        <c:v>0</c:v>
                      </c:pt>
                      <c:pt idx="21282">
                        <c:v>0</c:v>
                      </c:pt>
                      <c:pt idx="21283">
                        <c:v>0</c:v>
                      </c:pt>
                      <c:pt idx="21284">
                        <c:v>0</c:v>
                      </c:pt>
                      <c:pt idx="21285">
                        <c:v>0</c:v>
                      </c:pt>
                      <c:pt idx="21286">
                        <c:v>0</c:v>
                      </c:pt>
                      <c:pt idx="21287">
                        <c:v>0</c:v>
                      </c:pt>
                      <c:pt idx="21288">
                        <c:v>0</c:v>
                      </c:pt>
                      <c:pt idx="21289">
                        <c:v>0</c:v>
                      </c:pt>
                      <c:pt idx="21290">
                        <c:v>0</c:v>
                      </c:pt>
                      <c:pt idx="21291">
                        <c:v>0</c:v>
                      </c:pt>
                      <c:pt idx="21292">
                        <c:v>0</c:v>
                      </c:pt>
                      <c:pt idx="21293">
                        <c:v>0</c:v>
                      </c:pt>
                      <c:pt idx="21294">
                        <c:v>0</c:v>
                      </c:pt>
                      <c:pt idx="21295">
                        <c:v>0</c:v>
                      </c:pt>
                      <c:pt idx="21296">
                        <c:v>0</c:v>
                      </c:pt>
                      <c:pt idx="21297">
                        <c:v>0</c:v>
                      </c:pt>
                      <c:pt idx="21298">
                        <c:v>0</c:v>
                      </c:pt>
                      <c:pt idx="21299">
                        <c:v>0</c:v>
                      </c:pt>
                      <c:pt idx="21300">
                        <c:v>0</c:v>
                      </c:pt>
                      <c:pt idx="21301">
                        <c:v>0</c:v>
                      </c:pt>
                      <c:pt idx="21302">
                        <c:v>0</c:v>
                      </c:pt>
                      <c:pt idx="21303">
                        <c:v>0</c:v>
                      </c:pt>
                      <c:pt idx="21304">
                        <c:v>0</c:v>
                      </c:pt>
                      <c:pt idx="21305">
                        <c:v>0</c:v>
                      </c:pt>
                      <c:pt idx="21306">
                        <c:v>0</c:v>
                      </c:pt>
                      <c:pt idx="21307">
                        <c:v>0</c:v>
                      </c:pt>
                      <c:pt idx="21308">
                        <c:v>0</c:v>
                      </c:pt>
                      <c:pt idx="21309">
                        <c:v>0</c:v>
                      </c:pt>
                      <c:pt idx="21310">
                        <c:v>0</c:v>
                      </c:pt>
                      <c:pt idx="21311">
                        <c:v>0</c:v>
                      </c:pt>
                      <c:pt idx="21312">
                        <c:v>0</c:v>
                      </c:pt>
                      <c:pt idx="21313">
                        <c:v>0</c:v>
                      </c:pt>
                      <c:pt idx="21314">
                        <c:v>0</c:v>
                      </c:pt>
                      <c:pt idx="21315">
                        <c:v>0</c:v>
                      </c:pt>
                      <c:pt idx="21316">
                        <c:v>0</c:v>
                      </c:pt>
                      <c:pt idx="21317">
                        <c:v>0</c:v>
                      </c:pt>
                      <c:pt idx="21318">
                        <c:v>0</c:v>
                      </c:pt>
                      <c:pt idx="21319">
                        <c:v>0</c:v>
                      </c:pt>
                      <c:pt idx="21320">
                        <c:v>0</c:v>
                      </c:pt>
                      <c:pt idx="21321">
                        <c:v>0</c:v>
                      </c:pt>
                      <c:pt idx="21322">
                        <c:v>0</c:v>
                      </c:pt>
                      <c:pt idx="21323">
                        <c:v>0</c:v>
                      </c:pt>
                      <c:pt idx="21324">
                        <c:v>0</c:v>
                      </c:pt>
                      <c:pt idx="21325">
                        <c:v>0</c:v>
                      </c:pt>
                      <c:pt idx="21326">
                        <c:v>0</c:v>
                      </c:pt>
                      <c:pt idx="21327">
                        <c:v>0</c:v>
                      </c:pt>
                      <c:pt idx="21328">
                        <c:v>0</c:v>
                      </c:pt>
                      <c:pt idx="21329">
                        <c:v>0</c:v>
                      </c:pt>
                      <c:pt idx="21330">
                        <c:v>0</c:v>
                      </c:pt>
                      <c:pt idx="21331">
                        <c:v>0</c:v>
                      </c:pt>
                      <c:pt idx="21332">
                        <c:v>0</c:v>
                      </c:pt>
                      <c:pt idx="21333">
                        <c:v>0</c:v>
                      </c:pt>
                      <c:pt idx="21334">
                        <c:v>0</c:v>
                      </c:pt>
                      <c:pt idx="21335">
                        <c:v>0</c:v>
                      </c:pt>
                      <c:pt idx="21336">
                        <c:v>0</c:v>
                      </c:pt>
                      <c:pt idx="21337">
                        <c:v>0</c:v>
                      </c:pt>
                      <c:pt idx="21338">
                        <c:v>0</c:v>
                      </c:pt>
                      <c:pt idx="21339">
                        <c:v>0</c:v>
                      </c:pt>
                      <c:pt idx="21340">
                        <c:v>0</c:v>
                      </c:pt>
                      <c:pt idx="21341">
                        <c:v>0</c:v>
                      </c:pt>
                      <c:pt idx="21342">
                        <c:v>0</c:v>
                      </c:pt>
                      <c:pt idx="21343">
                        <c:v>0</c:v>
                      </c:pt>
                      <c:pt idx="21344">
                        <c:v>0</c:v>
                      </c:pt>
                      <c:pt idx="21345">
                        <c:v>0</c:v>
                      </c:pt>
                      <c:pt idx="21346">
                        <c:v>0</c:v>
                      </c:pt>
                      <c:pt idx="21347">
                        <c:v>0</c:v>
                      </c:pt>
                      <c:pt idx="21348">
                        <c:v>0</c:v>
                      </c:pt>
                      <c:pt idx="21349">
                        <c:v>0</c:v>
                      </c:pt>
                      <c:pt idx="21350">
                        <c:v>0</c:v>
                      </c:pt>
                      <c:pt idx="21351">
                        <c:v>0</c:v>
                      </c:pt>
                      <c:pt idx="21352">
                        <c:v>0</c:v>
                      </c:pt>
                      <c:pt idx="21353">
                        <c:v>0</c:v>
                      </c:pt>
                      <c:pt idx="21354">
                        <c:v>0</c:v>
                      </c:pt>
                      <c:pt idx="21355">
                        <c:v>0</c:v>
                      </c:pt>
                      <c:pt idx="21356">
                        <c:v>0</c:v>
                      </c:pt>
                      <c:pt idx="21357">
                        <c:v>0</c:v>
                      </c:pt>
                      <c:pt idx="21358">
                        <c:v>0</c:v>
                      </c:pt>
                      <c:pt idx="21359">
                        <c:v>0</c:v>
                      </c:pt>
                      <c:pt idx="21360">
                        <c:v>0</c:v>
                      </c:pt>
                      <c:pt idx="21361">
                        <c:v>0</c:v>
                      </c:pt>
                      <c:pt idx="21362">
                        <c:v>0</c:v>
                      </c:pt>
                      <c:pt idx="21363">
                        <c:v>0</c:v>
                      </c:pt>
                      <c:pt idx="21364">
                        <c:v>0</c:v>
                      </c:pt>
                      <c:pt idx="21365">
                        <c:v>0</c:v>
                      </c:pt>
                      <c:pt idx="21366">
                        <c:v>0</c:v>
                      </c:pt>
                      <c:pt idx="21367">
                        <c:v>0</c:v>
                      </c:pt>
                      <c:pt idx="21368">
                        <c:v>0</c:v>
                      </c:pt>
                      <c:pt idx="21369">
                        <c:v>0</c:v>
                      </c:pt>
                      <c:pt idx="21370">
                        <c:v>0</c:v>
                      </c:pt>
                      <c:pt idx="21371">
                        <c:v>0</c:v>
                      </c:pt>
                      <c:pt idx="21372">
                        <c:v>0</c:v>
                      </c:pt>
                      <c:pt idx="21373">
                        <c:v>0</c:v>
                      </c:pt>
                      <c:pt idx="21374">
                        <c:v>0</c:v>
                      </c:pt>
                      <c:pt idx="21375">
                        <c:v>0</c:v>
                      </c:pt>
                      <c:pt idx="21376">
                        <c:v>0</c:v>
                      </c:pt>
                      <c:pt idx="21377">
                        <c:v>0</c:v>
                      </c:pt>
                      <c:pt idx="21378">
                        <c:v>0</c:v>
                      </c:pt>
                      <c:pt idx="21379">
                        <c:v>0</c:v>
                      </c:pt>
                      <c:pt idx="21380">
                        <c:v>0</c:v>
                      </c:pt>
                      <c:pt idx="21381">
                        <c:v>0</c:v>
                      </c:pt>
                      <c:pt idx="21382">
                        <c:v>0</c:v>
                      </c:pt>
                      <c:pt idx="21383">
                        <c:v>0</c:v>
                      </c:pt>
                      <c:pt idx="21384">
                        <c:v>0</c:v>
                      </c:pt>
                      <c:pt idx="21385">
                        <c:v>0</c:v>
                      </c:pt>
                      <c:pt idx="21386">
                        <c:v>0</c:v>
                      </c:pt>
                      <c:pt idx="21387">
                        <c:v>0</c:v>
                      </c:pt>
                      <c:pt idx="21388">
                        <c:v>0</c:v>
                      </c:pt>
                      <c:pt idx="21389">
                        <c:v>0</c:v>
                      </c:pt>
                      <c:pt idx="21390">
                        <c:v>0</c:v>
                      </c:pt>
                      <c:pt idx="21391">
                        <c:v>0</c:v>
                      </c:pt>
                      <c:pt idx="21392">
                        <c:v>0</c:v>
                      </c:pt>
                      <c:pt idx="21393">
                        <c:v>0</c:v>
                      </c:pt>
                      <c:pt idx="21394">
                        <c:v>0</c:v>
                      </c:pt>
                      <c:pt idx="21395">
                        <c:v>0</c:v>
                      </c:pt>
                      <c:pt idx="21396">
                        <c:v>0</c:v>
                      </c:pt>
                      <c:pt idx="21397">
                        <c:v>0</c:v>
                      </c:pt>
                      <c:pt idx="21398">
                        <c:v>0</c:v>
                      </c:pt>
                      <c:pt idx="21399">
                        <c:v>0</c:v>
                      </c:pt>
                      <c:pt idx="21400">
                        <c:v>0</c:v>
                      </c:pt>
                      <c:pt idx="21401">
                        <c:v>0</c:v>
                      </c:pt>
                      <c:pt idx="21402">
                        <c:v>0</c:v>
                      </c:pt>
                      <c:pt idx="21403">
                        <c:v>0</c:v>
                      </c:pt>
                      <c:pt idx="21404">
                        <c:v>0</c:v>
                      </c:pt>
                      <c:pt idx="21405">
                        <c:v>0</c:v>
                      </c:pt>
                      <c:pt idx="21406">
                        <c:v>0</c:v>
                      </c:pt>
                      <c:pt idx="21407">
                        <c:v>0</c:v>
                      </c:pt>
                      <c:pt idx="21408">
                        <c:v>0</c:v>
                      </c:pt>
                      <c:pt idx="21409">
                        <c:v>0</c:v>
                      </c:pt>
                      <c:pt idx="21410">
                        <c:v>0</c:v>
                      </c:pt>
                      <c:pt idx="21411">
                        <c:v>0</c:v>
                      </c:pt>
                      <c:pt idx="21412">
                        <c:v>0</c:v>
                      </c:pt>
                      <c:pt idx="21413">
                        <c:v>0</c:v>
                      </c:pt>
                      <c:pt idx="21414">
                        <c:v>0</c:v>
                      </c:pt>
                      <c:pt idx="21415">
                        <c:v>0</c:v>
                      </c:pt>
                      <c:pt idx="21416">
                        <c:v>0</c:v>
                      </c:pt>
                      <c:pt idx="21417">
                        <c:v>0</c:v>
                      </c:pt>
                      <c:pt idx="21418">
                        <c:v>0</c:v>
                      </c:pt>
                      <c:pt idx="21419">
                        <c:v>0</c:v>
                      </c:pt>
                      <c:pt idx="21420">
                        <c:v>0</c:v>
                      </c:pt>
                      <c:pt idx="21421">
                        <c:v>0</c:v>
                      </c:pt>
                      <c:pt idx="21422">
                        <c:v>0</c:v>
                      </c:pt>
                      <c:pt idx="21423">
                        <c:v>0</c:v>
                      </c:pt>
                      <c:pt idx="21424">
                        <c:v>0</c:v>
                      </c:pt>
                      <c:pt idx="21425">
                        <c:v>0</c:v>
                      </c:pt>
                      <c:pt idx="21426">
                        <c:v>0</c:v>
                      </c:pt>
                      <c:pt idx="21427">
                        <c:v>0</c:v>
                      </c:pt>
                      <c:pt idx="21428">
                        <c:v>0</c:v>
                      </c:pt>
                      <c:pt idx="21429">
                        <c:v>0</c:v>
                      </c:pt>
                      <c:pt idx="21430">
                        <c:v>0</c:v>
                      </c:pt>
                      <c:pt idx="21431">
                        <c:v>0</c:v>
                      </c:pt>
                      <c:pt idx="21432">
                        <c:v>0</c:v>
                      </c:pt>
                      <c:pt idx="21433">
                        <c:v>0</c:v>
                      </c:pt>
                      <c:pt idx="21434">
                        <c:v>0</c:v>
                      </c:pt>
                      <c:pt idx="21435">
                        <c:v>0</c:v>
                      </c:pt>
                      <c:pt idx="21436">
                        <c:v>0</c:v>
                      </c:pt>
                      <c:pt idx="21437">
                        <c:v>0</c:v>
                      </c:pt>
                      <c:pt idx="21438">
                        <c:v>0</c:v>
                      </c:pt>
                      <c:pt idx="21439">
                        <c:v>0</c:v>
                      </c:pt>
                      <c:pt idx="21440">
                        <c:v>0</c:v>
                      </c:pt>
                      <c:pt idx="21441">
                        <c:v>0</c:v>
                      </c:pt>
                      <c:pt idx="21442">
                        <c:v>0</c:v>
                      </c:pt>
                      <c:pt idx="21443">
                        <c:v>0</c:v>
                      </c:pt>
                      <c:pt idx="21444">
                        <c:v>0</c:v>
                      </c:pt>
                      <c:pt idx="21445">
                        <c:v>0</c:v>
                      </c:pt>
                      <c:pt idx="21446">
                        <c:v>0</c:v>
                      </c:pt>
                      <c:pt idx="21447">
                        <c:v>0</c:v>
                      </c:pt>
                      <c:pt idx="21448">
                        <c:v>0</c:v>
                      </c:pt>
                      <c:pt idx="21449">
                        <c:v>0</c:v>
                      </c:pt>
                      <c:pt idx="21450">
                        <c:v>0</c:v>
                      </c:pt>
                      <c:pt idx="21451">
                        <c:v>0</c:v>
                      </c:pt>
                      <c:pt idx="21452">
                        <c:v>0</c:v>
                      </c:pt>
                      <c:pt idx="21453">
                        <c:v>0</c:v>
                      </c:pt>
                      <c:pt idx="21454">
                        <c:v>0</c:v>
                      </c:pt>
                      <c:pt idx="21455">
                        <c:v>0</c:v>
                      </c:pt>
                      <c:pt idx="21456">
                        <c:v>0</c:v>
                      </c:pt>
                      <c:pt idx="21457">
                        <c:v>0</c:v>
                      </c:pt>
                      <c:pt idx="21458">
                        <c:v>0</c:v>
                      </c:pt>
                      <c:pt idx="21459">
                        <c:v>0</c:v>
                      </c:pt>
                      <c:pt idx="21460">
                        <c:v>0</c:v>
                      </c:pt>
                      <c:pt idx="21461">
                        <c:v>0</c:v>
                      </c:pt>
                      <c:pt idx="21462">
                        <c:v>0</c:v>
                      </c:pt>
                      <c:pt idx="21463">
                        <c:v>0</c:v>
                      </c:pt>
                      <c:pt idx="21464">
                        <c:v>0</c:v>
                      </c:pt>
                      <c:pt idx="21465">
                        <c:v>0</c:v>
                      </c:pt>
                      <c:pt idx="21466">
                        <c:v>0</c:v>
                      </c:pt>
                      <c:pt idx="21467">
                        <c:v>0</c:v>
                      </c:pt>
                      <c:pt idx="21468">
                        <c:v>0</c:v>
                      </c:pt>
                      <c:pt idx="21469">
                        <c:v>0</c:v>
                      </c:pt>
                      <c:pt idx="21470">
                        <c:v>0</c:v>
                      </c:pt>
                      <c:pt idx="21471">
                        <c:v>0</c:v>
                      </c:pt>
                      <c:pt idx="21472">
                        <c:v>0</c:v>
                      </c:pt>
                      <c:pt idx="21473">
                        <c:v>0</c:v>
                      </c:pt>
                      <c:pt idx="21474">
                        <c:v>0</c:v>
                      </c:pt>
                      <c:pt idx="21475">
                        <c:v>0</c:v>
                      </c:pt>
                      <c:pt idx="21476">
                        <c:v>0</c:v>
                      </c:pt>
                      <c:pt idx="21477">
                        <c:v>0</c:v>
                      </c:pt>
                      <c:pt idx="21478">
                        <c:v>0</c:v>
                      </c:pt>
                      <c:pt idx="21479">
                        <c:v>0</c:v>
                      </c:pt>
                      <c:pt idx="21480">
                        <c:v>0</c:v>
                      </c:pt>
                      <c:pt idx="21481">
                        <c:v>0</c:v>
                      </c:pt>
                      <c:pt idx="21482">
                        <c:v>0</c:v>
                      </c:pt>
                      <c:pt idx="21483">
                        <c:v>0</c:v>
                      </c:pt>
                      <c:pt idx="21484">
                        <c:v>0</c:v>
                      </c:pt>
                      <c:pt idx="21485">
                        <c:v>0</c:v>
                      </c:pt>
                      <c:pt idx="21486">
                        <c:v>0</c:v>
                      </c:pt>
                      <c:pt idx="21487">
                        <c:v>0</c:v>
                      </c:pt>
                      <c:pt idx="21488">
                        <c:v>0</c:v>
                      </c:pt>
                      <c:pt idx="21489">
                        <c:v>0</c:v>
                      </c:pt>
                      <c:pt idx="21490">
                        <c:v>0</c:v>
                      </c:pt>
                      <c:pt idx="21491">
                        <c:v>0</c:v>
                      </c:pt>
                      <c:pt idx="21492">
                        <c:v>0</c:v>
                      </c:pt>
                      <c:pt idx="21493">
                        <c:v>0</c:v>
                      </c:pt>
                      <c:pt idx="21494">
                        <c:v>0</c:v>
                      </c:pt>
                      <c:pt idx="21495">
                        <c:v>0</c:v>
                      </c:pt>
                      <c:pt idx="21496">
                        <c:v>0</c:v>
                      </c:pt>
                      <c:pt idx="21497">
                        <c:v>0</c:v>
                      </c:pt>
                      <c:pt idx="21498">
                        <c:v>0</c:v>
                      </c:pt>
                      <c:pt idx="21499">
                        <c:v>0</c:v>
                      </c:pt>
                      <c:pt idx="21500">
                        <c:v>0</c:v>
                      </c:pt>
                      <c:pt idx="21501">
                        <c:v>0</c:v>
                      </c:pt>
                      <c:pt idx="21502">
                        <c:v>0</c:v>
                      </c:pt>
                      <c:pt idx="21503">
                        <c:v>0</c:v>
                      </c:pt>
                      <c:pt idx="21504">
                        <c:v>0</c:v>
                      </c:pt>
                      <c:pt idx="21505">
                        <c:v>0</c:v>
                      </c:pt>
                      <c:pt idx="21506">
                        <c:v>0</c:v>
                      </c:pt>
                      <c:pt idx="21507">
                        <c:v>0</c:v>
                      </c:pt>
                      <c:pt idx="21508">
                        <c:v>0</c:v>
                      </c:pt>
                      <c:pt idx="21509">
                        <c:v>0</c:v>
                      </c:pt>
                      <c:pt idx="21510">
                        <c:v>0</c:v>
                      </c:pt>
                      <c:pt idx="21511">
                        <c:v>0</c:v>
                      </c:pt>
                      <c:pt idx="21512">
                        <c:v>0</c:v>
                      </c:pt>
                      <c:pt idx="21513">
                        <c:v>0</c:v>
                      </c:pt>
                      <c:pt idx="21514">
                        <c:v>0</c:v>
                      </c:pt>
                      <c:pt idx="21515">
                        <c:v>0</c:v>
                      </c:pt>
                      <c:pt idx="21516">
                        <c:v>0</c:v>
                      </c:pt>
                      <c:pt idx="21517">
                        <c:v>0</c:v>
                      </c:pt>
                      <c:pt idx="21518">
                        <c:v>0</c:v>
                      </c:pt>
                      <c:pt idx="21519">
                        <c:v>0</c:v>
                      </c:pt>
                      <c:pt idx="21520">
                        <c:v>0</c:v>
                      </c:pt>
                      <c:pt idx="21521">
                        <c:v>0</c:v>
                      </c:pt>
                      <c:pt idx="21522">
                        <c:v>0</c:v>
                      </c:pt>
                      <c:pt idx="21523">
                        <c:v>0</c:v>
                      </c:pt>
                      <c:pt idx="21524">
                        <c:v>0</c:v>
                      </c:pt>
                      <c:pt idx="21525">
                        <c:v>0</c:v>
                      </c:pt>
                      <c:pt idx="21526">
                        <c:v>0</c:v>
                      </c:pt>
                      <c:pt idx="21527">
                        <c:v>0</c:v>
                      </c:pt>
                      <c:pt idx="21528">
                        <c:v>0</c:v>
                      </c:pt>
                      <c:pt idx="21529">
                        <c:v>0</c:v>
                      </c:pt>
                      <c:pt idx="21530">
                        <c:v>0</c:v>
                      </c:pt>
                      <c:pt idx="21531">
                        <c:v>0</c:v>
                      </c:pt>
                      <c:pt idx="21532">
                        <c:v>1946.434</c:v>
                      </c:pt>
                      <c:pt idx="21533">
                        <c:v>1953.0440000000001</c:v>
                      </c:pt>
                      <c:pt idx="21534">
                        <c:v>1972.8720000000001</c:v>
                      </c:pt>
                      <c:pt idx="21535">
                        <c:v>2009.25</c:v>
                      </c:pt>
                      <c:pt idx="21536">
                        <c:v>2052.1840000000002</c:v>
                      </c:pt>
                      <c:pt idx="21537">
                        <c:v>2095.172</c:v>
                      </c:pt>
                      <c:pt idx="21538">
                        <c:v>2138.1060000000002</c:v>
                      </c:pt>
                      <c:pt idx="21539">
                        <c:v>2177.7629999999999</c:v>
                      </c:pt>
                      <c:pt idx="21540">
                        <c:v>2214.1410000000001</c:v>
                      </c:pt>
                      <c:pt idx="21541">
                        <c:v>2247.1880000000001</c:v>
                      </c:pt>
                      <c:pt idx="21542">
                        <c:v>2276.9029999999998</c:v>
                      </c:pt>
                      <c:pt idx="21543">
                        <c:v>2303.3409999999999</c:v>
                      </c:pt>
                      <c:pt idx="21544">
                        <c:v>2323.1689999999999</c:v>
                      </c:pt>
                      <c:pt idx="21545">
                        <c:v>2346.328</c:v>
                      </c:pt>
                      <c:pt idx="21546">
                        <c:v>2359.547</c:v>
                      </c:pt>
                      <c:pt idx="21547">
                        <c:v>2376.0439999999999</c:v>
                      </c:pt>
                      <c:pt idx="21548">
                        <c:v>2385.9839999999999</c:v>
                      </c:pt>
                      <c:pt idx="21549">
                        <c:v>2395.8719999999998</c:v>
                      </c:pt>
                      <c:pt idx="21550">
                        <c:v>2402.4810000000002</c:v>
                      </c:pt>
                      <c:pt idx="21551">
                        <c:v>2409.0909999999999</c:v>
                      </c:pt>
                      <c:pt idx="21552">
                        <c:v>2409.0909999999999</c:v>
                      </c:pt>
                      <c:pt idx="21553">
                        <c:v>2412.422</c:v>
                      </c:pt>
                      <c:pt idx="21554">
                        <c:v>2412.422</c:v>
                      </c:pt>
                      <c:pt idx="21555">
                        <c:v>2409.0909999999999</c:v>
                      </c:pt>
                      <c:pt idx="21556">
                        <c:v>2405.8130000000001</c:v>
                      </c:pt>
                      <c:pt idx="21557">
                        <c:v>2399.203</c:v>
                      </c:pt>
                      <c:pt idx="21558">
                        <c:v>2392.5940000000001</c:v>
                      </c:pt>
                      <c:pt idx="21559">
                        <c:v>2385.9839999999999</c:v>
                      </c:pt>
                      <c:pt idx="21560">
                        <c:v>2376.0439999999999</c:v>
                      </c:pt>
                      <c:pt idx="21561">
                        <c:v>2369.4340000000002</c:v>
                      </c:pt>
                      <c:pt idx="21562">
                        <c:v>2359.547</c:v>
                      </c:pt>
                      <c:pt idx="21563">
                        <c:v>2346.2750000000001</c:v>
                      </c:pt>
                      <c:pt idx="21564">
                        <c:v>2333.056</c:v>
                      </c:pt>
                      <c:pt idx="21565">
                        <c:v>2323.1689999999999</c:v>
                      </c:pt>
                      <c:pt idx="21566">
                        <c:v>2309.9499999999998</c:v>
                      </c:pt>
                      <c:pt idx="21567">
                        <c:v>2296.7310000000002</c:v>
                      </c:pt>
                      <c:pt idx="21568">
                        <c:v>2283.5129999999999</c:v>
                      </c:pt>
                      <c:pt idx="21569">
                        <c:v>2270.2939999999999</c:v>
                      </c:pt>
                      <c:pt idx="21570">
                        <c:v>2257.0749999999998</c:v>
                      </c:pt>
                      <c:pt idx="21571">
                        <c:v>2237.2469999999998</c:v>
                      </c:pt>
                      <c:pt idx="21572">
                        <c:v>2224.0279999999998</c:v>
                      </c:pt>
                      <c:pt idx="21573">
                        <c:v>2207.5309999999999</c:v>
                      </c:pt>
                      <c:pt idx="21574">
                        <c:v>2194.3130000000001</c:v>
                      </c:pt>
                      <c:pt idx="21575">
                        <c:v>2177.7629999999999</c:v>
                      </c:pt>
                      <c:pt idx="21576">
                        <c:v>2164.5439999999999</c:v>
                      </c:pt>
                      <c:pt idx="21577">
                        <c:v>2148.047</c:v>
                      </c:pt>
                      <c:pt idx="21578">
                        <c:v>2134.828</c:v>
                      </c:pt>
                      <c:pt idx="21579">
                        <c:v>2118.2779999999998</c:v>
                      </c:pt>
                      <c:pt idx="21580">
                        <c:v>2101.7809999999999</c:v>
                      </c:pt>
                      <c:pt idx="21581">
                        <c:v>2088.5630000000001</c:v>
                      </c:pt>
                      <c:pt idx="21582">
                        <c:v>2072.0129999999999</c:v>
                      </c:pt>
                      <c:pt idx="21583">
                        <c:v>2058.7939999999999</c:v>
                      </c:pt>
                      <c:pt idx="21584">
                        <c:v>2042.297</c:v>
                      </c:pt>
                      <c:pt idx="21585">
                        <c:v>2025.7470000000001</c:v>
                      </c:pt>
                      <c:pt idx="21586">
                        <c:v>2012.528</c:v>
                      </c:pt>
                      <c:pt idx="21587">
                        <c:v>1999.309</c:v>
                      </c:pt>
                      <c:pt idx="21588">
                        <c:v>1982.8130000000001</c:v>
                      </c:pt>
                      <c:pt idx="21589">
                        <c:v>1969.5940000000001</c:v>
                      </c:pt>
                      <c:pt idx="21590">
                        <c:v>1956.375</c:v>
                      </c:pt>
                      <c:pt idx="21591">
                        <c:v>1943.1559999999999</c:v>
                      </c:pt>
                      <c:pt idx="21592">
                        <c:v>1923.2750000000001</c:v>
                      </c:pt>
                      <c:pt idx="21593">
                        <c:v>1913.3879999999999</c:v>
                      </c:pt>
                      <c:pt idx="21594">
                        <c:v>1900.1690000000001</c:v>
                      </c:pt>
                      <c:pt idx="21595">
                        <c:v>1886.95</c:v>
                      </c:pt>
                      <c:pt idx="21596">
                        <c:v>1870.4</c:v>
                      </c:pt>
                      <c:pt idx="21597">
                        <c:v>1863.8440000000001</c:v>
                      </c:pt>
                      <c:pt idx="21598">
                        <c:v>1850.625</c:v>
                      </c:pt>
                      <c:pt idx="21599">
                        <c:v>1837.4059999999999</c:v>
                      </c:pt>
                      <c:pt idx="21600">
                        <c:v>1824.1880000000001</c:v>
                      </c:pt>
                      <c:pt idx="21601">
                        <c:v>1810.9690000000001</c:v>
                      </c:pt>
                      <c:pt idx="21602">
                        <c:v>1801.028</c:v>
                      </c:pt>
                      <c:pt idx="21603">
                        <c:v>1791.1410000000001</c:v>
                      </c:pt>
                      <c:pt idx="21604">
                        <c:v>1777.922</c:v>
                      </c:pt>
                      <c:pt idx="21605">
                        <c:v>1767.981</c:v>
                      </c:pt>
                      <c:pt idx="21606">
                        <c:v>1751.432</c:v>
                      </c:pt>
                      <c:pt idx="21607">
                        <c:v>1741.5440000000001</c:v>
                      </c:pt>
                      <c:pt idx="21608">
                        <c:v>1731.6030000000001</c:v>
                      </c:pt>
                      <c:pt idx="21609">
                        <c:v>1721.7159999999999</c:v>
                      </c:pt>
                      <c:pt idx="21610">
                        <c:v>1711.7750000000001</c:v>
                      </c:pt>
                      <c:pt idx="21611">
                        <c:v>1698.557</c:v>
                      </c:pt>
                      <c:pt idx="21612">
                        <c:v>1688.6690000000001</c:v>
                      </c:pt>
                      <c:pt idx="21613">
                        <c:v>1678.7280000000001</c:v>
                      </c:pt>
                      <c:pt idx="21614">
                        <c:v>1668.8409999999999</c:v>
                      </c:pt>
                      <c:pt idx="21615">
                        <c:v>1658.9</c:v>
                      </c:pt>
                      <c:pt idx="21616">
                        <c:v>1652.2909999999999</c:v>
                      </c:pt>
                      <c:pt idx="21617">
                        <c:v>1642.403</c:v>
                      </c:pt>
                      <c:pt idx="21618">
                        <c:v>1632.463</c:v>
                      </c:pt>
                      <c:pt idx="21619">
                        <c:v>1622.575</c:v>
                      </c:pt>
                      <c:pt idx="21620">
                        <c:v>1612.635</c:v>
                      </c:pt>
                      <c:pt idx="21621">
                        <c:v>1606.0250000000001</c:v>
                      </c:pt>
                      <c:pt idx="21622">
                        <c:v>1596.1379999999999</c:v>
                      </c:pt>
                      <c:pt idx="21623">
                        <c:v>1589.528</c:v>
                      </c:pt>
                      <c:pt idx="21624">
                        <c:v>1579.588</c:v>
                      </c:pt>
                      <c:pt idx="21625">
                        <c:v>1572.9780000000001</c:v>
                      </c:pt>
                      <c:pt idx="21626">
                        <c:v>1559.8130000000001</c:v>
                      </c:pt>
                      <c:pt idx="21627">
                        <c:v>1553.203</c:v>
                      </c:pt>
                      <c:pt idx="21628">
                        <c:v>1543.2629999999999</c:v>
                      </c:pt>
                      <c:pt idx="21629">
                        <c:v>1536.653</c:v>
                      </c:pt>
                      <c:pt idx="21630">
                        <c:v>1530.0440000000001</c:v>
                      </c:pt>
                      <c:pt idx="21631">
                        <c:v>1523.4349999999999</c:v>
                      </c:pt>
                      <c:pt idx="21632">
                        <c:v>1513.547</c:v>
                      </c:pt>
                      <c:pt idx="21633">
                        <c:v>1506.9380000000001</c:v>
                      </c:pt>
                      <c:pt idx="21634">
                        <c:v>1500.328</c:v>
                      </c:pt>
                      <c:pt idx="21635">
                        <c:v>1493.7190000000001</c:v>
                      </c:pt>
                      <c:pt idx="21636">
                        <c:v>1487.1089999999999</c:v>
                      </c:pt>
                      <c:pt idx="21637">
                        <c:v>1480.5</c:v>
                      </c:pt>
                      <c:pt idx="21638">
                        <c:v>1473.8910000000001</c:v>
                      </c:pt>
                      <c:pt idx="21639">
                        <c:v>1467.2809999999999</c:v>
                      </c:pt>
                      <c:pt idx="21640">
                        <c:v>1460.672</c:v>
                      </c:pt>
                      <c:pt idx="21641">
                        <c:v>1454.0630000000001</c:v>
                      </c:pt>
                      <c:pt idx="21642">
                        <c:v>1447.453</c:v>
                      </c:pt>
                      <c:pt idx="21643">
                        <c:v>1444.1220000000001</c:v>
                      </c:pt>
                      <c:pt idx="21644">
                        <c:v>1437.5129999999999</c:v>
                      </c:pt>
                      <c:pt idx="21645">
                        <c:v>1430.903</c:v>
                      </c:pt>
                      <c:pt idx="21646">
                        <c:v>1427.625</c:v>
                      </c:pt>
                      <c:pt idx="21647">
                        <c:v>1421.0160000000001</c:v>
                      </c:pt>
                      <c:pt idx="21648">
                        <c:v>1414.4059999999999</c:v>
                      </c:pt>
                      <c:pt idx="21649">
                        <c:v>1411.075</c:v>
                      </c:pt>
                      <c:pt idx="21650">
                        <c:v>1404.4659999999999</c:v>
                      </c:pt>
                      <c:pt idx="21651">
                        <c:v>1397.856</c:v>
                      </c:pt>
                      <c:pt idx="21652">
                        <c:v>1394.578</c:v>
                      </c:pt>
                      <c:pt idx="21653">
                        <c:v>1387.9690000000001</c:v>
                      </c:pt>
                      <c:pt idx="21654">
                        <c:v>1384.6379999999999</c:v>
                      </c:pt>
                      <c:pt idx="21655">
                        <c:v>1381.3589999999999</c:v>
                      </c:pt>
                      <c:pt idx="21656">
                        <c:v>1374.75</c:v>
                      </c:pt>
                      <c:pt idx="21657">
                        <c:v>1374.6969999999999</c:v>
                      </c:pt>
                      <c:pt idx="21658">
                        <c:v>1368.1410000000001</c:v>
                      </c:pt>
                      <c:pt idx="21659">
                        <c:v>1364.81</c:v>
                      </c:pt>
                      <c:pt idx="21660">
                        <c:v>1358.2</c:v>
                      </c:pt>
                      <c:pt idx="21661">
                        <c:v>1354.922</c:v>
                      </c:pt>
                      <c:pt idx="21662">
                        <c:v>1351.5909999999999</c:v>
                      </c:pt>
                      <c:pt idx="21663">
                        <c:v>1351.5909999999999</c:v>
                      </c:pt>
                      <c:pt idx="21664">
                        <c:v>1348.26</c:v>
                      </c:pt>
                      <c:pt idx="21665">
                        <c:v>1344.981</c:v>
                      </c:pt>
                      <c:pt idx="21666">
                        <c:v>1338.3720000000001</c:v>
                      </c:pt>
                      <c:pt idx="21667">
                        <c:v>1335.0940000000001</c:v>
                      </c:pt>
                      <c:pt idx="21668">
                        <c:v>1335.0409999999999</c:v>
                      </c:pt>
                      <c:pt idx="21669">
                        <c:v>1335.0409999999999</c:v>
                      </c:pt>
                      <c:pt idx="21670">
                        <c:v>1325.153</c:v>
                      </c:pt>
                      <c:pt idx="21671">
                        <c:v>1325.153</c:v>
                      </c:pt>
                      <c:pt idx="21672">
                        <c:v>1321.875</c:v>
                      </c:pt>
                      <c:pt idx="21673">
                        <c:v>1321.875</c:v>
                      </c:pt>
                      <c:pt idx="21674">
                        <c:v>1321.875</c:v>
                      </c:pt>
                      <c:pt idx="21675">
                        <c:v>1321.875</c:v>
                      </c:pt>
                      <c:pt idx="21676">
                        <c:v>1321.875</c:v>
                      </c:pt>
                      <c:pt idx="21677">
                        <c:v>1325.153</c:v>
                      </c:pt>
                      <c:pt idx="21678">
                        <c:v>0</c:v>
                      </c:pt>
                      <c:pt idx="21679">
                        <c:v>0</c:v>
                      </c:pt>
                      <c:pt idx="21680">
                        <c:v>0</c:v>
                      </c:pt>
                      <c:pt idx="21681">
                        <c:v>0</c:v>
                      </c:pt>
                      <c:pt idx="21682">
                        <c:v>0</c:v>
                      </c:pt>
                      <c:pt idx="21683">
                        <c:v>0</c:v>
                      </c:pt>
                      <c:pt idx="21684">
                        <c:v>0</c:v>
                      </c:pt>
                      <c:pt idx="21685">
                        <c:v>0</c:v>
                      </c:pt>
                      <c:pt idx="21686">
                        <c:v>0</c:v>
                      </c:pt>
                      <c:pt idx="21687">
                        <c:v>0</c:v>
                      </c:pt>
                      <c:pt idx="21688">
                        <c:v>0</c:v>
                      </c:pt>
                      <c:pt idx="21689">
                        <c:v>0</c:v>
                      </c:pt>
                      <c:pt idx="21690">
                        <c:v>0</c:v>
                      </c:pt>
                      <c:pt idx="21691">
                        <c:v>0</c:v>
                      </c:pt>
                      <c:pt idx="21692">
                        <c:v>0</c:v>
                      </c:pt>
                      <c:pt idx="21693">
                        <c:v>0</c:v>
                      </c:pt>
                      <c:pt idx="21694">
                        <c:v>0</c:v>
                      </c:pt>
                      <c:pt idx="21695">
                        <c:v>0</c:v>
                      </c:pt>
                      <c:pt idx="21696">
                        <c:v>0</c:v>
                      </c:pt>
                      <c:pt idx="21697">
                        <c:v>0</c:v>
                      </c:pt>
                      <c:pt idx="21698">
                        <c:v>0</c:v>
                      </c:pt>
                      <c:pt idx="21699">
                        <c:v>0</c:v>
                      </c:pt>
                      <c:pt idx="21700">
                        <c:v>0</c:v>
                      </c:pt>
                      <c:pt idx="21701">
                        <c:v>0</c:v>
                      </c:pt>
                      <c:pt idx="21702">
                        <c:v>0</c:v>
                      </c:pt>
                      <c:pt idx="21703">
                        <c:v>0</c:v>
                      </c:pt>
                      <c:pt idx="21704">
                        <c:v>0</c:v>
                      </c:pt>
                      <c:pt idx="21705">
                        <c:v>0</c:v>
                      </c:pt>
                      <c:pt idx="21706">
                        <c:v>0</c:v>
                      </c:pt>
                      <c:pt idx="21707">
                        <c:v>0</c:v>
                      </c:pt>
                      <c:pt idx="21708">
                        <c:v>0</c:v>
                      </c:pt>
                      <c:pt idx="21709">
                        <c:v>0</c:v>
                      </c:pt>
                      <c:pt idx="21710">
                        <c:v>0</c:v>
                      </c:pt>
                      <c:pt idx="21711">
                        <c:v>0</c:v>
                      </c:pt>
                      <c:pt idx="21712">
                        <c:v>0</c:v>
                      </c:pt>
                      <c:pt idx="21713">
                        <c:v>0</c:v>
                      </c:pt>
                      <c:pt idx="21714">
                        <c:v>0</c:v>
                      </c:pt>
                      <c:pt idx="21715">
                        <c:v>1906.778</c:v>
                      </c:pt>
                      <c:pt idx="21716">
                        <c:v>1913.3879999999999</c:v>
                      </c:pt>
                      <c:pt idx="21717">
                        <c:v>1943.1030000000001</c:v>
                      </c:pt>
                      <c:pt idx="21718">
                        <c:v>1982.8130000000001</c:v>
                      </c:pt>
                      <c:pt idx="21719">
                        <c:v>2035.6880000000001</c:v>
                      </c:pt>
                      <c:pt idx="21720">
                        <c:v>2095.1190000000001</c:v>
                      </c:pt>
                      <c:pt idx="21721">
                        <c:v>2144.7159999999999</c:v>
                      </c:pt>
                      <c:pt idx="21722">
                        <c:v>2194.3130000000001</c:v>
                      </c:pt>
                      <c:pt idx="21723">
                        <c:v>2243.8560000000002</c:v>
                      </c:pt>
                      <c:pt idx="21724">
                        <c:v>2283.5129999999999</c:v>
                      </c:pt>
                      <c:pt idx="21725">
                        <c:v>2319.8910000000001</c:v>
                      </c:pt>
                      <c:pt idx="21726">
                        <c:v>2352.9380000000001</c:v>
                      </c:pt>
                      <c:pt idx="21727">
                        <c:v>2385.9839999999999</c:v>
                      </c:pt>
                      <c:pt idx="21728">
                        <c:v>2415.6999999999998</c:v>
                      </c:pt>
                      <c:pt idx="21729">
                        <c:v>2438.806</c:v>
                      </c:pt>
                      <c:pt idx="21730">
                        <c:v>2458.6880000000001</c:v>
                      </c:pt>
                      <c:pt idx="21731">
                        <c:v>2478.4630000000002</c:v>
                      </c:pt>
                      <c:pt idx="21732">
                        <c:v>2491.681</c:v>
                      </c:pt>
                      <c:pt idx="21733">
                        <c:v>2504.9</c:v>
                      </c:pt>
                      <c:pt idx="21734">
                        <c:v>2508.2310000000002</c:v>
                      </c:pt>
                      <c:pt idx="21735">
                        <c:v>2518.1190000000001</c:v>
                      </c:pt>
                      <c:pt idx="21736">
                        <c:v>2518.1190000000001</c:v>
                      </c:pt>
                      <c:pt idx="21737">
                        <c:v>2521.4499999999998</c:v>
                      </c:pt>
                      <c:pt idx="21738">
                        <c:v>2514.8409999999999</c:v>
                      </c:pt>
                      <c:pt idx="21739">
                        <c:v>2514.8409999999999</c:v>
                      </c:pt>
                      <c:pt idx="21740">
                        <c:v>2511.5630000000001</c:v>
                      </c:pt>
                      <c:pt idx="21741">
                        <c:v>2504.953</c:v>
                      </c:pt>
                      <c:pt idx="21742">
                        <c:v>2498.3440000000001</c:v>
                      </c:pt>
                      <c:pt idx="21743">
                        <c:v>2495.0129999999999</c:v>
                      </c:pt>
                      <c:pt idx="21744">
                        <c:v>2485.125</c:v>
                      </c:pt>
                      <c:pt idx="21745">
                        <c:v>2478.5160000000001</c:v>
                      </c:pt>
                      <c:pt idx="21746">
                        <c:v>2468.5749999999998</c:v>
                      </c:pt>
                      <c:pt idx="21747">
                        <c:v>2458.6880000000001</c:v>
                      </c:pt>
                      <c:pt idx="21748">
                        <c:v>2448.7469999999998</c:v>
                      </c:pt>
                      <c:pt idx="21749">
                        <c:v>2435.5279999999998</c:v>
                      </c:pt>
                      <c:pt idx="21750">
                        <c:v>2422.3090000000002</c:v>
                      </c:pt>
                      <c:pt idx="21751">
                        <c:v>2409.0909999999999</c:v>
                      </c:pt>
                      <c:pt idx="21752">
                        <c:v>2395.8719999999998</c:v>
                      </c:pt>
                      <c:pt idx="21753">
                        <c:v>2382.6529999999998</c:v>
                      </c:pt>
                      <c:pt idx="21754">
                        <c:v>2366.1559999999999</c:v>
                      </c:pt>
                      <c:pt idx="21755">
                        <c:v>2349.6060000000002</c:v>
                      </c:pt>
                      <c:pt idx="21756">
                        <c:v>2333.1089999999999</c:v>
                      </c:pt>
                      <c:pt idx="21757">
                        <c:v>2313.2809999999999</c:v>
                      </c:pt>
                      <c:pt idx="21758">
                        <c:v>2300.0630000000001</c:v>
                      </c:pt>
                      <c:pt idx="21759">
                        <c:v>2276.9029999999998</c:v>
                      </c:pt>
                      <c:pt idx="21760">
                        <c:v>2263.6840000000002</c:v>
                      </c:pt>
                      <c:pt idx="21761">
                        <c:v>2243.8560000000002</c:v>
                      </c:pt>
                      <c:pt idx="21762">
                        <c:v>2224.0279999999998</c:v>
                      </c:pt>
                      <c:pt idx="21763">
                        <c:v>2207.4780000000001</c:v>
                      </c:pt>
                      <c:pt idx="21764">
                        <c:v>2190.9810000000002</c:v>
                      </c:pt>
                      <c:pt idx="21765">
                        <c:v>2174.431</c:v>
                      </c:pt>
                      <c:pt idx="21766">
                        <c:v>2157.9340000000002</c:v>
                      </c:pt>
                      <c:pt idx="21767">
                        <c:v>2141.3850000000002</c:v>
                      </c:pt>
                      <c:pt idx="21768">
                        <c:v>2124.8879999999999</c:v>
                      </c:pt>
                      <c:pt idx="21769">
                        <c:v>2108.3380000000002</c:v>
                      </c:pt>
                      <c:pt idx="21770">
                        <c:v>2091.8409999999999</c:v>
                      </c:pt>
                      <c:pt idx="21771">
                        <c:v>2075.2910000000002</c:v>
                      </c:pt>
                      <c:pt idx="21772">
                        <c:v>2058.7939999999999</c:v>
                      </c:pt>
                      <c:pt idx="21773">
                        <c:v>2042.2439999999999</c:v>
                      </c:pt>
                      <c:pt idx="21774">
                        <c:v>2029.0250000000001</c:v>
                      </c:pt>
                      <c:pt idx="21775">
                        <c:v>2012.528</c:v>
                      </c:pt>
                      <c:pt idx="21776">
                        <c:v>1995.9780000000001</c:v>
                      </c:pt>
                      <c:pt idx="21777">
                        <c:v>1982.76</c:v>
                      </c:pt>
                      <c:pt idx="21778">
                        <c:v>1966.2629999999999</c:v>
                      </c:pt>
                      <c:pt idx="21779">
                        <c:v>1949.7660000000001</c:v>
                      </c:pt>
                      <c:pt idx="21780">
                        <c:v>1936.547</c:v>
                      </c:pt>
                      <c:pt idx="21781">
                        <c:v>1919.9970000000001</c:v>
                      </c:pt>
                      <c:pt idx="21782">
                        <c:v>1910.1089999999999</c:v>
                      </c:pt>
                      <c:pt idx="21783">
                        <c:v>1896.8910000000001</c:v>
                      </c:pt>
                      <c:pt idx="21784">
                        <c:v>1880.3409999999999</c:v>
                      </c:pt>
                      <c:pt idx="21785">
                        <c:v>1870.453</c:v>
                      </c:pt>
                      <c:pt idx="21786">
                        <c:v>1857.2339999999999</c:v>
                      </c:pt>
                      <c:pt idx="21787">
                        <c:v>1844.0160000000001</c:v>
                      </c:pt>
                      <c:pt idx="21788">
                        <c:v>1834.075</c:v>
                      </c:pt>
                      <c:pt idx="21789">
                        <c:v>1820.856</c:v>
                      </c:pt>
                      <c:pt idx="21790">
                        <c:v>1810.9690000000001</c:v>
                      </c:pt>
                      <c:pt idx="21791">
                        <c:v>1801.028</c:v>
                      </c:pt>
                      <c:pt idx="21792">
                        <c:v>1791.1410000000001</c:v>
                      </c:pt>
                      <c:pt idx="21793">
                        <c:v>1781.2</c:v>
                      </c:pt>
                      <c:pt idx="21794">
                        <c:v>1771.3130000000001</c:v>
                      </c:pt>
                      <c:pt idx="21795">
                        <c:v>1764.703</c:v>
                      </c:pt>
                      <c:pt idx="21796">
                        <c:v>1751.432</c:v>
                      </c:pt>
                      <c:pt idx="21797">
                        <c:v>1744.875</c:v>
                      </c:pt>
                      <c:pt idx="21798">
                        <c:v>1734.934</c:v>
                      </c:pt>
                      <c:pt idx="21799">
                        <c:v>1724.9939999999999</c:v>
                      </c:pt>
                      <c:pt idx="21800">
                        <c:v>1721.7159999999999</c:v>
                      </c:pt>
                      <c:pt idx="21801">
                        <c:v>1711.7750000000001</c:v>
                      </c:pt>
                      <c:pt idx="21802">
                        <c:v>1701.8879999999999</c:v>
                      </c:pt>
                      <c:pt idx="21803">
                        <c:v>1695.278</c:v>
                      </c:pt>
                      <c:pt idx="21804">
                        <c:v>1685.338</c:v>
                      </c:pt>
                      <c:pt idx="21805">
                        <c:v>1678.7280000000001</c:v>
                      </c:pt>
                      <c:pt idx="21806">
                        <c:v>1672.172</c:v>
                      </c:pt>
                      <c:pt idx="21807">
                        <c:v>1662.231</c:v>
                      </c:pt>
                      <c:pt idx="21808">
                        <c:v>1655.6220000000001</c:v>
                      </c:pt>
                      <c:pt idx="21809">
                        <c:v>1645.682</c:v>
                      </c:pt>
                      <c:pt idx="21810">
                        <c:v>1635.7940000000001</c:v>
                      </c:pt>
                      <c:pt idx="21811">
                        <c:v>1629.1849999999999</c:v>
                      </c:pt>
                      <c:pt idx="21812">
                        <c:v>1619.297</c:v>
                      </c:pt>
                      <c:pt idx="21813">
                        <c:v>1606.0250000000001</c:v>
                      </c:pt>
                      <c:pt idx="21814">
                        <c:v>1599.4159999999999</c:v>
                      </c:pt>
                      <c:pt idx="21815">
                        <c:v>1589.528</c:v>
                      </c:pt>
                      <c:pt idx="21816">
                        <c:v>1576.31</c:v>
                      </c:pt>
                      <c:pt idx="21817">
                        <c:v>1569.7</c:v>
                      </c:pt>
                      <c:pt idx="21818">
                        <c:v>1556.481</c:v>
                      </c:pt>
                      <c:pt idx="21819">
                        <c:v>1549.8720000000001</c:v>
                      </c:pt>
                      <c:pt idx="21820">
                        <c:v>1536.653</c:v>
                      </c:pt>
                      <c:pt idx="21821">
                        <c:v>1526.713</c:v>
                      </c:pt>
                      <c:pt idx="21822">
                        <c:v>1513.4939999999999</c:v>
                      </c:pt>
                      <c:pt idx="21823">
                        <c:v>1503.606</c:v>
                      </c:pt>
                      <c:pt idx="21824">
                        <c:v>1490.3879999999999</c:v>
                      </c:pt>
                      <c:pt idx="21825">
                        <c:v>1480.4469999999999</c:v>
                      </c:pt>
                      <c:pt idx="21826">
                        <c:v>1467.2280000000001</c:v>
                      </c:pt>
                      <c:pt idx="21827">
                        <c:v>1457.3409999999999</c:v>
                      </c:pt>
                      <c:pt idx="21828">
                        <c:v>1444.1220000000001</c:v>
                      </c:pt>
                      <c:pt idx="21829">
                        <c:v>1434.182</c:v>
                      </c:pt>
                      <c:pt idx="21830">
                        <c:v>1420.963</c:v>
                      </c:pt>
                      <c:pt idx="21831">
                        <c:v>1411.075</c:v>
                      </c:pt>
                      <c:pt idx="21832">
                        <c:v>1397.856</c:v>
                      </c:pt>
                      <c:pt idx="21833">
                        <c:v>1387.9159999999999</c:v>
                      </c:pt>
                      <c:pt idx="21834">
                        <c:v>1374.6969999999999</c:v>
                      </c:pt>
                      <c:pt idx="21835">
                        <c:v>1364.81</c:v>
                      </c:pt>
                      <c:pt idx="21836">
                        <c:v>1354.8689999999999</c:v>
                      </c:pt>
                      <c:pt idx="21837">
                        <c:v>1344.981</c:v>
                      </c:pt>
                      <c:pt idx="21838">
                        <c:v>1335.0409999999999</c:v>
                      </c:pt>
                      <c:pt idx="21839">
                        <c:v>1325.153</c:v>
                      </c:pt>
                      <c:pt idx="21840">
                        <c:v>1315.213</c:v>
                      </c:pt>
                      <c:pt idx="21841">
                        <c:v>1305.325</c:v>
                      </c:pt>
                      <c:pt idx="21842">
                        <c:v>1295.385</c:v>
                      </c:pt>
                      <c:pt idx="21843">
                        <c:v>1285.4970000000001</c:v>
                      </c:pt>
                      <c:pt idx="21844">
                        <c:v>1275.557</c:v>
                      </c:pt>
                      <c:pt idx="21845">
                        <c:v>1268.9469999999999</c:v>
                      </c:pt>
                      <c:pt idx="21846">
                        <c:v>1259.06</c:v>
                      </c:pt>
                      <c:pt idx="21847">
                        <c:v>1255.7280000000001</c:v>
                      </c:pt>
                      <c:pt idx="21848">
                        <c:v>1249.172</c:v>
                      </c:pt>
                      <c:pt idx="21849">
                        <c:v>1245.8409999999999</c:v>
                      </c:pt>
                      <c:pt idx="21850">
                        <c:v>1242.5630000000001</c:v>
                      </c:pt>
                      <c:pt idx="21851">
                        <c:v>1239.231</c:v>
                      </c:pt>
                      <c:pt idx="21852">
                        <c:v>1239.231</c:v>
                      </c:pt>
                      <c:pt idx="21853">
                        <c:v>1245.8409999999999</c:v>
                      </c:pt>
                      <c:pt idx="21854">
                        <c:v>1245.8409999999999</c:v>
                      </c:pt>
                      <c:pt idx="21855">
                        <c:v>0</c:v>
                      </c:pt>
                      <c:pt idx="21856">
                        <c:v>0</c:v>
                      </c:pt>
                      <c:pt idx="21857">
                        <c:v>0</c:v>
                      </c:pt>
                      <c:pt idx="21858">
                        <c:v>0</c:v>
                      </c:pt>
                      <c:pt idx="21859">
                        <c:v>0</c:v>
                      </c:pt>
                      <c:pt idx="21860">
                        <c:v>0</c:v>
                      </c:pt>
                      <c:pt idx="21861">
                        <c:v>0</c:v>
                      </c:pt>
                      <c:pt idx="21862">
                        <c:v>0</c:v>
                      </c:pt>
                      <c:pt idx="21863">
                        <c:v>0</c:v>
                      </c:pt>
                      <c:pt idx="21864">
                        <c:v>0</c:v>
                      </c:pt>
                      <c:pt idx="21865">
                        <c:v>0</c:v>
                      </c:pt>
                      <c:pt idx="21866">
                        <c:v>0</c:v>
                      </c:pt>
                      <c:pt idx="21867">
                        <c:v>0</c:v>
                      </c:pt>
                      <c:pt idx="21868">
                        <c:v>0</c:v>
                      </c:pt>
                      <c:pt idx="21869">
                        <c:v>0</c:v>
                      </c:pt>
                      <c:pt idx="21870">
                        <c:v>0</c:v>
                      </c:pt>
                      <c:pt idx="21871">
                        <c:v>0</c:v>
                      </c:pt>
                      <c:pt idx="21872">
                        <c:v>0</c:v>
                      </c:pt>
                      <c:pt idx="21873">
                        <c:v>0</c:v>
                      </c:pt>
                      <c:pt idx="21874">
                        <c:v>0</c:v>
                      </c:pt>
                      <c:pt idx="21875">
                        <c:v>0</c:v>
                      </c:pt>
                      <c:pt idx="21876">
                        <c:v>0</c:v>
                      </c:pt>
                      <c:pt idx="21877">
                        <c:v>0</c:v>
                      </c:pt>
                      <c:pt idx="21878">
                        <c:v>0</c:v>
                      </c:pt>
                      <c:pt idx="21879">
                        <c:v>0</c:v>
                      </c:pt>
                      <c:pt idx="21880">
                        <c:v>0</c:v>
                      </c:pt>
                      <c:pt idx="21881">
                        <c:v>0</c:v>
                      </c:pt>
                      <c:pt idx="21882">
                        <c:v>0</c:v>
                      </c:pt>
                      <c:pt idx="21883">
                        <c:v>0</c:v>
                      </c:pt>
                      <c:pt idx="21884">
                        <c:v>0</c:v>
                      </c:pt>
                      <c:pt idx="21885">
                        <c:v>0</c:v>
                      </c:pt>
                      <c:pt idx="21886">
                        <c:v>0</c:v>
                      </c:pt>
                      <c:pt idx="21887">
                        <c:v>0</c:v>
                      </c:pt>
                      <c:pt idx="21888">
                        <c:v>0</c:v>
                      </c:pt>
                      <c:pt idx="21889">
                        <c:v>0</c:v>
                      </c:pt>
                      <c:pt idx="21890">
                        <c:v>0</c:v>
                      </c:pt>
                      <c:pt idx="21891">
                        <c:v>1916.6659999999999</c:v>
                      </c:pt>
                      <c:pt idx="21892">
                        <c:v>1926.606</c:v>
                      </c:pt>
                      <c:pt idx="21893">
                        <c:v>1953.0440000000001</c:v>
                      </c:pt>
                      <c:pt idx="21894">
                        <c:v>1999.309</c:v>
                      </c:pt>
                      <c:pt idx="21895">
                        <c:v>2052.1840000000002</c:v>
                      </c:pt>
                      <c:pt idx="21896">
                        <c:v>2108.3380000000002</c:v>
                      </c:pt>
                      <c:pt idx="21897">
                        <c:v>2164.5439999999999</c:v>
                      </c:pt>
                      <c:pt idx="21898">
                        <c:v>2217.4189999999999</c:v>
                      </c:pt>
                      <c:pt idx="21899">
                        <c:v>2263.6840000000002</c:v>
                      </c:pt>
                      <c:pt idx="21900">
                        <c:v>2306.6190000000001</c:v>
                      </c:pt>
                      <c:pt idx="21901">
                        <c:v>2346.2750000000001</c:v>
                      </c:pt>
                      <c:pt idx="21902">
                        <c:v>2385.931</c:v>
                      </c:pt>
                      <c:pt idx="21903">
                        <c:v>2415.6999999999998</c:v>
                      </c:pt>
                      <c:pt idx="21904">
                        <c:v>2445.4160000000002</c:v>
                      </c:pt>
                      <c:pt idx="21905">
                        <c:v>2471.8530000000001</c:v>
                      </c:pt>
                      <c:pt idx="21906">
                        <c:v>2495.0129999999999</c:v>
                      </c:pt>
                      <c:pt idx="21907">
                        <c:v>2514.8409999999999</c:v>
                      </c:pt>
                      <c:pt idx="21908">
                        <c:v>2531.3380000000002</c:v>
                      </c:pt>
                      <c:pt idx="21909">
                        <c:v>2547.8879999999999</c:v>
                      </c:pt>
                      <c:pt idx="21910">
                        <c:v>2561.1060000000002</c:v>
                      </c:pt>
                      <c:pt idx="21911">
                        <c:v>2567.7159999999999</c:v>
                      </c:pt>
                      <c:pt idx="21912">
                        <c:v>2577.6030000000001</c:v>
                      </c:pt>
                      <c:pt idx="21913">
                        <c:v>2584.2130000000002</c:v>
                      </c:pt>
                      <c:pt idx="21914">
                        <c:v>2584.2660000000001</c:v>
                      </c:pt>
                      <c:pt idx="21915">
                        <c:v>2587.5439999999999</c:v>
                      </c:pt>
                      <c:pt idx="21916">
                        <c:v>2590.8220000000001</c:v>
                      </c:pt>
                      <c:pt idx="21917">
                        <c:v>2584.2660000000001</c:v>
                      </c:pt>
                      <c:pt idx="21918">
                        <c:v>2587.5439999999999</c:v>
                      </c:pt>
                      <c:pt idx="21919">
                        <c:v>2580.9340000000002</c:v>
                      </c:pt>
                      <c:pt idx="21920">
                        <c:v>2577.6559999999999</c:v>
                      </c:pt>
                      <c:pt idx="21921">
                        <c:v>2571.047</c:v>
                      </c:pt>
                      <c:pt idx="21922">
                        <c:v>2567.7159999999999</c:v>
                      </c:pt>
                      <c:pt idx="21923">
                        <c:v>2557.828</c:v>
                      </c:pt>
                      <c:pt idx="21924">
                        <c:v>2551.2190000000001</c:v>
                      </c:pt>
                      <c:pt idx="21925">
                        <c:v>2541.2779999999998</c:v>
                      </c:pt>
                      <c:pt idx="21926">
                        <c:v>2531.3910000000001</c:v>
                      </c:pt>
                      <c:pt idx="21927">
                        <c:v>2524.7809999999999</c:v>
                      </c:pt>
                      <c:pt idx="21928">
                        <c:v>2514.8409999999999</c:v>
                      </c:pt>
                      <c:pt idx="21929">
                        <c:v>2504.953</c:v>
                      </c:pt>
                      <c:pt idx="21930">
                        <c:v>2495.0129999999999</c:v>
                      </c:pt>
                      <c:pt idx="21931">
                        <c:v>2481.7939999999999</c:v>
                      </c:pt>
                      <c:pt idx="21932">
                        <c:v>2468.5749999999998</c:v>
                      </c:pt>
                      <c:pt idx="21933">
                        <c:v>2458.6880000000001</c:v>
                      </c:pt>
                      <c:pt idx="21934">
                        <c:v>2445.4690000000001</c:v>
                      </c:pt>
                      <c:pt idx="21935">
                        <c:v>2432.25</c:v>
                      </c:pt>
                      <c:pt idx="21936">
                        <c:v>2422.3090000000002</c:v>
                      </c:pt>
                      <c:pt idx="21937">
                        <c:v>2409.0909999999999</c:v>
                      </c:pt>
                      <c:pt idx="21938">
                        <c:v>2395.8719999999998</c:v>
                      </c:pt>
                      <c:pt idx="21939">
                        <c:v>2385.9839999999999</c:v>
                      </c:pt>
                      <c:pt idx="21940">
                        <c:v>2372.7660000000001</c:v>
                      </c:pt>
                      <c:pt idx="21941">
                        <c:v>2359.547</c:v>
                      </c:pt>
                      <c:pt idx="21942">
                        <c:v>2346.328</c:v>
                      </c:pt>
                      <c:pt idx="21943">
                        <c:v>2336.3879999999999</c:v>
                      </c:pt>
                      <c:pt idx="21944">
                        <c:v>2323.1689999999999</c:v>
                      </c:pt>
                      <c:pt idx="21945">
                        <c:v>2309.9499999999998</c:v>
                      </c:pt>
                      <c:pt idx="21946">
                        <c:v>2300.0630000000001</c:v>
                      </c:pt>
                      <c:pt idx="21947">
                        <c:v>2283.5129999999999</c:v>
                      </c:pt>
                      <c:pt idx="21948">
                        <c:v>2276.9029999999998</c:v>
                      </c:pt>
                      <c:pt idx="21949">
                        <c:v>2260.3530000000001</c:v>
                      </c:pt>
                      <c:pt idx="21950">
                        <c:v>2250.4659999999999</c:v>
                      </c:pt>
                      <c:pt idx="21951">
                        <c:v>2240.578</c:v>
                      </c:pt>
                      <c:pt idx="21952">
                        <c:v>2227.306</c:v>
                      </c:pt>
                      <c:pt idx="21953">
                        <c:v>2220.75</c:v>
                      </c:pt>
                      <c:pt idx="21954">
                        <c:v>2207.5309999999999</c:v>
                      </c:pt>
                      <c:pt idx="21955">
                        <c:v>2194.2600000000002</c:v>
                      </c:pt>
                      <c:pt idx="21956">
                        <c:v>2184.3719999999998</c:v>
                      </c:pt>
                      <c:pt idx="21957">
                        <c:v>2174.4839999999999</c:v>
                      </c:pt>
                      <c:pt idx="21958">
                        <c:v>2161.2130000000002</c:v>
                      </c:pt>
                      <c:pt idx="21959">
                        <c:v>2154.6030000000001</c:v>
                      </c:pt>
                      <c:pt idx="21960">
                        <c:v>2144.7159999999999</c:v>
                      </c:pt>
                      <c:pt idx="21961">
                        <c:v>2131.4969999999998</c:v>
                      </c:pt>
                      <c:pt idx="21962">
                        <c:v>2124.8879999999999</c:v>
                      </c:pt>
                      <c:pt idx="21963">
                        <c:v>2114.9470000000001</c:v>
                      </c:pt>
                      <c:pt idx="21964">
                        <c:v>2101.7280000000001</c:v>
                      </c:pt>
                      <c:pt idx="21965">
                        <c:v>2091.8409999999999</c:v>
                      </c:pt>
                      <c:pt idx="21966">
                        <c:v>2085.2310000000002</c:v>
                      </c:pt>
                      <c:pt idx="21967">
                        <c:v>2075.2910000000002</c:v>
                      </c:pt>
                      <c:pt idx="21968">
                        <c:v>2065.4029999999998</c:v>
                      </c:pt>
                      <c:pt idx="21969">
                        <c:v>2055.4630000000002</c:v>
                      </c:pt>
                      <c:pt idx="21970">
                        <c:v>2048.8530000000001</c:v>
                      </c:pt>
                      <c:pt idx="21971">
                        <c:v>2035.6880000000001</c:v>
                      </c:pt>
                      <c:pt idx="21972">
                        <c:v>2029.0250000000001</c:v>
                      </c:pt>
                      <c:pt idx="21973">
                        <c:v>2019.1379999999999</c:v>
                      </c:pt>
                      <c:pt idx="21974">
                        <c:v>2012.528</c:v>
                      </c:pt>
                      <c:pt idx="21975">
                        <c:v>1999.309</c:v>
                      </c:pt>
                      <c:pt idx="21976">
                        <c:v>1995.9780000000001</c:v>
                      </c:pt>
                      <c:pt idx="21977">
                        <c:v>1986.0909999999999</c:v>
                      </c:pt>
                      <c:pt idx="21978">
                        <c:v>1976.15</c:v>
                      </c:pt>
                      <c:pt idx="21979">
                        <c:v>1969.5409999999999</c:v>
                      </c:pt>
                      <c:pt idx="21980">
                        <c:v>1959.653</c:v>
                      </c:pt>
                      <c:pt idx="21981">
                        <c:v>1946.434</c:v>
                      </c:pt>
                      <c:pt idx="21982">
                        <c:v>1939.825</c:v>
                      </c:pt>
                      <c:pt idx="21983">
                        <c:v>1929.9380000000001</c:v>
                      </c:pt>
                      <c:pt idx="21984">
                        <c:v>1919.9970000000001</c:v>
                      </c:pt>
                      <c:pt idx="21985">
                        <c:v>1913.3879999999999</c:v>
                      </c:pt>
                      <c:pt idx="21986">
                        <c:v>1903.5</c:v>
                      </c:pt>
                      <c:pt idx="21987">
                        <c:v>1893.559</c:v>
                      </c:pt>
                      <c:pt idx="21988">
                        <c:v>1886.95</c:v>
                      </c:pt>
                      <c:pt idx="21989">
                        <c:v>1877.0630000000001</c:v>
                      </c:pt>
                      <c:pt idx="21990">
                        <c:v>1870.453</c:v>
                      </c:pt>
                      <c:pt idx="21991">
                        <c:v>1867.1220000000001</c:v>
                      </c:pt>
                      <c:pt idx="21992">
                        <c:v>1853.903</c:v>
                      </c:pt>
                      <c:pt idx="21993">
                        <c:v>1847.2940000000001</c:v>
                      </c:pt>
                      <c:pt idx="21994">
                        <c:v>1843.963</c:v>
                      </c:pt>
                      <c:pt idx="21995">
                        <c:v>1830.797</c:v>
                      </c:pt>
                      <c:pt idx="21996">
                        <c:v>1824.1880000000001</c:v>
                      </c:pt>
                      <c:pt idx="21997">
                        <c:v>1820.856</c:v>
                      </c:pt>
                      <c:pt idx="21998">
                        <c:v>1810.9690000000001</c:v>
                      </c:pt>
                      <c:pt idx="21999">
                        <c:v>1801.028</c:v>
                      </c:pt>
                      <c:pt idx="22000">
                        <c:v>1794.4190000000001</c:v>
                      </c:pt>
                      <c:pt idx="22001">
                        <c:v>1791.1410000000001</c:v>
                      </c:pt>
                      <c:pt idx="22002">
                        <c:v>1787.809</c:v>
                      </c:pt>
                      <c:pt idx="22003">
                        <c:v>1777.922</c:v>
                      </c:pt>
                      <c:pt idx="22004">
                        <c:v>1771.3130000000001</c:v>
                      </c:pt>
                      <c:pt idx="22005">
                        <c:v>1761.3720000000001</c:v>
                      </c:pt>
                      <c:pt idx="22006">
                        <c:v>1754.7629999999999</c:v>
                      </c:pt>
                      <c:pt idx="22007">
                        <c:v>1751.432</c:v>
                      </c:pt>
                      <c:pt idx="22008">
                        <c:v>1744.875</c:v>
                      </c:pt>
                      <c:pt idx="22009">
                        <c:v>1741.5440000000001</c:v>
                      </c:pt>
                      <c:pt idx="22010">
                        <c:v>1731.6559999999999</c:v>
                      </c:pt>
                      <c:pt idx="22011">
                        <c:v>1728.325</c:v>
                      </c:pt>
                      <c:pt idx="22012">
                        <c:v>1718.4380000000001</c:v>
                      </c:pt>
                      <c:pt idx="22013">
                        <c:v>1711.828</c:v>
                      </c:pt>
                      <c:pt idx="22014">
                        <c:v>1705.2190000000001</c:v>
                      </c:pt>
                      <c:pt idx="22015">
                        <c:v>1698.6089999999999</c:v>
                      </c:pt>
                      <c:pt idx="22016">
                        <c:v>1692</c:v>
                      </c:pt>
                      <c:pt idx="22017">
                        <c:v>1685.3910000000001</c:v>
                      </c:pt>
                      <c:pt idx="22018">
                        <c:v>1678.7809999999999</c:v>
                      </c:pt>
                      <c:pt idx="22019">
                        <c:v>1672.172</c:v>
                      </c:pt>
                      <c:pt idx="22020">
                        <c:v>1662.231</c:v>
                      </c:pt>
                      <c:pt idx="22021">
                        <c:v>1655.6220000000001</c:v>
                      </c:pt>
                      <c:pt idx="22022">
                        <c:v>1649.0129999999999</c:v>
                      </c:pt>
                      <c:pt idx="22023">
                        <c:v>1639.125</c:v>
                      </c:pt>
                      <c:pt idx="22024">
                        <c:v>1632.5160000000001</c:v>
                      </c:pt>
                      <c:pt idx="22025">
                        <c:v>1625.9059999999999</c:v>
                      </c:pt>
                      <c:pt idx="22026">
                        <c:v>1615.9659999999999</c:v>
                      </c:pt>
                      <c:pt idx="22027">
                        <c:v>1609.356</c:v>
                      </c:pt>
                      <c:pt idx="22028">
                        <c:v>1599.4690000000001</c:v>
                      </c:pt>
                      <c:pt idx="22029">
                        <c:v>1589.528</c:v>
                      </c:pt>
                      <c:pt idx="22030">
                        <c:v>1582.9190000000001</c:v>
                      </c:pt>
                      <c:pt idx="22031">
                        <c:v>1573.0309999999999</c:v>
                      </c:pt>
                      <c:pt idx="22032">
                        <c:v>1563.0909999999999</c:v>
                      </c:pt>
                      <c:pt idx="22033">
                        <c:v>1553.203</c:v>
                      </c:pt>
                      <c:pt idx="22034">
                        <c:v>1543.2629999999999</c:v>
                      </c:pt>
                      <c:pt idx="22035">
                        <c:v>1533.375</c:v>
                      </c:pt>
                      <c:pt idx="22036">
                        <c:v>1523.4349999999999</c:v>
                      </c:pt>
                      <c:pt idx="22037">
                        <c:v>1513.547</c:v>
                      </c:pt>
                      <c:pt idx="22038">
                        <c:v>1503.606</c:v>
                      </c:pt>
                      <c:pt idx="22039">
                        <c:v>1490.3879999999999</c:v>
                      </c:pt>
                      <c:pt idx="22040">
                        <c:v>1483.778</c:v>
                      </c:pt>
                      <c:pt idx="22041">
                        <c:v>1470.56</c:v>
                      </c:pt>
                      <c:pt idx="22042">
                        <c:v>1460.672</c:v>
                      </c:pt>
                      <c:pt idx="22043">
                        <c:v>1450.731</c:v>
                      </c:pt>
                      <c:pt idx="22044">
                        <c:v>1440.8440000000001</c:v>
                      </c:pt>
                      <c:pt idx="22045">
                        <c:v>1430.903</c:v>
                      </c:pt>
                      <c:pt idx="22046">
                        <c:v>1421.0160000000001</c:v>
                      </c:pt>
                      <c:pt idx="22047">
                        <c:v>1411.075</c:v>
                      </c:pt>
                      <c:pt idx="22048">
                        <c:v>1401.1880000000001</c:v>
                      </c:pt>
                      <c:pt idx="22049">
                        <c:v>1387.9690000000001</c:v>
                      </c:pt>
                      <c:pt idx="22050">
                        <c:v>1381.3589999999999</c:v>
                      </c:pt>
                      <c:pt idx="22051">
                        <c:v>1371.4190000000001</c:v>
                      </c:pt>
                      <c:pt idx="22052">
                        <c:v>1361.5309999999999</c:v>
                      </c:pt>
                      <c:pt idx="22053">
                        <c:v>1351.5909999999999</c:v>
                      </c:pt>
                      <c:pt idx="22054">
                        <c:v>1341.703</c:v>
                      </c:pt>
                      <c:pt idx="22055">
                        <c:v>1331.7629999999999</c:v>
                      </c:pt>
                      <c:pt idx="22056">
                        <c:v>1321.875</c:v>
                      </c:pt>
                      <c:pt idx="22057">
                        <c:v>1311.9349999999999</c:v>
                      </c:pt>
                      <c:pt idx="22058">
                        <c:v>1305.325</c:v>
                      </c:pt>
                      <c:pt idx="22059">
                        <c:v>1305.325</c:v>
                      </c:pt>
                      <c:pt idx="22060">
                        <c:v>1285.4970000000001</c:v>
                      </c:pt>
                      <c:pt idx="22061">
                        <c:v>1278.8879999999999</c:v>
                      </c:pt>
                      <c:pt idx="22062">
                        <c:v>1269</c:v>
                      </c:pt>
                      <c:pt idx="22063">
                        <c:v>1262.3910000000001</c:v>
                      </c:pt>
                      <c:pt idx="22064">
                        <c:v>1255.7809999999999</c:v>
                      </c:pt>
                      <c:pt idx="22065">
                        <c:v>1249.172</c:v>
                      </c:pt>
                      <c:pt idx="22066">
                        <c:v>1245.8409999999999</c:v>
                      </c:pt>
                      <c:pt idx="22067">
                        <c:v>1239.231</c:v>
                      </c:pt>
                      <c:pt idx="22068">
                        <c:v>1232.6220000000001</c:v>
                      </c:pt>
                      <c:pt idx="22069">
                        <c:v>1229.2909999999999</c:v>
                      </c:pt>
                      <c:pt idx="22070">
                        <c:v>1226.0129999999999</c:v>
                      </c:pt>
                      <c:pt idx="22071">
                        <c:v>1226.0129999999999</c:v>
                      </c:pt>
                      <c:pt idx="22072">
                        <c:v>1222.7339999999999</c:v>
                      </c:pt>
                      <c:pt idx="22073">
                        <c:v>0</c:v>
                      </c:pt>
                      <c:pt idx="22074">
                        <c:v>0</c:v>
                      </c:pt>
                      <c:pt idx="22075">
                        <c:v>0</c:v>
                      </c:pt>
                      <c:pt idx="22076">
                        <c:v>0</c:v>
                      </c:pt>
                      <c:pt idx="22077">
                        <c:v>0</c:v>
                      </c:pt>
                      <c:pt idx="22078">
                        <c:v>0</c:v>
                      </c:pt>
                      <c:pt idx="22079">
                        <c:v>0</c:v>
                      </c:pt>
                      <c:pt idx="22080">
                        <c:v>0</c:v>
                      </c:pt>
                      <c:pt idx="22081">
                        <c:v>0</c:v>
                      </c:pt>
                      <c:pt idx="22082">
                        <c:v>0</c:v>
                      </c:pt>
                      <c:pt idx="22083">
                        <c:v>0</c:v>
                      </c:pt>
                      <c:pt idx="22084">
                        <c:v>0</c:v>
                      </c:pt>
                      <c:pt idx="22085">
                        <c:v>0</c:v>
                      </c:pt>
                      <c:pt idx="22086">
                        <c:v>0</c:v>
                      </c:pt>
                      <c:pt idx="22087">
                        <c:v>0</c:v>
                      </c:pt>
                      <c:pt idx="22088">
                        <c:v>0</c:v>
                      </c:pt>
                      <c:pt idx="22089">
                        <c:v>0</c:v>
                      </c:pt>
                      <c:pt idx="22090">
                        <c:v>0</c:v>
                      </c:pt>
                      <c:pt idx="22091">
                        <c:v>0</c:v>
                      </c:pt>
                      <c:pt idx="22092">
                        <c:v>0</c:v>
                      </c:pt>
                      <c:pt idx="22093">
                        <c:v>0</c:v>
                      </c:pt>
                      <c:pt idx="22094">
                        <c:v>0</c:v>
                      </c:pt>
                      <c:pt idx="22095">
                        <c:v>0</c:v>
                      </c:pt>
                      <c:pt idx="22096">
                        <c:v>0</c:v>
                      </c:pt>
                      <c:pt idx="22097">
                        <c:v>0</c:v>
                      </c:pt>
                      <c:pt idx="22098">
                        <c:v>0</c:v>
                      </c:pt>
                      <c:pt idx="22099">
                        <c:v>0</c:v>
                      </c:pt>
                      <c:pt idx="22100">
                        <c:v>0</c:v>
                      </c:pt>
                      <c:pt idx="22101">
                        <c:v>0</c:v>
                      </c:pt>
                      <c:pt idx="22102">
                        <c:v>0</c:v>
                      </c:pt>
                      <c:pt idx="22103">
                        <c:v>0</c:v>
                      </c:pt>
                      <c:pt idx="22104">
                        <c:v>0</c:v>
                      </c:pt>
                      <c:pt idx="22105">
                        <c:v>0</c:v>
                      </c:pt>
                      <c:pt idx="22106">
                        <c:v>0</c:v>
                      </c:pt>
                      <c:pt idx="22107">
                        <c:v>0</c:v>
                      </c:pt>
                      <c:pt idx="22108">
                        <c:v>0</c:v>
                      </c:pt>
                      <c:pt idx="22109">
                        <c:v>0</c:v>
                      </c:pt>
                      <c:pt idx="22110">
                        <c:v>0</c:v>
                      </c:pt>
                      <c:pt idx="22111">
                        <c:v>0</c:v>
                      </c:pt>
                      <c:pt idx="22112">
                        <c:v>0</c:v>
                      </c:pt>
                      <c:pt idx="22113">
                        <c:v>0</c:v>
                      </c:pt>
                      <c:pt idx="22114">
                        <c:v>0</c:v>
                      </c:pt>
                      <c:pt idx="22115">
                        <c:v>0</c:v>
                      </c:pt>
                      <c:pt idx="22116">
                        <c:v>0</c:v>
                      </c:pt>
                      <c:pt idx="22117">
                        <c:v>0</c:v>
                      </c:pt>
                      <c:pt idx="22118">
                        <c:v>0</c:v>
                      </c:pt>
                      <c:pt idx="22119">
                        <c:v>0</c:v>
                      </c:pt>
                      <c:pt idx="22120">
                        <c:v>0</c:v>
                      </c:pt>
                      <c:pt idx="22121">
                        <c:v>0</c:v>
                      </c:pt>
                      <c:pt idx="22122">
                        <c:v>0</c:v>
                      </c:pt>
                      <c:pt idx="22123">
                        <c:v>0</c:v>
                      </c:pt>
                      <c:pt idx="22124">
                        <c:v>0</c:v>
                      </c:pt>
                      <c:pt idx="22125">
                        <c:v>0</c:v>
                      </c:pt>
                      <c:pt idx="22126">
                        <c:v>0</c:v>
                      </c:pt>
                      <c:pt idx="22127">
                        <c:v>0</c:v>
                      </c:pt>
                      <c:pt idx="22128">
                        <c:v>0</c:v>
                      </c:pt>
                      <c:pt idx="22129">
                        <c:v>0</c:v>
                      </c:pt>
                      <c:pt idx="22130">
                        <c:v>0</c:v>
                      </c:pt>
                      <c:pt idx="22131">
                        <c:v>0</c:v>
                      </c:pt>
                      <c:pt idx="22132">
                        <c:v>0</c:v>
                      </c:pt>
                      <c:pt idx="22133">
                        <c:v>0</c:v>
                      </c:pt>
                      <c:pt idx="22134">
                        <c:v>0</c:v>
                      </c:pt>
                      <c:pt idx="22135">
                        <c:v>0</c:v>
                      </c:pt>
                      <c:pt idx="22136">
                        <c:v>0</c:v>
                      </c:pt>
                      <c:pt idx="22137">
                        <c:v>0</c:v>
                      </c:pt>
                      <c:pt idx="22138">
                        <c:v>0</c:v>
                      </c:pt>
                      <c:pt idx="22139">
                        <c:v>0</c:v>
                      </c:pt>
                      <c:pt idx="22140">
                        <c:v>0</c:v>
                      </c:pt>
                      <c:pt idx="22141">
                        <c:v>0</c:v>
                      </c:pt>
                      <c:pt idx="22142">
                        <c:v>0</c:v>
                      </c:pt>
                      <c:pt idx="22143">
                        <c:v>0</c:v>
                      </c:pt>
                      <c:pt idx="22144">
                        <c:v>0</c:v>
                      </c:pt>
                      <c:pt idx="22145">
                        <c:v>0</c:v>
                      </c:pt>
                      <c:pt idx="22146">
                        <c:v>0</c:v>
                      </c:pt>
                      <c:pt idx="22147">
                        <c:v>0</c:v>
                      </c:pt>
                      <c:pt idx="22148">
                        <c:v>0</c:v>
                      </c:pt>
                      <c:pt idx="22149">
                        <c:v>0</c:v>
                      </c:pt>
                      <c:pt idx="22150">
                        <c:v>0</c:v>
                      </c:pt>
                      <c:pt idx="22151">
                        <c:v>0</c:v>
                      </c:pt>
                      <c:pt idx="22152">
                        <c:v>0</c:v>
                      </c:pt>
                      <c:pt idx="22153">
                        <c:v>0</c:v>
                      </c:pt>
                      <c:pt idx="22154">
                        <c:v>0</c:v>
                      </c:pt>
                      <c:pt idx="22155">
                        <c:v>0</c:v>
                      </c:pt>
                      <c:pt idx="22156">
                        <c:v>0</c:v>
                      </c:pt>
                      <c:pt idx="22157">
                        <c:v>0</c:v>
                      </c:pt>
                      <c:pt idx="22158">
                        <c:v>0</c:v>
                      </c:pt>
                      <c:pt idx="22159">
                        <c:v>0</c:v>
                      </c:pt>
                      <c:pt idx="22160">
                        <c:v>0</c:v>
                      </c:pt>
                      <c:pt idx="22161">
                        <c:v>0</c:v>
                      </c:pt>
                      <c:pt idx="22162">
                        <c:v>0</c:v>
                      </c:pt>
                      <c:pt idx="22163">
                        <c:v>0</c:v>
                      </c:pt>
                      <c:pt idx="22164">
                        <c:v>0</c:v>
                      </c:pt>
                      <c:pt idx="22165">
                        <c:v>0</c:v>
                      </c:pt>
                      <c:pt idx="22166">
                        <c:v>0</c:v>
                      </c:pt>
                      <c:pt idx="22167">
                        <c:v>0</c:v>
                      </c:pt>
                      <c:pt idx="22168">
                        <c:v>0</c:v>
                      </c:pt>
                      <c:pt idx="22169">
                        <c:v>0</c:v>
                      </c:pt>
                      <c:pt idx="22170">
                        <c:v>0</c:v>
                      </c:pt>
                      <c:pt idx="22171">
                        <c:v>0</c:v>
                      </c:pt>
                      <c:pt idx="22172">
                        <c:v>0</c:v>
                      </c:pt>
                      <c:pt idx="22173">
                        <c:v>0</c:v>
                      </c:pt>
                      <c:pt idx="22174">
                        <c:v>0</c:v>
                      </c:pt>
                      <c:pt idx="22175">
                        <c:v>0</c:v>
                      </c:pt>
                      <c:pt idx="22176">
                        <c:v>0</c:v>
                      </c:pt>
                      <c:pt idx="22177">
                        <c:v>0</c:v>
                      </c:pt>
                      <c:pt idx="22178">
                        <c:v>0</c:v>
                      </c:pt>
                      <c:pt idx="22179">
                        <c:v>0</c:v>
                      </c:pt>
                      <c:pt idx="22180">
                        <c:v>0</c:v>
                      </c:pt>
                      <c:pt idx="22181">
                        <c:v>0</c:v>
                      </c:pt>
                      <c:pt idx="22182">
                        <c:v>0</c:v>
                      </c:pt>
                      <c:pt idx="22183">
                        <c:v>0</c:v>
                      </c:pt>
                      <c:pt idx="22184">
                        <c:v>0</c:v>
                      </c:pt>
                      <c:pt idx="22185">
                        <c:v>0</c:v>
                      </c:pt>
                      <c:pt idx="22186">
                        <c:v>0</c:v>
                      </c:pt>
                      <c:pt idx="22187">
                        <c:v>0</c:v>
                      </c:pt>
                      <c:pt idx="22188">
                        <c:v>0</c:v>
                      </c:pt>
                      <c:pt idx="22189">
                        <c:v>0</c:v>
                      </c:pt>
                      <c:pt idx="22190">
                        <c:v>0</c:v>
                      </c:pt>
                      <c:pt idx="22191">
                        <c:v>0</c:v>
                      </c:pt>
                      <c:pt idx="22192">
                        <c:v>0</c:v>
                      </c:pt>
                      <c:pt idx="22193">
                        <c:v>0</c:v>
                      </c:pt>
                      <c:pt idx="22194">
                        <c:v>0</c:v>
                      </c:pt>
                      <c:pt idx="22195">
                        <c:v>0</c:v>
                      </c:pt>
                      <c:pt idx="22196">
                        <c:v>0</c:v>
                      </c:pt>
                      <c:pt idx="22197">
                        <c:v>0</c:v>
                      </c:pt>
                      <c:pt idx="22198">
                        <c:v>0</c:v>
                      </c:pt>
                      <c:pt idx="22199">
                        <c:v>0</c:v>
                      </c:pt>
                      <c:pt idx="22200">
                        <c:v>0</c:v>
                      </c:pt>
                      <c:pt idx="22201">
                        <c:v>0</c:v>
                      </c:pt>
                      <c:pt idx="22202">
                        <c:v>0</c:v>
                      </c:pt>
                      <c:pt idx="22203">
                        <c:v>0</c:v>
                      </c:pt>
                      <c:pt idx="22204">
                        <c:v>0</c:v>
                      </c:pt>
                      <c:pt idx="22205">
                        <c:v>0</c:v>
                      </c:pt>
                      <c:pt idx="22206">
                        <c:v>0</c:v>
                      </c:pt>
                      <c:pt idx="22207">
                        <c:v>0</c:v>
                      </c:pt>
                      <c:pt idx="22208">
                        <c:v>0</c:v>
                      </c:pt>
                      <c:pt idx="22209">
                        <c:v>0</c:v>
                      </c:pt>
                      <c:pt idx="22210">
                        <c:v>0</c:v>
                      </c:pt>
                      <c:pt idx="22211">
                        <c:v>0</c:v>
                      </c:pt>
                      <c:pt idx="22212">
                        <c:v>0</c:v>
                      </c:pt>
                      <c:pt idx="22213">
                        <c:v>0</c:v>
                      </c:pt>
                      <c:pt idx="22214">
                        <c:v>0</c:v>
                      </c:pt>
                      <c:pt idx="22215">
                        <c:v>0</c:v>
                      </c:pt>
                      <c:pt idx="22216">
                        <c:v>0</c:v>
                      </c:pt>
                      <c:pt idx="22217">
                        <c:v>0</c:v>
                      </c:pt>
                      <c:pt idx="22218">
                        <c:v>0</c:v>
                      </c:pt>
                      <c:pt idx="22219">
                        <c:v>0</c:v>
                      </c:pt>
                      <c:pt idx="22220">
                        <c:v>0</c:v>
                      </c:pt>
                      <c:pt idx="22221">
                        <c:v>0</c:v>
                      </c:pt>
                      <c:pt idx="22222">
                        <c:v>0</c:v>
                      </c:pt>
                      <c:pt idx="22223">
                        <c:v>0</c:v>
                      </c:pt>
                      <c:pt idx="22224">
                        <c:v>0</c:v>
                      </c:pt>
                      <c:pt idx="22225">
                        <c:v>0</c:v>
                      </c:pt>
                      <c:pt idx="22226">
                        <c:v>0</c:v>
                      </c:pt>
                      <c:pt idx="22227">
                        <c:v>0</c:v>
                      </c:pt>
                      <c:pt idx="22228">
                        <c:v>0</c:v>
                      </c:pt>
                      <c:pt idx="22229">
                        <c:v>0</c:v>
                      </c:pt>
                      <c:pt idx="22230">
                        <c:v>0</c:v>
                      </c:pt>
                      <c:pt idx="22231">
                        <c:v>0</c:v>
                      </c:pt>
                      <c:pt idx="22232">
                        <c:v>0</c:v>
                      </c:pt>
                      <c:pt idx="22233">
                        <c:v>0</c:v>
                      </c:pt>
                      <c:pt idx="22234">
                        <c:v>0</c:v>
                      </c:pt>
                      <c:pt idx="22235">
                        <c:v>0</c:v>
                      </c:pt>
                      <c:pt idx="22236">
                        <c:v>0</c:v>
                      </c:pt>
                      <c:pt idx="22237">
                        <c:v>0</c:v>
                      </c:pt>
                      <c:pt idx="22238">
                        <c:v>0</c:v>
                      </c:pt>
                      <c:pt idx="22239">
                        <c:v>0</c:v>
                      </c:pt>
                      <c:pt idx="22240">
                        <c:v>0</c:v>
                      </c:pt>
                      <c:pt idx="22241">
                        <c:v>0</c:v>
                      </c:pt>
                      <c:pt idx="22242">
                        <c:v>0</c:v>
                      </c:pt>
                      <c:pt idx="22243">
                        <c:v>0</c:v>
                      </c:pt>
                      <c:pt idx="22244">
                        <c:v>0</c:v>
                      </c:pt>
                      <c:pt idx="22245">
                        <c:v>0</c:v>
                      </c:pt>
                      <c:pt idx="22246">
                        <c:v>0</c:v>
                      </c:pt>
                      <c:pt idx="22247">
                        <c:v>0</c:v>
                      </c:pt>
                      <c:pt idx="22248">
                        <c:v>0</c:v>
                      </c:pt>
                      <c:pt idx="22249">
                        <c:v>0</c:v>
                      </c:pt>
                      <c:pt idx="22250">
                        <c:v>0</c:v>
                      </c:pt>
                      <c:pt idx="22251">
                        <c:v>0</c:v>
                      </c:pt>
                      <c:pt idx="22252">
                        <c:v>0</c:v>
                      </c:pt>
                      <c:pt idx="22253">
                        <c:v>0</c:v>
                      </c:pt>
                      <c:pt idx="22254">
                        <c:v>0</c:v>
                      </c:pt>
                      <c:pt idx="22255">
                        <c:v>0</c:v>
                      </c:pt>
                      <c:pt idx="22256">
                        <c:v>0</c:v>
                      </c:pt>
                      <c:pt idx="22257">
                        <c:v>0</c:v>
                      </c:pt>
                      <c:pt idx="22258">
                        <c:v>0</c:v>
                      </c:pt>
                      <c:pt idx="22259">
                        <c:v>0</c:v>
                      </c:pt>
                      <c:pt idx="22260">
                        <c:v>0</c:v>
                      </c:pt>
                      <c:pt idx="22261">
                        <c:v>0</c:v>
                      </c:pt>
                      <c:pt idx="22262">
                        <c:v>0</c:v>
                      </c:pt>
                      <c:pt idx="22263">
                        <c:v>0</c:v>
                      </c:pt>
                      <c:pt idx="22264">
                        <c:v>0</c:v>
                      </c:pt>
                      <c:pt idx="22265">
                        <c:v>0</c:v>
                      </c:pt>
                      <c:pt idx="22266">
                        <c:v>0</c:v>
                      </c:pt>
                      <c:pt idx="22267">
                        <c:v>0</c:v>
                      </c:pt>
                      <c:pt idx="22268">
                        <c:v>0</c:v>
                      </c:pt>
                      <c:pt idx="22269">
                        <c:v>0</c:v>
                      </c:pt>
                      <c:pt idx="22270">
                        <c:v>0</c:v>
                      </c:pt>
                      <c:pt idx="22271">
                        <c:v>0</c:v>
                      </c:pt>
                      <c:pt idx="22272">
                        <c:v>0</c:v>
                      </c:pt>
                      <c:pt idx="22273">
                        <c:v>0</c:v>
                      </c:pt>
                      <c:pt idx="22274">
                        <c:v>0</c:v>
                      </c:pt>
                      <c:pt idx="22275">
                        <c:v>0</c:v>
                      </c:pt>
                      <c:pt idx="22276">
                        <c:v>0</c:v>
                      </c:pt>
                      <c:pt idx="22277">
                        <c:v>0</c:v>
                      </c:pt>
                      <c:pt idx="22278">
                        <c:v>0</c:v>
                      </c:pt>
                      <c:pt idx="22279">
                        <c:v>0</c:v>
                      </c:pt>
                      <c:pt idx="22280">
                        <c:v>0</c:v>
                      </c:pt>
                      <c:pt idx="22281">
                        <c:v>0</c:v>
                      </c:pt>
                      <c:pt idx="22282">
                        <c:v>0</c:v>
                      </c:pt>
                      <c:pt idx="22283">
                        <c:v>0</c:v>
                      </c:pt>
                      <c:pt idx="22284">
                        <c:v>0</c:v>
                      </c:pt>
                      <c:pt idx="22285">
                        <c:v>0</c:v>
                      </c:pt>
                      <c:pt idx="22286">
                        <c:v>0</c:v>
                      </c:pt>
                      <c:pt idx="22287">
                        <c:v>0</c:v>
                      </c:pt>
                      <c:pt idx="22288">
                        <c:v>0</c:v>
                      </c:pt>
                      <c:pt idx="22289">
                        <c:v>0</c:v>
                      </c:pt>
                      <c:pt idx="22290">
                        <c:v>0</c:v>
                      </c:pt>
                      <c:pt idx="22291">
                        <c:v>0</c:v>
                      </c:pt>
                      <c:pt idx="22292">
                        <c:v>0</c:v>
                      </c:pt>
                      <c:pt idx="22293">
                        <c:v>0</c:v>
                      </c:pt>
                      <c:pt idx="22294">
                        <c:v>0</c:v>
                      </c:pt>
                      <c:pt idx="22295">
                        <c:v>0</c:v>
                      </c:pt>
                      <c:pt idx="22296">
                        <c:v>0</c:v>
                      </c:pt>
                      <c:pt idx="22297">
                        <c:v>0</c:v>
                      </c:pt>
                      <c:pt idx="22298">
                        <c:v>0</c:v>
                      </c:pt>
                      <c:pt idx="22299">
                        <c:v>0</c:v>
                      </c:pt>
                      <c:pt idx="22300">
                        <c:v>0</c:v>
                      </c:pt>
                      <c:pt idx="22301">
                        <c:v>0</c:v>
                      </c:pt>
                      <c:pt idx="22302">
                        <c:v>0</c:v>
                      </c:pt>
                      <c:pt idx="22303">
                        <c:v>0</c:v>
                      </c:pt>
                      <c:pt idx="22304">
                        <c:v>0</c:v>
                      </c:pt>
                      <c:pt idx="22305">
                        <c:v>0</c:v>
                      </c:pt>
                      <c:pt idx="22306">
                        <c:v>0</c:v>
                      </c:pt>
                      <c:pt idx="22307">
                        <c:v>0</c:v>
                      </c:pt>
                      <c:pt idx="22308">
                        <c:v>0</c:v>
                      </c:pt>
                      <c:pt idx="22309">
                        <c:v>0</c:v>
                      </c:pt>
                      <c:pt idx="22310">
                        <c:v>0</c:v>
                      </c:pt>
                      <c:pt idx="22311">
                        <c:v>0</c:v>
                      </c:pt>
                      <c:pt idx="22312">
                        <c:v>0</c:v>
                      </c:pt>
                      <c:pt idx="22313">
                        <c:v>0</c:v>
                      </c:pt>
                      <c:pt idx="22314">
                        <c:v>0</c:v>
                      </c:pt>
                      <c:pt idx="22315">
                        <c:v>0</c:v>
                      </c:pt>
                      <c:pt idx="22316">
                        <c:v>0</c:v>
                      </c:pt>
                      <c:pt idx="22317">
                        <c:v>0</c:v>
                      </c:pt>
                      <c:pt idx="22318">
                        <c:v>0</c:v>
                      </c:pt>
                      <c:pt idx="22319">
                        <c:v>0</c:v>
                      </c:pt>
                      <c:pt idx="22320">
                        <c:v>0</c:v>
                      </c:pt>
                      <c:pt idx="22321">
                        <c:v>0</c:v>
                      </c:pt>
                      <c:pt idx="22322">
                        <c:v>0</c:v>
                      </c:pt>
                      <c:pt idx="22323">
                        <c:v>0</c:v>
                      </c:pt>
                      <c:pt idx="22324">
                        <c:v>0</c:v>
                      </c:pt>
                      <c:pt idx="22325">
                        <c:v>0</c:v>
                      </c:pt>
                      <c:pt idx="22326">
                        <c:v>0</c:v>
                      </c:pt>
                      <c:pt idx="22327">
                        <c:v>0</c:v>
                      </c:pt>
                      <c:pt idx="22328">
                        <c:v>0</c:v>
                      </c:pt>
                      <c:pt idx="22329">
                        <c:v>0</c:v>
                      </c:pt>
                      <c:pt idx="22330">
                        <c:v>0</c:v>
                      </c:pt>
                      <c:pt idx="22331">
                        <c:v>0</c:v>
                      </c:pt>
                      <c:pt idx="22332">
                        <c:v>0</c:v>
                      </c:pt>
                      <c:pt idx="22333">
                        <c:v>0</c:v>
                      </c:pt>
                      <c:pt idx="22334">
                        <c:v>0</c:v>
                      </c:pt>
                      <c:pt idx="22335">
                        <c:v>0</c:v>
                      </c:pt>
                      <c:pt idx="22336">
                        <c:v>0</c:v>
                      </c:pt>
                      <c:pt idx="22337">
                        <c:v>0</c:v>
                      </c:pt>
                      <c:pt idx="22338">
                        <c:v>0</c:v>
                      </c:pt>
                      <c:pt idx="22339">
                        <c:v>0</c:v>
                      </c:pt>
                      <c:pt idx="22340">
                        <c:v>0</c:v>
                      </c:pt>
                      <c:pt idx="22341">
                        <c:v>0</c:v>
                      </c:pt>
                      <c:pt idx="22342">
                        <c:v>0</c:v>
                      </c:pt>
                      <c:pt idx="22343">
                        <c:v>0</c:v>
                      </c:pt>
                      <c:pt idx="22344">
                        <c:v>0</c:v>
                      </c:pt>
                      <c:pt idx="22345">
                        <c:v>0</c:v>
                      </c:pt>
                      <c:pt idx="22346">
                        <c:v>0</c:v>
                      </c:pt>
                      <c:pt idx="22347">
                        <c:v>0</c:v>
                      </c:pt>
                      <c:pt idx="22348">
                        <c:v>0</c:v>
                      </c:pt>
                      <c:pt idx="22349">
                        <c:v>0</c:v>
                      </c:pt>
                      <c:pt idx="22350">
                        <c:v>0</c:v>
                      </c:pt>
                      <c:pt idx="22351">
                        <c:v>0</c:v>
                      </c:pt>
                      <c:pt idx="22352">
                        <c:v>0</c:v>
                      </c:pt>
                      <c:pt idx="22353">
                        <c:v>0</c:v>
                      </c:pt>
                      <c:pt idx="22354">
                        <c:v>0</c:v>
                      </c:pt>
                      <c:pt idx="22355">
                        <c:v>0</c:v>
                      </c:pt>
                      <c:pt idx="22356">
                        <c:v>0</c:v>
                      </c:pt>
                      <c:pt idx="22357">
                        <c:v>0</c:v>
                      </c:pt>
                      <c:pt idx="22358">
                        <c:v>0</c:v>
                      </c:pt>
                      <c:pt idx="22359">
                        <c:v>0</c:v>
                      </c:pt>
                      <c:pt idx="22360">
                        <c:v>0</c:v>
                      </c:pt>
                      <c:pt idx="22361">
                        <c:v>0</c:v>
                      </c:pt>
                      <c:pt idx="22362">
                        <c:v>0</c:v>
                      </c:pt>
                      <c:pt idx="22363">
                        <c:v>0</c:v>
                      </c:pt>
                      <c:pt idx="22364">
                        <c:v>0</c:v>
                      </c:pt>
                      <c:pt idx="22365">
                        <c:v>0</c:v>
                      </c:pt>
                      <c:pt idx="22366">
                        <c:v>0</c:v>
                      </c:pt>
                      <c:pt idx="22367">
                        <c:v>0</c:v>
                      </c:pt>
                      <c:pt idx="22368">
                        <c:v>0</c:v>
                      </c:pt>
                      <c:pt idx="22369">
                        <c:v>0</c:v>
                      </c:pt>
                      <c:pt idx="22370">
                        <c:v>0</c:v>
                      </c:pt>
                      <c:pt idx="22371">
                        <c:v>0</c:v>
                      </c:pt>
                      <c:pt idx="22372">
                        <c:v>0</c:v>
                      </c:pt>
                      <c:pt idx="22373">
                        <c:v>0</c:v>
                      </c:pt>
                      <c:pt idx="22374">
                        <c:v>0</c:v>
                      </c:pt>
                      <c:pt idx="22375">
                        <c:v>0</c:v>
                      </c:pt>
                      <c:pt idx="22376">
                        <c:v>0</c:v>
                      </c:pt>
                      <c:pt idx="22377">
                        <c:v>0</c:v>
                      </c:pt>
                      <c:pt idx="22378">
                        <c:v>0</c:v>
                      </c:pt>
                      <c:pt idx="22379">
                        <c:v>0</c:v>
                      </c:pt>
                      <c:pt idx="22380">
                        <c:v>0</c:v>
                      </c:pt>
                      <c:pt idx="22381">
                        <c:v>0</c:v>
                      </c:pt>
                      <c:pt idx="22382">
                        <c:v>0</c:v>
                      </c:pt>
                      <c:pt idx="22383">
                        <c:v>0</c:v>
                      </c:pt>
                      <c:pt idx="22384">
                        <c:v>0</c:v>
                      </c:pt>
                      <c:pt idx="22385">
                        <c:v>0</c:v>
                      </c:pt>
                      <c:pt idx="22386">
                        <c:v>0</c:v>
                      </c:pt>
                      <c:pt idx="22387">
                        <c:v>0</c:v>
                      </c:pt>
                      <c:pt idx="22388">
                        <c:v>0</c:v>
                      </c:pt>
                      <c:pt idx="22389">
                        <c:v>0</c:v>
                      </c:pt>
                      <c:pt idx="22390">
                        <c:v>0</c:v>
                      </c:pt>
                      <c:pt idx="22391">
                        <c:v>0</c:v>
                      </c:pt>
                      <c:pt idx="22392">
                        <c:v>0</c:v>
                      </c:pt>
                      <c:pt idx="22393">
                        <c:v>0</c:v>
                      </c:pt>
                      <c:pt idx="22394">
                        <c:v>0</c:v>
                      </c:pt>
                      <c:pt idx="22395">
                        <c:v>0</c:v>
                      </c:pt>
                      <c:pt idx="22396">
                        <c:v>0</c:v>
                      </c:pt>
                      <c:pt idx="22397">
                        <c:v>0</c:v>
                      </c:pt>
                      <c:pt idx="22398">
                        <c:v>0</c:v>
                      </c:pt>
                      <c:pt idx="22399">
                        <c:v>0</c:v>
                      </c:pt>
                      <c:pt idx="22400">
                        <c:v>0</c:v>
                      </c:pt>
                      <c:pt idx="22401">
                        <c:v>0</c:v>
                      </c:pt>
                      <c:pt idx="22402">
                        <c:v>0</c:v>
                      </c:pt>
                      <c:pt idx="22403">
                        <c:v>0</c:v>
                      </c:pt>
                      <c:pt idx="22404">
                        <c:v>0</c:v>
                      </c:pt>
                      <c:pt idx="22405">
                        <c:v>0</c:v>
                      </c:pt>
                      <c:pt idx="22406">
                        <c:v>0</c:v>
                      </c:pt>
                      <c:pt idx="22407">
                        <c:v>0</c:v>
                      </c:pt>
                      <c:pt idx="22408">
                        <c:v>0</c:v>
                      </c:pt>
                      <c:pt idx="22409">
                        <c:v>0</c:v>
                      </c:pt>
                      <c:pt idx="22410">
                        <c:v>0</c:v>
                      </c:pt>
                      <c:pt idx="22411">
                        <c:v>0</c:v>
                      </c:pt>
                      <c:pt idx="22412">
                        <c:v>0</c:v>
                      </c:pt>
                      <c:pt idx="22413">
                        <c:v>0</c:v>
                      </c:pt>
                      <c:pt idx="22414">
                        <c:v>0</c:v>
                      </c:pt>
                      <c:pt idx="22415">
                        <c:v>0</c:v>
                      </c:pt>
                      <c:pt idx="22416">
                        <c:v>0</c:v>
                      </c:pt>
                      <c:pt idx="22417">
                        <c:v>0</c:v>
                      </c:pt>
                      <c:pt idx="22418">
                        <c:v>0</c:v>
                      </c:pt>
                      <c:pt idx="22419">
                        <c:v>0</c:v>
                      </c:pt>
                      <c:pt idx="22420">
                        <c:v>0</c:v>
                      </c:pt>
                      <c:pt idx="22421">
                        <c:v>0</c:v>
                      </c:pt>
                      <c:pt idx="22422">
                        <c:v>0</c:v>
                      </c:pt>
                      <c:pt idx="22423">
                        <c:v>0</c:v>
                      </c:pt>
                      <c:pt idx="22424">
                        <c:v>0</c:v>
                      </c:pt>
                      <c:pt idx="22425">
                        <c:v>0</c:v>
                      </c:pt>
                      <c:pt idx="22426">
                        <c:v>0</c:v>
                      </c:pt>
                      <c:pt idx="22427">
                        <c:v>0</c:v>
                      </c:pt>
                      <c:pt idx="22428">
                        <c:v>0</c:v>
                      </c:pt>
                      <c:pt idx="22429">
                        <c:v>0</c:v>
                      </c:pt>
                      <c:pt idx="22430">
                        <c:v>0</c:v>
                      </c:pt>
                      <c:pt idx="22431">
                        <c:v>0</c:v>
                      </c:pt>
                      <c:pt idx="22432">
                        <c:v>0</c:v>
                      </c:pt>
                      <c:pt idx="22433">
                        <c:v>0</c:v>
                      </c:pt>
                      <c:pt idx="22434">
                        <c:v>0</c:v>
                      </c:pt>
                      <c:pt idx="22435">
                        <c:v>0</c:v>
                      </c:pt>
                      <c:pt idx="22436">
                        <c:v>0</c:v>
                      </c:pt>
                      <c:pt idx="22437">
                        <c:v>0</c:v>
                      </c:pt>
                      <c:pt idx="22438">
                        <c:v>0</c:v>
                      </c:pt>
                      <c:pt idx="22439">
                        <c:v>0</c:v>
                      </c:pt>
                      <c:pt idx="22440">
                        <c:v>0</c:v>
                      </c:pt>
                      <c:pt idx="22441">
                        <c:v>0</c:v>
                      </c:pt>
                      <c:pt idx="22442">
                        <c:v>0</c:v>
                      </c:pt>
                      <c:pt idx="22443">
                        <c:v>0</c:v>
                      </c:pt>
                      <c:pt idx="22444">
                        <c:v>0</c:v>
                      </c:pt>
                      <c:pt idx="22445">
                        <c:v>0</c:v>
                      </c:pt>
                      <c:pt idx="22446">
                        <c:v>0</c:v>
                      </c:pt>
                      <c:pt idx="22447">
                        <c:v>0</c:v>
                      </c:pt>
                      <c:pt idx="22448">
                        <c:v>0</c:v>
                      </c:pt>
                      <c:pt idx="22449">
                        <c:v>0</c:v>
                      </c:pt>
                      <c:pt idx="22450">
                        <c:v>0</c:v>
                      </c:pt>
                      <c:pt idx="22451">
                        <c:v>0</c:v>
                      </c:pt>
                      <c:pt idx="22452">
                        <c:v>0</c:v>
                      </c:pt>
                      <c:pt idx="22453">
                        <c:v>0</c:v>
                      </c:pt>
                      <c:pt idx="22454">
                        <c:v>0</c:v>
                      </c:pt>
                      <c:pt idx="22455">
                        <c:v>0</c:v>
                      </c:pt>
                      <c:pt idx="22456">
                        <c:v>0</c:v>
                      </c:pt>
                      <c:pt idx="22457">
                        <c:v>0</c:v>
                      </c:pt>
                      <c:pt idx="22458">
                        <c:v>0</c:v>
                      </c:pt>
                      <c:pt idx="22459">
                        <c:v>0</c:v>
                      </c:pt>
                      <c:pt idx="22460">
                        <c:v>0</c:v>
                      </c:pt>
                      <c:pt idx="22461">
                        <c:v>0</c:v>
                      </c:pt>
                      <c:pt idx="22462">
                        <c:v>0</c:v>
                      </c:pt>
                      <c:pt idx="22463">
                        <c:v>0</c:v>
                      </c:pt>
                      <c:pt idx="22464">
                        <c:v>0</c:v>
                      </c:pt>
                      <c:pt idx="22465">
                        <c:v>0</c:v>
                      </c:pt>
                      <c:pt idx="22466">
                        <c:v>0</c:v>
                      </c:pt>
                      <c:pt idx="22467">
                        <c:v>0</c:v>
                      </c:pt>
                      <c:pt idx="22468">
                        <c:v>0</c:v>
                      </c:pt>
                      <c:pt idx="22469">
                        <c:v>0</c:v>
                      </c:pt>
                      <c:pt idx="22470">
                        <c:v>0</c:v>
                      </c:pt>
                      <c:pt idx="22471">
                        <c:v>0</c:v>
                      </c:pt>
                      <c:pt idx="22472">
                        <c:v>0</c:v>
                      </c:pt>
                      <c:pt idx="22473">
                        <c:v>0</c:v>
                      </c:pt>
                      <c:pt idx="22474">
                        <c:v>0</c:v>
                      </c:pt>
                      <c:pt idx="22475">
                        <c:v>0</c:v>
                      </c:pt>
                      <c:pt idx="22476">
                        <c:v>0</c:v>
                      </c:pt>
                      <c:pt idx="22477">
                        <c:v>0</c:v>
                      </c:pt>
                      <c:pt idx="22478">
                        <c:v>0</c:v>
                      </c:pt>
                      <c:pt idx="22479">
                        <c:v>0</c:v>
                      </c:pt>
                      <c:pt idx="22480">
                        <c:v>0</c:v>
                      </c:pt>
                      <c:pt idx="22481">
                        <c:v>0</c:v>
                      </c:pt>
                      <c:pt idx="22482">
                        <c:v>0</c:v>
                      </c:pt>
                      <c:pt idx="22483">
                        <c:v>0</c:v>
                      </c:pt>
                      <c:pt idx="22484">
                        <c:v>0</c:v>
                      </c:pt>
                      <c:pt idx="22485">
                        <c:v>0</c:v>
                      </c:pt>
                      <c:pt idx="22486">
                        <c:v>0</c:v>
                      </c:pt>
                      <c:pt idx="22487">
                        <c:v>0</c:v>
                      </c:pt>
                      <c:pt idx="22488">
                        <c:v>0</c:v>
                      </c:pt>
                      <c:pt idx="22489">
                        <c:v>0</c:v>
                      </c:pt>
                      <c:pt idx="22490">
                        <c:v>0</c:v>
                      </c:pt>
                      <c:pt idx="22491">
                        <c:v>0</c:v>
                      </c:pt>
                      <c:pt idx="22492">
                        <c:v>0</c:v>
                      </c:pt>
                      <c:pt idx="22493">
                        <c:v>0</c:v>
                      </c:pt>
                      <c:pt idx="22494">
                        <c:v>0</c:v>
                      </c:pt>
                      <c:pt idx="22495">
                        <c:v>0</c:v>
                      </c:pt>
                      <c:pt idx="22496">
                        <c:v>0</c:v>
                      </c:pt>
                      <c:pt idx="22497">
                        <c:v>0</c:v>
                      </c:pt>
                      <c:pt idx="22498">
                        <c:v>0</c:v>
                      </c:pt>
                      <c:pt idx="22499">
                        <c:v>0</c:v>
                      </c:pt>
                      <c:pt idx="22500">
                        <c:v>0</c:v>
                      </c:pt>
                      <c:pt idx="22501">
                        <c:v>0</c:v>
                      </c:pt>
                      <c:pt idx="22502">
                        <c:v>0</c:v>
                      </c:pt>
                      <c:pt idx="22503">
                        <c:v>0</c:v>
                      </c:pt>
                      <c:pt idx="22504">
                        <c:v>0</c:v>
                      </c:pt>
                      <c:pt idx="22505">
                        <c:v>0</c:v>
                      </c:pt>
                      <c:pt idx="22506">
                        <c:v>0</c:v>
                      </c:pt>
                      <c:pt idx="22507">
                        <c:v>0</c:v>
                      </c:pt>
                      <c:pt idx="22508">
                        <c:v>0</c:v>
                      </c:pt>
                      <c:pt idx="22509">
                        <c:v>0</c:v>
                      </c:pt>
                      <c:pt idx="22510">
                        <c:v>0</c:v>
                      </c:pt>
                      <c:pt idx="22511">
                        <c:v>0</c:v>
                      </c:pt>
                      <c:pt idx="22512">
                        <c:v>0</c:v>
                      </c:pt>
                      <c:pt idx="22513">
                        <c:v>0</c:v>
                      </c:pt>
                      <c:pt idx="22514">
                        <c:v>0</c:v>
                      </c:pt>
                      <c:pt idx="22515">
                        <c:v>0</c:v>
                      </c:pt>
                      <c:pt idx="22516">
                        <c:v>0</c:v>
                      </c:pt>
                      <c:pt idx="22517">
                        <c:v>0</c:v>
                      </c:pt>
                      <c:pt idx="22518">
                        <c:v>0</c:v>
                      </c:pt>
                      <c:pt idx="22519">
                        <c:v>0</c:v>
                      </c:pt>
                      <c:pt idx="22520">
                        <c:v>0</c:v>
                      </c:pt>
                      <c:pt idx="22521">
                        <c:v>0</c:v>
                      </c:pt>
                      <c:pt idx="22522">
                        <c:v>0</c:v>
                      </c:pt>
                      <c:pt idx="22523">
                        <c:v>0</c:v>
                      </c:pt>
                      <c:pt idx="22524">
                        <c:v>0</c:v>
                      </c:pt>
                      <c:pt idx="22525">
                        <c:v>0</c:v>
                      </c:pt>
                      <c:pt idx="22526">
                        <c:v>0</c:v>
                      </c:pt>
                      <c:pt idx="22527">
                        <c:v>0</c:v>
                      </c:pt>
                      <c:pt idx="22528">
                        <c:v>0</c:v>
                      </c:pt>
                      <c:pt idx="22529">
                        <c:v>0</c:v>
                      </c:pt>
                      <c:pt idx="22530">
                        <c:v>0</c:v>
                      </c:pt>
                      <c:pt idx="22531">
                        <c:v>0</c:v>
                      </c:pt>
                      <c:pt idx="22532">
                        <c:v>0</c:v>
                      </c:pt>
                      <c:pt idx="22533">
                        <c:v>0</c:v>
                      </c:pt>
                      <c:pt idx="22534">
                        <c:v>0</c:v>
                      </c:pt>
                      <c:pt idx="22535">
                        <c:v>0</c:v>
                      </c:pt>
                      <c:pt idx="22536">
                        <c:v>0</c:v>
                      </c:pt>
                      <c:pt idx="22537">
                        <c:v>0</c:v>
                      </c:pt>
                      <c:pt idx="22538">
                        <c:v>0</c:v>
                      </c:pt>
                      <c:pt idx="22539">
                        <c:v>0</c:v>
                      </c:pt>
                      <c:pt idx="22540">
                        <c:v>0</c:v>
                      </c:pt>
                      <c:pt idx="22541">
                        <c:v>0</c:v>
                      </c:pt>
                      <c:pt idx="22542">
                        <c:v>0</c:v>
                      </c:pt>
                      <c:pt idx="22543">
                        <c:v>0</c:v>
                      </c:pt>
                      <c:pt idx="22544">
                        <c:v>0</c:v>
                      </c:pt>
                      <c:pt idx="22545">
                        <c:v>0</c:v>
                      </c:pt>
                      <c:pt idx="22546">
                        <c:v>0</c:v>
                      </c:pt>
                      <c:pt idx="22547">
                        <c:v>0</c:v>
                      </c:pt>
                      <c:pt idx="22548">
                        <c:v>0</c:v>
                      </c:pt>
                      <c:pt idx="22549">
                        <c:v>0</c:v>
                      </c:pt>
                      <c:pt idx="22550">
                        <c:v>0</c:v>
                      </c:pt>
                      <c:pt idx="22551">
                        <c:v>0</c:v>
                      </c:pt>
                      <c:pt idx="22552">
                        <c:v>0</c:v>
                      </c:pt>
                      <c:pt idx="22553">
                        <c:v>0</c:v>
                      </c:pt>
                      <c:pt idx="22554">
                        <c:v>0</c:v>
                      </c:pt>
                      <c:pt idx="22555">
                        <c:v>0</c:v>
                      </c:pt>
                      <c:pt idx="22556">
                        <c:v>0</c:v>
                      </c:pt>
                      <c:pt idx="22557">
                        <c:v>0</c:v>
                      </c:pt>
                      <c:pt idx="22558">
                        <c:v>0</c:v>
                      </c:pt>
                      <c:pt idx="22559">
                        <c:v>0</c:v>
                      </c:pt>
                      <c:pt idx="22560">
                        <c:v>0</c:v>
                      </c:pt>
                      <c:pt idx="22561">
                        <c:v>0</c:v>
                      </c:pt>
                      <c:pt idx="22562">
                        <c:v>0</c:v>
                      </c:pt>
                      <c:pt idx="22563">
                        <c:v>0</c:v>
                      </c:pt>
                      <c:pt idx="22564">
                        <c:v>0</c:v>
                      </c:pt>
                      <c:pt idx="22565">
                        <c:v>0</c:v>
                      </c:pt>
                      <c:pt idx="22566">
                        <c:v>0</c:v>
                      </c:pt>
                      <c:pt idx="22567">
                        <c:v>0</c:v>
                      </c:pt>
                      <c:pt idx="22568">
                        <c:v>0</c:v>
                      </c:pt>
                      <c:pt idx="22569">
                        <c:v>0</c:v>
                      </c:pt>
                      <c:pt idx="22570">
                        <c:v>0</c:v>
                      </c:pt>
                      <c:pt idx="22571">
                        <c:v>0</c:v>
                      </c:pt>
                      <c:pt idx="22572">
                        <c:v>0</c:v>
                      </c:pt>
                      <c:pt idx="22573">
                        <c:v>0</c:v>
                      </c:pt>
                      <c:pt idx="22574">
                        <c:v>0</c:v>
                      </c:pt>
                      <c:pt idx="22575">
                        <c:v>0</c:v>
                      </c:pt>
                      <c:pt idx="22576">
                        <c:v>0</c:v>
                      </c:pt>
                      <c:pt idx="22577">
                        <c:v>0</c:v>
                      </c:pt>
                      <c:pt idx="22578">
                        <c:v>0</c:v>
                      </c:pt>
                      <c:pt idx="22579">
                        <c:v>0</c:v>
                      </c:pt>
                      <c:pt idx="22580">
                        <c:v>0</c:v>
                      </c:pt>
                      <c:pt idx="22581">
                        <c:v>0</c:v>
                      </c:pt>
                      <c:pt idx="22582">
                        <c:v>0</c:v>
                      </c:pt>
                      <c:pt idx="22583">
                        <c:v>0</c:v>
                      </c:pt>
                      <c:pt idx="22584">
                        <c:v>0</c:v>
                      </c:pt>
                      <c:pt idx="22585">
                        <c:v>0</c:v>
                      </c:pt>
                      <c:pt idx="22586">
                        <c:v>0</c:v>
                      </c:pt>
                      <c:pt idx="22587">
                        <c:v>0</c:v>
                      </c:pt>
                      <c:pt idx="22588">
                        <c:v>0</c:v>
                      </c:pt>
                      <c:pt idx="22589">
                        <c:v>0</c:v>
                      </c:pt>
                      <c:pt idx="22590">
                        <c:v>0</c:v>
                      </c:pt>
                      <c:pt idx="22591">
                        <c:v>0</c:v>
                      </c:pt>
                      <c:pt idx="22592">
                        <c:v>0</c:v>
                      </c:pt>
                      <c:pt idx="22593">
                        <c:v>0</c:v>
                      </c:pt>
                      <c:pt idx="22594">
                        <c:v>0</c:v>
                      </c:pt>
                      <c:pt idx="22595">
                        <c:v>0</c:v>
                      </c:pt>
                      <c:pt idx="22596">
                        <c:v>0</c:v>
                      </c:pt>
                      <c:pt idx="22597">
                        <c:v>0</c:v>
                      </c:pt>
                      <c:pt idx="22598">
                        <c:v>0</c:v>
                      </c:pt>
                      <c:pt idx="22599">
                        <c:v>0</c:v>
                      </c:pt>
                      <c:pt idx="22600">
                        <c:v>0</c:v>
                      </c:pt>
                      <c:pt idx="22601">
                        <c:v>0</c:v>
                      </c:pt>
                      <c:pt idx="22602">
                        <c:v>0</c:v>
                      </c:pt>
                      <c:pt idx="22603">
                        <c:v>0</c:v>
                      </c:pt>
                      <c:pt idx="22604">
                        <c:v>0</c:v>
                      </c:pt>
                      <c:pt idx="22605">
                        <c:v>0</c:v>
                      </c:pt>
                      <c:pt idx="22606">
                        <c:v>0</c:v>
                      </c:pt>
                      <c:pt idx="22607">
                        <c:v>0</c:v>
                      </c:pt>
                      <c:pt idx="22608">
                        <c:v>0</c:v>
                      </c:pt>
                      <c:pt idx="22609">
                        <c:v>0</c:v>
                      </c:pt>
                      <c:pt idx="22610">
                        <c:v>0</c:v>
                      </c:pt>
                      <c:pt idx="22611">
                        <c:v>0</c:v>
                      </c:pt>
                      <c:pt idx="22612">
                        <c:v>0</c:v>
                      </c:pt>
                      <c:pt idx="22613">
                        <c:v>0</c:v>
                      </c:pt>
                      <c:pt idx="22614">
                        <c:v>0</c:v>
                      </c:pt>
                      <c:pt idx="22615">
                        <c:v>0</c:v>
                      </c:pt>
                      <c:pt idx="22616">
                        <c:v>0</c:v>
                      </c:pt>
                      <c:pt idx="22617">
                        <c:v>0</c:v>
                      </c:pt>
                      <c:pt idx="22618">
                        <c:v>0</c:v>
                      </c:pt>
                      <c:pt idx="22619">
                        <c:v>0</c:v>
                      </c:pt>
                      <c:pt idx="22620">
                        <c:v>0</c:v>
                      </c:pt>
                      <c:pt idx="22621">
                        <c:v>0</c:v>
                      </c:pt>
                      <c:pt idx="22622">
                        <c:v>0</c:v>
                      </c:pt>
                      <c:pt idx="22623">
                        <c:v>0</c:v>
                      </c:pt>
                      <c:pt idx="22624">
                        <c:v>0</c:v>
                      </c:pt>
                      <c:pt idx="22625">
                        <c:v>0</c:v>
                      </c:pt>
                      <c:pt idx="22626">
                        <c:v>0</c:v>
                      </c:pt>
                      <c:pt idx="22627">
                        <c:v>0</c:v>
                      </c:pt>
                      <c:pt idx="22628">
                        <c:v>0</c:v>
                      </c:pt>
                      <c:pt idx="22629">
                        <c:v>0</c:v>
                      </c:pt>
                      <c:pt idx="22630">
                        <c:v>0</c:v>
                      </c:pt>
                      <c:pt idx="22631">
                        <c:v>0</c:v>
                      </c:pt>
                      <c:pt idx="22632">
                        <c:v>0</c:v>
                      </c:pt>
                      <c:pt idx="22633">
                        <c:v>0</c:v>
                      </c:pt>
                      <c:pt idx="22634">
                        <c:v>0</c:v>
                      </c:pt>
                      <c:pt idx="22635">
                        <c:v>0</c:v>
                      </c:pt>
                      <c:pt idx="22636">
                        <c:v>0</c:v>
                      </c:pt>
                      <c:pt idx="22637">
                        <c:v>0</c:v>
                      </c:pt>
                      <c:pt idx="22638">
                        <c:v>0</c:v>
                      </c:pt>
                      <c:pt idx="22639">
                        <c:v>0</c:v>
                      </c:pt>
                      <c:pt idx="22640">
                        <c:v>0</c:v>
                      </c:pt>
                      <c:pt idx="22641">
                        <c:v>0</c:v>
                      </c:pt>
                      <c:pt idx="22642">
                        <c:v>0</c:v>
                      </c:pt>
                      <c:pt idx="22643">
                        <c:v>0</c:v>
                      </c:pt>
                      <c:pt idx="22644">
                        <c:v>0</c:v>
                      </c:pt>
                      <c:pt idx="22645">
                        <c:v>0</c:v>
                      </c:pt>
                      <c:pt idx="22646">
                        <c:v>0</c:v>
                      </c:pt>
                      <c:pt idx="22647">
                        <c:v>0</c:v>
                      </c:pt>
                      <c:pt idx="22648">
                        <c:v>0</c:v>
                      </c:pt>
                      <c:pt idx="22649">
                        <c:v>0</c:v>
                      </c:pt>
                      <c:pt idx="22650">
                        <c:v>0</c:v>
                      </c:pt>
                      <c:pt idx="22651">
                        <c:v>0</c:v>
                      </c:pt>
                      <c:pt idx="22652">
                        <c:v>0</c:v>
                      </c:pt>
                      <c:pt idx="22653">
                        <c:v>0</c:v>
                      </c:pt>
                      <c:pt idx="22654">
                        <c:v>0</c:v>
                      </c:pt>
                      <c:pt idx="22655">
                        <c:v>0</c:v>
                      </c:pt>
                      <c:pt idx="22656">
                        <c:v>0</c:v>
                      </c:pt>
                      <c:pt idx="22657">
                        <c:v>0</c:v>
                      </c:pt>
                      <c:pt idx="22658">
                        <c:v>0</c:v>
                      </c:pt>
                      <c:pt idx="22659">
                        <c:v>0</c:v>
                      </c:pt>
                      <c:pt idx="22660">
                        <c:v>0</c:v>
                      </c:pt>
                      <c:pt idx="22661">
                        <c:v>0</c:v>
                      </c:pt>
                      <c:pt idx="22662">
                        <c:v>0</c:v>
                      </c:pt>
                      <c:pt idx="22663">
                        <c:v>0</c:v>
                      </c:pt>
                      <c:pt idx="22664">
                        <c:v>0</c:v>
                      </c:pt>
                      <c:pt idx="22665">
                        <c:v>0</c:v>
                      </c:pt>
                      <c:pt idx="22666">
                        <c:v>0</c:v>
                      </c:pt>
                      <c:pt idx="22667">
                        <c:v>0</c:v>
                      </c:pt>
                      <c:pt idx="22668">
                        <c:v>0</c:v>
                      </c:pt>
                      <c:pt idx="22669">
                        <c:v>0</c:v>
                      </c:pt>
                      <c:pt idx="22670">
                        <c:v>0</c:v>
                      </c:pt>
                      <c:pt idx="22671">
                        <c:v>0</c:v>
                      </c:pt>
                      <c:pt idx="22672">
                        <c:v>0</c:v>
                      </c:pt>
                      <c:pt idx="22673">
                        <c:v>0</c:v>
                      </c:pt>
                      <c:pt idx="22674">
                        <c:v>0</c:v>
                      </c:pt>
                      <c:pt idx="22675">
                        <c:v>0</c:v>
                      </c:pt>
                      <c:pt idx="22676">
                        <c:v>0</c:v>
                      </c:pt>
                      <c:pt idx="22677">
                        <c:v>0</c:v>
                      </c:pt>
                      <c:pt idx="22678">
                        <c:v>0</c:v>
                      </c:pt>
                      <c:pt idx="22679">
                        <c:v>0</c:v>
                      </c:pt>
                      <c:pt idx="22680">
                        <c:v>0</c:v>
                      </c:pt>
                      <c:pt idx="22681">
                        <c:v>0</c:v>
                      </c:pt>
                      <c:pt idx="22682">
                        <c:v>0</c:v>
                      </c:pt>
                      <c:pt idx="22683">
                        <c:v>0</c:v>
                      </c:pt>
                      <c:pt idx="22684">
                        <c:v>0</c:v>
                      </c:pt>
                      <c:pt idx="22685">
                        <c:v>0</c:v>
                      </c:pt>
                      <c:pt idx="22686">
                        <c:v>0</c:v>
                      </c:pt>
                      <c:pt idx="22687">
                        <c:v>0</c:v>
                      </c:pt>
                      <c:pt idx="22688">
                        <c:v>0</c:v>
                      </c:pt>
                      <c:pt idx="22689">
                        <c:v>0</c:v>
                      </c:pt>
                      <c:pt idx="22690">
                        <c:v>0</c:v>
                      </c:pt>
                      <c:pt idx="22691">
                        <c:v>0</c:v>
                      </c:pt>
                      <c:pt idx="22692">
                        <c:v>0</c:v>
                      </c:pt>
                      <c:pt idx="22693">
                        <c:v>0</c:v>
                      </c:pt>
                      <c:pt idx="22694">
                        <c:v>0</c:v>
                      </c:pt>
                      <c:pt idx="22695">
                        <c:v>0</c:v>
                      </c:pt>
                      <c:pt idx="22696">
                        <c:v>0</c:v>
                      </c:pt>
                      <c:pt idx="22697">
                        <c:v>0</c:v>
                      </c:pt>
                      <c:pt idx="22698">
                        <c:v>0</c:v>
                      </c:pt>
                      <c:pt idx="22699">
                        <c:v>0</c:v>
                      </c:pt>
                      <c:pt idx="22700">
                        <c:v>0</c:v>
                      </c:pt>
                      <c:pt idx="22701">
                        <c:v>0</c:v>
                      </c:pt>
                      <c:pt idx="22702">
                        <c:v>0</c:v>
                      </c:pt>
                      <c:pt idx="22703">
                        <c:v>0</c:v>
                      </c:pt>
                      <c:pt idx="22704">
                        <c:v>0</c:v>
                      </c:pt>
                      <c:pt idx="22705">
                        <c:v>0</c:v>
                      </c:pt>
                      <c:pt idx="22706">
                        <c:v>0</c:v>
                      </c:pt>
                      <c:pt idx="22707">
                        <c:v>0</c:v>
                      </c:pt>
                      <c:pt idx="22708">
                        <c:v>0</c:v>
                      </c:pt>
                      <c:pt idx="22709">
                        <c:v>0</c:v>
                      </c:pt>
                      <c:pt idx="22710">
                        <c:v>0</c:v>
                      </c:pt>
                      <c:pt idx="22711">
                        <c:v>0</c:v>
                      </c:pt>
                      <c:pt idx="22712">
                        <c:v>0</c:v>
                      </c:pt>
                      <c:pt idx="22713">
                        <c:v>0</c:v>
                      </c:pt>
                      <c:pt idx="22714">
                        <c:v>0</c:v>
                      </c:pt>
                      <c:pt idx="22715">
                        <c:v>0</c:v>
                      </c:pt>
                      <c:pt idx="22716">
                        <c:v>0</c:v>
                      </c:pt>
                      <c:pt idx="22717">
                        <c:v>0</c:v>
                      </c:pt>
                      <c:pt idx="22718">
                        <c:v>0</c:v>
                      </c:pt>
                      <c:pt idx="22719">
                        <c:v>0</c:v>
                      </c:pt>
                      <c:pt idx="22720">
                        <c:v>0</c:v>
                      </c:pt>
                      <c:pt idx="22721">
                        <c:v>0</c:v>
                      </c:pt>
                      <c:pt idx="22722">
                        <c:v>0</c:v>
                      </c:pt>
                      <c:pt idx="22723">
                        <c:v>0</c:v>
                      </c:pt>
                      <c:pt idx="22724">
                        <c:v>0</c:v>
                      </c:pt>
                      <c:pt idx="22725">
                        <c:v>0</c:v>
                      </c:pt>
                      <c:pt idx="22726">
                        <c:v>0</c:v>
                      </c:pt>
                      <c:pt idx="22727">
                        <c:v>0</c:v>
                      </c:pt>
                      <c:pt idx="22728">
                        <c:v>0</c:v>
                      </c:pt>
                      <c:pt idx="22729">
                        <c:v>0</c:v>
                      </c:pt>
                      <c:pt idx="22730">
                        <c:v>0</c:v>
                      </c:pt>
                      <c:pt idx="22731">
                        <c:v>0</c:v>
                      </c:pt>
                      <c:pt idx="22732">
                        <c:v>0</c:v>
                      </c:pt>
                      <c:pt idx="22733">
                        <c:v>0</c:v>
                      </c:pt>
                      <c:pt idx="22734">
                        <c:v>0</c:v>
                      </c:pt>
                      <c:pt idx="22735">
                        <c:v>0</c:v>
                      </c:pt>
                      <c:pt idx="22736">
                        <c:v>0</c:v>
                      </c:pt>
                      <c:pt idx="22737">
                        <c:v>0</c:v>
                      </c:pt>
                      <c:pt idx="22738">
                        <c:v>0</c:v>
                      </c:pt>
                      <c:pt idx="22739">
                        <c:v>0</c:v>
                      </c:pt>
                      <c:pt idx="22740">
                        <c:v>0</c:v>
                      </c:pt>
                      <c:pt idx="22741">
                        <c:v>0</c:v>
                      </c:pt>
                      <c:pt idx="22742">
                        <c:v>0</c:v>
                      </c:pt>
                      <c:pt idx="22743">
                        <c:v>0</c:v>
                      </c:pt>
                      <c:pt idx="22744">
                        <c:v>0</c:v>
                      </c:pt>
                      <c:pt idx="22745">
                        <c:v>0</c:v>
                      </c:pt>
                      <c:pt idx="22746">
                        <c:v>0</c:v>
                      </c:pt>
                      <c:pt idx="22747">
                        <c:v>0</c:v>
                      </c:pt>
                      <c:pt idx="22748">
                        <c:v>0</c:v>
                      </c:pt>
                      <c:pt idx="22749">
                        <c:v>0</c:v>
                      </c:pt>
                      <c:pt idx="22750">
                        <c:v>0</c:v>
                      </c:pt>
                      <c:pt idx="22751">
                        <c:v>0</c:v>
                      </c:pt>
                      <c:pt idx="22752">
                        <c:v>0</c:v>
                      </c:pt>
                      <c:pt idx="22753">
                        <c:v>0</c:v>
                      </c:pt>
                      <c:pt idx="22754">
                        <c:v>0</c:v>
                      </c:pt>
                      <c:pt idx="22755">
                        <c:v>0</c:v>
                      </c:pt>
                      <c:pt idx="22756">
                        <c:v>0</c:v>
                      </c:pt>
                      <c:pt idx="22757">
                        <c:v>0</c:v>
                      </c:pt>
                      <c:pt idx="22758">
                        <c:v>0</c:v>
                      </c:pt>
                      <c:pt idx="22759">
                        <c:v>0</c:v>
                      </c:pt>
                      <c:pt idx="22760">
                        <c:v>0</c:v>
                      </c:pt>
                      <c:pt idx="22761">
                        <c:v>0</c:v>
                      </c:pt>
                      <c:pt idx="22762">
                        <c:v>0</c:v>
                      </c:pt>
                      <c:pt idx="22763">
                        <c:v>0</c:v>
                      </c:pt>
                      <c:pt idx="22764">
                        <c:v>0</c:v>
                      </c:pt>
                      <c:pt idx="22765">
                        <c:v>0</c:v>
                      </c:pt>
                      <c:pt idx="22766">
                        <c:v>0</c:v>
                      </c:pt>
                      <c:pt idx="22767">
                        <c:v>0</c:v>
                      </c:pt>
                      <c:pt idx="22768">
                        <c:v>0</c:v>
                      </c:pt>
                      <c:pt idx="22769">
                        <c:v>0</c:v>
                      </c:pt>
                      <c:pt idx="22770">
                        <c:v>0</c:v>
                      </c:pt>
                      <c:pt idx="22771">
                        <c:v>0</c:v>
                      </c:pt>
                      <c:pt idx="22772">
                        <c:v>0</c:v>
                      </c:pt>
                      <c:pt idx="22773">
                        <c:v>0</c:v>
                      </c:pt>
                      <c:pt idx="22774">
                        <c:v>0</c:v>
                      </c:pt>
                      <c:pt idx="22775">
                        <c:v>0</c:v>
                      </c:pt>
                      <c:pt idx="22776">
                        <c:v>0</c:v>
                      </c:pt>
                      <c:pt idx="22777">
                        <c:v>0</c:v>
                      </c:pt>
                      <c:pt idx="22778">
                        <c:v>0</c:v>
                      </c:pt>
                      <c:pt idx="22779">
                        <c:v>0</c:v>
                      </c:pt>
                      <c:pt idx="22780">
                        <c:v>0</c:v>
                      </c:pt>
                      <c:pt idx="22781">
                        <c:v>0</c:v>
                      </c:pt>
                      <c:pt idx="22782">
                        <c:v>0</c:v>
                      </c:pt>
                      <c:pt idx="22783">
                        <c:v>0</c:v>
                      </c:pt>
                      <c:pt idx="22784">
                        <c:v>0</c:v>
                      </c:pt>
                      <c:pt idx="22785">
                        <c:v>0</c:v>
                      </c:pt>
                      <c:pt idx="22786">
                        <c:v>0</c:v>
                      </c:pt>
                      <c:pt idx="22787">
                        <c:v>0</c:v>
                      </c:pt>
                      <c:pt idx="22788">
                        <c:v>0</c:v>
                      </c:pt>
                      <c:pt idx="22789">
                        <c:v>0</c:v>
                      </c:pt>
                      <c:pt idx="22790">
                        <c:v>0</c:v>
                      </c:pt>
                      <c:pt idx="22791">
                        <c:v>0</c:v>
                      </c:pt>
                      <c:pt idx="22792">
                        <c:v>0</c:v>
                      </c:pt>
                      <c:pt idx="22793">
                        <c:v>0</c:v>
                      </c:pt>
                      <c:pt idx="22794">
                        <c:v>0</c:v>
                      </c:pt>
                      <c:pt idx="22795">
                        <c:v>0</c:v>
                      </c:pt>
                      <c:pt idx="22796">
                        <c:v>0</c:v>
                      </c:pt>
                      <c:pt idx="22797">
                        <c:v>0</c:v>
                      </c:pt>
                      <c:pt idx="22798">
                        <c:v>0</c:v>
                      </c:pt>
                      <c:pt idx="22799">
                        <c:v>0</c:v>
                      </c:pt>
                      <c:pt idx="22800">
                        <c:v>0</c:v>
                      </c:pt>
                      <c:pt idx="22801">
                        <c:v>0</c:v>
                      </c:pt>
                      <c:pt idx="22802">
                        <c:v>0</c:v>
                      </c:pt>
                      <c:pt idx="22803">
                        <c:v>0</c:v>
                      </c:pt>
                      <c:pt idx="22804">
                        <c:v>0</c:v>
                      </c:pt>
                      <c:pt idx="22805">
                        <c:v>0</c:v>
                      </c:pt>
                      <c:pt idx="22806">
                        <c:v>0</c:v>
                      </c:pt>
                      <c:pt idx="22807">
                        <c:v>0</c:v>
                      </c:pt>
                      <c:pt idx="22808">
                        <c:v>0</c:v>
                      </c:pt>
                      <c:pt idx="22809">
                        <c:v>0</c:v>
                      </c:pt>
                      <c:pt idx="22810">
                        <c:v>0</c:v>
                      </c:pt>
                      <c:pt idx="22811">
                        <c:v>0</c:v>
                      </c:pt>
                      <c:pt idx="22812">
                        <c:v>0</c:v>
                      </c:pt>
                      <c:pt idx="22813">
                        <c:v>0</c:v>
                      </c:pt>
                      <c:pt idx="22814">
                        <c:v>0</c:v>
                      </c:pt>
                      <c:pt idx="22815">
                        <c:v>0</c:v>
                      </c:pt>
                      <c:pt idx="22816">
                        <c:v>0</c:v>
                      </c:pt>
                      <c:pt idx="22817">
                        <c:v>0</c:v>
                      </c:pt>
                      <c:pt idx="22818">
                        <c:v>0</c:v>
                      </c:pt>
                      <c:pt idx="22819">
                        <c:v>0</c:v>
                      </c:pt>
                      <c:pt idx="22820">
                        <c:v>0</c:v>
                      </c:pt>
                      <c:pt idx="22821">
                        <c:v>0</c:v>
                      </c:pt>
                      <c:pt idx="22822">
                        <c:v>0</c:v>
                      </c:pt>
                      <c:pt idx="22823">
                        <c:v>0</c:v>
                      </c:pt>
                      <c:pt idx="22824">
                        <c:v>0</c:v>
                      </c:pt>
                      <c:pt idx="22825">
                        <c:v>0</c:v>
                      </c:pt>
                      <c:pt idx="22826">
                        <c:v>0</c:v>
                      </c:pt>
                      <c:pt idx="22827">
                        <c:v>0</c:v>
                      </c:pt>
                      <c:pt idx="22828">
                        <c:v>0</c:v>
                      </c:pt>
                      <c:pt idx="22829">
                        <c:v>0</c:v>
                      </c:pt>
                      <c:pt idx="22830">
                        <c:v>0</c:v>
                      </c:pt>
                      <c:pt idx="22831">
                        <c:v>0</c:v>
                      </c:pt>
                      <c:pt idx="22832">
                        <c:v>0</c:v>
                      </c:pt>
                      <c:pt idx="22833">
                        <c:v>0</c:v>
                      </c:pt>
                      <c:pt idx="22834">
                        <c:v>0</c:v>
                      </c:pt>
                      <c:pt idx="22835">
                        <c:v>0</c:v>
                      </c:pt>
                      <c:pt idx="22836">
                        <c:v>0</c:v>
                      </c:pt>
                      <c:pt idx="22837">
                        <c:v>0</c:v>
                      </c:pt>
                      <c:pt idx="22838">
                        <c:v>0</c:v>
                      </c:pt>
                      <c:pt idx="22839">
                        <c:v>0</c:v>
                      </c:pt>
                      <c:pt idx="22840">
                        <c:v>0</c:v>
                      </c:pt>
                      <c:pt idx="22841">
                        <c:v>0</c:v>
                      </c:pt>
                      <c:pt idx="22842">
                        <c:v>0</c:v>
                      </c:pt>
                      <c:pt idx="22843">
                        <c:v>0</c:v>
                      </c:pt>
                      <c:pt idx="22844">
                        <c:v>0</c:v>
                      </c:pt>
                      <c:pt idx="22845">
                        <c:v>0</c:v>
                      </c:pt>
                      <c:pt idx="22846">
                        <c:v>0</c:v>
                      </c:pt>
                      <c:pt idx="22847">
                        <c:v>0</c:v>
                      </c:pt>
                      <c:pt idx="22848">
                        <c:v>0</c:v>
                      </c:pt>
                      <c:pt idx="22849">
                        <c:v>0</c:v>
                      </c:pt>
                      <c:pt idx="22850">
                        <c:v>0</c:v>
                      </c:pt>
                      <c:pt idx="22851">
                        <c:v>0</c:v>
                      </c:pt>
                      <c:pt idx="22852">
                        <c:v>0</c:v>
                      </c:pt>
                      <c:pt idx="22853">
                        <c:v>0</c:v>
                      </c:pt>
                      <c:pt idx="22854">
                        <c:v>0</c:v>
                      </c:pt>
                      <c:pt idx="22855">
                        <c:v>0</c:v>
                      </c:pt>
                      <c:pt idx="22856">
                        <c:v>0</c:v>
                      </c:pt>
                      <c:pt idx="22857">
                        <c:v>0</c:v>
                      </c:pt>
                      <c:pt idx="22858">
                        <c:v>0</c:v>
                      </c:pt>
                      <c:pt idx="22859">
                        <c:v>0</c:v>
                      </c:pt>
                      <c:pt idx="22860">
                        <c:v>0</c:v>
                      </c:pt>
                      <c:pt idx="22861">
                        <c:v>0</c:v>
                      </c:pt>
                      <c:pt idx="22862">
                        <c:v>0</c:v>
                      </c:pt>
                      <c:pt idx="22863">
                        <c:v>0</c:v>
                      </c:pt>
                      <c:pt idx="22864">
                        <c:v>0</c:v>
                      </c:pt>
                      <c:pt idx="22865">
                        <c:v>0</c:v>
                      </c:pt>
                      <c:pt idx="22866">
                        <c:v>0</c:v>
                      </c:pt>
                      <c:pt idx="22867">
                        <c:v>0</c:v>
                      </c:pt>
                      <c:pt idx="22868">
                        <c:v>0</c:v>
                      </c:pt>
                      <c:pt idx="22869">
                        <c:v>0</c:v>
                      </c:pt>
                      <c:pt idx="22870">
                        <c:v>0</c:v>
                      </c:pt>
                      <c:pt idx="22871">
                        <c:v>0</c:v>
                      </c:pt>
                      <c:pt idx="22872">
                        <c:v>0</c:v>
                      </c:pt>
                      <c:pt idx="22873">
                        <c:v>0</c:v>
                      </c:pt>
                      <c:pt idx="22874">
                        <c:v>0</c:v>
                      </c:pt>
                      <c:pt idx="22875">
                        <c:v>0</c:v>
                      </c:pt>
                      <c:pt idx="22876">
                        <c:v>0</c:v>
                      </c:pt>
                      <c:pt idx="22877">
                        <c:v>0</c:v>
                      </c:pt>
                      <c:pt idx="22878">
                        <c:v>0</c:v>
                      </c:pt>
                      <c:pt idx="22879">
                        <c:v>0</c:v>
                      </c:pt>
                      <c:pt idx="22880">
                        <c:v>0</c:v>
                      </c:pt>
                      <c:pt idx="22881">
                        <c:v>0</c:v>
                      </c:pt>
                      <c:pt idx="22882">
                        <c:v>0</c:v>
                      </c:pt>
                      <c:pt idx="22883">
                        <c:v>0</c:v>
                      </c:pt>
                      <c:pt idx="22884">
                        <c:v>0</c:v>
                      </c:pt>
                      <c:pt idx="22885">
                        <c:v>0</c:v>
                      </c:pt>
                      <c:pt idx="22886">
                        <c:v>0</c:v>
                      </c:pt>
                      <c:pt idx="22887">
                        <c:v>0</c:v>
                      </c:pt>
                      <c:pt idx="22888">
                        <c:v>0</c:v>
                      </c:pt>
                      <c:pt idx="22889">
                        <c:v>0</c:v>
                      </c:pt>
                      <c:pt idx="22890">
                        <c:v>0</c:v>
                      </c:pt>
                      <c:pt idx="22891">
                        <c:v>0</c:v>
                      </c:pt>
                      <c:pt idx="22892">
                        <c:v>0</c:v>
                      </c:pt>
                      <c:pt idx="22893">
                        <c:v>0</c:v>
                      </c:pt>
                      <c:pt idx="22894">
                        <c:v>0</c:v>
                      </c:pt>
                      <c:pt idx="22895">
                        <c:v>0</c:v>
                      </c:pt>
                      <c:pt idx="22896">
                        <c:v>0</c:v>
                      </c:pt>
                      <c:pt idx="22897">
                        <c:v>0</c:v>
                      </c:pt>
                      <c:pt idx="22898">
                        <c:v>0</c:v>
                      </c:pt>
                      <c:pt idx="22899">
                        <c:v>0</c:v>
                      </c:pt>
                      <c:pt idx="22900">
                        <c:v>0</c:v>
                      </c:pt>
                      <c:pt idx="22901">
                        <c:v>0</c:v>
                      </c:pt>
                      <c:pt idx="22902">
                        <c:v>0</c:v>
                      </c:pt>
                      <c:pt idx="22903">
                        <c:v>0</c:v>
                      </c:pt>
                      <c:pt idx="22904">
                        <c:v>0</c:v>
                      </c:pt>
                      <c:pt idx="22905">
                        <c:v>0</c:v>
                      </c:pt>
                      <c:pt idx="22906">
                        <c:v>0</c:v>
                      </c:pt>
                      <c:pt idx="22907">
                        <c:v>0</c:v>
                      </c:pt>
                      <c:pt idx="22908">
                        <c:v>0</c:v>
                      </c:pt>
                      <c:pt idx="22909">
                        <c:v>0</c:v>
                      </c:pt>
                      <c:pt idx="22910">
                        <c:v>0</c:v>
                      </c:pt>
                      <c:pt idx="22911">
                        <c:v>0</c:v>
                      </c:pt>
                      <c:pt idx="22912">
                        <c:v>0</c:v>
                      </c:pt>
                      <c:pt idx="22913">
                        <c:v>0</c:v>
                      </c:pt>
                      <c:pt idx="22914">
                        <c:v>0</c:v>
                      </c:pt>
                      <c:pt idx="22915">
                        <c:v>0</c:v>
                      </c:pt>
                      <c:pt idx="22916">
                        <c:v>0</c:v>
                      </c:pt>
                      <c:pt idx="22917">
                        <c:v>0</c:v>
                      </c:pt>
                      <c:pt idx="22918">
                        <c:v>0</c:v>
                      </c:pt>
                      <c:pt idx="22919">
                        <c:v>0</c:v>
                      </c:pt>
                      <c:pt idx="22920">
                        <c:v>0</c:v>
                      </c:pt>
                      <c:pt idx="22921">
                        <c:v>0</c:v>
                      </c:pt>
                      <c:pt idx="22922">
                        <c:v>0</c:v>
                      </c:pt>
                      <c:pt idx="22923">
                        <c:v>0</c:v>
                      </c:pt>
                      <c:pt idx="22924">
                        <c:v>0</c:v>
                      </c:pt>
                      <c:pt idx="22925">
                        <c:v>0</c:v>
                      </c:pt>
                      <c:pt idx="22926">
                        <c:v>0</c:v>
                      </c:pt>
                      <c:pt idx="22927">
                        <c:v>0</c:v>
                      </c:pt>
                      <c:pt idx="22928">
                        <c:v>0</c:v>
                      </c:pt>
                      <c:pt idx="22929">
                        <c:v>0</c:v>
                      </c:pt>
                      <c:pt idx="22930">
                        <c:v>0</c:v>
                      </c:pt>
                      <c:pt idx="22931">
                        <c:v>0</c:v>
                      </c:pt>
                      <c:pt idx="22932">
                        <c:v>0</c:v>
                      </c:pt>
                      <c:pt idx="22933">
                        <c:v>0</c:v>
                      </c:pt>
                      <c:pt idx="22934">
                        <c:v>0</c:v>
                      </c:pt>
                      <c:pt idx="22935">
                        <c:v>0</c:v>
                      </c:pt>
                      <c:pt idx="22936">
                        <c:v>0</c:v>
                      </c:pt>
                      <c:pt idx="22937">
                        <c:v>0</c:v>
                      </c:pt>
                      <c:pt idx="22938">
                        <c:v>0</c:v>
                      </c:pt>
                      <c:pt idx="22939">
                        <c:v>0</c:v>
                      </c:pt>
                      <c:pt idx="22940">
                        <c:v>0</c:v>
                      </c:pt>
                      <c:pt idx="22941">
                        <c:v>0</c:v>
                      </c:pt>
                      <c:pt idx="22942">
                        <c:v>0</c:v>
                      </c:pt>
                      <c:pt idx="22943">
                        <c:v>0</c:v>
                      </c:pt>
                      <c:pt idx="22944">
                        <c:v>0</c:v>
                      </c:pt>
                      <c:pt idx="22945">
                        <c:v>0</c:v>
                      </c:pt>
                      <c:pt idx="22946">
                        <c:v>0</c:v>
                      </c:pt>
                      <c:pt idx="22947">
                        <c:v>0</c:v>
                      </c:pt>
                      <c:pt idx="22948">
                        <c:v>0</c:v>
                      </c:pt>
                      <c:pt idx="22949">
                        <c:v>0</c:v>
                      </c:pt>
                      <c:pt idx="22950">
                        <c:v>0</c:v>
                      </c:pt>
                      <c:pt idx="22951">
                        <c:v>0</c:v>
                      </c:pt>
                      <c:pt idx="22952">
                        <c:v>0</c:v>
                      </c:pt>
                      <c:pt idx="22953">
                        <c:v>0</c:v>
                      </c:pt>
                      <c:pt idx="22954">
                        <c:v>0</c:v>
                      </c:pt>
                      <c:pt idx="22955">
                        <c:v>0</c:v>
                      </c:pt>
                      <c:pt idx="22956">
                        <c:v>0</c:v>
                      </c:pt>
                      <c:pt idx="22957">
                        <c:v>0</c:v>
                      </c:pt>
                      <c:pt idx="22958">
                        <c:v>0</c:v>
                      </c:pt>
                      <c:pt idx="22959">
                        <c:v>0</c:v>
                      </c:pt>
                      <c:pt idx="22960">
                        <c:v>0</c:v>
                      </c:pt>
                      <c:pt idx="22961">
                        <c:v>0</c:v>
                      </c:pt>
                      <c:pt idx="22962">
                        <c:v>0</c:v>
                      </c:pt>
                      <c:pt idx="22963">
                        <c:v>0</c:v>
                      </c:pt>
                      <c:pt idx="22964">
                        <c:v>0</c:v>
                      </c:pt>
                      <c:pt idx="22965">
                        <c:v>0</c:v>
                      </c:pt>
                      <c:pt idx="22966">
                        <c:v>0</c:v>
                      </c:pt>
                      <c:pt idx="22967">
                        <c:v>0</c:v>
                      </c:pt>
                      <c:pt idx="22968">
                        <c:v>0</c:v>
                      </c:pt>
                      <c:pt idx="22969">
                        <c:v>0</c:v>
                      </c:pt>
                      <c:pt idx="22970">
                        <c:v>0</c:v>
                      </c:pt>
                      <c:pt idx="22971">
                        <c:v>0</c:v>
                      </c:pt>
                      <c:pt idx="22972">
                        <c:v>0</c:v>
                      </c:pt>
                      <c:pt idx="22973">
                        <c:v>0</c:v>
                      </c:pt>
                      <c:pt idx="22974">
                        <c:v>0</c:v>
                      </c:pt>
                      <c:pt idx="22975">
                        <c:v>0</c:v>
                      </c:pt>
                      <c:pt idx="22976">
                        <c:v>0</c:v>
                      </c:pt>
                      <c:pt idx="22977">
                        <c:v>0</c:v>
                      </c:pt>
                      <c:pt idx="22978">
                        <c:v>0</c:v>
                      </c:pt>
                      <c:pt idx="22979">
                        <c:v>0</c:v>
                      </c:pt>
                      <c:pt idx="22980">
                        <c:v>0</c:v>
                      </c:pt>
                      <c:pt idx="22981">
                        <c:v>0</c:v>
                      </c:pt>
                      <c:pt idx="22982">
                        <c:v>0</c:v>
                      </c:pt>
                      <c:pt idx="22983">
                        <c:v>0</c:v>
                      </c:pt>
                      <c:pt idx="22984">
                        <c:v>0</c:v>
                      </c:pt>
                      <c:pt idx="22985">
                        <c:v>0</c:v>
                      </c:pt>
                      <c:pt idx="22986">
                        <c:v>0</c:v>
                      </c:pt>
                      <c:pt idx="22987">
                        <c:v>0</c:v>
                      </c:pt>
                      <c:pt idx="22988">
                        <c:v>0</c:v>
                      </c:pt>
                      <c:pt idx="22989">
                        <c:v>0</c:v>
                      </c:pt>
                      <c:pt idx="22990">
                        <c:v>0</c:v>
                      </c:pt>
                      <c:pt idx="22991">
                        <c:v>0</c:v>
                      </c:pt>
                      <c:pt idx="22992">
                        <c:v>0</c:v>
                      </c:pt>
                      <c:pt idx="22993">
                        <c:v>0</c:v>
                      </c:pt>
                      <c:pt idx="22994">
                        <c:v>0</c:v>
                      </c:pt>
                      <c:pt idx="22995">
                        <c:v>0</c:v>
                      </c:pt>
                      <c:pt idx="22996">
                        <c:v>0</c:v>
                      </c:pt>
                      <c:pt idx="22997">
                        <c:v>0</c:v>
                      </c:pt>
                      <c:pt idx="22998">
                        <c:v>0</c:v>
                      </c:pt>
                      <c:pt idx="22999">
                        <c:v>0</c:v>
                      </c:pt>
                      <c:pt idx="23000">
                        <c:v>0</c:v>
                      </c:pt>
                      <c:pt idx="23001">
                        <c:v>0</c:v>
                      </c:pt>
                      <c:pt idx="23002">
                        <c:v>0</c:v>
                      </c:pt>
                      <c:pt idx="23003">
                        <c:v>0</c:v>
                      </c:pt>
                      <c:pt idx="23004">
                        <c:v>0</c:v>
                      </c:pt>
                      <c:pt idx="23005">
                        <c:v>0</c:v>
                      </c:pt>
                      <c:pt idx="23006">
                        <c:v>0</c:v>
                      </c:pt>
                      <c:pt idx="23007">
                        <c:v>0</c:v>
                      </c:pt>
                      <c:pt idx="23008">
                        <c:v>0</c:v>
                      </c:pt>
                      <c:pt idx="23009">
                        <c:v>0</c:v>
                      </c:pt>
                      <c:pt idx="23010">
                        <c:v>0</c:v>
                      </c:pt>
                      <c:pt idx="23011">
                        <c:v>0</c:v>
                      </c:pt>
                      <c:pt idx="23012">
                        <c:v>0</c:v>
                      </c:pt>
                      <c:pt idx="23013">
                        <c:v>0</c:v>
                      </c:pt>
                      <c:pt idx="23014">
                        <c:v>0</c:v>
                      </c:pt>
                      <c:pt idx="23015">
                        <c:v>0</c:v>
                      </c:pt>
                      <c:pt idx="23016">
                        <c:v>0</c:v>
                      </c:pt>
                      <c:pt idx="23017">
                        <c:v>0</c:v>
                      </c:pt>
                      <c:pt idx="23018">
                        <c:v>0</c:v>
                      </c:pt>
                      <c:pt idx="23019">
                        <c:v>0</c:v>
                      </c:pt>
                      <c:pt idx="23020">
                        <c:v>0</c:v>
                      </c:pt>
                      <c:pt idx="23021">
                        <c:v>0</c:v>
                      </c:pt>
                      <c:pt idx="23022">
                        <c:v>0</c:v>
                      </c:pt>
                      <c:pt idx="23023">
                        <c:v>0</c:v>
                      </c:pt>
                      <c:pt idx="23024">
                        <c:v>0</c:v>
                      </c:pt>
                      <c:pt idx="23025">
                        <c:v>0</c:v>
                      </c:pt>
                      <c:pt idx="23026">
                        <c:v>0</c:v>
                      </c:pt>
                      <c:pt idx="23027">
                        <c:v>0</c:v>
                      </c:pt>
                      <c:pt idx="23028">
                        <c:v>0</c:v>
                      </c:pt>
                      <c:pt idx="23029">
                        <c:v>0</c:v>
                      </c:pt>
                      <c:pt idx="23030">
                        <c:v>0</c:v>
                      </c:pt>
                      <c:pt idx="23031">
                        <c:v>0</c:v>
                      </c:pt>
                      <c:pt idx="23032">
                        <c:v>0</c:v>
                      </c:pt>
                      <c:pt idx="23033">
                        <c:v>0</c:v>
                      </c:pt>
                      <c:pt idx="23034">
                        <c:v>0</c:v>
                      </c:pt>
                      <c:pt idx="23035">
                        <c:v>0</c:v>
                      </c:pt>
                      <c:pt idx="23036">
                        <c:v>0</c:v>
                      </c:pt>
                      <c:pt idx="23037">
                        <c:v>0</c:v>
                      </c:pt>
                      <c:pt idx="23038">
                        <c:v>0</c:v>
                      </c:pt>
                      <c:pt idx="23039">
                        <c:v>0</c:v>
                      </c:pt>
                      <c:pt idx="23040">
                        <c:v>0</c:v>
                      </c:pt>
                      <c:pt idx="23041">
                        <c:v>0</c:v>
                      </c:pt>
                      <c:pt idx="23042">
                        <c:v>0</c:v>
                      </c:pt>
                      <c:pt idx="23043">
                        <c:v>0</c:v>
                      </c:pt>
                      <c:pt idx="23044">
                        <c:v>0</c:v>
                      </c:pt>
                      <c:pt idx="23045">
                        <c:v>0</c:v>
                      </c:pt>
                      <c:pt idx="23046">
                        <c:v>0</c:v>
                      </c:pt>
                      <c:pt idx="23047">
                        <c:v>0</c:v>
                      </c:pt>
                      <c:pt idx="23048">
                        <c:v>0</c:v>
                      </c:pt>
                      <c:pt idx="23049">
                        <c:v>0</c:v>
                      </c:pt>
                      <c:pt idx="23050">
                        <c:v>0</c:v>
                      </c:pt>
                      <c:pt idx="23051">
                        <c:v>0</c:v>
                      </c:pt>
                      <c:pt idx="23052">
                        <c:v>0</c:v>
                      </c:pt>
                      <c:pt idx="23053">
                        <c:v>0</c:v>
                      </c:pt>
                      <c:pt idx="23054">
                        <c:v>0</c:v>
                      </c:pt>
                      <c:pt idx="23055">
                        <c:v>0</c:v>
                      </c:pt>
                      <c:pt idx="23056">
                        <c:v>0</c:v>
                      </c:pt>
                      <c:pt idx="23057">
                        <c:v>0</c:v>
                      </c:pt>
                      <c:pt idx="23058">
                        <c:v>0</c:v>
                      </c:pt>
                      <c:pt idx="23059">
                        <c:v>0</c:v>
                      </c:pt>
                      <c:pt idx="23060">
                        <c:v>0</c:v>
                      </c:pt>
                      <c:pt idx="23061">
                        <c:v>0</c:v>
                      </c:pt>
                      <c:pt idx="23062">
                        <c:v>0</c:v>
                      </c:pt>
                      <c:pt idx="23063">
                        <c:v>0</c:v>
                      </c:pt>
                      <c:pt idx="23064">
                        <c:v>0</c:v>
                      </c:pt>
                      <c:pt idx="23065">
                        <c:v>0</c:v>
                      </c:pt>
                      <c:pt idx="23066">
                        <c:v>0</c:v>
                      </c:pt>
                      <c:pt idx="23067">
                        <c:v>0</c:v>
                      </c:pt>
                      <c:pt idx="23068">
                        <c:v>0</c:v>
                      </c:pt>
                      <c:pt idx="23069">
                        <c:v>0</c:v>
                      </c:pt>
                      <c:pt idx="23070">
                        <c:v>0</c:v>
                      </c:pt>
                      <c:pt idx="23071">
                        <c:v>0</c:v>
                      </c:pt>
                      <c:pt idx="23072">
                        <c:v>0</c:v>
                      </c:pt>
                      <c:pt idx="23073">
                        <c:v>0</c:v>
                      </c:pt>
                      <c:pt idx="23074">
                        <c:v>0</c:v>
                      </c:pt>
                      <c:pt idx="23075">
                        <c:v>0</c:v>
                      </c:pt>
                      <c:pt idx="23076">
                        <c:v>0</c:v>
                      </c:pt>
                      <c:pt idx="23077">
                        <c:v>0</c:v>
                      </c:pt>
                      <c:pt idx="23078">
                        <c:v>0</c:v>
                      </c:pt>
                      <c:pt idx="23079">
                        <c:v>0</c:v>
                      </c:pt>
                      <c:pt idx="23080">
                        <c:v>0</c:v>
                      </c:pt>
                      <c:pt idx="23081">
                        <c:v>0</c:v>
                      </c:pt>
                      <c:pt idx="23082">
                        <c:v>0</c:v>
                      </c:pt>
                      <c:pt idx="23083">
                        <c:v>0</c:v>
                      </c:pt>
                      <c:pt idx="23084">
                        <c:v>0</c:v>
                      </c:pt>
                      <c:pt idx="23085">
                        <c:v>0</c:v>
                      </c:pt>
                      <c:pt idx="23086">
                        <c:v>0</c:v>
                      </c:pt>
                      <c:pt idx="23087">
                        <c:v>0</c:v>
                      </c:pt>
                      <c:pt idx="23088">
                        <c:v>0</c:v>
                      </c:pt>
                      <c:pt idx="23089">
                        <c:v>0</c:v>
                      </c:pt>
                      <c:pt idx="23090">
                        <c:v>0</c:v>
                      </c:pt>
                      <c:pt idx="23091">
                        <c:v>0</c:v>
                      </c:pt>
                      <c:pt idx="23092">
                        <c:v>0</c:v>
                      </c:pt>
                      <c:pt idx="23093">
                        <c:v>0</c:v>
                      </c:pt>
                      <c:pt idx="23094">
                        <c:v>0</c:v>
                      </c:pt>
                      <c:pt idx="23095">
                        <c:v>0</c:v>
                      </c:pt>
                      <c:pt idx="23096">
                        <c:v>0</c:v>
                      </c:pt>
                      <c:pt idx="23097">
                        <c:v>0</c:v>
                      </c:pt>
                      <c:pt idx="23098">
                        <c:v>0</c:v>
                      </c:pt>
                      <c:pt idx="23099">
                        <c:v>0</c:v>
                      </c:pt>
                      <c:pt idx="23100">
                        <c:v>0</c:v>
                      </c:pt>
                      <c:pt idx="23101">
                        <c:v>0</c:v>
                      </c:pt>
                      <c:pt idx="23102">
                        <c:v>0</c:v>
                      </c:pt>
                      <c:pt idx="23103">
                        <c:v>0</c:v>
                      </c:pt>
                      <c:pt idx="23104">
                        <c:v>0</c:v>
                      </c:pt>
                      <c:pt idx="23105">
                        <c:v>0</c:v>
                      </c:pt>
                      <c:pt idx="23106">
                        <c:v>0</c:v>
                      </c:pt>
                      <c:pt idx="23107">
                        <c:v>0</c:v>
                      </c:pt>
                      <c:pt idx="23108">
                        <c:v>0</c:v>
                      </c:pt>
                      <c:pt idx="23109">
                        <c:v>0</c:v>
                      </c:pt>
                      <c:pt idx="23110">
                        <c:v>0</c:v>
                      </c:pt>
                      <c:pt idx="23111">
                        <c:v>0</c:v>
                      </c:pt>
                      <c:pt idx="23112">
                        <c:v>0</c:v>
                      </c:pt>
                      <c:pt idx="23113">
                        <c:v>0</c:v>
                      </c:pt>
                      <c:pt idx="23114">
                        <c:v>0</c:v>
                      </c:pt>
                      <c:pt idx="23115">
                        <c:v>0</c:v>
                      </c:pt>
                      <c:pt idx="23116">
                        <c:v>0</c:v>
                      </c:pt>
                      <c:pt idx="23117">
                        <c:v>0</c:v>
                      </c:pt>
                      <c:pt idx="23118">
                        <c:v>0</c:v>
                      </c:pt>
                      <c:pt idx="23119">
                        <c:v>0</c:v>
                      </c:pt>
                      <c:pt idx="23120">
                        <c:v>0</c:v>
                      </c:pt>
                      <c:pt idx="23121">
                        <c:v>0</c:v>
                      </c:pt>
                      <c:pt idx="23122">
                        <c:v>0</c:v>
                      </c:pt>
                      <c:pt idx="23123">
                        <c:v>0</c:v>
                      </c:pt>
                      <c:pt idx="23124">
                        <c:v>0</c:v>
                      </c:pt>
                      <c:pt idx="23125">
                        <c:v>0</c:v>
                      </c:pt>
                      <c:pt idx="23126">
                        <c:v>0</c:v>
                      </c:pt>
                      <c:pt idx="23127">
                        <c:v>0</c:v>
                      </c:pt>
                      <c:pt idx="23128">
                        <c:v>0</c:v>
                      </c:pt>
                      <c:pt idx="23129">
                        <c:v>0</c:v>
                      </c:pt>
                      <c:pt idx="23130">
                        <c:v>0</c:v>
                      </c:pt>
                      <c:pt idx="23131">
                        <c:v>0</c:v>
                      </c:pt>
                      <c:pt idx="23132">
                        <c:v>0</c:v>
                      </c:pt>
                      <c:pt idx="23133">
                        <c:v>0</c:v>
                      </c:pt>
                      <c:pt idx="23134">
                        <c:v>0</c:v>
                      </c:pt>
                      <c:pt idx="23135">
                        <c:v>0</c:v>
                      </c:pt>
                      <c:pt idx="23136">
                        <c:v>0</c:v>
                      </c:pt>
                      <c:pt idx="23137">
                        <c:v>0</c:v>
                      </c:pt>
                      <c:pt idx="23138">
                        <c:v>0</c:v>
                      </c:pt>
                      <c:pt idx="23139">
                        <c:v>0</c:v>
                      </c:pt>
                      <c:pt idx="23140">
                        <c:v>0</c:v>
                      </c:pt>
                      <c:pt idx="23141">
                        <c:v>0</c:v>
                      </c:pt>
                      <c:pt idx="23142">
                        <c:v>0</c:v>
                      </c:pt>
                      <c:pt idx="23143">
                        <c:v>0</c:v>
                      </c:pt>
                      <c:pt idx="23144">
                        <c:v>0</c:v>
                      </c:pt>
                      <c:pt idx="23145">
                        <c:v>0</c:v>
                      </c:pt>
                      <c:pt idx="23146">
                        <c:v>0</c:v>
                      </c:pt>
                      <c:pt idx="23147">
                        <c:v>0</c:v>
                      </c:pt>
                      <c:pt idx="23148">
                        <c:v>0</c:v>
                      </c:pt>
                      <c:pt idx="23149">
                        <c:v>0</c:v>
                      </c:pt>
                      <c:pt idx="23150">
                        <c:v>0</c:v>
                      </c:pt>
                      <c:pt idx="23151">
                        <c:v>0</c:v>
                      </c:pt>
                      <c:pt idx="23152">
                        <c:v>0</c:v>
                      </c:pt>
                      <c:pt idx="23153">
                        <c:v>0</c:v>
                      </c:pt>
                      <c:pt idx="23154">
                        <c:v>0</c:v>
                      </c:pt>
                      <c:pt idx="23155">
                        <c:v>0</c:v>
                      </c:pt>
                      <c:pt idx="23156">
                        <c:v>0</c:v>
                      </c:pt>
                      <c:pt idx="23157">
                        <c:v>0</c:v>
                      </c:pt>
                      <c:pt idx="23158">
                        <c:v>0</c:v>
                      </c:pt>
                      <c:pt idx="23159">
                        <c:v>0</c:v>
                      </c:pt>
                      <c:pt idx="23160">
                        <c:v>0</c:v>
                      </c:pt>
                      <c:pt idx="23161">
                        <c:v>0</c:v>
                      </c:pt>
                      <c:pt idx="23162">
                        <c:v>0</c:v>
                      </c:pt>
                      <c:pt idx="23163">
                        <c:v>0</c:v>
                      </c:pt>
                      <c:pt idx="23164">
                        <c:v>0</c:v>
                      </c:pt>
                      <c:pt idx="23165">
                        <c:v>0</c:v>
                      </c:pt>
                      <c:pt idx="23166">
                        <c:v>0</c:v>
                      </c:pt>
                      <c:pt idx="23167">
                        <c:v>0</c:v>
                      </c:pt>
                      <c:pt idx="23168">
                        <c:v>0</c:v>
                      </c:pt>
                      <c:pt idx="23169">
                        <c:v>0</c:v>
                      </c:pt>
                      <c:pt idx="23170">
                        <c:v>0</c:v>
                      </c:pt>
                      <c:pt idx="23171">
                        <c:v>0</c:v>
                      </c:pt>
                      <c:pt idx="23172">
                        <c:v>0</c:v>
                      </c:pt>
                      <c:pt idx="23173">
                        <c:v>0</c:v>
                      </c:pt>
                      <c:pt idx="23174">
                        <c:v>0</c:v>
                      </c:pt>
                      <c:pt idx="23175">
                        <c:v>0</c:v>
                      </c:pt>
                      <c:pt idx="23176">
                        <c:v>0</c:v>
                      </c:pt>
                      <c:pt idx="23177">
                        <c:v>0</c:v>
                      </c:pt>
                      <c:pt idx="23178">
                        <c:v>0</c:v>
                      </c:pt>
                      <c:pt idx="23179">
                        <c:v>0</c:v>
                      </c:pt>
                      <c:pt idx="23180">
                        <c:v>0</c:v>
                      </c:pt>
                      <c:pt idx="23181">
                        <c:v>0</c:v>
                      </c:pt>
                      <c:pt idx="23182">
                        <c:v>0</c:v>
                      </c:pt>
                      <c:pt idx="23183">
                        <c:v>0</c:v>
                      </c:pt>
                      <c:pt idx="23184">
                        <c:v>0</c:v>
                      </c:pt>
                      <c:pt idx="23185">
                        <c:v>0</c:v>
                      </c:pt>
                      <c:pt idx="23186">
                        <c:v>0</c:v>
                      </c:pt>
                      <c:pt idx="23187">
                        <c:v>0</c:v>
                      </c:pt>
                      <c:pt idx="23188">
                        <c:v>0</c:v>
                      </c:pt>
                      <c:pt idx="23189">
                        <c:v>0</c:v>
                      </c:pt>
                      <c:pt idx="23190">
                        <c:v>0</c:v>
                      </c:pt>
                      <c:pt idx="23191">
                        <c:v>0</c:v>
                      </c:pt>
                      <c:pt idx="23192">
                        <c:v>0</c:v>
                      </c:pt>
                      <c:pt idx="23193">
                        <c:v>0</c:v>
                      </c:pt>
                      <c:pt idx="23194">
                        <c:v>0</c:v>
                      </c:pt>
                      <c:pt idx="23195">
                        <c:v>0</c:v>
                      </c:pt>
                      <c:pt idx="23196">
                        <c:v>0</c:v>
                      </c:pt>
                      <c:pt idx="23197">
                        <c:v>0</c:v>
                      </c:pt>
                      <c:pt idx="23198">
                        <c:v>0</c:v>
                      </c:pt>
                      <c:pt idx="23199">
                        <c:v>0</c:v>
                      </c:pt>
                      <c:pt idx="23200">
                        <c:v>0</c:v>
                      </c:pt>
                      <c:pt idx="23201">
                        <c:v>0</c:v>
                      </c:pt>
                      <c:pt idx="23202">
                        <c:v>0</c:v>
                      </c:pt>
                      <c:pt idx="23203">
                        <c:v>0</c:v>
                      </c:pt>
                      <c:pt idx="23204">
                        <c:v>0</c:v>
                      </c:pt>
                      <c:pt idx="23205">
                        <c:v>0</c:v>
                      </c:pt>
                      <c:pt idx="23206">
                        <c:v>0</c:v>
                      </c:pt>
                      <c:pt idx="23207">
                        <c:v>0</c:v>
                      </c:pt>
                      <c:pt idx="23208">
                        <c:v>0</c:v>
                      </c:pt>
                      <c:pt idx="23209">
                        <c:v>0</c:v>
                      </c:pt>
                      <c:pt idx="23210">
                        <c:v>0</c:v>
                      </c:pt>
                      <c:pt idx="23211">
                        <c:v>0</c:v>
                      </c:pt>
                      <c:pt idx="23212">
                        <c:v>0</c:v>
                      </c:pt>
                      <c:pt idx="23213">
                        <c:v>0</c:v>
                      </c:pt>
                      <c:pt idx="23214">
                        <c:v>0</c:v>
                      </c:pt>
                      <c:pt idx="23215">
                        <c:v>0</c:v>
                      </c:pt>
                      <c:pt idx="23216">
                        <c:v>0</c:v>
                      </c:pt>
                      <c:pt idx="23217">
                        <c:v>0</c:v>
                      </c:pt>
                      <c:pt idx="23218">
                        <c:v>0</c:v>
                      </c:pt>
                      <c:pt idx="23219">
                        <c:v>0</c:v>
                      </c:pt>
                      <c:pt idx="23220">
                        <c:v>0</c:v>
                      </c:pt>
                      <c:pt idx="23221">
                        <c:v>0</c:v>
                      </c:pt>
                      <c:pt idx="23222">
                        <c:v>0</c:v>
                      </c:pt>
                      <c:pt idx="23223">
                        <c:v>0</c:v>
                      </c:pt>
                      <c:pt idx="23224">
                        <c:v>0</c:v>
                      </c:pt>
                      <c:pt idx="23225">
                        <c:v>0</c:v>
                      </c:pt>
                      <c:pt idx="23226">
                        <c:v>0</c:v>
                      </c:pt>
                      <c:pt idx="23227">
                        <c:v>0</c:v>
                      </c:pt>
                      <c:pt idx="23228">
                        <c:v>0</c:v>
                      </c:pt>
                      <c:pt idx="23229">
                        <c:v>0</c:v>
                      </c:pt>
                      <c:pt idx="23230">
                        <c:v>0</c:v>
                      </c:pt>
                      <c:pt idx="23231">
                        <c:v>0</c:v>
                      </c:pt>
                      <c:pt idx="23232">
                        <c:v>0</c:v>
                      </c:pt>
                      <c:pt idx="23233">
                        <c:v>0</c:v>
                      </c:pt>
                      <c:pt idx="23234">
                        <c:v>0</c:v>
                      </c:pt>
                      <c:pt idx="23235">
                        <c:v>0</c:v>
                      </c:pt>
                      <c:pt idx="23236">
                        <c:v>0</c:v>
                      </c:pt>
                      <c:pt idx="23237">
                        <c:v>0</c:v>
                      </c:pt>
                      <c:pt idx="23238">
                        <c:v>0</c:v>
                      </c:pt>
                      <c:pt idx="23239">
                        <c:v>0</c:v>
                      </c:pt>
                      <c:pt idx="23240">
                        <c:v>0</c:v>
                      </c:pt>
                      <c:pt idx="23241">
                        <c:v>0</c:v>
                      </c:pt>
                      <c:pt idx="23242">
                        <c:v>0</c:v>
                      </c:pt>
                      <c:pt idx="23243">
                        <c:v>0</c:v>
                      </c:pt>
                      <c:pt idx="23244">
                        <c:v>0</c:v>
                      </c:pt>
                      <c:pt idx="23245">
                        <c:v>0</c:v>
                      </c:pt>
                      <c:pt idx="23246">
                        <c:v>0</c:v>
                      </c:pt>
                      <c:pt idx="23247">
                        <c:v>0</c:v>
                      </c:pt>
                      <c:pt idx="23248">
                        <c:v>0</c:v>
                      </c:pt>
                      <c:pt idx="23249">
                        <c:v>0</c:v>
                      </c:pt>
                      <c:pt idx="23250">
                        <c:v>0</c:v>
                      </c:pt>
                      <c:pt idx="23251">
                        <c:v>0</c:v>
                      </c:pt>
                      <c:pt idx="23252">
                        <c:v>0</c:v>
                      </c:pt>
                      <c:pt idx="23253">
                        <c:v>0</c:v>
                      </c:pt>
                      <c:pt idx="23254">
                        <c:v>0</c:v>
                      </c:pt>
                      <c:pt idx="23255">
                        <c:v>0</c:v>
                      </c:pt>
                      <c:pt idx="23256">
                        <c:v>0</c:v>
                      </c:pt>
                      <c:pt idx="23257">
                        <c:v>0</c:v>
                      </c:pt>
                      <c:pt idx="23258">
                        <c:v>0</c:v>
                      </c:pt>
                      <c:pt idx="23259">
                        <c:v>0</c:v>
                      </c:pt>
                      <c:pt idx="23260">
                        <c:v>0</c:v>
                      </c:pt>
                      <c:pt idx="23261">
                        <c:v>0</c:v>
                      </c:pt>
                      <c:pt idx="23262">
                        <c:v>0</c:v>
                      </c:pt>
                      <c:pt idx="23263">
                        <c:v>0</c:v>
                      </c:pt>
                      <c:pt idx="23264">
                        <c:v>0</c:v>
                      </c:pt>
                      <c:pt idx="23265">
                        <c:v>0</c:v>
                      </c:pt>
                      <c:pt idx="23266">
                        <c:v>0</c:v>
                      </c:pt>
                      <c:pt idx="23267">
                        <c:v>0</c:v>
                      </c:pt>
                      <c:pt idx="23268">
                        <c:v>0</c:v>
                      </c:pt>
                      <c:pt idx="23269">
                        <c:v>0</c:v>
                      </c:pt>
                      <c:pt idx="23270">
                        <c:v>0</c:v>
                      </c:pt>
                      <c:pt idx="23271">
                        <c:v>0</c:v>
                      </c:pt>
                      <c:pt idx="23272">
                        <c:v>0</c:v>
                      </c:pt>
                      <c:pt idx="23273">
                        <c:v>0</c:v>
                      </c:pt>
                      <c:pt idx="23274">
                        <c:v>0</c:v>
                      </c:pt>
                      <c:pt idx="23275">
                        <c:v>0</c:v>
                      </c:pt>
                      <c:pt idx="23276">
                        <c:v>0</c:v>
                      </c:pt>
                      <c:pt idx="23277">
                        <c:v>0</c:v>
                      </c:pt>
                      <c:pt idx="23278">
                        <c:v>0</c:v>
                      </c:pt>
                      <c:pt idx="23279">
                        <c:v>0</c:v>
                      </c:pt>
                      <c:pt idx="23280">
                        <c:v>0</c:v>
                      </c:pt>
                      <c:pt idx="23281">
                        <c:v>0</c:v>
                      </c:pt>
                      <c:pt idx="23282">
                        <c:v>0</c:v>
                      </c:pt>
                      <c:pt idx="23283">
                        <c:v>0</c:v>
                      </c:pt>
                      <c:pt idx="23284">
                        <c:v>0</c:v>
                      </c:pt>
                      <c:pt idx="23285">
                        <c:v>0</c:v>
                      </c:pt>
                      <c:pt idx="23286">
                        <c:v>0</c:v>
                      </c:pt>
                      <c:pt idx="23287">
                        <c:v>0</c:v>
                      </c:pt>
                      <c:pt idx="23288">
                        <c:v>0</c:v>
                      </c:pt>
                      <c:pt idx="23289">
                        <c:v>0</c:v>
                      </c:pt>
                      <c:pt idx="23290">
                        <c:v>0</c:v>
                      </c:pt>
                      <c:pt idx="23291">
                        <c:v>0</c:v>
                      </c:pt>
                      <c:pt idx="23292">
                        <c:v>0</c:v>
                      </c:pt>
                      <c:pt idx="23293">
                        <c:v>0</c:v>
                      </c:pt>
                      <c:pt idx="23294">
                        <c:v>0</c:v>
                      </c:pt>
                      <c:pt idx="23295">
                        <c:v>0</c:v>
                      </c:pt>
                      <c:pt idx="23296">
                        <c:v>0</c:v>
                      </c:pt>
                      <c:pt idx="23297">
                        <c:v>0</c:v>
                      </c:pt>
                      <c:pt idx="23298">
                        <c:v>0</c:v>
                      </c:pt>
                      <c:pt idx="23299">
                        <c:v>0</c:v>
                      </c:pt>
                      <c:pt idx="23300">
                        <c:v>0</c:v>
                      </c:pt>
                      <c:pt idx="23301">
                        <c:v>0</c:v>
                      </c:pt>
                      <c:pt idx="23302">
                        <c:v>0</c:v>
                      </c:pt>
                      <c:pt idx="23303">
                        <c:v>0</c:v>
                      </c:pt>
                      <c:pt idx="23304">
                        <c:v>0</c:v>
                      </c:pt>
                      <c:pt idx="23305">
                        <c:v>0</c:v>
                      </c:pt>
                      <c:pt idx="23306">
                        <c:v>0</c:v>
                      </c:pt>
                      <c:pt idx="23307">
                        <c:v>0</c:v>
                      </c:pt>
                      <c:pt idx="23308">
                        <c:v>0</c:v>
                      </c:pt>
                      <c:pt idx="23309">
                        <c:v>0</c:v>
                      </c:pt>
                      <c:pt idx="23310">
                        <c:v>0</c:v>
                      </c:pt>
                      <c:pt idx="23311">
                        <c:v>0</c:v>
                      </c:pt>
                      <c:pt idx="23312">
                        <c:v>0</c:v>
                      </c:pt>
                      <c:pt idx="23313">
                        <c:v>0</c:v>
                      </c:pt>
                      <c:pt idx="23314">
                        <c:v>0</c:v>
                      </c:pt>
                      <c:pt idx="23315">
                        <c:v>0</c:v>
                      </c:pt>
                      <c:pt idx="23316">
                        <c:v>0</c:v>
                      </c:pt>
                      <c:pt idx="23317">
                        <c:v>0</c:v>
                      </c:pt>
                      <c:pt idx="23318">
                        <c:v>0</c:v>
                      </c:pt>
                      <c:pt idx="23319">
                        <c:v>0</c:v>
                      </c:pt>
                      <c:pt idx="23320">
                        <c:v>0</c:v>
                      </c:pt>
                      <c:pt idx="23321">
                        <c:v>0</c:v>
                      </c:pt>
                      <c:pt idx="23322">
                        <c:v>0</c:v>
                      </c:pt>
                      <c:pt idx="23323">
                        <c:v>0</c:v>
                      </c:pt>
                      <c:pt idx="23324">
                        <c:v>0</c:v>
                      </c:pt>
                      <c:pt idx="23325">
                        <c:v>0</c:v>
                      </c:pt>
                      <c:pt idx="23326">
                        <c:v>0</c:v>
                      </c:pt>
                      <c:pt idx="23327">
                        <c:v>0</c:v>
                      </c:pt>
                      <c:pt idx="23328">
                        <c:v>0</c:v>
                      </c:pt>
                      <c:pt idx="23329">
                        <c:v>0</c:v>
                      </c:pt>
                      <c:pt idx="23330">
                        <c:v>0</c:v>
                      </c:pt>
                      <c:pt idx="23331">
                        <c:v>0</c:v>
                      </c:pt>
                      <c:pt idx="23332">
                        <c:v>0</c:v>
                      </c:pt>
                      <c:pt idx="23333">
                        <c:v>0</c:v>
                      </c:pt>
                      <c:pt idx="23334">
                        <c:v>0</c:v>
                      </c:pt>
                      <c:pt idx="23335">
                        <c:v>0</c:v>
                      </c:pt>
                      <c:pt idx="23336">
                        <c:v>0</c:v>
                      </c:pt>
                      <c:pt idx="23337">
                        <c:v>0</c:v>
                      </c:pt>
                      <c:pt idx="23338">
                        <c:v>0</c:v>
                      </c:pt>
                      <c:pt idx="23339">
                        <c:v>0</c:v>
                      </c:pt>
                      <c:pt idx="23340">
                        <c:v>0</c:v>
                      </c:pt>
                      <c:pt idx="23341">
                        <c:v>0</c:v>
                      </c:pt>
                      <c:pt idx="23342">
                        <c:v>0</c:v>
                      </c:pt>
                      <c:pt idx="23343">
                        <c:v>0</c:v>
                      </c:pt>
                      <c:pt idx="23344">
                        <c:v>0</c:v>
                      </c:pt>
                      <c:pt idx="23345">
                        <c:v>0</c:v>
                      </c:pt>
                      <c:pt idx="23346">
                        <c:v>0</c:v>
                      </c:pt>
                      <c:pt idx="23347">
                        <c:v>0</c:v>
                      </c:pt>
                      <c:pt idx="23348">
                        <c:v>0</c:v>
                      </c:pt>
                      <c:pt idx="23349">
                        <c:v>0</c:v>
                      </c:pt>
                      <c:pt idx="23350">
                        <c:v>0</c:v>
                      </c:pt>
                      <c:pt idx="23351">
                        <c:v>0</c:v>
                      </c:pt>
                      <c:pt idx="23352">
                        <c:v>0</c:v>
                      </c:pt>
                      <c:pt idx="23353">
                        <c:v>0</c:v>
                      </c:pt>
                      <c:pt idx="23354">
                        <c:v>0</c:v>
                      </c:pt>
                      <c:pt idx="23355">
                        <c:v>0</c:v>
                      </c:pt>
                      <c:pt idx="23356">
                        <c:v>0</c:v>
                      </c:pt>
                      <c:pt idx="23357">
                        <c:v>0</c:v>
                      </c:pt>
                      <c:pt idx="23358">
                        <c:v>0</c:v>
                      </c:pt>
                      <c:pt idx="23359">
                        <c:v>0</c:v>
                      </c:pt>
                      <c:pt idx="23360">
                        <c:v>0</c:v>
                      </c:pt>
                      <c:pt idx="23361">
                        <c:v>0</c:v>
                      </c:pt>
                      <c:pt idx="23362">
                        <c:v>0</c:v>
                      </c:pt>
                      <c:pt idx="23363">
                        <c:v>0</c:v>
                      </c:pt>
                      <c:pt idx="23364">
                        <c:v>0</c:v>
                      </c:pt>
                      <c:pt idx="23365">
                        <c:v>0</c:v>
                      </c:pt>
                      <c:pt idx="23366">
                        <c:v>0</c:v>
                      </c:pt>
                      <c:pt idx="23367">
                        <c:v>0</c:v>
                      </c:pt>
                      <c:pt idx="23368">
                        <c:v>0</c:v>
                      </c:pt>
                      <c:pt idx="23369">
                        <c:v>0</c:v>
                      </c:pt>
                      <c:pt idx="23370">
                        <c:v>0</c:v>
                      </c:pt>
                      <c:pt idx="23371">
                        <c:v>0</c:v>
                      </c:pt>
                      <c:pt idx="23372">
                        <c:v>0</c:v>
                      </c:pt>
                      <c:pt idx="23373">
                        <c:v>0</c:v>
                      </c:pt>
                      <c:pt idx="23374">
                        <c:v>0</c:v>
                      </c:pt>
                      <c:pt idx="23375">
                        <c:v>0</c:v>
                      </c:pt>
                      <c:pt idx="23376">
                        <c:v>0</c:v>
                      </c:pt>
                      <c:pt idx="23377">
                        <c:v>0</c:v>
                      </c:pt>
                      <c:pt idx="23378">
                        <c:v>0</c:v>
                      </c:pt>
                      <c:pt idx="23379">
                        <c:v>0</c:v>
                      </c:pt>
                      <c:pt idx="23380">
                        <c:v>0</c:v>
                      </c:pt>
                      <c:pt idx="23381">
                        <c:v>0</c:v>
                      </c:pt>
                      <c:pt idx="23382">
                        <c:v>0</c:v>
                      </c:pt>
                      <c:pt idx="23383">
                        <c:v>0</c:v>
                      </c:pt>
                      <c:pt idx="23384">
                        <c:v>0</c:v>
                      </c:pt>
                      <c:pt idx="23385">
                        <c:v>0</c:v>
                      </c:pt>
                      <c:pt idx="23386">
                        <c:v>0</c:v>
                      </c:pt>
                      <c:pt idx="23387">
                        <c:v>0</c:v>
                      </c:pt>
                      <c:pt idx="23388">
                        <c:v>0</c:v>
                      </c:pt>
                      <c:pt idx="23389">
                        <c:v>0</c:v>
                      </c:pt>
                      <c:pt idx="23390">
                        <c:v>0</c:v>
                      </c:pt>
                      <c:pt idx="23391">
                        <c:v>0</c:v>
                      </c:pt>
                      <c:pt idx="23392">
                        <c:v>0</c:v>
                      </c:pt>
                      <c:pt idx="23393">
                        <c:v>0</c:v>
                      </c:pt>
                      <c:pt idx="23394">
                        <c:v>0</c:v>
                      </c:pt>
                      <c:pt idx="23395">
                        <c:v>0</c:v>
                      </c:pt>
                      <c:pt idx="23396">
                        <c:v>0</c:v>
                      </c:pt>
                      <c:pt idx="23397">
                        <c:v>0</c:v>
                      </c:pt>
                      <c:pt idx="23398">
                        <c:v>0</c:v>
                      </c:pt>
                      <c:pt idx="23399">
                        <c:v>0</c:v>
                      </c:pt>
                      <c:pt idx="23400">
                        <c:v>0</c:v>
                      </c:pt>
                      <c:pt idx="23401">
                        <c:v>0</c:v>
                      </c:pt>
                      <c:pt idx="23402">
                        <c:v>0</c:v>
                      </c:pt>
                      <c:pt idx="23403">
                        <c:v>0</c:v>
                      </c:pt>
                      <c:pt idx="23404">
                        <c:v>0</c:v>
                      </c:pt>
                      <c:pt idx="23405">
                        <c:v>0</c:v>
                      </c:pt>
                      <c:pt idx="23406">
                        <c:v>0</c:v>
                      </c:pt>
                      <c:pt idx="23407">
                        <c:v>0</c:v>
                      </c:pt>
                      <c:pt idx="23408">
                        <c:v>0</c:v>
                      </c:pt>
                      <c:pt idx="23409">
                        <c:v>0</c:v>
                      </c:pt>
                      <c:pt idx="23410">
                        <c:v>0</c:v>
                      </c:pt>
                      <c:pt idx="23411">
                        <c:v>0</c:v>
                      </c:pt>
                      <c:pt idx="23412">
                        <c:v>0</c:v>
                      </c:pt>
                      <c:pt idx="23413">
                        <c:v>0</c:v>
                      </c:pt>
                      <c:pt idx="23414">
                        <c:v>0</c:v>
                      </c:pt>
                      <c:pt idx="23415">
                        <c:v>0</c:v>
                      </c:pt>
                      <c:pt idx="23416">
                        <c:v>0</c:v>
                      </c:pt>
                      <c:pt idx="23417">
                        <c:v>0</c:v>
                      </c:pt>
                      <c:pt idx="23418">
                        <c:v>0</c:v>
                      </c:pt>
                      <c:pt idx="23419">
                        <c:v>0</c:v>
                      </c:pt>
                      <c:pt idx="23420">
                        <c:v>0</c:v>
                      </c:pt>
                      <c:pt idx="23421">
                        <c:v>0</c:v>
                      </c:pt>
                      <c:pt idx="23422">
                        <c:v>0</c:v>
                      </c:pt>
                      <c:pt idx="23423">
                        <c:v>0</c:v>
                      </c:pt>
                      <c:pt idx="23424">
                        <c:v>0</c:v>
                      </c:pt>
                      <c:pt idx="23425">
                        <c:v>0</c:v>
                      </c:pt>
                      <c:pt idx="23426">
                        <c:v>0</c:v>
                      </c:pt>
                      <c:pt idx="23427">
                        <c:v>0</c:v>
                      </c:pt>
                      <c:pt idx="23428">
                        <c:v>0</c:v>
                      </c:pt>
                      <c:pt idx="23429">
                        <c:v>0</c:v>
                      </c:pt>
                      <c:pt idx="23430">
                        <c:v>0</c:v>
                      </c:pt>
                      <c:pt idx="23431">
                        <c:v>0</c:v>
                      </c:pt>
                      <c:pt idx="23432">
                        <c:v>0</c:v>
                      </c:pt>
                      <c:pt idx="23433">
                        <c:v>0</c:v>
                      </c:pt>
                      <c:pt idx="23434">
                        <c:v>0</c:v>
                      </c:pt>
                      <c:pt idx="23435">
                        <c:v>0</c:v>
                      </c:pt>
                      <c:pt idx="23436">
                        <c:v>0</c:v>
                      </c:pt>
                      <c:pt idx="23437">
                        <c:v>0</c:v>
                      </c:pt>
                      <c:pt idx="23438">
                        <c:v>0</c:v>
                      </c:pt>
                      <c:pt idx="23439">
                        <c:v>0</c:v>
                      </c:pt>
                      <c:pt idx="23440">
                        <c:v>0</c:v>
                      </c:pt>
                      <c:pt idx="23441">
                        <c:v>0</c:v>
                      </c:pt>
                      <c:pt idx="23442">
                        <c:v>0</c:v>
                      </c:pt>
                      <c:pt idx="23443">
                        <c:v>0</c:v>
                      </c:pt>
                      <c:pt idx="23444">
                        <c:v>0</c:v>
                      </c:pt>
                      <c:pt idx="23445">
                        <c:v>0</c:v>
                      </c:pt>
                      <c:pt idx="23446">
                        <c:v>0</c:v>
                      </c:pt>
                      <c:pt idx="23447">
                        <c:v>0</c:v>
                      </c:pt>
                      <c:pt idx="23448">
                        <c:v>0</c:v>
                      </c:pt>
                      <c:pt idx="23449">
                        <c:v>0</c:v>
                      </c:pt>
                      <c:pt idx="23450">
                        <c:v>0</c:v>
                      </c:pt>
                      <c:pt idx="23451">
                        <c:v>0</c:v>
                      </c:pt>
                      <c:pt idx="23452">
                        <c:v>0</c:v>
                      </c:pt>
                      <c:pt idx="23453">
                        <c:v>0</c:v>
                      </c:pt>
                      <c:pt idx="23454">
                        <c:v>0</c:v>
                      </c:pt>
                      <c:pt idx="23455">
                        <c:v>0</c:v>
                      </c:pt>
                      <c:pt idx="23456">
                        <c:v>0</c:v>
                      </c:pt>
                      <c:pt idx="23457">
                        <c:v>0</c:v>
                      </c:pt>
                      <c:pt idx="23458">
                        <c:v>0</c:v>
                      </c:pt>
                      <c:pt idx="23459">
                        <c:v>0</c:v>
                      </c:pt>
                      <c:pt idx="23460">
                        <c:v>0</c:v>
                      </c:pt>
                      <c:pt idx="23461">
                        <c:v>0</c:v>
                      </c:pt>
                      <c:pt idx="23462">
                        <c:v>0</c:v>
                      </c:pt>
                      <c:pt idx="23463">
                        <c:v>1718.4380000000001</c:v>
                      </c:pt>
                      <c:pt idx="23464">
                        <c:v>1725.047</c:v>
                      </c:pt>
                      <c:pt idx="23465">
                        <c:v>1751.4839999999999</c:v>
                      </c:pt>
                      <c:pt idx="23466">
                        <c:v>1797.75</c:v>
                      </c:pt>
                      <c:pt idx="23467">
                        <c:v>1850.625</c:v>
                      </c:pt>
                      <c:pt idx="23468">
                        <c:v>1906.778</c:v>
                      </c:pt>
                      <c:pt idx="23469">
                        <c:v>1962.9839999999999</c:v>
                      </c:pt>
                      <c:pt idx="23470">
                        <c:v>2015.8589999999999</c:v>
                      </c:pt>
                      <c:pt idx="23471">
                        <c:v>2065.4029999999998</c:v>
                      </c:pt>
                      <c:pt idx="23472">
                        <c:v>2111.6689999999999</c:v>
                      </c:pt>
                      <c:pt idx="23473">
                        <c:v>2151.3249999999998</c:v>
                      </c:pt>
                      <c:pt idx="23474">
                        <c:v>2187.703</c:v>
                      </c:pt>
                      <c:pt idx="23475">
                        <c:v>2220.75</c:v>
                      </c:pt>
                      <c:pt idx="23476">
                        <c:v>2250.4659999999999</c:v>
                      </c:pt>
                      <c:pt idx="23477">
                        <c:v>2276.9029999999998</c:v>
                      </c:pt>
                      <c:pt idx="23478">
                        <c:v>2300.0100000000002</c:v>
                      </c:pt>
                      <c:pt idx="23479">
                        <c:v>2323.1689999999999</c:v>
                      </c:pt>
                      <c:pt idx="23480">
                        <c:v>2339.6660000000002</c:v>
                      </c:pt>
                      <c:pt idx="23481">
                        <c:v>2356.2159999999999</c:v>
                      </c:pt>
                      <c:pt idx="23482">
                        <c:v>2369.4340000000002</c:v>
                      </c:pt>
                      <c:pt idx="23483">
                        <c:v>2376.0439999999999</c:v>
                      </c:pt>
                      <c:pt idx="23484">
                        <c:v>2389.2629999999999</c:v>
                      </c:pt>
                      <c:pt idx="23485">
                        <c:v>2392.5410000000002</c:v>
                      </c:pt>
                      <c:pt idx="23486">
                        <c:v>2399.15</c:v>
                      </c:pt>
                      <c:pt idx="23487">
                        <c:v>2402.4810000000002</c:v>
                      </c:pt>
                      <c:pt idx="23488">
                        <c:v>2402.4810000000002</c:v>
                      </c:pt>
                      <c:pt idx="23489">
                        <c:v>2405.8130000000001</c:v>
                      </c:pt>
                      <c:pt idx="23490">
                        <c:v>2402.4810000000002</c:v>
                      </c:pt>
                      <c:pt idx="23491">
                        <c:v>2402.4810000000002</c:v>
                      </c:pt>
                      <c:pt idx="23492">
                        <c:v>2399.15</c:v>
                      </c:pt>
                      <c:pt idx="23493">
                        <c:v>2392.5410000000002</c:v>
                      </c:pt>
                      <c:pt idx="23494">
                        <c:v>2389.2629999999999</c:v>
                      </c:pt>
                      <c:pt idx="23495">
                        <c:v>2382.6529999999998</c:v>
                      </c:pt>
                      <c:pt idx="23496">
                        <c:v>2376.0439999999999</c:v>
                      </c:pt>
                      <c:pt idx="23497">
                        <c:v>2376.0439999999999</c:v>
                      </c:pt>
                      <c:pt idx="23498">
                        <c:v>2362.8249999999998</c:v>
                      </c:pt>
                      <c:pt idx="23499">
                        <c:v>2356.2159999999999</c:v>
                      </c:pt>
                      <c:pt idx="23500">
                        <c:v>2346.2750000000001</c:v>
                      </c:pt>
                      <c:pt idx="23501">
                        <c:v>2336.3879999999999</c:v>
                      </c:pt>
                      <c:pt idx="23502">
                        <c:v>2329.7779999999998</c:v>
                      </c:pt>
                      <c:pt idx="23503">
                        <c:v>2319.8380000000002</c:v>
                      </c:pt>
                      <c:pt idx="23504">
                        <c:v>2309.9499999999998</c:v>
                      </c:pt>
                      <c:pt idx="23505">
                        <c:v>2300.0100000000002</c:v>
                      </c:pt>
                      <c:pt idx="23506">
                        <c:v>2286.7910000000002</c:v>
                      </c:pt>
                      <c:pt idx="23507">
                        <c:v>2276.9029999999998</c:v>
                      </c:pt>
                      <c:pt idx="23508">
                        <c:v>2266.9630000000002</c:v>
                      </c:pt>
                      <c:pt idx="23509">
                        <c:v>2257.0749999999998</c:v>
                      </c:pt>
                      <c:pt idx="23510">
                        <c:v>2243.8560000000002</c:v>
                      </c:pt>
                      <c:pt idx="23511">
                        <c:v>2233.9160000000002</c:v>
                      </c:pt>
                      <c:pt idx="23512">
                        <c:v>2224.0279999999998</c:v>
                      </c:pt>
                      <c:pt idx="23513">
                        <c:v>2210.8090000000002</c:v>
                      </c:pt>
                      <c:pt idx="23514">
                        <c:v>2200.8690000000001</c:v>
                      </c:pt>
                      <c:pt idx="23515">
                        <c:v>2187.65</c:v>
                      </c:pt>
                      <c:pt idx="23516">
                        <c:v>2177.7629999999999</c:v>
                      </c:pt>
                      <c:pt idx="23517">
                        <c:v>2167.8220000000001</c:v>
                      </c:pt>
                      <c:pt idx="23518">
                        <c:v>2157.9340000000002</c:v>
                      </c:pt>
                      <c:pt idx="23519">
                        <c:v>2144.7159999999999</c:v>
                      </c:pt>
                      <c:pt idx="23520">
                        <c:v>2134.7750000000001</c:v>
                      </c:pt>
                      <c:pt idx="23521">
                        <c:v>2121.556</c:v>
                      </c:pt>
                      <c:pt idx="23522">
                        <c:v>2111.6689999999999</c:v>
                      </c:pt>
                      <c:pt idx="23523">
                        <c:v>2101.7280000000001</c:v>
                      </c:pt>
                      <c:pt idx="23524">
                        <c:v>2091.8409999999999</c:v>
                      </c:pt>
                      <c:pt idx="23525">
                        <c:v>2081.9</c:v>
                      </c:pt>
                      <c:pt idx="23526">
                        <c:v>2068.681</c:v>
                      </c:pt>
                      <c:pt idx="23527">
                        <c:v>2062.0720000000001</c:v>
                      </c:pt>
                      <c:pt idx="23528">
                        <c:v>2048.8530000000001</c:v>
                      </c:pt>
                      <c:pt idx="23529">
                        <c:v>2038.9659999999999</c:v>
                      </c:pt>
                      <c:pt idx="23530">
                        <c:v>2029.0250000000001</c:v>
                      </c:pt>
                      <c:pt idx="23531">
                        <c:v>2022.4159999999999</c:v>
                      </c:pt>
                      <c:pt idx="23532">
                        <c:v>2012.528</c:v>
                      </c:pt>
                      <c:pt idx="23533">
                        <c:v>2002.588</c:v>
                      </c:pt>
                      <c:pt idx="23534">
                        <c:v>1992.7</c:v>
                      </c:pt>
                      <c:pt idx="23535">
                        <c:v>1982.76</c:v>
                      </c:pt>
                      <c:pt idx="23536">
                        <c:v>1976.15</c:v>
                      </c:pt>
                      <c:pt idx="23537">
                        <c:v>1966.2629999999999</c:v>
                      </c:pt>
                      <c:pt idx="23538">
                        <c:v>1956.3219999999999</c:v>
                      </c:pt>
                      <c:pt idx="23539">
                        <c:v>1943.1030000000001</c:v>
                      </c:pt>
                      <c:pt idx="23540">
                        <c:v>1933.2159999999999</c:v>
                      </c:pt>
                      <c:pt idx="23541">
                        <c:v>1919.9970000000001</c:v>
                      </c:pt>
                      <c:pt idx="23542">
                        <c:v>1906.778</c:v>
                      </c:pt>
                      <c:pt idx="23543">
                        <c:v>1906.778</c:v>
                      </c:pt>
                      <c:pt idx="23544">
                        <c:v>1873.731</c:v>
                      </c:pt>
                      <c:pt idx="23545">
                        <c:v>1860.5129999999999</c:v>
                      </c:pt>
                      <c:pt idx="23546">
                        <c:v>1840.684</c:v>
                      </c:pt>
                      <c:pt idx="23547">
                        <c:v>1820.856</c:v>
                      </c:pt>
                      <c:pt idx="23548">
                        <c:v>1804.306</c:v>
                      </c:pt>
                      <c:pt idx="23549">
                        <c:v>1781.2</c:v>
                      </c:pt>
                      <c:pt idx="23550">
                        <c:v>1761.3720000000001</c:v>
                      </c:pt>
                      <c:pt idx="23551">
                        <c:v>1741.5440000000001</c:v>
                      </c:pt>
                      <c:pt idx="23552">
                        <c:v>1725.047</c:v>
                      </c:pt>
                      <c:pt idx="23553">
                        <c:v>1701.8879999999999</c:v>
                      </c:pt>
                      <c:pt idx="23554">
                        <c:v>1682.06</c:v>
                      </c:pt>
                      <c:pt idx="23555">
                        <c:v>1662.231</c:v>
                      </c:pt>
                      <c:pt idx="23556">
                        <c:v>1642.403</c:v>
                      </c:pt>
                      <c:pt idx="23557">
                        <c:v>1622.575</c:v>
                      </c:pt>
                      <c:pt idx="23558">
                        <c:v>1602.7470000000001</c:v>
                      </c:pt>
                      <c:pt idx="23559">
                        <c:v>1586.1969999999999</c:v>
                      </c:pt>
                      <c:pt idx="23560">
                        <c:v>1569.7</c:v>
                      </c:pt>
                      <c:pt idx="23561">
                        <c:v>1549.8720000000001</c:v>
                      </c:pt>
                      <c:pt idx="23562">
                        <c:v>1533.3219999999999</c:v>
                      </c:pt>
                      <c:pt idx="23563">
                        <c:v>1516.825</c:v>
                      </c:pt>
                      <c:pt idx="23564">
                        <c:v>1500.2750000000001</c:v>
                      </c:pt>
                      <c:pt idx="23565">
                        <c:v>1487.057</c:v>
                      </c:pt>
                      <c:pt idx="23566">
                        <c:v>1473.838</c:v>
                      </c:pt>
                      <c:pt idx="23567">
                        <c:v>1463.95</c:v>
                      </c:pt>
                      <c:pt idx="23568">
                        <c:v>1454.01</c:v>
                      </c:pt>
                      <c:pt idx="23569">
                        <c:v>1447.4</c:v>
                      </c:pt>
                      <c:pt idx="23570">
                        <c:v>1440.7909999999999</c:v>
                      </c:pt>
                      <c:pt idx="23571">
                        <c:v>1434.182</c:v>
                      </c:pt>
                      <c:pt idx="23572">
                        <c:v>1427.5719999999999</c:v>
                      </c:pt>
                      <c:pt idx="23573">
                        <c:v>1424.2940000000001</c:v>
                      </c:pt>
                      <c:pt idx="23574">
                        <c:v>1420.963</c:v>
                      </c:pt>
                      <c:pt idx="23575">
                        <c:v>1417.6849999999999</c:v>
                      </c:pt>
                      <c:pt idx="23576">
                        <c:v>1414.3530000000001</c:v>
                      </c:pt>
                      <c:pt idx="23577">
                        <c:v>1414.3530000000001</c:v>
                      </c:pt>
                      <c:pt idx="23578">
                        <c:v>1414.3530000000001</c:v>
                      </c:pt>
                      <c:pt idx="23579">
                        <c:v>1414.3530000000001</c:v>
                      </c:pt>
                      <c:pt idx="23580">
                        <c:v>1411.075</c:v>
                      </c:pt>
                      <c:pt idx="23581">
                        <c:v>1411.075</c:v>
                      </c:pt>
                      <c:pt idx="23582">
                        <c:v>1411.075</c:v>
                      </c:pt>
                      <c:pt idx="23583">
                        <c:v>1411.075</c:v>
                      </c:pt>
                      <c:pt idx="23584">
                        <c:v>1411.075</c:v>
                      </c:pt>
                      <c:pt idx="23585">
                        <c:v>1411.075</c:v>
                      </c:pt>
                      <c:pt idx="23586">
                        <c:v>1414.3530000000001</c:v>
                      </c:pt>
                      <c:pt idx="23587">
                        <c:v>1414.3530000000001</c:v>
                      </c:pt>
                      <c:pt idx="23588">
                        <c:v>1414.3530000000001</c:v>
                      </c:pt>
                      <c:pt idx="23589">
                        <c:v>1414.3530000000001</c:v>
                      </c:pt>
                      <c:pt idx="23590">
                        <c:v>1414.3530000000001</c:v>
                      </c:pt>
                      <c:pt idx="23591">
                        <c:v>1417.6849999999999</c:v>
                      </c:pt>
                      <c:pt idx="23592">
                        <c:v>1417.6849999999999</c:v>
                      </c:pt>
                      <c:pt idx="23593">
                        <c:v>1420.963</c:v>
                      </c:pt>
                      <c:pt idx="23594">
                        <c:v>1420.963</c:v>
                      </c:pt>
                      <c:pt idx="23595">
                        <c:v>1424.2940000000001</c:v>
                      </c:pt>
                      <c:pt idx="23596">
                        <c:v>1424.2940000000001</c:v>
                      </c:pt>
                      <c:pt idx="23597">
                        <c:v>1424.2940000000001</c:v>
                      </c:pt>
                      <c:pt idx="23598">
                        <c:v>1424.2940000000001</c:v>
                      </c:pt>
                      <c:pt idx="23599">
                        <c:v>1427.5719999999999</c:v>
                      </c:pt>
                      <c:pt idx="23600">
                        <c:v>1427.5719999999999</c:v>
                      </c:pt>
                      <c:pt idx="23601">
                        <c:v>1424.2940000000001</c:v>
                      </c:pt>
                      <c:pt idx="23602">
                        <c:v>1430.903</c:v>
                      </c:pt>
                      <c:pt idx="23603">
                        <c:v>1430.903</c:v>
                      </c:pt>
                      <c:pt idx="23604">
                        <c:v>1434.182</c:v>
                      </c:pt>
                      <c:pt idx="23605">
                        <c:v>1434.182</c:v>
                      </c:pt>
                      <c:pt idx="23606">
                        <c:v>1434.182</c:v>
                      </c:pt>
                      <c:pt idx="23607">
                        <c:v>1434.182</c:v>
                      </c:pt>
                      <c:pt idx="23608">
                        <c:v>1437.5129999999999</c:v>
                      </c:pt>
                      <c:pt idx="23609">
                        <c:v>1434.2339999999999</c:v>
                      </c:pt>
                      <c:pt idx="23610">
                        <c:v>1440.7909999999999</c:v>
                      </c:pt>
                      <c:pt idx="23611">
                        <c:v>1440.7909999999999</c:v>
                      </c:pt>
                      <c:pt idx="23612">
                        <c:v>1440.7909999999999</c:v>
                      </c:pt>
                      <c:pt idx="23613">
                        <c:v>1440.7909999999999</c:v>
                      </c:pt>
                      <c:pt idx="23614">
                        <c:v>1444.1220000000001</c:v>
                      </c:pt>
                      <c:pt idx="23615">
                        <c:v>1440.8440000000001</c:v>
                      </c:pt>
                      <c:pt idx="23616">
                        <c:v>1444.1220000000001</c:v>
                      </c:pt>
                      <c:pt idx="23617">
                        <c:v>1444.1220000000001</c:v>
                      </c:pt>
                      <c:pt idx="23618">
                        <c:v>1447.4</c:v>
                      </c:pt>
                      <c:pt idx="23619">
                        <c:v>1444.1220000000001</c:v>
                      </c:pt>
                      <c:pt idx="23620">
                        <c:v>1444.1220000000001</c:v>
                      </c:pt>
                      <c:pt idx="23621">
                        <c:v>1447.453</c:v>
                      </c:pt>
                      <c:pt idx="23622">
                        <c:v>1454.01</c:v>
                      </c:pt>
                      <c:pt idx="23623">
                        <c:v>1447.453</c:v>
                      </c:pt>
                      <c:pt idx="23624">
                        <c:v>1454.01</c:v>
                      </c:pt>
                      <c:pt idx="23625">
                        <c:v>1454.01</c:v>
                      </c:pt>
                      <c:pt idx="23626">
                        <c:v>1457.3409999999999</c:v>
                      </c:pt>
                      <c:pt idx="23627">
                        <c:v>1454.0630000000001</c:v>
                      </c:pt>
                      <c:pt idx="23628">
                        <c:v>1454.0630000000001</c:v>
                      </c:pt>
                      <c:pt idx="23629">
                        <c:v>1457.3409999999999</c:v>
                      </c:pt>
                      <c:pt idx="23630">
                        <c:v>1457.3409999999999</c:v>
                      </c:pt>
                      <c:pt idx="23631">
                        <c:v>1457.3409999999999</c:v>
                      </c:pt>
                      <c:pt idx="23632">
                        <c:v>1460.672</c:v>
                      </c:pt>
                      <c:pt idx="23633">
                        <c:v>1460.672</c:v>
                      </c:pt>
                      <c:pt idx="23634">
                        <c:v>1463.95</c:v>
                      </c:pt>
                      <c:pt idx="23635">
                        <c:v>1463.95</c:v>
                      </c:pt>
                      <c:pt idx="23636">
                        <c:v>1467.2280000000001</c:v>
                      </c:pt>
                      <c:pt idx="23637">
                        <c:v>1463.95</c:v>
                      </c:pt>
                      <c:pt idx="23638">
                        <c:v>1467.2280000000001</c:v>
                      </c:pt>
                      <c:pt idx="23639">
                        <c:v>1463.95</c:v>
                      </c:pt>
                      <c:pt idx="23640">
                        <c:v>1467.2809999999999</c:v>
                      </c:pt>
                      <c:pt idx="23641">
                        <c:v>1467.2809999999999</c:v>
                      </c:pt>
                      <c:pt idx="23642">
                        <c:v>1467.2809999999999</c:v>
                      </c:pt>
                      <c:pt idx="23643">
                        <c:v>1467.2809999999999</c:v>
                      </c:pt>
                      <c:pt idx="23644">
                        <c:v>1473.838</c:v>
                      </c:pt>
                      <c:pt idx="23645">
                        <c:v>1470.56</c:v>
                      </c:pt>
                      <c:pt idx="23646">
                        <c:v>1470.56</c:v>
                      </c:pt>
                      <c:pt idx="23647">
                        <c:v>1470.56</c:v>
                      </c:pt>
                      <c:pt idx="23648">
                        <c:v>1470.56</c:v>
                      </c:pt>
                      <c:pt idx="23649">
                        <c:v>1470.56</c:v>
                      </c:pt>
                      <c:pt idx="23650">
                        <c:v>1470.56</c:v>
                      </c:pt>
                      <c:pt idx="23651">
                        <c:v>1473.8910000000001</c:v>
                      </c:pt>
                      <c:pt idx="23652">
                        <c:v>1473.8910000000001</c:v>
                      </c:pt>
                      <c:pt idx="23653">
                        <c:v>1473.8910000000001</c:v>
                      </c:pt>
                      <c:pt idx="23654">
                        <c:v>1477.1690000000001</c:v>
                      </c:pt>
                      <c:pt idx="23655">
                        <c:v>1477.1690000000001</c:v>
                      </c:pt>
                      <c:pt idx="23656">
                        <c:v>1477.1690000000001</c:v>
                      </c:pt>
                      <c:pt idx="23657">
                        <c:v>1477.1690000000001</c:v>
                      </c:pt>
                      <c:pt idx="23658">
                        <c:v>1477.1690000000001</c:v>
                      </c:pt>
                      <c:pt idx="23659">
                        <c:v>1477.1690000000001</c:v>
                      </c:pt>
                      <c:pt idx="23660">
                        <c:v>1480.5</c:v>
                      </c:pt>
                      <c:pt idx="23661">
                        <c:v>1477.1690000000001</c:v>
                      </c:pt>
                      <c:pt idx="23662">
                        <c:v>1480.5</c:v>
                      </c:pt>
                      <c:pt idx="23663">
                        <c:v>1480.5</c:v>
                      </c:pt>
                      <c:pt idx="23664">
                        <c:v>1480.5</c:v>
                      </c:pt>
                      <c:pt idx="23665">
                        <c:v>1480.5</c:v>
                      </c:pt>
                      <c:pt idx="23666">
                        <c:v>1480.5</c:v>
                      </c:pt>
                      <c:pt idx="23667">
                        <c:v>1480.5</c:v>
                      </c:pt>
                      <c:pt idx="23668">
                        <c:v>1480.5</c:v>
                      </c:pt>
                      <c:pt idx="23669">
                        <c:v>1480.5</c:v>
                      </c:pt>
                      <c:pt idx="23670">
                        <c:v>1480.5</c:v>
                      </c:pt>
                      <c:pt idx="23671">
                        <c:v>1473.8910000000001</c:v>
                      </c:pt>
                      <c:pt idx="23672">
                        <c:v>1473.8910000000001</c:v>
                      </c:pt>
                      <c:pt idx="23673">
                        <c:v>1470.56</c:v>
                      </c:pt>
                      <c:pt idx="23674">
                        <c:v>1470.56</c:v>
                      </c:pt>
                      <c:pt idx="23675">
                        <c:v>1467.2809999999999</c:v>
                      </c:pt>
                      <c:pt idx="23676">
                        <c:v>1463.95</c:v>
                      </c:pt>
                      <c:pt idx="23677">
                        <c:v>1460.672</c:v>
                      </c:pt>
                      <c:pt idx="23678">
                        <c:v>1454.0630000000001</c:v>
                      </c:pt>
                      <c:pt idx="23679">
                        <c:v>1450.731</c:v>
                      </c:pt>
                      <c:pt idx="23680">
                        <c:v>1444.1220000000001</c:v>
                      </c:pt>
                      <c:pt idx="23681">
                        <c:v>1440.8440000000001</c:v>
                      </c:pt>
                      <c:pt idx="23682">
                        <c:v>1434.2339999999999</c:v>
                      </c:pt>
                      <c:pt idx="23683">
                        <c:v>1430.903</c:v>
                      </c:pt>
                      <c:pt idx="23684">
                        <c:v>1427.625</c:v>
                      </c:pt>
                      <c:pt idx="23685">
                        <c:v>1424.2940000000001</c:v>
                      </c:pt>
                      <c:pt idx="23686">
                        <c:v>1421.0160000000001</c:v>
                      </c:pt>
                      <c:pt idx="23687">
                        <c:v>1417.6849999999999</c:v>
                      </c:pt>
                      <c:pt idx="23688">
                        <c:v>1414.4059999999999</c:v>
                      </c:pt>
                      <c:pt idx="23689">
                        <c:v>1411.075</c:v>
                      </c:pt>
                      <c:pt idx="23690">
                        <c:v>1407.797</c:v>
                      </c:pt>
                      <c:pt idx="23691">
                        <c:v>1407.797</c:v>
                      </c:pt>
                      <c:pt idx="23692">
                        <c:v>1404.4659999999999</c:v>
                      </c:pt>
                      <c:pt idx="23693">
                        <c:v>1401.1880000000001</c:v>
                      </c:pt>
                      <c:pt idx="23694">
                        <c:v>1401.1880000000001</c:v>
                      </c:pt>
                      <c:pt idx="23695">
                        <c:v>1401.1880000000001</c:v>
                      </c:pt>
                      <c:pt idx="23696">
                        <c:v>1401.1880000000001</c:v>
                      </c:pt>
                      <c:pt idx="23697">
                        <c:v>1397.856</c:v>
                      </c:pt>
                      <c:pt idx="23698">
                        <c:v>1397.856</c:v>
                      </c:pt>
                      <c:pt idx="23699">
                        <c:v>1397.856</c:v>
                      </c:pt>
                      <c:pt idx="23700">
                        <c:v>1394.578</c:v>
                      </c:pt>
                      <c:pt idx="23701">
                        <c:v>1394.578</c:v>
                      </c:pt>
                      <c:pt idx="23702">
                        <c:v>1394.578</c:v>
                      </c:pt>
                      <c:pt idx="23703">
                        <c:v>1394.578</c:v>
                      </c:pt>
                      <c:pt idx="23704">
                        <c:v>1394.578</c:v>
                      </c:pt>
                      <c:pt idx="23705">
                        <c:v>1394.578</c:v>
                      </c:pt>
                      <c:pt idx="23706">
                        <c:v>1394.578</c:v>
                      </c:pt>
                      <c:pt idx="23707">
                        <c:v>1394.578</c:v>
                      </c:pt>
                      <c:pt idx="23708">
                        <c:v>1394.578</c:v>
                      </c:pt>
                      <c:pt idx="23709">
                        <c:v>1391.2470000000001</c:v>
                      </c:pt>
                      <c:pt idx="23710">
                        <c:v>1394.578</c:v>
                      </c:pt>
                      <c:pt idx="23711">
                        <c:v>1394.578</c:v>
                      </c:pt>
                      <c:pt idx="23712">
                        <c:v>1394.578</c:v>
                      </c:pt>
                      <c:pt idx="23713">
                        <c:v>1394.578</c:v>
                      </c:pt>
                      <c:pt idx="23714">
                        <c:v>1394.578</c:v>
                      </c:pt>
                      <c:pt idx="23715">
                        <c:v>1394.578</c:v>
                      </c:pt>
                      <c:pt idx="23716">
                        <c:v>1394.578</c:v>
                      </c:pt>
                      <c:pt idx="23717">
                        <c:v>1397.856</c:v>
                      </c:pt>
                      <c:pt idx="23718">
                        <c:v>1397.856</c:v>
                      </c:pt>
                      <c:pt idx="23719">
                        <c:v>1397.856</c:v>
                      </c:pt>
                      <c:pt idx="23720">
                        <c:v>1397.856</c:v>
                      </c:pt>
                      <c:pt idx="23721">
                        <c:v>1397.856</c:v>
                      </c:pt>
                      <c:pt idx="23722">
                        <c:v>1397.856</c:v>
                      </c:pt>
                      <c:pt idx="23723">
                        <c:v>1401.1880000000001</c:v>
                      </c:pt>
                      <c:pt idx="23724">
                        <c:v>1401.1880000000001</c:v>
                      </c:pt>
                      <c:pt idx="23725">
                        <c:v>1401.1880000000001</c:v>
                      </c:pt>
                      <c:pt idx="23726">
                        <c:v>1401.1880000000001</c:v>
                      </c:pt>
                      <c:pt idx="23727">
                        <c:v>1401.1880000000001</c:v>
                      </c:pt>
                      <c:pt idx="23728">
                        <c:v>1404.4659999999999</c:v>
                      </c:pt>
                      <c:pt idx="23729">
                        <c:v>1404.4659999999999</c:v>
                      </c:pt>
                      <c:pt idx="23730">
                        <c:v>1404.4659999999999</c:v>
                      </c:pt>
                      <c:pt idx="23731">
                        <c:v>1404.4659999999999</c:v>
                      </c:pt>
                      <c:pt idx="23732">
                        <c:v>1407.797</c:v>
                      </c:pt>
                      <c:pt idx="23733">
                        <c:v>1407.797</c:v>
                      </c:pt>
                      <c:pt idx="23734">
                        <c:v>1407.797</c:v>
                      </c:pt>
                      <c:pt idx="23735">
                        <c:v>1407.797</c:v>
                      </c:pt>
                      <c:pt idx="23736">
                        <c:v>1411.075</c:v>
                      </c:pt>
                      <c:pt idx="23737">
                        <c:v>1411.075</c:v>
                      </c:pt>
                      <c:pt idx="23738">
                        <c:v>1411.075</c:v>
                      </c:pt>
                      <c:pt idx="23739">
                        <c:v>1414.4059999999999</c:v>
                      </c:pt>
                      <c:pt idx="23740">
                        <c:v>1414.4059999999999</c:v>
                      </c:pt>
                      <c:pt idx="23741">
                        <c:v>1414.4059999999999</c:v>
                      </c:pt>
                      <c:pt idx="23742">
                        <c:v>1417.6849999999999</c:v>
                      </c:pt>
                      <c:pt idx="23743">
                        <c:v>1417.6849999999999</c:v>
                      </c:pt>
                      <c:pt idx="23744">
                        <c:v>1417.6849999999999</c:v>
                      </c:pt>
                      <c:pt idx="23745">
                        <c:v>1417.6849999999999</c:v>
                      </c:pt>
                      <c:pt idx="23746">
                        <c:v>1417.6849999999999</c:v>
                      </c:pt>
                      <c:pt idx="23747">
                        <c:v>1421.0160000000001</c:v>
                      </c:pt>
                      <c:pt idx="23748">
                        <c:v>1421.0160000000001</c:v>
                      </c:pt>
                      <c:pt idx="23749">
                        <c:v>1421.0160000000001</c:v>
                      </c:pt>
                      <c:pt idx="23750">
                        <c:v>1421.0160000000001</c:v>
                      </c:pt>
                      <c:pt idx="23751">
                        <c:v>1424.2940000000001</c:v>
                      </c:pt>
                      <c:pt idx="23752">
                        <c:v>1424.2940000000001</c:v>
                      </c:pt>
                      <c:pt idx="23753">
                        <c:v>1424.2940000000001</c:v>
                      </c:pt>
                      <c:pt idx="23754">
                        <c:v>1424.2940000000001</c:v>
                      </c:pt>
                      <c:pt idx="23755">
                        <c:v>1424.2940000000001</c:v>
                      </c:pt>
                      <c:pt idx="23756">
                        <c:v>1427.625</c:v>
                      </c:pt>
                      <c:pt idx="23757">
                        <c:v>1427.625</c:v>
                      </c:pt>
                      <c:pt idx="23758">
                        <c:v>1427.625</c:v>
                      </c:pt>
                      <c:pt idx="23759">
                        <c:v>1427.625</c:v>
                      </c:pt>
                      <c:pt idx="23760">
                        <c:v>1427.625</c:v>
                      </c:pt>
                      <c:pt idx="23761">
                        <c:v>1424.2940000000001</c:v>
                      </c:pt>
                      <c:pt idx="23762">
                        <c:v>1424.2940000000001</c:v>
                      </c:pt>
                      <c:pt idx="23763">
                        <c:v>1424.2940000000001</c:v>
                      </c:pt>
                      <c:pt idx="23764">
                        <c:v>1427.625</c:v>
                      </c:pt>
                      <c:pt idx="23765">
                        <c:v>1427.625</c:v>
                      </c:pt>
                      <c:pt idx="23766">
                        <c:v>1427.625</c:v>
                      </c:pt>
                      <c:pt idx="23767">
                        <c:v>1427.625</c:v>
                      </c:pt>
                      <c:pt idx="23768">
                        <c:v>1427.625</c:v>
                      </c:pt>
                      <c:pt idx="23769">
                        <c:v>1430.903</c:v>
                      </c:pt>
                      <c:pt idx="23770">
                        <c:v>1430.903</c:v>
                      </c:pt>
                      <c:pt idx="23771">
                        <c:v>1434.2339999999999</c:v>
                      </c:pt>
                      <c:pt idx="23772">
                        <c:v>1434.2339999999999</c:v>
                      </c:pt>
                      <c:pt idx="23773">
                        <c:v>1434.2339999999999</c:v>
                      </c:pt>
                      <c:pt idx="23774">
                        <c:v>1437.5129999999999</c:v>
                      </c:pt>
                      <c:pt idx="23775">
                        <c:v>1437.5129999999999</c:v>
                      </c:pt>
                      <c:pt idx="23776">
                        <c:v>1440.8440000000001</c:v>
                      </c:pt>
                      <c:pt idx="23777">
                        <c:v>1437.5129999999999</c:v>
                      </c:pt>
                      <c:pt idx="23778">
                        <c:v>1437.5129999999999</c:v>
                      </c:pt>
                      <c:pt idx="23779">
                        <c:v>1444.1220000000001</c:v>
                      </c:pt>
                      <c:pt idx="23780">
                        <c:v>1444.1220000000001</c:v>
                      </c:pt>
                      <c:pt idx="23781">
                        <c:v>1447.453</c:v>
                      </c:pt>
                      <c:pt idx="23782">
                        <c:v>1447.453</c:v>
                      </c:pt>
                      <c:pt idx="23783">
                        <c:v>1450.731</c:v>
                      </c:pt>
                      <c:pt idx="23784">
                        <c:v>1447.4</c:v>
                      </c:pt>
                      <c:pt idx="23785">
                        <c:v>1454.0630000000001</c:v>
                      </c:pt>
                      <c:pt idx="23786">
                        <c:v>1454.0630000000001</c:v>
                      </c:pt>
                      <c:pt idx="23787">
                        <c:v>1454.0630000000001</c:v>
                      </c:pt>
                      <c:pt idx="23788">
                        <c:v>1454.01</c:v>
                      </c:pt>
                      <c:pt idx="23789">
                        <c:v>1457.3409999999999</c:v>
                      </c:pt>
                      <c:pt idx="23790">
                        <c:v>1457.3409999999999</c:v>
                      </c:pt>
                      <c:pt idx="23791">
                        <c:v>1460.672</c:v>
                      </c:pt>
                      <c:pt idx="23792">
                        <c:v>1460.672</c:v>
                      </c:pt>
                      <c:pt idx="23793">
                        <c:v>1463.95</c:v>
                      </c:pt>
                      <c:pt idx="23794">
                        <c:v>1463.95</c:v>
                      </c:pt>
                      <c:pt idx="23795">
                        <c:v>1463.95</c:v>
                      </c:pt>
                      <c:pt idx="23796">
                        <c:v>1460.6189999999999</c:v>
                      </c:pt>
                      <c:pt idx="23797">
                        <c:v>1467.2809999999999</c:v>
                      </c:pt>
                      <c:pt idx="23798">
                        <c:v>1467.2809999999999</c:v>
                      </c:pt>
                      <c:pt idx="23799">
                        <c:v>1467.2809999999999</c:v>
                      </c:pt>
                      <c:pt idx="23800">
                        <c:v>1470.56</c:v>
                      </c:pt>
                      <c:pt idx="23801">
                        <c:v>1470.56</c:v>
                      </c:pt>
                      <c:pt idx="23802">
                        <c:v>1470.56</c:v>
                      </c:pt>
                      <c:pt idx="23803">
                        <c:v>1470.56</c:v>
                      </c:pt>
                      <c:pt idx="23804">
                        <c:v>1473.8910000000001</c:v>
                      </c:pt>
                      <c:pt idx="23805">
                        <c:v>1473.8910000000001</c:v>
                      </c:pt>
                      <c:pt idx="23806">
                        <c:v>1477.1690000000001</c:v>
                      </c:pt>
                      <c:pt idx="23807">
                        <c:v>1477.1690000000001</c:v>
                      </c:pt>
                      <c:pt idx="23808">
                        <c:v>1477.1690000000001</c:v>
                      </c:pt>
                      <c:pt idx="23809">
                        <c:v>1477.1690000000001</c:v>
                      </c:pt>
                      <c:pt idx="23810">
                        <c:v>1480.5</c:v>
                      </c:pt>
                      <c:pt idx="23811">
                        <c:v>1480.5</c:v>
                      </c:pt>
                      <c:pt idx="23812">
                        <c:v>1483.778</c:v>
                      </c:pt>
                      <c:pt idx="23813">
                        <c:v>1483.778</c:v>
                      </c:pt>
                      <c:pt idx="23814">
                        <c:v>1483.778</c:v>
                      </c:pt>
                      <c:pt idx="23815">
                        <c:v>1487.1089999999999</c:v>
                      </c:pt>
                      <c:pt idx="23816">
                        <c:v>1487.1089999999999</c:v>
                      </c:pt>
                      <c:pt idx="23817">
                        <c:v>1490.3879999999999</c:v>
                      </c:pt>
                      <c:pt idx="23818">
                        <c:v>1490.3879999999999</c:v>
                      </c:pt>
                      <c:pt idx="23819">
                        <c:v>1490.3879999999999</c:v>
                      </c:pt>
                      <c:pt idx="23820">
                        <c:v>1493.7190000000001</c:v>
                      </c:pt>
                      <c:pt idx="23821">
                        <c:v>1493.7190000000001</c:v>
                      </c:pt>
                      <c:pt idx="23822">
                        <c:v>1490.3879999999999</c:v>
                      </c:pt>
                      <c:pt idx="23823">
                        <c:v>1496.9970000000001</c:v>
                      </c:pt>
                      <c:pt idx="23824">
                        <c:v>1496.9970000000001</c:v>
                      </c:pt>
                      <c:pt idx="23825">
                        <c:v>1500.328</c:v>
                      </c:pt>
                      <c:pt idx="23826">
                        <c:v>1500.328</c:v>
                      </c:pt>
                      <c:pt idx="23827">
                        <c:v>1500.328</c:v>
                      </c:pt>
                      <c:pt idx="23828">
                        <c:v>1503.606</c:v>
                      </c:pt>
                      <c:pt idx="23829">
                        <c:v>1503.606</c:v>
                      </c:pt>
                      <c:pt idx="23830">
                        <c:v>1503.606</c:v>
                      </c:pt>
                      <c:pt idx="23831">
                        <c:v>1503.606</c:v>
                      </c:pt>
                      <c:pt idx="23832">
                        <c:v>1503.606</c:v>
                      </c:pt>
                      <c:pt idx="23833">
                        <c:v>1506.9380000000001</c:v>
                      </c:pt>
                      <c:pt idx="23834">
                        <c:v>1506.885</c:v>
                      </c:pt>
                      <c:pt idx="23835">
                        <c:v>1506.885</c:v>
                      </c:pt>
                      <c:pt idx="23836">
                        <c:v>1510.2159999999999</c:v>
                      </c:pt>
                      <c:pt idx="23837">
                        <c:v>1510.2159999999999</c:v>
                      </c:pt>
                      <c:pt idx="23838">
                        <c:v>1513.547</c:v>
                      </c:pt>
                      <c:pt idx="23839">
                        <c:v>1513.547</c:v>
                      </c:pt>
                      <c:pt idx="23840">
                        <c:v>1510.2159999999999</c:v>
                      </c:pt>
                      <c:pt idx="23841">
                        <c:v>1516.825</c:v>
                      </c:pt>
                      <c:pt idx="23842">
                        <c:v>1513.547</c:v>
                      </c:pt>
                      <c:pt idx="23843">
                        <c:v>1516.825</c:v>
                      </c:pt>
                      <c:pt idx="23844">
                        <c:v>1516.825</c:v>
                      </c:pt>
                      <c:pt idx="23845">
                        <c:v>1516.825</c:v>
                      </c:pt>
                      <c:pt idx="23846">
                        <c:v>1520.1559999999999</c:v>
                      </c:pt>
                      <c:pt idx="23847">
                        <c:v>1520.1559999999999</c:v>
                      </c:pt>
                      <c:pt idx="23848">
                        <c:v>1516.825</c:v>
                      </c:pt>
                      <c:pt idx="23849">
                        <c:v>1520.1559999999999</c:v>
                      </c:pt>
                      <c:pt idx="23850">
                        <c:v>1520.1559999999999</c:v>
                      </c:pt>
                      <c:pt idx="23851">
                        <c:v>1516.825</c:v>
                      </c:pt>
                      <c:pt idx="23852">
                        <c:v>1520.1559999999999</c:v>
                      </c:pt>
                      <c:pt idx="23853">
                        <c:v>1520.1559999999999</c:v>
                      </c:pt>
                      <c:pt idx="23854">
                        <c:v>1516.825</c:v>
                      </c:pt>
                      <c:pt idx="23855">
                        <c:v>1513.547</c:v>
                      </c:pt>
                      <c:pt idx="23856">
                        <c:v>1510.2159999999999</c:v>
                      </c:pt>
                      <c:pt idx="23857">
                        <c:v>1506.9380000000001</c:v>
                      </c:pt>
                      <c:pt idx="23858">
                        <c:v>1500.2750000000001</c:v>
                      </c:pt>
                      <c:pt idx="23859">
                        <c:v>1500.328</c:v>
                      </c:pt>
                      <c:pt idx="23860">
                        <c:v>1493.6659999999999</c:v>
                      </c:pt>
                      <c:pt idx="23861">
                        <c:v>1493.7190000000001</c:v>
                      </c:pt>
                      <c:pt idx="23862">
                        <c:v>1487.057</c:v>
                      </c:pt>
                      <c:pt idx="23863">
                        <c:v>1487.1089999999999</c:v>
                      </c:pt>
                      <c:pt idx="23864">
                        <c:v>1487.1089999999999</c:v>
                      </c:pt>
                      <c:pt idx="23865">
                        <c:v>1483.778</c:v>
                      </c:pt>
                      <c:pt idx="23866">
                        <c:v>1483.778</c:v>
                      </c:pt>
                      <c:pt idx="23867">
                        <c:v>1483.778</c:v>
                      </c:pt>
                      <c:pt idx="23868">
                        <c:v>1483.778</c:v>
                      </c:pt>
                      <c:pt idx="23869">
                        <c:v>1477.1690000000001</c:v>
                      </c:pt>
                      <c:pt idx="23870">
                        <c:v>1480.5</c:v>
                      </c:pt>
                      <c:pt idx="23871">
                        <c:v>1480.5</c:v>
                      </c:pt>
                      <c:pt idx="23872">
                        <c:v>1477.1690000000001</c:v>
                      </c:pt>
                      <c:pt idx="23873">
                        <c:v>1480.5</c:v>
                      </c:pt>
                      <c:pt idx="23874">
                        <c:v>1477.1690000000001</c:v>
                      </c:pt>
                      <c:pt idx="23875">
                        <c:v>1477.1690000000001</c:v>
                      </c:pt>
                      <c:pt idx="23876">
                        <c:v>1477.1690000000001</c:v>
                      </c:pt>
                      <c:pt idx="23877">
                        <c:v>1480.4469999999999</c:v>
                      </c:pt>
                      <c:pt idx="23878">
                        <c:v>1480.4469999999999</c:v>
                      </c:pt>
                      <c:pt idx="23879">
                        <c:v>1480.4469999999999</c:v>
                      </c:pt>
                      <c:pt idx="23880">
                        <c:v>1480.4469999999999</c:v>
                      </c:pt>
                      <c:pt idx="23881">
                        <c:v>1483.778</c:v>
                      </c:pt>
                      <c:pt idx="23882">
                        <c:v>1480.4469999999999</c:v>
                      </c:pt>
                      <c:pt idx="23883">
                        <c:v>1483.778</c:v>
                      </c:pt>
                      <c:pt idx="23884">
                        <c:v>1487.1089999999999</c:v>
                      </c:pt>
                      <c:pt idx="23885">
                        <c:v>1483.778</c:v>
                      </c:pt>
                      <c:pt idx="23886">
                        <c:v>1483.778</c:v>
                      </c:pt>
                      <c:pt idx="23887">
                        <c:v>1483.778</c:v>
                      </c:pt>
                      <c:pt idx="23888">
                        <c:v>1487.057</c:v>
                      </c:pt>
                      <c:pt idx="23889">
                        <c:v>1487.057</c:v>
                      </c:pt>
                      <c:pt idx="23890">
                        <c:v>1490.3879999999999</c:v>
                      </c:pt>
                      <c:pt idx="23891">
                        <c:v>1487.057</c:v>
                      </c:pt>
                      <c:pt idx="23892">
                        <c:v>1490.3879999999999</c:v>
                      </c:pt>
                      <c:pt idx="23893">
                        <c:v>1493.7190000000001</c:v>
                      </c:pt>
                      <c:pt idx="23894">
                        <c:v>1496.9970000000001</c:v>
                      </c:pt>
                      <c:pt idx="23895">
                        <c:v>1493.6659999999999</c:v>
                      </c:pt>
                      <c:pt idx="23896">
                        <c:v>1493.6659999999999</c:v>
                      </c:pt>
                      <c:pt idx="23897">
                        <c:v>1496.9970000000001</c:v>
                      </c:pt>
                      <c:pt idx="23898">
                        <c:v>1493.6659999999999</c:v>
                      </c:pt>
                      <c:pt idx="23899">
                        <c:v>1496.9970000000001</c:v>
                      </c:pt>
                      <c:pt idx="23900">
                        <c:v>1496.9970000000001</c:v>
                      </c:pt>
                      <c:pt idx="23901">
                        <c:v>1500.2750000000001</c:v>
                      </c:pt>
                      <c:pt idx="23902">
                        <c:v>1500.2750000000001</c:v>
                      </c:pt>
                      <c:pt idx="23903">
                        <c:v>1500.2750000000001</c:v>
                      </c:pt>
                      <c:pt idx="23904">
                        <c:v>1500.2750000000001</c:v>
                      </c:pt>
                      <c:pt idx="23905">
                        <c:v>1500.2750000000001</c:v>
                      </c:pt>
                      <c:pt idx="23906">
                        <c:v>1500.2750000000001</c:v>
                      </c:pt>
                      <c:pt idx="23907">
                        <c:v>1500.2750000000001</c:v>
                      </c:pt>
                      <c:pt idx="23908">
                        <c:v>1500.2750000000001</c:v>
                      </c:pt>
                      <c:pt idx="23909">
                        <c:v>1500.2750000000001</c:v>
                      </c:pt>
                      <c:pt idx="23910">
                        <c:v>1500.2750000000001</c:v>
                      </c:pt>
                      <c:pt idx="23911">
                        <c:v>1500.2750000000001</c:v>
                      </c:pt>
                      <c:pt idx="23912">
                        <c:v>1500.2750000000001</c:v>
                      </c:pt>
                      <c:pt idx="23913">
                        <c:v>1500.2750000000001</c:v>
                      </c:pt>
                      <c:pt idx="23914">
                        <c:v>1503.606</c:v>
                      </c:pt>
                      <c:pt idx="23915">
                        <c:v>1500.2750000000001</c:v>
                      </c:pt>
                      <c:pt idx="23916">
                        <c:v>1503.606</c:v>
                      </c:pt>
                      <c:pt idx="23917">
                        <c:v>1503.606</c:v>
                      </c:pt>
                      <c:pt idx="23918">
                        <c:v>1506.885</c:v>
                      </c:pt>
                      <c:pt idx="23919">
                        <c:v>1506.885</c:v>
                      </c:pt>
                      <c:pt idx="23920">
                        <c:v>1506.885</c:v>
                      </c:pt>
                      <c:pt idx="23921">
                        <c:v>1510.2159999999999</c:v>
                      </c:pt>
                      <c:pt idx="23922">
                        <c:v>1510.2159999999999</c:v>
                      </c:pt>
                      <c:pt idx="23923">
                        <c:v>1506.9380000000001</c:v>
                      </c:pt>
                      <c:pt idx="23924">
                        <c:v>1513.4939999999999</c:v>
                      </c:pt>
                      <c:pt idx="23925">
                        <c:v>1513.4939999999999</c:v>
                      </c:pt>
                      <c:pt idx="23926">
                        <c:v>1513.4939999999999</c:v>
                      </c:pt>
                      <c:pt idx="23927">
                        <c:v>1513.547</c:v>
                      </c:pt>
                      <c:pt idx="23928">
                        <c:v>1516.825</c:v>
                      </c:pt>
                      <c:pt idx="23929">
                        <c:v>1516.825</c:v>
                      </c:pt>
                      <c:pt idx="23930">
                        <c:v>1520.1030000000001</c:v>
                      </c:pt>
                      <c:pt idx="23931">
                        <c:v>1516.825</c:v>
                      </c:pt>
                      <c:pt idx="23932">
                        <c:v>1523.4349999999999</c:v>
                      </c:pt>
                      <c:pt idx="23933">
                        <c:v>1520.1559999999999</c:v>
                      </c:pt>
                      <c:pt idx="23934">
                        <c:v>1520.1559999999999</c:v>
                      </c:pt>
                      <c:pt idx="23935">
                        <c:v>1520.1559999999999</c:v>
                      </c:pt>
                      <c:pt idx="23936">
                        <c:v>1520.1559999999999</c:v>
                      </c:pt>
                      <c:pt idx="23937">
                        <c:v>1523.4349999999999</c:v>
                      </c:pt>
                      <c:pt idx="23938">
                        <c:v>1520.1030000000001</c:v>
                      </c:pt>
                      <c:pt idx="23939">
                        <c:v>1520.1030000000001</c:v>
                      </c:pt>
                      <c:pt idx="23940">
                        <c:v>1516.825</c:v>
                      </c:pt>
                      <c:pt idx="23941">
                        <c:v>1516.825</c:v>
                      </c:pt>
                      <c:pt idx="23942">
                        <c:v>1513.547</c:v>
                      </c:pt>
                      <c:pt idx="23943">
                        <c:v>1516.825</c:v>
                      </c:pt>
                      <c:pt idx="23944">
                        <c:v>1513.547</c:v>
                      </c:pt>
                      <c:pt idx="23945">
                        <c:v>1513.547</c:v>
                      </c:pt>
                      <c:pt idx="23946">
                        <c:v>1516.825</c:v>
                      </c:pt>
                      <c:pt idx="23947">
                        <c:v>1513.547</c:v>
                      </c:pt>
                      <c:pt idx="23948">
                        <c:v>1516.825</c:v>
                      </c:pt>
                      <c:pt idx="23949">
                        <c:v>1516.825</c:v>
                      </c:pt>
                      <c:pt idx="23950">
                        <c:v>1516.825</c:v>
                      </c:pt>
                      <c:pt idx="23951">
                        <c:v>1520.1030000000001</c:v>
                      </c:pt>
                      <c:pt idx="23952">
                        <c:v>1520.1030000000001</c:v>
                      </c:pt>
                      <c:pt idx="23953">
                        <c:v>1520.1030000000001</c:v>
                      </c:pt>
                      <c:pt idx="23954">
                        <c:v>1523.4349999999999</c:v>
                      </c:pt>
                      <c:pt idx="23955">
                        <c:v>1523.4349999999999</c:v>
                      </c:pt>
                      <c:pt idx="23956">
                        <c:v>1523.4349999999999</c:v>
                      </c:pt>
                      <c:pt idx="23957">
                        <c:v>1526.713</c:v>
                      </c:pt>
                      <c:pt idx="23958">
                        <c:v>1526.713</c:v>
                      </c:pt>
                      <c:pt idx="23959">
                        <c:v>1526.713</c:v>
                      </c:pt>
                      <c:pt idx="23960">
                        <c:v>1526.713</c:v>
                      </c:pt>
                      <c:pt idx="23961">
                        <c:v>1530.0440000000001</c:v>
                      </c:pt>
                      <c:pt idx="23962">
                        <c:v>1530.0440000000001</c:v>
                      </c:pt>
                      <c:pt idx="23963">
                        <c:v>1530.0440000000001</c:v>
                      </c:pt>
                      <c:pt idx="23964">
                        <c:v>1533.3219999999999</c:v>
                      </c:pt>
                      <c:pt idx="23965">
                        <c:v>1533.3219999999999</c:v>
                      </c:pt>
                      <c:pt idx="23966">
                        <c:v>1533.3219999999999</c:v>
                      </c:pt>
                      <c:pt idx="23967">
                        <c:v>1536.653</c:v>
                      </c:pt>
                      <c:pt idx="23968">
                        <c:v>1533.375</c:v>
                      </c:pt>
                      <c:pt idx="23969">
                        <c:v>1539.932</c:v>
                      </c:pt>
                      <c:pt idx="23970">
                        <c:v>1539.932</c:v>
                      </c:pt>
                      <c:pt idx="23971">
                        <c:v>1539.932</c:v>
                      </c:pt>
                      <c:pt idx="23972">
                        <c:v>1543.2629999999999</c:v>
                      </c:pt>
                      <c:pt idx="23973">
                        <c:v>1543.2629999999999</c:v>
                      </c:pt>
                      <c:pt idx="23974">
                        <c:v>1543.2629999999999</c:v>
                      </c:pt>
                      <c:pt idx="23975">
                        <c:v>1546.5409999999999</c:v>
                      </c:pt>
                      <c:pt idx="23976">
                        <c:v>1546.5409999999999</c:v>
                      </c:pt>
                      <c:pt idx="23977">
                        <c:v>1543.2629999999999</c:v>
                      </c:pt>
                      <c:pt idx="23978">
                        <c:v>1549.8720000000001</c:v>
                      </c:pt>
                      <c:pt idx="23979">
                        <c:v>1546.5940000000001</c:v>
                      </c:pt>
                      <c:pt idx="23980">
                        <c:v>1546.5940000000001</c:v>
                      </c:pt>
                      <c:pt idx="23981">
                        <c:v>1549.8720000000001</c:v>
                      </c:pt>
                      <c:pt idx="23982">
                        <c:v>1549.8720000000001</c:v>
                      </c:pt>
                      <c:pt idx="23983">
                        <c:v>1553.15</c:v>
                      </c:pt>
                      <c:pt idx="23984">
                        <c:v>1549.8720000000001</c:v>
                      </c:pt>
                      <c:pt idx="23985">
                        <c:v>1553.15</c:v>
                      </c:pt>
                      <c:pt idx="23986">
                        <c:v>1549.8720000000001</c:v>
                      </c:pt>
                      <c:pt idx="23987">
                        <c:v>1549.8720000000001</c:v>
                      </c:pt>
                      <c:pt idx="23988">
                        <c:v>1549.8720000000001</c:v>
                      </c:pt>
                      <c:pt idx="23989">
                        <c:v>1553.203</c:v>
                      </c:pt>
                      <c:pt idx="23990">
                        <c:v>1553.203</c:v>
                      </c:pt>
                      <c:pt idx="23991">
                        <c:v>1553.203</c:v>
                      </c:pt>
                      <c:pt idx="23992">
                        <c:v>1553.203</c:v>
                      </c:pt>
                      <c:pt idx="23993">
                        <c:v>1556.481</c:v>
                      </c:pt>
                      <c:pt idx="23994">
                        <c:v>1553.203</c:v>
                      </c:pt>
                      <c:pt idx="23995">
                        <c:v>1556.481</c:v>
                      </c:pt>
                      <c:pt idx="23996">
                        <c:v>1556.481</c:v>
                      </c:pt>
                      <c:pt idx="23997">
                        <c:v>1556.481</c:v>
                      </c:pt>
                      <c:pt idx="23998">
                        <c:v>1556.481</c:v>
                      </c:pt>
                      <c:pt idx="23999">
                        <c:v>1556.481</c:v>
                      </c:pt>
                      <c:pt idx="24000">
                        <c:v>1556.481</c:v>
                      </c:pt>
                      <c:pt idx="24001">
                        <c:v>1556.481</c:v>
                      </c:pt>
                      <c:pt idx="24002">
                        <c:v>1559.8130000000001</c:v>
                      </c:pt>
                      <c:pt idx="24003">
                        <c:v>1559.8130000000001</c:v>
                      </c:pt>
                      <c:pt idx="24004">
                        <c:v>1559.8130000000001</c:v>
                      </c:pt>
                      <c:pt idx="24005">
                        <c:v>1556.481</c:v>
                      </c:pt>
                      <c:pt idx="24006">
                        <c:v>1559.8130000000001</c:v>
                      </c:pt>
                      <c:pt idx="24007">
                        <c:v>1559.8130000000001</c:v>
                      </c:pt>
                      <c:pt idx="24008">
                        <c:v>1559.8130000000001</c:v>
                      </c:pt>
                      <c:pt idx="24009">
                        <c:v>1559.8130000000001</c:v>
                      </c:pt>
                      <c:pt idx="24010">
                        <c:v>1559.8130000000001</c:v>
                      </c:pt>
                      <c:pt idx="24011">
                        <c:v>1559.8130000000001</c:v>
                      </c:pt>
                      <c:pt idx="24012">
                        <c:v>1559.8130000000001</c:v>
                      </c:pt>
                      <c:pt idx="24013">
                        <c:v>1559.8130000000001</c:v>
                      </c:pt>
                      <c:pt idx="24014">
                        <c:v>1559.8130000000001</c:v>
                      </c:pt>
                      <c:pt idx="24015">
                        <c:v>1559.8130000000001</c:v>
                      </c:pt>
                      <c:pt idx="24016">
                        <c:v>1563.0909999999999</c:v>
                      </c:pt>
                      <c:pt idx="24017">
                        <c:v>1563.0909999999999</c:v>
                      </c:pt>
                      <c:pt idx="24018">
                        <c:v>1559.8130000000001</c:v>
                      </c:pt>
                      <c:pt idx="24019">
                        <c:v>1559.8130000000001</c:v>
                      </c:pt>
                      <c:pt idx="24020">
                        <c:v>1566.3689999999999</c:v>
                      </c:pt>
                      <c:pt idx="24021">
                        <c:v>1566.3689999999999</c:v>
                      </c:pt>
                      <c:pt idx="24022">
                        <c:v>1563.0909999999999</c:v>
                      </c:pt>
                      <c:pt idx="24023">
                        <c:v>1566.3689999999999</c:v>
                      </c:pt>
                      <c:pt idx="24024">
                        <c:v>1563.0909999999999</c:v>
                      </c:pt>
                      <c:pt idx="24025">
                        <c:v>1563.0909999999999</c:v>
                      </c:pt>
                      <c:pt idx="24026">
                        <c:v>1566.3689999999999</c:v>
                      </c:pt>
                      <c:pt idx="24027">
                        <c:v>1566.3689999999999</c:v>
                      </c:pt>
                      <c:pt idx="24028">
                        <c:v>1566.3689999999999</c:v>
                      </c:pt>
                      <c:pt idx="24029">
                        <c:v>1563.0909999999999</c:v>
                      </c:pt>
                      <c:pt idx="24030">
                        <c:v>1566.3689999999999</c:v>
                      </c:pt>
                      <c:pt idx="24031">
                        <c:v>1563.0909999999999</c:v>
                      </c:pt>
                      <c:pt idx="24032">
                        <c:v>1563.0909999999999</c:v>
                      </c:pt>
                      <c:pt idx="24033">
                        <c:v>1563.0909999999999</c:v>
                      </c:pt>
                      <c:pt idx="24034">
                        <c:v>1566.422</c:v>
                      </c:pt>
                      <c:pt idx="24035">
                        <c:v>1569.7</c:v>
                      </c:pt>
                      <c:pt idx="24036">
                        <c:v>1566.422</c:v>
                      </c:pt>
                      <c:pt idx="24037">
                        <c:v>1569.7</c:v>
                      </c:pt>
                      <c:pt idx="24038">
                        <c:v>1569.7</c:v>
                      </c:pt>
                      <c:pt idx="24039">
                        <c:v>1569.7</c:v>
                      </c:pt>
                      <c:pt idx="24040">
                        <c:v>1566.422</c:v>
                      </c:pt>
                      <c:pt idx="24041">
                        <c:v>1569.7</c:v>
                      </c:pt>
                      <c:pt idx="24042">
                        <c:v>1572.9780000000001</c:v>
                      </c:pt>
                      <c:pt idx="24043">
                        <c:v>1572.9780000000001</c:v>
                      </c:pt>
                      <c:pt idx="24044">
                        <c:v>1572.9780000000001</c:v>
                      </c:pt>
                      <c:pt idx="24045">
                        <c:v>1572.9780000000001</c:v>
                      </c:pt>
                      <c:pt idx="24046">
                        <c:v>1572.9780000000001</c:v>
                      </c:pt>
                      <c:pt idx="24047">
                        <c:v>1572.9780000000001</c:v>
                      </c:pt>
                      <c:pt idx="24048">
                        <c:v>1576.31</c:v>
                      </c:pt>
                      <c:pt idx="24049">
                        <c:v>1576.31</c:v>
                      </c:pt>
                      <c:pt idx="24050">
                        <c:v>1576.31</c:v>
                      </c:pt>
                      <c:pt idx="24051">
                        <c:v>1576.31</c:v>
                      </c:pt>
                      <c:pt idx="24052">
                        <c:v>1576.31</c:v>
                      </c:pt>
                      <c:pt idx="24053">
                        <c:v>1579.588</c:v>
                      </c:pt>
                      <c:pt idx="24054">
                        <c:v>1576.31</c:v>
                      </c:pt>
                      <c:pt idx="24055">
                        <c:v>1579.588</c:v>
                      </c:pt>
                      <c:pt idx="24056">
                        <c:v>1576.31</c:v>
                      </c:pt>
                      <c:pt idx="24057">
                        <c:v>1579.588</c:v>
                      </c:pt>
                      <c:pt idx="24058">
                        <c:v>1579.588</c:v>
                      </c:pt>
                      <c:pt idx="24059">
                        <c:v>1576.31</c:v>
                      </c:pt>
                      <c:pt idx="24060">
                        <c:v>1576.31</c:v>
                      </c:pt>
                      <c:pt idx="24061">
                        <c:v>1582.9190000000001</c:v>
                      </c:pt>
                      <c:pt idx="24062">
                        <c:v>1582.9190000000001</c:v>
                      </c:pt>
                      <c:pt idx="24063">
                        <c:v>1579.6410000000001</c:v>
                      </c:pt>
                      <c:pt idx="24064">
                        <c:v>1579.6410000000001</c:v>
                      </c:pt>
                      <c:pt idx="24065">
                        <c:v>1579.6410000000001</c:v>
                      </c:pt>
                      <c:pt idx="24066">
                        <c:v>1582.9190000000001</c:v>
                      </c:pt>
                      <c:pt idx="24067">
                        <c:v>1582.9190000000001</c:v>
                      </c:pt>
                      <c:pt idx="24068">
                        <c:v>1579.6410000000001</c:v>
                      </c:pt>
                      <c:pt idx="24069">
                        <c:v>1582.9190000000001</c:v>
                      </c:pt>
                      <c:pt idx="24070">
                        <c:v>1586.1969999999999</c:v>
                      </c:pt>
                      <c:pt idx="24071">
                        <c:v>1586.1969999999999</c:v>
                      </c:pt>
                      <c:pt idx="24072">
                        <c:v>1582.9190000000001</c:v>
                      </c:pt>
                      <c:pt idx="24073">
                        <c:v>1586.1969999999999</c:v>
                      </c:pt>
                      <c:pt idx="24074">
                        <c:v>1586.1969999999999</c:v>
                      </c:pt>
                      <c:pt idx="24075">
                        <c:v>1586.1969999999999</c:v>
                      </c:pt>
                      <c:pt idx="24076">
                        <c:v>1586.1969999999999</c:v>
                      </c:pt>
                      <c:pt idx="24077">
                        <c:v>1586.1969999999999</c:v>
                      </c:pt>
                      <c:pt idx="24078">
                        <c:v>1589.528</c:v>
                      </c:pt>
                      <c:pt idx="24079">
                        <c:v>1586.1969999999999</c:v>
                      </c:pt>
                      <c:pt idx="24080">
                        <c:v>1589.528</c:v>
                      </c:pt>
                      <c:pt idx="24081">
                        <c:v>1589.528</c:v>
                      </c:pt>
                      <c:pt idx="24082">
                        <c:v>1589.528</c:v>
                      </c:pt>
                      <c:pt idx="24083">
                        <c:v>1589.528</c:v>
                      </c:pt>
                      <c:pt idx="24084">
                        <c:v>1589.528</c:v>
                      </c:pt>
                      <c:pt idx="24085">
                        <c:v>1589.528</c:v>
                      </c:pt>
                      <c:pt idx="24086">
                        <c:v>1586.1969999999999</c:v>
                      </c:pt>
                      <c:pt idx="24087">
                        <c:v>1586.1969999999999</c:v>
                      </c:pt>
                      <c:pt idx="24088">
                        <c:v>1586.1969999999999</c:v>
                      </c:pt>
                      <c:pt idx="24089">
                        <c:v>1582.9190000000001</c:v>
                      </c:pt>
                      <c:pt idx="24090">
                        <c:v>1582.9190000000001</c:v>
                      </c:pt>
                      <c:pt idx="24091">
                        <c:v>1579.588</c:v>
                      </c:pt>
                      <c:pt idx="24092">
                        <c:v>1579.588</c:v>
                      </c:pt>
                      <c:pt idx="24093">
                        <c:v>1579.588</c:v>
                      </c:pt>
                      <c:pt idx="24094">
                        <c:v>1579.588</c:v>
                      </c:pt>
                      <c:pt idx="24095">
                        <c:v>1579.588</c:v>
                      </c:pt>
                      <c:pt idx="24096">
                        <c:v>1579.588</c:v>
                      </c:pt>
                      <c:pt idx="24097">
                        <c:v>1579.588</c:v>
                      </c:pt>
                      <c:pt idx="24098">
                        <c:v>1579.588</c:v>
                      </c:pt>
                      <c:pt idx="24099">
                        <c:v>1579.588</c:v>
                      </c:pt>
                      <c:pt idx="24100">
                        <c:v>1579.588</c:v>
                      </c:pt>
                      <c:pt idx="24101">
                        <c:v>1579.588</c:v>
                      </c:pt>
                      <c:pt idx="24102">
                        <c:v>1579.588</c:v>
                      </c:pt>
                      <c:pt idx="24103">
                        <c:v>1579.588</c:v>
                      </c:pt>
                      <c:pt idx="24104">
                        <c:v>1582.9190000000001</c:v>
                      </c:pt>
                      <c:pt idx="24105">
                        <c:v>1582.9190000000001</c:v>
                      </c:pt>
                      <c:pt idx="24106">
                        <c:v>1582.9190000000001</c:v>
                      </c:pt>
                      <c:pt idx="24107">
                        <c:v>1586.1969999999999</c:v>
                      </c:pt>
                      <c:pt idx="24108">
                        <c:v>1586.1969999999999</c:v>
                      </c:pt>
                      <c:pt idx="24109">
                        <c:v>1586.1969999999999</c:v>
                      </c:pt>
                      <c:pt idx="24110">
                        <c:v>1586.1969999999999</c:v>
                      </c:pt>
                      <c:pt idx="24111">
                        <c:v>1589.528</c:v>
                      </c:pt>
                      <c:pt idx="24112">
                        <c:v>1592.807</c:v>
                      </c:pt>
                      <c:pt idx="24113">
                        <c:v>1592.807</c:v>
                      </c:pt>
                      <c:pt idx="24114">
                        <c:v>1592.807</c:v>
                      </c:pt>
                      <c:pt idx="24115">
                        <c:v>1589.528</c:v>
                      </c:pt>
                      <c:pt idx="24116">
                        <c:v>1596.1379999999999</c:v>
                      </c:pt>
                      <c:pt idx="24117">
                        <c:v>1592.8589999999999</c:v>
                      </c:pt>
                      <c:pt idx="24118">
                        <c:v>1599.4159999999999</c:v>
                      </c:pt>
                      <c:pt idx="24119">
                        <c:v>1596.1379999999999</c:v>
                      </c:pt>
                      <c:pt idx="24120">
                        <c:v>1599.4159999999999</c:v>
                      </c:pt>
                      <c:pt idx="24121">
                        <c:v>1602.7470000000001</c:v>
                      </c:pt>
                      <c:pt idx="24122">
                        <c:v>1602.7470000000001</c:v>
                      </c:pt>
                      <c:pt idx="24123">
                        <c:v>1602.7470000000001</c:v>
                      </c:pt>
                      <c:pt idx="24124">
                        <c:v>1602.7470000000001</c:v>
                      </c:pt>
                      <c:pt idx="24125">
                        <c:v>1609.356</c:v>
                      </c:pt>
                      <c:pt idx="24126">
                        <c:v>1606.078</c:v>
                      </c:pt>
                      <c:pt idx="24127">
                        <c:v>1606.078</c:v>
                      </c:pt>
                      <c:pt idx="24128">
                        <c:v>1609.356</c:v>
                      </c:pt>
                      <c:pt idx="24129">
                        <c:v>1609.356</c:v>
                      </c:pt>
                      <c:pt idx="24130">
                        <c:v>1609.356</c:v>
                      </c:pt>
                      <c:pt idx="24131">
                        <c:v>1612.6880000000001</c:v>
                      </c:pt>
                      <c:pt idx="24132">
                        <c:v>1612.6880000000001</c:v>
                      </c:pt>
                      <c:pt idx="24133">
                        <c:v>1615.9659999999999</c:v>
                      </c:pt>
                      <c:pt idx="24134">
                        <c:v>1612.6880000000001</c:v>
                      </c:pt>
                      <c:pt idx="24135">
                        <c:v>1609.356</c:v>
                      </c:pt>
                      <c:pt idx="24136">
                        <c:v>1609.356</c:v>
                      </c:pt>
                      <c:pt idx="24137">
                        <c:v>1602.7470000000001</c:v>
                      </c:pt>
                      <c:pt idx="24138">
                        <c:v>1596.1379999999999</c:v>
                      </c:pt>
                      <c:pt idx="24139">
                        <c:v>1589.528</c:v>
                      </c:pt>
                      <c:pt idx="24140">
                        <c:v>1586.25</c:v>
                      </c:pt>
                      <c:pt idx="24141">
                        <c:v>1579.6410000000001</c:v>
                      </c:pt>
                      <c:pt idx="24142">
                        <c:v>1576.31</c:v>
                      </c:pt>
                      <c:pt idx="24143">
                        <c:v>1569.7</c:v>
                      </c:pt>
                      <c:pt idx="24144">
                        <c:v>1563.0909999999999</c:v>
                      </c:pt>
                      <c:pt idx="24145">
                        <c:v>1553.203</c:v>
                      </c:pt>
                      <c:pt idx="24146">
                        <c:v>1543.2629999999999</c:v>
                      </c:pt>
                      <c:pt idx="24147">
                        <c:v>1533.375</c:v>
                      </c:pt>
                      <c:pt idx="24148">
                        <c:v>1523.4349999999999</c:v>
                      </c:pt>
                      <c:pt idx="24149">
                        <c:v>1516.825</c:v>
                      </c:pt>
                      <c:pt idx="24150">
                        <c:v>1510.2159999999999</c:v>
                      </c:pt>
                      <c:pt idx="24151">
                        <c:v>1503.606</c:v>
                      </c:pt>
                      <c:pt idx="24152">
                        <c:v>1496.9970000000001</c:v>
                      </c:pt>
                      <c:pt idx="24153">
                        <c:v>1490.3879999999999</c:v>
                      </c:pt>
                      <c:pt idx="24154">
                        <c:v>1487.1089999999999</c:v>
                      </c:pt>
                      <c:pt idx="24155">
                        <c:v>1487.1089999999999</c:v>
                      </c:pt>
                      <c:pt idx="24156">
                        <c:v>1483.778</c:v>
                      </c:pt>
                      <c:pt idx="24157">
                        <c:v>1483.778</c:v>
                      </c:pt>
                      <c:pt idx="24158">
                        <c:v>1480.5</c:v>
                      </c:pt>
                      <c:pt idx="24159">
                        <c:v>1480.5</c:v>
                      </c:pt>
                      <c:pt idx="24160">
                        <c:v>1480.5</c:v>
                      </c:pt>
                      <c:pt idx="24161">
                        <c:v>1480.5</c:v>
                      </c:pt>
                      <c:pt idx="24162">
                        <c:v>1483.778</c:v>
                      </c:pt>
                      <c:pt idx="24163">
                        <c:v>1483.778</c:v>
                      </c:pt>
                      <c:pt idx="24164">
                        <c:v>1487.1089999999999</c:v>
                      </c:pt>
                      <c:pt idx="24165">
                        <c:v>1487.1089999999999</c:v>
                      </c:pt>
                      <c:pt idx="24166">
                        <c:v>1490.3879999999999</c:v>
                      </c:pt>
                      <c:pt idx="24167">
                        <c:v>1493.7190000000001</c:v>
                      </c:pt>
                      <c:pt idx="24168">
                        <c:v>1493.7190000000001</c:v>
                      </c:pt>
                      <c:pt idx="24169">
                        <c:v>1500.2750000000001</c:v>
                      </c:pt>
                      <c:pt idx="24170">
                        <c:v>1500.328</c:v>
                      </c:pt>
                      <c:pt idx="24171">
                        <c:v>1500.328</c:v>
                      </c:pt>
                      <c:pt idx="24172">
                        <c:v>1503.606</c:v>
                      </c:pt>
                      <c:pt idx="24173">
                        <c:v>1510.2159999999999</c:v>
                      </c:pt>
                      <c:pt idx="24174">
                        <c:v>1510.2159999999999</c:v>
                      </c:pt>
                      <c:pt idx="24175">
                        <c:v>1510.2159999999999</c:v>
                      </c:pt>
                      <c:pt idx="24176">
                        <c:v>1516.825</c:v>
                      </c:pt>
                      <c:pt idx="24177">
                        <c:v>1516.825</c:v>
                      </c:pt>
                      <c:pt idx="24178">
                        <c:v>1520.1559999999999</c:v>
                      </c:pt>
                      <c:pt idx="24179">
                        <c:v>1526.713</c:v>
                      </c:pt>
                      <c:pt idx="24180">
                        <c:v>1526.7660000000001</c:v>
                      </c:pt>
                      <c:pt idx="24181">
                        <c:v>1530.0440000000001</c:v>
                      </c:pt>
                      <c:pt idx="24182">
                        <c:v>1533.375</c:v>
                      </c:pt>
                      <c:pt idx="24183">
                        <c:v>1539.932</c:v>
                      </c:pt>
                      <c:pt idx="24184">
                        <c:v>1539.9839999999999</c:v>
                      </c:pt>
                      <c:pt idx="24185">
                        <c:v>1543.2629999999999</c:v>
                      </c:pt>
                      <c:pt idx="24186">
                        <c:v>1546.5940000000001</c:v>
                      </c:pt>
                      <c:pt idx="24187">
                        <c:v>1553.15</c:v>
                      </c:pt>
                      <c:pt idx="24188">
                        <c:v>1549.8720000000001</c:v>
                      </c:pt>
                      <c:pt idx="24189">
                        <c:v>1556.481</c:v>
                      </c:pt>
                      <c:pt idx="24190">
                        <c:v>1559.76</c:v>
                      </c:pt>
                      <c:pt idx="24191">
                        <c:v>1559.8130000000001</c:v>
                      </c:pt>
                      <c:pt idx="24192">
                        <c:v>1566.3689999999999</c:v>
                      </c:pt>
                      <c:pt idx="24193">
                        <c:v>1566.422</c:v>
                      </c:pt>
                      <c:pt idx="24194">
                        <c:v>1572.9780000000001</c:v>
                      </c:pt>
                      <c:pt idx="24195">
                        <c:v>1569.7</c:v>
                      </c:pt>
                      <c:pt idx="24196">
                        <c:v>1573.0309999999999</c:v>
                      </c:pt>
                      <c:pt idx="24197">
                        <c:v>1579.588</c:v>
                      </c:pt>
                      <c:pt idx="24198">
                        <c:v>1582.9190000000001</c:v>
                      </c:pt>
                      <c:pt idx="24199">
                        <c:v>1582.9190000000001</c:v>
                      </c:pt>
                      <c:pt idx="24200">
                        <c:v>1589.528</c:v>
                      </c:pt>
                      <c:pt idx="24201">
                        <c:v>1592.807</c:v>
                      </c:pt>
                      <c:pt idx="24202">
                        <c:v>1592.8589999999999</c:v>
                      </c:pt>
                      <c:pt idx="24203">
                        <c:v>1596.1379999999999</c:v>
                      </c:pt>
                      <c:pt idx="24204">
                        <c:v>1599.4159999999999</c:v>
                      </c:pt>
                      <c:pt idx="24205">
                        <c:v>1599.4690000000001</c:v>
                      </c:pt>
                      <c:pt idx="24206">
                        <c:v>1606.0250000000001</c:v>
                      </c:pt>
                      <c:pt idx="24207">
                        <c:v>1609.356</c:v>
                      </c:pt>
                      <c:pt idx="24208">
                        <c:v>1609.356</c:v>
                      </c:pt>
                      <c:pt idx="24209">
                        <c:v>1612.635</c:v>
                      </c:pt>
                      <c:pt idx="24210">
                        <c:v>1612.635</c:v>
                      </c:pt>
                      <c:pt idx="24211">
                        <c:v>1615.9659999999999</c:v>
                      </c:pt>
                      <c:pt idx="24212">
                        <c:v>1619.2439999999999</c:v>
                      </c:pt>
                      <c:pt idx="24213">
                        <c:v>1619.297</c:v>
                      </c:pt>
                      <c:pt idx="24214">
                        <c:v>1619.297</c:v>
                      </c:pt>
                      <c:pt idx="24215">
                        <c:v>1619.297</c:v>
                      </c:pt>
                      <c:pt idx="24216">
                        <c:v>1622.575</c:v>
                      </c:pt>
                      <c:pt idx="24217">
                        <c:v>1619.297</c:v>
                      </c:pt>
                      <c:pt idx="24218">
                        <c:v>1615.9659999999999</c:v>
                      </c:pt>
                      <c:pt idx="24219">
                        <c:v>1615.9659999999999</c:v>
                      </c:pt>
                      <c:pt idx="24220">
                        <c:v>1612.635</c:v>
                      </c:pt>
                      <c:pt idx="24221">
                        <c:v>1606.0250000000001</c:v>
                      </c:pt>
                      <c:pt idx="24222">
                        <c:v>1602.7470000000001</c:v>
                      </c:pt>
                      <c:pt idx="24223">
                        <c:v>1602.7470000000001</c:v>
                      </c:pt>
                      <c:pt idx="24224">
                        <c:v>1599.4159999999999</c:v>
                      </c:pt>
                      <c:pt idx="24225">
                        <c:v>1599.4159999999999</c:v>
                      </c:pt>
                      <c:pt idx="24226">
                        <c:v>1599.4159999999999</c:v>
                      </c:pt>
                      <c:pt idx="24227">
                        <c:v>1596.1379999999999</c:v>
                      </c:pt>
                      <c:pt idx="24228">
                        <c:v>1596.1379999999999</c:v>
                      </c:pt>
                      <c:pt idx="24229">
                        <c:v>1592.8589999999999</c:v>
                      </c:pt>
                      <c:pt idx="24230">
                        <c:v>1596.1379999999999</c:v>
                      </c:pt>
                      <c:pt idx="24231">
                        <c:v>1596.1379999999999</c:v>
                      </c:pt>
                      <c:pt idx="24232">
                        <c:v>1596.1379999999999</c:v>
                      </c:pt>
                      <c:pt idx="24233">
                        <c:v>1592.8589999999999</c:v>
                      </c:pt>
                      <c:pt idx="24234">
                        <c:v>1596.1379999999999</c:v>
                      </c:pt>
                      <c:pt idx="24235">
                        <c:v>1596.1379999999999</c:v>
                      </c:pt>
                      <c:pt idx="24236">
                        <c:v>1589.528</c:v>
                      </c:pt>
                      <c:pt idx="24237">
                        <c:v>1589.528</c:v>
                      </c:pt>
                      <c:pt idx="24238">
                        <c:v>1589.528</c:v>
                      </c:pt>
                      <c:pt idx="24239">
                        <c:v>1582.9190000000001</c:v>
                      </c:pt>
                      <c:pt idx="24240">
                        <c:v>1579.588</c:v>
                      </c:pt>
                      <c:pt idx="24241">
                        <c:v>1569.7</c:v>
                      </c:pt>
                      <c:pt idx="24242">
                        <c:v>1559.76</c:v>
                      </c:pt>
                      <c:pt idx="24243">
                        <c:v>1553.15</c:v>
                      </c:pt>
                      <c:pt idx="24244">
                        <c:v>1539.932</c:v>
                      </c:pt>
                      <c:pt idx="24245">
                        <c:v>1523.4349999999999</c:v>
                      </c:pt>
                      <c:pt idx="24246">
                        <c:v>1510.2159999999999</c:v>
                      </c:pt>
                      <c:pt idx="24247">
                        <c:v>1500.2750000000001</c:v>
                      </c:pt>
                      <c:pt idx="24248">
                        <c:v>1487.057</c:v>
                      </c:pt>
                      <c:pt idx="24249">
                        <c:v>1467.2809999999999</c:v>
                      </c:pt>
                      <c:pt idx="24250">
                        <c:v>1450.731</c:v>
                      </c:pt>
                      <c:pt idx="24251">
                        <c:v>1437.5129999999999</c:v>
                      </c:pt>
                      <c:pt idx="24252">
                        <c:v>1421.0160000000001</c:v>
                      </c:pt>
                      <c:pt idx="24253">
                        <c:v>1407.7439999999999</c:v>
                      </c:pt>
                      <c:pt idx="24254">
                        <c:v>1387.9690000000001</c:v>
                      </c:pt>
                      <c:pt idx="24255">
                        <c:v>1371.4190000000001</c:v>
                      </c:pt>
                      <c:pt idx="24256">
                        <c:v>1354.922</c:v>
                      </c:pt>
                      <c:pt idx="24257">
                        <c:v>1335.0940000000001</c:v>
                      </c:pt>
                      <c:pt idx="24258">
                        <c:v>1318.5440000000001</c:v>
                      </c:pt>
                      <c:pt idx="24259">
                        <c:v>1302.047</c:v>
                      </c:pt>
                      <c:pt idx="24260">
                        <c:v>1285.4970000000001</c:v>
                      </c:pt>
                      <c:pt idx="24261">
                        <c:v>1269</c:v>
                      </c:pt>
                      <c:pt idx="24262">
                        <c:v>1252.45</c:v>
                      </c:pt>
                      <c:pt idx="24263">
                        <c:v>1235.953</c:v>
                      </c:pt>
                      <c:pt idx="24264">
                        <c:v>1216.125</c:v>
                      </c:pt>
                      <c:pt idx="24265">
                        <c:v>1199.575</c:v>
                      </c:pt>
                      <c:pt idx="24266">
                        <c:v>1189.635</c:v>
                      </c:pt>
                      <c:pt idx="24267">
                        <c:v>1169.8589999999999</c:v>
                      </c:pt>
                      <c:pt idx="24268">
                        <c:v>1156.6410000000001</c:v>
                      </c:pt>
                      <c:pt idx="24269">
                        <c:v>1146.7</c:v>
                      </c:pt>
                      <c:pt idx="24270">
                        <c:v>1143.3689999999999</c:v>
                      </c:pt>
                      <c:pt idx="24271">
                        <c:v>1133.481</c:v>
                      </c:pt>
                      <c:pt idx="24272">
                        <c:v>1130.203</c:v>
                      </c:pt>
                      <c:pt idx="24273">
                        <c:v>0</c:v>
                      </c:pt>
                      <c:pt idx="24274">
                        <c:v>0</c:v>
                      </c:pt>
                      <c:pt idx="24275">
                        <c:v>0</c:v>
                      </c:pt>
                      <c:pt idx="24276">
                        <c:v>0</c:v>
                      </c:pt>
                      <c:pt idx="24277">
                        <c:v>0</c:v>
                      </c:pt>
                      <c:pt idx="24278">
                        <c:v>0</c:v>
                      </c:pt>
                      <c:pt idx="24279">
                        <c:v>0</c:v>
                      </c:pt>
                      <c:pt idx="24280">
                        <c:v>0</c:v>
                      </c:pt>
                      <c:pt idx="24281">
                        <c:v>0</c:v>
                      </c:pt>
                      <c:pt idx="24282">
                        <c:v>0</c:v>
                      </c:pt>
                      <c:pt idx="24283">
                        <c:v>0</c:v>
                      </c:pt>
                      <c:pt idx="24284">
                        <c:v>0</c:v>
                      </c:pt>
                      <c:pt idx="24285">
                        <c:v>0</c:v>
                      </c:pt>
                      <c:pt idx="24286">
                        <c:v>0</c:v>
                      </c:pt>
                      <c:pt idx="24287">
                        <c:v>0</c:v>
                      </c:pt>
                      <c:pt idx="24288">
                        <c:v>0</c:v>
                      </c:pt>
                      <c:pt idx="24289">
                        <c:v>0</c:v>
                      </c:pt>
                      <c:pt idx="24290">
                        <c:v>0</c:v>
                      </c:pt>
                      <c:pt idx="24291">
                        <c:v>0</c:v>
                      </c:pt>
                      <c:pt idx="24292">
                        <c:v>0</c:v>
                      </c:pt>
                      <c:pt idx="24293">
                        <c:v>0</c:v>
                      </c:pt>
                      <c:pt idx="24294">
                        <c:v>0</c:v>
                      </c:pt>
                      <c:pt idx="24295">
                        <c:v>0</c:v>
                      </c:pt>
                      <c:pt idx="24296">
                        <c:v>0</c:v>
                      </c:pt>
                      <c:pt idx="24297">
                        <c:v>0</c:v>
                      </c:pt>
                      <c:pt idx="24298">
                        <c:v>0</c:v>
                      </c:pt>
                      <c:pt idx="24299">
                        <c:v>0</c:v>
                      </c:pt>
                      <c:pt idx="24300">
                        <c:v>0</c:v>
                      </c:pt>
                      <c:pt idx="24301">
                        <c:v>0</c:v>
                      </c:pt>
                      <c:pt idx="24302">
                        <c:v>0</c:v>
                      </c:pt>
                      <c:pt idx="24303">
                        <c:v>0</c:v>
                      </c:pt>
                      <c:pt idx="24304">
                        <c:v>0</c:v>
                      </c:pt>
                      <c:pt idx="24305">
                        <c:v>0</c:v>
                      </c:pt>
                      <c:pt idx="24306">
                        <c:v>0</c:v>
                      </c:pt>
                      <c:pt idx="24307">
                        <c:v>0</c:v>
                      </c:pt>
                      <c:pt idx="24308">
                        <c:v>0</c:v>
                      </c:pt>
                      <c:pt idx="24309">
                        <c:v>0</c:v>
                      </c:pt>
                      <c:pt idx="24310">
                        <c:v>0</c:v>
                      </c:pt>
                      <c:pt idx="24311">
                        <c:v>0</c:v>
                      </c:pt>
                      <c:pt idx="24312">
                        <c:v>0</c:v>
                      </c:pt>
                      <c:pt idx="24313">
                        <c:v>0</c:v>
                      </c:pt>
                      <c:pt idx="24314">
                        <c:v>0</c:v>
                      </c:pt>
                      <c:pt idx="24315">
                        <c:v>0</c:v>
                      </c:pt>
                      <c:pt idx="24316">
                        <c:v>0</c:v>
                      </c:pt>
                      <c:pt idx="24317">
                        <c:v>0</c:v>
                      </c:pt>
                      <c:pt idx="24318">
                        <c:v>0</c:v>
                      </c:pt>
                      <c:pt idx="24319">
                        <c:v>0</c:v>
                      </c:pt>
                      <c:pt idx="24320">
                        <c:v>0</c:v>
                      </c:pt>
                      <c:pt idx="24321">
                        <c:v>0</c:v>
                      </c:pt>
                      <c:pt idx="24322">
                        <c:v>0</c:v>
                      </c:pt>
                      <c:pt idx="24323">
                        <c:v>0</c:v>
                      </c:pt>
                      <c:pt idx="24324">
                        <c:v>0</c:v>
                      </c:pt>
                      <c:pt idx="24325">
                        <c:v>0</c:v>
                      </c:pt>
                      <c:pt idx="24326">
                        <c:v>0</c:v>
                      </c:pt>
                      <c:pt idx="24327">
                        <c:v>0</c:v>
                      </c:pt>
                      <c:pt idx="24328">
                        <c:v>0</c:v>
                      </c:pt>
                      <c:pt idx="24329">
                        <c:v>0</c:v>
                      </c:pt>
                      <c:pt idx="24330">
                        <c:v>0</c:v>
                      </c:pt>
                      <c:pt idx="24331">
                        <c:v>0</c:v>
                      </c:pt>
                      <c:pt idx="24332">
                        <c:v>0</c:v>
                      </c:pt>
                      <c:pt idx="24333">
                        <c:v>0</c:v>
                      </c:pt>
                      <c:pt idx="24334">
                        <c:v>0</c:v>
                      </c:pt>
                      <c:pt idx="24335">
                        <c:v>0</c:v>
                      </c:pt>
                      <c:pt idx="24336">
                        <c:v>1612.635</c:v>
                      </c:pt>
                      <c:pt idx="24337">
                        <c:v>1625.8530000000001</c:v>
                      </c:pt>
                      <c:pt idx="24338">
                        <c:v>1655.6220000000001</c:v>
                      </c:pt>
                      <c:pt idx="24339">
                        <c:v>1711.7750000000001</c:v>
                      </c:pt>
                      <c:pt idx="24340">
                        <c:v>1774.5909999999999</c:v>
                      </c:pt>
                      <c:pt idx="24341">
                        <c:v>1840.684</c:v>
                      </c:pt>
                      <c:pt idx="24342">
                        <c:v>1906.778</c:v>
                      </c:pt>
                      <c:pt idx="24343">
                        <c:v>1969.5409999999999</c:v>
                      </c:pt>
                      <c:pt idx="24344">
                        <c:v>2029.0250000000001</c:v>
                      </c:pt>
                      <c:pt idx="24345">
                        <c:v>2081.9</c:v>
                      </c:pt>
                      <c:pt idx="24346">
                        <c:v>2131.4969999999998</c:v>
                      </c:pt>
                      <c:pt idx="24347">
                        <c:v>2177.7629999999999</c:v>
                      </c:pt>
                      <c:pt idx="24348">
                        <c:v>2220.6970000000001</c:v>
                      </c:pt>
                      <c:pt idx="24349">
                        <c:v>2260.3530000000001</c:v>
                      </c:pt>
                      <c:pt idx="24350">
                        <c:v>2296.7310000000002</c:v>
                      </c:pt>
                      <c:pt idx="24351">
                        <c:v>2326.4470000000001</c:v>
                      </c:pt>
                      <c:pt idx="24352">
                        <c:v>2356.2159999999999</c:v>
                      </c:pt>
                      <c:pt idx="24353">
                        <c:v>2382.6529999999998</c:v>
                      </c:pt>
                      <c:pt idx="24354">
                        <c:v>2405.7600000000002</c:v>
                      </c:pt>
                      <c:pt idx="24355">
                        <c:v>2428.9189999999999</c:v>
                      </c:pt>
                      <c:pt idx="24356">
                        <c:v>2448.7469999999998</c:v>
                      </c:pt>
                      <c:pt idx="24357">
                        <c:v>2461.9659999999999</c:v>
                      </c:pt>
                      <c:pt idx="24358">
                        <c:v>2478.4630000000002</c:v>
                      </c:pt>
                      <c:pt idx="24359">
                        <c:v>2488.4029999999998</c:v>
                      </c:pt>
                      <c:pt idx="24360">
                        <c:v>2501.6219999999998</c:v>
                      </c:pt>
                      <c:pt idx="24361">
                        <c:v>2508.2310000000002</c:v>
                      </c:pt>
                      <c:pt idx="24362">
                        <c:v>2518.1190000000001</c:v>
                      </c:pt>
                      <c:pt idx="24363">
                        <c:v>2524.7280000000001</c:v>
                      </c:pt>
                      <c:pt idx="24364">
                        <c:v>2528.0590000000002</c:v>
                      </c:pt>
                      <c:pt idx="24365">
                        <c:v>2531.3380000000002</c:v>
                      </c:pt>
                      <c:pt idx="24366">
                        <c:v>2534.6689999999999</c:v>
                      </c:pt>
                      <c:pt idx="24367">
                        <c:v>2534.6689999999999</c:v>
                      </c:pt>
                      <c:pt idx="24368">
                        <c:v>2537.9470000000001</c:v>
                      </c:pt>
                      <c:pt idx="24369">
                        <c:v>2537.9470000000001</c:v>
                      </c:pt>
                      <c:pt idx="24370">
                        <c:v>2534.6689999999999</c:v>
                      </c:pt>
                      <c:pt idx="24371">
                        <c:v>2534.6689999999999</c:v>
                      </c:pt>
                      <c:pt idx="24372">
                        <c:v>2531.3380000000002</c:v>
                      </c:pt>
                      <c:pt idx="24373">
                        <c:v>2524.7280000000001</c:v>
                      </c:pt>
                      <c:pt idx="24374">
                        <c:v>2514.8409999999999</c:v>
                      </c:pt>
                      <c:pt idx="24375">
                        <c:v>2504.953</c:v>
                      </c:pt>
                      <c:pt idx="24376">
                        <c:v>2495.0129999999999</c:v>
                      </c:pt>
                      <c:pt idx="24377">
                        <c:v>2481.7939999999999</c:v>
                      </c:pt>
                      <c:pt idx="24378">
                        <c:v>2475.1840000000002</c:v>
                      </c:pt>
                      <c:pt idx="24379">
                        <c:v>2458.6880000000001</c:v>
                      </c:pt>
                      <c:pt idx="24380">
                        <c:v>2445.4690000000001</c:v>
                      </c:pt>
                      <c:pt idx="24381">
                        <c:v>2435.5279999999998</c:v>
                      </c:pt>
                      <c:pt idx="24382">
                        <c:v>2425.6410000000001</c:v>
                      </c:pt>
                      <c:pt idx="24383">
                        <c:v>2412.422</c:v>
                      </c:pt>
                      <c:pt idx="24384">
                        <c:v>2402.4810000000002</c:v>
                      </c:pt>
                      <c:pt idx="24385">
                        <c:v>2392.5940000000001</c:v>
                      </c:pt>
                      <c:pt idx="24386">
                        <c:v>2382.6529999999998</c:v>
                      </c:pt>
                      <c:pt idx="24387">
                        <c:v>2372.7660000000001</c:v>
                      </c:pt>
                      <c:pt idx="24388">
                        <c:v>2366.1559999999999</c:v>
                      </c:pt>
                      <c:pt idx="24389">
                        <c:v>2352.8850000000002</c:v>
                      </c:pt>
                      <c:pt idx="24390">
                        <c:v>2346.328</c:v>
                      </c:pt>
                      <c:pt idx="24391">
                        <c:v>2336.3879999999999</c:v>
                      </c:pt>
                      <c:pt idx="24392">
                        <c:v>2326.4470000000001</c:v>
                      </c:pt>
                      <c:pt idx="24393">
                        <c:v>2319.8380000000002</c:v>
                      </c:pt>
                      <c:pt idx="24394">
                        <c:v>2309.9499999999998</c:v>
                      </c:pt>
                      <c:pt idx="24395">
                        <c:v>2306.672</c:v>
                      </c:pt>
                      <c:pt idx="24396">
                        <c:v>2293.4</c:v>
                      </c:pt>
                      <c:pt idx="24397">
                        <c:v>2286.7910000000002</c:v>
                      </c:pt>
                      <c:pt idx="24398">
                        <c:v>2280.181</c:v>
                      </c:pt>
                      <c:pt idx="24399">
                        <c:v>2273.5720000000001</c:v>
                      </c:pt>
                      <c:pt idx="24400">
                        <c:v>2263.6840000000002</c:v>
                      </c:pt>
                      <c:pt idx="24401">
                        <c:v>2263.6840000000002</c:v>
                      </c:pt>
                      <c:pt idx="24402">
                        <c:v>2250.4659999999999</c:v>
                      </c:pt>
                      <c:pt idx="24403">
                        <c:v>2243.8560000000002</c:v>
                      </c:pt>
                      <c:pt idx="24404">
                        <c:v>2240.578</c:v>
                      </c:pt>
                      <c:pt idx="24405">
                        <c:v>2233.9690000000001</c:v>
                      </c:pt>
                      <c:pt idx="24406">
                        <c:v>2227.3589999999999</c:v>
                      </c:pt>
                      <c:pt idx="24407">
                        <c:v>2220.75</c:v>
                      </c:pt>
                      <c:pt idx="24408">
                        <c:v>2214.0880000000002</c:v>
                      </c:pt>
                      <c:pt idx="24409">
                        <c:v>2210.8090000000002</c:v>
                      </c:pt>
                      <c:pt idx="24410">
                        <c:v>2204.1999999999998</c:v>
                      </c:pt>
                      <c:pt idx="24411">
                        <c:v>2194.2600000000002</c:v>
                      </c:pt>
                      <c:pt idx="24412">
                        <c:v>2187.65</c:v>
                      </c:pt>
                      <c:pt idx="24413">
                        <c:v>2184.3719999999998</c:v>
                      </c:pt>
                      <c:pt idx="24414">
                        <c:v>2177.7629999999999</c:v>
                      </c:pt>
                      <c:pt idx="24415">
                        <c:v>2171.1529999999998</c:v>
                      </c:pt>
                      <c:pt idx="24416">
                        <c:v>2167.8220000000001</c:v>
                      </c:pt>
                      <c:pt idx="24417">
                        <c:v>2161.2130000000002</c:v>
                      </c:pt>
                      <c:pt idx="24418">
                        <c:v>2157.9340000000002</c:v>
                      </c:pt>
                      <c:pt idx="24419">
                        <c:v>2151.3249999999998</c:v>
                      </c:pt>
                      <c:pt idx="24420">
                        <c:v>2147.9940000000001</c:v>
                      </c:pt>
                      <c:pt idx="24421">
                        <c:v>2141.3850000000002</c:v>
                      </c:pt>
                      <c:pt idx="24422">
                        <c:v>2138.1060000000002</c:v>
                      </c:pt>
                      <c:pt idx="24423">
                        <c:v>2131.4969999999998</c:v>
                      </c:pt>
                      <c:pt idx="24424">
                        <c:v>2128.1660000000002</c:v>
                      </c:pt>
                      <c:pt idx="24425">
                        <c:v>2124.8879999999999</c:v>
                      </c:pt>
                      <c:pt idx="24426">
                        <c:v>2118.2779999999998</c:v>
                      </c:pt>
                      <c:pt idx="24427">
                        <c:v>2114.9470000000001</c:v>
                      </c:pt>
                      <c:pt idx="24428">
                        <c:v>2111.6689999999999</c:v>
                      </c:pt>
                      <c:pt idx="24429">
                        <c:v>2105.0590000000002</c:v>
                      </c:pt>
                      <c:pt idx="24430">
                        <c:v>2101.7280000000001</c:v>
                      </c:pt>
                      <c:pt idx="24431">
                        <c:v>2098.4499999999998</c:v>
                      </c:pt>
                      <c:pt idx="24432">
                        <c:v>2095.1190000000001</c:v>
                      </c:pt>
                      <c:pt idx="24433">
                        <c:v>2091.8409999999999</c:v>
                      </c:pt>
                      <c:pt idx="24434">
                        <c:v>2088.5630000000001</c:v>
                      </c:pt>
                      <c:pt idx="24435">
                        <c:v>2081.9</c:v>
                      </c:pt>
                      <c:pt idx="24436">
                        <c:v>2078.6219999999998</c:v>
                      </c:pt>
                      <c:pt idx="24437">
                        <c:v>2075.2910000000002</c:v>
                      </c:pt>
                      <c:pt idx="24438">
                        <c:v>2072.0129999999999</c:v>
                      </c:pt>
                      <c:pt idx="24439">
                        <c:v>2068.681</c:v>
                      </c:pt>
                      <c:pt idx="24440">
                        <c:v>2065.4029999999998</c:v>
                      </c:pt>
                      <c:pt idx="24441">
                        <c:v>2062.0720000000001</c:v>
                      </c:pt>
                      <c:pt idx="24442">
                        <c:v>2058.7939999999999</c:v>
                      </c:pt>
                      <c:pt idx="24443">
                        <c:v>2058.7939999999999</c:v>
                      </c:pt>
                      <c:pt idx="24444">
                        <c:v>2055.4630000000002</c:v>
                      </c:pt>
                      <c:pt idx="24445">
                        <c:v>2055.5160000000001</c:v>
                      </c:pt>
                      <c:pt idx="24446">
                        <c:v>2048.8530000000001</c:v>
                      </c:pt>
                      <c:pt idx="24447">
                        <c:v>2045.575</c:v>
                      </c:pt>
                      <c:pt idx="24448">
                        <c:v>2045.575</c:v>
                      </c:pt>
                      <c:pt idx="24449">
                        <c:v>2042.297</c:v>
                      </c:pt>
                      <c:pt idx="24450">
                        <c:v>2038.9659999999999</c:v>
                      </c:pt>
                      <c:pt idx="24451">
                        <c:v>2035.6880000000001</c:v>
                      </c:pt>
                      <c:pt idx="24452">
                        <c:v>2035.6880000000001</c:v>
                      </c:pt>
                      <c:pt idx="24453">
                        <c:v>2032.356</c:v>
                      </c:pt>
                      <c:pt idx="24454">
                        <c:v>2029.0250000000001</c:v>
                      </c:pt>
                      <c:pt idx="24455">
                        <c:v>2025.7470000000001</c:v>
                      </c:pt>
                      <c:pt idx="24456">
                        <c:v>2025.7470000000001</c:v>
                      </c:pt>
                      <c:pt idx="24457">
                        <c:v>2022.4690000000001</c:v>
                      </c:pt>
                      <c:pt idx="24458">
                        <c:v>2019.1379999999999</c:v>
                      </c:pt>
                      <c:pt idx="24459">
                        <c:v>2019.1379999999999</c:v>
                      </c:pt>
                      <c:pt idx="24460">
                        <c:v>2015.8589999999999</c:v>
                      </c:pt>
                      <c:pt idx="24461">
                        <c:v>2015.8589999999999</c:v>
                      </c:pt>
                      <c:pt idx="24462">
                        <c:v>2012.528</c:v>
                      </c:pt>
                      <c:pt idx="24463">
                        <c:v>2009.25</c:v>
                      </c:pt>
                      <c:pt idx="24464">
                        <c:v>2005.9190000000001</c:v>
                      </c:pt>
                      <c:pt idx="24465">
                        <c:v>2005.9190000000001</c:v>
                      </c:pt>
                      <c:pt idx="24466">
                        <c:v>2005.9190000000001</c:v>
                      </c:pt>
                      <c:pt idx="24467">
                        <c:v>1999.309</c:v>
                      </c:pt>
                      <c:pt idx="24468">
                        <c:v>1995.9780000000001</c:v>
                      </c:pt>
                      <c:pt idx="24469">
                        <c:v>1995.9780000000001</c:v>
                      </c:pt>
                      <c:pt idx="24470">
                        <c:v>1992.7</c:v>
                      </c:pt>
                      <c:pt idx="24471">
                        <c:v>1992.7</c:v>
                      </c:pt>
                      <c:pt idx="24472">
                        <c:v>1989.3689999999999</c:v>
                      </c:pt>
                      <c:pt idx="24473">
                        <c:v>1989.3689999999999</c:v>
                      </c:pt>
                      <c:pt idx="24474">
                        <c:v>1986.0909999999999</c:v>
                      </c:pt>
                      <c:pt idx="24475">
                        <c:v>1986.0909999999999</c:v>
                      </c:pt>
                      <c:pt idx="24476">
                        <c:v>1982.76</c:v>
                      </c:pt>
                      <c:pt idx="24477">
                        <c:v>1979.481</c:v>
                      </c:pt>
                      <c:pt idx="24478">
                        <c:v>1979.481</c:v>
                      </c:pt>
                      <c:pt idx="24479">
                        <c:v>1976.15</c:v>
                      </c:pt>
                      <c:pt idx="24480">
                        <c:v>1976.15</c:v>
                      </c:pt>
                      <c:pt idx="24481">
                        <c:v>1976.15</c:v>
                      </c:pt>
                      <c:pt idx="24482">
                        <c:v>1972.8720000000001</c:v>
                      </c:pt>
                      <c:pt idx="24483">
                        <c:v>1969.5409999999999</c:v>
                      </c:pt>
                      <c:pt idx="24484">
                        <c:v>1972.8720000000001</c:v>
                      </c:pt>
                      <c:pt idx="24485">
                        <c:v>1969.5409999999999</c:v>
                      </c:pt>
                      <c:pt idx="24486">
                        <c:v>1966.2629999999999</c:v>
                      </c:pt>
                      <c:pt idx="24487">
                        <c:v>1969.5940000000001</c:v>
                      </c:pt>
                      <c:pt idx="24488">
                        <c:v>1966.2629999999999</c:v>
                      </c:pt>
                      <c:pt idx="24489">
                        <c:v>1966.2629999999999</c:v>
                      </c:pt>
                      <c:pt idx="24490">
                        <c:v>1966.2629999999999</c:v>
                      </c:pt>
                      <c:pt idx="24491">
                        <c:v>1966.2629999999999</c:v>
                      </c:pt>
                      <c:pt idx="24492">
                        <c:v>1962.9839999999999</c:v>
                      </c:pt>
                      <c:pt idx="24493">
                        <c:v>1962.9839999999999</c:v>
                      </c:pt>
                      <c:pt idx="24494">
                        <c:v>1959.653</c:v>
                      </c:pt>
                      <c:pt idx="24495">
                        <c:v>1959.653</c:v>
                      </c:pt>
                      <c:pt idx="24496">
                        <c:v>1956.3219999999999</c:v>
                      </c:pt>
                      <c:pt idx="24497">
                        <c:v>1959.653</c:v>
                      </c:pt>
                      <c:pt idx="24498">
                        <c:v>1956.375</c:v>
                      </c:pt>
                      <c:pt idx="24499">
                        <c:v>1956.375</c:v>
                      </c:pt>
                      <c:pt idx="24500">
                        <c:v>1956.375</c:v>
                      </c:pt>
                      <c:pt idx="24501">
                        <c:v>1949.713</c:v>
                      </c:pt>
                      <c:pt idx="24502">
                        <c:v>1949.713</c:v>
                      </c:pt>
                      <c:pt idx="24503">
                        <c:v>1949.713</c:v>
                      </c:pt>
                      <c:pt idx="24504">
                        <c:v>1949.713</c:v>
                      </c:pt>
                      <c:pt idx="24505">
                        <c:v>1946.434</c:v>
                      </c:pt>
                      <c:pt idx="24506">
                        <c:v>1946.434</c:v>
                      </c:pt>
                      <c:pt idx="24507">
                        <c:v>1943.1030000000001</c:v>
                      </c:pt>
                      <c:pt idx="24508">
                        <c:v>1946.434</c:v>
                      </c:pt>
                      <c:pt idx="24509">
                        <c:v>1943.1030000000001</c:v>
                      </c:pt>
                      <c:pt idx="24510">
                        <c:v>1943.1030000000001</c:v>
                      </c:pt>
                      <c:pt idx="24511">
                        <c:v>1939.825</c:v>
                      </c:pt>
                      <c:pt idx="24512">
                        <c:v>1939.825</c:v>
                      </c:pt>
                      <c:pt idx="24513">
                        <c:v>1939.825</c:v>
                      </c:pt>
                      <c:pt idx="24514">
                        <c:v>1939.825</c:v>
                      </c:pt>
                      <c:pt idx="24515">
                        <c:v>1939.825</c:v>
                      </c:pt>
                      <c:pt idx="24516">
                        <c:v>1936.4939999999999</c:v>
                      </c:pt>
                      <c:pt idx="24517">
                        <c:v>1933.2159999999999</c:v>
                      </c:pt>
                      <c:pt idx="24518">
                        <c:v>1936.547</c:v>
                      </c:pt>
                      <c:pt idx="24519">
                        <c:v>1936.547</c:v>
                      </c:pt>
                      <c:pt idx="24520">
                        <c:v>1936.547</c:v>
                      </c:pt>
                      <c:pt idx="24521">
                        <c:v>1936.547</c:v>
                      </c:pt>
                      <c:pt idx="24522">
                        <c:v>1933.2159999999999</c:v>
                      </c:pt>
                      <c:pt idx="24523">
                        <c:v>1933.2159999999999</c:v>
                      </c:pt>
                      <c:pt idx="24524">
                        <c:v>1933.2159999999999</c:v>
                      </c:pt>
                      <c:pt idx="24525">
                        <c:v>1929.9380000000001</c:v>
                      </c:pt>
                      <c:pt idx="24526">
                        <c:v>1929.9380000000001</c:v>
                      </c:pt>
                      <c:pt idx="24527">
                        <c:v>1929.9380000000001</c:v>
                      </c:pt>
                      <c:pt idx="24528">
                        <c:v>1929.9380000000001</c:v>
                      </c:pt>
                      <c:pt idx="24529">
                        <c:v>1926.606</c:v>
                      </c:pt>
                      <c:pt idx="24530">
                        <c:v>1926.606</c:v>
                      </c:pt>
                      <c:pt idx="24531">
                        <c:v>1926.606</c:v>
                      </c:pt>
                      <c:pt idx="24532">
                        <c:v>1926.606</c:v>
                      </c:pt>
                      <c:pt idx="24533">
                        <c:v>1926.606</c:v>
                      </c:pt>
                      <c:pt idx="24534">
                        <c:v>1926.606</c:v>
                      </c:pt>
                      <c:pt idx="24535">
                        <c:v>1926.606</c:v>
                      </c:pt>
                      <c:pt idx="24536">
                        <c:v>1923.328</c:v>
                      </c:pt>
                      <c:pt idx="24537">
                        <c:v>1923.328</c:v>
                      </c:pt>
                      <c:pt idx="24538">
                        <c:v>1923.328</c:v>
                      </c:pt>
                      <c:pt idx="24539">
                        <c:v>1923.328</c:v>
                      </c:pt>
                      <c:pt idx="24540">
                        <c:v>1923.328</c:v>
                      </c:pt>
                      <c:pt idx="24541">
                        <c:v>1923.328</c:v>
                      </c:pt>
                      <c:pt idx="24542">
                        <c:v>1923.328</c:v>
                      </c:pt>
                      <c:pt idx="24543">
                        <c:v>1919.9970000000001</c:v>
                      </c:pt>
                      <c:pt idx="24544">
                        <c:v>1919.9970000000001</c:v>
                      </c:pt>
                      <c:pt idx="24545">
                        <c:v>1919.9970000000001</c:v>
                      </c:pt>
                      <c:pt idx="24546">
                        <c:v>1919.9970000000001</c:v>
                      </c:pt>
                      <c:pt idx="24547">
                        <c:v>1919.9970000000001</c:v>
                      </c:pt>
                      <c:pt idx="24548">
                        <c:v>1919.9970000000001</c:v>
                      </c:pt>
                      <c:pt idx="24549">
                        <c:v>1919.9970000000001</c:v>
                      </c:pt>
                      <c:pt idx="24550">
                        <c:v>1916.7190000000001</c:v>
                      </c:pt>
                      <c:pt idx="24551">
                        <c:v>1913.3879999999999</c:v>
                      </c:pt>
                      <c:pt idx="24552">
                        <c:v>1916.7190000000001</c:v>
                      </c:pt>
                      <c:pt idx="24553">
                        <c:v>1916.7190000000001</c:v>
                      </c:pt>
                      <c:pt idx="24554">
                        <c:v>1913.3879999999999</c:v>
                      </c:pt>
                      <c:pt idx="24555">
                        <c:v>1913.3879999999999</c:v>
                      </c:pt>
                      <c:pt idx="24556">
                        <c:v>1913.3879999999999</c:v>
                      </c:pt>
                      <c:pt idx="24557">
                        <c:v>1913.3879999999999</c:v>
                      </c:pt>
                      <c:pt idx="24558">
                        <c:v>1910.056</c:v>
                      </c:pt>
                      <c:pt idx="24559">
                        <c:v>1913.3879999999999</c:v>
                      </c:pt>
                      <c:pt idx="24560">
                        <c:v>1910.1089999999999</c:v>
                      </c:pt>
                      <c:pt idx="24561">
                        <c:v>1910.1089999999999</c:v>
                      </c:pt>
                      <c:pt idx="24562">
                        <c:v>1910.1089999999999</c:v>
                      </c:pt>
                      <c:pt idx="24563">
                        <c:v>1910.1089999999999</c:v>
                      </c:pt>
                      <c:pt idx="24564">
                        <c:v>1906.778</c:v>
                      </c:pt>
                      <c:pt idx="24565">
                        <c:v>1906.778</c:v>
                      </c:pt>
                      <c:pt idx="24566">
                        <c:v>1906.778</c:v>
                      </c:pt>
                      <c:pt idx="24567">
                        <c:v>1906.778</c:v>
                      </c:pt>
                      <c:pt idx="24568">
                        <c:v>1906.778</c:v>
                      </c:pt>
                      <c:pt idx="24569">
                        <c:v>1903.5</c:v>
                      </c:pt>
                      <c:pt idx="24570">
                        <c:v>1903.5</c:v>
                      </c:pt>
                      <c:pt idx="24571">
                        <c:v>1903.5</c:v>
                      </c:pt>
                      <c:pt idx="24572">
                        <c:v>1900.1690000000001</c:v>
                      </c:pt>
                      <c:pt idx="24573">
                        <c:v>1900.1690000000001</c:v>
                      </c:pt>
                      <c:pt idx="24574">
                        <c:v>1900.1690000000001</c:v>
                      </c:pt>
                      <c:pt idx="24575">
                        <c:v>1900.1690000000001</c:v>
                      </c:pt>
                      <c:pt idx="24576">
                        <c:v>1900.1690000000001</c:v>
                      </c:pt>
                      <c:pt idx="24577">
                        <c:v>1900.1690000000001</c:v>
                      </c:pt>
                      <c:pt idx="24578">
                        <c:v>1900.1690000000001</c:v>
                      </c:pt>
                      <c:pt idx="24579">
                        <c:v>1900.1690000000001</c:v>
                      </c:pt>
                      <c:pt idx="24580">
                        <c:v>1900.1690000000001</c:v>
                      </c:pt>
                      <c:pt idx="24581">
                        <c:v>1896.8910000000001</c:v>
                      </c:pt>
                      <c:pt idx="24582">
                        <c:v>1896.8910000000001</c:v>
                      </c:pt>
                      <c:pt idx="24583">
                        <c:v>1896.8910000000001</c:v>
                      </c:pt>
                      <c:pt idx="24584">
                        <c:v>1896.8910000000001</c:v>
                      </c:pt>
                      <c:pt idx="24585">
                        <c:v>1896.8910000000001</c:v>
                      </c:pt>
                      <c:pt idx="24586">
                        <c:v>1896.8910000000001</c:v>
                      </c:pt>
                      <c:pt idx="24587">
                        <c:v>1896.8910000000001</c:v>
                      </c:pt>
                      <c:pt idx="24588">
                        <c:v>1896.8910000000001</c:v>
                      </c:pt>
                      <c:pt idx="24589">
                        <c:v>1896.8910000000001</c:v>
                      </c:pt>
                      <c:pt idx="24590">
                        <c:v>1896.8910000000001</c:v>
                      </c:pt>
                      <c:pt idx="24591">
                        <c:v>1896.8910000000001</c:v>
                      </c:pt>
                      <c:pt idx="24592">
                        <c:v>1896.8910000000001</c:v>
                      </c:pt>
                      <c:pt idx="24593">
                        <c:v>1893.559</c:v>
                      </c:pt>
                      <c:pt idx="24594">
                        <c:v>1893.559</c:v>
                      </c:pt>
                      <c:pt idx="24595">
                        <c:v>1893.559</c:v>
                      </c:pt>
                      <c:pt idx="24596">
                        <c:v>1893.559</c:v>
                      </c:pt>
                      <c:pt idx="24597">
                        <c:v>1893.559</c:v>
                      </c:pt>
                      <c:pt idx="24598">
                        <c:v>1893.559</c:v>
                      </c:pt>
                      <c:pt idx="24599">
                        <c:v>1893.559</c:v>
                      </c:pt>
                      <c:pt idx="24600">
                        <c:v>1893.559</c:v>
                      </c:pt>
                      <c:pt idx="24601">
                        <c:v>1893.559</c:v>
                      </c:pt>
                      <c:pt idx="24602">
                        <c:v>1893.559</c:v>
                      </c:pt>
                      <c:pt idx="24603">
                        <c:v>1893.559</c:v>
                      </c:pt>
                      <c:pt idx="24604">
                        <c:v>1893.559</c:v>
                      </c:pt>
                      <c:pt idx="24605">
                        <c:v>1893.559</c:v>
                      </c:pt>
                      <c:pt idx="24606">
                        <c:v>1893.559</c:v>
                      </c:pt>
                      <c:pt idx="24607">
                        <c:v>1893.559</c:v>
                      </c:pt>
                      <c:pt idx="24608">
                        <c:v>1890.2809999999999</c:v>
                      </c:pt>
                      <c:pt idx="24609">
                        <c:v>1890.2809999999999</c:v>
                      </c:pt>
                      <c:pt idx="24610">
                        <c:v>1890.2809999999999</c:v>
                      </c:pt>
                      <c:pt idx="24611">
                        <c:v>1893.559</c:v>
                      </c:pt>
                      <c:pt idx="24612">
                        <c:v>1890.2809999999999</c:v>
                      </c:pt>
                      <c:pt idx="24613">
                        <c:v>1890.2809999999999</c:v>
                      </c:pt>
                      <c:pt idx="24614">
                        <c:v>1890.2809999999999</c:v>
                      </c:pt>
                      <c:pt idx="24615">
                        <c:v>1890.2809999999999</c:v>
                      </c:pt>
                      <c:pt idx="24616">
                        <c:v>1890.2809999999999</c:v>
                      </c:pt>
                      <c:pt idx="24617">
                        <c:v>1890.2809999999999</c:v>
                      </c:pt>
                      <c:pt idx="24618">
                        <c:v>1890.2809999999999</c:v>
                      </c:pt>
                      <c:pt idx="24619">
                        <c:v>1890.2809999999999</c:v>
                      </c:pt>
                      <c:pt idx="24620">
                        <c:v>1890.2809999999999</c:v>
                      </c:pt>
                      <c:pt idx="24621">
                        <c:v>1890.2809999999999</c:v>
                      </c:pt>
                      <c:pt idx="24622">
                        <c:v>1890.2809999999999</c:v>
                      </c:pt>
                      <c:pt idx="24623">
                        <c:v>1890.2809999999999</c:v>
                      </c:pt>
                      <c:pt idx="24624">
                        <c:v>1890.2809999999999</c:v>
                      </c:pt>
                      <c:pt idx="24625">
                        <c:v>1890.2809999999999</c:v>
                      </c:pt>
                      <c:pt idx="24626">
                        <c:v>1890.2809999999999</c:v>
                      </c:pt>
                      <c:pt idx="24627">
                        <c:v>1890.2809999999999</c:v>
                      </c:pt>
                      <c:pt idx="24628">
                        <c:v>1886.95</c:v>
                      </c:pt>
                      <c:pt idx="24629">
                        <c:v>1886.95</c:v>
                      </c:pt>
                      <c:pt idx="24630">
                        <c:v>1886.95</c:v>
                      </c:pt>
                      <c:pt idx="24631">
                        <c:v>1890.2809999999999</c:v>
                      </c:pt>
                      <c:pt idx="24632">
                        <c:v>1890.2809999999999</c:v>
                      </c:pt>
                      <c:pt idx="24633">
                        <c:v>1890.2809999999999</c:v>
                      </c:pt>
                      <c:pt idx="24634">
                        <c:v>1890.2809999999999</c:v>
                      </c:pt>
                      <c:pt idx="24635">
                        <c:v>1886.95</c:v>
                      </c:pt>
                      <c:pt idx="24636">
                        <c:v>1890.2809999999999</c:v>
                      </c:pt>
                      <c:pt idx="24637">
                        <c:v>1886.95</c:v>
                      </c:pt>
                      <c:pt idx="24638">
                        <c:v>1886.95</c:v>
                      </c:pt>
                      <c:pt idx="24639">
                        <c:v>1886.95</c:v>
                      </c:pt>
                      <c:pt idx="24640">
                        <c:v>1886.95</c:v>
                      </c:pt>
                      <c:pt idx="24641">
                        <c:v>1886.95</c:v>
                      </c:pt>
                      <c:pt idx="24642">
                        <c:v>1886.95</c:v>
                      </c:pt>
                      <c:pt idx="24643">
                        <c:v>1886.95</c:v>
                      </c:pt>
                      <c:pt idx="24644">
                        <c:v>1883.672</c:v>
                      </c:pt>
                      <c:pt idx="24645">
                        <c:v>1886.95</c:v>
                      </c:pt>
                      <c:pt idx="24646">
                        <c:v>1883.672</c:v>
                      </c:pt>
                      <c:pt idx="24647">
                        <c:v>1883.672</c:v>
                      </c:pt>
                      <c:pt idx="24648">
                        <c:v>1883.672</c:v>
                      </c:pt>
                      <c:pt idx="24649">
                        <c:v>1880.3409999999999</c:v>
                      </c:pt>
                      <c:pt idx="24650">
                        <c:v>1883.672</c:v>
                      </c:pt>
                      <c:pt idx="24651">
                        <c:v>1880.3409999999999</c:v>
                      </c:pt>
                      <c:pt idx="24652">
                        <c:v>1880.3409999999999</c:v>
                      </c:pt>
                      <c:pt idx="24653">
                        <c:v>1880.3409999999999</c:v>
                      </c:pt>
                      <c:pt idx="24654">
                        <c:v>1880.3409999999999</c:v>
                      </c:pt>
                      <c:pt idx="24655">
                        <c:v>1877.01</c:v>
                      </c:pt>
                      <c:pt idx="24656">
                        <c:v>1880.3409999999999</c:v>
                      </c:pt>
                      <c:pt idx="24657">
                        <c:v>1880.3409999999999</c:v>
                      </c:pt>
                      <c:pt idx="24658">
                        <c:v>1877.01</c:v>
                      </c:pt>
                      <c:pt idx="24659">
                        <c:v>1880.3409999999999</c:v>
                      </c:pt>
                      <c:pt idx="24660">
                        <c:v>1877.01</c:v>
                      </c:pt>
                      <c:pt idx="24661">
                        <c:v>1880.3409999999999</c:v>
                      </c:pt>
                      <c:pt idx="24662">
                        <c:v>1880.3409999999999</c:v>
                      </c:pt>
                      <c:pt idx="24663">
                        <c:v>1877.01</c:v>
                      </c:pt>
                      <c:pt idx="24664">
                        <c:v>1877.01</c:v>
                      </c:pt>
                      <c:pt idx="24665">
                        <c:v>1877.01</c:v>
                      </c:pt>
                      <c:pt idx="24666">
                        <c:v>1877.01</c:v>
                      </c:pt>
                      <c:pt idx="24667">
                        <c:v>1877.01</c:v>
                      </c:pt>
                      <c:pt idx="24668">
                        <c:v>1880.3409999999999</c:v>
                      </c:pt>
                      <c:pt idx="24669">
                        <c:v>1877.01</c:v>
                      </c:pt>
                      <c:pt idx="24670">
                        <c:v>1880.3409999999999</c:v>
                      </c:pt>
                      <c:pt idx="24671">
                        <c:v>1880.3409999999999</c:v>
                      </c:pt>
                      <c:pt idx="24672">
                        <c:v>1880.3409999999999</c:v>
                      </c:pt>
                      <c:pt idx="24673">
                        <c:v>1880.3409999999999</c:v>
                      </c:pt>
                      <c:pt idx="24674">
                        <c:v>1880.3409999999999</c:v>
                      </c:pt>
                      <c:pt idx="24675">
                        <c:v>1883.6189999999999</c:v>
                      </c:pt>
                      <c:pt idx="24676">
                        <c:v>1883.6189999999999</c:v>
                      </c:pt>
                      <c:pt idx="24677">
                        <c:v>1883.6189999999999</c:v>
                      </c:pt>
                      <c:pt idx="24678">
                        <c:v>1883.6189999999999</c:v>
                      </c:pt>
                      <c:pt idx="24679">
                        <c:v>1883.6189999999999</c:v>
                      </c:pt>
                      <c:pt idx="24680">
                        <c:v>1883.6189999999999</c:v>
                      </c:pt>
                      <c:pt idx="24681">
                        <c:v>1886.95</c:v>
                      </c:pt>
                      <c:pt idx="24682">
                        <c:v>1883.6189999999999</c:v>
                      </c:pt>
                      <c:pt idx="24683">
                        <c:v>1890.2809999999999</c:v>
                      </c:pt>
                      <c:pt idx="24684">
                        <c:v>1886.95</c:v>
                      </c:pt>
                      <c:pt idx="24685">
                        <c:v>1886.95</c:v>
                      </c:pt>
                      <c:pt idx="24686">
                        <c:v>1890.2809999999999</c:v>
                      </c:pt>
                      <c:pt idx="24687">
                        <c:v>1890.2809999999999</c:v>
                      </c:pt>
                      <c:pt idx="24688">
                        <c:v>1886.95</c:v>
                      </c:pt>
                      <c:pt idx="24689">
                        <c:v>1893.559</c:v>
                      </c:pt>
                      <c:pt idx="24690">
                        <c:v>1890.2809999999999</c:v>
                      </c:pt>
                      <c:pt idx="24691">
                        <c:v>1890.2280000000001</c:v>
                      </c:pt>
                      <c:pt idx="24692">
                        <c:v>1890.2280000000001</c:v>
                      </c:pt>
                      <c:pt idx="24693">
                        <c:v>1893.559</c:v>
                      </c:pt>
                      <c:pt idx="24694">
                        <c:v>1890.2280000000001</c:v>
                      </c:pt>
                      <c:pt idx="24695">
                        <c:v>1893.559</c:v>
                      </c:pt>
                      <c:pt idx="24696">
                        <c:v>1893.559</c:v>
                      </c:pt>
                      <c:pt idx="24697">
                        <c:v>1890.2280000000001</c:v>
                      </c:pt>
                      <c:pt idx="24698">
                        <c:v>1893.559</c:v>
                      </c:pt>
                      <c:pt idx="24699">
                        <c:v>1893.559</c:v>
                      </c:pt>
                      <c:pt idx="24700">
                        <c:v>1896.8910000000001</c:v>
                      </c:pt>
                      <c:pt idx="24701">
                        <c:v>1893.559</c:v>
                      </c:pt>
                      <c:pt idx="24702">
                        <c:v>1896.8910000000001</c:v>
                      </c:pt>
                      <c:pt idx="24703">
                        <c:v>1896.8910000000001</c:v>
                      </c:pt>
                      <c:pt idx="24704">
                        <c:v>1896.8910000000001</c:v>
                      </c:pt>
                      <c:pt idx="24705">
                        <c:v>1896.8910000000001</c:v>
                      </c:pt>
                      <c:pt idx="24706">
                        <c:v>1896.8910000000001</c:v>
                      </c:pt>
                      <c:pt idx="24707">
                        <c:v>1896.8910000000001</c:v>
                      </c:pt>
                      <c:pt idx="24708">
                        <c:v>1896.8910000000001</c:v>
                      </c:pt>
                      <c:pt idx="24709">
                        <c:v>1900.1690000000001</c:v>
                      </c:pt>
                      <c:pt idx="24710">
                        <c:v>1900.1690000000001</c:v>
                      </c:pt>
                      <c:pt idx="24711">
                        <c:v>1896.8910000000001</c:v>
                      </c:pt>
                      <c:pt idx="24712">
                        <c:v>1900.1690000000001</c:v>
                      </c:pt>
                      <c:pt idx="24713">
                        <c:v>1900.1690000000001</c:v>
                      </c:pt>
                      <c:pt idx="24714">
                        <c:v>1900.1690000000001</c:v>
                      </c:pt>
                      <c:pt idx="24715">
                        <c:v>1900.1690000000001</c:v>
                      </c:pt>
                      <c:pt idx="24716">
                        <c:v>1900.1690000000001</c:v>
                      </c:pt>
                      <c:pt idx="24717">
                        <c:v>1900.1690000000001</c:v>
                      </c:pt>
                      <c:pt idx="24718">
                        <c:v>1900.1690000000001</c:v>
                      </c:pt>
                      <c:pt idx="24719">
                        <c:v>1900.1690000000001</c:v>
                      </c:pt>
                      <c:pt idx="24720">
                        <c:v>1900.1690000000001</c:v>
                      </c:pt>
                      <c:pt idx="24721">
                        <c:v>1900.1690000000001</c:v>
                      </c:pt>
                      <c:pt idx="24722">
                        <c:v>1900.1690000000001</c:v>
                      </c:pt>
                      <c:pt idx="24723">
                        <c:v>1900.1690000000001</c:v>
                      </c:pt>
                      <c:pt idx="24724">
                        <c:v>1900.1690000000001</c:v>
                      </c:pt>
                      <c:pt idx="24725">
                        <c:v>1900.1690000000001</c:v>
                      </c:pt>
                      <c:pt idx="24726">
                        <c:v>1900.1690000000001</c:v>
                      </c:pt>
                      <c:pt idx="24727">
                        <c:v>1900.1690000000001</c:v>
                      </c:pt>
                      <c:pt idx="24728">
                        <c:v>1903.5</c:v>
                      </c:pt>
                      <c:pt idx="24729">
                        <c:v>1903.5</c:v>
                      </c:pt>
                      <c:pt idx="24730">
                        <c:v>1903.5</c:v>
                      </c:pt>
                      <c:pt idx="24731">
                        <c:v>1900.1690000000001</c:v>
                      </c:pt>
                      <c:pt idx="24732">
                        <c:v>1900.1690000000001</c:v>
                      </c:pt>
                      <c:pt idx="24733">
                        <c:v>1903.5</c:v>
                      </c:pt>
                      <c:pt idx="24734">
                        <c:v>1903.5</c:v>
                      </c:pt>
                      <c:pt idx="24735">
                        <c:v>1903.5</c:v>
                      </c:pt>
                      <c:pt idx="24736">
                        <c:v>1903.5</c:v>
                      </c:pt>
                      <c:pt idx="24737">
                        <c:v>1903.5</c:v>
                      </c:pt>
                      <c:pt idx="24738">
                        <c:v>1903.5</c:v>
                      </c:pt>
                      <c:pt idx="24739">
                        <c:v>1900.1690000000001</c:v>
                      </c:pt>
                      <c:pt idx="24740">
                        <c:v>1903.5</c:v>
                      </c:pt>
                      <c:pt idx="24741">
                        <c:v>1903.5</c:v>
                      </c:pt>
                      <c:pt idx="24742">
                        <c:v>1903.5</c:v>
                      </c:pt>
                      <c:pt idx="24743">
                        <c:v>1900.1690000000001</c:v>
                      </c:pt>
                      <c:pt idx="24744">
                        <c:v>1903.5</c:v>
                      </c:pt>
                      <c:pt idx="24745">
                        <c:v>1900.1690000000001</c:v>
                      </c:pt>
                      <c:pt idx="24746">
                        <c:v>1900.1690000000001</c:v>
                      </c:pt>
                      <c:pt idx="24747">
                        <c:v>1900.1690000000001</c:v>
                      </c:pt>
                      <c:pt idx="24748">
                        <c:v>1900.1690000000001</c:v>
                      </c:pt>
                      <c:pt idx="24749">
                        <c:v>1900.1690000000001</c:v>
                      </c:pt>
                      <c:pt idx="24750">
                        <c:v>1896.8910000000001</c:v>
                      </c:pt>
                      <c:pt idx="24751">
                        <c:v>1896.8910000000001</c:v>
                      </c:pt>
                      <c:pt idx="24752">
                        <c:v>1896.8910000000001</c:v>
                      </c:pt>
                      <c:pt idx="24753">
                        <c:v>1896.8910000000001</c:v>
                      </c:pt>
                      <c:pt idx="24754">
                        <c:v>1893.559</c:v>
                      </c:pt>
                      <c:pt idx="24755">
                        <c:v>1893.559</c:v>
                      </c:pt>
                      <c:pt idx="24756">
                        <c:v>1893.559</c:v>
                      </c:pt>
                      <c:pt idx="24757">
                        <c:v>1893.559</c:v>
                      </c:pt>
                      <c:pt idx="24758">
                        <c:v>1890.2809999999999</c:v>
                      </c:pt>
                      <c:pt idx="24759">
                        <c:v>1890.2809999999999</c:v>
                      </c:pt>
                      <c:pt idx="24760">
                        <c:v>1890.2809999999999</c:v>
                      </c:pt>
                      <c:pt idx="24761">
                        <c:v>1890.2809999999999</c:v>
                      </c:pt>
                      <c:pt idx="24762">
                        <c:v>1886.95</c:v>
                      </c:pt>
                      <c:pt idx="24763">
                        <c:v>1886.95</c:v>
                      </c:pt>
                      <c:pt idx="24764">
                        <c:v>1886.95</c:v>
                      </c:pt>
                      <c:pt idx="24765">
                        <c:v>1886.95</c:v>
                      </c:pt>
                      <c:pt idx="24766">
                        <c:v>1883.672</c:v>
                      </c:pt>
                      <c:pt idx="24767">
                        <c:v>1883.672</c:v>
                      </c:pt>
                      <c:pt idx="24768">
                        <c:v>1883.672</c:v>
                      </c:pt>
                      <c:pt idx="24769">
                        <c:v>1880.3409999999999</c:v>
                      </c:pt>
                      <c:pt idx="24770">
                        <c:v>1877.01</c:v>
                      </c:pt>
                      <c:pt idx="24771">
                        <c:v>1877.01</c:v>
                      </c:pt>
                      <c:pt idx="24772">
                        <c:v>1880.3409999999999</c:v>
                      </c:pt>
                      <c:pt idx="24773">
                        <c:v>1877.01</c:v>
                      </c:pt>
                      <c:pt idx="24774">
                        <c:v>1880.3409999999999</c:v>
                      </c:pt>
                      <c:pt idx="24775">
                        <c:v>1877.0630000000001</c:v>
                      </c:pt>
                      <c:pt idx="24776">
                        <c:v>1877.0630000000001</c:v>
                      </c:pt>
                      <c:pt idx="24777">
                        <c:v>1877.0630000000001</c:v>
                      </c:pt>
                      <c:pt idx="24778">
                        <c:v>1877.0630000000001</c:v>
                      </c:pt>
                      <c:pt idx="24779">
                        <c:v>1877.0630000000001</c:v>
                      </c:pt>
                      <c:pt idx="24780">
                        <c:v>1870.4</c:v>
                      </c:pt>
                      <c:pt idx="24781">
                        <c:v>1877.0630000000001</c:v>
                      </c:pt>
                      <c:pt idx="24782">
                        <c:v>1873.731</c:v>
                      </c:pt>
                      <c:pt idx="24783">
                        <c:v>1873.731</c:v>
                      </c:pt>
                      <c:pt idx="24784">
                        <c:v>1873.731</c:v>
                      </c:pt>
                      <c:pt idx="24785">
                        <c:v>1873.731</c:v>
                      </c:pt>
                      <c:pt idx="24786">
                        <c:v>1873.731</c:v>
                      </c:pt>
                      <c:pt idx="24787">
                        <c:v>1873.731</c:v>
                      </c:pt>
                      <c:pt idx="24788">
                        <c:v>1877.0630000000001</c:v>
                      </c:pt>
                      <c:pt idx="24789">
                        <c:v>1873.731</c:v>
                      </c:pt>
                      <c:pt idx="24790">
                        <c:v>1877.0630000000001</c:v>
                      </c:pt>
                      <c:pt idx="24791">
                        <c:v>1877.0630000000001</c:v>
                      </c:pt>
                      <c:pt idx="24792">
                        <c:v>1877.0630000000001</c:v>
                      </c:pt>
                      <c:pt idx="24793">
                        <c:v>1877.0630000000001</c:v>
                      </c:pt>
                      <c:pt idx="24794">
                        <c:v>1873.731</c:v>
                      </c:pt>
                      <c:pt idx="24795">
                        <c:v>1873.731</c:v>
                      </c:pt>
                      <c:pt idx="24796">
                        <c:v>1873.731</c:v>
                      </c:pt>
                      <c:pt idx="24797">
                        <c:v>1870.453</c:v>
                      </c:pt>
                      <c:pt idx="24798">
                        <c:v>1870.453</c:v>
                      </c:pt>
                      <c:pt idx="24799">
                        <c:v>1870.453</c:v>
                      </c:pt>
                      <c:pt idx="24800">
                        <c:v>1867.1220000000001</c:v>
                      </c:pt>
                      <c:pt idx="24801">
                        <c:v>1867.1220000000001</c:v>
                      </c:pt>
                      <c:pt idx="24802">
                        <c:v>1867.1220000000001</c:v>
                      </c:pt>
                      <c:pt idx="24803">
                        <c:v>1863.8440000000001</c:v>
                      </c:pt>
                      <c:pt idx="24804">
                        <c:v>1863.8440000000001</c:v>
                      </c:pt>
                      <c:pt idx="24805">
                        <c:v>1863.8440000000001</c:v>
                      </c:pt>
                      <c:pt idx="24806">
                        <c:v>1860.5129999999999</c:v>
                      </c:pt>
                      <c:pt idx="24807">
                        <c:v>1857.2339999999999</c:v>
                      </c:pt>
                      <c:pt idx="24808">
                        <c:v>1857.2339999999999</c:v>
                      </c:pt>
                      <c:pt idx="24809">
                        <c:v>1850.625</c:v>
                      </c:pt>
                      <c:pt idx="24810">
                        <c:v>1847.2940000000001</c:v>
                      </c:pt>
                      <c:pt idx="24811">
                        <c:v>1847.2940000000001</c:v>
                      </c:pt>
                      <c:pt idx="24812">
                        <c:v>1840.684</c:v>
                      </c:pt>
                      <c:pt idx="24813">
                        <c:v>1840.684</c:v>
                      </c:pt>
                      <c:pt idx="24814">
                        <c:v>1837.4059999999999</c:v>
                      </c:pt>
                      <c:pt idx="24815">
                        <c:v>1834.075</c:v>
                      </c:pt>
                      <c:pt idx="24816">
                        <c:v>1830.797</c:v>
                      </c:pt>
                      <c:pt idx="24817">
                        <c:v>1824.1880000000001</c:v>
                      </c:pt>
                      <c:pt idx="24818">
                        <c:v>1817.578</c:v>
                      </c:pt>
                      <c:pt idx="24819">
                        <c:v>1810.9690000000001</c:v>
                      </c:pt>
                      <c:pt idx="24820">
                        <c:v>1797.6969999999999</c:v>
                      </c:pt>
                      <c:pt idx="24821">
                        <c:v>1791.1410000000001</c:v>
                      </c:pt>
                      <c:pt idx="24822">
                        <c:v>1777.8689999999999</c:v>
                      </c:pt>
                      <c:pt idx="24823">
                        <c:v>1764.65</c:v>
                      </c:pt>
                      <c:pt idx="24824">
                        <c:v>1754.7629999999999</c:v>
                      </c:pt>
                      <c:pt idx="24825">
                        <c:v>1738.213</c:v>
                      </c:pt>
                      <c:pt idx="24826">
                        <c:v>1724.9939999999999</c:v>
                      </c:pt>
                      <c:pt idx="24827">
                        <c:v>1711.828</c:v>
                      </c:pt>
                      <c:pt idx="24828">
                        <c:v>1695.278</c:v>
                      </c:pt>
                      <c:pt idx="24829">
                        <c:v>1682.06</c:v>
                      </c:pt>
                      <c:pt idx="24830">
                        <c:v>1665.5630000000001</c:v>
                      </c:pt>
                      <c:pt idx="24831">
                        <c:v>1649.0129999999999</c:v>
                      </c:pt>
                      <c:pt idx="24832">
                        <c:v>1632.5160000000001</c:v>
                      </c:pt>
                      <c:pt idx="24833">
                        <c:v>1612.635</c:v>
                      </c:pt>
                      <c:pt idx="24834">
                        <c:v>1596.1379999999999</c:v>
                      </c:pt>
                      <c:pt idx="24835">
                        <c:v>1579.588</c:v>
                      </c:pt>
                      <c:pt idx="24836">
                        <c:v>1563.0909999999999</c:v>
                      </c:pt>
                      <c:pt idx="24837">
                        <c:v>1546.5940000000001</c:v>
                      </c:pt>
                      <c:pt idx="24838">
                        <c:v>1523.4349999999999</c:v>
                      </c:pt>
                      <c:pt idx="24839">
                        <c:v>1513.547</c:v>
                      </c:pt>
                      <c:pt idx="24840">
                        <c:v>1493.7190000000001</c:v>
                      </c:pt>
                      <c:pt idx="24841">
                        <c:v>1473.8910000000001</c:v>
                      </c:pt>
                      <c:pt idx="24842">
                        <c:v>1457.3409999999999</c:v>
                      </c:pt>
                      <c:pt idx="24843">
                        <c:v>1440.8440000000001</c:v>
                      </c:pt>
                      <c:pt idx="24844">
                        <c:v>1417.6849999999999</c:v>
                      </c:pt>
                      <c:pt idx="24845">
                        <c:v>1404.4659999999999</c:v>
                      </c:pt>
                      <c:pt idx="24846">
                        <c:v>1381.307</c:v>
                      </c:pt>
                      <c:pt idx="24847">
                        <c:v>1364.81</c:v>
                      </c:pt>
                      <c:pt idx="24848">
                        <c:v>1348.26</c:v>
                      </c:pt>
                      <c:pt idx="24849">
                        <c:v>1328.432</c:v>
                      </c:pt>
                      <c:pt idx="24850">
                        <c:v>1315.213</c:v>
                      </c:pt>
                      <c:pt idx="24851">
                        <c:v>1295.385</c:v>
                      </c:pt>
                      <c:pt idx="24852">
                        <c:v>1278.8879999999999</c:v>
                      </c:pt>
                      <c:pt idx="24853">
                        <c:v>1265.6690000000001</c:v>
                      </c:pt>
                      <c:pt idx="24854">
                        <c:v>1245.8409999999999</c:v>
                      </c:pt>
                      <c:pt idx="24855">
                        <c:v>1229.2909999999999</c:v>
                      </c:pt>
                      <c:pt idx="24856">
                        <c:v>1212.7940000000001</c:v>
                      </c:pt>
                      <c:pt idx="24857">
                        <c:v>1202.9059999999999</c:v>
                      </c:pt>
                      <c:pt idx="24858">
                        <c:v>1186.356</c:v>
                      </c:pt>
                      <c:pt idx="24859">
                        <c:v>1169.8589999999999</c:v>
                      </c:pt>
                      <c:pt idx="24860">
                        <c:v>1156.6410000000001</c:v>
                      </c:pt>
                      <c:pt idx="24861">
                        <c:v>1143.422</c:v>
                      </c:pt>
                      <c:pt idx="24862">
                        <c:v>1126.8720000000001</c:v>
                      </c:pt>
                      <c:pt idx="24863">
                        <c:v>1113.653</c:v>
                      </c:pt>
                      <c:pt idx="24864">
                        <c:v>1100.4349999999999</c:v>
                      </c:pt>
                      <c:pt idx="24865">
                        <c:v>1083.885</c:v>
                      </c:pt>
                      <c:pt idx="24866">
                        <c:v>1073.9970000000001</c:v>
                      </c:pt>
                      <c:pt idx="24867">
                        <c:v>1060.778</c:v>
                      </c:pt>
                      <c:pt idx="24868">
                        <c:v>1047.56</c:v>
                      </c:pt>
                      <c:pt idx="24869">
                        <c:v>1034.3409999999999</c:v>
                      </c:pt>
                      <c:pt idx="24870">
                        <c:v>1021.122</c:v>
                      </c:pt>
                      <c:pt idx="24871">
                        <c:v>1011.234</c:v>
                      </c:pt>
                      <c:pt idx="24872">
                        <c:v>1001.294</c:v>
                      </c:pt>
                      <c:pt idx="24873">
                        <c:v>994.68499999999995</c:v>
                      </c:pt>
                      <c:pt idx="24874">
                        <c:v>988.07500000000005</c:v>
                      </c:pt>
                      <c:pt idx="24875">
                        <c:v>984.79700000000003</c:v>
                      </c:pt>
                      <c:pt idx="24876">
                        <c:v>981.46600000000001</c:v>
                      </c:pt>
                      <c:pt idx="24877">
                        <c:v>0</c:v>
                      </c:pt>
                      <c:pt idx="24878">
                        <c:v>0</c:v>
                      </c:pt>
                      <c:pt idx="24879">
                        <c:v>0</c:v>
                      </c:pt>
                      <c:pt idx="24880">
                        <c:v>0</c:v>
                      </c:pt>
                      <c:pt idx="24881">
                        <c:v>0</c:v>
                      </c:pt>
                      <c:pt idx="24882">
                        <c:v>0</c:v>
                      </c:pt>
                      <c:pt idx="24883">
                        <c:v>0</c:v>
                      </c:pt>
                      <c:pt idx="24884">
                        <c:v>0</c:v>
                      </c:pt>
                      <c:pt idx="24885">
                        <c:v>0</c:v>
                      </c:pt>
                      <c:pt idx="24886">
                        <c:v>0</c:v>
                      </c:pt>
                      <c:pt idx="24887">
                        <c:v>0</c:v>
                      </c:pt>
                      <c:pt idx="24888">
                        <c:v>0</c:v>
                      </c:pt>
                      <c:pt idx="24889">
                        <c:v>0</c:v>
                      </c:pt>
                      <c:pt idx="24890">
                        <c:v>0</c:v>
                      </c:pt>
                      <c:pt idx="24891">
                        <c:v>0</c:v>
                      </c:pt>
                      <c:pt idx="24892">
                        <c:v>0</c:v>
                      </c:pt>
                      <c:pt idx="24893">
                        <c:v>0</c:v>
                      </c:pt>
                      <c:pt idx="24894">
                        <c:v>0</c:v>
                      </c:pt>
                      <c:pt idx="24895">
                        <c:v>0</c:v>
                      </c:pt>
                      <c:pt idx="24896">
                        <c:v>0</c:v>
                      </c:pt>
                      <c:pt idx="24897">
                        <c:v>0</c:v>
                      </c:pt>
                      <c:pt idx="24898">
                        <c:v>0</c:v>
                      </c:pt>
                      <c:pt idx="24899">
                        <c:v>0</c:v>
                      </c:pt>
                      <c:pt idx="24900">
                        <c:v>0</c:v>
                      </c:pt>
                      <c:pt idx="24901">
                        <c:v>0</c:v>
                      </c:pt>
                      <c:pt idx="24902">
                        <c:v>0</c:v>
                      </c:pt>
                      <c:pt idx="24903">
                        <c:v>0</c:v>
                      </c:pt>
                      <c:pt idx="24904">
                        <c:v>0</c:v>
                      </c:pt>
                      <c:pt idx="24905">
                        <c:v>0</c:v>
                      </c:pt>
                      <c:pt idx="24906">
                        <c:v>0</c:v>
                      </c:pt>
                      <c:pt idx="24907">
                        <c:v>0</c:v>
                      </c:pt>
                      <c:pt idx="24908">
                        <c:v>0</c:v>
                      </c:pt>
                      <c:pt idx="24909">
                        <c:v>0</c:v>
                      </c:pt>
                      <c:pt idx="24910">
                        <c:v>0</c:v>
                      </c:pt>
                      <c:pt idx="24911">
                        <c:v>0</c:v>
                      </c:pt>
                      <c:pt idx="24912">
                        <c:v>0</c:v>
                      </c:pt>
                      <c:pt idx="24913">
                        <c:v>0</c:v>
                      </c:pt>
                      <c:pt idx="24914">
                        <c:v>0</c:v>
                      </c:pt>
                      <c:pt idx="24915">
                        <c:v>1807.6379999999999</c:v>
                      </c:pt>
                      <c:pt idx="24916">
                        <c:v>1820.856</c:v>
                      </c:pt>
                      <c:pt idx="24917">
                        <c:v>1857.2339999999999</c:v>
                      </c:pt>
                      <c:pt idx="24918">
                        <c:v>1910.056</c:v>
                      </c:pt>
                      <c:pt idx="24919">
                        <c:v>1979.481</c:v>
                      </c:pt>
                      <c:pt idx="24920">
                        <c:v>2048.8530000000001</c:v>
                      </c:pt>
                      <c:pt idx="24921">
                        <c:v>2118.2779999999998</c:v>
                      </c:pt>
                      <c:pt idx="24922">
                        <c:v>2184.3719999999998</c:v>
                      </c:pt>
                      <c:pt idx="24923">
                        <c:v>2247.1350000000002</c:v>
                      </c:pt>
                      <c:pt idx="24924">
                        <c:v>2303.3409999999999</c:v>
                      </c:pt>
                      <c:pt idx="24925">
                        <c:v>2356.2159999999999</c:v>
                      </c:pt>
                      <c:pt idx="24926">
                        <c:v>2405.7600000000002</c:v>
                      </c:pt>
                      <c:pt idx="24927">
                        <c:v>2448.7469999999998</c:v>
                      </c:pt>
                      <c:pt idx="24928">
                        <c:v>2491.681</c:v>
                      </c:pt>
                      <c:pt idx="24929">
                        <c:v>2528.0590000000002</c:v>
                      </c:pt>
                      <c:pt idx="24930">
                        <c:v>2561.1060000000002</c:v>
                      </c:pt>
                      <c:pt idx="24931">
                        <c:v>2590.8220000000001</c:v>
                      </c:pt>
                      <c:pt idx="24932">
                        <c:v>2617.2600000000002</c:v>
                      </c:pt>
                      <c:pt idx="24933">
                        <c:v>2640.4189999999999</c:v>
                      </c:pt>
                      <c:pt idx="24934">
                        <c:v>2663.5250000000001</c:v>
                      </c:pt>
                      <c:pt idx="24935">
                        <c:v>2680.0749999999998</c:v>
                      </c:pt>
                      <c:pt idx="24936">
                        <c:v>2699.9029999999998</c:v>
                      </c:pt>
                      <c:pt idx="24937">
                        <c:v>2713.1219999999998</c:v>
                      </c:pt>
                      <c:pt idx="24938">
                        <c:v>2726.3409999999999</c:v>
                      </c:pt>
                      <c:pt idx="24939">
                        <c:v>2732.95</c:v>
                      </c:pt>
                      <c:pt idx="24940">
                        <c:v>2742.8380000000002</c:v>
                      </c:pt>
                      <c:pt idx="24941">
                        <c:v>2749.4470000000001</c:v>
                      </c:pt>
                      <c:pt idx="24942">
                        <c:v>2756.056</c:v>
                      </c:pt>
                      <c:pt idx="24943">
                        <c:v>2756.056</c:v>
                      </c:pt>
                      <c:pt idx="24944">
                        <c:v>2759.3879999999999</c:v>
                      </c:pt>
                      <c:pt idx="24945">
                        <c:v>2759.3879999999999</c:v>
                      </c:pt>
                      <c:pt idx="24946">
                        <c:v>2759.3879999999999</c:v>
                      </c:pt>
                      <c:pt idx="24947">
                        <c:v>2756.056</c:v>
                      </c:pt>
                      <c:pt idx="24948">
                        <c:v>2756.056</c:v>
                      </c:pt>
                      <c:pt idx="24949">
                        <c:v>2752.7779999999998</c:v>
                      </c:pt>
                      <c:pt idx="24950">
                        <c:v>2746.1689999999999</c:v>
                      </c:pt>
                      <c:pt idx="24951">
                        <c:v>2742.8380000000002</c:v>
                      </c:pt>
                      <c:pt idx="24952">
                        <c:v>2736.2280000000001</c:v>
                      </c:pt>
                      <c:pt idx="24953">
                        <c:v>2729.6190000000001</c:v>
                      </c:pt>
                      <c:pt idx="24954">
                        <c:v>2723.01</c:v>
                      </c:pt>
                      <c:pt idx="24955">
                        <c:v>2716.4</c:v>
                      </c:pt>
                      <c:pt idx="24956">
                        <c:v>2709.7910000000002</c:v>
                      </c:pt>
                      <c:pt idx="24957">
                        <c:v>2699.9029999999998</c:v>
                      </c:pt>
                      <c:pt idx="24958">
                        <c:v>2689.9630000000002</c:v>
                      </c:pt>
                      <c:pt idx="24959">
                        <c:v>2683.3530000000001</c:v>
                      </c:pt>
                      <c:pt idx="24960">
                        <c:v>2673.4659999999999</c:v>
                      </c:pt>
                      <c:pt idx="24961">
                        <c:v>2663.5250000000001</c:v>
                      </c:pt>
                      <c:pt idx="24962">
                        <c:v>2653.6379999999999</c:v>
                      </c:pt>
                      <c:pt idx="24963">
                        <c:v>2643.6970000000001</c:v>
                      </c:pt>
                      <c:pt idx="24964">
                        <c:v>2633.8090000000002</c:v>
                      </c:pt>
                      <c:pt idx="24965">
                        <c:v>2623.8690000000001</c:v>
                      </c:pt>
                      <c:pt idx="24966">
                        <c:v>2613.9810000000002</c:v>
                      </c:pt>
                      <c:pt idx="24967">
                        <c:v>2604.0410000000002</c:v>
                      </c:pt>
                      <c:pt idx="24968">
                        <c:v>2594.1529999999998</c:v>
                      </c:pt>
                      <c:pt idx="24969">
                        <c:v>2584.2130000000002</c:v>
                      </c:pt>
                      <c:pt idx="24970">
                        <c:v>2574.3249999999998</c:v>
                      </c:pt>
                      <c:pt idx="24971">
                        <c:v>2561.1060000000002</c:v>
                      </c:pt>
                      <c:pt idx="24972">
                        <c:v>2551.1660000000002</c:v>
                      </c:pt>
                      <c:pt idx="24973">
                        <c:v>2541.2779999999998</c:v>
                      </c:pt>
                      <c:pt idx="24974">
                        <c:v>2531.3380000000002</c:v>
                      </c:pt>
                      <c:pt idx="24975">
                        <c:v>2521.4499999999998</c:v>
                      </c:pt>
                      <c:pt idx="24976">
                        <c:v>2511.5100000000002</c:v>
                      </c:pt>
                      <c:pt idx="24977">
                        <c:v>2501.6219999999998</c:v>
                      </c:pt>
                      <c:pt idx="24978">
                        <c:v>2491.681</c:v>
                      </c:pt>
                      <c:pt idx="24979">
                        <c:v>2481.7939999999999</c:v>
                      </c:pt>
                      <c:pt idx="24980">
                        <c:v>2471.8530000000001</c:v>
                      </c:pt>
                      <c:pt idx="24981">
                        <c:v>2461.9659999999999</c:v>
                      </c:pt>
                      <c:pt idx="24982">
                        <c:v>2452.0250000000001</c:v>
                      </c:pt>
                      <c:pt idx="24983">
                        <c:v>2445.4160000000002</c:v>
                      </c:pt>
                      <c:pt idx="24984">
                        <c:v>2432.1970000000001</c:v>
                      </c:pt>
                      <c:pt idx="24985">
                        <c:v>2425.5880000000002</c:v>
                      </c:pt>
                      <c:pt idx="24986">
                        <c:v>2415.6999999999998</c:v>
                      </c:pt>
                      <c:pt idx="24987">
                        <c:v>2405.7600000000002</c:v>
                      </c:pt>
                      <c:pt idx="24988">
                        <c:v>2399.15</c:v>
                      </c:pt>
                      <c:pt idx="24989">
                        <c:v>2389.2629999999999</c:v>
                      </c:pt>
                      <c:pt idx="24990">
                        <c:v>2379.3220000000001</c:v>
                      </c:pt>
                      <c:pt idx="24991">
                        <c:v>2372.7130000000002</c:v>
                      </c:pt>
                      <c:pt idx="24992">
                        <c:v>2362.8249999999998</c:v>
                      </c:pt>
                      <c:pt idx="24993">
                        <c:v>2356.2159999999999</c:v>
                      </c:pt>
                      <c:pt idx="24994">
                        <c:v>2346.2750000000001</c:v>
                      </c:pt>
                      <c:pt idx="24995">
                        <c:v>2339.6660000000002</c:v>
                      </c:pt>
                      <c:pt idx="24996">
                        <c:v>2329.7779999999998</c:v>
                      </c:pt>
                      <c:pt idx="24997">
                        <c:v>2323.1689999999999</c:v>
                      </c:pt>
                      <c:pt idx="24998">
                        <c:v>2316.5590000000002</c:v>
                      </c:pt>
                      <c:pt idx="24999">
                        <c:v>2306.672</c:v>
                      </c:pt>
                      <c:pt idx="25000">
                        <c:v>2303.3409999999999</c:v>
                      </c:pt>
                      <c:pt idx="25001">
                        <c:v>2296.7310000000002</c:v>
                      </c:pt>
                      <c:pt idx="25002">
                        <c:v>2290.1219999999998</c:v>
                      </c:pt>
                      <c:pt idx="25003">
                        <c:v>2280.2339999999999</c:v>
                      </c:pt>
                      <c:pt idx="25004">
                        <c:v>2276.9029999999998</c:v>
                      </c:pt>
                      <c:pt idx="25005">
                        <c:v>2266.9630000000002</c:v>
                      </c:pt>
                      <c:pt idx="25006">
                        <c:v>2260.4059999999999</c:v>
                      </c:pt>
                      <c:pt idx="25007">
                        <c:v>2257.0749999999998</c:v>
                      </c:pt>
                      <c:pt idx="25008">
                        <c:v>2250.4659999999999</c:v>
                      </c:pt>
                      <c:pt idx="25009">
                        <c:v>2240.578</c:v>
                      </c:pt>
                      <c:pt idx="25010">
                        <c:v>2233.9690000000001</c:v>
                      </c:pt>
                      <c:pt idx="25011">
                        <c:v>2227.3589999999999</c:v>
                      </c:pt>
                      <c:pt idx="25012">
                        <c:v>2224.0279999999998</c:v>
                      </c:pt>
                      <c:pt idx="25013">
                        <c:v>2220.6970000000001</c:v>
                      </c:pt>
                      <c:pt idx="25014">
                        <c:v>2210.8090000000002</c:v>
                      </c:pt>
                      <c:pt idx="25015">
                        <c:v>2210.8090000000002</c:v>
                      </c:pt>
                      <c:pt idx="25016">
                        <c:v>2200.922</c:v>
                      </c:pt>
                      <c:pt idx="25017">
                        <c:v>2200.8690000000001</c:v>
                      </c:pt>
                      <c:pt idx="25018">
                        <c:v>2194.2600000000002</c:v>
                      </c:pt>
                      <c:pt idx="25019">
                        <c:v>2190.9810000000002</c:v>
                      </c:pt>
                      <c:pt idx="25020">
                        <c:v>2184.3719999999998</c:v>
                      </c:pt>
                      <c:pt idx="25021">
                        <c:v>2181.0410000000002</c:v>
                      </c:pt>
                      <c:pt idx="25022">
                        <c:v>2174.431</c:v>
                      </c:pt>
                      <c:pt idx="25023">
                        <c:v>2171.1529999999998</c:v>
                      </c:pt>
                      <c:pt idx="25024">
                        <c:v>2167.8220000000001</c:v>
                      </c:pt>
                      <c:pt idx="25025">
                        <c:v>2161.2130000000002</c:v>
                      </c:pt>
                      <c:pt idx="25026">
                        <c:v>2157.9340000000002</c:v>
                      </c:pt>
                      <c:pt idx="25027">
                        <c:v>2154.6030000000001</c:v>
                      </c:pt>
                      <c:pt idx="25028">
                        <c:v>2151.3249999999998</c:v>
                      </c:pt>
                      <c:pt idx="25029">
                        <c:v>2147.9940000000001</c:v>
                      </c:pt>
                      <c:pt idx="25030">
                        <c:v>2144.7159999999999</c:v>
                      </c:pt>
                      <c:pt idx="25031">
                        <c:v>2138.1060000000002</c:v>
                      </c:pt>
                      <c:pt idx="25032">
                        <c:v>2134.7750000000001</c:v>
                      </c:pt>
                      <c:pt idx="25033">
                        <c:v>2131.4969999999998</c:v>
                      </c:pt>
                      <c:pt idx="25034">
                        <c:v>2128.1660000000002</c:v>
                      </c:pt>
                      <c:pt idx="25035">
                        <c:v>2124.8879999999999</c:v>
                      </c:pt>
                      <c:pt idx="25036">
                        <c:v>2121.556</c:v>
                      </c:pt>
                      <c:pt idx="25037">
                        <c:v>2118.2779999999998</c:v>
                      </c:pt>
                      <c:pt idx="25038">
                        <c:v>2114.9470000000001</c:v>
                      </c:pt>
                      <c:pt idx="25039">
                        <c:v>2111.6689999999999</c:v>
                      </c:pt>
                      <c:pt idx="25040">
                        <c:v>2108.3380000000002</c:v>
                      </c:pt>
                      <c:pt idx="25041">
                        <c:v>2108.3380000000002</c:v>
                      </c:pt>
                      <c:pt idx="25042">
                        <c:v>2101.7280000000001</c:v>
                      </c:pt>
                      <c:pt idx="25043">
                        <c:v>2101.7280000000001</c:v>
                      </c:pt>
                      <c:pt idx="25044">
                        <c:v>2098.4499999999998</c:v>
                      </c:pt>
                      <c:pt idx="25045">
                        <c:v>2095.1190000000001</c:v>
                      </c:pt>
                      <c:pt idx="25046">
                        <c:v>2091.8409999999999</c:v>
                      </c:pt>
                      <c:pt idx="25047">
                        <c:v>2088.5100000000002</c:v>
                      </c:pt>
                      <c:pt idx="25048">
                        <c:v>2088.5100000000002</c:v>
                      </c:pt>
                      <c:pt idx="25049">
                        <c:v>2085.2310000000002</c:v>
                      </c:pt>
                      <c:pt idx="25050">
                        <c:v>2081.9</c:v>
                      </c:pt>
                      <c:pt idx="25051">
                        <c:v>2078.6219999999998</c:v>
                      </c:pt>
                      <c:pt idx="25052">
                        <c:v>2078.6219999999998</c:v>
                      </c:pt>
                      <c:pt idx="25053">
                        <c:v>2075.2910000000002</c:v>
                      </c:pt>
                      <c:pt idx="25054">
                        <c:v>2072.0129999999999</c:v>
                      </c:pt>
                      <c:pt idx="25055">
                        <c:v>2072.0129999999999</c:v>
                      </c:pt>
                      <c:pt idx="25056">
                        <c:v>2068.681</c:v>
                      </c:pt>
                      <c:pt idx="25057">
                        <c:v>2065.4029999999998</c:v>
                      </c:pt>
                      <c:pt idx="25058">
                        <c:v>2065.4029999999998</c:v>
                      </c:pt>
                      <c:pt idx="25059">
                        <c:v>2062.0720000000001</c:v>
                      </c:pt>
                      <c:pt idx="25060">
                        <c:v>2062.0720000000001</c:v>
                      </c:pt>
                      <c:pt idx="25061">
                        <c:v>2058.7939999999999</c:v>
                      </c:pt>
                      <c:pt idx="25062">
                        <c:v>2055.4630000000002</c:v>
                      </c:pt>
                      <c:pt idx="25063">
                        <c:v>2055.4630000000002</c:v>
                      </c:pt>
                      <c:pt idx="25064">
                        <c:v>2052.1840000000002</c:v>
                      </c:pt>
                      <c:pt idx="25065">
                        <c:v>2052.1840000000002</c:v>
                      </c:pt>
                      <c:pt idx="25066">
                        <c:v>2048.8530000000001</c:v>
                      </c:pt>
                      <c:pt idx="25067">
                        <c:v>2048.8530000000001</c:v>
                      </c:pt>
                      <c:pt idx="25068">
                        <c:v>2045.575</c:v>
                      </c:pt>
                      <c:pt idx="25069">
                        <c:v>2045.575</c:v>
                      </c:pt>
                      <c:pt idx="25070">
                        <c:v>2042.2439999999999</c:v>
                      </c:pt>
                      <c:pt idx="25071">
                        <c:v>2042.2439999999999</c:v>
                      </c:pt>
                      <c:pt idx="25072">
                        <c:v>2038.9659999999999</c:v>
                      </c:pt>
                      <c:pt idx="25073">
                        <c:v>2038.9659999999999</c:v>
                      </c:pt>
                      <c:pt idx="25074">
                        <c:v>2035.635</c:v>
                      </c:pt>
                      <c:pt idx="25075">
                        <c:v>2035.635</c:v>
                      </c:pt>
                      <c:pt idx="25076">
                        <c:v>2035.635</c:v>
                      </c:pt>
                      <c:pt idx="25077">
                        <c:v>2032.356</c:v>
                      </c:pt>
                      <c:pt idx="25078">
                        <c:v>2032.356</c:v>
                      </c:pt>
                      <c:pt idx="25079">
                        <c:v>2029.0250000000001</c:v>
                      </c:pt>
                      <c:pt idx="25080">
                        <c:v>2029.0250000000001</c:v>
                      </c:pt>
                      <c:pt idx="25081">
                        <c:v>2029.0250000000001</c:v>
                      </c:pt>
                      <c:pt idx="25082">
                        <c:v>2025.7470000000001</c:v>
                      </c:pt>
                      <c:pt idx="25083">
                        <c:v>2025.7470000000001</c:v>
                      </c:pt>
                      <c:pt idx="25084">
                        <c:v>2025.7470000000001</c:v>
                      </c:pt>
                      <c:pt idx="25085">
                        <c:v>2022.4159999999999</c:v>
                      </c:pt>
                      <c:pt idx="25086">
                        <c:v>2022.4159999999999</c:v>
                      </c:pt>
                      <c:pt idx="25087">
                        <c:v>2022.4159999999999</c:v>
                      </c:pt>
                      <c:pt idx="25088">
                        <c:v>2015.8589999999999</c:v>
                      </c:pt>
                      <c:pt idx="25089">
                        <c:v>2019.1379999999999</c:v>
                      </c:pt>
                      <c:pt idx="25090">
                        <c:v>2012.528</c:v>
                      </c:pt>
                      <c:pt idx="25091">
                        <c:v>2015.806</c:v>
                      </c:pt>
                      <c:pt idx="25092">
                        <c:v>2012.528</c:v>
                      </c:pt>
                      <c:pt idx="25093">
                        <c:v>2009.25</c:v>
                      </c:pt>
                      <c:pt idx="25094">
                        <c:v>2009.25</c:v>
                      </c:pt>
                      <c:pt idx="25095">
                        <c:v>2009.25</c:v>
                      </c:pt>
                      <c:pt idx="25096">
                        <c:v>2009.1969999999999</c:v>
                      </c:pt>
                      <c:pt idx="25097">
                        <c:v>2005.9190000000001</c:v>
                      </c:pt>
                      <c:pt idx="25098">
                        <c:v>2009.1969999999999</c:v>
                      </c:pt>
                      <c:pt idx="25099">
                        <c:v>2002.6410000000001</c:v>
                      </c:pt>
                      <c:pt idx="25100">
                        <c:v>2002.6410000000001</c:v>
                      </c:pt>
                      <c:pt idx="25101">
                        <c:v>2002.6410000000001</c:v>
                      </c:pt>
                      <c:pt idx="25102">
                        <c:v>1999.309</c:v>
                      </c:pt>
                      <c:pt idx="25103">
                        <c:v>1999.309</c:v>
                      </c:pt>
                      <c:pt idx="25104">
                        <c:v>1996.0309999999999</c:v>
                      </c:pt>
                      <c:pt idx="25105">
                        <c:v>1996.0309999999999</c:v>
                      </c:pt>
                      <c:pt idx="25106">
                        <c:v>1996.0309999999999</c:v>
                      </c:pt>
                      <c:pt idx="25107">
                        <c:v>1995.9780000000001</c:v>
                      </c:pt>
                      <c:pt idx="25108">
                        <c:v>1989.422</c:v>
                      </c:pt>
                      <c:pt idx="25109">
                        <c:v>1986.0909999999999</c:v>
                      </c:pt>
                      <c:pt idx="25110">
                        <c:v>1982.8130000000001</c:v>
                      </c:pt>
                      <c:pt idx="25111">
                        <c:v>1976.203</c:v>
                      </c:pt>
                      <c:pt idx="25112">
                        <c:v>1969.5940000000001</c:v>
                      </c:pt>
                      <c:pt idx="25113">
                        <c:v>1962.9839999999999</c:v>
                      </c:pt>
                      <c:pt idx="25114">
                        <c:v>1956.375</c:v>
                      </c:pt>
                      <c:pt idx="25115">
                        <c:v>1949.7660000000001</c:v>
                      </c:pt>
                      <c:pt idx="25116">
                        <c:v>1943.1559999999999</c:v>
                      </c:pt>
                      <c:pt idx="25117">
                        <c:v>1936.547</c:v>
                      </c:pt>
                      <c:pt idx="25118">
                        <c:v>1929.9380000000001</c:v>
                      </c:pt>
                      <c:pt idx="25119">
                        <c:v>1923.328</c:v>
                      </c:pt>
                      <c:pt idx="25120">
                        <c:v>1916.7190000000001</c:v>
                      </c:pt>
                      <c:pt idx="25121">
                        <c:v>1910.1089999999999</c:v>
                      </c:pt>
                      <c:pt idx="25122">
                        <c:v>1906.778</c:v>
                      </c:pt>
                      <c:pt idx="25123">
                        <c:v>1900.1690000000001</c:v>
                      </c:pt>
                      <c:pt idx="25124">
                        <c:v>1893.559</c:v>
                      </c:pt>
                      <c:pt idx="25125">
                        <c:v>1890.2809999999999</c:v>
                      </c:pt>
                      <c:pt idx="25126">
                        <c:v>1886.95</c:v>
                      </c:pt>
                      <c:pt idx="25127">
                        <c:v>1880.3409999999999</c:v>
                      </c:pt>
                      <c:pt idx="25128">
                        <c:v>1880.3409999999999</c:v>
                      </c:pt>
                      <c:pt idx="25129">
                        <c:v>1877.0630000000001</c:v>
                      </c:pt>
                      <c:pt idx="25130">
                        <c:v>1873.731</c:v>
                      </c:pt>
                      <c:pt idx="25131">
                        <c:v>1870.453</c:v>
                      </c:pt>
                      <c:pt idx="25132">
                        <c:v>1870.453</c:v>
                      </c:pt>
                      <c:pt idx="25133">
                        <c:v>1867.1220000000001</c:v>
                      </c:pt>
                      <c:pt idx="25134">
                        <c:v>1867.1220000000001</c:v>
                      </c:pt>
                      <c:pt idx="25135">
                        <c:v>1867.1220000000001</c:v>
                      </c:pt>
                      <c:pt idx="25136">
                        <c:v>1863.8440000000001</c:v>
                      </c:pt>
                      <c:pt idx="25137">
                        <c:v>1863.8440000000001</c:v>
                      </c:pt>
                      <c:pt idx="25138">
                        <c:v>1863.8440000000001</c:v>
                      </c:pt>
                      <c:pt idx="25139">
                        <c:v>1863.8440000000001</c:v>
                      </c:pt>
                      <c:pt idx="25140">
                        <c:v>1863.8440000000001</c:v>
                      </c:pt>
                      <c:pt idx="25141">
                        <c:v>1860.5129999999999</c:v>
                      </c:pt>
                      <c:pt idx="25142">
                        <c:v>1863.8440000000001</c:v>
                      </c:pt>
                      <c:pt idx="25143">
                        <c:v>1863.8440000000001</c:v>
                      </c:pt>
                      <c:pt idx="25144">
                        <c:v>1863.8440000000001</c:v>
                      </c:pt>
                      <c:pt idx="25145">
                        <c:v>1863.8440000000001</c:v>
                      </c:pt>
                      <c:pt idx="25146">
                        <c:v>1863.8440000000001</c:v>
                      </c:pt>
                      <c:pt idx="25147">
                        <c:v>1863.8440000000001</c:v>
                      </c:pt>
                      <c:pt idx="25148">
                        <c:v>1863.8440000000001</c:v>
                      </c:pt>
                      <c:pt idx="25149">
                        <c:v>1863.8440000000001</c:v>
                      </c:pt>
                      <c:pt idx="25150">
                        <c:v>1863.8440000000001</c:v>
                      </c:pt>
                      <c:pt idx="25151">
                        <c:v>1860.5129999999999</c:v>
                      </c:pt>
                      <c:pt idx="25152">
                        <c:v>1860.5129999999999</c:v>
                      </c:pt>
                      <c:pt idx="25153">
                        <c:v>1860.5129999999999</c:v>
                      </c:pt>
                      <c:pt idx="25154">
                        <c:v>1860.5129999999999</c:v>
                      </c:pt>
                      <c:pt idx="25155">
                        <c:v>1860.5129999999999</c:v>
                      </c:pt>
                      <c:pt idx="25156">
                        <c:v>1857.2339999999999</c:v>
                      </c:pt>
                      <c:pt idx="25157">
                        <c:v>1860.5129999999999</c:v>
                      </c:pt>
                      <c:pt idx="25158">
                        <c:v>1857.2339999999999</c:v>
                      </c:pt>
                      <c:pt idx="25159">
                        <c:v>1857.2339999999999</c:v>
                      </c:pt>
                      <c:pt idx="25160">
                        <c:v>1857.2339999999999</c:v>
                      </c:pt>
                      <c:pt idx="25161">
                        <c:v>1857.2339999999999</c:v>
                      </c:pt>
                      <c:pt idx="25162">
                        <c:v>1857.2339999999999</c:v>
                      </c:pt>
                      <c:pt idx="25163">
                        <c:v>1853.903</c:v>
                      </c:pt>
                      <c:pt idx="25164">
                        <c:v>1853.903</c:v>
                      </c:pt>
                      <c:pt idx="25165">
                        <c:v>1850.625</c:v>
                      </c:pt>
                      <c:pt idx="25166">
                        <c:v>1850.625</c:v>
                      </c:pt>
                      <c:pt idx="25167">
                        <c:v>1847.2940000000001</c:v>
                      </c:pt>
                      <c:pt idx="25168">
                        <c:v>1847.2940000000001</c:v>
                      </c:pt>
                      <c:pt idx="25169">
                        <c:v>1844.0160000000001</c:v>
                      </c:pt>
                      <c:pt idx="25170">
                        <c:v>1840.684</c:v>
                      </c:pt>
                      <c:pt idx="25171">
                        <c:v>1837.4059999999999</c:v>
                      </c:pt>
                      <c:pt idx="25172">
                        <c:v>1834.075</c:v>
                      </c:pt>
                      <c:pt idx="25173">
                        <c:v>1834.075</c:v>
                      </c:pt>
                      <c:pt idx="25174">
                        <c:v>1830.797</c:v>
                      </c:pt>
                      <c:pt idx="25175">
                        <c:v>1827.4659999999999</c:v>
                      </c:pt>
                      <c:pt idx="25176">
                        <c:v>1820.856</c:v>
                      </c:pt>
                      <c:pt idx="25177">
                        <c:v>1817.578</c:v>
                      </c:pt>
                      <c:pt idx="25178">
                        <c:v>1814.2470000000001</c:v>
                      </c:pt>
                      <c:pt idx="25179">
                        <c:v>1810.9690000000001</c:v>
                      </c:pt>
                      <c:pt idx="25180">
                        <c:v>1807.6379999999999</c:v>
                      </c:pt>
                      <c:pt idx="25181">
                        <c:v>1804.3589999999999</c:v>
                      </c:pt>
                      <c:pt idx="25182">
                        <c:v>1797.75</c:v>
                      </c:pt>
                      <c:pt idx="25183">
                        <c:v>1794.4190000000001</c:v>
                      </c:pt>
                      <c:pt idx="25184">
                        <c:v>1791.1410000000001</c:v>
                      </c:pt>
                      <c:pt idx="25185">
                        <c:v>1784.5309999999999</c:v>
                      </c:pt>
                      <c:pt idx="25186">
                        <c:v>1781.2</c:v>
                      </c:pt>
                      <c:pt idx="25187">
                        <c:v>1777.922</c:v>
                      </c:pt>
                      <c:pt idx="25188">
                        <c:v>1774.5909999999999</c:v>
                      </c:pt>
                      <c:pt idx="25189">
                        <c:v>1774.5909999999999</c:v>
                      </c:pt>
                      <c:pt idx="25190">
                        <c:v>1764.703</c:v>
                      </c:pt>
                      <c:pt idx="25191">
                        <c:v>1761.3720000000001</c:v>
                      </c:pt>
                      <c:pt idx="25192">
                        <c:v>1754.7629999999999</c:v>
                      </c:pt>
                      <c:pt idx="25193">
                        <c:v>1751.4839999999999</c:v>
                      </c:pt>
                      <c:pt idx="25194">
                        <c:v>1748.153</c:v>
                      </c:pt>
                      <c:pt idx="25195">
                        <c:v>1744.875</c:v>
                      </c:pt>
                      <c:pt idx="25196">
                        <c:v>1738.2660000000001</c:v>
                      </c:pt>
                      <c:pt idx="25197">
                        <c:v>1734.934</c:v>
                      </c:pt>
                      <c:pt idx="25198">
                        <c:v>1731.6559999999999</c:v>
                      </c:pt>
                      <c:pt idx="25199">
                        <c:v>1728.325</c:v>
                      </c:pt>
                      <c:pt idx="25200">
                        <c:v>1721.7159999999999</c:v>
                      </c:pt>
                      <c:pt idx="25201">
                        <c:v>1718.4380000000001</c:v>
                      </c:pt>
                      <c:pt idx="25202">
                        <c:v>1715.106</c:v>
                      </c:pt>
                      <c:pt idx="25203">
                        <c:v>1711.828</c:v>
                      </c:pt>
                      <c:pt idx="25204">
                        <c:v>1708.4970000000001</c:v>
                      </c:pt>
                      <c:pt idx="25205">
                        <c:v>1701.8879999999999</c:v>
                      </c:pt>
                      <c:pt idx="25206">
                        <c:v>1698.6089999999999</c:v>
                      </c:pt>
                      <c:pt idx="25207">
                        <c:v>1695.278</c:v>
                      </c:pt>
                      <c:pt idx="25208">
                        <c:v>1692</c:v>
                      </c:pt>
                      <c:pt idx="25209">
                        <c:v>1688.6690000000001</c:v>
                      </c:pt>
                      <c:pt idx="25210">
                        <c:v>1685.3910000000001</c:v>
                      </c:pt>
                      <c:pt idx="25211">
                        <c:v>1682.06</c:v>
                      </c:pt>
                      <c:pt idx="25212">
                        <c:v>1682.06</c:v>
                      </c:pt>
                      <c:pt idx="25213">
                        <c:v>1678.7809999999999</c:v>
                      </c:pt>
                      <c:pt idx="25214">
                        <c:v>1678.7809999999999</c:v>
                      </c:pt>
                      <c:pt idx="25215">
                        <c:v>1675.45</c:v>
                      </c:pt>
                      <c:pt idx="25216">
                        <c:v>1675.45</c:v>
                      </c:pt>
                      <c:pt idx="25217">
                        <c:v>1675.45</c:v>
                      </c:pt>
                      <c:pt idx="25218">
                        <c:v>1672.172</c:v>
                      </c:pt>
                      <c:pt idx="25219">
                        <c:v>1672.172</c:v>
                      </c:pt>
                      <c:pt idx="25220">
                        <c:v>1668.8409999999999</c:v>
                      </c:pt>
                      <c:pt idx="25221">
                        <c:v>1668.8409999999999</c:v>
                      </c:pt>
                      <c:pt idx="25222">
                        <c:v>1665.5630000000001</c:v>
                      </c:pt>
                      <c:pt idx="25223">
                        <c:v>1665.5630000000001</c:v>
                      </c:pt>
                      <c:pt idx="25224">
                        <c:v>1665.5630000000001</c:v>
                      </c:pt>
                      <c:pt idx="25225">
                        <c:v>1662.231</c:v>
                      </c:pt>
                      <c:pt idx="25226">
                        <c:v>1662.231</c:v>
                      </c:pt>
                      <c:pt idx="25227">
                        <c:v>1662.231</c:v>
                      </c:pt>
                      <c:pt idx="25228">
                        <c:v>1658.953</c:v>
                      </c:pt>
                      <c:pt idx="25229">
                        <c:v>1658.953</c:v>
                      </c:pt>
                      <c:pt idx="25230">
                        <c:v>1655.6220000000001</c:v>
                      </c:pt>
                      <c:pt idx="25231">
                        <c:v>1652.3440000000001</c:v>
                      </c:pt>
                      <c:pt idx="25232">
                        <c:v>1652.3440000000001</c:v>
                      </c:pt>
                      <c:pt idx="25233">
                        <c:v>1649.0129999999999</c:v>
                      </c:pt>
                      <c:pt idx="25234">
                        <c:v>1645.7339999999999</c:v>
                      </c:pt>
                      <c:pt idx="25235">
                        <c:v>1645.7339999999999</c:v>
                      </c:pt>
                      <c:pt idx="25236">
                        <c:v>1642.403</c:v>
                      </c:pt>
                      <c:pt idx="25237">
                        <c:v>1642.403</c:v>
                      </c:pt>
                      <c:pt idx="25238">
                        <c:v>1642.403</c:v>
                      </c:pt>
                      <c:pt idx="25239">
                        <c:v>1642.403</c:v>
                      </c:pt>
                      <c:pt idx="25240">
                        <c:v>1642.403</c:v>
                      </c:pt>
                      <c:pt idx="25241">
                        <c:v>1642.403</c:v>
                      </c:pt>
                      <c:pt idx="25242">
                        <c:v>1642.403</c:v>
                      </c:pt>
                      <c:pt idx="25243">
                        <c:v>1642.403</c:v>
                      </c:pt>
                      <c:pt idx="25244">
                        <c:v>1642.403</c:v>
                      </c:pt>
                      <c:pt idx="25245">
                        <c:v>1642.403</c:v>
                      </c:pt>
                      <c:pt idx="25246">
                        <c:v>1642.403</c:v>
                      </c:pt>
                      <c:pt idx="25247">
                        <c:v>1642.403</c:v>
                      </c:pt>
                      <c:pt idx="25248">
                        <c:v>1642.403</c:v>
                      </c:pt>
                      <c:pt idx="25249">
                        <c:v>1642.403</c:v>
                      </c:pt>
                      <c:pt idx="25250">
                        <c:v>1642.403</c:v>
                      </c:pt>
                      <c:pt idx="25251">
                        <c:v>1639.125</c:v>
                      </c:pt>
                      <c:pt idx="25252">
                        <c:v>1639.125</c:v>
                      </c:pt>
                      <c:pt idx="25253">
                        <c:v>1635.7940000000001</c:v>
                      </c:pt>
                      <c:pt idx="25254">
                        <c:v>1635.7940000000001</c:v>
                      </c:pt>
                      <c:pt idx="25255">
                        <c:v>1632.5160000000001</c:v>
                      </c:pt>
                      <c:pt idx="25256">
                        <c:v>1632.5160000000001</c:v>
                      </c:pt>
                      <c:pt idx="25257">
                        <c:v>1632.5160000000001</c:v>
                      </c:pt>
                      <c:pt idx="25258">
                        <c:v>1629.1849999999999</c:v>
                      </c:pt>
                      <c:pt idx="25259">
                        <c:v>1629.1849999999999</c:v>
                      </c:pt>
                      <c:pt idx="25260">
                        <c:v>1629.1849999999999</c:v>
                      </c:pt>
                      <c:pt idx="25261">
                        <c:v>1629.1849999999999</c:v>
                      </c:pt>
                      <c:pt idx="25262">
                        <c:v>1625.9059999999999</c:v>
                      </c:pt>
                      <c:pt idx="25263">
                        <c:v>1625.9059999999999</c:v>
                      </c:pt>
                      <c:pt idx="25264">
                        <c:v>1619.2439999999999</c:v>
                      </c:pt>
                      <c:pt idx="25265">
                        <c:v>1622.575</c:v>
                      </c:pt>
                      <c:pt idx="25266">
                        <c:v>1622.575</c:v>
                      </c:pt>
                      <c:pt idx="25267">
                        <c:v>1619.297</c:v>
                      </c:pt>
                      <c:pt idx="25268">
                        <c:v>1615.9659999999999</c:v>
                      </c:pt>
                      <c:pt idx="25269">
                        <c:v>1612.635</c:v>
                      </c:pt>
                      <c:pt idx="25270">
                        <c:v>1615.9659999999999</c:v>
                      </c:pt>
                      <c:pt idx="25271">
                        <c:v>1612.635</c:v>
                      </c:pt>
                      <c:pt idx="25272">
                        <c:v>1612.635</c:v>
                      </c:pt>
                      <c:pt idx="25273">
                        <c:v>1609.356</c:v>
                      </c:pt>
                      <c:pt idx="25274">
                        <c:v>1606.0250000000001</c:v>
                      </c:pt>
                      <c:pt idx="25275">
                        <c:v>1606.0250000000001</c:v>
                      </c:pt>
                      <c:pt idx="25276">
                        <c:v>1602.7470000000001</c:v>
                      </c:pt>
                      <c:pt idx="25277">
                        <c:v>1599.4159999999999</c:v>
                      </c:pt>
                      <c:pt idx="25278">
                        <c:v>1599.4690000000001</c:v>
                      </c:pt>
                      <c:pt idx="25279">
                        <c:v>1596.1379999999999</c:v>
                      </c:pt>
                      <c:pt idx="25280">
                        <c:v>1589.528</c:v>
                      </c:pt>
                      <c:pt idx="25281">
                        <c:v>1589.528</c:v>
                      </c:pt>
                      <c:pt idx="25282">
                        <c:v>1582.9190000000001</c:v>
                      </c:pt>
                      <c:pt idx="25283">
                        <c:v>1579.588</c:v>
                      </c:pt>
                      <c:pt idx="25284">
                        <c:v>1576.31</c:v>
                      </c:pt>
                      <c:pt idx="25285">
                        <c:v>1576.31</c:v>
                      </c:pt>
                      <c:pt idx="25286">
                        <c:v>1566.3689999999999</c:v>
                      </c:pt>
                      <c:pt idx="25287">
                        <c:v>1563.0909999999999</c:v>
                      </c:pt>
                      <c:pt idx="25288">
                        <c:v>1563.0909999999999</c:v>
                      </c:pt>
                      <c:pt idx="25289">
                        <c:v>1559.8130000000001</c:v>
                      </c:pt>
                      <c:pt idx="25290">
                        <c:v>1556.481</c:v>
                      </c:pt>
                      <c:pt idx="25291">
                        <c:v>1549.8720000000001</c:v>
                      </c:pt>
                      <c:pt idx="25292">
                        <c:v>1546.5409999999999</c:v>
                      </c:pt>
                      <c:pt idx="25293">
                        <c:v>1543.2629999999999</c:v>
                      </c:pt>
                      <c:pt idx="25294">
                        <c:v>1539.932</c:v>
                      </c:pt>
                      <c:pt idx="25295">
                        <c:v>1533.3219999999999</c:v>
                      </c:pt>
                      <c:pt idx="25296">
                        <c:v>1533.3219999999999</c:v>
                      </c:pt>
                      <c:pt idx="25297">
                        <c:v>1530.0440000000001</c:v>
                      </c:pt>
                      <c:pt idx="25298">
                        <c:v>1526.713</c:v>
                      </c:pt>
                      <c:pt idx="25299">
                        <c:v>1526.7660000000001</c:v>
                      </c:pt>
                      <c:pt idx="25300">
                        <c:v>1520.1030000000001</c:v>
                      </c:pt>
                      <c:pt idx="25301">
                        <c:v>1520.1559999999999</c:v>
                      </c:pt>
                      <c:pt idx="25302">
                        <c:v>1520.1559999999999</c:v>
                      </c:pt>
                      <c:pt idx="25303">
                        <c:v>1516.825</c:v>
                      </c:pt>
                      <c:pt idx="25304">
                        <c:v>1513.547</c:v>
                      </c:pt>
                      <c:pt idx="25305">
                        <c:v>1513.547</c:v>
                      </c:pt>
                      <c:pt idx="25306">
                        <c:v>1510.2159999999999</c:v>
                      </c:pt>
                      <c:pt idx="25307">
                        <c:v>1510.2159999999999</c:v>
                      </c:pt>
                      <c:pt idx="25308">
                        <c:v>1510.2159999999999</c:v>
                      </c:pt>
                      <c:pt idx="25309">
                        <c:v>1506.9380000000001</c:v>
                      </c:pt>
                      <c:pt idx="25310">
                        <c:v>1506.9380000000001</c:v>
                      </c:pt>
                      <c:pt idx="25311">
                        <c:v>1503.606</c:v>
                      </c:pt>
                      <c:pt idx="25312">
                        <c:v>1503.606</c:v>
                      </c:pt>
                      <c:pt idx="25313">
                        <c:v>1503.606</c:v>
                      </c:pt>
                      <c:pt idx="25314">
                        <c:v>1500.328</c:v>
                      </c:pt>
                      <c:pt idx="25315">
                        <c:v>1496.9970000000001</c:v>
                      </c:pt>
                      <c:pt idx="25316">
                        <c:v>1496.9970000000001</c:v>
                      </c:pt>
                      <c:pt idx="25317">
                        <c:v>1493.7190000000001</c:v>
                      </c:pt>
                      <c:pt idx="25318">
                        <c:v>1493.7190000000001</c:v>
                      </c:pt>
                      <c:pt idx="25319">
                        <c:v>1493.7190000000001</c:v>
                      </c:pt>
                      <c:pt idx="25320">
                        <c:v>1490.3879999999999</c:v>
                      </c:pt>
                      <c:pt idx="25321">
                        <c:v>1490.3879999999999</c:v>
                      </c:pt>
                      <c:pt idx="25322">
                        <c:v>1490.3879999999999</c:v>
                      </c:pt>
                      <c:pt idx="25323">
                        <c:v>1487.1089999999999</c:v>
                      </c:pt>
                      <c:pt idx="25324">
                        <c:v>1487.1089999999999</c:v>
                      </c:pt>
                      <c:pt idx="25325">
                        <c:v>1487.1089999999999</c:v>
                      </c:pt>
                      <c:pt idx="25326">
                        <c:v>1487.1089999999999</c:v>
                      </c:pt>
                      <c:pt idx="25327">
                        <c:v>1487.1089999999999</c:v>
                      </c:pt>
                      <c:pt idx="25328">
                        <c:v>1483.778</c:v>
                      </c:pt>
                      <c:pt idx="25329">
                        <c:v>1483.778</c:v>
                      </c:pt>
                      <c:pt idx="25330">
                        <c:v>1483.778</c:v>
                      </c:pt>
                      <c:pt idx="25331">
                        <c:v>1483.778</c:v>
                      </c:pt>
                      <c:pt idx="25332">
                        <c:v>1483.778</c:v>
                      </c:pt>
                      <c:pt idx="25333">
                        <c:v>1483.778</c:v>
                      </c:pt>
                      <c:pt idx="25334">
                        <c:v>1483.778</c:v>
                      </c:pt>
                      <c:pt idx="25335">
                        <c:v>1480.5</c:v>
                      </c:pt>
                      <c:pt idx="25336">
                        <c:v>1483.778</c:v>
                      </c:pt>
                      <c:pt idx="25337">
                        <c:v>1480.5</c:v>
                      </c:pt>
                      <c:pt idx="25338">
                        <c:v>1483.778</c:v>
                      </c:pt>
                      <c:pt idx="25339">
                        <c:v>1483.778</c:v>
                      </c:pt>
                      <c:pt idx="25340">
                        <c:v>1483.778</c:v>
                      </c:pt>
                      <c:pt idx="25341">
                        <c:v>1483.778</c:v>
                      </c:pt>
                      <c:pt idx="25342">
                        <c:v>1487.1089999999999</c:v>
                      </c:pt>
                      <c:pt idx="25343">
                        <c:v>1483.778</c:v>
                      </c:pt>
                      <c:pt idx="25344">
                        <c:v>1487.1089999999999</c:v>
                      </c:pt>
                      <c:pt idx="25345">
                        <c:v>1487.1089999999999</c:v>
                      </c:pt>
                      <c:pt idx="25346">
                        <c:v>1487.1089999999999</c:v>
                      </c:pt>
                      <c:pt idx="25347">
                        <c:v>1487.1089999999999</c:v>
                      </c:pt>
                      <c:pt idx="25348">
                        <c:v>1490.3879999999999</c:v>
                      </c:pt>
                      <c:pt idx="25349">
                        <c:v>1490.3879999999999</c:v>
                      </c:pt>
                      <c:pt idx="25350">
                        <c:v>1493.7190000000001</c:v>
                      </c:pt>
                      <c:pt idx="25351">
                        <c:v>1493.7190000000001</c:v>
                      </c:pt>
                      <c:pt idx="25352">
                        <c:v>1496.9970000000001</c:v>
                      </c:pt>
                      <c:pt idx="25353">
                        <c:v>1496.9970000000001</c:v>
                      </c:pt>
                      <c:pt idx="25354">
                        <c:v>1503.606</c:v>
                      </c:pt>
                      <c:pt idx="25355">
                        <c:v>1506.9380000000001</c:v>
                      </c:pt>
                      <c:pt idx="25356">
                        <c:v>1510.2159999999999</c:v>
                      </c:pt>
                      <c:pt idx="25357">
                        <c:v>1513.547</c:v>
                      </c:pt>
                      <c:pt idx="25358">
                        <c:v>1510.2159999999999</c:v>
                      </c:pt>
                      <c:pt idx="25359">
                        <c:v>1516.825</c:v>
                      </c:pt>
                      <c:pt idx="25360">
                        <c:v>1513.4939999999999</c:v>
                      </c:pt>
                      <c:pt idx="25361">
                        <c:v>1516.825</c:v>
                      </c:pt>
                      <c:pt idx="25362">
                        <c:v>1516.825</c:v>
                      </c:pt>
                      <c:pt idx="25363">
                        <c:v>1520.1030000000001</c:v>
                      </c:pt>
                      <c:pt idx="25364">
                        <c:v>1520.1030000000001</c:v>
                      </c:pt>
                      <c:pt idx="25365">
                        <c:v>1520.1030000000001</c:v>
                      </c:pt>
                      <c:pt idx="25366">
                        <c:v>1520.1030000000001</c:v>
                      </c:pt>
                      <c:pt idx="25367">
                        <c:v>1523.4349999999999</c:v>
                      </c:pt>
                      <c:pt idx="25368">
                        <c:v>1523.4349999999999</c:v>
                      </c:pt>
                      <c:pt idx="25369">
                        <c:v>1526.713</c:v>
                      </c:pt>
                      <c:pt idx="25370">
                        <c:v>1526.713</c:v>
                      </c:pt>
                      <c:pt idx="25371">
                        <c:v>1530.0440000000001</c:v>
                      </c:pt>
                      <c:pt idx="25372">
                        <c:v>1530.0440000000001</c:v>
                      </c:pt>
                      <c:pt idx="25373">
                        <c:v>1533.3219999999999</c:v>
                      </c:pt>
                      <c:pt idx="25374">
                        <c:v>1536.653</c:v>
                      </c:pt>
                      <c:pt idx="25375">
                        <c:v>1536.653</c:v>
                      </c:pt>
                      <c:pt idx="25376">
                        <c:v>1539.932</c:v>
                      </c:pt>
                      <c:pt idx="25377">
                        <c:v>1539.932</c:v>
                      </c:pt>
                      <c:pt idx="25378">
                        <c:v>1539.932</c:v>
                      </c:pt>
                      <c:pt idx="25379">
                        <c:v>1539.932</c:v>
                      </c:pt>
                      <c:pt idx="25380">
                        <c:v>1539.932</c:v>
                      </c:pt>
                      <c:pt idx="25381">
                        <c:v>1539.932</c:v>
                      </c:pt>
                      <c:pt idx="25382">
                        <c:v>1536.653</c:v>
                      </c:pt>
                      <c:pt idx="25383">
                        <c:v>1536.653</c:v>
                      </c:pt>
                      <c:pt idx="25384">
                        <c:v>1533.3219999999999</c:v>
                      </c:pt>
                      <c:pt idx="25385">
                        <c:v>1530.0440000000001</c:v>
                      </c:pt>
                      <c:pt idx="25386">
                        <c:v>1526.713</c:v>
                      </c:pt>
                      <c:pt idx="25387">
                        <c:v>1520.1030000000001</c:v>
                      </c:pt>
                      <c:pt idx="25388">
                        <c:v>1516.825</c:v>
                      </c:pt>
                      <c:pt idx="25389">
                        <c:v>1510.2159999999999</c:v>
                      </c:pt>
                      <c:pt idx="25390">
                        <c:v>1506.885</c:v>
                      </c:pt>
                      <c:pt idx="25391">
                        <c:v>1500.2750000000001</c:v>
                      </c:pt>
                      <c:pt idx="25392">
                        <c:v>1490.3879999999999</c:v>
                      </c:pt>
                      <c:pt idx="25393">
                        <c:v>1483.778</c:v>
                      </c:pt>
                      <c:pt idx="25394">
                        <c:v>1477.1690000000001</c:v>
                      </c:pt>
                      <c:pt idx="25395">
                        <c:v>1470.56</c:v>
                      </c:pt>
                      <c:pt idx="25396">
                        <c:v>1460.6189999999999</c:v>
                      </c:pt>
                      <c:pt idx="25397">
                        <c:v>1450.731</c:v>
                      </c:pt>
                      <c:pt idx="25398">
                        <c:v>1447.4</c:v>
                      </c:pt>
                      <c:pt idx="25399">
                        <c:v>1437.5129999999999</c:v>
                      </c:pt>
                      <c:pt idx="25400">
                        <c:v>1427.5719999999999</c:v>
                      </c:pt>
                      <c:pt idx="25401">
                        <c:v>1417.6849999999999</c:v>
                      </c:pt>
                      <c:pt idx="25402">
                        <c:v>1414.3530000000001</c:v>
                      </c:pt>
                      <c:pt idx="25403">
                        <c:v>1401.1880000000001</c:v>
                      </c:pt>
                      <c:pt idx="25404">
                        <c:v>1394.5250000000001</c:v>
                      </c:pt>
                      <c:pt idx="25405">
                        <c:v>1387.9159999999999</c:v>
                      </c:pt>
                      <c:pt idx="25406">
                        <c:v>1374.75</c:v>
                      </c:pt>
                      <c:pt idx="25407">
                        <c:v>1364.81</c:v>
                      </c:pt>
                      <c:pt idx="25408">
                        <c:v>1361.4780000000001</c:v>
                      </c:pt>
                      <c:pt idx="25409">
                        <c:v>1348.3130000000001</c:v>
                      </c:pt>
                      <c:pt idx="25410">
                        <c:v>1348.26</c:v>
                      </c:pt>
                      <c:pt idx="25411">
                        <c:v>1344.981</c:v>
                      </c:pt>
                      <c:pt idx="25412">
                        <c:v>1338.3720000000001</c:v>
                      </c:pt>
                      <c:pt idx="25413">
                        <c:v>0</c:v>
                      </c:pt>
                      <c:pt idx="25414">
                        <c:v>0</c:v>
                      </c:pt>
                      <c:pt idx="25415">
                        <c:v>0</c:v>
                      </c:pt>
                      <c:pt idx="25416">
                        <c:v>0</c:v>
                      </c:pt>
                      <c:pt idx="25417">
                        <c:v>0</c:v>
                      </c:pt>
                      <c:pt idx="25418">
                        <c:v>0</c:v>
                      </c:pt>
                      <c:pt idx="25419">
                        <c:v>0</c:v>
                      </c:pt>
                      <c:pt idx="25420">
                        <c:v>0</c:v>
                      </c:pt>
                      <c:pt idx="25421">
                        <c:v>0</c:v>
                      </c:pt>
                      <c:pt idx="25422">
                        <c:v>0</c:v>
                      </c:pt>
                      <c:pt idx="25423">
                        <c:v>0</c:v>
                      </c:pt>
                      <c:pt idx="25424">
                        <c:v>0</c:v>
                      </c:pt>
                      <c:pt idx="25425">
                        <c:v>0</c:v>
                      </c:pt>
                      <c:pt idx="25426">
                        <c:v>0</c:v>
                      </c:pt>
                      <c:pt idx="25427">
                        <c:v>0</c:v>
                      </c:pt>
                      <c:pt idx="25428">
                        <c:v>0</c:v>
                      </c:pt>
                      <c:pt idx="25429">
                        <c:v>0</c:v>
                      </c:pt>
                      <c:pt idx="25430">
                        <c:v>0</c:v>
                      </c:pt>
                      <c:pt idx="25431">
                        <c:v>0</c:v>
                      </c:pt>
                      <c:pt idx="25432">
                        <c:v>0</c:v>
                      </c:pt>
                      <c:pt idx="25433">
                        <c:v>0</c:v>
                      </c:pt>
                      <c:pt idx="25434">
                        <c:v>0</c:v>
                      </c:pt>
                      <c:pt idx="25435">
                        <c:v>0</c:v>
                      </c:pt>
                      <c:pt idx="25436">
                        <c:v>0</c:v>
                      </c:pt>
                      <c:pt idx="25437">
                        <c:v>0</c:v>
                      </c:pt>
                      <c:pt idx="25438">
                        <c:v>0</c:v>
                      </c:pt>
                      <c:pt idx="25439">
                        <c:v>0</c:v>
                      </c:pt>
                      <c:pt idx="25440">
                        <c:v>0</c:v>
                      </c:pt>
                      <c:pt idx="25441">
                        <c:v>0</c:v>
                      </c:pt>
                      <c:pt idx="25442">
                        <c:v>0</c:v>
                      </c:pt>
                      <c:pt idx="25443">
                        <c:v>0</c:v>
                      </c:pt>
                      <c:pt idx="25444">
                        <c:v>0</c:v>
                      </c:pt>
                      <c:pt idx="25445">
                        <c:v>0</c:v>
                      </c:pt>
                      <c:pt idx="25446">
                        <c:v>0</c:v>
                      </c:pt>
                      <c:pt idx="25447">
                        <c:v>0</c:v>
                      </c:pt>
                      <c:pt idx="25448">
                        <c:v>0</c:v>
                      </c:pt>
                      <c:pt idx="25449">
                        <c:v>0</c:v>
                      </c:pt>
                      <c:pt idx="25450">
                        <c:v>0</c:v>
                      </c:pt>
                      <c:pt idx="25451">
                        <c:v>0</c:v>
                      </c:pt>
                      <c:pt idx="25452">
                        <c:v>0</c:v>
                      </c:pt>
                      <c:pt idx="25453">
                        <c:v>0</c:v>
                      </c:pt>
                      <c:pt idx="25454">
                        <c:v>0</c:v>
                      </c:pt>
                      <c:pt idx="25455">
                        <c:v>0</c:v>
                      </c:pt>
                      <c:pt idx="25456">
                        <c:v>0</c:v>
                      </c:pt>
                      <c:pt idx="25457">
                        <c:v>0</c:v>
                      </c:pt>
                      <c:pt idx="25458">
                        <c:v>0</c:v>
                      </c:pt>
                      <c:pt idx="25459">
                        <c:v>0</c:v>
                      </c:pt>
                      <c:pt idx="25460">
                        <c:v>0</c:v>
                      </c:pt>
                      <c:pt idx="25461">
                        <c:v>0</c:v>
                      </c:pt>
                      <c:pt idx="25462">
                        <c:v>0</c:v>
                      </c:pt>
                      <c:pt idx="25463">
                        <c:v>0</c:v>
                      </c:pt>
                      <c:pt idx="25464">
                        <c:v>0</c:v>
                      </c:pt>
                      <c:pt idx="25465">
                        <c:v>0</c:v>
                      </c:pt>
                      <c:pt idx="25466">
                        <c:v>0</c:v>
                      </c:pt>
                      <c:pt idx="25467">
                        <c:v>0</c:v>
                      </c:pt>
                      <c:pt idx="25468">
                        <c:v>0</c:v>
                      </c:pt>
                      <c:pt idx="25469">
                        <c:v>0</c:v>
                      </c:pt>
                      <c:pt idx="25470">
                        <c:v>0</c:v>
                      </c:pt>
                      <c:pt idx="25471">
                        <c:v>0</c:v>
                      </c:pt>
                      <c:pt idx="25472">
                        <c:v>0</c:v>
                      </c:pt>
                      <c:pt idx="25473">
                        <c:v>0</c:v>
                      </c:pt>
                      <c:pt idx="25474">
                        <c:v>0</c:v>
                      </c:pt>
                      <c:pt idx="25475">
                        <c:v>0</c:v>
                      </c:pt>
                      <c:pt idx="25476">
                        <c:v>0</c:v>
                      </c:pt>
                      <c:pt idx="25477">
                        <c:v>0</c:v>
                      </c:pt>
                      <c:pt idx="25478">
                        <c:v>0</c:v>
                      </c:pt>
                      <c:pt idx="25479">
                        <c:v>0</c:v>
                      </c:pt>
                      <c:pt idx="25480">
                        <c:v>0</c:v>
                      </c:pt>
                      <c:pt idx="25481">
                        <c:v>0</c:v>
                      </c:pt>
                      <c:pt idx="25482">
                        <c:v>0</c:v>
                      </c:pt>
                      <c:pt idx="25483">
                        <c:v>0</c:v>
                      </c:pt>
                      <c:pt idx="25484">
                        <c:v>0</c:v>
                      </c:pt>
                      <c:pt idx="25485">
                        <c:v>0</c:v>
                      </c:pt>
                      <c:pt idx="25486">
                        <c:v>0</c:v>
                      </c:pt>
                      <c:pt idx="25487">
                        <c:v>0</c:v>
                      </c:pt>
                      <c:pt idx="25488">
                        <c:v>0</c:v>
                      </c:pt>
                      <c:pt idx="25489">
                        <c:v>0</c:v>
                      </c:pt>
                      <c:pt idx="25490">
                        <c:v>0</c:v>
                      </c:pt>
                      <c:pt idx="25491">
                        <c:v>0</c:v>
                      </c:pt>
                      <c:pt idx="25492">
                        <c:v>0</c:v>
                      </c:pt>
                      <c:pt idx="25493">
                        <c:v>0</c:v>
                      </c:pt>
                      <c:pt idx="25494">
                        <c:v>0</c:v>
                      </c:pt>
                      <c:pt idx="25495">
                        <c:v>0</c:v>
                      </c:pt>
                      <c:pt idx="25496">
                        <c:v>0</c:v>
                      </c:pt>
                      <c:pt idx="25497">
                        <c:v>0</c:v>
                      </c:pt>
                      <c:pt idx="25498">
                        <c:v>0</c:v>
                      </c:pt>
                      <c:pt idx="25499">
                        <c:v>0</c:v>
                      </c:pt>
                      <c:pt idx="25500">
                        <c:v>0</c:v>
                      </c:pt>
                      <c:pt idx="25501">
                        <c:v>0</c:v>
                      </c:pt>
                      <c:pt idx="25502">
                        <c:v>0</c:v>
                      </c:pt>
                      <c:pt idx="25503">
                        <c:v>0</c:v>
                      </c:pt>
                      <c:pt idx="25504">
                        <c:v>0</c:v>
                      </c:pt>
                      <c:pt idx="25505">
                        <c:v>0</c:v>
                      </c:pt>
                      <c:pt idx="25506">
                        <c:v>0</c:v>
                      </c:pt>
                      <c:pt idx="25507">
                        <c:v>0</c:v>
                      </c:pt>
                      <c:pt idx="25508">
                        <c:v>0</c:v>
                      </c:pt>
                      <c:pt idx="25509">
                        <c:v>0</c:v>
                      </c:pt>
                      <c:pt idx="25510">
                        <c:v>0</c:v>
                      </c:pt>
                      <c:pt idx="25511">
                        <c:v>0</c:v>
                      </c:pt>
                      <c:pt idx="25512">
                        <c:v>0</c:v>
                      </c:pt>
                      <c:pt idx="25513">
                        <c:v>0</c:v>
                      </c:pt>
                      <c:pt idx="25514">
                        <c:v>0</c:v>
                      </c:pt>
                      <c:pt idx="25515">
                        <c:v>0</c:v>
                      </c:pt>
                      <c:pt idx="25516">
                        <c:v>0</c:v>
                      </c:pt>
                      <c:pt idx="25517">
                        <c:v>0</c:v>
                      </c:pt>
                      <c:pt idx="25518">
                        <c:v>0</c:v>
                      </c:pt>
                      <c:pt idx="25519">
                        <c:v>0</c:v>
                      </c:pt>
                      <c:pt idx="25520">
                        <c:v>0</c:v>
                      </c:pt>
                      <c:pt idx="25521">
                        <c:v>0</c:v>
                      </c:pt>
                      <c:pt idx="25522">
                        <c:v>0</c:v>
                      </c:pt>
                      <c:pt idx="25523">
                        <c:v>0</c:v>
                      </c:pt>
                      <c:pt idx="25524">
                        <c:v>0</c:v>
                      </c:pt>
                      <c:pt idx="25525">
                        <c:v>0</c:v>
                      </c:pt>
                      <c:pt idx="25526">
                        <c:v>0</c:v>
                      </c:pt>
                      <c:pt idx="25527">
                        <c:v>0</c:v>
                      </c:pt>
                      <c:pt idx="25528">
                        <c:v>0</c:v>
                      </c:pt>
                      <c:pt idx="25529">
                        <c:v>0</c:v>
                      </c:pt>
                      <c:pt idx="25530">
                        <c:v>0</c:v>
                      </c:pt>
                      <c:pt idx="25531">
                        <c:v>0</c:v>
                      </c:pt>
                      <c:pt idx="25532">
                        <c:v>0</c:v>
                      </c:pt>
                      <c:pt idx="25533">
                        <c:v>0</c:v>
                      </c:pt>
                      <c:pt idx="25534">
                        <c:v>0</c:v>
                      </c:pt>
                      <c:pt idx="25535">
                        <c:v>0</c:v>
                      </c:pt>
                      <c:pt idx="25536">
                        <c:v>0</c:v>
                      </c:pt>
                      <c:pt idx="25537">
                        <c:v>0</c:v>
                      </c:pt>
                      <c:pt idx="25538">
                        <c:v>0</c:v>
                      </c:pt>
                      <c:pt idx="25539">
                        <c:v>0</c:v>
                      </c:pt>
                      <c:pt idx="25540">
                        <c:v>0</c:v>
                      </c:pt>
                      <c:pt idx="25541">
                        <c:v>0</c:v>
                      </c:pt>
                      <c:pt idx="25542">
                        <c:v>0</c:v>
                      </c:pt>
                      <c:pt idx="25543">
                        <c:v>0</c:v>
                      </c:pt>
                      <c:pt idx="25544">
                        <c:v>0</c:v>
                      </c:pt>
                      <c:pt idx="25545">
                        <c:v>0</c:v>
                      </c:pt>
                      <c:pt idx="25546">
                        <c:v>0</c:v>
                      </c:pt>
                      <c:pt idx="25547">
                        <c:v>0</c:v>
                      </c:pt>
                      <c:pt idx="25548">
                        <c:v>0</c:v>
                      </c:pt>
                      <c:pt idx="25549">
                        <c:v>0</c:v>
                      </c:pt>
                      <c:pt idx="25550">
                        <c:v>0</c:v>
                      </c:pt>
                      <c:pt idx="25551">
                        <c:v>0</c:v>
                      </c:pt>
                      <c:pt idx="25552">
                        <c:v>0</c:v>
                      </c:pt>
                      <c:pt idx="25553">
                        <c:v>0</c:v>
                      </c:pt>
                      <c:pt idx="25554">
                        <c:v>0</c:v>
                      </c:pt>
                      <c:pt idx="25555">
                        <c:v>0</c:v>
                      </c:pt>
                      <c:pt idx="25556">
                        <c:v>0</c:v>
                      </c:pt>
                      <c:pt idx="25557">
                        <c:v>0</c:v>
                      </c:pt>
                      <c:pt idx="25558">
                        <c:v>0</c:v>
                      </c:pt>
                      <c:pt idx="25559">
                        <c:v>0</c:v>
                      </c:pt>
                      <c:pt idx="25560">
                        <c:v>0</c:v>
                      </c:pt>
                      <c:pt idx="25561">
                        <c:v>0</c:v>
                      </c:pt>
                      <c:pt idx="25562">
                        <c:v>0</c:v>
                      </c:pt>
                      <c:pt idx="25563">
                        <c:v>0</c:v>
                      </c:pt>
                      <c:pt idx="25564">
                        <c:v>0</c:v>
                      </c:pt>
                      <c:pt idx="25565">
                        <c:v>0</c:v>
                      </c:pt>
                      <c:pt idx="25566">
                        <c:v>0</c:v>
                      </c:pt>
                      <c:pt idx="25567">
                        <c:v>0</c:v>
                      </c:pt>
                      <c:pt idx="25568">
                        <c:v>0</c:v>
                      </c:pt>
                      <c:pt idx="25569">
                        <c:v>0</c:v>
                      </c:pt>
                      <c:pt idx="25570">
                        <c:v>0</c:v>
                      </c:pt>
                      <c:pt idx="25571">
                        <c:v>0</c:v>
                      </c:pt>
                      <c:pt idx="25572">
                        <c:v>0</c:v>
                      </c:pt>
                      <c:pt idx="25573">
                        <c:v>0</c:v>
                      </c:pt>
                      <c:pt idx="25574">
                        <c:v>0</c:v>
                      </c:pt>
                      <c:pt idx="25575">
                        <c:v>0</c:v>
                      </c:pt>
                      <c:pt idx="25576">
                        <c:v>0</c:v>
                      </c:pt>
                      <c:pt idx="25577">
                        <c:v>0</c:v>
                      </c:pt>
                      <c:pt idx="25578">
                        <c:v>0</c:v>
                      </c:pt>
                      <c:pt idx="25579">
                        <c:v>0</c:v>
                      </c:pt>
                      <c:pt idx="25580">
                        <c:v>0</c:v>
                      </c:pt>
                      <c:pt idx="25581">
                        <c:v>0</c:v>
                      </c:pt>
                      <c:pt idx="25582">
                        <c:v>0</c:v>
                      </c:pt>
                      <c:pt idx="25583">
                        <c:v>0</c:v>
                      </c:pt>
                      <c:pt idx="25584">
                        <c:v>0</c:v>
                      </c:pt>
                      <c:pt idx="25585">
                        <c:v>0</c:v>
                      </c:pt>
                      <c:pt idx="25586">
                        <c:v>0</c:v>
                      </c:pt>
                      <c:pt idx="25587">
                        <c:v>0</c:v>
                      </c:pt>
                      <c:pt idx="25588">
                        <c:v>0</c:v>
                      </c:pt>
                      <c:pt idx="25589">
                        <c:v>0</c:v>
                      </c:pt>
                      <c:pt idx="25590">
                        <c:v>0</c:v>
                      </c:pt>
                      <c:pt idx="25591">
                        <c:v>0</c:v>
                      </c:pt>
                      <c:pt idx="25592">
                        <c:v>0</c:v>
                      </c:pt>
                      <c:pt idx="25593">
                        <c:v>0</c:v>
                      </c:pt>
                      <c:pt idx="25594">
                        <c:v>0</c:v>
                      </c:pt>
                      <c:pt idx="25595">
                        <c:v>0</c:v>
                      </c:pt>
                      <c:pt idx="25596">
                        <c:v>0</c:v>
                      </c:pt>
                      <c:pt idx="25597">
                        <c:v>0</c:v>
                      </c:pt>
                      <c:pt idx="25598">
                        <c:v>0</c:v>
                      </c:pt>
                      <c:pt idx="25599">
                        <c:v>0</c:v>
                      </c:pt>
                      <c:pt idx="25600">
                        <c:v>1867.1220000000001</c:v>
                      </c:pt>
                      <c:pt idx="25601">
                        <c:v>1873.731</c:v>
                      </c:pt>
                      <c:pt idx="25602">
                        <c:v>1903.4469999999999</c:v>
                      </c:pt>
                      <c:pt idx="25603">
                        <c:v>1946.434</c:v>
                      </c:pt>
                      <c:pt idx="25604">
                        <c:v>1999.309</c:v>
                      </c:pt>
                      <c:pt idx="25605">
                        <c:v>2048.8530000000001</c:v>
                      </c:pt>
                      <c:pt idx="25606">
                        <c:v>2101.7280000000001</c:v>
                      </c:pt>
                      <c:pt idx="25607">
                        <c:v>2151.3249999999998</c:v>
                      </c:pt>
                      <c:pt idx="25608">
                        <c:v>2194.2600000000002</c:v>
                      </c:pt>
                      <c:pt idx="25609">
                        <c:v>2237.2469999999998</c:v>
                      </c:pt>
                      <c:pt idx="25610">
                        <c:v>2273.5720000000001</c:v>
                      </c:pt>
                      <c:pt idx="25611">
                        <c:v>2309.9499999999998</c:v>
                      </c:pt>
                      <c:pt idx="25612">
                        <c:v>2339.6660000000002</c:v>
                      </c:pt>
                      <c:pt idx="25613">
                        <c:v>2369.4340000000002</c:v>
                      </c:pt>
                      <c:pt idx="25614">
                        <c:v>2392.5410000000002</c:v>
                      </c:pt>
                      <c:pt idx="25615">
                        <c:v>2415.6999999999998</c:v>
                      </c:pt>
                      <c:pt idx="25616">
                        <c:v>2432.1970000000001</c:v>
                      </c:pt>
                      <c:pt idx="25617">
                        <c:v>2452.078</c:v>
                      </c:pt>
                      <c:pt idx="25618">
                        <c:v>2461.9659999999999</c:v>
                      </c:pt>
                      <c:pt idx="25619">
                        <c:v>2475.1840000000002</c:v>
                      </c:pt>
                      <c:pt idx="25620">
                        <c:v>2481.7939999999999</c:v>
                      </c:pt>
                      <c:pt idx="25621">
                        <c:v>2488.4029999999998</c:v>
                      </c:pt>
                      <c:pt idx="25622">
                        <c:v>2495.0129999999999</c:v>
                      </c:pt>
                      <c:pt idx="25623">
                        <c:v>2495.0129999999999</c:v>
                      </c:pt>
                      <c:pt idx="25624">
                        <c:v>2495.0129999999999</c:v>
                      </c:pt>
                      <c:pt idx="25625">
                        <c:v>2491.681</c:v>
                      </c:pt>
                      <c:pt idx="25626">
                        <c:v>2491.681</c:v>
                      </c:pt>
                      <c:pt idx="25627">
                        <c:v>2488.4029999999998</c:v>
                      </c:pt>
                      <c:pt idx="25628">
                        <c:v>2481.7939999999999</c:v>
                      </c:pt>
                      <c:pt idx="25629">
                        <c:v>2481.7939999999999</c:v>
                      </c:pt>
                      <c:pt idx="25630">
                        <c:v>2475.1840000000002</c:v>
                      </c:pt>
                      <c:pt idx="25631">
                        <c:v>2465.297</c:v>
                      </c:pt>
                      <c:pt idx="25632">
                        <c:v>2458.6880000000001</c:v>
                      </c:pt>
                      <c:pt idx="25633">
                        <c:v>2448.7469999999998</c:v>
                      </c:pt>
                      <c:pt idx="25634">
                        <c:v>2442.1379999999999</c:v>
                      </c:pt>
                      <c:pt idx="25635">
                        <c:v>2428.9189999999999</c:v>
                      </c:pt>
                      <c:pt idx="25636">
                        <c:v>2419.0309999999999</c:v>
                      </c:pt>
                      <c:pt idx="25637">
                        <c:v>2409.0909999999999</c:v>
                      </c:pt>
                      <c:pt idx="25638">
                        <c:v>2395.8719999999998</c:v>
                      </c:pt>
                      <c:pt idx="25639">
                        <c:v>2382.6529999999998</c:v>
                      </c:pt>
                      <c:pt idx="25640">
                        <c:v>2372.7660000000001</c:v>
                      </c:pt>
                      <c:pt idx="25641">
                        <c:v>2359.547</c:v>
                      </c:pt>
                      <c:pt idx="25642">
                        <c:v>2349.6060000000002</c:v>
                      </c:pt>
                      <c:pt idx="25643">
                        <c:v>2333.1089999999999</c:v>
                      </c:pt>
                      <c:pt idx="25644">
                        <c:v>2323.1689999999999</c:v>
                      </c:pt>
                      <c:pt idx="25645">
                        <c:v>2309.9499999999998</c:v>
                      </c:pt>
                      <c:pt idx="25646">
                        <c:v>2296.7310000000002</c:v>
                      </c:pt>
                      <c:pt idx="25647">
                        <c:v>2283.5129999999999</c:v>
                      </c:pt>
                      <c:pt idx="25648">
                        <c:v>2266.9630000000002</c:v>
                      </c:pt>
                      <c:pt idx="25649">
                        <c:v>2253.7440000000001</c:v>
                      </c:pt>
                      <c:pt idx="25650">
                        <c:v>2233.9690000000001</c:v>
                      </c:pt>
                      <c:pt idx="25651">
                        <c:v>2220.75</c:v>
                      </c:pt>
                      <c:pt idx="25652">
                        <c:v>2207.5309999999999</c:v>
                      </c:pt>
                      <c:pt idx="25653">
                        <c:v>2190.9810000000002</c:v>
                      </c:pt>
                      <c:pt idx="25654">
                        <c:v>2177.7629999999999</c:v>
                      </c:pt>
                      <c:pt idx="25655">
                        <c:v>2164.5439999999999</c:v>
                      </c:pt>
                      <c:pt idx="25656">
                        <c:v>2151.3249999999998</c:v>
                      </c:pt>
                      <c:pt idx="25657">
                        <c:v>2141.3850000000002</c:v>
                      </c:pt>
                      <c:pt idx="25658">
                        <c:v>2131.4969999999998</c:v>
                      </c:pt>
                      <c:pt idx="25659">
                        <c:v>2111.6689999999999</c:v>
                      </c:pt>
                      <c:pt idx="25660">
                        <c:v>2098.4499999999998</c:v>
                      </c:pt>
                      <c:pt idx="25661">
                        <c:v>2085.2310000000002</c:v>
                      </c:pt>
                      <c:pt idx="25662">
                        <c:v>2075.3440000000001</c:v>
                      </c:pt>
                      <c:pt idx="25663">
                        <c:v>2062.125</c:v>
                      </c:pt>
                      <c:pt idx="25664">
                        <c:v>2048.9059999999999</c:v>
                      </c:pt>
                      <c:pt idx="25665">
                        <c:v>2035.6880000000001</c:v>
                      </c:pt>
                      <c:pt idx="25666">
                        <c:v>2025.7470000000001</c:v>
                      </c:pt>
                      <c:pt idx="25667">
                        <c:v>2012.528</c:v>
                      </c:pt>
                      <c:pt idx="25668">
                        <c:v>2002.6410000000001</c:v>
                      </c:pt>
                      <c:pt idx="25669">
                        <c:v>1989.422</c:v>
                      </c:pt>
                      <c:pt idx="25670">
                        <c:v>1979.481</c:v>
                      </c:pt>
                      <c:pt idx="25671">
                        <c:v>1969.5409999999999</c:v>
                      </c:pt>
                      <c:pt idx="25672">
                        <c:v>1959.653</c:v>
                      </c:pt>
                      <c:pt idx="25673">
                        <c:v>1949.713</c:v>
                      </c:pt>
                      <c:pt idx="25674">
                        <c:v>1939.825</c:v>
                      </c:pt>
                      <c:pt idx="25675">
                        <c:v>1929.885</c:v>
                      </c:pt>
                      <c:pt idx="25676">
                        <c:v>1916.6659999999999</c:v>
                      </c:pt>
                      <c:pt idx="25677">
                        <c:v>1906.778</c:v>
                      </c:pt>
                      <c:pt idx="25678">
                        <c:v>1896.838</c:v>
                      </c:pt>
                      <c:pt idx="25679">
                        <c:v>1890.2809999999999</c:v>
                      </c:pt>
                      <c:pt idx="25680">
                        <c:v>1880.3409999999999</c:v>
                      </c:pt>
                      <c:pt idx="25681">
                        <c:v>1870.4</c:v>
                      </c:pt>
                      <c:pt idx="25682">
                        <c:v>1863.8440000000001</c:v>
                      </c:pt>
                      <c:pt idx="25683">
                        <c:v>1853.903</c:v>
                      </c:pt>
                      <c:pt idx="25684">
                        <c:v>1844.0160000000001</c:v>
                      </c:pt>
                      <c:pt idx="25685">
                        <c:v>1834.075</c:v>
                      </c:pt>
                      <c:pt idx="25686">
                        <c:v>1824.135</c:v>
                      </c:pt>
                      <c:pt idx="25687">
                        <c:v>1817.5250000000001</c:v>
                      </c:pt>
                      <c:pt idx="25688">
                        <c:v>1807.6379999999999</c:v>
                      </c:pt>
                      <c:pt idx="25689">
                        <c:v>1801.028</c:v>
                      </c:pt>
                      <c:pt idx="25690">
                        <c:v>1794.4190000000001</c:v>
                      </c:pt>
                      <c:pt idx="25691">
                        <c:v>1784.4780000000001</c:v>
                      </c:pt>
                      <c:pt idx="25692">
                        <c:v>1777.8689999999999</c:v>
                      </c:pt>
                      <c:pt idx="25693">
                        <c:v>1771.26</c:v>
                      </c:pt>
                      <c:pt idx="25694">
                        <c:v>1761.3720000000001</c:v>
                      </c:pt>
                      <c:pt idx="25695">
                        <c:v>1754.7629999999999</c:v>
                      </c:pt>
                      <c:pt idx="25696">
                        <c:v>1748.153</c:v>
                      </c:pt>
                      <c:pt idx="25697">
                        <c:v>1741.5440000000001</c:v>
                      </c:pt>
                      <c:pt idx="25698">
                        <c:v>1734.934</c:v>
                      </c:pt>
                      <c:pt idx="25699">
                        <c:v>1728.325</c:v>
                      </c:pt>
                      <c:pt idx="25700">
                        <c:v>1721.7159999999999</c:v>
                      </c:pt>
                      <c:pt idx="25701">
                        <c:v>1711.828</c:v>
                      </c:pt>
                      <c:pt idx="25702">
                        <c:v>1708.4970000000001</c:v>
                      </c:pt>
                      <c:pt idx="25703">
                        <c:v>1705.1659999999999</c:v>
                      </c:pt>
                      <c:pt idx="25704">
                        <c:v>1695.278</c:v>
                      </c:pt>
                      <c:pt idx="25705">
                        <c:v>1688.6690000000001</c:v>
                      </c:pt>
                      <c:pt idx="25706">
                        <c:v>1685.338</c:v>
                      </c:pt>
                      <c:pt idx="25707">
                        <c:v>1678.7809999999999</c:v>
                      </c:pt>
                      <c:pt idx="25708">
                        <c:v>1675.45</c:v>
                      </c:pt>
                      <c:pt idx="25709">
                        <c:v>1668.8409999999999</c:v>
                      </c:pt>
                      <c:pt idx="25710">
                        <c:v>1662.231</c:v>
                      </c:pt>
                      <c:pt idx="25711">
                        <c:v>1658.9</c:v>
                      </c:pt>
                      <c:pt idx="25712">
                        <c:v>1652.2909999999999</c:v>
                      </c:pt>
                      <c:pt idx="25713">
                        <c:v>1649.0129999999999</c:v>
                      </c:pt>
                      <c:pt idx="25714">
                        <c:v>1642.403</c:v>
                      </c:pt>
                      <c:pt idx="25715">
                        <c:v>1639.0719999999999</c:v>
                      </c:pt>
                      <c:pt idx="25716">
                        <c:v>1632.463</c:v>
                      </c:pt>
                      <c:pt idx="25717">
                        <c:v>1629.1849999999999</c:v>
                      </c:pt>
                      <c:pt idx="25718">
                        <c:v>1625.8530000000001</c:v>
                      </c:pt>
                      <c:pt idx="25719">
                        <c:v>1619.2439999999999</c:v>
                      </c:pt>
                      <c:pt idx="25720">
                        <c:v>1615.9659999999999</c:v>
                      </c:pt>
                      <c:pt idx="25721">
                        <c:v>1612.635</c:v>
                      </c:pt>
                      <c:pt idx="25722">
                        <c:v>1612.6880000000001</c:v>
                      </c:pt>
                      <c:pt idx="25723">
                        <c:v>1602.7470000000001</c:v>
                      </c:pt>
                      <c:pt idx="25724">
                        <c:v>1602.7470000000001</c:v>
                      </c:pt>
                      <c:pt idx="25725">
                        <c:v>1599.4690000000001</c:v>
                      </c:pt>
                      <c:pt idx="25726">
                        <c:v>1596.1379999999999</c:v>
                      </c:pt>
                      <c:pt idx="25727">
                        <c:v>1592.8589999999999</c:v>
                      </c:pt>
                      <c:pt idx="25728">
                        <c:v>1582.9190000000001</c:v>
                      </c:pt>
                      <c:pt idx="25729">
                        <c:v>1579.588</c:v>
                      </c:pt>
                      <c:pt idx="25730">
                        <c:v>1576.31</c:v>
                      </c:pt>
                      <c:pt idx="25731">
                        <c:v>1572.9780000000001</c:v>
                      </c:pt>
                      <c:pt idx="25732">
                        <c:v>1569.7</c:v>
                      </c:pt>
                      <c:pt idx="25733">
                        <c:v>1566.3689999999999</c:v>
                      </c:pt>
                      <c:pt idx="25734">
                        <c:v>1563.0909999999999</c:v>
                      </c:pt>
                      <c:pt idx="25735">
                        <c:v>1559.76</c:v>
                      </c:pt>
                      <c:pt idx="25736">
                        <c:v>1553.15</c:v>
                      </c:pt>
                      <c:pt idx="25737">
                        <c:v>1553.15</c:v>
                      </c:pt>
                      <c:pt idx="25738">
                        <c:v>1549.8720000000001</c:v>
                      </c:pt>
                      <c:pt idx="25739">
                        <c:v>1539.9839999999999</c:v>
                      </c:pt>
                      <c:pt idx="25740">
                        <c:v>1539.932</c:v>
                      </c:pt>
                      <c:pt idx="25741">
                        <c:v>1539.932</c:v>
                      </c:pt>
                      <c:pt idx="25742">
                        <c:v>1533.375</c:v>
                      </c:pt>
                      <c:pt idx="25743">
                        <c:v>1533.3219999999999</c:v>
                      </c:pt>
                      <c:pt idx="25744">
                        <c:v>1530.0440000000001</c:v>
                      </c:pt>
                      <c:pt idx="25745">
                        <c:v>1526.713</c:v>
                      </c:pt>
                      <c:pt idx="25746">
                        <c:v>1526.713</c:v>
                      </c:pt>
                      <c:pt idx="25747">
                        <c:v>1523.4349999999999</c:v>
                      </c:pt>
                      <c:pt idx="25748">
                        <c:v>1520.1030000000001</c:v>
                      </c:pt>
                      <c:pt idx="25749">
                        <c:v>1516.825</c:v>
                      </c:pt>
                      <c:pt idx="25750">
                        <c:v>1513.4939999999999</c:v>
                      </c:pt>
                      <c:pt idx="25751">
                        <c:v>1510.2159999999999</c:v>
                      </c:pt>
                      <c:pt idx="25752">
                        <c:v>1510.2159999999999</c:v>
                      </c:pt>
                      <c:pt idx="25753">
                        <c:v>1506.885</c:v>
                      </c:pt>
                      <c:pt idx="25754">
                        <c:v>1503.606</c:v>
                      </c:pt>
                      <c:pt idx="25755">
                        <c:v>1500.2750000000001</c:v>
                      </c:pt>
                      <c:pt idx="25756">
                        <c:v>1500.2750000000001</c:v>
                      </c:pt>
                      <c:pt idx="25757">
                        <c:v>1496.9970000000001</c:v>
                      </c:pt>
                      <c:pt idx="25758">
                        <c:v>1496.9970000000001</c:v>
                      </c:pt>
                      <c:pt idx="25759">
                        <c:v>1496.9970000000001</c:v>
                      </c:pt>
                      <c:pt idx="25760">
                        <c:v>1493.7190000000001</c:v>
                      </c:pt>
                      <c:pt idx="25761">
                        <c:v>1490.3879999999999</c:v>
                      </c:pt>
                      <c:pt idx="25762">
                        <c:v>1487.1089999999999</c:v>
                      </c:pt>
                      <c:pt idx="25763">
                        <c:v>1483.778</c:v>
                      </c:pt>
                      <c:pt idx="25764">
                        <c:v>1483.778</c:v>
                      </c:pt>
                      <c:pt idx="25765">
                        <c:v>1483.778</c:v>
                      </c:pt>
                      <c:pt idx="25766">
                        <c:v>1480.5</c:v>
                      </c:pt>
                      <c:pt idx="25767">
                        <c:v>1477.1690000000001</c:v>
                      </c:pt>
                      <c:pt idx="25768">
                        <c:v>1470.56</c:v>
                      </c:pt>
                      <c:pt idx="25769">
                        <c:v>1470.56</c:v>
                      </c:pt>
                      <c:pt idx="25770">
                        <c:v>1463.95</c:v>
                      </c:pt>
                      <c:pt idx="25771">
                        <c:v>1454.0630000000001</c:v>
                      </c:pt>
                      <c:pt idx="25772">
                        <c:v>1447.453</c:v>
                      </c:pt>
                      <c:pt idx="25773">
                        <c:v>1434.182</c:v>
                      </c:pt>
                      <c:pt idx="25774">
                        <c:v>1424.2940000000001</c:v>
                      </c:pt>
                      <c:pt idx="25775">
                        <c:v>1411.075</c:v>
                      </c:pt>
                      <c:pt idx="25776">
                        <c:v>1397.856</c:v>
                      </c:pt>
                      <c:pt idx="25777">
                        <c:v>1387.9159999999999</c:v>
                      </c:pt>
                      <c:pt idx="25778">
                        <c:v>1378.028</c:v>
                      </c:pt>
                      <c:pt idx="25779">
                        <c:v>1364.81</c:v>
                      </c:pt>
                      <c:pt idx="25780">
                        <c:v>1351.5909999999999</c:v>
                      </c:pt>
                      <c:pt idx="25781">
                        <c:v>1338.3720000000001</c:v>
                      </c:pt>
                      <c:pt idx="25782">
                        <c:v>1325.153</c:v>
                      </c:pt>
                      <c:pt idx="25783">
                        <c:v>1315.2660000000001</c:v>
                      </c:pt>
                      <c:pt idx="25784">
                        <c:v>1298.7159999999999</c:v>
                      </c:pt>
                      <c:pt idx="25785">
                        <c:v>1285.4970000000001</c:v>
                      </c:pt>
                      <c:pt idx="25786">
                        <c:v>1275.6089999999999</c:v>
                      </c:pt>
                      <c:pt idx="25787">
                        <c:v>1269</c:v>
                      </c:pt>
                      <c:pt idx="25788">
                        <c:v>1262.3910000000001</c:v>
                      </c:pt>
                      <c:pt idx="25789">
                        <c:v>1255.7809999999999</c:v>
                      </c:pt>
                      <c:pt idx="25790">
                        <c:v>0</c:v>
                      </c:pt>
                      <c:pt idx="25791">
                        <c:v>0</c:v>
                      </c:pt>
                      <c:pt idx="25792">
                        <c:v>0</c:v>
                      </c:pt>
                      <c:pt idx="25793">
                        <c:v>0</c:v>
                      </c:pt>
                      <c:pt idx="25794">
                        <c:v>0</c:v>
                      </c:pt>
                      <c:pt idx="25795">
                        <c:v>0</c:v>
                      </c:pt>
                      <c:pt idx="25796">
                        <c:v>0</c:v>
                      </c:pt>
                      <c:pt idx="25797">
                        <c:v>0</c:v>
                      </c:pt>
                      <c:pt idx="25798">
                        <c:v>0</c:v>
                      </c:pt>
                      <c:pt idx="25799">
                        <c:v>0</c:v>
                      </c:pt>
                      <c:pt idx="25800">
                        <c:v>0</c:v>
                      </c:pt>
                      <c:pt idx="25801">
                        <c:v>0</c:v>
                      </c:pt>
                      <c:pt idx="25802">
                        <c:v>0</c:v>
                      </c:pt>
                      <c:pt idx="25803">
                        <c:v>0</c:v>
                      </c:pt>
                      <c:pt idx="25804">
                        <c:v>0</c:v>
                      </c:pt>
                      <c:pt idx="25805">
                        <c:v>0</c:v>
                      </c:pt>
                      <c:pt idx="25806">
                        <c:v>0</c:v>
                      </c:pt>
                      <c:pt idx="25807">
                        <c:v>0</c:v>
                      </c:pt>
                      <c:pt idx="25808">
                        <c:v>0</c:v>
                      </c:pt>
                      <c:pt idx="25809">
                        <c:v>0</c:v>
                      </c:pt>
                      <c:pt idx="25810">
                        <c:v>0</c:v>
                      </c:pt>
                      <c:pt idx="25811">
                        <c:v>0</c:v>
                      </c:pt>
                      <c:pt idx="25812">
                        <c:v>0</c:v>
                      </c:pt>
                      <c:pt idx="25813">
                        <c:v>0</c:v>
                      </c:pt>
                      <c:pt idx="25814">
                        <c:v>0</c:v>
                      </c:pt>
                      <c:pt idx="25815">
                        <c:v>0</c:v>
                      </c:pt>
                      <c:pt idx="25816">
                        <c:v>0</c:v>
                      </c:pt>
                      <c:pt idx="25817">
                        <c:v>0</c:v>
                      </c:pt>
                      <c:pt idx="25818">
                        <c:v>0</c:v>
                      </c:pt>
                      <c:pt idx="25819">
                        <c:v>0</c:v>
                      </c:pt>
                      <c:pt idx="25820">
                        <c:v>0</c:v>
                      </c:pt>
                      <c:pt idx="25821">
                        <c:v>0</c:v>
                      </c:pt>
                      <c:pt idx="25822">
                        <c:v>0</c:v>
                      </c:pt>
                      <c:pt idx="25823">
                        <c:v>0</c:v>
                      </c:pt>
                      <c:pt idx="25824">
                        <c:v>0</c:v>
                      </c:pt>
                      <c:pt idx="25825">
                        <c:v>0</c:v>
                      </c:pt>
                      <c:pt idx="25826">
                        <c:v>0</c:v>
                      </c:pt>
                      <c:pt idx="25827">
                        <c:v>0</c:v>
                      </c:pt>
                      <c:pt idx="25828">
                        <c:v>0</c:v>
                      </c:pt>
                      <c:pt idx="25829">
                        <c:v>0</c:v>
                      </c:pt>
                      <c:pt idx="25830">
                        <c:v>0</c:v>
                      </c:pt>
                      <c:pt idx="25831">
                        <c:v>0</c:v>
                      </c:pt>
                      <c:pt idx="25832">
                        <c:v>0</c:v>
                      </c:pt>
                      <c:pt idx="25833">
                        <c:v>0</c:v>
                      </c:pt>
                      <c:pt idx="25834">
                        <c:v>0</c:v>
                      </c:pt>
                      <c:pt idx="25835">
                        <c:v>0</c:v>
                      </c:pt>
                      <c:pt idx="25836">
                        <c:v>0</c:v>
                      </c:pt>
                      <c:pt idx="25837">
                        <c:v>0</c:v>
                      </c:pt>
                      <c:pt idx="25838">
                        <c:v>0</c:v>
                      </c:pt>
                      <c:pt idx="25839">
                        <c:v>0</c:v>
                      </c:pt>
                      <c:pt idx="25840">
                        <c:v>0</c:v>
                      </c:pt>
                      <c:pt idx="25841">
                        <c:v>0</c:v>
                      </c:pt>
                      <c:pt idx="25842">
                        <c:v>0</c:v>
                      </c:pt>
                      <c:pt idx="25843">
                        <c:v>0</c:v>
                      </c:pt>
                      <c:pt idx="25844">
                        <c:v>0</c:v>
                      </c:pt>
                      <c:pt idx="25845">
                        <c:v>0</c:v>
                      </c:pt>
                      <c:pt idx="25846">
                        <c:v>0</c:v>
                      </c:pt>
                      <c:pt idx="25847">
                        <c:v>0</c:v>
                      </c:pt>
                      <c:pt idx="25848">
                        <c:v>0</c:v>
                      </c:pt>
                      <c:pt idx="25849">
                        <c:v>0</c:v>
                      </c:pt>
                      <c:pt idx="25850">
                        <c:v>0</c:v>
                      </c:pt>
                      <c:pt idx="25851">
                        <c:v>0</c:v>
                      </c:pt>
                      <c:pt idx="25852">
                        <c:v>0</c:v>
                      </c:pt>
                      <c:pt idx="25853">
                        <c:v>0</c:v>
                      </c:pt>
                      <c:pt idx="25854">
                        <c:v>0</c:v>
                      </c:pt>
                      <c:pt idx="25855">
                        <c:v>0</c:v>
                      </c:pt>
                      <c:pt idx="25856">
                        <c:v>0</c:v>
                      </c:pt>
                      <c:pt idx="25857">
                        <c:v>0</c:v>
                      </c:pt>
                      <c:pt idx="25858">
                        <c:v>0</c:v>
                      </c:pt>
                      <c:pt idx="25859">
                        <c:v>0</c:v>
                      </c:pt>
                      <c:pt idx="25860">
                        <c:v>0</c:v>
                      </c:pt>
                      <c:pt idx="25861">
                        <c:v>0</c:v>
                      </c:pt>
                      <c:pt idx="25862">
                        <c:v>0</c:v>
                      </c:pt>
                      <c:pt idx="25863">
                        <c:v>0</c:v>
                      </c:pt>
                      <c:pt idx="25864">
                        <c:v>1853.903</c:v>
                      </c:pt>
                      <c:pt idx="25865">
                        <c:v>1857.2339999999999</c:v>
                      </c:pt>
                      <c:pt idx="25866">
                        <c:v>1873.731</c:v>
                      </c:pt>
                      <c:pt idx="25867">
                        <c:v>1903.5</c:v>
                      </c:pt>
                      <c:pt idx="25868">
                        <c:v>1943.1030000000001</c:v>
                      </c:pt>
                      <c:pt idx="25869">
                        <c:v>1976.15</c:v>
                      </c:pt>
                      <c:pt idx="25870">
                        <c:v>2012.528</c:v>
                      </c:pt>
                      <c:pt idx="25871">
                        <c:v>2045.575</c:v>
                      </c:pt>
                      <c:pt idx="25872">
                        <c:v>2078.6219999999998</c:v>
                      </c:pt>
                      <c:pt idx="25873">
                        <c:v>2105.0590000000002</c:v>
                      </c:pt>
                      <c:pt idx="25874">
                        <c:v>2131.4969999999998</c:v>
                      </c:pt>
                      <c:pt idx="25875">
                        <c:v>2151.3249999999998</c:v>
                      </c:pt>
                      <c:pt idx="25876">
                        <c:v>2171.1529999999998</c:v>
                      </c:pt>
                      <c:pt idx="25877">
                        <c:v>2187.703</c:v>
                      </c:pt>
                      <c:pt idx="25878">
                        <c:v>2204.1999999999998</c:v>
                      </c:pt>
                      <c:pt idx="25879">
                        <c:v>2217.4189999999999</c:v>
                      </c:pt>
                      <c:pt idx="25880">
                        <c:v>2224.0279999999998</c:v>
                      </c:pt>
                      <c:pt idx="25881">
                        <c:v>2230.6379999999999</c:v>
                      </c:pt>
                      <c:pt idx="25882">
                        <c:v>2237.2469999999998</c:v>
                      </c:pt>
                      <c:pt idx="25883">
                        <c:v>2240.5250000000001</c:v>
                      </c:pt>
                      <c:pt idx="25884">
                        <c:v>2243.8560000000002</c:v>
                      </c:pt>
                      <c:pt idx="25885">
                        <c:v>2240.5250000000001</c:v>
                      </c:pt>
                      <c:pt idx="25886">
                        <c:v>2240.5250000000001</c:v>
                      </c:pt>
                      <c:pt idx="25887">
                        <c:v>2240.5250000000001</c:v>
                      </c:pt>
                      <c:pt idx="25888">
                        <c:v>2233.9160000000002</c:v>
                      </c:pt>
                      <c:pt idx="25889">
                        <c:v>2230.6379999999999</c:v>
                      </c:pt>
                      <c:pt idx="25890">
                        <c:v>2224.0279999999998</c:v>
                      </c:pt>
                      <c:pt idx="25891">
                        <c:v>2217.4189999999999</c:v>
                      </c:pt>
                      <c:pt idx="25892">
                        <c:v>2207.4780000000001</c:v>
                      </c:pt>
                      <c:pt idx="25893">
                        <c:v>2200.8690000000001</c:v>
                      </c:pt>
                      <c:pt idx="25894">
                        <c:v>2194.3130000000001</c:v>
                      </c:pt>
                      <c:pt idx="25895">
                        <c:v>2181.0410000000002</c:v>
                      </c:pt>
                      <c:pt idx="25896">
                        <c:v>2171.1529999999998</c:v>
                      </c:pt>
                      <c:pt idx="25897">
                        <c:v>2157.9340000000002</c:v>
                      </c:pt>
                      <c:pt idx="25898">
                        <c:v>2147.9940000000001</c:v>
                      </c:pt>
                      <c:pt idx="25899">
                        <c:v>2134.7750000000001</c:v>
                      </c:pt>
                      <c:pt idx="25900">
                        <c:v>2121.556</c:v>
                      </c:pt>
                      <c:pt idx="25901">
                        <c:v>2108.3380000000002</c:v>
                      </c:pt>
                      <c:pt idx="25902">
                        <c:v>2095.1190000000001</c:v>
                      </c:pt>
                      <c:pt idx="25903">
                        <c:v>2081.9</c:v>
                      </c:pt>
                      <c:pt idx="25904">
                        <c:v>2068.681</c:v>
                      </c:pt>
                      <c:pt idx="25905">
                        <c:v>2055.4630000000002</c:v>
                      </c:pt>
                      <c:pt idx="25906">
                        <c:v>2042.2439999999999</c:v>
                      </c:pt>
                      <c:pt idx="25907">
                        <c:v>2025.7470000000001</c:v>
                      </c:pt>
                      <c:pt idx="25908">
                        <c:v>2012.528</c:v>
                      </c:pt>
                      <c:pt idx="25909">
                        <c:v>1999.309</c:v>
                      </c:pt>
                      <c:pt idx="25910">
                        <c:v>1986.0909999999999</c:v>
                      </c:pt>
                      <c:pt idx="25911">
                        <c:v>1969.5409999999999</c:v>
                      </c:pt>
                      <c:pt idx="25912">
                        <c:v>1956.3219999999999</c:v>
                      </c:pt>
                      <c:pt idx="25913">
                        <c:v>1939.825</c:v>
                      </c:pt>
                      <c:pt idx="25914">
                        <c:v>1926.606</c:v>
                      </c:pt>
                      <c:pt idx="25915">
                        <c:v>1910.1089999999999</c:v>
                      </c:pt>
                      <c:pt idx="25916">
                        <c:v>1896.8910000000001</c:v>
                      </c:pt>
                      <c:pt idx="25917">
                        <c:v>1883.672</c:v>
                      </c:pt>
                      <c:pt idx="25918">
                        <c:v>1867.1220000000001</c:v>
                      </c:pt>
                      <c:pt idx="25919">
                        <c:v>1857.2339999999999</c:v>
                      </c:pt>
                      <c:pt idx="25920">
                        <c:v>1844.0160000000001</c:v>
                      </c:pt>
                      <c:pt idx="25921">
                        <c:v>1827.4659999999999</c:v>
                      </c:pt>
                      <c:pt idx="25922">
                        <c:v>1814.2470000000001</c:v>
                      </c:pt>
                      <c:pt idx="25923">
                        <c:v>1807.6379999999999</c:v>
                      </c:pt>
                      <c:pt idx="25924">
                        <c:v>1791.1410000000001</c:v>
                      </c:pt>
                      <c:pt idx="25925">
                        <c:v>1777.922</c:v>
                      </c:pt>
                      <c:pt idx="25926">
                        <c:v>1764.703</c:v>
                      </c:pt>
                      <c:pt idx="25927">
                        <c:v>1751.4839999999999</c:v>
                      </c:pt>
                      <c:pt idx="25928">
                        <c:v>1738.2660000000001</c:v>
                      </c:pt>
                      <c:pt idx="25929">
                        <c:v>1728.325</c:v>
                      </c:pt>
                      <c:pt idx="25930">
                        <c:v>1711.7750000000001</c:v>
                      </c:pt>
                      <c:pt idx="25931">
                        <c:v>1705.2190000000001</c:v>
                      </c:pt>
                      <c:pt idx="25932">
                        <c:v>1692</c:v>
                      </c:pt>
                      <c:pt idx="25933">
                        <c:v>1678.7809999999999</c:v>
                      </c:pt>
                      <c:pt idx="25934">
                        <c:v>1668.8409999999999</c:v>
                      </c:pt>
                      <c:pt idx="25935">
                        <c:v>1658.953</c:v>
                      </c:pt>
                      <c:pt idx="25936">
                        <c:v>1642.403</c:v>
                      </c:pt>
                      <c:pt idx="25937">
                        <c:v>1632.463</c:v>
                      </c:pt>
                      <c:pt idx="25938">
                        <c:v>1622.575</c:v>
                      </c:pt>
                      <c:pt idx="25939">
                        <c:v>1609.356</c:v>
                      </c:pt>
                      <c:pt idx="25940">
                        <c:v>1599.4159999999999</c:v>
                      </c:pt>
                      <c:pt idx="25941">
                        <c:v>1592.807</c:v>
                      </c:pt>
                      <c:pt idx="25942">
                        <c:v>1579.588</c:v>
                      </c:pt>
                      <c:pt idx="25943">
                        <c:v>1569.7</c:v>
                      </c:pt>
                      <c:pt idx="25944">
                        <c:v>1559.76</c:v>
                      </c:pt>
                      <c:pt idx="25945">
                        <c:v>1553.15</c:v>
                      </c:pt>
                      <c:pt idx="25946">
                        <c:v>1539.9839999999999</c:v>
                      </c:pt>
                      <c:pt idx="25947">
                        <c:v>1533.3219999999999</c:v>
                      </c:pt>
                      <c:pt idx="25948">
                        <c:v>1523.4349999999999</c:v>
                      </c:pt>
                      <c:pt idx="25949">
                        <c:v>1516.825</c:v>
                      </c:pt>
                      <c:pt idx="25950">
                        <c:v>1506.885</c:v>
                      </c:pt>
                      <c:pt idx="25951">
                        <c:v>1496.9970000000001</c:v>
                      </c:pt>
                      <c:pt idx="25952">
                        <c:v>1487.1089999999999</c:v>
                      </c:pt>
                      <c:pt idx="25953">
                        <c:v>1480.5</c:v>
                      </c:pt>
                      <c:pt idx="25954">
                        <c:v>1470.56</c:v>
                      </c:pt>
                      <c:pt idx="25955">
                        <c:v>1460.6189999999999</c:v>
                      </c:pt>
                      <c:pt idx="25956">
                        <c:v>1450.731</c:v>
                      </c:pt>
                      <c:pt idx="25957">
                        <c:v>1440.8440000000001</c:v>
                      </c:pt>
                      <c:pt idx="25958">
                        <c:v>1434.2339999999999</c:v>
                      </c:pt>
                      <c:pt idx="25959">
                        <c:v>1427.625</c:v>
                      </c:pt>
                      <c:pt idx="25960">
                        <c:v>1417.6849999999999</c:v>
                      </c:pt>
                      <c:pt idx="25961">
                        <c:v>1407.797</c:v>
                      </c:pt>
                      <c:pt idx="25962">
                        <c:v>1394.578</c:v>
                      </c:pt>
                      <c:pt idx="25963">
                        <c:v>1381.3589999999999</c:v>
                      </c:pt>
                      <c:pt idx="25964">
                        <c:v>1371.4190000000001</c:v>
                      </c:pt>
                      <c:pt idx="25965">
                        <c:v>1358.2</c:v>
                      </c:pt>
                      <c:pt idx="25966">
                        <c:v>1341.703</c:v>
                      </c:pt>
                      <c:pt idx="25967">
                        <c:v>1328.4839999999999</c:v>
                      </c:pt>
                      <c:pt idx="25968">
                        <c:v>1315.2660000000001</c:v>
                      </c:pt>
                      <c:pt idx="25969">
                        <c:v>1298.7159999999999</c:v>
                      </c:pt>
                      <c:pt idx="25970">
                        <c:v>1285.4970000000001</c:v>
                      </c:pt>
                      <c:pt idx="25971">
                        <c:v>1269</c:v>
                      </c:pt>
                      <c:pt idx="25972">
                        <c:v>1249.1189999999999</c:v>
                      </c:pt>
                      <c:pt idx="25973">
                        <c:v>1232.6220000000001</c:v>
                      </c:pt>
                      <c:pt idx="25974">
                        <c:v>1219.403</c:v>
                      </c:pt>
                      <c:pt idx="25975">
                        <c:v>1206.1849999999999</c:v>
                      </c:pt>
                      <c:pt idx="25976">
                        <c:v>1189.635</c:v>
                      </c:pt>
                      <c:pt idx="25977">
                        <c:v>1176.4159999999999</c:v>
                      </c:pt>
                      <c:pt idx="25978">
                        <c:v>1166.528</c:v>
                      </c:pt>
                      <c:pt idx="25979">
                        <c:v>1159.9190000000001</c:v>
                      </c:pt>
                      <c:pt idx="25980">
                        <c:v>1156.588</c:v>
                      </c:pt>
                      <c:pt idx="25981">
                        <c:v>1153.31</c:v>
                      </c:pt>
                      <c:pt idx="25982">
                        <c:v>1146.7</c:v>
                      </c:pt>
                      <c:pt idx="25983">
                        <c:v>0</c:v>
                      </c:pt>
                      <c:pt idx="25984">
                        <c:v>0</c:v>
                      </c:pt>
                      <c:pt idx="25985">
                        <c:v>0</c:v>
                      </c:pt>
                      <c:pt idx="25986">
                        <c:v>0</c:v>
                      </c:pt>
                      <c:pt idx="25987">
                        <c:v>0</c:v>
                      </c:pt>
                      <c:pt idx="25988">
                        <c:v>0</c:v>
                      </c:pt>
                      <c:pt idx="25989">
                        <c:v>0</c:v>
                      </c:pt>
                      <c:pt idx="25990">
                        <c:v>0</c:v>
                      </c:pt>
                      <c:pt idx="25991">
                        <c:v>0</c:v>
                      </c:pt>
                      <c:pt idx="25992">
                        <c:v>0</c:v>
                      </c:pt>
                      <c:pt idx="25993">
                        <c:v>0</c:v>
                      </c:pt>
                      <c:pt idx="25994">
                        <c:v>0</c:v>
                      </c:pt>
                      <c:pt idx="25995">
                        <c:v>0</c:v>
                      </c:pt>
                      <c:pt idx="25996">
                        <c:v>0</c:v>
                      </c:pt>
                      <c:pt idx="25997">
                        <c:v>0</c:v>
                      </c:pt>
                      <c:pt idx="25998">
                        <c:v>0</c:v>
                      </c:pt>
                      <c:pt idx="25999">
                        <c:v>0</c:v>
                      </c:pt>
                      <c:pt idx="26000">
                        <c:v>0</c:v>
                      </c:pt>
                      <c:pt idx="26001">
                        <c:v>0</c:v>
                      </c:pt>
                      <c:pt idx="26002">
                        <c:v>0</c:v>
                      </c:pt>
                      <c:pt idx="26003">
                        <c:v>0</c:v>
                      </c:pt>
                      <c:pt idx="26004">
                        <c:v>0</c:v>
                      </c:pt>
                      <c:pt idx="26005">
                        <c:v>0</c:v>
                      </c:pt>
                      <c:pt idx="26006">
                        <c:v>0</c:v>
                      </c:pt>
                      <c:pt idx="26007">
                        <c:v>0</c:v>
                      </c:pt>
                      <c:pt idx="26008">
                        <c:v>0</c:v>
                      </c:pt>
                      <c:pt idx="26009">
                        <c:v>0</c:v>
                      </c:pt>
                      <c:pt idx="26010">
                        <c:v>0</c:v>
                      </c:pt>
                      <c:pt idx="26011">
                        <c:v>0</c:v>
                      </c:pt>
                      <c:pt idx="26012">
                        <c:v>0</c:v>
                      </c:pt>
                      <c:pt idx="26013">
                        <c:v>0</c:v>
                      </c:pt>
                      <c:pt idx="26014">
                        <c:v>0</c:v>
                      </c:pt>
                      <c:pt idx="26015">
                        <c:v>0</c:v>
                      </c:pt>
                      <c:pt idx="26016">
                        <c:v>0</c:v>
                      </c:pt>
                      <c:pt idx="26017">
                        <c:v>0</c:v>
                      </c:pt>
                      <c:pt idx="26018">
                        <c:v>0</c:v>
                      </c:pt>
                      <c:pt idx="26019">
                        <c:v>0</c:v>
                      </c:pt>
                      <c:pt idx="26020">
                        <c:v>0</c:v>
                      </c:pt>
                      <c:pt idx="26021">
                        <c:v>0</c:v>
                      </c:pt>
                      <c:pt idx="26022">
                        <c:v>0</c:v>
                      </c:pt>
                      <c:pt idx="26023">
                        <c:v>0</c:v>
                      </c:pt>
                      <c:pt idx="26024">
                        <c:v>0</c:v>
                      </c:pt>
                      <c:pt idx="26025">
                        <c:v>0</c:v>
                      </c:pt>
                      <c:pt idx="26026">
                        <c:v>0</c:v>
                      </c:pt>
                      <c:pt idx="26027">
                        <c:v>0</c:v>
                      </c:pt>
                      <c:pt idx="26028">
                        <c:v>0</c:v>
                      </c:pt>
                      <c:pt idx="26029">
                        <c:v>0</c:v>
                      </c:pt>
                      <c:pt idx="26030">
                        <c:v>0</c:v>
                      </c:pt>
                      <c:pt idx="26031">
                        <c:v>0</c:v>
                      </c:pt>
                      <c:pt idx="26032">
                        <c:v>0</c:v>
                      </c:pt>
                      <c:pt idx="26033">
                        <c:v>0</c:v>
                      </c:pt>
                      <c:pt idx="26034">
                        <c:v>0</c:v>
                      </c:pt>
                      <c:pt idx="26035">
                        <c:v>0</c:v>
                      </c:pt>
                      <c:pt idx="26036">
                        <c:v>0</c:v>
                      </c:pt>
                      <c:pt idx="26037">
                        <c:v>0</c:v>
                      </c:pt>
                      <c:pt idx="26038">
                        <c:v>0</c:v>
                      </c:pt>
                      <c:pt idx="26039">
                        <c:v>0</c:v>
                      </c:pt>
                      <c:pt idx="26040">
                        <c:v>0</c:v>
                      </c:pt>
                      <c:pt idx="26041">
                        <c:v>0</c:v>
                      </c:pt>
                      <c:pt idx="26042">
                        <c:v>0</c:v>
                      </c:pt>
                      <c:pt idx="26043">
                        <c:v>0</c:v>
                      </c:pt>
                      <c:pt idx="26044">
                        <c:v>0</c:v>
                      </c:pt>
                      <c:pt idx="26045">
                        <c:v>0</c:v>
                      </c:pt>
                      <c:pt idx="26046">
                        <c:v>0</c:v>
                      </c:pt>
                      <c:pt idx="26047">
                        <c:v>0</c:v>
                      </c:pt>
                      <c:pt idx="26048">
                        <c:v>0</c:v>
                      </c:pt>
                      <c:pt idx="26049">
                        <c:v>0</c:v>
                      </c:pt>
                      <c:pt idx="26050">
                        <c:v>0</c:v>
                      </c:pt>
                      <c:pt idx="26051">
                        <c:v>0</c:v>
                      </c:pt>
                      <c:pt idx="26052">
                        <c:v>0</c:v>
                      </c:pt>
                      <c:pt idx="26053">
                        <c:v>0</c:v>
                      </c:pt>
                      <c:pt idx="26054">
                        <c:v>0</c:v>
                      </c:pt>
                      <c:pt idx="26055">
                        <c:v>0</c:v>
                      </c:pt>
                      <c:pt idx="26056">
                        <c:v>0</c:v>
                      </c:pt>
                      <c:pt idx="26057">
                        <c:v>0</c:v>
                      </c:pt>
                      <c:pt idx="26058">
                        <c:v>0</c:v>
                      </c:pt>
                      <c:pt idx="26059">
                        <c:v>0</c:v>
                      </c:pt>
                      <c:pt idx="26060">
                        <c:v>0</c:v>
                      </c:pt>
                      <c:pt idx="26061">
                        <c:v>0</c:v>
                      </c:pt>
                      <c:pt idx="26062">
                        <c:v>0</c:v>
                      </c:pt>
                      <c:pt idx="26063">
                        <c:v>0</c:v>
                      </c:pt>
                      <c:pt idx="26064">
                        <c:v>0</c:v>
                      </c:pt>
                      <c:pt idx="26065">
                        <c:v>0</c:v>
                      </c:pt>
                      <c:pt idx="26066">
                        <c:v>0</c:v>
                      </c:pt>
                      <c:pt idx="26067">
                        <c:v>0</c:v>
                      </c:pt>
                      <c:pt idx="26068">
                        <c:v>0</c:v>
                      </c:pt>
                      <c:pt idx="26069">
                        <c:v>0</c:v>
                      </c:pt>
                      <c:pt idx="26070">
                        <c:v>0</c:v>
                      </c:pt>
                      <c:pt idx="26071">
                        <c:v>0</c:v>
                      </c:pt>
                      <c:pt idx="26072">
                        <c:v>0</c:v>
                      </c:pt>
                      <c:pt idx="26073">
                        <c:v>0</c:v>
                      </c:pt>
                      <c:pt idx="26074">
                        <c:v>0</c:v>
                      </c:pt>
                      <c:pt idx="26075">
                        <c:v>0</c:v>
                      </c:pt>
                      <c:pt idx="26076">
                        <c:v>0</c:v>
                      </c:pt>
                      <c:pt idx="26077">
                        <c:v>0</c:v>
                      </c:pt>
                      <c:pt idx="26078">
                        <c:v>0</c:v>
                      </c:pt>
                      <c:pt idx="26079">
                        <c:v>0</c:v>
                      </c:pt>
                      <c:pt idx="26080">
                        <c:v>0</c:v>
                      </c:pt>
                      <c:pt idx="26081">
                        <c:v>0</c:v>
                      </c:pt>
                      <c:pt idx="26082">
                        <c:v>0</c:v>
                      </c:pt>
                      <c:pt idx="26083">
                        <c:v>0</c:v>
                      </c:pt>
                      <c:pt idx="26084">
                        <c:v>0</c:v>
                      </c:pt>
                      <c:pt idx="26085">
                        <c:v>0</c:v>
                      </c:pt>
                      <c:pt idx="26086">
                        <c:v>0</c:v>
                      </c:pt>
                      <c:pt idx="26087">
                        <c:v>0</c:v>
                      </c:pt>
                      <c:pt idx="26088">
                        <c:v>0</c:v>
                      </c:pt>
                      <c:pt idx="26089">
                        <c:v>0</c:v>
                      </c:pt>
                      <c:pt idx="26090">
                        <c:v>0</c:v>
                      </c:pt>
                      <c:pt idx="26091">
                        <c:v>0</c:v>
                      </c:pt>
                      <c:pt idx="26092">
                        <c:v>0</c:v>
                      </c:pt>
                      <c:pt idx="26093">
                        <c:v>0</c:v>
                      </c:pt>
                      <c:pt idx="26094">
                        <c:v>0</c:v>
                      </c:pt>
                      <c:pt idx="26095">
                        <c:v>0</c:v>
                      </c:pt>
                      <c:pt idx="26096">
                        <c:v>0</c:v>
                      </c:pt>
                      <c:pt idx="26097">
                        <c:v>0</c:v>
                      </c:pt>
                      <c:pt idx="26098">
                        <c:v>0</c:v>
                      </c:pt>
                      <c:pt idx="26099">
                        <c:v>0</c:v>
                      </c:pt>
                      <c:pt idx="26100">
                        <c:v>0</c:v>
                      </c:pt>
                      <c:pt idx="26101">
                        <c:v>0</c:v>
                      </c:pt>
                      <c:pt idx="26102">
                        <c:v>0</c:v>
                      </c:pt>
                      <c:pt idx="26103">
                        <c:v>0</c:v>
                      </c:pt>
                      <c:pt idx="26104">
                        <c:v>0</c:v>
                      </c:pt>
                      <c:pt idx="26105">
                        <c:v>0</c:v>
                      </c:pt>
                      <c:pt idx="26106">
                        <c:v>0</c:v>
                      </c:pt>
                      <c:pt idx="26107">
                        <c:v>0</c:v>
                      </c:pt>
                      <c:pt idx="26108">
                        <c:v>0</c:v>
                      </c:pt>
                      <c:pt idx="26109">
                        <c:v>0</c:v>
                      </c:pt>
                      <c:pt idx="26110">
                        <c:v>0</c:v>
                      </c:pt>
                      <c:pt idx="26111">
                        <c:v>0</c:v>
                      </c:pt>
                      <c:pt idx="26112">
                        <c:v>0</c:v>
                      </c:pt>
                      <c:pt idx="26113">
                        <c:v>0</c:v>
                      </c:pt>
                      <c:pt idx="26114">
                        <c:v>0</c:v>
                      </c:pt>
                      <c:pt idx="26115">
                        <c:v>0</c:v>
                      </c:pt>
                      <c:pt idx="26116">
                        <c:v>0</c:v>
                      </c:pt>
                      <c:pt idx="26117">
                        <c:v>0</c:v>
                      </c:pt>
                      <c:pt idx="26118">
                        <c:v>0</c:v>
                      </c:pt>
                      <c:pt idx="26119">
                        <c:v>0</c:v>
                      </c:pt>
                      <c:pt idx="26120">
                        <c:v>0</c:v>
                      </c:pt>
                      <c:pt idx="26121">
                        <c:v>0</c:v>
                      </c:pt>
                      <c:pt idx="26122">
                        <c:v>0</c:v>
                      </c:pt>
                      <c:pt idx="26123">
                        <c:v>0</c:v>
                      </c:pt>
                      <c:pt idx="26124">
                        <c:v>0</c:v>
                      </c:pt>
                      <c:pt idx="26125">
                        <c:v>0</c:v>
                      </c:pt>
                      <c:pt idx="26126">
                        <c:v>0</c:v>
                      </c:pt>
                      <c:pt idx="26127">
                        <c:v>0</c:v>
                      </c:pt>
                      <c:pt idx="26128">
                        <c:v>0</c:v>
                      </c:pt>
                      <c:pt idx="26129">
                        <c:v>0</c:v>
                      </c:pt>
                      <c:pt idx="26130">
                        <c:v>0</c:v>
                      </c:pt>
                      <c:pt idx="26131">
                        <c:v>0</c:v>
                      </c:pt>
                      <c:pt idx="26132">
                        <c:v>0</c:v>
                      </c:pt>
                      <c:pt idx="26133">
                        <c:v>0</c:v>
                      </c:pt>
                      <c:pt idx="26134">
                        <c:v>0</c:v>
                      </c:pt>
                      <c:pt idx="26135">
                        <c:v>0</c:v>
                      </c:pt>
                      <c:pt idx="26136">
                        <c:v>0</c:v>
                      </c:pt>
                      <c:pt idx="26137">
                        <c:v>0</c:v>
                      </c:pt>
                      <c:pt idx="26138">
                        <c:v>0</c:v>
                      </c:pt>
                      <c:pt idx="26139">
                        <c:v>0</c:v>
                      </c:pt>
                      <c:pt idx="26140">
                        <c:v>0</c:v>
                      </c:pt>
                      <c:pt idx="26141">
                        <c:v>0</c:v>
                      </c:pt>
                      <c:pt idx="26142">
                        <c:v>0</c:v>
                      </c:pt>
                      <c:pt idx="26143">
                        <c:v>0</c:v>
                      </c:pt>
                      <c:pt idx="26144">
                        <c:v>0</c:v>
                      </c:pt>
                      <c:pt idx="26145">
                        <c:v>0</c:v>
                      </c:pt>
                      <c:pt idx="26146">
                        <c:v>0</c:v>
                      </c:pt>
                      <c:pt idx="26147">
                        <c:v>0</c:v>
                      </c:pt>
                      <c:pt idx="26148">
                        <c:v>0</c:v>
                      </c:pt>
                      <c:pt idx="26149">
                        <c:v>0</c:v>
                      </c:pt>
                      <c:pt idx="26150">
                        <c:v>0</c:v>
                      </c:pt>
                      <c:pt idx="26151">
                        <c:v>0</c:v>
                      </c:pt>
                      <c:pt idx="26152">
                        <c:v>0</c:v>
                      </c:pt>
                      <c:pt idx="26153">
                        <c:v>0</c:v>
                      </c:pt>
                      <c:pt idx="26154">
                        <c:v>0</c:v>
                      </c:pt>
                      <c:pt idx="26155">
                        <c:v>0</c:v>
                      </c:pt>
                      <c:pt idx="26156">
                        <c:v>0</c:v>
                      </c:pt>
                      <c:pt idx="26157">
                        <c:v>0</c:v>
                      </c:pt>
                      <c:pt idx="26158">
                        <c:v>0</c:v>
                      </c:pt>
                      <c:pt idx="26159">
                        <c:v>0</c:v>
                      </c:pt>
                      <c:pt idx="26160">
                        <c:v>0</c:v>
                      </c:pt>
                      <c:pt idx="26161">
                        <c:v>0</c:v>
                      </c:pt>
                      <c:pt idx="26162">
                        <c:v>0</c:v>
                      </c:pt>
                      <c:pt idx="26163">
                        <c:v>0</c:v>
                      </c:pt>
                      <c:pt idx="26164">
                        <c:v>0</c:v>
                      </c:pt>
                      <c:pt idx="26165">
                        <c:v>0</c:v>
                      </c:pt>
                      <c:pt idx="26166">
                        <c:v>0</c:v>
                      </c:pt>
                      <c:pt idx="26167">
                        <c:v>0</c:v>
                      </c:pt>
                      <c:pt idx="26168">
                        <c:v>0</c:v>
                      </c:pt>
                      <c:pt idx="26169">
                        <c:v>0</c:v>
                      </c:pt>
                      <c:pt idx="26170">
                        <c:v>0</c:v>
                      </c:pt>
                      <c:pt idx="26171">
                        <c:v>0</c:v>
                      </c:pt>
                      <c:pt idx="26172">
                        <c:v>0</c:v>
                      </c:pt>
                      <c:pt idx="26173">
                        <c:v>0</c:v>
                      </c:pt>
                      <c:pt idx="26174">
                        <c:v>0</c:v>
                      </c:pt>
                      <c:pt idx="26175">
                        <c:v>0</c:v>
                      </c:pt>
                      <c:pt idx="26176">
                        <c:v>0</c:v>
                      </c:pt>
                      <c:pt idx="26177">
                        <c:v>0</c:v>
                      </c:pt>
                      <c:pt idx="26178">
                        <c:v>0</c:v>
                      </c:pt>
                      <c:pt idx="26179">
                        <c:v>0</c:v>
                      </c:pt>
                      <c:pt idx="26180">
                        <c:v>0</c:v>
                      </c:pt>
                      <c:pt idx="26181">
                        <c:v>0</c:v>
                      </c:pt>
                      <c:pt idx="26182">
                        <c:v>0</c:v>
                      </c:pt>
                      <c:pt idx="26183">
                        <c:v>0</c:v>
                      </c:pt>
                      <c:pt idx="26184">
                        <c:v>0</c:v>
                      </c:pt>
                      <c:pt idx="26185">
                        <c:v>0</c:v>
                      </c:pt>
                      <c:pt idx="26186">
                        <c:v>0</c:v>
                      </c:pt>
                      <c:pt idx="26187">
                        <c:v>0</c:v>
                      </c:pt>
                      <c:pt idx="26188">
                        <c:v>0</c:v>
                      </c:pt>
                      <c:pt idx="26189">
                        <c:v>0</c:v>
                      </c:pt>
                      <c:pt idx="26190">
                        <c:v>0</c:v>
                      </c:pt>
                      <c:pt idx="26191">
                        <c:v>0</c:v>
                      </c:pt>
                      <c:pt idx="26192">
                        <c:v>0</c:v>
                      </c:pt>
                      <c:pt idx="26193">
                        <c:v>0</c:v>
                      </c:pt>
                      <c:pt idx="26194">
                        <c:v>0</c:v>
                      </c:pt>
                      <c:pt idx="26195">
                        <c:v>0</c:v>
                      </c:pt>
                      <c:pt idx="26196">
                        <c:v>0</c:v>
                      </c:pt>
                      <c:pt idx="26197">
                        <c:v>0</c:v>
                      </c:pt>
                      <c:pt idx="26198">
                        <c:v>0</c:v>
                      </c:pt>
                      <c:pt idx="26199">
                        <c:v>0</c:v>
                      </c:pt>
                      <c:pt idx="26200">
                        <c:v>0</c:v>
                      </c:pt>
                      <c:pt idx="26201">
                        <c:v>0</c:v>
                      </c:pt>
                      <c:pt idx="26202">
                        <c:v>0</c:v>
                      </c:pt>
                      <c:pt idx="26203">
                        <c:v>0</c:v>
                      </c:pt>
                      <c:pt idx="26204">
                        <c:v>0</c:v>
                      </c:pt>
                      <c:pt idx="26205">
                        <c:v>0</c:v>
                      </c:pt>
                      <c:pt idx="26206">
                        <c:v>0</c:v>
                      </c:pt>
                      <c:pt idx="26207">
                        <c:v>0</c:v>
                      </c:pt>
                      <c:pt idx="26208">
                        <c:v>0</c:v>
                      </c:pt>
                      <c:pt idx="26209">
                        <c:v>0</c:v>
                      </c:pt>
                      <c:pt idx="26210">
                        <c:v>0</c:v>
                      </c:pt>
                      <c:pt idx="26211">
                        <c:v>0</c:v>
                      </c:pt>
                      <c:pt idx="26212">
                        <c:v>0</c:v>
                      </c:pt>
                      <c:pt idx="26213">
                        <c:v>0</c:v>
                      </c:pt>
                      <c:pt idx="26214">
                        <c:v>0</c:v>
                      </c:pt>
                      <c:pt idx="26215">
                        <c:v>0</c:v>
                      </c:pt>
                      <c:pt idx="26216">
                        <c:v>0</c:v>
                      </c:pt>
                      <c:pt idx="26217">
                        <c:v>0</c:v>
                      </c:pt>
                      <c:pt idx="26218">
                        <c:v>0</c:v>
                      </c:pt>
                      <c:pt idx="26219">
                        <c:v>0</c:v>
                      </c:pt>
                      <c:pt idx="26220">
                        <c:v>0</c:v>
                      </c:pt>
                      <c:pt idx="26221">
                        <c:v>0</c:v>
                      </c:pt>
                      <c:pt idx="26222">
                        <c:v>0</c:v>
                      </c:pt>
                      <c:pt idx="26223">
                        <c:v>0</c:v>
                      </c:pt>
                      <c:pt idx="26224">
                        <c:v>0</c:v>
                      </c:pt>
                      <c:pt idx="26225">
                        <c:v>0</c:v>
                      </c:pt>
                      <c:pt idx="26226">
                        <c:v>0</c:v>
                      </c:pt>
                      <c:pt idx="26227">
                        <c:v>0</c:v>
                      </c:pt>
                      <c:pt idx="26228">
                        <c:v>0</c:v>
                      </c:pt>
                      <c:pt idx="26229">
                        <c:v>0</c:v>
                      </c:pt>
                      <c:pt idx="26230">
                        <c:v>0</c:v>
                      </c:pt>
                      <c:pt idx="26231">
                        <c:v>0</c:v>
                      </c:pt>
                      <c:pt idx="26232">
                        <c:v>0</c:v>
                      </c:pt>
                      <c:pt idx="26233">
                        <c:v>0</c:v>
                      </c:pt>
                      <c:pt idx="26234">
                        <c:v>0</c:v>
                      </c:pt>
                      <c:pt idx="26235">
                        <c:v>0</c:v>
                      </c:pt>
                      <c:pt idx="26236">
                        <c:v>0</c:v>
                      </c:pt>
                      <c:pt idx="26237">
                        <c:v>0</c:v>
                      </c:pt>
                      <c:pt idx="26238">
                        <c:v>0</c:v>
                      </c:pt>
                      <c:pt idx="26239">
                        <c:v>0</c:v>
                      </c:pt>
                      <c:pt idx="26240">
                        <c:v>0</c:v>
                      </c:pt>
                      <c:pt idx="26241">
                        <c:v>0</c:v>
                      </c:pt>
                      <c:pt idx="26242">
                        <c:v>0</c:v>
                      </c:pt>
                      <c:pt idx="26243">
                        <c:v>0</c:v>
                      </c:pt>
                      <c:pt idx="26244">
                        <c:v>0</c:v>
                      </c:pt>
                      <c:pt idx="26245">
                        <c:v>0</c:v>
                      </c:pt>
                      <c:pt idx="26246">
                        <c:v>0</c:v>
                      </c:pt>
                      <c:pt idx="26247">
                        <c:v>0</c:v>
                      </c:pt>
                      <c:pt idx="26248">
                        <c:v>0</c:v>
                      </c:pt>
                      <c:pt idx="26249">
                        <c:v>0</c:v>
                      </c:pt>
                      <c:pt idx="26250">
                        <c:v>0</c:v>
                      </c:pt>
                      <c:pt idx="26251">
                        <c:v>0</c:v>
                      </c:pt>
                      <c:pt idx="26252">
                        <c:v>0</c:v>
                      </c:pt>
                      <c:pt idx="26253">
                        <c:v>0</c:v>
                      </c:pt>
                      <c:pt idx="26254">
                        <c:v>0</c:v>
                      </c:pt>
                      <c:pt idx="26255">
                        <c:v>0</c:v>
                      </c:pt>
                      <c:pt idx="26256">
                        <c:v>0</c:v>
                      </c:pt>
                      <c:pt idx="26257">
                        <c:v>0</c:v>
                      </c:pt>
                      <c:pt idx="26258">
                        <c:v>0</c:v>
                      </c:pt>
                      <c:pt idx="26259">
                        <c:v>0</c:v>
                      </c:pt>
                      <c:pt idx="26260">
                        <c:v>0</c:v>
                      </c:pt>
                      <c:pt idx="26261">
                        <c:v>0</c:v>
                      </c:pt>
                      <c:pt idx="26262">
                        <c:v>0</c:v>
                      </c:pt>
                      <c:pt idx="26263">
                        <c:v>0</c:v>
                      </c:pt>
                      <c:pt idx="26264">
                        <c:v>0</c:v>
                      </c:pt>
                      <c:pt idx="26265">
                        <c:v>0</c:v>
                      </c:pt>
                      <c:pt idx="26266">
                        <c:v>0</c:v>
                      </c:pt>
                      <c:pt idx="26267">
                        <c:v>0</c:v>
                      </c:pt>
                      <c:pt idx="26268">
                        <c:v>0</c:v>
                      </c:pt>
                      <c:pt idx="26269">
                        <c:v>0</c:v>
                      </c:pt>
                      <c:pt idx="26270">
                        <c:v>0</c:v>
                      </c:pt>
                      <c:pt idx="26271">
                        <c:v>0</c:v>
                      </c:pt>
                      <c:pt idx="26272">
                        <c:v>0</c:v>
                      </c:pt>
                      <c:pt idx="26273">
                        <c:v>0</c:v>
                      </c:pt>
                      <c:pt idx="26274">
                        <c:v>0</c:v>
                      </c:pt>
                      <c:pt idx="26275">
                        <c:v>0</c:v>
                      </c:pt>
                      <c:pt idx="26276">
                        <c:v>0</c:v>
                      </c:pt>
                      <c:pt idx="26277">
                        <c:v>0</c:v>
                      </c:pt>
                      <c:pt idx="26278">
                        <c:v>0</c:v>
                      </c:pt>
                      <c:pt idx="26279">
                        <c:v>0</c:v>
                      </c:pt>
                      <c:pt idx="26280">
                        <c:v>0</c:v>
                      </c:pt>
                      <c:pt idx="26281">
                        <c:v>0</c:v>
                      </c:pt>
                      <c:pt idx="26282">
                        <c:v>0</c:v>
                      </c:pt>
                      <c:pt idx="26283">
                        <c:v>0</c:v>
                      </c:pt>
                      <c:pt idx="26284">
                        <c:v>0</c:v>
                      </c:pt>
                      <c:pt idx="26285">
                        <c:v>0</c:v>
                      </c:pt>
                      <c:pt idx="26286">
                        <c:v>0</c:v>
                      </c:pt>
                      <c:pt idx="26287">
                        <c:v>0</c:v>
                      </c:pt>
                      <c:pt idx="26288">
                        <c:v>0</c:v>
                      </c:pt>
                      <c:pt idx="26289">
                        <c:v>0</c:v>
                      </c:pt>
                      <c:pt idx="26290">
                        <c:v>0</c:v>
                      </c:pt>
                      <c:pt idx="26291">
                        <c:v>0</c:v>
                      </c:pt>
                      <c:pt idx="26292">
                        <c:v>0</c:v>
                      </c:pt>
                      <c:pt idx="26293">
                        <c:v>0</c:v>
                      </c:pt>
                      <c:pt idx="26294">
                        <c:v>0</c:v>
                      </c:pt>
                      <c:pt idx="26295">
                        <c:v>0</c:v>
                      </c:pt>
                      <c:pt idx="26296">
                        <c:v>0</c:v>
                      </c:pt>
                      <c:pt idx="26297">
                        <c:v>0</c:v>
                      </c:pt>
                      <c:pt idx="26298">
                        <c:v>0</c:v>
                      </c:pt>
                      <c:pt idx="26299">
                        <c:v>0</c:v>
                      </c:pt>
                      <c:pt idx="26300">
                        <c:v>0</c:v>
                      </c:pt>
                      <c:pt idx="26301">
                        <c:v>0</c:v>
                      </c:pt>
                      <c:pt idx="26302">
                        <c:v>0</c:v>
                      </c:pt>
                      <c:pt idx="26303">
                        <c:v>0</c:v>
                      </c:pt>
                      <c:pt idx="26304">
                        <c:v>0</c:v>
                      </c:pt>
                      <c:pt idx="26305">
                        <c:v>0</c:v>
                      </c:pt>
                      <c:pt idx="26306">
                        <c:v>0</c:v>
                      </c:pt>
                      <c:pt idx="26307">
                        <c:v>0</c:v>
                      </c:pt>
                      <c:pt idx="26308">
                        <c:v>0</c:v>
                      </c:pt>
                      <c:pt idx="26309">
                        <c:v>0</c:v>
                      </c:pt>
                      <c:pt idx="26310">
                        <c:v>0</c:v>
                      </c:pt>
                      <c:pt idx="26311">
                        <c:v>0</c:v>
                      </c:pt>
                      <c:pt idx="26312">
                        <c:v>0</c:v>
                      </c:pt>
                      <c:pt idx="26313">
                        <c:v>0</c:v>
                      </c:pt>
                      <c:pt idx="26314">
                        <c:v>0</c:v>
                      </c:pt>
                      <c:pt idx="26315">
                        <c:v>0</c:v>
                      </c:pt>
                      <c:pt idx="26316">
                        <c:v>0</c:v>
                      </c:pt>
                      <c:pt idx="26317">
                        <c:v>0</c:v>
                      </c:pt>
                      <c:pt idx="26318">
                        <c:v>0</c:v>
                      </c:pt>
                      <c:pt idx="26319">
                        <c:v>0</c:v>
                      </c:pt>
                      <c:pt idx="26320">
                        <c:v>0</c:v>
                      </c:pt>
                      <c:pt idx="26321">
                        <c:v>0</c:v>
                      </c:pt>
                      <c:pt idx="26322">
                        <c:v>0</c:v>
                      </c:pt>
                      <c:pt idx="26323">
                        <c:v>0</c:v>
                      </c:pt>
                      <c:pt idx="26324">
                        <c:v>0</c:v>
                      </c:pt>
                      <c:pt idx="26325">
                        <c:v>0</c:v>
                      </c:pt>
                      <c:pt idx="26326">
                        <c:v>0</c:v>
                      </c:pt>
                      <c:pt idx="26327">
                        <c:v>0</c:v>
                      </c:pt>
                      <c:pt idx="26328">
                        <c:v>0</c:v>
                      </c:pt>
                      <c:pt idx="26329">
                        <c:v>0</c:v>
                      </c:pt>
                      <c:pt idx="26330">
                        <c:v>0</c:v>
                      </c:pt>
                      <c:pt idx="26331">
                        <c:v>0</c:v>
                      </c:pt>
                      <c:pt idx="26332">
                        <c:v>0</c:v>
                      </c:pt>
                      <c:pt idx="26333">
                        <c:v>0</c:v>
                      </c:pt>
                      <c:pt idx="26334">
                        <c:v>0</c:v>
                      </c:pt>
                      <c:pt idx="26335">
                        <c:v>0</c:v>
                      </c:pt>
                      <c:pt idx="26336">
                        <c:v>0</c:v>
                      </c:pt>
                      <c:pt idx="26337">
                        <c:v>0</c:v>
                      </c:pt>
                      <c:pt idx="26338">
                        <c:v>0</c:v>
                      </c:pt>
                      <c:pt idx="26339">
                        <c:v>0</c:v>
                      </c:pt>
                      <c:pt idx="26340">
                        <c:v>0</c:v>
                      </c:pt>
                      <c:pt idx="26341">
                        <c:v>0</c:v>
                      </c:pt>
                      <c:pt idx="26342">
                        <c:v>0</c:v>
                      </c:pt>
                      <c:pt idx="26343">
                        <c:v>0</c:v>
                      </c:pt>
                      <c:pt idx="26344">
                        <c:v>0</c:v>
                      </c:pt>
                      <c:pt idx="26345">
                        <c:v>0</c:v>
                      </c:pt>
                      <c:pt idx="26346">
                        <c:v>0</c:v>
                      </c:pt>
                      <c:pt idx="26347">
                        <c:v>0</c:v>
                      </c:pt>
                      <c:pt idx="26348">
                        <c:v>0</c:v>
                      </c:pt>
                      <c:pt idx="26349">
                        <c:v>0</c:v>
                      </c:pt>
                      <c:pt idx="26350">
                        <c:v>0</c:v>
                      </c:pt>
                      <c:pt idx="26351">
                        <c:v>0</c:v>
                      </c:pt>
                      <c:pt idx="26352">
                        <c:v>0</c:v>
                      </c:pt>
                      <c:pt idx="26353">
                        <c:v>0</c:v>
                      </c:pt>
                      <c:pt idx="26354">
                        <c:v>0</c:v>
                      </c:pt>
                      <c:pt idx="26355">
                        <c:v>0</c:v>
                      </c:pt>
                      <c:pt idx="26356">
                        <c:v>0</c:v>
                      </c:pt>
                      <c:pt idx="26357">
                        <c:v>0</c:v>
                      </c:pt>
                      <c:pt idx="26358">
                        <c:v>0</c:v>
                      </c:pt>
                      <c:pt idx="26359">
                        <c:v>0</c:v>
                      </c:pt>
                      <c:pt idx="26360">
                        <c:v>0</c:v>
                      </c:pt>
                      <c:pt idx="26361">
                        <c:v>0</c:v>
                      </c:pt>
                      <c:pt idx="26362">
                        <c:v>0</c:v>
                      </c:pt>
                      <c:pt idx="26363">
                        <c:v>0</c:v>
                      </c:pt>
                      <c:pt idx="26364">
                        <c:v>0</c:v>
                      </c:pt>
                      <c:pt idx="26365">
                        <c:v>0</c:v>
                      </c:pt>
                      <c:pt idx="26366">
                        <c:v>0</c:v>
                      </c:pt>
                      <c:pt idx="26367">
                        <c:v>0</c:v>
                      </c:pt>
                      <c:pt idx="26368">
                        <c:v>0</c:v>
                      </c:pt>
                      <c:pt idx="26369">
                        <c:v>0</c:v>
                      </c:pt>
                      <c:pt idx="26370">
                        <c:v>0</c:v>
                      </c:pt>
                      <c:pt idx="26371">
                        <c:v>0</c:v>
                      </c:pt>
                      <c:pt idx="26372">
                        <c:v>0</c:v>
                      </c:pt>
                      <c:pt idx="26373">
                        <c:v>0</c:v>
                      </c:pt>
                      <c:pt idx="26374">
                        <c:v>0</c:v>
                      </c:pt>
                      <c:pt idx="26375">
                        <c:v>0</c:v>
                      </c:pt>
                      <c:pt idx="26376">
                        <c:v>0</c:v>
                      </c:pt>
                      <c:pt idx="26377">
                        <c:v>0</c:v>
                      </c:pt>
                      <c:pt idx="26378">
                        <c:v>0</c:v>
                      </c:pt>
                      <c:pt idx="26379">
                        <c:v>0</c:v>
                      </c:pt>
                      <c:pt idx="26380">
                        <c:v>0</c:v>
                      </c:pt>
                      <c:pt idx="26381">
                        <c:v>0</c:v>
                      </c:pt>
                      <c:pt idx="26382">
                        <c:v>0</c:v>
                      </c:pt>
                      <c:pt idx="26383">
                        <c:v>0</c:v>
                      </c:pt>
                      <c:pt idx="26384">
                        <c:v>0</c:v>
                      </c:pt>
                      <c:pt idx="26385">
                        <c:v>0</c:v>
                      </c:pt>
                      <c:pt idx="26386">
                        <c:v>0</c:v>
                      </c:pt>
                      <c:pt idx="26387">
                        <c:v>0</c:v>
                      </c:pt>
                      <c:pt idx="26388">
                        <c:v>0</c:v>
                      </c:pt>
                      <c:pt idx="26389">
                        <c:v>0</c:v>
                      </c:pt>
                      <c:pt idx="26390">
                        <c:v>0</c:v>
                      </c:pt>
                      <c:pt idx="26391">
                        <c:v>0</c:v>
                      </c:pt>
                      <c:pt idx="26392">
                        <c:v>0</c:v>
                      </c:pt>
                      <c:pt idx="26393">
                        <c:v>0</c:v>
                      </c:pt>
                      <c:pt idx="26394">
                        <c:v>0</c:v>
                      </c:pt>
                      <c:pt idx="26395">
                        <c:v>0</c:v>
                      </c:pt>
                      <c:pt idx="26396">
                        <c:v>0</c:v>
                      </c:pt>
                      <c:pt idx="26397">
                        <c:v>0</c:v>
                      </c:pt>
                      <c:pt idx="26398">
                        <c:v>0</c:v>
                      </c:pt>
                      <c:pt idx="26399">
                        <c:v>0</c:v>
                      </c:pt>
                      <c:pt idx="26400">
                        <c:v>0</c:v>
                      </c:pt>
                      <c:pt idx="26401">
                        <c:v>0</c:v>
                      </c:pt>
                      <c:pt idx="26402">
                        <c:v>0</c:v>
                      </c:pt>
                      <c:pt idx="26403">
                        <c:v>0</c:v>
                      </c:pt>
                      <c:pt idx="26404">
                        <c:v>0</c:v>
                      </c:pt>
                      <c:pt idx="26405">
                        <c:v>0</c:v>
                      </c:pt>
                      <c:pt idx="26406">
                        <c:v>0</c:v>
                      </c:pt>
                      <c:pt idx="26407">
                        <c:v>0</c:v>
                      </c:pt>
                      <c:pt idx="26408">
                        <c:v>0</c:v>
                      </c:pt>
                      <c:pt idx="26409">
                        <c:v>0</c:v>
                      </c:pt>
                      <c:pt idx="26410">
                        <c:v>0</c:v>
                      </c:pt>
                      <c:pt idx="26411">
                        <c:v>0</c:v>
                      </c:pt>
                      <c:pt idx="26412">
                        <c:v>0</c:v>
                      </c:pt>
                      <c:pt idx="26413">
                        <c:v>0</c:v>
                      </c:pt>
                      <c:pt idx="26414">
                        <c:v>0</c:v>
                      </c:pt>
                      <c:pt idx="26415">
                        <c:v>0</c:v>
                      </c:pt>
                      <c:pt idx="26416">
                        <c:v>0</c:v>
                      </c:pt>
                      <c:pt idx="26417">
                        <c:v>0</c:v>
                      </c:pt>
                      <c:pt idx="26418">
                        <c:v>0</c:v>
                      </c:pt>
                      <c:pt idx="26419">
                        <c:v>0</c:v>
                      </c:pt>
                      <c:pt idx="26420">
                        <c:v>0</c:v>
                      </c:pt>
                      <c:pt idx="26421">
                        <c:v>0</c:v>
                      </c:pt>
                      <c:pt idx="26422">
                        <c:v>0</c:v>
                      </c:pt>
                      <c:pt idx="26423">
                        <c:v>0</c:v>
                      </c:pt>
                      <c:pt idx="26424">
                        <c:v>0</c:v>
                      </c:pt>
                      <c:pt idx="26425">
                        <c:v>0</c:v>
                      </c:pt>
                      <c:pt idx="26426">
                        <c:v>0</c:v>
                      </c:pt>
                      <c:pt idx="26427">
                        <c:v>0</c:v>
                      </c:pt>
                      <c:pt idx="26428">
                        <c:v>0</c:v>
                      </c:pt>
                      <c:pt idx="26429">
                        <c:v>0</c:v>
                      </c:pt>
                      <c:pt idx="26430">
                        <c:v>0</c:v>
                      </c:pt>
                      <c:pt idx="26431">
                        <c:v>0</c:v>
                      </c:pt>
                      <c:pt idx="26432">
                        <c:v>0</c:v>
                      </c:pt>
                      <c:pt idx="26433">
                        <c:v>0</c:v>
                      </c:pt>
                      <c:pt idx="26434">
                        <c:v>0</c:v>
                      </c:pt>
                      <c:pt idx="26435">
                        <c:v>0</c:v>
                      </c:pt>
                      <c:pt idx="26436">
                        <c:v>0</c:v>
                      </c:pt>
                      <c:pt idx="26437">
                        <c:v>0</c:v>
                      </c:pt>
                      <c:pt idx="26438">
                        <c:v>0</c:v>
                      </c:pt>
                      <c:pt idx="26439">
                        <c:v>0</c:v>
                      </c:pt>
                      <c:pt idx="26440">
                        <c:v>0</c:v>
                      </c:pt>
                      <c:pt idx="26441">
                        <c:v>0</c:v>
                      </c:pt>
                      <c:pt idx="26442">
                        <c:v>0</c:v>
                      </c:pt>
                      <c:pt idx="26443">
                        <c:v>0</c:v>
                      </c:pt>
                      <c:pt idx="26444">
                        <c:v>0</c:v>
                      </c:pt>
                      <c:pt idx="26445">
                        <c:v>0</c:v>
                      </c:pt>
                      <c:pt idx="26446">
                        <c:v>0</c:v>
                      </c:pt>
                      <c:pt idx="26447">
                        <c:v>0</c:v>
                      </c:pt>
                      <c:pt idx="26448">
                        <c:v>0</c:v>
                      </c:pt>
                      <c:pt idx="26449">
                        <c:v>0</c:v>
                      </c:pt>
                      <c:pt idx="26450">
                        <c:v>0</c:v>
                      </c:pt>
                      <c:pt idx="26451">
                        <c:v>0</c:v>
                      </c:pt>
                      <c:pt idx="26452">
                        <c:v>0</c:v>
                      </c:pt>
                      <c:pt idx="26453">
                        <c:v>0</c:v>
                      </c:pt>
                      <c:pt idx="26454">
                        <c:v>0</c:v>
                      </c:pt>
                      <c:pt idx="26455">
                        <c:v>0</c:v>
                      </c:pt>
                      <c:pt idx="26456">
                        <c:v>0</c:v>
                      </c:pt>
                      <c:pt idx="26457">
                        <c:v>0</c:v>
                      </c:pt>
                      <c:pt idx="26458">
                        <c:v>0</c:v>
                      </c:pt>
                      <c:pt idx="26459">
                        <c:v>0</c:v>
                      </c:pt>
                      <c:pt idx="26460">
                        <c:v>0</c:v>
                      </c:pt>
                      <c:pt idx="26461">
                        <c:v>0</c:v>
                      </c:pt>
                      <c:pt idx="26462">
                        <c:v>0</c:v>
                      </c:pt>
                      <c:pt idx="26463">
                        <c:v>0</c:v>
                      </c:pt>
                      <c:pt idx="26464">
                        <c:v>0</c:v>
                      </c:pt>
                      <c:pt idx="26465">
                        <c:v>0</c:v>
                      </c:pt>
                      <c:pt idx="26466">
                        <c:v>0</c:v>
                      </c:pt>
                      <c:pt idx="26467">
                        <c:v>0</c:v>
                      </c:pt>
                      <c:pt idx="26468">
                        <c:v>0</c:v>
                      </c:pt>
                      <c:pt idx="26469">
                        <c:v>0</c:v>
                      </c:pt>
                      <c:pt idx="26470">
                        <c:v>0</c:v>
                      </c:pt>
                      <c:pt idx="26471">
                        <c:v>0</c:v>
                      </c:pt>
                      <c:pt idx="26472">
                        <c:v>0</c:v>
                      </c:pt>
                      <c:pt idx="26473">
                        <c:v>0</c:v>
                      </c:pt>
                      <c:pt idx="26474">
                        <c:v>0</c:v>
                      </c:pt>
                      <c:pt idx="26475">
                        <c:v>0</c:v>
                      </c:pt>
                      <c:pt idx="26476">
                        <c:v>0</c:v>
                      </c:pt>
                      <c:pt idx="26477">
                        <c:v>0</c:v>
                      </c:pt>
                      <c:pt idx="26478">
                        <c:v>0</c:v>
                      </c:pt>
                      <c:pt idx="26479">
                        <c:v>0</c:v>
                      </c:pt>
                      <c:pt idx="26480">
                        <c:v>0</c:v>
                      </c:pt>
                      <c:pt idx="26481">
                        <c:v>0</c:v>
                      </c:pt>
                      <c:pt idx="26482">
                        <c:v>0</c:v>
                      </c:pt>
                      <c:pt idx="26483">
                        <c:v>0</c:v>
                      </c:pt>
                      <c:pt idx="26484">
                        <c:v>0</c:v>
                      </c:pt>
                      <c:pt idx="26485">
                        <c:v>0</c:v>
                      </c:pt>
                      <c:pt idx="26486">
                        <c:v>0</c:v>
                      </c:pt>
                      <c:pt idx="26487">
                        <c:v>0</c:v>
                      </c:pt>
                      <c:pt idx="26488">
                        <c:v>0</c:v>
                      </c:pt>
                      <c:pt idx="26489">
                        <c:v>0</c:v>
                      </c:pt>
                      <c:pt idx="26490">
                        <c:v>0</c:v>
                      </c:pt>
                      <c:pt idx="26491">
                        <c:v>0</c:v>
                      </c:pt>
                      <c:pt idx="26492">
                        <c:v>0</c:v>
                      </c:pt>
                      <c:pt idx="26493">
                        <c:v>0</c:v>
                      </c:pt>
                      <c:pt idx="26494">
                        <c:v>0</c:v>
                      </c:pt>
                      <c:pt idx="26495">
                        <c:v>0</c:v>
                      </c:pt>
                      <c:pt idx="26496">
                        <c:v>0</c:v>
                      </c:pt>
                      <c:pt idx="26497">
                        <c:v>0</c:v>
                      </c:pt>
                      <c:pt idx="26498">
                        <c:v>0</c:v>
                      </c:pt>
                      <c:pt idx="26499">
                        <c:v>0</c:v>
                      </c:pt>
                      <c:pt idx="26500">
                        <c:v>0</c:v>
                      </c:pt>
                      <c:pt idx="26501">
                        <c:v>0</c:v>
                      </c:pt>
                      <c:pt idx="26502">
                        <c:v>0</c:v>
                      </c:pt>
                      <c:pt idx="26503">
                        <c:v>0</c:v>
                      </c:pt>
                      <c:pt idx="26504">
                        <c:v>0</c:v>
                      </c:pt>
                      <c:pt idx="26505">
                        <c:v>0</c:v>
                      </c:pt>
                      <c:pt idx="26506">
                        <c:v>0</c:v>
                      </c:pt>
                      <c:pt idx="26507">
                        <c:v>0</c:v>
                      </c:pt>
                      <c:pt idx="26508">
                        <c:v>0</c:v>
                      </c:pt>
                      <c:pt idx="26509">
                        <c:v>0</c:v>
                      </c:pt>
                      <c:pt idx="26510">
                        <c:v>0</c:v>
                      </c:pt>
                      <c:pt idx="26511">
                        <c:v>0</c:v>
                      </c:pt>
                      <c:pt idx="26512">
                        <c:v>0</c:v>
                      </c:pt>
                      <c:pt idx="26513">
                        <c:v>0</c:v>
                      </c:pt>
                      <c:pt idx="26514">
                        <c:v>0</c:v>
                      </c:pt>
                      <c:pt idx="26515">
                        <c:v>0</c:v>
                      </c:pt>
                      <c:pt idx="26516">
                        <c:v>0</c:v>
                      </c:pt>
                      <c:pt idx="26517">
                        <c:v>0</c:v>
                      </c:pt>
                      <c:pt idx="26518">
                        <c:v>0</c:v>
                      </c:pt>
                      <c:pt idx="26519">
                        <c:v>0</c:v>
                      </c:pt>
                      <c:pt idx="26520">
                        <c:v>0</c:v>
                      </c:pt>
                      <c:pt idx="26521">
                        <c:v>0</c:v>
                      </c:pt>
                      <c:pt idx="26522">
                        <c:v>0</c:v>
                      </c:pt>
                      <c:pt idx="26523">
                        <c:v>0</c:v>
                      </c:pt>
                      <c:pt idx="26524">
                        <c:v>0</c:v>
                      </c:pt>
                      <c:pt idx="26525">
                        <c:v>0</c:v>
                      </c:pt>
                      <c:pt idx="26526">
                        <c:v>0</c:v>
                      </c:pt>
                      <c:pt idx="26527">
                        <c:v>0</c:v>
                      </c:pt>
                      <c:pt idx="26528">
                        <c:v>0</c:v>
                      </c:pt>
                      <c:pt idx="26529">
                        <c:v>0</c:v>
                      </c:pt>
                      <c:pt idx="26530">
                        <c:v>0</c:v>
                      </c:pt>
                      <c:pt idx="26531">
                        <c:v>0</c:v>
                      </c:pt>
                      <c:pt idx="26532">
                        <c:v>0</c:v>
                      </c:pt>
                      <c:pt idx="26533">
                        <c:v>0</c:v>
                      </c:pt>
                      <c:pt idx="26534">
                        <c:v>0</c:v>
                      </c:pt>
                      <c:pt idx="26535">
                        <c:v>0</c:v>
                      </c:pt>
                      <c:pt idx="26536">
                        <c:v>0</c:v>
                      </c:pt>
                      <c:pt idx="26537">
                        <c:v>0</c:v>
                      </c:pt>
                      <c:pt idx="26538">
                        <c:v>0</c:v>
                      </c:pt>
                      <c:pt idx="26539">
                        <c:v>0</c:v>
                      </c:pt>
                      <c:pt idx="26540">
                        <c:v>0</c:v>
                      </c:pt>
                      <c:pt idx="26541">
                        <c:v>0</c:v>
                      </c:pt>
                      <c:pt idx="26542">
                        <c:v>0</c:v>
                      </c:pt>
                      <c:pt idx="26543">
                        <c:v>0</c:v>
                      </c:pt>
                      <c:pt idx="26544">
                        <c:v>0</c:v>
                      </c:pt>
                      <c:pt idx="26545">
                        <c:v>0</c:v>
                      </c:pt>
                      <c:pt idx="26546">
                        <c:v>0</c:v>
                      </c:pt>
                      <c:pt idx="26547">
                        <c:v>0</c:v>
                      </c:pt>
                      <c:pt idx="26548">
                        <c:v>0</c:v>
                      </c:pt>
                      <c:pt idx="26549">
                        <c:v>0</c:v>
                      </c:pt>
                      <c:pt idx="26550">
                        <c:v>0</c:v>
                      </c:pt>
                      <c:pt idx="26551">
                        <c:v>0</c:v>
                      </c:pt>
                      <c:pt idx="26552">
                        <c:v>0</c:v>
                      </c:pt>
                      <c:pt idx="26553">
                        <c:v>0</c:v>
                      </c:pt>
                      <c:pt idx="26554">
                        <c:v>0</c:v>
                      </c:pt>
                      <c:pt idx="26555">
                        <c:v>0</c:v>
                      </c:pt>
                      <c:pt idx="26556">
                        <c:v>0</c:v>
                      </c:pt>
                      <c:pt idx="26557">
                        <c:v>0</c:v>
                      </c:pt>
                      <c:pt idx="26558">
                        <c:v>0</c:v>
                      </c:pt>
                      <c:pt idx="26559">
                        <c:v>0</c:v>
                      </c:pt>
                      <c:pt idx="26560">
                        <c:v>0</c:v>
                      </c:pt>
                      <c:pt idx="26561">
                        <c:v>0</c:v>
                      </c:pt>
                      <c:pt idx="26562">
                        <c:v>0</c:v>
                      </c:pt>
                      <c:pt idx="26563">
                        <c:v>0</c:v>
                      </c:pt>
                      <c:pt idx="26564">
                        <c:v>0</c:v>
                      </c:pt>
                      <c:pt idx="26565">
                        <c:v>0</c:v>
                      </c:pt>
                      <c:pt idx="26566">
                        <c:v>0</c:v>
                      </c:pt>
                      <c:pt idx="26567">
                        <c:v>0</c:v>
                      </c:pt>
                      <c:pt idx="26568">
                        <c:v>0</c:v>
                      </c:pt>
                      <c:pt idx="26569">
                        <c:v>0</c:v>
                      </c:pt>
                      <c:pt idx="26570">
                        <c:v>0</c:v>
                      </c:pt>
                      <c:pt idx="26571">
                        <c:v>0</c:v>
                      </c:pt>
                      <c:pt idx="26572">
                        <c:v>0</c:v>
                      </c:pt>
                      <c:pt idx="26573">
                        <c:v>0</c:v>
                      </c:pt>
                      <c:pt idx="26574">
                        <c:v>0</c:v>
                      </c:pt>
                      <c:pt idx="26575">
                        <c:v>0</c:v>
                      </c:pt>
                      <c:pt idx="26576">
                        <c:v>0</c:v>
                      </c:pt>
                      <c:pt idx="26577">
                        <c:v>0</c:v>
                      </c:pt>
                      <c:pt idx="26578">
                        <c:v>0</c:v>
                      </c:pt>
                      <c:pt idx="26579">
                        <c:v>0</c:v>
                      </c:pt>
                      <c:pt idx="26580">
                        <c:v>0</c:v>
                      </c:pt>
                      <c:pt idx="26581">
                        <c:v>0</c:v>
                      </c:pt>
                      <c:pt idx="26582">
                        <c:v>0</c:v>
                      </c:pt>
                      <c:pt idx="26583">
                        <c:v>0</c:v>
                      </c:pt>
                      <c:pt idx="26584">
                        <c:v>0</c:v>
                      </c:pt>
                      <c:pt idx="26585">
                        <c:v>0</c:v>
                      </c:pt>
                      <c:pt idx="26586">
                        <c:v>0</c:v>
                      </c:pt>
                      <c:pt idx="26587">
                        <c:v>0</c:v>
                      </c:pt>
                      <c:pt idx="26588">
                        <c:v>0</c:v>
                      </c:pt>
                      <c:pt idx="26589">
                        <c:v>0</c:v>
                      </c:pt>
                      <c:pt idx="26590">
                        <c:v>0</c:v>
                      </c:pt>
                      <c:pt idx="26591">
                        <c:v>0</c:v>
                      </c:pt>
                      <c:pt idx="26592">
                        <c:v>0</c:v>
                      </c:pt>
                      <c:pt idx="26593">
                        <c:v>0</c:v>
                      </c:pt>
                      <c:pt idx="26594">
                        <c:v>0</c:v>
                      </c:pt>
                      <c:pt idx="26595">
                        <c:v>0</c:v>
                      </c:pt>
                      <c:pt idx="26596">
                        <c:v>0</c:v>
                      </c:pt>
                      <c:pt idx="26597">
                        <c:v>0</c:v>
                      </c:pt>
                      <c:pt idx="26598">
                        <c:v>0</c:v>
                      </c:pt>
                      <c:pt idx="26599">
                        <c:v>0</c:v>
                      </c:pt>
                      <c:pt idx="26600">
                        <c:v>0</c:v>
                      </c:pt>
                      <c:pt idx="26601">
                        <c:v>0</c:v>
                      </c:pt>
                      <c:pt idx="26602">
                        <c:v>0</c:v>
                      </c:pt>
                      <c:pt idx="26603">
                        <c:v>0</c:v>
                      </c:pt>
                      <c:pt idx="26604">
                        <c:v>0</c:v>
                      </c:pt>
                      <c:pt idx="26605">
                        <c:v>0</c:v>
                      </c:pt>
                      <c:pt idx="26606">
                        <c:v>0</c:v>
                      </c:pt>
                      <c:pt idx="26607">
                        <c:v>0</c:v>
                      </c:pt>
                      <c:pt idx="26608">
                        <c:v>0</c:v>
                      </c:pt>
                      <c:pt idx="26609">
                        <c:v>0</c:v>
                      </c:pt>
                      <c:pt idx="26610">
                        <c:v>0</c:v>
                      </c:pt>
                      <c:pt idx="26611">
                        <c:v>0</c:v>
                      </c:pt>
                      <c:pt idx="26612">
                        <c:v>0</c:v>
                      </c:pt>
                      <c:pt idx="26613">
                        <c:v>0</c:v>
                      </c:pt>
                      <c:pt idx="26614">
                        <c:v>0</c:v>
                      </c:pt>
                      <c:pt idx="26615">
                        <c:v>0</c:v>
                      </c:pt>
                      <c:pt idx="26616">
                        <c:v>0</c:v>
                      </c:pt>
                      <c:pt idx="26617">
                        <c:v>0</c:v>
                      </c:pt>
                      <c:pt idx="26618">
                        <c:v>0</c:v>
                      </c:pt>
                      <c:pt idx="26619">
                        <c:v>0</c:v>
                      </c:pt>
                      <c:pt idx="26620">
                        <c:v>0</c:v>
                      </c:pt>
                      <c:pt idx="26621">
                        <c:v>0</c:v>
                      </c:pt>
                      <c:pt idx="26622">
                        <c:v>0</c:v>
                      </c:pt>
                      <c:pt idx="26623">
                        <c:v>0</c:v>
                      </c:pt>
                      <c:pt idx="26624">
                        <c:v>0</c:v>
                      </c:pt>
                      <c:pt idx="26625">
                        <c:v>0</c:v>
                      </c:pt>
                      <c:pt idx="26626">
                        <c:v>0</c:v>
                      </c:pt>
                      <c:pt idx="26627">
                        <c:v>0</c:v>
                      </c:pt>
                      <c:pt idx="26628">
                        <c:v>0</c:v>
                      </c:pt>
                      <c:pt idx="26629">
                        <c:v>0</c:v>
                      </c:pt>
                      <c:pt idx="26630">
                        <c:v>0</c:v>
                      </c:pt>
                      <c:pt idx="26631">
                        <c:v>0</c:v>
                      </c:pt>
                      <c:pt idx="26632">
                        <c:v>0</c:v>
                      </c:pt>
                      <c:pt idx="26633">
                        <c:v>0</c:v>
                      </c:pt>
                      <c:pt idx="26634">
                        <c:v>0</c:v>
                      </c:pt>
                      <c:pt idx="26635">
                        <c:v>0</c:v>
                      </c:pt>
                      <c:pt idx="26636">
                        <c:v>0</c:v>
                      </c:pt>
                      <c:pt idx="26637">
                        <c:v>0</c:v>
                      </c:pt>
                      <c:pt idx="26638">
                        <c:v>0</c:v>
                      </c:pt>
                      <c:pt idx="26639">
                        <c:v>0</c:v>
                      </c:pt>
                      <c:pt idx="26640">
                        <c:v>0</c:v>
                      </c:pt>
                      <c:pt idx="26641">
                        <c:v>0</c:v>
                      </c:pt>
                      <c:pt idx="26642">
                        <c:v>0</c:v>
                      </c:pt>
                      <c:pt idx="26643">
                        <c:v>0</c:v>
                      </c:pt>
                      <c:pt idx="26644">
                        <c:v>0</c:v>
                      </c:pt>
                      <c:pt idx="26645">
                        <c:v>0</c:v>
                      </c:pt>
                      <c:pt idx="26646">
                        <c:v>0</c:v>
                      </c:pt>
                      <c:pt idx="26647">
                        <c:v>0</c:v>
                      </c:pt>
                      <c:pt idx="26648">
                        <c:v>0</c:v>
                      </c:pt>
                      <c:pt idx="26649">
                        <c:v>0</c:v>
                      </c:pt>
                      <c:pt idx="26650">
                        <c:v>0</c:v>
                      </c:pt>
                      <c:pt idx="26651">
                        <c:v>0</c:v>
                      </c:pt>
                      <c:pt idx="26652">
                        <c:v>0</c:v>
                      </c:pt>
                      <c:pt idx="26653">
                        <c:v>0</c:v>
                      </c:pt>
                      <c:pt idx="26654">
                        <c:v>0</c:v>
                      </c:pt>
                      <c:pt idx="26655">
                        <c:v>0</c:v>
                      </c:pt>
                      <c:pt idx="26656">
                        <c:v>0</c:v>
                      </c:pt>
                      <c:pt idx="26657">
                        <c:v>0</c:v>
                      </c:pt>
                      <c:pt idx="26658">
                        <c:v>0</c:v>
                      </c:pt>
                      <c:pt idx="26659">
                        <c:v>0</c:v>
                      </c:pt>
                      <c:pt idx="26660">
                        <c:v>0</c:v>
                      </c:pt>
                      <c:pt idx="26661">
                        <c:v>0</c:v>
                      </c:pt>
                      <c:pt idx="26662">
                        <c:v>0</c:v>
                      </c:pt>
                      <c:pt idx="26663">
                        <c:v>0</c:v>
                      </c:pt>
                      <c:pt idx="26664">
                        <c:v>0</c:v>
                      </c:pt>
                      <c:pt idx="26665">
                        <c:v>0</c:v>
                      </c:pt>
                      <c:pt idx="26666">
                        <c:v>0</c:v>
                      </c:pt>
                      <c:pt idx="26667">
                        <c:v>0</c:v>
                      </c:pt>
                      <c:pt idx="26668">
                        <c:v>0</c:v>
                      </c:pt>
                      <c:pt idx="26669">
                        <c:v>0</c:v>
                      </c:pt>
                      <c:pt idx="26670">
                        <c:v>0</c:v>
                      </c:pt>
                      <c:pt idx="26671">
                        <c:v>0</c:v>
                      </c:pt>
                      <c:pt idx="26672">
                        <c:v>0</c:v>
                      </c:pt>
                      <c:pt idx="26673">
                        <c:v>0</c:v>
                      </c:pt>
                      <c:pt idx="26674">
                        <c:v>0</c:v>
                      </c:pt>
                      <c:pt idx="26675">
                        <c:v>0</c:v>
                      </c:pt>
                      <c:pt idx="26676">
                        <c:v>0</c:v>
                      </c:pt>
                      <c:pt idx="26677">
                        <c:v>0</c:v>
                      </c:pt>
                      <c:pt idx="26678">
                        <c:v>0</c:v>
                      </c:pt>
                      <c:pt idx="26679">
                        <c:v>0</c:v>
                      </c:pt>
                      <c:pt idx="26680">
                        <c:v>0</c:v>
                      </c:pt>
                      <c:pt idx="26681">
                        <c:v>0</c:v>
                      </c:pt>
                      <c:pt idx="26682">
                        <c:v>0</c:v>
                      </c:pt>
                      <c:pt idx="26683">
                        <c:v>0</c:v>
                      </c:pt>
                      <c:pt idx="26684">
                        <c:v>0</c:v>
                      </c:pt>
                      <c:pt idx="26685">
                        <c:v>0</c:v>
                      </c:pt>
                      <c:pt idx="26686">
                        <c:v>0</c:v>
                      </c:pt>
                      <c:pt idx="26687">
                        <c:v>0</c:v>
                      </c:pt>
                      <c:pt idx="26688">
                        <c:v>0</c:v>
                      </c:pt>
                      <c:pt idx="26689">
                        <c:v>0</c:v>
                      </c:pt>
                      <c:pt idx="26690">
                        <c:v>0</c:v>
                      </c:pt>
                      <c:pt idx="26691">
                        <c:v>0</c:v>
                      </c:pt>
                      <c:pt idx="26692">
                        <c:v>0</c:v>
                      </c:pt>
                      <c:pt idx="26693">
                        <c:v>0</c:v>
                      </c:pt>
                      <c:pt idx="26694">
                        <c:v>0</c:v>
                      </c:pt>
                      <c:pt idx="26695">
                        <c:v>0</c:v>
                      </c:pt>
                      <c:pt idx="26696">
                        <c:v>0</c:v>
                      </c:pt>
                      <c:pt idx="26697">
                        <c:v>0</c:v>
                      </c:pt>
                      <c:pt idx="26698">
                        <c:v>0</c:v>
                      </c:pt>
                      <c:pt idx="26699">
                        <c:v>0</c:v>
                      </c:pt>
                      <c:pt idx="26700">
                        <c:v>0</c:v>
                      </c:pt>
                      <c:pt idx="26701">
                        <c:v>0</c:v>
                      </c:pt>
                      <c:pt idx="26702">
                        <c:v>0</c:v>
                      </c:pt>
                      <c:pt idx="26703">
                        <c:v>0</c:v>
                      </c:pt>
                      <c:pt idx="26704">
                        <c:v>0</c:v>
                      </c:pt>
                      <c:pt idx="26705">
                        <c:v>0</c:v>
                      </c:pt>
                      <c:pt idx="26706">
                        <c:v>0</c:v>
                      </c:pt>
                      <c:pt idx="26707">
                        <c:v>0</c:v>
                      </c:pt>
                      <c:pt idx="26708">
                        <c:v>0</c:v>
                      </c:pt>
                      <c:pt idx="26709">
                        <c:v>0</c:v>
                      </c:pt>
                      <c:pt idx="26710">
                        <c:v>0</c:v>
                      </c:pt>
                      <c:pt idx="26711">
                        <c:v>0</c:v>
                      </c:pt>
                      <c:pt idx="26712">
                        <c:v>0</c:v>
                      </c:pt>
                      <c:pt idx="26713">
                        <c:v>0</c:v>
                      </c:pt>
                      <c:pt idx="26714">
                        <c:v>0</c:v>
                      </c:pt>
                      <c:pt idx="26715">
                        <c:v>0</c:v>
                      </c:pt>
                      <c:pt idx="26716">
                        <c:v>0</c:v>
                      </c:pt>
                      <c:pt idx="26717">
                        <c:v>0</c:v>
                      </c:pt>
                      <c:pt idx="26718">
                        <c:v>0</c:v>
                      </c:pt>
                      <c:pt idx="26719">
                        <c:v>0</c:v>
                      </c:pt>
                      <c:pt idx="26720">
                        <c:v>0</c:v>
                      </c:pt>
                      <c:pt idx="26721">
                        <c:v>0</c:v>
                      </c:pt>
                      <c:pt idx="26722">
                        <c:v>0</c:v>
                      </c:pt>
                      <c:pt idx="26723">
                        <c:v>0</c:v>
                      </c:pt>
                      <c:pt idx="26724">
                        <c:v>0</c:v>
                      </c:pt>
                      <c:pt idx="26725">
                        <c:v>0</c:v>
                      </c:pt>
                      <c:pt idx="26726">
                        <c:v>0</c:v>
                      </c:pt>
                      <c:pt idx="26727">
                        <c:v>0</c:v>
                      </c:pt>
                      <c:pt idx="26728">
                        <c:v>0</c:v>
                      </c:pt>
                      <c:pt idx="26729">
                        <c:v>0</c:v>
                      </c:pt>
                      <c:pt idx="26730">
                        <c:v>0</c:v>
                      </c:pt>
                      <c:pt idx="26731">
                        <c:v>0</c:v>
                      </c:pt>
                      <c:pt idx="26732">
                        <c:v>0</c:v>
                      </c:pt>
                      <c:pt idx="26733">
                        <c:v>0</c:v>
                      </c:pt>
                      <c:pt idx="26734">
                        <c:v>0</c:v>
                      </c:pt>
                      <c:pt idx="26735">
                        <c:v>0</c:v>
                      </c:pt>
                      <c:pt idx="26736">
                        <c:v>0</c:v>
                      </c:pt>
                      <c:pt idx="26737">
                        <c:v>0</c:v>
                      </c:pt>
                      <c:pt idx="26738">
                        <c:v>0</c:v>
                      </c:pt>
                      <c:pt idx="26739">
                        <c:v>0</c:v>
                      </c:pt>
                      <c:pt idx="26740">
                        <c:v>0</c:v>
                      </c:pt>
                      <c:pt idx="26741">
                        <c:v>0</c:v>
                      </c:pt>
                      <c:pt idx="26742">
                        <c:v>0</c:v>
                      </c:pt>
                      <c:pt idx="26743">
                        <c:v>0</c:v>
                      </c:pt>
                      <c:pt idx="26744">
                        <c:v>0</c:v>
                      </c:pt>
                      <c:pt idx="26745">
                        <c:v>0</c:v>
                      </c:pt>
                      <c:pt idx="26746">
                        <c:v>0</c:v>
                      </c:pt>
                      <c:pt idx="26747">
                        <c:v>0</c:v>
                      </c:pt>
                      <c:pt idx="26748">
                        <c:v>0</c:v>
                      </c:pt>
                      <c:pt idx="26749">
                        <c:v>0</c:v>
                      </c:pt>
                      <c:pt idx="26750">
                        <c:v>0</c:v>
                      </c:pt>
                      <c:pt idx="26751">
                        <c:v>0</c:v>
                      </c:pt>
                      <c:pt idx="26752">
                        <c:v>0</c:v>
                      </c:pt>
                      <c:pt idx="26753">
                        <c:v>0</c:v>
                      </c:pt>
                      <c:pt idx="26754">
                        <c:v>0</c:v>
                      </c:pt>
                      <c:pt idx="26755">
                        <c:v>0</c:v>
                      </c:pt>
                      <c:pt idx="26756">
                        <c:v>0</c:v>
                      </c:pt>
                      <c:pt idx="26757">
                        <c:v>0</c:v>
                      </c:pt>
                      <c:pt idx="26758">
                        <c:v>0</c:v>
                      </c:pt>
                      <c:pt idx="26759">
                        <c:v>0</c:v>
                      </c:pt>
                      <c:pt idx="26760">
                        <c:v>0</c:v>
                      </c:pt>
                      <c:pt idx="26761">
                        <c:v>0</c:v>
                      </c:pt>
                      <c:pt idx="26762">
                        <c:v>0</c:v>
                      </c:pt>
                      <c:pt idx="26763">
                        <c:v>0</c:v>
                      </c:pt>
                      <c:pt idx="26764">
                        <c:v>0</c:v>
                      </c:pt>
                      <c:pt idx="26765">
                        <c:v>0</c:v>
                      </c:pt>
                      <c:pt idx="26766">
                        <c:v>0</c:v>
                      </c:pt>
                      <c:pt idx="26767">
                        <c:v>0</c:v>
                      </c:pt>
                      <c:pt idx="26768">
                        <c:v>0</c:v>
                      </c:pt>
                      <c:pt idx="26769">
                        <c:v>0</c:v>
                      </c:pt>
                      <c:pt idx="26770">
                        <c:v>0</c:v>
                      </c:pt>
                      <c:pt idx="26771">
                        <c:v>0</c:v>
                      </c:pt>
                      <c:pt idx="26772">
                        <c:v>0</c:v>
                      </c:pt>
                      <c:pt idx="26773">
                        <c:v>0</c:v>
                      </c:pt>
                      <c:pt idx="26774">
                        <c:v>0</c:v>
                      </c:pt>
                      <c:pt idx="26775">
                        <c:v>0</c:v>
                      </c:pt>
                      <c:pt idx="26776">
                        <c:v>0</c:v>
                      </c:pt>
                      <c:pt idx="26777">
                        <c:v>0</c:v>
                      </c:pt>
                      <c:pt idx="26778">
                        <c:v>0</c:v>
                      </c:pt>
                      <c:pt idx="26779">
                        <c:v>0</c:v>
                      </c:pt>
                      <c:pt idx="26780">
                        <c:v>0</c:v>
                      </c:pt>
                      <c:pt idx="26781">
                        <c:v>0</c:v>
                      </c:pt>
                      <c:pt idx="26782">
                        <c:v>0</c:v>
                      </c:pt>
                      <c:pt idx="26783">
                        <c:v>0</c:v>
                      </c:pt>
                      <c:pt idx="26784">
                        <c:v>0</c:v>
                      </c:pt>
                      <c:pt idx="26785">
                        <c:v>0</c:v>
                      </c:pt>
                      <c:pt idx="26786">
                        <c:v>0</c:v>
                      </c:pt>
                      <c:pt idx="26787">
                        <c:v>0</c:v>
                      </c:pt>
                      <c:pt idx="26788">
                        <c:v>0</c:v>
                      </c:pt>
                      <c:pt idx="26789">
                        <c:v>0</c:v>
                      </c:pt>
                      <c:pt idx="26790">
                        <c:v>0</c:v>
                      </c:pt>
                      <c:pt idx="26791">
                        <c:v>0</c:v>
                      </c:pt>
                      <c:pt idx="26792">
                        <c:v>0</c:v>
                      </c:pt>
                      <c:pt idx="26793">
                        <c:v>0</c:v>
                      </c:pt>
                      <c:pt idx="26794">
                        <c:v>0</c:v>
                      </c:pt>
                      <c:pt idx="26795">
                        <c:v>0</c:v>
                      </c:pt>
                      <c:pt idx="26796">
                        <c:v>0</c:v>
                      </c:pt>
                      <c:pt idx="26797">
                        <c:v>0</c:v>
                      </c:pt>
                      <c:pt idx="26798">
                        <c:v>0</c:v>
                      </c:pt>
                      <c:pt idx="26799">
                        <c:v>0</c:v>
                      </c:pt>
                      <c:pt idx="26800">
                        <c:v>0</c:v>
                      </c:pt>
                      <c:pt idx="26801">
                        <c:v>0</c:v>
                      </c:pt>
                      <c:pt idx="26802">
                        <c:v>0</c:v>
                      </c:pt>
                      <c:pt idx="26803">
                        <c:v>0</c:v>
                      </c:pt>
                      <c:pt idx="26804">
                        <c:v>0</c:v>
                      </c:pt>
                      <c:pt idx="26805">
                        <c:v>0</c:v>
                      </c:pt>
                      <c:pt idx="26806">
                        <c:v>0</c:v>
                      </c:pt>
                      <c:pt idx="26807">
                        <c:v>0</c:v>
                      </c:pt>
                      <c:pt idx="26808">
                        <c:v>0</c:v>
                      </c:pt>
                      <c:pt idx="26809">
                        <c:v>0</c:v>
                      </c:pt>
                      <c:pt idx="26810">
                        <c:v>0</c:v>
                      </c:pt>
                      <c:pt idx="26811">
                        <c:v>0</c:v>
                      </c:pt>
                      <c:pt idx="26812">
                        <c:v>0</c:v>
                      </c:pt>
                      <c:pt idx="26813">
                        <c:v>0</c:v>
                      </c:pt>
                      <c:pt idx="26814">
                        <c:v>0</c:v>
                      </c:pt>
                      <c:pt idx="26815">
                        <c:v>0</c:v>
                      </c:pt>
                      <c:pt idx="26816">
                        <c:v>0</c:v>
                      </c:pt>
                      <c:pt idx="26817">
                        <c:v>0</c:v>
                      </c:pt>
                      <c:pt idx="26818">
                        <c:v>0</c:v>
                      </c:pt>
                      <c:pt idx="26819">
                        <c:v>0</c:v>
                      </c:pt>
                      <c:pt idx="26820">
                        <c:v>0</c:v>
                      </c:pt>
                      <c:pt idx="26821">
                        <c:v>0</c:v>
                      </c:pt>
                      <c:pt idx="26822">
                        <c:v>0</c:v>
                      </c:pt>
                      <c:pt idx="26823">
                        <c:v>0</c:v>
                      </c:pt>
                      <c:pt idx="26824">
                        <c:v>0</c:v>
                      </c:pt>
                      <c:pt idx="26825">
                        <c:v>0</c:v>
                      </c:pt>
                      <c:pt idx="26826">
                        <c:v>0</c:v>
                      </c:pt>
                      <c:pt idx="26827">
                        <c:v>0</c:v>
                      </c:pt>
                      <c:pt idx="26828">
                        <c:v>0</c:v>
                      </c:pt>
                      <c:pt idx="26829">
                        <c:v>0</c:v>
                      </c:pt>
                      <c:pt idx="26830">
                        <c:v>0</c:v>
                      </c:pt>
                      <c:pt idx="26831">
                        <c:v>0</c:v>
                      </c:pt>
                      <c:pt idx="26832">
                        <c:v>0</c:v>
                      </c:pt>
                      <c:pt idx="26833">
                        <c:v>0</c:v>
                      </c:pt>
                      <c:pt idx="26834">
                        <c:v>0</c:v>
                      </c:pt>
                      <c:pt idx="26835">
                        <c:v>0</c:v>
                      </c:pt>
                      <c:pt idx="26836">
                        <c:v>0</c:v>
                      </c:pt>
                      <c:pt idx="26837">
                        <c:v>0</c:v>
                      </c:pt>
                      <c:pt idx="26838">
                        <c:v>0</c:v>
                      </c:pt>
                      <c:pt idx="26839">
                        <c:v>0</c:v>
                      </c:pt>
                      <c:pt idx="26840">
                        <c:v>0</c:v>
                      </c:pt>
                      <c:pt idx="26841">
                        <c:v>0</c:v>
                      </c:pt>
                      <c:pt idx="26842">
                        <c:v>0</c:v>
                      </c:pt>
                      <c:pt idx="26843">
                        <c:v>0</c:v>
                      </c:pt>
                      <c:pt idx="26844">
                        <c:v>0</c:v>
                      </c:pt>
                      <c:pt idx="26845">
                        <c:v>0</c:v>
                      </c:pt>
                      <c:pt idx="26846">
                        <c:v>0</c:v>
                      </c:pt>
                      <c:pt idx="26847">
                        <c:v>0</c:v>
                      </c:pt>
                      <c:pt idx="26848">
                        <c:v>0</c:v>
                      </c:pt>
                      <c:pt idx="26849">
                        <c:v>0</c:v>
                      </c:pt>
                      <c:pt idx="26850">
                        <c:v>0</c:v>
                      </c:pt>
                      <c:pt idx="26851">
                        <c:v>0</c:v>
                      </c:pt>
                      <c:pt idx="26852">
                        <c:v>0</c:v>
                      </c:pt>
                      <c:pt idx="26853">
                        <c:v>0</c:v>
                      </c:pt>
                      <c:pt idx="26854">
                        <c:v>0</c:v>
                      </c:pt>
                      <c:pt idx="26855">
                        <c:v>0</c:v>
                      </c:pt>
                      <c:pt idx="26856">
                        <c:v>0</c:v>
                      </c:pt>
                      <c:pt idx="26857">
                        <c:v>0</c:v>
                      </c:pt>
                      <c:pt idx="26858">
                        <c:v>0</c:v>
                      </c:pt>
                      <c:pt idx="26859">
                        <c:v>0</c:v>
                      </c:pt>
                      <c:pt idx="26860">
                        <c:v>0</c:v>
                      </c:pt>
                      <c:pt idx="26861">
                        <c:v>0</c:v>
                      </c:pt>
                      <c:pt idx="26862">
                        <c:v>0</c:v>
                      </c:pt>
                      <c:pt idx="26863">
                        <c:v>0</c:v>
                      </c:pt>
                      <c:pt idx="26864">
                        <c:v>0</c:v>
                      </c:pt>
                      <c:pt idx="26865">
                        <c:v>0</c:v>
                      </c:pt>
                      <c:pt idx="26866">
                        <c:v>0</c:v>
                      </c:pt>
                      <c:pt idx="26867">
                        <c:v>0</c:v>
                      </c:pt>
                      <c:pt idx="26868">
                        <c:v>0</c:v>
                      </c:pt>
                      <c:pt idx="26869">
                        <c:v>0</c:v>
                      </c:pt>
                      <c:pt idx="26870">
                        <c:v>0</c:v>
                      </c:pt>
                      <c:pt idx="26871">
                        <c:v>0</c:v>
                      </c:pt>
                      <c:pt idx="26872">
                        <c:v>0</c:v>
                      </c:pt>
                      <c:pt idx="26873">
                        <c:v>0</c:v>
                      </c:pt>
                      <c:pt idx="26874">
                        <c:v>0</c:v>
                      </c:pt>
                      <c:pt idx="26875">
                        <c:v>0</c:v>
                      </c:pt>
                      <c:pt idx="26876">
                        <c:v>0</c:v>
                      </c:pt>
                      <c:pt idx="26877">
                        <c:v>0</c:v>
                      </c:pt>
                      <c:pt idx="26878">
                        <c:v>0</c:v>
                      </c:pt>
                      <c:pt idx="26879">
                        <c:v>0</c:v>
                      </c:pt>
                      <c:pt idx="26880">
                        <c:v>0</c:v>
                      </c:pt>
                      <c:pt idx="26881">
                        <c:v>0</c:v>
                      </c:pt>
                      <c:pt idx="26882">
                        <c:v>0</c:v>
                      </c:pt>
                      <c:pt idx="26883">
                        <c:v>0</c:v>
                      </c:pt>
                      <c:pt idx="26884">
                        <c:v>0</c:v>
                      </c:pt>
                      <c:pt idx="26885">
                        <c:v>0</c:v>
                      </c:pt>
                      <c:pt idx="26886">
                        <c:v>0</c:v>
                      </c:pt>
                      <c:pt idx="26887">
                        <c:v>0</c:v>
                      </c:pt>
                      <c:pt idx="26888">
                        <c:v>0</c:v>
                      </c:pt>
                      <c:pt idx="26889">
                        <c:v>0</c:v>
                      </c:pt>
                      <c:pt idx="26890">
                        <c:v>0</c:v>
                      </c:pt>
                      <c:pt idx="26891">
                        <c:v>0</c:v>
                      </c:pt>
                      <c:pt idx="26892">
                        <c:v>0</c:v>
                      </c:pt>
                      <c:pt idx="26893">
                        <c:v>0</c:v>
                      </c:pt>
                      <c:pt idx="26894">
                        <c:v>0</c:v>
                      </c:pt>
                      <c:pt idx="26895">
                        <c:v>0</c:v>
                      </c:pt>
                      <c:pt idx="26896">
                        <c:v>0</c:v>
                      </c:pt>
                      <c:pt idx="26897">
                        <c:v>0</c:v>
                      </c:pt>
                      <c:pt idx="26898">
                        <c:v>0</c:v>
                      </c:pt>
                      <c:pt idx="26899">
                        <c:v>0</c:v>
                      </c:pt>
                      <c:pt idx="26900">
                        <c:v>0</c:v>
                      </c:pt>
                      <c:pt idx="26901">
                        <c:v>0</c:v>
                      </c:pt>
                      <c:pt idx="26902">
                        <c:v>0</c:v>
                      </c:pt>
                      <c:pt idx="26903">
                        <c:v>0</c:v>
                      </c:pt>
                      <c:pt idx="26904">
                        <c:v>0</c:v>
                      </c:pt>
                      <c:pt idx="26905">
                        <c:v>0</c:v>
                      </c:pt>
                      <c:pt idx="26906">
                        <c:v>0</c:v>
                      </c:pt>
                      <c:pt idx="26907">
                        <c:v>0</c:v>
                      </c:pt>
                      <c:pt idx="26908">
                        <c:v>0</c:v>
                      </c:pt>
                      <c:pt idx="26909">
                        <c:v>0</c:v>
                      </c:pt>
                      <c:pt idx="26910">
                        <c:v>0</c:v>
                      </c:pt>
                      <c:pt idx="26911">
                        <c:v>0</c:v>
                      </c:pt>
                      <c:pt idx="26912">
                        <c:v>0</c:v>
                      </c:pt>
                      <c:pt idx="26913">
                        <c:v>0</c:v>
                      </c:pt>
                      <c:pt idx="26914">
                        <c:v>0</c:v>
                      </c:pt>
                      <c:pt idx="26915">
                        <c:v>0</c:v>
                      </c:pt>
                      <c:pt idx="26916">
                        <c:v>0</c:v>
                      </c:pt>
                      <c:pt idx="26917">
                        <c:v>0</c:v>
                      </c:pt>
                      <c:pt idx="26918">
                        <c:v>0</c:v>
                      </c:pt>
                      <c:pt idx="26919">
                        <c:v>0</c:v>
                      </c:pt>
                      <c:pt idx="26920">
                        <c:v>0</c:v>
                      </c:pt>
                      <c:pt idx="26921">
                        <c:v>0</c:v>
                      </c:pt>
                      <c:pt idx="26922">
                        <c:v>0</c:v>
                      </c:pt>
                      <c:pt idx="26923">
                        <c:v>0</c:v>
                      </c:pt>
                      <c:pt idx="26924">
                        <c:v>0</c:v>
                      </c:pt>
                      <c:pt idx="26925">
                        <c:v>0</c:v>
                      </c:pt>
                      <c:pt idx="26926">
                        <c:v>0</c:v>
                      </c:pt>
                      <c:pt idx="26927">
                        <c:v>0</c:v>
                      </c:pt>
                      <c:pt idx="26928">
                        <c:v>0</c:v>
                      </c:pt>
                      <c:pt idx="26929">
                        <c:v>0</c:v>
                      </c:pt>
                      <c:pt idx="26930">
                        <c:v>0</c:v>
                      </c:pt>
                      <c:pt idx="26931">
                        <c:v>0</c:v>
                      </c:pt>
                      <c:pt idx="26932">
                        <c:v>0</c:v>
                      </c:pt>
                      <c:pt idx="26933">
                        <c:v>0</c:v>
                      </c:pt>
                      <c:pt idx="26934">
                        <c:v>0</c:v>
                      </c:pt>
                      <c:pt idx="26935">
                        <c:v>0</c:v>
                      </c:pt>
                      <c:pt idx="26936">
                        <c:v>0</c:v>
                      </c:pt>
                      <c:pt idx="26937">
                        <c:v>0</c:v>
                      </c:pt>
                      <c:pt idx="26938">
                        <c:v>0</c:v>
                      </c:pt>
                      <c:pt idx="26939">
                        <c:v>0</c:v>
                      </c:pt>
                      <c:pt idx="26940">
                        <c:v>0</c:v>
                      </c:pt>
                      <c:pt idx="26941">
                        <c:v>0</c:v>
                      </c:pt>
                      <c:pt idx="26942">
                        <c:v>0</c:v>
                      </c:pt>
                      <c:pt idx="26943">
                        <c:v>0</c:v>
                      </c:pt>
                      <c:pt idx="26944">
                        <c:v>0</c:v>
                      </c:pt>
                      <c:pt idx="26945">
                        <c:v>0</c:v>
                      </c:pt>
                      <c:pt idx="26946">
                        <c:v>0</c:v>
                      </c:pt>
                      <c:pt idx="26947">
                        <c:v>0</c:v>
                      </c:pt>
                      <c:pt idx="26948">
                        <c:v>0</c:v>
                      </c:pt>
                      <c:pt idx="26949">
                        <c:v>0</c:v>
                      </c:pt>
                      <c:pt idx="26950">
                        <c:v>0</c:v>
                      </c:pt>
                      <c:pt idx="26951">
                        <c:v>0</c:v>
                      </c:pt>
                      <c:pt idx="26952">
                        <c:v>0</c:v>
                      </c:pt>
                      <c:pt idx="26953">
                        <c:v>0</c:v>
                      </c:pt>
                      <c:pt idx="26954">
                        <c:v>0</c:v>
                      </c:pt>
                      <c:pt idx="26955">
                        <c:v>0</c:v>
                      </c:pt>
                      <c:pt idx="26956">
                        <c:v>0</c:v>
                      </c:pt>
                      <c:pt idx="26957">
                        <c:v>0</c:v>
                      </c:pt>
                      <c:pt idx="26958">
                        <c:v>0</c:v>
                      </c:pt>
                      <c:pt idx="26959">
                        <c:v>0</c:v>
                      </c:pt>
                      <c:pt idx="26960">
                        <c:v>0</c:v>
                      </c:pt>
                      <c:pt idx="26961">
                        <c:v>0</c:v>
                      </c:pt>
                      <c:pt idx="26962">
                        <c:v>0</c:v>
                      </c:pt>
                      <c:pt idx="26963">
                        <c:v>0</c:v>
                      </c:pt>
                      <c:pt idx="26964">
                        <c:v>0</c:v>
                      </c:pt>
                      <c:pt idx="26965">
                        <c:v>0</c:v>
                      </c:pt>
                      <c:pt idx="26966">
                        <c:v>0</c:v>
                      </c:pt>
                      <c:pt idx="26967">
                        <c:v>0</c:v>
                      </c:pt>
                      <c:pt idx="26968">
                        <c:v>0</c:v>
                      </c:pt>
                      <c:pt idx="26969">
                        <c:v>0</c:v>
                      </c:pt>
                      <c:pt idx="26970">
                        <c:v>0</c:v>
                      </c:pt>
                      <c:pt idx="26971">
                        <c:v>0</c:v>
                      </c:pt>
                      <c:pt idx="26972">
                        <c:v>0</c:v>
                      </c:pt>
                      <c:pt idx="26973">
                        <c:v>0</c:v>
                      </c:pt>
                      <c:pt idx="26974">
                        <c:v>0</c:v>
                      </c:pt>
                      <c:pt idx="26975">
                        <c:v>0</c:v>
                      </c:pt>
                      <c:pt idx="26976">
                        <c:v>0</c:v>
                      </c:pt>
                      <c:pt idx="26977">
                        <c:v>0</c:v>
                      </c:pt>
                      <c:pt idx="26978">
                        <c:v>0</c:v>
                      </c:pt>
                      <c:pt idx="26979">
                        <c:v>0</c:v>
                      </c:pt>
                      <c:pt idx="26980">
                        <c:v>0</c:v>
                      </c:pt>
                      <c:pt idx="26981">
                        <c:v>0</c:v>
                      </c:pt>
                      <c:pt idx="26982">
                        <c:v>0</c:v>
                      </c:pt>
                      <c:pt idx="26983">
                        <c:v>0</c:v>
                      </c:pt>
                      <c:pt idx="26984">
                        <c:v>0</c:v>
                      </c:pt>
                      <c:pt idx="26985">
                        <c:v>0</c:v>
                      </c:pt>
                      <c:pt idx="26986">
                        <c:v>0</c:v>
                      </c:pt>
                      <c:pt idx="26987">
                        <c:v>0</c:v>
                      </c:pt>
                      <c:pt idx="26988">
                        <c:v>0</c:v>
                      </c:pt>
                      <c:pt idx="26989">
                        <c:v>0</c:v>
                      </c:pt>
                      <c:pt idx="26990">
                        <c:v>0</c:v>
                      </c:pt>
                      <c:pt idx="26991">
                        <c:v>0</c:v>
                      </c:pt>
                      <c:pt idx="26992">
                        <c:v>0</c:v>
                      </c:pt>
                      <c:pt idx="26993">
                        <c:v>0</c:v>
                      </c:pt>
                      <c:pt idx="26994">
                        <c:v>0</c:v>
                      </c:pt>
                      <c:pt idx="26995">
                        <c:v>0</c:v>
                      </c:pt>
                      <c:pt idx="26996">
                        <c:v>0</c:v>
                      </c:pt>
                      <c:pt idx="26997">
                        <c:v>0</c:v>
                      </c:pt>
                      <c:pt idx="26998">
                        <c:v>0</c:v>
                      </c:pt>
                      <c:pt idx="26999">
                        <c:v>0</c:v>
                      </c:pt>
                      <c:pt idx="27000">
                        <c:v>0</c:v>
                      </c:pt>
                      <c:pt idx="27001">
                        <c:v>0</c:v>
                      </c:pt>
                      <c:pt idx="27002">
                        <c:v>0</c:v>
                      </c:pt>
                      <c:pt idx="27003">
                        <c:v>0</c:v>
                      </c:pt>
                      <c:pt idx="27004">
                        <c:v>0</c:v>
                      </c:pt>
                      <c:pt idx="27005">
                        <c:v>0</c:v>
                      </c:pt>
                      <c:pt idx="27006">
                        <c:v>0</c:v>
                      </c:pt>
                      <c:pt idx="27007">
                        <c:v>0</c:v>
                      </c:pt>
                      <c:pt idx="27008">
                        <c:v>0</c:v>
                      </c:pt>
                      <c:pt idx="27009">
                        <c:v>0</c:v>
                      </c:pt>
                      <c:pt idx="27010">
                        <c:v>0</c:v>
                      </c:pt>
                      <c:pt idx="27011">
                        <c:v>0</c:v>
                      </c:pt>
                      <c:pt idx="27012">
                        <c:v>0</c:v>
                      </c:pt>
                      <c:pt idx="27013">
                        <c:v>0</c:v>
                      </c:pt>
                      <c:pt idx="27014">
                        <c:v>0</c:v>
                      </c:pt>
                      <c:pt idx="27015">
                        <c:v>0</c:v>
                      </c:pt>
                      <c:pt idx="27016">
                        <c:v>0</c:v>
                      </c:pt>
                      <c:pt idx="27017">
                        <c:v>0</c:v>
                      </c:pt>
                      <c:pt idx="27018">
                        <c:v>0</c:v>
                      </c:pt>
                      <c:pt idx="27019">
                        <c:v>0</c:v>
                      </c:pt>
                      <c:pt idx="27020">
                        <c:v>0</c:v>
                      </c:pt>
                      <c:pt idx="27021">
                        <c:v>0</c:v>
                      </c:pt>
                      <c:pt idx="27022">
                        <c:v>0</c:v>
                      </c:pt>
                      <c:pt idx="27023">
                        <c:v>0</c:v>
                      </c:pt>
                      <c:pt idx="27024">
                        <c:v>0</c:v>
                      </c:pt>
                      <c:pt idx="27025">
                        <c:v>0</c:v>
                      </c:pt>
                      <c:pt idx="27026">
                        <c:v>0</c:v>
                      </c:pt>
                      <c:pt idx="27027">
                        <c:v>0</c:v>
                      </c:pt>
                      <c:pt idx="27028">
                        <c:v>0</c:v>
                      </c:pt>
                      <c:pt idx="27029">
                        <c:v>0</c:v>
                      </c:pt>
                      <c:pt idx="27030">
                        <c:v>0</c:v>
                      </c:pt>
                      <c:pt idx="27031">
                        <c:v>0</c:v>
                      </c:pt>
                      <c:pt idx="27032">
                        <c:v>0</c:v>
                      </c:pt>
                      <c:pt idx="27033">
                        <c:v>0</c:v>
                      </c:pt>
                      <c:pt idx="27034">
                        <c:v>0</c:v>
                      </c:pt>
                      <c:pt idx="27035">
                        <c:v>0</c:v>
                      </c:pt>
                      <c:pt idx="27036">
                        <c:v>0</c:v>
                      </c:pt>
                      <c:pt idx="27037">
                        <c:v>0</c:v>
                      </c:pt>
                      <c:pt idx="27038">
                        <c:v>0</c:v>
                      </c:pt>
                      <c:pt idx="27039">
                        <c:v>0</c:v>
                      </c:pt>
                      <c:pt idx="27040">
                        <c:v>0</c:v>
                      </c:pt>
                      <c:pt idx="27041">
                        <c:v>0</c:v>
                      </c:pt>
                      <c:pt idx="27042">
                        <c:v>0</c:v>
                      </c:pt>
                      <c:pt idx="27043">
                        <c:v>0</c:v>
                      </c:pt>
                      <c:pt idx="27044">
                        <c:v>0</c:v>
                      </c:pt>
                      <c:pt idx="27045">
                        <c:v>0</c:v>
                      </c:pt>
                      <c:pt idx="27046">
                        <c:v>0</c:v>
                      </c:pt>
                      <c:pt idx="27047">
                        <c:v>0</c:v>
                      </c:pt>
                      <c:pt idx="27048">
                        <c:v>0</c:v>
                      </c:pt>
                      <c:pt idx="27049">
                        <c:v>0</c:v>
                      </c:pt>
                      <c:pt idx="27050">
                        <c:v>0</c:v>
                      </c:pt>
                      <c:pt idx="27051">
                        <c:v>0</c:v>
                      </c:pt>
                      <c:pt idx="27052">
                        <c:v>0</c:v>
                      </c:pt>
                      <c:pt idx="27053">
                        <c:v>0</c:v>
                      </c:pt>
                      <c:pt idx="27054">
                        <c:v>0</c:v>
                      </c:pt>
                      <c:pt idx="27055">
                        <c:v>0</c:v>
                      </c:pt>
                      <c:pt idx="27056">
                        <c:v>0</c:v>
                      </c:pt>
                      <c:pt idx="27057">
                        <c:v>0</c:v>
                      </c:pt>
                      <c:pt idx="27058">
                        <c:v>0</c:v>
                      </c:pt>
                      <c:pt idx="27059">
                        <c:v>0</c:v>
                      </c:pt>
                      <c:pt idx="27060">
                        <c:v>0</c:v>
                      </c:pt>
                      <c:pt idx="27061">
                        <c:v>0</c:v>
                      </c:pt>
                      <c:pt idx="27062">
                        <c:v>0</c:v>
                      </c:pt>
                      <c:pt idx="27063">
                        <c:v>0</c:v>
                      </c:pt>
                      <c:pt idx="27064">
                        <c:v>0</c:v>
                      </c:pt>
                      <c:pt idx="27065">
                        <c:v>0</c:v>
                      </c:pt>
                      <c:pt idx="27066">
                        <c:v>0</c:v>
                      </c:pt>
                      <c:pt idx="27067">
                        <c:v>0</c:v>
                      </c:pt>
                      <c:pt idx="27068">
                        <c:v>0</c:v>
                      </c:pt>
                      <c:pt idx="27069">
                        <c:v>0</c:v>
                      </c:pt>
                      <c:pt idx="27070">
                        <c:v>0</c:v>
                      </c:pt>
                      <c:pt idx="27071">
                        <c:v>0</c:v>
                      </c:pt>
                      <c:pt idx="27072">
                        <c:v>0</c:v>
                      </c:pt>
                      <c:pt idx="27073">
                        <c:v>0</c:v>
                      </c:pt>
                      <c:pt idx="27074">
                        <c:v>0</c:v>
                      </c:pt>
                      <c:pt idx="27075">
                        <c:v>0</c:v>
                      </c:pt>
                      <c:pt idx="27076">
                        <c:v>0</c:v>
                      </c:pt>
                      <c:pt idx="27077">
                        <c:v>0</c:v>
                      </c:pt>
                      <c:pt idx="27078">
                        <c:v>0</c:v>
                      </c:pt>
                      <c:pt idx="27079">
                        <c:v>0</c:v>
                      </c:pt>
                      <c:pt idx="27080">
                        <c:v>0</c:v>
                      </c:pt>
                      <c:pt idx="27081">
                        <c:v>0</c:v>
                      </c:pt>
                      <c:pt idx="27082">
                        <c:v>0</c:v>
                      </c:pt>
                      <c:pt idx="27083">
                        <c:v>0</c:v>
                      </c:pt>
                      <c:pt idx="27084">
                        <c:v>0</c:v>
                      </c:pt>
                      <c:pt idx="27085">
                        <c:v>0</c:v>
                      </c:pt>
                      <c:pt idx="27086">
                        <c:v>0</c:v>
                      </c:pt>
                      <c:pt idx="27087">
                        <c:v>0</c:v>
                      </c:pt>
                      <c:pt idx="27088">
                        <c:v>0</c:v>
                      </c:pt>
                      <c:pt idx="27089">
                        <c:v>0</c:v>
                      </c:pt>
                      <c:pt idx="27090">
                        <c:v>0</c:v>
                      </c:pt>
                      <c:pt idx="27091">
                        <c:v>0</c:v>
                      </c:pt>
                      <c:pt idx="27092">
                        <c:v>0</c:v>
                      </c:pt>
                      <c:pt idx="27093">
                        <c:v>0</c:v>
                      </c:pt>
                      <c:pt idx="27094">
                        <c:v>0</c:v>
                      </c:pt>
                      <c:pt idx="27095">
                        <c:v>0</c:v>
                      </c:pt>
                      <c:pt idx="27096">
                        <c:v>0</c:v>
                      </c:pt>
                      <c:pt idx="27097">
                        <c:v>2042.297</c:v>
                      </c:pt>
                      <c:pt idx="27098">
                        <c:v>2048.9059999999999</c:v>
                      </c:pt>
                      <c:pt idx="27099">
                        <c:v>2075.3440000000001</c:v>
                      </c:pt>
                      <c:pt idx="27100">
                        <c:v>2118.2779999999998</c:v>
                      </c:pt>
                      <c:pt idx="27101">
                        <c:v>2167.875</c:v>
                      </c:pt>
                      <c:pt idx="27102">
                        <c:v>2220.75</c:v>
                      </c:pt>
                      <c:pt idx="27103">
                        <c:v>2270.2939999999999</c:v>
                      </c:pt>
                      <c:pt idx="27104">
                        <c:v>2319.8380000000002</c:v>
                      </c:pt>
                      <c:pt idx="27105">
                        <c:v>2359.4940000000001</c:v>
                      </c:pt>
                      <c:pt idx="27106">
                        <c:v>2399.203</c:v>
                      </c:pt>
                      <c:pt idx="27107">
                        <c:v>2435.5279999999998</c:v>
                      </c:pt>
                      <c:pt idx="27108">
                        <c:v>2465.297</c:v>
                      </c:pt>
                      <c:pt idx="27109">
                        <c:v>2495.0129999999999</c:v>
                      </c:pt>
                      <c:pt idx="27110">
                        <c:v>2514.8409999999999</c:v>
                      </c:pt>
                      <c:pt idx="27111">
                        <c:v>2534.6689999999999</c:v>
                      </c:pt>
                      <c:pt idx="27112">
                        <c:v>2551.1660000000002</c:v>
                      </c:pt>
                      <c:pt idx="27113">
                        <c:v>2561.1060000000002</c:v>
                      </c:pt>
                      <c:pt idx="27114">
                        <c:v>2570.9940000000001</c:v>
                      </c:pt>
                      <c:pt idx="27115">
                        <c:v>2577.6030000000001</c:v>
                      </c:pt>
                      <c:pt idx="27116">
                        <c:v>2584.2130000000002</c:v>
                      </c:pt>
                      <c:pt idx="27117">
                        <c:v>2584.2660000000001</c:v>
                      </c:pt>
                      <c:pt idx="27118">
                        <c:v>2584.2660000000001</c:v>
                      </c:pt>
                      <c:pt idx="27119">
                        <c:v>2587.5439999999999</c:v>
                      </c:pt>
                      <c:pt idx="27120">
                        <c:v>2584.2130000000002</c:v>
                      </c:pt>
                      <c:pt idx="27121">
                        <c:v>2577.6030000000001</c:v>
                      </c:pt>
                      <c:pt idx="27122">
                        <c:v>2570.9940000000001</c:v>
                      </c:pt>
                      <c:pt idx="27123">
                        <c:v>2564.3850000000002</c:v>
                      </c:pt>
                      <c:pt idx="27124">
                        <c:v>2554.4969999999998</c:v>
                      </c:pt>
                      <c:pt idx="27125">
                        <c:v>2544.556</c:v>
                      </c:pt>
                      <c:pt idx="27126">
                        <c:v>2534.6689999999999</c:v>
                      </c:pt>
                      <c:pt idx="27127">
                        <c:v>2524.7809999999999</c:v>
                      </c:pt>
                      <c:pt idx="27128">
                        <c:v>2511.5630000000001</c:v>
                      </c:pt>
                      <c:pt idx="27129">
                        <c:v>2498.3440000000001</c:v>
                      </c:pt>
                      <c:pt idx="27130">
                        <c:v>2485.125</c:v>
                      </c:pt>
                      <c:pt idx="27131">
                        <c:v>2468.5749999999998</c:v>
                      </c:pt>
                      <c:pt idx="27132">
                        <c:v>2455.3560000000002</c:v>
                      </c:pt>
                      <c:pt idx="27133">
                        <c:v>2438.806</c:v>
                      </c:pt>
                      <c:pt idx="27134">
                        <c:v>2422.3090000000002</c:v>
                      </c:pt>
                      <c:pt idx="27135">
                        <c:v>2409.0909999999999</c:v>
                      </c:pt>
                      <c:pt idx="27136">
                        <c:v>2389.2629999999999</c:v>
                      </c:pt>
                      <c:pt idx="27137">
                        <c:v>2372.7660000000001</c:v>
                      </c:pt>
                      <c:pt idx="27138">
                        <c:v>2356.2159999999999</c:v>
                      </c:pt>
                      <c:pt idx="27139">
                        <c:v>2336.3879999999999</c:v>
                      </c:pt>
                      <c:pt idx="27140">
                        <c:v>2316.5590000000002</c:v>
                      </c:pt>
                      <c:pt idx="27141">
                        <c:v>2300.0630000000001</c:v>
                      </c:pt>
                      <c:pt idx="27142">
                        <c:v>2283.5129999999999</c:v>
                      </c:pt>
                      <c:pt idx="27143">
                        <c:v>2263.6840000000002</c:v>
                      </c:pt>
                      <c:pt idx="27144">
                        <c:v>2247.1880000000001</c:v>
                      </c:pt>
                      <c:pt idx="27145">
                        <c:v>2230.6379999999999</c:v>
                      </c:pt>
                      <c:pt idx="27146">
                        <c:v>2214.1410000000001</c:v>
                      </c:pt>
                      <c:pt idx="27147">
                        <c:v>2190.9810000000002</c:v>
                      </c:pt>
                      <c:pt idx="27148">
                        <c:v>2177.7629999999999</c:v>
                      </c:pt>
                      <c:pt idx="27149">
                        <c:v>2157.9340000000002</c:v>
                      </c:pt>
                      <c:pt idx="27150">
                        <c:v>2141.3850000000002</c:v>
                      </c:pt>
                      <c:pt idx="27151">
                        <c:v>2128.1660000000002</c:v>
                      </c:pt>
                      <c:pt idx="27152">
                        <c:v>2111.6689999999999</c:v>
                      </c:pt>
                      <c:pt idx="27153">
                        <c:v>2095.1190000000001</c:v>
                      </c:pt>
                      <c:pt idx="27154">
                        <c:v>2078.6219999999998</c:v>
                      </c:pt>
                      <c:pt idx="27155">
                        <c:v>2065.4029999999998</c:v>
                      </c:pt>
                      <c:pt idx="27156">
                        <c:v>2048.8530000000001</c:v>
                      </c:pt>
                      <c:pt idx="27157">
                        <c:v>2032.356</c:v>
                      </c:pt>
                      <c:pt idx="27158">
                        <c:v>2019.1379999999999</c:v>
                      </c:pt>
                      <c:pt idx="27159">
                        <c:v>2005.9190000000001</c:v>
                      </c:pt>
                      <c:pt idx="27160">
                        <c:v>1989.3689999999999</c:v>
                      </c:pt>
                      <c:pt idx="27161">
                        <c:v>1979.481</c:v>
                      </c:pt>
                      <c:pt idx="27162">
                        <c:v>1962.932</c:v>
                      </c:pt>
                      <c:pt idx="27163">
                        <c:v>1946.434</c:v>
                      </c:pt>
                      <c:pt idx="27164">
                        <c:v>1933.2159999999999</c:v>
                      </c:pt>
                      <c:pt idx="27165">
                        <c:v>1916.7190000000001</c:v>
                      </c:pt>
                      <c:pt idx="27166">
                        <c:v>1903.5</c:v>
                      </c:pt>
                      <c:pt idx="27167">
                        <c:v>1886.95</c:v>
                      </c:pt>
                      <c:pt idx="27168">
                        <c:v>1873.731</c:v>
                      </c:pt>
                      <c:pt idx="27169">
                        <c:v>1857.2339999999999</c:v>
                      </c:pt>
                      <c:pt idx="27170">
                        <c:v>1840.684</c:v>
                      </c:pt>
                      <c:pt idx="27171">
                        <c:v>1827.4659999999999</c:v>
                      </c:pt>
                      <c:pt idx="27172">
                        <c:v>1810.9159999999999</c:v>
                      </c:pt>
                      <c:pt idx="27173">
                        <c:v>1791.088</c:v>
                      </c:pt>
                      <c:pt idx="27174">
                        <c:v>1774.5909999999999</c:v>
                      </c:pt>
                      <c:pt idx="27175">
                        <c:v>1758.0409999999999</c:v>
                      </c:pt>
                      <c:pt idx="27176">
                        <c:v>1741.5440000000001</c:v>
                      </c:pt>
                      <c:pt idx="27177">
                        <c:v>1724.9939999999999</c:v>
                      </c:pt>
                      <c:pt idx="27178">
                        <c:v>1711.7750000000001</c:v>
                      </c:pt>
                      <c:pt idx="27179">
                        <c:v>1698.6089999999999</c:v>
                      </c:pt>
                      <c:pt idx="27180">
                        <c:v>1682.06</c:v>
                      </c:pt>
                      <c:pt idx="27181">
                        <c:v>1668.8409999999999</c:v>
                      </c:pt>
                      <c:pt idx="27182">
                        <c:v>1658.9</c:v>
                      </c:pt>
                      <c:pt idx="27183">
                        <c:v>1645.682</c:v>
                      </c:pt>
                      <c:pt idx="27184">
                        <c:v>1635.7940000000001</c:v>
                      </c:pt>
                      <c:pt idx="27185">
                        <c:v>1625.8530000000001</c:v>
                      </c:pt>
                      <c:pt idx="27186">
                        <c:v>1615.9659999999999</c:v>
                      </c:pt>
                      <c:pt idx="27187">
                        <c:v>1602.7470000000001</c:v>
                      </c:pt>
                      <c:pt idx="27188">
                        <c:v>1592.8589999999999</c:v>
                      </c:pt>
                      <c:pt idx="27189">
                        <c:v>1586.25</c:v>
                      </c:pt>
                      <c:pt idx="27190">
                        <c:v>1576.31</c:v>
                      </c:pt>
                      <c:pt idx="27191">
                        <c:v>1569.7</c:v>
                      </c:pt>
                      <c:pt idx="27192">
                        <c:v>1563.0909999999999</c:v>
                      </c:pt>
                      <c:pt idx="27193">
                        <c:v>1556.481</c:v>
                      </c:pt>
                      <c:pt idx="27194">
                        <c:v>1549.8720000000001</c:v>
                      </c:pt>
                      <c:pt idx="27195">
                        <c:v>1543.2629999999999</c:v>
                      </c:pt>
                      <c:pt idx="27196">
                        <c:v>1536.653</c:v>
                      </c:pt>
                      <c:pt idx="27197">
                        <c:v>1530.0440000000001</c:v>
                      </c:pt>
                      <c:pt idx="27198">
                        <c:v>1526.7660000000001</c:v>
                      </c:pt>
                      <c:pt idx="27199">
                        <c:v>1520.1559999999999</c:v>
                      </c:pt>
                      <c:pt idx="27200">
                        <c:v>1510.2159999999999</c:v>
                      </c:pt>
                      <c:pt idx="27201">
                        <c:v>1510.2159999999999</c:v>
                      </c:pt>
                      <c:pt idx="27202">
                        <c:v>1506.9380000000001</c:v>
                      </c:pt>
                      <c:pt idx="27203">
                        <c:v>1496.9970000000001</c:v>
                      </c:pt>
                      <c:pt idx="27204">
                        <c:v>1493.6659999999999</c:v>
                      </c:pt>
                      <c:pt idx="27205">
                        <c:v>1483.778</c:v>
                      </c:pt>
                      <c:pt idx="27206">
                        <c:v>1480.5</c:v>
                      </c:pt>
                      <c:pt idx="27207">
                        <c:v>1480.4469999999999</c:v>
                      </c:pt>
                      <c:pt idx="27208">
                        <c:v>1473.838</c:v>
                      </c:pt>
                      <c:pt idx="27209">
                        <c:v>1473.838</c:v>
                      </c:pt>
                      <c:pt idx="27210">
                        <c:v>1467.2280000000001</c:v>
                      </c:pt>
                      <c:pt idx="27211">
                        <c:v>1463.95</c:v>
                      </c:pt>
                      <c:pt idx="27212">
                        <c:v>1463.95</c:v>
                      </c:pt>
                      <c:pt idx="27213">
                        <c:v>1460.672</c:v>
                      </c:pt>
                      <c:pt idx="27214">
                        <c:v>1457.3409999999999</c:v>
                      </c:pt>
                      <c:pt idx="27215">
                        <c:v>1457.3409999999999</c:v>
                      </c:pt>
                      <c:pt idx="27216">
                        <c:v>1454.0630000000001</c:v>
                      </c:pt>
                      <c:pt idx="27217">
                        <c:v>1450.731</c:v>
                      </c:pt>
                      <c:pt idx="27218">
                        <c:v>1447.4</c:v>
                      </c:pt>
                      <c:pt idx="27219">
                        <c:v>1440.8440000000001</c:v>
                      </c:pt>
                      <c:pt idx="27220">
                        <c:v>1440.7909999999999</c:v>
                      </c:pt>
                      <c:pt idx="27221">
                        <c:v>1437.5129999999999</c:v>
                      </c:pt>
                      <c:pt idx="27222">
                        <c:v>1437.5129999999999</c:v>
                      </c:pt>
                      <c:pt idx="27223">
                        <c:v>1434.182</c:v>
                      </c:pt>
                      <c:pt idx="27224">
                        <c:v>1430.903</c:v>
                      </c:pt>
                      <c:pt idx="27225">
                        <c:v>1434.2339999999999</c:v>
                      </c:pt>
                      <c:pt idx="27226">
                        <c:v>1430.903</c:v>
                      </c:pt>
                      <c:pt idx="27227">
                        <c:v>1427.625</c:v>
                      </c:pt>
                      <c:pt idx="27228">
                        <c:v>1424.2940000000001</c:v>
                      </c:pt>
                      <c:pt idx="27229">
                        <c:v>1424.2940000000001</c:v>
                      </c:pt>
                      <c:pt idx="27230">
                        <c:v>1421.0160000000001</c:v>
                      </c:pt>
                      <c:pt idx="27231">
                        <c:v>1414.3530000000001</c:v>
                      </c:pt>
                      <c:pt idx="27232">
                        <c:v>1414.3530000000001</c:v>
                      </c:pt>
                      <c:pt idx="27233">
                        <c:v>1411.075</c:v>
                      </c:pt>
                      <c:pt idx="27234">
                        <c:v>1407.7439999999999</c:v>
                      </c:pt>
                      <c:pt idx="27235">
                        <c:v>1404.4659999999999</c:v>
                      </c:pt>
                      <c:pt idx="27236">
                        <c:v>1401.135</c:v>
                      </c:pt>
                      <c:pt idx="27237">
                        <c:v>1397.856</c:v>
                      </c:pt>
                      <c:pt idx="27238">
                        <c:v>1397.856</c:v>
                      </c:pt>
                      <c:pt idx="27239">
                        <c:v>1394.578</c:v>
                      </c:pt>
                      <c:pt idx="27240">
                        <c:v>1387.9690000000001</c:v>
                      </c:pt>
                      <c:pt idx="27241">
                        <c:v>1384.6379999999999</c:v>
                      </c:pt>
                      <c:pt idx="27242">
                        <c:v>1381.3589999999999</c:v>
                      </c:pt>
                      <c:pt idx="27243">
                        <c:v>1381.3589999999999</c:v>
                      </c:pt>
                      <c:pt idx="27244">
                        <c:v>1381.3589999999999</c:v>
                      </c:pt>
                      <c:pt idx="27245">
                        <c:v>1381.3589999999999</c:v>
                      </c:pt>
                      <c:pt idx="27246">
                        <c:v>1381.3589999999999</c:v>
                      </c:pt>
                      <c:pt idx="27247">
                        <c:v>0</c:v>
                      </c:pt>
                      <c:pt idx="27248">
                        <c:v>0</c:v>
                      </c:pt>
                      <c:pt idx="27249">
                        <c:v>0</c:v>
                      </c:pt>
                      <c:pt idx="27250">
                        <c:v>0</c:v>
                      </c:pt>
                      <c:pt idx="27251">
                        <c:v>0</c:v>
                      </c:pt>
                      <c:pt idx="27252">
                        <c:v>0</c:v>
                      </c:pt>
                      <c:pt idx="27253">
                        <c:v>0</c:v>
                      </c:pt>
                      <c:pt idx="27254">
                        <c:v>0</c:v>
                      </c:pt>
                      <c:pt idx="27255">
                        <c:v>0</c:v>
                      </c:pt>
                      <c:pt idx="27256">
                        <c:v>0</c:v>
                      </c:pt>
                      <c:pt idx="27257">
                        <c:v>0</c:v>
                      </c:pt>
                      <c:pt idx="27258">
                        <c:v>0</c:v>
                      </c:pt>
                      <c:pt idx="27259">
                        <c:v>0</c:v>
                      </c:pt>
                      <c:pt idx="27260">
                        <c:v>0</c:v>
                      </c:pt>
                      <c:pt idx="27261">
                        <c:v>0</c:v>
                      </c:pt>
                      <c:pt idx="27262">
                        <c:v>0</c:v>
                      </c:pt>
                      <c:pt idx="27263">
                        <c:v>0</c:v>
                      </c:pt>
                      <c:pt idx="27264">
                        <c:v>0</c:v>
                      </c:pt>
                      <c:pt idx="27265">
                        <c:v>0</c:v>
                      </c:pt>
                      <c:pt idx="27266">
                        <c:v>0</c:v>
                      </c:pt>
                      <c:pt idx="27267">
                        <c:v>0</c:v>
                      </c:pt>
                      <c:pt idx="27268">
                        <c:v>0</c:v>
                      </c:pt>
                      <c:pt idx="27269">
                        <c:v>0</c:v>
                      </c:pt>
                      <c:pt idx="27270">
                        <c:v>0</c:v>
                      </c:pt>
                      <c:pt idx="27271">
                        <c:v>0</c:v>
                      </c:pt>
                      <c:pt idx="27272">
                        <c:v>0</c:v>
                      </c:pt>
                      <c:pt idx="27273">
                        <c:v>0</c:v>
                      </c:pt>
                      <c:pt idx="27274">
                        <c:v>0</c:v>
                      </c:pt>
                      <c:pt idx="27275">
                        <c:v>0</c:v>
                      </c:pt>
                      <c:pt idx="27276">
                        <c:v>0</c:v>
                      </c:pt>
                      <c:pt idx="27277">
                        <c:v>0</c:v>
                      </c:pt>
                      <c:pt idx="27278">
                        <c:v>0</c:v>
                      </c:pt>
                      <c:pt idx="27279">
                        <c:v>0</c:v>
                      </c:pt>
                      <c:pt idx="27280">
                        <c:v>0</c:v>
                      </c:pt>
                      <c:pt idx="27281">
                        <c:v>0</c:v>
                      </c:pt>
                      <c:pt idx="27282">
                        <c:v>0</c:v>
                      </c:pt>
                      <c:pt idx="27283">
                        <c:v>0</c:v>
                      </c:pt>
                      <c:pt idx="27284">
                        <c:v>0</c:v>
                      </c:pt>
                      <c:pt idx="27285">
                        <c:v>0</c:v>
                      </c:pt>
                      <c:pt idx="27286">
                        <c:v>0</c:v>
                      </c:pt>
                      <c:pt idx="27287">
                        <c:v>0</c:v>
                      </c:pt>
                      <c:pt idx="27288">
                        <c:v>0</c:v>
                      </c:pt>
                      <c:pt idx="27289">
                        <c:v>0</c:v>
                      </c:pt>
                      <c:pt idx="27290">
                        <c:v>0</c:v>
                      </c:pt>
                      <c:pt idx="27291">
                        <c:v>2029.0250000000001</c:v>
                      </c:pt>
                      <c:pt idx="27292">
                        <c:v>2032.356</c:v>
                      </c:pt>
                      <c:pt idx="27293">
                        <c:v>2048.8530000000001</c:v>
                      </c:pt>
                      <c:pt idx="27294">
                        <c:v>2078.6219999999998</c:v>
                      </c:pt>
                      <c:pt idx="27295">
                        <c:v>2108.3910000000001</c:v>
                      </c:pt>
                      <c:pt idx="27296">
                        <c:v>2147.9940000000001</c:v>
                      </c:pt>
                      <c:pt idx="27297">
                        <c:v>2181.0410000000002</c:v>
                      </c:pt>
                      <c:pt idx="27298">
                        <c:v>2210.8090000000002</c:v>
                      </c:pt>
                      <c:pt idx="27299">
                        <c:v>2240.5250000000001</c:v>
                      </c:pt>
                      <c:pt idx="27300">
                        <c:v>2263.6840000000002</c:v>
                      </c:pt>
                      <c:pt idx="27301">
                        <c:v>2290.1219999999998</c:v>
                      </c:pt>
                      <c:pt idx="27302">
                        <c:v>2309.9499999999998</c:v>
                      </c:pt>
                      <c:pt idx="27303">
                        <c:v>2329.7779999999998</c:v>
                      </c:pt>
                      <c:pt idx="27304">
                        <c:v>2349.6060000000002</c:v>
                      </c:pt>
                      <c:pt idx="27305">
                        <c:v>2362.8249999999998</c:v>
                      </c:pt>
                      <c:pt idx="27306">
                        <c:v>2372.7130000000002</c:v>
                      </c:pt>
                      <c:pt idx="27307">
                        <c:v>2382.6529999999998</c:v>
                      </c:pt>
                      <c:pt idx="27308">
                        <c:v>2385.9839999999999</c:v>
                      </c:pt>
                      <c:pt idx="27309">
                        <c:v>2389.2629999999999</c:v>
                      </c:pt>
                      <c:pt idx="27310">
                        <c:v>2392.5410000000002</c:v>
                      </c:pt>
                      <c:pt idx="27311">
                        <c:v>2389.2629999999999</c:v>
                      </c:pt>
                      <c:pt idx="27312">
                        <c:v>2382.6529999999998</c:v>
                      </c:pt>
                      <c:pt idx="27313">
                        <c:v>2376.0439999999999</c:v>
                      </c:pt>
                      <c:pt idx="27314">
                        <c:v>2366.1030000000001</c:v>
                      </c:pt>
                      <c:pt idx="27315">
                        <c:v>2356.2159999999999</c:v>
                      </c:pt>
                      <c:pt idx="27316">
                        <c:v>2346.2750000000001</c:v>
                      </c:pt>
                      <c:pt idx="27317">
                        <c:v>2333.056</c:v>
                      </c:pt>
                      <c:pt idx="27318">
                        <c:v>2316.5590000000002</c:v>
                      </c:pt>
                      <c:pt idx="27319">
                        <c:v>2303.3409999999999</c:v>
                      </c:pt>
                      <c:pt idx="27320">
                        <c:v>2290.1219999999998</c:v>
                      </c:pt>
                      <c:pt idx="27321">
                        <c:v>2273.625</c:v>
                      </c:pt>
                      <c:pt idx="27322">
                        <c:v>2260.4059999999999</c:v>
                      </c:pt>
                      <c:pt idx="27323">
                        <c:v>2247.1880000000001</c:v>
                      </c:pt>
                      <c:pt idx="27324">
                        <c:v>2227.306</c:v>
                      </c:pt>
                      <c:pt idx="27325">
                        <c:v>2217.4189999999999</c:v>
                      </c:pt>
                      <c:pt idx="27326">
                        <c:v>2204.1999999999998</c:v>
                      </c:pt>
                      <c:pt idx="27327">
                        <c:v>2194.3130000000001</c:v>
                      </c:pt>
                      <c:pt idx="27328">
                        <c:v>2177.7629999999999</c:v>
                      </c:pt>
                      <c:pt idx="27329">
                        <c:v>2164.5439999999999</c:v>
                      </c:pt>
                      <c:pt idx="27330">
                        <c:v>2154.6030000000001</c:v>
                      </c:pt>
                      <c:pt idx="27331">
                        <c:v>2138.1060000000002</c:v>
                      </c:pt>
                      <c:pt idx="27332">
                        <c:v>2124.8879999999999</c:v>
                      </c:pt>
                      <c:pt idx="27333">
                        <c:v>2111.6689999999999</c:v>
                      </c:pt>
                      <c:pt idx="27334">
                        <c:v>2098.4499999999998</c:v>
                      </c:pt>
                      <c:pt idx="27335">
                        <c:v>2081.9</c:v>
                      </c:pt>
                      <c:pt idx="27336">
                        <c:v>2065.4029999999998</c:v>
                      </c:pt>
                      <c:pt idx="27337">
                        <c:v>2052.1840000000002</c:v>
                      </c:pt>
                      <c:pt idx="27338">
                        <c:v>2035.635</c:v>
                      </c:pt>
                      <c:pt idx="27339">
                        <c:v>2019.1379999999999</c:v>
                      </c:pt>
                      <c:pt idx="27340">
                        <c:v>2002.6410000000001</c:v>
                      </c:pt>
                      <c:pt idx="27341">
                        <c:v>1989.422</c:v>
                      </c:pt>
                      <c:pt idx="27342">
                        <c:v>1972.8720000000001</c:v>
                      </c:pt>
                      <c:pt idx="27343">
                        <c:v>1962.9839999999999</c:v>
                      </c:pt>
                      <c:pt idx="27344">
                        <c:v>1946.434</c:v>
                      </c:pt>
                      <c:pt idx="27345">
                        <c:v>1929.885</c:v>
                      </c:pt>
                      <c:pt idx="27346">
                        <c:v>1923.328</c:v>
                      </c:pt>
                      <c:pt idx="27347">
                        <c:v>1910.1089999999999</c:v>
                      </c:pt>
                      <c:pt idx="27348">
                        <c:v>1896.8910000000001</c:v>
                      </c:pt>
                      <c:pt idx="27349">
                        <c:v>1886.95</c:v>
                      </c:pt>
                      <c:pt idx="27350">
                        <c:v>1873.731</c:v>
                      </c:pt>
                      <c:pt idx="27351">
                        <c:v>1863.7909999999999</c:v>
                      </c:pt>
                      <c:pt idx="27352">
                        <c:v>1853.903</c:v>
                      </c:pt>
                      <c:pt idx="27353">
                        <c:v>1847.2940000000001</c:v>
                      </c:pt>
                      <c:pt idx="27354">
                        <c:v>1834.075</c:v>
                      </c:pt>
                      <c:pt idx="27355">
                        <c:v>1830.797</c:v>
                      </c:pt>
                      <c:pt idx="27356">
                        <c:v>1820.856</c:v>
                      </c:pt>
                      <c:pt idx="27357">
                        <c:v>1810.9690000000001</c:v>
                      </c:pt>
                      <c:pt idx="27358">
                        <c:v>1801.028</c:v>
                      </c:pt>
                      <c:pt idx="27359">
                        <c:v>1791.088</c:v>
                      </c:pt>
                      <c:pt idx="27360">
                        <c:v>1784.4780000000001</c:v>
                      </c:pt>
                      <c:pt idx="27361">
                        <c:v>1777.8689999999999</c:v>
                      </c:pt>
                      <c:pt idx="27362">
                        <c:v>1767.981</c:v>
                      </c:pt>
                      <c:pt idx="27363">
                        <c:v>1761.3720000000001</c:v>
                      </c:pt>
                      <c:pt idx="27364">
                        <c:v>1754.7629999999999</c:v>
                      </c:pt>
                      <c:pt idx="27365">
                        <c:v>1751.432</c:v>
                      </c:pt>
                      <c:pt idx="27366">
                        <c:v>1744.8219999999999</c:v>
                      </c:pt>
                      <c:pt idx="27367">
                        <c:v>1741.5440000000001</c:v>
                      </c:pt>
                      <c:pt idx="27368">
                        <c:v>1734.934</c:v>
                      </c:pt>
                      <c:pt idx="27369">
                        <c:v>1728.325</c:v>
                      </c:pt>
                      <c:pt idx="27370">
                        <c:v>1725.047</c:v>
                      </c:pt>
                      <c:pt idx="27371">
                        <c:v>1718.4380000000001</c:v>
                      </c:pt>
                      <c:pt idx="27372">
                        <c:v>1715.106</c:v>
                      </c:pt>
                      <c:pt idx="27373">
                        <c:v>1711.828</c:v>
                      </c:pt>
                      <c:pt idx="27374">
                        <c:v>1708.4970000000001</c:v>
                      </c:pt>
                      <c:pt idx="27375">
                        <c:v>1701.8879999999999</c:v>
                      </c:pt>
                      <c:pt idx="27376">
                        <c:v>1701.8879999999999</c:v>
                      </c:pt>
                      <c:pt idx="27377">
                        <c:v>1695.278</c:v>
                      </c:pt>
                      <c:pt idx="27378">
                        <c:v>1691.9469999999999</c:v>
                      </c:pt>
                      <c:pt idx="27379">
                        <c:v>1685.338</c:v>
                      </c:pt>
                      <c:pt idx="27380">
                        <c:v>1682.06</c:v>
                      </c:pt>
                      <c:pt idx="27381">
                        <c:v>1678.7280000000001</c:v>
                      </c:pt>
                      <c:pt idx="27382">
                        <c:v>1675.45</c:v>
                      </c:pt>
                      <c:pt idx="27383">
                        <c:v>1668.8409999999999</c:v>
                      </c:pt>
                      <c:pt idx="27384">
                        <c:v>1665.51</c:v>
                      </c:pt>
                      <c:pt idx="27385">
                        <c:v>1662.231</c:v>
                      </c:pt>
                      <c:pt idx="27386">
                        <c:v>1658.9</c:v>
                      </c:pt>
                      <c:pt idx="27387">
                        <c:v>1652.3440000000001</c:v>
                      </c:pt>
                      <c:pt idx="27388">
                        <c:v>1645.7339999999999</c:v>
                      </c:pt>
                      <c:pt idx="27389">
                        <c:v>1642.403</c:v>
                      </c:pt>
                      <c:pt idx="27390">
                        <c:v>1639.125</c:v>
                      </c:pt>
                      <c:pt idx="27391">
                        <c:v>1635.7940000000001</c:v>
                      </c:pt>
                      <c:pt idx="27392">
                        <c:v>1629.1849999999999</c:v>
                      </c:pt>
                      <c:pt idx="27393">
                        <c:v>1625.8530000000001</c:v>
                      </c:pt>
                      <c:pt idx="27394">
                        <c:v>1622.575</c:v>
                      </c:pt>
                      <c:pt idx="27395">
                        <c:v>1619.2439999999999</c:v>
                      </c:pt>
                      <c:pt idx="27396">
                        <c:v>1615.9659999999999</c:v>
                      </c:pt>
                      <c:pt idx="27397">
                        <c:v>1612.635</c:v>
                      </c:pt>
                      <c:pt idx="27398">
                        <c:v>1609.356</c:v>
                      </c:pt>
                      <c:pt idx="27399">
                        <c:v>1606.0250000000001</c:v>
                      </c:pt>
                      <c:pt idx="27400">
                        <c:v>1602.7470000000001</c:v>
                      </c:pt>
                      <c:pt idx="27401">
                        <c:v>1599.4159999999999</c:v>
                      </c:pt>
                      <c:pt idx="27402">
                        <c:v>1599.4690000000001</c:v>
                      </c:pt>
                      <c:pt idx="27403">
                        <c:v>1596.1379999999999</c:v>
                      </c:pt>
                      <c:pt idx="27404">
                        <c:v>1596.1379999999999</c:v>
                      </c:pt>
                      <c:pt idx="27405">
                        <c:v>1592.8589999999999</c:v>
                      </c:pt>
                      <c:pt idx="27406">
                        <c:v>1589.528</c:v>
                      </c:pt>
                      <c:pt idx="27407">
                        <c:v>1586.25</c:v>
                      </c:pt>
                      <c:pt idx="27408">
                        <c:v>1582.9190000000001</c:v>
                      </c:pt>
                      <c:pt idx="27409">
                        <c:v>1576.31</c:v>
                      </c:pt>
                      <c:pt idx="27410">
                        <c:v>1576.31</c:v>
                      </c:pt>
                      <c:pt idx="27411">
                        <c:v>1576.31</c:v>
                      </c:pt>
                      <c:pt idx="27412">
                        <c:v>1573.0309999999999</c:v>
                      </c:pt>
                      <c:pt idx="27413">
                        <c:v>1569.7</c:v>
                      </c:pt>
                      <c:pt idx="27414">
                        <c:v>1566.422</c:v>
                      </c:pt>
                      <c:pt idx="27415">
                        <c:v>1566.422</c:v>
                      </c:pt>
                      <c:pt idx="27416">
                        <c:v>1563.0909999999999</c:v>
                      </c:pt>
                      <c:pt idx="27417">
                        <c:v>1559.8130000000001</c:v>
                      </c:pt>
                      <c:pt idx="27418">
                        <c:v>1559.8130000000001</c:v>
                      </c:pt>
                      <c:pt idx="27419">
                        <c:v>1556.481</c:v>
                      </c:pt>
                      <c:pt idx="27420">
                        <c:v>1553.15</c:v>
                      </c:pt>
                      <c:pt idx="27421">
                        <c:v>1553.203</c:v>
                      </c:pt>
                      <c:pt idx="27422">
                        <c:v>1546.5409999999999</c:v>
                      </c:pt>
                      <c:pt idx="27423">
                        <c:v>1543.2629999999999</c:v>
                      </c:pt>
                      <c:pt idx="27424">
                        <c:v>1546.5940000000001</c:v>
                      </c:pt>
                      <c:pt idx="27425">
                        <c:v>1543.2629999999999</c:v>
                      </c:pt>
                      <c:pt idx="27426">
                        <c:v>1543.2629999999999</c:v>
                      </c:pt>
                      <c:pt idx="27427">
                        <c:v>1533.3219999999999</c:v>
                      </c:pt>
                      <c:pt idx="27428">
                        <c:v>1536.653</c:v>
                      </c:pt>
                      <c:pt idx="27429">
                        <c:v>1533.375</c:v>
                      </c:pt>
                      <c:pt idx="27430">
                        <c:v>1530.0440000000001</c:v>
                      </c:pt>
                      <c:pt idx="27431">
                        <c:v>1526.7660000000001</c:v>
                      </c:pt>
                      <c:pt idx="27432">
                        <c:v>1526.7660000000001</c:v>
                      </c:pt>
                      <c:pt idx="27433">
                        <c:v>1520.1030000000001</c:v>
                      </c:pt>
                      <c:pt idx="27434">
                        <c:v>1516.825</c:v>
                      </c:pt>
                      <c:pt idx="27435">
                        <c:v>1516.825</c:v>
                      </c:pt>
                      <c:pt idx="27436">
                        <c:v>1513.4939999999999</c:v>
                      </c:pt>
                      <c:pt idx="27437">
                        <c:v>1510.2159999999999</c:v>
                      </c:pt>
                      <c:pt idx="27438">
                        <c:v>1506.885</c:v>
                      </c:pt>
                      <c:pt idx="27439">
                        <c:v>1506.885</c:v>
                      </c:pt>
                      <c:pt idx="27440">
                        <c:v>1503.606</c:v>
                      </c:pt>
                      <c:pt idx="27441">
                        <c:v>1500.2750000000001</c:v>
                      </c:pt>
                      <c:pt idx="27442">
                        <c:v>1496.9970000000001</c:v>
                      </c:pt>
                      <c:pt idx="27443">
                        <c:v>1500.328</c:v>
                      </c:pt>
                      <c:pt idx="27444">
                        <c:v>1496.9970000000001</c:v>
                      </c:pt>
                      <c:pt idx="27445">
                        <c:v>1496.9970000000001</c:v>
                      </c:pt>
                      <c:pt idx="27446">
                        <c:v>1493.7190000000001</c:v>
                      </c:pt>
                      <c:pt idx="27447">
                        <c:v>1493.6659999999999</c:v>
                      </c:pt>
                      <c:pt idx="27448">
                        <c:v>1493.6659999999999</c:v>
                      </c:pt>
                      <c:pt idx="27449">
                        <c:v>1487.1089999999999</c:v>
                      </c:pt>
                      <c:pt idx="27450">
                        <c:v>1487.1089999999999</c:v>
                      </c:pt>
                      <c:pt idx="27451">
                        <c:v>1483.778</c:v>
                      </c:pt>
                      <c:pt idx="27452">
                        <c:v>1483.778</c:v>
                      </c:pt>
                      <c:pt idx="27453">
                        <c:v>1483.778</c:v>
                      </c:pt>
                      <c:pt idx="27454">
                        <c:v>1483.778</c:v>
                      </c:pt>
                      <c:pt idx="27455">
                        <c:v>1483.778</c:v>
                      </c:pt>
                      <c:pt idx="27456">
                        <c:v>1487.1089999999999</c:v>
                      </c:pt>
                      <c:pt idx="27457">
                        <c:v>0</c:v>
                      </c:pt>
                      <c:pt idx="27458">
                        <c:v>0</c:v>
                      </c:pt>
                      <c:pt idx="27459">
                        <c:v>0</c:v>
                      </c:pt>
                      <c:pt idx="27460">
                        <c:v>0</c:v>
                      </c:pt>
                      <c:pt idx="27461">
                        <c:v>0</c:v>
                      </c:pt>
                      <c:pt idx="27462">
                        <c:v>0</c:v>
                      </c:pt>
                      <c:pt idx="27463">
                        <c:v>0</c:v>
                      </c:pt>
                      <c:pt idx="27464">
                        <c:v>0</c:v>
                      </c:pt>
                      <c:pt idx="27465">
                        <c:v>0</c:v>
                      </c:pt>
                      <c:pt idx="27466">
                        <c:v>0</c:v>
                      </c:pt>
                      <c:pt idx="27467">
                        <c:v>0</c:v>
                      </c:pt>
                      <c:pt idx="27468">
                        <c:v>0</c:v>
                      </c:pt>
                      <c:pt idx="27469">
                        <c:v>0</c:v>
                      </c:pt>
                      <c:pt idx="27470">
                        <c:v>0</c:v>
                      </c:pt>
                      <c:pt idx="27471">
                        <c:v>0</c:v>
                      </c:pt>
                      <c:pt idx="27472">
                        <c:v>0</c:v>
                      </c:pt>
                      <c:pt idx="27473">
                        <c:v>0</c:v>
                      </c:pt>
                      <c:pt idx="27474">
                        <c:v>0</c:v>
                      </c:pt>
                      <c:pt idx="27475">
                        <c:v>0</c:v>
                      </c:pt>
                      <c:pt idx="27476">
                        <c:v>0</c:v>
                      </c:pt>
                      <c:pt idx="27477">
                        <c:v>0</c:v>
                      </c:pt>
                      <c:pt idx="27478">
                        <c:v>0</c:v>
                      </c:pt>
                      <c:pt idx="27479">
                        <c:v>0</c:v>
                      </c:pt>
                      <c:pt idx="27480">
                        <c:v>0</c:v>
                      </c:pt>
                      <c:pt idx="27481">
                        <c:v>0</c:v>
                      </c:pt>
                      <c:pt idx="27482">
                        <c:v>0</c:v>
                      </c:pt>
                      <c:pt idx="27483">
                        <c:v>0</c:v>
                      </c:pt>
                      <c:pt idx="27484">
                        <c:v>0</c:v>
                      </c:pt>
                      <c:pt idx="27485">
                        <c:v>0</c:v>
                      </c:pt>
                      <c:pt idx="27486">
                        <c:v>0</c:v>
                      </c:pt>
                      <c:pt idx="27487">
                        <c:v>0</c:v>
                      </c:pt>
                      <c:pt idx="27488">
                        <c:v>0</c:v>
                      </c:pt>
                      <c:pt idx="27489">
                        <c:v>0</c:v>
                      </c:pt>
                      <c:pt idx="27490">
                        <c:v>0</c:v>
                      </c:pt>
                      <c:pt idx="27491">
                        <c:v>0</c:v>
                      </c:pt>
                      <c:pt idx="27492">
                        <c:v>1995.9780000000001</c:v>
                      </c:pt>
                      <c:pt idx="27493">
                        <c:v>2005.9190000000001</c:v>
                      </c:pt>
                      <c:pt idx="27494">
                        <c:v>2032.356</c:v>
                      </c:pt>
                      <c:pt idx="27495">
                        <c:v>2075.3440000000001</c:v>
                      </c:pt>
                      <c:pt idx="27496">
                        <c:v>2128.1660000000002</c:v>
                      </c:pt>
                      <c:pt idx="27497">
                        <c:v>2177.7629999999999</c:v>
                      </c:pt>
                      <c:pt idx="27498">
                        <c:v>2227.306</c:v>
                      </c:pt>
                      <c:pt idx="27499">
                        <c:v>2276.9029999999998</c:v>
                      </c:pt>
                      <c:pt idx="27500">
                        <c:v>2319.8380000000002</c:v>
                      </c:pt>
                      <c:pt idx="27501">
                        <c:v>2356.2159999999999</c:v>
                      </c:pt>
                      <c:pt idx="27502">
                        <c:v>2359.547</c:v>
                      </c:pt>
                      <c:pt idx="27503">
                        <c:v>2425.6410000000001</c:v>
                      </c:pt>
                      <c:pt idx="27504">
                        <c:v>2455.3560000000002</c:v>
                      </c:pt>
                      <c:pt idx="27505">
                        <c:v>2481.7939999999999</c:v>
                      </c:pt>
                      <c:pt idx="27506">
                        <c:v>2501.6219999999998</c:v>
                      </c:pt>
                      <c:pt idx="27507">
                        <c:v>2521.4499999999998</c:v>
                      </c:pt>
                      <c:pt idx="27508">
                        <c:v>2537.9470000000001</c:v>
                      </c:pt>
                      <c:pt idx="27509">
                        <c:v>2554.4969999999998</c:v>
                      </c:pt>
                      <c:pt idx="27510">
                        <c:v>2564.3850000000002</c:v>
                      </c:pt>
                      <c:pt idx="27511">
                        <c:v>2574.3249999999998</c:v>
                      </c:pt>
                      <c:pt idx="27512">
                        <c:v>2580.9340000000002</c:v>
                      </c:pt>
                      <c:pt idx="27513">
                        <c:v>2587.5439999999999</c:v>
                      </c:pt>
                      <c:pt idx="27514">
                        <c:v>2590.875</c:v>
                      </c:pt>
                      <c:pt idx="27515">
                        <c:v>2590.875</c:v>
                      </c:pt>
                      <c:pt idx="27516">
                        <c:v>2594.1529999999998</c:v>
                      </c:pt>
                      <c:pt idx="27517">
                        <c:v>2594.1529999999998</c:v>
                      </c:pt>
                      <c:pt idx="27518">
                        <c:v>2590.8220000000001</c:v>
                      </c:pt>
                      <c:pt idx="27519">
                        <c:v>2587.5439999999999</c:v>
                      </c:pt>
                      <c:pt idx="27520">
                        <c:v>2580.9340000000002</c:v>
                      </c:pt>
                      <c:pt idx="27521">
                        <c:v>2577.6559999999999</c:v>
                      </c:pt>
                      <c:pt idx="27522">
                        <c:v>2567.7159999999999</c:v>
                      </c:pt>
                      <c:pt idx="27523">
                        <c:v>2564.4380000000001</c:v>
                      </c:pt>
                      <c:pt idx="27524">
                        <c:v>2551.1660000000002</c:v>
                      </c:pt>
                      <c:pt idx="27525">
                        <c:v>2544.556</c:v>
                      </c:pt>
                      <c:pt idx="27526">
                        <c:v>2531.3380000000002</c:v>
                      </c:pt>
                      <c:pt idx="27527">
                        <c:v>2521.4499999999998</c:v>
                      </c:pt>
                      <c:pt idx="27528">
                        <c:v>2511.5100000000002</c:v>
                      </c:pt>
                      <c:pt idx="27529">
                        <c:v>2501.6219999999998</c:v>
                      </c:pt>
                      <c:pt idx="27530">
                        <c:v>2491.681</c:v>
                      </c:pt>
                      <c:pt idx="27531">
                        <c:v>2475.1840000000002</c:v>
                      </c:pt>
                      <c:pt idx="27532">
                        <c:v>2465.2440000000001</c:v>
                      </c:pt>
                      <c:pt idx="27533">
                        <c:v>2455.3560000000002</c:v>
                      </c:pt>
                      <c:pt idx="27534">
                        <c:v>2438.8589999999999</c:v>
                      </c:pt>
                      <c:pt idx="27535">
                        <c:v>2428.9189999999999</c:v>
                      </c:pt>
                      <c:pt idx="27536">
                        <c:v>2415.6999999999998</c:v>
                      </c:pt>
                      <c:pt idx="27537">
                        <c:v>2402.4810000000002</c:v>
                      </c:pt>
                      <c:pt idx="27538">
                        <c:v>2389.2629999999999</c:v>
                      </c:pt>
                      <c:pt idx="27539">
                        <c:v>2376.0439999999999</c:v>
                      </c:pt>
                      <c:pt idx="27540">
                        <c:v>2362.8249999999998</c:v>
                      </c:pt>
                      <c:pt idx="27541">
                        <c:v>2352.8850000000002</c:v>
                      </c:pt>
                      <c:pt idx="27542">
                        <c:v>2339.6660000000002</c:v>
                      </c:pt>
                      <c:pt idx="27543">
                        <c:v>2326.4470000000001</c:v>
                      </c:pt>
                      <c:pt idx="27544">
                        <c:v>2316.5590000000002</c:v>
                      </c:pt>
                      <c:pt idx="27545">
                        <c:v>2303.3409999999999</c:v>
                      </c:pt>
                      <c:pt idx="27546">
                        <c:v>2293.453</c:v>
                      </c:pt>
                      <c:pt idx="27547">
                        <c:v>2280.2339999999999</c:v>
                      </c:pt>
                      <c:pt idx="27548">
                        <c:v>2270.2939999999999</c:v>
                      </c:pt>
                      <c:pt idx="27549">
                        <c:v>2260.3530000000001</c:v>
                      </c:pt>
                      <c:pt idx="27550">
                        <c:v>2243.8560000000002</c:v>
                      </c:pt>
                      <c:pt idx="27551">
                        <c:v>2233.9690000000001</c:v>
                      </c:pt>
                      <c:pt idx="27552">
                        <c:v>2220.75</c:v>
                      </c:pt>
                      <c:pt idx="27553">
                        <c:v>2210.8090000000002</c:v>
                      </c:pt>
                      <c:pt idx="27554">
                        <c:v>2197.5909999999999</c:v>
                      </c:pt>
                      <c:pt idx="27555">
                        <c:v>2187.703</c:v>
                      </c:pt>
                      <c:pt idx="27556">
                        <c:v>2177.7629999999999</c:v>
                      </c:pt>
                      <c:pt idx="27557">
                        <c:v>2164.5439999999999</c:v>
                      </c:pt>
                      <c:pt idx="27558">
                        <c:v>2157.9340000000002</c:v>
                      </c:pt>
                      <c:pt idx="27559">
                        <c:v>2147.9940000000001</c:v>
                      </c:pt>
                      <c:pt idx="27560">
                        <c:v>2138.1060000000002</c:v>
                      </c:pt>
                      <c:pt idx="27561">
                        <c:v>2128.1660000000002</c:v>
                      </c:pt>
                      <c:pt idx="27562">
                        <c:v>2115</c:v>
                      </c:pt>
                      <c:pt idx="27563">
                        <c:v>2105.0590000000002</c:v>
                      </c:pt>
                      <c:pt idx="27564">
                        <c:v>2095.172</c:v>
                      </c:pt>
                      <c:pt idx="27565">
                        <c:v>2085.2310000000002</c:v>
                      </c:pt>
                      <c:pt idx="27566">
                        <c:v>2075.3440000000001</c:v>
                      </c:pt>
                      <c:pt idx="27567">
                        <c:v>2065.4029999999998</c:v>
                      </c:pt>
                      <c:pt idx="27568">
                        <c:v>2055.5160000000001</c:v>
                      </c:pt>
                      <c:pt idx="27569">
                        <c:v>2045.575</c:v>
                      </c:pt>
                      <c:pt idx="27570">
                        <c:v>2038.9659999999999</c:v>
                      </c:pt>
                      <c:pt idx="27571">
                        <c:v>2029.078</c:v>
                      </c:pt>
                      <c:pt idx="27572">
                        <c:v>2022.4690000000001</c:v>
                      </c:pt>
                      <c:pt idx="27573">
                        <c:v>2012.528</c:v>
                      </c:pt>
                      <c:pt idx="27574">
                        <c:v>2002.588</c:v>
                      </c:pt>
                      <c:pt idx="27575">
                        <c:v>1992.7</c:v>
                      </c:pt>
                      <c:pt idx="27576">
                        <c:v>1989.422</c:v>
                      </c:pt>
                      <c:pt idx="27577">
                        <c:v>1982.8130000000001</c:v>
                      </c:pt>
                      <c:pt idx="27578">
                        <c:v>1976.203</c:v>
                      </c:pt>
                      <c:pt idx="27579">
                        <c:v>1966.2629999999999</c:v>
                      </c:pt>
                      <c:pt idx="27580">
                        <c:v>1959.653</c:v>
                      </c:pt>
                      <c:pt idx="27581">
                        <c:v>1953.0440000000001</c:v>
                      </c:pt>
                      <c:pt idx="27582">
                        <c:v>1946.434</c:v>
                      </c:pt>
                      <c:pt idx="27583">
                        <c:v>1943.1030000000001</c:v>
                      </c:pt>
                      <c:pt idx="27584">
                        <c:v>1936.4939999999999</c:v>
                      </c:pt>
                      <c:pt idx="27585">
                        <c:v>1926.606</c:v>
                      </c:pt>
                      <c:pt idx="27586">
                        <c:v>1923.2750000000001</c:v>
                      </c:pt>
                      <c:pt idx="27587">
                        <c:v>1916.6659999999999</c:v>
                      </c:pt>
                      <c:pt idx="27588">
                        <c:v>1910.057</c:v>
                      </c:pt>
                      <c:pt idx="27589">
                        <c:v>1903.4469999999999</c:v>
                      </c:pt>
                      <c:pt idx="27590">
                        <c:v>1896.838</c:v>
                      </c:pt>
                      <c:pt idx="27591">
                        <c:v>1893.559</c:v>
                      </c:pt>
                      <c:pt idx="27592">
                        <c:v>1886.95</c:v>
                      </c:pt>
                      <c:pt idx="27593">
                        <c:v>1880.3409999999999</c:v>
                      </c:pt>
                      <c:pt idx="27594">
                        <c:v>1873.731</c:v>
                      </c:pt>
                      <c:pt idx="27595">
                        <c:v>1870.4</c:v>
                      </c:pt>
                      <c:pt idx="27596">
                        <c:v>1860.5129999999999</c:v>
                      </c:pt>
                      <c:pt idx="27597">
                        <c:v>1860.5129999999999</c:v>
                      </c:pt>
                      <c:pt idx="27598">
                        <c:v>1853.903</c:v>
                      </c:pt>
                      <c:pt idx="27599">
                        <c:v>1847.2940000000001</c:v>
                      </c:pt>
                      <c:pt idx="27600">
                        <c:v>1843.963</c:v>
                      </c:pt>
                      <c:pt idx="27601">
                        <c:v>1840.684</c:v>
                      </c:pt>
                      <c:pt idx="27602">
                        <c:v>1834.075</c:v>
                      </c:pt>
                      <c:pt idx="27603">
                        <c:v>1830.7439999999999</c:v>
                      </c:pt>
                      <c:pt idx="27604">
                        <c:v>1824.135</c:v>
                      </c:pt>
                      <c:pt idx="27605">
                        <c:v>1824.135</c:v>
                      </c:pt>
                      <c:pt idx="27606">
                        <c:v>1814.2470000000001</c:v>
                      </c:pt>
                      <c:pt idx="27607">
                        <c:v>1810.9159999999999</c:v>
                      </c:pt>
                      <c:pt idx="27608">
                        <c:v>1804.307</c:v>
                      </c:pt>
                      <c:pt idx="27609">
                        <c:v>1801.028</c:v>
                      </c:pt>
                      <c:pt idx="27610">
                        <c:v>1797.6969999999999</c:v>
                      </c:pt>
                      <c:pt idx="27611">
                        <c:v>1791.088</c:v>
                      </c:pt>
                      <c:pt idx="27612">
                        <c:v>1787.809</c:v>
                      </c:pt>
                      <c:pt idx="27613">
                        <c:v>1784.4780000000001</c:v>
                      </c:pt>
                      <c:pt idx="27614">
                        <c:v>1781.2</c:v>
                      </c:pt>
                      <c:pt idx="27615">
                        <c:v>1774.5909999999999</c:v>
                      </c:pt>
                      <c:pt idx="27616">
                        <c:v>1771.26</c:v>
                      </c:pt>
                      <c:pt idx="27617">
                        <c:v>1767.981</c:v>
                      </c:pt>
                      <c:pt idx="27618">
                        <c:v>1764.65</c:v>
                      </c:pt>
                      <c:pt idx="27619">
                        <c:v>1761.3720000000001</c:v>
                      </c:pt>
                      <c:pt idx="27620">
                        <c:v>1758.0409999999999</c:v>
                      </c:pt>
                      <c:pt idx="27621">
                        <c:v>1751.432</c:v>
                      </c:pt>
                      <c:pt idx="27622">
                        <c:v>1751.432</c:v>
                      </c:pt>
                      <c:pt idx="27623">
                        <c:v>1744.8219999999999</c:v>
                      </c:pt>
                      <c:pt idx="27624">
                        <c:v>1741.5440000000001</c:v>
                      </c:pt>
                      <c:pt idx="27625">
                        <c:v>1741.5440000000001</c:v>
                      </c:pt>
                      <c:pt idx="27626">
                        <c:v>1734.934</c:v>
                      </c:pt>
                      <c:pt idx="27627">
                        <c:v>1731.6030000000001</c:v>
                      </c:pt>
                      <c:pt idx="27628">
                        <c:v>1731.6030000000001</c:v>
                      </c:pt>
                      <c:pt idx="27629">
                        <c:v>1728.325</c:v>
                      </c:pt>
                      <c:pt idx="27630">
                        <c:v>1724.9939999999999</c:v>
                      </c:pt>
                      <c:pt idx="27631">
                        <c:v>1721.7159999999999</c:v>
                      </c:pt>
                      <c:pt idx="27632">
                        <c:v>1718.385</c:v>
                      </c:pt>
                      <c:pt idx="27633">
                        <c:v>1715.106</c:v>
                      </c:pt>
                      <c:pt idx="27634">
                        <c:v>1711.7750000000001</c:v>
                      </c:pt>
                      <c:pt idx="27635">
                        <c:v>1705.2190000000001</c:v>
                      </c:pt>
                      <c:pt idx="27636">
                        <c:v>1701.8879999999999</c:v>
                      </c:pt>
                      <c:pt idx="27637">
                        <c:v>1701.8879999999999</c:v>
                      </c:pt>
                      <c:pt idx="27638">
                        <c:v>1698.6089999999999</c:v>
                      </c:pt>
                      <c:pt idx="27639">
                        <c:v>1695.278</c:v>
                      </c:pt>
                      <c:pt idx="27640">
                        <c:v>1692</c:v>
                      </c:pt>
                      <c:pt idx="27641">
                        <c:v>1685.338</c:v>
                      </c:pt>
                      <c:pt idx="27642">
                        <c:v>1685.338</c:v>
                      </c:pt>
                      <c:pt idx="27643">
                        <c:v>1682.06</c:v>
                      </c:pt>
                      <c:pt idx="27644">
                        <c:v>1678.7280000000001</c:v>
                      </c:pt>
                      <c:pt idx="27645">
                        <c:v>1675.45</c:v>
                      </c:pt>
                      <c:pt idx="27646">
                        <c:v>1672.172</c:v>
                      </c:pt>
                      <c:pt idx="27647">
                        <c:v>1668.8409999999999</c:v>
                      </c:pt>
                      <c:pt idx="27648">
                        <c:v>1668.8409999999999</c:v>
                      </c:pt>
                      <c:pt idx="27649">
                        <c:v>1665.5630000000001</c:v>
                      </c:pt>
                      <c:pt idx="27650">
                        <c:v>1662.231</c:v>
                      </c:pt>
                      <c:pt idx="27651">
                        <c:v>1662.231</c:v>
                      </c:pt>
                      <c:pt idx="27652">
                        <c:v>1658.953</c:v>
                      </c:pt>
                      <c:pt idx="27653">
                        <c:v>1655.6220000000001</c:v>
                      </c:pt>
                      <c:pt idx="27654">
                        <c:v>1652.2909999999999</c:v>
                      </c:pt>
                      <c:pt idx="27655">
                        <c:v>1652.3440000000001</c:v>
                      </c:pt>
                      <c:pt idx="27656">
                        <c:v>1649.0129999999999</c:v>
                      </c:pt>
                      <c:pt idx="27657">
                        <c:v>1645.7339999999999</c:v>
                      </c:pt>
                      <c:pt idx="27658">
                        <c:v>1642.403</c:v>
                      </c:pt>
                      <c:pt idx="27659">
                        <c:v>1639.125</c:v>
                      </c:pt>
                      <c:pt idx="27660">
                        <c:v>1635.7940000000001</c:v>
                      </c:pt>
                      <c:pt idx="27661">
                        <c:v>1629.1849999999999</c:v>
                      </c:pt>
                      <c:pt idx="27662">
                        <c:v>1622.575</c:v>
                      </c:pt>
                      <c:pt idx="27663">
                        <c:v>1619.297</c:v>
                      </c:pt>
                      <c:pt idx="27664">
                        <c:v>1612.635</c:v>
                      </c:pt>
                      <c:pt idx="27665">
                        <c:v>1609.356</c:v>
                      </c:pt>
                      <c:pt idx="27666">
                        <c:v>1606.078</c:v>
                      </c:pt>
                      <c:pt idx="27667">
                        <c:v>1602.7470000000001</c:v>
                      </c:pt>
                      <c:pt idx="27668">
                        <c:v>1599.4690000000001</c:v>
                      </c:pt>
                      <c:pt idx="27669">
                        <c:v>1596.1379999999999</c:v>
                      </c:pt>
                      <c:pt idx="27670">
                        <c:v>1596.1379999999999</c:v>
                      </c:pt>
                      <c:pt idx="27671">
                        <c:v>1592.8589999999999</c:v>
                      </c:pt>
                      <c:pt idx="27672">
                        <c:v>1589.528</c:v>
                      </c:pt>
                      <c:pt idx="27673">
                        <c:v>1586.25</c:v>
                      </c:pt>
                      <c:pt idx="27674">
                        <c:v>1589.528</c:v>
                      </c:pt>
                      <c:pt idx="27675">
                        <c:v>1582.9190000000001</c:v>
                      </c:pt>
                      <c:pt idx="27676">
                        <c:v>1586.1969999999999</c:v>
                      </c:pt>
                      <c:pt idx="27677">
                        <c:v>1582.9190000000001</c:v>
                      </c:pt>
                      <c:pt idx="27678">
                        <c:v>1579.588</c:v>
                      </c:pt>
                      <c:pt idx="27679">
                        <c:v>1576.31</c:v>
                      </c:pt>
                      <c:pt idx="27680">
                        <c:v>1576.31</c:v>
                      </c:pt>
                      <c:pt idx="27681">
                        <c:v>1572.9780000000001</c:v>
                      </c:pt>
                      <c:pt idx="27682">
                        <c:v>1572.9780000000001</c:v>
                      </c:pt>
                      <c:pt idx="27683">
                        <c:v>1569.7</c:v>
                      </c:pt>
                      <c:pt idx="27684">
                        <c:v>1566.3689999999999</c:v>
                      </c:pt>
                      <c:pt idx="27685">
                        <c:v>1566.3689999999999</c:v>
                      </c:pt>
                      <c:pt idx="27686">
                        <c:v>1569.7</c:v>
                      </c:pt>
                      <c:pt idx="27687">
                        <c:v>1563.0909999999999</c:v>
                      </c:pt>
                      <c:pt idx="27688">
                        <c:v>1563.0909999999999</c:v>
                      </c:pt>
                      <c:pt idx="27689">
                        <c:v>1563.0909999999999</c:v>
                      </c:pt>
                      <c:pt idx="27690">
                        <c:v>1563.0909999999999</c:v>
                      </c:pt>
                      <c:pt idx="27691">
                        <c:v>1563.0909999999999</c:v>
                      </c:pt>
                      <c:pt idx="27692">
                        <c:v>1559.8130000000001</c:v>
                      </c:pt>
                      <c:pt idx="27693">
                        <c:v>1563.0909999999999</c:v>
                      </c:pt>
                      <c:pt idx="27694">
                        <c:v>1559.8130000000001</c:v>
                      </c:pt>
                      <c:pt idx="27695">
                        <c:v>1556.481</c:v>
                      </c:pt>
                      <c:pt idx="27696">
                        <c:v>1559.76</c:v>
                      </c:pt>
                      <c:pt idx="27697">
                        <c:v>1556.481</c:v>
                      </c:pt>
                      <c:pt idx="27698">
                        <c:v>1556.481</c:v>
                      </c:pt>
                      <c:pt idx="27699">
                        <c:v>1556.481</c:v>
                      </c:pt>
                      <c:pt idx="27700">
                        <c:v>1553.203</c:v>
                      </c:pt>
                      <c:pt idx="27701">
                        <c:v>1549.8720000000001</c:v>
                      </c:pt>
                      <c:pt idx="27702">
                        <c:v>1549.8720000000001</c:v>
                      </c:pt>
                      <c:pt idx="27703">
                        <c:v>1549.8720000000001</c:v>
                      </c:pt>
                      <c:pt idx="27704">
                        <c:v>1549.8720000000001</c:v>
                      </c:pt>
                      <c:pt idx="27705">
                        <c:v>1543.2629999999999</c:v>
                      </c:pt>
                      <c:pt idx="27706">
                        <c:v>1543.2629999999999</c:v>
                      </c:pt>
                      <c:pt idx="27707">
                        <c:v>1543.2629999999999</c:v>
                      </c:pt>
                      <c:pt idx="27708">
                        <c:v>1543.2629999999999</c:v>
                      </c:pt>
                      <c:pt idx="27709">
                        <c:v>1539.932</c:v>
                      </c:pt>
                      <c:pt idx="27710">
                        <c:v>1543.2629999999999</c:v>
                      </c:pt>
                      <c:pt idx="27711">
                        <c:v>1539.932</c:v>
                      </c:pt>
                      <c:pt idx="27712">
                        <c:v>1543.2629999999999</c:v>
                      </c:pt>
                      <c:pt idx="27713">
                        <c:v>1539.932</c:v>
                      </c:pt>
                      <c:pt idx="27714">
                        <c:v>1539.932</c:v>
                      </c:pt>
                      <c:pt idx="27715">
                        <c:v>1536.653</c:v>
                      </c:pt>
                      <c:pt idx="27716">
                        <c:v>1536.653</c:v>
                      </c:pt>
                      <c:pt idx="27717">
                        <c:v>1536.653</c:v>
                      </c:pt>
                      <c:pt idx="27718">
                        <c:v>1536.653</c:v>
                      </c:pt>
                      <c:pt idx="27719">
                        <c:v>1536.653</c:v>
                      </c:pt>
                      <c:pt idx="27720">
                        <c:v>1536.653</c:v>
                      </c:pt>
                      <c:pt idx="27721">
                        <c:v>1536.653</c:v>
                      </c:pt>
                      <c:pt idx="27722">
                        <c:v>1536.653</c:v>
                      </c:pt>
                      <c:pt idx="27723">
                        <c:v>1536.653</c:v>
                      </c:pt>
                      <c:pt idx="27724">
                        <c:v>1536.653</c:v>
                      </c:pt>
                      <c:pt idx="27725">
                        <c:v>1539.932</c:v>
                      </c:pt>
                      <c:pt idx="27726">
                        <c:v>1539.932</c:v>
                      </c:pt>
                      <c:pt idx="27727">
                        <c:v>1539.9839999999999</c:v>
                      </c:pt>
                      <c:pt idx="27728">
                        <c:v>0</c:v>
                      </c:pt>
                      <c:pt idx="27729">
                        <c:v>0</c:v>
                      </c:pt>
                      <c:pt idx="27730">
                        <c:v>0</c:v>
                      </c:pt>
                      <c:pt idx="27731">
                        <c:v>0</c:v>
                      </c:pt>
                      <c:pt idx="27732">
                        <c:v>0</c:v>
                      </c:pt>
                      <c:pt idx="27733">
                        <c:v>0</c:v>
                      </c:pt>
                      <c:pt idx="27734">
                        <c:v>0</c:v>
                      </c:pt>
                      <c:pt idx="27735">
                        <c:v>0</c:v>
                      </c:pt>
                      <c:pt idx="27736">
                        <c:v>0</c:v>
                      </c:pt>
                      <c:pt idx="27737">
                        <c:v>0</c:v>
                      </c:pt>
                      <c:pt idx="27738">
                        <c:v>0</c:v>
                      </c:pt>
                      <c:pt idx="27739">
                        <c:v>0</c:v>
                      </c:pt>
                      <c:pt idx="27740">
                        <c:v>0</c:v>
                      </c:pt>
                      <c:pt idx="27741">
                        <c:v>0</c:v>
                      </c:pt>
                      <c:pt idx="27742">
                        <c:v>0</c:v>
                      </c:pt>
                      <c:pt idx="27743">
                        <c:v>0</c:v>
                      </c:pt>
                      <c:pt idx="27744">
                        <c:v>0</c:v>
                      </c:pt>
                      <c:pt idx="27745">
                        <c:v>0</c:v>
                      </c:pt>
                      <c:pt idx="27746">
                        <c:v>0</c:v>
                      </c:pt>
                      <c:pt idx="27747">
                        <c:v>0</c:v>
                      </c:pt>
                      <c:pt idx="27748">
                        <c:v>0</c:v>
                      </c:pt>
                      <c:pt idx="27749">
                        <c:v>0</c:v>
                      </c:pt>
                      <c:pt idx="27750">
                        <c:v>0</c:v>
                      </c:pt>
                      <c:pt idx="27751">
                        <c:v>0</c:v>
                      </c:pt>
                      <c:pt idx="27752">
                        <c:v>0</c:v>
                      </c:pt>
                      <c:pt idx="27753">
                        <c:v>0</c:v>
                      </c:pt>
                      <c:pt idx="27754">
                        <c:v>0</c:v>
                      </c:pt>
                      <c:pt idx="27755">
                        <c:v>0</c:v>
                      </c:pt>
                      <c:pt idx="27756">
                        <c:v>0</c:v>
                      </c:pt>
                      <c:pt idx="27757">
                        <c:v>0</c:v>
                      </c:pt>
                      <c:pt idx="27758">
                        <c:v>0</c:v>
                      </c:pt>
                      <c:pt idx="27759">
                        <c:v>0</c:v>
                      </c:pt>
                      <c:pt idx="27760">
                        <c:v>2032.356</c:v>
                      </c:pt>
                      <c:pt idx="27761">
                        <c:v>2038.9659999999999</c:v>
                      </c:pt>
                      <c:pt idx="27762">
                        <c:v>2065.4029999999998</c:v>
                      </c:pt>
                      <c:pt idx="27763">
                        <c:v>2111.6689999999999</c:v>
                      </c:pt>
                      <c:pt idx="27764">
                        <c:v>2164.5439999999999</c:v>
                      </c:pt>
                      <c:pt idx="27765">
                        <c:v>2217.4189999999999</c:v>
                      </c:pt>
                      <c:pt idx="27766">
                        <c:v>2267.0160000000001</c:v>
                      </c:pt>
                      <c:pt idx="27767">
                        <c:v>2319.8380000000002</c:v>
                      </c:pt>
                      <c:pt idx="27768">
                        <c:v>2366.1030000000001</c:v>
                      </c:pt>
                      <c:pt idx="27769">
                        <c:v>2405.7600000000002</c:v>
                      </c:pt>
                      <c:pt idx="27770">
                        <c:v>2445.4690000000001</c:v>
                      </c:pt>
                      <c:pt idx="27771">
                        <c:v>2475.1840000000002</c:v>
                      </c:pt>
                      <c:pt idx="27772">
                        <c:v>2508.2310000000002</c:v>
                      </c:pt>
                      <c:pt idx="27773">
                        <c:v>2534.6689999999999</c:v>
                      </c:pt>
                      <c:pt idx="27774">
                        <c:v>2554.4969999999998</c:v>
                      </c:pt>
                      <c:pt idx="27775">
                        <c:v>2577.6030000000001</c:v>
                      </c:pt>
                      <c:pt idx="27776">
                        <c:v>2597.431</c:v>
                      </c:pt>
                      <c:pt idx="27777">
                        <c:v>2613.9810000000002</c:v>
                      </c:pt>
                      <c:pt idx="27778">
                        <c:v>2623.922</c:v>
                      </c:pt>
                      <c:pt idx="27779">
                        <c:v>2633.8090000000002</c:v>
                      </c:pt>
                      <c:pt idx="27780">
                        <c:v>2640.4189999999999</c:v>
                      </c:pt>
                      <c:pt idx="27781">
                        <c:v>2650.306</c:v>
                      </c:pt>
                      <c:pt idx="27782">
                        <c:v>2650.306</c:v>
                      </c:pt>
                      <c:pt idx="27783">
                        <c:v>2653.6379999999999</c:v>
                      </c:pt>
                      <c:pt idx="27784">
                        <c:v>2653.6379999999999</c:v>
                      </c:pt>
                      <c:pt idx="27785">
                        <c:v>2650.306</c:v>
                      </c:pt>
                      <c:pt idx="27786">
                        <c:v>2643.6970000000001</c:v>
                      </c:pt>
                      <c:pt idx="27787">
                        <c:v>2637.0880000000002</c:v>
                      </c:pt>
                      <c:pt idx="27788">
                        <c:v>2630.4780000000001</c:v>
                      </c:pt>
                      <c:pt idx="27789">
                        <c:v>2617.2600000000002</c:v>
                      </c:pt>
                      <c:pt idx="27790">
                        <c:v>2604.0410000000002</c:v>
                      </c:pt>
                      <c:pt idx="27791">
                        <c:v>2590.8220000000001</c:v>
                      </c:pt>
                      <c:pt idx="27792">
                        <c:v>2580.9340000000002</c:v>
                      </c:pt>
                      <c:pt idx="27793">
                        <c:v>2567.7159999999999</c:v>
                      </c:pt>
                      <c:pt idx="27794">
                        <c:v>2554.4969999999998</c:v>
                      </c:pt>
                      <c:pt idx="27795">
                        <c:v>2541.2779999999998</c:v>
                      </c:pt>
                      <c:pt idx="27796">
                        <c:v>2524.7280000000001</c:v>
                      </c:pt>
                      <c:pt idx="27797">
                        <c:v>2511.5100000000002</c:v>
                      </c:pt>
                      <c:pt idx="27798">
                        <c:v>2498.3440000000001</c:v>
                      </c:pt>
                      <c:pt idx="27799">
                        <c:v>2485.125</c:v>
                      </c:pt>
                      <c:pt idx="27800">
                        <c:v>2471.9059999999999</c:v>
                      </c:pt>
                      <c:pt idx="27801">
                        <c:v>2455.3560000000002</c:v>
                      </c:pt>
                      <c:pt idx="27802">
                        <c:v>2442.1379999999999</c:v>
                      </c:pt>
                      <c:pt idx="27803">
                        <c:v>2432.1970000000001</c:v>
                      </c:pt>
                      <c:pt idx="27804">
                        <c:v>2418.9780000000001</c:v>
                      </c:pt>
                      <c:pt idx="27805">
                        <c:v>2402.4810000000002</c:v>
                      </c:pt>
                      <c:pt idx="27806">
                        <c:v>2385.9839999999999</c:v>
                      </c:pt>
                      <c:pt idx="27807">
                        <c:v>2372.7660000000001</c:v>
                      </c:pt>
                      <c:pt idx="27808">
                        <c:v>2362.8249999999998</c:v>
                      </c:pt>
                      <c:pt idx="27809">
                        <c:v>2349.6060000000002</c:v>
                      </c:pt>
                      <c:pt idx="27810">
                        <c:v>2333.1089999999999</c:v>
                      </c:pt>
                      <c:pt idx="27811">
                        <c:v>2323.1689999999999</c:v>
                      </c:pt>
                      <c:pt idx="27812">
                        <c:v>2309.9499999999998</c:v>
                      </c:pt>
                      <c:pt idx="27813">
                        <c:v>2296.7310000000002</c:v>
                      </c:pt>
                      <c:pt idx="27814">
                        <c:v>2283.5129999999999</c:v>
                      </c:pt>
                      <c:pt idx="27815">
                        <c:v>2270.2939999999999</c:v>
                      </c:pt>
                      <c:pt idx="27816">
                        <c:v>2257.0749999999998</c:v>
                      </c:pt>
                      <c:pt idx="27817">
                        <c:v>2247.1350000000002</c:v>
                      </c:pt>
                      <c:pt idx="27818">
                        <c:v>2233.9160000000002</c:v>
                      </c:pt>
                      <c:pt idx="27819">
                        <c:v>2224.0279999999998</c:v>
                      </c:pt>
                      <c:pt idx="27820">
                        <c:v>2210.8090000000002</c:v>
                      </c:pt>
                      <c:pt idx="27821">
                        <c:v>2200.8690000000001</c:v>
                      </c:pt>
                      <c:pt idx="27822">
                        <c:v>2184.3719999999998</c:v>
                      </c:pt>
                      <c:pt idx="27823">
                        <c:v>2177.7629999999999</c:v>
                      </c:pt>
                      <c:pt idx="27824">
                        <c:v>2164.5439999999999</c:v>
                      </c:pt>
                      <c:pt idx="27825">
                        <c:v>2151.3249999999998</c:v>
                      </c:pt>
                      <c:pt idx="27826">
                        <c:v>2141.4380000000001</c:v>
                      </c:pt>
                      <c:pt idx="27827">
                        <c:v>2131.4969999999998</c:v>
                      </c:pt>
                      <c:pt idx="27828">
                        <c:v>2121.6089999999999</c:v>
                      </c:pt>
                      <c:pt idx="27829">
                        <c:v>2105.0590000000002</c:v>
                      </c:pt>
                      <c:pt idx="27830">
                        <c:v>2098.4499999999998</c:v>
                      </c:pt>
                      <c:pt idx="27831">
                        <c:v>2088.5100000000002</c:v>
                      </c:pt>
                      <c:pt idx="27832">
                        <c:v>2078.6219999999998</c:v>
                      </c:pt>
                      <c:pt idx="27833">
                        <c:v>2072.0129999999999</c:v>
                      </c:pt>
                      <c:pt idx="27834">
                        <c:v>2058.7939999999999</c:v>
                      </c:pt>
                      <c:pt idx="27835">
                        <c:v>2055.5160000000001</c:v>
                      </c:pt>
                      <c:pt idx="27836">
                        <c:v>2042.2439999999999</c:v>
                      </c:pt>
                      <c:pt idx="27837">
                        <c:v>2032.356</c:v>
                      </c:pt>
                      <c:pt idx="27838">
                        <c:v>2025.7470000000001</c:v>
                      </c:pt>
                      <c:pt idx="27839">
                        <c:v>2015.807</c:v>
                      </c:pt>
                      <c:pt idx="27840">
                        <c:v>2009.1969999999999</c:v>
                      </c:pt>
                      <c:pt idx="27841">
                        <c:v>1999.309</c:v>
                      </c:pt>
                      <c:pt idx="27842">
                        <c:v>1992.7</c:v>
                      </c:pt>
                      <c:pt idx="27843">
                        <c:v>1986.0909999999999</c:v>
                      </c:pt>
                      <c:pt idx="27844">
                        <c:v>1976.203</c:v>
                      </c:pt>
                      <c:pt idx="27845">
                        <c:v>1966.2629999999999</c:v>
                      </c:pt>
                      <c:pt idx="27846">
                        <c:v>1959.653</c:v>
                      </c:pt>
                      <c:pt idx="27847">
                        <c:v>1953.0440000000001</c:v>
                      </c:pt>
                      <c:pt idx="27848">
                        <c:v>1946.434</c:v>
                      </c:pt>
                      <c:pt idx="27849">
                        <c:v>1939.825</c:v>
                      </c:pt>
                      <c:pt idx="27850">
                        <c:v>1933.2159999999999</c:v>
                      </c:pt>
                      <c:pt idx="27851">
                        <c:v>1926.606</c:v>
                      </c:pt>
                      <c:pt idx="27852">
                        <c:v>1919.9970000000001</c:v>
                      </c:pt>
                      <c:pt idx="27853">
                        <c:v>1913.3879999999999</c:v>
                      </c:pt>
                      <c:pt idx="27854">
                        <c:v>1906.778</c:v>
                      </c:pt>
                      <c:pt idx="27855">
                        <c:v>1900.1690000000001</c:v>
                      </c:pt>
                      <c:pt idx="27856">
                        <c:v>1896.8910000000001</c:v>
                      </c:pt>
                      <c:pt idx="27857">
                        <c:v>1890.2809999999999</c:v>
                      </c:pt>
                      <c:pt idx="27858">
                        <c:v>1883.672</c:v>
                      </c:pt>
                      <c:pt idx="27859">
                        <c:v>1877.0630000000001</c:v>
                      </c:pt>
                      <c:pt idx="27860">
                        <c:v>1873.731</c:v>
                      </c:pt>
                      <c:pt idx="27861">
                        <c:v>1867.1220000000001</c:v>
                      </c:pt>
                      <c:pt idx="27862">
                        <c:v>1863.8440000000001</c:v>
                      </c:pt>
                      <c:pt idx="27863">
                        <c:v>1857.2339999999999</c:v>
                      </c:pt>
                      <c:pt idx="27864">
                        <c:v>1853.903</c:v>
                      </c:pt>
                      <c:pt idx="27865">
                        <c:v>1843.963</c:v>
                      </c:pt>
                      <c:pt idx="27866">
                        <c:v>1840.684</c:v>
                      </c:pt>
                      <c:pt idx="27867">
                        <c:v>1834.075</c:v>
                      </c:pt>
                      <c:pt idx="27868">
                        <c:v>1830.7439999999999</c:v>
                      </c:pt>
                      <c:pt idx="27869">
                        <c:v>1830.797</c:v>
                      </c:pt>
                      <c:pt idx="27870">
                        <c:v>1824.1880000000001</c:v>
                      </c:pt>
                      <c:pt idx="27871">
                        <c:v>1820.856</c:v>
                      </c:pt>
                      <c:pt idx="27872">
                        <c:v>1814.2470000000001</c:v>
                      </c:pt>
                      <c:pt idx="27873">
                        <c:v>1810.9690000000001</c:v>
                      </c:pt>
                      <c:pt idx="27874">
                        <c:v>1804.3589999999999</c:v>
                      </c:pt>
                      <c:pt idx="27875">
                        <c:v>1801.028</c:v>
                      </c:pt>
                      <c:pt idx="27876">
                        <c:v>1797.75</c:v>
                      </c:pt>
                      <c:pt idx="27877">
                        <c:v>1794.4190000000001</c:v>
                      </c:pt>
                      <c:pt idx="27878">
                        <c:v>1787.809</c:v>
                      </c:pt>
                      <c:pt idx="27879">
                        <c:v>1787.809</c:v>
                      </c:pt>
                      <c:pt idx="27880">
                        <c:v>1781.2</c:v>
                      </c:pt>
                      <c:pt idx="27881">
                        <c:v>1777.8689999999999</c:v>
                      </c:pt>
                      <c:pt idx="27882">
                        <c:v>1774.5909999999999</c:v>
                      </c:pt>
                      <c:pt idx="27883">
                        <c:v>1767.981</c:v>
                      </c:pt>
                      <c:pt idx="27884">
                        <c:v>1764.65</c:v>
                      </c:pt>
                      <c:pt idx="27885">
                        <c:v>1764.703</c:v>
                      </c:pt>
                      <c:pt idx="27886">
                        <c:v>1761.3720000000001</c:v>
                      </c:pt>
                      <c:pt idx="27887">
                        <c:v>1758.0940000000001</c:v>
                      </c:pt>
                      <c:pt idx="27888">
                        <c:v>1754.7629999999999</c:v>
                      </c:pt>
                      <c:pt idx="27889">
                        <c:v>1751.4839999999999</c:v>
                      </c:pt>
                      <c:pt idx="27890">
                        <c:v>1744.875</c:v>
                      </c:pt>
                      <c:pt idx="27891">
                        <c:v>1744.875</c:v>
                      </c:pt>
                      <c:pt idx="27892">
                        <c:v>1744.8219999999999</c:v>
                      </c:pt>
                      <c:pt idx="27893">
                        <c:v>1738.2660000000001</c:v>
                      </c:pt>
                      <c:pt idx="27894">
                        <c:v>1738.213</c:v>
                      </c:pt>
                      <c:pt idx="27895">
                        <c:v>1731.6559999999999</c:v>
                      </c:pt>
                      <c:pt idx="27896">
                        <c:v>1728.325</c:v>
                      </c:pt>
                      <c:pt idx="27897">
                        <c:v>1725.047</c:v>
                      </c:pt>
                      <c:pt idx="27898">
                        <c:v>1721.7159999999999</c:v>
                      </c:pt>
                      <c:pt idx="27899">
                        <c:v>1718.4380000000001</c:v>
                      </c:pt>
                      <c:pt idx="27900">
                        <c:v>1715.106</c:v>
                      </c:pt>
                      <c:pt idx="27901">
                        <c:v>1711.7750000000001</c:v>
                      </c:pt>
                      <c:pt idx="27902">
                        <c:v>1708.4970000000001</c:v>
                      </c:pt>
                      <c:pt idx="27903">
                        <c:v>1705.1659999999999</c:v>
                      </c:pt>
                      <c:pt idx="27904">
                        <c:v>1705.1659999999999</c:v>
                      </c:pt>
                      <c:pt idx="27905">
                        <c:v>1701.8879999999999</c:v>
                      </c:pt>
                      <c:pt idx="27906">
                        <c:v>1695.278</c:v>
                      </c:pt>
                      <c:pt idx="27907">
                        <c:v>1695.278</c:v>
                      </c:pt>
                      <c:pt idx="27908">
                        <c:v>1692</c:v>
                      </c:pt>
                      <c:pt idx="27909">
                        <c:v>1688.6690000000001</c:v>
                      </c:pt>
                      <c:pt idx="27910">
                        <c:v>1688.6690000000001</c:v>
                      </c:pt>
                      <c:pt idx="27911">
                        <c:v>1685.3910000000001</c:v>
                      </c:pt>
                      <c:pt idx="27912">
                        <c:v>1682.06</c:v>
                      </c:pt>
                      <c:pt idx="27913">
                        <c:v>1682.06</c:v>
                      </c:pt>
                      <c:pt idx="27914">
                        <c:v>1678.7809999999999</c:v>
                      </c:pt>
                      <c:pt idx="27915">
                        <c:v>1678.7809999999999</c:v>
                      </c:pt>
                      <c:pt idx="27916">
                        <c:v>1678.7809999999999</c:v>
                      </c:pt>
                      <c:pt idx="27917">
                        <c:v>1675.45</c:v>
                      </c:pt>
                      <c:pt idx="27918">
                        <c:v>1672.172</c:v>
                      </c:pt>
                      <c:pt idx="27919">
                        <c:v>1672.172</c:v>
                      </c:pt>
                      <c:pt idx="27920">
                        <c:v>1668.8409999999999</c:v>
                      </c:pt>
                      <c:pt idx="27921">
                        <c:v>1668.8409999999999</c:v>
                      </c:pt>
                      <c:pt idx="27922">
                        <c:v>1665.5630000000001</c:v>
                      </c:pt>
                      <c:pt idx="27923">
                        <c:v>1665.5630000000001</c:v>
                      </c:pt>
                      <c:pt idx="27924">
                        <c:v>1662.231</c:v>
                      </c:pt>
                      <c:pt idx="27925">
                        <c:v>1662.231</c:v>
                      </c:pt>
                      <c:pt idx="27926">
                        <c:v>1658.9</c:v>
                      </c:pt>
                      <c:pt idx="27927">
                        <c:v>1658.953</c:v>
                      </c:pt>
                      <c:pt idx="27928">
                        <c:v>1655.6220000000001</c:v>
                      </c:pt>
                      <c:pt idx="27929">
                        <c:v>1652.2909999999999</c:v>
                      </c:pt>
                      <c:pt idx="27930">
                        <c:v>1655.6220000000001</c:v>
                      </c:pt>
                      <c:pt idx="27931">
                        <c:v>1655.6220000000001</c:v>
                      </c:pt>
                      <c:pt idx="27932">
                        <c:v>1652.3440000000001</c:v>
                      </c:pt>
                      <c:pt idx="27933">
                        <c:v>1652.3440000000001</c:v>
                      </c:pt>
                      <c:pt idx="27934">
                        <c:v>1652.3440000000001</c:v>
                      </c:pt>
                      <c:pt idx="27935">
                        <c:v>1649.0129999999999</c:v>
                      </c:pt>
                      <c:pt idx="27936">
                        <c:v>1649.0129999999999</c:v>
                      </c:pt>
                      <c:pt idx="27937">
                        <c:v>1649.0129999999999</c:v>
                      </c:pt>
                      <c:pt idx="27938">
                        <c:v>1645.7339999999999</c:v>
                      </c:pt>
                      <c:pt idx="27939">
                        <c:v>1642.403</c:v>
                      </c:pt>
                      <c:pt idx="27940">
                        <c:v>1645.682</c:v>
                      </c:pt>
                      <c:pt idx="27941">
                        <c:v>1645.682</c:v>
                      </c:pt>
                      <c:pt idx="27942">
                        <c:v>1645.682</c:v>
                      </c:pt>
                      <c:pt idx="27943">
                        <c:v>1642.403</c:v>
                      </c:pt>
                      <c:pt idx="27944">
                        <c:v>1642.403</c:v>
                      </c:pt>
                      <c:pt idx="27945">
                        <c:v>1639.0719999999999</c:v>
                      </c:pt>
                      <c:pt idx="27946">
                        <c:v>1639.0719999999999</c:v>
                      </c:pt>
                      <c:pt idx="27947">
                        <c:v>1635.7940000000001</c:v>
                      </c:pt>
                      <c:pt idx="27948">
                        <c:v>1632.5160000000001</c:v>
                      </c:pt>
                      <c:pt idx="27949">
                        <c:v>1632.5160000000001</c:v>
                      </c:pt>
                      <c:pt idx="27950">
                        <c:v>1632.5160000000001</c:v>
                      </c:pt>
                      <c:pt idx="27951">
                        <c:v>1629.1849999999999</c:v>
                      </c:pt>
                      <c:pt idx="27952">
                        <c:v>1629.1849999999999</c:v>
                      </c:pt>
                      <c:pt idx="27953">
                        <c:v>1629.1849999999999</c:v>
                      </c:pt>
                      <c:pt idx="27954">
                        <c:v>1625.9059999999999</c:v>
                      </c:pt>
                      <c:pt idx="27955">
                        <c:v>1625.9059999999999</c:v>
                      </c:pt>
                      <c:pt idx="27956">
                        <c:v>1622.575</c:v>
                      </c:pt>
                      <c:pt idx="27957">
                        <c:v>1622.575</c:v>
                      </c:pt>
                      <c:pt idx="27958">
                        <c:v>1622.575</c:v>
                      </c:pt>
                      <c:pt idx="27959">
                        <c:v>1622.575</c:v>
                      </c:pt>
                      <c:pt idx="27960">
                        <c:v>1625.8530000000001</c:v>
                      </c:pt>
                      <c:pt idx="27961">
                        <c:v>1622.575</c:v>
                      </c:pt>
                      <c:pt idx="27962">
                        <c:v>1619.297</c:v>
                      </c:pt>
                      <c:pt idx="27963">
                        <c:v>1622.575</c:v>
                      </c:pt>
                      <c:pt idx="27964">
                        <c:v>1615.9659999999999</c:v>
                      </c:pt>
                      <c:pt idx="27965">
                        <c:v>1615.9659999999999</c:v>
                      </c:pt>
                      <c:pt idx="27966">
                        <c:v>1619.2439999999999</c:v>
                      </c:pt>
                      <c:pt idx="27967">
                        <c:v>1615.9659999999999</c:v>
                      </c:pt>
                      <c:pt idx="27968">
                        <c:v>1612.6880000000001</c:v>
                      </c:pt>
                      <c:pt idx="27969">
                        <c:v>1612.6880000000001</c:v>
                      </c:pt>
                      <c:pt idx="27970">
                        <c:v>1612.6880000000001</c:v>
                      </c:pt>
                      <c:pt idx="27971">
                        <c:v>1612.6880000000001</c:v>
                      </c:pt>
                      <c:pt idx="27972">
                        <c:v>1612.635</c:v>
                      </c:pt>
                      <c:pt idx="27973">
                        <c:v>1612.635</c:v>
                      </c:pt>
                      <c:pt idx="27974">
                        <c:v>1612.635</c:v>
                      </c:pt>
                      <c:pt idx="27975">
                        <c:v>1612.635</c:v>
                      </c:pt>
                      <c:pt idx="27976">
                        <c:v>1612.635</c:v>
                      </c:pt>
                      <c:pt idx="27977">
                        <c:v>1609.356</c:v>
                      </c:pt>
                      <c:pt idx="27978">
                        <c:v>1609.356</c:v>
                      </c:pt>
                      <c:pt idx="27979">
                        <c:v>1609.356</c:v>
                      </c:pt>
                      <c:pt idx="27980">
                        <c:v>1602.7470000000001</c:v>
                      </c:pt>
                      <c:pt idx="27981">
                        <c:v>1602.7470000000001</c:v>
                      </c:pt>
                      <c:pt idx="27982">
                        <c:v>1602.7470000000001</c:v>
                      </c:pt>
                      <c:pt idx="27983">
                        <c:v>1602.7470000000001</c:v>
                      </c:pt>
                      <c:pt idx="27984">
                        <c:v>1599.4690000000001</c:v>
                      </c:pt>
                      <c:pt idx="27985">
                        <c:v>1599.4690000000001</c:v>
                      </c:pt>
                      <c:pt idx="27986">
                        <c:v>1599.4690000000001</c:v>
                      </c:pt>
                      <c:pt idx="27987">
                        <c:v>1592.807</c:v>
                      </c:pt>
                      <c:pt idx="27988">
                        <c:v>1592.807</c:v>
                      </c:pt>
                      <c:pt idx="27989">
                        <c:v>1592.807</c:v>
                      </c:pt>
                      <c:pt idx="27990">
                        <c:v>1592.807</c:v>
                      </c:pt>
                      <c:pt idx="27991">
                        <c:v>1592.807</c:v>
                      </c:pt>
                      <c:pt idx="27992">
                        <c:v>1589.528</c:v>
                      </c:pt>
                      <c:pt idx="27993">
                        <c:v>1592.8589999999999</c:v>
                      </c:pt>
                      <c:pt idx="27994">
                        <c:v>1592.8589999999999</c:v>
                      </c:pt>
                      <c:pt idx="27995">
                        <c:v>1589.528</c:v>
                      </c:pt>
                      <c:pt idx="27996">
                        <c:v>1592.807</c:v>
                      </c:pt>
                      <c:pt idx="27997">
                        <c:v>1592.807</c:v>
                      </c:pt>
                      <c:pt idx="27998">
                        <c:v>1592.807</c:v>
                      </c:pt>
                      <c:pt idx="27999">
                        <c:v>1589.528</c:v>
                      </c:pt>
                      <c:pt idx="28000">
                        <c:v>1586.25</c:v>
                      </c:pt>
                      <c:pt idx="28001">
                        <c:v>1589.528</c:v>
                      </c:pt>
                      <c:pt idx="28002">
                        <c:v>1582.9190000000001</c:v>
                      </c:pt>
                      <c:pt idx="28003">
                        <c:v>1582.9190000000001</c:v>
                      </c:pt>
                      <c:pt idx="28004">
                        <c:v>1582.9190000000001</c:v>
                      </c:pt>
                      <c:pt idx="28005">
                        <c:v>1579.6410000000001</c:v>
                      </c:pt>
                      <c:pt idx="28006">
                        <c:v>1582.9190000000001</c:v>
                      </c:pt>
                      <c:pt idx="28007">
                        <c:v>1579.6410000000001</c:v>
                      </c:pt>
                      <c:pt idx="28008">
                        <c:v>1579.6410000000001</c:v>
                      </c:pt>
                      <c:pt idx="28009">
                        <c:v>1579.6410000000001</c:v>
                      </c:pt>
                      <c:pt idx="28010">
                        <c:v>1576.31</c:v>
                      </c:pt>
                      <c:pt idx="28011">
                        <c:v>1576.31</c:v>
                      </c:pt>
                      <c:pt idx="28012">
                        <c:v>1573.0309999999999</c:v>
                      </c:pt>
                      <c:pt idx="28013">
                        <c:v>1576.31</c:v>
                      </c:pt>
                      <c:pt idx="28014">
                        <c:v>1576.31</c:v>
                      </c:pt>
                      <c:pt idx="28015">
                        <c:v>1576.31</c:v>
                      </c:pt>
                      <c:pt idx="28016">
                        <c:v>1576.31</c:v>
                      </c:pt>
                      <c:pt idx="28017">
                        <c:v>1576.31</c:v>
                      </c:pt>
                      <c:pt idx="28018">
                        <c:v>1576.31</c:v>
                      </c:pt>
                      <c:pt idx="28019">
                        <c:v>1579.588</c:v>
                      </c:pt>
                      <c:pt idx="28020">
                        <c:v>1582.9190000000001</c:v>
                      </c:pt>
                      <c:pt idx="28021">
                        <c:v>0</c:v>
                      </c:pt>
                      <c:pt idx="28022">
                        <c:v>0</c:v>
                      </c:pt>
                      <c:pt idx="28023">
                        <c:v>0</c:v>
                      </c:pt>
                      <c:pt idx="28024">
                        <c:v>0</c:v>
                      </c:pt>
                      <c:pt idx="28025">
                        <c:v>0</c:v>
                      </c:pt>
                      <c:pt idx="28026">
                        <c:v>0</c:v>
                      </c:pt>
                      <c:pt idx="28027">
                        <c:v>0</c:v>
                      </c:pt>
                      <c:pt idx="28028">
                        <c:v>0</c:v>
                      </c:pt>
                      <c:pt idx="28029">
                        <c:v>0</c:v>
                      </c:pt>
                      <c:pt idx="28030">
                        <c:v>0</c:v>
                      </c:pt>
                      <c:pt idx="28031">
                        <c:v>0</c:v>
                      </c:pt>
                      <c:pt idx="28032">
                        <c:v>0</c:v>
                      </c:pt>
                      <c:pt idx="28033">
                        <c:v>0</c:v>
                      </c:pt>
                      <c:pt idx="28034">
                        <c:v>0</c:v>
                      </c:pt>
                      <c:pt idx="28035">
                        <c:v>0</c:v>
                      </c:pt>
                      <c:pt idx="28036">
                        <c:v>0</c:v>
                      </c:pt>
                      <c:pt idx="28037">
                        <c:v>0</c:v>
                      </c:pt>
                      <c:pt idx="28038">
                        <c:v>0</c:v>
                      </c:pt>
                      <c:pt idx="28039">
                        <c:v>0</c:v>
                      </c:pt>
                      <c:pt idx="28040">
                        <c:v>0</c:v>
                      </c:pt>
                      <c:pt idx="28041">
                        <c:v>0</c:v>
                      </c:pt>
                      <c:pt idx="28042">
                        <c:v>0</c:v>
                      </c:pt>
                      <c:pt idx="28043">
                        <c:v>0</c:v>
                      </c:pt>
                      <c:pt idx="28044">
                        <c:v>0</c:v>
                      </c:pt>
                      <c:pt idx="28045">
                        <c:v>0</c:v>
                      </c:pt>
                      <c:pt idx="28046">
                        <c:v>0</c:v>
                      </c:pt>
                      <c:pt idx="28047">
                        <c:v>0</c:v>
                      </c:pt>
                      <c:pt idx="28048">
                        <c:v>0</c:v>
                      </c:pt>
                      <c:pt idx="28049">
                        <c:v>0</c:v>
                      </c:pt>
                      <c:pt idx="28050">
                        <c:v>0</c:v>
                      </c:pt>
                      <c:pt idx="28051">
                        <c:v>0</c:v>
                      </c:pt>
                      <c:pt idx="28052">
                        <c:v>0</c:v>
                      </c:pt>
                      <c:pt idx="28053">
                        <c:v>0</c:v>
                      </c:pt>
                      <c:pt idx="28054">
                        <c:v>0</c:v>
                      </c:pt>
                      <c:pt idx="28055">
                        <c:v>0</c:v>
                      </c:pt>
                      <c:pt idx="28056">
                        <c:v>2062.0720000000001</c:v>
                      </c:pt>
                      <c:pt idx="28057">
                        <c:v>2068.681</c:v>
                      </c:pt>
                      <c:pt idx="28058">
                        <c:v>2091.8409999999999</c:v>
                      </c:pt>
                      <c:pt idx="28059">
                        <c:v>2131.4969999999998</c:v>
                      </c:pt>
                      <c:pt idx="28060">
                        <c:v>2181.0410000000002</c:v>
                      </c:pt>
                      <c:pt idx="28061">
                        <c:v>2233.9690000000001</c:v>
                      </c:pt>
                      <c:pt idx="28062">
                        <c:v>2280.2339999999999</c:v>
                      </c:pt>
                      <c:pt idx="28063">
                        <c:v>2329.7779999999998</c:v>
                      </c:pt>
                      <c:pt idx="28064">
                        <c:v>2369.4340000000002</c:v>
                      </c:pt>
                      <c:pt idx="28065">
                        <c:v>2409.0909999999999</c:v>
                      </c:pt>
                      <c:pt idx="28066">
                        <c:v>2442.1379999999999</c:v>
                      </c:pt>
                      <c:pt idx="28067">
                        <c:v>2471.9059999999999</c:v>
                      </c:pt>
                      <c:pt idx="28068">
                        <c:v>2501.6219999999998</c:v>
                      </c:pt>
                      <c:pt idx="28069">
                        <c:v>2524.7280000000001</c:v>
                      </c:pt>
                      <c:pt idx="28070">
                        <c:v>2547.8879999999999</c:v>
                      </c:pt>
                      <c:pt idx="28071">
                        <c:v>2564.3850000000002</c:v>
                      </c:pt>
                      <c:pt idx="28072">
                        <c:v>2580.9340000000002</c:v>
                      </c:pt>
                      <c:pt idx="28073">
                        <c:v>2590.875</c:v>
                      </c:pt>
                      <c:pt idx="28074">
                        <c:v>2600.7629999999999</c:v>
                      </c:pt>
                      <c:pt idx="28075">
                        <c:v>2613.9810000000002</c:v>
                      </c:pt>
                      <c:pt idx="28076">
                        <c:v>2617.2600000000002</c:v>
                      </c:pt>
                      <c:pt idx="28077">
                        <c:v>2623.922</c:v>
                      </c:pt>
                      <c:pt idx="28078">
                        <c:v>2627.2</c:v>
                      </c:pt>
                      <c:pt idx="28079">
                        <c:v>2627.2</c:v>
                      </c:pt>
                      <c:pt idx="28080">
                        <c:v>2623.922</c:v>
                      </c:pt>
                      <c:pt idx="28081">
                        <c:v>2620.5909999999999</c:v>
                      </c:pt>
                      <c:pt idx="28082">
                        <c:v>2617.3130000000001</c:v>
                      </c:pt>
                      <c:pt idx="28083">
                        <c:v>2613.9810000000002</c:v>
                      </c:pt>
                      <c:pt idx="28084">
                        <c:v>2607.3719999999998</c:v>
                      </c:pt>
                      <c:pt idx="28085">
                        <c:v>2600.7629999999999</c:v>
                      </c:pt>
                      <c:pt idx="28086">
                        <c:v>2590.8220000000001</c:v>
                      </c:pt>
                      <c:pt idx="28087">
                        <c:v>2584.2130000000002</c:v>
                      </c:pt>
                      <c:pt idx="28088">
                        <c:v>2570.9940000000001</c:v>
                      </c:pt>
                      <c:pt idx="28089">
                        <c:v>2561.1060000000002</c:v>
                      </c:pt>
                      <c:pt idx="28090">
                        <c:v>2551.1660000000002</c:v>
                      </c:pt>
                      <c:pt idx="28091">
                        <c:v>2537.9470000000001</c:v>
                      </c:pt>
                      <c:pt idx="28092">
                        <c:v>2528.0590000000002</c:v>
                      </c:pt>
                      <c:pt idx="28093">
                        <c:v>2514.8409999999999</c:v>
                      </c:pt>
                      <c:pt idx="28094">
                        <c:v>2501.6219999999998</c:v>
                      </c:pt>
                      <c:pt idx="28095">
                        <c:v>2491.7339999999999</c:v>
                      </c:pt>
                      <c:pt idx="28096">
                        <c:v>2475.1840000000002</c:v>
                      </c:pt>
                      <c:pt idx="28097">
                        <c:v>2461.9659999999999</c:v>
                      </c:pt>
                      <c:pt idx="28098">
                        <c:v>2448.7469999999998</c:v>
                      </c:pt>
                      <c:pt idx="28099">
                        <c:v>2435.5279999999998</c:v>
                      </c:pt>
                      <c:pt idx="28100">
                        <c:v>2422.3090000000002</c:v>
                      </c:pt>
                      <c:pt idx="28101">
                        <c:v>2405.8130000000001</c:v>
                      </c:pt>
                      <c:pt idx="28102">
                        <c:v>2395.8719999999998</c:v>
                      </c:pt>
                      <c:pt idx="28103">
                        <c:v>2379.3220000000001</c:v>
                      </c:pt>
                      <c:pt idx="28104">
                        <c:v>2366.1030000000001</c:v>
                      </c:pt>
                      <c:pt idx="28105">
                        <c:v>2352.8850000000002</c:v>
                      </c:pt>
                      <c:pt idx="28106">
                        <c:v>2336.3879999999999</c:v>
                      </c:pt>
                      <c:pt idx="28107">
                        <c:v>2323.1689999999999</c:v>
                      </c:pt>
                      <c:pt idx="28108">
                        <c:v>2306.6190000000001</c:v>
                      </c:pt>
                      <c:pt idx="28109">
                        <c:v>2293.4</c:v>
                      </c:pt>
                      <c:pt idx="28110">
                        <c:v>2280.181</c:v>
                      </c:pt>
                      <c:pt idx="28111">
                        <c:v>2263.6840000000002</c:v>
                      </c:pt>
                      <c:pt idx="28112">
                        <c:v>2250.4659999999999</c:v>
                      </c:pt>
                      <c:pt idx="28113">
                        <c:v>2237.2469999999998</c:v>
                      </c:pt>
                      <c:pt idx="28114">
                        <c:v>2220.6970000000001</c:v>
                      </c:pt>
                      <c:pt idx="28115">
                        <c:v>2207.4780000000001</c:v>
                      </c:pt>
                      <c:pt idx="28116">
                        <c:v>2194.2600000000002</c:v>
                      </c:pt>
                      <c:pt idx="28117">
                        <c:v>2181.0410000000002</c:v>
                      </c:pt>
                      <c:pt idx="28118">
                        <c:v>2167.8220000000001</c:v>
                      </c:pt>
                      <c:pt idx="28119">
                        <c:v>2151.3249999999998</c:v>
                      </c:pt>
                      <c:pt idx="28120">
                        <c:v>2141.3850000000002</c:v>
                      </c:pt>
                      <c:pt idx="28121">
                        <c:v>2128.1660000000002</c:v>
                      </c:pt>
                      <c:pt idx="28122">
                        <c:v>2111.6689999999999</c:v>
                      </c:pt>
                      <c:pt idx="28123">
                        <c:v>2098.4499999999998</c:v>
                      </c:pt>
                      <c:pt idx="28124">
                        <c:v>2085.2310000000002</c:v>
                      </c:pt>
                      <c:pt idx="28125">
                        <c:v>2072.0129999999999</c:v>
                      </c:pt>
                      <c:pt idx="28126">
                        <c:v>2058.7939999999999</c:v>
                      </c:pt>
                      <c:pt idx="28127">
                        <c:v>2052.1840000000002</c:v>
                      </c:pt>
                      <c:pt idx="28128">
                        <c:v>2035.6880000000001</c:v>
                      </c:pt>
                      <c:pt idx="28129">
                        <c:v>2025.7470000000001</c:v>
                      </c:pt>
                      <c:pt idx="28130">
                        <c:v>2012.528</c:v>
                      </c:pt>
                      <c:pt idx="28131">
                        <c:v>1999.309</c:v>
                      </c:pt>
                      <c:pt idx="28132">
                        <c:v>1989.422</c:v>
                      </c:pt>
                      <c:pt idx="28133">
                        <c:v>1979.481</c:v>
                      </c:pt>
                      <c:pt idx="28134">
                        <c:v>1962.932</c:v>
                      </c:pt>
                      <c:pt idx="28135">
                        <c:v>1956.375</c:v>
                      </c:pt>
                      <c:pt idx="28136">
                        <c:v>1943.1030000000001</c:v>
                      </c:pt>
                      <c:pt idx="28137">
                        <c:v>1933.2159999999999</c:v>
                      </c:pt>
                      <c:pt idx="28138">
                        <c:v>1923.2750000000001</c:v>
                      </c:pt>
                      <c:pt idx="28139">
                        <c:v>1913.3879999999999</c:v>
                      </c:pt>
                      <c:pt idx="28140">
                        <c:v>1903.4469999999999</c:v>
                      </c:pt>
                      <c:pt idx="28141">
                        <c:v>1896.838</c:v>
                      </c:pt>
                      <c:pt idx="28142">
                        <c:v>1886.95</c:v>
                      </c:pt>
                      <c:pt idx="28143">
                        <c:v>1877.01</c:v>
                      </c:pt>
                      <c:pt idx="28144">
                        <c:v>1867.1220000000001</c:v>
                      </c:pt>
                      <c:pt idx="28145">
                        <c:v>1860.5129999999999</c:v>
                      </c:pt>
                      <c:pt idx="28146">
                        <c:v>1850.5719999999999</c:v>
                      </c:pt>
                      <c:pt idx="28147">
                        <c:v>1847.2940000000001</c:v>
                      </c:pt>
                      <c:pt idx="28148">
                        <c:v>1837.4059999999999</c:v>
                      </c:pt>
                      <c:pt idx="28149">
                        <c:v>1834.075</c:v>
                      </c:pt>
                      <c:pt idx="28150">
                        <c:v>1824.135</c:v>
                      </c:pt>
                      <c:pt idx="28151">
                        <c:v>1817.5250000000001</c:v>
                      </c:pt>
                      <c:pt idx="28152">
                        <c:v>1814.2470000000001</c:v>
                      </c:pt>
                      <c:pt idx="28153">
                        <c:v>1807.6379999999999</c:v>
                      </c:pt>
                      <c:pt idx="28154">
                        <c:v>1794.4190000000001</c:v>
                      </c:pt>
                      <c:pt idx="28155">
                        <c:v>1787.809</c:v>
                      </c:pt>
                      <c:pt idx="28156">
                        <c:v>1781.2</c:v>
                      </c:pt>
                      <c:pt idx="28157">
                        <c:v>1771.26</c:v>
                      </c:pt>
                      <c:pt idx="28158">
                        <c:v>1764.65</c:v>
                      </c:pt>
                      <c:pt idx="28159">
                        <c:v>1758.0409999999999</c:v>
                      </c:pt>
                      <c:pt idx="28160">
                        <c:v>1751.432</c:v>
                      </c:pt>
                      <c:pt idx="28161">
                        <c:v>1738.2660000000001</c:v>
                      </c:pt>
                      <c:pt idx="28162">
                        <c:v>1731.6559999999999</c:v>
                      </c:pt>
                      <c:pt idx="28163">
                        <c:v>1725.047</c:v>
                      </c:pt>
                      <c:pt idx="28164">
                        <c:v>1718.4380000000001</c:v>
                      </c:pt>
                      <c:pt idx="28165">
                        <c:v>1715.106</c:v>
                      </c:pt>
                      <c:pt idx="28166">
                        <c:v>1708.4970000000001</c:v>
                      </c:pt>
                      <c:pt idx="28167">
                        <c:v>1701.8879999999999</c:v>
                      </c:pt>
                      <c:pt idx="28168">
                        <c:v>1698.557</c:v>
                      </c:pt>
                      <c:pt idx="28169">
                        <c:v>1695.278</c:v>
                      </c:pt>
                      <c:pt idx="28170">
                        <c:v>1688.6690000000001</c:v>
                      </c:pt>
                      <c:pt idx="28171">
                        <c:v>1682.06</c:v>
                      </c:pt>
                      <c:pt idx="28172">
                        <c:v>1682.06</c:v>
                      </c:pt>
                      <c:pt idx="28173">
                        <c:v>1672.1189999999999</c:v>
                      </c:pt>
                      <c:pt idx="28174">
                        <c:v>1668.8409999999999</c:v>
                      </c:pt>
                      <c:pt idx="28175">
                        <c:v>1665.51</c:v>
                      </c:pt>
                      <c:pt idx="28176">
                        <c:v>1662.231</c:v>
                      </c:pt>
                      <c:pt idx="28177">
                        <c:v>1658.953</c:v>
                      </c:pt>
                      <c:pt idx="28178">
                        <c:v>1652.2909999999999</c:v>
                      </c:pt>
                      <c:pt idx="28179">
                        <c:v>1645.682</c:v>
                      </c:pt>
                      <c:pt idx="28180">
                        <c:v>1642.403</c:v>
                      </c:pt>
                      <c:pt idx="28181">
                        <c:v>1635.7940000000001</c:v>
                      </c:pt>
                      <c:pt idx="28182">
                        <c:v>1635.7940000000001</c:v>
                      </c:pt>
                      <c:pt idx="28183">
                        <c:v>1629.1849999999999</c:v>
                      </c:pt>
                      <c:pt idx="28184">
                        <c:v>1625.8530000000001</c:v>
                      </c:pt>
                      <c:pt idx="28185">
                        <c:v>1622.575</c:v>
                      </c:pt>
                      <c:pt idx="28186">
                        <c:v>1619.2439999999999</c:v>
                      </c:pt>
                      <c:pt idx="28187">
                        <c:v>1615.9659999999999</c:v>
                      </c:pt>
                      <c:pt idx="28188">
                        <c:v>1612.635</c:v>
                      </c:pt>
                      <c:pt idx="28189">
                        <c:v>1609.356</c:v>
                      </c:pt>
                      <c:pt idx="28190">
                        <c:v>1606.0250000000001</c:v>
                      </c:pt>
                      <c:pt idx="28191">
                        <c:v>1602.7470000000001</c:v>
                      </c:pt>
                      <c:pt idx="28192">
                        <c:v>1602.7470000000001</c:v>
                      </c:pt>
                      <c:pt idx="28193">
                        <c:v>1596.1379999999999</c:v>
                      </c:pt>
                      <c:pt idx="28194">
                        <c:v>1592.807</c:v>
                      </c:pt>
                      <c:pt idx="28195">
                        <c:v>1589.528</c:v>
                      </c:pt>
                      <c:pt idx="28196">
                        <c:v>1582.9190000000001</c:v>
                      </c:pt>
                      <c:pt idx="28197">
                        <c:v>1579.6410000000001</c:v>
                      </c:pt>
                      <c:pt idx="28198">
                        <c:v>1579.588</c:v>
                      </c:pt>
                      <c:pt idx="28199">
                        <c:v>1573.0309999999999</c:v>
                      </c:pt>
                      <c:pt idx="28200">
                        <c:v>1569.7</c:v>
                      </c:pt>
                      <c:pt idx="28201">
                        <c:v>1572.9780000000001</c:v>
                      </c:pt>
                      <c:pt idx="28202">
                        <c:v>1569.7</c:v>
                      </c:pt>
                      <c:pt idx="28203">
                        <c:v>1566.3689999999999</c:v>
                      </c:pt>
                      <c:pt idx="28204">
                        <c:v>1566.3689999999999</c:v>
                      </c:pt>
                      <c:pt idx="28205">
                        <c:v>1563.0909999999999</c:v>
                      </c:pt>
                      <c:pt idx="28206">
                        <c:v>1559.76</c:v>
                      </c:pt>
                      <c:pt idx="28207">
                        <c:v>1556.481</c:v>
                      </c:pt>
                      <c:pt idx="28208">
                        <c:v>1556.481</c:v>
                      </c:pt>
                      <c:pt idx="28209">
                        <c:v>1553.15</c:v>
                      </c:pt>
                      <c:pt idx="28210">
                        <c:v>1553.15</c:v>
                      </c:pt>
                      <c:pt idx="28211">
                        <c:v>1549.8720000000001</c:v>
                      </c:pt>
                      <c:pt idx="28212">
                        <c:v>1546.5409999999999</c:v>
                      </c:pt>
                      <c:pt idx="28213">
                        <c:v>1546.5409999999999</c:v>
                      </c:pt>
                      <c:pt idx="28214">
                        <c:v>1539.9839999999999</c:v>
                      </c:pt>
                      <c:pt idx="28215">
                        <c:v>1539.932</c:v>
                      </c:pt>
                      <c:pt idx="28216">
                        <c:v>1536.653</c:v>
                      </c:pt>
                      <c:pt idx="28217">
                        <c:v>1539.932</c:v>
                      </c:pt>
                      <c:pt idx="28218">
                        <c:v>1533.375</c:v>
                      </c:pt>
                      <c:pt idx="28219">
                        <c:v>1530.0440000000001</c:v>
                      </c:pt>
                      <c:pt idx="28220">
                        <c:v>1530.0440000000001</c:v>
                      </c:pt>
                      <c:pt idx="28221">
                        <c:v>1530.0440000000001</c:v>
                      </c:pt>
                      <c:pt idx="28222">
                        <c:v>1526.7660000000001</c:v>
                      </c:pt>
                      <c:pt idx="28223">
                        <c:v>1523.4349999999999</c:v>
                      </c:pt>
                      <c:pt idx="28224">
                        <c:v>1523.4349999999999</c:v>
                      </c:pt>
                      <c:pt idx="28225">
                        <c:v>1520.1559999999999</c:v>
                      </c:pt>
                      <c:pt idx="28226">
                        <c:v>1520.1559999999999</c:v>
                      </c:pt>
                      <c:pt idx="28227">
                        <c:v>1513.4939999999999</c:v>
                      </c:pt>
                      <c:pt idx="28228">
                        <c:v>1516.825</c:v>
                      </c:pt>
                      <c:pt idx="28229">
                        <c:v>1513.547</c:v>
                      </c:pt>
                      <c:pt idx="28230">
                        <c:v>1510.2159999999999</c:v>
                      </c:pt>
                      <c:pt idx="28231">
                        <c:v>1506.885</c:v>
                      </c:pt>
                      <c:pt idx="28232">
                        <c:v>1506.885</c:v>
                      </c:pt>
                      <c:pt idx="28233">
                        <c:v>1506.885</c:v>
                      </c:pt>
                      <c:pt idx="28234">
                        <c:v>1503.606</c:v>
                      </c:pt>
                      <c:pt idx="28235">
                        <c:v>1503.606</c:v>
                      </c:pt>
                      <c:pt idx="28236">
                        <c:v>1500.2750000000001</c:v>
                      </c:pt>
                      <c:pt idx="28237">
                        <c:v>1503.606</c:v>
                      </c:pt>
                      <c:pt idx="28238">
                        <c:v>1503.606</c:v>
                      </c:pt>
                      <c:pt idx="28239">
                        <c:v>1506.885</c:v>
                      </c:pt>
                      <c:pt idx="28240">
                        <c:v>1503.606</c:v>
                      </c:pt>
                      <c:pt idx="28241">
                        <c:v>0</c:v>
                      </c:pt>
                      <c:pt idx="28242">
                        <c:v>0</c:v>
                      </c:pt>
                      <c:pt idx="28243">
                        <c:v>0</c:v>
                      </c:pt>
                      <c:pt idx="28244">
                        <c:v>0</c:v>
                      </c:pt>
                      <c:pt idx="28245">
                        <c:v>0</c:v>
                      </c:pt>
                      <c:pt idx="28246">
                        <c:v>0</c:v>
                      </c:pt>
                      <c:pt idx="28247">
                        <c:v>0</c:v>
                      </c:pt>
                      <c:pt idx="28248">
                        <c:v>0</c:v>
                      </c:pt>
                      <c:pt idx="28249">
                        <c:v>0</c:v>
                      </c:pt>
                      <c:pt idx="28250">
                        <c:v>0</c:v>
                      </c:pt>
                      <c:pt idx="28251">
                        <c:v>0</c:v>
                      </c:pt>
                      <c:pt idx="28252">
                        <c:v>0</c:v>
                      </c:pt>
                      <c:pt idx="28253">
                        <c:v>0</c:v>
                      </c:pt>
                      <c:pt idx="28254">
                        <c:v>0</c:v>
                      </c:pt>
                      <c:pt idx="28255">
                        <c:v>0</c:v>
                      </c:pt>
                      <c:pt idx="28256">
                        <c:v>0</c:v>
                      </c:pt>
                      <c:pt idx="28257">
                        <c:v>0</c:v>
                      </c:pt>
                      <c:pt idx="28258">
                        <c:v>0</c:v>
                      </c:pt>
                      <c:pt idx="28259">
                        <c:v>0</c:v>
                      </c:pt>
                      <c:pt idx="28260">
                        <c:v>0</c:v>
                      </c:pt>
                      <c:pt idx="28261">
                        <c:v>0</c:v>
                      </c:pt>
                      <c:pt idx="28262">
                        <c:v>0</c:v>
                      </c:pt>
                      <c:pt idx="28263">
                        <c:v>0</c:v>
                      </c:pt>
                      <c:pt idx="28264">
                        <c:v>0</c:v>
                      </c:pt>
                      <c:pt idx="28265">
                        <c:v>0</c:v>
                      </c:pt>
                      <c:pt idx="28266">
                        <c:v>0</c:v>
                      </c:pt>
                      <c:pt idx="28267">
                        <c:v>0</c:v>
                      </c:pt>
                      <c:pt idx="28268">
                        <c:v>0</c:v>
                      </c:pt>
                      <c:pt idx="28269">
                        <c:v>0</c:v>
                      </c:pt>
                      <c:pt idx="28270">
                        <c:v>0</c:v>
                      </c:pt>
                      <c:pt idx="28271">
                        <c:v>0</c:v>
                      </c:pt>
                      <c:pt idx="28272">
                        <c:v>0</c:v>
                      </c:pt>
                      <c:pt idx="28273">
                        <c:v>0</c:v>
                      </c:pt>
                      <c:pt idx="28274">
                        <c:v>0</c:v>
                      </c:pt>
                      <c:pt idx="28275">
                        <c:v>0</c:v>
                      </c:pt>
                      <c:pt idx="28276">
                        <c:v>0</c:v>
                      </c:pt>
                      <c:pt idx="28277">
                        <c:v>2065.4029999999998</c:v>
                      </c:pt>
                      <c:pt idx="28278">
                        <c:v>2072.0129999999999</c:v>
                      </c:pt>
                      <c:pt idx="28279">
                        <c:v>2098.4499999999998</c:v>
                      </c:pt>
                      <c:pt idx="28280">
                        <c:v>2144.7159999999999</c:v>
                      </c:pt>
                      <c:pt idx="28281">
                        <c:v>2197.5909999999999</c:v>
                      </c:pt>
                      <c:pt idx="28282">
                        <c:v>2250.4659999999999</c:v>
                      </c:pt>
                      <c:pt idx="28283">
                        <c:v>2303.3409999999999</c:v>
                      </c:pt>
                      <c:pt idx="28284">
                        <c:v>2349.6060000000002</c:v>
                      </c:pt>
                      <c:pt idx="28285">
                        <c:v>2392.5410000000002</c:v>
                      </c:pt>
                      <c:pt idx="28286">
                        <c:v>2435.5279999999998</c:v>
                      </c:pt>
                      <c:pt idx="28287">
                        <c:v>2471.9059999999999</c:v>
                      </c:pt>
                      <c:pt idx="28288">
                        <c:v>2504.953</c:v>
                      </c:pt>
                      <c:pt idx="28289">
                        <c:v>2534.6689999999999</c:v>
                      </c:pt>
                      <c:pt idx="28290">
                        <c:v>2564.4380000000001</c:v>
                      </c:pt>
                      <c:pt idx="28291">
                        <c:v>2587.5439999999999</c:v>
                      </c:pt>
                      <c:pt idx="28292">
                        <c:v>2604.0940000000001</c:v>
                      </c:pt>
                      <c:pt idx="28293">
                        <c:v>2623.8690000000001</c:v>
                      </c:pt>
                      <c:pt idx="28294">
                        <c:v>2637.0880000000002</c:v>
                      </c:pt>
                      <c:pt idx="28295">
                        <c:v>2650.3589999999999</c:v>
                      </c:pt>
                      <c:pt idx="28296">
                        <c:v>2660.2469999999998</c:v>
                      </c:pt>
                      <c:pt idx="28297">
                        <c:v>2666.8560000000002</c:v>
                      </c:pt>
                      <c:pt idx="28298">
                        <c:v>2670.1880000000001</c:v>
                      </c:pt>
                      <c:pt idx="28299">
                        <c:v>2676.7440000000001</c:v>
                      </c:pt>
                      <c:pt idx="28300">
                        <c:v>2676.7440000000001</c:v>
                      </c:pt>
                      <c:pt idx="28301">
                        <c:v>2676.7440000000001</c:v>
                      </c:pt>
                      <c:pt idx="28302">
                        <c:v>2676.797</c:v>
                      </c:pt>
                      <c:pt idx="28303">
                        <c:v>2673.4659999999999</c:v>
                      </c:pt>
                      <c:pt idx="28304">
                        <c:v>2666.8560000000002</c:v>
                      </c:pt>
                      <c:pt idx="28305">
                        <c:v>2660.2469999999998</c:v>
                      </c:pt>
                      <c:pt idx="28306">
                        <c:v>2650.3589999999999</c:v>
                      </c:pt>
                      <c:pt idx="28307">
                        <c:v>2647.0279999999998</c:v>
                      </c:pt>
                      <c:pt idx="28308">
                        <c:v>2637.0880000000002</c:v>
                      </c:pt>
                      <c:pt idx="28309">
                        <c:v>2623.8690000000001</c:v>
                      </c:pt>
                      <c:pt idx="28310">
                        <c:v>2617.3130000000001</c:v>
                      </c:pt>
                      <c:pt idx="28311">
                        <c:v>2607.3719999999998</c:v>
                      </c:pt>
                      <c:pt idx="28312">
                        <c:v>2590.8220000000001</c:v>
                      </c:pt>
                      <c:pt idx="28313">
                        <c:v>2580.9340000000002</c:v>
                      </c:pt>
                      <c:pt idx="28314">
                        <c:v>2567.7159999999999</c:v>
                      </c:pt>
                      <c:pt idx="28315">
                        <c:v>2551.2190000000001</c:v>
                      </c:pt>
                      <c:pt idx="28316">
                        <c:v>2538</c:v>
                      </c:pt>
                      <c:pt idx="28317">
                        <c:v>2524.7280000000001</c:v>
                      </c:pt>
                      <c:pt idx="28318">
                        <c:v>2511.5100000000002</c:v>
                      </c:pt>
                      <c:pt idx="28319">
                        <c:v>2495.0129999999999</c:v>
                      </c:pt>
                      <c:pt idx="28320">
                        <c:v>2481.7939999999999</c:v>
                      </c:pt>
                      <c:pt idx="28321">
                        <c:v>2465.2440000000001</c:v>
                      </c:pt>
                      <c:pt idx="28322">
                        <c:v>2448.7469999999998</c:v>
                      </c:pt>
                      <c:pt idx="28323">
                        <c:v>2432.1970000000001</c:v>
                      </c:pt>
                      <c:pt idx="28324">
                        <c:v>2418.9780000000001</c:v>
                      </c:pt>
                      <c:pt idx="28325">
                        <c:v>2405.8130000000001</c:v>
                      </c:pt>
                      <c:pt idx="28326">
                        <c:v>2385.931</c:v>
                      </c:pt>
                      <c:pt idx="28327">
                        <c:v>2372.7660000000001</c:v>
                      </c:pt>
                      <c:pt idx="28328">
                        <c:v>2359.547</c:v>
                      </c:pt>
                      <c:pt idx="28329">
                        <c:v>2339.6660000000002</c:v>
                      </c:pt>
                      <c:pt idx="28330">
                        <c:v>2323.1689999999999</c:v>
                      </c:pt>
                      <c:pt idx="28331">
                        <c:v>2309.9499999999998</c:v>
                      </c:pt>
                      <c:pt idx="28332">
                        <c:v>2293.4</c:v>
                      </c:pt>
                      <c:pt idx="28333">
                        <c:v>2280.181</c:v>
                      </c:pt>
                      <c:pt idx="28334">
                        <c:v>2263.6840000000002</c:v>
                      </c:pt>
                      <c:pt idx="28335">
                        <c:v>2250.4659999999999</c:v>
                      </c:pt>
                      <c:pt idx="28336">
                        <c:v>2237.2469999999998</c:v>
                      </c:pt>
                      <c:pt idx="28337">
                        <c:v>2224.0279999999998</c:v>
                      </c:pt>
                      <c:pt idx="28338">
                        <c:v>2207.4780000000001</c:v>
                      </c:pt>
                      <c:pt idx="28339">
                        <c:v>2194.2600000000002</c:v>
                      </c:pt>
                      <c:pt idx="28340">
                        <c:v>2184.3719999999998</c:v>
                      </c:pt>
                      <c:pt idx="28341">
                        <c:v>2171.1529999999998</c:v>
                      </c:pt>
                      <c:pt idx="28342">
                        <c:v>2157.9340000000002</c:v>
                      </c:pt>
                      <c:pt idx="28343">
                        <c:v>2144.7159999999999</c:v>
                      </c:pt>
                      <c:pt idx="28344">
                        <c:v>2134.828</c:v>
                      </c:pt>
                      <c:pt idx="28345">
                        <c:v>2121.6089999999999</c:v>
                      </c:pt>
                      <c:pt idx="28346">
                        <c:v>2108.3380000000002</c:v>
                      </c:pt>
                      <c:pt idx="28347">
                        <c:v>2095.1190000000001</c:v>
                      </c:pt>
                      <c:pt idx="28348">
                        <c:v>2088.5630000000001</c:v>
                      </c:pt>
                      <c:pt idx="28349">
                        <c:v>2072.0129999999999</c:v>
                      </c:pt>
                      <c:pt idx="28350">
                        <c:v>2058.7939999999999</c:v>
                      </c:pt>
                      <c:pt idx="28351">
                        <c:v>2048.8530000000001</c:v>
                      </c:pt>
                      <c:pt idx="28352">
                        <c:v>2038.9659999999999</c:v>
                      </c:pt>
                      <c:pt idx="28353">
                        <c:v>2025.7470000000001</c:v>
                      </c:pt>
                      <c:pt idx="28354">
                        <c:v>2015.807</c:v>
                      </c:pt>
                      <c:pt idx="28355">
                        <c:v>2002.588</c:v>
                      </c:pt>
                      <c:pt idx="28356">
                        <c:v>1992.7</c:v>
                      </c:pt>
                      <c:pt idx="28357">
                        <c:v>1982.76</c:v>
                      </c:pt>
                      <c:pt idx="28358">
                        <c:v>1969.5409999999999</c:v>
                      </c:pt>
                      <c:pt idx="28359">
                        <c:v>1959.653</c:v>
                      </c:pt>
                      <c:pt idx="28360">
                        <c:v>1949.713</c:v>
                      </c:pt>
                      <c:pt idx="28361">
                        <c:v>1936.4939999999999</c:v>
                      </c:pt>
                      <c:pt idx="28362">
                        <c:v>1926.606</c:v>
                      </c:pt>
                      <c:pt idx="28363">
                        <c:v>1916.6659999999999</c:v>
                      </c:pt>
                      <c:pt idx="28364">
                        <c:v>1906.778</c:v>
                      </c:pt>
                      <c:pt idx="28365">
                        <c:v>1896.838</c:v>
                      </c:pt>
                      <c:pt idx="28366">
                        <c:v>1886.95</c:v>
                      </c:pt>
                      <c:pt idx="28367">
                        <c:v>1877.0630000000001</c:v>
                      </c:pt>
                      <c:pt idx="28368">
                        <c:v>1867.1220000000001</c:v>
                      </c:pt>
                      <c:pt idx="28369">
                        <c:v>1857.2339999999999</c:v>
                      </c:pt>
                      <c:pt idx="28370">
                        <c:v>1847.2940000000001</c:v>
                      </c:pt>
                      <c:pt idx="28371">
                        <c:v>1837.4059999999999</c:v>
                      </c:pt>
                      <c:pt idx="28372">
                        <c:v>1827.4659999999999</c:v>
                      </c:pt>
                      <c:pt idx="28373">
                        <c:v>1817.578</c:v>
                      </c:pt>
                      <c:pt idx="28374">
                        <c:v>1810.9690000000001</c:v>
                      </c:pt>
                      <c:pt idx="28375">
                        <c:v>1801.028</c:v>
                      </c:pt>
                      <c:pt idx="28376">
                        <c:v>1791.1410000000001</c:v>
                      </c:pt>
                      <c:pt idx="28377">
                        <c:v>1781.2</c:v>
                      </c:pt>
                      <c:pt idx="28378">
                        <c:v>1774.5909999999999</c:v>
                      </c:pt>
                      <c:pt idx="28379">
                        <c:v>1764.703</c:v>
                      </c:pt>
                      <c:pt idx="28380">
                        <c:v>1754.7629999999999</c:v>
                      </c:pt>
                      <c:pt idx="28381">
                        <c:v>1744.8219999999999</c:v>
                      </c:pt>
                      <c:pt idx="28382">
                        <c:v>1738.2660000000001</c:v>
                      </c:pt>
                      <c:pt idx="28383">
                        <c:v>1728.325</c:v>
                      </c:pt>
                      <c:pt idx="28384">
                        <c:v>1718.385</c:v>
                      </c:pt>
                      <c:pt idx="28385">
                        <c:v>1711.7750000000001</c:v>
                      </c:pt>
                      <c:pt idx="28386">
                        <c:v>1701.8879999999999</c:v>
                      </c:pt>
                      <c:pt idx="28387">
                        <c:v>1691.9469999999999</c:v>
                      </c:pt>
                      <c:pt idx="28388">
                        <c:v>1685.338</c:v>
                      </c:pt>
                      <c:pt idx="28389">
                        <c:v>1675.45</c:v>
                      </c:pt>
                      <c:pt idx="28390">
                        <c:v>1668.8409999999999</c:v>
                      </c:pt>
                      <c:pt idx="28391">
                        <c:v>1655.6220000000001</c:v>
                      </c:pt>
                      <c:pt idx="28392">
                        <c:v>1649.0129999999999</c:v>
                      </c:pt>
                      <c:pt idx="28393">
                        <c:v>1639.125</c:v>
                      </c:pt>
                      <c:pt idx="28394">
                        <c:v>1632.5160000000001</c:v>
                      </c:pt>
                      <c:pt idx="28395">
                        <c:v>1625.9059999999999</c:v>
                      </c:pt>
                      <c:pt idx="28396">
                        <c:v>1615.9659999999999</c:v>
                      </c:pt>
                      <c:pt idx="28397">
                        <c:v>1606.078</c:v>
                      </c:pt>
                      <c:pt idx="28398">
                        <c:v>1599.4690000000001</c:v>
                      </c:pt>
                      <c:pt idx="28399">
                        <c:v>1589.528</c:v>
                      </c:pt>
                      <c:pt idx="28400">
                        <c:v>1579.588</c:v>
                      </c:pt>
                      <c:pt idx="28401">
                        <c:v>1576.31</c:v>
                      </c:pt>
                      <c:pt idx="28402">
                        <c:v>1563.0909999999999</c:v>
                      </c:pt>
                      <c:pt idx="28403">
                        <c:v>1556.481</c:v>
                      </c:pt>
                      <c:pt idx="28404">
                        <c:v>1549.8720000000001</c:v>
                      </c:pt>
                      <c:pt idx="28405">
                        <c:v>1543.2629999999999</c:v>
                      </c:pt>
                      <c:pt idx="28406">
                        <c:v>1536.653</c:v>
                      </c:pt>
                      <c:pt idx="28407">
                        <c:v>1530.0440000000001</c:v>
                      </c:pt>
                      <c:pt idx="28408">
                        <c:v>1520.1559999999999</c:v>
                      </c:pt>
                      <c:pt idx="28409">
                        <c:v>1516.825</c:v>
                      </c:pt>
                      <c:pt idx="28410">
                        <c:v>1506.885</c:v>
                      </c:pt>
                      <c:pt idx="28411">
                        <c:v>1500.2750000000001</c:v>
                      </c:pt>
                      <c:pt idx="28412">
                        <c:v>1493.6659999999999</c:v>
                      </c:pt>
                      <c:pt idx="28413">
                        <c:v>1487.057</c:v>
                      </c:pt>
                      <c:pt idx="28414">
                        <c:v>1477.1690000000001</c:v>
                      </c:pt>
                      <c:pt idx="28415">
                        <c:v>1470.56</c:v>
                      </c:pt>
                      <c:pt idx="28416">
                        <c:v>1460.6189999999999</c:v>
                      </c:pt>
                      <c:pt idx="28417">
                        <c:v>1454.01</c:v>
                      </c:pt>
                      <c:pt idx="28418">
                        <c:v>1447.4</c:v>
                      </c:pt>
                      <c:pt idx="28419">
                        <c:v>1440.7909999999999</c:v>
                      </c:pt>
                      <c:pt idx="28420">
                        <c:v>1434.182</c:v>
                      </c:pt>
                      <c:pt idx="28421">
                        <c:v>1421.0160000000001</c:v>
                      </c:pt>
                      <c:pt idx="28422">
                        <c:v>1414.4059999999999</c:v>
                      </c:pt>
                      <c:pt idx="28423">
                        <c:v>1411.075</c:v>
                      </c:pt>
                      <c:pt idx="28424">
                        <c:v>1401.135</c:v>
                      </c:pt>
                      <c:pt idx="28425">
                        <c:v>1394.5250000000001</c:v>
                      </c:pt>
                      <c:pt idx="28426">
                        <c:v>1387.9159999999999</c:v>
                      </c:pt>
                      <c:pt idx="28427">
                        <c:v>1381.307</c:v>
                      </c:pt>
                      <c:pt idx="28428">
                        <c:v>1374.6969999999999</c:v>
                      </c:pt>
                      <c:pt idx="28429">
                        <c:v>1368.088</c:v>
                      </c:pt>
                      <c:pt idx="28430">
                        <c:v>1364.81</c:v>
                      </c:pt>
                      <c:pt idx="28431">
                        <c:v>1364.81</c:v>
                      </c:pt>
                      <c:pt idx="28432">
                        <c:v>1361.5309999999999</c:v>
                      </c:pt>
                      <c:pt idx="28433">
                        <c:v>1361.5309999999999</c:v>
                      </c:pt>
                      <c:pt idx="28434">
                        <c:v>0</c:v>
                      </c:pt>
                      <c:pt idx="28435">
                        <c:v>0</c:v>
                      </c:pt>
                      <c:pt idx="28436">
                        <c:v>0</c:v>
                      </c:pt>
                      <c:pt idx="28437">
                        <c:v>0</c:v>
                      </c:pt>
                      <c:pt idx="28438">
                        <c:v>0</c:v>
                      </c:pt>
                      <c:pt idx="28439">
                        <c:v>0</c:v>
                      </c:pt>
                      <c:pt idx="28440">
                        <c:v>0</c:v>
                      </c:pt>
                      <c:pt idx="28441">
                        <c:v>0</c:v>
                      </c:pt>
                      <c:pt idx="28442">
                        <c:v>0</c:v>
                      </c:pt>
                      <c:pt idx="28443">
                        <c:v>0</c:v>
                      </c:pt>
                      <c:pt idx="28444">
                        <c:v>0</c:v>
                      </c:pt>
                      <c:pt idx="28445">
                        <c:v>0</c:v>
                      </c:pt>
                      <c:pt idx="28446">
                        <c:v>0</c:v>
                      </c:pt>
                      <c:pt idx="28447">
                        <c:v>0</c:v>
                      </c:pt>
                      <c:pt idx="28448">
                        <c:v>0</c:v>
                      </c:pt>
                      <c:pt idx="28449">
                        <c:v>0</c:v>
                      </c:pt>
                      <c:pt idx="28450">
                        <c:v>0</c:v>
                      </c:pt>
                      <c:pt idx="28451">
                        <c:v>0</c:v>
                      </c:pt>
                      <c:pt idx="28452">
                        <c:v>0</c:v>
                      </c:pt>
                      <c:pt idx="28453">
                        <c:v>0</c:v>
                      </c:pt>
                      <c:pt idx="28454">
                        <c:v>0</c:v>
                      </c:pt>
                      <c:pt idx="28455">
                        <c:v>0</c:v>
                      </c:pt>
                      <c:pt idx="28456">
                        <c:v>0</c:v>
                      </c:pt>
                      <c:pt idx="28457">
                        <c:v>0</c:v>
                      </c:pt>
                      <c:pt idx="28458">
                        <c:v>0</c:v>
                      </c:pt>
                      <c:pt idx="28459">
                        <c:v>0</c:v>
                      </c:pt>
                      <c:pt idx="28460">
                        <c:v>0</c:v>
                      </c:pt>
                      <c:pt idx="28461">
                        <c:v>0</c:v>
                      </c:pt>
                      <c:pt idx="28462">
                        <c:v>0</c:v>
                      </c:pt>
                      <c:pt idx="28463">
                        <c:v>0</c:v>
                      </c:pt>
                      <c:pt idx="28464">
                        <c:v>0</c:v>
                      </c:pt>
                      <c:pt idx="28465">
                        <c:v>0</c:v>
                      </c:pt>
                      <c:pt idx="28466">
                        <c:v>0</c:v>
                      </c:pt>
                      <c:pt idx="28467">
                        <c:v>0</c:v>
                      </c:pt>
                      <c:pt idx="28468">
                        <c:v>0</c:v>
                      </c:pt>
                      <c:pt idx="28469">
                        <c:v>0</c:v>
                      </c:pt>
                      <c:pt idx="28470">
                        <c:v>0</c:v>
                      </c:pt>
                      <c:pt idx="28471">
                        <c:v>0</c:v>
                      </c:pt>
                      <c:pt idx="28472">
                        <c:v>0</c:v>
                      </c:pt>
                      <c:pt idx="28473">
                        <c:v>0</c:v>
                      </c:pt>
                      <c:pt idx="28474">
                        <c:v>0</c:v>
                      </c:pt>
                      <c:pt idx="28475">
                        <c:v>0</c:v>
                      </c:pt>
                      <c:pt idx="28476">
                        <c:v>0</c:v>
                      </c:pt>
                      <c:pt idx="28477">
                        <c:v>0</c:v>
                      </c:pt>
                      <c:pt idx="28478">
                        <c:v>0</c:v>
                      </c:pt>
                      <c:pt idx="28479">
                        <c:v>0</c:v>
                      </c:pt>
                      <c:pt idx="28480">
                        <c:v>0</c:v>
                      </c:pt>
                      <c:pt idx="28481">
                        <c:v>0</c:v>
                      </c:pt>
                      <c:pt idx="28482">
                        <c:v>0</c:v>
                      </c:pt>
                      <c:pt idx="28483">
                        <c:v>0</c:v>
                      </c:pt>
                      <c:pt idx="28484">
                        <c:v>0</c:v>
                      </c:pt>
                      <c:pt idx="28485">
                        <c:v>0</c:v>
                      </c:pt>
                      <c:pt idx="28486">
                        <c:v>0</c:v>
                      </c:pt>
                      <c:pt idx="28487">
                        <c:v>2144.7159999999999</c:v>
                      </c:pt>
                      <c:pt idx="28488">
                        <c:v>2144.7159999999999</c:v>
                      </c:pt>
                      <c:pt idx="28489">
                        <c:v>2164.5439999999999</c:v>
                      </c:pt>
                      <c:pt idx="28490">
                        <c:v>2200.8690000000001</c:v>
                      </c:pt>
                      <c:pt idx="28491">
                        <c:v>2237.2469999999998</c:v>
                      </c:pt>
                      <c:pt idx="28492">
                        <c:v>2276.9029999999998</c:v>
                      </c:pt>
                      <c:pt idx="28493">
                        <c:v>2313.2280000000001</c:v>
                      </c:pt>
                      <c:pt idx="28494">
                        <c:v>2352.9380000000001</c:v>
                      </c:pt>
                      <c:pt idx="28495">
                        <c:v>2382.6529999999998</c:v>
                      </c:pt>
                      <c:pt idx="28496">
                        <c:v>2412.3690000000001</c:v>
                      </c:pt>
                      <c:pt idx="28497">
                        <c:v>2438.806</c:v>
                      </c:pt>
                      <c:pt idx="28498">
                        <c:v>2458.6350000000002</c:v>
                      </c:pt>
                      <c:pt idx="28499">
                        <c:v>2481.7939999999999</c:v>
                      </c:pt>
                      <c:pt idx="28500">
                        <c:v>2501.6219999999998</c:v>
                      </c:pt>
                      <c:pt idx="28501">
                        <c:v>2511.5100000000002</c:v>
                      </c:pt>
                      <c:pt idx="28502">
                        <c:v>2528.0590000000002</c:v>
                      </c:pt>
                      <c:pt idx="28503">
                        <c:v>2531.3910000000001</c:v>
                      </c:pt>
                      <c:pt idx="28504">
                        <c:v>2538</c:v>
                      </c:pt>
                      <c:pt idx="28505">
                        <c:v>2541.2779999999998</c:v>
                      </c:pt>
                      <c:pt idx="28506">
                        <c:v>2544.6089999999999</c:v>
                      </c:pt>
                      <c:pt idx="28507">
                        <c:v>2544.556</c:v>
                      </c:pt>
                      <c:pt idx="28508">
                        <c:v>2544.556</c:v>
                      </c:pt>
                      <c:pt idx="28509">
                        <c:v>2537.9470000000001</c:v>
                      </c:pt>
                      <c:pt idx="28510">
                        <c:v>2534.6689999999999</c:v>
                      </c:pt>
                      <c:pt idx="28511">
                        <c:v>2528.0590000000002</c:v>
                      </c:pt>
                      <c:pt idx="28512">
                        <c:v>2521.4499999999998</c:v>
                      </c:pt>
                      <c:pt idx="28513">
                        <c:v>2511.5100000000002</c:v>
                      </c:pt>
                      <c:pt idx="28514">
                        <c:v>2504.953</c:v>
                      </c:pt>
                      <c:pt idx="28515">
                        <c:v>2495.0129999999999</c:v>
                      </c:pt>
                      <c:pt idx="28516">
                        <c:v>2485.125</c:v>
                      </c:pt>
                      <c:pt idx="28517">
                        <c:v>2475.1840000000002</c:v>
                      </c:pt>
                      <c:pt idx="28518">
                        <c:v>2465.2440000000001</c:v>
                      </c:pt>
                      <c:pt idx="28519">
                        <c:v>2452.0250000000001</c:v>
                      </c:pt>
                      <c:pt idx="28520">
                        <c:v>2438.806</c:v>
                      </c:pt>
                      <c:pt idx="28521">
                        <c:v>2425.5880000000002</c:v>
                      </c:pt>
                      <c:pt idx="28522">
                        <c:v>2412.3690000000001</c:v>
                      </c:pt>
                      <c:pt idx="28523">
                        <c:v>2395.8719999999998</c:v>
                      </c:pt>
                      <c:pt idx="28524">
                        <c:v>2382.6529999999998</c:v>
                      </c:pt>
                      <c:pt idx="28525">
                        <c:v>2372.7660000000001</c:v>
                      </c:pt>
                      <c:pt idx="28526">
                        <c:v>2356.2159999999999</c:v>
                      </c:pt>
                      <c:pt idx="28527">
                        <c:v>2346.2750000000001</c:v>
                      </c:pt>
                      <c:pt idx="28528">
                        <c:v>2329.7779999999998</c:v>
                      </c:pt>
                      <c:pt idx="28529">
                        <c:v>2316.5590000000002</c:v>
                      </c:pt>
                      <c:pt idx="28530">
                        <c:v>2300.0100000000002</c:v>
                      </c:pt>
                      <c:pt idx="28531">
                        <c:v>2290.1219999999998</c:v>
                      </c:pt>
                      <c:pt idx="28532">
                        <c:v>2273.625</c:v>
                      </c:pt>
                      <c:pt idx="28533">
                        <c:v>2257.0749999999998</c:v>
                      </c:pt>
                      <c:pt idx="28534">
                        <c:v>2247.1880000000001</c:v>
                      </c:pt>
                      <c:pt idx="28535">
                        <c:v>2230.6379999999999</c:v>
                      </c:pt>
                      <c:pt idx="28536">
                        <c:v>2217.4189999999999</c:v>
                      </c:pt>
                      <c:pt idx="28537">
                        <c:v>2204.1999999999998</c:v>
                      </c:pt>
                      <c:pt idx="28538">
                        <c:v>2190.9810000000002</c:v>
                      </c:pt>
                      <c:pt idx="28539">
                        <c:v>2174.4839999999999</c:v>
                      </c:pt>
                      <c:pt idx="28540">
                        <c:v>2161.2660000000001</c:v>
                      </c:pt>
                      <c:pt idx="28541">
                        <c:v>2148.047</c:v>
                      </c:pt>
                      <c:pt idx="28542">
                        <c:v>2138.1060000000002</c:v>
                      </c:pt>
                      <c:pt idx="28543">
                        <c:v>2124.8879999999999</c:v>
                      </c:pt>
                      <c:pt idx="28544">
                        <c:v>2111.6689999999999</c:v>
                      </c:pt>
                      <c:pt idx="28545">
                        <c:v>2095.1190000000001</c:v>
                      </c:pt>
                      <c:pt idx="28546">
                        <c:v>2085.2310000000002</c:v>
                      </c:pt>
                      <c:pt idx="28547">
                        <c:v>2075.3440000000001</c:v>
                      </c:pt>
                      <c:pt idx="28548">
                        <c:v>2062.0720000000001</c:v>
                      </c:pt>
                      <c:pt idx="28549">
                        <c:v>2055.5160000000001</c:v>
                      </c:pt>
                      <c:pt idx="28550">
                        <c:v>2042.297</c:v>
                      </c:pt>
                      <c:pt idx="28551">
                        <c:v>2032.356</c:v>
                      </c:pt>
                      <c:pt idx="28552">
                        <c:v>2015.806</c:v>
                      </c:pt>
                      <c:pt idx="28553">
                        <c:v>2005.9190000000001</c:v>
                      </c:pt>
                      <c:pt idx="28554">
                        <c:v>1992.7</c:v>
                      </c:pt>
                      <c:pt idx="28555">
                        <c:v>1982.76</c:v>
                      </c:pt>
                      <c:pt idx="28556">
                        <c:v>1972.8720000000001</c:v>
                      </c:pt>
                      <c:pt idx="28557">
                        <c:v>1956.375</c:v>
                      </c:pt>
                      <c:pt idx="28558">
                        <c:v>1943.1030000000001</c:v>
                      </c:pt>
                      <c:pt idx="28559">
                        <c:v>1943.1030000000001</c:v>
                      </c:pt>
                      <c:pt idx="28560">
                        <c:v>1919.9970000000001</c:v>
                      </c:pt>
                      <c:pt idx="28561">
                        <c:v>1906.778</c:v>
                      </c:pt>
                      <c:pt idx="28562">
                        <c:v>1896.838</c:v>
                      </c:pt>
                      <c:pt idx="28563">
                        <c:v>1883.6189999999999</c:v>
                      </c:pt>
                      <c:pt idx="28564">
                        <c:v>1870.453</c:v>
                      </c:pt>
                      <c:pt idx="28565">
                        <c:v>1860.5129999999999</c:v>
                      </c:pt>
                      <c:pt idx="28566">
                        <c:v>1847.2940000000001</c:v>
                      </c:pt>
                      <c:pt idx="28567">
                        <c:v>1840.684</c:v>
                      </c:pt>
                      <c:pt idx="28568">
                        <c:v>1830.7439999999999</c:v>
                      </c:pt>
                      <c:pt idx="28569">
                        <c:v>1820.856</c:v>
                      </c:pt>
                      <c:pt idx="28570">
                        <c:v>1810.9159999999999</c:v>
                      </c:pt>
                      <c:pt idx="28571">
                        <c:v>1801.028</c:v>
                      </c:pt>
                      <c:pt idx="28572">
                        <c:v>1791.088</c:v>
                      </c:pt>
                      <c:pt idx="28573">
                        <c:v>1784.4780000000001</c:v>
                      </c:pt>
                      <c:pt idx="28574">
                        <c:v>1774.5909999999999</c:v>
                      </c:pt>
                      <c:pt idx="28575">
                        <c:v>1761.3720000000001</c:v>
                      </c:pt>
                      <c:pt idx="28576">
                        <c:v>1754.7629999999999</c:v>
                      </c:pt>
                      <c:pt idx="28577">
                        <c:v>1744.8219999999999</c:v>
                      </c:pt>
                      <c:pt idx="28578">
                        <c:v>1738.213</c:v>
                      </c:pt>
                      <c:pt idx="28579">
                        <c:v>1728.325</c:v>
                      </c:pt>
                      <c:pt idx="28580">
                        <c:v>1718.4380000000001</c:v>
                      </c:pt>
                      <c:pt idx="28581">
                        <c:v>1711.828</c:v>
                      </c:pt>
                      <c:pt idx="28582">
                        <c:v>1701.8879999999999</c:v>
                      </c:pt>
                      <c:pt idx="28583">
                        <c:v>1698.557</c:v>
                      </c:pt>
                      <c:pt idx="28584">
                        <c:v>1691.9469999999999</c:v>
                      </c:pt>
                      <c:pt idx="28585">
                        <c:v>1682.06</c:v>
                      </c:pt>
                      <c:pt idx="28586">
                        <c:v>1678.7809999999999</c:v>
                      </c:pt>
                      <c:pt idx="28587">
                        <c:v>1668.8409999999999</c:v>
                      </c:pt>
                      <c:pt idx="28588">
                        <c:v>1662.231</c:v>
                      </c:pt>
                      <c:pt idx="28589">
                        <c:v>1658.9</c:v>
                      </c:pt>
                      <c:pt idx="28590">
                        <c:v>1655.6220000000001</c:v>
                      </c:pt>
                      <c:pt idx="28591">
                        <c:v>1645.7339999999999</c:v>
                      </c:pt>
                      <c:pt idx="28592">
                        <c:v>1639.125</c:v>
                      </c:pt>
                      <c:pt idx="28593">
                        <c:v>1632.463</c:v>
                      </c:pt>
                      <c:pt idx="28594">
                        <c:v>1625.8530000000001</c:v>
                      </c:pt>
                      <c:pt idx="28595">
                        <c:v>1622.575</c:v>
                      </c:pt>
                      <c:pt idx="28596">
                        <c:v>1619.2439999999999</c:v>
                      </c:pt>
                      <c:pt idx="28597">
                        <c:v>1609.356</c:v>
                      </c:pt>
                      <c:pt idx="28598">
                        <c:v>1606.0250000000001</c:v>
                      </c:pt>
                      <c:pt idx="28599">
                        <c:v>1599.4690000000001</c:v>
                      </c:pt>
                      <c:pt idx="28600">
                        <c:v>1592.8589999999999</c:v>
                      </c:pt>
                      <c:pt idx="28601">
                        <c:v>1592.807</c:v>
                      </c:pt>
                      <c:pt idx="28602">
                        <c:v>1582.9190000000001</c:v>
                      </c:pt>
                      <c:pt idx="28603">
                        <c:v>1576.31</c:v>
                      </c:pt>
                      <c:pt idx="28604">
                        <c:v>1569.7</c:v>
                      </c:pt>
                      <c:pt idx="28605">
                        <c:v>1566.422</c:v>
                      </c:pt>
                      <c:pt idx="28606">
                        <c:v>1559.8130000000001</c:v>
                      </c:pt>
                      <c:pt idx="28607">
                        <c:v>1556.481</c:v>
                      </c:pt>
                      <c:pt idx="28608">
                        <c:v>1549.8720000000001</c:v>
                      </c:pt>
                      <c:pt idx="28609">
                        <c:v>1543.2629999999999</c:v>
                      </c:pt>
                      <c:pt idx="28610">
                        <c:v>1533.3219999999999</c:v>
                      </c:pt>
                      <c:pt idx="28611">
                        <c:v>1530.0440000000001</c:v>
                      </c:pt>
                      <c:pt idx="28612">
                        <c:v>1523.4349999999999</c:v>
                      </c:pt>
                      <c:pt idx="28613">
                        <c:v>1516.825</c:v>
                      </c:pt>
                      <c:pt idx="28614">
                        <c:v>1513.4939999999999</c:v>
                      </c:pt>
                      <c:pt idx="28615">
                        <c:v>1506.885</c:v>
                      </c:pt>
                      <c:pt idx="28616">
                        <c:v>1503.606</c:v>
                      </c:pt>
                      <c:pt idx="28617">
                        <c:v>1500.2750000000001</c:v>
                      </c:pt>
                      <c:pt idx="28618">
                        <c:v>1493.6659999999999</c:v>
                      </c:pt>
                      <c:pt idx="28619">
                        <c:v>1490.3879999999999</c:v>
                      </c:pt>
                      <c:pt idx="28620">
                        <c:v>1487.057</c:v>
                      </c:pt>
                      <c:pt idx="28621">
                        <c:v>1483.778</c:v>
                      </c:pt>
                      <c:pt idx="28622">
                        <c:v>1477.1690000000001</c:v>
                      </c:pt>
                      <c:pt idx="28623">
                        <c:v>1477.1690000000001</c:v>
                      </c:pt>
                      <c:pt idx="28624">
                        <c:v>1473.838</c:v>
                      </c:pt>
                      <c:pt idx="28625">
                        <c:v>1470.56</c:v>
                      </c:pt>
                      <c:pt idx="28626">
                        <c:v>1467.2280000000001</c:v>
                      </c:pt>
                      <c:pt idx="28627">
                        <c:v>1467.2280000000001</c:v>
                      </c:pt>
                      <c:pt idx="28628">
                        <c:v>1463.95</c:v>
                      </c:pt>
                      <c:pt idx="28629">
                        <c:v>1460.6189999999999</c:v>
                      </c:pt>
                      <c:pt idx="28630">
                        <c:v>1460.6189999999999</c:v>
                      </c:pt>
                      <c:pt idx="28631">
                        <c:v>1457.3409999999999</c:v>
                      </c:pt>
                      <c:pt idx="28632">
                        <c:v>1454.01</c:v>
                      </c:pt>
                      <c:pt idx="28633">
                        <c:v>1457.3409999999999</c:v>
                      </c:pt>
                      <c:pt idx="28634">
                        <c:v>1457.3409999999999</c:v>
                      </c:pt>
                      <c:pt idx="28635">
                        <c:v>1450.731</c:v>
                      </c:pt>
                      <c:pt idx="28636">
                        <c:v>1450.731</c:v>
                      </c:pt>
                      <c:pt idx="28637">
                        <c:v>1454.0630000000001</c:v>
                      </c:pt>
                      <c:pt idx="28638">
                        <c:v>1450.731</c:v>
                      </c:pt>
                      <c:pt idx="28639">
                        <c:v>1450.731</c:v>
                      </c:pt>
                      <c:pt idx="28640">
                        <c:v>1450.731</c:v>
                      </c:pt>
                      <c:pt idx="28641">
                        <c:v>1450.731</c:v>
                      </c:pt>
                      <c:pt idx="28642">
                        <c:v>1450.731</c:v>
                      </c:pt>
                      <c:pt idx="28643">
                        <c:v>1454.01</c:v>
                      </c:pt>
                      <c:pt idx="28644">
                        <c:v>1454.01</c:v>
                      </c:pt>
                      <c:pt idx="28645">
                        <c:v>1454.01</c:v>
                      </c:pt>
                      <c:pt idx="28646">
                        <c:v>1454.01</c:v>
                      </c:pt>
                      <c:pt idx="28647">
                        <c:v>1454.01</c:v>
                      </c:pt>
                      <c:pt idx="28648">
                        <c:v>1454.01</c:v>
                      </c:pt>
                      <c:pt idx="28649">
                        <c:v>1454.01</c:v>
                      </c:pt>
                      <c:pt idx="28650">
                        <c:v>1457.3409999999999</c:v>
                      </c:pt>
                      <c:pt idx="28651">
                        <c:v>1457.3409999999999</c:v>
                      </c:pt>
                      <c:pt idx="28652">
                        <c:v>1463.95</c:v>
                      </c:pt>
                      <c:pt idx="28653">
                        <c:v>1467.2809999999999</c:v>
                      </c:pt>
                      <c:pt idx="28654">
                        <c:v>1470.56</c:v>
                      </c:pt>
                      <c:pt idx="28655">
                        <c:v>1473.8910000000001</c:v>
                      </c:pt>
                      <c:pt idx="28656">
                        <c:v>0</c:v>
                      </c:pt>
                      <c:pt idx="28657">
                        <c:v>0</c:v>
                      </c:pt>
                      <c:pt idx="28658">
                        <c:v>0</c:v>
                      </c:pt>
                      <c:pt idx="28659">
                        <c:v>0</c:v>
                      </c:pt>
                      <c:pt idx="28660">
                        <c:v>0</c:v>
                      </c:pt>
                      <c:pt idx="28661">
                        <c:v>0</c:v>
                      </c:pt>
                      <c:pt idx="28662">
                        <c:v>0</c:v>
                      </c:pt>
                      <c:pt idx="28663">
                        <c:v>0</c:v>
                      </c:pt>
                      <c:pt idx="28664">
                        <c:v>0</c:v>
                      </c:pt>
                      <c:pt idx="28665">
                        <c:v>0</c:v>
                      </c:pt>
                      <c:pt idx="28666">
                        <c:v>0</c:v>
                      </c:pt>
                      <c:pt idx="28667">
                        <c:v>0</c:v>
                      </c:pt>
                      <c:pt idx="28668">
                        <c:v>0</c:v>
                      </c:pt>
                      <c:pt idx="28669">
                        <c:v>0</c:v>
                      </c:pt>
                      <c:pt idx="28670">
                        <c:v>0</c:v>
                      </c:pt>
                      <c:pt idx="28671">
                        <c:v>0</c:v>
                      </c:pt>
                      <c:pt idx="28672">
                        <c:v>0</c:v>
                      </c:pt>
                      <c:pt idx="28673">
                        <c:v>0</c:v>
                      </c:pt>
                      <c:pt idx="28674">
                        <c:v>0</c:v>
                      </c:pt>
                      <c:pt idx="28675">
                        <c:v>0</c:v>
                      </c:pt>
                      <c:pt idx="28676">
                        <c:v>0</c:v>
                      </c:pt>
                      <c:pt idx="28677">
                        <c:v>0</c:v>
                      </c:pt>
                      <c:pt idx="28678">
                        <c:v>0</c:v>
                      </c:pt>
                      <c:pt idx="28679">
                        <c:v>0</c:v>
                      </c:pt>
                      <c:pt idx="28680">
                        <c:v>0</c:v>
                      </c:pt>
                      <c:pt idx="28681">
                        <c:v>0</c:v>
                      </c:pt>
                      <c:pt idx="28682">
                        <c:v>0</c:v>
                      </c:pt>
                      <c:pt idx="28683">
                        <c:v>0</c:v>
                      </c:pt>
                      <c:pt idx="28684">
                        <c:v>0</c:v>
                      </c:pt>
                      <c:pt idx="28685">
                        <c:v>0</c:v>
                      </c:pt>
                      <c:pt idx="28686">
                        <c:v>0</c:v>
                      </c:pt>
                      <c:pt idx="28687">
                        <c:v>0</c:v>
                      </c:pt>
                      <c:pt idx="28688">
                        <c:v>0</c:v>
                      </c:pt>
                      <c:pt idx="28689">
                        <c:v>0</c:v>
                      </c:pt>
                      <c:pt idx="28690">
                        <c:v>0</c:v>
                      </c:pt>
                      <c:pt idx="28691">
                        <c:v>0</c:v>
                      </c:pt>
                      <c:pt idx="28692">
                        <c:v>0</c:v>
                      </c:pt>
                      <c:pt idx="28693">
                        <c:v>0</c:v>
                      </c:pt>
                      <c:pt idx="28694">
                        <c:v>0</c:v>
                      </c:pt>
                      <c:pt idx="28695">
                        <c:v>2065.4029999999998</c:v>
                      </c:pt>
                      <c:pt idx="28696">
                        <c:v>2068.681</c:v>
                      </c:pt>
                      <c:pt idx="28697">
                        <c:v>2091.8409999999999</c:v>
                      </c:pt>
                      <c:pt idx="28698">
                        <c:v>2118.2779999999998</c:v>
                      </c:pt>
                      <c:pt idx="28699">
                        <c:v>2157.9340000000002</c:v>
                      </c:pt>
                      <c:pt idx="28700">
                        <c:v>2194.2600000000002</c:v>
                      </c:pt>
                      <c:pt idx="28701">
                        <c:v>2227.306</c:v>
                      </c:pt>
                      <c:pt idx="28702">
                        <c:v>2260.3530000000001</c:v>
                      </c:pt>
                      <c:pt idx="28703">
                        <c:v>2293.4</c:v>
                      </c:pt>
                      <c:pt idx="28704">
                        <c:v>2316.5590000000002</c:v>
                      </c:pt>
                      <c:pt idx="28705">
                        <c:v>2346.328</c:v>
                      </c:pt>
                      <c:pt idx="28706">
                        <c:v>2362.8249999999998</c:v>
                      </c:pt>
                      <c:pt idx="28707">
                        <c:v>2379.3220000000001</c:v>
                      </c:pt>
                      <c:pt idx="28708">
                        <c:v>2395.8719999999998</c:v>
                      </c:pt>
                      <c:pt idx="28709">
                        <c:v>2405.7600000000002</c:v>
                      </c:pt>
                      <c:pt idx="28710">
                        <c:v>2415.6999999999998</c:v>
                      </c:pt>
                      <c:pt idx="28711">
                        <c:v>2422.3090000000002</c:v>
                      </c:pt>
                      <c:pt idx="28712">
                        <c:v>2425.5880000000002</c:v>
                      </c:pt>
                      <c:pt idx="28713">
                        <c:v>2425.5880000000002</c:v>
                      </c:pt>
                      <c:pt idx="28714">
                        <c:v>2428.9189999999999</c:v>
                      </c:pt>
                      <c:pt idx="28715">
                        <c:v>2425.5880000000002</c:v>
                      </c:pt>
                      <c:pt idx="28716">
                        <c:v>2422.3090000000002</c:v>
                      </c:pt>
                      <c:pt idx="28717">
                        <c:v>2418.9780000000001</c:v>
                      </c:pt>
                      <c:pt idx="28718">
                        <c:v>2412.3690000000001</c:v>
                      </c:pt>
                      <c:pt idx="28719">
                        <c:v>2405.7600000000002</c:v>
                      </c:pt>
                      <c:pt idx="28720">
                        <c:v>2399.15</c:v>
                      </c:pt>
                      <c:pt idx="28721">
                        <c:v>2389.2629999999999</c:v>
                      </c:pt>
                      <c:pt idx="28722">
                        <c:v>2376.0439999999999</c:v>
                      </c:pt>
                      <c:pt idx="28723">
                        <c:v>2369.4340000000002</c:v>
                      </c:pt>
                      <c:pt idx="28724">
                        <c:v>2359.4940000000001</c:v>
                      </c:pt>
                      <c:pt idx="28725">
                        <c:v>2346.2750000000001</c:v>
                      </c:pt>
                      <c:pt idx="28726">
                        <c:v>2333.056</c:v>
                      </c:pt>
                      <c:pt idx="28727">
                        <c:v>2319.8910000000001</c:v>
                      </c:pt>
                      <c:pt idx="28728">
                        <c:v>2306.672</c:v>
                      </c:pt>
                      <c:pt idx="28729">
                        <c:v>2293.453</c:v>
                      </c:pt>
                      <c:pt idx="28730">
                        <c:v>2280.2339999999999</c:v>
                      </c:pt>
                      <c:pt idx="28731">
                        <c:v>2267.0160000000001</c:v>
                      </c:pt>
                      <c:pt idx="28732">
                        <c:v>2250.4659999999999</c:v>
                      </c:pt>
                      <c:pt idx="28733">
                        <c:v>2233.9690000000001</c:v>
                      </c:pt>
                      <c:pt idx="28734">
                        <c:v>2220.75</c:v>
                      </c:pt>
                      <c:pt idx="28735">
                        <c:v>2204.1999999999998</c:v>
                      </c:pt>
                      <c:pt idx="28736">
                        <c:v>2187.703</c:v>
                      </c:pt>
                      <c:pt idx="28737">
                        <c:v>2174.4839999999999</c:v>
                      </c:pt>
                      <c:pt idx="28738">
                        <c:v>2157.9340000000002</c:v>
                      </c:pt>
                      <c:pt idx="28739">
                        <c:v>2141.4380000000001</c:v>
                      </c:pt>
                      <c:pt idx="28740">
                        <c:v>2128.2190000000001</c:v>
                      </c:pt>
                      <c:pt idx="28741">
                        <c:v>2111.6689999999999</c:v>
                      </c:pt>
                      <c:pt idx="28742">
                        <c:v>2095.172</c:v>
                      </c:pt>
                      <c:pt idx="28743">
                        <c:v>2081.953</c:v>
                      </c:pt>
                      <c:pt idx="28744">
                        <c:v>2068.7339999999999</c:v>
                      </c:pt>
                      <c:pt idx="28745">
                        <c:v>2052.1840000000002</c:v>
                      </c:pt>
                      <c:pt idx="28746">
                        <c:v>2038.9659999999999</c:v>
                      </c:pt>
                      <c:pt idx="28747">
                        <c:v>2022.4690000000001</c:v>
                      </c:pt>
                      <c:pt idx="28748">
                        <c:v>2009.25</c:v>
                      </c:pt>
                      <c:pt idx="28749">
                        <c:v>1992.7</c:v>
                      </c:pt>
                      <c:pt idx="28750">
                        <c:v>1979.481</c:v>
                      </c:pt>
                      <c:pt idx="28751">
                        <c:v>1966.2629999999999</c:v>
                      </c:pt>
                      <c:pt idx="28752">
                        <c:v>1949.713</c:v>
                      </c:pt>
                      <c:pt idx="28753">
                        <c:v>1939.825</c:v>
                      </c:pt>
                      <c:pt idx="28754">
                        <c:v>1923.328</c:v>
                      </c:pt>
                      <c:pt idx="28755">
                        <c:v>1910.1089999999999</c:v>
                      </c:pt>
                      <c:pt idx="28756">
                        <c:v>1896.8910000000001</c:v>
                      </c:pt>
                      <c:pt idx="28757">
                        <c:v>1883.672</c:v>
                      </c:pt>
                      <c:pt idx="28758">
                        <c:v>1870.453</c:v>
                      </c:pt>
                      <c:pt idx="28759">
                        <c:v>1853.903</c:v>
                      </c:pt>
                      <c:pt idx="28760">
                        <c:v>1840.684</c:v>
                      </c:pt>
                      <c:pt idx="28761">
                        <c:v>1834.075</c:v>
                      </c:pt>
                      <c:pt idx="28762">
                        <c:v>1817.5250000000001</c:v>
                      </c:pt>
                      <c:pt idx="28763">
                        <c:v>1804.307</c:v>
                      </c:pt>
                      <c:pt idx="28764">
                        <c:v>1794.4190000000001</c:v>
                      </c:pt>
                      <c:pt idx="28765">
                        <c:v>1781.2</c:v>
                      </c:pt>
                      <c:pt idx="28766">
                        <c:v>1771.26</c:v>
                      </c:pt>
                      <c:pt idx="28767">
                        <c:v>1758.0409999999999</c:v>
                      </c:pt>
                      <c:pt idx="28768">
                        <c:v>1744.8219999999999</c:v>
                      </c:pt>
                      <c:pt idx="28769">
                        <c:v>1734.934</c:v>
                      </c:pt>
                      <c:pt idx="28770">
                        <c:v>1721.7159999999999</c:v>
                      </c:pt>
                      <c:pt idx="28771">
                        <c:v>1711.7750000000001</c:v>
                      </c:pt>
                      <c:pt idx="28772">
                        <c:v>1701.8879999999999</c:v>
                      </c:pt>
                      <c:pt idx="28773">
                        <c:v>1691.9469999999999</c:v>
                      </c:pt>
                      <c:pt idx="28774">
                        <c:v>1678.7280000000001</c:v>
                      </c:pt>
                      <c:pt idx="28775">
                        <c:v>1668.8409999999999</c:v>
                      </c:pt>
                      <c:pt idx="28776">
                        <c:v>1655.6220000000001</c:v>
                      </c:pt>
                      <c:pt idx="28777">
                        <c:v>1645.682</c:v>
                      </c:pt>
                      <c:pt idx="28778">
                        <c:v>1635.7940000000001</c:v>
                      </c:pt>
                      <c:pt idx="28779">
                        <c:v>1625.8530000000001</c:v>
                      </c:pt>
                      <c:pt idx="28780">
                        <c:v>1615.9659999999999</c:v>
                      </c:pt>
                      <c:pt idx="28781">
                        <c:v>1609.356</c:v>
                      </c:pt>
                      <c:pt idx="28782">
                        <c:v>1599.4159999999999</c:v>
                      </c:pt>
                      <c:pt idx="28783">
                        <c:v>1589.528</c:v>
                      </c:pt>
                      <c:pt idx="28784">
                        <c:v>1582.9190000000001</c:v>
                      </c:pt>
                      <c:pt idx="28785">
                        <c:v>1573.0309999999999</c:v>
                      </c:pt>
                      <c:pt idx="28786">
                        <c:v>1563.0909999999999</c:v>
                      </c:pt>
                      <c:pt idx="28787">
                        <c:v>1556.481</c:v>
                      </c:pt>
                      <c:pt idx="28788">
                        <c:v>1549.8720000000001</c:v>
                      </c:pt>
                      <c:pt idx="28789">
                        <c:v>1546.5409999999999</c:v>
                      </c:pt>
                      <c:pt idx="28790">
                        <c:v>1539.9839999999999</c:v>
                      </c:pt>
                      <c:pt idx="28791">
                        <c:v>1533.375</c:v>
                      </c:pt>
                      <c:pt idx="28792">
                        <c:v>1526.7660000000001</c:v>
                      </c:pt>
                      <c:pt idx="28793">
                        <c:v>1520.1559999999999</c:v>
                      </c:pt>
                      <c:pt idx="28794">
                        <c:v>1520.1030000000001</c:v>
                      </c:pt>
                      <c:pt idx="28795">
                        <c:v>1510.2159999999999</c:v>
                      </c:pt>
                      <c:pt idx="28796">
                        <c:v>1503.606</c:v>
                      </c:pt>
                      <c:pt idx="28797">
                        <c:v>1500.2750000000001</c:v>
                      </c:pt>
                      <c:pt idx="28798">
                        <c:v>1493.7190000000001</c:v>
                      </c:pt>
                      <c:pt idx="28799">
                        <c:v>1490.3879999999999</c:v>
                      </c:pt>
                      <c:pt idx="28800">
                        <c:v>1483.778</c:v>
                      </c:pt>
                      <c:pt idx="28801">
                        <c:v>1473.8910000000001</c:v>
                      </c:pt>
                      <c:pt idx="28802">
                        <c:v>1470.56</c:v>
                      </c:pt>
                      <c:pt idx="28803">
                        <c:v>1463.95</c:v>
                      </c:pt>
                      <c:pt idx="28804">
                        <c:v>1460.672</c:v>
                      </c:pt>
                      <c:pt idx="28805">
                        <c:v>1454.0630000000001</c:v>
                      </c:pt>
                      <c:pt idx="28806">
                        <c:v>1447.453</c:v>
                      </c:pt>
                      <c:pt idx="28807">
                        <c:v>1444.1220000000001</c:v>
                      </c:pt>
                      <c:pt idx="28808">
                        <c:v>1440.8440000000001</c:v>
                      </c:pt>
                      <c:pt idx="28809">
                        <c:v>1434.2339999999999</c:v>
                      </c:pt>
                      <c:pt idx="28810">
                        <c:v>1427.625</c:v>
                      </c:pt>
                      <c:pt idx="28811">
                        <c:v>1424.2940000000001</c:v>
                      </c:pt>
                      <c:pt idx="28812">
                        <c:v>1417.6849999999999</c:v>
                      </c:pt>
                      <c:pt idx="28813">
                        <c:v>1414.4059999999999</c:v>
                      </c:pt>
                      <c:pt idx="28814">
                        <c:v>1407.797</c:v>
                      </c:pt>
                      <c:pt idx="28815">
                        <c:v>1404.4659999999999</c:v>
                      </c:pt>
                      <c:pt idx="28816">
                        <c:v>1397.856</c:v>
                      </c:pt>
                      <c:pt idx="28817">
                        <c:v>1394.578</c:v>
                      </c:pt>
                      <c:pt idx="28818">
                        <c:v>1391.2470000000001</c:v>
                      </c:pt>
                      <c:pt idx="28819">
                        <c:v>1384.6379999999999</c:v>
                      </c:pt>
                      <c:pt idx="28820">
                        <c:v>1381.3589999999999</c:v>
                      </c:pt>
                      <c:pt idx="28821">
                        <c:v>1378.028</c:v>
                      </c:pt>
                      <c:pt idx="28822">
                        <c:v>1374.75</c:v>
                      </c:pt>
                      <c:pt idx="28823">
                        <c:v>1368.088</c:v>
                      </c:pt>
                      <c:pt idx="28824">
                        <c:v>1368.1410000000001</c:v>
                      </c:pt>
                      <c:pt idx="28825">
                        <c:v>1368.1410000000001</c:v>
                      </c:pt>
                      <c:pt idx="28826">
                        <c:v>1364.81</c:v>
                      </c:pt>
                      <c:pt idx="28827">
                        <c:v>1368.088</c:v>
                      </c:pt>
                      <c:pt idx="28828">
                        <c:v>0</c:v>
                      </c:pt>
                      <c:pt idx="28829">
                        <c:v>0</c:v>
                      </c:pt>
                      <c:pt idx="28830">
                        <c:v>0</c:v>
                      </c:pt>
                      <c:pt idx="28831">
                        <c:v>0</c:v>
                      </c:pt>
                      <c:pt idx="28832">
                        <c:v>0</c:v>
                      </c:pt>
                      <c:pt idx="28833">
                        <c:v>0</c:v>
                      </c:pt>
                      <c:pt idx="28834">
                        <c:v>0</c:v>
                      </c:pt>
                      <c:pt idx="28835">
                        <c:v>0</c:v>
                      </c:pt>
                      <c:pt idx="28836">
                        <c:v>0</c:v>
                      </c:pt>
                      <c:pt idx="28837">
                        <c:v>0</c:v>
                      </c:pt>
                      <c:pt idx="28838">
                        <c:v>0</c:v>
                      </c:pt>
                      <c:pt idx="28839">
                        <c:v>0</c:v>
                      </c:pt>
                      <c:pt idx="28840">
                        <c:v>0</c:v>
                      </c:pt>
                      <c:pt idx="28841">
                        <c:v>0</c:v>
                      </c:pt>
                      <c:pt idx="28842">
                        <c:v>0</c:v>
                      </c:pt>
                      <c:pt idx="28843">
                        <c:v>0</c:v>
                      </c:pt>
                      <c:pt idx="28844">
                        <c:v>0</c:v>
                      </c:pt>
                      <c:pt idx="28845">
                        <c:v>0</c:v>
                      </c:pt>
                      <c:pt idx="28846">
                        <c:v>0</c:v>
                      </c:pt>
                      <c:pt idx="28847">
                        <c:v>0</c:v>
                      </c:pt>
                      <c:pt idx="28848">
                        <c:v>0</c:v>
                      </c:pt>
                      <c:pt idx="28849">
                        <c:v>0</c:v>
                      </c:pt>
                      <c:pt idx="28850">
                        <c:v>0</c:v>
                      </c:pt>
                      <c:pt idx="28851">
                        <c:v>0</c:v>
                      </c:pt>
                      <c:pt idx="28852">
                        <c:v>0</c:v>
                      </c:pt>
                      <c:pt idx="28853">
                        <c:v>0</c:v>
                      </c:pt>
                      <c:pt idx="28854">
                        <c:v>0</c:v>
                      </c:pt>
                      <c:pt idx="28855">
                        <c:v>0</c:v>
                      </c:pt>
                      <c:pt idx="28856">
                        <c:v>0</c:v>
                      </c:pt>
                      <c:pt idx="28857">
                        <c:v>0</c:v>
                      </c:pt>
                      <c:pt idx="28858">
                        <c:v>0</c:v>
                      </c:pt>
                      <c:pt idx="28859">
                        <c:v>0</c:v>
                      </c:pt>
                      <c:pt idx="28860">
                        <c:v>0</c:v>
                      </c:pt>
                      <c:pt idx="28861">
                        <c:v>0</c:v>
                      </c:pt>
                      <c:pt idx="28862">
                        <c:v>0</c:v>
                      </c:pt>
                      <c:pt idx="28863">
                        <c:v>0</c:v>
                      </c:pt>
                      <c:pt idx="28864">
                        <c:v>0</c:v>
                      </c:pt>
                      <c:pt idx="28865">
                        <c:v>0</c:v>
                      </c:pt>
                      <c:pt idx="28866">
                        <c:v>0</c:v>
                      </c:pt>
                      <c:pt idx="28867">
                        <c:v>0</c:v>
                      </c:pt>
                      <c:pt idx="28868">
                        <c:v>0</c:v>
                      </c:pt>
                      <c:pt idx="28869">
                        <c:v>0</c:v>
                      </c:pt>
                      <c:pt idx="28870">
                        <c:v>0</c:v>
                      </c:pt>
                      <c:pt idx="28871">
                        <c:v>0</c:v>
                      </c:pt>
                      <c:pt idx="28872">
                        <c:v>0</c:v>
                      </c:pt>
                      <c:pt idx="28873">
                        <c:v>0</c:v>
                      </c:pt>
                      <c:pt idx="28874">
                        <c:v>0</c:v>
                      </c:pt>
                      <c:pt idx="28875">
                        <c:v>0</c:v>
                      </c:pt>
                      <c:pt idx="28876">
                        <c:v>0</c:v>
                      </c:pt>
                      <c:pt idx="28877">
                        <c:v>0</c:v>
                      </c:pt>
                      <c:pt idx="28878">
                        <c:v>0</c:v>
                      </c:pt>
                      <c:pt idx="28879">
                        <c:v>0</c:v>
                      </c:pt>
                      <c:pt idx="28880">
                        <c:v>0</c:v>
                      </c:pt>
                      <c:pt idx="28881">
                        <c:v>0</c:v>
                      </c:pt>
                      <c:pt idx="28882">
                        <c:v>0</c:v>
                      </c:pt>
                      <c:pt idx="28883">
                        <c:v>0</c:v>
                      </c:pt>
                      <c:pt idx="28884">
                        <c:v>2002.6410000000001</c:v>
                      </c:pt>
                      <c:pt idx="28885">
                        <c:v>2005.9190000000001</c:v>
                      </c:pt>
                      <c:pt idx="28886">
                        <c:v>2025.7470000000001</c:v>
                      </c:pt>
                      <c:pt idx="28887">
                        <c:v>2058.7939999999999</c:v>
                      </c:pt>
                      <c:pt idx="28888">
                        <c:v>2095.172</c:v>
                      </c:pt>
                      <c:pt idx="28889">
                        <c:v>2138.1060000000002</c:v>
                      </c:pt>
                      <c:pt idx="28890">
                        <c:v>2171.1529999999998</c:v>
                      </c:pt>
                      <c:pt idx="28891">
                        <c:v>2204.1999999999998</c:v>
                      </c:pt>
                      <c:pt idx="28892">
                        <c:v>2233.9690000000001</c:v>
                      </c:pt>
                      <c:pt idx="28893">
                        <c:v>2263.6840000000002</c:v>
                      </c:pt>
                      <c:pt idx="28894">
                        <c:v>2283.5129999999999</c:v>
                      </c:pt>
                      <c:pt idx="28895">
                        <c:v>2303.3409999999999</c:v>
                      </c:pt>
                      <c:pt idx="28896">
                        <c:v>2323.1689999999999</c:v>
                      </c:pt>
                      <c:pt idx="28897">
                        <c:v>2333.1089999999999</c:v>
                      </c:pt>
                      <c:pt idx="28898">
                        <c:v>2346.328</c:v>
                      </c:pt>
                      <c:pt idx="28899">
                        <c:v>2352.9380000000001</c:v>
                      </c:pt>
                      <c:pt idx="28900">
                        <c:v>2359.547</c:v>
                      </c:pt>
                      <c:pt idx="28901">
                        <c:v>2362.8249999999998</c:v>
                      </c:pt>
                      <c:pt idx="28902">
                        <c:v>2366.1559999999999</c:v>
                      </c:pt>
                      <c:pt idx="28903">
                        <c:v>2366.1559999999999</c:v>
                      </c:pt>
                      <c:pt idx="28904">
                        <c:v>2362.8249999999998</c:v>
                      </c:pt>
                      <c:pt idx="28905">
                        <c:v>2359.547</c:v>
                      </c:pt>
                      <c:pt idx="28906">
                        <c:v>2356.2159999999999</c:v>
                      </c:pt>
                      <c:pt idx="28907">
                        <c:v>2346.328</c:v>
                      </c:pt>
                      <c:pt idx="28908">
                        <c:v>2339.7190000000001</c:v>
                      </c:pt>
                      <c:pt idx="28909">
                        <c:v>2333.1089999999999</c:v>
                      </c:pt>
                      <c:pt idx="28910">
                        <c:v>2319.8910000000001</c:v>
                      </c:pt>
                      <c:pt idx="28911">
                        <c:v>2313.2809999999999</c:v>
                      </c:pt>
                      <c:pt idx="28912">
                        <c:v>2300.0630000000001</c:v>
                      </c:pt>
                      <c:pt idx="28913">
                        <c:v>2290.1219999999998</c:v>
                      </c:pt>
                      <c:pt idx="28914">
                        <c:v>2276.9029999999998</c:v>
                      </c:pt>
                      <c:pt idx="28915">
                        <c:v>2263.6840000000002</c:v>
                      </c:pt>
                      <c:pt idx="28916">
                        <c:v>2247.1880000000001</c:v>
                      </c:pt>
                      <c:pt idx="28917">
                        <c:v>2233.9690000000001</c:v>
                      </c:pt>
                      <c:pt idx="28918">
                        <c:v>2217.4189999999999</c:v>
                      </c:pt>
                      <c:pt idx="28919">
                        <c:v>2204.1999999999998</c:v>
                      </c:pt>
                      <c:pt idx="28920">
                        <c:v>2184.3719999999998</c:v>
                      </c:pt>
                      <c:pt idx="28921">
                        <c:v>2171.1529999999998</c:v>
                      </c:pt>
                      <c:pt idx="28922">
                        <c:v>2154.6030000000001</c:v>
                      </c:pt>
                      <c:pt idx="28923">
                        <c:v>2141.4380000000001</c:v>
                      </c:pt>
                      <c:pt idx="28924">
                        <c:v>2124.8879999999999</c:v>
                      </c:pt>
                      <c:pt idx="28925">
                        <c:v>2108.3910000000001</c:v>
                      </c:pt>
                      <c:pt idx="28926">
                        <c:v>2091.8409999999999</c:v>
                      </c:pt>
                      <c:pt idx="28927">
                        <c:v>2075.3440000000001</c:v>
                      </c:pt>
                      <c:pt idx="28928">
                        <c:v>2055.4630000000002</c:v>
                      </c:pt>
                      <c:pt idx="28929">
                        <c:v>2042.297</c:v>
                      </c:pt>
                      <c:pt idx="28930">
                        <c:v>2022.4690000000001</c:v>
                      </c:pt>
                      <c:pt idx="28931">
                        <c:v>2009.25</c:v>
                      </c:pt>
                      <c:pt idx="28932">
                        <c:v>1989.422</c:v>
                      </c:pt>
                      <c:pt idx="28933">
                        <c:v>1972.8720000000001</c:v>
                      </c:pt>
                      <c:pt idx="28934">
                        <c:v>1956.3219999999999</c:v>
                      </c:pt>
                      <c:pt idx="28935">
                        <c:v>1939.825</c:v>
                      </c:pt>
                      <c:pt idx="28936">
                        <c:v>1919.9970000000001</c:v>
                      </c:pt>
                      <c:pt idx="28937">
                        <c:v>1906.778</c:v>
                      </c:pt>
                      <c:pt idx="28938">
                        <c:v>1890.2280000000001</c:v>
                      </c:pt>
                      <c:pt idx="28939">
                        <c:v>1873.731</c:v>
                      </c:pt>
                      <c:pt idx="28940">
                        <c:v>1857.182</c:v>
                      </c:pt>
                      <c:pt idx="28941">
                        <c:v>1843.963</c:v>
                      </c:pt>
                      <c:pt idx="28942">
                        <c:v>1827.4659999999999</c:v>
                      </c:pt>
                      <c:pt idx="28943">
                        <c:v>1810.9159999999999</c:v>
                      </c:pt>
                      <c:pt idx="28944">
                        <c:v>1797.6969999999999</c:v>
                      </c:pt>
                      <c:pt idx="28945">
                        <c:v>1797.6969999999999</c:v>
                      </c:pt>
                      <c:pt idx="28946">
                        <c:v>1767.981</c:v>
                      </c:pt>
                      <c:pt idx="28947">
                        <c:v>1754.7629999999999</c:v>
                      </c:pt>
                      <c:pt idx="28948">
                        <c:v>1738.213</c:v>
                      </c:pt>
                      <c:pt idx="28949">
                        <c:v>1724.9939999999999</c:v>
                      </c:pt>
                      <c:pt idx="28950">
                        <c:v>1711.7750000000001</c:v>
                      </c:pt>
                      <c:pt idx="28951">
                        <c:v>1698.557</c:v>
                      </c:pt>
                      <c:pt idx="28952">
                        <c:v>1685.338</c:v>
                      </c:pt>
                      <c:pt idx="28953">
                        <c:v>1672.1189999999999</c:v>
                      </c:pt>
                      <c:pt idx="28954">
                        <c:v>1658.9</c:v>
                      </c:pt>
                      <c:pt idx="28955">
                        <c:v>1645.682</c:v>
                      </c:pt>
                      <c:pt idx="28956">
                        <c:v>1632.463</c:v>
                      </c:pt>
                      <c:pt idx="28957">
                        <c:v>1619.2439999999999</c:v>
                      </c:pt>
                      <c:pt idx="28958">
                        <c:v>1609.356</c:v>
                      </c:pt>
                      <c:pt idx="28959">
                        <c:v>1596.1379999999999</c:v>
                      </c:pt>
                      <c:pt idx="28960">
                        <c:v>1586.1969999999999</c:v>
                      </c:pt>
                      <c:pt idx="28961">
                        <c:v>1572.9780000000001</c:v>
                      </c:pt>
                      <c:pt idx="28962">
                        <c:v>1563.0909999999999</c:v>
                      </c:pt>
                      <c:pt idx="28963">
                        <c:v>1553.15</c:v>
                      </c:pt>
                      <c:pt idx="28964">
                        <c:v>1539.932</c:v>
                      </c:pt>
                      <c:pt idx="28965">
                        <c:v>1530.0440000000001</c:v>
                      </c:pt>
                      <c:pt idx="28966">
                        <c:v>1520.1030000000001</c:v>
                      </c:pt>
                      <c:pt idx="28967">
                        <c:v>1506.885</c:v>
                      </c:pt>
                      <c:pt idx="28968">
                        <c:v>1500.2750000000001</c:v>
                      </c:pt>
                      <c:pt idx="28969">
                        <c:v>1490.3879999999999</c:v>
                      </c:pt>
                      <c:pt idx="28970">
                        <c:v>1477.1690000000001</c:v>
                      </c:pt>
                      <c:pt idx="28971">
                        <c:v>1467.2280000000001</c:v>
                      </c:pt>
                      <c:pt idx="28972">
                        <c:v>1457.3409999999999</c:v>
                      </c:pt>
                      <c:pt idx="28973">
                        <c:v>1450.731</c:v>
                      </c:pt>
                      <c:pt idx="28974">
                        <c:v>1440.7909999999999</c:v>
                      </c:pt>
                      <c:pt idx="28975">
                        <c:v>1430.903</c:v>
                      </c:pt>
                      <c:pt idx="28976">
                        <c:v>1417.6849999999999</c:v>
                      </c:pt>
                      <c:pt idx="28977">
                        <c:v>1411.075</c:v>
                      </c:pt>
                      <c:pt idx="28978">
                        <c:v>1401.1880000000001</c:v>
                      </c:pt>
                      <c:pt idx="28979">
                        <c:v>1391.2470000000001</c:v>
                      </c:pt>
                      <c:pt idx="28980">
                        <c:v>1384.6379999999999</c:v>
                      </c:pt>
                      <c:pt idx="28981">
                        <c:v>1374.75</c:v>
                      </c:pt>
                      <c:pt idx="28982">
                        <c:v>1364.81</c:v>
                      </c:pt>
                      <c:pt idx="28983">
                        <c:v>1358.2</c:v>
                      </c:pt>
                      <c:pt idx="28984">
                        <c:v>1348.3130000000001</c:v>
                      </c:pt>
                      <c:pt idx="28985">
                        <c:v>1341.703</c:v>
                      </c:pt>
                      <c:pt idx="28986">
                        <c:v>1331.7629999999999</c:v>
                      </c:pt>
                      <c:pt idx="28987">
                        <c:v>1325.153</c:v>
                      </c:pt>
                      <c:pt idx="28988">
                        <c:v>1315.2660000000001</c:v>
                      </c:pt>
                      <c:pt idx="28989">
                        <c:v>1311.9349999999999</c:v>
                      </c:pt>
                      <c:pt idx="28990">
                        <c:v>1305.325</c:v>
                      </c:pt>
                      <c:pt idx="28991">
                        <c:v>1305.325</c:v>
                      </c:pt>
                      <c:pt idx="28992">
                        <c:v>1302.047</c:v>
                      </c:pt>
                      <c:pt idx="28993">
                        <c:v>1298.7159999999999</c:v>
                      </c:pt>
                      <c:pt idx="28994">
                        <c:v>0</c:v>
                      </c:pt>
                      <c:pt idx="28995">
                        <c:v>0</c:v>
                      </c:pt>
                      <c:pt idx="28996">
                        <c:v>0</c:v>
                      </c:pt>
                      <c:pt idx="28997">
                        <c:v>0</c:v>
                      </c:pt>
                      <c:pt idx="28998">
                        <c:v>0</c:v>
                      </c:pt>
                      <c:pt idx="28999">
                        <c:v>0</c:v>
                      </c:pt>
                      <c:pt idx="29000">
                        <c:v>0</c:v>
                      </c:pt>
                      <c:pt idx="29001">
                        <c:v>0</c:v>
                      </c:pt>
                      <c:pt idx="29002">
                        <c:v>0</c:v>
                      </c:pt>
                      <c:pt idx="29003">
                        <c:v>0</c:v>
                      </c:pt>
                      <c:pt idx="29004">
                        <c:v>0</c:v>
                      </c:pt>
                      <c:pt idx="29005">
                        <c:v>0</c:v>
                      </c:pt>
                      <c:pt idx="29006">
                        <c:v>0</c:v>
                      </c:pt>
                      <c:pt idx="29007">
                        <c:v>0</c:v>
                      </c:pt>
                      <c:pt idx="29008">
                        <c:v>0</c:v>
                      </c:pt>
                      <c:pt idx="29009">
                        <c:v>0</c:v>
                      </c:pt>
                      <c:pt idx="29010">
                        <c:v>0</c:v>
                      </c:pt>
                      <c:pt idx="29011">
                        <c:v>0</c:v>
                      </c:pt>
                      <c:pt idx="29012">
                        <c:v>0</c:v>
                      </c:pt>
                      <c:pt idx="29013">
                        <c:v>0</c:v>
                      </c:pt>
                      <c:pt idx="29014">
                        <c:v>0</c:v>
                      </c:pt>
                      <c:pt idx="29015">
                        <c:v>0</c:v>
                      </c:pt>
                      <c:pt idx="29016">
                        <c:v>0</c:v>
                      </c:pt>
                      <c:pt idx="29017">
                        <c:v>0</c:v>
                      </c:pt>
                      <c:pt idx="29018">
                        <c:v>0</c:v>
                      </c:pt>
                      <c:pt idx="29019">
                        <c:v>0</c:v>
                      </c:pt>
                      <c:pt idx="29020">
                        <c:v>0</c:v>
                      </c:pt>
                      <c:pt idx="29021">
                        <c:v>0</c:v>
                      </c:pt>
                      <c:pt idx="29022">
                        <c:v>0</c:v>
                      </c:pt>
                      <c:pt idx="29023">
                        <c:v>0</c:v>
                      </c:pt>
                      <c:pt idx="29024">
                        <c:v>0</c:v>
                      </c:pt>
                      <c:pt idx="29025">
                        <c:v>0</c:v>
                      </c:pt>
                      <c:pt idx="29026">
                        <c:v>0</c:v>
                      </c:pt>
                      <c:pt idx="29027">
                        <c:v>0</c:v>
                      </c:pt>
                      <c:pt idx="29028">
                        <c:v>0</c:v>
                      </c:pt>
                      <c:pt idx="29029">
                        <c:v>0</c:v>
                      </c:pt>
                      <c:pt idx="29030">
                        <c:v>0</c:v>
                      </c:pt>
                      <c:pt idx="29031">
                        <c:v>0</c:v>
                      </c:pt>
                      <c:pt idx="29032">
                        <c:v>0</c:v>
                      </c:pt>
                      <c:pt idx="29033">
                        <c:v>0</c:v>
                      </c:pt>
                      <c:pt idx="29034">
                        <c:v>0</c:v>
                      </c:pt>
                      <c:pt idx="29035">
                        <c:v>0</c:v>
                      </c:pt>
                      <c:pt idx="29036">
                        <c:v>0</c:v>
                      </c:pt>
                      <c:pt idx="29037">
                        <c:v>0</c:v>
                      </c:pt>
                      <c:pt idx="29038">
                        <c:v>0</c:v>
                      </c:pt>
                      <c:pt idx="29039">
                        <c:v>0</c:v>
                      </c:pt>
                      <c:pt idx="29040">
                        <c:v>0</c:v>
                      </c:pt>
                      <c:pt idx="29041">
                        <c:v>0</c:v>
                      </c:pt>
                      <c:pt idx="29042">
                        <c:v>0</c:v>
                      </c:pt>
                      <c:pt idx="29043">
                        <c:v>0</c:v>
                      </c:pt>
                      <c:pt idx="29044">
                        <c:v>0</c:v>
                      </c:pt>
                      <c:pt idx="29045">
                        <c:v>2062.125</c:v>
                      </c:pt>
                      <c:pt idx="29046">
                        <c:v>2065.4029999999998</c:v>
                      </c:pt>
                      <c:pt idx="29047">
                        <c:v>2088.5100000000002</c:v>
                      </c:pt>
                      <c:pt idx="29048">
                        <c:v>2134.828</c:v>
                      </c:pt>
                      <c:pt idx="29049">
                        <c:v>2184.3719999999998</c:v>
                      </c:pt>
                      <c:pt idx="29050">
                        <c:v>2237.2469999999998</c:v>
                      </c:pt>
                      <c:pt idx="29051">
                        <c:v>2286.8440000000001</c:v>
                      </c:pt>
                      <c:pt idx="29052">
                        <c:v>2333.1089999999999</c:v>
                      </c:pt>
                      <c:pt idx="29053">
                        <c:v>2372.7660000000001</c:v>
                      </c:pt>
                      <c:pt idx="29054">
                        <c:v>2412.422</c:v>
                      </c:pt>
                      <c:pt idx="29055">
                        <c:v>2445.4690000000001</c:v>
                      </c:pt>
                      <c:pt idx="29056">
                        <c:v>2478.5160000000001</c:v>
                      </c:pt>
                      <c:pt idx="29057">
                        <c:v>2504.953</c:v>
                      </c:pt>
                      <c:pt idx="29058">
                        <c:v>2528.0590000000002</c:v>
                      </c:pt>
                      <c:pt idx="29059">
                        <c:v>2547.8879999999999</c:v>
                      </c:pt>
                      <c:pt idx="29060">
                        <c:v>2564.4380000000001</c:v>
                      </c:pt>
                      <c:pt idx="29061">
                        <c:v>2580.9340000000002</c:v>
                      </c:pt>
                      <c:pt idx="29062">
                        <c:v>2594.1529999999998</c:v>
                      </c:pt>
                      <c:pt idx="29063">
                        <c:v>2600.7629999999999</c:v>
                      </c:pt>
                      <c:pt idx="29064">
                        <c:v>2607.3719999999998</c:v>
                      </c:pt>
                      <c:pt idx="29065">
                        <c:v>2613.9810000000002</c:v>
                      </c:pt>
                      <c:pt idx="29066">
                        <c:v>2617.3130000000001</c:v>
                      </c:pt>
                      <c:pt idx="29067">
                        <c:v>2617.3130000000001</c:v>
                      </c:pt>
                      <c:pt idx="29068">
                        <c:v>2617.3130000000001</c:v>
                      </c:pt>
                      <c:pt idx="29069">
                        <c:v>2613.9810000000002</c:v>
                      </c:pt>
                      <c:pt idx="29070">
                        <c:v>2610.703</c:v>
                      </c:pt>
                      <c:pt idx="29071">
                        <c:v>2607.3719999999998</c:v>
                      </c:pt>
                      <c:pt idx="29072">
                        <c:v>2597.431</c:v>
                      </c:pt>
                      <c:pt idx="29073">
                        <c:v>2590.8220000000001</c:v>
                      </c:pt>
                      <c:pt idx="29074">
                        <c:v>2584.2660000000001</c:v>
                      </c:pt>
                      <c:pt idx="29075">
                        <c:v>2574.3249999999998</c:v>
                      </c:pt>
                      <c:pt idx="29076">
                        <c:v>2564.3850000000002</c:v>
                      </c:pt>
                      <c:pt idx="29077">
                        <c:v>2557.828</c:v>
                      </c:pt>
                      <c:pt idx="29078">
                        <c:v>2544.556</c:v>
                      </c:pt>
                      <c:pt idx="29079">
                        <c:v>2534.6689999999999</c:v>
                      </c:pt>
                      <c:pt idx="29080">
                        <c:v>2518.1190000000001</c:v>
                      </c:pt>
                      <c:pt idx="29081">
                        <c:v>2504.9</c:v>
                      </c:pt>
                      <c:pt idx="29082">
                        <c:v>2491.681</c:v>
                      </c:pt>
                      <c:pt idx="29083">
                        <c:v>2478.4630000000002</c:v>
                      </c:pt>
                      <c:pt idx="29084">
                        <c:v>2465.2440000000001</c:v>
                      </c:pt>
                      <c:pt idx="29085">
                        <c:v>2448.7469999999998</c:v>
                      </c:pt>
                      <c:pt idx="29086">
                        <c:v>2435.5279999999998</c:v>
                      </c:pt>
                      <c:pt idx="29087">
                        <c:v>2422.3090000000002</c:v>
                      </c:pt>
                      <c:pt idx="29088">
                        <c:v>2405.7600000000002</c:v>
                      </c:pt>
                      <c:pt idx="29089">
                        <c:v>2392.5410000000002</c:v>
                      </c:pt>
                      <c:pt idx="29090">
                        <c:v>2379.3220000000001</c:v>
                      </c:pt>
                      <c:pt idx="29091">
                        <c:v>2362.8249999999998</c:v>
                      </c:pt>
                      <c:pt idx="29092">
                        <c:v>2349.6060000000002</c:v>
                      </c:pt>
                      <c:pt idx="29093">
                        <c:v>2336.3879999999999</c:v>
                      </c:pt>
                      <c:pt idx="29094">
                        <c:v>2319.8380000000002</c:v>
                      </c:pt>
                      <c:pt idx="29095">
                        <c:v>2306.6190000000001</c:v>
                      </c:pt>
                      <c:pt idx="29096">
                        <c:v>2293.4</c:v>
                      </c:pt>
                      <c:pt idx="29097">
                        <c:v>2280.181</c:v>
                      </c:pt>
                      <c:pt idx="29098">
                        <c:v>2266.9630000000002</c:v>
                      </c:pt>
                      <c:pt idx="29099">
                        <c:v>2257.0749999999998</c:v>
                      </c:pt>
                      <c:pt idx="29100">
                        <c:v>2237.2469999999998</c:v>
                      </c:pt>
                      <c:pt idx="29101">
                        <c:v>2224.0279999999998</c:v>
                      </c:pt>
                      <c:pt idx="29102">
                        <c:v>2214.0880000000002</c:v>
                      </c:pt>
                      <c:pt idx="29103">
                        <c:v>2197.5909999999999</c:v>
                      </c:pt>
                      <c:pt idx="29104">
                        <c:v>2184.3719999999998</c:v>
                      </c:pt>
                      <c:pt idx="29105">
                        <c:v>2174.431</c:v>
                      </c:pt>
                      <c:pt idx="29106">
                        <c:v>2161.2130000000002</c:v>
                      </c:pt>
                      <c:pt idx="29107">
                        <c:v>2151.3249999999998</c:v>
                      </c:pt>
                      <c:pt idx="29108">
                        <c:v>2138.1060000000002</c:v>
                      </c:pt>
                      <c:pt idx="29109">
                        <c:v>2128.2190000000001</c:v>
                      </c:pt>
                      <c:pt idx="29110">
                        <c:v>2111.6689999999999</c:v>
                      </c:pt>
                      <c:pt idx="29111">
                        <c:v>2101.7280000000001</c:v>
                      </c:pt>
                      <c:pt idx="29112">
                        <c:v>2088.5100000000002</c:v>
                      </c:pt>
                      <c:pt idx="29113">
                        <c:v>2075.2910000000002</c:v>
                      </c:pt>
                      <c:pt idx="29114">
                        <c:v>2065.4029999999998</c:v>
                      </c:pt>
                      <c:pt idx="29115">
                        <c:v>2055.4630000000002</c:v>
                      </c:pt>
                      <c:pt idx="29116">
                        <c:v>2042.2439999999999</c:v>
                      </c:pt>
                      <c:pt idx="29117">
                        <c:v>2029.0250000000001</c:v>
                      </c:pt>
                      <c:pt idx="29118">
                        <c:v>2019.1379999999999</c:v>
                      </c:pt>
                      <c:pt idx="29119">
                        <c:v>2009.1969999999999</c:v>
                      </c:pt>
                      <c:pt idx="29120">
                        <c:v>1999.309</c:v>
                      </c:pt>
                      <c:pt idx="29121">
                        <c:v>1989.3689999999999</c:v>
                      </c:pt>
                      <c:pt idx="29122">
                        <c:v>1979.481</c:v>
                      </c:pt>
                      <c:pt idx="29123">
                        <c:v>1969.5409999999999</c:v>
                      </c:pt>
                      <c:pt idx="29124">
                        <c:v>1962.931</c:v>
                      </c:pt>
                      <c:pt idx="29125">
                        <c:v>1953.0440000000001</c:v>
                      </c:pt>
                      <c:pt idx="29126">
                        <c:v>1943.1030000000001</c:v>
                      </c:pt>
                      <c:pt idx="29127">
                        <c:v>1936.4939999999999</c:v>
                      </c:pt>
                      <c:pt idx="29128">
                        <c:v>1926.606</c:v>
                      </c:pt>
                      <c:pt idx="29129">
                        <c:v>1919.9970000000001</c:v>
                      </c:pt>
                      <c:pt idx="29130">
                        <c:v>1913.3879999999999</c:v>
                      </c:pt>
                      <c:pt idx="29131">
                        <c:v>1900.1690000000001</c:v>
                      </c:pt>
                      <c:pt idx="29132">
                        <c:v>1896.838</c:v>
                      </c:pt>
                      <c:pt idx="29133">
                        <c:v>1886.95</c:v>
                      </c:pt>
                      <c:pt idx="29134">
                        <c:v>1883.6189999999999</c:v>
                      </c:pt>
                      <c:pt idx="29135">
                        <c:v>1877.01</c:v>
                      </c:pt>
                      <c:pt idx="29136">
                        <c:v>1863.8440000000001</c:v>
                      </c:pt>
                      <c:pt idx="29137">
                        <c:v>1860.5129999999999</c:v>
                      </c:pt>
                      <c:pt idx="29138">
                        <c:v>1853.903</c:v>
                      </c:pt>
                      <c:pt idx="29139">
                        <c:v>1847.2940000000001</c:v>
                      </c:pt>
                      <c:pt idx="29140">
                        <c:v>1840.684</c:v>
                      </c:pt>
                      <c:pt idx="29141">
                        <c:v>1834.075</c:v>
                      </c:pt>
                      <c:pt idx="29142">
                        <c:v>1827.4659999999999</c:v>
                      </c:pt>
                      <c:pt idx="29143">
                        <c:v>1824.135</c:v>
                      </c:pt>
                      <c:pt idx="29144">
                        <c:v>1814.2470000000001</c:v>
                      </c:pt>
                      <c:pt idx="29145">
                        <c:v>1807.6379999999999</c:v>
                      </c:pt>
                      <c:pt idx="29146">
                        <c:v>1804.3589999999999</c:v>
                      </c:pt>
                      <c:pt idx="29147">
                        <c:v>1797.75</c:v>
                      </c:pt>
                      <c:pt idx="29148">
                        <c:v>1794.4190000000001</c:v>
                      </c:pt>
                      <c:pt idx="29149">
                        <c:v>1787.809</c:v>
                      </c:pt>
                      <c:pt idx="29150">
                        <c:v>1784.5309999999999</c:v>
                      </c:pt>
                      <c:pt idx="29151">
                        <c:v>1777.922</c:v>
                      </c:pt>
                      <c:pt idx="29152">
                        <c:v>1774.5909999999999</c:v>
                      </c:pt>
                      <c:pt idx="29153">
                        <c:v>1767.981</c:v>
                      </c:pt>
                      <c:pt idx="29154">
                        <c:v>1764.703</c:v>
                      </c:pt>
                      <c:pt idx="29155">
                        <c:v>1758.0940000000001</c:v>
                      </c:pt>
                      <c:pt idx="29156">
                        <c:v>1754.7629999999999</c:v>
                      </c:pt>
                      <c:pt idx="29157">
                        <c:v>1748.153</c:v>
                      </c:pt>
                      <c:pt idx="29158">
                        <c:v>1744.875</c:v>
                      </c:pt>
                      <c:pt idx="29159">
                        <c:v>1738.2660000000001</c:v>
                      </c:pt>
                      <c:pt idx="29160">
                        <c:v>1734.934</c:v>
                      </c:pt>
                      <c:pt idx="29161">
                        <c:v>1731.6559999999999</c:v>
                      </c:pt>
                      <c:pt idx="29162">
                        <c:v>1725.047</c:v>
                      </c:pt>
                      <c:pt idx="29163">
                        <c:v>1721.7159999999999</c:v>
                      </c:pt>
                      <c:pt idx="29164">
                        <c:v>1718.4380000000001</c:v>
                      </c:pt>
                      <c:pt idx="29165">
                        <c:v>1715.106</c:v>
                      </c:pt>
                      <c:pt idx="29166">
                        <c:v>1708.4970000000001</c:v>
                      </c:pt>
                      <c:pt idx="29167">
                        <c:v>1708.4970000000001</c:v>
                      </c:pt>
                      <c:pt idx="29168">
                        <c:v>1698.6089999999999</c:v>
                      </c:pt>
                      <c:pt idx="29169">
                        <c:v>1695.278</c:v>
                      </c:pt>
                      <c:pt idx="29170">
                        <c:v>1692</c:v>
                      </c:pt>
                      <c:pt idx="29171">
                        <c:v>1688.6690000000001</c:v>
                      </c:pt>
                      <c:pt idx="29172">
                        <c:v>1685.3910000000001</c:v>
                      </c:pt>
                      <c:pt idx="29173">
                        <c:v>1682.06</c:v>
                      </c:pt>
                      <c:pt idx="29174">
                        <c:v>1678.7809999999999</c:v>
                      </c:pt>
                      <c:pt idx="29175">
                        <c:v>1675.45</c:v>
                      </c:pt>
                      <c:pt idx="29176">
                        <c:v>1668.8409999999999</c:v>
                      </c:pt>
                      <c:pt idx="29177">
                        <c:v>1668.8409999999999</c:v>
                      </c:pt>
                      <c:pt idx="29178">
                        <c:v>1665.5630000000001</c:v>
                      </c:pt>
                      <c:pt idx="29179">
                        <c:v>1662.231</c:v>
                      </c:pt>
                      <c:pt idx="29180">
                        <c:v>1655.6220000000001</c:v>
                      </c:pt>
                      <c:pt idx="29181">
                        <c:v>1655.6220000000001</c:v>
                      </c:pt>
                      <c:pt idx="29182">
                        <c:v>1652.3440000000001</c:v>
                      </c:pt>
                      <c:pt idx="29183">
                        <c:v>1645.682</c:v>
                      </c:pt>
                      <c:pt idx="29184">
                        <c:v>1645.7339999999999</c:v>
                      </c:pt>
                      <c:pt idx="29185">
                        <c:v>1639.0719999999999</c:v>
                      </c:pt>
                      <c:pt idx="29186">
                        <c:v>1642.403</c:v>
                      </c:pt>
                      <c:pt idx="29187">
                        <c:v>1639.125</c:v>
                      </c:pt>
                      <c:pt idx="29188">
                        <c:v>1635.7940000000001</c:v>
                      </c:pt>
                      <c:pt idx="29189">
                        <c:v>1632.5160000000001</c:v>
                      </c:pt>
                      <c:pt idx="29190">
                        <c:v>1629.1849999999999</c:v>
                      </c:pt>
                      <c:pt idx="29191">
                        <c:v>1629.1849999999999</c:v>
                      </c:pt>
                      <c:pt idx="29192">
                        <c:v>1625.9059999999999</c:v>
                      </c:pt>
                      <c:pt idx="29193">
                        <c:v>1622.575</c:v>
                      </c:pt>
                      <c:pt idx="29194">
                        <c:v>1622.575</c:v>
                      </c:pt>
                      <c:pt idx="29195">
                        <c:v>1615.9659999999999</c:v>
                      </c:pt>
                      <c:pt idx="29196">
                        <c:v>1615.9659999999999</c:v>
                      </c:pt>
                      <c:pt idx="29197">
                        <c:v>1612.6880000000001</c:v>
                      </c:pt>
                      <c:pt idx="29198">
                        <c:v>1612.6880000000001</c:v>
                      </c:pt>
                      <c:pt idx="29199">
                        <c:v>1609.356</c:v>
                      </c:pt>
                      <c:pt idx="29200">
                        <c:v>1606.078</c:v>
                      </c:pt>
                      <c:pt idx="29201">
                        <c:v>1606.078</c:v>
                      </c:pt>
                      <c:pt idx="29202">
                        <c:v>1602.7470000000001</c:v>
                      </c:pt>
                      <c:pt idx="29203">
                        <c:v>1596.1379999999999</c:v>
                      </c:pt>
                      <c:pt idx="29204">
                        <c:v>1599.4690000000001</c:v>
                      </c:pt>
                      <c:pt idx="29205">
                        <c:v>1592.807</c:v>
                      </c:pt>
                      <c:pt idx="29206">
                        <c:v>1592.807</c:v>
                      </c:pt>
                      <c:pt idx="29207">
                        <c:v>1592.8589999999999</c:v>
                      </c:pt>
                      <c:pt idx="29208">
                        <c:v>1589.528</c:v>
                      </c:pt>
                      <c:pt idx="29209">
                        <c:v>1589.528</c:v>
                      </c:pt>
                      <c:pt idx="29210">
                        <c:v>1586.25</c:v>
                      </c:pt>
                      <c:pt idx="29211">
                        <c:v>1582.9190000000001</c:v>
                      </c:pt>
                      <c:pt idx="29212">
                        <c:v>1582.9190000000001</c:v>
                      </c:pt>
                      <c:pt idx="29213">
                        <c:v>1579.6410000000001</c:v>
                      </c:pt>
                      <c:pt idx="29214">
                        <c:v>1579.6410000000001</c:v>
                      </c:pt>
                      <c:pt idx="29215">
                        <c:v>1572.9780000000001</c:v>
                      </c:pt>
                      <c:pt idx="29216">
                        <c:v>1569.7</c:v>
                      </c:pt>
                      <c:pt idx="29217">
                        <c:v>1566.3689999999999</c:v>
                      </c:pt>
                      <c:pt idx="29218">
                        <c:v>1566.3689999999999</c:v>
                      </c:pt>
                      <c:pt idx="29219">
                        <c:v>1563.0909999999999</c:v>
                      </c:pt>
                      <c:pt idx="29220">
                        <c:v>1559.76</c:v>
                      </c:pt>
                      <c:pt idx="29221">
                        <c:v>1559.8130000000001</c:v>
                      </c:pt>
                      <c:pt idx="29222">
                        <c:v>1556.481</c:v>
                      </c:pt>
                      <c:pt idx="29223">
                        <c:v>1553.15</c:v>
                      </c:pt>
                      <c:pt idx="29224">
                        <c:v>1549.8720000000001</c:v>
                      </c:pt>
                      <c:pt idx="29225">
                        <c:v>1549.8720000000001</c:v>
                      </c:pt>
                      <c:pt idx="29226">
                        <c:v>1543.2629999999999</c:v>
                      </c:pt>
                      <c:pt idx="29227">
                        <c:v>1539.932</c:v>
                      </c:pt>
                      <c:pt idx="29228">
                        <c:v>1543.2629999999999</c:v>
                      </c:pt>
                      <c:pt idx="29229">
                        <c:v>1536.653</c:v>
                      </c:pt>
                      <c:pt idx="29230">
                        <c:v>1533.3219999999999</c:v>
                      </c:pt>
                      <c:pt idx="29231">
                        <c:v>1530.0440000000001</c:v>
                      </c:pt>
                      <c:pt idx="29232">
                        <c:v>1526.713</c:v>
                      </c:pt>
                      <c:pt idx="29233">
                        <c:v>1523.4349999999999</c:v>
                      </c:pt>
                      <c:pt idx="29234">
                        <c:v>1523.4349999999999</c:v>
                      </c:pt>
                      <c:pt idx="29235">
                        <c:v>1516.825</c:v>
                      </c:pt>
                      <c:pt idx="29236">
                        <c:v>1516.825</c:v>
                      </c:pt>
                      <c:pt idx="29237">
                        <c:v>1513.4939999999999</c:v>
                      </c:pt>
                      <c:pt idx="29238">
                        <c:v>1513.547</c:v>
                      </c:pt>
                      <c:pt idx="29239">
                        <c:v>1510.2159999999999</c:v>
                      </c:pt>
                      <c:pt idx="29240">
                        <c:v>1506.9380000000001</c:v>
                      </c:pt>
                      <c:pt idx="29241">
                        <c:v>1503.606</c:v>
                      </c:pt>
                      <c:pt idx="29242">
                        <c:v>1500.2750000000001</c:v>
                      </c:pt>
                      <c:pt idx="29243">
                        <c:v>1500.328</c:v>
                      </c:pt>
                      <c:pt idx="29244">
                        <c:v>1493.6659999999999</c:v>
                      </c:pt>
                      <c:pt idx="29245">
                        <c:v>1496.9970000000001</c:v>
                      </c:pt>
                      <c:pt idx="29246">
                        <c:v>1490.3879999999999</c:v>
                      </c:pt>
                      <c:pt idx="29247">
                        <c:v>1490.3879999999999</c:v>
                      </c:pt>
                      <c:pt idx="29248">
                        <c:v>1487.1089999999999</c:v>
                      </c:pt>
                      <c:pt idx="29249">
                        <c:v>1487.1089999999999</c:v>
                      </c:pt>
                      <c:pt idx="29250">
                        <c:v>1483.778</c:v>
                      </c:pt>
                      <c:pt idx="29251">
                        <c:v>1483.778</c:v>
                      </c:pt>
                      <c:pt idx="29252">
                        <c:v>1477.1690000000001</c:v>
                      </c:pt>
                      <c:pt idx="29253">
                        <c:v>1477.1690000000001</c:v>
                      </c:pt>
                      <c:pt idx="29254">
                        <c:v>1477.1690000000001</c:v>
                      </c:pt>
                      <c:pt idx="29255">
                        <c:v>1477.1690000000001</c:v>
                      </c:pt>
                      <c:pt idx="29256">
                        <c:v>1480.5</c:v>
                      </c:pt>
                      <c:pt idx="29257">
                        <c:v>1480.4469999999999</c:v>
                      </c:pt>
                      <c:pt idx="29258">
                        <c:v>0</c:v>
                      </c:pt>
                      <c:pt idx="29259">
                        <c:v>0</c:v>
                      </c:pt>
                      <c:pt idx="29260">
                        <c:v>0</c:v>
                      </c:pt>
                      <c:pt idx="29261">
                        <c:v>0</c:v>
                      </c:pt>
                      <c:pt idx="29262">
                        <c:v>0</c:v>
                      </c:pt>
                      <c:pt idx="29263">
                        <c:v>0</c:v>
                      </c:pt>
                      <c:pt idx="29264">
                        <c:v>0</c:v>
                      </c:pt>
                      <c:pt idx="29265">
                        <c:v>0</c:v>
                      </c:pt>
                      <c:pt idx="29266">
                        <c:v>0</c:v>
                      </c:pt>
                      <c:pt idx="29267">
                        <c:v>0</c:v>
                      </c:pt>
                      <c:pt idx="29268">
                        <c:v>0</c:v>
                      </c:pt>
                      <c:pt idx="29269">
                        <c:v>0</c:v>
                      </c:pt>
                      <c:pt idx="29270">
                        <c:v>0</c:v>
                      </c:pt>
                      <c:pt idx="29271">
                        <c:v>0</c:v>
                      </c:pt>
                      <c:pt idx="29272">
                        <c:v>0</c:v>
                      </c:pt>
                      <c:pt idx="29273">
                        <c:v>0</c:v>
                      </c:pt>
                      <c:pt idx="29274">
                        <c:v>0</c:v>
                      </c:pt>
                      <c:pt idx="29275">
                        <c:v>0</c:v>
                      </c:pt>
                      <c:pt idx="29276">
                        <c:v>0</c:v>
                      </c:pt>
                      <c:pt idx="29277">
                        <c:v>0</c:v>
                      </c:pt>
                      <c:pt idx="29278">
                        <c:v>0</c:v>
                      </c:pt>
                      <c:pt idx="29279">
                        <c:v>0</c:v>
                      </c:pt>
                      <c:pt idx="29280">
                        <c:v>0</c:v>
                      </c:pt>
                      <c:pt idx="29281">
                        <c:v>0</c:v>
                      </c:pt>
                      <c:pt idx="29282">
                        <c:v>0</c:v>
                      </c:pt>
                      <c:pt idx="29283">
                        <c:v>0</c:v>
                      </c:pt>
                      <c:pt idx="29284">
                        <c:v>0</c:v>
                      </c:pt>
                      <c:pt idx="29285">
                        <c:v>0</c:v>
                      </c:pt>
                      <c:pt idx="29286">
                        <c:v>0</c:v>
                      </c:pt>
                      <c:pt idx="29287">
                        <c:v>0</c:v>
                      </c:pt>
                      <c:pt idx="29288">
                        <c:v>0</c:v>
                      </c:pt>
                      <c:pt idx="29289">
                        <c:v>0</c:v>
                      </c:pt>
                      <c:pt idx="29290">
                        <c:v>0</c:v>
                      </c:pt>
                      <c:pt idx="29291">
                        <c:v>0</c:v>
                      </c:pt>
                      <c:pt idx="29292">
                        <c:v>0</c:v>
                      </c:pt>
                      <c:pt idx="29293">
                        <c:v>0</c:v>
                      </c:pt>
                      <c:pt idx="29294">
                        <c:v>0</c:v>
                      </c:pt>
                      <c:pt idx="29295">
                        <c:v>2095.1190000000001</c:v>
                      </c:pt>
                      <c:pt idx="29296">
                        <c:v>2095.172</c:v>
                      </c:pt>
                      <c:pt idx="29297">
                        <c:v>2115</c:v>
                      </c:pt>
                      <c:pt idx="29298">
                        <c:v>2148.047</c:v>
                      </c:pt>
                      <c:pt idx="29299">
                        <c:v>2190.9810000000002</c:v>
                      </c:pt>
                      <c:pt idx="29300">
                        <c:v>2230.6379999999999</c:v>
                      </c:pt>
                      <c:pt idx="29301">
                        <c:v>2270.2939999999999</c:v>
                      </c:pt>
                      <c:pt idx="29302">
                        <c:v>2303.3409999999999</c:v>
                      </c:pt>
                      <c:pt idx="29303">
                        <c:v>2333.056</c:v>
                      </c:pt>
                      <c:pt idx="29304">
                        <c:v>2362.8249999999998</c:v>
                      </c:pt>
                      <c:pt idx="29305">
                        <c:v>2389.2629999999999</c:v>
                      </c:pt>
                      <c:pt idx="29306">
                        <c:v>2409.0909999999999</c:v>
                      </c:pt>
                      <c:pt idx="29307">
                        <c:v>2428.9189999999999</c:v>
                      </c:pt>
                      <c:pt idx="29308">
                        <c:v>2442.1379999999999</c:v>
                      </c:pt>
                      <c:pt idx="29309">
                        <c:v>2455.3560000000002</c:v>
                      </c:pt>
                      <c:pt idx="29310">
                        <c:v>2468.5749999999998</c:v>
                      </c:pt>
                      <c:pt idx="29311">
                        <c:v>2475.1840000000002</c:v>
                      </c:pt>
                      <c:pt idx="29312">
                        <c:v>2481.7939999999999</c:v>
                      </c:pt>
                      <c:pt idx="29313">
                        <c:v>2488.4029999999998</c:v>
                      </c:pt>
                      <c:pt idx="29314">
                        <c:v>2491.681</c:v>
                      </c:pt>
                      <c:pt idx="29315">
                        <c:v>2491.681</c:v>
                      </c:pt>
                      <c:pt idx="29316">
                        <c:v>2495.0129999999999</c:v>
                      </c:pt>
                      <c:pt idx="29317">
                        <c:v>2491.681</c:v>
                      </c:pt>
                      <c:pt idx="29318">
                        <c:v>2488.4029999999998</c:v>
                      </c:pt>
                      <c:pt idx="29319">
                        <c:v>2485.0720000000001</c:v>
                      </c:pt>
                      <c:pt idx="29320">
                        <c:v>2478.4630000000002</c:v>
                      </c:pt>
                      <c:pt idx="29321">
                        <c:v>2471.8530000000001</c:v>
                      </c:pt>
                      <c:pt idx="29322">
                        <c:v>2465.2440000000001</c:v>
                      </c:pt>
                      <c:pt idx="29323">
                        <c:v>2455.3560000000002</c:v>
                      </c:pt>
                      <c:pt idx="29324">
                        <c:v>2448.7469999999998</c:v>
                      </c:pt>
                      <c:pt idx="29325">
                        <c:v>2438.806</c:v>
                      </c:pt>
                      <c:pt idx="29326">
                        <c:v>2428.9189999999999</c:v>
                      </c:pt>
                      <c:pt idx="29327">
                        <c:v>2418.9780000000001</c:v>
                      </c:pt>
                      <c:pt idx="29328">
                        <c:v>2409.0909999999999</c:v>
                      </c:pt>
                      <c:pt idx="29329">
                        <c:v>2395.8719999999998</c:v>
                      </c:pt>
                      <c:pt idx="29330">
                        <c:v>2385.931</c:v>
                      </c:pt>
                      <c:pt idx="29331">
                        <c:v>2372.7130000000002</c:v>
                      </c:pt>
                      <c:pt idx="29332">
                        <c:v>2362.8249999999998</c:v>
                      </c:pt>
                      <c:pt idx="29333">
                        <c:v>2349.6060000000002</c:v>
                      </c:pt>
                      <c:pt idx="29334">
                        <c:v>2339.6660000000002</c:v>
                      </c:pt>
                      <c:pt idx="29335">
                        <c:v>2326.4470000000001</c:v>
                      </c:pt>
                      <c:pt idx="29336">
                        <c:v>2313.2280000000001</c:v>
                      </c:pt>
                      <c:pt idx="29337">
                        <c:v>2306.6190000000001</c:v>
                      </c:pt>
                      <c:pt idx="29338">
                        <c:v>2293.4</c:v>
                      </c:pt>
                      <c:pt idx="29339">
                        <c:v>2280.181</c:v>
                      </c:pt>
                      <c:pt idx="29340">
                        <c:v>2270.2939999999999</c:v>
                      </c:pt>
                      <c:pt idx="29341">
                        <c:v>2260.3530000000001</c:v>
                      </c:pt>
                      <c:pt idx="29342">
                        <c:v>2247.1350000000002</c:v>
                      </c:pt>
                      <c:pt idx="29343">
                        <c:v>2237.2469999999998</c:v>
                      </c:pt>
                      <c:pt idx="29344">
                        <c:v>2227.306</c:v>
                      </c:pt>
                      <c:pt idx="29345">
                        <c:v>2217.4189999999999</c:v>
                      </c:pt>
                      <c:pt idx="29346">
                        <c:v>2210.8090000000002</c:v>
                      </c:pt>
                      <c:pt idx="29347">
                        <c:v>2197.5909999999999</c:v>
                      </c:pt>
                      <c:pt idx="29348">
                        <c:v>2187.65</c:v>
                      </c:pt>
                      <c:pt idx="29349">
                        <c:v>2177.7629999999999</c:v>
                      </c:pt>
                      <c:pt idx="29350">
                        <c:v>2171.1529999999998</c:v>
                      </c:pt>
                      <c:pt idx="29351">
                        <c:v>2157.9340000000002</c:v>
                      </c:pt>
                      <c:pt idx="29352">
                        <c:v>2151.3249999999998</c:v>
                      </c:pt>
                      <c:pt idx="29353">
                        <c:v>2141.3850000000002</c:v>
                      </c:pt>
                      <c:pt idx="29354">
                        <c:v>2131.4969999999998</c:v>
                      </c:pt>
                      <c:pt idx="29355">
                        <c:v>2121.556</c:v>
                      </c:pt>
                      <c:pt idx="29356">
                        <c:v>2111.6689999999999</c:v>
                      </c:pt>
                      <c:pt idx="29357">
                        <c:v>2105.0590000000002</c:v>
                      </c:pt>
                      <c:pt idx="29358">
                        <c:v>2095.1190000000001</c:v>
                      </c:pt>
                      <c:pt idx="29359">
                        <c:v>2085.2310000000002</c:v>
                      </c:pt>
                      <c:pt idx="29360">
                        <c:v>2078.6219999999998</c:v>
                      </c:pt>
                      <c:pt idx="29361">
                        <c:v>2068.681</c:v>
                      </c:pt>
                      <c:pt idx="29362">
                        <c:v>2058.7939999999999</c:v>
                      </c:pt>
                      <c:pt idx="29363">
                        <c:v>2048.8530000000001</c:v>
                      </c:pt>
                      <c:pt idx="29364">
                        <c:v>2042.2439999999999</c:v>
                      </c:pt>
                      <c:pt idx="29365">
                        <c:v>2032.356</c:v>
                      </c:pt>
                      <c:pt idx="29366">
                        <c:v>2022.4159999999999</c:v>
                      </c:pt>
                      <c:pt idx="29367">
                        <c:v>2015.806</c:v>
                      </c:pt>
                      <c:pt idx="29368">
                        <c:v>2005.9190000000001</c:v>
                      </c:pt>
                      <c:pt idx="29369">
                        <c:v>1995.9780000000001</c:v>
                      </c:pt>
                      <c:pt idx="29370">
                        <c:v>1989.3689999999999</c:v>
                      </c:pt>
                      <c:pt idx="29371">
                        <c:v>1982.76</c:v>
                      </c:pt>
                      <c:pt idx="29372">
                        <c:v>1972.8720000000001</c:v>
                      </c:pt>
                      <c:pt idx="29373">
                        <c:v>1966.2629999999999</c:v>
                      </c:pt>
                      <c:pt idx="29374">
                        <c:v>1956.3219999999999</c:v>
                      </c:pt>
                      <c:pt idx="29375">
                        <c:v>1949.713</c:v>
                      </c:pt>
                      <c:pt idx="29376">
                        <c:v>1943.1030000000001</c:v>
                      </c:pt>
                      <c:pt idx="29377">
                        <c:v>1936.4939999999999</c:v>
                      </c:pt>
                      <c:pt idx="29378">
                        <c:v>1926.606</c:v>
                      </c:pt>
                      <c:pt idx="29379">
                        <c:v>1919.9970000000001</c:v>
                      </c:pt>
                      <c:pt idx="29380">
                        <c:v>1913.3879999999999</c:v>
                      </c:pt>
                      <c:pt idx="29381">
                        <c:v>1903.4469999999999</c:v>
                      </c:pt>
                      <c:pt idx="29382">
                        <c:v>1893.559</c:v>
                      </c:pt>
                      <c:pt idx="29383">
                        <c:v>1886.95</c:v>
                      </c:pt>
                      <c:pt idx="29384">
                        <c:v>1880.3409999999999</c:v>
                      </c:pt>
                      <c:pt idx="29385">
                        <c:v>1870.4</c:v>
                      </c:pt>
                      <c:pt idx="29386">
                        <c:v>1863.7909999999999</c:v>
                      </c:pt>
                      <c:pt idx="29387">
                        <c:v>1857.182</c:v>
                      </c:pt>
                      <c:pt idx="29388">
                        <c:v>1847.2940000000001</c:v>
                      </c:pt>
                      <c:pt idx="29389">
                        <c:v>1837.4059999999999</c:v>
                      </c:pt>
                      <c:pt idx="29390">
                        <c:v>1834.075</c:v>
                      </c:pt>
                      <c:pt idx="29391">
                        <c:v>1827.4659999999999</c:v>
                      </c:pt>
                      <c:pt idx="29392">
                        <c:v>1820.856</c:v>
                      </c:pt>
                      <c:pt idx="29393">
                        <c:v>1810.9690000000001</c:v>
                      </c:pt>
                      <c:pt idx="29394">
                        <c:v>1807.6379999999999</c:v>
                      </c:pt>
                      <c:pt idx="29395">
                        <c:v>1797.6969999999999</c:v>
                      </c:pt>
                      <c:pt idx="29396">
                        <c:v>1787.809</c:v>
                      </c:pt>
                      <c:pt idx="29397">
                        <c:v>1784.4780000000001</c:v>
                      </c:pt>
                      <c:pt idx="29398">
                        <c:v>1771.3130000000001</c:v>
                      </c:pt>
                      <c:pt idx="29399">
                        <c:v>1764.703</c:v>
                      </c:pt>
                      <c:pt idx="29400">
                        <c:v>1758.0940000000001</c:v>
                      </c:pt>
                      <c:pt idx="29401">
                        <c:v>1751.4839999999999</c:v>
                      </c:pt>
                      <c:pt idx="29402">
                        <c:v>1748.153</c:v>
                      </c:pt>
                      <c:pt idx="29403">
                        <c:v>1738.213</c:v>
                      </c:pt>
                      <c:pt idx="29404">
                        <c:v>1728.325</c:v>
                      </c:pt>
                      <c:pt idx="29405">
                        <c:v>1724.9939999999999</c:v>
                      </c:pt>
                      <c:pt idx="29406">
                        <c:v>1711.828</c:v>
                      </c:pt>
                      <c:pt idx="29407">
                        <c:v>1705.2190000000001</c:v>
                      </c:pt>
                      <c:pt idx="29408">
                        <c:v>1698.6089999999999</c:v>
                      </c:pt>
                      <c:pt idx="29409">
                        <c:v>1692</c:v>
                      </c:pt>
                      <c:pt idx="29410">
                        <c:v>1685.3910000000001</c:v>
                      </c:pt>
                      <c:pt idx="29411">
                        <c:v>1678.7809999999999</c:v>
                      </c:pt>
                      <c:pt idx="29412">
                        <c:v>1675.45</c:v>
                      </c:pt>
                      <c:pt idx="29413">
                        <c:v>1665.5630000000001</c:v>
                      </c:pt>
                      <c:pt idx="29414">
                        <c:v>1658.953</c:v>
                      </c:pt>
                      <c:pt idx="29415">
                        <c:v>1655.6220000000001</c:v>
                      </c:pt>
                      <c:pt idx="29416">
                        <c:v>1649.0129999999999</c:v>
                      </c:pt>
                      <c:pt idx="29417">
                        <c:v>1642.403</c:v>
                      </c:pt>
                      <c:pt idx="29418">
                        <c:v>1635.7940000000001</c:v>
                      </c:pt>
                      <c:pt idx="29419">
                        <c:v>1632.5160000000001</c:v>
                      </c:pt>
                      <c:pt idx="29420">
                        <c:v>1625.9059999999999</c:v>
                      </c:pt>
                      <c:pt idx="29421">
                        <c:v>1619.297</c:v>
                      </c:pt>
                      <c:pt idx="29422">
                        <c:v>1615.9659999999999</c:v>
                      </c:pt>
                      <c:pt idx="29423">
                        <c:v>1606.078</c:v>
                      </c:pt>
                      <c:pt idx="29424">
                        <c:v>1602.7470000000001</c:v>
                      </c:pt>
                      <c:pt idx="29425">
                        <c:v>1592.807</c:v>
                      </c:pt>
                      <c:pt idx="29426">
                        <c:v>1586.1969999999999</c:v>
                      </c:pt>
                      <c:pt idx="29427">
                        <c:v>1579.588</c:v>
                      </c:pt>
                      <c:pt idx="29428">
                        <c:v>1579.6410000000001</c:v>
                      </c:pt>
                      <c:pt idx="29429">
                        <c:v>1569.7</c:v>
                      </c:pt>
                      <c:pt idx="29430">
                        <c:v>1569.7</c:v>
                      </c:pt>
                      <c:pt idx="29431">
                        <c:v>1563.0909999999999</c:v>
                      </c:pt>
                      <c:pt idx="29432">
                        <c:v>1556.481</c:v>
                      </c:pt>
                      <c:pt idx="29433">
                        <c:v>1553.15</c:v>
                      </c:pt>
                      <c:pt idx="29434">
                        <c:v>1549.8720000000001</c:v>
                      </c:pt>
                      <c:pt idx="29435">
                        <c:v>1546.5409999999999</c:v>
                      </c:pt>
                      <c:pt idx="29436">
                        <c:v>1543.2629999999999</c:v>
                      </c:pt>
                      <c:pt idx="29437">
                        <c:v>1543.2629999999999</c:v>
                      </c:pt>
                      <c:pt idx="29438">
                        <c:v>1539.932</c:v>
                      </c:pt>
                      <c:pt idx="29439">
                        <c:v>1536.653</c:v>
                      </c:pt>
                      <c:pt idx="29440">
                        <c:v>1533.3219999999999</c:v>
                      </c:pt>
                      <c:pt idx="29441">
                        <c:v>1530.0440000000001</c:v>
                      </c:pt>
                      <c:pt idx="29442">
                        <c:v>1526.713</c:v>
                      </c:pt>
                      <c:pt idx="29443">
                        <c:v>1526.713</c:v>
                      </c:pt>
                      <c:pt idx="29444">
                        <c:v>1523.4349999999999</c:v>
                      </c:pt>
                      <c:pt idx="29445">
                        <c:v>1520.1030000000001</c:v>
                      </c:pt>
                      <c:pt idx="29446">
                        <c:v>1516.825</c:v>
                      </c:pt>
                      <c:pt idx="29447">
                        <c:v>1513.4939999999999</c:v>
                      </c:pt>
                      <c:pt idx="29448">
                        <c:v>1510.2159999999999</c:v>
                      </c:pt>
                      <c:pt idx="29449">
                        <c:v>1506.885</c:v>
                      </c:pt>
                      <c:pt idx="29450">
                        <c:v>1503.606</c:v>
                      </c:pt>
                      <c:pt idx="29451">
                        <c:v>1500.2750000000001</c:v>
                      </c:pt>
                      <c:pt idx="29452">
                        <c:v>1500.2750000000001</c:v>
                      </c:pt>
                      <c:pt idx="29453">
                        <c:v>1496.9970000000001</c:v>
                      </c:pt>
                      <c:pt idx="29454">
                        <c:v>1493.6659999999999</c:v>
                      </c:pt>
                      <c:pt idx="29455">
                        <c:v>1493.6659999999999</c:v>
                      </c:pt>
                      <c:pt idx="29456">
                        <c:v>1490.3879999999999</c:v>
                      </c:pt>
                      <c:pt idx="29457">
                        <c:v>1487.057</c:v>
                      </c:pt>
                      <c:pt idx="29458">
                        <c:v>1487.057</c:v>
                      </c:pt>
                      <c:pt idx="29459">
                        <c:v>1483.778</c:v>
                      </c:pt>
                      <c:pt idx="29460">
                        <c:v>1483.778</c:v>
                      </c:pt>
                      <c:pt idx="29461">
                        <c:v>1480.4469999999999</c:v>
                      </c:pt>
                      <c:pt idx="29462">
                        <c:v>1480.4469999999999</c:v>
                      </c:pt>
                      <c:pt idx="29463">
                        <c:v>1477.1690000000001</c:v>
                      </c:pt>
                      <c:pt idx="29464">
                        <c:v>1477.1690000000001</c:v>
                      </c:pt>
                      <c:pt idx="29465">
                        <c:v>1473.838</c:v>
                      </c:pt>
                      <c:pt idx="29466">
                        <c:v>1473.838</c:v>
                      </c:pt>
                      <c:pt idx="29467">
                        <c:v>1470.56</c:v>
                      </c:pt>
                      <c:pt idx="29468">
                        <c:v>1470.56</c:v>
                      </c:pt>
                      <c:pt idx="29469">
                        <c:v>1467.2280000000001</c:v>
                      </c:pt>
                      <c:pt idx="29470">
                        <c:v>1467.2280000000001</c:v>
                      </c:pt>
                      <c:pt idx="29471">
                        <c:v>1463.95</c:v>
                      </c:pt>
                      <c:pt idx="29472">
                        <c:v>1463.95</c:v>
                      </c:pt>
                      <c:pt idx="29473">
                        <c:v>1463.95</c:v>
                      </c:pt>
                      <c:pt idx="29474">
                        <c:v>1460.6189999999999</c:v>
                      </c:pt>
                      <c:pt idx="29475">
                        <c:v>1460.6189999999999</c:v>
                      </c:pt>
                      <c:pt idx="29476">
                        <c:v>1460.6189999999999</c:v>
                      </c:pt>
                      <c:pt idx="29477">
                        <c:v>1460.6189999999999</c:v>
                      </c:pt>
                      <c:pt idx="29478">
                        <c:v>1460.6189999999999</c:v>
                      </c:pt>
                      <c:pt idx="29479">
                        <c:v>1463.95</c:v>
                      </c:pt>
                      <c:pt idx="29480">
                        <c:v>1463.95</c:v>
                      </c:pt>
                      <c:pt idx="29481">
                        <c:v>0</c:v>
                      </c:pt>
                      <c:pt idx="29482">
                        <c:v>0</c:v>
                      </c:pt>
                      <c:pt idx="29483">
                        <c:v>0</c:v>
                      </c:pt>
                      <c:pt idx="29484">
                        <c:v>0</c:v>
                      </c:pt>
                      <c:pt idx="29485">
                        <c:v>0</c:v>
                      </c:pt>
                      <c:pt idx="29486">
                        <c:v>0</c:v>
                      </c:pt>
                      <c:pt idx="29487">
                        <c:v>0</c:v>
                      </c:pt>
                      <c:pt idx="29488">
                        <c:v>0</c:v>
                      </c:pt>
                      <c:pt idx="29489">
                        <c:v>0</c:v>
                      </c:pt>
                      <c:pt idx="29490">
                        <c:v>0</c:v>
                      </c:pt>
                      <c:pt idx="29491">
                        <c:v>0</c:v>
                      </c:pt>
                      <c:pt idx="29492">
                        <c:v>0</c:v>
                      </c:pt>
                      <c:pt idx="29493">
                        <c:v>0</c:v>
                      </c:pt>
                      <c:pt idx="29494">
                        <c:v>0</c:v>
                      </c:pt>
                      <c:pt idx="29495">
                        <c:v>0</c:v>
                      </c:pt>
                      <c:pt idx="29496">
                        <c:v>0</c:v>
                      </c:pt>
                      <c:pt idx="29497">
                        <c:v>0</c:v>
                      </c:pt>
                      <c:pt idx="29498">
                        <c:v>0</c:v>
                      </c:pt>
                      <c:pt idx="29499">
                        <c:v>0</c:v>
                      </c:pt>
                      <c:pt idx="29500">
                        <c:v>0</c:v>
                      </c:pt>
                      <c:pt idx="29501">
                        <c:v>0</c:v>
                      </c:pt>
                      <c:pt idx="29502">
                        <c:v>0</c:v>
                      </c:pt>
                      <c:pt idx="29503">
                        <c:v>0</c:v>
                      </c:pt>
                      <c:pt idx="29504">
                        <c:v>0</c:v>
                      </c:pt>
                      <c:pt idx="29505">
                        <c:v>0</c:v>
                      </c:pt>
                      <c:pt idx="29506">
                        <c:v>0</c:v>
                      </c:pt>
                      <c:pt idx="29507">
                        <c:v>0</c:v>
                      </c:pt>
                      <c:pt idx="29508">
                        <c:v>0</c:v>
                      </c:pt>
                      <c:pt idx="29509">
                        <c:v>0</c:v>
                      </c:pt>
                      <c:pt idx="29510">
                        <c:v>0</c:v>
                      </c:pt>
                      <c:pt idx="29511">
                        <c:v>0</c:v>
                      </c:pt>
                      <c:pt idx="29512">
                        <c:v>0</c:v>
                      </c:pt>
                      <c:pt idx="29513">
                        <c:v>0</c:v>
                      </c:pt>
                      <c:pt idx="29514">
                        <c:v>0</c:v>
                      </c:pt>
                      <c:pt idx="29515">
                        <c:v>0</c:v>
                      </c:pt>
                      <c:pt idx="29516">
                        <c:v>0</c:v>
                      </c:pt>
                      <c:pt idx="29517">
                        <c:v>2065.4029999999998</c:v>
                      </c:pt>
                      <c:pt idx="29518">
                        <c:v>2075.3440000000001</c:v>
                      </c:pt>
                      <c:pt idx="29519">
                        <c:v>2101.7809999999999</c:v>
                      </c:pt>
                      <c:pt idx="29520">
                        <c:v>2144.7159999999999</c:v>
                      </c:pt>
                      <c:pt idx="29521">
                        <c:v>2197.5909999999999</c:v>
                      </c:pt>
                      <c:pt idx="29522">
                        <c:v>2250.4659999999999</c:v>
                      </c:pt>
                      <c:pt idx="29523">
                        <c:v>2303.3409999999999</c:v>
                      </c:pt>
                      <c:pt idx="29524">
                        <c:v>2352.9380000000001</c:v>
                      </c:pt>
                      <c:pt idx="29525">
                        <c:v>2395.8719999999998</c:v>
                      </c:pt>
                      <c:pt idx="29526">
                        <c:v>2438.8589999999999</c:v>
                      </c:pt>
                      <c:pt idx="29527">
                        <c:v>2478.5160000000001</c:v>
                      </c:pt>
                      <c:pt idx="29528">
                        <c:v>2511.5630000000001</c:v>
                      </c:pt>
                      <c:pt idx="29529">
                        <c:v>2541.2779999999998</c:v>
                      </c:pt>
                      <c:pt idx="29530">
                        <c:v>2567.7159999999999</c:v>
                      </c:pt>
                      <c:pt idx="29531">
                        <c:v>2594.1529999999998</c:v>
                      </c:pt>
                      <c:pt idx="29532">
                        <c:v>2610.703</c:v>
                      </c:pt>
                      <c:pt idx="29533">
                        <c:v>2633.8090000000002</c:v>
                      </c:pt>
                      <c:pt idx="29534">
                        <c:v>2647.0279999999998</c:v>
                      </c:pt>
                      <c:pt idx="29535">
                        <c:v>2656.9690000000001</c:v>
                      </c:pt>
                      <c:pt idx="29536">
                        <c:v>2666.8560000000002</c:v>
                      </c:pt>
                      <c:pt idx="29537">
                        <c:v>2673.4659999999999</c:v>
                      </c:pt>
                      <c:pt idx="29538">
                        <c:v>2676.797</c:v>
                      </c:pt>
                      <c:pt idx="29539">
                        <c:v>2680.0749999999998</c:v>
                      </c:pt>
                      <c:pt idx="29540">
                        <c:v>2686.6840000000002</c:v>
                      </c:pt>
                      <c:pt idx="29541">
                        <c:v>2686.6840000000002</c:v>
                      </c:pt>
                      <c:pt idx="29542">
                        <c:v>2686.6840000000002</c:v>
                      </c:pt>
                      <c:pt idx="29543">
                        <c:v>2680.0749999999998</c:v>
                      </c:pt>
                      <c:pt idx="29544">
                        <c:v>2676.7440000000001</c:v>
                      </c:pt>
                      <c:pt idx="29545">
                        <c:v>2670.1350000000002</c:v>
                      </c:pt>
                      <c:pt idx="29546">
                        <c:v>2660.2469999999998</c:v>
                      </c:pt>
                      <c:pt idx="29547">
                        <c:v>2653.6379999999999</c:v>
                      </c:pt>
                      <c:pt idx="29548">
                        <c:v>2643.6970000000001</c:v>
                      </c:pt>
                      <c:pt idx="29549">
                        <c:v>2633.8090000000002</c:v>
                      </c:pt>
                      <c:pt idx="29550">
                        <c:v>2617.3130000000001</c:v>
                      </c:pt>
                      <c:pt idx="29551">
                        <c:v>2610.65</c:v>
                      </c:pt>
                      <c:pt idx="29552">
                        <c:v>2594.1529999999998</c:v>
                      </c:pt>
                      <c:pt idx="29553">
                        <c:v>2584.2130000000002</c:v>
                      </c:pt>
                      <c:pt idx="29554">
                        <c:v>2570.9940000000001</c:v>
                      </c:pt>
                      <c:pt idx="29555">
                        <c:v>2554.4969999999998</c:v>
                      </c:pt>
                      <c:pt idx="29556">
                        <c:v>2541.2779999999998</c:v>
                      </c:pt>
                      <c:pt idx="29557">
                        <c:v>2524.7280000000001</c:v>
                      </c:pt>
                      <c:pt idx="29558">
                        <c:v>2508.2310000000002</c:v>
                      </c:pt>
                      <c:pt idx="29559">
                        <c:v>2491.681</c:v>
                      </c:pt>
                      <c:pt idx="29560">
                        <c:v>2471.8530000000001</c:v>
                      </c:pt>
                      <c:pt idx="29561">
                        <c:v>2455.3560000000002</c:v>
                      </c:pt>
                      <c:pt idx="29562">
                        <c:v>2435.5279999999998</c:v>
                      </c:pt>
                      <c:pt idx="29563">
                        <c:v>2415.6999999999998</c:v>
                      </c:pt>
                      <c:pt idx="29564">
                        <c:v>2399.15</c:v>
                      </c:pt>
                      <c:pt idx="29565">
                        <c:v>2376.0439999999999</c:v>
                      </c:pt>
                      <c:pt idx="29566">
                        <c:v>2359.4940000000001</c:v>
                      </c:pt>
                      <c:pt idx="29567">
                        <c:v>2336.3879999999999</c:v>
                      </c:pt>
                      <c:pt idx="29568">
                        <c:v>2316.5590000000002</c:v>
                      </c:pt>
                      <c:pt idx="29569">
                        <c:v>2293.453</c:v>
                      </c:pt>
                      <c:pt idx="29570">
                        <c:v>2273.5720000000001</c:v>
                      </c:pt>
                      <c:pt idx="29571">
                        <c:v>2253.7440000000001</c:v>
                      </c:pt>
                      <c:pt idx="29572">
                        <c:v>2233.9160000000002</c:v>
                      </c:pt>
                      <c:pt idx="29573">
                        <c:v>2214.0880000000002</c:v>
                      </c:pt>
                      <c:pt idx="29574">
                        <c:v>2190.9810000000002</c:v>
                      </c:pt>
                      <c:pt idx="29575">
                        <c:v>2171.1529999999998</c:v>
                      </c:pt>
                      <c:pt idx="29576">
                        <c:v>2151.3249999999998</c:v>
                      </c:pt>
                      <c:pt idx="29577">
                        <c:v>2128.1660000000002</c:v>
                      </c:pt>
                      <c:pt idx="29578">
                        <c:v>2108.3380000000002</c:v>
                      </c:pt>
                      <c:pt idx="29579">
                        <c:v>2088.5100000000002</c:v>
                      </c:pt>
                      <c:pt idx="29580">
                        <c:v>2068.681</c:v>
                      </c:pt>
                      <c:pt idx="29581">
                        <c:v>2048.8530000000001</c:v>
                      </c:pt>
                      <c:pt idx="29582">
                        <c:v>2029.0250000000001</c:v>
                      </c:pt>
                      <c:pt idx="29583">
                        <c:v>2009.1969999999999</c:v>
                      </c:pt>
                      <c:pt idx="29584">
                        <c:v>1989.3689999999999</c:v>
                      </c:pt>
                      <c:pt idx="29585">
                        <c:v>1972.8720000000001</c:v>
                      </c:pt>
                      <c:pt idx="29586">
                        <c:v>1956.3219999999999</c:v>
                      </c:pt>
                      <c:pt idx="29587">
                        <c:v>1936.4939999999999</c:v>
                      </c:pt>
                      <c:pt idx="29588">
                        <c:v>1916.6659999999999</c:v>
                      </c:pt>
                      <c:pt idx="29589">
                        <c:v>1900.1690000000001</c:v>
                      </c:pt>
                      <c:pt idx="29590">
                        <c:v>1880.3409999999999</c:v>
                      </c:pt>
                      <c:pt idx="29591">
                        <c:v>1863.8440000000001</c:v>
                      </c:pt>
                      <c:pt idx="29592">
                        <c:v>1850.5719999999999</c:v>
                      </c:pt>
                      <c:pt idx="29593">
                        <c:v>1830.7439999999999</c:v>
                      </c:pt>
                      <c:pt idx="29594">
                        <c:v>1817.5250000000001</c:v>
                      </c:pt>
                      <c:pt idx="29595">
                        <c:v>1797.75</c:v>
                      </c:pt>
                      <c:pt idx="29596">
                        <c:v>1781.2</c:v>
                      </c:pt>
                      <c:pt idx="29597">
                        <c:v>1771.26</c:v>
                      </c:pt>
                      <c:pt idx="29598">
                        <c:v>1751.4839999999999</c:v>
                      </c:pt>
                      <c:pt idx="29599">
                        <c:v>1738.2660000000001</c:v>
                      </c:pt>
                      <c:pt idx="29600">
                        <c:v>1721.7159999999999</c:v>
                      </c:pt>
                      <c:pt idx="29601">
                        <c:v>1708.4970000000001</c:v>
                      </c:pt>
                      <c:pt idx="29602">
                        <c:v>1695.278</c:v>
                      </c:pt>
                      <c:pt idx="29603">
                        <c:v>1682.06</c:v>
                      </c:pt>
                      <c:pt idx="29604">
                        <c:v>1668.8409999999999</c:v>
                      </c:pt>
                      <c:pt idx="29605">
                        <c:v>1655.6220000000001</c:v>
                      </c:pt>
                      <c:pt idx="29606">
                        <c:v>1642.403</c:v>
                      </c:pt>
                      <c:pt idx="29607">
                        <c:v>1629.1849999999999</c:v>
                      </c:pt>
                      <c:pt idx="29608">
                        <c:v>1615.9659999999999</c:v>
                      </c:pt>
                      <c:pt idx="29609">
                        <c:v>1602.7470000000001</c:v>
                      </c:pt>
                      <c:pt idx="29610">
                        <c:v>1592.8589999999999</c:v>
                      </c:pt>
                      <c:pt idx="29611">
                        <c:v>1576.31</c:v>
                      </c:pt>
                      <c:pt idx="29612">
                        <c:v>1566.422</c:v>
                      </c:pt>
                      <c:pt idx="29613">
                        <c:v>1556.481</c:v>
                      </c:pt>
                      <c:pt idx="29614">
                        <c:v>1543.2629999999999</c:v>
                      </c:pt>
                      <c:pt idx="29615">
                        <c:v>1530.0440000000001</c:v>
                      </c:pt>
                      <c:pt idx="29616">
                        <c:v>1523.4349999999999</c:v>
                      </c:pt>
                      <c:pt idx="29617">
                        <c:v>1510.2159999999999</c:v>
                      </c:pt>
                      <c:pt idx="29618">
                        <c:v>1500.328</c:v>
                      </c:pt>
                      <c:pt idx="29619">
                        <c:v>1490.3879999999999</c:v>
                      </c:pt>
                      <c:pt idx="29620">
                        <c:v>1480.4469999999999</c:v>
                      </c:pt>
                      <c:pt idx="29621">
                        <c:v>1467.2280000000001</c:v>
                      </c:pt>
                      <c:pt idx="29622">
                        <c:v>1457.3409999999999</c:v>
                      </c:pt>
                      <c:pt idx="29623">
                        <c:v>1450.731</c:v>
                      </c:pt>
                      <c:pt idx="29624">
                        <c:v>1440.7909999999999</c:v>
                      </c:pt>
                      <c:pt idx="29625">
                        <c:v>1430.903</c:v>
                      </c:pt>
                      <c:pt idx="29626">
                        <c:v>1424.2940000000001</c:v>
                      </c:pt>
                      <c:pt idx="29627">
                        <c:v>1414.3530000000001</c:v>
                      </c:pt>
                      <c:pt idx="29628">
                        <c:v>1407.7439999999999</c:v>
                      </c:pt>
                      <c:pt idx="29629">
                        <c:v>1401.135</c:v>
                      </c:pt>
                      <c:pt idx="29630">
                        <c:v>1397.856</c:v>
                      </c:pt>
                      <c:pt idx="29631">
                        <c:v>1391.2470000000001</c:v>
                      </c:pt>
                      <c:pt idx="29632">
                        <c:v>1384.6379999999999</c:v>
                      </c:pt>
                      <c:pt idx="29633">
                        <c:v>1381.307</c:v>
                      </c:pt>
                      <c:pt idx="29634">
                        <c:v>1378.028</c:v>
                      </c:pt>
                      <c:pt idx="29635">
                        <c:v>1378.028</c:v>
                      </c:pt>
                      <c:pt idx="29636">
                        <c:v>1374.6969999999999</c:v>
                      </c:pt>
                      <c:pt idx="29637">
                        <c:v>1371.4190000000001</c:v>
                      </c:pt>
                      <c:pt idx="29638">
                        <c:v>1368.088</c:v>
                      </c:pt>
                      <c:pt idx="29639">
                        <c:v>1364.81</c:v>
                      </c:pt>
                      <c:pt idx="29640">
                        <c:v>1361.4780000000001</c:v>
                      </c:pt>
                      <c:pt idx="29641">
                        <c:v>1358.2</c:v>
                      </c:pt>
                      <c:pt idx="29642">
                        <c:v>1354.8689999999999</c:v>
                      </c:pt>
                      <c:pt idx="29643">
                        <c:v>1351.5909999999999</c:v>
                      </c:pt>
                      <c:pt idx="29644">
                        <c:v>1348.26</c:v>
                      </c:pt>
                      <c:pt idx="29645">
                        <c:v>1344.981</c:v>
                      </c:pt>
                      <c:pt idx="29646">
                        <c:v>1341.703</c:v>
                      </c:pt>
                      <c:pt idx="29647">
                        <c:v>1338.3720000000001</c:v>
                      </c:pt>
                      <c:pt idx="29648">
                        <c:v>1328.432</c:v>
                      </c:pt>
                      <c:pt idx="29649">
                        <c:v>1325.153</c:v>
                      </c:pt>
                      <c:pt idx="29650">
                        <c:v>1321.875</c:v>
                      </c:pt>
                      <c:pt idx="29651">
                        <c:v>1315.213</c:v>
                      </c:pt>
                      <c:pt idx="29652">
                        <c:v>1308.6030000000001</c:v>
                      </c:pt>
                      <c:pt idx="29653">
                        <c:v>1305.325</c:v>
                      </c:pt>
                      <c:pt idx="29654">
                        <c:v>1305.325</c:v>
                      </c:pt>
                      <c:pt idx="29655">
                        <c:v>1301.9939999999999</c:v>
                      </c:pt>
                      <c:pt idx="29656">
                        <c:v>1305.325</c:v>
                      </c:pt>
                      <c:pt idx="29657">
                        <c:v>1305.325</c:v>
                      </c:pt>
                      <c:pt idx="29658">
                        <c:v>0</c:v>
                      </c:pt>
                      <c:pt idx="29659">
                        <c:v>0</c:v>
                      </c:pt>
                      <c:pt idx="29660">
                        <c:v>0</c:v>
                      </c:pt>
                      <c:pt idx="29661">
                        <c:v>0</c:v>
                      </c:pt>
                      <c:pt idx="29662">
                        <c:v>0</c:v>
                      </c:pt>
                      <c:pt idx="29663">
                        <c:v>0</c:v>
                      </c:pt>
                      <c:pt idx="29664">
                        <c:v>0</c:v>
                      </c:pt>
                      <c:pt idx="29665">
                        <c:v>0</c:v>
                      </c:pt>
                      <c:pt idx="29666">
                        <c:v>0</c:v>
                      </c:pt>
                      <c:pt idx="29667">
                        <c:v>0</c:v>
                      </c:pt>
                      <c:pt idx="29668">
                        <c:v>0</c:v>
                      </c:pt>
                      <c:pt idx="29669">
                        <c:v>0</c:v>
                      </c:pt>
                      <c:pt idx="29670">
                        <c:v>0</c:v>
                      </c:pt>
                      <c:pt idx="29671">
                        <c:v>0</c:v>
                      </c:pt>
                      <c:pt idx="29672">
                        <c:v>0</c:v>
                      </c:pt>
                      <c:pt idx="29673">
                        <c:v>0</c:v>
                      </c:pt>
                      <c:pt idx="29674">
                        <c:v>0</c:v>
                      </c:pt>
                      <c:pt idx="29675">
                        <c:v>0</c:v>
                      </c:pt>
                      <c:pt idx="29676">
                        <c:v>0</c:v>
                      </c:pt>
                      <c:pt idx="29677">
                        <c:v>0</c:v>
                      </c:pt>
                      <c:pt idx="29678">
                        <c:v>0</c:v>
                      </c:pt>
                      <c:pt idx="29679">
                        <c:v>0</c:v>
                      </c:pt>
                      <c:pt idx="29680">
                        <c:v>0</c:v>
                      </c:pt>
                      <c:pt idx="29681">
                        <c:v>0</c:v>
                      </c:pt>
                      <c:pt idx="29682">
                        <c:v>0</c:v>
                      </c:pt>
                      <c:pt idx="29683">
                        <c:v>0</c:v>
                      </c:pt>
                      <c:pt idx="29684">
                        <c:v>0</c:v>
                      </c:pt>
                      <c:pt idx="29685">
                        <c:v>0</c:v>
                      </c:pt>
                      <c:pt idx="29686">
                        <c:v>0</c:v>
                      </c:pt>
                      <c:pt idx="29687">
                        <c:v>0</c:v>
                      </c:pt>
                      <c:pt idx="29688">
                        <c:v>0</c:v>
                      </c:pt>
                      <c:pt idx="29689">
                        <c:v>0</c:v>
                      </c:pt>
                      <c:pt idx="29690">
                        <c:v>0</c:v>
                      </c:pt>
                      <c:pt idx="29691">
                        <c:v>0</c:v>
                      </c:pt>
                      <c:pt idx="29692">
                        <c:v>0</c:v>
                      </c:pt>
                      <c:pt idx="29693">
                        <c:v>0</c:v>
                      </c:pt>
                      <c:pt idx="29694">
                        <c:v>0</c:v>
                      </c:pt>
                      <c:pt idx="29695">
                        <c:v>0</c:v>
                      </c:pt>
                      <c:pt idx="29696">
                        <c:v>0</c:v>
                      </c:pt>
                      <c:pt idx="29697">
                        <c:v>0</c:v>
                      </c:pt>
                      <c:pt idx="29698">
                        <c:v>0</c:v>
                      </c:pt>
                      <c:pt idx="29699">
                        <c:v>0</c:v>
                      </c:pt>
                      <c:pt idx="29700">
                        <c:v>0</c:v>
                      </c:pt>
                      <c:pt idx="29701">
                        <c:v>0</c:v>
                      </c:pt>
                      <c:pt idx="29702">
                        <c:v>0</c:v>
                      </c:pt>
                      <c:pt idx="29703">
                        <c:v>0</c:v>
                      </c:pt>
                      <c:pt idx="29704">
                        <c:v>0</c:v>
                      </c:pt>
                      <c:pt idx="29705">
                        <c:v>0</c:v>
                      </c:pt>
                      <c:pt idx="29706">
                        <c:v>0</c:v>
                      </c:pt>
                      <c:pt idx="29707">
                        <c:v>0</c:v>
                      </c:pt>
                      <c:pt idx="29708">
                        <c:v>0</c:v>
                      </c:pt>
                      <c:pt idx="29709">
                        <c:v>0</c:v>
                      </c:pt>
                      <c:pt idx="29710">
                        <c:v>0</c:v>
                      </c:pt>
                      <c:pt idx="29711">
                        <c:v>0</c:v>
                      </c:pt>
                      <c:pt idx="29712">
                        <c:v>0</c:v>
                      </c:pt>
                      <c:pt idx="29713">
                        <c:v>0</c:v>
                      </c:pt>
                      <c:pt idx="29714">
                        <c:v>0</c:v>
                      </c:pt>
                      <c:pt idx="29715">
                        <c:v>0</c:v>
                      </c:pt>
                      <c:pt idx="29716">
                        <c:v>0</c:v>
                      </c:pt>
                      <c:pt idx="29717">
                        <c:v>0</c:v>
                      </c:pt>
                      <c:pt idx="29718">
                        <c:v>0</c:v>
                      </c:pt>
                      <c:pt idx="29719">
                        <c:v>0</c:v>
                      </c:pt>
                      <c:pt idx="29720">
                        <c:v>0</c:v>
                      </c:pt>
                      <c:pt idx="29721">
                        <c:v>0</c:v>
                      </c:pt>
                      <c:pt idx="29722">
                        <c:v>0</c:v>
                      </c:pt>
                      <c:pt idx="29723">
                        <c:v>0</c:v>
                      </c:pt>
                      <c:pt idx="29724">
                        <c:v>0</c:v>
                      </c:pt>
                      <c:pt idx="29725">
                        <c:v>0</c:v>
                      </c:pt>
                      <c:pt idx="29726">
                        <c:v>0</c:v>
                      </c:pt>
                      <c:pt idx="29727">
                        <c:v>0</c:v>
                      </c:pt>
                      <c:pt idx="29728">
                        <c:v>0</c:v>
                      </c:pt>
                      <c:pt idx="29729">
                        <c:v>0</c:v>
                      </c:pt>
                      <c:pt idx="29730">
                        <c:v>0</c:v>
                      </c:pt>
                      <c:pt idx="29731">
                        <c:v>0</c:v>
                      </c:pt>
                      <c:pt idx="29732">
                        <c:v>0</c:v>
                      </c:pt>
                      <c:pt idx="29733">
                        <c:v>0</c:v>
                      </c:pt>
                      <c:pt idx="29734">
                        <c:v>0</c:v>
                      </c:pt>
                      <c:pt idx="29735">
                        <c:v>0</c:v>
                      </c:pt>
                      <c:pt idx="29736">
                        <c:v>0</c:v>
                      </c:pt>
                      <c:pt idx="29737">
                        <c:v>0</c:v>
                      </c:pt>
                      <c:pt idx="29738">
                        <c:v>0</c:v>
                      </c:pt>
                      <c:pt idx="29739">
                        <c:v>0</c:v>
                      </c:pt>
                      <c:pt idx="29740">
                        <c:v>0</c:v>
                      </c:pt>
                      <c:pt idx="29741">
                        <c:v>0</c:v>
                      </c:pt>
                      <c:pt idx="29742">
                        <c:v>0</c:v>
                      </c:pt>
                      <c:pt idx="29743">
                        <c:v>0</c:v>
                      </c:pt>
                      <c:pt idx="29744">
                        <c:v>0</c:v>
                      </c:pt>
                      <c:pt idx="29745">
                        <c:v>0</c:v>
                      </c:pt>
                      <c:pt idx="29746">
                        <c:v>0</c:v>
                      </c:pt>
                      <c:pt idx="29747">
                        <c:v>0</c:v>
                      </c:pt>
                      <c:pt idx="29748">
                        <c:v>0</c:v>
                      </c:pt>
                      <c:pt idx="29749">
                        <c:v>0</c:v>
                      </c:pt>
                      <c:pt idx="29750">
                        <c:v>0</c:v>
                      </c:pt>
                      <c:pt idx="29751">
                        <c:v>0</c:v>
                      </c:pt>
                      <c:pt idx="29752">
                        <c:v>0</c:v>
                      </c:pt>
                      <c:pt idx="29753">
                        <c:v>0</c:v>
                      </c:pt>
                      <c:pt idx="29754">
                        <c:v>0</c:v>
                      </c:pt>
                      <c:pt idx="29755">
                        <c:v>0</c:v>
                      </c:pt>
                      <c:pt idx="29756">
                        <c:v>0</c:v>
                      </c:pt>
                      <c:pt idx="29757">
                        <c:v>0</c:v>
                      </c:pt>
                      <c:pt idx="29758">
                        <c:v>0</c:v>
                      </c:pt>
                      <c:pt idx="29759">
                        <c:v>0</c:v>
                      </c:pt>
                      <c:pt idx="29760">
                        <c:v>0</c:v>
                      </c:pt>
                      <c:pt idx="29761">
                        <c:v>0</c:v>
                      </c:pt>
                      <c:pt idx="29762">
                        <c:v>0</c:v>
                      </c:pt>
                      <c:pt idx="29763">
                        <c:v>0</c:v>
                      </c:pt>
                      <c:pt idx="29764">
                        <c:v>0</c:v>
                      </c:pt>
                      <c:pt idx="29765">
                        <c:v>0</c:v>
                      </c:pt>
                      <c:pt idx="29766">
                        <c:v>0</c:v>
                      </c:pt>
                      <c:pt idx="29767">
                        <c:v>0</c:v>
                      </c:pt>
                      <c:pt idx="29768">
                        <c:v>0</c:v>
                      </c:pt>
                      <c:pt idx="29769">
                        <c:v>0</c:v>
                      </c:pt>
                      <c:pt idx="29770">
                        <c:v>0</c:v>
                      </c:pt>
                      <c:pt idx="29771">
                        <c:v>0</c:v>
                      </c:pt>
                      <c:pt idx="29772">
                        <c:v>0</c:v>
                      </c:pt>
                      <c:pt idx="29773">
                        <c:v>0</c:v>
                      </c:pt>
                      <c:pt idx="29774">
                        <c:v>0</c:v>
                      </c:pt>
                      <c:pt idx="29775">
                        <c:v>0</c:v>
                      </c:pt>
                      <c:pt idx="29776">
                        <c:v>0</c:v>
                      </c:pt>
                      <c:pt idx="29777">
                        <c:v>0</c:v>
                      </c:pt>
                      <c:pt idx="29778">
                        <c:v>0</c:v>
                      </c:pt>
                      <c:pt idx="29779">
                        <c:v>0</c:v>
                      </c:pt>
                      <c:pt idx="29780">
                        <c:v>0</c:v>
                      </c:pt>
                      <c:pt idx="29781">
                        <c:v>0</c:v>
                      </c:pt>
                      <c:pt idx="29782">
                        <c:v>0</c:v>
                      </c:pt>
                      <c:pt idx="29783">
                        <c:v>0</c:v>
                      </c:pt>
                      <c:pt idx="29784">
                        <c:v>0</c:v>
                      </c:pt>
                      <c:pt idx="29785">
                        <c:v>0</c:v>
                      </c:pt>
                      <c:pt idx="29786">
                        <c:v>0</c:v>
                      </c:pt>
                      <c:pt idx="29787">
                        <c:v>0</c:v>
                      </c:pt>
                      <c:pt idx="29788">
                        <c:v>0</c:v>
                      </c:pt>
                      <c:pt idx="29789">
                        <c:v>0</c:v>
                      </c:pt>
                      <c:pt idx="29790">
                        <c:v>1943.1030000000001</c:v>
                      </c:pt>
                      <c:pt idx="29791">
                        <c:v>1946.434</c:v>
                      </c:pt>
                      <c:pt idx="29792">
                        <c:v>1962.931</c:v>
                      </c:pt>
                      <c:pt idx="29793">
                        <c:v>1995.9780000000001</c:v>
                      </c:pt>
                      <c:pt idx="29794">
                        <c:v>2032.356</c:v>
                      </c:pt>
                      <c:pt idx="29795">
                        <c:v>2068.681</c:v>
                      </c:pt>
                      <c:pt idx="29796">
                        <c:v>2105.0590000000002</c:v>
                      </c:pt>
                      <c:pt idx="29797">
                        <c:v>2138.1060000000002</c:v>
                      </c:pt>
                      <c:pt idx="29798">
                        <c:v>2167.8220000000001</c:v>
                      </c:pt>
                      <c:pt idx="29799">
                        <c:v>2197.5909999999999</c:v>
                      </c:pt>
                      <c:pt idx="29800">
                        <c:v>2220.6970000000001</c:v>
                      </c:pt>
                      <c:pt idx="29801">
                        <c:v>2240.5250000000001</c:v>
                      </c:pt>
                      <c:pt idx="29802">
                        <c:v>2260.3530000000001</c:v>
                      </c:pt>
                      <c:pt idx="29803">
                        <c:v>2273.5720000000001</c:v>
                      </c:pt>
                      <c:pt idx="29804">
                        <c:v>2286.7910000000002</c:v>
                      </c:pt>
                      <c:pt idx="29805">
                        <c:v>2296.7310000000002</c:v>
                      </c:pt>
                      <c:pt idx="29806">
                        <c:v>2306.6190000000001</c:v>
                      </c:pt>
                      <c:pt idx="29807">
                        <c:v>2309.9499999999998</c:v>
                      </c:pt>
                      <c:pt idx="29808">
                        <c:v>2316.5590000000002</c:v>
                      </c:pt>
                      <c:pt idx="29809">
                        <c:v>2316.5590000000002</c:v>
                      </c:pt>
                      <c:pt idx="29810">
                        <c:v>2316.5590000000002</c:v>
                      </c:pt>
                      <c:pt idx="29811">
                        <c:v>2316.5590000000002</c:v>
                      </c:pt>
                      <c:pt idx="29812">
                        <c:v>2309.9499999999998</c:v>
                      </c:pt>
                      <c:pt idx="29813">
                        <c:v>2309.9499999999998</c:v>
                      </c:pt>
                      <c:pt idx="29814">
                        <c:v>2303.3409999999999</c:v>
                      </c:pt>
                      <c:pt idx="29815">
                        <c:v>2296.7310000000002</c:v>
                      </c:pt>
                      <c:pt idx="29816">
                        <c:v>2286.8440000000001</c:v>
                      </c:pt>
                      <c:pt idx="29817">
                        <c:v>2280.2339999999999</c:v>
                      </c:pt>
                      <c:pt idx="29818">
                        <c:v>2270.2939999999999</c:v>
                      </c:pt>
                      <c:pt idx="29819">
                        <c:v>2257.0749999999998</c:v>
                      </c:pt>
                      <c:pt idx="29820">
                        <c:v>2247.1880000000001</c:v>
                      </c:pt>
                      <c:pt idx="29821">
                        <c:v>2240.5250000000001</c:v>
                      </c:pt>
                      <c:pt idx="29822">
                        <c:v>2227.306</c:v>
                      </c:pt>
                      <c:pt idx="29823">
                        <c:v>2210.8090000000002</c:v>
                      </c:pt>
                      <c:pt idx="29824">
                        <c:v>2197.5909999999999</c:v>
                      </c:pt>
                      <c:pt idx="29825">
                        <c:v>2184.3719999999998</c:v>
                      </c:pt>
                      <c:pt idx="29826">
                        <c:v>2174.431</c:v>
                      </c:pt>
                      <c:pt idx="29827">
                        <c:v>2157.9340000000002</c:v>
                      </c:pt>
                      <c:pt idx="29828">
                        <c:v>2141.4380000000001</c:v>
                      </c:pt>
                      <c:pt idx="29829">
                        <c:v>2128.1660000000002</c:v>
                      </c:pt>
                      <c:pt idx="29830">
                        <c:v>2114.9470000000001</c:v>
                      </c:pt>
                      <c:pt idx="29831">
                        <c:v>2098.4499999999998</c:v>
                      </c:pt>
                      <c:pt idx="29832">
                        <c:v>2085.2310000000002</c:v>
                      </c:pt>
                      <c:pt idx="29833">
                        <c:v>2068.681</c:v>
                      </c:pt>
                      <c:pt idx="29834">
                        <c:v>2048.8530000000001</c:v>
                      </c:pt>
                      <c:pt idx="29835">
                        <c:v>2035.635</c:v>
                      </c:pt>
                      <c:pt idx="29836">
                        <c:v>2019.1379999999999</c:v>
                      </c:pt>
                      <c:pt idx="29837">
                        <c:v>2002.588</c:v>
                      </c:pt>
                      <c:pt idx="29838">
                        <c:v>1986.0909999999999</c:v>
                      </c:pt>
                      <c:pt idx="29839">
                        <c:v>1969.5409999999999</c:v>
                      </c:pt>
                      <c:pt idx="29840">
                        <c:v>1953.0440000000001</c:v>
                      </c:pt>
                      <c:pt idx="29841">
                        <c:v>1936.4939999999999</c:v>
                      </c:pt>
                      <c:pt idx="29842">
                        <c:v>1919.9970000000001</c:v>
                      </c:pt>
                      <c:pt idx="29843">
                        <c:v>1903.4469999999999</c:v>
                      </c:pt>
                      <c:pt idx="29844">
                        <c:v>1886.95</c:v>
                      </c:pt>
                      <c:pt idx="29845">
                        <c:v>1873.731</c:v>
                      </c:pt>
                      <c:pt idx="29846">
                        <c:v>1857.182</c:v>
                      </c:pt>
                      <c:pt idx="29847">
                        <c:v>1840.684</c:v>
                      </c:pt>
                      <c:pt idx="29848">
                        <c:v>1827.4659999999999</c:v>
                      </c:pt>
                      <c:pt idx="29849">
                        <c:v>1810.9159999999999</c:v>
                      </c:pt>
                      <c:pt idx="29850">
                        <c:v>1794.4190000000001</c:v>
                      </c:pt>
                      <c:pt idx="29851">
                        <c:v>1781.2</c:v>
                      </c:pt>
                      <c:pt idx="29852">
                        <c:v>1764.65</c:v>
                      </c:pt>
                      <c:pt idx="29853">
                        <c:v>1751.432</c:v>
                      </c:pt>
                      <c:pt idx="29854">
                        <c:v>1738.213</c:v>
                      </c:pt>
                      <c:pt idx="29855">
                        <c:v>1724.9939999999999</c:v>
                      </c:pt>
                      <c:pt idx="29856">
                        <c:v>1708.4970000000001</c:v>
                      </c:pt>
                      <c:pt idx="29857">
                        <c:v>1691.9469999999999</c:v>
                      </c:pt>
                      <c:pt idx="29858">
                        <c:v>1678.7280000000001</c:v>
                      </c:pt>
                      <c:pt idx="29859">
                        <c:v>1665.51</c:v>
                      </c:pt>
                      <c:pt idx="29860">
                        <c:v>1652.2909999999999</c:v>
                      </c:pt>
                      <c:pt idx="29861">
                        <c:v>1639.0719999999999</c:v>
                      </c:pt>
                      <c:pt idx="29862">
                        <c:v>1625.8530000000001</c:v>
                      </c:pt>
                      <c:pt idx="29863">
                        <c:v>1615.9659999999999</c:v>
                      </c:pt>
                      <c:pt idx="29864">
                        <c:v>1599.4159999999999</c:v>
                      </c:pt>
                      <c:pt idx="29865">
                        <c:v>1592.8589999999999</c:v>
                      </c:pt>
                      <c:pt idx="29866">
                        <c:v>1576.31</c:v>
                      </c:pt>
                      <c:pt idx="29867">
                        <c:v>1566.422</c:v>
                      </c:pt>
                      <c:pt idx="29868">
                        <c:v>1556.481</c:v>
                      </c:pt>
                      <c:pt idx="29869">
                        <c:v>1543.2629999999999</c:v>
                      </c:pt>
                      <c:pt idx="29870">
                        <c:v>1533.375</c:v>
                      </c:pt>
                      <c:pt idx="29871">
                        <c:v>1523.4349999999999</c:v>
                      </c:pt>
                      <c:pt idx="29872">
                        <c:v>1510.2159999999999</c:v>
                      </c:pt>
                      <c:pt idx="29873">
                        <c:v>1500.328</c:v>
                      </c:pt>
                      <c:pt idx="29874">
                        <c:v>1490.3879999999999</c:v>
                      </c:pt>
                      <c:pt idx="29875">
                        <c:v>1480.5</c:v>
                      </c:pt>
                      <c:pt idx="29876">
                        <c:v>1470.56</c:v>
                      </c:pt>
                      <c:pt idx="29877">
                        <c:v>1463.95</c:v>
                      </c:pt>
                      <c:pt idx="29878">
                        <c:v>1454.0630000000001</c:v>
                      </c:pt>
                      <c:pt idx="29879">
                        <c:v>1444.1220000000001</c:v>
                      </c:pt>
                      <c:pt idx="29880">
                        <c:v>1434.2339999999999</c:v>
                      </c:pt>
                      <c:pt idx="29881">
                        <c:v>1424.2940000000001</c:v>
                      </c:pt>
                      <c:pt idx="29882">
                        <c:v>1417.6849999999999</c:v>
                      </c:pt>
                      <c:pt idx="29883">
                        <c:v>1407.797</c:v>
                      </c:pt>
                      <c:pt idx="29884">
                        <c:v>1401.1880000000001</c:v>
                      </c:pt>
                      <c:pt idx="29885">
                        <c:v>1391.2470000000001</c:v>
                      </c:pt>
                      <c:pt idx="29886">
                        <c:v>1384.6379999999999</c:v>
                      </c:pt>
                      <c:pt idx="29887">
                        <c:v>1378.028</c:v>
                      </c:pt>
                      <c:pt idx="29888">
                        <c:v>1371.4190000000001</c:v>
                      </c:pt>
                      <c:pt idx="29889">
                        <c:v>1361.5309999999999</c:v>
                      </c:pt>
                      <c:pt idx="29890">
                        <c:v>1354.922</c:v>
                      </c:pt>
                      <c:pt idx="29891">
                        <c:v>1348.3130000000001</c:v>
                      </c:pt>
                      <c:pt idx="29892">
                        <c:v>1341.703</c:v>
                      </c:pt>
                      <c:pt idx="29893">
                        <c:v>1331.7629999999999</c:v>
                      </c:pt>
                      <c:pt idx="29894">
                        <c:v>1328.4839999999999</c:v>
                      </c:pt>
                      <c:pt idx="29895">
                        <c:v>1318.5440000000001</c:v>
                      </c:pt>
                      <c:pt idx="29896">
                        <c:v>1311.9349999999999</c:v>
                      </c:pt>
                      <c:pt idx="29897">
                        <c:v>1305.325</c:v>
                      </c:pt>
                      <c:pt idx="29898">
                        <c:v>1298.7159999999999</c:v>
                      </c:pt>
                      <c:pt idx="29899">
                        <c:v>1292.106</c:v>
                      </c:pt>
                      <c:pt idx="29900">
                        <c:v>1288.828</c:v>
                      </c:pt>
                      <c:pt idx="29901">
                        <c:v>1285.4970000000001</c:v>
                      </c:pt>
                      <c:pt idx="29902">
                        <c:v>1282.2190000000001</c:v>
                      </c:pt>
                      <c:pt idx="29903">
                        <c:v>1282.2190000000001</c:v>
                      </c:pt>
                      <c:pt idx="29904">
                        <c:v>1282.2190000000001</c:v>
                      </c:pt>
                      <c:pt idx="29905">
                        <c:v>0</c:v>
                      </c:pt>
                      <c:pt idx="29906">
                        <c:v>0</c:v>
                      </c:pt>
                      <c:pt idx="29907">
                        <c:v>0</c:v>
                      </c:pt>
                      <c:pt idx="29908">
                        <c:v>0</c:v>
                      </c:pt>
                      <c:pt idx="29909">
                        <c:v>0</c:v>
                      </c:pt>
                      <c:pt idx="29910">
                        <c:v>0</c:v>
                      </c:pt>
                      <c:pt idx="29911">
                        <c:v>0</c:v>
                      </c:pt>
                      <c:pt idx="29912">
                        <c:v>0</c:v>
                      </c:pt>
                      <c:pt idx="29913">
                        <c:v>0</c:v>
                      </c:pt>
                      <c:pt idx="29914">
                        <c:v>0</c:v>
                      </c:pt>
                      <c:pt idx="29915">
                        <c:v>0</c:v>
                      </c:pt>
                      <c:pt idx="29916">
                        <c:v>0</c:v>
                      </c:pt>
                      <c:pt idx="29917">
                        <c:v>0</c:v>
                      </c:pt>
                      <c:pt idx="29918">
                        <c:v>0</c:v>
                      </c:pt>
                      <c:pt idx="29919">
                        <c:v>0</c:v>
                      </c:pt>
                      <c:pt idx="29920">
                        <c:v>0</c:v>
                      </c:pt>
                      <c:pt idx="29921">
                        <c:v>0</c:v>
                      </c:pt>
                      <c:pt idx="29922">
                        <c:v>0</c:v>
                      </c:pt>
                      <c:pt idx="29923">
                        <c:v>0</c:v>
                      </c:pt>
                      <c:pt idx="29924">
                        <c:v>0</c:v>
                      </c:pt>
                      <c:pt idx="29925">
                        <c:v>0</c:v>
                      </c:pt>
                      <c:pt idx="29926">
                        <c:v>0</c:v>
                      </c:pt>
                      <c:pt idx="29927">
                        <c:v>0</c:v>
                      </c:pt>
                      <c:pt idx="29928">
                        <c:v>0</c:v>
                      </c:pt>
                      <c:pt idx="29929">
                        <c:v>0</c:v>
                      </c:pt>
                      <c:pt idx="29930">
                        <c:v>0</c:v>
                      </c:pt>
                      <c:pt idx="29931">
                        <c:v>0</c:v>
                      </c:pt>
                      <c:pt idx="29932">
                        <c:v>0</c:v>
                      </c:pt>
                      <c:pt idx="29933">
                        <c:v>0</c:v>
                      </c:pt>
                      <c:pt idx="29934">
                        <c:v>0</c:v>
                      </c:pt>
                      <c:pt idx="29935">
                        <c:v>0</c:v>
                      </c:pt>
                      <c:pt idx="29936">
                        <c:v>0</c:v>
                      </c:pt>
                      <c:pt idx="29937">
                        <c:v>0</c:v>
                      </c:pt>
                      <c:pt idx="29938">
                        <c:v>0</c:v>
                      </c:pt>
                      <c:pt idx="29939">
                        <c:v>0</c:v>
                      </c:pt>
                      <c:pt idx="29940">
                        <c:v>0</c:v>
                      </c:pt>
                      <c:pt idx="29941">
                        <c:v>0</c:v>
                      </c:pt>
                      <c:pt idx="29942">
                        <c:v>0</c:v>
                      </c:pt>
                      <c:pt idx="29943">
                        <c:v>0</c:v>
                      </c:pt>
                      <c:pt idx="29944">
                        <c:v>0</c:v>
                      </c:pt>
                      <c:pt idx="29945">
                        <c:v>0</c:v>
                      </c:pt>
                      <c:pt idx="29946">
                        <c:v>0</c:v>
                      </c:pt>
                      <c:pt idx="29947">
                        <c:v>0</c:v>
                      </c:pt>
                      <c:pt idx="29948">
                        <c:v>0</c:v>
                      </c:pt>
                      <c:pt idx="29949">
                        <c:v>0</c:v>
                      </c:pt>
                      <c:pt idx="29950">
                        <c:v>0</c:v>
                      </c:pt>
                      <c:pt idx="29951">
                        <c:v>0</c:v>
                      </c:pt>
                      <c:pt idx="29952">
                        <c:v>0</c:v>
                      </c:pt>
                      <c:pt idx="29953">
                        <c:v>0</c:v>
                      </c:pt>
                      <c:pt idx="29954">
                        <c:v>0</c:v>
                      </c:pt>
                      <c:pt idx="29955">
                        <c:v>0</c:v>
                      </c:pt>
                      <c:pt idx="29956">
                        <c:v>0</c:v>
                      </c:pt>
                      <c:pt idx="29957">
                        <c:v>0</c:v>
                      </c:pt>
                      <c:pt idx="29958">
                        <c:v>0</c:v>
                      </c:pt>
                      <c:pt idx="29959">
                        <c:v>0</c:v>
                      </c:pt>
                      <c:pt idx="29960">
                        <c:v>0</c:v>
                      </c:pt>
                      <c:pt idx="29961">
                        <c:v>0</c:v>
                      </c:pt>
                      <c:pt idx="29962">
                        <c:v>0</c:v>
                      </c:pt>
                    </c:numCache>
                  </c:numRef>
                </c:yVal>
                <c:smooth val="0"/>
              </c15:ser>
            </c15:filteredScatterSeries>
          </c:ext>
        </c:extLst>
      </c:scatterChart>
      <c:valAx>
        <c:axId val="284254424"/>
        <c:scaling>
          <c:orientation val="minMax"/>
          <c:min val="4276800000.000000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249592"/>
        <c:crosses val="autoZero"/>
        <c:crossBetween val="midCat"/>
      </c:valAx>
      <c:valAx>
        <c:axId val="283249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254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Cansolair Efficiency Monitoring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Progress Update by: Dylan Stone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8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 and Timeline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26" y="2532485"/>
            <a:ext cx="7571190" cy="36316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9" y="2667896"/>
            <a:ext cx="3486637" cy="34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7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Prototype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4" y="2874682"/>
            <a:ext cx="3869566" cy="29021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10" y="2874682"/>
            <a:ext cx="3869563" cy="2902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74" y="2854361"/>
            <a:ext cx="3869565" cy="290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5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Prototype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73" y="2874682"/>
            <a:ext cx="3869565" cy="29021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09" y="2874682"/>
            <a:ext cx="3874638" cy="2905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4" y="2874682"/>
            <a:ext cx="3869565" cy="290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5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7756" y="3045608"/>
            <a:ext cx="4100513" cy="30753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69" y="2525003"/>
            <a:ext cx="3075385" cy="4100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05" y="2529878"/>
            <a:ext cx="1290464" cy="4111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54" y="2525003"/>
            <a:ext cx="3087446" cy="411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12" y="427262"/>
            <a:ext cx="2796988" cy="20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9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</a:t>
            </a:r>
            <a:r>
              <a:rPr lang="en-US" dirty="0"/>
              <a:t>T</a:t>
            </a:r>
            <a:r>
              <a:rPr lang="en-US" dirty="0" smtClean="0"/>
              <a:t>hursday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37002"/>
              </p:ext>
            </p:extLst>
          </p:nvPr>
        </p:nvGraphicFramePr>
        <p:xfrm>
          <a:off x="1175527" y="2398422"/>
          <a:ext cx="7569197" cy="3448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9538"/>
                <a:gridCol w="864237"/>
                <a:gridCol w="864237"/>
                <a:gridCol w="864237"/>
                <a:gridCol w="864237"/>
                <a:gridCol w="864237"/>
                <a:gridCol w="864237"/>
                <a:gridCol w="864237"/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 Feb  2 14:32:58 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24.437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1229.344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 Feb  2 14:33:01 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24.312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1222.734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 Feb  2 14:33:04 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24.312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1222.734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 Feb  2 14:33:07 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24.312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1222.734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 Feb  2 14:33:09 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24.312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1222.734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 Feb  2 14:33:13 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24.312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1222.734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 Feb  2 14:33:16 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24.375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23.188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1226.065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 Feb  2 14:33:26 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23.313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 Feb  2 14:33:36 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24.625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23.438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 Feb  2 14:33:46 2017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24.687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1.187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06218"/>
              </p:ext>
            </p:extLst>
          </p:nvPr>
        </p:nvGraphicFramePr>
        <p:xfrm>
          <a:off x="9157457" y="2398422"/>
          <a:ext cx="12192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609600"/>
              </a:tblGrid>
              <a:tr h="5715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Total kWh per day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0.723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589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05032"/>
              </p:ext>
            </p:extLst>
          </p:nvPr>
        </p:nvGraphicFramePr>
        <p:xfrm>
          <a:off x="680282" y="1930985"/>
          <a:ext cx="9613900" cy="2350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8645258"/>
              </p:ext>
            </p:extLst>
          </p:nvPr>
        </p:nvGraphicFramePr>
        <p:xfrm>
          <a:off x="680282" y="4378363"/>
          <a:ext cx="9556938" cy="2222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107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828" y="2764715"/>
            <a:ext cx="11526727" cy="33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955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187</TotalTime>
  <Words>167</Words>
  <Application>Microsoft Office PowerPoint</Application>
  <PresentationFormat>Widescreen</PresentationFormat>
  <Paragraphs>105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Berlin</vt:lpstr>
      <vt:lpstr>Cansolair Efficiency Monitoring System</vt:lpstr>
      <vt:lpstr>Gantt Chart and Timeline</vt:lpstr>
      <vt:lpstr>First Prototype</vt:lpstr>
      <vt:lpstr>First Prototype</vt:lpstr>
      <vt:lpstr>Installation</vt:lpstr>
      <vt:lpstr>Data for Thursday</vt:lpstr>
      <vt:lpstr>Data</vt:lpstr>
      <vt:lpstr>Data</vt:lpstr>
    </vt:vector>
  </TitlesOfParts>
  <Company>NSCC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Cansolair Efficiency Monitoring System</dc:title>
  <dc:creator>Stone,Dylan</dc:creator>
  <cp:lastModifiedBy>Stone,Dylan</cp:lastModifiedBy>
  <cp:revision>6</cp:revision>
  <dcterms:created xsi:type="dcterms:W3CDTF">2017-02-07T20:07:46Z</dcterms:created>
  <dcterms:modified xsi:type="dcterms:W3CDTF">2017-02-07T23:15:20Z</dcterms:modified>
</cp:coreProperties>
</file>